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7" r:id="rId9"/>
    <p:sldId id="268" r:id="rId10"/>
    <p:sldId id="269" r:id="rId11"/>
    <p:sldId id="266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64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A61F-FE61-421B-B8A2-9FFC4B979B7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B277-C343-4CBB-98DC-437CBCBC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3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A61F-FE61-421B-B8A2-9FFC4B979B7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B277-C343-4CBB-98DC-437CBCBC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6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A61F-FE61-421B-B8A2-9FFC4B979B7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B277-C343-4CBB-98DC-437CBCBC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24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A61F-FE61-421B-B8A2-9FFC4B979B7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B277-C343-4CBB-98DC-437CBCBC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2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A61F-FE61-421B-B8A2-9FFC4B979B7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B277-C343-4CBB-98DC-437CBCBC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5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A61F-FE61-421B-B8A2-9FFC4B979B7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B277-C343-4CBB-98DC-437CBCBC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5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A61F-FE61-421B-B8A2-9FFC4B979B7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B277-C343-4CBB-98DC-437CBCBC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3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A61F-FE61-421B-B8A2-9FFC4B979B7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B277-C343-4CBB-98DC-437CBCBC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7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A61F-FE61-421B-B8A2-9FFC4B979B7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B277-C343-4CBB-98DC-437CBCBC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9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A61F-FE61-421B-B8A2-9FFC4B979B7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B277-C343-4CBB-98DC-437CBCBC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8A61F-FE61-421B-B8A2-9FFC4B979B7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B277-C343-4CBB-98DC-437CBCBC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8A61F-FE61-421B-B8A2-9FFC4B979B7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0B277-C343-4CBB-98DC-437CBCBC5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to END </a:t>
            </a:r>
            <a:r>
              <a:rPr lang="en-US" dirty="0" smtClean="0"/>
              <a:t>argument </a:t>
            </a:r>
            <a:r>
              <a:rPr lang="en-US" dirty="0" smtClean="0"/>
              <a:t>in System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JH </a:t>
            </a:r>
            <a:r>
              <a:rPr lang="en-US" dirty="0" err="1" smtClean="0"/>
              <a:t>Saltzer</a:t>
            </a:r>
            <a:r>
              <a:rPr lang="en-US" dirty="0" smtClean="0"/>
              <a:t>, DP Reed, and DD Clark </a:t>
            </a:r>
          </a:p>
          <a:p>
            <a:r>
              <a:rPr lang="en-US" dirty="0" smtClean="0"/>
              <a:t>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0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E2E only applied to the Internet?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NO!!</a:t>
            </a:r>
          </a:p>
          <a:p>
            <a:r>
              <a:rPr lang="en-US" dirty="0" smtClean="0"/>
              <a:t>Consider hardware: </a:t>
            </a:r>
          </a:p>
          <a:p>
            <a:pPr lvl="1"/>
            <a:r>
              <a:rPr lang="en-US" dirty="0" smtClean="0"/>
              <a:t>RISC vs CISC </a:t>
            </a:r>
          </a:p>
          <a:p>
            <a:pPr lvl="1"/>
            <a:r>
              <a:rPr lang="en-US" dirty="0" smtClean="0"/>
              <a:t>Question: Where shall we implement complex commands? </a:t>
            </a:r>
          </a:p>
          <a:p>
            <a:pPr lvl="1"/>
            <a:r>
              <a:rPr lang="en-US" dirty="0" smtClean="0"/>
              <a:t>CISC Answer: in the hardware </a:t>
            </a:r>
          </a:p>
          <a:p>
            <a:pPr lvl="1"/>
            <a:r>
              <a:rPr lang="en-US" dirty="0" smtClean="0"/>
              <a:t>RISC Answer: the hardware should be simple – implement them at a higher level</a:t>
            </a:r>
          </a:p>
          <a:p>
            <a:r>
              <a:rPr lang="en-US" dirty="0" smtClean="0"/>
              <a:t>The RISC answer is the E2E argument!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86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all these mean?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Encryption: </a:t>
            </a:r>
          </a:p>
          <a:p>
            <a:pPr lvl="1"/>
            <a:r>
              <a:rPr lang="en-US" dirty="0" smtClean="0"/>
              <a:t>You could implement encryption at the IP level, but you would have to implement it again at the socket layer. </a:t>
            </a:r>
          </a:p>
          <a:p>
            <a:r>
              <a:rPr lang="en-US" dirty="0" smtClean="0"/>
              <a:t>Compression: </a:t>
            </a:r>
          </a:p>
          <a:p>
            <a:pPr lvl="1"/>
            <a:r>
              <a:rPr lang="en-US" dirty="0" smtClean="0"/>
              <a:t>You could </a:t>
            </a:r>
            <a:r>
              <a:rPr lang="en-US" smtClean="0"/>
              <a:t>implemented </a:t>
            </a:r>
            <a:r>
              <a:rPr lang="en-US" smtClean="0"/>
              <a:t>compression </a:t>
            </a:r>
            <a:r>
              <a:rPr lang="en-US" dirty="0" smtClean="0"/>
              <a:t>at the IP level, but you would have to implement it again at the application layer </a:t>
            </a:r>
          </a:p>
          <a:p>
            <a:r>
              <a:rPr lang="en-US" dirty="0" smtClean="0"/>
              <a:t>FIFO Message Delivery </a:t>
            </a:r>
          </a:p>
          <a:p>
            <a:pPr lvl="1"/>
            <a:r>
              <a:rPr lang="en-US" dirty="0" smtClean="0"/>
              <a:t>You could implemented FIFO delivery at the IP level, but you would have to implement it again at the socket layer </a:t>
            </a:r>
          </a:p>
          <a:p>
            <a:r>
              <a:rPr lang="en-US" dirty="0" smtClean="0"/>
              <a:t>Guaranteed  Message Delivery </a:t>
            </a:r>
          </a:p>
          <a:p>
            <a:pPr lvl="1"/>
            <a:r>
              <a:rPr lang="en-US" dirty="0" smtClean="0"/>
              <a:t>You could implemented it at the IP level, but you would have to implement it again at the socket layer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3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</a:t>
            </a:r>
            <a:r>
              <a:rPr lang="en-US" smtClean="0"/>
              <a:t>he </a:t>
            </a:r>
            <a:r>
              <a:rPr lang="en-US" dirty="0" smtClean="0"/>
              <a:t>end-to-end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function in question can be </a:t>
            </a:r>
          </a:p>
          <a:p>
            <a:r>
              <a:rPr lang="en-US" dirty="0" smtClean="0"/>
              <a:t>completely and correctly implemented </a:t>
            </a:r>
          </a:p>
          <a:p>
            <a:r>
              <a:rPr lang="en-US" dirty="0" smtClean="0"/>
              <a:t>only with the knowledge and help </a:t>
            </a:r>
          </a:p>
          <a:p>
            <a:r>
              <a:rPr lang="en-US" dirty="0" smtClean="0"/>
              <a:t>of the application standing at the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end points </a:t>
            </a:r>
            <a:r>
              <a:rPr lang="en-US" dirty="0" smtClean="0"/>
              <a:t>of the communication system.</a:t>
            </a:r>
          </a:p>
          <a:p>
            <a:endParaRPr lang="en-US" dirty="0"/>
          </a:p>
          <a:p>
            <a:r>
              <a:rPr lang="en-US" dirty="0" smtClean="0"/>
              <a:t>Rule of thumb: OVER and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4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(in general)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we have a layered system (such as the Internet)</a:t>
            </a:r>
          </a:p>
          <a:p>
            <a:r>
              <a:rPr lang="en-US" dirty="0" smtClean="0"/>
              <a:t>Suppose that we would like to place some functionality in it: e.g. </a:t>
            </a:r>
          </a:p>
          <a:p>
            <a:pPr lvl="1"/>
            <a:r>
              <a:rPr lang="en-US" dirty="0" smtClean="0"/>
              <a:t>Encryption (e.g. for security)</a:t>
            </a:r>
          </a:p>
          <a:p>
            <a:pPr lvl="1"/>
            <a:r>
              <a:rPr lang="en-US" dirty="0" smtClean="0"/>
              <a:t>Compression (e.g. to conserve bandwidth)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eliable transmission (e.g. to make sure that all data arrive at their destination)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 shall we place this functionality? </a:t>
            </a:r>
          </a:p>
          <a:p>
            <a:pPr lvl="1"/>
            <a:r>
              <a:rPr lang="en-US" dirty="0" smtClean="0"/>
              <a:t>At the </a:t>
            </a:r>
            <a:r>
              <a:rPr lang="en-US" b="1" dirty="0" smtClean="0">
                <a:solidFill>
                  <a:srgbClr val="FF0000"/>
                </a:solidFill>
              </a:rPr>
              <a:t>lowest level</a:t>
            </a:r>
            <a:r>
              <a:rPr lang="en-US" dirty="0" smtClean="0"/>
              <a:t>? E.g. physical level</a:t>
            </a:r>
          </a:p>
          <a:p>
            <a:pPr lvl="1"/>
            <a:r>
              <a:rPr lang="en-US" dirty="0" smtClean="0"/>
              <a:t>At the </a:t>
            </a:r>
            <a:r>
              <a:rPr lang="en-US" b="1" dirty="0" smtClean="0">
                <a:solidFill>
                  <a:srgbClr val="FF0000"/>
                </a:solidFill>
              </a:rPr>
              <a:t>highest level</a:t>
            </a:r>
            <a:r>
              <a:rPr lang="en-US" dirty="0" smtClean="0"/>
              <a:t>? E.g. in the user library? </a:t>
            </a:r>
          </a:p>
          <a:p>
            <a:pPr lvl="1"/>
            <a:r>
              <a:rPr lang="en-US" dirty="0" smtClean="0"/>
              <a:t>Somewhere </a:t>
            </a:r>
            <a:r>
              <a:rPr lang="en-US" b="1" dirty="0" smtClean="0">
                <a:solidFill>
                  <a:srgbClr val="FF0000"/>
                </a:solidFill>
              </a:rPr>
              <a:t>in between</a:t>
            </a:r>
            <a:r>
              <a:rPr lang="en-US" dirty="0" smtClean="0"/>
              <a:t>? E.g. at the TCP/IP level?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5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specific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would like to add </a:t>
            </a:r>
            <a:r>
              <a:rPr lang="en-US" b="1" dirty="0" smtClean="0">
                <a:solidFill>
                  <a:srgbClr val="FF0000"/>
                </a:solidFill>
              </a:rPr>
              <a:t>encryption</a:t>
            </a:r>
            <a:r>
              <a:rPr lang="en-US" dirty="0" smtClean="0"/>
              <a:t> to the Internet</a:t>
            </a:r>
          </a:p>
          <a:p>
            <a:r>
              <a:rPr lang="en-US" dirty="0" smtClean="0"/>
              <a:t>Where shall we place this </a:t>
            </a:r>
            <a:r>
              <a:rPr lang="en-US" b="1" dirty="0" smtClean="0">
                <a:solidFill>
                  <a:srgbClr val="FF0000"/>
                </a:solidFill>
              </a:rPr>
              <a:t>encryption</a:t>
            </a:r>
            <a:r>
              <a:rPr lang="en-US" dirty="0" smtClean="0"/>
              <a:t> functionality? </a:t>
            </a:r>
          </a:p>
          <a:p>
            <a:pPr lvl="1"/>
            <a:r>
              <a:rPr lang="en-US" dirty="0" smtClean="0"/>
              <a:t>At the </a:t>
            </a:r>
            <a:r>
              <a:rPr lang="en-US" dirty="0" smtClean="0">
                <a:solidFill>
                  <a:srgbClr val="FF0000"/>
                </a:solidFill>
              </a:rPr>
              <a:t>Ethernet</a:t>
            </a:r>
            <a:r>
              <a:rPr lang="en-US" dirty="0" smtClean="0"/>
              <a:t> level? i.e. to have a Secure Ethernet? </a:t>
            </a:r>
          </a:p>
          <a:p>
            <a:pPr lvl="1"/>
            <a:r>
              <a:rPr lang="en-US" dirty="0" smtClean="0"/>
              <a:t>At the </a:t>
            </a:r>
            <a:r>
              <a:rPr lang="en-US" dirty="0" smtClean="0">
                <a:solidFill>
                  <a:srgbClr val="FF0000"/>
                </a:solidFill>
              </a:rPr>
              <a:t>IP</a:t>
            </a:r>
            <a:r>
              <a:rPr lang="en-US" dirty="0" smtClean="0"/>
              <a:t> level? i.e. to have a Secure IP? </a:t>
            </a:r>
          </a:p>
          <a:p>
            <a:pPr lvl="1"/>
            <a:r>
              <a:rPr lang="en-US" dirty="0" smtClean="0"/>
              <a:t>At the </a:t>
            </a:r>
            <a:r>
              <a:rPr lang="en-US" dirty="0" smtClean="0">
                <a:solidFill>
                  <a:srgbClr val="FF0000"/>
                </a:solidFill>
              </a:rPr>
              <a:t>UDP</a:t>
            </a:r>
            <a:r>
              <a:rPr lang="en-US" dirty="0" smtClean="0"/>
              <a:t> level? i.e. to have a Secure UDP? </a:t>
            </a:r>
          </a:p>
          <a:p>
            <a:pPr lvl="1"/>
            <a:r>
              <a:rPr lang="en-US" dirty="0" smtClean="0"/>
              <a:t>At the </a:t>
            </a:r>
            <a:r>
              <a:rPr lang="en-US" dirty="0" smtClean="0">
                <a:solidFill>
                  <a:srgbClr val="FF0000"/>
                </a:solidFill>
              </a:rPr>
              <a:t>TCP</a:t>
            </a:r>
            <a:r>
              <a:rPr lang="en-US" dirty="0" smtClean="0"/>
              <a:t> level? i.e. to have a Secure TCP? </a:t>
            </a:r>
          </a:p>
          <a:p>
            <a:pPr lvl="1"/>
            <a:r>
              <a:rPr lang="en-US" dirty="0" smtClean="0"/>
              <a:t>At the </a:t>
            </a:r>
            <a:r>
              <a:rPr lang="en-US" dirty="0" smtClean="0">
                <a:solidFill>
                  <a:srgbClr val="FF0000"/>
                </a:solidFill>
              </a:rPr>
              <a:t>application</a:t>
            </a:r>
            <a:r>
              <a:rPr lang="en-US" dirty="0" smtClean="0"/>
              <a:t> level? i.e. to have a Secure SSH?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All of the above</a:t>
            </a:r>
            <a:r>
              <a:rPr lang="en-US" dirty="0" smtClean="0"/>
              <a:t>? None of the above?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0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the end-to-end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function in question can be </a:t>
            </a:r>
          </a:p>
          <a:p>
            <a:pPr lvl="1"/>
            <a:r>
              <a:rPr lang="en-US" sz="2800" dirty="0" smtClean="0"/>
              <a:t>completely and correctly implemented </a:t>
            </a:r>
          </a:p>
          <a:p>
            <a:pPr lvl="1"/>
            <a:r>
              <a:rPr lang="en-US" sz="2800" dirty="0" smtClean="0"/>
              <a:t>only with the knowledge and help </a:t>
            </a:r>
          </a:p>
          <a:p>
            <a:pPr lvl="1"/>
            <a:r>
              <a:rPr lang="en-US" sz="2800" dirty="0" smtClean="0"/>
              <a:t>of the application standing at the 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end points </a:t>
            </a:r>
            <a:r>
              <a:rPr lang="en-US" sz="2800" dirty="0" smtClean="0"/>
              <a:t>of the communication system.</a:t>
            </a:r>
          </a:p>
          <a:p>
            <a:endParaRPr lang="en-US" dirty="0"/>
          </a:p>
          <a:p>
            <a:r>
              <a:rPr lang="en-US" dirty="0" smtClean="0"/>
              <a:t>Rule of thumb: </a:t>
            </a:r>
            <a:r>
              <a:rPr lang="en-US" b="1" dirty="0" smtClean="0">
                <a:solidFill>
                  <a:srgbClr val="FF0000"/>
                </a:solidFill>
              </a:rPr>
              <a:t>OVER and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1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example: </a:t>
            </a:r>
            <a:r>
              <a:rPr lang="en-US" b="1" dirty="0" smtClean="0">
                <a:solidFill>
                  <a:srgbClr val="FF0000"/>
                </a:solidFill>
              </a:rPr>
              <a:t>Compression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we would like to implement compression on the Internet </a:t>
            </a:r>
          </a:p>
          <a:p>
            <a:pPr lvl="1"/>
            <a:r>
              <a:rPr lang="en-US" dirty="0" smtClean="0"/>
              <a:t>To reduce the network bandwidth required </a:t>
            </a:r>
          </a:p>
          <a:p>
            <a:r>
              <a:rPr lang="en-US" dirty="0" smtClean="0"/>
              <a:t>Question: Where should this compression be implemented? </a:t>
            </a:r>
          </a:p>
          <a:p>
            <a:pPr lvl="1"/>
            <a:r>
              <a:rPr lang="en-US" dirty="0" smtClean="0"/>
              <a:t>At the </a:t>
            </a:r>
            <a:r>
              <a:rPr lang="en-US" b="1" dirty="0" smtClean="0">
                <a:solidFill>
                  <a:srgbClr val="FF0000"/>
                </a:solidFill>
              </a:rPr>
              <a:t>modem</a:t>
            </a:r>
            <a:r>
              <a:rPr lang="en-US" dirty="0" smtClean="0"/>
              <a:t> level? Compressed modem? </a:t>
            </a:r>
          </a:p>
          <a:p>
            <a:pPr lvl="1"/>
            <a:r>
              <a:rPr lang="en-US" dirty="0" smtClean="0"/>
              <a:t>At the </a:t>
            </a:r>
            <a:r>
              <a:rPr lang="en-US" b="1" dirty="0" smtClean="0">
                <a:solidFill>
                  <a:srgbClr val="FF0000"/>
                </a:solidFill>
              </a:rPr>
              <a:t>IP</a:t>
            </a:r>
            <a:r>
              <a:rPr lang="en-US" dirty="0" smtClean="0"/>
              <a:t> level? Compressed IP? </a:t>
            </a:r>
          </a:p>
          <a:p>
            <a:pPr lvl="1"/>
            <a:r>
              <a:rPr lang="en-US" dirty="0" smtClean="0"/>
              <a:t>At the </a:t>
            </a:r>
            <a:r>
              <a:rPr lang="en-US" b="1" dirty="0" smtClean="0">
                <a:solidFill>
                  <a:srgbClr val="FF0000"/>
                </a:solidFill>
              </a:rPr>
              <a:t>TCP</a:t>
            </a:r>
            <a:r>
              <a:rPr lang="en-US" dirty="0" smtClean="0"/>
              <a:t> level? Compressed TCP? </a:t>
            </a:r>
          </a:p>
          <a:p>
            <a:pPr lvl="1"/>
            <a:r>
              <a:rPr lang="en-US" dirty="0" smtClean="0"/>
              <a:t>At the </a:t>
            </a:r>
            <a:r>
              <a:rPr lang="en-US" b="1" dirty="0" smtClean="0">
                <a:solidFill>
                  <a:srgbClr val="FF0000"/>
                </a:solidFill>
              </a:rPr>
              <a:t>application</a:t>
            </a:r>
            <a:r>
              <a:rPr lang="en-US" dirty="0" smtClean="0"/>
              <a:t> level? Compressed HTTP?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3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for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3" y="135049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E2E argument: Compression should be implemented at the application level</a:t>
            </a:r>
          </a:p>
          <a:p>
            <a:r>
              <a:rPr lang="en-US" dirty="0" smtClean="0"/>
              <a:t>Why not at the IP level? Or at the TCP level? </a:t>
            </a:r>
          </a:p>
          <a:p>
            <a:pPr lvl="1"/>
            <a:r>
              <a:rPr lang="en-US" dirty="0" smtClean="0"/>
              <a:t>Most of the data on the Internet are </a:t>
            </a:r>
            <a:r>
              <a:rPr lang="en-US" dirty="0" smtClean="0">
                <a:solidFill>
                  <a:srgbClr val="FF0000"/>
                </a:solidFill>
              </a:rPr>
              <a:t>already compressed</a:t>
            </a:r>
          </a:p>
          <a:p>
            <a:pPr lvl="1"/>
            <a:r>
              <a:rPr lang="en-US" dirty="0" smtClean="0"/>
              <a:t> IP packets </a:t>
            </a:r>
            <a:r>
              <a:rPr lang="en-US" dirty="0" smtClean="0">
                <a:solidFill>
                  <a:srgbClr val="FF0000"/>
                </a:solidFill>
              </a:rPr>
              <a:t>do not have enough redundancy</a:t>
            </a:r>
            <a:r>
              <a:rPr lang="en-US" dirty="0" smtClean="0"/>
              <a:t> (size) to enable good compression</a:t>
            </a:r>
          </a:p>
          <a:p>
            <a:pPr lvl="1"/>
            <a:r>
              <a:rPr lang="en-US" dirty="0" smtClean="0"/>
              <a:t>All packets need to “pay” the compression overhead </a:t>
            </a:r>
          </a:p>
          <a:p>
            <a:pPr lvl="2"/>
            <a:r>
              <a:rPr lang="en-US" dirty="0" smtClean="0"/>
              <a:t>Even the compressed ones!</a:t>
            </a:r>
          </a:p>
          <a:p>
            <a:pPr lvl="1"/>
            <a:r>
              <a:rPr lang="en-US" dirty="0" smtClean="0"/>
              <a:t>Same for TCP packets </a:t>
            </a:r>
          </a:p>
          <a:p>
            <a:r>
              <a:rPr lang="en-US" dirty="0" smtClean="0"/>
              <a:t>Anything else? </a:t>
            </a:r>
          </a:p>
          <a:p>
            <a:r>
              <a:rPr lang="en-US" dirty="0" smtClean="0"/>
              <a:t>YES! Applications know the nature of the data (e.g. text, web, etc.)</a:t>
            </a:r>
          </a:p>
          <a:p>
            <a:pPr lvl="1"/>
            <a:r>
              <a:rPr lang="en-US" dirty="0" smtClean="0"/>
              <a:t> and know which compression algorithms are more appropriate </a:t>
            </a:r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3049" y="6113467"/>
            <a:ext cx="10515600" cy="699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The function in question can be completely and correctly implemented  only with the knowledge and help  of the application standing at the  </a:t>
            </a:r>
            <a:r>
              <a:rPr lang="en-US" dirty="0" smtClean="0">
                <a:solidFill>
                  <a:srgbClr val="FF0000"/>
                </a:solidFill>
              </a:rPr>
              <a:t>end points </a:t>
            </a:r>
            <a:r>
              <a:rPr lang="en-US" dirty="0" smtClean="0"/>
              <a:t>of the communication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41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 Security?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3" y="1771839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E2E Argument: Security should be implemented at the </a:t>
            </a:r>
            <a:r>
              <a:rPr lang="en-US" dirty="0" smtClean="0">
                <a:solidFill>
                  <a:srgbClr val="FF0000"/>
                </a:solidFill>
              </a:rPr>
              <a:t>socket level</a:t>
            </a:r>
          </a:p>
          <a:p>
            <a:r>
              <a:rPr lang="en-US" dirty="0" smtClean="0"/>
              <a:t>Why not at the IP level? </a:t>
            </a:r>
          </a:p>
          <a:p>
            <a:pPr lvl="1"/>
            <a:r>
              <a:rPr lang="en-US" dirty="0" smtClean="0"/>
              <a:t>IP starts at the </a:t>
            </a:r>
            <a:r>
              <a:rPr lang="en-US" dirty="0" smtClean="0">
                <a:solidFill>
                  <a:srgbClr val="FF0000"/>
                </a:solidFill>
              </a:rPr>
              <a:t>first ISP router and ends at the last ISP router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How to you check that the message was not changed </a:t>
            </a:r>
          </a:p>
          <a:p>
            <a:pPr lvl="2"/>
            <a:r>
              <a:rPr lang="en-US" dirty="0" smtClean="0"/>
              <a:t>BEFORE the first router, or AFTER the last router? </a:t>
            </a:r>
          </a:p>
          <a:p>
            <a:pPr lvl="1"/>
            <a:r>
              <a:rPr lang="en-US" dirty="0" smtClean="0"/>
              <a:t>How do you verify that the message was not copied </a:t>
            </a:r>
          </a:p>
          <a:p>
            <a:pPr lvl="2"/>
            <a:r>
              <a:rPr lang="en-US" dirty="0" smtClean="0"/>
              <a:t>BEFORE the first router, or AFTER the last router?</a:t>
            </a:r>
          </a:p>
          <a:p>
            <a:pPr lvl="1"/>
            <a:r>
              <a:rPr lang="en-US" dirty="0" smtClean="0"/>
              <a:t>What if you do not trust your ISP? </a:t>
            </a:r>
          </a:p>
          <a:p>
            <a:pPr lvl="1"/>
            <a:r>
              <a:rPr lang="en-US" dirty="0" smtClean="0"/>
              <a:t>The ISP will receive your packets </a:t>
            </a:r>
            <a:r>
              <a:rPr lang="en-US" b="1" dirty="0" smtClean="0">
                <a:solidFill>
                  <a:srgbClr val="FF0000"/>
                </a:solidFill>
              </a:rPr>
              <a:t>clear text</a:t>
            </a:r>
            <a:r>
              <a:rPr lang="en-US" dirty="0" smtClean="0"/>
              <a:t>. Would you like that? </a:t>
            </a:r>
          </a:p>
          <a:p>
            <a:pPr lvl="1"/>
            <a:r>
              <a:rPr lang="en-US" dirty="0" smtClean="0"/>
              <a:t>Which cypher (encryption method) will you use? </a:t>
            </a:r>
          </a:p>
          <a:p>
            <a:pPr lvl="1"/>
            <a:r>
              <a:rPr lang="en-US" dirty="0" smtClean="0"/>
              <a:t>What if the downstream ISP router tells you that they only support one and only one  </a:t>
            </a:r>
            <a:r>
              <a:rPr lang="en-US" dirty="0"/>
              <a:t>c</a:t>
            </a:r>
            <a:r>
              <a:rPr lang="en-US" dirty="0" smtClean="0"/>
              <a:t>ypher which is weak? </a:t>
            </a:r>
          </a:p>
          <a:p>
            <a:pPr lvl="2"/>
            <a:r>
              <a:rPr lang="en-US" dirty="0" smtClean="0"/>
              <a:t> What are you going to do?  Not send them the IP packets?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Encryption at the TCP (socket) layer seems to be the solution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3049" y="6113467"/>
            <a:ext cx="10515600" cy="699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The function in question can be completely and correctly implemented  only with the knowledge and help  of the application standing at the  </a:t>
            </a:r>
            <a:r>
              <a:rPr lang="en-US" dirty="0" smtClean="0">
                <a:solidFill>
                  <a:srgbClr val="FF0000"/>
                </a:solidFill>
              </a:rPr>
              <a:t>end points </a:t>
            </a:r>
            <a:r>
              <a:rPr lang="en-US" dirty="0" smtClean="0"/>
              <a:t>of the communication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6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 FIFO message delivery?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3" y="1771839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is FIFO delivery? </a:t>
            </a:r>
          </a:p>
          <a:p>
            <a:pPr lvl="1"/>
            <a:r>
              <a:rPr lang="en-US" dirty="0" smtClean="0"/>
              <a:t>If a sender sends message A and then sends message B, the receiver will FIRST receive A and THEN receive B</a:t>
            </a:r>
          </a:p>
          <a:p>
            <a:r>
              <a:rPr lang="en-US" dirty="0" smtClean="0"/>
              <a:t>Question: Where shall we implement FIFO message delivery? </a:t>
            </a:r>
          </a:p>
          <a:p>
            <a:r>
              <a:rPr lang="en-US" dirty="0" smtClean="0"/>
              <a:t>E2E Argument: FIFO delivery should be implemented at the </a:t>
            </a:r>
            <a:r>
              <a:rPr lang="en-US" dirty="0" smtClean="0">
                <a:solidFill>
                  <a:srgbClr val="FF0000"/>
                </a:solidFill>
              </a:rPr>
              <a:t>socket level</a:t>
            </a:r>
          </a:p>
          <a:p>
            <a:r>
              <a:rPr lang="en-US" dirty="0" smtClean="0"/>
              <a:t>Why not at the </a:t>
            </a:r>
            <a:r>
              <a:rPr lang="en-US" b="1" dirty="0" smtClean="0">
                <a:solidFill>
                  <a:srgbClr val="FF0000"/>
                </a:solidFill>
              </a:rPr>
              <a:t>link level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Packet in a single link will follow FIFO delivery, but we do not know what will happen at the next link</a:t>
            </a:r>
          </a:p>
          <a:p>
            <a:r>
              <a:rPr lang="en-US" dirty="0" smtClean="0"/>
              <a:t>Why not at the </a:t>
            </a:r>
            <a:r>
              <a:rPr lang="en-US" b="1" dirty="0" smtClean="0">
                <a:solidFill>
                  <a:srgbClr val="FF0000"/>
                </a:solidFill>
              </a:rPr>
              <a:t>path level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IP delivery allows multiple paths: messages A and B may follow different paths to their destination</a:t>
            </a:r>
          </a:p>
          <a:p>
            <a:r>
              <a:rPr lang="en-US" dirty="0" smtClean="0"/>
              <a:t> Why not at the </a:t>
            </a:r>
            <a:r>
              <a:rPr lang="en-US" b="1" dirty="0" smtClean="0">
                <a:solidFill>
                  <a:srgbClr val="FF0000"/>
                </a:solidFill>
              </a:rPr>
              <a:t>end levels </a:t>
            </a:r>
            <a:r>
              <a:rPr lang="en-US" dirty="0" smtClean="0"/>
              <a:t>(i.e. between the sender and the receiver)</a:t>
            </a:r>
          </a:p>
          <a:p>
            <a:pPr lvl="1"/>
            <a:r>
              <a:rPr lang="en-US" dirty="0" smtClean="0"/>
              <a:t>Well, … this the  E2E argument!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FIFO delivery should be implemented </a:t>
            </a:r>
            <a:r>
              <a:rPr lang="en-US" b="1" dirty="0" smtClean="0">
                <a:solidFill>
                  <a:srgbClr val="FF0000"/>
                </a:solidFill>
              </a:rPr>
              <a:t>end to end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3049" y="6113467"/>
            <a:ext cx="10515600" cy="699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The function in question can be completely and correctly implemented  only with the knowledge and help  of the application standing at the  </a:t>
            </a:r>
            <a:r>
              <a:rPr lang="en-US" dirty="0" smtClean="0">
                <a:solidFill>
                  <a:srgbClr val="FF0000"/>
                </a:solidFill>
              </a:rPr>
              <a:t>end points </a:t>
            </a:r>
            <a:r>
              <a:rPr lang="en-US" dirty="0" smtClean="0"/>
              <a:t>of the communication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46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 guaranteed message delivery?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3" y="1771839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is guaranteed delivery? </a:t>
            </a:r>
          </a:p>
          <a:p>
            <a:pPr lvl="1"/>
            <a:r>
              <a:rPr lang="en-US" dirty="0" smtClean="0"/>
              <a:t>If a sender sends message to a receiver the message is guaranteed to arrive</a:t>
            </a:r>
          </a:p>
          <a:p>
            <a:r>
              <a:rPr lang="en-US" dirty="0" smtClean="0"/>
              <a:t>Question: Where shall we implement guaranteed message delivery? </a:t>
            </a:r>
          </a:p>
          <a:p>
            <a:r>
              <a:rPr lang="en-US" dirty="0" smtClean="0"/>
              <a:t>E2E Argument: Guaranteed message delivery  should be implemented at the </a:t>
            </a:r>
            <a:r>
              <a:rPr lang="en-US" dirty="0" smtClean="0">
                <a:solidFill>
                  <a:srgbClr val="FF0000"/>
                </a:solidFill>
              </a:rPr>
              <a:t>socket level</a:t>
            </a:r>
          </a:p>
          <a:p>
            <a:r>
              <a:rPr lang="en-US" dirty="0" smtClean="0"/>
              <a:t>Why not at the </a:t>
            </a:r>
            <a:r>
              <a:rPr lang="en-US" b="1" dirty="0" smtClean="0">
                <a:solidFill>
                  <a:srgbClr val="FF0000"/>
                </a:solidFill>
              </a:rPr>
              <a:t>link level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is the packet is lost at the memory of the router? </a:t>
            </a:r>
          </a:p>
          <a:p>
            <a:r>
              <a:rPr lang="en-US" dirty="0" smtClean="0"/>
              <a:t>Why not at the </a:t>
            </a:r>
            <a:r>
              <a:rPr lang="en-US" b="1" dirty="0" smtClean="0">
                <a:solidFill>
                  <a:srgbClr val="FF0000"/>
                </a:solidFill>
              </a:rPr>
              <a:t>PATH level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What if the message gets corrupted in the receiver’s memory? </a:t>
            </a:r>
          </a:p>
          <a:p>
            <a:r>
              <a:rPr lang="en-US" dirty="0" smtClean="0"/>
              <a:t>Why not at the </a:t>
            </a:r>
            <a:r>
              <a:rPr lang="en-US" b="1" dirty="0" smtClean="0">
                <a:solidFill>
                  <a:srgbClr val="FF0000"/>
                </a:solidFill>
              </a:rPr>
              <a:t>IP level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Not all applications want guaranteed message delivery – (consider voice transfers)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Guaranteed message delivery should be implemented </a:t>
            </a:r>
            <a:r>
              <a:rPr lang="en-US" b="1" dirty="0" smtClean="0">
                <a:solidFill>
                  <a:srgbClr val="FF0000"/>
                </a:solidFill>
              </a:rPr>
              <a:t>end to end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3049" y="6113467"/>
            <a:ext cx="10515600" cy="699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The function in question can be completely and correctly implemented  only with the knowledge and help  of the application standing at the  </a:t>
            </a:r>
            <a:r>
              <a:rPr lang="en-US" dirty="0" smtClean="0">
                <a:solidFill>
                  <a:srgbClr val="FF0000"/>
                </a:solidFill>
              </a:rPr>
              <a:t>end points </a:t>
            </a:r>
            <a:r>
              <a:rPr lang="en-US" dirty="0" smtClean="0"/>
              <a:t>of the communication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0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1151</Words>
  <Application>Microsoft Office PowerPoint</Application>
  <PresentationFormat>Widescreen</PresentationFormat>
  <Paragraphs>118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END to END argument in System Design</vt:lpstr>
      <vt:lpstr>The Problem (in general) </vt:lpstr>
      <vt:lpstr>A specific problem </vt:lpstr>
      <vt:lpstr>Solution: the end-to-end argument</vt:lpstr>
      <vt:lpstr>A simple example: Compression</vt:lpstr>
      <vt:lpstr>Solution for Compression</vt:lpstr>
      <vt:lpstr>How about  Security? </vt:lpstr>
      <vt:lpstr>How about  FIFO message delivery? </vt:lpstr>
      <vt:lpstr>How about  guaranteed message delivery? </vt:lpstr>
      <vt:lpstr>Is E2E only applied to the Internet? </vt:lpstr>
      <vt:lpstr>What do all these mean? </vt:lpstr>
      <vt:lpstr>The end-to-end argument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to END arguments in System Design</dc:title>
  <dc:creator>EVANGELOS MARKATOS</dc:creator>
  <cp:lastModifiedBy>Evangelos</cp:lastModifiedBy>
  <cp:revision>18</cp:revision>
  <dcterms:created xsi:type="dcterms:W3CDTF">2020-02-02T16:53:53Z</dcterms:created>
  <dcterms:modified xsi:type="dcterms:W3CDTF">2021-02-17T15:09:26Z</dcterms:modified>
</cp:coreProperties>
</file>