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01"/>
    <p:restoredTop sz="93817"/>
  </p:normalViewPr>
  <p:slideViewPr>
    <p:cSldViewPr snapToGrid="0" snapToObjects="1">
      <p:cViewPr varScale="1">
        <p:scale>
          <a:sx n="45" d="100"/>
          <a:sy n="45" d="100"/>
        </p:scale>
        <p:origin x="200" y="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3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4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3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8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9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4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6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4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42E43-EA90-E747-9F0A-AB41C34A7CE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9C9F-89DD-3646-AE9D-3843EC67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c_sim_lab_long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600" y="889000"/>
            <a:ext cx="4622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lob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43" y="275059"/>
            <a:ext cx="7790191" cy="3118781"/>
          </a:xfrm>
          <a:prstGeom prst="rect">
            <a:avLst/>
          </a:prstGeom>
        </p:spPr>
      </p:pic>
      <p:pic>
        <p:nvPicPr>
          <p:cNvPr id="6" name="kidna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443" y="3476462"/>
            <a:ext cx="7790191" cy="31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8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witch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394" y="774477"/>
            <a:ext cx="5675170" cy="56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0</Words>
  <Application>Microsoft Macintosh PowerPoint</Application>
  <PresentationFormat>On-screen Show (4:3)</PresentationFormat>
  <Paragraphs>0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Panos Trahanias</dc:creator>
  <cp:lastModifiedBy>Panos Trahanias</cp:lastModifiedBy>
  <cp:revision>3</cp:revision>
  <dcterms:created xsi:type="dcterms:W3CDTF">2014-03-18T07:57:37Z</dcterms:created>
  <dcterms:modified xsi:type="dcterms:W3CDTF">2019-02-26T08:05:45Z</dcterms:modified>
</cp:coreProperties>
</file>