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57" r:id="rId3"/>
    <p:sldId id="313" r:id="rId4"/>
    <p:sldId id="314" r:id="rId5"/>
    <p:sldId id="316" r:id="rId6"/>
    <p:sldId id="315" r:id="rId7"/>
    <p:sldId id="258" r:id="rId8"/>
    <p:sldId id="259" r:id="rId9"/>
    <p:sldId id="260" r:id="rId10"/>
    <p:sldId id="317" r:id="rId11"/>
    <p:sldId id="261" r:id="rId12"/>
    <p:sldId id="320"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322" r:id="rId27"/>
    <p:sldId id="321" r:id="rId28"/>
    <p:sldId id="279" r:id="rId29"/>
    <p:sldId id="280" r:id="rId30"/>
    <p:sldId id="281" r:id="rId31"/>
    <p:sldId id="282" r:id="rId32"/>
    <p:sldId id="283" r:id="rId33"/>
    <p:sldId id="284" r:id="rId34"/>
    <p:sldId id="318" r:id="rId35"/>
    <p:sldId id="319" r:id="rId36"/>
    <p:sldId id="311" r:id="rId37"/>
  </p:sldIdLst>
  <p:sldSz cx="9144000" cy="6858000" type="screen4x3"/>
  <p:notesSz cx="9144000" cy="6858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82" d="100"/>
          <a:sy n="82" d="100"/>
        </p:scale>
        <p:origin x="-828" y="-90"/>
      </p:cViewPr>
      <p:guideLst>
        <p:guide orient="horz" pos="2880"/>
        <p:guide pos="2160"/>
      </p:guideLst>
    </p:cSldViewPr>
  </p:slideViewPr>
  <p:notesTextViewPr>
    <p:cViewPr>
      <p:scale>
        <a:sx n="100" d="100"/>
        <a:sy n="100" d="100"/>
      </p:scale>
      <p:origin x="0" y="0"/>
    </p:cViewPr>
  </p:notesTextViewPr>
  <p:sorterViewPr>
    <p:cViewPr>
      <p:scale>
        <a:sx n="100" d="100"/>
        <a:sy n="100" d="100"/>
      </p:scale>
      <p:origin x="0" y="776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11DB5895-D515-41D7-85F1-1996E0CAD01D}" type="datetimeFigureOut">
              <a:rPr lang="el-GR" smtClean="0"/>
              <a:t>4/4/2013</a:t>
            </a:fld>
            <a:endParaRPr lang="el-GR"/>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41219C9E-26AB-46E0-82D3-D55EC8DBF94B}" type="slidenum">
              <a:rPr lang="el-GR" smtClean="0"/>
              <a:t>‹#›</a:t>
            </a:fld>
            <a:endParaRPr lang="el-GR"/>
          </a:p>
        </p:txBody>
      </p:sp>
    </p:spTree>
    <p:extLst>
      <p:ext uri="{BB962C8B-B14F-4D97-AF65-F5344CB8AC3E}">
        <p14:creationId xmlns:p14="http://schemas.microsoft.com/office/powerpoint/2010/main" val="3161693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Often monitoring tools are not without flaws and several issues arise when they are used in parallel for thousands devices of different types and manufacturers. They are limited in their capabilities because they cannot capture all the relevant information due to either hardware limitations, the proprietary nature of hardware and software, or hidden terminals. </a:t>
            </a:r>
            <a:endParaRPr lang="el-GR" dirty="0"/>
          </a:p>
        </p:txBody>
      </p:sp>
      <p:sp>
        <p:nvSpPr>
          <p:cNvPr id="4" name="Slide Number Placeholder 3"/>
          <p:cNvSpPr>
            <a:spLocks noGrp="1"/>
          </p:cNvSpPr>
          <p:nvPr>
            <p:ph type="sldNum" sz="quarter" idx="10"/>
          </p:nvPr>
        </p:nvSpPr>
        <p:spPr/>
        <p:txBody>
          <a:bodyPr/>
          <a:lstStyle/>
          <a:p>
            <a:fld id="{41219C9E-26AB-46E0-82D3-D55EC8DBF94B}" type="slidenum">
              <a:rPr lang="el-GR" smtClean="0"/>
              <a:t>11</a:t>
            </a:fld>
            <a:endParaRPr lang="el-GR"/>
          </a:p>
        </p:txBody>
      </p:sp>
    </p:spTree>
    <p:extLst>
      <p:ext uri="{BB962C8B-B14F-4D97-AF65-F5344CB8AC3E}">
        <p14:creationId xmlns:p14="http://schemas.microsoft.com/office/powerpoint/2010/main" val="2423936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Often monitoring tools are not without flaws and several issues arise when they are used in parallel for thousands devices of different types and manufacturers. They are limited in their capabilities because they cannot capture all the relevant information due to either hardware limitations, the proprietary nature of hardware and software, or hidden terminals. </a:t>
            </a:r>
            <a:endParaRPr lang="el-GR" dirty="0"/>
          </a:p>
        </p:txBody>
      </p:sp>
      <p:sp>
        <p:nvSpPr>
          <p:cNvPr id="4" name="Slide Number Placeholder 3"/>
          <p:cNvSpPr>
            <a:spLocks noGrp="1"/>
          </p:cNvSpPr>
          <p:nvPr>
            <p:ph type="sldNum" sz="quarter" idx="10"/>
          </p:nvPr>
        </p:nvSpPr>
        <p:spPr/>
        <p:txBody>
          <a:bodyPr/>
          <a:lstStyle/>
          <a:p>
            <a:fld id="{41219C9E-26AB-46E0-82D3-D55EC8DBF94B}" type="slidenum">
              <a:rPr lang="el-GR" smtClean="0"/>
              <a:t>12</a:t>
            </a:fld>
            <a:endParaRPr lang="el-GR"/>
          </a:p>
        </p:txBody>
      </p:sp>
    </p:spTree>
    <p:extLst>
      <p:ext uri="{BB962C8B-B14F-4D97-AF65-F5344CB8AC3E}">
        <p14:creationId xmlns:p14="http://schemas.microsoft.com/office/powerpoint/2010/main" val="24239361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Collected from several</a:t>
            </a:r>
            <a:r>
              <a:rPr lang="en-US" baseline="0" dirty="0" smtClean="0"/>
              <a:t> </a:t>
            </a:r>
            <a:r>
              <a:rPr lang="en-US" dirty="0" smtClean="0"/>
              <a:t>campus-wide wireless infrastructures</a:t>
            </a:r>
            <a:r>
              <a:rPr lang="en-US" baseline="0" dirty="0" smtClean="0"/>
              <a:t> </a:t>
            </a:r>
            <a:r>
              <a:rPr lang="en-US" dirty="0" smtClean="0"/>
              <a:t>over different periods in 2005 &amp; 2006</a:t>
            </a:r>
            <a:r>
              <a:rPr lang="en-US" baseline="0" dirty="0" smtClean="0"/>
              <a:t> </a:t>
            </a:r>
            <a:r>
              <a:rPr lang="en-US" dirty="0" smtClean="0"/>
              <a:t>using </a:t>
            </a:r>
            <a:r>
              <a:rPr lang="en-US" b="1" dirty="0" smtClean="0"/>
              <a:t>syslog, </a:t>
            </a:r>
            <a:r>
              <a:rPr lang="en-US" b="1" dirty="0" err="1" smtClean="0"/>
              <a:t>snmp</a:t>
            </a:r>
            <a:r>
              <a:rPr lang="en-US" b="1" dirty="0" smtClean="0"/>
              <a:t>, </a:t>
            </a:r>
            <a:r>
              <a:rPr lang="en-US" b="1" dirty="0" err="1" smtClean="0"/>
              <a:t>tcpdump</a:t>
            </a:r>
            <a:r>
              <a:rPr lang="en-US" b="1" dirty="0" smtClean="0"/>
              <a:t>.</a:t>
            </a:r>
          </a:p>
          <a:p>
            <a:r>
              <a:rPr lang="sv-SE" b="1" dirty="0" smtClean="0"/>
              <a:t>The data,</a:t>
            </a:r>
            <a:r>
              <a:rPr lang="sv-SE" b="1" baseline="0" dirty="0" smtClean="0"/>
              <a:t> </a:t>
            </a:r>
            <a:r>
              <a:rPr lang="sv-SE" b="1" baseline="0" dirty="0" err="1" smtClean="0"/>
              <a:t>models</a:t>
            </a:r>
            <a:r>
              <a:rPr lang="sv-SE" b="1" baseline="0" dirty="0" smtClean="0"/>
              <a:t>, scripts </a:t>
            </a:r>
            <a:r>
              <a:rPr lang="sv-SE" b="1" baseline="0" dirty="0" err="1" smtClean="0"/>
              <a:t>are</a:t>
            </a:r>
            <a:r>
              <a:rPr lang="sv-SE" b="1" baseline="0" dirty="0" smtClean="0"/>
              <a:t> </a:t>
            </a:r>
            <a:r>
              <a:rPr lang="sv-SE" b="1" baseline="0" dirty="0" err="1" smtClean="0"/>
              <a:t>available</a:t>
            </a:r>
            <a:r>
              <a:rPr lang="sv-SE" b="1" baseline="0" dirty="0" smtClean="0"/>
              <a:t> online for the </a:t>
            </a:r>
            <a:r>
              <a:rPr lang="sv-SE" b="1" baseline="0" dirty="0" err="1" smtClean="0"/>
              <a:t>community</a:t>
            </a:r>
            <a:r>
              <a:rPr lang="sv-SE" b="1" baseline="0" dirty="0" smtClean="0"/>
              <a:t> </a:t>
            </a:r>
            <a:r>
              <a:rPr lang="sv-SE" b="1" baseline="0" dirty="0" err="1" smtClean="0"/>
              <a:t>to</a:t>
            </a:r>
            <a:r>
              <a:rPr lang="sv-SE" b="1" baseline="0" dirty="0" smtClean="0"/>
              <a:t> </a:t>
            </a:r>
            <a:r>
              <a:rPr lang="sv-SE" b="1" baseline="0" dirty="0" err="1" smtClean="0"/>
              <a:t>use</a:t>
            </a:r>
            <a:r>
              <a:rPr lang="sv-SE" b="1" baseline="0" dirty="0" smtClean="0"/>
              <a:t> at http://netserver.ics.forth.gr/datatraces/</a:t>
            </a:r>
            <a:endParaRPr lang="en-US" b="1" dirty="0" smtClean="0"/>
          </a:p>
          <a:p>
            <a:endParaRPr lang="el-GR" dirty="0"/>
          </a:p>
        </p:txBody>
      </p:sp>
      <p:sp>
        <p:nvSpPr>
          <p:cNvPr id="4" name="Slide Number Placeholder 3"/>
          <p:cNvSpPr>
            <a:spLocks noGrp="1"/>
          </p:cNvSpPr>
          <p:nvPr>
            <p:ph type="sldNum" sz="quarter" idx="10"/>
          </p:nvPr>
        </p:nvSpPr>
        <p:spPr/>
        <p:txBody>
          <a:bodyPr/>
          <a:lstStyle/>
          <a:p>
            <a:fld id="{7A1BBA68-EE81-4A65-9780-A27FC25CF644}" type="slidenum">
              <a:rPr lang="el-GR" smtClean="0"/>
              <a:pPr/>
              <a:t>26</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Bull market: </a:t>
            </a:r>
            <a:r>
              <a:rPr lang="el-GR" dirty="0" smtClean="0"/>
              <a:t>ανατιμητική αγορά, </a:t>
            </a:r>
            <a:r>
              <a:rPr lang="en-US" dirty="0" smtClean="0"/>
              <a:t>bear market</a:t>
            </a:r>
            <a:r>
              <a:rPr lang="en-US" smtClean="0"/>
              <a:t>: depression… recession:</a:t>
            </a:r>
            <a:r>
              <a:rPr lang="el-GR" dirty="0" smtClean="0"/>
              <a:t>ύφεση,</a:t>
            </a:r>
            <a:r>
              <a:rPr lang="el-GR" baseline="0" dirty="0" smtClean="0"/>
              <a:t> (</a:t>
            </a:r>
            <a:r>
              <a:rPr lang="en-US" baseline="0" dirty="0" smtClean="0"/>
              <a:t>recession is generally considered less severe than a depression).</a:t>
            </a:r>
            <a:endParaRPr lang="el-GR" dirty="0"/>
          </a:p>
        </p:txBody>
      </p:sp>
      <p:sp>
        <p:nvSpPr>
          <p:cNvPr id="4" name="Slide Number Placeholder 3"/>
          <p:cNvSpPr>
            <a:spLocks noGrp="1"/>
          </p:cNvSpPr>
          <p:nvPr>
            <p:ph type="sldNum" sz="quarter" idx="10"/>
          </p:nvPr>
        </p:nvSpPr>
        <p:spPr/>
        <p:txBody>
          <a:bodyPr/>
          <a:lstStyle/>
          <a:p>
            <a:fld id="{41219C9E-26AB-46E0-82D3-D55EC8DBF94B}" type="slidenum">
              <a:rPr lang="el-GR" smtClean="0"/>
              <a:t>34</a:t>
            </a:fld>
            <a:endParaRPr lang="el-GR"/>
          </a:p>
        </p:txBody>
      </p:sp>
    </p:spTree>
    <p:extLst>
      <p:ext uri="{BB962C8B-B14F-4D97-AF65-F5344CB8AC3E}">
        <p14:creationId xmlns:p14="http://schemas.microsoft.com/office/powerpoint/2010/main" val="4154280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79"/>
          </a:xfrm>
          <a:prstGeom prst="rect">
            <a:avLst/>
          </a:prstGeom>
        </p:spPr>
        <p:txBody>
          <a:bodyPr wrap="square" lIns="0" tIns="0" rIns="0" bIns="0">
            <a:noAutofit/>
          </a:bodyPr>
          <a:lstStyle/>
          <a:p>
            <a:endParaRPr/>
          </a:p>
        </p:txBody>
      </p:sp>
      <p:sp>
        <p:nvSpPr>
          <p:cNvPr id="3" name="Holder 3"/>
          <p:cNvSpPr>
            <a:spLocks noGrp="1"/>
          </p:cNvSpPr>
          <p:nvPr>
            <p:ph type="subTitle" idx="4"/>
          </p:nvPr>
        </p:nvSpPr>
        <p:spPr>
          <a:xfrm>
            <a:off x="1371600" y="3840480"/>
            <a:ext cx="6400799" cy="1714500"/>
          </a:xfrm>
          <a:prstGeom prst="rect">
            <a:avLst/>
          </a:prstGeom>
        </p:spPr>
        <p:txBody>
          <a:bodyPr wrap="square" lIns="0" tIns="0" rIns="0" bIns="0">
            <a:noAutofit/>
          </a:body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t>4/4/2013</a:t>
            </a:fld>
            <a:endParaRPr lang="en-US" smtClean="0"/>
          </a:p>
        </p:txBody>
      </p:sp>
      <p:sp>
        <p:nvSpPr>
          <p:cNvPr id="6" name="Holder 6"/>
          <p:cNvSpPr>
            <a:spLocks noGrp="1"/>
          </p:cNvSpPr>
          <p:nvPr>
            <p:ph type="sldNum" sz="quarter" idx="7"/>
          </p:nvPr>
        </p:nvSpPr>
        <p:spPr/>
        <p:txBody>
          <a:bodyPr lIns="0" tIns="0" rIns="0" bIns="0"/>
          <a:lstStyle/>
          <a:p>
            <a:pPr marL="25400">
              <a:lnSpc>
                <a:spcPct val="100000"/>
              </a:lnSpc>
            </a:pPr>
            <a:fld id="{81D60167-4931-47E6-BA6A-407CBD079E47}" type="slidenum">
              <a:rPr sz="1200" dirty="0" smtClean="0">
                <a:solidFill>
                  <a:srgbClr val="888888"/>
                </a:solidFill>
                <a:latin typeface="Verdana"/>
                <a:cs typeface="Verdana"/>
              </a:rPr>
              <a:t>‹#›</a:t>
            </a:fld>
            <a:endParaRPr sz="1200">
              <a:latin typeface="Verdana"/>
              <a:cs typeface="Verdana"/>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p>
            <a:endParaRPr/>
          </a:p>
        </p:txBody>
      </p:sp>
      <p:sp>
        <p:nvSpPr>
          <p:cNvPr id="3" name="Holder 3"/>
          <p:cNvSpPr>
            <a:spLocks noGrp="1"/>
          </p:cNvSpPr>
          <p:nvPr>
            <p:ph type="body" idx="1"/>
          </p:nvPr>
        </p:nvSpPr>
        <p:spPr/>
        <p:txBody>
          <a:bodyPr lIns="0" tIns="0" rIns="0" bIns="0"/>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t>4/4/2013</a:t>
            </a:fld>
            <a:endParaRPr lang="en-US" smtClean="0"/>
          </a:p>
        </p:txBody>
      </p:sp>
      <p:sp>
        <p:nvSpPr>
          <p:cNvPr id="6" name="Holder 6"/>
          <p:cNvSpPr>
            <a:spLocks noGrp="1"/>
          </p:cNvSpPr>
          <p:nvPr>
            <p:ph type="sldNum" sz="quarter" idx="7"/>
          </p:nvPr>
        </p:nvSpPr>
        <p:spPr/>
        <p:txBody>
          <a:bodyPr lIns="0" tIns="0" rIns="0" bIns="0"/>
          <a:lstStyle/>
          <a:p>
            <a:pPr marL="25400">
              <a:lnSpc>
                <a:spcPct val="100000"/>
              </a:lnSpc>
            </a:pPr>
            <a:fld id="{81D60167-4931-47E6-BA6A-407CBD079E47}" type="slidenum">
              <a:rPr sz="1200" dirty="0" smtClean="0">
                <a:solidFill>
                  <a:srgbClr val="888888"/>
                </a:solidFill>
                <a:latin typeface="Verdana"/>
                <a:cs typeface="Verdana"/>
              </a:rPr>
              <a:t>‹#›</a:t>
            </a:fld>
            <a:endParaRPr sz="1200">
              <a:latin typeface="Verdana"/>
              <a:cs typeface="Verdana"/>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7696200" y="0"/>
            <a:ext cx="1447799" cy="1187450"/>
          </a:xfrm>
          <a:prstGeom prst="rect">
            <a:avLst/>
          </a:prstGeom>
          <a:blipFill>
            <a:blip r:embed="rId2" cstate="print"/>
            <a:stretch>
              <a:fillRect/>
            </a:stretch>
          </a:blipFill>
        </p:spPr>
        <p:txBody>
          <a:bodyPr wrap="square" lIns="0" tIns="0" rIns="0" bIns="0" rtlCol="0">
            <a:noAutofit/>
          </a:bodyPr>
          <a:lstStyle/>
          <a:p>
            <a:endParaRPr/>
          </a:p>
        </p:txBody>
      </p:sp>
      <p:sp>
        <p:nvSpPr>
          <p:cNvPr id="17" name="bk object 17"/>
          <p:cNvSpPr/>
          <p:nvPr/>
        </p:nvSpPr>
        <p:spPr>
          <a:xfrm>
            <a:off x="7696200" y="4343400"/>
            <a:ext cx="685800" cy="533400"/>
          </a:xfrm>
          <a:custGeom>
            <a:avLst/>
            <a:gdLst/>
            <a:ahLst/>
            <a:cxnLst/>
            <a:rect l="l" t="t" r="r" b="b"/>
            <a:pathLst>
              <a:path w="685800" h="533400">
                <a:moveTo>
                  <a:pt x="342900" y="0"/>
                </a:moveTo>
                <a:lnTo>
                  <a:pt x="287285" y="3489"/>
                </a:lnTo>
                <a:lnTo>
                  <a:pt x="234525" y="13594"/>
                </a:lnTo>
                <a:lnTo>
                  <a:pt x="185327" y="29763"/>
                </a:lnTo>
                <a:lnTo>
                  <a:pt x="140396" y="51450"/>
                </a:lnTo>
                <a:lnTo>
                  <a:pt x="100441" y="78105"/>
                </a:lnTo>
                <a:lnTo>
                  <a:pt x="66165" y="109179"/>
                </a:lnTo>
                <a:lnTo>
                  <a:pt x="38277" y="144124"/>
                </a:lnTo>
                <a:lnTo>
                  <a:pt x="17483" y="182392"/>
                </a:lnTo>
                <a:lnTo>
                  <a:pt x="4488" y="223433"/>
                </a:lnTo>
                <a:lnTo>
                  <a:pt x="0" y="266700"/>
                </a:lnTo>
                <a:lnTo>
                  <a:pt x="1136" y="288577"/>
                </a:lnTo>
                <a:lnTo>
                  <a:pt x="9966" y="330799"/>
                </a:lnTo>
                <a:lnTo>
                  <a:pt x="26949" y="370522"/>
                </a:lnTo>
                <a:lnTo>
                  <a:pt x="51379" y="407197"/>
                </a:lnTo>
                <a:lnTo>
                  <a:pt x="82549" y="440275"/>
                </a:lnTo>
                <a:lnTo>
                  <a:pt x="119753" y="469209"/>
                </a:lnTo>
                <a:lnTo>
                  <a:pt x="162284" y="493448"/>
                </a:lnTo>
                <a:lnTo>
                  <a:pt x="209436" y="512444"/>
                </a:lnTo>
                <a:lnTo>
                  <a:pt x="260504" y="525650"/>
                </a:lnTo>
                <a:lnTo>
                  <a:pt x="314779" y="532516"/>
                </a:lnTo>
                <a:lnTo>
                  <a:pt x="342900" y="533400"/>
                </a:lnTo>
                <a:lnTo>
                  <a:pt x="371020" y="532516"/>
                </a:lnTo>
                <a:lnTo>
                  <a:pt x="425295" y="525650"/>
                </a:lnTo>
                <a:lnTo>
                  <a:pt x="476363" y="512444"/>
                </a:lnTo>
                <a:lnTo>
                  <a:pt x="523515" y="493448"/>
                </a:lnTo>
                <a:lnTo>
                  <a:pt x="566046" y="469209"/>
                </a:lnTo>
                <a:lnTo>
                  <a:pt x="603250" y="440275"/>
                </a:lnTo>
                <a:lnTo>
                  <a:pt x="634420" y="407197"/>
                </a:lnTo>
                <a:lnTo>
                  <a:pt x="658850" y="370522"/>
                </a:lnTo>
                <a:lnTo>
                  <a:pt x="675833" y="330799"/>
                </a:lnTo>
                <a:lnTo>
                  <a:pt x="684663" y="288577"/>
                </a:lnTo>
                <a:lnTo>
                  <a:pt x="685800" y="266700"/>
                </a:lnTo>
                <a:lnTo>
                  <a:pt x="684663" y="244822"/>
                </a:lnTo>
                <a:lnTo>
                  <a:pt x="675833" y="202600"/>
                </a:lnTo>
                <a:lnTo>
                  <a:pt x="658850" y="162877"/>
                </a:lnTo>
                <a:lnTo>
                  <a:pt x="634420" y="126202"/>
                </a:lnTo>
                <a:lnTo>
                  <a:pt x="603250" y="93124"/>
                </a:lnTo>
                <a:lnTo>
                  <a:pt x="566046" y="64190"/>
                </a:lnTo>
                <a:lnTo>
                  <a:pt x="523515" y="39951"/>
                </a:lnTo>
                <a:lnTo>
                  <a:pt x="476363" y="20955"/>
                </a:lnTo>
                <a:lnTo>
                  <a:pt x="425295" y="7749"/>
                </a:lnTo>
                <a:lnTo>
                  <a:pt x="371020" y="883"/>
                </a:lnTo>
                <a:lnTo>
                  <a:pt x="342900" y="0"/>
                </a:lnTo>
                <a:close/>
              </a:path>
            </a:pathLst>
          </a:custGeom>
          <a:solidFill>
            <a:srgbClr val="C1AAF4"/>
          </a:solidFill>
        </p:spPr>
        <p:txBody>
          <a:bodyPr wrap="square" lIns="0" tIns="0" rIns="0" bIns="0" rtlCol="0">
            <a:noAutofit/>
          </a:bodyPr>
          <a:lstStyle/>
          <a:p>
            <a:endParaRPr/>
          </a:p>
        </p:txBody>
      </p:sp>
      <p:sp>
        <p:nvSpPr>
          <p:cNvPr id="18" name="bk object 18"/>
          <p:cNvSpPr/>
          <p:nvPr/>
        </p:nvSpPr>
        <p:spPr>
          <a:xfrm>
            <a:off x="7696200" y="4343400"/>
            <a:ext cx="685800" cy="533400"/>
          </a:xfrm>
          <a:custGeom>
            <a:avLst/>
            <a:gdLst/>
            <a:ahLst/>
            <a:cxnLst/>
            <a:rect l="l" t="t" r="r" b="b"/>
            <a:pathLst>
              <a:path w="685800" h="533400">
                <a:moveTo>
                  <a:pt x="0" y="266700"/>
                </a:moveTo>
                <a:lnTo>
                  <a:pt x="4488" y="223433"/>
                </a:lnTo>
                <a:lnTo>
                  <a:pt x="17483" y="182392"/>
                </a:lnTo>
                <a:lnTo>
                  <a:pt x="38277" y="144124"/>
                </a:lnTo>
                <a:lnTo>
                  <a:pt x="66165" y="109179"/>
                </a:lnTo>
                <a:lnTo>
                  <a:pt x="100441" y="78105"/>
                </a:lnTo>
                <a:lnTo>
                  <a:pt x="140396" y="51450"/>
                </a:lnTo>
                <a:lnTo>
                  <a:pt x="185327" y="29763"/>
                </a:lnTo>
                <a:lnTo>
                  <a:pt x="234525" y="13594"/>
                </a:lnTo>
                <a:lnTo>
                  <a:pt x="287285" y="3489"/>
                </a:lnTo>
                <a:lnTo>
                  <a:pt x="342900" y="0"/>
                </a:lnTo>
                <a:lnTo>
                  <a:pt x="371020" y="883"/>
                </a:lnTo>
                <a:lnTo>
                  <a:pt x="398514" y="3489"/>
                </a:lnTo>
                <a:lnTo>
                  <a:pt x="451274" y="13594"/>
                </a:lnTo>
                <a:lnTo>
                  <a:pt x="500472" y="29763"/>
                </a:lnTo>
                <a:lnTo>
                  <a:pt x="545403" y="51450"/>
                </a:lnTo>
                <a:lnTo>
                  <a:pt x="585358" y="78105"/>
                </a:lnTo>
                <a:lnTo>
                  <a:pt x="619634" y="109179"/>
                </a:lnTo>
                <a:lnTo>
                  <a:pt x="647522" y="144124"/>
                </a:lnTo>
                <a:lnTo>
                  <a:pt x="668316" y="182392"/>
                </a:lnTo>
                <a:lnTo>
                  <a:pt x="681311" y="223433"/>
                </a:lnTo>
                <a:lnTo>
                  <a:pt x="685800" y="266700"/>
                </a:lnTo>
                <a:lnTo>
                  <a:pt x="684663" y="288577"/>
                </a:lnTo>
                <a:lnTo>
                  <a:pt x="681311" y="309966"/>
                </a:lnTo>
                <a:lnTo>
                  <a:pt x="668316" y="351007"/>
                </a:lnTo>
                <a:lnTo>
                  <a:pt x="647522" y="389275"/>
                </a:lnTo>
                <a:lnTo>
                  <a:pt x="619634" y="424220"/>
                </a:lnTo>
                <a:lnTo>
                  <a:pt x="585358" y="455294"/>
                </a:lnTo>
                <a:lnTo>
                  <a:pt x="545403" y="481949"/>
                </a:lnTo>
                <a:lnTo>
                  <a:pt x="500472" y="503636"/>
                </a:lnTo>
                <a:lnTo>
                  <a:pt x="451274" y="519805"/>
                </a:lnTo>
                <a:lnTo>
                  <a:pt x="398514" y="529910"/>
                </a:lnTo>
                <a:lnTo>
                  <a:pt x="342900" y="533400"/>
                </a:lnTo>
                <a:lnTo>
                  <a:pt x="314779" y="532516"/>
                </a:lnTo>
                <a:lnTo>
                  <a:pt x="287285" y="529910"/>
                </a:lnTo>
                <a:lnTo>
                  <a:pt x="234525" y="519805"/>
                </a:lnTo>
                <a:lnTo>
                  <a:pt x="185327" y="503636"/>
                </a:lnTo>
                <a:lnTo>
                  <a:pt x="140396" y="481949"/>
                </a:lnTo>
                <a:lnTo>
                  <a:pt x="100441" y="455294"/>
                </a:lnTo>
                <a:lnTo>
                  <a:pt x="66165" y="424220"/>
                </a:lnTo>
                <a:lnTo>
                  <a:pt x="38277" y="389275"/>
                </a:lnTo>
                <a:lnTo>
                  <a:pt x="17483" y="351007"/>
                </a:lnTo>
                <a:lnTo>
                  <a:pt x="4488" y="309966"/>
                </a:lnTo>
                <a:lnTo>
                  <a:pt x="0" y="266700"/>
                </a:lnTo>
                <a:close/>
              </a:path>
            </a:pathLst>
          </a:custGeom>
          <a:ln w="12700">
            <a:solidFill>
              <a:srgbClr val="000000"/>
            </a:solidFill>
          </a:ln>
        </p:spPr>
        <p:txBody>
          <a:bodyPr wrap="square" lIns="0" tIns="0" rIns="0" bIns="0" rtlCol="0">
            <a:noAutofit/>
          </a:bodyPr>
          <a:lstStyle/>
          <a:p>
            <a:endParaRPr/>
          </a:p>
        </p:txBody>
      </p:sp>
      <p:sp>
        <p:nvSpPr>
          <p:cNvPr id="19" name="bk object 19"/>
          <p:cNvSpPr/>
          <p:nvPr/>
        </p:nvSpPr>
        <p:spPr>
          <a:xfrm>
            <a:off x="1447800" y="4419600"/>
            <a:ext cx="685800" cy="457200"/>
          </a:xfrm>
          <a:custGeom>
            <a:avLst/>
            <a:gdLst/>
            <a:ahLst/>
            <a:cxnLst/>
            <a:rect l="l" t="t" r="r" b="b"/>
            <a:pathLst>
              <a:path w="685800" h="457200">
                <a:moveTo>
                  <a:pt x="342900" y="0"/>
                </a:moveTo>
                <a:lnTo>
                  <a:pt x="287285" y="2992"/>
                </a:lnTo>
                <a:lnTo>
                  <a:pt x="234525" y="11655"/>
                </a:lnTo>
                <a:lnTo>
                  <a:pt x="185327" y="25518"/>
                </a:lnTo>
                <a:lnTo>
                  <a:pt x="140396" y="44110"/>
                </a:lnTo>
                <a:lnTo>
                  <a:pt x="100441" y="66960"/>
                </a:lnTo>
                <a:lnTo>
                  <a:pt x="66165" y="93597"/>
                </a:lnTo>
                <a:lnTo>
                  <a:pt x="38277" y="123551"/>
                </a:lnTo>
                <a:lnTo>
                  <a:pt x="17483" y="156350"/>
                </a:lnTo>
                <a:lnTo>
                  <a:pt x="1136" y="209853"/>
                </a:lnTo>
                <a:lnTo>
                  <a:pt x="0" y="228600"/>
                </a:lnTo>
                <a:lnTo>
                  <a:pt x="1136" y="247346"/>
                </a:lnTo>
                <a:lnTo>
                  <a:pt x="17483" y="300849"/>
                </a:lnTo>
                <a:lnTo>
                  <a:pt x="38277" y="333648"/>
                </a:lnTo>
                <a:lnTo>
                  <a:pt x="66165" y="363602"/>
                </a:lnTo>
                <a:lnTo>
                  <a:pt x="100441" y="390239"/>
                </a:lnTo>
                <a:lnTo>
                  <a:pt x="140396" y="413089"/>
                </a:lnTo>
                <a:lnTo>
                  <a:pt x="185327" y="431681"/>
                </a:lnTo>
                <a:lnTo>
                  <a:pt x="234525" y="445544"/>
                </a:lnTo>
                <a:lnTo>
                  <a:pt x="287285" y="454207"/>
                </a:lnTo>
                <a:lnTo>
                  <a:pt x="342900" y="457200"/>
                </a:lnTo>
                <a:lnTo>
                  <a:pt x="371020" y="456442"/>
                </a:lnTo>
                <a:lnTo>
                  <a:pt x="425295" y="450555"/>
                </a:lnTo>
                <a:lnTo>
                  <a:pt x="476363" y="439233"/>
                </a:lnTo>
                <a:lnTo>
                  <a:pt x="523515" y="422947"/>
                </a:lnTo>
                <a:lnTo>
                  <a:pt x="566046" y="402167"/>
                </a:lnTo>
                <a:lnTo>
                  <a:pt x="603250" y="377364"/>
                </a:lnTo>
                <a:lnTo>
                  <a:pt x="634420" y="349010"/>
                </a:lnTo>
                <a:lnTo>
                  <a:pt x="658850" y="317575"/>
                </a:lnTo>
                <a:lnTo>
                  <a:pt x="681311" y="265676"/>
                </a:lnTo>
                <a:lnTo>
                  <a:pt x="685800" y="228600"/>
                </a:lnTo>
                <a:lnTo>
                  <a:pt x="684663" y="209853"/>
                </a:lnTo>
                <a:lnTo>
                  <a:pt x="668316" y="156350"/>
                </a:lnTo>
                <a:lnTo>
                  <a:pt x="647522" y="123551"/>
                </a:lnTo>
                <a:lnTo>
                  <a:pt x="619634" y="93597"/>
                </a:lnTo>
                <a:lnTo>
                  <a:pt x="585358" y="66960"/>
                </a:lnTo>
                <a:lnTo>
                  <a:pt x="545403" y="44110"/>
                </a:lnTo>
                <a:lnTo>
                  <a:pt x="500472" y="25518"/>
                </a:lnTo>
                <a:lnTo>
                  <a:pt x="451274" y="11655"/>
                </a:lnTo>
                <a:lnTo>
                  <a:pt x="398514" y="2992"/>
                </a:lnTo>
                <a:lnTo>
                  <a:pt x="342900" y="0"/>
                </a:lnTo>
                <a:close/>
              </a:path>
            </a:pathLst>
          </a:custGeom>
          <a:solidFill>
            <a:srgbClr val="EDEBE0"/>
          </a:solidFill>
        </p:spPr>
        <p:txBody>
          <a:bodyPr wrap="square" lIns="0" tIns="0" rIns="0" bIns="0" rtlCol="0">
            <a:noAutofit/>
          </a:bodyPr>
          <a:lstStyle/>
          <a:p>
            <a:endParaRPr/>
          </a:p>
        </p:txBody>
      </p:sp>
      <p:sp>
        <p:nvSpPr>
          <p:cNvPr id="20" name="bk object 20"/>
          <p:cNvSpPr/>
          <p:nvPr/>
        </p:nvSpPr>
        <p:spPr>
          <a:xfrm>
            <a:off x="1447800" y="4419600"/>
            <a:ext cx="685800" cy="457200"/>
          </a:xfrm>
          <a:custGeom>
            <a:avLst/>
            <a:gdLst/>
            <a:ahLst/>
            <a:cxnLst/>
            <a:rect l="l" t="t" r="r" b="b"/>
            <a:pathLst>
              <a:path w="685800" h="457200">
                <a:moveTo>
                  <a:pt x="0" y="228600"/>
                </a:moveTo>
                <a:lnTo>
                  <a:pt x="9966" y="173669"/>
                </a:lnTo>
                <a:lnTo>
                  <a:pt x="38277" y="123551"/>
                </a:lnTo>
                <a:lnTo>
                  <a:pt x="66165" y="93597"/>
                </a:lnTo>
                <a:lnTo>
                  <a:pt x="100441" y="66960"/>
                </a:lnTo>
                <a:lnTo>
                  <a:pt x="140396" y="44110"/>
                </a:lnTo>
                <a:lnTo>
                  <a:pt x="185327" y="25518"/>
                </a:lnTo>
                <a:lnTo>
                  <a:pt x="234525" y="11655"/>
                </a:lnTo>
                <a:lnTo>
                  <a:pt x="287285" y="2992"/>
                </a:lnTo>
                <a:lnTo>
                  <a:pt x="342900" y="0"/>
                </a:lnTo>
                <a:lnTo>
                  <a:pt x="398514" y="2992"/>
                </a:lnTo>
                <a:lnTo>
                  <a:pt x="451274" y="11655"/>
                </a:lnTo>
                <a:lnTo>
                  <a:pt x="500472" y="25518"/>
                </a:lnTo>
                <a:lnTo>
                  <a:pt x="545403" y="44110"/>
                </a:lnTo>
                <a:lnTo>
                  <a:pt x="585358" y="66960"/>
                </a:lnTo>
                <a:lnTo>
                  <a:pt x="619634" y="93597"/>
                </a:lnTo>
                <a:lnTo>
                  <a:pt x="647522" y="123551"/>
                </a:lnTo>
                <a:lnTo>
                  <a:pt x="668316" y="156350"/>
                </a:lnTo>
                <a:lnTo>
                  <a:pt x="684663" y="209853"/>
                </a:lnTo>
                <a:lnTo>
                  <a:pt x="685800" y="228600"/>
                </a:lnTo>
                <a:lnTo>
                  <a:pt x="684663" y="247346"/>
                </a:lnTo>
                <a:lnTo>
                  <a:pt x="681311" y="265676"/>
                </a:lnTo>
                <a:lnTo>
                  <a:pt x="658850" y="317575"/>
                </a:lnTo>
                <a:lnTo>
                  <a:pt x="634420" y="349010"/>
                </a:lnTo>
                <a:lnTo>
                  <a:pt x="603250" y="377364"/>
                </a:lnTo>
                <a:lnTo>
                  <a:pt x="566046" y="402167"/>
                </a:lnTo>
                <a:lnTo>
                  <a:pt x="523515" y="422947"/>
                </a:lnTo>
                <a:lnTo>
                  <a:pt x="476363" y="439233"/>
                </a:lnTo>
                <a:lnTo>
                  <a:pt x="425295" y="450555"/>
                </a:lnTo>
                <a:lnTo>
                  <a:pt x="371020" y="456442"/>
                </a:lnTo>
                <a:lnTo>
                  <a:pt x="342900" y="457200"/>
                </a:lnTo>
                <a:lnTo>
                  <a:pt x="314779" y="456442"/>
                </a:lnTo>
                <a:lnTo>
                  <a:pt x="287285" y="454207"/>
                </a:lnTo>
                <a:lnTo>
                  <a:pt x="234525" y="445544"/>
                </a:lnTo>
                <a:lnTo>
                  <a:pt x="185327" y="431681"/>
                </a:lnTo>
                <a:lnTo>
                  <a:pt x="140396" y="413089"/>
                </a:lnTo>
                <a:lnTo>
                  <a:pt x="100441" y="390239"/>
                </a:lnTo>
                <a:lnTo>
                  <a:pt x="66165" y="363602"/>
                </a:lnTo>
                <a:lnTo>
                  <a:pt x="38277" y="333648"/>
                </a:lnTo>
                <a:lnTo>
                  <a:pt x="17483" y="300849"/>
                </a:lnTo>
                <a:lnTo>
                  <a:pt x="1136" y="247346"/>
                </a:lnTo>
                <a:lnTo>
                  <a:pt x="0" y="228600"/>
                </a:lnTo>
                <a:close/>
              </a:path>
            </a:pathLst>
          </a:custGeom>
          <a:ln w="12700">
            <a:solidFill>
              <a:srgbClr val="0000FF"/>
            </a:solidFill>
          </a:ln>
        </p:spPr>
        <p:txBody>
          <a:bodyPr wrap="square" lIns="0" tIns="0" rIns="0" bIns="0" rtlCol="0">
            <a:noAutofit/>
          </a:bodyPr>
          <a:lstStyle/>
          <a:p>
            <a:endParaRPr/>
          </a:p>
        </p:txBody>
      </p:sp>
      <p:sp>
        <p:nvSpPr>
          <p:cNvPr id="2" name="Holder 2"/>
          <p:cNvSpPr>
            <a:spLocks noGrp="1"/>
          </p:cNvSpPr>
          <p:nvPr>
            <p:ph type="title"/>
          </p:nvPr>
        </p:nvSpPr>
        <p:spPr/>
        <p:txBody>
          <a:bodyPr lIns="0" tIns="0" rIns="0" bIns="0"/>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noAutofit/>
          </a:bodyPr>
          <a:lstStyle/>
          <a:p>
            <a:endParaRPr/>
          </a:p>
        </p:txBody>
      </p:sp>
      <p:sp>
        <p:nvSpPr>
          <p:cNvPr id="4" name="Holder 4"/>
          <p:cNvSpPr>
            <a:spLocks noGrp="1"/>
          </p:cNvSpPr>
          <p:nvPr>
            <p:ph sz="half" idx="3"/>
          </p:nvPr>
        </p:nvSpPr>
        <p:spPr>
          <a:xfrm>
            <a:off x="4709159" y="1577340"/>
            <a:ext cx="3977640" cy="4526280"/>
          </a:xfrm>
          <a:prstGeom prst="rect">
            <a:avLst/>
          </a:prstGeom>
        </p:spPr>
        <p:txBody>
          <a:bodyPr wrap="square" lIns="0" tIns="0" rIns="0" bIns="0">
            <a:noAutofit/>
          </a:body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t>4/4/2013</a:t>
            </a:fld>
            <a:endParaRPr lang="en-US" smtClean="0"/>
          </a:p>
        </p:txBody>
      </p:sp>
      <p:sp>
        <p:nvSpPr>
          <p:cNvPr id="7" name="Holder 7"/>
          <p:cNvSpPr>
            <a:spLocks noGrp="1"/>
          </p:cNvSpPr>
          <p:nvPr>
            <p:ph type="sldNum" sz="quarter" idx="7"/>
          </p:nvPr>
        </p:nvSpPr>
        <p:spPr/>
        <p:txBody>
          <a:bodyPr lIns="0" tIns="0" rIns="0" bIns="0"/>
          <a:lstStyle/>
          <a:p>
            <a:pPr marL="25400">
              <a:lnSpc>
                <a:spcPct val="100000"/>
              </a:lnSpc>
            </a:pPr>
            <a:fld id="{81D60167-4931-47E6-BA6A-407CBD079E47}" type="slidenum">
              <a:rPr sz="1200" dirty="0" smtClean="0">
                <a:solidFill>
                  <a:srgbClr val="888888"/>
                </a:solidFill>
                <a:latin typeface="Verdana"/>
                <a:cs typeface="Verdana"/>
              </a:rPr>
              <a:t>‹#›</a:t>
            </a:fld>
            <a:endParaRPr sz="1200">
              <a:latin typeface="Verdana"/>
              <a:cs typeface="Verdana"/>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t>4/4/2013</a:t>
            </a:fld>
            <a:endParaRPr lang="en-US" smtClean="0"/>
          </a:p>
        </p:txBody>
      </p:sp>
      <p:sp>
        <p:nvSpPr>
          <p:cNvPr id="5" name="Holder 5"/>
          <p:cNvSpPr>
            <a:spLocks noGrp="1"/>
          </p:cNvSpPr>
          <p:nvPr>
            <p:ph type="sldNum" sz="quarter" idx="7"/>
          </p:nvPr>
        </p:nvSpPr>
        <p:spPr/>
        <p:txBody>
          <a:bodyPr lIns="0" tIns="0" rIns="0" bIns="0"/>
          <a:lstStyle/>
          <a:p>
            <a:pPr marL="25400">
              <a:lnSpc>
                <a:spcPct val="100000"/>
              </a:lnSpc>
            </a:pPr>
            <a:fld id="{81D60167-4931-47E6-BA6A-407CBD079E47}" type="slidenum">
              <a:rPr sz="1200" dirty="0" smtClean="0">
                <a:solidFill>
                  <a:srgbClr val="888888"/>
                </a:solidFill>
                <a:latin typeface="Verdana"/>
                <a:cs typeface="Verdana"/>
              </a:rPr>
              <a:t>‹#›</a:t>
            </a:fld>
            <a:endParaRPr sz="1200">
              <a:latin typeface="Verdana"/>
              <a:cs typeface="Verdana"/>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t>4/4/2013</a:t>
            </a:fld>
            <a:endParaRPr lang="en-US" smtClean="0"/>
          </a:p>
        </p:txBody>
      </p:sp>
      <p:sp>
        <p:nvSpPr>
          <p:cNvPr id="4" name="Holder 4"/>
          <p:cNvSpPr>
            <a:spLocks noGrp="1"/>
          </p:cNvSpPr>
          <p:nvPr>
            <p:ph type="sldNum" sz="quarter" idx="7"/>
          </p:nvPr>
        </p:nvSpPr>
        <p:spPr/>
        <p:txBody>
          <a:bodyPr lIns="0" tIns="0" rIns="0" bIns="0"/>
          <a:lstStyle/>
          <a:p>
            <a:pPr marL="25400">
              <a:lnSpc>
                <a:spcPct val="100000"/>
              </a:lnSpc>
            </a:pPr>
            <a:fld id="{81D60167-4931-47E6-BA6A-407CBD079E47}" type="slidenum">
              <a:rPr sz="1200" dirty="0" smtClean="0">
                <a:solidFill>
                  <a:srgbClr val="888888"/>
                </a:solidFill>
                <a:latin typeface="Verdana"/>
                <a:cs typeface="Verdana"/>
              </a:rPr>
              <a:t>‹#›</a:t>
            </a:fld>
            <a:endParaRPr sz="1200">
              <a:latin typeface="Verdana"/>
              <a:cs typeface="Verdana"/>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7696200" y="0"/>
            <a:ext cx="1447799" cy="1187450"/>
          </a:xfrm>
          <a:prstGeom prst="rect">
            <a:avLst/>
          </a:prstGeom>
          <a:blipFill>
            <a:blip r:embed="rId7" cstate="print"/>
            <a:stretch>
              <a:fillRect/>
            </a:stretch>
          </a:blipFill>
        </p:spPr>
        <p:txBody>
          <a:bodyPr wrap="square" lIns="0" tIns="0" rIns="0" bIns="0" rtlCol="0">
            <a:noAutofit/>
          </a:bodyPr>
          <a:lstStyle/>
          <a:p>
            <a:endParaRPr/>
          </a:p>
        </p:txBody>
      </p:sp>
      <p:sp>
        <p:nvSpPr>
          <p:cNvPr id="2" name="Holder 2"/>
          <p:cNvSpPr>
            <a:spLocks noGrp="1"/>
          </p:cNvSpPr>
          <p:nvPr>
            <p:ph type="title"/>
          </p:nvPr>
        </p:nvSpPr>
        <p:spPr>
          <a:xfrm>
            <a:off x="132689" y="106553"/>
            <a:ext cx="8878620" cy="1438055"/>
          </a:xfrm>
          <a:prstGeom prst="rect">
            <a:avLst/>
          </a:prstGeom>
        </p:spPr>
        <p:txBody>
          <a:bodyPr wrap="square" lIns="0" tIns="0" rIns="0" bIns="0">
            <a:noAutofit/>
          </a:bodyPr>
          <a:lstStyle/>
          <a:p>
            <a:endParaRPr/>
          </a:p>
        </p:txBody>
      </p:sp>
      <p:sp>
        <p:nvSpPr>
          <p:cNvPr id="3" name="Holder 3"/>
          <p:cNvSpPr>
            <a:spLocks noGrp="1"/>
          </p:cNvSpPr>
          <p:nvPr>
            <p:ph type="body" idx="1"/>
          </p:nvPr>
        </p:nvSpPr>
        <p:spPr>
          <a:xfrm>
            <a:off x="300842" y="1088390"/>
            <a:ext cx="8542314" cy="1936408"/>
          </a:xfrm>
          <a:prstGeom prst="rect">
            <a:avLst/>
          </a:prstGeom>
        </p:spPr>
        <p:txBody>
          <a:bodyPr wrap="square" lIns="0" tIns="0" rIns="0" bIns="0">
            <a:noAutofit/>
          </a:bodyPr>
          <a:lstStyle/>
          <a:p>
            <a:endParaRPr/>
          </a:p>
        </p:txBody>
      </p:sp>
      <p:sp>
        <p:nvSpPr>
          <p:cNvPr id="4" name="Holder 4"/>
          <p:cNvSpPr>
            <a:spLocks noGrp="1"/>
          </p:cNvSpPr>
          <p:nvPr>
            <p:ph type="ftr" sz="quarter" idx="5"/>
          </p:nvPr>
        </p:nvSpPr>
        <p:spPr>
          <a:xfrm>
            <a:off x="3108960" y="6377940"/>
            <a:ext cx="2926079" cy="342900"/>
          </a:xfrm>
          <a:prstGeom prst="rect">
            <a:avLst/>
          </a:prstGeom>
        </p:spPr>
        <p:txBody>
          <a:bodyPr wrap="square" lIns="0" tIns="0" rIns="0" bIns="0">
            <a:no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noAutofit/>
          </a:bodyPr>
          <a:lstStyle>
            <a:lvl1pPr algn="l">
              <a:defRPr>
                <a:solidFill>
                  <a:schemeClr val="tx1">
                    <a:tint val="75000"/>
                  </a:schemeClr>
                </a:solidFill>
              </a:defRPr>
            </a:lvl1pPr>
          </a:lstStyle>
          <a:p>
            <a:fld id="{1D8BD707-D9CF-40AE-B4C6-C98DA3205C09}" type="datetimeFigureOut">
              <a:rPr lang="en-US" smtClean="0"/>
              <a:t>4/4/2013</a:t>
            </a:fld>
            <a:endParaRPr lang="en-US" smtClean="0"/>
          </a:p>
        </p:txBody>
      </p:sp>
      <p:sp>
        <p:nvSpPr>
          <p:cNvPr id="6" name="Holder 6"/>
          <p:cNvSpPr>
            <a:spLocks noGrp="1"/>
          </p:cNvSpPr>
          <p:nvPr>
            <p:ph type="sldNum" sz="quarter" idx="7"/>
          </p:nvPr>
        </p:nvSpPr>
        <p:spPr>
          <a:xfrm>
            <a:off x="8374888" y="6447434"/>
            <a:ext cx="245871" cy="191481"/>
          </a:xfrm>
          <a:prstGeom prst="rect">
            <a:avLst/>
          </a:prstGeom>
        </p:spPr>
        <p:txBody>
          <a:bodyPr wrap="square" lIns="0" tIns="0" rIns="0" bIns="0">
            <a:noAutofit/>
          </a:bodyPr>
          <a:lstStyle/>
          <a:p>
            <a:pPr marL="25400">
              <a:lnSpc>
                <a:spcPct val="100000"/>
              </a:lnSpc>
            </a:pPr>
            <a:fld id="{81D60167-4931-47E6-BA6A-407CBD079E47}" type="slidenum">
              <a:rPr sz="1200" dirty="0" smtClean="0">
                <a:solidFill>
                  <a:srgbClr val="888888"/>
                </a:solidFill>
                <a:latin typeface="Verdana"/>
                <a:cs typeface="Verdana"/>
              </a:rPr>
              <a:t>‹#›</a:t>
            </a:fld>
            <a:endParaRPr sz="1200">
              <a:latin typeface="Verdana"/>
              <a:cs typeface="Verdana"/>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www.ics.forth.gr/mobile" TargetMode="External"/><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3.xml"/><Relationship Id="rId1" Type="http://schemas.openxmlformats.org/officeDocument/2006/relationships/slideLayout" Target="../slideLayouts/slideLayout5.xml"/><Relationship Id="rId5" Type="http://schemas.openxmlformats.org/officeDocument/2006/relationships/image" Target="../media/image15.wmf"/><Relationship Id="rId4" Type="http://schemas.openxmlformats.org/officeDocument/2006/relationships/image" Target="../media/image14.png"/></Relationships>
</file>

<file path=ppt/slides/_rels/slide2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7.png"/><Relationship Id="rId7" Type="http://schemas.openxmlformats.org/officeDocument/2006/relationships/hyperlink" Target="http://en.wikipedia.org/wiki/Recession"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hyperlink" Target="http://en.wikipedia.org/wiki/Market_Trend#Bear_market" TargetMode="External"/><Relationship Id="rId5" Type="http://schemas.openxmlformats.org/officeDocument/2006/relationships/hyperlink" Target="http://en.wikipedia.org/wiki/Market_Trend#Bull_market" TargetMode="External"/><Relationship Id="rId4" Type="http://schemas.openxmlformats.org/officeDocument/2006/relationships/image" Target="../media/image18.png"/></Relationships>
</file>

<file path=ppt/slides/_rels/slide3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3" Type="http://schemas.openxmlformats.org/officeDocument/2006/relationships/hyperlink" Target="http://www.ics.forth.gr/mobile/" TargetMode="External"/><Relationship Id="rId2" Type="http://schemas.openxmlformats.org/officeDocument/2006/relationships/hyperlink" Target="http://netserver.ics.forth.gr/datatraces/" TargetMode="External"/><Relationship Id="rId1" Type="http://schemas.openxmlformats.org/officeDocument/2006/relationships/slideLayout" Target="../slideLayouts/slideLayout2.xml"/><Relationship Id="rId6" Type="http://schemas.openxmlformats.org/officeDocument/2006/relationships/image" Target="../media/image21.jpg"/><Relationship Id="rId5" Type="http://schemas.openxmlformats.org/officeDocument/2006/relationships/image" Target="../media/image20.jpg"/><Relationship Id="rId4" Type="http://schemas.openxmlformats.org/officeDocument/2006/relationships/hyperlink" Target="mailto:maria@csd.uoc.gr"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en.wikipedia.org/wiki/Similarity_(geometry)"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0" y="6447434"/>
            <a:ext cx="9144000" cy="410845"/>
          </a:xfrm>
          <a:prstGeom prst="rect">
            <a:avLst/>
          </a:prstGeom>
        </p:spPr>
        <p:txBody>
          <a:bodyPr vert="horz" wrap="square" lIns="0" tIns="0" rIns="0" bIns="0" rtlCol="0">
            <a:noAutofit/>
          </a:bodyPr>
          <a:lstStyle/>
          <a:p>
            <a:pPr marR="548640" algn="r">
              <a:lnSpc>
                <a:spcPct val="100000"/>
              </a:lnSpc>
            </a:pPr>
            <a:r>
              <a:rPr sz="1200" dirty="0" smtClean="0">
                <a:solidFill>
                  <a:srgbClr val="888888"/>
                </a:solidFill>
                <a:latin typeface="Verdana"/>
                <a:cs typeface="Verdana"/>
              </a:rPr>
              <a:t>1</a:t>
            </a:r>
            <a:endParaRPr sz="1200">
              <a:latin typeface="Verdana"/>
              <a:cs typeface="Verdana"/>
            </a:endParaRPr>
          </a:p>
        </p:txBody>
      </p:sp>
      <p:sp>
        <p:nvSpPr>
          <p:cNvPr id="4" name="object 4"/>
          <p:cNvSpPr txBox="1"/>
          <p:nvPr/>
        </p:nvSpPr>
        <p:spPr>
          <a:xfrm>
            <a:off x="115925" y="1723644"/>
            <a:ext cx="8911590" cy="434975"/>
          </a:xfrm>
          <a:prstGeom prst="rect">
            <a:avLst/>
          </a:prstGeom>
        </p:spPr>
        <p:txBody>
          <a:bodyPr vert="horz" wrap="square" lIns="0" tIns="0" rIns="0" bIns="0" rtlCol="0">
            <a:noAutofit/>
          </a:bodyPr>
          <a:lstStyle/>
          <a:p>
            <a:pPr marL="12700">
              <a:lnSpc>
                <a:spcPct val="100000"/>
              </a:lnSpc>
            </a:pPr>
            <a:r>
              <a:rPr sz="2600" dirty="0" smtClean="0">
                <a:latin typeface="Comic Sans MS"/>
                <a:cs typeface="Comic Sans MS"/>
              </a:rPr>
              <a:t>Lecture</a:t>
            </a:r>
            <a:r>
              <a:rPr sz="2600" spc="-25" dirty="0" smtClean="0">
                <a:latin typeface="Comic Sans MS"/>
                <a:cs typeface="Comic Sans MS"/>
              </a:rPr>
              <a:t> </a:t>
            </a:r>
            <a:r>
              <a:rPr sz="2600" spc="0" dirty="0" smtClean="0">
                <a:latin typeface="Comic Sans MS"/>
                <a:cs typeface="Comic Sans MS"/>
              </a:rPr>
              <a:t>on</a:t>
            </a:r>
            <a:r>
              <a:rPr sz="2600" spc="-5" dirty="0" smtClean="0">
                <a:latin typeface="Comic Sans MS"/>
                <a:cs typeface="Comic Sans MS"/>
              </a:rPr>
              <a:t> </a:t>
            </a:r>
            <a:r>
              <a:rPr sz="2750" b="1" spc="-90" dirty="0" smtClean="0">
                <a:solidFill>
                  <a:srgbClr val="006FC0"/>
                </a:solidFill>
                <a:latin typeface="Comic Sans MS"/>
                <a:cs typeface="Comic Sans MS"/>
              </a:rPr>
              <a:t>Wirel</a:t>
            </a:r>
            <a:r>
              <a:rPr sz="2750" b="1" spc="-105" dirty="0" smtClean="0">
                <a:solidFill>
                  <a:srgbClr val="006FC0"/>
                </a:solidFill>
                <a:latin typeface="Comic Sans MS"/>
                <a:cs typeface="Comic Sans MS"/>
              </a:rPr>
              <a:t>e</a:t>
            </a:r>
            <a:r>
              <a:rPr sz="2750" b="1" spc="-85" dirty="0" smtClean="0">
                <a:solidFill>
                  <a:srgbClr val="006FC0"/>
                </a:solidFill>
                <a:latin typeface="Comic Sans MS"/>
                <a:cs typeface="Comic Sans MS"/>
              </a:rPr>
              <a:t>ss</a:t>
            </a:r>
            <a:r>
              <a:rPr sz="2750" b="1" spc="-95" dirty="0" smtClean="0">
                <a:solidFill>
                  <a:srgbClr val="006FC0"/>
                </a:solidFill>
                <a:latin typeface="Comic Sans MS"/>
                <a:cs typeface="Comic Sans MS"/>
              </a:rPr>
              <a:t> </a:t>
            </a:r>
            <a:r>
              <a:rPr sz="2750" b="1" spc="-135" dirty="0" smtClean="0">
                <a:solidFill>
                  <a:srgbClr val="006FC0"/>
                </a:solidFill>
                <a:latin typeface="Comic Sans MS"/>
                <a:cs typeface="Comic Sans MS"/>
              </a:rPr>
              <a:t>N</a:t>
            </a:r>
            <a:r>
              <a:rPr sz="2750" b="1" spc="-105" dirty="0" smtClean="0">
                <a:solidFill>
                  <a:srgbClr val="006FC0"/>
                </a:solidFill>
                <a:latin typeface="Comic Sans MS"/>
                <a:cs typeface="Comic Sans MS"/>
              </a:rPr>
              <a:t>e</a:t>
            </a:r>
            <a:r>
              <a:rPr sz="2750" b="1" spc="-100" dirty="0" smtClean="0">
                <a:solidFill>
                  <a:srgbClr val="006FC0"/>
                </a:solidFill>
                <a:latin typeface="Comic Sans MS"/>
                <a:cs typeface="Comic Sans MS"/>
              </a:rPr>
              <a:t>tw</a:t>
            </a:r>
            <a:r>
              <a:rPr sz="2750" b="1" spc="-105" dirty="0" smtClean="0">
                <a:solidFill>
                  <a:srgbClr val="006FC0"/>
                </a:solidFill>
                <a:latin typeface="Comic Sans MS"/>
                <a:cs typeface="Comic Sans MS"/>
              </a:rPr>
              <a:t>o</a:t>
            </a:r>
            <a:r>
              <a:rPr sz="2750" b="1" spc="-85" dirty="0" smtClean="0">
                <a:solidFill>
                  <a:srgbClr val="006FC0"/>
                </a:solidFill>
                <a:latin typeface="Comic Sans MS"/>
                <a:cs typeface="Comic Sans MS"/>
              </a:rPr>
              <a:t>rk </a:t>
            </a:r>
            <a:r>
              <a:rPr sz="2750" b="1" spc="-110" dirty="0" smtClean="0">
                <a:solidFill>
                  <a:srgbClr val="006FC0"/>
                </a:solidFill>
                <a:latin typeface="Comic Sans MS"/>
                <a:cs typeface="Comic Sans MS"/>
              </a:rPr>
              <a:t>Mea</a:t>
            </a:r>
            <a:r>
              <a:rPr sz="2750" b="1" spc="-80" dirty="0" smtClean="0">
                <a:solidFill>
                  <a:srgbClr val="006FC0"/>
                </a:solidFill>
                <a:latin typeface="Comic Sans MS"/>
                <a:cs typeface="Comic Sans MS"/>
              </a:rPr>
              <a:t>s</a:t>
            </a:r>
            <a:r>
              <a:rPr sz="2750" b="1" spc="-95" dirty="0" smtClean="0">
                <a:solidFill>
                  <a:srgbClr val="006FC0"/>
                </a:solidFill>
                <a:latin typeface="Comic Sans MS"/>
                <a:cs typeface="Comic Sans MS"/>
              </a:rPr>
              <a:t>urements</a:t>
            </a:r>
            <a:r>
              <a:rPr sz="2750" b="1" spc="-114" dirty="0" smtClean="0">
                <a:solidFill>
                  <a:srgbClr val="006FC0"/>
                </a:solidFill>
                <a:latin typeface="Comic Sans MS"/>
                <a:cs typeface="Comic Sans MS"/>
              </a:rPr>
              <a:t> </a:t>
            </a:r>
            <a:r>
              <a:rPr sz="2750" b="1" spc="-110" dirty="0" smtClean="0">
                <a:solidFill>
                  <a:srgbClr val="006FC0"/>
                </a:solidFill>
                <a:latin typeface="Comic Sans MS"/>
                <a:cs typeface="Comic Sans MS"/>
              </a:rPr>
              <a:t>&amp;</a:t>
            </a:r>
            <a:r>
              <a:rPr sz="2750" b="1" spc="-80" dirty="0" smtClean="0">
                <a:solidFill>
                  <a:srgbClr val="006FC0"/>
                </a:solidFill>
                <a:latin typeface="Comic Sans MS"/>
                <a:cs typeface="Comic Sans MS"/>
              </a:rPr>
              <a:t> </a:t>
            </a:r>
            <a:r>
              <a:rPr sz="2750" b="1" spc="-110" dirty="0" smtClean="0">
                <a:solidFill>
                  <a:srgbClr val="006FC0"/>
                </a:solidFill>
                <a:latin typeface="Comic Sans MS"/>
                <a:cs typeface="Comic Sans MS"/>
              </a:rPr>
              <a:t>Mode</a:t>
            </a:r>
            <a:r>
              <a:rPr sz="2750" b="1" spc="-60" dirty="0" smtClean="0">
                <a:solidFill>
                  <a:srgbClr val="006FC0"/>
                </a:solidFill>
                <a:latin typeface="Comic Sans MS"/>
                <a:cs typeface="Comic Sans MS"/>
              </a:rPr>
              <a:t>l</a:t>
            </a:r>
            <a:r>
              <a:rPr sz="2750" b="1" spc="-75" dirty="0" smtClean="0">
                <a:solidFill>
                  <a:srgbClr val="006FC0"/>
                </a:solidFill>
                <a:latin typeface="Comic Sans MS"/>
                <a:cs typeface="Comic Sans MS"/>
              </a:rPr>
              <a:t>ing</a:t>
            </a:r>
            <a:endParaRPr sz="2750">
              <a:latin typeface="Comic Sans MS"/>
              <a:cs typeface="Comic Sans MS"/>
            </a:endParaRPr>
          </a:p>
        </p:txBody>
      </p:sp>
      <p:sp>
        <p:nvSpPr>
          <p:cNvPr id="5" name="object 5"/>
          <p:cNvSpPr txBox="1"/>
          <p:nvPr/>
        </p:nvSpPr>
        <p:spPr>
          <a:xfrm>
            <a:off x="2487929" y="2516759"/>
            <a:ext cx="4168140" cy="1584960"/>
          </a:xfrm>
          <a:prstGeom prst="rect">
            <a:avLst/>
          </a:prstGeom>
        </p:spPr>
        <p:txBody>
          <a:bodyPr vert="horz" wrap="square" lIns="0" tIns="0" rIns="0" bIns="0" rtlCol="0">
            <a:noAutofit/>
          </a:bodyPr>
          <a:lstStyle/>
          <a:p>
            <a:pPr algn="ctr">
              <a:lnSpc>
                <a:spcPct val="100000"/>
              </a:lnSpc>
            </a:pPr>
            <a:r>
              <a:rPr sz="3000" spc="-15" dirty="0" smtClean="0">
                <a:latin typeface="Comic Sans MS"/>
                <a:cs typeface="Comic Sans MS"/>
              </a:rPr>
              <a:t>Pr</a:t>
            </a:r>
            <a:r>
              <a:rPr sz="3000" spc="-30" dirty="0" smtClean="0">
                <a:latin typeface="Comic Sans MS"/>
                <a:cs typeface="Comic Sans MS"/>
              </a:rPr>
              <a:t>o</a:t>
            </a:r>
            <a:r>
              <a:rPr sz="3000" spc="0" dirty="0" smtClean="0">
                <a:latin typeface="Comic Sans MS"/>
                <a:cs typeface="Comic Sans MS"/>
              </a:rPr>
              <a:t>f.</a:t>
            </a:r>
            <a:r>
              <a:rPr sz="3000" spc="-5" dirty="0" smtClean="0">
                <a:latin typeface="Comic Sans MS"/>
                <a:cs typeface="Comic Sans MS"/>
              </a:rPr>
              <a:t> </a:t>
            </a:r>
            <a:r>
              <a:rPr sz="3000" spc="-20" dirty="0" smtClean="0">
                <a:latin typeface="Comic Sans MS"/>
                <a:cs typeface="Comic Sans MS"/>
              </a:rPr>
              <a:t>Maria Papa</a:t>
            </a:r>
            <a:r>
              <a:rPr sz="3000" spc="-15" dirty="0" smtClean="0">
                <a:latin typeface="Comic Sans MS"/>
                <a:cs typeface="Comic Sans MS"/>
              </a:rPr>
              <a:t>d</a:t>
            </a:r>
            <a:r>
              <a:rPr sz="3000" spc="-20" dirty="0" smtClean="0">
                <a:latin typeface="Comic Sans MS"/>
                <a:cs typeface="Comic Sans MS"/>
              </a:rPr>
              <a:t>op</a:t>
            </a:r>
            <a:r>
              <a:rPr sz="3000" spc="-30" dirty="0" smtClean="0">
                <a:latin typeface="Comic Sans MS"/>
                <a:cs typeface="Comic Sans MS"/>
              </a:rPr>
              <a:t>o</a:t>
            </a:r>
            <a:r>
              <a:rPr sz="3000" spc="0" dirty="0" smtClean="0">
                <a:latin typeface="Comic Sans MS"/>
                <a:cs typeface="Comic Sans MS"/>
              </a:rPr>
              <a:t>uli</a:t>
            </a:r>
            <a:endParaRPr sz="3000">
              <a:latin typeface="Comic Sans MS"/>
              <a:cs typeface="Comic Sans MS"/>
            </a:endParaRPr>
          </a:p>
          <a:p>
            <a:pPr marL="814069" marR="814069" indent="0" algn="ctr">
              <a:lnSpc>
                <a:spcPct val="110000"/>
              </a:lnSpc>
              <a:spcBef>
                <a:spcPts val="40"/>
              </a:spcBef>
            </a:pPr>
            <a:r>
              <a:rPr sz="2200" spc="-15" dirty="0" smtClean="0">
                <a:latin typeface="Comic Sans MS"/>
                <a:cs typeface="Comic Sans MS"/>
              </a:rPr>
              <a:t>University</a:t>
            </a:r>
            <a:r>
              <a:rPr sz="2200" spc="25" dirty="0" smtClean="0">
                <a:latin typeface="Comic Sans MS"/>
                <a:cs typeface="Comic Sans MS"/>
              </a:rPr>
              <a:t> </a:t>
            </a:r>
            <a:r>
              <a:rPr sz="2200" spc="-15" dirty="0" smtClean="0">
                <a:latin typeface="Comic Sans MS"/>
                <a:cs typeface="Comic Sans MS"/>
              </a:rPr>
              <a:t>of</a:t>
            </a:r>
            <a:r>
              <a:rPr sz="2200" spc="-5" dirty="0" smtClean="0">
                <a:latin typeface="Comic Sans MS"/>
                <a:cs typeface="Comic Sans MS"/>
              </a:rPr>
              <a:t> </a:t>
            </a:r>
            <a:r>
              <a:rPr sz="2200" spc="-15" dirty="0" smtClean="0">
                <a:latin typeface="Comic Sans MS"/>
                <a:cs typeface="Comic Sans MS"/>
              </a:rPr>
              <a:t>Cre</a:t>
            </a:r>
            <a:r>
              <a:rPr sz="2200" spc="-25" dirty="0" smtClean="0">
                <a:latin typeface="Comic Sans MS"/>
                <a:cs typeface="Comic Sans MS"/>
              </a:rPr>
              <a:t>t</a:t>
            </a:r>
            <a:r>
              <a:rPr sz="2200" spc="-15" dirty="0" smtClean="0">
                <a:latin typeface="Comic Sans MS"/>
                <a:cs typeface="Comic Sans MS"/>
              </a:rPr>
              <a:t>e ICS-</a:t>
            </a:r>
            <a:r>
              <a:rPr sz="2200" spc="-20" dirty="0" smtClean="0">
                <a:latin typeface="Comic Sans MS"/>
                <a:cs typeface="Comic Sans MS"/>
              </a:rPr>
              <a:t>FORTH</a:t>
            </a:r>
            <a:endParaRPr sz="2200">
              <a:latin typeface="Comic Sans MS"/>
              <a:cs typeface="Comic Sans MS"/>
            </a:endParaRPr>
          </a:p>
          <a:p>
            <a:pPr marR="0" algn="ctr">
              <a:lnSpc>
                <a:spcPct val="100000"/>
              </a:lnSpc>
              <a:spcBef>
                <a:spcPts val="265"/>
              </a:spcBef>
            </a:pPr>
            <a:r>
              <a:rPr sz="2200" spc="-15" dirty="0" smtClean="0">
                <a:latin typeface="Comic Sans MS"/>
                <a:cs typeface="Comic Sans MS"/>
                <a:hlinkClick r:id="rId2"/>
              </a:rPr>
              <a:t>http:/</a:t>
            </a:r>
            <a:r>
              <a:rPr sz="2200" spc="-5" dirty="0" smtClean="0">
                <a:latin typeface="Comic Sans MS"/>
                <a:cs typeface="Comic Sans MS"/>
                <a:hlinkClick r:id="rId2"/>
              </a:rPr>
              <a:t>/</a:t>
            </a:r>
            <a:r>
              <a:rPr sz="2200" spc="-15" dirty="0" smtClean="0">
                <a:latin typeface="Comic Sans MS"/>
                <a:cs typeface="Comic Sans MS"/>
                <a:hlinkClick r:id="rId2"/>
              </a:rPr>
              <a:t>www.ics.forth.gr/mobile</a:t>
            </a:r>
            <a:endParaRPr sz="2200">
              <a:latin typeface="Comic Sans MS"/>
              <a:cs typeface="Comic Sans MS"/>
            </a:endParaRPr>
          </a:p>
        </p:txBody>
      </p:sp>
      <p:sp>
        <p:nvSpPr>
          <p:cNvPr id="6" name="object 6"/>
          <p:cNvSpPr/>
          <p:nvPr/>
        </p:nvSpPr>
        <p:spPr>
          <a:xfrm>
            <a:off x="0" y="5497576"/>
            <a:ext cx="9144000" cy="1360420"/>
          </a:xfrm>
          <a:prstGeom prst="rect">
            <a:avLst/>
          </a:prstGeom>
          <a:blipFill>
            <a:blip r:embed="rId3" cstate="print"/>
            <a:stretch>
              <a:fillRect/>
            </a:stretch>
          </a:blipFill>
        </p:spPr>
        <p:txBody>
          <a:bodyPr wrap="square" lIns="0" tIns="0" rIns="0" bIns="0" rtlCol="0">
            <a:noAutofit/>
          </a:bodyPr>
          <a:lstStyle/>
          <a:p>
            <a:endParaRPr/>
          </a:p>
        </p:txBody>
      </p:sp>
      <p:sp>
        <p:nvSpPr>
          <p:cNvPr id="7" name="object 7"/>
          <p:cNvSpPr/>
          <p:nvPr/>
        </p:nvSpPr>
        <p:spPr>
          <a:xfrm>
            <a:off x="381000" y="2743200"/>
            <a:ext cx="1590675" cy="1419225"/>
          </a:xfrm>
          <a:prstGeom prst="rect">
            <a:avLst/>
          </a:prstGeom>
          <a:blipFill>
            <a:blip r:embed="rId4" cstate="print"/>
            <a:stretch>
              <a:fillRect/>
            </a:stretch>
          </a:blipFill>
        </p:spPr>
        <p:txBody>
          <a:bodyPr wrap="square" lIns="0" tIns="0" rIns="0" bIns="0" rtlCol="0">
            <a:noAutofit/>
          </a:bodyPr>
          <a:lstStyle/>
          <a:p>
            <a:endParaRPr/>
          </a:p>
        </p:txBody>
      </p:sp>
      <p:sp>
        <p:nvSpPr>
          <p:cNvPr id="8" name="object 8"/>
          <p:cNvSpPr/>
          <p:nvPr/>
        </p:nvSpPr>
        <p:spPr>
          <a:xfrm>
            <a:off x="7543800" y="2438400"/>
            <a:ext cx="1600199" cy="1889125"/>
          </a:xfrm>
          <a:prstGeom prst="rect">
            <a:avLst/>
          </a:prstGeom>
          <a:blipFill>
            <a:blip r:embed="rId5" cstate="print"/>
            <a:stretch>
              <a:fillRect/>
            </a:stretch>
          </a:blipFill>
        </p:spPr>
        <p:txBody>
          <a:bodyPr wrap="square" lIns="0" tIns="0" rIns="0" bIns="0" rtlCol="0">
            <a:noAutofit/>
          </a:bodyPr>
          <a:lstStyle/>
          <a:p>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878620" cy="1438055"/>
          </a:xfrm>
        </p:spPr>
        <p:txBody>
          <a:bodyPr/>
          <a:lstStyle/>
          <a:p>
            <a:pPr algn="ctr"/>
            <a:r>
              <a:rPr lang="en-US" sz="3200" dirty="0" smtClean="0"/>
              <a:t>Important aspects of monitoring</a:t>
            </a:r>
            <a:endParaRPr lang="el-GR" sz="3200" dirty="0"/>
          </a:p>
        </p:txBody>
      </p:sp>
      <p:sp>
        <p:nvSpPr>
          <p:cNvPr id="3" name="Text Placeholder 2"/>
          <p:cNvSpPr>
            <a:spLocks noGrp="1"/>
          </p:cNvSpPr>
          <p:nvPr>
            <p:ph type="body" idx="1"/>
          </p:nvPr>
        </p:nvSpPr>
        <p:spPr>
          <a:xfrm>
            <a:off x="152400" y="990600"/>
            <a:ext cx="8839200" cy="3352800"/>
          </a:xfrm>
        </p:spPr>
        <p:txBody>
          <a:bodyPr/>
          <a:lstStyle/>
          <a:p>
            <a:pPr marL="285750" lvl="0" indent="-285750">
              <a:buFont typeface="Arial" pitchFamily="34" charset="0"/>
              <a:buChar char="•"/>
            </a:pPr>
            <a:r>
              <a:rPr lang="en-US" sz="2400" dirty="0" smtClean="0">
                <a:latin typeface="+mn-lt"/>
              </a:rPr>
              <a:t>Identification </a:t>
            </a:r>
            <a:r>
              <a:rPr lang="en-US" sz="2400" dirty="0">
                <a:latin typeface="+mn-lt"/>
              </a:rPr>
              <a:t>of the </a:t>
            </a:r>
            <a:r>
              <a:rPr lang="en-US" sz="2400" b="1" dirty="0">
                <a:solidFill>
                  <a:srgbClr val="0070C0"/>
                </a:solidFill>
                <a:latin typeface="+mn-lt"/>
              </a:rPr>
              <a:t>dominant </a:t>
            </a:r>
            <a:r>
              <a:rPr lang="en-US" sz="2400" b="1" dirty="0" smtClean="0">
                <a:solidFill>
                  <a:srgbClr val="0070C0"/>
                </a:solidFill>
                <a:latin typeface="+mn-lt"/>
              </a:rPr>
              <a:t>parameters</a:t>
            </a:r>
          </a:p>
          <a:p>
            <a:pPr lvl="0"/>
            <a:r>
              <a:rPr lang="en-US" sz="2400" dirty="0">
                <a:latin typeface="+mn-lt"/>
              </a:rPr>
              <a:t> </a:t>
            </a:r>
            <a:r>
              <a:rPr lang="en-US" sz="2400" dirty="0" smtClean="0">
                <a:latin typeface="+mn-lt"/>
              </a:rPr>
              <a:t>     </a:t>
            </a:r>
            <a:r>
              <a:rPr lang="en-US" sz="2000" dirty="0" smtClean="0">
                <a:latin typeface="+mn-lt"/>
              </a:rPr>
              <a:t>based on the aspects you need to measure,  the parameters that need to be monitored are decided   …</a:t>
            </a:r>
          </a:p>
          <a:p>
            <a:pPr lvl="0"/>
            <a:endParaRPr lang="el-GR" sz="2000" dirty="0">
              <a:latin typeface="+mn-lt"/>
            </a:endParaRPr>
          </a:p>
          <a:p>
            <a:pPr marL="285750" lvl="0" indent="-285750">
              <a:buFont typeface="Arial" pitchFamily="34" charset="0"/>
              <a:buChar char="•"/>
            </a:pPr>
            <a:r>
              <a:rPr lang="en-US" sz="2400" b="1" dirty="0" smtClean="0">
                <a:solidFill>
                  <a:srgbClr val="0070C0"/>
                </a:solidFill>
                <a:latin typeface="+mn-lt"/>
              </a:rPr>
              <a:t>Strategic </a:t>
            </a:r>
            <a:r>
              <a:rPr lang="en-US" sz="2400" b="1" dirty="0">
                <a:solidFill>
                  <a:srgbClr val="0070C0"/>
                </a:solidFill>
                <a:latin typeface="+mn-lt"/>
              </a:rPr>
              <a:t>placement of </a:t>
            </a:r>
            <a:r>
              <a:rPr lang="en-US" sz="2400" b="1" dirty="0" smtClean="0">
                <a:solidFill>
                  <a:srgbClr val="0070C0"/>
                </a:solidFill>
                <a:latin typeface="+mn-lt"/>
              </a:rPr>
              <a:t>monitors</a:t>
            </a:r>
          </a:p>
          <a:p>
            <a:pPr lvl="0"/>
            <a:r>
              <a:rPr lang="en-US" sz="2400" dirty="0">
                <a:latin typeface="+mn-lt"/>
              </a:rPr>
              <a:t> </a:t>
            </a:r>
            <a:r>
              <a:rPr lang="en-US" sz="2400" dirty="0" smtClean="0">
                <a:latin typeface="+mn-lt"/>
              </a:rPr>
              <a:t>   </a:t>
            </a:r>
            <a:r>
              <a:rPr lang="en-US" sz="2000" dirty="0" smtClean="0">
                <a:latin typeface="+mn-lt"/>
              </a:rPr>
              <a:t>e.g., at </a:t>
            </a:r>
            <a:r>
              <a:rPr lang="en-US" sz="2000" dirty="0">
                <a:latin typeface="+mn-lt"/>
              </a:rPr>
              <a:t>routers, APs, clients, and other </a:t>
            </a:r>
            <a:r>
              <a:rPr lang="en-US" sz="2000" dirty="0" smtClean="0">
                <a:latin typeface="+mn-lt"/>
              </a:rPr>
              <a:t>devices, … </a:t>
            </a:r>
          </a:p>
          <a:p>
            <a:pPr lvl="0"/>
            <a:endParaRPr lang="el-GR" sz="2400" dirty="0">
              <a:latin typeface="+mn-lt"/>
            </a:endParaRPr>
          </a:p>
          <a:p>
            <a:pPr marL="285750" lvl="0" indent="-285750">
              <a:buFont typeface="Arial" pitchFamily="34" charset="0"/>
              <a:buChar char="•"/>
            </a:pPr>
            <a:r>
              <a:rPr lang="en-US" sz="2400" b="1" dirty="0" smtClean="0">
                <a:solidFill>
                  <a:srgbClr val="0070C0"/>
                </a:solidFill>
                <a:latin typeface="+mn-lt"/>
              </a:rPr>
              <a:t>Automation </a:t>
            </a:r>
            <a:r>
              <a:rPr lang="en-US" sz="2400" b="1" dirty="0">
                <a:solidFill>
                  <a:srgbClr val="0070C0"/>
                </a:solidFill>
                <a:latin typeface="+mn-lt"/>
              </a:rPr>
              <a:t>of the monitoring </a:t>
            </a:r>
            <a:r>
              <a:rPr lang="en-US" sz="2400" dirty="0">
                <a:latin typeface="+mn-lt"/>
              </a:rPr>
              <a:t>process to reduce human intervention in managing the monitors and collecting </a:t>
            </a:r>
            <a:r>
              <a:rPr lang="en-US" sz="2400" dirty="0" smtClean="0">
                <a:latin typeface="+mn-lt"/>
              </a:rPr>
              <a:t>data</a:t>
            </a:r>
          </a:p>
          <a:p>
            <a:pPr lvl="0"/>
            <a:endParaRPr lang="el-GR" sz="2400" dirty="0">
              <a:latin typeface="+mn-lt"/>
            </a:endParaRPr>
          </a:p>
          <a:p>
            <a:pPr marL="285750" lvl="0" indent="-285750">
              <a:buFont typeface="Arial" pitchFamily="34" charset="0"/>
              <a:buChar char="•"/>
            </a:pPr>
            <a:r>
              <a:rPr lang="en-US" sz="2400" b="1" dirty="0" smtClean="0">
                <a:solidFill>
                  <a:srgbClr val="0070C0"/>
                </a:solidFill>
                <a:latin typeface="+mn-lt"/>
              </a:rPr>
              <a:t>Aggregation </a:t>
            </a:r>
            <a:r>
              <a:rPr lang="en-US" sz="2400" b="1" dirty="0">
                <a:solidFill>
                  <a:srgbClr val="0070C0"/>
                </a:solidFill>
                <a:latin typeface="+mn-lt"/>
              </a:rPr>
              <a:t>of data collected </a:t>
            </a:r>
            <a:r>
              <a:rPr lang="en-US" sz="2400" dirty="0">
                <a:latin typeface="+mn-lt"/>
              </a:rPr>
              <a:t>from distributed monitors to improve the accuracy, while maintaining a low communication and energy </a:t>
            </a:r>
            <a:r>
              <a:rPr lang="en-US" sz="2400" dirty="0" smtClean="0">
                <a:latin typeface="+mn-lt"/>
              </a:rPr>
              <a:t>overhead</a:t>
            </a:r>
          </a:p>
          <a:p>
            <a:pPr lvl="0"/>
            <a:endParaRPr lang="el-GR" sz="2400" dirty="0">
              <a:latin typeface="+mn-lt"/>
            </a:endParaRPr>
          </a:p>
          <a:p>
            <a:pPr marL="285750" lvl="0" indent="-285750">
              <a:buFont typeface="Arial" pitchFamily="34" charset="0"/>
              <a:buChar char="•"/>
            </a:pPr>
            <a:r>
              <a:rPr lang="en-US" sz="2400" dirty="0">
                <a:latin typeface="+mn-lt"/>
              </a:rPr>
              <a:t>(cross-)validation study to verify that the collected traces correspond to representative conditions</a:t>
            </a:r>
            <a:endParaRPr lang="el-GR" sz="2400" dirty="0">
              <a:latin typeface="+mn-lt"/>
            </a:endParaRPr>
          </a:p>
          <a:p>
            <a:endParaRPr lang="el-GR" dirty="0"/>
          </a:p>
        </p:txBody>
      </p:sp>
    </p:spTree>
    <p:extLst>
      <p:ext uri="{BB962C8B-B14F-4D97-AF65-F5344CB8AC3E}">
        <p14:creationId xmlns:p14="http://schemas.microsoft.com/office/powerpoint/2010/main" val="23302873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93852" rIns="0" bIns="0" rtlCol="0">
            <a:noAutofit/>
          </a:bodyPr>
          <a:lstStyle/>
          <a:p>
            <a:pPr marL="341630">
              <a:lnSpc>
                <a:spcPct val="100000"/>
              </a:lnSpc>
            </a:pPr>
            <a:r>
              <a:rPr sz="4400" dirty="0" smtClean="0">
                <a:latin typeface="Calibri"/>
                <a:cs typeface="Calibri"/>
              </a:rPr>
              <a:t>Moni</a:t>
            </a:r>
            <a:r>
              <a:rPr sz="4400" spc="-45" dirty="0" smtClean="0">
                <a:latin typeface="Calibri"/>
                <a:cs typeface="Calibri"/>
              </a:rPr>
              <a:t>t</a:t>
            </a:r>
            <a:r>
              <a:rPr sz="4400" spc="0" dirty="0" smtClean="0">
                <a:latin typeface="Calibri"/>
                <a:cs typeface="Calibri"/>
              </a:rPr>
              <a:t>oring</a:t>
            </a:r>
            <a:endParaRPr sz="4400">
              <a:latin typeface="Calibri"/>
              <a:cs typeface="Calibri"/>
            </a:endParaRPr>
          </a:p>
        </p:txBody>
      </p:sp>
      <p:sp>
        <p:nvSpPr>
          <p:cNvPr id="4" name="object 4"/>
          <p:cNvSpPr txBox="1">
            <a:spLocks noGrp="1"/>
          </p:cNvSpPr>
          <p:nvPr>
            <p:ph type="sldNum" sz="quarter" idx="7"/>
          </p:nvPr>
        </p:nvSpPr>
        <p:spPr>
          <a:prstGeom prst="rect">
            <a:avLst/>
          </a:prstGeom>
        </p:spPr>
        <p:txBody>
          <a:bodyPr vert="horz" wrap="square" lIns="0" tIns="0" rIns="0" bIns="0" rtlCol="0">
            <a:noAutofit/>
          </a:bodyPr>
          <a:lstStyle/>
          <a:p>
            <a:pPr marL="25400">
              <a:lnSpc>
                <a:spcPct val="100000"/>
              </a:lnSpc>
            </a:pPr>
            <a:fld id="{81D60167-4931-47E6-BA6A-407CBD079E47}" type="slidenum">
              <a:rPr sz="1200" dirty="0" smtClean="0">
                <a:solidFill>
                  <a:srgbClr val="888888"/>
                </a:solidFill>
                <a:latin typeface="Verdana"/>
                <a:cs typeface="Verdana"/>
              </a:rPr>
              <a:t>11</a:t>
            </a:fld>
            <a:endParaRPr sz="1200">
              <a:latin typeface="Verdana"/>
              <a:cs typeface="Verdana"/>
            </a:endParaRPr>
          </a:p>
        </p:txBody>
      </p:sp>
      <p:sp>
        <p:nvSpPr>
          <p:cNvPr id="3" name="object 3"/>
          <p:cNvSpPr txBox="1"/>
          <p:nvPr/>
        </p:nvSpPr>
        <p:spPr>
          <a:xfrm>
            <a:off x="22185" y="1143000"/>
            <a:ext cx="8989061" cy="4627245"/>
          </a:xfrm>
          <a:prstGeom prst="rect">
            <a:avLst/>
          </a:prstGeom>
        </p:spPr>
        <p:txBody>
          <a:bodyPr vert="horz" wrap="square" lIns="0" tIns="0" rIns="0" bIns="0" rtlCol="0">
            <a:noAutofit/>
          </a:bodyPr>
          <a:lstStyle/>
          <a:p>
            <a:pPr marL="355600" indent="-342900">
              <a:lnSpc>
                <a:spcPct val="100000"/>
              </a:lnSpc>
              <a:buFont typeface="Arial"/>
              <a:buChar char="•"/>
              <a:tabLst>
                <a:tab pos="354965" algn="l"/>
              </a:tabLst>
            </a:pPr>
            <a:r>
              <a:rPr sz="2600" dirty="0" smtClean="0">
                <a:latin typeface="Calibri"/>
                <a:cs typeface="Calibri"/>
              </a:rPr>
              <a:t>Depend</a:t>
            </a:r>
            <a:r>
              <a:rPr sz="2600" spc="5" dirty="0" smtClean="0">
                <a:latin typeface="Calibri"/>
                <a:cs typeface="Calibri"/>
              </a:rPr>
              <a:t>i</a:t>
            </a:r>
            <a:r>
              <a:rPr sz="2600" spc="-15" dirty="0" smtClean="0">
                <a:latin typeface="Calibri"/>
                <a:cs typeface="Calibri"/>
              </a:rPr>
              <a:t>n</a:t>
            </a:r>
            <a:r>
              <a:rPr sz="2600" spc="0" dirty="0" smtClean="0">
                <a:latin typeface="Calibri"/>
                <a:cs typeface="Calibri"/>
              </a:rPr>
              <a:t>g</a:t>
            </a:r>
            <a:r>
              <a:rPr sz="2600" spc="-55" dirty="0" smtClean="0">
                <a:latin typeface="Calibri"/>
                <a:cs typeface="Calibri"/>
              </a:rPr>
              <a:t> </a:t>
            </a:r>
            <a:r>
              <a:rPr sz="2600" spc="0" dirty="0" smtClean="0">
                <a:latin typeface="Calibri"/>
                <a:cs typeface="Calibri"/>
              </a:rPr>
              <a:t>on</a:t>
            </a:r>
            <a:r>
              <a:rPr sz="2600" spc="-5" dirty="0" smtClean="0">
                <a:latin typeface="Calibri"/>
                <a:cs typeface="Calibri"/>
              </a:rPr>
              <a:t> </a:t>
            </a:r>
            <a:r>
              <a:rPr sz="2600" spc="0" dirty="0" smtClean="0">
                <a:latin typeface="Calibri"/>
                <a:cs typeface="Calibri"/>
              </a:rPr>
              <a:t>type</a:t>
            </a:r>
            <a:r>
              <a:rPr sz="2600" spc="-15" dirty="0" smtClean="0">
                <a:latin typeface="Calibri"/>
                <a:cs typeface="Calibri"/>
              </a:rPr>
              <a:t> </a:t>
            </a:r>
            <a:r>
              <a:rPr sz="2600" spc="0" dirty="0" smtClean="0">
                <a:latin typeface="Calibri"/>
                <a:cs typeface="Calibri"/>
              </a:rPr>
              <a:t>of</a:t>
            </a:r>
            <a:r>
              <a:rPr sz="2600" spc="-5" dirty="0" smtClean="0">
                <a:latin typeface="Calibri"/>
                <a:cs typeface="Calibri"/>
              </a:rPr>
              <a:t> </a:t>
            </a:r>
            <a:r>
              <a:rPr sz="2600" spc="-30" dirty="0" smtClean="0">
                <a:latin typeface="Calibri"/>
                <a:cs typeface="Calibri"/>
              </a:rPr>
              <a:t>c</a:t>
            </a:r>
            <a:r>
              <a:rPr sz="2600" spc="0" dirty="0" smtClean="0">
                <a:latin typeface="Calibri"/>
                <a:cs typeface="Calibri"/>
              </a:rPr>
              <a:t>onditions</a:t>
            </a:r>
            <a:r>
              <a:rPr sz="2600" spc="-15" dirty="0" smtClean="0">
                <a:latin typeface="Calibri"/>
                <a:cs typeface="Calibri"/>
              </a:rPr>
              <a:t> </a:t>
            </a:r>
            <a:r>
              <a:rPr sz="2600" spc="0" dirty="0" smtClean="0">
                <a:latin typeface="Calibri"/>
                <a:cs typeface="Calibri"/>
              </a:rPr>
              <a:t>th</a:t>
            </a:r>
            <a:r>
              <a:rPr sz="2600" spc="-20" dirty="0" smtClean="0">
                <a:latin typeface="Calibri"/>
                <a:cs typeface="Calibri"/>
              </a:rPr>
              <a:t>a</a:t>
            </a:r>
            <a:r>
              <a:rPr sz="2600" spc="0" dirty="0" smtClean="0">
                <a:latin typeface="Calibri"/>
                <a:cs typeface="Calibri"/>
              </a:rPr>
              <a:t>t</a:t>
            </a:r>
            <a:r>
              <a:rPr sz="2600" spc="-10" dirty="0" smtClean="0">
                <a:latin typeface="Calibri"/>
                <a:cs typeface="Calibri"/>
              </a:rPr>
              <a:t> </a:t>
            </a:r>
            <a:r>
              <a:rPr sz="2600" spc="0" dirty="0" smtClean="0">
                <a:latin typeface="Calibri"/>
                <a:cs typeface="Calibri"/>
              </a:rPr>
              <a:t>need</a:t>
            </a:r>
            <a:r>
              <a:rPr sz="2600" spc="-25" dirty="0" smtClean="0">
                <a:latin typeface="Calibri"/>
                <a:cs typeface="Calibri"/>
              </a:rPr>
              <a:t> t</a:t>
            </a:r>
            <a:r>
              <a:rPr sz="2600" spc="0" dirty="0" smtClean="0">
                <a:latin typeface="Calibri"/>
                <a:cs typeface="Calibri"/>
              </a:rPr>
              <a:t>o be</a:t>
            </a:r>
            <a:r>
              <a:rPr sz="2600" spc="-20" dirty="0" smtClean="0">
                <a:latin typeface="Calibri"/>
                <a:cs typeface="Calibri"/>
              </a:rPr>
              <a:t> </a:t>
            </a:r>
            <a:r>
              <a:rPr sz="2600" spc="0" dirty="0" smtClean="0">
                <a:latin typeface="Calibri"/>
                <a:cs typeface="Calibri"/>
              </a:rPr>
              <a:t>measu</a:t>
            </a:r>
            <a:r>
              <a:rPr sz="2600" spc="-35" dirty="0" smtClean="0">
                <a:latin typeface="Calibri"/>
                <a:cs typeface="Calibri"/>
              </a:rPr>
              <a:t>r</a:t>
            </a:r>
            <a:r>
              <a:rPr sz="2600" spc="0" dirty="0" smtClean="0">
                <a:latin typeface="Calibri"/>
                <a:cs typeface="Calibri"/>
              </a:rPr>
              <a:t>ed,</a:t>
            </a:r>
            <a:endParaRPr sz="2600" dirty="0">
              <a:latin typeface="Calibri"/>
              <a:cs typeface="Calibri"/>
            </a:endParaRPr>
          </a:p>
          <a:p>
            <a:pPr marL="355600">
              <a:lnSpc>
                <a:spcPts val="2495"/>
              </a:lnSpc>
            </a:pPr>
            <a:r>
              <a:rPr sz="2600" dirty="0" smtClean="0">
                <a:latin typeface="Calibri"/>
                <a:cs typeface="Calibri"/>
              </a:rPr>
              <a:t>m</a:t>
            </a:r>
            <a:r>
              <a:rPr sz="2600" spc="-15" dirty="0" smtClean="0">
                <a:latin typeface="Calibri"/>
                <a:cs typeface="Calibri"/>
              </a:rPr>
              <a:t>o</a:t>
            </a:r>
            <a:r>
              <a:rPr sz="2600" spc="0" dirty="0" smtClean="0">
                <a:latin typeface="Calibri"/>
                <a:cs typeface="Calibri"/>
              </a:rPr>
              <a:t>ni</a:t>
            </a:r>
            <a:r>
              <a:rPr sz="2600" spc="-25" dirty="0" smtClean="0">
                <a:latin typeface="Calibri"/>
                <a:cs typeface="Calibri"/>
              </a:rPr>
              <a:t>t</a:t>
            </a:r>
            <a:r>
              <a:rPr sz="2600" spc="0" dirty="0" smtClean="0">
                <a:latin typeface="Calibri"/>
                <a:cs typeface="Calibri"/>
              </a:rPr>
              <a:t>oring</a:t>
            </a:r>
            <a:r>
              <a:rPr sz="2600" spc="-20" dirty="0" smtClean="0">
                <a:latin typeface="Calibri"/>
                <a:cs typeface="Calibri"/>
              </a:rPr>
              <a:t> </a:t>
            </a:r>
            <a:r>
              <a:rPr sz="2600" spc="0" dirty="0" smtClean="0">
                <a:latin typeface="Calibri"/>
                <a:cs typeface="Calibri"/>
              </a:rPr>
              <a:t>needs</a:t>
            </a:r>
            <a:r>
              <a:rPr sz="2600" spc="-45" dirty="0" smtClean="0">
                <a:latin typeface="Calibri"/>
                <a:cs typeface="Calibri"/>
              </a:rPr>
              <a:t> </a:t>
            </a:r>
            <a:r>
              <a:rPr sz="2600" spc="-25" dirty="0" smtClean="0">
                <a:latin typeface="Calibri"/>
                <a:cs typeface="Calibri"/>
              </a:rPr>
              <a:t>t</a:t>
            </a:r>
            <a:r>
              <a:rPr sz="2600" spc="0" dirty="0" smtClean="0">
                <a:latin typeface="Calibri"/>
                <a:cs typeface="Calibri"/>
              </a:rPr>
              <a:t>o be</a:t>
            </a:r>
            <a:r>
              <a:rPr sz="2600" spc="-20" dirty="0" smtClean="0">
                <a:latin typeface="Calibri"/>
                <a:cs typeface="Calibri"/>
              </a:rPr>
              <a:t> </a:t>
            </a:r>
            <a:r>
              <a:rPr sz="2600" spc="0" dirty="0" smtClean="0">
                <a:latin typeface="Calibri"/>
                <a:cs typeface="Calibri"/>
              </a:rPr>
              <a:t>per</a:t>
            </a:r>
            <a:r>
              <a:rPr sz="2600" spc="-65" dirty="0" smtClean="0">
                <a:latin typeface="Calibri"/>
                <a:cs typeface="Calibri"/>
              </a:rPr>
              <a:t>f</a:t>
            </a:r>
            <a:r>
              <a:rPr sz="2600" spc="0" dirty="0" smtClean="0">
                <a:latin typeface="Calibri"/>
                <a:cs typeface="Calibri"/>
              </a:rPr>
              <a:t>or</a:t>
            </a:r>
            <a:r>
              <a:rPr sz="2600" spc="-10" dirty="0" smtClean="0">
                <a:latin typeface="Calibri"/>
                <a:cs typeface="Calibri"/>
              </a:rPr>
              <a:t>m</a:t>
            </a:r>
            <a:r>
              <a:rPr sz="2600" spc="0" dirty="0" smtClean="0">
                <a:latin typeface="Calibri"/>
                <a:cs typeface="Calibri"/>
              </a:rPr>
              <a:t>ed</a:t>
            </a:r>
            <a:r>
              <a:rPr sz="2600" spc="-30" dirty="0" smtClean="0">
                <a:latin typeface="Calibri"/>
                <a:cs typeface="Calibri"/>
              </a:rPr>
              <a:t> </a:t>
            </a:r>
            <a:r>
              <a:rPr sz="2600" spc="-25" dirty="0" smtClean="0">
                <a:latin typeface="Calibri"/>
                <a:cs typeface="Calibri"/>
              </a:rPr>
              <a:t>a</a:t>
            </a:r>
            <a:r>
              <a:rPr sz="2600" spc="0" dirty="0" smtClean="0">
                <a:latin typeface="Calibri"/>
                <a:cs typeface="Calibri"/>
              </a:rPr>
              <a:t>t</a:t>
            </a:r>
            <a:endParaRPr sz="2600" dirty="0">
              <a:latin typeface="Calibri"/>
              <a:cs typeface="Calibri"/>
            </a:endParaRPr>
          </a:p>
          <a:p>
            <a:pPr marL="1155700" lvl="1" indent="-228600">
              <a:lnSpc>
                <a:spcPct val="100000"/>
              </a:lnSpc>
              <a:buFont typeface="Arial"/>
              <a:buChar char="•"/>
              <a:tabLst>
                <a:tab pos="1155700" algn="l"/>
              </a:tabLst>
            </a:pPr>
            <a:r>
              <a:rPr sz="2600" spc="0" dirty="0" smtClean="0">
                <a:latin typeface="Calibri"/>
                <a:cs typeface="Calibri"/>
              </a:rPr>
              <a:t>Cer</a:t>
            </a:r>
            <a:r>
              <a:rPr sz="2600" spc="-25" dirty="0" smtClean="0">
                <a:latin typeface="Calibri"/>
                <a:cs typeface="Calibri"/>
              </a:rPr>
              <a:t>t</a:t>
            </a:r>
            <a:r>
              <a:rPr sz="2600" spc="0" dirty="0" smtClean="0">
                <a:latin typeface="Calibri"/>
                <a:cs typeface="Calibri"/>
              </a:rPr>
              <a:t>ain</a:t>
            </a:r>
            <a:r>
              <a:rPr sz="2600" spc="-20" dirty="0" smtClean="0">
                <a:latin typeface="Calibri"/>
                <a:cs typeface="Calibri"/>
              </a:rPr>
              <a:t> </a:t>
            </a:r>
            <a:r>
              <a:rPr sz="2600" spc="0" dirty="0" smtClean="0">
                <a:latin typeface="Calibri"/>
                <a:cs typeface="Calibri"/>
              </a:rPr>
              <a:t>l</a:t>
            </a:r>
            <a:r>
              <a:rPr sz="2600" spc="-50" dirty="0" smtClean="0">
                <a:latin typeface="Calibri"/>
                <a:cs typeface="Calibri"/>
              </a:rPr>
              <a:t>a</a:t>
            </a:r>
            <a:r>
              <a:rPr sz="2600" spc="-40" dirty="0" smtClean="0">
                <a:latin typeface="Calibri"/>
                <a:cs typeface="Calibri"/>
              </a:rPr>
              <a:t>y</a:t>
            </a:r>
            <a:r>
              <a:rPr sz="2600" spc="0" dirty="0" smtClean="0">
                <a:latin typeface="Calibri"/>
                <a:cs typeface="Calibri"/>
              </a:rPr>
              <a:t>e</a:t>
            </a:r>
            <a:r>
              <a:rPr sz="2600" spc="-45" dirty="0" smtClean="0">
                <a:latin typeface="Calibri"/>
                <a:cs typeface="Calibri"/>
              </a:rPr>
              <a:t>r</a:t>
            </a:r>
            <a:r>
              <a:rPr sz="2600" spc="0" dirty="0" smtClean="0">
                <a:latin typeface="Calibri"/>
                <a:cs typeface="Calibri"/>
              </a:rPr>
              <a:t>s</a:t>
            </a:r>
            <a:endParaRPr sz="2600" dirty="0">
              <a:latin typeface="Calibri"/>
              <a:cs typeface="Calibri"/>
            </a:endParaRPr>
          </a:p>
          <a:p>
            <a:pPr marL="1155700" lvl="1" indent="-228600">
              <a:lnSpc>
                <a:spcPct val="100000"/>
              </a:lnSpc>
              <a:buFont typeface="Arial"/>
              <a:buChar char="•"/>
              <a:tabLst>
                <a:tab pos="1155700" algn="l"/>
              </a:tabLst>
            </a:pPr>
            <a:r>
              <a:rPr sz="2600" b="1" spc="0" dirty="0" smtClean="0">
                <a:latin typeface="Calibri"/>
                <a:cs typeface="Calibri"/>
              </a:rPr>
              <a:t>Sp</a:t>
            </a:r>
            <a:r>
              <a:rPr sz="2600" b="1" spc="-30" dirty="0" smtClean="0">
                <a:latin typeface="Calibri"/>
                <a:cs typeface="Calibri"/>
              </a:rPr>
              <a:t>a</a:t>
            </a:r>
            <a:r>
              <a:rPr sz="2600" b="1" spc="0" dirty="0" smtClean="0">
                <a:latin typeface="Calibri"/>
                <a:cs typeface="Calibri"/>
              </a:rPr>
              <a:t>t</a:t>
            </a:r>
            <a:r>
              <a:rPr sz="2600" b="1" spc="-10" dirty="0" smtClean="0">
                <a:latin typeface="Calibri"/>
                <a:cs typeface="Calibri"/>
              </a:rPr>
              <a:t>i</a:t>
            </a:r>
            <a:r>
              <a:rPr sz="2600" b="1" spc="0" dirty="0" smtClean="0">
                <a:latin typeface="Calibri"/>
                <a:cs typeface="Calibri"/>
              </a:rPr>
              <a:t>o</a:t>
            </a:r>
            <a:r>
              <a:rPr sz="2600" b="1" spc="-10" dirty="0" smtClean="0">
                <a:latin typeface="Calibri"/>
                <a:cs typeface="Calibri"/>
              </a:rPr>
              <a:t>-</a:t>
            </a:r>
            <a:r>
              <a:rPr sz="2600" b="1" spc="-40" dirty="0" smtClean="0">
                <a:latin typeface="Calibri"/>
                <a:cs typeface="Calibri"/>
              </a:rPr>
              <a:t>t</a:t>
            </a:r>
            <a:r>
              <a:rPr sz="2600" b="1" spc="0" dirty="0" smtClean="0">
                <a:latin typeface="Calibri"/>
                <a:cs typeface="Calibri"/>
              </a:rPr>
              <a:t>empo</a:t>
            </a:r>
            <a:r>
              <a:rPr sz="2600" b="1" spc="-60" dirty="0" smtClean="0">
                <a:latin typeface="Calibri"/>
                <a:cs typeface="Calibri"/>
              </a:rPr>
              <a:t>r</a:t>
            </a:r>
            <a:r>
              <a:rPr sz="2600" b="1" spc="0" dirty="0" smtClean="0">
                <a:latin typeface="Calibri"/>
                <a:cs typeface="Calibri"/>
              </a:rPr>
              <a:t>al</a:t>
            </a:r>
            <a:r>
              <a:rPr sz="2600" b="1" spc="-5" dirty="0" smtClean="0">
                <a:latin typeface="Calibri"/>
                <a:cs typeface="Calibri"/>
              </a:rPr>
              <a:t> </a:t>
            </a:r>
            <a:r>
              <a:rPr sz="2600" spc="0" dirty="0" smtClean="0">
                <a:latin typeface="Calibri"/>
                <a:cs typeface="Calibri"/>
              </a:rPr>
              <a:t>g</a:t>
            </a:r>
            <a:r>
              <a:rPr sz="2600" spc="-50" dirty="0" smtClean="0">
                <a:latin typeface="Calibri"/>
                <a:cs typeface="Calibri"/>
              </a:rPr>
              <a:t>r</a:t>
            </a:r>
            <a:r>
              <a:rPr sz="2600" spc="0" dirty="0" smtClean="0">
                <a:latin typeface="Calibri"/>
                <a:cs typeface="Calibri"/>
              </a:rPr>
              <a:t>anular</a:t>
            </a:r>
            <a:r>
              <a:rPr sz="2600" spc="5" dirty="0" smtClean="0">
                <a:latin typeface="Calibri"/>
                <a:cs typeface="Calibri"/>
              </a:rPr>
              <a:t>i</a:t>
            </a:r>
            <a:r>
              <a:rPr sz="2600" spc="0" dirty="0" smtClean="0">
                <a:latin typeface="Calibri"/>
                <a:cs typeface="Calibri"/>
              </a:rPr>
              <a:t>ties</a:t>
            </a:r>
            <a:endParaRPr sz="2600" dirty="0">
              <a:latin typeface="Calibri"/>
              <a:cs typeface="Calibri"/>
            </a:endParaRPr>
          </a:p>
          <a:p>
            <a:pPr marL="355600" indent="-342900">
              <a:lnSpc>
                <a:spcPct val="100000"/>
              </a:lnSpc>
              <a:buFont typeface="Arial"/>
              <a:buChar char="•"/>
              <a:tabLst>
                <a:tab pos="354965" algn="l"/>
              </a:tabLst>
            </a:pPr>
            <a:r>
              <a:rPr sz="2600" dirty="0" smtClean="0">
                <a:latin typeface="Calibri"/>
                <a:cs typeface="Calibri"/>
              </a:rPr>
              <a:t>Moni</a:t>
            </a:r>
            <a:r>
              <a:rPr sz="2600" spc="-20" dirty="0" smtClean="0">
                <a:latin typeface="Calibri"/>
                <a:cs typeface="Calibri"/>
              </a:rPr>
              <a:t>t</a:t>
            </a:r>
            <a:r>
              <a:rPr sz="2600" spc="0" dirty="0" smtClean="0">
                <a:latin typeface="Calibri"/>
                <a:cs typeface="Calibri"/>
              </a:rPr>
              <a:t>oring</a:t>
            </a:r>
            <a:r>
              <a:rPr sz="2600" spc="-15" dirty="0" smtClean="0">
                <a:latin typeface="Calibri"/>
                <a:cs typeface="Calibri"/>
              </a:rPr>
              <a:t> </a:t>
            </a:r>
            <a:r>
              <a:rPr sz="2600" spc="-25" dirty="0" smtClean="0">
                <a:latin typeface="Calibri"/>
                <a:cs typeface="Calibri"/>
              </a:rPr>
              <a:t>t</a:t>
            </a:r>
            <a:r>
              <a:rPr sz="2600" spc="0" dirty="0" smtClean="0">
                <a:latin typeface="Calibri"/>
                <a:cs typeface="Calibri"/>
              </a:rPr>
              <a:t>o</a:t>
            </a:r>
            <a:r>
              <a:rPr sz="2600" spc="-10" dirty="0" smtClean="0">
                <a:latin typeface="Calibri"/>
                <a:cs typeface="Calibri"/>
              </a:rPr>
              <a:t>o</a:t>
            </a:r>
            <a:r>
              <a:rPr sz="2600" spc="0" dirty="0" smtClean="0">
                <a:latin typeface="Calibri"/>
                <a:cs typeface="Calibri"/>
              </a:rPr>
              <a:t>ls</a:t>
            </a:r>
            <a:endParaRPr sz="2600" dirty="0">
              <a:latin typeface="Calibri"/>
              <a:cs typeface="Calibri"/>
            </a:endParaRPr>
          </a:p>
          <a:p>
            <a:pPr marL="756285" indent="-287020">
              <a:lnSpc>
                <a:spcPct val="100000"/>
              </a:lnSpc>
              <a:buFont typeface="Arial"/>
              <a:buChar char="–"/>
              <a:tabLst>
                <a:tab pos="756285" algn="l"/>
              </a:tabLst>
            </a:pPr>
            <a:r>
              <a:rPr sz="2600" spc="0" dirty="0" smtClean="0">
                <a:latin typeface="Calibri"/>
                <a:cs typeface="Calibri"/>
              </a:rPr>
              <a:t>A</a:t>
            </a:r>
            <a:r>
              <a:rPr sz="2600" spc="-30" dirty="0" smtClean="0">
                <a:latin typeface="Calibri"/>
                <a:cs typeface="Calibri"/>
              </a:rPr>
              <a:t>r</a:t>
            </a:r>
            <a:r>
              <a:rPr sz="2600" spc="0" dirty="0" smtClean="0">
                <a:latin typeface="Calibri"/>
                <a:cs typeface="Calibri"/>
              </a:rPr>
              <a:t>e</a:t>
            </a:r>
            <a:r>
              <a:rPr sz="2600" spc="-35" dirty="0" smtClean="0">
                <a:latin typeface="Calibri"/>
                <a:cs typeface="Calibri"/>
              </a:rPr>
              <a:t> </a:t>
            </a:r>
            <a:r>
              <a:rPr sz="2600" b="1" spc="0" dirty="0" smtClean="0">
                <a:latin typeface="Calibri"/>
                <a:cs typeface="Calibri"/>
              </a:rPr>
              <a:t>not</a:t>
            </a:r>
            <a:r>
              <a:rPr sz="2600" b="1" spc="5" dirty="0" smtClean="0">
                <a:latin typeface="Calibri"/>
                <a:cs typeface="Calibri"/>
              </a:rPr>
              <a:t> </a:t>
            </a:r>
            <a:r>
              <a:rPr sz="2600" spc="0" dirty="0" smtClean="0">
                <a:latin typeface="Calibri"/>
                <a:cs typeface="Calibri"/>
              </a:rPr>
              <a:t>without</a:t>
            </a:r>
            <a:r>
              <a:rPr sz="2600" spc="-20" dirty="0" smtClean="0">
                <a:latin typeface="Calibri"/>
                <a:cs typeface="Calibri"/>
              </a:rPr>
              <a:t> </a:t>
            </a:r>
            <a:r>
              <a:rPr sz="2600" spc="0" dirty="0" smtClean="0">
                <a:latin typeface="Calibri"/>
                <a:cs typeface="Calibri"/>
              </a:rPr>
              <a:t>fl</a:t>
            </a:r>
            <a:r>
              <a:rPr sz="2600" spc="-15" dirty="0" smtClean="0">
                <a:latin typeface="Calibri"/>
                <a:cs typeface="Calibri"/>
              </a:rPr>
              <a:t>a</a:t>
            </a:r>
            <a:r>
              <a:rPr sz="2600" spc="-30" dirty="0" smtClean="0">
                <a:latin typeface="Calibri"/>
                <a:cs typeface="Calibri"/>
              </a:rPr>
              <a:t>w</a:t>
            </a:r>
            <a:r>
              <a:rPr sz="2600" spc="0" dirty="0" smtClean="0">
                <a:latin typeface="Calibri"/>
                <a:cs typeface="Calibri"/>
              </a:rPr>
              <a:t>s</a:t>
            </a:r>
            <a:endParaRPr sz="2600" dirty="0">
              <a:latin typeface="Calibri"/>
              <a:cs typeface="Calibri"/>
            </a:endParaRPr>
          </a:p>
          <a:p>
            <a:pPr marL="756285" indent="-287020">
              <a:lnSpc>
                <a:spcPct val="100000"/>
              </a:lnSpc>
              <a:buFont typeface="Arial"/>
              <a:buChar char="–"/>
              <a:tabLst>
                <a:tab pos="756285" algn="l"/>
              </a:tabLst>
            </a:pPr>
            <a:r>
              <a:rPr sz="2600" spc="0" dirty="0" smtClean="0">
                <a:latin typeface="Calibri"/>
                <a:cs typeface="Calibri"/>
              </a:rPr>
              <a:t>S</a:t>
            </a:r>
            <a:r>
              <a:rPr sz="2600" spc="-10" dirty="0" smtClean="0">
                <a:latin typeface="Calibri"/>
                <a:cs typeface="Calibri"/>
              </a:rPr>
              <a:t>e</a:t>
            </a:r>
            <a:r>
              <a:rPr sz="2600" spc="-30" dirty="0" smtClean="0">
                <a:latin typeface="Calibri"/>
                <a:cs typeface="Calibri"/>
              </a:rPr>
              <a:t>v</a:t>
            </a:r>
            <a:r>
              <a:rPr sz="2600" spc="0" dirty="0" smtClean="0">
                <a:latin typeface="Calibri"/>
                <a:cs typeface="Calibri"/>
              </a:rPr>
              <a:t>e</a:t>
            </a:r>
            <a:r>
              <a:rPr sz="2600" spc="-45" dirty="0" smtClean="0">
                <a:latin typeface="Calibri"/>
                <a:cs typeface="Calibri"/>
              </a:rPr>
              <a:t>r</a:t>
            </a:r>
            <a:r>
              <a:rPr sz="2600" spc="0" dirty="0" smtClean="0">
                <a:latin typeface="Calibri"/>
                <a:cs typeface="Calibri"/>
              </a:rPr>
              <a:t>al</a:t>
            </a:r>
            <a:r>
              <a:rPr sz="2600" spc="-35" dirty="0" smtClean="0">
                <a:latin typeface="Calibri"/>
                <a:cs typeface="Calibri"/>
              </a:rPr>
              <a:t> </a:t>
            </a:r>
            <a:r>
              <a:rPr sz="2600" spc="0" dirty="0" smtClean="0">
                <a:latin typeface="Calibri"/>
                <a:cs typeface="Calibri"/>
              </a:rPr>
              <a:t>issues</a:t>
            </a:r>
            <a:r>
              <a:rPr sz="2600" spc="-30" dirty="0" smtClean="0">
                <a:latin typeface="Calibri"/>
                <a:cs typeface="Calibri"/>
              </a:rPr>
              <a:t> </a:t>
            </a:r>
            <a:r>
              <a:rPr sz="2600" spc="0" dirty="0" smtClean="0">
                <a:latin typeface="Calibri"/>
                <a:cs typeface="Calibri"/>
              </a:rPr>
              <a:t>arise </a:t>
            </a:r>
            <a:r>
              <a:rPr sz="2600" spc="-10" dirty="0" smtClean="0">
                <a:latin typeface="Calibri"/>
                <a:cs typeface="Calibri"/>
              </a:rPr>
              <a:t>w</a:t>
            </a:r>
            <a:r>
              <a:rPr sz="2600" spc="0" dirty="0" smtClean="0">
                <a:latin typeface="Calibri"/>
                <a:cs typeface="Calibri"/>
              </a:rPr>
              <a:t>hen</a:t>
            </a:r>
            <a:r>
              <a:rPr sz="2600" spc="-25" dirty="0" smtClean="0">
                <a:latin typeface="Calibri"/>
                <a:cs typeface="Calibri"/>
              </a:rPr>
              <a:t> </a:t>
            </a:r>
            <a:r>
              <a:rPr sz="2600" spc="0" dirty="0" smtClean="0">
                <a:latin typeface="Calibri"/>
                <a:cs typeface="Calibri"/>
              </a:rPr>
              <a:t>th</a:t>
            </a:r>
            <a:r>
              <a:rPr sz="2600" spc="-10" dirty="0" smtClean="0">
                <a:latin typeface="Calibri"/>
                <a:cs typeface="Calibri"/>
              </a:rPr>
              <a:t>e</a:t>
            </a:r>
            <a:r>
              <a:rPr sz="2600" spc="0" dirty="0" smtClean="0">
                <a:latin typeface="Calibri"/>
                <a:cs typeface="Calibri"/>
              </a:rPr>
              <a:t>y</a:t>
            </a:r>
            <a:r>
              <a:rPr sz="2600" spc="-15" dirty="0" smtClean="0">
                <a:latin typeface="Calibri"/>
                <a:cs typeface="Calibri"/>
              </a:rPr>
              <a:t> </a:t>
            </a:r>
            <a:r>
              <a:rPr sz="2600" spc="0" dirty="0" smtClean="0">
                <a:latin typeface="Calibri"/>
                <a:cs typeface="Calibri"/>
              </a:rPr>
              <a:t>a</a:t>
            </a:r>
            <a:r>
              <a:rPr sz="2600" spc="-35" dirty="0" smtClean="0">
                <a:latin typeface="Calibri"/>
                <a:cs typeface="Calibri"/>
              </a:rPr>
              <a:t>r</a:t>
            </a:r>
            <a:r>
              <a:rPr sz="2600" spc="0" dirty="0" smtClean="0">
                <a:latin typeface="Calibri"/>
                <a:cs typeface="Calibri"/>
              </a:rPr>
              <a:t>e</a:t>
            </a:r>
            <a:r>
              <a:rPr sz="2600" spc="-15" dirty="0" smtClean="0">
                <a:latin typeface="Calibri"/>
                <a:cs typeface="Calibri"/>
              </a:rPr>
              <a:t> </a:t>
            </a:r>
            <a:r>
              <a:rPr sz="2600" spc="0" dirty="0" smtClean="0">
                <a:latin typeface="Calibri"/>
                <a:cs typeface="Calibri"/>
              </a:rPr>
              <a:t>used</a:t>
            </a:r>
            <a:r>
              <a:rPr sz="2600" spc="-25" dirty="0" smtClean="0">
                <a:latin typeface="Calibri"/>
                <a:cs typeface="Calibri"/>
              </a:rPr>
              <a:t> </a:t>
            </a:r>
            <a:r>
              <a:rPr sz="2600" spc="0" dirty="0" smtClean="0">
                <a:latin typeface="Calibri"/>
                <a:cs typeface="Calibri"/>
              </a:rPr>
              <a:t>in</a:t>
            </a:r>
            <a:r>
              <a:rPr sz="2600" spc="-10" dirty="0" smtClean="0">
                <a:latin typeface="Calibri"/>
                <a:cs typeface="Calibri"/>
              </a:rPr>
              <a:t> </a:t>
            </a:r>
            <a:r>
              <a:rPr sz="2600" spc="0" dirty="0" smtClean="0">
                <a:latin typeface="Calibri"/>
                <a:cs typeface="Calibri"/>
              </a:rPr>
              <a:t>pa</a:t>
            </a:r>
            <a:r>
              <a:rPr sz="2600" spc="-45" dirty="0" smtClean="0">
                <a:latin typeface="Calibri"/>
                <a:cs typeface="Calibri"/>
              </a:rPr>
              <a:t>r</a:t>
            </a:r>
            <a:r>
              <a:rPr sz="2600" spc="0" dirty="0" smtClean="0">
                <a:latin typeface="Calibri"/>
                <a:cs typeface="Calibri"/>
              </a:rPr>
              <a:t>allel</a:t>
            </a:r>
            <a:r>
              <a:rPr sz="2600" spc="-5" dirty="0" smtClean="0">
                <a:latin typeface="Calibri"/>
                <a:cs typeface="Calibri"/>
              </a:rPr>
              <a:t> </a:t>
            </a:r>
            <a:r>
              <a:rPr sz="2600" spc="-65" dirty="0" smtClean="0">
                <a:latin typeface="Calibri"/>
                <a:cs typeface="Calibri"/>
              </a:rPr>
              <a:t>f</a:t>
            </a:r>
            <a:r>
              <a:rPr sz="2600" spc="0" dirty="0" smtClean="0">
                <a:latin typeface="Calibri"/>
                <a:cs typeface="Calibri"/>
              </a:rPr>
              <a:t>or</a:t>
            </a:r>
            <a:endParaRPr sz="2600" dirty="0">
              <a:latin typeface="Calibri"/>
              <a:cs typeface="Calibri"/>
            </a:endParaRPr>
          </a:p>
          <a:p>
            <a:pPr marL="756285">
              <a:lnSpc>
                <a:spcPts val="2495"/>
              </a:lnSpc>
            </a:pPr>
            <a:r>
              <a:rPr sz="2600" dirty="0" smtClean="0">
                <a:solidFill>
                  <a:srgbClr val="0000FF"/>
                </a:solidFill>
                <a:latin typeface="Calibri"/>
                <a:cs typeface="Calibri"/>
              </a:rPr>
              <a:t>thousands</a:t>
            </a:r>
            <a:r>
              <a:rPr sz="2600" spc="-35" dirty="0" smtClean="0">
                <a:solidFill>
                  <a:srgbClr val="0000FF"/>
                </a:solidFill>
                <a:latin typeface="Calibri"/>
                <a:cs typeface="Calibri"/>
              </a:rPr>
              <a:t> </a:t>
            </a:r>
            <a:r>
              <a:rPr sz="2600" spc="0" dirty="0" smtClean="0">
                <a:latin typeface="Calibri"/>
                <a:cs typeface="Calibri"/>
              </a:rPr>
              <a:t>d</a:t>
            </a:r>
            <a:r>
              <a:rPr sz="2600" spc="-15" dirty="0" smtClean="0">
                <a:latin typeface="Calibri"/>
                <a:cs typeface="Calibri"/>
              </a:rPr>
              <a:t>e</a:t>
            </a:r>
            <a:r>
              <a:rPr sz="2600" spc="0" dirty="0" smtClean="0">
                <a:latin typeface="Calibri"/>
                <a:cs typeface="Calibri"/>
              </a:rPr>
              <a:t>vices</a:t>
            </a:r>
            <a:r>
              <a:rPr sz="2600" spc="-30" dirty="0" smtClean="0">
                <a:latin typeface="Calibri"/>
                <a:cs typeface="Calibri"/>
              </a:rPr>
              <a:t> </a:t>
            </a:r>
            <a:r>
              <a:rPr sz="2600" spc="0" dirty="0" smtClean="0">
                <a:latin typeface="Calibri"/>
                <a:cs typeface="Calibri"/>
              </a:rPr>
              <a:t>of</a:t>
            </a:r>
            <a:r>
              <a:rPr sz="2600" spc="-5" dirty="0" smtClean="0">
                <a:latin typeface="Calibri"/>
                <a:cs typeface="Calibri"/>
              </a:rPr>
              <a:t> </a:t>
            </a:r>
            <a:r>
              <a:rPr sz="2600" spc="0" dirty="0" smtClean="0">
                <a:solidFill>
                  <a:srgbClr val="0000FF"/>
                </a:solidFill>
                <a:latin typeface="Calibri"/>
                <a:cs typeface="Calibri"/>
              </a:rPr>
              <a:t>di</a:t>
            </a:r>
            <a:r>
              <a:rPr sz="2600" spc="-25" dirty="0" smtClean="0">
                <a:solidFill>
                  <a:srgbClr val="0000FF"/>
                </a:solidFill>
                <a:latin typeface="Calibri"/>
                <a:cs typeface="Calibri"/>
              </a:rPr>
              <a:t>f</a:t>
            </a:r>
            <a:r>
              <a:rPr sz="2600" spc="-65" dirty="0" smtClean="0">
                <a:solidFill>
                  <a:srgbClr val="0000FF"/>
                </a:solidFill>
                <a:latin typeface="Calibri"/>
                <a:cs typeface="Calibri"/>
              </a:rPr>
              <a:t>f</a:t>
            </a:r>
            <a:r>
              <a:rPr sz="2600" spc="0" dirty="0" smtClean="0">
                <a:solidFill>
                  <a:srgbClr val="0000FF"/>
                </a:solidFill>
                <a:latin typeface="Calibri"/>
                <a:cs typeface="Calibri"/>
              </a:rPr>
              <a:t>e</a:t>
            </a:r>
            <a:r>
              <a:rPr sz="2600" spc="-35" dirty="0" smtClean="0">
                <a:solidFill>
                  <a:srgbClr val="0000FF"/>
                </a:solidFill>
                <a:latin typeface="Calibri"/>
                <a:cs typeface="Calibri"/>
              </a:rPr>
              <a:t>r</a:t>
            </a:r>
            <a:r>
              <a:rPr sz="2600" spc="0" dirty="0" smtClean="0">
                <a:solidFill>
                  <a:srgbClr val="0000FF"/>
                </a:solidFill>
                <a:latin typeface="Calibri"/>
                <a:cs typeface="Calibri"/>
              </a:rPr>
              <a:t>e</a:t>
            </a:r>
            <a:r>
              <a:rPr sz="2600" spc="-25" dirty="0" smtClean="0">
                <a:solidFill>
                  <a:srgbClr val="0000FF"/>
                </a:solidFill>
                <a:latin typeface="Calibri"/>
                <a:cs typeface="Calibri"/>
              </a:rPr>
              <a:t>n</a:t>
            </a:r>
            <a:r>
              <a:rPr sz="2600" spc="0" dirty="0" smtClean="0">
                <a:solidFill>
                  <a:srgbClr val="0000FF"/>
                </a:solidFill>
                <a:latin typeface="Calibri"/>
                <a:cs typeface="Calibri"/>
              </a:rPr>
              <a:t>t</a:t>
            </a:r>
            <a:r>
              <a:rPr sz="2600" spc="-45" dirty="0" smtClean="0">
                <a:solidFill>
                  <a:srgbClr val="0000FF"/>
                </a:solidFill>
                <a:latin typeface="Calibri"/>
                <a:cs typeface="Calibri"/>
              </a:rPr>
              <a:t> </a:t>
            </a:r>
            <a:r>
              <a:rPr sz="2600" spc="0" dirty="0" smtClean="0">
                <a:solidFill>
                  <a:srgbClr val="0000FF"/>
                </a:solidFill>
                <a:latin typeface="Calibri"/>
                <a:cs typeface="Calibri"/>
              </a:rPr>
              <a:t>types</a:t>
            </a:r>
            <a:r>
              <a:rPr sz="2600" spc="-20" dirty="0" smtClean="0">
                <a:solidFill>
                  <a:srgbClr val="0000FF"/>
                </a:solidFill>
                <a:latin typeface="Calibri"/>
                <a:cs typeface="Calibri"/>
              </a:rPr>
              <a:t> </a:t>
            </a:r>
            <a:r>
              <a:rPr sz="2600" spc="0" dirty="0" smtClean="0">
                <a:solidFill>
                  <a:srgbClr val="0000FF"/>
                </a:solidFill>
                <a:latin typeface="Calibri"/>
                <a:cs typeface="Calibri"/>
              </a:rPr>
              <a:t>&amp; manu</a:t>
            </a:r>
            <a:r>
              <a:rPr sz="2600" spc="-55" dirty="0" smtClean="0">
                <a:solidFill>
                  <a:srgbClr val="0000FF"/>
                </a:solidFill>
                <a:latin typeface="Calibri"/>
                <a:cs typeface="Calibri"/>
              </a:rPr>
              <a:t>f</a:t>
            </a:r>
            <a:r>
              <a:rPr sz="2600" spc="0" dirty="0" smtClean="0">
                <a:solidFill>
                  <a:srgbClr val="0000FF"/>
                </a:solidFill>
                <a:latin typeface="Calibri"/>
                <a:cs typeface="Calibri"/>
              </a:rPr>
              <a:t>actu</a:t>
            </a:r>
            <a:r>
              <a:rPr sz="2600" spc="-30" dirty="0" smtClean="0">
                <a:solidFill>
                  <a:srgbClr val="0000FF"/>
                </a:solidFill>
                <a:latin typeface="Calibri"/>
                <a:cs typeface="Calibri"/>
              </a:rPr>
              <a:t>r</a:t>
            </a:r>
            <a:r>
              <a:rPr sz="2600" spc="0" dirty="0" smtClean="0">
                <a:solidFill>
                  <a:srgbClr val="0000FF"/>
                </a:solidFill>
                <a:latin typeface="Calibri"/>
                <a:cs typeface="Calibri"/>
              </a:rPr>
              <a:t>e</a:t>
            </a:r>
            <a:r>
              <a:rPr sz="2600" spc="-45" dirty="0" smtClean="0">
                <a:solidFill>
                  <a:srgbClr val="0000FF"/>
                </a:solidFill>
                <a:latin typeface="Calibri"/>
                <a:cs typeface="Calibri"/>
              </a:rPr>
              <a:t>r</a:t>
            </a:r>
            <a:r>
              <a:rPr sz="2600" spc="5" dirty="0" smtClean="0">
                <a:solidFill>
                  <a:srgbClr val="0000FF"/>
                </a:solidFill>
                <a:latin typeface="Calibri"/>
                <a:cs typeface="Calibri"/>
              </a:rPr>
              <a:t>s</a:t>
            </a:r>
            <a:r>
              <a:rPr sz="2600" spc="-10" dirty="0" smtClean="0">
                <a:latin typeface="Calibri"/>
                <a:cs typeface="Calibri"/>
              </a:rPr>
              <a:t>:</a:t>
            </a:r>
            <a:endParaRPr sz="2600" dirty="0">
              <a:latin typeface="Calibri"/>
              <a:cs typeface="Calibri"/>
            </a:endParaRPr>
          </a:p>
          <a:p>
            <a:pPr marL="1155700" lvl="1" indent="-228600">
              <a:lnSpc>
                <a:spcPct val="100000"/>
              </a:lnSpc>
              <a:buClr>
                <a:srgbClr val="C00000"/>
              </a:buClr>
              <a:buFont typeface="Arial"/>
              <a:buChar char="•"/>
              <a:tabLst>
                <a:tab pos="1155700" algn="l"/>
              </a:tabLst>
            </a:pPr>
            <a:r>
              <a:rPr sz="2600" b="1" i="1" spc="0" dirty="0" smtClean="0">
                <a:solidFill>
                  <a:srgbClr val="C00000"/>
                </a:solidFill>
                <a:latin typeface="Calibri"/>
                <a:cs typeface="Calibri"/>
              </a:rPr>
              <a:t>F</a:t>
            </a:r>
            <a:r>
              <a:rPr sz="2600" b="1" i="1" spc="-5" dirty="0" smtClean="0">
                <a:solidFill>
                  <a:srgbClr val="C00000"/>
                </a:solidFill>
                <a:latin typeface="Calibri"/>
                <a:cs typeface="Calibri"/>
              </a:rPr>
              <a:t>in</a:t>
            </a:r>
            <a:r>
              <a:rPr sz="2600" b="1" i="1" spc="5" dirty="0" smtClean="0">
                <a:solidFill>
                  <a:srgbClr val="C00000"/>
                </a:solidFill>
                <a:latin typeface="Calibri"/>
                <a:cs typeface="Calibri"/>
              </a:rPr>
              <a:t>e</a:t>
            </a:r>
            <a:r>
              <a:rPr sz="2600" b="1" i="1" spc="-10" dirty="0" smtClean="0">
                <a:solidFill>
                  <a:srgbClr val="C00000"/>
                </a:solidFill>
                <a:latin typeface="Calibri"/>
                <a:cs typeface="Calibri"/>
              </a:rPr>
              <a:t>-</a:t>
            </a:r>
            <a:r>
              <a:rPr sz="2600" b="1" i="1" spc="0" dirty="0" smtClean="0">
                <a:solidFill>
                  <a:srgbClr val="C00000"/>
                </a:solidFill>
                <a:latin typeface="Calibri"/>
                <a:cs typeface="Calibri"/>
              </a:rPr>
              <a:t>grain</a:t>
            </a:r>
            <a:r>
              <a:rPr sz="2600" b="1" i="1" spc="-25" dirty="0" smtClean="0">
                <a:solidFill>
                  <a:srgbClr val="C00000"/>
                </a:solidFill>
                <a:latin typeface="Calibri"/>
                <a:cs typeface="Calibri"/>
              </a:rPr>
              <a:t> </a:t>
            </a:r>
            <a:r>
              <a:rPr sz="2600" b="1" spc="0" dirty="0" smtClean="0">
                <a:solidFill>
                  <a:srgbClr val="C00000"/>
                </a:solidFill>
                <a:latin typeface="Calibri"/>
                <a:cs typeface="Calibri"/>
              </a:rPr>
              <a:t>d</a:t>
            </a:r>
            <a:r>
              <a:rPr sz="2600" b="1" spc="-35" dirty="0" smtClean="0">
                <a:solidFill>
                  <a:srgbClr val="C00000"/>
                </a:solidFill>
                <a:latin typeface="Calibri"/>
                <a:cs typeface="Calibri"/>
              </a:rPr>
              <a:t>a</a:t>
            </a:r>
            <a:r>
              <a:rPr sz="2600" b="1" spc="-30" dirty="0" smtClean="0">
                <a:solidFill>
                  <a:srgbClr val="C00000"/>
                </a:solidFill>
                <a:latin typeface="Calibri"/>
                <a:cs typeface="Calibri"/>
              </a:rPr>
              <a:t>t</a:t>
            </a:r>
            <a:r>
              <a:rPr sz="2600" b="1" spc="0" dirty="0" smtClean="0">
                <a:solidFill>
                  <a:srgbClr val="C00000"/>
                </a:solidFill>
                <a:latin typeface="Calibri"/>
                <a:cs typeface="Calibri"/>
              </a:rPr>
              <a:t>a</a:t>
            </a:r>
            <a:r>
              <a:rPr sz="2600" b="1" spc="25" dirty="0" smtClean="0">
                <a:solidFill>
                  <a:srgbClr val="C00000"/>
                </a:solidFill>
                <a:latin typeface="Calibri"/>
                <a:cs typeface="Calibri"/>
              </a:rPr>
              <a:t> </a:t>
            </a:r>
            <a:r>
              <a:rPr sz="2600" b="1" spc="0" dirty="0" smtClean="0">
                <a:solidFill>
                  <a:srgbClr val="C00000"/>
                </a:solidFill>
                <a:latin typeface="Calibri"/>
                <a:cs typeface="Calibri"/>
              </a:rPr>
              <a:t>sa</a:t>
            </a:r>
            <a:r>
              <a:rPr sz="2600" b="1" spc="5" dirty="0" smtClean="0">
                <a:solidFill>
                  <a:srgbClr val="C00000"/>
                </a:solidFill>
                <a:latin typeface="Calibri"/>
                <a:cs typeface="Calibri"/>
              </a:rPr>
              <a:t>m</a:t>
            </a:r>
            <a:r>
              <a:rPr sz="2600" b="1" spc="0" dirty="0" smtClean="0">
                <a:solidFill>
                  <a:srgbClr val="C00000"/>
                </a:solidFill>
                <a:latin typeface="Calibri"/>
                <a:cs typeface="Calibri"/>
              </a:rPr>
              <a:t>p</a:t>
            </a:r>
            <a:r>
              <a:rPr sz="2600" b="1" spc="-10" dirty="0" smtClean="0">
                <a:solidFill>
                  <a:srgbClr val="C00000"/>
                </a:solidFill>
                <a:latin typeface="Calibri"/>
                <a:cs typeface="Calibri"/>
              </a:rPr>
              <a:t>l</a:t>
            </a:r>
            <a:r>
              <a:rPr sz="2600" b="1" spc="0" dirty="0" smtClean="0">
                <a:solidFill>
                  <a:srgbClr val="C00000"/>
                </a:solidFill>
                <a:latin typeface="Calibri"/>
                <a:cs typeface="Calibri"/>
              </a:rPr>
              <a:t>i</a:t>
            </a:r>
            <a:r>
              <a:rPr sz="2600" b="1" spc="-10" dirty="0" smtClean="0">
                <a:solidFill>
                  <a:srgbClr val="C00000"/>
                </a:solidFill>
                <a:latin typeface="Calibri"/>
                <a:cs typeface="Calibri"/>
              </a:rPr>
              <a:t>n</a:t>
            </a:r>
            <a:r>
              <a:rPr sz="2600" b="1" spc="0" dirty="0" smtClean="0">
                <a:solidFill>
                  <a:srgbClr val="C00000"/>
                </a:solidFill>
                <a:latin typeface="Calibri"/>
                <a:cs typeface="Calibri"/>
              </a:rPr>
              <a:t>g</a:t>
            </a:r>
            <a:endParaRPr sz="2600" dirty="0">
              <a:latin typeface="Calibri"/>
              <a:cs typeface="Calibri"/>
            </a:endParaRPr>
          </a:p>
          <a:p>
            <a:pPr marL="1155700" lvl="1" indent="-228600">
              <a:lnSpc>
                <a:spcPct val="100000"/>
              </a:lnSpc>
              <a:buClr>
                <a:srgbClr val="C00000"/>
              </a:buClr>
              <a:buFont typeface="Arial"/>
              <a:buChar char="•"/>
              <a:tabLst>
                <a:tab pos="1155700" algn="l"/>
              </a:tabLst>
            </a:pPr>
            <a:r>
              <a:rPr sz="2600" b="1" spc="-10" dirty="0" smtClean="0">
                <a:solidFill>
                  <a:srgbClr val="C00000"/>
                </a:solidFill>
                <a:latin typeface="Calibri"/>
                <a:cs typeface="Calibri"/>
              </a:rPr>
              <a:t>T</a:t>
            </a:r>
            <a:r>
              <a:rPr sz="2600" b="1" spc="0" dirty="0" smtClean="0">
                <a:solidFill>
                  <a:srgbClr val="C00000"/>
                </a:solidFill>
                <a:latin typeface="Calibri"/>
                <a:cs typeface="Calibri"/>
              </a:rPr>
              <a:t>ime</a:t>
            </a:r>
            <a:r>
              <a:rPr sz="2600" b="1" spc="-20" dirty="0" smtClean="0">
                <a:solidFill>
                  <a:srgbClr val="C00000"/>
                </a:solidFill>
                <a:latin typeface="Calibri"/>
                <a:cs typeface="Calibri"/>
              </a:rPr>
              <a:t> </a:t>
            </a:r>
            <a:r>
              <a:rPr sz="2600" b="1" i="1" spc="-35" dirty="0" smtClean="0">
                <a:solidFill>
                  <a:srgbClr val="C00000"/>
                </a:solidFill>
                <a:latin typeface="Calibri"/>
                <a:cs typeface="Calibri"/>
              </a:rPr>
              <a:t>s</a:t>
            </a:r>
            <a:r>
              <a:rPr sz="2600" b="1" i="1" spc="0" dirty="0" smtClean="0">
                <a:solidFill>
                  <a:srgbClr val="C00000"/>
                </a:solidFill>
                <a:latin typeface="Calibri"/>
                <a:cs typeface="Calibri"/>
              </a:rPr>
              <a:t>yn</a:t>
            </a:r>
            <a:r>
              <a:rPr sz="2600" b="1" i="1" spc="-15" dirty="0" smtClean="0">
                <a:solidFill>
                  <a:srgbClr val="C00000"/>
                </a:solidFill>
                <a:latin typeface="Calibri"/>
                <a:cs typeface="Calibri"/>
              </a:rPr>
              <a:t>c</a:t>
            </a:r>
            <a:r>
              <a:rPr sz="2600" b="1" i="1" spc="0" dirty="0" smtClean="0">
                <a:solidFill>
                  <a:srgbClr val="C00000"/>
                </a:solidFill>
                <a:latin typeface="Calibri"/>
                <a:cs typeface="Calibri"/>
              </a:rPr>
              <a:t>h</a:t>
            </a:r>
            <a:r>
              <a:rPr sz="2600" b="1" i="1" spc="-15" dirty="0" smtClean="0">
                <a:solidFill>
                  <a:srgbClr val="C00000"/>
                </a:solidFill>
                <a:latin typeface="Calibri"/>
                <a:cs typeface="Calibri"/>
              </a:rPr>
              <a:t>r</a:t>
            </a:r>
            <a:r>
              <a:rPr sz="2600" b="1" i="1" spc="0" dirty="0" smtClean="0">
                <a:solidFill>
                  <a:srgbClr val="C00000"/>
                </a:solidFill>
                <a:latin typeface="Calibri"/>
                <a:cs typeface="Calibri"/>
              </a:rPr>
              <a:t>o</a:t>
            </a:r>
            <a:r>
              <a:rPr sz="2600" b="1" i="1" spc="-15" dirty="0" smtClean="0">
                <a:solidFill>
                  <a:srgbClr val="C00000"/>
                </a:solidFill>
                <a:latin typeface="Calibri"/>
                <a:cs typeface="Calibri"/>
              </a:rPr>
              <a:t>n</a:t>
            </a:r>
            <a:r>
              <a:rPr sz="2600" b="1" i="1" spc="0" dirty="0" smtClean="0">
                <a:solidFill>
                  <a:srgbClr val="C00000"/>
                </a:solidFill>
                <a:latin typeface="Calibri"/>
                <a:cs typeface="Calibri"/>
              </a:rPr>
              <a:t>i</a:t>
            </a:r>
            <a:r>
              <a:rPr sz="2600" b="1" i="1" spc="-45" dirty="0" smtClean="0">
                <a:solidFill>
                  <a:srgbClr val="C00000"/>
                </a:solidFill>
                <a:latin typeface="Calibri"/>
                <a:cs typeface="Calibri"/>
              </a:rPr>
              <a:t>z</a:t>
            </a:r>
            <a:r>
              <a:rPr sz="2600" b="1" i="1" spc="0" dirty="0" smtClean="0">
                <a:solidFill>
                  <a:srgbClr val="C00000"/>
                </a:solidFill>
                <a:latin typeface="Calibri"/>
                <a:cs typeface="Calibri"/>
              </a:rPr>
              <a:t>ati</a:t>
            </a:r>
            <a:r>
              <a:rPr sz="2600" b="1" i="1" spc="-10" dirty="0" smtClean="0">
                <a:solidFill>
                  <a:srgbClr val="C00000"/>
                </a:solidFill>
                <a:latin typeface="Calibri"/>
                <a:cs typeface="Calibri"/>
              </a:rPr>
              <a:t>o</a:t>
            </a:r>
            <a:r>
              <a:rPr sz="2600" b="1" i="1" spc="0" dirty="0" smtClean="0">
                <a:solidFill>
                  <a:srgbClr val="C00000"/>
                </a:solidFill>
                <a:latin typeface="Calibri"/>
                <a:cs typeface="Calibri"/>
              </a:rPr>
              <a:t>n</a:t>
            </a:r>
            <a:endParaRPr sz="2600" dirty="0">
              <a:latin typeface="Calibri"/>
              <a:cs typeface="Calibri"/>
            </a:endParaRPr>
          </a:p>
          <a:p>
            <a:pPr marL="1155700" lvl="1" indent="-228600">
              <a:lnSpc>
                <a:spcPct val="100000"/>
              </a:lnSpc>
              <a:buClr>
                <a:srgbClr val="C00000"/>
              </a:buClr>
              <a:buFont typeface="Arial"/>
              <a:buChar char="•"/>
              <a:tabLst>
                <a:tab pos="1155700" algn="l"/>
              </a:tabLst>
            </a:pPr>
            <a:r>
              <a:rPr sz="2600" b="1" i="1" spc="0" dirty="0" smtClean="0">
                <a:solidFill>
                  <a:srgbClr val="C00000"/>
                </a:solidFill>
                <a:latin typeface="Calibri"/>
                <a:cs typeface="Calibri"/>
              </a:rPr>
              <a:t>In</a:t>
            </a:r>
            <a:r>
              <a:rPr sz="2600" b="1" i="1" spc="-35" dirty="0" smtClean="0">
                <a:solidFill>
                  <a:srgbClr val="C00000"/>
                </a:solidFill>
                <a:latin typeface="Calibri"/>
                <a:cs typeface="Calibri"/>
              </a:rPr>
              <a:t>c</a:t>
            </a:r>
            <a:r>
              <a:rPr sz="2600" b="1" i="1" spc="0" dirty="0" smtClean="0">
                <a:solidFill>
                  <a:srgbClr val="C00000"/>
                </a:solidFill>
                <a:latin typeface="Calibri"/>
                <a:cs typeface="Calibri"/>
              </a:rPr>
              <a:t>o</a:t>
            </a:r>
            <a:r>
              <a:rPr sz="2600" b="1" i="1" spc="-15" dirty="0" smtClean="0">
                <a:solidFill>
                  <a:srgbClr val="C00000"/>
                </a:solidFill>
                <a:latin typeface="Calibri"/>
                <a:cs typeface="Calibri"/>
              </a:rPr>
              <a:t>m</a:t>
            </a:r>
            <a:r>
              <a:rPr sz="2600" b="1" i="1" spc="0" dirty="0" smtClean="0">
                <a:solidFill>
                  <a:srgbClr val="C00000"/>
                </a:solidFill>
                <a:latin typeface="Calibri"/>
                <a:cs typeface="Calibri"/>
              </a:rPr>
              <a:t>ple</a:t>
            </a:r>
            <a:r>
              <a:rPr sz="2600" b="1" i="1" spc="-35" dirty="0" smtClean="0">
                <a:solidFill>
                  <a:srgbClr val="C00000"/>
                </a:solidFill>
                <a:latin typeface="Calibri"/>
                <a:cs typeface="Calibri"/>
              </a:rPr>
              <a:t>t</a:t>
            </a:r>
            <a:r>
              <a:rPr sz="2600" b="1" i="1" spc="0" dirty="0" smtClean="0">
                <a:solidFill>
                  <a:srgbClr val="C00000"/>
                </a:solidFill>
                <a:latin typeface="Calibri"/>
                <a:cs typeface="Calibri"/>
              </a:rPr>
              <a:t>e</a:t>
            </a:r>
            <a:r>
              <a:rPr sz="2600" b="1" i="1" spc="-15" dirty="0" smtClean="0">
                <a:solidFill>
                  <a:srgbClr val="C00000"/>
                </a:solidFill>
                <a:latin typeface="Calibri"/>
                <a:cs typeface="Calibri"/>
              </a:rPr>
              <a:t> </a:t>
            </a:r>
            <a:r>
              <a:rPr sz="2600" b="1" spc="0" dirty="0" smtClean="0">
                <a:solidFill>
                  <a:srgbClr val="C00000"/>
                </a:solidFill>
                <a:latin typeface="Calibri"/>
                <a:cs typeface="Calibri"/>
              </a:rPr>
              <a:t>i</a:t>
            </a:r>
            <a:r>
              <a:rPr sz="2600" b="1" spc="-25" dirty="0" smtClean="0">
                <a:solidFill>
                  <a:srgbClr val="C00000"/>
                </a:solidFill>
                <a:latin typeface="Calibri"/>
                <a:cs typeface="Calibri"/>
              </a:rPr>
              <a:t>n</a:t>
            </a:r>
            <a:r>
              <a:rPr sz="2600" b="1" spc="-35" dirty="0" smtClean="0">
                <a:solidFill>
                  <a:srgbClr val="C00000"/>
                </a:solidFill>
                <a:latin typeface="Calibri"/>
                <a:cs typeface="Calibri"/>
              </a:rPr>
              <a:t>f</a:t>
            </a:r>
            <a:r>
              <a:rPr sz="2600" b="1" spc="0" dirty="0" smtClean="0">
                <a:solidFill>
                  <a:srgbClr val="C00000"/>
                </a:solidFill>
                <a:latin typeface="Calibri"/>
                <a:cs typeface="Calibri"/>
              </a:rPr>
              <a:t>or</a:t>
            </a:r>
            <a:r>
              <a:rPr sz="2600" b="1" spc="5" dirty="0" smtClean="0">
                <a:solidFill>
                  <a:srgbClr val="C00000"/>
                </a:solidFill>
                <a:latin typeface="Calibri"/>
                <a:cs typeface="Calibri"/>
              </a:rPr>
              <a:t>m</a:t>
            </a:r>
            <a:r>
              <a:rPr sz="2600" b="1" spc="-30" dirty="0" smtClean="0">
                <a:solidFill>
                  <a:srgbClr val="C00000"/>
                </a:solidFill>
                <a:latin typeface="Calibri"/>
                <a:cs typeface="Calibri"/>
              </a:rPr>
              <a:t>a</a:t>
            </a:r>
            <a:r>
              <a:rPr sz="2600" b="1" spc="0" dirty="0" smtClean="0">
                <a:solidFill>
                  <a:srgbClr val="C00000"/>
                </a:solidFill>
                <a:latin typeface="Calibri"/>
                <a:cs typeface="Calibri"/>
              </a:rPr>
              <a:t>t</a:t>
            </a:r>
            <a:r>
              <a:rPr sz="2600" b="1" spc="-10" dirty="0" smtClean="0">
                <a:solidFill>
                  <a:srgbClr val="C00000"/>
                </a:solidFill>
                <a:latin typeface="Calibri"/>
                <a:cs typeface="Calibri"/>
              </a:rPr>
              <a:t>i</a:t>
            </a:r>
            <a:r>
              <a:rPr sz="2600" b="1" spc="0" dirty="0" smtClean="0">
                <a:solidFill>
                  <a:srgbClr val="C00000"/>
                </a:solidFill>
                <a:latin typeface="Calibri"/>
                <a:cs typeface="Calibri"/>
              </a:rPr>
              <a:t>on</a:t>
            </a:r>
            <a:r>
              <a:rPr lang="en-US" sz="2600" b="1" spc="0" dirty="0" smtClean="0">
                <a:solidFill>
                  <a:srgbClr val="C00000"/>
                </a:solidFill>
                <a:latin typeface="Calibri"/>
                <a:cs typeface="Calibri"/>
              </a:rPr>
              <a:t> </a:t>
            </a:r>
            <a:r>
              <a:rPr lang="en-US" sz="2600" spc="0" dirty="0" smtClean="0">
                <a:latin typeface="Calibri"/>
                <a:cs typeface="Calibri"/>
              </a:rPr>
              <a:t>(missing values, incorrect values)</a:t>
            </a:r>
            <a:endParaRPr sz="2600" dirty="0">
              <a:latin typeface="Calibri"/>
              <a:cs typeface="Calibri"/>
            </a:endParaRPr>
          </a:p>
          <a:p>
            <a:pPr marL="1155700" lvl="1" indent="-228600">
              <a:lnSpc>
                <a:spcPct val="100000"/>
              </a:lnSpc>
              <a:buClr>
                <a:srgbClr val="C00000"/>
              </a:buClr>
              <a:buFont typeface="Arial"/>
              <a:buChar char="•"/>
              <a:tabLst>
                <a:tab pos="1155700" algn="l"/>
              </a:tabLst>
            </a:pPr>
            <a:r>
              <a:rPr sz="2600" spc="5" dirty="0" smtClean="0">
                <a:solidFill>
                  <a:srgbClr val="C00000"/>
                </a:solidFill>
                <a:latin typeface="Calibri"/>
                <a:cs typeface="Calibri"/>
              </a:rPr>
              <a:t>D</a:t>
            </a:r>
            <a:r>
              <a:rPr sz="2600" spc="-25" dirty="0" smtClean="0">
                <a:solidFill>
                  <a:srgbClr val="C00000"/>
                </a:solidFill>
                <a:latin typeface="Calibri"/>
                <a:cs typeface="Calibri"/>
              </a:rPr>
              <a:t>a</a:t>
            </a:r>
            <a:r>
              <a:rPr sz="2600" spc="-35" dirty="0" smtClean="0">
                <a:solidFill>
                  <a:srgbClr val="C00000"/>
                </a:solidFill>
                <a:latin typeface="Calibri"/>
                <a:cs typeface="Calibri"/>
              </a:rPr>
              <a:t>t</a:t>
            </a:r>
            <a:r>
              <a:rPr sz="2600" spc="0" dirty="0" smtClean="0">
                <a:solidFill>
                  <a:srgbClr val="C00000"/>
                </a:solidFill>
                <a:latin typeface="Calibri"/>
                <a:cs typeface="Calibri"/>
              </a:rPr>
              <a:t>a</a:t>
            </a:r>
            <a:r>
              <a:rPr sz="2600" spc="-15" dirty="0" smtClean="0">
                <a:solidFill>
                  <a:srgbClr val="C00000"/>
                </a:solidFill>
                <a:latin typeface="Calibri"/>
                <a:cs typeface="Calibri"/>
              </a:rPr>
              <a:t> </a:t>
            </a:r>
            <a:r>
              <a:rPr sz="2600" b="1" i="1" spc="-30" dirty="0" smtClean="0">
                <a:solidFill>
                  <a:srgbClr val="C00000"/>
                </a:solidFill>
                <a:latin typeface="Calibri"/>
                <a:cs typeface="Calibri"/>
              </a:rPr>
              <a:t>c</a:t>
            </a:r>
            <a:r>
              <a:rPr sz="2600" b="1" i="1" spc="0" dirty="0" smtClean="0">
                <a:solidFill>
                  <a:srgbClr val="C00000"/>
                </a:solidFill>
                <a:latin typeface="Calibri"/>
                <a:cs typeface="Calibri"/>
              </a:rPr>
              <a:t>o</a:t>
            </a:r>
            <a:r>
              <a:rPr sz="2600" b="1" i="1" spc="-10" dirty="0" smtClean="0">
                <a:solidFill>
                  <a:srgbClr val="C00000"/>
                </a:solidFill>
                <a:latin typeface="Calibri"/>
                <a:cs typeface="Calibri"/>
              </a:rPr>
              <a:t>n</a:t>
            </a:r>
            <a:r>
              <a:rPr sz="2600" b="1" i="1" spc="0" dirty="0" smtClean="0">
                <a:solidFill>
                  <a:srgbClr val="C00000"/>
                </a:solidFill>
                <a:latin typeface="Calibri"/>
                <a:cs typeface="Calibri"/>
              </a:rPr>
              <a:t>si</a:t>
            </a:r>
            <a:r>
              <a:rPr sz="2600" b="1" i="1" spc="-30" dirty="0" smtClean="0">
                <a:solidFill>
                  <a:srgbClr val="C00000"/>
                </a:solidFill>
                <a:latin typeface="Calibri"/>
                <a:cs typeface="Calibri"/>
              </a:rPr>
              <a:t>st</a:t>
            </a:r>
            <a:r>
              <a:rPr sz="2600" b="1" i="1" spc="0" dirty="0" smtClean="0">
                <a:solidFill>
                  <a:srgbClr val="C00000"/>
                </a:solidFill>
                <a:latin typeface="Calibri"/>
                <a:cs typeface="Calibri"/>
              </a:rPr>
              <a:t>ency</a:t>
            </a:r>
            <a:endParaRPr lang="en-US" sz="2600" b="1" i="1" spc="0" dirty="0" smtClean="0">
              <a:solidFill>
                <a:srgbClr val="C00000"/>
              </a:solidFill>
              <a:latin typeface="Calibri"/>
              <a:cs typeface="Calibri"/>
            </a:endParaRPr>
          </a:p>
          <a:p>
            <a:pPr marL="1155700" lvl="1" indent="-228600">
              <a:lnSpc>
                <a:spcPct val="100000"/>
              </a:lnSpc>
              <a:buClr>
                <a:srgbClr val="C00000"/>
              </a:buClr>
              <a:buFont typeface="Arial"/>
              <a:buChar char="•"/>
              <a:tabLst>
                <a:tab pos="1155700" algn="l"/>
              </a:tabLst>
            </a:pPr>
            <a:r>
              <a:rPr lang="en-US" sz="2600" b="1" i="1" dirty="0" smtClean="0">
                <a:solidFill>
                  <a:srgbClr val="C00000"/>
                </a:solidFill>
                <a:latin typeface="Calibri"/>
                <a:cs typeface="Calibri"/>
              </a:rPr>
              <a:t>Vendor-specific </a:t>
            </a:r>
            <a:r>
              <a:rPr lang="en-US" sz="2600" dirty="0" smtClean="0">
                <a:latin typeface="Calibri"/>
                <a:cs typeface="Calibri"/>
              </a:rPr>
              <a:t>information &amp; dependencies (often not publicly available)</a:t>
            </a:r>
            <a:endParaRPr sz="2600" dirty="0">
              <a:latin typeface="Calibri"/>
              <a:cs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93852" rIns="0" bIns="0" rtlCol="0">
            <a:noAutofit/>
          </a:bodyPr>
          <a:lstStyle/>
          <a:p>
            <a:pPr marL="341630">
              <a:lnSpc>
                <a:spcPct val="100000"/>
              </a:lnSpc>
            </a:pPr>
            <a:r>
              <a:rPr sz="4400" dirty="0" smtClean="0">
                <a:latin typeface="Calibri"/>
                <a:cs typeface="Calibri"/>
              </a:rPr>
              <a:t>Moni</a:t>
            </a:r>
            <a:r>
              <a:rPr sz="4400" spc="-45" dirty="0" smtClean="0">
                <a:latin typeface="Calibri"/>
                <a:cs typeface="Calibri"/>
              </a:rPr>
              <a:t>t</a:t>
            </a:r>
            <a:r>
              <a:rPr sz="4400" spc="0" dirty="0" smtClean="0">
                <a:latin typeface="Calibri"/>
                <a:cs typeface="Calibri"/>
              </a:rPr>
              <a:t>oring</a:t>
            </a:r>
            <a:r>
              <a:rPr lang="en-US" sz="4400" spc="0" dirty="0" smtClean="0">
                <a:latin typeface="Calibri"/>
                <a:cs typeface="Calibri"/>
              </a:rPr>
              <a:t> tools</a:t>
            </a:r>
            <a:endParaRPr sz="4400" dirty="0">
              <a:latin typeface="Calibri"/>
              <a:cs typeface="Calibri"/>
            </a:endParaRPr>
          </a:p>
        </p:txBody>
      </p:sp>
      <p:sp>
        <p:nvSpPr>
          <p:cNvPr id="4" name="object 4"/>
          <p:cNvSpPr txBox="1">
            <a:spLocks noGrp="1"/>
          </p:cNvSpPr>
          <p:nvPr>
            <p:ph type="sldNum" sz="quarter" idx="7"/>
          </p:nvPr>
        </p:nvSpPr>
        <p:spPr>
          <a:prstGeom prst="rect">
            <a:avLst/>
          </a:prstGeom>
        </p:spPr>
        <p:txBody>
          <a:bodyPr vert="horz" wrap="square" lIns="0" tIns="0" rIns="0" bIns="0" rtlCol="0">
            <a:noAutofit/>
          </a:bodyPr>
          <a:lstStyle/>
          <a:p>
            <a:pPr marL="25400">
              <a:lnSpc>
                <a:spcPct val="100000"/>
              </a:lnSpc>
            </a:pPr>
            <a:fld id="{81D60167-4931-47E6-BA6A-407CBD079E47}" type="slidenum">
              <a:rPr sz="1200" dirty="0" smtClean="0">
                <a:solidFill>
                  <a:srgbClr val="888888"/>
                </a:solidFill>
                <a:latin typeface="Verdana"/>
                <a:cs typeface="Verdana"/>
              </a:rPr>
              <a:t>12</a:t>
            </a:fld>
            <a:endParaRPr sz="1200">
              <a:latin typeface="Verdana"/>
              <a:cs typeface="Verdana"/>
            </a:endParaRPr>
          </a:p>
        </p:txBody>
      </p:sp>
      <p:sp>
        <p:nvSpPr>
          <p:cNvPr id="3" name="object 3"/>
          <p:cNvSpPr txBox="1"/>
          <p:nvPr/>
        </p:nvSpPr>
        <p:spPr>
          <a:xfrm>
            <a:off x="-152400" y="990600"/>
            <a:ext cx="9372600" cy="4627245"/>
          </a:xfrm>
          <a:prstGeom prst="rect">
            <a:avLst/>
          </a:prstGeom>
        </p:spPr>
        <p:txBody>
          <a:bodyPr vert="horz" wrap="square" lIns="0" tIns="0" rIns="0" bIns="0" rtlCol="0">
            <a:noAutofit/>
          </a:bodyPr>
          <a:lstStyle/>
          <a:p>
            <a:pPr marL="1155700" lvl="1" indent="-228600">
              <a:lnSpc>
                <a:spcPct val="100000"/>
              </a:lnSpc>
              <a:buClr>
                <a:srgbClr val="C00000"/>
              </a:buClr>
              <a:buFont typeface="Arial"/>
              <a:buChar char="•"/>
              <a:tabLst>
                <a:tab pos="1155700" algn="l"/>
              </a:tabLst>
            </a:pPr>
            <a:r>
              <a:rPr sz="2400" i="1" spc="0" dirty="0" smtClean="0">
                <a:solidFill>
                  <a:srgbClr val="C00000"/>
                </a:solidFill>
                <a:latin typeface="Calibri"/>
                <a:cs typeface="Calibri"/>
              </a:rPr>
              <a:t>F</a:t>
            </a:r>
            <a:r>
              <a:rPr sz="2400" i="1" spc="-5" dirty="0" smtClean="0">
                <a:solidFill>
                  <a:srgbClr val="C00000"/>
                </a:solidFill>
                <a:latin typeface="Calibri"/>
                <a:cs typeface="Calibri"/>
              </a:rPr>
              <a:t>in</a:t>
            </a:r>
            <a:r>
              <a:rPr sz="2400" i="1" spc="5" dirty="0" smtClean="0">
                <a:solidFill>
                  <a:srgbClr val="C00000"/>
                </a:solidFill>
                <a:latin typeface="Calibri"/>
                <a:cs typeface="Calibri"/>
              </a:rPr>
              <a:t>e</a:t>
            </a:r>
            <a:r>
              <a:rPr sz="2400" i="1" spc="-10" dirty="0" smtClean="0">
                <a:solidFill>
                  <a:srgbClr val="C00000"/>
                </a:solidFill>
                <a:latin typeface="Calibri"/>
                <a:cs typeface="Calibri"/>
              </a:rPr>
              <a:t>-</a:t>
            </a:r>
            <a:r>
              <a:rPr sz="2400" i="1" spc="0" dirty="0" smtClean="0">
                <a:solidFill>
                  <a:srgbClr val="C00000"/>
                </a:solidFill>
                <a:latin typeface="Calibri"/>
                <a:cs typeface="Calibri"/>
              </a:rPr>
              <a:t>grain</a:t>
            </a:r>
            <a:r>
              <a:rPr sz="2400" i="1" spc="-25" dirty="0" smtClean="0">
                <a:solidFill>
                  <a:srgbClr val="C00000"/>
                </a:solidFill>
                <a:latin typeface="Calibri"/>
                <a:cs typeface="Calibri"/>
              </a:rPr>
              <a:t> </a:t>
            </a:r>
            <a:r>
              <a:rPr sz="2400" spc="0" dirty="0" smtClean="0">
                <a:solidFill>
                  <a:srgbClr val="C00000"/>
                </a:solidFill>
                <a:latin typeface="Calibri"/>
                <a:cs typeface="Calibri"/>
              </a:rPr>
              <a:t>d</a:t>
            </a:r>
            <a:r>
              <a:rPr sz="2400" spc="-35" dirty="0" smtClean="0">
                <a:solidFill>
                  <a:srgbClr val="C00000"/>
                </a:solidFill>
                <a:latin typeface="Calibri"/>
                <a:cs typeface="Calibri"/>
              </a:rPr>
              <a:t>a</a:t>
            </a:r>
            <a:r>
              <a:rPr sz="2400" spc="-30" dirty="0" smtClean="0">
                <a:solidFill>
                  <a:srgbClr val="C00000"/>
                </a:solidFill>
                <a:latin typeface="Calibri"/>
                <a:cs typeface="Calibri"/>
              </a:rPr>
              <a:t>t</a:t>
            </a:r>
            <a:r>
              <a:rPr sz="2400" spc="0" dirty="0" smtClean="0">
                <a:solidFill>
                  <a:srgbClr val="C00000"/>
                </a:solidFill>
                <a:latin typeface="Calibri"/>
                <a:cs typeface="Calibri"/>
              </a:rPr>
              <a:t>a</a:t>
            </a:r>
            <a:r>
              <a:rPr sz="2400" spc="25" dirty="0" smtClean="0">
                <a:solidFill>
                  <a:srgbClr val="C00000"/>
                </a:solidFill>
                <a:latin typeface="Calibri"/>
                <a:cs typeface="Calibri"/>
              </a:rPr>
              <a:t> </a:t>
            </a:r>
            <a:r>
              <a:rPr sz="2400" spc="0" dirty="0" smtClean="0">
                <a:solidFill>
                  <a:srgbClr val="C00000"/>
                </a:solidFill>
                <a:latin typeface="Calibri"/>
                <a:cs typeface="Calibri"/>
              </a:rPr>
              <a:t>sa</a:t>
            </a:r>
            <a:r>
              <a:rPr sz="2400" spc="5" dirty="0" smtClean="0">
                <a:solidFill>
                  <a:srgbClr val="C00000"/>
                </a:solidFill>
                <a:latin typeface="Calibri"/>
                <a:cs typeface="Calibri"/>
              </a:rPr>
              <a:t>m</a:t>
            </a:r>
            <a:r>
              <a:rPr sz="2400" spc="0" dirty="0" smtClean="0">
                <a:solidFill>
                  <a:srgbClr val="C00000"/>
                </a:solidFill>
                <a:latin typeface="Calibri"/>
                <a:cs typeface="Calibri"/>
              </a:rPr>
              <a:t>p</a:t>
            </a:r>
            <a:r>
              <a:rPr sz="2400" spc="-10" dirty="0" smtClean="0">
                <a:solidFill>
                  <a:srgbClr val="C00000"/>
                </a:solidFill>
                <a:latin typeface="Calibri"/>
                <a:cs typeface="Calibri"/>
              </a:rPr>
              <a:t>l</a:t>
            </a:r>
            <a:r>
              <a:rPr sz="2400" spc="0" dirty="0" smtClean="0">
                <a:solidFill>
                  <a:srgbClr val="C00000"/>
                </a:solidFill>
                <a:latin typeface="Calibri"/>
                <a:cs typeface="Calibri"/>
              </a:rPr>
              <a:t>i</a:t>
            </a:r>
            <a:r>
              <a:rPr sz="2400" spc="-10" dirty="0" smtClean="0">
                <a:solidFill>
                  <a:srgbClr val="C00000"/>
                </a:solidFill>
                <a:latin typeface="Calibri"/>
                <a:cs typeface="Calibri"/>
              </a:rPr>
              <a:t>n</a:t>
            </a:r>
            <a:r>
              <a:rPr sz="2400" spc="0" dirty="0" smtClean="0">
                <a:solidFill>
                  <a:srgbClr val="C00000"/>
                </a:solidFill>
                <a:latin typeface="Calibri"/>
                <a:cs typeface="Calibri"/>
              </a:rPr>
              <a:t>g</a:t>
            </a:r>
            <a:endParaRPr lang="en-US" sz="2400" spc="0" dirty="0" smtClean="0">
              <a:solidFill>
                <a:srgbClr val="C00000"/>
              </a:solidFill>
              <a:latin typeface="Calibri"/>
              <a:cs typeface="Calibri"/>
            </a:endParaRPr>
          </a:p>
          <a:p>
            <a:pPr marL="927100" lvl="1">
              <a:lnSpc>
                <a:spcPct val="100000"/>
              </a:lnSpc>
              <a:buClr>
                <a:srgbClr val="C00000"/>
              </a:buClr>
              <a:tabLst>
                <a:tab pos="1155700" algn="l"/>
              </a:tabLst>
            </a:pPr>
            <a:r>
              <a:rPr lang="en-US" sz="2000" dirty="0" smtClean="0">
                <a:latin typeface="Calibri"/>
                <a:cs typeface="Calibri"/>
              </a:rPr>
              <a:t>What is its </a:t>
            </a:r>
            <a:r>
              <a:rPr lang="en-US" sz="2000" dirty="0" err="1" smtClean="0">
                <a:latin typeface="Calibri"/>
                <a:cs typeface="Calibri"/>
              </a:rPr>
              <a:t>spatio</a:t>
            </a:r>
            <a:r>
              <a:rPr lang="en-US" sz="2000" dirty="0" smtClean="0">
                <a:latin typeface="Calibri"/>
                <a:cs typeface="Calibri"/>
              </a:rPr>
              <a:t>-temporal granularity?</a:t>
            </a:r>
            <a:endParaRPr sz="2000" dirty="0">
              <a:latin typeface="Calibri"/>
              <a:cs typeface="Calibri"/>
            </a:endParaRPr>
          </a:p>
          <a:p>
            <a:pPr marL="1155700" lvl="1" indent="-228600">
              <a:lnSpc>
                <a:spcPct val="100000"/>
              </a:lnSpc>
              <a:buClr>
                <a:srgbClr val="C00000"/>
              </a:buClr>
              <a:buFont typeface="Arial"/>
              <a:buChar char="•"/>
              <a:tabLst>
                <a:tab pos="1155700" algn="l"/>
              </a:tabLst>
            </a:pPr>
            <a:r>
              <a:rPr sz="2400" spc="-10" dirty="0" smtClean="0">
                <a:solidFill>
                  <a:srgbClr val="C00000"/>
                </a:solidFill>
                <a:latin typeface="Calibri"/>
                <a:cs typeface="Calibri"/>
              </a:rPr>
              <a:t>T</a:t>
            </a:r>
            <a:r>
              <a:rPr sz="2400" spc="0" dirty="0" smtClean="0">
                <a:solidFill>
                  <a:srgbClr val="C00000"/>
                </a:solidFill>
                <a:latin typeface="Calibri"/>
                <a:cs typeface="Calibri"/>
              </a:rPr>
              <a:t>ime</a:t>
            </a:r>
            <a:r>
              <a:rPr sz="2400" spc="-20" dirty="0" smtClean="0">
                <a:solidFill>
                  <a:srgbClr val="C00000"/>
                </a:solidFill>
                <a:latin typeface="Calibri"/>
                <a:cs typeface="Calibri"/>
              </a:rPr>
              <a:t> </a:t>
            </a:r>
            <a:r>
              <a:rPr sz="2400" i="1" spc="-35" dirty="0" smtClean="0">
                <a:solidFill>
                  <a:srgbClr val="C00000"/>
                </a:solidFill>
                <a:latin typeface="Calibri"/>
                <a:cs typeface="Calibri"/>
              </a:rPr>
              <a:t>s</a:t>
            </a:r>
            <a:r>
              <a:rPr sz="2400" i="1" spc="0" dirty="0" smtClean="0">
                <a:solidFill>
                  <a:srgbClr val="C00000"/>
                </a:solidFill>
                <a:latin typeface="Calibri"/>
                <a:cs typeface="Calibri"/>
              </a:rPr>
              <a:t>yn</a:t>
            </a:r>
            <a:r>
              <a:rPr sz="2400" i="1" spc="-15" dirty="0" smtClean="0">
                <a:solidFill>
                  <a:srgbClr val="C00000"/>
                </a:solidFill>
                <a:latin typeface="Calibri"/>
                <a:cs typeface="Calibri"/>
              </a:rPr>
              <a:t>c</a:t>
            </a:r>
            <a:r>
              <a:rPr sz="2400" i="1" spc="0" dirty="0" smtClean="0">
                <a:solidFill>
                  <a:srgbClr val="C00000"/>
                </a:solidFill>
                <a:latin typeface="Calibri"/>
                <a:cs typeface="Calibri"/>
              </a:rPr>
              <a:t>h</a:t>
            </a:r>
            <a:r>
              <a:rPr sz="2400" i="1" spc="-15" dirty="0" smtClean="0">
                <a:solidFill>
                  <a:srgbClr val="C00000"/>
                </a:solidFill>
                <a:latin typeface="Calibri"/>
                <a:cs typeface="Calibri"/>
              </a:rPr>
              <a:t>r</a:t>
            </a:r>
            <a:r>
              <a:rPr sz="2400" i="1" spc="0" dirty="0" smtClean="0">
                <a:solidFill>
                  <a:srgbClr val="C00000"/>
                </a:solidFill>
                <a:latin typeface="Calibri"/>
                <a:cs typeface="Calibri"/>
              </a:rPr>
              <a:t>o</a:t>
            </a:r>
            <a:r>
              <a:rPr sz="2400" i="1" spc="-15" dirty="0" smtClean="0">
                <a:solidFill>
                  <a:srgbClr val="C00000"/>
                </a:solidFill>
                <a:latin typeface="Calibri"/>
                <a:cs typeface="Calibri"/>
              </a:rPr>
              <a:t>n</a:t>
            </a:r>
            <a:r>
              <a:rPr sz="2400" i="1" spc="0" dirty="0" smtClean="0">
                <a:solidFill>
                  <a:srgbClr val="C00000"/>
                </a:solidFill>
                <a:latin typeface="Calibri"/>
                <a:cs typeface="Calibri"/>
              </a:rPr>
              <a:t>i</a:t>
            </a:r>
            <a:r>
              <a:rPr sz="2400" i="1" spc="-45" dirty="0" smtClean="0">
                <a:solidFill>
                  <a:srgbClr val="C00000"/>
                </a:solidFill>
                <a:latin typeface="Calibri"/>
                <a:cs typeface="Calibri"/>
              </a:rPr>
              <a:t>z</a:t>
            </a:r>
            <a:r>
              <a:rPr sz="2400" i="1" spc="0" dirty="0" smtClean="0">
                <a:solidFill>
                  <a:srgbClr val="C00000"/>
                </a:solidFill>
                <a:latin typeface="Calibri"/>
                <a:cs typeface="Calibri"/>
              </a:rPr>
              <a:t>ati</a:t>
            </a:r>
            <a:r>
              <a:rPr sz="2400" i="1" spc="-10" dirty="0" smtClean="0">
                <a:solidFill>
                  <a:srgbClr val="C00000"/>
                </a:solidFill>
                <a:latin typeface="Calibri"/>
                <a:cs typeface="Calibri"/>
              </a:rPr>
              <a:t>o</a:t>
            </a:r>
            <a:r>
              <a:rPr sz="2400" i="1" spc="0" dirty="0" smtClean="0">
                <a:solidFill>
                  <a:srgbClr val="C00000"/>
                </a:solidFill>
                <a:latin typeface="Calibri"/>
                <a:cs typeface="Calibri"/>
              </a:rPr>
              <a:t>n</a:t>
            </a:r>
            <a:endParaRPr lang="en-US" sz="2400" i="1" spc="0" dirty="0" smtClean="0">
              <a:solidFill>
                <a:srgbClr val="C00000"/>
              </a:solidFill>
              <a:latin typeface="Calibri"/>
              <a:cs typeface="Calibri"/>
            </a:endParaRPr>
          </a:p>
          <a:p>
            <a:pPr marL="927100" lvl="1">
              <a:lnSpc>
                <a:spcPct val="100000"/>
              </a:lnSpc>
              <a:buClr>
                <a:srgbClr val="C00000"/>
              </a:buClr>
              <a:tabLst>
                <a:tab pos="1155700" algn="l"/>
              </a:tabLst>
            </a:pPr>
            <a:r>
              <a:rPr lang="en-US" sz="2000" dirty="0" smtClean="0">
                <a:latin typeface="Calibri"/>
                <a:cs typeface="Calibri"/>
              </a:rPr>
              <a:t>Clocks have different drifts…</a:t>
            </a:r>
            <a:endParaRPr sz="2000" dirty="0">
              <a:latin typeface="Calibri"/>
              <a:cs typeface="Calibri"/>
            </a:endParaRPr>
          </a:p>
          <a:p>
            <a:pPr marL="1155700" lvl="1" indent="-228600">
              <a:lnSpc>
                <a:spcPct val="100000"/>
              </a:lnSpc>
              <a:buClr>
                <a:srgbClr val="C00000"/>
              </a:buClr>
              <a:buFont typeface="Arial"/>
              <a:buChar char="•"/>
              <a:tabLst>
                <a:tab pos="1155700" algn="l"/>
              </a:tabLst>
            </a:pPr>
            <a:r>
              <a:rPr sz="2400" i="1" spc="0" dirty="0" smtClean="0">
                <a:solidFill>
                  <a:srgbClr val="C00000"/>
                </a:solidFill>
                <a:latin typeface="Calibri"/>
                <a:cs typeface="Calibri"/>
              </a:rPr>
              <a:t>In</a:t>
            </a:r>
            <a:r>
              <a:rPr sz="2400" i="1" spc="-35" dirty="0" smtClean="0">
                <a:solidFill>
                  <a:srgbClr val="C00000"/>
                </a:solidFill>
                <a:latin typeface="Calibri"/>
                <a:cs typeface="Calibri"/>
              </a:rPr>
              <a:t>c</a:t>
            </a:r>
            <a:r>
              <a:rPr sz="2400" i="1" spc="0" dirty="0" smtClean="0">
                <a:solidFill>
                  <a:srgbClr val="C00000"/>
                </a:solidFill>
                <a:latin typeface="Calibri"/>
                <a:cs typeface="Calibri"/>
              </a:rPr>
              <a:t>o</a:t>
            </a:r>
            <a:r>
              <a:rPr sz="2400" i="1" spc="-15" dirty="0" smtClean="0">
                <a:solidFill>
                  <a:srgbClr val="C00000"/>
                </a:solidFill>
                <a:latin typeface="Calibri"/>
                <a:cs typeface="Calibri"/>
              </a:rPr>
              <a:t>m</a:t>
            </a:r>
            <a:r>
              <a:rPr sz="2400" i="1" spc="0" dirty="0" smtClean="0">
                <a:solidFill>
                  <a:srgbClr val="C00000"/>
                </a:solidFill>
                <a:latin typeface="Calibri"/>
                <a:cs typeface="Calibri"/>
              </a:rPr>
              <a:t>ple</a:t>
            </a:r>
            <a:r>
              <a:rPr sz="2400" i="1" spc="-35" dirty="0" smtClean="0">
                <a:solidFill>
                  <a:srgbClr val="C00000"/>
                </a:solidFill>
                <a:latin typeface="Calibri"/>
                <a:cs typeface="Calibri"/>
              </a:rPr>
              <a:t>t</a:t>
            </a:r>
            <a:r>
              <a:rPr sz="2400" i="1" spc="0" dirty="0" smtClean="0">
                <a:solidFill>
                  <a:srgbClr val="C00000"/>
                </a:solidFill>
                <a:latin typeface="Calibri"/>
                <a:cs typeface="Calibri"/>
              </a:rPr>
              <a:t>e</a:t>
            </a:r>
            <a:r>
              <a:rPr sz="2400" i="1" spc="-15" dirty="0" smtClean="0">
                <a:solidFill>
                  <a:srgbClr val="C00000"/>
                </a:solidFill>
                <a:latin typeface="Calibri"/>
                <a:cs typeface="Calibri"/>
              </a:rPr>
              <a:t> </a:t>
            </a:r>
            <a:r>
              <a:rPr sz="2400" spc="0" dirty="0" smtClean="0">
                <a:solidFill>
                  <a:srgbClr val="C00000"/>
                </a:solidFill>
                <a:latin typeface="Calibri"/>
                <a:cs typeface="Calibri"/>
              </a:rPr>
              <a:t>i</a:t>
            </a:r>
            <a:r>
              <a:rPr sz="2400" spc="-25" dirty="0" smtClean="0">
                <a:solidFill>
                  <a:srgbClr val="C00000"/>
                </a:solidFill>
                <a:latin typeface="Calibri"/>
                <a:cs typeface="Calibri"/>
              </a:rPr>
              <a:t>n</a:t>
            </a:r>
            <a:r>
              <a:rPr sz="2400" spc="-35" dirty="0" smtClean="0">
                <a:solidFill>
                  <a:srgbClr val="C00000"/>
                </a:solidFill>
                <a:latin typeface="Calibri"/>
                <a:cs typeface="Calibri"/>
              </a:rPr>
              <a:t>f</a:t>
            </a:r>
            <a:r>
              <a:rPr sz="2400" spc="0" dirty="0" smtClean="0">
                <a:solidFill>
                  <a:srgbClr val="C00000"/>
                </a:solidFill>
                <a:latin typeface="Calibri"/>
                <a:cs typeface="Calibri"/>
              </a:rPr>
              <a:t>or</a:t>
            </a:r>
            <a:r>
              <a:rPr sz="2400" spc="5" dirty="0" smtClean="0">
                <a:solidFill>
                  <a:srgbClr val="C00000"/>
                </a:solidFill>
                <a:latin typeface="Calibri"/>
                <a:cs typeface="Calibri"/>
              </a:rPr>
              <a:t>m</a:t>
            </a:r>
            <a:r>
              <a:rPr sz="2400" spc="-30" dirty="0" smtClean="0">
                <a:solidFill>
                  <a:srgbClr val="C00000"/>
                </a:solidFill>
                <a:latin typeface="Calibri"/>
                <a:cs typeface="Calibri"/>
              </a:rPr>
              <a:t>a</a:t>
            </a:r>
            <a:r>
              <a:rPr sz="2400" spc="0" dirty="0" smtClean="0">
                <a:solidFill>
                  <a:srgbClr val="C00000"/>
                </a:solidFill>
                <a:latin typeface="Calibri"/>
                <a:cs typeface="Calibri"/>
              </a:rPr>
              <a:t>t</a:t>
            </a:r>
            <a:r>
              <a:rPr sz="2400" spc="-10" dirty="0" smtClean="0">
                <a:solidFill>
                  <a:srgbClr val="C00000"/>
                </a:solidFill>
                <a:latin typeface="Calibri"/>
                <a:cs typeface="Calibri"/>
              </a:rPr>
              <a:t>i</a:t>
            </a:r>
            <a:r>
              <a:rPr sz="2400" spc="0" dirty="0" smtClean="0">
                <a:solidFill>
                  <a:srgbClr val="C00000"/>
                </a:solidFill>
                <a:latin typeface="Calibri"/>
                <a:cs typeface="Calibri"/>
              </a:rPr>
              <a:t>on</a:t>
            </a:r>
            <a:r>
              <a:rPr lang="en-US" sz="2400" spc="0" dirty="0" smtClean="0">
                <a:solidFill>
                  <a:srgbClr val="C00000"/>
                </a:solidFill>
                <a:latin typeface="Calibri"/>
                <a:cs typeface="Calibri"/>
              </a:rPr>
              <a:t> </a:t>
            </a:r>
            <a:r>
              <a:rPr lang="en-US" sz="2600" spc="0" dirty="0" smtClean="0">
                <a:latin typeface="Calibri"/>
                <a:cs typeface="Calibri"/>
              </a:rPr>
              <a:t>(missing values, incorrect values</a:t>
            </a:r>
            <a:r>
              <a:rPr lang="en-US" sz="2600" spc="0" dirty="0" smtClean="0">
                <a:latin typeface="Calibri"/>
                <a:cs typeface="Calibri"/>
              </a:rPr>
              <a:t>)</a:t>
            </a:r>
          </a:p>
          <a:p>
            <a:pPr marL="1727200" lvl="2" indent="-342900">
              <a:buClr>
                <a:srgbClr val="C00000"/>
              </a:buClr>
              <a:buFont typeface="Arial" pitchFamily="34" charset="0"/>
              <a:buChar char="•"/>
              <a:tabLst>
                <a:tab pos="1155700" algn="l"/>
              </a:tabLst>
            </a:pPr>
            <a:r>
              <a:rPr lang="en-US" sz="2000" dirty="0" smtClean="0">
                <a:latin typeface="Calibri"/>
                <a:cs typeface="Calibri"/>
              </a:rPr>
              <a:t>How do you handle missing values? Explain what caused them!</a:t>
            </a:r>
          </a:p>
          <a:p>
            <a:pPr marL="1727200" lvl="2" indent="-342900">
              <a:buClr>
                <a:srgbClr val="C00000"/>
              </a:buClr>
              <a:buFont typeface="Arial" pitchFamily="34" charset="0"/>
              <a:buChar char="•"/>
              <a:tabLst>
                <a:tab pos="1155700" algn="l"/>
              </a:tabLst>
            </a:pPr>
            <a:r>
              <a:rPr lang="en-US" sz="2000" dirty="0" smtClean="0">
                <a:latin typeface="Calibri"/>
                <a:cs typeface="Calibri"/>
              </a:rPr>
              <a:t>Various techniques to “fill” the gaps, if necessary, such as </a:t>
            </a:r>
            <a:r>
              <a:rPr lang="en-US" sz="2000" dirty="0">
                <a:latin typeface="Calibri"/>
                <a:cs typeface="Calibri"/>
              </a:rPr>
              <a:t> </a:t>
            </a:r>
            <a:r>
              <a:rPr lang="en-US" sz="2000" dirty="0" smtClean="0">
                <a:latin typeface="Calibri"/>
                <a:cs typeface="Calibri"/>
              </a:rPr>
              <a:t>interpolation, model-prediction, matrix completion and other sophisticated statistical analysis methods …</a:t>
            </a:r>
          </a:p>
          <a:p>
            <a:pPr marL="1727200" lvl="2" indent="-342900">
              <a:buClr>
                <a:srgbClr val="C00000"/>
              </a:buClr>
              <a:buFont typeface="Arial" pitchFamily="34" charset="0"/>
              <a:buChar char="•"/>
              <a:tabLst>
                <a:tab pos="1155700" algn="l"/>
              </a:tabLst>
            </a:pPr>
            <a:r>
              <a:rPr lang="en-US" sz="2000" dirty="0" smtClean="0">
                <a:latin typeface="Calibri"/>
                <a:cs typeface="Calibri"/>
              </a:rPr>
              <a:t>Explain the outliers! Are there due to misconfigured devices? Or network anomalies? Or due to the occurrence of “extreme” phenomena?</a:t>
            </a:r>
            <a:endParaRPr sz="2000" dirty="0">
              <a:latin typeface="Calibri"/>
              <a:cs typeface="Calibri"/>
            </a:endParaRPr>
          </a:p>
          <a:p>
            <a:pPr marL="1155700" lvl="1" indent="-228600">
              <a:lnSpc>
                <a:spcPct val="100000"/>
              </a:lnSpc>
              <a:buClr>
                <a:srgbClr val="C00000"/>
              </a:buClr>
              <a:buFont typeface="Arial"/>
              <a:buChar char="•"/>
              <a:tabLst>
                <a:tab pos="1155700" algn="l"/>
              </a:tabLst>
            </a:pPr>
            <a:r>
              <a:rPr sz="2400" spc="5" dirty="0" smtClean="0">
                <a:solidFill>
                  <a:srgbClr val="C00000"/>
                </a:solidFill>
                <a:latin typeface="Calibri"/>
                <a:cs typeface="Calibri"/>
              </a:rPr>
              <a:t>D</a:t>
            </a:r>
            <a:r>
              <a:rPr sz="2400" spc="-25" dirty="0" smtClean="0">
                <a:solidFill>
                  <a:srgbClr val="C00000"/>
                </a:solidFill>
                <a:latin typeface="Calibri"/>
                <a:cs typeface="Calibri"/>
              </a:rPr>
              <a:t>a</a:t>
            </a:r>
            <a:r>
              <a:rPr sz="2400" spc="-35" dirty="0" smtClean="0">
                <a:solidFill>
                  <a:srgbClr val="C00000"/>
                </a:solidFill>
                <a:latin typeface="Calibri"/>
                <a:cs typeface="Calibri"/>
              </a:rPr>
              <a:t>t</a:t>
            </a:r>
            <a:r>
              <a:rPr sz="2400" spc="0" dirty="0" smtClean="0">
                <a:solidFill>
                  <a:srgbClr val="C00000"/>
                </a:solidFill>
                <a:latin typeface="Calibri"/>
                <a:cs typeface="Calibri"/>
              </a:rPr>
              <a:t>a</a:t>
            </a:r>
            <a:r>
              <a:rPr sz="2400" spc="-15" dirty="0" smtClean="0">
                <a:solidFill>
                  <a:srgbClr val="C00000"/>
                </a:solidFill>
                <a:latin typeface="Calibri"/>
                <a:cs typeface="Calibri"/>
              </a:rPr>
              <a:t> </a:t>
            </a:r>
            <a:r>
              <a:rPr sz="2400" i="1" spc="-30" dirty="0" smtClean="0">
                <a:solidFill>
                  <a:srgbClr val="C00000"/>
                </a:solidFill>
                <a:latin typeface="Calibri"/>
                <a:cs typeface="Calibri"/>
              </a:rPr>
              <a:t>c</a:t>
            </a:r>
            <a:r>
              <a:rPr sz="2400" i="1" spc="0" dirty="0" smtClean="0">
                <a:solidFill>
                  <a:srgbClr val="C00000"/>
                </a:solidFill>
                <a:latin typeface="Calibri"/>
                <a:cs typeface="Calibri"/>
              </a:rPr>
              <a:t>o</a:t>
            </a:r>
            <a:r>
              <a:rPr sz="2400" i="1" spc="-10" dirty="0" smtClean="0">
                <a:solidFill>
                  <a:srgbClr val="C00000"/>
                </a:solidFill>
                <a:latin typeface="Calibri"/>
                <a:cs typeface="Calibri"/>
              </a:rPr>
              <a:t>n</a:t>
            </a:r>
            <a:r>
              <a:rPr sz="2400" i="1" spc="0" dirty="0" smtClean="0">
                <a:solidFill>
                  <a:srgbClr val="C00000"/>
                </a:solidFill>
                <a:latin typeface="Calibri"/>
                <a:cs typeface="Calibri"/>
              </a:rPr>
              <a:t>si</a:t>
            </a:r>
            <a:r>
              <a:rPr sz="2400" i="1" spc="-30" dirty="0" smtClean="0">
                <a:solidFill>
                  <a:srgbClr val="C00000"/>
                </a:solidFill>
                <a:latin typeface="Calibri"/>
                <a:cs typeface="Calibri"/>
              </a:rPr>
              <a:t>st</a:t>
            </a:r>
            <a:r>
              <a:rPr sz="2400" i="1" spc="0" dirty="0" smtClean="0">
                <a:solidFill>
                  <a:srgbClr val="C00000"/>
                </a:solidFill>
                <a:latin typeface="Calibri"/>
                <a:cs typeface="Calibri"/>
              </a:rPr>
              <a:t>ency</a:t>
            </a:r>
            <a:endParaRPr lang="en-US" sz="2400" i="1" spc="0" dirty="0" smtClean="0">
              <a:solidFill>
                <a:srgbClr val="C00000"/>
              </a:solidFill>
              <a:latin typeface="Calibri"/>
              <a:cs typeface="Calibri"/>
            </a:endParaRPr>
          </a:p>
          <a:p>
            <a:pPr marL="1155700" lvl="1" indent="-228600">
              <a:lnSpc>
                <a:spcPct val="100000"/>
              </a:lnSpc>
              <a:buClr>
                <a:srgbClr val="C00000"/>
              </a:buClr>
              <a:buFont typeface="Arial"/>
              <a:buChar char="•"/>
              <a:tabLst>
                <a:tab pos="1155700" algn="l"/>
              </a:tabLst>
            </a:pPr>
            <a:r>
              <a:rPr lang="en-US" sz="2400" i="1" dirty="0" smtClean="0">
                <a:solidFill>
                  <a:srgbClr val="C00000"/>
                </a:solidFill>
                <a:latin typeface="Calibri"/>
                <a:cs typeface="Calibri"/>
              </a:rPr>
              <a:t>Vendor-specific </a:t>
            </a:r>
            <a:r>
              <a:rPr lang="en-US" sz="2400" dirty="0" smtClean="0">
                <a:latin typeface="Calibri"/>
                <a:cs typeface="Calibri"/>
              </a:rPr>
              <a:t>information &amp; dependencies (often not publicly available</a:t>
            </a:r>
            <a:r>
              <a:rPr lang="en-US" sz="2400" dirty="0" smtClean="0">
                <a:latin typeface="Calibri"/>
                <a:cs typeface="Calibri"/>
              </a:rPr>
              <a:t>)</a:t>
            </a:r>
          </a:p>
          <a:p>
            <a:pPr marL="927100" lvl="1">
              <a:lnSpc>
                <a:spcPct val="100000"/>
              </a:lnSpc>
              <a:buClr>
                <a:srgbClr val="C00000"/>
              </a:buClr>
              <a:tabLst>
                <a:tab pos="1155700" algn="l"/>
              </a:tabLst>
            </a:pPr>
            <a:r>
              <a:rPr lang="en-US" sz="2000" dirty="0" smtClean="0">
                <a:latin typeface="Calibri"/>
                <a:cs typeface="Calibri"/>
              </a:rPr>
              <a:t>             e.g., RSSI differs depending on the manufacture</a:t>
            </a:r>
            <a:endParaRPr sz="2000" dirty="0">
              <a:latin typeface="Calibri"/>
              <a:cs typeface="Calibri"/>
            </a:endParaRPr>
          </a:p>
        </p:txBody>
      </p:sp>
    </p:spTree>
    <p:extLst>
      <p:ext uri="{BB962C8B-B14F-4D97-AF65-F5344CB8AC3E}">
        <p14:creationId xmlns:p14="http://schemas.microsoft.com/office/powerpoint/2010/main" val="24665870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888" rIns="0" bIns="0" rtlCol="0">
            <a:noAutofit/>
          </a:bodyPr>
          <a:lstStyle/>
          <a:p>
            <a:pPr marL="55244">
              <a:lnSpc>
                <a:spcPct val="100000"/>
              </a:lnSpc>
            </a:pPr>
            <a:r>
              <a:rPr sz="4000" dirty="0" smtClean="0">
                <a:latin typeface="Calibri"/>
                <a:cs typeface="Calibri"/>
              </a:rPr>
              <a:t>Moni</a:t>
            </a:r>
            <a:r>
              <a:rPr sz="4000" spc="-35" dirty="0" smtClean="0">
                <a:latin typeface="Calibri"/>
                <a:cs typeface="Calibri"/>
              </a:rPr>
              <a:t>t</a:t>
            </a:r>
            <a:r>
              <a:rPr sz="4000" spc="-20" dirty="0" smtClean="0">
                <a:latin typeface="Calibri"/>
                <a:cs typeface="Calibri"/>
              </a:rPr>
              <a:t>oring </a:t>
            </a:r>
            <a:r>
              <a:rPr sz="4000" spc="-30" dirty="0" smtClean="0">
                <a:latin typeface="Calibri"/>
                <a:cs typeface="Calibri"/>
              </a:rPr>
              <a:t>&amp;</a:t>
            </a:r>
            <a:r>
              <a:rPr sz="4000" spc="-20" dirty="0" smtClean="0">
                <a:latin typeface="Calibri"/>
                <a:cs typeface="Calibri"/>
              </a:rPr>
              <a:t> </a:t>
            </a:r>
            <a:r>
              <a:rPr sz="4000" spc="-25" dirty="0" smtClean="0">
                <a:latin typeface="Calibri"/>
                <a:cs typeface="Calibri"/>
              </a:rPr>
              <a:t>D</a:t>
            </a:r>
            <a:r>
              <a:rPr sz="4000" spc="-55" dirty="0" smtClean="0">
                <a:latin typeface="Calibri"/>
                <a:cs typeface="Calibri"/>
              </a:rPr>
              <a:t>a</a:t>
            </a:r>
            <a:r>
              <a:rPr sz="4000" spc="-60" dirty="0" smtClean="0">
                <a:latin typeface="Calibri"/>
                <a:cs typeface="Calibri"/>
              </a:rPr>
              <a:t>t</a:t>
            </a:r>
            <a:r>
              <a:rPr sz="4000" spc="-20" dirty="0" smtClean="0">
                <a:latin typeface="Calibri"/>
                <a:cs typeface="Calibri"/>
              </a:rPr>
              <a:t>a</a:t>
            </a:r>
            <a:r>
              <a:rPr sz="4000" spc="-25" dirty="0" smtClean="0">
                <a:latin typeface="Calibri"/>
                <a:cs typeface="Calibri"/>
              </a:rPr>
              <a:t> </a:t>
            </a:r>
            <a:r>
              <a:rPr sz="4000" spc="0" dirty="0" smtClean="0">
                <a:latin typeface="Calibri"/>
                <a:cs typeface="Calibri"/>
              </a:rPr>
              <a:t>Collection</a:t>
            </a:r>
            <a:endParaRPr sz="4000">
              <a:latin typeface="Calibri"/>
              <a:cs typeface="Calibri"/>
            </a:endParaRPr>
          </a:p>
        </p:txBody>
      </p:sp>
      <p:sp>
        <p:nvSpPr>
          <p:cNvPr id="4" name="object 4"/>
          <p:cNvSpPr txBox="1">
            <a:spLocks noGrp="1"/>
          </p:cNvSpPr>
          <p:nvPr>
            <p:ph type="sldNum" sz="quarter" idx="7"/>
          </p:nvPr>
        </p:nvSpPr>
        <p:spPr>
          <a:prstGeom prst="rect">
            <a:avLst/>
          </a:prstGeom>
        </p:spPr>
        <p:txBody>
          <a:bodyPr vert="horz" wrap="square" lIns="0" tIns="0" rIns="0" bIns="0" rtlCol="0">
            <a:noAutofit/>
          </a:bodyPr>
          <a:lstStyle/>
          <a:p>
            <a:pPr marL="25400">
              <a:lnSpc>
                <a:spcPct val="100000"/>
              </a:lnSpc>
            </a:pPr>
            <a:fld id="{81D60167-4931-47E6-BA6A-407CBD079E47}" type="slidenum">
              <a:rPr sz="1200" dirty="0" smtClean="0">
                <a:solidFill>
                  <a:srgbClr val="888888"/>
                </a:solidFill>
                <a:latin typeface="Verdana"/>
                <a:cs typeface="Verdana"/>
              </a:rPr>
              <a:t>13</a:t>
            </a:fld>
            <a:endParaRPr sz="1200">
              <a:latin typeface="Verdana"/>
              <a:cs typeface="Verdana"/>
            </a:endParaRPr>
          </a:p>
        </p:txBody>
      </p:sp>
      <p:sp>
        <p:nvSpPr>
          <p:cNvPr id="3" name="object 3"/>
          <p:cNvSpPr txBox="1"/>
          <p:nvPr/>
        </p:nvSpPr>
        <p:spPr>
          <a:xfrm>
            <a:off x="78739" y="2108834"/>
            <a:ext cx="8286115" cy="3673475"/>
          </a:xfrm>
          <a:prstGeom prst="rect">
            <a:avLst/>
          </a:prstGeom>
        </p:spPr>
        <p:txBody>
          <a:bodyPr vert="horz" wrap="square" lIns="0" tIns="0" rIns="0" bIns="0" rtlCol="0">
            <a:noAutofit/>
          </a:bodyPr>
          <a:lstStyle/>
          <a:p>
            <a:pPr marL="355600" indent="-342900">
              <a:lnSpc>
                <a:spcPct val="100000"/>
              </a:lnSpc>
              <a:buFont typeface="Arial"/>
              <a:buChar char="•"/>
              <a:tabLst>
                <a:tab pos="354965" algn="l"/>
              </a:tabLst>
            </a:pPr>
            <a:r>
              <a:rPr sz="3200" dirty="0" smtClean="0">
                <a:latin typeface="Calibri"/>
                <a:cs typeface="Calibri"/>
              </a:rPr>
              <a:t>Fine</a:t>
            </a:r>
            <a:r>
              <a:rPr sz="3200" spc="-10" dirty="0" smtClean="0">
                <a:latin typeface="Calibri"/>
                <a:cs typeface="Calibri"/>
              </a:rPr>
              <a:t> </a:t>
            </a:r>
            <a:r>
              <a:rPr sz="3200" spc="0" dirty="0" smtClean="0">
                <a:latin typeface="Calibri"/>
                <a:cs typeface="Calibri"/>
              </a:rPr>
              <a:t>sp</a:t>
            </a:r>
            <a:r>
              <a:rPr sz="3200" spc="-35" dirty="0" smtClean="0">
                <a:latin typeface="Calibri"/>
                <a:cs typeface="Calibri"/>
              </a:rPr>
              <a:t>a</a:t>
            </a:r>
            <a:r>
              <a:rPr sz="3200" spc="0" dirty="0" smtClean="0">
                <a:latin typeface="Calibri"/>
                <a:cs typeface="Calibri"/>
              </a:rPr>
              <a:t>t</a:t>
            </a:r>
            <a:r>
              <a:rPr sz="3200" spc="-15" dirty="0" smtClean="0">
                <a:latin typeface="Calibri"/>
                <a:cs typeface="Calibri"/>
              </a:rPr>
              <a:t>i</a:t>
            </a:r>
            <a:r>
              <a:rPr sz="3200" spc="0" dirty="0" smtClean="0">
                <a:latin typeface="Calibri"/>
                <a:cs typeface="Calibri"/>
              </a:rPr>
              <a:t>o-</a:t>
            </a:r>
            <a:r>
              <a:rPr sz="3200" spc="-45" dirty="0" smtClean="0">
                <a:latin typeface="Calibri"/>
                <a:cs typeface="Calibri"/>
              </a:rPr>
              <a:t>t</a:t>
            </a:r>
            <a:r>
              <a:rPr sz="3200" spc="0" dirty="0" smtClean="0">
                <a:latin typeface="Calibri"/>
                <a:cs typeface="Calibri"/>
              </a:rPr>
              <a:t>em</a:t>
            </a:r>
            <a:r>
              <a:rPr sz="3200" spc="-10" dirty="0" smtClean="0">
                <a:latin typeface="Calibri"/>
                <a:cs typeface="Calibri"/>
              </a:rPr>
              <a:t>p</a:t>
            </a:r>
            <a:r>
              <a:rPr sz="3200" spc="0" dirty="0" smtClean="0">
                <a:latin typeface="Calibri"/>
                <a:cs typeface="Calibri"/>
              </a:rPr>
              <a:t>o</a:t>
            </a:r>
            <a:r>
              <a:rPr sz="3200" spc="-65" dirty="0" smtClean="0">
                <a:latin typeface="Calibri"/>
                <a:cs typeface="Calibri"/>
              </a:rPr>
              <a:t>r</a:t>
            </a:r>
            <a:r>
              <a:rPr sz="3200" spc="0" dirty="0" smtClean="0">
                <a:latin typeface="Calibri"/>
                <a:cs typeface="Calibri"/>
              </a:rPr>
              <a:t>al</a:t>
            </a:r>
            <a:r>
              <a:rPr sz="3200" spc="5" dirty="0" smtClean="0">
                <a:latin typeface="Calibri"/>
                <a:cs typeface="Calibri"/>
              </a:rPr>
              <a:t> </a:t>
            </a:r>
            <a:r>
              <a:rPr sz="3200" spc="0" dirty="0" smtClean="0">
                <a:latin typeface="Calibri"/>
                <a:cs typeface="Calibri"/>
              </a:rPr>
              <a:t>d</a:t>
            </a:r>
            <a:r>
              <a:rPr sz="3200" spc="-20" dirty="0" smtClean="0">
                <a:latin typeface="Calibri"/>
                <a:cs typeface="Calibri"/>
              </a:rPr>
              <a:t>e</a:t>
            </a:r>
            <a:r>
              <a:rPr sz="3200" spc="-45" dirty="0" smtClean="0">
                <a:latin typeface="Calibri"/>
                <a:cs typeface="Calibri"/>
              </a:rPr>
              <a:t>t</a:t>
            </a:r>
            <a:r>
              <a:rPr sz="3200" spc="0" dirty="0" smtClean="0">
                <a:latin typeface="Calibri"/>
                <a:cs typeface="Calibri"/>
              </a:rPr>
              <a:t>ail mon</a:t>
            </a:r>
            <a:r>
              <a:rPr sz="3200" spc="-15" dirty="0" smtClean="0">
                <a:latin typeface="Calibri"/>
                <a:cs typeface="Calibri"/>
              </a:rPr>
              <a:t>i</a:t>
            </a:r>
            <a:r>
              <a:rPr sz="3200" spc="-45" dirty="0" smtClean="0">
                <a:latin typeface="Calibri"/>
                <a:cs typeface="Calibri"/>
              </a:rPr>
              <a:t>t</a:t>
            </a:r>
            <a:r>
              <a:rPr sz="3200" spc="0" dirty="0" smtClean="0">
                <a:latin typeface="Calibri"/>
                <a:cs typeface="Calibri"/>
              </a:rPr>
              <a:t>ori</a:t>
            </a:r>
            <a:r>
              <a:rPr sz="3200" spc="-10" dirty="0" smtClean="0">
                <a:latin typeface="Calibri"/>
                <a:cs typeface="Calibri"/>
              </a:rPr>
              <a:t>n</a:t>
            </a:r>
            <a:r>
              <a:rPr sz="3200" spc="0" dirty="0" smtClean="0">
                <a:latin typeface="Calibri"/>
                <a:cs typeface="Calibri"/>
              </a:rPr>
              <a:t>g</a:t>
            </a:r>
            <a:r>
              <a:rPr sz="3200" spc="40" dirty="0" smtClean="0">
                <a:latin typeface="Calibri"/>
                <a:cs typeface="Calibri"/>
              </a:rPr>
              <a:t> </a:t>
            </a:r>
            <a:r>
              <a:rPr sz="3200" spc="-30" dirty="0" smtClean="0">
                <a:latin typeface="Calibri"/>
                <a:cs typeface="Calibri"/>
              </a:rPr>
              <a:t>c</a:t>
            </a:r>
            <a:r>
              <a:rPr sz="3200" spc="0" dirty="0" smtClean="0">
                <a:latin typeface="Calibri"/>
                <a:cs typeface="Calibri"/>
              </a:rPr>
              <a:t>an</a:t>
            </a:r>
            <a:endParaRPr sz="3200" dirty="0">
              <a:latin typeface="Calibri"/>
              <a:cs typeface="Calibri"/>
            </a:endParaRPr>
          </a:p>
          <a:p>
            <a:pPr marL="469900" marR="12700">
              <a:lnSpc>
                <a:spcPct val="109300"/>
              </a:lnSpc>
              <a:spcBef>
                <a:spcPts val="60"/>
              </a:spcBef>
            </a:pPr>
            <a:r>
              <a:rPr sz="2800" spc="-20" dirty="0" smtClean="0">
                <a:latin typeface="Wingdings"/>
                <a:cs typeface="Wingdings"/>
              </a:rPr>
              <a:t></a:t>
            </a:r>
            <a:r>
              <a:rPr sz="2800" spc="-80" dirty="0" smtClean="0">
                <a:latin typeface="Times New Roman"/>
                <a:cs typeface="Times New Roman"/>
              </a:rPr>
              <a:t> </a:t>
            </a:r>
            <a:r>
              <a:rPr sz="2800" spc="-5" dirty="0" smtClean="0">
                <a:latin typeface="Calibri"/>
                <a:cs typeface="Calibri"/>
              </a:rPr>
              <a:t>I</a:t>
            </a:r>
            <a:r>
              <a:rPr sz="2800" spc="-20" dirty="0" smtClean="0">
                <a:latin typeface="Calibri"/>
                <a:cs typeface="Calibri"/>
              </a:rPr>
              <a:t>mp</a:t>
            </a:r>
            <a:r>
              <a:rPr sz="2800" spc="-70" dirty="0" smtClean="0">
                <a:latin typeface="Calibri"/>
                <a:cs typeface="Calibri"/>
              </a:rPr>
              <a:t>r</a:t>
            </a:r>
            <a:r>
              <a:rPr sz="2800" spc="-25" dirty="0" smtClean="0">
                <a:latin typeface="Calibri"/>
                <a:cs typeface="Calibri"/>
              </a:rPr>
              <a:t>o</a:t>
            </a:r>
            <a:r>
              <a:rPr sz="2800" spc="-45" dirty="0" smtClean="0">
                <a:latin typeface="Calibri"/>
                <a:cs typeface="Calibri"/>
              </a:rPr>
              <a:t>v</a:t>
            </a:r>
            <a:r>
              <a:rPr sz="2800" spc="-15" dirty="0" smtClean="0">
                <a:latin typeface="Calibri"/>
                <a:cs typeface="Calibri"/>
              </a:rPr>
              <a:t>e</a:t>
            </a:r>
            <a:r>
              <a:rPr sz="2800" spc="15" dirty="0" smtClean="0">
                <a:latin typeface="Calibri"/>
                <a:cs typeface="Calibri"/>
              </a:rPr>
              <a:t> </a:t>
            </a:r>
            <a:r>
              <a:rPr sz="2800" spc="-15" dirty="0" smtClean="0">
                <a:latin typeface="Calibri"/>
                <a:cs typeface="Calibri"/>
              </a:rPr>
              <a:t>the</a:t>
            </a:r>
            <a:r>
              <a:rPr sz="2800" spc="10" dirty="0" smtClean="0">
                <a:latin typeface="Calibri"/>
                <a:cs typeface="Calibri"/>
              </a:rPr>
              <a:t> </a:t>
            </a:r>
            <a:r>
              <a:rPr sz="2800" b="1" spc="-15" dirty="0" smtClean="0">
                <a:solidFill>
                  <a:srgbClr val="FF0000"/>
                </a:solidFill>
                <a:latin typeface="Calibri"/>
                <a:cs typeface="Calibri"/>
              </a:rPr>
              <a:t>ac</a:t>
            </a:r>
            <a:r>
              <a:rPr sz="2800" b="1" spc="-10" dirty="0" smtClean="0">
                <a:solidFill>
                  <a:srgbClr val="FF0000"/>
                </a:solidFill>
                <a:latin typeface="Calibri"/>
                <a:cs typeface="Calibri"/>
              </a:rPr>
              <a:t>c</a:t>
            </a:r>
            <a:r>
              <a:rPr sz="2800" b="1" spc="-15" dirty="0" smtClean="0">
                <a:solidFill>
                  <a:srgbClr val="FF0000"/>
                </a:solidFill>
                <a:latin typeface="Calibri"/>
                <a:cs typeface="Calibri"/>
              </a:rPr>
              <a:t>u</a:t>
            </a:r>
            <a:r>
              <a:rPr sz="2800" b="1" spc="-70" dirty="0" smtClean="0">
                <a:solidFill>
                  <a:srgbClr val="FF0000"/>
                </a:solidFill>
                <a:latin typeface="Calibri"/>
                <a:cs typeface="Calibri"/>
              </a:rPr>
              <a:t>r</a:t>
            </a:r>
            <a:r>
              <a:rPr sz="2800" b="1" spc="-15" dirty="0" smtClean="0">
                <a:solidFill>
                  <a:srgbClr val="FF0000"/>
                </a:solidFill>
                <a:latin typeface="Calibri"/>
                <a:cs typeface="Calibri"/>
              </a:rPr>
              <a:t>acy</a:t>
            </a:r>
            <a:r>
              <a:rPr sz="2800" b="1" spc="30" dirty="0" smtClean="0">
                <a:solidFill>
                  <a:srgbClr val="FF0000"/>
                </a:solidFill>
                <a:latin typeface="Calibri"/>
                <a:cs typeface="Calibri"/>
              </a:rPr>
              <a:t> </a:t>
            </a:r>
            <a:r>
              <a:rPr sz="2800" spc="-15" dirty="0" smtClean="0">
                <a:latin typeface="Calibri"/>
                <a:cs typeface="Calibri"/>
              </a:rPr>
              <a:t>of the per</a:t>
            </a:r>
            <a:r>
              <a:rPr sz="2800" spc="-80" dirty="0" smtClean="0">
                <a:latin typeface="Calibri"/>
                <a:cs typeface="Calibri"/>
              </a:rPr>
              <a:t>f</a:t>
            </a:r>
            <a:r>
              <a:rPr sz="2800" spc="-15" dirty="0" smtClean="0">
                <a:latin typeface="Calibri"/>
                <a:cs typeface="Calibri"/>
              </a:rPr>
              <a:t>ormance</a:t>
            </a:r>
            <a:r>
              <a:rPr sz="2800" spc="30" dirty="0" smtClean="0">
                <a:latin typeface="Calibri"/>
                <a:cs typeface="Calibri"/>
              </a:rPr>
              <a:t> </a:t>
            </a:r>
            <a:r>
              <a:rPr sz="2800" spc="-15" dirty="0" smtClean="0">
                <a:latin typeface="Calibri"/>
                <a:cs typeface="Calibri"/>
              </a:rPr>
              <a:t>e</a:t>
            </a:r>
            <a:r>
              <a:rPr sz="2800" spc="-55" dirty="0" smtClean="0">
                <a:latin typeface="Calibri"/>
                <a:cs typeface="Calibri"/>
              </a:rPr>
              <a:t>s</a:t>
            </a:r>
            <a:r>
              <a:rPr sz="2800" spc="-10" dirty="0" smtClean="0">
                <a:latin typeface="Calibri"/>
                <a:cs typeface="Calibri"/>
              </a:rPr>
              <a:t>ti</a:t>
            </a:r>
            <a:r>
              <a:rPr sz="2800" spc="-35" dirty="0" smtClean="0">
                <a:latin typeface="Calibri"/>
                <a:cs typeface="Calibri"/>
              </a:rPr>
              <a:t>mat</a:t>
            </a:r>
            <a:r>
              <a:rPr sz="2800" spc="-15" dirty="0" smtClean="0">
                <a:latin typeface="Calibri"/>
                <a:cs typeface="Calibri"/>
              </a:rPr>
              <a:t>es</a:t>
            </a:r>
            <a:r>
              <a:rPr sz="2800" spc="-10" dirty="0" smtClean="0">
                <a:latin typeface="Calibri"/>
                <a:cs typeface="Calibri"/>
              </a:rPr>
              <a:t> </a:t>
            </a:r>
            <a:r>
              <a:rPr sz="2800" spc="-20" dirty="0" smtClean="0">
                <a:latin typeface="Calibri"/>
                <a:cs typeface="Calibri"/>
              </a:rPr>
              <a:t>bu</a:t>
            </a:r>
            <a:r>
              <a:rPr sz="2800" spc="-10" dirty="0" smtClean="0">
                <a:latin typeface="Calibri"/>
                <a:cs typeface="Calibri"/>
              </a:rPr>
              <a:t>t</a:t>
            </a:r>
            <a:r>
              <a:rPr sz="2800" spc="10" dirty="0" smtClean="0">
                <a:latin typeface="Calibri"/>
                <a:cs typeface="Calibri"/>
              </a:rPr>
              <a:t> </a:t>
            </a:r>
            <a:r>
              <a:rPr sz="2800" spc="-15" dirty="0" smtClean="0">
                <a:latin typeface="Calibri"/>
                <a:cs typeface="Calibri"/>
              </a:rPr>
              <a:t>also</a:t>
            </a:r>
            <a:endParaRPr sz="2800" dirty="0">
              <a:latin typeface="Calibri"/>
              <a:cs typeface="Calibri"/>
            </a:endParaRPr>
          </a:p>
          <a:p>
            <a:pPr marL="469900">
              <a:lnSpc>
                <a:spcPct val="100000"/>
              </a:lnSpc>
              <a:spcBef>
                <a:spcPts val="335"/>
              </a:spcBef>
            </a:pPr>
            <a:r>
              <a:rPr sz="2800" spc="-20" dirty="0" smtClean="0">
                <a:latin typeface="Wingdings"/>
                <a:cs typeface="Wingdings"/>
              </a:rPr>
              <a:t></a:t>
            </a:r>
            <a:r>
              <a:rPr sz="2800" spc="-335" dirty="0" smtClean="0">
                <a:latin typeface="Times New Roman"/>
                <a:cs typeface="Times New Roman"/>
              </a:rPr>
              <a:t> </a:t>
            </a:r>
            <a:r>
              <a:rPr sz="2800" spc="-5" dirty="0" smtClean="0">
                <a:latin typeface="Calibri"/>
                <a:cs typeface="Calibri"/>
              </a:rPr>
              <a:t>I</a:t>
            </a:r>
            <a:r>
              <a:rPr sz="2800" spc="-15" dirty="0" smtClean="0">
                <a:latin typeface="Calibri"/>
                <a:cs typeface="Calibri"/>
              </a:rPr>
              <a:t>nc</a:t>
            </a:r>
            <a:r>
              <a:rPr sz="2800" spc="-55" dirty="0" smtClean="0">
                <a:latin typeface="Calibri"/>
                <a:cs typeface="Calibri"/>
              </a:rPr>
              <a:t>r</a:t>
            </a:r>
            <a:r>
              <a:rPr sz="2800" spc="-15" dirty="0" smtClean="0">
                <a:latin typeface="Calibri"/>
                <a:cs typeface="Calibri"/>
              </a:rPr>
              <a:t>ease</a:t>
            </a:r>
            <a:r>
              <a:rPr sz="2800" spc="-10" dirty="0" smtClean="0">
                <a:latin typeface="Calibri"/>
                <a:cs typeface="Calibri"/>
              </a:rPr>
              <a:t> </a:t>
            </a:r>
            <a:r>
              <a:rPr sz="2800" spc="-15" dirty="0" smtClean="0">
                <a:latin typeface="Calibri"/>
                <a:cs typeface="Calibri"/>
              </a:rPr>
              <a:t>the</a:t>
            </a:r>
            <a:r>
              <a:rPr sz="2800" spc="10" dirty="0" smtClean="0">
                <a:latin typeface="Calibri"/>
                <a:cs typeface="Calibri"/>
              </a:rPr>
              <a:t> </a:t>
            </a:r>
            <a:r>
              <a:rPr sz="2800" b="1" spc="-15" dirty="0" smtClean="0">
                <a:solidFill>
                  <a:srgbClr val="FF0000"/>
                </a:solidFill>
                <a:latin typeface="Calibri"/>
                <a:cs typeface="Calibri"/>
              </a:rPr>
              <a:t>en</a:t>
            </a:r>
            <a:r>
              <a:rPr sz="2800" b="1" spc="-30" dirty="0" smtClean="0">
                <a:solidFill>
                  <a:srgbClr val="FF0000"/>
                </a:solidFill>
                <a:latin typeface="Calibri"/>
                <a:cs typeface="Calibri"/>
              </a:rPr>
              <a:t>e</a:t>
            </a:r>
            <a:r>
              <a:rPr sz="2800" b="1" spc="-35" dirty="0" smtClean="0">
                <a:solidFill>
                  <a:srgbClr val="FF0000"/>
                </a:solidFill>
                <a:latin typeface="Calibri"/>
                <a:cs typeface="Calibri"/>
              </a:rPr>
              <a:t>r</a:t>
            </a:r>
            <a:r>
              <a:rPr sz="2800" b="1" spc="-15" dirty="0" smtClean="0">
                <a:solidFill>
                  <a:srgbClr val="FF0000"/>
                </a:solidFill>
                <a:latin typeface="Calibri"/>
                <a:cs typeface="Calibri"/>
              </a:rPr>
              <a:t>gy</a:t>
            </a:r>
            <a:r>
              <a:rPr sz="2800" b="1" spc="25" dirty="0" smtClean="0">
                <a:solidFill>
                  <a:srgbClr val="FF0000"/>
                </a:solidFill>
                <a:latin typeface="Calibri"/>
                <a:cs typeface="Calibri"/>
              </a:rPr>
              <a:t> </a:t>
            </a:r>
            <a:r>
              <a:rPr sz="2800" b="1" spc="-15" dirty="0" smtClean="0">
                <a:solidFill>
                  <a:srgbClr val="FF0000"/>
                </a:solidFill>
                <a:latin typeface="Calibri"/>
                <a:cs typeface="Calibri"/>
              </a:rPr>
              <a:t>spe</a:t>
            </a:r>
            <a:r>
              <a:rPr sz="2800" b="1" spc="-25" dirty="0" smtClean="0">
                <a:solidFill>
                  <a:srgbClr val="FF0000"/>
                </a:solidFill>
                <a:latin typeface="Calibri"/>
                <a:cs typeface="Calibri"/>
              </a:rPr>
              <a:t>n</a:t>
            </a:r>
            <a:r>
              <a:rPr sz="2800" b="1" spc="-15" dirty="0" smtClean="0">
                <a:solidFill>
                  <a:srgbClr val="FF0000"/>
                </a:solidFill>
                <a:latin typeface="Calibri"/>
                <a:cs typeface="Calibri"/>
              </a:rPr>
              <a:t>di</a:t>
            </a:r>
            <a:r>
              <a:rPr sz="2800" b="1" spc="-25" dirty="0" smtClean="0">
                <a:solidFill>
                  <a:srgbClr val="FF0000"/>
                </a:solidFill>
                <a:latin typeface="Calibri"/>
                <a:cs typeface="Calibri"/>
              </a:rPr>
              <a:t>n</a:t>
            </a:r>
            <a:r>
              <a:rPr sz="2800" b="1" spc="-15" dirty="0" smtClean="0">
                <a:solidFill>
                  <a:srgbClr val="FF0000"/>
                </a:solidFill>
                <a:latin typeface="Calibri"/>
                <a:cs typeface="Calibri"/>
              </a:rPr>
              <a:t>gs</a:t>
            </a:r>
            <a:r>
              <a:rPr sz="2800" b="1" spc="10" dirty="0" smtClean="0">
                <a:solidFill>
                  <a:srgbClr val="FF0000"/>
                </a:solidFill>
                <a:latin typeface="Calibri"/>
                <a:cs typeface="Calibri"/>
              </a:rPr>
              <a:t> </a:t>
            </a:r>
            <a:r>
              <a:rPr sz="2800" spc="-15" dirty="0" smtClean="0">
                <a:latin typeface="Calibri"/>
                <a:cs typeface="Calibri"/>
              </a:rPr>
              <a:t>and</a:t>
            </a:r>
            <a:r>
              <a:rPr sz="2800" spc="5" dirty="0" smtClean="0">
                <a:latin typeface="Calibri"/>
                <a:cs typeface="Calibri"/>
              </a:rPr>
              <a:t> </a:t>
            </a:r>
            <a:r>
              <a:rPr sz="2800" b="1" spc="-15" dirty="0" smtClean="0">
                <a:solidFill>
                  <a:srgbClr val="FF0000"/>
                </a:solidFill>
                <a:latin typeface="Calibri"/>
                <a:cs typeface="Calibri"/>
              </a:rPr>
              <a:t>d</a:t>
            </a:r>
            <a:r>
              <a:rPr sz="2800" b="1" spc="-50" dirty="0" smtClean="0">
                <a:solidFill>
                  <a:srgbClr val="FF0000"/>
                </a:solidFill>
                <a:latin typeface="Calibri"/>
                <a:cs typeface="Calibri"/>
              </a:rPr>
              <a:t>et</a:t>
            </a:r>
            <a:r>
              <a:rPr sz="2800" b="1" spc="-15" dirty="0" smtClean="0">
                <a:solidFill>
                  <a:srgbClr val="FF0000"/>
                </a:solidFill>
                <a:latin typeface="Calibri"/>
                <a:cs typeface="Calibri"/>
              </a:rPr>
              <a:t>ection</a:t>
            </a:r>
            <a:r>
              <a:rPr sz="2800" b="1" spc="35" dirty="0" smtClean="0">
                <a:solidFill>
                  <a:srgbClr val="FF0000"/>
                </a:solidFill>
                <a:latin typeface="Calibri"/>
                <a:cs typeface="Calibri"/>
              </a:rPr>
              <a:t> </a:t>
            </a:r>
            <a:r>
              <a:rPr sz="2800" b="1" spc="-15" dirty="0" smtClean="0">
                <a:solidFill>
                  <a:srgbClr val="FF0000"/>
                </a:solidFill>
                <a:latin typeface="Calibri"/>
                <a:cs typeface="Calibri"/>
              </a:rPr>
              <a:t>de</a:t>
            </a:r>
            <a:r>
              <a:rPr sz="2800" b="1" spc="-25" dirty="0" smtClean="0">
                <a:solidFill>
                  <a:srgbClr val="FF0000"/>
                </a:solidFill>
                <a:latin typeface="Calibri"/>
                <a:cs typeface="Calibri"/>
              </a:rPr>
              <a:t>l</a:t>
            </a:r>
            <a:r>
              <a:rPr sz="2800" b="1" spc="-65" dirty="0" smtClean="0">
                <a:solidFill>
                  <a:srgbClr val="FF0000"/>
                </a:solidFill>
                <a:latin typeface="Calibri"/>
                <a:cs typeface="Calibri"/>
              </a:rPr>
              <a:t>a</a:t>
            </a:r>
            <a:r>
              <a:rPr sz="2800" b="1" spc="-15" dirty="0" smtClean="0">
                <a:solidFill>
                  <a:srgbClr val="FF0000"/>
                </a:solidFill>
                <a:latin typeface="Calibri"/>
                <a:cs typeface="Calibri"/>
              </a:rPr>
              <a:t>y</a:t>
            </a:r>
            <a:endParaRPr sz="2800" dirty="0">
              <a:latin typeface="Calibri"/>
              <a:cs typeface="Calibri"/>
            </a:endParaRPr>
          </a:p>
          <a:p>
            <a:pPr>
              <a:lnSpc>
                <a:spcPts val="1000"/>
              </a:lnSpc>
            </a:pPr>
            <a:endParaRPr sz="1000" dirty="0"/>
          </a:p>
          <a:p>
            <a:pPr>
              <a:lnSpc>
                <a:spcPts val="1000"/>
              </a:lnSpc>
            </a:pPr>
            <a:endParaRPr sz="1000" dirty="0"/>
          </a:p>
          <a:p>
            <a:pPr>
              <a:lnSpc>
                <a:spcPts val="1000"/>
              </a:lnSpc>
            </a:pPr>
            <a:endParaRPr sz="1000" dirty="0"/>
          </a:p>
          <a:p>
            <a:pPr>
              <a:lnSpc>
                <a:spcPts val="1000"/>
              </a:lnSpc>
              <a:spcBef>
                <a:spcPts val="31"/>
              </a:spcBef>
            </a:pPr>
            <a:endParaRPr sz="1000" dirty="0"/>
          </a:p>
          <a:p>
            <a:pPr marL="469900">
              <a:lnSpc>
                <a:spcPct val="100000"/>
              </a:lnSpc>
            </a:pPr>
            <a:r>
              <a:rPr sz="2800" spc="-25" dirty="0" smtClean="0">
                <a:latin typeface="Calibri"/>
                <a:cs typeface="Calibri"/>
              </a:rPr>
              <a:t>Ne</a:t>
            </a:r>
            <a:r>
              <a:rPr sz="2800" spc="-10" dirty="0" smtClean="0">
                <a:latin typeface="Calibri"/>
                <a:cs typeface="Calibri"/>
              </a:rPr>
              <a:t>t</a:t>
            </a:r>
            <a:r>
              <a:rPr sz="2800" spc="-40" dirty="0" smtClean="0">
                <a:latin typeface="Calibri"/>
                <a:cs typeface="Calibri"/>
              </a:rPr>
              <a:t>w</a:t>
            </a:r>
            <a:r>
              <a:rPr sz="2800" spc="-15" dirty="0" smtClean="0">
                <a:latin typeface="Calibri"/>
                <a:cs typeface="Calibri"/>
              </a:rPr>
              <a:t>ork </a:t>
            </a:r>
            <a:r>
              <a:rPr sz="2800" spc="-10" dirty="0" smtClean="0">
                <a:latin typeface="Calibri"/>
                <a:cs typeface="Calibri"/>
              </a:rPr>
              <a:t>i</a:t>
            </a:r>
            <a:r>
              <a:rPr sz="2800" spc="-55" dirty="0" smtClean="0">
                <a:latin typeface="Calibri"/>
                <a:cs typeface="Calibri"/>
              </a:rPr>
              <a:t>n</a:t>
            </a:r>
            <a:r>
              <a:rPr sz="2800" spc="-35" dirty="0" smtClean="0">
                <a:latin typeface="Calibri"/>
                <a:cs typeface="Calibri"/>
              </a:rPr>
              <a:t>t</a:t>
            </a:r>
            <a:r>
              <a:rPr sz="2800" spc="-15" dirty="0" smtClean="0">
                <a:latin typeface="Calibri"/>
                <a:cs typeface="Calibri"/>
              </a:rPr>
              <a:t>er</a:t>
            </a:r>
            <a:r>
              <a:rPr sz="2800" spc="-75" dirty="0" smtClean="0">
                <a:latin typeface="Calibri"/>
                <a:cs typeface="Calibri"/>
              </a:rPr>
              <a:t>f</a:t>
            </a:r>
            <a:r>
              <a:rPr sz="2800" spc="-15" dirty="0" smtClean="0">
                <a:latin typeface="Calibri"/>
                <a:cs typeface="Calibri"/>
              </a:rPr>
              <a:t>a</a:t>
            </a:r>
            <a:r>
              <a:rPr sz="2800" spc="-10" dirty="0" smtClean="0">
                <a:latin typeface="Calibri"/>
                <a:cs typeface="Calibri"/>
              </a:rPr>
              <a:t>c</a:t>
            </a:r>
            <a:r>
              <a:rPr sz="2800" spc="-15" dirty="0" smtClean="0">
                <a:latin typeface="Calibri"/>
                <a:cs typeface="Calibri"/>
              </a:rPr>
              <a:t>es</a:t>
            </a:r>
            <a:r>
              <a:rPr sz="2800" spc="5" dirty="0" smtClean="0">
                <a:latin typeface="Calibri"/>
                <a:cs typeface="Calibri"/>
              </a:rPr>
              <a:t> </a:t>
            </a:r>
            <a:r>
              <a:rPr sz="2800" spc="-25" dirty="0" smtClean="0">
                <a:latin typeface="Calibri"/>
                <a:cs typeface="Calibri"/>
              </a:rPr>
              <a:t>m</a:t>
            </a:r>
            <a:r>
              <a:rPr sz="2800" spc="-60" dirty="0" smtClean="0">
                <a:latin typeface="Calibri"/>
                <a:cs typeface="Calibri"/>
              </a:rPr>
              <a:t>a</a:t>
            </a:r>
            <a:r>
              <a:rPr sz="2800" spc="-15" dirty="0" smtClean="0">
                <a:latin typeface="Calibri"/>
                <a:cs typeface="Calibri"/>
              </a:rPr>
              <a:t>y</a:t>
            </a:r>
            <a:r>
              <a:rPr sz="2800" spc="-5" dirty="0" smtClean="0">
                <a:latin typeface="Calibri"/>
                <a:cs typeface="Calibri"/>
              </a:rPr>
              <a:t> </a:t>
            </a:r>
            <a:r>
              <a:rPr sz="2800" spc="-15" dirty="0" smtClean="0">
                <a:latin typeface="Calibri"/>
                <a:cs typeface="Calibri"/>
              </a:rPr>
              <a:t>need</a:t>
            </a:r>
            <a:r>
              <a:rPr sz="2800" spc="5" dirty="0" smtClean="0">
                <a:latin typeface="Calibri"/>
                <a:cs typeface="Calibri"/>
              </a:rPr>
              <a:t> </a:t>
            </a:r>
            <a:r>
              <a:rPr sz="2800" spc="-40" dirty="0" smtClean="0">
                <a:latin typeface="Calibri"/>
                <a:cs typeface="Calibri"/>
              </a:rPr>
              <a:t>to</a:t>
            </a:r>
            <a:endParaRPr sz="2800" dirty="0">
              <a:latin typeface="Calibri"/>
              <a:cs typeface="Calibri"/>
            </a:endParaRPr>
          </a:p>
          <a:p>
            <a:pPr marL="1155700" lvl="1" indent="-228600">
              <a:lnSpc>
                <a:spcPct val="100000"/>
              </a:lnSpc>
              <a:spcBef>
                <a:spcPts val="320"/>
              </a:spcBef>
              <a:buFont typeface="Arial"/>
              <a:buChar char="•"/>
              <a:tabLst>
                <a:tab pos="1155700" algn="l"/>
              </a:tabLst>
            </a:pPr>
            <a:r>
              <a:rPr sz="2400" spc="-5" dirty="0" smtClean="0">
                <a:latin typeface="Calibri"/>
                <a:cs typeface="Calibri"/>
              </a:rPr>
              <a:t>M</a:t>
            </a:r>
            <a:r>
              <a:rPr sz="2400" spc="0" dirty="0" smtClean="0">
                <a:latin typeface="Calibri"/>
                <a:cs typeface="Calibri"/>
              </a:rPr>
              <a:t>o</a:t>
            </a:r>
            <a:r>
              <a:rPr sz="2400" spc="-10" dirty="0" smtClean="0">
                <a:latin typeface="Calibri"/>
                <a:cs typeface="Calibri"/>
              </a:rPr>
              <a:t>n</a:t>
            </a:r>
            <a:r>
              <a:rPr sz="2400" spc="0" dirty="0" smtClean="0">
                <a:latin typeface="Calibri"/>
                <a:cs typeface="Calibri"/>
              </a:rPr>
              <a:t>i</a:t>
            </a:r>
            <a:r>
              <a:rPr sz="2400" spc="-30" dirty="0" smtClean="0">
                <a:latin typeface="Calibri"/>
                <a:cs typeface="Calibri"/>
              </a:rPr>
              <a:t>t</a:t>
            </a:r>
            <a:r>
              <a:rPr sz="2400" spc="0" dirty="0" smtClean="0">
                <a:latin typeface="Calibri"/>
                <a:cs typeface="Calibri"/>
              </a:rPr>
              <a:t>or</a:t>
            </a:r>
            <a:r>
              <a:rPr sz="2400" spc="-20" dirty="0" smtClean="0">
                <a:latin typeface="Calibri"/>
                <a:cs typeface="Calibri"/>
              </a:rPr>
              <a:t> </a:t>
            </a:r>
            <a:r>
              <a:rPr sz="2400" spc="-5" dirty="0" smtClean="0">
                <a:latin typeface="Calibri"/>
                <a:cs typeface="Calibri"/>
              </a:rPr>
              <a:t>th</a:t>
            </a:r>
            <a:r>
              <a:rPr sz="2400" spc="0" dirty="0" smtClean="0">
                <a:latin typeface="Calibri"/>
                <a:cs typeface="Calibri"/>
              </a:rPr>
              <a:t>e</a:t>
            </a:r>
            <a:r>
              <a:rPr sz="2400" spc="-10" dirty="0" smtClean="0">
                <a:latin typeface="Calibri"/>
                <a:cs typeface="Calibri"/>
              </a:rPr>
              <a:t> </a:t>
            </a:r>
            <a:r>
              <a:rPr sz="2400" spc="0" dirty="0" smtClean="0">
                <a:latin typeface="Calibri"/>
                <a:cs typeface="Calibri"/>
              </a:rPr>
              <a:t>channel </a:t>
            </a:r>
            <a:r>
              <a:rPr sz="2400" spc="-5" dirty="0" smtClean="0">
                <a:latin typeface="Calibri"/>
                <a:cs typeface="Calibri"/>
              </a:rPr>
              <a:t>i</a:t>
            </a:r>
            <a:r>
              <a:rPr sz="2400" spc="0" dirty="0" smtClean="0">
                <a:latin typeface="Calibri"/>
                <a:cs typeface="Calibri"/>
              </a:rPr>
              <a:t>n</a:t>
            </a:r>
            <a:r>
              <a:rPr sz="2400" spc="-5" dirty="0" smtClean="0">
                <a:latin typeface="Calibri"/>
                <a:cs typeface="Calibri"/>
              </a:rPr>
              <a:t> </a:t>
            </a:r>
            <a:r>
              <a:rPr sz="2400" b="1" spc="0" dirty="0" smtClean="0">
                <a:solidFill>
                  <a:srgbClr val="00AF50"/>
                </a:solidFill>
                <a:latin typeface="Calibri"/>
                <a:cs typeface="Calibri"/>
              </a:rPr>
              <a:t>fi</a:t>
            </a:r>
            <a:r>
              <a:rPr sz="2400" b="1" spc="-15" dirty="0" smtClean="0">
                <a:solidFill>
                  <a:srgbClr val="00AF50"/>
                </a:solidFill>
                <a:latin typeface="Calibri"/>
                <a:cs typeface="Calibri"/>
              </a:rPr>
              <a:t>n</a:t>
            </a:r>
            <a:r>
              <a:rPr sz="2400" b="1" spc="0" dirty="0" smtClean="0">
                <a:solidFill>
                  <a:srgbClr val="00AF50"/>
                </a:solidFill>
                <a:latin typeface="Calibri"/>
                <a:cs typeface="Calibri"/>
              </a:rPr>
              <a:t>er &amp;</a:t>
            </a:r>
            <a:r>
              <a:rPr sz="2400" b="1" spc="-20" dirty="0" smtClean="0">
                <a:solidFill>
                  <a:srgbClr val="00AF50"/>
                </a:solidFill>
                <a:latin typeface="Calibri"/>
                <a:cs typeface="Calibri"/>
              </a:rPr>
              <a:t> </a:t>
            </a:r>
            <a:r>
              <a:rPr sz="2400" b="1" spc="0" dirty="0" smtClean="0">
                <a:solidFill>
                  <a:srgbClr val="00AF50"/>
                </a:solidFill>
                <a:latin typeface="Calibri"/>
                <a:cs typeface="Calibri"/>
              </a:rPr>
              <a:t>lon</a:t>
            </a:r>
            <a:r>
              <a:rPr sz="2400" b="1" spc="-30" dirty="0" smtClean="0">
                <a:solidFill>
                  <a:srgbClr val="00AF50"/>
                </a:solidFill>
                <a:latin typeface="Calibri"/>
                <a:cs typeface="Calibri"/>
              </a:rPr>
              <a:t>g</a:t>
            </a:r>
            <a:r>
              <a:rPr sz="2400" b="1" spc="0" dirty="0" smtClean="0">
                <a:solidFill>
                  <a:srgbClr val="00AF50"/>
                </a:solidFill>
                <a:latin typeface="Calibri"/>
                <a:cs typeface="Calibri"/>
              </a:rPr>
              <a:t>er</a:t>
            </a:r>
            <a:r>
              <a:rPr sz="2400" b="1" spc="-15" dirty="0" smtClean="0">
                <a:solidFill>
                  <a:srgbClr val="00AF50"/>
                </a:solidFill>
                <a:latin typeface="Calibri"/>
                <a:cs typeface="Calibri"/>
              </a:rPr>
              <a:t> </a:t>
            </a:r>
            <a:r>
              <a:rPr sz="2400" b="1" spc="-10" dirty="0" smtClean="0">
                <a:solidFill>
                  <a:srgbClr val="00AF50"/>
                </a:solidFill>
                <a:latin typeface="Calibri"/>
                <a:cs typeface="Calibri"/>
              </a:rPr>
              <a:t>t</a:t>
            </a:r>
            <a:r>
              <a:rPr sz="2400" b="1" spc="-20" dirty="0" smtClean="0">
                <a:solidFill>
                  <a:srgbClr val="00AF50"/>
                </a:solidFill>
                <a:latin typeface="Calibri"/>
                <a:cs typeface="Calibri"/>
              </a:rPr>
              <a:t>i</a:t>
            </a:r>
            <a:r>
              <a:rPr sz="2400" b="1" spc="0" dirty="0" smtClean="0">
                <a:solidFill>
                  <a:srgbClr val="00AF50"/>
                </a:solidFill>
                <a:latin typeface="Calibri"/>
                <a:cs typeface="Calibri"/>
              </a:rPr>
              <a:t>me</a:t>
            </a:r>
            <a:r>
              <a:rPr sz="2400" b="1" spc="5" dirty="0" smtClean="0">
                <a:solidFill>
                  <a:srgbClr val="00AF50"/>
                </a:solidFill>
                <a:latin typeface="Calibri"/>
                <a:cs typeface="Calibri"/>
              </a:rPr>
              <a:t> </a:t>
            </a:r>
            <a:r>
              <a:rPr sz="2400" b="1" spc="0" dirty="0" smtClean="0">
                <a:solidFill>
                  <a:srgbClr val="00AF50"/>
                </a:solidFill>
                <a:latin typeface="Calibri"/>
                <a:cs typeface="Calibri"/>
              </a:rPr>
              <a:t>sca</a:t>
            </a:r>
            <a:r>
              <a:rPr sz="2400" b="1" spc="-10" dirty="0" smtClean="0">
                <a:solidFill>
                  <a:srgbClr val="00AF50"/>
                </a:solidFill>
                <a:latin typeface="Calibri"/>
                <a:cs typeface="Calibri"/>
              </a:rPr>
              <a:t>l</a:t>
            </a:r>
            <a:r>
              <a:rPr sz="2400" b="1" spc="0" dirty="0" smtClean="0">
                <a:solidFill>
                  <a:srgbClr val="00AF50"/>
                </a:solidFill>
                <a:latin typeface="Calibri"/>
                <a:cs typeface="Calibri"/>
              </a:rPr>
              <a:t>es</a:t>
            </a:r>
            <a:endParaRPr sz="2400" dirty="0">
              <a:latin typeface="Calibri"/>
              <a:cs typeface="Calibri"/>
            </a:endParaRPr>
          </a:p>
          <a:p>
            <a:pPr marL="1155700" lvl="1" indent="-228600">
              <a:lnSpc>
                <a:spcPct val="100000"/>
              </a:lnSpc>
              <a:spcBef>
                <a:spcPts val="285"/>
              </a:spcBef>
              <a:buFont typeface="Arial"/>
              <a:buChar char="•"/>
              <a:tabLst>
                <a:tab pos="1155700" algn="l"/>
              </a:tabLst>
            </a:pPr>
            <a:r>
              <a:rPr sz="2400" spc="0" dirty="0" smtClean="0">
                <a:latin typeface="Calibri"/>
                <a:cs typeface="Calibri"/>
              </a:rPr>
              <a:t>E</a:t>
            </a:r>
            <a:r>
              <a:rPr sz="2400" spc="-45" dirty="0" smtClean="0">
                <a:latin typeface="Calibri"/>
                <a:cs typeface="Calibri"/>
              </a:rPr>
              <a:t>x</a:t>
            </a:r>
            <a:r>
              <a:rPr sz="2400" spc="0" dirty="0" smtClean="0">
                <a:latin typeface="Calibri"/>
                <a:cs typeface="Calibri"/>
              </a:rPr>
              <a:t>chan</a:t>
            </a:r>
            <a:r>
              <a:rPr sz="2400" spc="-30" dirty="0" smtClean="0">
                <a:latin typeface="Calibri"/>
                <a:cs typeface="Calibri"/>
              </a:rPr>
              <a:t>g</a:t>
            </a:r>
            <a:r>
              <a:rPr sz="2400" spc="-15" dirty="0" smtClean="0">
                <a:latin typeface="Calibri"/>
                <a:cs typeface="Calibri"/>
              </a:rPr>
              <a:t>e</a:t>
            </a:r>
            <a:r>
              <a:rPr sz="2400" spc="-35" dirty="0" smtClean="0">
                <a:latin typeface="Calibri"/>
                <a:cs typeface="Calibri"/>
              </a:rPr>
              <a:t> </a:t>
            </a:r>
            <a:r>
              <a:rPr sz="2400" spc="0" dirty="0" smtClean="0">
                <a:latin typeface="Calibri"/>
                <a:cs typeface="Calibri"/>
              </a:rPr>
              <a:t>this</a:t>
            </a:r>
            <a:r>
              <a:rPr sz="2400" spc="-5" dirty="0" smtClean="0">
                <a:latin typeface="Calibri"/>
                <a:cs typeface="Calibri"/>
              </a:rPr>
              <a:t> </a:t>
            </a:r>
            <a:r>
              <a:rPr sz="2400" spc="0" dirty="0" smtClean="0">
                <a:latin typeface="Calibri"/>
                <a:cs typeface="Calibri"/>
              </a:rPr>
              <a:t>i</a:t>
            </a:r>
            <a:r>
              <a:rPr sz="2400" spc="-15" dirty="0" smtClean="0">
                <a:latin typeface="Calibri"/>
                <a:cs typeface="Calibri"/>
              </a:rPr>
              <a:t>n</a:t>
            </a:r>
            <a:r>
              <a:rPr sz="2400" spc="-50" dirty="0" smtClean="0">
                <a:latin typeface="Calibri"/>
                <a:cs typeface="Calibri"/>
              </a:rPr>
              <a:t>f</a:t>
            </a:r>
            <a:r>
              <a:rPr sz="2400" spc="-15" dirty="0" smtClean="0">
                <a:latin typeface="Calibri"/>
                <a:cs typeface="Calibri"/>
              </a:rPr>
              <a:t>orm</a:t>
            </a:r>
            <a:r>
              <a:rPr sz="2400" spc="-40" dirty="0" smtClean="0">
                <a:latin typeface="Calibri"/>
                <a:cs typeface="Calibri"/>
              </a:rPr>
              <a:t>a</a:t>
            </a:r>
            <a:r>
              <a:rPr sz="2400" spc="0" dirty="0" smtClean="0">
                <a:latin typeface="Calibri"/>
                <a:cs typeface="Calibri"/>
              </a:rPr>
              <a:t>tion</a:t>
            </a:r>
            <a:r>
              <a:rPr sz="2400" spc="-20" dirty="0" smtClean="0">
                <a:latin typeface="Calibri"/>
                <a:cs typeface="Calibri"/>
              </a:rPr>
              <a:t> </a:t>
            </a:r>
            <a:r>
              <a:rPr sz="2400" spc="0" dirty="0" smtClean="0">
                <a:latin typeface="Calibri"/>
                <a:cs typeface="Calibri"/>
              </a:rPr>
              <a:t>with</a:t>
            </a:r>
            <a:r>
              <a:rPr sz="2400" spc="-15" dirty="0" smtClean="0">
                <a:latin typeface="Calibri"/>
                <a:cs typeface="Calibri"/>
              </a:rPr>
              <a:t> other d</a:t>
            </a:r>
            <a:r>
              <a:rPr sz="2400" spc="-25" dirty="0" smtClean="0">
                <a:latin typeface="Calibri"/>
                <a:cs typeface="Calibri"/>
              </a:rPr>
              <a:t>e</a:t>
            </a:r>
            <a:r>
              <a:rPr sz="2400" spc="-10" dirty="0" smtClean="0">
                <a:latin typeface="Calibri"/>
                <a:cs typeface="Calibri"/>
              </a:rPr>
              <a:t>vices</a:t>
            </a:r>
            <a:endParaRPr sz="2400" dirty="0">
              <a:latin typeface="Calibri"/>
              <a:cs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93852" rIns="0" bIns="0" rtlCol="0">
            <a:noAutofit/>
          </a:bodyPr>
          <a:lstStyle/>
          <a:p>
            <a:pPr marL="62865">
              <a:lnSpc>
                <a:spcPct val="100000"/>
              </a:lnSpc>
            </a:pPr>
            <a:r>
              <a:rPr sz="4400" dirty="0" smtClean="0">
                <a:latin typeface="Calibri"/>
                <a:cs typeface="Calibri"/>
              </a:rPr>
              <a:t>Challen</a:t>
            </a:r>
            <a:r>
              <a:rPr sz="4400" spc="-35" dirty="0" smtClean="0">
                <a:latin typeface="Calibri"/>
                <a:cs typeface="Calibri"/>
              </a:rPr>
              <a:t>g</a:t>
            </a:r>
            <a:r>
              <a:rPr sz="4400" spc="0" dirty="0" smtClean="0">
                <a:latin typeface="Calibri"/>
                <a:cs typeface="Calibri"/>
              </a:rPr>
              <a:t>es</a:t>
            </a:r>
            <a:r>
              <a:rPr sz="4400" spc="-15" dirty="0" smtClean="0">
                <a:latin typeface="Calibri"/>
                <a:cs typeface="Calibri"/>
              </a:rPr>
              <a:t> </a:t>
            </a:r>
            <a:r>
              <a:rPr sz="4400" spc="0" dirty="0" smtClean="0">
                <a:latin typeface="Calibri"/>
                <a:cs typeface="Calibri"/>
              </a:rPr>
              <a:t>in Moni</a:t>
            </a:r>
            <a:r>
              <a:rPr sz="4400" spc="-50" dirty="0" smtClean="0">
                <a:latin typeface="Calibri"/>
                <a:cs typeface="Calibri"/>
              </a:rPr>
              <a:t>t</a:t>
            </a:r>
            <a:r>
              <a:rPr sz="4400" spc="0" dirty="0" smtClean="0">
                <a:latin typeface="Calibri"/>
                <a:cs typeface="Calibri"/>
              </a:rPr>
              <a:t>oring (1/2)</a:t>
            </a:r>
            <a:endParaRPr sz="4400">
              <a:latin typeface="Calibri"/>
              <a:cs typeface="Calibri"/>
            </a:endParaRPr>
          </a:p>
        </p:txBody>
      </p:sp>
      <p:sp>
        <p:nvSpPr>
          <p:cNvPr id="4" name="object 4"/>
          <p:cNvSpPr txBox="1">
            <a:spLocks noGrp="1"/>
          </p:cNvSpPr>
          <p:nvPr>
            <p:ph type="sldNum" sz="quarter" idx="7"/>
          </p:nvPr>
        </p:nvSpPr>
        <p:spPr>
          <a:prstGeom prst="rect">
            <a:avLst/>
          </a:prstGeom>
        </p:spPr>
        <p:txBody>
          <a:bodyPr vert="horz" wrap="square" lIns="0" tIns="0" rIns="0" bIns="0" rtlCol="0">
            <a:noAutofit/>
          </a:bodyPr>
          <a:lstStyle/>
          <a:p>
            <a:pPr marL="25400">
              <a:lnSpc>
                <a:spcPct val="100000"/>
              </a:lnSpc>
            </a:pPr>
            <a:fld id="{81D60167-4931-47E6-BA6A-407CBD079E47}" type="slidenum">
              <a:rPr sz="1200" dirty="0" smtClean="0">
                <a:solidFill>
                  <a:srgbClr val="888888"/>
                </a:solidFill>
                <a:latin typeface="Verdana"/>
                <a:cs typeface="Verdana"/>
              </a:rPr>
              <a:t>14</a:t>
            </a:fld>
            <a:endParaRPr sz="1200">
              <a:latin typeface="Verdana"/>
              <a:cs typeface="Verdana"/>
            </a:endParaRPr>
          </a:p>
        </p:txBody>
      </p:sp>
      <p:sp>
        <p:nvSpPr>
          <p:cNvPr id="3" name="object 3"/>
          <p:cNvSpPr txBox="1"/>
          <p:nvPr/>
        </p:nvSpPr>
        <p:spPr>
          <a:xfrm>
            <a:off x="78739" y="1665985"/>
            <a:ext cx="8876030" cy="3942715"/>
          </a:xfrm>
          <a:prstGeom prst="rect">
            <a:avLst/>
          </a:prstGeom>
        </p:spPr>
        <p:txBody>
          <a:bodyPr vert="horz" wrap="square" lIns="0" tIns="0" rIns="0" bIns="0" rtlCol="0">
            <a:noAutofit/>
          </a:bodyPr>
          <a:lstStyle/>
          <a:p>
            <a:pPr marL="355600" indent="-342900">
              <a:lnSpc>
                <a:spcPct val="100000"/>
              </a:lnSpc>
              <a:buClr>
                <a:srgbClr val="0000FF"/>
              </a:buClr>
              <a:buFont typeface="Arial"/>
              <a:buChar char="•"/>
              <a:tabLst>
                <a:tab pos="354965" algn="l"/>
              </a:tabLst>
            </a:pPr>
            <a:r>
              <a:rPr sz="2400" b="1" spc="-15" dirty="0" smtClean="0">
                <a:solidFill>
                  <a:srgbClr val="0000FF"/>
                </a:solidFill>
                <a:latin typeface="Calibri"/>
                <a:cs typeface="Calibri"/>
              </a:rPr>
              <a:t>Ide</a:t>
            </a:r>
            <a:r>
              <a:rPr sz="2400" b="1" spc="-45" dirty="0" smtClean="0">
                <a:solidFill>
                  <a:srgbClr val="0000FF"/>
                </a:solidFill>
                <a:latin typeface="Calibri"/>
                <a:cs typeface="Calibri"/>
              </a:rPr>
              <a:t>n</a:t>
            </a:r>
            <a:r>
              <a:rPr sz="2400" b="1" spc="-10" dirty="0" smtClean="0">
                <a:solidFill>
                  <a:srgbClr val="0000FF"/>
                </a:solidFill>
                <a:latin typeface="Calibri"/>
                <a:cs typeface="Calibri"/>
              </a:rPr>
              <a:t>ti</a:t>
            </a:r>
            <a:r>
              <a:rPr sz="2400" b="1" spc="-20" dirty="0" smtClean="0">
                <a:solidFill>
                  <a:srgbClr val="0000FF"/>
                </a:solidFill>
                <a:latin typeface="Calibri"/>
                <a:cs typeface="Calibri"/>
              </a:rPr>
              <a:t>f</a:t>
            </a:r>
            <a:r>
              <a:rPr sz="2400" b="1" spc="0" dirty="0" smtClean="0">
                <a:solidFill>
                  <a:srgbClr val="0000FF"/>
                </a:solidFill>
                <a:latin typeface="Calibri"/>
                <a:cs typeface="Calibri"/>
              </a:rPr>
              <a:t>i</a:t>
            </a:r>
            <a:r>
              <a:rPr sz="2400" b="1" spc="-10" dirty="0" smtClean="0">
                <a:solidFill>
                  <a:srgbClr val="0000FF"/>
                </a:solidFill>
                <a:latin typeface="Calibri"/>
                <a:cs typeface="Calibri"/>
              </a:rPr>
              <a:t>c</a:t>
            </a:r>
            <a:r>
              <a:rPr sz="2400" b="1" spc="-40" dirty="0" smtClean="0">
                <a:solidFill>
                  <a:srgbClr val="0000FF"/>
                </a:solidFill>
                <a:latin typeface="Calibri"/>
                <a:cs typeface="Calibri"/>
              </a:rPr>
              <a:t>a</a:t>
            </a:r>
            <a:r>
              <a:rPr sz="2400" b="1" spc="-10" dirty="0" smtClean="0">
                <a:solidFill>
                  <a:srgbClr val="0000FF"/>
                </a:solidFill>
                <a:latin typeface="Calibri"/>
                <a:cs typeface="Calibri"/>
              </a:rPr>
              <a:t>tion</a:t>
            </a:r>
            <a:r>
              <a:rPr sz="2400" b="1" spc="5" dirty="0" smtClean="0">
                <a:solidFill>
                  <a:srgbClr val="0000FF"/>
                </a:solidFill>
                <a:latin typeface="Calibri"/>
                <a:cs typeface="Calibri"/>
              </a:rPr>
              <a:t> </a:t>
            </a:r>
            <a:r>
              <a:rPr sz="2400" spc="0" dirty="0" smtClean="0">
                <a:latin typeface="Calibri"/>
                <a:cs typeface="Calibri"/>
              </a:rPr>
              <a:t>of</a:t>
            </a:r>
            <a:r>
              <a:rPr sz="2400" spc="-5" dirty="0" smtClean="0">
                <a:latin typeface="Calibri"/>
                <a:cs typeface="Calibri"/>
              </a:rPr>
              <a:t> </a:t>
            </a:r>
            <a:r>
              <a:rPr sz="2400" spc="-15" dirty="0" smtClean="0">
                <a:latin typeface="Calibri"/>
                <a:cs typeface="Calibri"/>
              </a:rPr>
              <a:t>the</a:t>
            </a:r>
            <a:r>
              <a:rPr sz="2400" spc="-5" dirty="0" smtClean="0">
                <a:latin typeface="Calibri"/>
                <a:cs typeface="Calibri"/>
              </a:rPr>
              <a:t> </a:t>
            </a:r>
            <a:r>
              <a:rPr sz="2400" spc="0" dirty="0" smtClean="0">
                <a:solidFill>
                  <a:srgbClr val="0000FF"/>
                </a:solidFill>
                <a:latin typeface="Calibri"/>
                <a:cs typeface="Calibri"/>
              </a:rPr>
              <a:t>domina</a:t>
            </a:r>
            <a:r>
              <a:rPr sz="2400" spc="-30" dirty="0" smtClean="0">
                <a:solidFill>
                  <a:srgbClr val="0000FF"/>
                </a:solidFill>
                <a:latin typeface="Calibri"/>
                <a:cs typeface="Calibri"/>
              </a:rPr>
              <a:t>n</a:t>
            </a:r>
            <a:r>
              <a:rPr sz="2400" spc="-10" dirty="0" smtClean="0">
                <a:solidFill>
                  <a:srgbClr val="0000FF"/>
                </a:solidFill>
                <a:latin typeface="Calibri"/>
                <a:cs typeface="Calibri"/>
              </a:rPr>
              <a:t>t</a:t>
            </a:r>
            <a:r>
              <a:rPr sz="2400" spc="-15" dirty="0" smtClean="0">
                <a:solidFill>
                  <a:srgbClr val="0000FF"/>
                </a:solidFill>
                <a:latin typeface="Calibri"/>
                <a:cs typeface="Calibri"/>
              </a:rPr>
              <a:t> </a:t>
            </a:r>
            <a:r>
              <a:rPr sz="2400" spc="0" dirty="0" smtClean="0">
                <a:solidFill>
                  <a:srgbClr val="0000FF"/>
                </a:solidFill>
                <a:latin typeface="Calibri"/>
                <a:cs typeface="Calibri"/>
              </a:rPr>
              <a:t>pa</a:t>
            </a:r>
            <a:r>
              <a:rPr sz="2400" spc="-45" dirty="0" smtClean="0">
                <a:solidFill>
                  <a:srgbClr val="0000FF"/>
                </a:solidFill>
                <a:latin typeface="Calibri"/>
                <a:cs typeface="Calibri"/>
              </a:rPr>
              <a:t>r</a:t>
            </a:r>
            <a:r>
              <a:rPr sz="2400" spc="-15" dirty="0" smtClean="0">
                <a:solidFill>
                  <a:srgbClr val="0000FF"/>
                </a:solidFill>
                <a:latin typeface="Calibri"/>
                <a:cs typeface="Calibri"/>
              </a:rPr>
              <a:t>ame</a:t>
            </a:r>
            <a:r>
              <a:rPr sz="2400" spc="-35" dirty="0" smtClean="0">
                <a:solidFill>
                  <a:srgbClr val="0000FF"/>
                </a:solidFill>
                <a:latin typeface="Calibri"/>
                <a:cs typeface="Calibri"/>
              </a:rPr>
              <a:t>t</a:t>
            </a:r>
            <a:r>
              <a:rPr sz="2400" spc="-15" dirty="0" smtClean="0">
                <a:solidFill>
                  <a:srgbClr val="0000FF"/>
                </a:solidFill>
                <a:latin typeface="Calibri"/>
                <a:cs typeface="Calibri"/>
              </a:rPr>
              <a:t>e</a:t>
            </a:r>
            <a:r>
              <a:rPr sz="2400" spc="-40" dirty="0" smtClean="0">
                <a:solidFill>
                  <a:srgbClr val="0000FF"/>
                </a:solidFill>
                <a:latin typeface="Calibri"/>
                <a:cs typeface="Calibri"/>
              </a:rPr>
              <a:t>r</a:t>
            </a:r>
            <a:r>
              <a:rPr sz="2400" spc="0" dirty="0" smtClean="0">
                <a:solidFill>
                  <a:srgbClr val="0000FF"/>
                </a:solidFill>
                <a:latin typeface="Calibri"/>
                <a:cs typeface="Calibri"/>
              </a:rPr>
              <a:t>s</a:t>
            </a:r>
            <a:r>
              <a:rPr sz="2400" spc="-30" dirty="0" smtClean="0">
                <a:solidFill>
                  <a:srgbClr val="0000FF"/>
                </a:solidFill>
                <a:latin typeface="Calibri"/>
                <a:cs typeface="Calibri"/>
              </a:rPr>
              <a:t> </a:t>
            </a:r>
            <a:r>
              <a:rPr sz="2400" spc="-15" dirty="0" smtClean="0">
                <a:latin typeface="Calibri"/>
                <a:cs typeface="Calibri"/>
              </a:rPr>
              <a:t>th</a:t>
            </a:r>
            <a:r>
              <a:rPr sz="2400" spc="-45" dirty="0" smtClean="0">
                <a:latin typeface="Calibri"/>
                <a:cs typeface="Calibri"/>
              </a:rPr>
              <a:t>r</a:t>
            </a:r>
            <a:r>
              <a:rPr sz="2400" spc="0" dirty="0" smtClean="0">
                <a:latin typeface="Calibri"/>
                <a:cs typeface="Calibri"/>
              </a:rPr>
              <a:t>ough</a:t>
            </a:r>
            <a:endParaRPr sz="2400">
              <a:latin typeface="Calibri"/>
              <a:cs typeface="Calibri"/>
            </a:endParaRPr>
          </a:p>
          <a:p>
            <a:pPr marL="756285" lvl="1" indent="-287020">
              <a:lnSpc>
                <a:spcPct val="100000"/>
              </a:lnSpc>
              <a:spcBef>
                <a:spcPts val="290"/>
              </a:spcBef>
              <a:buFont typeface="Arial"/>
              <a:buChar char="–"/>
              <a:tabLst>
                <a:tab pos="756285" algn="l"/>
              </a:tabLst>
            </a:pPr>
            <a:r>
              <a:rPr sz="2400" b="1" i="1" spc="0" dirty="0" smtClean="0">
                <a:latin typeface="Calibri"/>
                <a:cs typeface="Calibri"/>
              </a:rPr>
              <a:t>se</a:t>
            </a:r>
            <a:r>
              <a:rPr sz="2400" b="1" i="1" spc="-10" dirty="0" smtClean="0">
                <a:latin typeface="Calibri"/>
                <a:cs typeface="Calibri"/>
              </a:rPr>
              <a:t>n</a:t>
            </a:r>
            <a:r>
              <a:rPr sz="2400" b="1" i="1" spc="0" dirty="0" smtClean="0">
                <a:latin typeface="Calibri"/>
                <a:cs typeface="Calibri"/>
              </a:rPr>
              <a:t>sit</a:t>
            </a:r>
            <a:r>
              <a:rPr sz="2400" b="1" i="1" spc="-10" dirty="0" smtClean="0">
                <a:latin typeface="Calibri"/>
                <a:cs typeface="Calibri"/>
              </a:rPr>
              <a:t>i</a:t>
            </a:r>
            <a:r>
              <a:rPr sz="2400" b="1" i="1" spc="0" dirty="0" smtClean="0">
                <a:latin typeface="Calibri"/>
                <a:cs typeface="Calibri"/>
              </a:rPr>
              <a:t>vi</a:t>
            </a:r>
            <a:r>
              <a:rPr sz="2400" b="1" i="1" spc="-10" dirty="0" smtClean="0">
                <a:latin typeface="Calibri"/>
                <a:cs typeface="Calibri"/>
              </a:rPr>
              <a:t>t</a:t>
            </a:r>
            <a:r>
              <a:rPr sz="2400" b="1" i="1" spc="0" dirty="0" smtClean="0">
                <a:latin typeface="Calibri"/>
                <a:cs typeface="Calibri"/>
              </a:rPr>
              <a:t>y analys</a:t>
            </a:r>
            <a:r>
              <a:rPr sz="2400" b="1" i="1" spc="-10" dirty="0" smtClean="0">
                <a:latin typeface="Calibri"/>
                <a:cs typeface="Calibri"/>
              </a:rPr>
              <a:t>i</a:t>
            </a:r>
            <a:r>
              <a:rPr sz="2400" b="1" i="1" spc="0" dirty="0" smtClean="0">
                <a:latin typeface="Calibri"/>
                <a:cs typeface="Calibri"/>
              </a:rPr>
              <a:t>s</a:t>
            </a:r>
            <a:r>
              <a:rPr sz="2400" b="1" i="1" spc="-10" dirty="0" smtClean="0">
                <a:latin typeface="Calibri"/>
                <a:cs typeface="Calibri"/>
              </a:rPr>
              <a:t> </a:t>
            </a:r>
            <a:r>
              <a:rPr sz="2400" spc="-30" dirty="0" smtClean="0">
                <a:latin typeface="Calibri"/>
                <a:cs typeface="Calibri"/>
              </a:rPr>
              <a:t>s</a:t>
            </a:r>
            <a:r>
              <a:rPr sz="2400" spc="0" dirty="0" smtClean="0">
                <a:latin typeface="Calibri"/>
                <a:cs typeface="Calibri"/>
              </a:rPr>
              <a:t>tudies</a:t>
            </a:r>
            <a:endParaRPr sz="2400">
              <a:latin typeface="Calibri"/>
              <a:cs typeface="Calibri"/>
            </a:endParaRPr>
          </a:p>
          <a:p>
            <a:pPr marL="355600" indent="-342900">
              <a:lnSpc>
                <a:spcPct val="100000"/>
              </a:lnSpc>
              <a:spcBef>
                <a:spcPts val="285"/>
              </a:spcBef>
              <a:buClr>
                <a:srgbClr val="0000FF"/>
              </a:buClr>
              <a:buFont typeface="Arial"/>
              <a:buChar char="•"/>
              <a:tabLst>
                <a:tab pos="354965" algn="l"/>
              </a:tabLst>
            </a:pPr>
            <a:r>
              <a:rPr sz="2400" b="1" spc="-10" dirty="0" smtClean="0">
                <a:solidFill>
                  <a:srgbClr val="0000FF"/>
                </a:solidFill>
                <a:latin typeface="Calibri"/>
                <a:cs typeface="Calibri"/>
              </a:rPr>
              <a:t>S</a:t>
            </a:r>
            <a:r>
              <a:rPr sz="2400" b="1" spc="0" dirty="0" smtClean="0">
                <a:solidFill>
                  <a:srgbClr val="0000FF"/>
                </a:solidFill>
                <a:latin typeface="Calibri"/>
                <a:cs typeface="Calibri"/>
              </a:rPr>
              <a:t>t</a:t>
            </a:r>
            <a:r>
              <a:rPr sz="2400" b="1" spc="-55" dirty="0" smtClean="0">
                <a:solidFill>
                  <a:srgbClr val="0000FF"/>
                </a:solidFill>
                <a:latin typeface="Calibri"/>
                <a:cs typeface="Calibri"/>
              </a:rPr>
              <a:t>r</a:t>
            </a:r>
            <a:r>
              <a:rPr sz="2400" b="1" spc="-40" dirty="0" smtClean="0">
                <a:solidFill>
                  <a:srgbClr val="0000FF"/>
                </a:solidFill>
                <a:latin typeface="Calibri"/>
                <a:cs typeface="Calibri"/>
              </a:rPr>
              <a:t>at</a:t>
            </a:r>
            <a:r>
              <a:rPr sz="2400" b="1" spc="0" dirty="0" smtClean="0">
                <a:solidFill>
                  <a:srgbClr val="0000FF"/>
                </a:solidFill>
                <a:latin typeface="Calibri"/>
                <a:cs typeface="Calibri"/>
              </a:rPr>
              <a:t>egic</a:t>
            </a:r>
            <a:r>
              <a:rPr sz="2400" b="1" spc="-25" dirty="0" smtClean="0">
                <a:solidFill>
                  <a:srgbClr val="0000FF"/>
                </a:solidFill>
                <a:latin typeface="Calibri"/>
                <a:cs typeface="Calibri"/>
              </a:rPr>
              <a:t> </a:t>
            </a:r>
            <a:r>
              <a:rPr sz="2400" b="1" spc="0" dirty="0" smtClean="0">
                <a:solidFill>
                  <a:srgbClr val="0000FF"/>
                </a:solidFill>
                <a:latin typeface="Calibri"/>
                <a:cs typeface="Calibri"/>
              </a:rPr>
              <a:t>place</a:t>
            </a:r>
            <a:r>
              <a:rPr sz="2400" b="1" spc="5" dirty="0" smtClean="0">
                <a:solidFill>
                  <a:srgbClr val="0000FF"/>
                </a:solidFill>
                <a:latin typeface="Calibri"/>
                <a:cs typeface="Calibri"/>
              </a:rPr>
              <a:t>m</a:t>
            </a:r>
            <a:r>
              <a:rPr sz="2400" b="1" spc="0" dirty="0" smtClean="0">
                <a:solidFill>
                  <a:srgbClr val="0000FF"/>
                </a:solidFill>
                <a:latin typeface="Calibri"/>
                <a:cs typeface="Calibri"/>
              </a:rPr>
              <a:t>e</a:t>
            </a:r>
            <a:r>
              <a:rPr sz="2400" b="1" spc="-25" dirty="0" smtClean="0">
                <a:solidFill>
                  <a:srgbClr val="0000FF"/>
                </a:solidFill>
                <a:latin typeface="Calibri"/>
                <a:cs typeface="Calibri"/>
              </a:rPr>
              <a:t>n</a:t>
            </a:r>
            <a:r>
              <a:rPr sz="2400" b="1" spc="-10" dirty="0" smtClean="0">
                <a:solidFill>
                  <a:srgbClr val="0000FF"/>
                </a:solidFill>
                <a:latin typeface="Calibri"/>
                <a:cs typeface="Calibri"/>
              </a:rPr>
              <a:t>t</a:t>
            </a:r>
            <a:r>
              <a:rPr sz="2400" b="1" spc="15" dirty="0" smtClean="0">
                <a:solidFill>
                  <a:srgbClr val="0000FF"/>
                </a:solidFill>
                <a:latin typeface="Calibri"/>
                <a:cs typeface="Calibri"/>
              </a:rPr>
              <a:t> </a:t>
            </a:r>
            <a:r>
              <a:rPr sz="2400" spc="0" dirty="0" smtClean="0">
                <a:solidFill>
                  <a:srgbClr val="0000FF"/>
                </a:solidFill>
                <a:latin typeface="Calibri"/>
                <a:cs typeface="Calibri"/>
              </a:rPr>
              <a:t>of</a:t>
            </a:r>
            <a:r>
              <a:rPr sz="2400" spc="-5" dirty="0" smtClean="0">
                <a:solidFill>
                  <a:srgbClr val="0000FF"/>
                </a:solidFill>
                <a:latin typeface="Calibri"/>
                <a:cs typeface="Calibri"/>
              </a:rPr>
              <a:t> </a:t>
            </a:r>
            <a:r>
              <a:rPr sz="2400" spc="0" dirty="0" smtClean="0">
                <a:solidFill>
                  <a:srgbClr val="0000FF"/>
                </a:solidFill>
                <a:latin typeface="Calibri"/>
                <a:cs typeface="Calibri"/>
              </a:rPr>
              <a:t>m</a:t>
            </a:r>
            <a:r>
              <a:rPr sz="2400" spc="-10" dirty="0" smtClean="0">
                <a:solidFill>
                  <a:srgbClr val="0000FF"/>
                </a:solidFill>
                <a:latin typeface="Calibri"/>
                <a:cs typeface="Calibri"/>
              </a:rPr>
              <a:t>o</a:t>
            </a:r>
            <a:r>
              <a:rPr sz="2400" spc="0" dirty="0" smtClean="0">
                <a:solidFill>
                  <a:srgbClr val="0000FF"/>
                </a:solidFill>
                <a:latin typeface="Calibri"/>
                <a:cs typeface="Calibri"/>
              </a:rPr>
              <a:t>ni</a:t>
            </a:r>
            <a:r>
              <a:rPr sz="2400" spc="-25" dirty="0" smtClean="0">
                <a:solidFill>
                  <a:srgbClr val="0000FF"/>
                </a:solidFill>
                <a:latin typeface="Calibri"/>
                <a:cs typeface="Calibri"/>
              </a:rPr>
              <a:t>t</a:t>
            </a:r>
            <a:r>
              <a:rPr sz="2400" spc="-15" dirty="0" smtClean="0">
                <a:solidFill>
                  <a:srgbClr val="0000FF"/>
                </a:solidFill>
                <a:latin typeface="Calibri"/>
                <a:cs typeface="Calibri"/>
              </a:rPr>
              <a:t>o</a:t>
            </a:r>
            <a:r>
              <a:rPr sz="2400" spc="-50" dirty="0" smtClean="0">
                <a:solidFill>
                  <a:srgbClr val="0000FF"/>
                </a:solidFill>
                <a:latin typeface="Calibri"/>
                <a:cs typeface="Calibri"/>
              </a:rPr>
              <a:t>r</a:t>
            </a:r>
            <a:r>
              <a:rPr sz="2400" spc="0" dirty="0" smtClean="0">
                <a:solidFill>
                  <a:srgbClr val="0000FF"/>
                </a:solidFill>
                <a:latin typeface="Calibri"/>
                <a:cs typeface="Calibri"/>
              </a:rPr>
              <a:t>s</a:t>
            </a:r>
            <a:r>
              <a:rPr sz="2400" spc="-15" dirty="0" smtClean="0">
                <a:solidFill>
                  <a:srgbClr val="0000FF"/>
                </a:solidFill>
                <a:latin typeface="Calibri"/>
                <a:cs typeface="Calibri"/>
              </a:rPr>
              <a:t> </a:t>
            </a:r>
            <a:r>
              <a:rPr sz="2400" spc="-25" dirty="0" smtClean="0">
                <a:latin typeface="Calibri"/>
                <a:cs typeface="Calibri"/>
              </a:rPr>
              <a:t>a</a:t>
            </a:r>
            <a:r>
              <a:rPr sz="2400" spc="-10" dirty="0" smtClean="0">
                <a:latin typeface="Calibri"/>
                <a:cs typeface="Calibri"/>
              </a:rPr>
              <a:t>t</a:t>
            </a:r>
            <a:endParaRPr sz="2400">
              <a:latin typeface="Calibri"/>
              <a:cs typeface="Calibri"/>
            </a:endParaRPr>
          </a:p>
          <a:p>
            <a:pPr marL="756285" lvl="1" indent="-287020">
              <a:lnSpc>
                <a:spcPct val="100000"/>
              </a:lnSpc>
              <a:spcBef>
                <a:spcPts val="285"/>
              </a:spcBef>
              <a:buFont typeface="Arial"/>
              <a:buChar char="–"/>
              <a:tabLst>
                <a:tab pos="756285" algn="l"/>
              </a:tabLst>
            </a:pPr>
            <a:r>
              <a:rPr sz="2400" spc="-60" dirty="0" smtClean="0">
                <a:latin typeface="Calibri"/>
                <a:cs typeface="Calibri"/>
              </a:rPr>
              <a:t>R</a:t>
            </a:r>
            <a:r>
              <a:rPr sz="2400" spc="0" dirty="0" smtClean="0">
                <a:latin typeface="Calibri"/>
                <a:cs typeface="Calibri"/>
              </a:rPr>
              <a:t>ou</a:t>
            </a:r>
            <a:r>
              <a:rPr sz="2400" spc="-35" dirty="0" smtClean="0">
                <a:latin typeface="Calibri"/>
                <a:cs typeface="Calibri"/>
              </a:rPr>
              <a:t>t</a:t>
            </a:r>
            <a:r>
              <a:rPr sz="2400" spc="-15" dirty="0" smtClean="0">
                <a:latin typeface="Calibri"/>
                <a:cs typeface="Calibri"/>
              </a:rPr>
              <a:t>e</a:t>
            </a:r>
            <a:r>
              <a:rPr sz="2400" spc="-40" dirty="0" smtClean="0">
                <a:latin typeface="Calibri"/>
                <a:cs typeface="Calibri"/>
              </a:rPr>
              <a:t>r</a:t>
            </a:r>
            <a:r>
              <a:rPr sz="2400" spc="0" dirty="0" smtClean="0">
                <a:latin typeface="Calibri"/>
                <a:cs typeface="Calibri"/>
              </a:rPr>
              <a:t>s</a:t>
            </a:r>
            <a:endParaRPr sz="2400">
              <a:latin typeface="Calibri"/>
              <a:cs typeface="Calibri"/>
            </a:endParaRPr>
          </a:p>
          <a:p>
            <a:pPr marL="756285" lvl="1" indent="-287020">
              <a:lnSpc>
                <a:spcPct val="100000"/>
              </a:lnSpc>
              <a:spcBef>
                <a:spcPts val="285"/>
              </a:spcBef>
              <a:buFont typeface="Arial"/>
              <a:buChar char="–"/>
              <a:tabLst>
                <a:tab pos="756285" algn="l"/>
              </a:tabLst>
            </a:pPr>
            <a:r>
              <a:rPr sz="2400" spc="-10" dirty="0" smtClean="0">
                <a:latin typeface="Calibri"/>
                <a:cs typeface="Calibri"/>
              </a:rPr>
              <a:t>A</a:t>
            </a:r>
            <a:r>
              <a:rPr sz="2400" spc="-55" dirty="0" smtClean="0">
                <a:latin typeface="Calibri"/>
                <a:cs typeface="Calibri"/>
              </a:rPr>
              <a:t>P</a:t>
            </a:r>
            <a:r>
              <a:rPr sz="2400" spc="0" dirty="0" smtClean="0">
                <a:latin typeface="Calibri"/>
                <a:cs typeface="Calibri"/>
              </a:rPr>
              <a:t>s</a:t>
            </a:r>
            <a:endParaRPr sz="2400">
              <a:latin typeface="Calibri"/>
              <a:cs typeface="Calibri"/>
            </a:endParaRPr>
          </a:p>
          <a:p>
            <a:pPr marL="756285" lvl="1" indent="-287020">
              <a:lnSpc>
                <a:spcPct val="100000"/>
              </a:lnSpc>
              <a:spcBef>
                <a:spcPts val="290"/>
              </a:spcBef>
              <a:buFont typeface="Arial"/>
              <a:buChar char="–"/>
              <a:tabLst>
                <a:tab pos="756285" algn="l"/>
              </a:tabLst>
            </a:pPr>
            <a:r>
              <a:rPr sz="2400" spc="0" dirty="0" smtClean="0">
                <a:latin typeface="Calibri"/>
                <a:cs typeface="Calibri"/>
              </a:rPr>
              <a:t>clie</a:t>
            </a:r>
            <a:r>
              <a:rPr sz="2400" spc="-20" dirty="0" smtClean="0">
                <a:latin typeface="Calibri"/>
                <a:cs typeface="Calibri"/>
              </a:rPr>
              <a:t>n</a:t>
            </a:r>
            <a:r>
              <a:rPr sz="2400" spc="0" dirty="0" smtClean="0">
                <a:latin typeface="Calibri"/>
                <a:cs typeface="Calibri"/>
              </a:rPr>
              <a:t>ts</a:t>
            </a:r>
            <a:r>
              <a:rPr sz="2400" spc="-35" dirty="0" smtClean="0">
                <a:latin typeface="Calibri"/>
                <a:cs typeface="Calibri"/>
              </a:rPr>
              <a:t> </a:t>
            </a:r>
            <a:r>
              <a:rPr sz="2400" spc="0" dirty="0" smtClean="0">
                <a:latin typeface="Calibri"/>
                <a:cs typeface="Calibri"/>
              </a:rPr>
              <a:t>and</a:t>
            </a:r>
            <a:r>
              <a:rPr sz="2400" spc="-5" dirty="0" smtClean="0">
                <a:latin typeface="Calibri"/>
                <a:cs typeface="Calibri"/>
              </a:rPr>
              <a:t> </a:t>
            </a:r>
            <a:r>
              <a:rPr sz="2400" spc="-15" dirty="0" smtClean="0">
                <a:latin typeface="Calibri"/>
                <a:cs typeface="Calibri"/>
              </a:rPr>
              <a:t>o</a:t>
            </a:r>
            <a:r>
              <a:rPr sz="2400" spc="0" dirty="0" smtClean="0">
                <a:latin typeface="Calibri"/>
                <a:cs typeface="Calibri"/>
              </a:rPr>
              <a:t>ther d</a:t>
            </a:r>
            <a:r>
              <a:rPr sz="2400" spc="-10" dirty="0" smtClean="0">
                <a:latin typeface="Calibri"/>
                <a:cs typeface="Calibri"/>
              </a:rPr>
              <a:t>e</a:t>
            </a:r>
            <a:r>
              <a:rPr sz="2400" spc="0" dirty="0" smtClean="0">
                <a:latin typeface="Calibri"/>
                <a:cs typeface="Calibri"/>
              </a:rPr>
              <a:t>vices of</a:t>
            </a:r>
            <a:r>
              <a:rPr sz="2400" spc="-15" dirty="0" smtClean="0">
                <a:latin typeface="Calibri"/>
                <a:cs typeface="Calibri"/>
              </a:rPr>
              <a:t> </a:t>
            </a:r>
            <a:r>
              <a:rPr sz="2400" spc="0" dirty="0" smtClean="0">
                <a:latin typeface="Calibri"/>
                <a:cs typeface="Calibri"/>
              </a:rPr>
              <a:t>use</a:t>
            </a:r>
            <a:r>
              <a:rPr sz="2400" spc="-40" dirty="0" smtClean="0">
                <a:latin typeface="Calibri"/>
                <a:cs typeface="Calibri"/>
              </a:rPr>
              <a:t>r</a:t>
            </a:r>
            <a:r>
              <a:rPr sz="2400" spc="0" dirty="0" smtClean="0">
                <a:latin typeface="Calibri"/>
                <a:cs typeface="Calibri"/>
              </a:rPr>
              <a:t>s</a:t>
            </a:r>
            <a:endParaRPr sz="2400">
              <a:latin typeface="Calibri"/>
              <a:cs typeface="Calibri"/>
            </a:endParaRPr>
          </a:p>
          <a:p>
            <a:pPr marL="355600" indent="-342900">
              <a:lnSpc>
                <a:spcPct val="100000"/>
              </a:lnSpc>
              <a:spcBef>
                <a:spcPts val="285"/>
              </a:spcBef>
              <a:buClr>
                <a:srgbClr val="0000FF"/>
              </a:buClr>
              <a:buFont typeface="Arial"/>
              <a:buChar char="•"/>
              <a:tabLst>
                <a:tab pos="354965" algn="l"/>
              </a:tabLst>
            </a:pPr>
            <a:r>
              <a:rPr sz="2400" b="1" spc="-20" dirty="0" smtClean="0">
                <a:solidFill>
                  <a:srgbClr val="0000FF"/>
                </a:solidFill>
                <a:latin typeface="Calibri"/>
                <a:cs typeface="Calibri"/>
              </a:rPr>
              <a:t>A</a:t>
            </a:r>
            <a:r>
              <a:rPr sz="2400" b="1" spc="-15" dirty="0" smtClean="0">
                <a:solidFill>
                  <a:srgbClr val="0000FF"/>
                </a:solidFill>
                <a:latin typeface="Calibri"/>
                <a:cs typeface="Calibri"/>
              </a:rPr>
              <a:t>u</a:t>
            </a:r>
            <a:r>
              <a:rPr sz="2400" b="1" spc="-45" dirty="0" smtClean="0">
                <a:solidFill>
                  <a:srgbClr val="0000FF"/>
                </a:solidFill>
                <a:latin typeface="Calibri"/>
                <a:cs typeface="Calibri"/>
              </a:rPr>
              <a:t>t</a:t>
            </a:r>
            <a:r>
              <a:rPr sz="2400" b="1" spc="0" dirty="0" smtClean="0">
                <a:solidFill>
                  <a:srgbClr val="0000FF"/>
                </a:solidFill>
                <a:latin typeface="Calibri"/>
                <a:cs typeface="Calibri"/>
              </a:rPr>
              <a:t>o</a:t>
            </a:r>
            <a:r>
              <a:rPr sz="2400" b="1" spc="5" dirty="0" smtClean="0">
                <a:solidFill>
                  <a:srgbClr val="0000FF"/>
                </a:solidFill>
                <a:latin typeface="Calibri"/>
                <a:cs typeface="Calibri"/>
              </a:rPr>
              <a:t>m</a:t>
            </a:r>
            <a:r>
              <a:rPr sz="2400" b="1" spc="-40" dirty="0" smtClean="0">
                <a:solidFill>
                  <a:srgbClr val="0000FF"/>
                </a:solidFill>
                <a:latin typeface="Calibri"/>
                <a:cs typeface="Calibri"/>
              </a:rPr>
              <a:t>a</a:t>
            </a:r>
            <a:r>
              <a:rPr sz="2400" b="1" spc="-10" dirty="0" smtClean="0">
                <a:solidFill>
                  <a:srgbClr val="0000FF"/>
                </a:solidFill>
                <a:latin typeface="Calibri"/>
                <a:cs typeface="Calibri"/>
              </a:rPr>
              <a:t>tion</a:t>
            </a:r>
            <a:r>
              <a:rPr sz="2400" b="1" spc="-15" dirty="0" smtClean="0">
                <a:solidFill>
                  <a:srgbClr val="0000FF"/>
                </a:solidFill>
                <a:latin typeface="Calibri"/>
                <a:cs typeface="Calibri"/>
              </a:rPr>
              <a:t> </a:t>
            </a:r>
            <a:r>
              <a:rPr sz="2400" spc="0" dirty="0" smtClean="0">
                <a:latin typeface="Calibri"/>
                <a:cs typeface="Calibri"/>
              </a:rPr>
              <a:t>of</a:t>
            </a:r>
            <a:r>
              <a:rPr sz="2400" spc="-5" dirty="0" smtClean="0">
                <a:latin typeface="Calibri"/>
                <a:cs typeface="Calibri"/>
              </a:rPr>
              <a:t> </a:t>
            </a:r>
            <a:r>
              <a:rPr sz="2400" spc="-15" dirty="0" smtClean="0">
                <a:latin typeface="Calibri"/>
                <a:cs typeface="Calibri"/>
              </a:rPr>
              <a:t>the m</a:t>
            </a:r>
            <a:r>
              <a:rPr sz="2400" spc="-10" dirty="0" smtClean="0">
                <a:latin typeface="Calibri"/>
                <a:cs typeface="Calibri"/>
              </a:rPr>
              <a:t>o</a:t>
            </a:r>
            <a:r>
              <a:rPr sz="2400" spc="0" dirty="0" smtClean="0">
                <a:latin typeface="Calibri"/>
                <a:cs typeface="Calibri"/>
              </a:rPr>
              <a:t>ni</a:t>
            </a:r>
            <a:r>
              <a:rPr sz="2400" spc="-25" dirty="0" smtClean="0">
                <a:latin typeface="Calibri"/>
                <a:cs typeface="Calibri"/>
              </a:rPr>
              <a:t>t</a:t>
            </a:r>
            <a:r>
              <a:rPr sz="2400" spc="0" dirty="0" smtClean="0">
                <a:latin typeface="Calibri"/>
                <a:cs typeface="Calibri"/>
              </a:rPr>
              <a:t>oring</a:t>
            </a:r>
            <a:r>
              <a:rPr sz="2400" spc="-20" dirty="0" smtClean="0">
                <a:latin typeface="Calibri"/>
                <a:cs typeface="Calibri"/>
              </a:rPr>
              <a:t> </a:t>
            </a:r>
            <a:r>
              <a:rPr sz="2400" spc="0" dirty="0" smtClean="0">
                <a:latin typeface="Calibri"/>
                <a:cs typeface="Calibri"/>
              </a:rPr>
              <a:t>p</a:t>
            </a:r>
            <a:r>
              <a:rPr sz="2400" spc="-35" dirty="0" smtClean="0">
                <a:latin typeface="Calibri"/>
                <a:cs typeface="Calibri"/>
              </a:rPr>
              <a:t>r</a:t>
            </a:r>
            <a:r>
              <a:rPr sz="2400" spc="-15" dirty="0" smtClean="0">
                <a:latin typeface="Calibri"/>
                <a:cs typeface="Calibri"/>
              </a:rPr>
              <a:t>ocess </a:t>
            </a:r>
            <a:r>
              <a:rPr sz="2400" spc="-35" dirty="0" smtClean="0">
                <a:latin typeface="Calibri"/>
                <a:cs typeface="Calibri"/>
              </a:rPr>
              <a:t>t</a:t>
            </a:r>
            <a:r>
              <a:rPr sz="2400" spc="0" dirty="0" smtClean="0">
                <a:latin typeface="Calibri"/>
                <a:cs typeface="Calibri"/>
              </a:rPr>
              <a:t>o</a:t>
            </a:r>
            <a:r>
              <a:rPr sz="2400" spc="-5" dirty="0" smtClean="0">
                <a:latin typeface="Calibri"/>
                <a:cs typeface="Calibri"/>
              </a:rPr>
              <a:t> </a:t>
            </a:r>
            <a:r>
              <a:rPr sz="2400" i="1" spc="-5" dirty="0" smtClean="0">
                <a:latin typeface="Calibri"/>
                <a:cs typeface="Calibri"/>
              </a:rPr>
              <a:t>r</a:t>
            </a:r>
            <a:r>
              <a:rPr sz="2400" i="1" spc="-15" dirty="0" smtClean="0">
                <a:latin typeface="Calibri"/>
                <a:cs typeface="Calibri"/>
              </a:rPr>
              <a:t>e</a:t>
            </a:r>
            <a:r>
              <a:rPr sz="2400" i="1" spc="-10" dirty="0" smtClean="0">
                <a:latin typeface="Calibri"/>
                <a:cs typeface="Calibri"/>
              </a:rPr>
              <a:t>d</a:t>
            </a:r>
            <a:r>
              <a:rPr sz="2400" i="1" spc="0" dirty="0" smtClean="0">
                <a:latin typeface="Calibri"/>
                <a:cs typeface="Calibri"/>
              </a:rPr>
              <a:t>u</a:t>
            </a:r>
            <a:r>
              <a:rPr sz="2400" i="1" spc="-15" dirty="0" smtClean="0">
                <a:latin typeface="Calibri"/>
                <a:cs typeface="Calibri"/>
              </a:rPr>
              <a:t>ce human</a:t>
            </a:r>
            <a:r>
              <a:rPr sz="2400" i="1" spc="-5" dirty="0" smtClean="0">
                <a:latin typeface="Calibri"/>
                <a:cs typeface="Calibri"/>
              </a:rPr>
              <a:t> </a:t>
            </a:r>
            <a:r>
              <a:rPr sz="2400" i="1" spc="0" dirty="0" smtClean="0">
                <a:latin typeface="Calibri"/>
                <a:cs typeface="Calibri"/>
              </a:rPr>
              <a:t>i</a:t>
            </a:r>
            <a:r>
              <a:rPr sz="2400" i="1" spc="-25" dirty="0" smtClean="0">
                <a:latin typeface="Calibri"/>
                <a:cs typeface="Calibri"/>
              </a:rPr>
              <a:t>n</a:t>
            </a:r>
            <a:r>
              <a:rPr sz="2400" i="1" spc="-35" dirty="0" smtClean="0">
                <a:latin typeface="Calibri"/>
                <a:cs typeface="Calibri"/>
              </a:rPr>
              <a:t>t</a:t>
            </a:r>
            <a:r>
              <a:rPr sz="2400" i="1" spc="-15" dirty="0" smtClean="0">
                <a:latin typeface="Calibri"/>
                <a:cs typeface="Calibri"/>
              </a:rPr>
              <a:t>e</a:t>
            </a:r>
            <a:r>
              <a:rPr sz="2400" i="1" spc="20" dirty="0" smtClean="0">
                <a:latin typeface="Calibri"/>
                <a:cs typeface="Calibri"/>
              </a:rPr>
              <a:t>r</a:t>
            </a:r>
            <a:r>
              <a:rPr sz="2400" i="1" spc="-15" dirty="0" smtClean="0">
                <a:latin typeface="Calibri"/>
                <a:cs typeface="Calibri"/>
              </a:rPr>
              <a:t>ve</a:t>
            </a:r>
            <a:r>
              <a:rPr sz="2400" i="1" spc="-35" dirty="0" smtClean="0">
                <a:latin typeface="Calibri"/>
                <a:cs typeface="Calibri"/>
              </a:rPr>
              <a:t>n</a:t>
            </a:r>
            <a:r>
              <a:rPr sz="2400" i="1" spc="0" dirty="0" smtClean="0">
                <a:latin typeface="Calibri"/>
                <a:cs typeface="Calibri"/>
              </a:rPr>
              <a:t>tion</a:t>
            </a:r>
            <a:endParaRPr sz="2400">
              <a:latin typeface="Calibri"/>
              <a:cs typeface="Calibri"/>
            </a:endParaRPr>
          </a:p>
          <a:p>
            <a:pPr marL="355600">
              <a:lnSpc>
                <a:spcPts val="2590"/>
              </a:lnSpc>
            </a:pPr>
            <a:r>
              <a:rPr sz="2400" dirty="0" smtClean="0">
                <a:latin typeface="Calibri"/>
                <a:cs typeface="Calibri"/>
              </a:rPr>
              <a:t>in</a:t>
            </a:r>
            <a:r>
              <a:rPr sz="2400" spc="-15" dirty="0" smtClean="0">
                <a:latin typeface="Calibri"/>
                <a:cs typeface="Calibri"/>
              </a:rPr>
              <a:t> </a:t>
            </a:r>
            <a:r>
              <a:rPr sz="2400" spc="0" dirty="0" smtClean="0">
                <a:latin typeface="Calibri"/>
                <a:cs typeface="Calibri"/>
              </a:rPr>
              <a:t>managing</a:t>
            </a:r>
            <a:r>
              <a:rPr sz="2400" spc="-25" dirty="0" smtClean="0">
                <a:latin typeface="Calibri"/>
                <a:cs typeface="Calibri"/>
              </a:rPr>
              <a:t> </a:t>
            </a:r>
            <a:r>
              <a:rPr sz="2400" spc="-15" dirty="0" smtClean="0">
                <a:latin typeface="Calibri"/>
                <a:cs typeface="Calibri"/>
              </a:rPr>
              <a:t>the</a:t>
            </a:r>
            <a:endParaRPr sz="2400">
              <a:latin typeface="Calibri"/>
              <a:cs typeface="Calibri"/>
            </a:endParaRPr>
          </a:p>
          <a:p>
            <a:pPr marL="1155700" indent="-228600">
              <a:lnSpc>
                <a:spcPct val="100000"/>
              </a:lnSpc>
              <a:spcBef>
                <a:spcPts val="285"/>
              </a:spcBef>
              <a:buFont typeface="Arial"/>
              <a:buChar char="•"/>
              <a:tabLst>
                <a:tab pos="1155700" algn="l"/>
              </a:tabLst>
            </a:pPr>
            <a:r>
              <a:rPr sz="2400" spc="-30" dirty="0" smtClean="0">
                <a:latin typeface="Calibri"/>
                <a:cs typeface="Calibri"/>
              </a:rPr>
              <a:t>M</a:t>
            </a:r>
            <a:r>
              <a:rPr sz="2400" spc="0" dirty="0" smtClean="0">
                <a:latin typeface="Calibri"/>
                <a:cs typeface="Calibri"/>
              </a:rPr>
              <a:t>oni</a:t>
            </a:r>
            <a:r>
              <a:rPr sz="2400" spc="-30" dirty="0" smtClean="0">
                <a:latin typeface="Calibri"/>
                <a:cs typeface="Calibri"/>
              </a:rPr>
              <a:t>t</a:t>
            </a:r>
            <a:r>
              <a:rPr sz="2400" spc="-15" dirty="0" smtClean="0">
                <a:latin typeface="Calibri"/>
                <a:cs typeface="Calibri"/>
              </a:rPr>
              <a:t>o</a:t>
            </a:r>
            <a:r>
              <a:rPr sz="2400" spc="-50" dirty="0" smtClean="0">
                <a:latin typeface="Calibri"/>
                <a:cs typeface="Calibri"/>
              </a:rPr>
              <a:t>r</a:t>
            </a:r>
            <a:r>
              <a:rPr sz="2400" spc="0" dirty="0" smtClean="0">
                <a:latin typeface="Calibri"/>
                <a:cs typeface="Calibri"/>
              </a:rPr>
              <a:t>s</a:t>
            </a:r>
            <a:endParaRPr sz="2400">
              <a:latin typeface="Calibri"/>
              <a:cs typeface="Calibri"/>
            </a:endParaRPr>
          </a:p>
          <a:p>
            <a:pPr marL="1155700" indent="-228600">
              <a:lnSpc>
                <a:spcPct val="100000"/>
              </a:lnSpc>
              <a:spcBef>
                <a:spcPts val="290"/>
              </a:spcBef>
              <a:buFont typeface="Arial"/>
              <a:buChar char="•"/>
              <a:tabLst>
                <a:tab pos="1155700" algn="l"/>
              </a:tabLst>
            </a:pPr>
            <a:r>
              <a:rPr sz="2400" spc="0" dirty="0" smtClean="0">
                <a:latin typeface="Calibri"/>
                <a:cs typeface="Calibri"/>
              </a:rPr>
              <a:t>Collecting</a:t>
            </a:r>
            <a:r>
              <a:rPr sz="2400" spc="-35" dirty="0" smtClean="0">
                <a:latin typeface="Calibri"/>
                <a:cs typeface="Calibri"/>
              </a:rPr>
              <a:t> </a:t>
            </a:r>
            <a:r>
              <a:rPr sz="2400" spc="0" dirty="0" smtClean="0">
                <a:latin typeface="Calibri"/>
                <a:cs typeface="Calibri"/>
              </a:rPr>
              <a:t>d</a:t>
            </a:r>
            <a:r>
              <a:rPr sz="2400" spc="-25" dirty="0" smtClean="0">
                <a:latin typeface="Calibri"/>
                <a:cs typeface="Calibri"/>
              </a:rPr>
              <a:t>a</a:t>
            </a:r>
            <a:r>
              <a:rPr sz="2400" spc="-35" dirty="0" smtClean="0">
                <a:latin typeface="Calibri"/>
                <a:cs typeface="Calibri"/>
              </a:rPr>
              <a:t>t</a:t>
            </a:r>
            <a:r>
              <a:rPr sz="2400" spc="0" dirty="0" smtClean="0">
                <a:latin typeface="Calibri"/>
                <a:cs typeface="Calibri"/>
              </a:rPr>
              <a:t>a</a:t>
            </a:r>
            <a:endParaRPr sz="2400">
              <a:latin typeface="Calibri"/>
              <a:cs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93852" rIns="0" bIns="0" rtlCol="0">
            <a:noAutofit/>
          </a:bodyPr>
          <a:lstStyle/>
          <a:p>
            <a:pPr marL="291465">
              <a:lnSpc>
                <a:spcPct val="100000"/>
              </a:lnSpc>
            </a:pPr>
            <a:r>
              <a:rPr sz="4400" dirty="0" smtClean="0">
                <a:latin typeface="Calibri"/>
                <a:cs typeface="Calibri"/>
              </a:rPr>
              <a:t>Challen</a:t>
            </a:r>
            <a:r>
              <a:rPr sz="4400" spc="-35" dirty="0" smtClean="0">
                <a:latin typeface="Calibri"/>
                <a:cs typeface="Calibri"/>
              </a:rPr>
              <a:t>g</a:t>
            </a:r>
            <a:r>
              <a:rPr sz="4400" spc="0" dirty="0" smtClean="0">
                <a:latin typeface="Calibri"/>
                <a:cs typeface="Calibri"/>
              </a:rPr>
              <a:t>es</a:t>
            </a:r>
            <a:r>
              <a:rPr sz="4400" spc="-15" dirty="0" smtClean="0">
                <a:latin typeface="Calibri"/>
                <a:cs typeface="Calibri"/>
              </a:rPr>
              <a:t> </a:t>
            </a:r>
            <a:r>
              <a:rPr sz="4400" spc="0" dirty="0" smtClean="0">
                <a:latin typeface="Calibri"/>
                <a:cs typeface="Calibri"/>
              </a:rPr>
              <a:t>in Moni</a:t>
            </a:r>
            <a:r>
              <a:rPr sz="4400" spc="-50" dirty="0" smtClean="0">
                <a:latin typeface="Calibri"/>
                <a:cs typeface="Calibri"/>
              </a:rPr>
              <a:t>t</a:t>
            </a:r>
            <a:r>
              <a:rPr sz="4400" spc="0" dirty="0" smtClean="0">
                <a:latin typeface="Calibri"/>
                <a:cs typeface="Calibri"/>
              </a:rPr>
              <a:t>oring (2/2)</a:t>
            </a:r>
            <a:endParaRPr sz="4400">
              <a:latin typeface="Calibri"/>
              <a:cs typeface="Calibri"/>
            </a:endParaRPr>
          </a:p>
        </p:txBody>
      </p:sp>
      <p:sp>
        <p:nvSpPr>
          <p:cNvPr id="4" name="object 4"/>
          <p:cNvSpPr txBox="1">
            <a:spLocks noGrp="1"/>
          </p:cNvSpPr>
          <p:nvPr>
            <p:ph type="sldNum" sz="quarter" idx="7"/>
          </p:nvPr>
        </p:nvSpPr>
        <p:spPr>
          <a:prstGeom prst="rect">
            <a:avLst/>
          </a:prstGeom>
        </p:spPr>
        <p:txBody>
          <a:bodyPr vert="horz" wrap="square" lIns="0" tIns="0" rIns="0" bIns="0" rtlCol="0">
            <a:noAutofit/>
          </a:bodyPr>
          <a:lstStyle/>
          <a:p>
            <a:pPr marL="25400">
              <a:lnSpc>
                <a:spcPct val="100000"/>
              </a:lnSpc>
            </a:pPr>
            <a:fld id="{81D60167-4931-47E6-BA6A-407CBD079E47}" type="slidenum">
              <a:rPr sz="1200" dirty="0" smtClean="0">
                <a:solidFill>
                  <a:srgbClr val="888888"/>
                </a:solidFill>
                <a:latin typeface="Verdana"/>
                <a:cs typeface="Verdana"/>
              </a:rPr>
              <a:t>15</a:t>
            </a:fld>
            <a:endParaRPr sz="1200">
              <a:latin typeface="Verdana"/>
              <a:cs typeface="Verdana"/>
            </a:endParaRPr>
          </a:p>
        </p:txBody>
      </p:sp>
      <p:sp>
        <p:nvSpPr>
          <p:cNvPr id="3" name="object 3"/>
          <p:cNvSpPr txBox="1"/>
          <p:nvPr/>
        </p:nvSpPr>
        <p:spPr>
          <a:xfrm>
            <a:off x="78739" y="1691121"/>
            <a:ext cx="8930640" cy="3014980"/>
          </a:xfrm>
          <a:prstGeom prst="rect">
            <a:avLst/>
          </a:prstGeom>
        </p:spPr>
        <p:txBody>
          <a:bodyPr vert="horz" wrap="square" lIns="0" tIns="0" rIns="0" bIns="0" rtlCol="0">
            <a:noAutofit/>
          </a:bodyPr>
          <a:lstStyle/>
          <a:p>
            <a:pPr marL="355600" marR="213360" indent="-342900">
              <a:lnSpc>
                <a:spcPct val="101200"/>
              </a:lnSpc>
              <a:buFont typeface="Arial"/>
              <a:buChar char="•"/>
              <a:tabLst>
                <a:tab pos="354965" algn="l"/>
                <a:tab pos="4319905" algn="l"/>
              </a:tabLst>
            </a:pPr>
            <a:r>
              <a:rPr sz="3200" spc="-10" dirty="0" smtClean="0">
                <a:latin typeface="Calibri"/>
                <a:cs typeface="Calibri"/>
              </a:rPr>
              <a:t>A</a:t>
            </a:r>
            <a:r>
              <a:rPr sz="2400" spc="5" dirty="0" smtClean="0">
                <a:latin typeface="Calibri"/>
                <a:cs typeface="Calibri"/>
              </a:rPr>
              <a:t>g</a:t>
            </a:r>
            <a:r>
              <a:rPr sz="2400" spc="-15" dirty="0" smtClean="0">
                <a:latin typeface="Calibri"/>
                <a:cs typeface="Calibri"/>
              </a:rPr>
              <a:t>g</a:t>
            </a:r>
            <a:r>
              <a:rPr sz="2400" spc="-45" dirty="0" smtClean="0">
                <a:latin typeface="Calibri"/>
                <a:cs typeface="Calibri"/>
              </a:rPr>
              <a:t>r</a:t>
            </a:r>
            <a:r>
              <a:rPr sz="2400" spc="-15" dirty="0" smtClean="0">
                <a:latin typeface="Calibri"/>
                <a:cs typeface="Calibri"/>
              </a:rPr>
              <a:t>e</a:t>
            </a:r>
            <a:r>
              <a:rPr sz="2400" spc="-60" dirty="0" smtClean="0">
                <a:latin typeface="Calibri"/>
                <a:cs typeface="Calibri"/>
              </a:rPr>
              <a:t>g</a:t>
            </a:r>
            <a:r>
              <a:rPr sz="2400" spc="-25" dirty="0" smtClean="0">
                <a:latin typeface="Calibri"/>
                <a:cs typeface="Calibri"/>
              </a:rPr>
              <a:t>a</a:t>
            </a:r>
            <a:r>
              <a:rPr sz="2400" spc="0" dirty="0" smtClean="0">
                <a:latin typeface="Calibri"/>
                <a:cs typeface="Calibri"/>
              </a:rPr>
              <a:t>tion</a:t>
            </a:r>
            <a:r>
              <a:rPr sz="2400" spc="-35" dirty="0" smtClean="0">
                <a:latin typeface="Calibri"/>
                <a:cs typeface="Calibri"/>
              </a:rPr>
              <a:t> </a:t>
            </a:r>
            <a:r>
              <a:rPr sz="2400" spc="0" dirty="0" smtClean="0">
                <a:latin typeface="Calibri"/>
                <a:cs typeface="Calibri"/>
              </a:rPr>
              <a:t>of</a:t>
            </a:r>
            <a:r>
              <a:rPr sz="2400" spc="-5" dirty="0" smtClean="0">
                <a:latin typeface="Calibri"/>
                <a:cs typeface="Calibri"/>
              </a:rPr>
              <a:t> </a:t>
            </a:r>
            <a:r>
              <a:rPr sz="2400" spc="0" dirty="0" smtClean="0">
                <a:latin typeface="Calibri"/>
                <a:cs typeface="Calibri"/>
              </a:rPr>
              <a:t>d</a:t>
            </a:r>
            <a:r>
              <a:rPr sz="2400" spc="-20" dirty="0" smtClean="0">
                <a:latin typeface="Calibri"/>
                <a:cs typeface="Calibri"/>
              </a:rPr>
              <a:t>a</a:t>
            </a:r>
            <a:r>
              <a:rPr sz="2400" spc="-35" dirty="0" smtClean="0">
                <a:latin typeface="Calibri"/>
                <a:cs typeface="Calibri"/>
              </a:rPr>
              <a:t>t</a:t>
            </a:r>
            <a:r>
              <a:rPr sz="2400" spc="0" dirty="0" smtClean="0">
                <a:latin typeface="Calibri"/>
                <a:cs typeface="Calibri"/>
              </a:rPr>
              <a:t>a</a:t>
            </a:r>
            <a:r>
              <a:rPr sz="2400" spc="-15" dirty="0" smtClean="0">
                <a:latin typeface="Calibri"/>
                <a:cs typeface="Calibri"/>
              </a:rPr>
              <a:t> </a:t>
            </a:r>
            <a:r>
              <a:rPr sz="2400" spc="-30" dirty="0" smtClean="0">
                <a:latin typeface="Calibri"/>
                <a:cs typeface="Calibri"/>
              </a:rPr>
              <a:t>c</a:t>
            </a:r>
            <a:r>
              <a:rPr sz="2400" spc="0" dirty="0" smtClean="0">
                <a:latin typeface="Calibri"/>
                <a:cs typeface="Calibri"/>
              </a:rPr>
              <a:t>ollec</a:t>
            </a:r>
            <a:r>
              <a:rPr sz="2400" spc="-20" dirty="0" smtClean="0">
                <a:latin typeface="Calibri"/>
                <a:cs typeface="Calibri"/>
              </a:rPr>
              <a:t>t</a:t>
            </a:r>
            <a:r>
              <a:rPr sz="2400" spc="-15" dirty="0" smtClean="0">
                <a:latin typeface="Calibri"/>
                <a:cs typeface="Calibri"/>
              </a:rPr>
              <a:t>ed</a:t>
            </a:r>
            <a:r>
              <a:rPr sz="2400" spc="-25" dirty="0" smtClean="0">
                <a:latin typeface="Calibri"/>
                <a:cs typeface="Calibri"/>
              </a:rPr>
              <a:t> </a:t>
            </a:r>
            <a:r>
              <a:rPr sz="2400" spc="-10" dirty="0" smtClean="0">
                <a:latin typeface="Calibri"/>
                <a:cs typeface="Calibri"/>
              </a:rPr>
              <a:t>f</a:t>
            </a:r>
            <a:r>
              <a:rPr sz="2400" spc="-45" dirty="0" smtClean="0">
                <a:latin typeface="Calibri"/>
                <a:cs typeface="Calibri"/>
              </a:rPr>
              <a:t>r</a:t>
            </a:r>
            <a:r>
              <a:rPr sz="2400" spc="0" dirty="0" smtClean="0">
                <a:latin typeface="Calibri"/>
                <a:cs typeface="Calibri"/>
              </a:rPr>
              <a:t>om</a:t>
            </a:r>
            <a:r>
              <a:rPr sz="2400" spc="-5" dirty="0" smtClean="0">
                <a:latin typeface="Calibri"/>
                <a:cs typeface="Calibri"/>
              </a:rPr>
              <a:t> </a:t>
            </a:r>
            <a:r>
              <a:rPr sz="2400" spc="0" dirty="0" smtClean="0">
                <a:latin typeface="Calibri"/>
                <a:cs typeface="Calibri"/>
              </a:rPr>
              <a:t>di</a:t>
            </a:r>
            <a:r>
              <a:rPr sz="2400" spc="-35" dirty="0" smtClean="0">
                <a:latin typeface="Calibri"/>
                <a:cs typeface="Calibri"/>
              </a:rPr>
              <a:t>s</a:t>
            </a:r>
            <a:r>
              <a:rPr sz="2400" spc="0" dirty="0" smtClean="0">
                <a:latin typeface="Calibri"/>
                <a:cs typeface="Calibri"/>
              </a:rPr>
              <a:t>tribu</a:t>
            </a:r>
            <a:r>
              <a:rPr sz="2400" spc="-25" dirty="0" smtClean="0">
                <a:latin typeface="Calibri"/>
                <a:cs typeface="Calibri"/>
              </a:rPr>
              <a:t>t</a:t>
            </a:r>
            <a:r>
              <a:rPr sz="2400" spc="-15" dirty="0" smtClean="0">
                <a:latin typeface="Calibri"/>
                <a:cs typeface="Calibri"/>
              </a:rPr>
              <a:t>ed</a:t>
            </a:r>
            <a:r>
              <a:rPr sz="2400" spc="-10" dirty="0" smtClean="0">
                <a:latin typeface="Calibri"/>
                <a:cs typeface="Calibri"/>
              </a:rPr>
              <a:t> </a:t>
            </a:r>
            <a:r>
              <a:rPr sz="2400" spc="0" dirty="0" smtClean="0">
                <a:latin typeface="Calibri"/>
                <a:cs typeface="Calibri"/>
              </a:rPr>
              <a:t>moni</a:t>
            </a:r>
            <a:r>
              <a:rPr sz="2400" spc="-30" dirty="0" smtClean="0">
                <a:latin typeface="Calibri"/>
                <a:cs typeface="Calibri"/>
              </a:rPr>
              <a:t>t</a:t>
            </a:r>
            <a:r>
              <a:rPr sz="2400" spc="-15" dirty="0" smtClean="0">
                <a:latin typeface="Calibri"/>
                <a:cs typeface="Calibri"/>
              </a:rPr>
              <a:t>o</a:t>
            </a:r>
            <a:r>
              <a:rPr sz="2400" spc="-50" dirty="0" smtClean="0">
                <a:latin typeface="Calibri"/>
                <a:cs typeface="Calibri"/>
              </a:rPr>
              <a:t>r</a:t>
            </a:r>
            <a:r>
              <a:rPr sz="2400" spc="0" dirty="0" smtClean="0">
                <a:latin typeface="Calibri"/>
                <a:cs typeface="Calibri"/>
              </a:rPr>
              <a:t>s</a:t>
            </a:r>
            <a:r>
              <a:rPr sz="2400" spc="-20" dirty="0" smtClean="0">
                <a:latin typeface="Calibri"/>
                <a:cs typeface="Calibri"/>
              </a:rPr>
              <a:t> </a:t>
            </a:r>
            <a:r>
              <a:rPr sz="2400" spc="-35" dirty="0" smtClean="0">
                <a:latin typeface="Calibri"/>
                <a:cs typeface="Calibri"/>
              </a:rPr>
              <a:t>t</a:t>
            </a:r>
            <a:r>
              <a:rPr sz="2400" spc="0" dirty="0" smtClean="0">
                <a:latin typeface="Calibri"/>
                <a:cs typeface="Calibri"/>
              </a:rPr>
              <a:t>o</a:t>
            </a:r>
            <a:r>
              <a:rPr sz="2400" spc="-10" dirty="0" smtClean="0">
                <a:latin typeface="Calibri"/>
                <a:cs typeface="Calibri"/>
              </a:rPr>
              <a:t> </a:t>
            </a:r>
            <a:r>
              <a:rPr sz="2400" spc="0" dirty="0" smtClean="0">
                <a:latin typeface="Calibri"/>
                <a:cs typeface="Calibri"/>
              </a:rPr>
              <a:t>i</a:t>
            </a:r>
            <a:r>
              <a:rPr sz="2400" spc="-20" dirty="0" smtClean="0">
                <a:latin typeface="Calibri"/>
                <a:cs typeface="Calibri"/>
              </a:rPr>
              <a:t>mp</a:t>
            </a:r>
            <a:r>
              <a:rPr sz="2400" spc="-45" dirty="0" smtClean="0">
                <a:latin typeface="Calibri"/>
                <a:cs typeface="Calibri"/>
              </a:rPr>
              <a:t>r</a:t>
            </a:r>
            <a:r>
              <a:rPr sz="2400" spc="-20" dirty="0" smtClean="0">
                <a:latin typeface="Calibri"/>
                <a:cs typeface="Calibri"/>
              </a:rPr>
              <a:t>o</a:t>
            </a:r>
            <a:r>
              <a:rPr sz="2400" spc="-45" dirty="0" smtClean="0">
                <a:latin typeface="Calibri"/>
                <a:cs typeface="Calibri"/>
              </a:rPr>
              <a:t>v</a:t>
            </a:r>
            <a:r>
              <a:rPr sz="2400" spc="-15" dirty="0" smtClean="0">
                <a:latin typeface="Calibri"/>
                <a:cs typeface="Calibri"/>
              </a:rPr>
              <a:t>e</a:t>
            </a:r>
            <a:r>
              <a:rPr sz="2400" spc="-10" dirty="0" smtClean="0">
                <a:latin typeface="Calibri"/>
                <a:cs typeface="Calibri"/>
              </a:rPr>
              <a:t> the </a:t>
            </a:r>
            <a:r>
              <a:rPr sz="2400" spc="-15" dirty="0" smtClean="0">
                <a:latin typeface="Calibri"/>
                <a:cs typeface="Calibri"/>
              </a:rPr>
              <a:t>a</a:t>
            </a:r>
            <a:r>
              <a:rPr sz="2400" spc="-5" dirty="0" smtClean="0">
                <a:latin typeface="Calibri"/>
                <a:cs typeface="Calibri"/>
              </a:rPr>
              <a:t>c</a:t>
            </a:r>
            <a:r>
              <a:rPr sz="2400" spc="-15" dirty="0" smtClean="0">
                <a:latin typeface="Calibri"/>
                <a:cs typeface="Calibri"/>
              </a:rPr>
              <a:t>cu</a:t>
            </a:r>
            <a:r>
              <a:rPr sz="2400" spc="-55" dirty="0" smtClean="0">
                <a:latin typeface="Calibri"/>
                <a:cs typeface="Calibri"/>
              </a:rPr>
              <a:t>r</a:t>
            </a:r>
            <a:r>
              <a:rPr sz="2400" spc="-15" dirty="0" smtClean="0">
                <a:latin typeface="Calibri"/>
                <a:cs typeface="Calibri"/>
              </a:rPr>
              <a:t>a</a:t>
            </a:r>
            <a:r>
              <a:rPr sz="2400" spc="-5" dirty="0" smtClean="0">
                <a:latin typeface="Calibri"/>
                <a:cs typeface="Calibri"/>
              </a:rPr>
              <a:t>c</a:t>
            </a:r>
            <a:r>
              <a:rPr sz="2400" spc="-15" dirty="0" smtClean="0">
                <a:latin typeface="Calibri"/>
                <a:cs typeface="Calibri"/>
              </a:rPr>
              <a:t>y</a:t>
            </a:r>
            <a:r>
              <a:rPr sz="2400" spc="-35" dirty="0" smtClean="0">
                <a:latin typeface="Calibri"/>
                <a:cs typeface="Calibri"/>
              </a:rPr>
              <a:t> </a:t>
            </a:r>
            <a:r>
              <a:rPr sz="2400" spc="0" dirty="0" smtClean="0">
                <a:latin typeface="Calibri"/>
                <a:cs typeface="Calibri"/>
              </a:rPr>
              <a:t>while</a:t>
            </a:r>
            <a:r>
              <a:rPr sz="2400" spc="-10" dirty="0" smtClean="0">
                <a:latin typeface="Calibri"/>
                <a:cs typeface="Calibri"/>
              </a:rPr>
              <a:t> </a:t>
            </a:r>
            <a:r>
              <a:rPr sz="2400" spc="0" dirty="0" smtClean="0">
                <a:latin typeface="Calibri"/>
                <a:cs typeface="Calibri"/>
              </a:rPr>
              <a:t>mai</a:t>
            </a:r>
            <a:r>
              <a:rPr sz="2400" spc="-20" dirty="0" smtClean="0">
                <a:latin typeface="Calibri"/>
                <a:cs typeface="Calibri"/>
              </a:rPr>
              <a:t>n</a:t>
            </a:r>
            <a:r>
              <a:rPr sz="2400" spc="-35" dirty="0" smtClean="0">
                <a:latin typeface="Calibri"/>
                <a:cs typeface="Calibri"/>
              </a:rPr>
              <a:t>t</a:t>
            </a:r>
            <a:r>
              <a:rPr sz="2400" spc="0" dirty="0" smtClean="0">
                <a:latin typeface="Calibri"/>
                <a:cs typeface="Calibri"/>
              </a:rPr>
              <a:t>aining	l</a:t>
            </a:r>
            <a:r>
              <a:rPr sz="2400" spc="-20" dirty="0" smtClean="0">
                <a:latin typeface="Calibri"/>
                <a:cs typeface="Calibri"/>
              </a:rPr>
              <a:t>ow o</a:t>
            </a:r>
            <a:r>
              <a:rPr sz="2400" spc="-45" dirty="0" smtClean="0">
                <a:latin typeface="Calibri"/>
                <a:cs typeface="Calibri"/>
              </a:rPr>
              <a:t>v</a:t>
            </a:r>
            <a:r>
              <a:rPr sz="2400" spc="-15" dirty="0" smtClean="0">
                <a:latin typeface="Calibri"/>
                <a:cs typeface="Calibri"/>
              </a:rPr>
              <a:t>er</a:t>
            </a:r>
            <a:r>
              <a:rPr sz="2400" spc="-10" dirty="0" smtClean="0">
                <a:latin typeface="Calibri"/>
                <a:cs typeface="Calibri"/>
              </a:rPr>
              <a:t>h</a:t>
            </a:r>
            <a:r>
              <a:rPr sz="2400" spc="-15" dirty="0" smtClean="0">
                <a:latin typeface="Calibri"/>
                <a:cs typeface="Calibri"/>
              </a:rPr>
              <a:t>e</a:t>
            </a:r>
            <a:r>
              <a:rPr sz="2400" spc="-10" dirty="0" smtClean="0">
                <a:latin typeface="Calibri"/>
                <a:cs typeface="Calibri"/>
              </a:rPr>
              <a:t>a</a:t>
            </a:r>
            <a:r>
              <a:rPr sz="2400" spc="0" dirty="0" smtClean="0">
                <a:latin typeface="Calibri"/>
                <a:cs typeface="Calibri"/>
              </a:rPr>
              <a:t>d</a:t>
            </a:r>
            <a:r>
              <a:rPr sz="2400" spc="5" dirty="0" smtClean="0">
                <a:latin typeface="Calibri"/>
                <a:cs typeface="Calibri"/>
              </a:rPr>
              <a:t> </a:t>
            </a:r>
            <a:r>
              <a:rPr sz="2400" spc="0" dirty="0" smtClean="0">
                <a:latin typeface="Calibri"/>
                <a:cs typeface="Calibri"/>
              </a:rPr>
              <a:t>in</a:t>
            </a:r>
            <a:r>
              <a:rPr sz="2400" spc="-15" dirty="0" smtClean="0">
                <a:latin typeface="Calibri"/>
                <a:cs typeface="Calibri"/>
              </a:rPr>
              <a:t> </a:t>
            </a:r>
            <a:r>
              <a:rPr sz="2400" spc="-35" dirty="0" smtClean="0">
                <a:latin typeface="Calibri"/>
                <a:cs typeface="Calibri"/>
              </a:rPr>
              <a:t>t</a:t>
            </a:r>
            <a:r>
              <a:rPr sz="2400" spc="-15" dirty="0" smtClean="0">
                <a:latin typeface="Calibri"/>
                <a:cs typeface="Calibri"/>
              </a:rPr>
              <a:t>erm</a:t>
            </a:r>
            <a:r>
              <a:rPr sz="2400" spc="0" dirty="0" smtClean="0">
                <a:latin typeface="Calibri"/>
                <a:cs typeface="Calibri"/>
              </a:rPr>
              <a:t>s</a:t>
            </a:r>
            <a:r>
              <a:rPr sz="2400" spc="-20" dirty="0" smtClean="0">
                <a:latin typeface="Calibri"/>
                <a:cs typeface="Calibri"/>
              </a:rPr>
              <a:t> </a:t>
            </a:r>
            <a:r>
              <a:rPr sz="2400" spc="0" dirty="0" smtClean="0">
                <a:latin typeface="Calibri"/>
                <a:cs typeface="Calibri"/>
              </a:rPr>
              <a:t>of</a:t>
            </a:r>
            <a:endParaRPr sz="2400">
              <a:latin typeface="Calibri"/>
              <a:cs typeface="Calibri"/>
            </a:endParaRPr>
          </a:p>
          <a:p>
            <a:pPr>
              <a:lnSpc>
                <a:spcPts val="550"/>
              </a:lnSpc>
              <a:spcBef>
                <a:spcPts val="25"/>
              </a:spcBef>
              <a:buFont typeface="Arial"/>
              <a:buChar char="•"/>
            </a:pPr>
            <a:endParaRPr sz="550"/>
          </a:p>
          <a:p>
            <a:pPr marL="1155700" lvl="1" indent="-228600">
              <a:lnSpc>
                <a:spcPct val="100000"/>
              </a:lnSpc>
              <a:buClr>
                <a:srgbClr val="0000FF"/>
              </a:buClr>
              <a:buFont typeface="Arial"/>
              <a:buChar char="•"/>
              <a:tabLst>
                <a:tab pos="1155700" algn="l"/>
              </a:tabLst>
            </a:pPr>
            <a:r>
              <a:rPr sz="2400" spc="0" dirty="0" smtClean="0">
                <a:solidFill>
                  <a:srgbClr val="0000FF"/>
                </a:solidFill>
                <a:latin typeface="Calibri"/>
                <a:cs typeface="Calibri"/>
              </a:rPr>
              <a:t>Communi</a:t>
            </a:r>
            <a:r>
              <a:rPr sz="2400" spc="-20" dirty="0" smtClean="0">
                <a:solidFill>
                  <a:srgbClr val="0000FF"/>
                </a:solidFill>
                <a:latin typeface="Calibri"/>
                <a:cs typeface="Calibri"/>
              </a:rPr>
              <a:t>c</a:t>
            </a:r>
            <a:r>
              <a:rPr sz="2400" spc="-25" dirty="0" smtClean="0">
                <a:solidFill>
                  <a:srgbClr val="0000FF"/>
                </a:solidFill>
                <a:latin typeface="Calibri"/>
                <a:cs typeface="Calibri"/>
              </a:rPr>
              <a:t>a</a:t>
            </a:r>
            <a:r>
              <a:rPr sz="2400" spc="0" dirty="0" smtClean="0">
                <a:solidFill>
                  <a:srgbClr val="0000FF"/>
                </a:solidFill>
                <a:latin typeface="Calibri"/>
                <a:cs typeface="Calibri"/>
              </a:rPr>
              <a:t>tion</a:t>
            </a:r>
            <a:endParaRPr sz="2400">
              <a:latin typeface="Calibri"/>
              <a:cs typeface="Calibri"/>
            </a:endParaRPr>
          </a:p>
          <a:p>
            <a:pPr lvl="1">
              <a:lnSpc>
                <a:spcPts val="550"/>
              </a:lnSpc>
              <a:spcBef>
                <a:spcPts val="25"/>
              </a:spcBef>
              <a:buClr>
                <a:srgbClr val="0000FF"/>
              </a:buClr>
              <a:buFont typeface="Arial"/>
              <a:buChar char="•"/>
            </a:pPr>
            <a:endParaRPr sz="550"/>
          </a:p>
          <a:p>
            <a:pPr marL="1155700" lvl="1" indent="-228600">
              <a:lnSpc>
                <a:spcPct val="100000"/>
              </a:lnSpc>
              <a:buClr>
                <a:srgbClr val="0000FF"/>
              </a:buClr>
              <a:buFont typeface="Arial"/>
              <a:buChar char="•"/>
              <a:tabLst>
                <a:tab pos="1155700" algn="l"/>
              </a:tabLst>
            </a:pPr>
            <a:r>
              <a:rPr sz="2400" spc="0" dirty="0" smtClean="0">
                <a:solidFill>
                  <a:srgbClr val="0000FF"/>
                </a:solidFill>
                <a:latin typeface="Calibri"/>
                <a:cs typeface="Calibri"/>
              </a:rPr>
              <a:t>E</a:t>
            </a:r>
            <a:r>
              <a:rPr sz="2400" spc="-15" dirty="0" smtClean="0">
                <a:solidFill>
                  <a:srgbClr val="0000FF"/>
                </a:solidFill>
                <a:latin typeface="Calibri"/>
                <a:cs typeface="Calibri"/>
              </a:rPr>
              <a:t>ne</a:t>
            </a:r>
            <a:r>
              <a:rPr sz="2400" spc="-40" dirty="0" smtClean="0">
                <a:solidFill>
                  <a:srgbClr val="0000FF"/>
                </a:solidFill>
                <a:latin typeface="Calibri"/>
                <a:cs typeface="Calibri"/>
              </a:rPr>
              <a:t>r</a:t>
            </a:r>
            <a:r>
              <a:rPr sz="2400" spc="-15" dirty="0" smtClean="0">
                <a:solidFill>
                  <a:srgbClr val="0000FF"/>
                </a:solidFill>
                <a:latin typeface="Calibri"/>
                <a:cs typeface="Calibri"/>
              </a:rPr>
              <a:t>gy</a:t>
            </a:r>
            <a:endParaRPr sz="2400">
              <a:latin typeface="Calibri"/>
              <a:cs typeface="Calibri"/>
            </a:endParaRPr>
          </a:p>
          <a:p>
            <a:pPr>
              <a:lnSpc>
                <a:spcPts val="1000"/>
              </a:lnSpc>
            </a:pPr>
            <a:endParaRPr sz="1000"/>
          </a:p>
          <a:p>
            <a:pPr>
              <a:lnSpc>
                <a:spcPts val="1000"/>
              </a:lnSpc>
            </a:pPr>
            <a:endParaRPr sz="1000"/>
          </a:p>
          <a:p>
            <a:pPr>
              <a:lnSpc>
                <a:spcPts val="1000"/>
              </a:lnSpc>
            </a:pPr>
            <a:endParaRPr sz="1000"/>
          </a:p>
          <a:p>
            <a:pPr>
              <a:lnSpc>
                <a:spcPts val="1000"/>
              </a:lnSpc>
              <a:spcBef>
                <a:spcPts val="34"/>
              </a:spcBef>
            </a:pPr>
            <a:endParaRPr sz="1000"/>
          </a:p>
          <a:p>
            <a:pPr marL="355600" marR="12700" indent="-342900">
              <a:lnSpc>
                <a:spcPct val="100000"/>
              </a:lnSpc>
              <a:buClr>
                <a:srgbClr val="C00000"/>
              </a:buClr>
              <a:buFont typeface="Arial"/>
              <a:buChar char="•"/>
              <a:tabLst>
                <a:tab pos="354965" algn="l"/>
              </a:tabLst>
            </a:pPr>
            <a:r>
              <a:rPr sz="2400" b="1" i="1" u="heavy" spc="-15" dirty="0" smtClean="0">
                <a:solidFill>
                  <a:srgbClr val="C00000"/>
                </a:solidFill>
                <a:latin typeface="Calibri"/>
                <a:cs typeface="Calibri"/>
              </a:rPr>
              <a:t>Cro</a:t>
            </a:r>
            <a:r>
              <a:rPr sz="2400" b="1" i="1" u="heavy" spc="0" dirty="0" smtClean="0">
                <a:solidFill>
                  <a:srgbClr val="C00000"/>
                </a:solidFill>
                <a:latin typeface="Calibri"/>
                <a:cs typeface="Calibri"/>
              </a:rPr>
              <a:t>s</a:t>
            </a:r>
            <a:r>
              <a:rPr sz="2400" b="1" i="1" u="heavy" spc="5" dirty="0" smtClean="0">
                <a:solidFill>
                  <a:srgbClr val="C00000"/>
                </a:solidFill>
                <a:latin typeface="Calibri"/>
                <a:cs typeface="Calibri"/>
              </a:rPr>
              <a:t>s</a:t>
            </a:r>
            <a:r>
              <a:rPr sz="2400" b="1" i="1" u="heavy" spc="-5" dirty="0" smtClean="0">
                <a:solidFill>
                  <a:srgbClr val="C00000"/>
                </a:solidFill>
                <a:latin typeface="Calibri"/>
                <a:cs typeface="Calibri"/>
              </a:rPr>
              <a:t>-</a:t>
            </a:r>
            <a:r>
              <a:rPr sz="2400" b="1" i="1" u="heavy" spc="-10" dirty="0" smtClean="0">
                <a:solidFill>
                  <a:srgbClr val="C00000"/>
                </a:solidFill>
                <a:latin typeface="Calibri"/>
                <a:cs typeface="Calibri"/>
              </a:rPr>
              <a:t>layer </a:t>
            </a:r>
            <a:r>
              <a:rPr sz="2400" i="1" spc="-15" dirty="0" smtClean="0">
                <a:latin typeface="Calibri"/>
                <a:cs typeface="Calibri"/>
              </a:rPr>
              <a:t>mea</a:t>
            </a:r>
            <a:r>
              <a:rPr sz="2400" i="1" spc="-5" dirty="0" smtClean="0">
                <a:latin typeface="Calibri"/>
                <a:cs typeface="Calibri"/>
              </a:rPr>
              <a:t>s</a:t>
            </a:r>
            <a:r>
              <a:rPr sz="2400" i="1" spc="-15" dirty="0" smtClean="0">
                <a:latin typeface="Calibri"/>
                <a:cs typeface="Calibri"/>
              </a:rPr>
              <a:t>ur</a:t>
            </a:r>
            <a:r>
              <a:rPr sz="2400" i="1" spc="-5" dirty="0" smtClean="0">
                <a:latin typeface="Calibri"/>
                <a:cs typeface="Calibri"/>
              </a:rPr>
              <a:t>e</a:t>
            </a:r>
            <a:r>
              <a:rPr sz="2400" i="1" spc="-20" dirty="0" smtClean="0">
                <a:latin typeface="Calibri"/>
                <a:cs typeface="Calibri"/>
              </a:rPr>
              <a:t>me</a:t>
            </a:r>
            <a:r>
              <a:rPr sz="2400" i="1" spc="-35" dirty="0" smtClean="0">
                <a:latin typeface="Calibri"/>
                <a:cs typeface="Calibri"/>
              </a:rPr>
              <a:t>n</a:t>
            </a:r>
            <a:r>
              <a:rPr sz="2400" i="1" spc="0" dirty="0" smtClean="0">
                <a:latin typeface="Calibri"/>
                <a:cs typeface="Calibri"/>
              </a:rPr>
              <a:t>t</a:t>
            </a:r>
            <a:r>
              <a:rPr sz="2400" i="1" spc="10" dirty="0" smtClean="0">
                <a:latin typeface="Calibri"/>
                <a:cs typeface="Calibri"/>
              </a:rPr>
              <a:t>s</a:t>
            </a:r>
            <a:r>
              <a:rPr sz="2400" spc="-10" dirty="0" smtClean="0">
                <a:latin typeface="Calibri"/>
                <a:cs typeface="Calibri"/>
              </a:rPr>
              <a:t>,</a:t>
            </a:r>
            <a:r>
              <a:rPr sz="2400" spc="10" dirty="0" smtClean="0">
                <a:latin typeface="Calibri"/>
                <a:cs typeface="Calibri"/>
              </a:rPr>
              <a:t> </a:t>
            </a:r>
            <a:r>
              <a:rPr sz="2400" spc="-30" dirty="0" smtClean="0">
                <a:latin typeface="Calibri"/>
                <a:cs typeface="Calibri"/>
              </a:rPr>
              <a:t>c</a:t>
            </a:r>
            <a:r>
              <a:rPr sz="2400" spc="0" dirty="0" smtClean="0">
                <a:latin typeface="Calibri"/>
                <a:cs typeface="Calibri"/>
              </a:rPr>
              <a:t>ollec</a:t>
            </a:r>
            <a:r>
              <a:rPr sz="2400" spc="-20" dirty="0" smtClean="0">
                <a:latin typeface="Calibri"/>
                <a:cs typeface="Calibri"/>
              </a:rPr>
              <a:t>t</a:t>
            </a:r>
            <a:r>
              <a:rPr sz="2400" spc="-15" dirty="0" smtClean="0">
                <a:latin typeface="Calibri"/>
                <a:cs typeface="Calibri"/>
              </a:rPr>
              <a:t>ed</a:t>
            </a:r>
            <a:r>
              <a:rPr sz="2400" spc="-25" dirty="0" smtClean="0">
                <a:latin typeface="Calibri"/>
                <a:cs typeface="Calibri"/>
              </a:rPr>
              <a:t> </a:t>
            </a:r>
            <a:r>
              <a:rPr sz="2400" spc="0" dirty="0" smtClean="0">
                <a:latin typeface="Calibri"/>
                <a:cs typeface="Calibri"/>
              </a:rPr>
              <a:t>d</a:t>
            </a:r>
            <a:r>
              <a:rPr sz="2400" spc="-25" dirty="0" smtClean="0">
                <a:latin typeface="Calibri"/>
                <a:cs typeface="Calibri"/>
              </a:rPr>
              <a:t>a</a:t>
            </a:r>
            <a:r>
              <a:rPr sz="2400" spc="-35" dirty="0" smtClean="0">
                <a:latin typeface="Calibri"/>
                <a:cs typeface="Calibri"/>
              </a:rPr>
              <a:t>t</a:t>
            </a:r>
            <a:r>
              <a:rPr sz="2400" spc="0" dirty="0" smtClean="0">
                <a:latin typeface="Calibri"/>
                <a:cs typeface="Calibri"/>
              </a:rPr>
              <a:t>a</a:t>
            </a:r>
            <a:r>
              <a:rPr sz="2400" spc="-15" dirty="0" smtClean="0">
                <a:latin typeface="Calibri"/>
                <a:cs typeface="Calibri"/>
              </a:rPr>
              <a:t> </a:t>
            </a:r>
            <a:r>
              <a:rPr sz="2400" spc="0" dirty="0" smtClean="0">
                <a:latin typeface="Calibri"/>
                <a:cs typeface="Calibri"/>
              </a:rPr>
              <a:t>spanning</a:t>
            </a:r>
            <a:r>
              <a:rPr sz="2400" spc="-5" dirty="0" smtClean="0">
                <a:latin typeface="Calibri"/>
                <a:cs typeface="Calibri"/>
              </a:rPr>
              <a:t> </a:t>
            </a:r>
            <a:r>
              <a:rPr sz="2400" spc="-10" dirty="0" smtClean="0">
                <a:latin typeface="Calibri"/>
                <a:cs typeface="Calibri"/>
              </a:rPr>
              <a:t>f</a:t>
            </a:r>
            <a:r>
              <a:rPr sz="2400" spc="-50" dirty="0" smtClean="0">
                <a:latin typeface="Calibri"/>
                <a:cs typeface="Calibri"/>
              </a:rPr>
              <a:t>r</a:t>
            </a:r>
            <a:r>
              <a:rPr sz="2400" spc="0" dirty="0" smtClean="0">
                <a:latin typeface="Calibri"/>
                <a:cs typeface="Calibri"/>
              </a:rPr>
              <a:t>om</a:t>
            </a:r>
            <a:r>
              <a:rPr sz="2400" spc="-5" dirty="0" smtClean="0">
                <a:latin typeface="Calibri"/>
                <a:cs typeface="Calibri"/>
              </a:rPr>
              <a:t> </a:t>
            </a:r>
            <a:r>
              <a:rPr sz="2400" spc="-15" dirty="0" smtClean="0">
                <a:latin typeface="Calibri"/>
                <a:cs typeface="Calibri"/>
              </a:rPr>
              <a:t>the </a:t>
            </a:r>
            <a:r>
              <a:rPr sz="2400" spc="0" dirty="0" smtClean="0">
                <a:latin typeface="Calibri"/>
                <a:cs typeface="Calibri"/>
              </a:rPr>
              <a:t>p</a:t>
            </a:r>
            <a:r>
              <a:rPr sz="2400" spc="-50" dirty="0" smtClean="0">
                <a:latin typeface="Calibri"/>
                <a:cs typeface="Calibri"/>
              </a:rPr>
              <a:t>h</a:t>
            </a:r>
            <a:r>
              <a:rPr sz="2400" spc="-35" dirty="0" smtClean="0">
                <a:latin typeface="Calibri"/>
                <a:cs typeface="Calibri"/>
              </a:rPr>
              <a:t>y</a:t>
            </a:r>
            <a:r>
              <a:rPr sz="2400" spc="0" dirty="0" smtClean="0">
                <a:latin typeface="Calibri"/>
                <a:cs typeface="Calibri"/>
              </a:rPr>
              <a:t>si</a:t>
            </a:r>
            <a:r>
              <a:rPr sz="2400" spc="-25" dirty="0" smtClean="0">
                <a:latin typeface="Calibri"/>
                <a:cs typeface="Calibri"/>
              </a:rPr>
              <a:t>c</a:t>
            </a:r>
            <a:r>
              <a:rPr sz="2400" spc="0" dirty="0" smtClean="0">
                <a:latin typeface="Calibri"/>
                <a:cs typeface="Calibri"/>
              </a:rPr>
              <a:t>al l</a:t>
            </a:r>
            <a:r>
              <a:rPr sz="2400" spc="-45" dirty="0" smtClean="0">
                <a:latin typeface="Calibri"/>
                <a:cs typeface="Calibri"/>
              </a:rPr>
              <a:t>a</a:t>
            </a:r>
            <a:r>
              <a:rPr sz="2400" spc="-35" dirty="0" smtClean="0">
                <a:latin typeface="Calibri"/>
                <a:cs typeface="Calibri"/>
              </a:rPr>
              <a:t>y</a:t>
            </a:r>
            <a:r>
              <a:rPr sz="2400" spc="-15" dirty="0" smtClean="0">
                <a:latin typeface="Calibri"/>
                <a:cs typeface="Calibri"/>
              </a:rPr>
              <a:t>er</a:t>
            </a:r>
            <a:r>
              <a:rPr sz="2400" spc="-20" dirty="0" smtClean="0">
                <a:latin typeface="Calibri"/>
                <a:cs typeface="Calibri"/>
              </a:rPr>
              <a:t> </a:t>
            </a:r>
            <a:r>
              <a:rPr sz="2400" spc="0" dirty="0" smtClean="0">
                <a:latin typeface="Calibri"/>
                <a:cs typeface="Calibri"/>
              </a:rPr>
              <a:t>up</a:t>
            </a:r>
            <a:r>
              <a:rPr sz="2400" spc="-5" dirty="0" smtClean="0">
                <a:latin typeface="Calibri"/>
                <a:cs typeface="Calibri"/>
              </a:rPr>
              <a:t> </a:t>
            </a:r>
            <a:r>
              <a:rPr sz="2400" spc="-40" dirty="0" smtClean="0">
                <a:latin typeface="Calibri"/>
                <a:cs typeface="Calibri"/>
              </a:rPr>
              <a:t>t</a:t>
            </a:r>
            <a:r>
              <a:rPr sz="2400" spc="0" dirty="0" smtClean="0">
                <a:latin typeface="Calibri"/>
                <a:cs typeface="Calibri"/>
              </a:rPr>
              <a:t>o</a:t>
            </a:r>
            <a:r>
              <a:rPr sz="2400" spc="-5" dirty="0" smtClean="0">
                <a:latin typeface="Calibri"/>
                <a:cs typeface="Calibri"/>
              </a:rPr>
              <a:t> </a:t>
            </a:r>
            <a:r>
              <a:rPr sz="2400" spc="-20" dirty="0" smtClean="0">
                <a:latin typeface="Calibri"/>
                <a:cs typeface="Calibri"/>
              </a:rPr>
              <a:t>t</a:t>
            </a:r>
            <a:r>
              <a:rPr sz="2400" spc="-15" dirty="0" smtClean="0">
                <a:latin typeface="Calibri"/>
                <a:cs typeface="Calibri"/>
              </a:rPr>
              <a:t>he</a:t>
            </a:r>
            <a:r>
              <a:rPr sz="2400" spc="-10" dirty="0" smtClean="0">
                <a:latin typeface="Calibri"/>
                <a:cs typeface="Calibri"/>
              </a:rPr>
              <a:t> </a:t>
            </a:r>
            <a:r>
              <a:rPr sz="2400" spc="0" dirty="0" smtClean="0">
                <a:latin typeface="Calibri"/>
                <a:cs typeface="Calibri"/>
              </a:rPr>
              <a:t>appli</a:t>
            </a:r>
            <a:r>
              <a:rPr sz="2400" spc="-20" dirty="0" smtClean="0">
                <a:latin typeface="Calibri"/>
                <a:cs typeface="Calibri"/>
              </a:rPr>
              <a:t>c</a:t>
            </a:r>
            <a:r>
              <a:rPr sz="2400" spc="-25" dirty="0" smtClean="0">
                <a:latin typeface="Calibri"/>
                <a:cs typeface="Calibri"/>
              </a:rPr>
              <a:t>a</a:t>
            </a:r>
            <a:r>
              <a:rPr sz="2400" spc="0" dirty="0" smtClean="0">
                <a:latin typeface="Calibri"/>
                <a:cs typeface="Calibri"/>
              </a:rPr>
              <a:t>tion</a:t>
            </a:r>
            <a:r>
              <a:rPr sz="2400" spc="-5" dirty="0" smtClean="0">
                <a:latin typeface="Calibri"/>
                <a:cs typeface="Calibri"/>
              </a:rPr>
              <a:t> </a:t>
            </a:r>
            <a:r>
              <a:rPr sz="2400" spc="-10" dirty="0" smtClean="0">
                <a:latin typeface="Calibri"/>
                <a:cs typeface="Calibri"/>
              </a:rPr>
              <a:t>l</a:t>
            </a:r>
            <a:r>
              <a:rPr sz="2400" spc="-50" dirty="0" smtClean="0">
                <a:latin typeface="Calibri"/>
                <a:cs typeface="Calibri"/>
              </a:rPr>
              <a:t>a</a:t>
            </a:r>
            <a:r>
              <a:rPr sz="2400" spc="-35" dirty="0" smtClean="0">
                <a:latin typeface="Calibri"/>
                <a:cs typeface="Calibri"/>
              </a:rPr>
              <a:t>y</a:t>
            </a:r>
            <a:r>
              <a:rPr sz="2400" spc="-15" dirty="0" smtClean="0">
                <a:latin typeface="Calibri"/>
                <a:cs typeface="Calibri"/>
              </a:rPr>
              <a:t>e</a:t>
            </a:r>
            <a:r>
              <a:rPr sz="2400" spc="-204" dirty="0" smtClean="0">
                <a:latin typeface="Calibri"/>
                <a:cs typeface="Calibri"/>
              </a:rPr>
              <a:t>r</a:t>
            </a:r>
            <a:r>
              <a:rPr sz="2400" spc="-10" dirty="0" smtClean="0">
                <a:latin typeface="Calibri"/>
                <a:cs typeface="Calibri"/>
              </a:rPr>
              <a:t>,</a:t>
            </a:r>
            <a:r>
              <a:rPr sz="2400" spc="-25" dirty="0" smtClean="0">
                <a:latin typeface="Calibri"/>
                <a:cs typeface="Calibri"/>
              </a:rPr>
              <a:t> </a:t>
            </a:r>
            <a:r>
              <a:rPr sz="2400" spc="-15" dirty="0" smtClean="0">
                <a:latin typeface="Calibri"/>
                <a:cs typeface="Calibri"/>
              </a:rPr>
              <a:t>a</a:t>
            </a:r>
            <a:r>
              <a:rPr sz="2400" spc="-45" dirty="0" smtClean="0">
                <a:latin typeface="Calibri"/>
                <a:cs typeface="Calibri"/>
              </a:rPr>
              <a:t>r</a:t>
            </a:r>
            <a:r>
              <a:rPr sz="2400" spc="-15" dirty="0" smtClean="0">
                <a:latin typeface="Calibri"/>
                <a:cs typeface="Calibri"/>
              </a:rPr>
              <a:t>e </a:t>
            </a:r>
            <a:r>
              <a:rPr sz="2400" spc="-45" dirty="0" smtClean="0">
                <a:latin typeface="Calibri"/>
                <a:cs typeface="Calibri"/>
              </a:rPr>
              <a:t>r</a:t>
            </a:r>
            <a:r>
              <a:rPr sz="2400" spc="0" dirty="0" smtClean="0">
                <a:latin typeface="Calibri"/>
                <a:cs typeface="Calibri"/>
              </a:rPr>
              <a:t>equi</a:t>
            </a:r>
            <a:r>
              <a:rPr sz="2400" spc="-30" dirty="0" smtClean="0">
                <a:latin typeface="Calibri"/>
                <a:cs typeface="Calibri"/>
              </a:rPr>
              <a:t>r</a:t>
            </a:r>
            <a:r>
              <a:rPr sz="2400" spc="-15" dirty="0" smtClean="0">
                <a:latin typeface="Calibri"/>
                <a:cs typeface="Calibri"/>
              </a:rPr>
              <a:t>ed</a:t>
            </a:r>
            <a:endParaRPr sz="2400">
              <a:latin typeface="Calibri"/>
              <a:cs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341248" rIns="0" bIns="0" rtlCol="0">
            <a:noAutofit/>
          </a:bodyPr>
          <a:lstStyle/>
          <a:p>
            <a:pPr marL="1373505">
              <a:lnSpc>
                <a:spcPct val="100000"/>
              </a:lnSpc>
            </a:pPr>
            <a:r>
              <a:rPr sz="4000" spc="-40" dirty="0" smtClean="0">
                <a:latin typeface="Calibri"/>
                <a:cs typeface="Calibri"/>
              </a:rPr>
              <a:t>W</a:t>
            </a:r>
            <a:r>
              <a:rPr sz="4000" spc="-25" dirty="0" smtClean="0">
                <a:latin typeface="Calibri"/>
                <a:cs typeface="Calibri"/>
              </a:rPr>
              <a:t>i</a:t>
            </a:r>
            <a:r>
              <a:rPr sz="4000" spc="-70" dirty="0" smtClean="0">
                <a:latin typeface="Calibri"/>
                <a:cs typeface="Calibri"/>
              </a:rPr>
              <a:t>r</a:t>
            </a:r>
            <a:r>
              <a:rPr sz="4000" spc="-20" dirty="0" smtClean="0">
                <a:latin typeface="Calibri"/>
                <a:cs typeface="Calibri"/>
              </a:rPr>
              <a:t>eless</a:t>
            </a:r>
            <a:r>
              <a:rPr sz="4000" spc="-10" dirty="0" smtClean="0">
                <a:latin typeface="Calibri"/>
                <a:cs typeface="Calibri"/>
              </a:rPr>
              <a:t> </a:t>
            </a:r>
            <a:r>
              <a:rPr sz="4000" spc="-30" dirty="0" smtClean="0">
                <a:latin typeface="Calibri"/>
                <a:cs typeface="Calibri"/>
              </a:rPr>
              <a:t>N</a:t>
            </a:r>
            <a:r>
              <a:rPr sz="4000" spc="-45" dirty="0" smtClean="0">
                <a:latin typeface="Calibri"/>
                <a:cs typeface="Calibri"/>
              </a:rPr>
              <a:t>e</a:t>
            </a:r>
            <a:r>
              <a:rPr sz="4000" spc="-15" dirty="0" smtClean="0">
                <a:latin typeface="Calibri"/>
                <a:cs typeface="Calibri"/>
              </a:rPr>
              <a:t>t</a:t>
            </a:r>
            <a:r>
              <a:rPr sz="4000" spc="-70" dirty="0" smtClean="0">
                <a:latin typeface="Calibri"/>
                <a:cs typeface="Calibri"/>
              </a:rPr>
              <a:t>w</a:t>
            </a:r>
            <a:r>
              <a:rPr sz="4000" spc="-20" dirty="0" smtClean="0">
                <a:latin typeface="Calibri"/>
                <a:cs typeface="Calibri"/>
              </a:rPr>
              <a:t>or</a:t>
            </a:r>
            <a:r>
              <a:rPr sz="4000" spc="-60" dirty="0" smtClean="0">
                <a:latin typeface="Calibri"/>
                <a:cs typeface="Calibri"/>
              </a:rPr>
              <a:t>k</a:t>
            </a:r>
            <a:r>
              <a:rPr sz="4000" spc="-20" dirty="0" smtClean="0">
                <a:latin typeface="Calibri"/>
                <a:cs typeface="Calibri"/>
              </a:rPr>
              <a:t>s</a:t>
            </a:r>
            <a:endParaRPr sz="4000">
              <a:latin typeface="Calibri"/>
              <a:cs typeface="Calibri"/>
            </a:endParaRPr>
          </a:p>
        </p:txBody>
      </p:sp>
      <p:sp>
        <p:nvSpPr>
          <p:cNvPr id="4" name="object 4"/>
          <p:cNvSpPr txBox="1">
            <a:spLocks noGrp="1"/>
          </p:cNvSpPr>
          <p:nvPr>
            <p:ph type="sldNum" sz="quarter" idx="7"/>
          </p:nvPr>
        </p:nvSpPr>
        <p:spPr>
          <a:prstGeom prst="rect">
            <a:avLst/>
          </a:prstGeom>
        </p:spPr>
        <p:txBody>
          <a:bodyPr vert="horz" wrap="square" lIns="0" tIns="0" rIns="0" bIns="0" rtlCol="0">
            <a:noAutofit/>
          </a:bodyPr>
          <a:lstStyle/>
          <a:p>
            <a:pPr marL="25400">
              <a:lnSpc>
                <a:spcPct val="100000"/>
              </a:lnSpc>
            </a:pPr>
            <a:fld id="{81D60167-4931-47E6-BA6A-407CBD079E47}" type="slidenum">
              <a:rPr sz="1200" dirty="0" smtClean="0">
                <a:solidFill>
                  <a:srgbClr val="888888"/>
                </a:solidFill>
                <a:latin typeface="Verdana"/>
                <a:cs typeface="Verdana"/>
              </a:rPr>
              <a:t>16</a:t>
            </a:fld>
            <a:endParaRPr sz="1200">
              <a:latin typeface="Verdana"/>
              <a:cs typeface="Verdana"/>
            </a:endParaRPr>
          </a:p>
        </p:txBody>
      </p:sp>
      <p:sp>
        <p:nvSpPr>
          <p:cNvPr id="3" name="object 3"/>
          <p:cNvSpPr txBox="1"/>
          <p:nvPr/>
        </p:nvSpPr>
        <p:spPr>
          <a:xfrm>
            <a:off x="281431" y="1637029"/>
            <a:ext cx="8843645" cy="3467100"/>
          </a:xfrm>
          <a:prstGeom prst="rect">
            <a:avLst/>
          </a:prstGeom>
        </p:spPr>
        <p:txBody>
          <a:bodyPr vert="horz" wrap="square" lIns="0" tIns="0" rIns="0" bIns="0" rtlCol="0">
            <a:noAutofit/>
          </a:bodyPr>
          <a:lstStyle/>
          <a:p>
            <a:pPr marL="553720" indent="-287020">
              <a:lnSpc>
                <a:spcPct val="100000"/>
              </a:lnSpc>
              <a:buFont typeface="Arial"/>
              <a:buChar char="–"/>
              <a:tabLst>
                <a:tab pos="553720" algn="l"/>
              </a:tabLst>
            </a:pPr>
            <a:r>
              <a:rPr sz="2400" spc="-15" dirty="0" smtClean="0">
                <a:latin typeface="Calibri"/>
                <a:cs typeface="Calibri"/>
              </a:rPr>
              <a:t>A</a:t>
            </a:r>
            <a:r>
              <a:rPr sz="2400" spc="-40" dirty="0" smtClean="0">
                <a:latin typeface="Calibri"/>
                <a:cs typeface="Calibri"/>
              </a:rPr>
              <a:t>r</a:t>
            </a:r>
            <a:r>
              <a:rPr sz="2400" spc="-15" dirty="0" smtClean="0">
                <a:latin typeface="Calibri"/>
                <a:cs typeface="Calibri"/>
              </a:rPr>
              <a:t>e</a:t>
            </a:r>
            <a:r>
              <a:rPr sz="2400" spc="-10" dirty="0" smtClean="0">
                <a:latin typeface="Calibri"/>
                <a:cs typeface="Calibri"/>
              </a:rPr>
              <a:t> </a:t>
            </a:r>
            <a:r>
              <a:rPr sz="2400" spc="-45" dirty="0" smtClean="0">
                <a:latin typeface="Calibri"/>
                <a:cs typeface="Calibri"/>
              </a:rPr>
              <a:t>e</a:t>
            </a:r>
            <a:r>
              <a:rPr sz="2400" spc="10" dirty="0" smtClean="0">
                <a:latin typeface="Calibri"/>
                <a:cs typeface="Calibri"/>
              </a:rPr>
              <a:t>x</a:t>
            </a:r>
            <a:r>
              <a:rPr sz="2400" spc="-10" dirty="0" smtClean="0">
                <a:latin typeface="Calibri"/>
                <a:cs typeface="Calibri"/>
              </a:rPr>
              <a:t>t</a:t>
            </a:r>
            <a:r>
              <a:rPr sz="2400" spc="-45" dirty="0" smtClean="0">
                <a:latin typeface="Calibri"/>
                <a:cs typeface="Calibri"/>
              </a:rPr>
              <a:t>r</a:t>
            </a:r>
            <a:r>
              <a:rPr sz="2400" spc="-15" dirty="0" smtClean="0">
                <a:latin typeface="Calibri"/>
                <a:cs typeface="Calibri"/>
              </a:rPr>
              <a:t>em</a:t>
            </a:r>
            <a:r>
              <a:rPr sz="2400" spc="-10" dirty="0" smtClean="0">
                <a:latin typeface="Calibri"/>
                <a:cs typeface="Calibri"/>
              </a:rPr>
              <a:t>ely</a:t>
            </a:r>
            <a:r>
              <a:rPr sz="2400" spc="-30" dirty="0" smtClean="0">
                <a:latin typeface="Calibri"/>
                <a:cs typeface="Calibri"/>
              </a:rPr>
              <a:t> c</a:t>
            </a:r>
            <a:r>
              <a:rPr sz="2400" spc="0" dirty="0" smtClean="0">
                <a:latin typeface="Calibri"/>
                <a:cs typeface="Calibri"/>
              </a:rPr>
              <a:t>ompl</a:t>
            </a:r>
            <a:r>
              <a:rPr sz="2400" spc="-35" dirty="0" smtClean="0">
                <a:latin typeface="Calibri"/>
                <a:cs typeface="Calibri"/>
              </a:rPr>
              <a:t>e</a:t>
            </a:r>
            <a:r>
              <a:rPr sz="2400" spc="0" dirty="0" smtClean="0">
                <a:latin typeface="Calibri"/>
                <a:cs typeface="Calibri"/>
              </a:rPr>
              <a:t>x</a:t>
            </a:r>
            <a:endParaRPr sz="2400">
              <a:latin typeface="Calibri"/>
              <a:cs typeface="Calibri"/>
            </a:endParaRPr>
          </a:p>
          <a:p>
            <a:pPr marL="553720" indent="-287020">
              <a:lnSpc>
                <a:spcPct val="100000"/>
              </a:lnSpc>
              <a:buFont typeface="Arial"/>
              <a:buChar char="–"/>
              <a:tabLst>
                <a:tab pos="553720" algn="l"/>
              </a:tabLst>
            </a:pPr>
            <a:r>
              <a:rPr sz="2400" spc="0" dirty="0" smtClean="0">
                <a:latin typeface="Calibri"/>
                <a:cs typeface="Calibri"/>
              </a:rPr>
              <a:t>H</a:t>
            </a:r>
            <a:r>
              <a:rPr sz="2400" spc="-35" dirty="0" smtClean="0">
                <a:latin typeface="Calibri"/>
                <a:cs typeface="Calibri"/>
              </a:rPr>
              <a:t>a</a:t>
            </a:r>
            <a:r>
              <a:rPr sz="2400" spc="-30" dirty="0" smtClean="0">
                <a:latin typeface="Calibri"/>
                <a:cs typeface="Calibri"/>
              </a:rPr>
              <a:t>v</a:t>
            </a:r>
            <a:r>
              <a:rPr sz="2400" spc="0" dirty="0" smtClean="0">
                <a:latin typeface="Calibri"/>
                <a:cs typeface="Calibri"/>
              </a:rPr>
              <a:t>e</a:t>
            </a:r>
            <a:r>
              <a:rPr sz="2400" spc="-15" dirty="0" smtClean="0">
                <a:latin typeface="Calibri"/>
                <a:cs typeface="Calibri"/>
              </a:rPr>
              <a:t> </a:t>
            </a:r>
            <a:r>
              <a:rPr sz="2400" spc="0" dirty="0" smtClean="0">
                <a:latin typeface="Calibri"/>
                <a:cs typeface="Calibri"/>
              </a:rPr>
              <a:t>been used</a:t>
            </a:r>
            <a:r>
              <a:rPr sz="2400" spc="5" dirty="0" smtClean="0">
                <a:latin typeface="Calibri"/>
                <a:cs typeface="Calibri"/>
              </a:rPr>
              <a:t> </a:t>
            </a:r>
            <a:r>
              <a:rPr sz="2400" spc="-50" dirty="0" smtClean="0">
                <a:latin typeface="Calibri"/>
                <a:cs typeface="Calibri"/>
              </a:rPr>
              <a:t>f</a:t>
            </a:r>
            <a:r>
              <a:rPr sz="2400" spc="0" dirty="0" smtClean="0">
                <a:latin typeface="Calibri"/>
                <a:cs typeface="Calibri"/>
              </a:rPr>
              <a:t>or</a:t>
            </a:r>
            <a:r>
              <a:rPr sz="2400" spc="-10" dirty="0" smtClean="0">
                <a:latin typeface="Calibri"/>
                <a:cs typeface="Calibri"/>
              </a:rPr>
              <a:t> </a:t>
            </a:r>
            <a:r>
              <a:rPr sz="2400" spc="0" dirty="0" smtClean="0">
                <a:latin typeface="Calibri"/>
                <a:cs typeface="Calibri"/>
              </a:rPr>
              <a:t>ma</a:t>
            </a:r>
            <a:r>
              <a:rPr sz="2400" spc="-50" dirty="0" smtClean="0">
                <a:latin typeface="Calibri"/>
                <a:cs typeface="Calibri"/>
              </a:rPr>
              <a:t>n</a:t>
            </a:r>
            <a:r>
              <a:rPr sz="2400" spc="0" dirty="0" smtClean="0">
                <a:latin typeface="Calibri"/>
                <a:cs typeface="Calibri"/>
              </a:rPr>
              <a:t>y</a:t>
            </a:r>
            <a:r>
              <a:rPr sz="2400" spc="-15" dirty="0" smtClean="0">
                <a:latin typeface="Calibri"/>
                <a:cs typeface="Calibri"/>
              </a:rPr>
              <a:t> </a:t>
            </a:r>
            <a:r>
              <a:rPr sz="2400" spc="0" dirty="0" smtClean="0">
                <a:latin typeface="Calibri"/>
                <a:cs typeface="Calibri"/>
              </a:rPr>
              <a:t>di</a:t>
            </a:r>
            <a:r>
              <a:rPr sz="2400" spc="-30" dirty="0" smtClean="0">
                <a:latin typeface="Calibri"/>
                <a:cs typeface="Calibri"/>
              </a:rPr>
              <a:t>f</a:t>
            </a:r>
            <a:r>
              <a:rPr sz="2400" spc="-65" dirty="0" smtClean="0">
                <a:latin typeface="Calibri"/>
                <a:cs typeface="Calibri"/>
              </a:rPr>
              <a:t>f</a:t>
            </a:r>
            <a:r>
              <a:rPr sz="2400" spc="0" dirty="0" smtClean="0">
                <a:latin typeface="Calibri"/>
                <a:cs typeface="Calibri"/>
              </a:rPr>
              <a:t>e</a:t>
            </a:r>
            <a:r>
              <a:rPr sz="2400" spc="-30" dirty="0" smtClean="0">
                <a:latin typeface="Calibri"/>
                <a:cs typeface="Calibri"/>
              </a:rPr>
              <a:t>r</a:t>
            </a:r>
            <a:r>
              <a:rPr sz="2400" spc="0" dirty="0" smtClean="0">
                <a:latin typeface="Calibri"/>
                <a:cs typeface="Calibri"/>
              </a:rPr>
              <a:t>e</a:t>
            </a:r>
            <a:r>
              <a:rPr sz="2400" spc="-25" dirty="0" smtClean="0">
                <a:latin typeface="Calibri"/>
                <a:cs typeface="Calibri"/>
              </a:rPr>
              <a:t>n</a:t>
            </a:r>
            <a:r>
              <a:rPr sz="2400" spc="0" dirty="0" smtClean="0">
                <a:latin typeface="Calibri"/>
                <a:cs typeface="Calibri"/>
              </a:rPr>
              <a:t>t</a:t>
            </a:r>
            <a:r>
              <a:rPr sz="2400" spc="5" dirty="0" smtClean="0">
                <a:latin typeface="Calibri"/>
                <a:cs typeface="Calibri"/>
              </a:rPr>
              <a:t> </a:t>
            </a:r>
            <a:r>
              <a:rPr sz="2400" spc="0" dirty="0" smtClean="0">
                <a:latin typeface="Calibri"/>
                <a:cs typeface="Calibri"/>
              </a:rPr>
              <a:t>purp</a:t>
            </a:r>
            <a:r>
              <a:rPr sz="2400" spc="-10" dirty="0" smtClean="0">
                <a:latin typeface="Calibri"/>
                <a:cs typeface="Calibri"/>
              </a:rPr>
              <a:t>o</a:t>
            </a:r>
            <a:r>
              <a:rPr sz="2400" spc="0" dirty="0" smtClean="0">
                <a:latin typeface="Calibri"/>
                <a:cs typeface="Calibri"/>
              </a:rPr>
              <a:t>ses</a:t>
            </a:r>
            <a:endParaRPr sz="2400">
              <a:latin typeface="Calibri"/>
              <a:cs typeface="Calibri"/>
            </a:endParaRPr>
          </a:p>
          <a:p>
            <a:pPr>
              <a:lnSpc>
                <a:spcPts val="550"/>
              </a:lnSpc>
              <a:spcBef>
                <a:spcPts val="9"/>
              </a:spcBef>
              <a:buFont typeface="Arial"/>
              <a:buChar char="–"/>
            </a:pPr>
            <a:endParaRPr sz="550"/>
          </a:p>
          <a:p>
            <a:pPr marL="553720" marR="450215" indent="-287020">
              <a:lnSpc>
                <a:spcPts val="2300"/>
              </a:lnSpc>
              <a:buFont typeface="Arial"/>
              <a:buChar char="–"/>
              <a:tabLst>
                <a:tab pos="553720" algn="l"/>
              </a:tabLst>
            </a:pPr>
            <a:r>
              <a:rPr sz="2400" spc="0" dirty="0" smtClean="0">
                <a:latin typeface="Calibri"/>
                <a:cs typeface="Calibri"/>
              </a:rPr>
              <a:t>H</a:t>
            </a:r>
            <a:r>
              <a:rPr sz="2400" spc="-30" dirty="0" smtClean="0">
                <a:latin typeface="Calibri"/>
                <a:cs typeface="Calibri"/>
              </a:rPr>
              <a:t>a</a:t>
            </a:r>
            <a:r>
              <a:rPr sz="2400" spc="-45" dirty="0" smtClean="0">
                <a:latin typeface="Calibri"/>
                <a:cs typeface="Calibri"/>
              </a:rPr>
              <a:t>v</a:t>
            </a:r>
            <a:r>
              <a:rPr sz="2400" spc="-15" dirty="0" smtClean="0">
                <a:latin typeface="Calibri"/>
                <a:cs typeface="Calibri"/>
              </a:rPr>
              <a:t>e</a:t>
            </a:r>
            <a:r>
              <a:rPr sz="2400" spc="-10" dirty="0" smtClean="0">
                <a:latin typeface="Calibri"/>
                <a:cs typeface="Calibri"/>
              </a:rPr>
              <a:t> </a:t>
            </a:r>
            <a:r>
              <a:rPr sz="2400" spc="0" dirty="0" smtClean="0">
                <a:latin typeface="Calibri"/>
                <a:cs typeface="Calibri"/>
              </a:rPr>
              <a:t>their</a:t>
            </a:r>
            <a:r>
              <a:rPr sz="2400" spc="-10" dirty="0" smtClean="0">
                <a:latin typeface="Calibri"/>
                <a:cs typeface="Calibri"/>
              </a:rPr>
              <a:t> </a:t>
            </a:r>
            <a:r>
              <a:rPr sz="2400" spc="-20" dirty="0" smtClean="0">
                <a:latin typeface="Calibri"/>
                <a:cs typeface="Calibri"/>
              </a:rPr>
              <a:t>o</a:t>
            </a:r>
            <a:r>
              <a:rPr sz="2400" spc="0" dirty="0" smtClean="0">
                <a:latin typeface="Calibri"/>
                <a:cs typeface="Calibri"/>
              </a:rPr>
              <a:t>wn</a:t>
            </a:r>
            <a:r>
              <a:rPr sz="2400" spc="-5" dirty="0" smtClean="0">
                <a:latin typeface="Calibri"/>
                <a:cs typeface="Calibri"/>
              </a:rPr>
              <a:t> </a:t>
            </a:r>
            <a:r>
              <a:rPr sz="2400" spc="0" dirty="0" smtClean="0">
                <a:latin typeface="Calibri"/>
                <a:cs typeface="Calibri"/>
              </a:rPr>
              <a:t>di</a:t>
            </a:r>
            <a:r>
              <a:rPr sz="2400" spc="-30" dirty="0" smtClean="0">
                <a:latin typeface="Calibri"/>
                <a:cs typeface="Calibri"/>
              </a:rPr>
              <a:t>s</a:t>
            </a:r>
            <a:r>
              <a:rPr sz="2400" spc="0" dirty="0" smtClean="0">
                <a:latin typeface="Calibri"/>
                <a:cs typeface="Calibri"/>
              </a:rPr>
              <a:t>tinct</a:t>
            </a:r>
            <a:r>
              <a:rPr sz="2400" spc="-10" dirty="0" smtClean="0">
                <a:latin typeface="Calibri"/>
                <a:cs typeface="Calibri"/>
              </a:rPr>
              <a:t> </a:t>
            </a:r>
            <a:r>
              <a:rPr sz="2400" spc="0" dirty="0" smtClean="0">
                <a:latin typeface="Calibri"/>
                <a:cs typeface="Calibri"/>
              </a:rPr>
              <a:t>cha</a:t>
            </a:r>
            <a:r>
              <a:rPr sz="2400" spc="-55" dirty="0" smtClean="0">
                <a:latin typeface="Calibri"/>
                <a:cs typeface="Calibri"/>
              </a:rPr>
              <a:t>r</a:t>
            </a:r>
            <a:r>
              <a:rPr sz="2400" spc="-15" dirty="0" smtClean="0">
                <a:latin typeface="Calibri"/>
                <a:cs typeface="Calibri"/>
              </a:rPr>
              <a:t>a</a:t>
            </a:r>
            <a:r>
              <a:rPr sz="2400" spc="-5" dirty="0" smtClean="0">
                <a:latin typeface="Calibri"/>
                <a:cs typeface="Calibri"/>
              </a:rPr>
              <a:t>c</a:t>
            </a:r>
            <a:r>
              <a:rPr sz="2400" spc="-35" dirty="0" smtClean="0">
                <a:latin typeface="Calibri"/>
                <a:cs typeface="Calibri"/>
              </a:rPr>
              <a:t>t</a:t>
            </a:r>
            <a:r>
              <a:rPr sz="2400" spc="-10" dirty="0" smtClean="0">
                <a:latin typeface="Calibri"/>
                <a:cs typeface="Calibri"/>
              </a:rPr>
              <a:t>eri</a:t>
            </a:r>
            <a:r>
              <a:rPr sz="2400" spc="-30" dirty="0" smtClean="0">
                <a:latin typeface="Calibri"/>
                <a:cs typeface="Calibri"/>
              </a:rPr>
              <a:t>s</a:t>
            </a:r>
            <a:r>
              <a:rPr sz="2400" spc="0" dirty="0" smtClean="0">
                <a:latin typeface="Calibri"/>
                <a:cs typeface="Calibri"/>
              </a:rPr>
              <a:t>tics</a:t>
            </a:r>
            <a:r>
              <a:rPr sz="2400" spc="-50" dirty="0" smtClean="0">
                <a:latin typeface="Calibri"/>
                <a:cs typeface="Calibri"/>
              </a:rPr>
              <a:t> </a:t>
            </a:r>
            <a:r>
              <a:rPr sz="2400" spc="0" dirty="0" smtClean="0">
                <a:latin typeface="Calibri"/>
                <a:cs typeface="Calibri"/>
              </a:rPr>
              <a:t>due</a:t>
            </a:r>
            <a:r>
              <a:rPr sz="2400" spc="-5" dirty="0" smtClean="0">
                <a:latin typeface="Calibri"/>
                <a:cs typeface="Calibri"/>
              </a:rPr>
              <a:t> </a:t>
            </a:r>
            <a:r>
              <a:rPr sz="2400" spc="-35" dirty="0" smtClean="0">
                <a:latin typeface="Calibri"/>
                <a:cs typeface="Calibri"/>
              </a:rPr>
              <a:t>t</a:t>
            </a:r>
            <a:r>
              <a:rPr sz="2400" spc="0" dirty="0" smtClean="0">
                <a:latin typeface="Calibri"/>
                <a:cs typeface="Calibri"/>
              </a:rPr>
              <a:t>o</a:t>
            </a:r>
            <a:r>
              <a:rPr sz="2400" spc="-5" dirty="0" smtClean="0">
                <a:latin typeface="Calibri"/>
                <a:cs typeface="Calibri"/>
              </a:rPr>
              <a:t> </a:t>
            </a:r>
            <a:r>
              <a:rPr sz="2400" spc="-65" dirty="0" smtClean="0">
                <a:latin typeface="Calibri"/>
                <a:cs typeface="Calibri"/>
              </a:rPr>
              <a:t>r</a:t>
            </a:r>
            <a:r>
              <a:rPr sz="2400" spc="0" dirty="0" smtClean="0">
                <a:latin typeface="Calibri"/>
                <a:cs typeface="Calibri"/>
              </a:rPr>
              <a:t>adio</a:t>
            </a:r>
            <a:r>
              <a:rPr sz="2400" spc="-20" dirty="0" smtClean="0">
                <a:latin typeface="Calibri"/>
                <a:cs typeface="Calibri"/>
              </a:rPr>
              <a:t> </a:t>
            </a:r>
            <a:r>
              <a:rPr sz="2400" spc="0" dirty="0" smtClean="0">
                <a:latin typeface="Calibri"/>
                <a:cs typeface="Calibri"/>
              </a:rPr>
              <a:t>p</a:t>
            </a:r>
            <a:r>
              <a:rPr sz="2400" spc="-35" dirty="0" smtClean="0">
                <a:latin typeface="Calibri"/>
                <a:cs typeface="Calibri"/>
              </a:rPr>
              <a:t>r</a:t>
            </a:r>
            <a:r>
              <a:rPr sz="2400" spc="0" dirty="0" smtClean="0">
                <a:latin typeface="Calibri"/>
                <a:cs typeface="Calibri"/>
              </a:rPr>
              <a:t>opa</a:t>
            </a:r>
            <a:r>
              <a:rPr sz="2400" spc="-55" dirty="0" smtClean="0">
                <a:latin typeface="Calibri"/>
                <a:cs typeface="Calibri"/>
              </a:rPr>
              <a:t>g</a:t>
            </a:r>
            <a:r>
              <a:rPr sz="2400" spc="-25" dirty="0" smtClean="0">
                <a:latin typeface="Calibri"/>
                <a:cs typeface="Calibri"/>
              </a:rPr>
              <a:t>a</a:t>
            </a:r>
            <a:r>
              <a:rPr sz="2400" spc="0" dirty="0" smtClean="0">
                <a:latin typeface="Calibri"/>
                <a:cs typeface="Calibri"/>
              </a:rPr>
              <a:t>tion cha</a:t>
            </a:r>
            <a:r>
              <a:rPr sz="2400" spc="-55" dirty="0" smtClean="0">
                <a:latin typeface="Calibri"/>
                <a:cs typeface="Calibri"/>
              </a:rPr>
              <a:t>r</a:t>
            </a:r>
            <a:r>
              <a:rPr sz="2400" spc="-15" dirty="0" smtClean="0">
                <a:latin typeface="Calibri"/>
                <a:cs typeface="Calibri"/>
              </a:rPr>
              <a:t>a</a:t>
            </a:r>
            <a:r>
              <a:rPr sz="2400" spc="-5" dirty="0" smtClean="0">
                <a:latin typeface="Calibri"/>
                <a:cs typeface="Calibri"/>
              </a:rPr>
              <a:t>c</a:t>
            </a:r>
            <a:r>
              <a:rPr sz="2400" spc="-35" dirty="0" smtClean="0">
                <a:latin typeface="Calibri"/>
                <a:cs typeface="Calibri"/>
              </a:rPr>
              <a:t>t</a:t>
            </a:r>
            <a:r>
              <a:rPr sz="2400" spc="-10" dirty="0" smtClean="0">
                <a:latin typeface="Calibri"/>
                <a:cs typeface="Calibri"/>
              </a:rPr>
              <a:t>eri</a:t>
            </a:r>
            <a:r>
              <a:rPr sz="2400" spc="-30" dirty="0" smtClean="0">
                <a:latin typeface="Calibri"/>
                <a:cs typeface="Calibri"/>
              </a:rPr>
              <a:t>s</a:t>
            </a:r>
            <a:r>
              <a:rPr sz="2400" spc="0" dirty="0" smtClean="0">
                <a:latin typeface="Calibri"/>
                <a:cs typeface="Calibri"/>
              </a:rPr>
              <a:t>ti</a:t>
            </a:r>
            <a:r>
              <a:rPr sz="2400" spc="-10" dirty="0" smtClean="0">
                <a:latin typeface="Calibri"/>
                <a:cs typeface="Calibri"/>
              </a:rPr>
              <a:t>c</a:t>
            </a:r>
            <a:r>
              <a:rPr sz="2400" spc="0" dirty="0" smtClean="0">
                <a:latin typeface="Calibri"/>
                <a:cs typeface="Calibri"/>
              </a:rPr>
              <a:t>s</a:t>
            </a:r>
            <a:r>
              <a:rPr sz="2400" spc="-55" dirty="0" smtClean="0">
                <a:latin typeface="Calibri"/>
                <a:cs typeface="Calibri"/>
              </a:rPr>
              <a:t> </a:t>
            </a:r>
            <a:r>
              <a:rPr sz="2400" spc="0" dirty="0" smtClean="0">
                <a:latin typeface="Calibri"/>
                <a:cs typeface="Calibri"/>
              </a:rPr>
              <a:t>&amp;</a:t>
            </a:r>
            <a:r>
              <a:rPr sz="2400" spc="-5" dirty="0" smtClean="0">
                <a:latin typeface="Calibri"/>
                <a:cs typeface="Calibri"/>
              </a:rPr>
              <a:t> </a:t>
            </a:r>
            <a:r>
              <a:rPr sz="2400" spc="0" dirty="0" smtClean="0">
                <a:latin typeface="Calibri"/>
                <a:cs typeface="Calibri"/>
              </a:rPr>
              <a:t>m</a:t>
            </a:r>
            <a:r>
              <a:rPr sz="2400" spc="-10" dirty="0" smtClean="0">
                <a:latin typeface="Calibri"/>
                <a:cs typeface="Calibri"/>
              </a:rPr>
              <a:t>o</a:t>
            </a:r>
            <a:r>
              <a:rPr sz="2400" spc="0" dirty="0" smtClean="0">
                <a:latin typeface="Calibri"/>
                <a:cs typeface="Calibri"/>
              </a:rPr>
              <a:t>bility</a:t>
            </a:r>
            <a:endParaRPr sz="2400">
              <a:latin typeface="Calibri"/>
              <a:cs typeface="Calibri"/>
            </a:endParaRPr>
          </a:p>
          <a:p>
            <a:pPr marL="607060">
              <a:lnSpc>
                <a:spcPct val="100000"/>
              </a:lnSpc>
              <a:spcBef>
                <a:spcPts val="20"/>
              </a:spcBef>
            </a:pPr>
            <a:r>
              <a:rPr sz="2400" dirty="0" smtClean="0">
                <a:latin typeface="Calibri"/>
                <a:cs typeface="Calibri"/>
              </a:rPr>
              <a:t>e</a:t>
            </a:r>
            <a:r>
              <a:rPr sz="2400" spc="20" dirty="0" smtClean="0">
                <a:latin typeface="Calibri"/>
                <a:cs typeface="Calibri"/>
              </a:rPr>
              <a:t>.</a:t>
            </a:r>
            <a:r>
              <a:rPr sz="2400" spc="-10" dirty="0" smtClean="0">
                <a:latin typeface="Calibri"/>
                <a:cs typeface="Calibri"/>
              </a:rPr>
              <a:t>g., </a:t>
            </a:r>
            <a:r>
              <a:rPr sz="2400" spc="-15" dirty="0" smtClean="0">
                <a:latin typeface="Calibri"/>
                <a:cs typeface="Calibri"/>
              </a:rPr>
              <a:t>wi</a:t>
            </a:r>
            <a:r>
              <a:rPr sz="2400" spc="-45" dirty="0" smtClean="0">
                <a:latin typeface="Calibri"/>
                <a:cs typeface="Calibri"/>
              </a:rPr>
              <a:t>r</a:t>
            </a:r>
            <a:r>
              <a:rPr sz="2400" spc="-10" dirty="0" smtClean="0">
                <a:latin typeface="Calibri"/>
                <a:cs typeface="Calibri"/>
              </a:rPr>
              <a:t>el</a:t>
            </a:r>
            <a:r>
              <a:rPr sz="2400" spc="-5" dirty="0" smtClean="0">
                <a:latin typeface="Calibri"/>
                <a:cs typeface="Calibri"/>
              </a:rPr>
              <a:t>e</a:t>
            </a:r>
            <a:r>
              <a:rPr sz="2400" spc="0" dirty="0" smtClean="0">
                <a:latin typeface="Calibri"/>
                <a:cs typeface="Calibri"/>
              </a:rPr>
              <a:t>ss</a:t>
            </a:r>
            <a:r>
              <a:rPr sz="2400" spc="-20" dirty="0" smtClean="0">
                <a:latin typeface="Calibri"/>
                <a:cs typeface="Calibri"/>
              </a:rPr>
              <a:t> </a:t>
            </a:r>
            <a:r>
              <a:rPr sz="2400" spc="0" dirty="0" smtClean="0">
                <a:latin typeface="Calibri"/>
                <a:cs typeface="Calibri"/>
              </a:rPr>
              <a:t>channels </a:t>
            </a:r>
            <a:r>
              <a:rPr sz="2400" spc="-30" dirty="0" smtClean="0">
                <a:latin typeface="Calibri"/>
                <a:cs typeface="Calibri"/>
              </a:rPr>
              <a:t>c</a:t>
            </a:r>
            <a:r>
              <a:rPr sz="2400" spc="0" dirty="0" smtClean="0">
                <a:latin typeface="Calibri"/>
                <a:cs typeface="Calibri"/>
              </a:rPr>
              <a:t>an</a:t>
            </a:r>
            <a:r>
              <a:rPr sz="2400" spc="-15" dirty="0" smtClean="0">
                <a:latin typeface="Calibri"/>
                <a:cs typeface="Calibri"/>
              </a:rPr>
              <a:t> be</a:t>
            </a:r>
            <a:r>
              <a:rPr sz="2400" spc="10" dirty="0" smtClean="0">
                <a:latin typeface="Calibri"/>
                <a:cs typeface="Calibri"/>
              </a:rPr>
              <a:t> </a:t>
            </a:r>
            <a:r>
              <a:rPr sz="2400" b="1" i="1" spc="0" dirty="0" smtClean="0">
                <a:latin typeface="Calibri"/>
                <a:cs typeface="Calibri"/>
              </a:rPr>
              <a:t>hig</a:t>
            </a:r>
            <a:r>
              <a:rPr sz="2400" b="1" i="1" spc="-10" dirty="0" smtClean="0">
                <a:latin typeface="Calibri"/>
                <a:cs typeface="Calibri"/>
              </a:rPr>
              <a:t>hly</a:t>
            </a:r>
            <a:r>
              <a:rPr sz="2400" b="1" i="1" spc="-20" dirty="0" smtClean="0">
                <a:latin typeface="Calibri"/>
                <a:cs typeface="Calibri"/>
              </a:rPr>
              <a:t> </a:t>
            </a:r>
            <a:r>
              <a:rPr sz="2400" b="1" i="1" spc="-15" dirty="0" smtClean="0">
                <a:latin typeface="Calibri"/>
                <a:cs typeface="Calibri"/>
              </a:rPr>
              <a:t>a</a:t>
            </a:r>
            <a:r>
              <a:rPr sz="2400" b="1" i="1" spc="-40" dirty="0" smtClean="0">
                <a:latin typeface="Calibri"/>
                <a:cs typeface="Calibri"/>
              </a:rPr>
              <a:t>s</a:t>
            </a:r>
            <a:r>
              <a:rPr sz="2400" b="1" i="1" spc="-20" dirty="0" smtClean="0">
                <a:latin typeface="Calibri"/>
                <a:cs typeface="Calibri"/>
              </a:rPr>
              <a:t>ymm</a:t>
            </a:r>
            <a:r>
              <a:rPr sz="2400" b="1" i="1" spc="-25" dirty="0" smtClean="0">
                <a:latin typeface="Calibri"/>
                <a:cs typeface="Calibri"/>
              </a:rPr>
              <a:t>e</a:t>
            </a:r>
            <a:r>
              <a:rPr sz="2400" b="1" i="1" spc="-10" dirty="0" smtClean="0">
                <a:latin typeface="Calibri"/>
                <a:cs typeface="Calibri"/>
              </a:rPr>
              <a:t>t</a:t>
            </a:r>
            <a:r>
              <a:rPr sz="2400" b="1" i="1" spc="-20" dirty="0" smtClean="0">
                <a:latin typeface="Calibri"/>
                <a:cs typeface="Calibri"/>
              </a:rPr>
              <a:t>r</a:t>
            </a:r>
            <a:r>
              <a:rPr sz="2400" b="1" i="1" spc="-10" dirty="0" smtClean="0">
                <a:latin typeface="Calibri"/>
                <a:cs typeface="Calibri"/>
              </a:rPr>
              <a:t>ic</a:t>
            </a:r>
            <a:r>
              <a:rPr sz="2400" b="1" i="1" spc="-5" dirty="0" smtClean="0">
                <a:latin typeface="Calibri"/>
                <a:cs typeface="Calibri"/>
              </a:rPr>
              <a:t> </a:t>
            </a:r>
            <a:r>
              <a:rPr sz="2400" spc="0" dirty="0" smtClean="0">
                <a:latin typeface="Calibri"/>
                <a:cs typeface="Calibri"/>
              </a:rPr>
              <a:t>and</a:t>
            </a:r>
            <a:r>
              <a:rPr sz="2400" spc="-5" dirty="0" smtClean="0">
                <a:latin typeface="Calibri"/>
                <a:cs typeface="Calibri"/>
              </a:rPr>
              <a:t> </a:t>
            </a:r>
            <a:r>
              <a:rPr sz="2400" b="1" i="1" spc="-15" dirty="0" smtClean="0">
                <a:latin typeface="Calibri"/>
                <a:cs typeface="Calibri"/>
              </a:rPr>
              <a:t>time</a:t>
            </a:r>
            <a:r>
              <a:rPr sz="2400" b="1" i="1" spc="-10" dirty="0" smtClean="0">
                <a:latin typeface="Calibri"/>
                <a:cs typeface="Calibri"/>
              </a:rPr>
              <a:t> </a:t>
            </a:r>
            <a:r>
              <a:rPr sz="2400" b="1" i="1" spc="0" dirty="0" smtClean="0">
                <a:latin typeface="Calibri"/>
                <a:cs typeface="Calibri"/>
              </a:rPr>
              <a:t>va</a:t>
            </a:r>
            <a:r>
              <a:rPr sz="2400" b="1" i="1" spc="5" dirty="0" smtClean="0">
                <a:latin typeface="Calibri"/>
                <a:cs typeface="Calibri"/>
              </a:rPr>
              <a:t>r</a:t>
            </a:r>
            <a:r>
              <a:rPr sz="2400" b="1" i="1" spc="0" dirty="0" smtClean="0">
                <a:latin typeface="Calibri"/>
                <a:cs typeface="Calibri"/>
              </a:rPr>
              <a:t>yi</a:t>
            </a:r>
            <a:r>
              <a:rPr sz="2400" b="1" i="1" spc="-10" dirty="0" smtClean="0">
                <a:latin typeface="Calibri"/>
                <a:cs typeface="Calibri"/>
              </a:rPr>
              <a:t>n</a:t>
            </a:r>
            <a:r>
              <a:rPr sz="2400" b="1" i="1" spc="-15" dirty="0" smtClean="0">
                <a:latin typeface="Calibri"/>
                <a:cs typeface="Calibri"/>
              </a:rPr>
              <a:t>g</a:t>
            </a:r>
            <a:endParaRPr sz="2400">
              <a:latin typeface="Calibri"/>
              <a:cs typeface="Calibri"/>
            </a:endParaRPr>
          </a:p>
          <a:p>
            <a:pPr>
              <a:lnSpc>
                <a:spcPts val="850"/>
              </a:lnSpc>
              <a:spcBef>
                <a:spcPts val="32"/>
              </a:spcBef>
            </a:pPr>
            <a:endParaRPr sz="850"/>
          </a:p>
          <a:p>
            <a:pPr>
              <a:lnSpc>
                <a:spcPts val="1000"/>
              </a:lnSpc>
            </a:pPr>
            <a:endParaRPr sz="1000"/>
          </a:p>
          <a:p>
            <a:pPr>
              <a:lnSpc>
                <a:spcPts val="1000"/>
              </a:lnSpc>
            </a:pPr>
            <a:endParaRPr sz="1000"/>
          </a:p>
          <a:p>
            <a:pPr marL="12700">
              <a:lnSpc>
                <a:spcPct val="100000"/>
              </a:lnSpc>
            </a:pPr>
            <a:r>
              <a:rPr sz="2400" spc="-20" dirty="0" smtClean="0">
                <a:latin typeface="Calibri"/>
                <a:cs typeface="Calibri"/>
              </a:rPr>
              <a:t>N</a:t>
            </a:r>
            <a:r>
              <a:rPr sz="2400" spc="-25" dirty="0" smtClean="0">
                <a:latin typeface="Calibri"/>
                <a:cs typeface="Calibri"/>
              </a:rPr>
              <a:t>o</a:t>
            </a:r>
            <a:r>
              <a:rPr sz="2400" spc="-35" dirty="0" smtClean="0">
                <a:latin typeface="Calibri"/>
                <a:cs typeface="Calibri"/>
              </a:rPr>
              <a:t>t</a:t>
            </a:r>
            <a:r>
              <a:rPr sz="2400" spc="-10" dirty="0" smtClean="0">
                <a:latin typeface="Calibri"/>
                <a:cs typeface="Calibri"/>
              </a:rPr>
              <a:t>e:</a:t>
            </a:r>
            <a:endParaRPr sz="2400">
              <a:latin typeface="Calibri"/>
              <a:cs typeface="Calibri"/>
            </a:endParaRPr>
          </a:p>
          <a:p>
            <a:pPr>
              <a:lnSpc>
                <a:spcPts val="550"/>
              </a:lnSpc>
              <a:spcBef>
                <a:spcPts val="9"/>
              </a:spcBef>
            </a:pPr>
            <a:endParaRPr sz="550"/>
          </a:p>
          <a:p>
            <a:pPr marL="152400" marR="182880" indent="-3175" algn="just">
              <a:lnSpc>
                <a:spcPts val="2300"/>
              </a:lnSpc>
            </a:pPr>
            <a:r>
              <a:rPr sz="2400" spc="-15" dirty="0" smtClean="0">
                <a:latin typeface="Calibri"/>
                <a:cs typeface="Calibri"/>
              </a:rPr>
              <a:t>I</a:t>
            </a:r>
            <a:r>
              <a:rPr sz="2400" spc="-25" dirty="0" smtClean="0">
                <a:latin typeface="Calibri"/>
                <a:cs typeface="Calibri"/>
              </a:rPr>
              <a:t>n</a:t>
            </a:r>
            <a:r>
              <a:rPr sz="2400" spc="-35" dirty="0" smtClean="0">
                <a:latin typeface="Calibri"/>
                <a:cs typeface="Calibri"/>
              </a:rPr>
              <a:t>t</a:t>
            </a:r>
            <a:r>
              <a:rPr sz="2400" spc="-15" dirty="0" smtClean="0">
                <a:latin typeface="Calibri"/>
                <a:cs typeface="Calibri"/>
              </a:rPr>
              <a:t>e</a:t>
            </a:r>
            <a:r>
              <a:rPr sz="2400" spc="-50" dirty="0" smtClean="0">
                <a:latin typeface="Calibri"/>
                <a:cs typeface="Calibri"/>
              </a:rPr>
              <a:t>r</a:t>
            </a:r>
            <a:r>
              <a:rPr sz="2400" spc="-15" dirty="0" smtClean="0">
                <a:latin typeface="Calibri"/>
                <a:cs typeface="Calibri"/>
              </a:rPr>
              <a:t>a</a:t>
            </a:r>
            <a:r>
              <a:rPr sz="2400" spc="-5" dirty="0" smtClean="0">
                <a:latin typeface="Calibri"/>
                <a:cs typeface="Calibri"/>
              </a:rPr>
              <a:t>c</a:t>
            </a:r>
            <a:r>
              <a:rPr sz="2400" spc="0" dirty="0" smtClean="0">
                <a:latin typeface="Calibri"/>
                <a:cs typeface="Calibri"/>
              </a:rPr>
              <a:t>tion</a:t>
            </a:r>
            <a:r>
              <a:rPr sz="2400" spc="-35" dirty="0" smtClean="0">
                <a:latin typeface="Calibri"/>
                <a:cs typeface="Calibri"/>
              </a:rPr>
              <a:t> </a:t>
            </a:r>
            <a:r>
              <a:rPr sz="2400" spc="0" dirty="0" smtClean="0">
                <a:latin typeface="Calibri"/>
                <a:cs typeface="Calibri"/>
              </a:rPr>
              <a:t>of</a:t>
            </a:r>
            <a:r>
              <a:rPr sz="2400" spc="-5" dirty="0" smtClean="0">
                <a:latin typeface="Calibri"/>
                <a:cs typeface="Calibri"/>
              </a:rPr>
              <a:t> </a:t>
            </a:r>
            <a:r>
              <a:rPr sz="2400" spc="0" dirty="0" smtClean="0">
                <a:latin typeface="Calibri"/>
                <a:cs typeface="Calibri"/>
              </a:rPr>
              <a:t>di</a:t>
            </a:r>
            <a:r>
              <a:rPr sz="2400" spc="-20" dirty="0" smtClean="0">
                <a:latin typeface="Calibri"/>
                <a:cs typeface="Calibri"/>
              </a:rPr>
              <a:t>f</a:t>
            </a:r>
            <a:r>
              <a:rPr sz="2400" spc="-65" dirty="0" smtClean="0">
                <a:latin typeface="Calibri"/>
                <a:cs typeface="Calibri"/>
              </a:rPr>
              <a:t>f</a:t>
            </a:r>
            <a:r>
              <a:rPr sz="2400" spc="-15" dirty="0" smtClean="0">
                <a:latin typeface="Calibri"/>
                <a:cs typeface="Calibri"/>
              </a:rPr>
              <a:t>e</a:t>
            </a:r>
            <a:r>
              <a:rPr sz="2400" spc="-40" dirty="0" smtClean="0">
                <a:latin typeface="Calibri"/>
                <a:cs typeface="Calibri"/>
              </a:rPr>
              <a:t>r</a:t>
            </a:r>
            <a:r>
              <a:rPr sz="2400" spc="-15" dirty="0" smtClean="0">
                <a:latin typeface="Calibri"/>
                <a:cs typeface="Calibri"/>
              </a:rPr>
              <a:t>e</a:t>
            </a:r>
            <a:r>
              <a:rPr sz="2400" spc="-35" dirty="0" smtClean="0">
                <a:latin typeface="Calibri"/>
                <a:cs typeface="Calibri"/>
              </a:rPr>
              <a:t>n</a:t>
            </a:r>
            <a:r>
              <a:rPr sz="2400" spc="-10" dirty="0" smtClean="0">
                <a:latin typeface="Calibri"/>
                <a:cs typeface="Calibri"/>
              </a:rPr>
              <a:t>t</a:t>
            </a:r>
            <a:r>
              <a:rPr sz="2400" spc="15" dirty="0" smtClean="0">
                <a:latin typeface="Calibri"/>
                <a:cs typeface="Calibri"/>
              </a:rPr>
              <a:t> </a:t>
            </a:r>
            <a:r>
              <a:rPr sz="2400" spc="0" dirty="0" smtClean="0">
                <a:latin typeface="Calibri"/>
                <a:cs typeface="Calibri"/>
              </a:rPr>
              <a:t>l</a:t>
            </a:r>
            <a:r>
              <a:rPr sz="2400" spc="-45" dirty="0" smtClean="0">
                <a:latin typeface="Calibri"/>
                <a:cs typeface="Calibri"/>
              </a:rPr>
              <a:t>a</a:t>
            </a:r>
            <a:r>
              <a:rPr sz="2400" spc="-35" dirty="0" smtClean="0">
                <a:latin typeface="Calibri"/>
                <a:cs typeface="Calibri"/>
              </a:rPr>
              <a:t>y</a:t>
            </a:r>
            <a:r>
              <a:rPr sz="2400" spc="-15" dirty="0" smtClean="0">
                <a:latin typeface="Calibri"/>
                <a:cs typeface="Calibri"/>
              </a:rPr>
              <a:t>e</a:t>
            </a:r>
            <a:r>
              <a:rPr sz="2400" spc="-40" dirty="0" smtClean="0">
                <a:latin typeface="Calibri"/>
                <a:cs typeface="Calibri"/>
              </a:rPr>
              <a:t>r</a:t>
            </a:r>
            <a:r>
              <a:rPr sz="2400" spc="0" dirty="0" smtClean="0">
                <a:latin typeface="Calibri"/>
                <a:cs typeface="Calibri"/>
              </a:rPr>
              <a:t>s</a:t>
            </a:r>
            <a:r>
              <a:rPr sz="2400" spc="-30" dirty="0" smtClean="0">
                <a:latin typeface="Calibri"/>
                <a:cs typeface="Calibri"/>
              </a:rPr>
              <a:t> </a:t>
            </a:r>
            <a:r>
              <a:rPr sz="2400" spc="0" dirty="0" smtClean="0">
                <a:latin typeface="Calibri"/>
                <a:cs typeface="Calibri"/>
              </a:rPr>
              <a:t>&amp; </a:t>
            </a:r>
            <a:r>
              <a:rPr sz="2400" spc="-35" dirty="0" smtClean="0">
                <a:latin typeface="Calibri"/>
                <a:cs typeface="Calibri"/>
              </a:rPr>
              <a:t>t</a:t>
            </a:r>
            <a:r>
              <a:rPr sz="2400" spc="-15" dirty="0" smtClean="0">
                <a:latin typeface="Calibri"/>
                <a:cs typeface="Calibri"/>
              </a:rPr>
              <a:t>e</a:t>
            </a:r>
            <a:r>
              <a:rPr sz="2400" spc="-5" dirty="0" smtClean="0">
                <a:latin typeface="Calibri"/>
                <a:cs typeface="Calibri"/>
              </a:rPr>
              <a:t>c</a:t>
            </a:r>
            <a:r>
              <a:rPr sz="2400" spc="0" dirty="0" smtClean="0">
                <a:latin typeface="Calibri"/>
                <a:cs typeface="Calibri"/>
              </a:rPr>
              <a:t>hnol</a:t>
            </a:r>
            <a:r>
              <a:rPr sz="2400" spc="-15" dirty="0" smtClean="0">
                <a:latin typeface="Calibri"/>
                <a:cs typeface="Calibri"/>
              </a:rPr>
              <a:t>o</a:t>
            </a:r>
            <a:r>
              <a:rPr sz="2400" spc="-10" dirty="0" smtClean="0">
                <a:latin typeface="Calibri"/>
                <a:cs typeface="Calibri"/>
              </a:rPr>
              <a:t>gies</a:t>
            </a:r>
            <a:r>
              <a:rPr sz="2400" spc="-15" dirty="0" smtClean="0">
                <a:latin typeface="Calibri"/>
                <a:cs typeface="Calibri"/>
              </a:rPr>
              <a:t> </a:t>
            </a:r>
            <a:r>
              <a:rPr sz="2400" spc="-10" dirty="0" smtClean="0">
                <a:latin typeface="Calibri"/>
                <a:cs typeface="Calibri"/>
              </a:rPr>
              <a:t>c</a:t>
            </a:r>
            <a:r>
              <a:rPr sz="2400" spc="-40" dirty="0" smtClean="0">
                <a:latin typeface="Calibri"/>
                <a:cs typeface="Calibri"/>
              </a:rPr>
              <a:t>r</a:t>
            </a:r>
            <a:r>
              <a:rPr sz="2400" spc="-15" dirty="0" smtClean="0">
                <a:latin typeface="Calibri"/>
                <a:cs typeface="Calibri"/>
              </a:rPr>
              <a:t>e</a:t>
            </a:r>
            <a:r>
              <a:rPr sz="2400" spc="-35" dirty="0" smtClean="0">
                <a:latin typeface="Calibri"/>
                <a:cs typeface="Calibri"/>
              </a:rPr>
              <a:t>at</a:t>
            </a:r>
            <a:r>
              <a:rPr sz="2400" spc="-15" dirty="0" smtClean="0">
                <a:latin typeface="Calibri"/>
                <a:cs typeface="Calibri"/>
              </a:rPr>
              <a:t>es</a:t>
            </a:r>
            <a:r>
              <a:rPr sz="2400" spc="-20" dirty="0" smtClean="0">
                <a:latin typeface="Calibri"/>
                <a:cs typeface="Calibri"/>
              </a:rPr>
              <a:t> ma</a:t>
            </a:r>
            <a:r>
              <a:rPr sz="2400" spc="-50" dirty="0" smtClean="0">
                <a:latin typeface="Calibri"/>
                <a:cs typeface="Calibri"/>
              </a:rPr>
              <a:t>n</a:t>
            </a:r>
            <a:r>
              <a:rPr sz="2400" spc="-15" dirty="0" smtClean="0">
                <a:latin typeface="Calibri"/>
                <a:cs typeface="Calibri"/>
              </a:rPr>
              <a:t>y situ</a:t>
            </a:r>
            <a:r>
              <a:rPr sz="2400" spc="-25" dirty="0" smtClean="0">
                <a:latin typeface="Calibri"/>
                <a:cs typeface="Calibri"/>
              </a:rPr>
              <a:t>a</a:t>
            </a:r>
            <a:r>
              <a:rPr sz="2400" spc="0" dirty="0" smtClean="0">
                <a:latin typeface="Calibri"/>
                <a:cs typeface="Calibri"/>
              </a:rPr>
              <a:t>tions th</a:t>
            </a:r>
            <a:r>
              <a:rPr sz="2400" spc="-25" dirty="0" smtClean="0">
                <a:latin typeface="Calibri"/>
                <a:cs typeface="Calibri"/>
              </a:rPr>
              <a:t>a</a:t>
            </a:r>
            <a:r>
              <a:rPr sz="2400" spc="-10" dirty="0" smtClean="0">
                <a:latin typeface="Calibri"/>
                <a:cs typeface="Calibri"/>
              </a:rPr>
              <a:t>t</a:t>
            </a:r>
            <a:r>
              <a:rPr sz="2400" spc="-30" dirty="0" smtClean="0">
                <a:latin typeface="Calibri"/>
                <a:cs typeface="Calibri"/>
              </a:rPr>
              <a:t> c</a:t>
            </a:r>
            <a:r>
              <a:rPr sz="2400" spc="0" dirty="0" smtClean="0">
                <a:latin typeface="Calibri"/>
                <a:cs typeface="Calibri"/>
              </a:rPr>
              <a:t>annot</a:t>
            </a:r>
            <a:r>
              <a:rPr sz="2400" spc="-5" dirty="0" smtClean="0">
                <a:latin typeface="Calibri"/>
                <a:cs typeface="Calibri"/>
              </a:rPr>
              <a:t> </a:t>
            </a:r>
            <a:r>
              <a:rPr sz="2400" spc="-15" dirty="0" smtClean="0">
                <a:latin typeface="Calibri"/>
                <a:cs typeface="Calibri"/>
              </a:rPr>
              <a:t>be </a:t>
            </a:r>
            <a:r>
              <a:rPr sz="2400" spc="-55" dirty="0" smtClean="0">
                <a:latin typeface="Calibri"/>
                <a:cs typeface="Calibri"/>
              </a:rPr>
              <a:t>f</a:t>
            </a:r>
            <a:r>
              <a:rPr sz="2400" spc="-15" dirty="0" smtClean="0">
                <a:latin typeface="Calibri"/>
                <a:cs typeface="Calibri"/>
              </a:rPr>
              <a:t>o</a:t>
            </a:r>
            <a:r>
              <a:rPr sz="2400" spc="-50" dirty="0" smtClean="0">
                <a:latin typeface="Calibri"/>
                <a:cs typeface="Calibri"/>
              </a:rPr>
              <a:t>r</a:t>
            </a:r>
            <a:r>
              <a:rPr sz="2400" spc="-15" dirty="0" smtClean="0">
                <a:latin typeface="Calibri"/>
                <a:cs typeface="Calibri"/>
              </a:rPr>
              <a:t>es</a:t>
            </a:r>
            <a:r>
              <a:rPr sz="2400" spc="-10" dirty="0" smtClean="0">
                <a:latin typeface="Calibri"/>
                <a:cs typeface="Calibri"/>
              </a:rPr>
              <a:t>e</a:t>
            </a:r>
            <a:r>
              <a:rPr sz="2400" spc="-15" dirty="0" smtClean="0">
                <a:latin typeface="Calibri"/>
                <a:cs typeface="Calibri"/>
              </a:rPr>
              <a:t>en</a:t>
            </a:r>
            <a:r>
              <a:rPr sz="2400" spc="10" dirty="0" smtClean="0">
                <a:latin typeface="Calibri"/>
                <a:cs typeface="Calibri"/>
              </a:rPr>
              <a:t> </a:t>
            </a:r>
            <a:r>
              <a:rPr sz="2400" spc="0" dirty="0" smtClean="0">
                <a:latin typeface="Calibri"/>
                <a:cs typeface="Calibri"/>
              </a:rPr>
              <a:t>during</a:t>
            </a:r>
            <a:r>
              <a:rPr sz="2400" spc="-5" dirty="0" smtClean="0">
                <a:latin typeface="Calibri"/>
                <a:cs typeface="Calibri"/>
              </a:rPr>
              <a:t> </a:t>
            </a:r>
            <a:r>
              <a:rPr sz="2400" spc="0" dirty="0" smtClean="0">
                <a:latin typeface="Calibri"/>
                <a:cs typeface="Calibri"/>
              </a:rPr>
              <a:t>design</a:t>
            </a:r>
            <a:r>
              <a:rPr sz="2400" spc="-5" dirty="0" smtClean="0">
                <a:latin typeface="Calibri"/>
                <a:cs typeface="Calibri"/>
              </a:rPr>
              <a:t> </a:t>
            </a:r>
            <a:r>
              <a:rPr sz="2400" spc="0" dirty="0" smtClean="0">
                <a:latin typeface="Calibri"/>
                <a:cs typeface="Calibri"/>
              </a:rPr>
              <a:t>&amp; </a:t>
            </a:r>
            <a:r>
              <a:rPr sz="2400" spc="-35" dirty="0" smtClean="0">
                <a:latin typeface="Calibri"/>
                <a:cs typeface="Calibri"/>
              </a:rPr>
              <a:t>t</a:t>
            </a:r>
            <a:r>
              <a:rPr sz="2400" spc="-15" dirty="0" smtClean="0">
                <a:latin typeface="Calibri"/>
                <a:cs typeface="Calibri"/>
              </a:rPr>
              <a:t>e</a:t>
            </a:r>
            <a:r>
              <a:rPr sz="2400" spc="-35" dirty="0" smtClean="0">
                <a:latin typeface="Calibri"/>
                <a:cs typeface="Calibri"/>
              </a:rPr>
              <a:t>s</a:t>
            </a:r>
            <a:r>
              <a:rPr sz="2400" spc="0" dirty="0" smtClean="0">
                <a:latin typeface="Calibri"/>
                <a:cs typeface="Calibri"/>
              </a:rPr>
              <a:t>ting</a:t>
            </a:r>
            <a:r>
              <a:rPr sz="2400" spc="-30" dirty="0" smtClean="0">
                <a:latin typeface="Calibri"/>
                <a:cs typeface="Calibri"/>
              </a:rPr>
              <a:t> s</a:t>
            </a:r>
            <a:r>
              <a:rPr sz="2400" spc="-35" dirty="0" smtClean="0">
                <a:latin typeface="Calibri"/>
                <a:cs typeface="Calibri"/>
              </a:rPr>
              <a:t>t</a:t>
            </a:r>
            <a:r>
              <a:rPr sz="2400" spc="-15" dirty="0" smtClean="0">
                <a:latin typeface="Calibri"/>
                <a:cs typeface="Calibri"/>
              </a:rPr>
              <a:t>a</a:t>
            </a:r>
            <a:r>
              <a:rPr sz="2400" spc="-40" dirty="0" smtClean="0">
                <a:latin typeface="Calibri"/>
                <a:cs typeface="Calibri"/>
              </a:rPr>
              <a:t>g</a:t>
            </a:r>
            <a:r>
              <a:rPr sz="2400" spc="-15" dirty="0" smtClean="0">
                <a:latin typeface="Calibri"/>
                <a:cs typeface="Calibri"/>
              </a:rPr>
              <a:t>es </a:t>
            </a:r>
            <a:r>
              <a:rPr sz="2400" spc="0" dirty="0" smtClean="0">
                <a:latin typeface="Calibri"/>
                <a:cs typeface="Calibri"/>
              </a:rPr>
              <a:t>of</a:t>
            </a:r>
            <a:r>
              <a:rPr sz="2400" spc="-5" dirty="0" smtClean="0">
                <a:latin typeface="Calibri"/>
                <a:cs typeface="Calibri"/>
              </a:rPr>
              <a:t> </a:t>
            </a:r>
            <a:r>
              <a:rPr sz="2400" spc="-30" dirty="0" smtClean="0">
                <a:latin typeface="Calibri"/>
                <a:cs typeface="Calibri"/>
              </a:rPr>
              <a:t>t</a:t>
            </a:r>
            <a:r>
              <a:rPr sz="2400" spc="-15" dirty="0" smtClean="0">
                <a:latin typeface="Calibri"/>
                <a:cs typeface="Calibri"/>
              </a:rPr>
              <a:t>e</a:t>
            </a:r>
            <a:r>
              <a:rPr sz="2400" spc="-5" dirty="0" smtClean="0">
                <a:latin typeface="Calibri"/>
                <a:cs typeface="Calibri"/>
              </a:rPr>
              <a:t>c</a:t>
            </a:r>
            <a:r>
              <a:rPr sz="2400" spc="0" dirty="0" smtClean="0">
                <a:latin typeface="Calibri"/>
                <a:cs typeface="Calibri"/>
              </a:rPr>
              <a:t>hnol</a:t>
            </a:r>
            <a:r>
              <a:rPr sz="2400" spc="-15" dirty="0" smtClean="0">
                <a:latin typeface="Calibri"/>
                <a:cs typeface="Calibri"/>
              </a:rPr>
              <a:t>ogy</a:t>
            </a:r>
            <a:r>
              <a:rPr sz="2400" spc="-10" dirty="0" smtClean="0">
                <a:latin typeface="Calibri"/>
                <a:cs typeface="Calibri"/>
              </a:rPr>
              <a:t> d</a:t>
            </a:r>
            <a:r>
              <a:rPr sz="2400" spc="-25" dirty="0" smtClean="0">
                <a:latin typeface="Calibri"/>
                <a:cs typeface="Calibri"/>
              </a:rPr>
              <a:t>e</a:t>
            </a:r>
            <a:r>
              <a:rPr sz="2400" spc="-45" dirty="0" smtClean="0">
                <a:latin typeface="Calibri"/>
                <a:cs typeface="Calibri"/>
              </a:rPr>
              <a:t>v</a:t>
            </a:r>
            <a:r>
              <a:rPr sz="2400" spc="0" dirty="0" smtClean="0">
                <a:latin typeface="Calibri"/>
                <a:cs typeface="Calibri"/>
              </a:rPr>
              <a:t>elopm</a:t>
            </a:r>
            <a:r>
              <a:rPr sz="2400" spc="5" dirty="0" smtClean="0">
                <a:latin typeface="Calibri"/>
                <a:cs typeface="Calibri"/>
              </a:rPr>
              <a:t>e</a:t>
            </a:r>
            <a:r>
              <a:rPr sz="2400" spc="-25" dirty="0" smtClean="0">
                <a:latin typeface="Calibri"/>
                <a:cs typeface="Calibri"/>
              </a:rPr>
              <a:t>n</a:t>
            </a:r>
            <a:r>
              <a:rPr sz="2400" spc="-10" dirty="0" smtClean="0">
                <a:latin typeface="Calibri"/>
                <a:cs typeface="Calibri"/>
              </a:rPr>
              <a:t>t</a:t>
            </a:r>
            <a:endParaRPr sz="2400">
              <a:latin typeface="Calibri"/>
              <a:cs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77646" y="302514"/>
            <a:ext cx="5608320" cy="521334"/>
          </a:xfrm>
          <a:prstGeom prst="rect">
            <a:avLst/>
          </a:prstGeom>
        </p:spPr>
        <p:txBody>
          <a:bodyPr vert="horz" wrap="square" lIns="0" tIns="0" rIns="0" bIns="0" rtlCol="0">
            <a:noAutofit/>
          </a:bodyPr>
          <a:lstStyle/>
          <a:p>
            <a:pPr marL="12700">
              <a:lnSpc>
                <a:spcPct val="100000"/>
              </a:lnSpc>
              <a:tabLst>
                <a:tab pos="3105150" algn="l"/>
              </a:tabLst>
            </a:pPr>
            <a:r>
              <a:rPr sz="3200" dirty="0" smtClean="0">
                <a:latin typeface="Calibri"/>
                <a:cs typeface="Calibri"/>
              </a:rPr>
              <a:t>E</a:t>
            </a:r>
            <a:r>
              <a:rPr sz="3200" spc="-10" dirty="0" smtClean="0">
                <a:latin typeface="Calibri"/>
                <a:cs typeface="Calibri"/>
              </a:rPr>
              <a:t>m</a:t>
            </a:r>
            <a:r>
              <a:rPr sz="3200" spc="0" dirty="0" smtClean="0">
                <a:latin typeface="Calibri"/>
                <a:cs typeface="Calibri"/>
              </a:rPr>
              <a:t>pi</a:t>
            </a:r>
            <a:r>
              <a:rPr sz="3200" spc="-15" dirty="0" smtClean="0">
                <a:latin typeface="Calibri"/>
                <a:cs typeface="Calibri"/>
              </a:rPr>
              <a:t>r</a:t>
            </a:r>
            <a:r>
              <a:rPr sz="3200" spc="0" dirty="0" smtClean="0">
                <a:latin typeface="Calibri"/>
                <a:cs typeface="Calibri"/>
              </a:rPr>
              <a:t>i</a:t>
            </a:r>
            <a:r>
              <a:rPr sz="3200" spc="-30" dirty="0" smtClean="0">
                <a:latin typeface="Calibri"/>
                <a:cs typeface="Calibri"/>
              </a:rPr>
              <a:t>c</a:t>
            </a:r>
            <a:r>
              <a:rPr sz="3200" spc="0" dirty="0" smtClean="0">
                <a:latin typeface="Calibri"/>
                <a:cs typeface="Calibri"/>
              </a:rPr>
              <a:t>al</a:t>
            </a:r>
            <a:r>
              <a:rPr sz="3200" spc="-10" dirty="0" smtClean="0">
                <a:latin typeface="Calibri"/>
                <a:cs typeface="Calibri"/>
              </a:rPr>
              <a:t>l</a:t>
            </a:r>
            <a:r>
              <a:rPr sz="3200" spc="0" dirty="0" smtClean="0">
                <a:latin typeface="Calibri"/>
                <a:cs typeface="Calibri"/>
              </a:rPr>
              <a:t>y-bas</a:t>
            </a:r>
            <a:r>
              <a:rPr sz="3200" spc="-10" dirty="0" smtClean="0">
                <a:latin typeface="Calibri"/>
                <a:cs typeface="Calibri"/>
              </a:rPr>
              <a:t>e</a:t>
            </a:r>
            <a:r>
              <a:rPr sz="3200" spc="0" dirty="0" smtClean="0">
                <a:latin typeface="Calibri"/>
                <a:cs typeface="Calibri"/>
              </a:rPr>
              <a:t>d	</a:t>
            </a:r>
            <a:r>
              <a:rPr sz="3200" spc="-10" dirty="0" smtClean="0">
                <a:latin typeface="Calibri"/>
                <a:cs typeface="Calibri"/>
              </a:rPr>
              <a:t>M</a:t>
            </a:r>
            <a:r>
              <a:rPr sz="3200" spc="0" dirty="0" smtClean="0">
                <a:latin typeface="Calibri"/>
                <a:cs typeface="Calibri"/>
              </a:rPr>
              <a:t>eas</a:t>
            </a:r>
            <a:r>
              <a:rPr sz="3200" spc="-10" dirty="0" smtClean="0">
                <a:latin typeface="Calibri"/>
                <a:cs typeface="Calibri"/>
              </a:rPr>
              <a:t>u</a:t>
            </a:r>
            <a:r>
              <a:rPr sz="3200" spc="-40" dirty="0" smtClean="0">
                <a:latin typeface="Calibri"/>
                <a:cs typeface="Calibri"/>
              </a:rPr>
              <a:t>r</a:t>
            </a:r>
            <a:r>
              <a:rPr sz="3200" spc="0" dirty="0" smtClean="0">
                <a:latin typeface="Calibri"/>
                <a:cs typeface="Calibri"/>
              </a:rPr>
              <a:t>eme</a:t>
            </a:r>
            <a:r>
              <a:rPr sz="3200" spc="-35" dirty="0" smtClean="0">
                <a:latin typeface="Calibri"/>
                <a:cs typeface="Calibri"/>
              </a:rPr>
              <a:t>n</a:t>
            </a:r>
            <a:r>
              <a:rPr sz="3200" spc="0" dirty="0" smtClean="0">
                <a:latin typeface="Calibri"/>
                <a:cs typeface="Calibri"/>
              </a:rPr>
              <a:t>ts</a:t>
            </a:r>
            <a:endParaRPr sz="3200">
              <a:latin typeface="Calibri"/>
              <a:cs typeface="Calibri"/>
            </a:endParaRPr>
          </a:p>
        </p:txBody>
      </p:sp>
      <p:sp>
        <p:nvSpPr>
          <p:cNvPr id="4" name="object 4"/>
          <p:cNvSpPr txBox="1">
            <a:spLocks noGrp="1"/>
          </p:cNvSpPr>
          <p:nvPr>
            <p:ph type="sldNum" sz="quarter" idx="7"/>
          </p:nvPr>
        </p:nvSpPr>
        <p:spPr>
          <a:prstGeom prst="rect">
            <a:avLst/>
          </a:prstGeom>
        </p:spPr>
        <p:txBody>
          <a:bodyPr vert="horz" wrap="square" lIns="0" tIns="0" rIns="0" bIns="0" rtlCol="0">
            <a:noAutofit/>
          </a:bodyPr>
          <a:lstStyle/>
          <a:p>
            <a:pPr marL="25400">
              <a:lnSpc>
                <a:spcPct val="100000"/>
              </a:lnSpc>
            </a:pPr>
            <a:fld id="{81D60167-4931-47E6-BA6A-407CBD079E47}" type="slidenum">
              <a:rPr sz="1200" dirty="0" smtClean="0">
                <a:solidFill>
                  <a:srgbClr val="888888"/>
                </a:solidFill>
                <a:latin typeface="Verdana"/>
                <a:cs typeface="Verdana"/>
              </a:rPr>
              <a:t>17</a:t>
            </a:fld>
            <a:endParaRPr sz="1200">
              <a:latin typeface="Verdana"/>
              <a:cs typeface="Verdana"/>
            </a:endParaRPr>
          </a:p>
        </p:txBody>
      </p:sp>
      <p:sp>
        <p:nvSpPr>
          <p:cNvPr id="3" name="object 3"/>
          <p:cNvSpPr txBox="1"/>
          <p:nvPr/>
        </p:nvSpPr>
        <p:spPr>
          <a:xfrm>
            <a:off x="78739" y="1712086"/>
            <a:ext cx="8454390" cy="2735580"/>
          </a:xfrm>
          <a:prstGeom prst="rect">
            <a:avLst/>
          </a:prstGeom>
        </p:spPr>
        <p:txBody>
          <a:bodyPr vert="horz" wrap="square" lIns="0" tIns="0" rIns="0" bIns="0" rtlCol="0">
            <a:noAutofit/>
          </a:bodyPr>
          <a:lstStyle/>
          <a:p>
            <a:pPr marL="355600" indent="-342900">
              <a:lnSpc>
                <a:spcPct val="100000"/>
              </a:lnSpc>
              <a:buFont typeface="Arial"/>
              <a:buChar char="•"/>
              <a:tabLst>
                <a:tab pos="354965" algn="l"/>
              </a:tabLst>
            </a:pPr>
            <a:r>
              <a:rPr sz="2400" spc="-50" dirty="0" smtClean="0">
                <a:latin typeface="Calibri"/>
                <a:cs typeface="Calibri"/>
              </a:rPr>
              <a:t>R</a:t>
            </a:r>
            <a:r>
              <a:rPr sz="2400" spc="-15" dirty="0" smtClean="0">
                <a:latin typeface="Calibri"/>
                <a:cs typeface="Calibri"/>
              </a:rPr>
              <a:t>e</a:t>
            </a:r>
            <a:r>
              <a:rPr sz="2400" spc="-10" dirty="0" smtClean="0">
                <a:latin typeface="Calibri"/>
                <a:cs typeface="Calibri"/>
              </a:rPr>
              <a:t>a</a:t>
            </a:r>
            <a:r>
              <a:rPr sz="2400" spc="5" dirty="0" smtClean="0">
                <a:latin typeface="Calibri"/>
                <a:cs typeface="Calibri"/>
              </a:rPr>
              <a:t>l</a:t>
            </a:r>
            <a:r>
              <a:rPr sz="2400" spc="-5" dirty="0" smtClean="0">
                <a:latin typeface="Calibri"/>
                <a:cs typeface="Calibri"/>
              </a:rPr>
              <a:t>-</a:t>
            </a:r>
            <a:r>
              <a:rPr sz="2400" spc="0" dirty="0" smtClean="0">
                <a:latin typeface="Calibri"/>
                <a:cs typeface="Calibri"/>
              </a:rPr>
              <a:t>li</a:t>
            </a:r>
            <a:r>
              <a:rPr sz="2400" spc="-60" dirty="0" smtClean="0">
                <a:latin typeface="Calibri"/>
                <a:cs typeface="Calibri"/>
              </a:rPr>
              <a:t>f</a:t>
            </a:r>
            <a:r>
              <a:rPr sz="2400" spc="-15" dirty="0" smtClean="0">
                <a:latin typeface="Calibri"/>
                <a:cs typeface="Calibri"/>
              </a:rPr>
              <a:t>e</a:t>
            </a:r>
            <a:r>
              <a:rPr sz="2400" spc="-25" dirty="0" smtClean="0">
                <a:latin typeface="Calibri"/>
                <a:cs typeface="Calibri"/>
              </a:rPr>
              <a:t> </a:t>
            </a:r>
            <a:r>
              <a:rPr sz="2400" spc="-20" dirty="0" smtClean="0">
                <a:latin typeface="Calibri"/>
                <a:cs typeface="Calibri"/>
              </a:rPr>
              <a:t>me</a:t>
            </a:r>
            <a:r>
              <a:rPr sz="2400" spc="-10" dirty="0" smtClean="0">
                <a:latin typeface="Calibri"/>
                <a:cs typeface="Calibri"/>
              </a:rPr>
              <a:t>a</a:t>
            </a:r>
            <a:r>
              <a:rPr sz="2400" spc="0" dirty="0" smtClean="0">
                <a:latin typeface="Calibri"/>
                <a:cs typeface="Calibri"/>
              </a:rPr>
              <a:t>su</a:t>
            </a:r>
            <a:r>
              <a:rPr sz="2400" spc="-40" dirty="0" smtClean="0">
                <a:latin typeface="Calibri"/>
                <a:cs typeface="Calibri"/>
              </a:rPr>
              <a:t>r</a:t>
            </a:r>
            <a:r>
              <a:rPr sz="2400" spc="-15" dirty="0" smtClean="0">
                <a:latin typeface="Calibri"/>
                <a:cs typeface="Calibri"/>
              </a:rPr>
              <a:t>eme</a:t>
            </a:r>
            <a:r>
              <a:rPr sz="2400" spc="-35" dirty="0" smtClean="0">
                <a:latin typeface="Calibri"/>
                <a:cs typeface="Calibri"/>
              </a:rPr>
              <a:t>n</a:t>
            </a:r>
            <a:r>
              <a:rPr sz="2400" spc="-10" dirty="0" smtClean="0">
                <a:latin typeface="Calibri"/>
                <a:cs typeface="Calibri"/>
              </a:rPr>
              <a:t>t</a:t>
            </a:r>
            <a:r>
              <a:rPr sz="2400" spc="-15" dirty="0" smtClean="0">
                <a:latin typeface="Calibri"/>
                <a:cs typeface="Calibri"/>
              </a:rPr>
              <a:t> </a:t>
            </a:r>
            <a:r>
              <a:rPr sz="2400" spc="-30" dirty="0" smtClean="0">
                <a:latin typeface="Calibri"/>
                <a:cs typeface="Calibri"/>
              </a:rPr>
              <a:t>s</a:t>
            </a:r>
            <a:r>
              <a:rPr sz="2400" spc="0" dirty="0" smtClean="0">
                <a:latin typeface="Calibri"/>
                <a:cs typeface="Calibri"/>
              </a:rPr>
              <a:t>tudies</a:t>
            </a:r>
            <a:r>
              <a:rPr sz="2400" spc="-15" dirty="0" smtClean="0">
                <a:latin typeface="Calibri"/>
                <a:cs typeface="Calibri"/>
              </a:rPr>
              <a:t> </a:t>
            </a:r>
            <a:r>
              <a:rPr sz="2400" spc="-30" dirty="0" smtClean="0">
                <a:latin typeface="Calibri"/>
                <a:cs typeface="Calibri"/>
              </a:rPr>
              <a:t>c</a:t>
            </a:r>
            <a:r>
              <a:rPr sz="2400" spc="0" dirty="0" smtClean="0">
                <a:latin typeface="Calibri"/>
                <a:cs typeface="Calibri"/>
              </a:rPr>
              <a:t>an</a:t>
            </a:r>
            <a:r>
              <a:rPr sz="2400" spc="-5" dirty="0" smtClean="0">
                <a:latin typeface="Calibri"/>
                <a:cs typeface="Calibri"/>
              </a:rPr>
              <a:t> </a:t>
            </a:r>
            <a:r>
              <a:rPr sz="2400" spc="-15" dirty="0" smtClean="0">
                <a:latin typeface="Calibri"/>
                <a:cs typeface="Calibri"/>
              </a:rPr>
              <a:t>be particula</a:t>
            </a:r>
            <a:r>
              <a:rPr sz="2400" spc="10" dirty="0" smtClean="0">
                <a:latin typeface="Calibri"/>
                <a:cs typeface="Calibri"/>
              </a:rPr>
              <a:t>r</a:t>
            </a:r>
            <a:r>
              <a:rPr sz="2400" spc="0" dirty="0" smtClean="0">
                <a:latin typeface="Calibri"/>
                <a:cs typeface="Calibri"/>
              </a:rPr>
              <a:t>ly</a:t>
            </a:r>
            <a:r>
              <a:rPr sz="2400" spc="-20" dirty="0" smtClean="0">
                <a:latin typeface="Calibri"/>
                <a:cs typeface="Calibri"/>
              </a:rPr>
              <a:t> </a:t>
            </a:r>
            <a:r>
              <a:rPr sz="2400" spc="-15" dirty="0" smtClean="0">
                <a:latin typeface="Calibri"/>
                <a:cs typeface="Calibri"/>
              </a:rPr>
              <a:t>ben</a:t>
            </a:r>
            <a:r>
              <a:rPr sz="2400" spc="-30" dirty="0" smtClean="0">
                <a:latin typeface="Calibri"/>
                <a:cs typeface="Calibri"/>
              </a:rPr>
              <a:t>e</a:t>
            </a:r>
            <a:r>
              <a:rPr sz="2400" spc="0" dirty="0" smtClean="0">
                <a:latin typeface="Calibri"/>
                <a:cs typeface="Calibri"/>
              </a:rPr>
              <a:t>fici</a:t>
            </a:r>
            <a:r>
              <a:rPr sz="2400" spc="5" dirty="0" smtClean="0">
                <a:latin typeface="Calibri"/>
                <a:cs typeface="Calibri"/>
              </a:rPr>
              <a:t>a</a:t>
            </a:r>
            <a:r>
              <a:rPr sz="2400" spc="0" dirty="0" smtClean="0">
                <a:latin typeface="Calibri"/>
                <a:cs typeface="Calibri"/>
              </a:rPr>
              <a:t>l</a:t>
            </a:r>
            <a:r>
              <a:rPr sz="2400" spc="-15" dirty="0" smtClean="0">
                <a:latin typeface="Calibri"/>
                <a:cs typeface="Calibri"/>
              </a:rPr>
              <a:t> </a:t>
            </a:r>
            <a:r>
              <a:rPr sz="2400" spc="0" dirty="0" smtClean="0">
                <a:latin typeface="Calibri"/>
                <a:cs typeface="Calibri"/>
              </a:rPr>
              <a:t>in</a:t>
            </a:r>
            <a:endParaRPr sz="2400">
              <a:latin typeface="Calibri"/>
              <a:cs typeface="Calibri"/>
            </a:endParaRPr>
          </a:p>
          <a:p>
            <a:pPr marL="355600">
              <a:lnSpc>
                <a:spcPts val="2595"/>
              </a:lnSpc>
            </a:pPr>
            <a:r>
              <a:rPr sz="2400" spc="-45" dirty="0" smtClean="0">
                <a:latin typeface="Calibri"/>
                <a:cs typeface="Calibri"/>
              </a:rPr>
              <a:t>r</a:t>
            </a:r>
            <a:r>
              <a:rPr sz="2400" spc="-10" dirty="0" smtClean="0">
                <a:latin typeface="Calibri"/>
                <a:cs typeface="Calibri"/>
              </a:rPr>
              <a:t>e</a:t>
            </a:r>
            <a:r>
              <a:rPr sz="2400" spc="-30" dirty="0" smtClean="0">
                <a:latin typeface="Calibri"/>
                <a:cs typeface="Calibri"/>
              </a:rPr>
              <a:t>v</a:t>
            </a:r>
            <a:r>
              <a:rPr sz="2400" spc="0" dirty="0" smtClean="0">
                <a:latin typeface="Calibri"/>
                <a:cs typeface="Calibri"/>
              </a:rPr>
              <a:t>ealing</a:t>
            </a:r>
            <a:endParaRPr sz="2400">
              <a:latin typeface="Calibri"/>
              <a:cs typeface="Calibri"/>
            </a:endParaRPr>
          </a:p>
          <a:p>
            <a:pPr marL="756285" lvl="1" indent="-287020">
              <a:lnSpc>
                <a:spcPct val="100000"/>
              </a:lnSpc>
              <a:spcBef>
                <a:spcPts val="285"/>
              </a:spcBef>
              <a:buClr>
                <a:srgbClr val="0000FF"/>
              </a:buClr>
              <a:buFont typeface="Arial"/>
              <a:buChar char="–"/>
              <a:tabLst>
                <a:tab pos="756285" algn="l"/>
              </a:tabLst>
            </a:pPr>
            <a:r>
              <a:rPr sz="2400" spc="-15" dirty="0" smtClean="0">
                <a:solidFill>
                  <a:srgbClr val="0000FF"/>
                </a:solidFill>
                <a:latin typeface="Calibri"/>
                <a:cs typeface="Calibri"/>
              </a:rPr>
              <a:t>d</a:t>
            </a:r>
            <a:r>
              <a:rPr sz="2400" spc="-35" dirty="0" smtClean="0">
                <a:solidFill>
                  <a:srgbClr val="0000FF"/>
                </a:solidFill>
                <a:latin typeface="Calibri"/>
                <a:cs typeface="Calibri"/>
              </a:rPr>
              <a:t>e</a:t>
            </a:r>
            <a:r>
              <a:rPr sz="2400" spc="0" dirty="0" smtClean="0">
                <a:solidFill>
                  <a:srgbClr val="0000FF"/>
                </a:solidFill>
                <a:latin typeface="Calibri"/>
                <a:cs typeface="Calibri"/>
              </a:rPr>
              <a:t>fici</a:t>
            </a:r>
            <a:r>
              <a:rPr sz="2400" spc="10" dirty="0" smtClean="0">
                <a:solidFill>
                  <a:srgbClr val="0000FF"/>
                </a:solidFill>
                <a:latin typeface="Calibri"/>
                <a:cs typeface="Calibri"/>
              </a:rPr>
              <a:t>e</a:t>
            </a:r>
            <a:r>
              <a:rPr sz="2400" spc="0" dirty="0" smtClean="0">
                <a:solidFill>
                  <a:srgbClr val="0000FF"/>
                </a:solidFill>
                <a:latin typeface="Calibri"/>
                <a:cs typeface="Calibri"/>
              </a:rPr>
              <a:t>nci</a:t>
            </a:r>
            <a:r>
              <a:rPr sz="2400" spc="5" dirty="0" smtClean="0">
                <a:solidFill>
                  <a:srgbClr val="0000FF"/>
                </a:solidFill>
                <a:latin typeface="Calibri"/>
                <a:cs typeface="Calibri"/>
              </a:rPr>
              <a:t>e</a:t>
            </a:r>
            <a:r>
              <a:rPr sz="2400" spc="0" dirty="0" smtClean="0">
                <a:solidFill>
                  <a:srgbClr val="0000FF"/>
                </a:solidFill>
                <a:latin typeface="Calibri"/>
                <a:cs typeface="Calibri"/>
              </a:rPr>
              <a:t>s</a:t>
            </a:r>
            <a:r>
              <a:rPr sz="2400" spc="-25" dirty="0" smtClean="0">
                <a:solidFill>
                  <a:srgbClr val="0000FF"/>
                </a:solidFill>
                <a:latin typeface="Calibri"/>
                <a:cs typeface="Calibri"/>
              </a:rPr>
              <a:t> </a:t>
            </a:r>
            <a:r>
              <a:rPr sz="2400" spc="0" dirty="0" smtClean="0">
                <a:latin typeface="Calibri"/>
                <a:cs typeface="Calibri"/>
              </a:rPr>
              <a:t>of</a:t>
            </a:r>
            <a:r>
              <a:rPr sz="2400" spc="5" dirty="0" smtClean="0">
                <a:latin typeface="Calibri"/>
                <a:cs typeface="Calibri"/>
              </a:rPr>
              <a:t> </a:t>
            </a:r>
            <a:r>
              <a:rPr sz="2400" spc="0" dirty="0" smtClean="0">
                <a:latin typeface="Calibri"/>
                <a:cs typeface="Calibri"/>
              </a:rPr>
              <a:t>a</a:t>
            </a:r>
            <a:r>
              <a:rPr sz="2400" spc="-15" dirty="0" smtClean="0">
                <a:latin typeface="Calibri"/>
                <a:cs typeface="Calibri"/>
              </a:rPr>
              <a:t> wi</a:t>
            </a:r>
            <a:r>
              <a:rPr sz="2400" spc="-45" dirty="0" smtClean="0">
                <a:latin typeface="Calibri"/>
                <a:cs typeface="Calibri"/>
              </a:rPr>
              <a:t>r</a:t>
            </a:r>
            <a:r>
              <a:rPr sz="2400" spc="-10" dirty="0" smtClean="0">
                <a:latin typeface="Calibri"/>
                <a:cs typeface="Calibri"/>
              </a:rPr>
              <a:t>el</a:t>
            </a:r>
            <a:r>
              <a:rPr sz="2400" spc="-5" dirty="0" smtClean="0">
                <a:latin typeface="Calibri"/>
                <a:cs typeface="Calibri"/>
              </a:rPr>
              <a:t>e</a:t>
            </a:r>
            <a:r>
              <a:rPr sz="2400" spc="0" dirty="0" smtClean="0">
                <a:latin typeface="Calibri"/>
                <a:cs typeface="Calibri"/>
              </a:rPr>
              <a:t>ss</a:t>
            </a:r>
            <a:r>
              <a:rPr sz="2400" spc="-10" dirty="0" smtClean="0">
                <a:latin typeface="Calibri"/>
                <a:cs typeface="Calibri"/>
              </a:rPr>
              <a:t> </a:t>
            </a:r>
            <a:r>
              <a:rPr sz="2400" spc="-35" dirty="0" smtClean="0">
                <a:latin typeface="Calibri"/>
                <a:cs typeface="Calibri"/>
              </a:rPr>
              <a:t>t</a:t>
            </a:r>
            <a:r>
              <a:rPr sz="2400" spc="-15" dirty="0" smtClean="0">
                <a:latin typeface="Calibri"/>
                <a:cs typeface="Calibri"/>
              </a:rPr>
              <a:t>e</a:t>
            </a:r>
            <a:r>
              <a:rPr sz="2400" spc="-5" dirty="0" smtClean="0">
                <a:latin typeface="Calibri"/>
                <a:cs typeface="Calibri"/>
              </a:rPr>
              <a:t>c</a:t>
            </a:r>
            <a:r>
              <a:rPr sz="2400" spc="0" dirty="0" smtClean="0">
                <a:latin typeface="Calibri"/>
                <a:cs typeface="Calibri"/>
              </a:rPr>
              <a:t>hnol</a:t>
            </a:r>
            <a:r>
              <a:rPr sz="2400" spc="-15" dirty="0" smtClean="0">
                <a:latin typeface="Calibri"/>
                <a:cs typeface="Calibri"/>
              </a:rPr>
              <a:t>ogy</a:t>
            </a:r>
            <a:endParaRPr sz="2400">
              <a:latin typeface="Calibri"/>
              <a:cs typeface="Calibri"/>
            </a:endParaRPr>
          </a:p>
          <a:p>
            <a:pPr marL="756285" lvl="1" indent="-287020">
              <a:lnSpc>
                <a:spcPct val="100000"/>
              </a:lnSpc>
              <a:spcBef>
                <a:spcPts val="285"/>
              </a:spcBef>
              <a:buClr>
                <a:srgbClr val="0000FF"/>
              </a:buClr>
              <a:buFont typeface="Arial"/>
              <a:buChar char="–"/>
              <a:tabLst>
                <a:tab pos="756285" algn="l"/>
                <a:tab pos="1964689" algn="l"/>
              </a:tabLst>
            </a:pPr>
            <a:r>
              <a:rPr sz="2400" spc="0" dirty="0" smtClean="0">
                <a:solidFill>
                  <a:srgbClr val="0000FF"/>
                </a:solidFill>
                <a:latin typeface="Calibri"/>
                <a:cs typeface="Calibri"/>
              </a:rPr>
              <a:t>di</a:t>
            </a:r>
            <a:r>
              <a:rPr sz="2400" spc="-25" dirty="0" smtClean="0">
                <a:solidFill>
                  <a:srgbClr val="0000FF"/>
                </a:solidFill>
                <a:latin typeface="Calibri"/>
                <a:cs typeface="Calibri"/>
              </a:rPr>
              <a:t>f</a:t>
            </a:r>
            <a:r>
              <a:rPr sz="2400" spc="-65" dirty="0" smtClean="0">
                <a:solidFill>
                  <a:srgbClr val="0000FF"/>
                </a:solidFill>
                <a:latin typeface="Calibri"/>
                <a:cs typeface="Calibri"/>
              </a:rPr>
              <a:t>f</a:t>
            </a:r>
            <a:r>
              <a:rPr sz="2400" spc="-15" dirty="0" smtClean="0">
                <a:solidFill>
                  <a:srgbClr val="0000FF"/>
                </a:solidFill>
                <a:latin typeface="Calibri"/>
                <a:cs typeface="Calibri"/>
              </a:rPr>
              <a:t>e</a:t>
            </a:r>
            <a:r>
              <a:rPr sz="2400" spc="-40" dirty="0" smtClean="0">
                <a:solidFill>
                  <a:srgbClr val="0000FF"/>
                </a:solidFill>
                <a:latin typeface="Calibri"/>
                <a:cs typeface="Calibri"/>
              </a:rPr>
              <a:t>r</a:t>
            </a:r>
            <a:r>
              <a:rPr sz="2400" spc="-15" dirty="0" smtClean="0">
                <a:solidFill>
                  <a:srgbClr val="0000FF"/>
                </a:solidFill>
                <a:latin typeface="Calibri"/>
                <a:cs typeface="Calibri"/>
              </a:rPr>
              <a:t>e</a:t>
            </a:r>
            <a:r>
              <a:rPr sz="2400" spc="-35" dirty="0" smtClean="0">
                <a:solidFill>
                  <a:srgbClr val="0000FF"/>
                </a:solidFill>
                <a:latin typeface="Calibri"/>
                <a:cs typeface="Calibri"/>
              </a:rPr>
              <a:t>n</a:t>
            </a:r>
            <a:r>
              <a:rPr sz="2400" spc="-10" dirty="0" smtClean="0">
                <a:solidFill>
                  <a:srgbClr val="0000FF"/>
                </a:solidFill>
                <a:latin typeface="Calibri"/>
                <a:cs typeface="Calibri"/>
              </a:rPr>
              <a:t>t	phenomena </a:t>
            </a:r>
            <a:r>
              <a:rPr sz="2400" spc="-10" dirty="0" smtClean="0">
                <a:latin typeface="Calibri"/>
                <a:cs typeface="Calibri"/>
              </a:rPr>
              <a:t>of</a:t>
            </a:r>
            <a:r>
              <a:rPr sz="2400" spc="-5" dirty="0" smtClean="0">
                <a:latin typeface="Calibri"/>
                <a:cs typeface="Calibri"/>
              </a:rPr>
              <a:t> </a:t>
            </a:r>
            <a:r>
              <a:rPr sz="2400" spc="-15" dirty="0" smtClean="0">
                <a:latin typeface="Calibri"/>
                <a:cs typeface="Calibri"/>
              </a:rPr>
              <a:t>the wi</a:t>
            </a:r>
            <a:r>
              <a:rPr sz="2400" spc="-50" dirty="0" smtClean="0">
                <a:latin typeface="Calibri"/>
                <a:cs typeface="Calibri"/>
              </a:rPr>
              <a:t>r</a:t>
            </a:r>
            <a:r>
              <a:rPr sz="2400" spc="-10" dirty="0" smtClean="0">
                <a:latin typeface="Calibri"/>
                <a:cs typeface="Calibri"/>
              </a:rPr>
              <a:t>el</a:t>
            </a:r>
            <a:r>
              <a:rPr sz="2400" spc="-5" dirty="0" smtClean="0">
                <a:latin typeface="Calibri"/>
                <a:cs typeface="Calibri"/>
              </a:rPr>
              <a:t>e</a:t>
            </a:r>
            <a:r>
              <a:rPr sz="2400" spc="0" dirty="0" smtClean="0">
                <a:latin typeface="Calibri"/>
                <a:cs typeface="Calibri"/>
              </a:rPr>
              <a:t>ss</a:t>
            </a:r>
            <a:r>
              <a:rPr sz="2400" spc="-10" dirty="0" smtClean="0">
                <a:latin typeface="Calibri"/>
                <a:cs typeface="Calibri"/>
              </a:rPr>
              <a:t> </a:t>
            </a:r>
            <a:r>
              <a:rPr sz="2400" spc="-15" dirty="0" smtClean="0">
                <a:latin typeface="Calibri"/>
                <a:cs typeface="Calibri"/>
              </a:rPr>
              <a:t>a</a:t>
            </a:r>
            <a:r>
              <a:rPr sz="2400" spc="-5" dirty="0" smtClean="0">
                <a:latin typeface="Calibri"/>
                <a:cs typeface="Calibri"/>
              </a:rPr>
              <a:t>c</a:t>
            </a:r>
            <a:r>
              <a:rPr sz="2400" spc="-10" dirty="0" smtClean="0">
                <a:latin typeface="Calibri"/>
                <a:cs typeface="Calibri"/>
              </a:rPr>
              <a:t>ce</a:t>
            </a:r>
            <a:r>
              <a:rPr sz="2400" spc="0" dirty="0" smtClean="0">
                <a:latin typeface="Calibri"/>
                <a:cs typeface="Calibri"/>
              </a:rPr>
              <a:t>ss</a:t>
            </a:r>
            <a:r>
              <a:rPr sz="2400" spc="-20" dirty="0" smtClean="0">
                <a:latin typeface="Calibri"/>
                <a:cs typeface="Calibri"/>
              </a:rPr>
              <a:t> </a:t>
            </a:r>
            <a:r>
              <a:rPr sz="2400" spc="0" dirty="0" smtClean="0">
                <a:latin typeface="Calibri"/>
                <a:cs typeface="Calibri"/>
              </a:rPr>
              <a:t>and</a:t>
            </a:r>
            <a:r>
              <a:rPr sz="2400" spc="-5" dirty="0" smtClean="0">
                <a:latin typeface="Calibri"/>
                <a:cs typeface="Calibri"/>
              </a:rPr>
              <a:t> </a:t>
            </a:r>
            <a:r>
              <a:rPr sz="2400" spc="-15" dirty="0" smtClean="0">
                <a:latin typeface="Calibri"/>
                <a:cs typeface="Calibri"/>
              </a:rPr>
              <a:t>the </a:t>
            </a:r>
            <a:r>
              <a:rPr sz="2400" spc="-45" dirty="0" smtClean="0">
                <a:latin typeface="Calibri"/>
                <a:cs typeface="Calibri"/>
              </a:rPr>
              <a:t>w</a:t>
            </a:r>
            <a:r>
              <a:rPr sz="2400" spc="0" dirty="0" smtClean="0">
                <a:latin typeface="Calibri"/>
                <a:cs typeface="Calibri"/>
              </a:rPr>
              <a:t>orkl</a:t>
            </a:r>
            <a:r>
              <a:rPr sz="2400" spc="-10" dirty="0" smtClean="0">
                <a:latin typeface="Calibri"/>
                <a:cs typeface="Calibri"/>
              </a:rPr>
              <a:t>o</a:t>
            </a:r>
            <a:r>
              <a:rPr sz="2400" spc="0" dirty="0" smtClean="0">
                <a:latin typeface="Calibri"/>
                <a:cs typeface="Calibri"/>
              </a:rPr>
              <a:t>ad</a:t>
            </a:r>
            <a:endParaRPr sz="2400">
              <a:latin typeface="Calibri"/>
              <a:cs typeface="Calibri"/>
            </a:endParaRPr>
          </a:p>
          <a:p>
            <a:pPr marL="355600" indent="-342900">
              <a:lnSpc>
                <a:spcPct val="100000"/>
              </a:lnSpc>
              <a:spcBef>
                <a:spcPts val="285"/>
              </a:spcBef>
              <a:buFont typeface="Arial"/>
              <a:buChar char="•"/>
              <a:tabLst>
                <a:tab pos="354965" algn="l"/>
              </a:tabLst>
            </a:pPr>
            <a:r>
              <a:rPr sz="2400" dirty="0" smtClean="0">
                <a:latin typeface="Calibri"/>
                <a:cs typeface="Calibri"/>
              </a:rPr>
              <a:t>Ri</a:t>
            </a:r>
            <a:r>
              <a:rPr sz="2400" spc="5" dirty="0" smtClean="0">
                <a:latin typeface="Calibri"/>
                <a:cs typeface="Calibri"/>
              </a:rPr>
              <a:t>c</a:t>
            </a:r>
            <a:r>
              <a:rPr sz="2400" spc="0" dirty="0" smtClean="0">
                <a:latin typeface="Calibri"/>
                <a:cs typeface="Calibri"/>
              </a:rPr>
              <a:t>h</a:t>
            </a:r>
            <a:r>
              <a:rPr sz="2400" spc="-30" dirty="0" smtClean="0">
                <a:latin typeface="Calibri"/>
                <a:cs typeface="Calibri"/>
              </a:rPr>
              <a:t> </a:t>
            </a:r>
            <a:r>
              <a:rPr sz="2400" spc="-10" dirty="0" smtClean="0">
                <a:latin typeface="Calibri"/>
                <a:cs typeface="Calibri"/>
              </a:rPr>
              <a:t>s</a:t>
            </a:r>
            <a:r>
              <a:rPr sz="2400" spc="-25" dirty="0" smtClean="0">
                <a:latin typeface="Calibri"/>
                <a:cs typeface="Calibri"/>
              </a:rPr>
              <a:t>e</a:t>
            </a:r>
            <a:r>
              <a:rPr sz="2400" spc="0" dirty="0" smtClean="0">
                <a:latin typeface="Calibri"/>
                <a:cs typeface="Calibri"/>
              </a:rPr>
              <a:t>ts</a:t>
            </a:r>
            <a:r>
              <a:rPr sz="2400" spc="-20" dirty="0" smtClean="0">
                <a:latin typeface="Calibri"/>
                <a:cs typeface="Calibri"/>
              </a:rPr>
              <a:t> </a:t>
            </a:r>
            <a:r>
              <a:rPr sz="2400" spc="0" dirty="0" smtClean="0">
                <a:latin typeface="Calibri"/>
                <a:cs typeface="Calibri"/>
              </a:rPr>
              <a:t>of</a:t>
            </a:r>
            <a:r>
              <a:rPr sz="2400" spc="-5" dirty="0" smtClean="0">
                <a:latin typeface="Calibri"/>
                <a:cs typeface="Calibri"/>
              </a:rPr>
              <a:t> </a:t>
            </a:r>
            <a:r>
              <a:rPr sz="2400" spc="0" dirty="0" smtClean="0">
                <a:latin typeface="Calibri"/>
                <a:cs typeface="Calibri"/>
              </a:rPr>
              <a:t>d</a:t>
            </a:r>
            <a:r>
              <a:rPr sz="2400" spc="-20" dirty="0" smtClean="0">
                <a:latin typeface="Calibri"/>
                <a:cs typeface="Calibri"/>
              </a:rPr>
              <a:t>a</a:t>
            </a:r>
            <a:r>
              <a:rPr sz="2400" spc="-35" dirty="0" smtClean="0">
                <a:latin typeface="Calibri"/>
                <a:cs typeface="Calibri"/>
              </a:rPr>
              <a:t>t</a:t>
            </a:r>
            <a:r>
              <a:rPr sz="2400" spc="0" dirty="0" smtClean="0">
                <a:latin typeface="Calibri"/>
                <a:cs typeface="Calibri"/>
              </a:rPr>
              <a:t>a</a:t>
            </a:r>
            <a:r>
              <a:rPr sz="2400" spc="-15" dirty="0" smtClean="0">
                <a:latin typeface="Calibri"/>
                <a:cs typeface="Calibri"/>
              </a:rPr>
              <a:t> </a:t>
            </a:r>
            <a:r>
              <a:rPr sz="2400" spc="-30" dirty="0" smtClean="0">
                <a:latin typeface="Calibri"/>
                <a:cs typeface="Calibri"/>
              </a:rPr>
              <a:t>c</a:t>
            </a:r>
            <a:r>
              <a:rPr sz="2400" spc="0" dirty="0" smtClean="0">
                <a:latin typeface="Calibri"/>
                <a:cs typeface="Calibri"/>
              </a:rPr>
              <a:t>an</a:t>
            </a:r>
            <a:endParaRPr sz="2400">
              <a:latin typeface="Calibri"/>
              <a:cs typeface="Calibri"/>
            </a:endParaRPr>
          </a:p>
          <a:p>
            <a:pPr marL="756285" lvl="1" indent="-287020">
              <a:lnSpc>
                <a:spcPct val="100000"/>
              </a:lnSpc>
              <a:spcBef>
                <a:spcPts val="290"/>
              </a:spcBef>
              <a:buClr>
                <a:srgbClr val="0000FF"/>
              </a:buClr>
              <a:buFont typeface="Arial"/>
              <a:buChar char="–"/>
              <a:tabLst>
                <a:tab pos="756285" algn="l"/>
              </a:tabLst>
            </a:pPr>
            <a:r>
              <a:rPr sz="2400" spc="-15" dirty="0" smtClean="0">
                <a:latin typeface="Calibri"/>
                <a:cs typeface="Calibri"/>
              </a:rPr>
              <a:t>I</a:t>
            </a:r>
            <a:r>
              <a:rPr sz="2400" spc="-20" dirty="0" smtClean="0">
                <a:latin typeface="Calibri"/>
                <a:cs typeface="Calibri"/>
              </a:rPr>
              <a:t>mp</a:t>
            </a:r>
            <a:r>
              <a:rPr sz="2400" spc="-10" dirty="0" smtClean="0">
                <a:latin typeface="Calibri"/>
                <a:cs typeface="Calibri"/>
              </a:rPr>
              <a:t>e</a:t>
            </a:r>
            <a:r>
              <a:rPr sz="2400" spc="0" dirty="0" smtClean="0">
                <a:latin typeface="Calibri"/>
                <a:cs typeface="Calibri"/>
              </a:rPr>
              <a:t>l</a:t>
            </a:r>
            <a:r>
              <a:rPr sz="2400" spc="-30" dirty="0" smtClean="0">
                <a:latin typeface="Calibri"/>
                <a:cs typeface="Calibri"/>
              </a:rPr>
              <a:t> </a:t>
            </a:r>
            <a:r>
              <a:rPr sz="2400" spc="0" dirty="0" smtClean="0">
                <a:latin typeface="Calibri"/>
                <a:cs typeface="Calibri"/>
              </a:rPr>
              <a:t>modeling</a:t>
            </a:r>
            <a:r>
              <a:rPr sz="2400" spc="-15" dirty="0" smtClean="0">
                <a:latin typeface="Calibri"/>
                <a:cs typeface="Calibri"/>
              </a:rPr>
              <a:t> </a:t>
            </a:r>
            <a:r>
              <a:rPr sz="2400" spc="-35" dirty="0" smtClean="0">
                <a:latin typeface="Calibri"/>
                <a:cs typeface="Calibri"/>
              </a:rPr>
              <a:t>e</a:t>
            </a:r>
            <a:r>
              <a:rPr sz="2400" spc="-25" dirty="0" smtClean="0">
                <a:latin typeface="Calibri"/>
                <a:cs typeface="Calibri"/>
              </a:rPr>
              <a:t>f</a:t>
            </a:r>
            <a:r>
              <a:rPr sz="2400" spc="-50" dirty="0" smtClean="0">
                <a:latin typeface="Calibri"/>
                <a:cs typeface="Calibri"/>
              </a:rPr>
              <a:t>f</a:t>
            </a:r>
            <a:r>
              <a:rPr sz="2400" spc="0" dirty="0" smtClean="0">
                <a:latin typeface="Calibri"/>
                <a:cs typeface="Calibri"/>
              </a:rPr>
              <a:t>orts</a:t>
            </a:r>
            <a:r>
              <a:rPr sz="2400" spc="-5" dirty="0" smtClean="0">
                <a:latin typeface="Calibri"/>
                <a:cs typeface="Calibri"/>
              </a:rPr>
              <a:t> </a:t>
            </a:r>
            <a:r>
              <a:rPr sz="2400" spc="-30" dirty="0" smtClean="0">
                <a:latin typeface="Calibri"/>
                <a:cs typeface="Calibri"/>
              </a:rPr>
              <a:t>t</a:t>
            </a:r>
            <a:r>
              <a:rPr sz="2400" spc="0" dirty="0" smtClean="0">
                <a:latin typeface="Calibri"/>
                <a:cs typeface="Calibri"/>
              </a:rPr>
              <a:t>o</a:t>
            </a:r>
            <a:r>
              <a:rPr sz="2400" spc="-5" dirty="0" smtClean="0">
                <a:latin typeface="Calibri"/>
                <a:cs typeface="Calibri"/>
              </a:rPr>
              <a:t> </a:t>
            </a:r>
            <a:r>
              <a:rPr sz="2400" spc="0" dirty="0" smtClean="0">
                <a:latin typeface="Calibri"/>
                <a:cs typeface="Calibri"/>
              </a:rPr>
              <a:t>p</a:t>
            </a:r>
            <a:r>
              <a:rPr sz="2400" spc="-45" dirty="0" smtClean="0">
                <a:latin typeface="Calibri"/>
                <a:cs typeface="Calibri"/>
              </a:rPr>
              <a:t>r</a:t>
            </a:r>
            <a:r>
              <a:rPr sz="2400" spc="0" dirty="0" smtClean="0">
                <a:latin typeface="Calibri"/>
                <a:cs typeface="Calibri"/>
              </a:rPr>
              <a:t>oduce</a:t>
            </a:r>
            <a:r>
              <a:rPr sz="2400" spc="-15" dirty="0" smtClean="0">
                <a:latin typeface="Calibri"/>
                <a:cs typeface="Calibri"/>
              </a:rPr>
              <a:t> </a:t>
            </a:r>
            <a:r>
              <a:rPr sz="2400" spc="-20" dirty="0" smtClean="0">
                <a:latin typeface="Calibri"/>
                <a:cs typeface="Calibri"/>
              </a:rPr>
              <a:t>mo</a:t>
            </a:r>
            <a:r>
              <a:rPr sz="2400" spc="-50" dirty="0" smtClean="0">
                <a:latin typeface="Calibri"/>
                <a:cs typeface="Calibri"/>
              </a:rPr>
              <a:t>r</a:t>
            </a:r>
            <a:r>
              <a:rPr sz="2400" spc="-15" dirty="0" smtClean="0">
                <a:latin typeface="Calibri"/>
                <a:cs typeface="Calibri"/>
              </a:rPr>
              <a:t>e </a:t>
            </a:r>
            <a:r>
              <a:rPr sz="2400" spc="-45" dirty="0" smtClean="0">
                <a:latin typeface="Calibri"/>
                <a:cs typeface="Calibri"/>
              </a:rPr>
              <a:t>r</a:t>
            </a:r>
            <a:r>
              <a:rPr sz="2400" spc="-15" dirty="0" smtClean="0">
                <a:latin typeface="Calibri"/>
                <a:cs typeface="Calibri"/>
              </a:rPr>
              <a:t>e</a:t>
            </a:r>
            <a:r>
              <a:rPr sz="2400" spc="-10" dirty="0" smtClean="0">
                <a:latin typeface="Calibri"/>
                <a:cs typeface="Calibri"/>
              </a:rPr>
              <a:t>a</a:t>
            </a:r>
            <a:r>
              <a:rPr sz="2400" spc="0" dirty="0" smtClean="0">
                <a:latin typeface="Calibri"/>
                <a:cs typeface="Calibri"/>
              </a:rPr>
              <a:t>li</a:t>
            </a:r>
            <a:r>
              <a:rPr sz="2400" spc="-25" dirty="0" smtClean="0">
                <a:latin typeface="Calibri"/>
                <a:cs typeface="Calibri"/>
              </a:rPr>
              <a:t>s</a:t>
            </a:r>
            <a:r>
              <a:rPr sz="2400" spc="0" dirty="0" smtClean="0">
                <a:latin typeface="Calibri"/>
                <a:cs typeface="Calibri"/>
              </a:rPr>
              <a:t>tic</a:t>
            </a:r>
            <a:r>
              <a:rPr sz="2400" spc="-10" dirty="0" smtClean="0">
                <a:latin typeface="Calibri"/>
                <a:cs typeface="Calibri"/>
              </a:rPr>
              <a:t> </a:t>
            </a:r>
            <a:r>
              <a:rPr sz="2400" spc="0" dirty="0" smtClean="0">
                <a:latin typeface="Calibri"/>
                <a:cs typeface="Calibri"/>
              </a:rPr>
              <a:t>models</a:t>
            </a:r>
            <a:endParaRPr sz="2400">
              <a:latin typeface="Calibri"/>
              <a:cs typeface="Calibri"/>
            </a:endParaRPr>
          </a:p>
          <a:p>
            <a:pPr marL="756285" lvl="1" indent="-287020">
              <a:lnSpc>
                <a:spcPct val="100000"/>
              </a:lnSpc>
              <a:spcBef>
                <a:spcPts val="285"/>
              </a:spcBef>
              <a:buClr>
                <a:srgbClr val="0000FF"/>
              </a:buClr>
              <a:buFont typeface="Arial"/>
              <a:buChar char="–"/>
              <a:tabLst>
                <a:tab pos="756285" algn="l"/>
              </a:tabLst>
            </a:pPr>
            <a:r>
              <a:rPr sz="2400" spc="5" dirty="0" smtClean="0">
                <a:latin typeface="Calibri"/>
                <a:cs typeface="Calibri"/>
              </a:rPr>
              <a:t>E</a:t>
            </a:r>
            <a:r>
              <a:rPr sz="2400" spc="0" dirty="0" smtClean="0">
                <a:latin typeface="Calibri"/>
                <a:cs typeface="Calibri"/>
              </a:rPr>
              <a:t>nable</a:t>
            </a:r>
            <a:r>
              <a:rPr sz="2400" spc="-10" dirty="0" smtClean="0">
                <a:latin typeface="Calibri"/>
                <a:cs typeface="Calibri"/>
              </a:rPr>
              <a:t> </a:t>
            </a:r>
            <a:r>
              <a:rPr sz="2400" spc="-20" dirty="0" smtClean="0">
                <a:latin typeface="Calibri"/>
                <a:cs typeface="Calibri"/>
              </a:rPr>
              <a:t>mo</a:t>
            </a:r>
            <a:r>
              <a:rPr sz="2400" spc="-50" dirty="0" smtClean="0">
                <a:latin typeface="Calibri"/>
                <a:cs typeface="Calibri"/>
              </a:rPr>
              <a:t>r</a:t>
            </a:r>
            <a:r>
              <a:rPr sz="2400" spc="-15" dirty="0" smtClean="0">
                <a:latin typeface="Calibri"/>
                <a:cs typeface="Calibri"/>
              </a:rPr>
              <a:t>e</a:t>
            </a:r>
            <a:r>
              <a:rPr sz="2400" spc="-10" dirty="0" smtClean="0">
                <a:latin typeface="Calibri"/>
                <a:cs typeface="Calibri"/>
              </a:rPr>
              <a:t> </a:t>
            </a:r>
            <a:r>
              <a:rPr sz="2400" spc="-20" dirty="0" smtClean="0">
                <a:latin typeface="Calibri"/>
                <a:cs typeface="Calibri"/>
              </a:rPr>
              <a:t>me</a:t>
            </a:r>
            <a:r>
              <a:rPr sz="2400" spc="-10" dirty="0" smtClean="0">
                <a:latin typeface="Calibri"/>
                <a:cs typeface="Calibri"/>
              </a:rPr>
              <a:t>a</a:t>
            </a:r>
            <a:r>
              <a:rPr sz="2400" spc="0" dirty="0" smtClean="0">
                <a:latin typeface="Calibri"/>
                <a:cs typeface="Calibri"/>
              </a:rPr>
              <a:t>ningful </a:t>
            </a:r>
            <a:r>
              <a:rPr sz="2400" spc="-15" dirty="0" smtClean="0">
                <a:latin typeface="Calibri"/>
                <a:cs typeface="Calibri"/>
              </a:rPr>
              <a:t>per</a:t>
            </a:r>
            <a:r>
              <a:rPr sz="2400" spc="-55" dirty="0" smtClean="0">
                <a:latin typeface="Calibri"/>
                <a:cs typeface="Calibri"/>
              </a:rPr>
              <a:t>f</a:t>
            </a:r>
            <a:r>
              <a:rPr sz="2400" spc="0" dirty="0" smtClean="0">
                <a:latin typeface="Calibri"/>
                <a:cs typeface="Calibri"/>
              </a:rPr>
              <a:t>ormanc</a:t>
            </a:r>
            <a:r>
              <a:rPr sz="2400" spc="-15" dirty="0" smtClean="0">
                <a:latin typeface="Calibri"/>
                <a:cs typeface="Calibri"/>
              </a:rPr>
              <a:t>e</a:t>
            </a:r>
            <a:r>
              <a:rPr sz="2400" spc="-10" dirty="0" smtClean="0">
                <a:latin typeface="Calibri"/>
                <a:cs typeface="Calibri"/>
              </a:rPr>
              <a:t> </a:t>
            </a:r>
            <a:r>
              <a:rPr sz="2400" spc="0" dirty="0" smtClean="0">
                <a:latin typeface="Calibri"/>
                <a:cs typeface="Calibri"/>
              </a:rPr>
              <a:t>anal</a:t>
            </a:r>
            <a:r>
              <a:rPr sz="2400" spc="-15" dirty="0" smtClean="0">
                <a:latin typeface="Calibri"/>
                <a:cs typeface="Calibri"/>
              </a:rPr>
              <a:t>y</a:t>
            </a:r>
            <a:r>
              <a:rPr sz="2400" spc="0" dirty="0" smtClean="0">
                <a:latin typeface="Calibri"/>
                <a:cs typeface="Calibri"/>
              </a:rPr>
              <a:t>sis</a:t>
            </a:r>
            <a:r>
              <a:rPr sz="2400" spc="-20" dirty="0" smtClean="0">
                <a:latin typeface="Calibri"/>
                <a:cs typeface="Calibri"/>
              </a:rPr>
              <a:t> </a:t>
            </a:r>
            <a:r>
              <a:rPr sz="2400" spc="-30" dirty="0" smtClean="0">
                <a:latin typeface="Calibri"/>
                <a:cs typeface="Calibri"/>
              </a:rPr>
              <a:t>s</a:t>
            </a:r>
            <a:r>
              <a:rPr sz="2400" spc="0" dirty="0" smtClean="0">
                <a:latin typeface="Calibri"/>
                <a:cs typeface="Calibri"/>
              </a:rPr>
              <a:t>tudies</a:t>
            </a:r>
            <a:endParaRPr sz="2400">
              <a:latin typeface="Calibri"/>
              <a:cs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noAutofit/>
          </a:bodyPr>
          <a:lstStyle/>
          <a:p>
            <a:pPr marL="25400">
              <a:lnSpc>
                <a:spcPct val="100000"/>
              </a:lnSpc>
            </a:pPr>
            <a:fld id="{81D60167-4931-47E6-BA6A-407CBD079E47}" type="slidenum">
              <a:rPr sz="1200" dirty="0" smtClean="0">
                <a:solidFill>
                  <a:srgbClr val="888888"/>
                </a:solidFill>
                <a:latin typeface="Verdana"/>
                <a:cs typeface="Verdana"/>
              </a:rPr>
              <a:t>18</a:t>
            </a:fld>
            <a:endParaRPr sz="1200">
              <a:latin typeface="Verdana"/>
              <a:cs typeface="Verdana"/>
            </a:endParaRPr>
          </a:p>
        </p:txBody>
      </p:sp>
      <p:sp>
        <p:nvSpPr>
          <p:cNvPr id="3" name="object 3"/>
          <p:cNvSpPr txBox="1"/>
          <p:nvPr/>
        </p:nvSpPr>
        <p:spPr>
          <a:xfrm>
            <a:off x="307340" y="2568575"/>
            <a:ext cx="8680450" cy="2588895"/>
          </a:xfrm>
          <a:prstGeom prst="rect">
            <a:avLst/>
          </a:prstGeom>
        </p:spPr>
        <p:txBody>
          <a:bodyPr vert="horz" wrap="square" lIns="0" tIns="0" rIns="0" bIns="0" rtlCol="0">
            <a:noAutofit/>
          </a:bodyPr>
          <a:lstStyle/>
          <a:p>
            <a:pPr marL="299085" indent="-287020">
              <a:lnSpc>
                <a:spcPct val="100000"/>
              </a:lnSpc>
              <a:buFont typeface="Arial"/>
              <a:buChar char="–"/>
              <a:tabLst>
                <a:tab pos="299085" algn="l"/>
              </a:tabLst>
            </a:pPr>
            <a:r>
              <a:rPr sz="2400" spc="0" dirty="0" smtClean="0">
                <a:latin typeface="Calibri"/>
                <a:cs typeface="Calibri"/>
              </a:rPr>
              <a:t>Models</a:t>
            </a:r>
            <a:r>
              <a:rPr sz="2400" spc="-20" dirty="0" smtClean="0">
                <a:latin typeface="Calibri"/>
                <a:cs typeface="Calibri"/>
              </a:rPr>
              <a:t> </a:t>
            </a:r>
            <a:r>
              <a:rPr sz="2400" spc="0" dirty="0" smtClean="0">
                <a:latin typeface="Calibri"/>
                <a:cs typeface="Calibri"/>
              </a:rPr>
              <a:t>&amp;</a:t>
            </a:r>
            <a:r>
              <a:rPr sz="2400" spc="-5" dirty="0" smtClean="0">
                <a:latin typeface="Calibri"/>
                <a:cs typeface="Calibri"/>
              </a:rPr>
              <a:t> </a:t>
            </a:r>
            <a:r>
              <a:rPr sz="2400" spc="0" dirty="0" smtClean="0">
                <a:latin typeface="Calibri"/>
                <a:cs typeface="Calibri"/>
              </a:rPr>
              <a:t>anal</a:t>
            </a:r>
            <a:r>
              <a:rPr sz="2400" spc="-25" dirty="0" smtClean="0">
                <a:latin typeface="Calibri"/>
                <a:cs typeface="Calibri"/>
              </a:rPr>
              <a:t>y</a:t>
            </a:r>
            <a:r>
              <a:rPr sz="2400" spc="0" dirty="0" smtClean="0">
                <a:latin typeface="Calibri"/>
                <a:cs typeface="Calibri"/>
              </a:rPr>
              <a:t>sis </a:t>
            </a:r>
            <a:r>
              <a:rPr sz="2400" spc="-15" dirty="0" smtClean="0">
                <a:latin typeface="Calibri"/>
                <a:cs typeface="Calibri"/>
              </a:rPr>
              <a:t>o</a:t>
            </a:r>
            <a:r>
              <a:rPr sz="2400" spc="0" dirty="0" smtClean="0">
                <a:latin typeface="Calibri"/>
                <a:cs typeface="Calibri"/>
              </a:rPr>
              <a:t>f</a:t>
            </a:r>
            <a:r>
              <a:rPr sz="2400" spc="-5" dirty="0" smtClean="0">
                <a:latin typeface="Calibri"/>
                <a:cs typeface="Calibri"/>
              </a:rPr>
              <a:t> </a:t>
            </a:r>
            <a:r>
              <a:rPr sz="2400" spc="-15" dirty="0" smtClean="0">
                <a:latin typeface="Calibri"/>
                <a:cs typeface="Calibri"/>
              </a:rPr>
              <a:t>wi</a:t>
            </a:r>
            <a:r>
              <a:rPr sz="2400" spc="-45" dirty="0" smtClean="0">
                <a:latin typeface="Calibri"/>
                <a:cs typeface="Calibri"/>
              </a:rPr>
              <a:t>r</a:t>
            </a:r>
            <a:r>
              <a:rPr sz="2400" spc="-15" dirty="0" smtClean="0">
                <a:latin typeface="Calibri"/>
                <a:cs typeface="Calibri"/>
              </a:rPr>
              <a:t>ed net</a:t>
            </a:r>
            <a:r>
              <a:rPr sz="2400" spc="-50" dirty="0" smtClean="0">
                <a:latin typeface="Calibri"/>
                <a:cs typeface="Calibri"/>
              </a:rPr>
              <a:t>w</a:t>
            </a:r>
            <a:r>
              <a:rPr sz="2400" spc="-15" dirty="0" smtClean="0">
                <a:latin typeface="Calibri"/>
                <a:cs typeface="Calibri"/>
              </a:rPr>
              <a:t>or</a:t>
            </a:r>
            <a:r>
              <a:rPr sz="2400" spc="-45" dirty="0" smtClean="0">
                <a:latin typeface="Calibri"/>
                <a:cs typeface="Calibri"/>
              </a:rPr>
              <a:t>k</a:t>
            </a:r>
            <a:r>
              <a:rPr sz="2400" spc="0" dirty="0" smtClean="0">
                <a:latin typeface="Calibri"/>
                <a:cs typeface="Calibri"/>
              </a:rPr>
              <a:t>s</a:t>
            </a:r>
            <a:r>
              <a:rPr sz="2400" spc="-20" dirty="0" smtClean="0">
                <a:latin typeface="Calibri"/>
                <a:cs typeface="Calibri"/>
              </a:rPr>
              <a:t> </a:t>
            </a:r>
            <a:r>
              <a:rPr sz="2400" spc="-15" dirty="0" smtClean="0">
                <a:latin typeface="Calibri"/>
                <a:cs typeface="Calibri"/>
              </a:rPr>
              <a:t>a</a:t>
            </a:r>
            <a:r>
              <a:rPr sz="2400" spc="-45" dirty="0" smtClean="0">
                <a:latin typeface="Calibri"/>
                <a:cs typeface="Calibri"/>
              </a:rPr>
              <a:t>r</a:t>
            </a:r>
            <a:r>
              <a:rPr sz="2400" spc="-15" dirty="0" smtClean="0">
                <a:latin typeface="Calibri"/>
                <a:cs typeface="Calibri"/>
              </a:rPr>
              <a:t>e </a:t>
            </a:r>
            <a:r>
              <a:rPr sz="2400" spc="-55" dirty="0" smtClean="0">
                <a:latin typeface="Calibri"/>
                <a:cs typeface="Calibri"/>
              </a:rPr>
              <a:t>v</a:t>
            </a:r>
            <a:r>
              <a:rPr sz="2400" spc="0" dirty="0" smtClean="0">
                <a:latin typeface="Calibri"/>
                <a:cs typeface="Calibri"/>
              </a:rPr>
              <a:t>alid </a:t>
            </a:r>
            <a:r>
              <a:rPr sz="2400" spc="-50" dirty="0" smtClean="0">
                <a:latin typeface="Calibri"/>
                <a:cs typeface="Calibri"/>
              </a:rPr>
              <a:t>f</a:t>
            </a:r>
            <a:r>
              <a:rPr sz="2400" spc="-15" dirty="0" smtClean="0">
                <a:latin typeface="Calibri"/>
                <a:cs typeface="Calibri"/>
              </a:rPr>
              <a:t>or wi</a:t>
            </a:r>
            <a:r>
              <a:rPr sz="2400" spc="-50" dirty="0" smtClean="0">
                <a:latin typeface="Calibri"/>
                <a:cs typeface="Calibri"/>
              </a:rPr>
              <a:t>r</a:t>
            </a:r>
            <a:r>
              <a:rPr sz="2400" spc="-10" dirty="0" smtClean="0">
                <a:latin typeface="Calibri"/>
                <a:cs typeface="Calibri"/>
              </a:rPr>
              <a:t>el</a:t>
            </a:r>
            <a:r>
              <a:rPr sz="2400" spc="-5" dirty="0" smtClean="0">
                <a:latin typeface="Calibri"/>
                <a:cs typeface="Calibri"/>
              </a:rPr>
              <a:t>e</a:t>
            </a:r>
            <a:r>
              <a:rPr sz="2400" spc="0" dirty="0" smtClean="0">
                <a:latin typeface="Calibri"/>
                <a:cs typeface="Calibri"/>
              </a:rPr>
              <a:t>ss</a:t>
            </a:r>
            <a:r>
              <a:rPr sz="2400" spc="-10" dirty="0" smtClean="0">
                <a:latin typeface="Calibri"/>
                <a:cs typeface="Calibri"/>
              </a:rPr>
              <a:t> </a:t>
            </a:r>
            <a:r>
              <a:rPr sz="2400" spc="-15" dirty="0" smtClean="0">
                <a:latin typeface="Calibri"/>
                <a:cs typeface="Calibri"/>
              </a:rPr>
              <a:t>n</a:t>
            </a:r>
            <a:r>
              <a:rPr sz="2400" spc="-25" dirty="0" smtClean="0">
                <a:latin typeface="Calibri"/>
                <a:cs typeface="Calibri"/>
              </a:rPr>
              <a:t>e</a:t>
            </a:r>
            <a:r>
              <a:rPr sz="2400" spc="-10" dirty="0" smtClean="0">
                <a:latin typeface="Calibri"/>
                <a:cs typeface="Calibri"/>
              </a:rPr>
              <a:t>t</a:t>
            </a:r>
            <a:r>
              <a:rPr sz="2400" spc="-45" dirty="0" smtClean="0">
                <a:latin typeface="Calibri"/>
                <a:cs typeface="Calibri"/>
              </a:rPr>
              <a:t>w</a:t>
            </a:r>
            <a:r>
              <a:rPr sz="2400" spc="-15" dirty="0" smtClean="0">
                <a:latin typeface="Calibri"/>
                <a:cs typeface="Calibri"/>
              </a:rPr>
              <a:t>or</a:t>
            </a:r>
            <a:r>
              <a:rPr sz="2400" spc="-45" dirty="0" smtClean="0">
                <a:latin typeface="Calibri"/>
                <a:cs typeface="Calibri"/>
              </a:rPr>
              <a:t>k</a:t>
            </a:r>
            <a:r>
              <a:rPr sz="2400" spc="0" dirty="0" smtClean="0">
                <a:latin typeface="Calibri"/>
                <a:cs typeface="Calibri"/>
              </a:rPr>
              <a:t>s</a:t>
            </a:r>
            <a:endParaRPr sz="2400" dirty="0">
              <a:latin typeface="Calibri"/>
              <a:cs typeface="Calibri"/>
            </a:endParaRPr>
          </a:p>
          <a:p>
            <a:pPr>
              <a:lnSpc>
                <a:spcPts val="550"/>
              </a:lnSpc>
              <a:spcBef>
                <a:spcPts val="25"/>
              </a:spcBef>
              <a:buFont typeface="Arial"/>
              <a:buChar char="–"/>
            </a:pPr>
            <a:endParaRPr sz="550" dirty="0"/>
          </a:p>
          <a:p>
            <a:pPr marL="299085" indent="-287020">
              <a:lnSpc>
                <a:spcPct val="100000"/>
              </a:lnSpc>
              <a:buFont typeface="Arial"/>
              <a:buChar char="–"/>
              <a:tabLst>
                <a:tab pos="299085" algn="l"/>
              </a:tabLst>
            </a:pPr>
            <a:r>
              <a:rPr sz="2400" spc="-15" dirty="0" smtClean="0">
                <a:solidFill>
                  <a:srgbClr val="C00000"/>
                </a:solidFill>
                <a:latin typeface="Calibri"/>
                <a:cs typeface="Calibri"/>
              </a:rPr>
              <a:t>Wi</a:t>
            </a:r>
            <a:r>
              <a:rPr sz="2400" spc="-45" dirty="0" smtClean="0">
                <a:solidFill>
                  <a:srgbClr val="C00000"/>
                </a:solidFill>
                <a:latin typeface="Calibri"/>
                <a:cs typeface="Calibri"/>
              </a:rPr>
              <a:t>r</a:t>
            </a:r>
            <a:r>
              <a:rPr sz="2400" spc="-10" dirty="0" smtClean="0">
                <a:solidFill>
                  <a:srgbClr val="C00000"/>
                </a:solidFill>
                <a:latin typeface="Calibri"/>
                <a:cs typeface="Calibri"/>
              </a:rPr>
              <a:t>el</a:t>
            </a:r>
            <a:r>
              <a:rPr sz="2400" spc="-5" dirty="0" smtClean="0">
                <a:solidFill>
                  <a:srgbClr val="C00000"/>
                </a:solidFill>
                <a:latin typeface="Calibri"/>
                <a:cs typeface="Calibri"/>
              </a:rPr>
              <a:t>e</a:t>
            </a:r>
            <a:r>
              <a:rPr sz="2400" spc="0" dirty="0" smtClean="0">
                <a:solidFill>
                  <a:srgbClr val="C00000"/>
                </a:solidFill>
                <a:latin typeface="Calibri"/>
                <a:cs typeface="Calibri"/>
              </a:rPr>
              <a:t>ss</a:t>
            </a:r>
            <a:r>
              <a:rPr sz="2400" spc="-20" dirty="0" smtClean="0">
                <a:solidFill>
                  <a:srgbClr val="C00000"/>
                </a:solidFill>
                <a:latin typeface="Calibri"/>
                <a:cs typeface="Calibri"/>
              </a:rPr>
              <a:t> </a:t>
            </a:r>
            <a:r>
              <a:rPr sz="2400" spc="0" dirty="0" smtClean="0">
                <a:solidFill>
                  <a:srgbClr val="C00000"/>
                </a:solidFill>
                <a:latin typeface="Calibri"/>
                <a:cs typeface="Calibri"/>
              </a:rPr>
              <a:t>lin</a:t>
            </a:r>
            <a:r>
              <a:rPr sz="2400" spc="-25" dirty="0" smtClean="0">
                <a:solidFill>
                  <a:srgbClr val="C00000"/>
                </a:solidFill>
                <a:latin typeface="Calibri"/>
                <a:cs typeface="Calibri"/>
              </a:rPr>
              <a:t>k</a:t>
            </a:r>
            <a:r>
              <a:rPr sz="2400" spc="0" dirty="0" smtClean="0">
                <a:solidFill>
                  <a:srgbClr val="C00000"/>
                </a:solidFill>
                <a:latin typeface="Calibri"/>
                <a:cs typeface="Calibri"/>
              </a:rPr>
              <a:t>s</a:t>
            </a:r>
            <a:r>
              <a:rPr sz="2400" spc="-5" dirty="0" smtClean="0">
                <a:solidFill>
                  <a:srgbClr val="C00000"/>
                </a:solidFill>
                <a:latin typeface="Calibri"/>
                <a:cs typeface="Calibri"/>
              </a:rPr>
              <a:t> </a:t>
            </a:r>
            <a:r>
              <a:rPr sz="2400" spc="-15" dirty="0" smtClean="0">
                <a:latin typeface="Calibri"/>
                <a:cs typeface="Calibri"/>
              </a:rPr>
              <a:t>a</a:t>
            </a:r>
            <a:r>
              <a:rPr sz="2400" spc="-45" dirty="0" smtClean="0">
                <a:latin typeface="Calibri"/>
                <a:cs typeface="Calibri"/>
              </a:rPr>
              <a:t>r</a:t>
            </a:r>
            <a:r>
              <a:rPr sz="2400" spc="-15" dirty="0" smtClean="0">
                <a:latin typeface="Calibri"/>
                <a:cs typeface="Calibri"/>
              </a:rPr>
              <a:t>e</a:t>
            </a:r>
            <a:r>
              <a:rPr sz="2400" spc="-10" dirty="0" smtClean="0">
                <a:latin typeface="Calibri"/>
                <a:cs typeface="Calibri"/>
              </a:rPr>
              <a:t> </a:t>
            </a:r>
            <a:r>
              <a:rPr sz="2400" b="1" i="1" spc="-35" dirty="0" smtClean="0">
                <a:latin typeface="Calibri"/>
                <a:cs typeface="Calibri"/>
              </a:rPr>
              <a:t>s</a:t>
            </a:r>
            <a:r>
              <a:rPr sz="2400" b="1" i="1" spc="-20" dirty="0" smtClean="0">
                <a:latin typeface="Calibri"/>
                <a:cs typeface="Calibri"/>
              </a:rPr>
              <a:t>ymm</a:t>
            </a:r>
            <a:r>
              <a:rPr sz="2400" b="1" i="1" spc="-25" dirty="0" smtClean="0">
                <a:latin typeface="Calibri"/>
                <a:cs typeface="Calibri"/>
              </a:rPr>
              <a:t>e</a:t>
            </a:r>
            <a:r>
              <a:rPr sz="2400" b="1" i="1" spc="-10" dirty="0" smtClean="0">
                <a:latin typeface="Calibri"/>
                <a:cs typeface="Calibri"/>
              </a:rPr>
              <a:t>t</a:t>
            </a:r>
            <a:r>
              <a:rPr sz="2400" b="1" i="1" spc="-20" dirty="0" smtClean="0">
                <a:latin typeface="Calibri"/>
                <a:cs typeface="Calibri"/>
              </a:rPr>
              <a:t>r</a:t>
            </a:r>
            <a:r>
              <a:rPr sz="2400" b="1" i="1" spc="-10" dirty="0" smtClean="0">
                <a:latin typeface="Calibri"/>
                <a:cs typeface="Calibri"/>
              </a:rPr>
              <a:t>ic</a:t>
            </a:r>
            <a:endParaRPr sz="2400" dirty="0">
              <a:latin typeface="Calibri"/>
              <a:cs typeface="Calibri"/>
            </a:endParaRPr>
          </a:p>
          <a:p>
            <a:pPr>
              <a:lnSpc>
                <a:spcPts val="550"/>
              </a:lnSpc>
              <a:spcBef>
                <a:spcPts val="25"/>
              </a:spcBef>
              <a:buFont typeface="Arial"/>
              <a:buChar char="–"/>
            </a:pPr>
            <a:endParaRPr sz="550" dirty="0"/>
          </a:p>
          <a:p>
            <a:pPr marL="299085" indent="-287020">
              <a:lnSpc>
                <a:spcPct val="100000"/>
              </a:lnSpc>
              <a:buFont typeface="Arial"/>
              <a:buChar char="–"/>
              <a:tabLst>
                <a:tab pos="299085" algn="l"/>
              </a:tabLst>
            </a:pPr>
            <a:r>
              <a:rPr sz="2400" spc="0" dirty="0" smtClean="0">
                <a:solidFill>
                  <a:srgbClr val="C00000"/>
                </a:solidFill>
                <a:latin typeface="Calibri"/>
                <a:cs typeface="Calibri"/>
              </a:rPr>
              <a:t>Link</a:t>
            </a:r>
            <a:r>
              <a:rPr sz="2400" spc="-15" dirty="0" smtClean="0">
                <a:solidFill>
                  <a:srgbClr val="C00000"/>
                </a:solidFill>
                <a:latin typeface="Calibri"/>
                <a:cs typeface="Calibri"/>
              </a:rPr>
              <a:t> </a:t>
            </a:r>
            <a:r>
              <a:rPr sz="2400" spc="-30" dirty="0" smtClean="0">
                <a:solidFill>
                  <a:srgbClr val="C00000"/>
                </a:solidFill>
                <a:latin typeface="Calibri"/>
                <a:cs typeface="Calibri"/>
              </a:rPr>
              <a:t>c</a:t>
            </a:r>
            <a:r>
              <a:rPr sz="2400" spc="0" dirty="0" smtClean="0">
                <a:solidFill>
                  <a:srgbClr val="C00000"/>
                </a:solidFill>
                <a:latin typeface="Calibri"/>
                <a:cs typeface="Calibri"/>
              </a:rPr>
              <a:t>onditi</a:t>
            </a:r>
            <a:r>
              <a:rPr sz="2400" spc="-15" dirty="0" smtClean="0">
                <a:solidFill>
                  <a:srgbClr val="C00000"/>
                </a:solidFill>
                <a:latin typeface="Calibri"/>
                <a:cs typeface="Calibri"/>
              </a:rPr>
              <a:t>o</a:t>
            </a:r>
            <a:r>
              <a:rPr sz="2400" spc="0" dirty="0" smtClean="0">
                <a:solidFill>
                  <a:srgbClr val="C00000"/>
                </a:solidFill>
                <a:latin typeface="Calibri"/>
                <a:cs typeface="Calibri"/>
              </a:rPr>
              <a:t>ns</a:t>
            </a:r>
            <a:r>
              <a:rPr sz="2400" spc="-5" dirty="0" smtClean="0">
                <a:solidFill>
                  <a:srgbClr val="C00000"/>
                </a:solidFill>
                <a:latin typeface="Calibri"/>
                <a:cs typeface="Calibri"/>
              </a:rPr>
              <a:t> </a:t>
            </a:r>
            <a:r>
              <a:rPr sz="2400" spc="-15" dirty="0" smtClean="0">
                <a:latin typeface="Calibri"/>
                <a:cs typeface="Calibri"/>
              </a:rPr>
              <a:t>a</a:t>
            </a:r>
            <a:r>
              <a:rPr sz="2400" spc="-45" dirty="0" smtClean="0">
                <a:latin typeface="Calibri"/>
                <a:cs typeface="Calibri"/>
              </a:rPr>
              <a:t>r</a:t>
            </a:r>
            <a:r>
              <a:rPr sz="2400" spc="-15" dirty="0" smtClean="0">
                <a:latin typeface="Calibri"/>
                <a:cs typeface="Calibri"/>
              </a:rPr>
              <a:t>e</a:t>
            </a:r>
            <a:r>
              <a:rPr sz="2400" spc="5" dirty="0" smtClean="0">
                <a:latin typeface="Calibri"/>
                <a:cs typeface="Calibri"/>
              </a:rPr>
              <a:t> </a:t>
            </a:r>
            <a:r>
              <a:rPr sz="2400" b="1" i="1" spc="-25" dirty="0" smtClean="0">
                <a:latin typeface="Calibri"/>
                <a:cs typeface="Calibri"/>
              </a:rPr>
              <a:t>s</a:t>
            </a:r>
            <a:r>
              <a:rPr sz="2400" b="1" i="1" spc="-40" dirty="0" smtClean="0">
                <a:latin typeface="Calibri"/>
                <a:cs typeface="Calibri"/>
              </a:rPr>
              <a:t>t</a:t>
            </a:r>
            <a:r>
              <a:rPr sz="2400" b="1" i="1" spc="-10" dirty="0" smtClean="0">
                <a:latin typeface="Calibri"/>
                <a:cs typeface="Calibri"/>
              </a:rPr>
              <a:t>atic</a:t>
            </a:r>
            <a:endParaRPr sz="2400" dirty="0">
              <a:latin typeface="Calibri"/>
              <a:cs typeface="Calibri"/>
            </a:endParaRPr>
          </a:p>
          <a:p>
            <a:pPr>
              <a:lnSpc>
                <a:spcPts val="550"/>
              </a:lnSpc>
              <a:spcBef>
                <a:spcPts val="28"/>
              </a:spcBef>
              <a:buFont typeface="Arial"/>
              <a:buChar char="–"/>
            </a:pPr>
            <a:endParaRPr sz="550" dirty="0"/>
          </a:p>
          <a:p>
            <a:pPr marL="299085" indent="-287020">
              <a:lnSpc>
                <a:spcPct val="100000"/>
              </a:lnSpc>
              <a:buFont typeface="Arial"/>
              <a:buChar char="–"/>
              <a:tabLst>
                <a:tab pos="299085" algn="l"/>
              </a:tabLst>
            </a:pPr>
            <a:r>
              <a:rPr sz="2400" spc="0" dirty="0" smtClean="0">
                <a:latin typeface="Calibri"/>
                <a:cs typeface="Calibri"/>
              </a:rPr>
              <a:t>The</a:t>
            </a:r>
            <a:r>
              <a:rPr sz="2400" spc="-5" dirty="0" smtClean="0">
                <a:latin typeface="Calibri"/>
                <a:cs typeface="Calibri"/>
              </a:rPr>
              <a:t> </a:t>
            </a:r>
            <a:r>
              <a:rPr sz="2400" spc="0" dirty="0" smtClean="0">
                <a:solidFill>
                  <a:srgbClr val="C00000"/>
                </a:solidFill>
                <a:latin typeface="Calibri"/>
                <a:cs typeface="Calibri"/>
              </a:rPr>
              <a:t>density</a:t>
            </a:r>
            <a:r>
              <a:rPr sz="2400" spc="-10" dirty="0" smtClean="0">
                <a:solidFill>
                  <a:srgbClr val="C00000"/>
                </a:solidFill>
                <a:latin typeface="Calibri"/>
                <a:cs typeface="Calibri"/>
              </a:rPr>
              <a:t> </a:t>
            </a:r>
            <a:r>
              <a:rPr sz="2400" spc="0" dirty="0" smtClean="0">
                <a:solidFill>
                  <a:srgbClr val="C00000"/>
                </a:solidFill>
                <a:latin typeface="Calibri"/>
                <a:cs typeface="Calibri"/>
              </a:rPr>
              <a:t>of</a:t>
            </a:r>
            <a:r>
              <a:rPr sz="2400" spc="-5" dirty="0" smtClean="0">
                <a:solidFill>
                  <a:srgbClr val="C00000"/>
                </a:solidFill>
                <a:latin typeface="Calibri"/>
                <a:cs typeface="Calibri"/>
              </a:rPr>
              <a:t> </a:t>
            </a:r>
            <a:r>
              <a:rPr sz="2400" spc="-15" dirty="0" smtClean="0">
                <a:solidFill>
                  <a:srgbClr val="C00000"/>
                </a:solidFill>
                <a:latin typeface="Calibri"/>
                <a:cs typeface="Calibri"/>
              </a:rPr>
              <a:t>devices</a:t>
            </a:r>
            <a:r>
              <a:rPr sz="2400" spc="5" dirty="0" smtClean="0">
                <a:solidFill>
                  <a:srgbClr val="C00000"/>
                </a:solidFill>
                <a:latin typeface="Calibri"/>
                <a:cs typeface="Calibri"/>
              </a:rPr>
              <a:t> </a:t>
            </a:r>
            <a:r>
              <a:rPr sz="2400" spc="0" dirty="0" smtClean="0">
                <a:latin typeface="Calibri"/>
                <a:cs typeface="Calibri"/>
              </a:rPr>
              <a:t>in an</a:t>
            </a:r>
            <a:r>
              <a:rPr sz="2400" spc="-5" dirty="0" smtClean="0">
                <a:latin typeface="Calibri"/>
                <a:cs typeface="Calibri"/>
              </a:rPr>
              <a:t> </a:t>
            </a:r>
            <a:r>
              <a:rPr sz="2400" spc="-15" dirty="0" smtClean="0">
                <a:latin typeface="Calibri"/>
                <a:cs typeface="Calibri"/>
              </a:rPr>
              <a:t>a</a:t>
            </a:r>
            <a:r>
              <a:rPr sz="2400" spc="-45" dirty="0" smtClean="0">
                <a:latin typeface="Calibri"/>
                <a:cs typeface="Calibri"/>
              </a:rPr>
              <a:t>r</a:t>
            </a:r>
            <a:r>
              <a:rPr sz="2400" spc="-15" dirty="0" smtClean="0">
                <a:latin typeface="Calibri"/>
                <a:cs typeface="Calibri"/>
              </a:rPr>
              <a:t>ea</a:t>
            </a:r>
            <a:r>
              <a:rPr sz="2400" spc="-10" dirty="0" smtClean="0">
                <a:latin typeface="Calibri"/>
                <a:cs typeface="Calibri"/>
              </a:rPr>
              <a:t> </a:t>
            </a:r>
            <a:r>
              <a:rPr sz="2400" spc="0" dirty="0" smtClean="0">
                <a:latin typeface="Calibri"/>
                <a:cs typeface="Calibri"/>
              </a:rPr>
              <a:t>is </a:t>
            </a:r>
            <a:r>
              <a:rPr sz="2400" b="1" i="1" spc="0" dirty="0" smtClean="0">
                <a:latin typeface="Calibri"/>
                <a:cs typeface="Calibri"/>
              </a:rPr>
              <a:t>u</a:t>
            </a:r>
            <a:r>
              <a:rPr sz="2400" b="1" i="1" spc="-15" dirty="0" smtClean="0">
                <a:latin typeface="Calibri"/>
                <a:cs typeface="Calibri"/>
              </a:rPr>
              <a:t>n</a:t>
            </a:r>
            <a:r>
              <a:rPr sz="2400" b="1" i="1" spc="0" dirty="0" smtClean="0">
                <a:latin typeface="Calibri"/>
                <a:cs typeface="Calibri"/>
              </a:rPr>
              <a:t>i</a:t>
            </a:r>
            <a:r>
              <a:rPr sz="2400" b="1" i="1" spc="-20" dirty="0" smtClean="0">
                <a:latin typeface="Calibri"/>
                <a:cs typeface="Calibri"/>
              </a:rPr>
              <a:t>f</a:t>
            </a:r>
            <a:r>
              <a:rPr sz="2400" b="1" i="1" spc="0" dirty="0" smtClean="0">
                <a:latin typeface="Calibri"/>
                <a:cs typeface="Calibri"/>
              </a:rPr>
              <a:t>o</a:t>
            </a:r>
            <a:r>
              <a:rPr sz="2400" b="1" i="1" spc="-15" dirty="0" smtClean="0">
                <a:latin typeface="Calibri"/>
                <a:cs typeface="Calibri"/>
              </a:rPr>
              <a:t>r</a:t>
            </a:r>
            <a:r>
              <a:rPr sz="2400" b="1" i="1" spc="-20" dirty="0" smtClean="0">
                <a:latin typeface="Calibri"/>
                <a:cs typeface="Calibri"/>
              </a:rPr>
              <a:t>m</a:t>
            </a:r>
            <a:endParaRPr sz="2400" dirty="0">
              <a:latin typeface="Calibri"/>
              <a:cs typeface="Calibri"/>
            </a:endParaRPr>
          </a:p>
          <a:p>
            <a:pPr>
              <a:lnSpc>
                <a:spcPts val="550"/>
              </a:lnSpc>
              <a:spcBef>
                <a:spcPts val="25"/>
              </a:spcBef>
              <a:buFont typeface="Arial"/>
              <a:buChar char="–"/>
            </a:pPr>
            <a:endParaRPr sz="550" dirty="0"/>
          </a:p>
          <a:p>
            <a:pPr marL="299085" indent="-287020">
              <a:lnSpc>
                <a:spcPct val="100000"/>
              </a:lnSpc>
              <a:buFont typeface="Arial"/>
              <a:buChar char="–"/>
              <a:tabLst>
                <a:tab pos="299085" algn="l"/>
              </a:tabLst>
            </a:pPr>
            <a:r>
              <a:rPr sz="2400" spc="0" dirty="0" smtClean="0">
                <a:latin typeface="Calibri"/>
                <a:cs typeface="Calibri"/>
              </a:rPr>
              <a:t>The</a:t>
            </a:r>
            <a:r>
              <a:rPr sz="2400" spc="-5" dirty="0" smtClean="0">
                <a:latin typeface="Calibri"/>
                <a:cs typeface="Calibri"/>
              </a:rPr>
              <a:t> </a:t>
            </a:r>
            <a:r>
              <a:rPr sz="2400" spc="-30" dirty="0" smtClean="0">
                <a:solidFill>
                  <a:srgbClr val="C00000"/>
                </a:solidFill>
                <a:latin typeface="Calibri"/>
                <a:cs typeface="Calibri"/>
              </a:rPr>
              <a:t>c</a:t>
            </a:r>
            <a:r>
              <a:rPr sz="2400" spc="0" dirty="0" smtClean="0">
                <a:solidFill>
                  <a:srgbClr val="C00000"/>
                </a:solidFill>
                <a:latin typeface="Calibri"/>
                <a:cs typeface="Calibri"/>
              </a:rPr>
              <a:t>ommuni</a:t>
            </a:r>
            <a:r>
              <a:rPr sz="2400" spc="-20" dirty="0" smtClean="0">
                <a:solidFill>
                  <a:srgbClr val="C00000"/>
                </a:solidFill>
                <a:latin typeface="Calibri"/>
                <a:cs typeface="Calibri"/>
              </a:rPr>
              <a:t>c</a:t>
            </a:r>
            <a:r>
              <a:rPr sz="2400" spc="-25" dirty="0" smtClean="0">
                <a:solidFill>
                  <a:srgbClr val="C00000"/>
                </a:solidFill>
                <a:latin typeface="Calibri"/>
                <a:cs typeface="Calibri"/>
              </a:rPr>
              <a:t>a</a:t>
            </a:r>
            <a:r>
              <a:rPr sz="2400" spc="0" dirty="0" smtClean="0">
                <a:solidFill>
                  <a:srgbClr val="C00000"/>
                </a:solidFill>
                <a:latin typeface="Calibri"/>
                <a:cs typeface="Calibri"/>
              </a:rPr>
              <a:t>tion</a:t>
            </a:r>
            <a:r>
              <a:rPr sz="2400" spc="-30" dirty="0" smtClean="0">
                <a:solidFill>
                  <a:srgbClr val="C00000"/>
                </a:solidFill>
                <a:latin typeface="Calibri"/>
                <a:cs typeface="Calibri"/>
              </a:rPr>
              <a:t> </a:t>
            </a:r>
            <a:r>
              <a:rPr sz="2400" spc="0" dirty="0" smtClean="0">
                <a:latin typeface="Calibri"/>
                <a:cs typeface="Calibri"/>
              </a:rPr>
              <a:t>pai</a:t>
            </a:r>
            <a:r>
              <a:rPr sz="2400" spc="-30" dirty="0" smtClean="0">
                <a:latin typeface="Calibri"/>
                <a:cs typeface="Calibri"/>
              </a:rPr>
              <a:t>r</a:t>
            </a:r>
            <a:r>
              <a:rPr sz="2400" spc="0" dirty="0" smtClean="0">
                <a:latin typeface="Calibri"/>
                <a:cs typeface="Calibri"/>
              </a:rPr>
              <a:t>s</a:t>
            </a:r>
            <a:r>
              <a:rPr sz="2400" spc="-20" dirty="0" smtClean="0">
                <a:latin typeface="Calibri"/>
                <a:cs typeface="Calibri"/>
              </a:rPr>
              <a:t> </a:t>
            </a:r>
            <a:r>
              <a:rPr sz="2400" spc="-15" dirty="0" smtClean="0">
                <a:latin typeface="Calibri"/>
                <a:cs typeface="Calibri"/>
              </a:rPr>
              <a:t>a</a:t>
            </a:r>
            <a:r>
              <a:rPr sz="2400" spc="-45" dirty="0" smtClean="0">
                <a:latin typeface="Calibri"/>
                <a:cs typeface="Calibri"/>
              </a:rPr>
              <a:t>r</a:t>
            </a:r>
            <a:r>
              <a:rPr sz="2400" spc="-15" dirty="0" smtClean="0">
                <a:latin typeface="Calibri"/>
                <a:cs typeface="Calibri"/>
              </a:rPr>
              <a:t>e </a:t>
            </a:r>
            <a:r>
              <a:rPr sz="2400" b="1" i="1" spc="-15" dirty="0" smtClean="0">
                <a:latin typeface="Calibri"/>
                <a:cs typeface="Calibri"/>
              </a:rPr>
              <a:t>fi</a:t>
            </a:r>
            <a:r>
              <a:rPr sz="2400" b="1" i="1" spc="-55" dirty="0" smtClean="0">
                <a:latin typeface="Calibri"/>
                <a:cs typeface="Calibri"/>
              </a:rPr>
              <a:t>x</a:t>
            </a:r>
            <a:r>
              <a:rPr sz="2400" b="1" i="1" spc="0" dirty="0" smtClean="0">
                <a:latin typeface="Calibri"/>
                <a:cs typeface="Calibri"/>
              </a:rPr>
              <a:t>ed</a:t>
            </a:r>
            <a:endParaRPr sz="2400" dirty="0">
              <a:latin typeface="Calibri"/>
              <a:cs typeface="Calibri"/>
            </a:endParaRPr>
          </a:p>
          <a:p>
            <a:pPr>
              <a:lnSpc>
                <a:spcPts val="550"/>
              </a:lnSpc>
              <a:spcBef>
                <a:spcPts val="26"/>
              </a:spcBef>
              <a:buFont typeface="Arial"/>
              <a:buChar char="–"/>
            </a:pPr>
            <a:endParaRPr sz="550" dirty="0"/>
          </a:p>
          <a:p>
            <a:pPr marL="299085" indent="-287020">
              <a:lnSpc>
                <a:spcPct val="100000"/>
              </a:lnSpc>
              <a:buFont typeface="Arial"/>
              <a:buChar char="–"/>
              <a:tabLst>
                <a:tab pos="299085" algn="l"/>
              </a:tabLst>
            </a:pPr>
            <a:r>
              <a:rPr sz="2400" spc="-20" dirty="0" smtClean="0">
                <a:solidFill>
                  <a:srgbClr val="C00000"/>
                </a:solidFill>
                <a:latin typeface="Calibri"/>
                <a:cs typeface="Calibri"/>
              </a:rPr>
              <a:t>Us</a:t>
            </a:r>
            <a:r>
              <a:rPr sz="2400" spc="-15" dirty="0" smtClean="0">
                <a:solidFill>
                  <a:srgbClr val="C00000"/>
                </a:solidFill>
                <a:latin typeface="Calibri"/>
                <a:cs typeface="Calibri"/>
              </a:rPr>
              <a:t>er</a:t>
            </a:r>
            <a:r>
              <a:rPr sz="2400" spc="-10" dirty="0" smtClean="0">
                <a:solidFill>
                  <a:srgbClr val="C00000"/>
                </a:solidFill>
                <a:latin typeface="Calibri"/>
                <a:cs typeface="Calibri"/>
              </a:rPr>
              <a:t> </a:t>
            </a:r>
            <a:r>
              <a:rPr sz="2400" spc="0" dirty="0" smtClean="0">
                <a:solidFill>
                  <a:srgbClr val="C00000"/>
                </a:solidFill>
                <a:latin typeface="Calibri"/>
                <a:cs typeface="Calibri"/>
              </a:rPr>
              <a:t>mobility</a:t>
            </a:r>
            <a:r>
              <a:rPr sz="2400" spc="-20" dirty="0" smtClean="0">
                <a:solidFill>
                  <a:srgbClr val="C00000"/>
                </a:solidFill>
                <a:latin typeface="Calibri"/>
                <a:cs typeface="Calibri"/>
              </a:rPr>
              <a:t> </a:t>
            </a:r>
            <a:r>
              <a:rPr sz="2400" spc="0" dirty="0" smtClean="0">
                <a:latin typeface="Calibri"/>
                <a:cs typeface="Calibri"/>
              </a:rPr>
              <a:t>is based</a:t>
            </a:r>
            <a:r>
              <a:rPr sz="2400" spc="-5" dirty="0" smtClean="0">
                <a:latin typeface="Calibri"/>
                <a:cs typeface="Calibri"/>
              </a:rPr>
              <a:t> </a:t>
            </a:r>
            <a:r>
              <a:rPr sz="2400" spc="-10" dirty="0" smtClean="0">
                <a:latin typeface="Calibri"/>
                <a:cs typeface="Calibri"/>
              </a:rPr>
              <a:t>o</a:t>
            </a:r>
            <a:r>
              <a:rPr sz="2400" spc="0" dirty="0" smtClean="0">
                <a:latin typeface="Calibri"/>
                <a:cs typeface="Calibri"/>
              </a:rPr>
              <a:t>n</a:t>
            </a:r>
            <a:r>
              <a:rPr sz="2400" spc="-5" dirty="0" smtClean="0">
                <a:latin typeface="Calibri"/>
                <a:cs typeface="Calibri"/>
              </a:rPr>
              <a:t> </a:t>
            </a:r>
            <a:r>
              <a:rPr sz="2400" b="1" i="1" spc="0" dirty="0" smtClean="0">
                <a:latin typeface="Calibri"/>
                <a:cs typeface="Calibri"/>
              </a:rPr>
              <a:t>rando</a:t>
            </a:r>
            <a:r>
              <a:rPr sz="2400" b="1" i="1" spc="-5" dirty="0" smtClean="0">
                <a:latin typeface="Calibri"/>
                <a:cs typeface="Calibri"/>
              </a:rPr>
              <a:t>m-</a:t>
            </a:r>
            <a:r>
              <a:rPr sz="2400" b="1" i="1" spc="-15" dirty="0" smtClean="0">
                <a:latin typeface="Calibri"/>
                <a:cs typeface="Calibri"/>
              </a:rPr>
              <a:t>walk models</a:t>
            </a:r>
            <a:endParaRPr sz="2400" dirty="0">
              <a:latin typeface="Calibri"/>
              <a:cs typeface="Calibri"/>
            </a:endParaRPr>
          </a:p>
        </p:txBody>
      </p:sp>
      <p:sp>
        <p:nvSpPr>
          <p:cNvPr id="4" name="object 4"/>
          <p:cNvSpPr txBox="1"/>
          <p:nvPr/>
        </p:nvSpPr>
        <p:spPr>
          <a:xfrm>
            <a:off x="534035" y="454467"/>
            <a:ext cx="8227060" cy="412750"/>
          </a:xfrm>
          <a:prstGeom prst="rect">
            <a:avLst/>
          </a:prstGeom>
        </p:spPr>
        <p:txBody>
          <a:bodyPr vert="horz" wrap="square" lIns="0" tIns="0" rIns="0" bIns="0" rtlCol="0">
            <a:noAutofit/>
          </a:bodyPr>
          <a:lstStyle/>
          <a:p>
            <a:pPr marL="12700">
              <a:lnSpc>
                <a:spcPct val="100000"/>
              </a:lnSpc>
            </a:pPr>
            <a:r>
              <a:rPr lang="en-US" sz="1800" spc="10" dirty="0" smtClean="0">
                <a:solidFill>
                  <a:srgbClr val="006FC0"/>
                </a:solidFill>
                <a:latin typeface="Verdana"/>
                <a:cs typeface="Verdana"/>
              </a:rPr>
              <a:t>It </a:t>
            </a:r>
            <a:r>
              <a:rPr sz="1800" spc="10" dirty="0" smtClean="0">
                <a:solidFill>
                  <a:srgbClr val="006FC0"/>
                </a:solidFill>
                <a:latin typeface="Verdana"/>
                <a:cs typeface="Verdana"/>
              </a:rPr>
              <a:t>i</a:t>
            </a:r>
            <a:r>
              <a:rPr sz="1800" spc="0" dirty="0" smtClean="0">
                <a:solidFill>
                  <a:srgbClr val="006FC0"/>
                </a:solidFill>
                <a:latin typeface="Verdana"/>
                <a:cs typeface="Verdana"/>
              </a:rPr>
              <a:t>s </a:t>
            </a:r>
            <a:r>
              <a:rPr sz="1800" spc="5" dirty="0" smtClean="0">
                <a:solidFill>
                  <a:srgbClr val="006FC0"/>
                </a:solidFill>
                <a:latin typeface="Verdana"/>
                <a:cs typeface="Verdana"/>
              </a:rPr>
              <a:t>i</a:t>
            </a:r>
            <a:r>
              <a:rPr sz="1800" spc="0" dirty="0" smtClean="0">
                <a:solidFill>
                  <a:srgbClr val="006FC0"/>
                </a:solidFill>
                <a:latin typeface="Verdana"/>
                <a:cs typeface="Verdana"/>
              </a:rPr>
              <a:t>mp</a:t>
            </a:r>
            <a:r>
              <a:rPr sz="1800" spc="-10" dirty="0" smtClean="0">
                <a:solidFill>
                  <a:srgbClr val="006FC0"/>
                </a:solidFill>
                <a:latin typeface="Verdana"/>
                <a:cs typeface="Verdana"/>
              </a:rPr>
              <a:t>o</a:t>
            </a:r>
            <a:r>
              <a:rPr sz="1800" spc="0" dirty="0" smtClean="0">
                <a:solidFill>
                  <a:srgbClr val="006FC0"/>
                </a:solidFill>
                <a:latin typeface="Verdana"/>
                <a:cs typeface="Verdana"/>
              </a:rPr>
              <a:t>rtant to </a:t>
            </a:r>
            <a:r>
              <a:rPr lang="en-US" dirty="0" smtClean="0">
                <a:solidFill>
                  <a:srgbClr val="006FC0"/>
                </a:solidFill>
                <a:latin typeface="Verdana"/>
                <a:cs typeface="Verdana"/>
              </a:rPr>
              <a:t>assess whether </a:t>
            </a:r>
          </a:p>
          <a:p>
            <a:pPr marL="12700">
              <a:lnSpc>
                <a:spcPct val="100000"/>
              </a:lnSpc>
            </a:pPr>
            <a:r>
              <a:rPr lang="en-US" dirty="0" smtClean="0">
                <a:solidFill>
                  <a:srgbClr val="006FC0"/>
                </a:solidFill>
                <a:latin typeface="Verdana"/>
                <a:cs typeface="Verdana"/>
              </a:rPr>
              <a:t>typical </a:t>
            </a:r>
            <a:r>
              <a:rPr sz="1800" spc="0" dirty="0" smtClean="0">
                <a:solidFill>
                  <a:srgbClr val="006FC0"/>
                </a:solidFill>
                <a:latin typeface="Verdana"/>
                <a:cs typeface="Verdana"/>
              </a:rPr>
              <a:t>as</a:t>
            </a:r>
            <a:r>
              <a:rPr sz="1800" spc="-10" dirty="0" smtClean="0">
                <a:solidFill>
                  <a:srgbClr val="006FC0"/>
                </a:solidFill>
                <a:latin typeface="Verdana"/>
                <a:cs typeface="Verdana"/>
              </a:rPr>
              <a:t>s</a:t>
            </a:r>
            <a:r>
              <a:rPr sz="1800" spc="0" dirty="0" smtClean="0">
                <a:solidFill>
                  <a:srgbClr val="006FC0"/>
                </a:solidFill>
                <a:latin typeface="Verdana"/>
                <a:cs typeface="Verdana"/>
              </a:rPr>
              <a:t>ump</a:t>
            </a:r>
            <a:r>
              <a:rPr sz="1800" spc="-10" dirty="0" smtClean="0">
                <a:solidFill>
                  <a:srgbClr val="006FC0"/>
                </a:solidFill>
                <a:latin typeface="Verdana"/>
                <a:cs typeface="Verdana"/>
              </a:rPr>
              <a:t>t</a:t>
            </a:r>
            <a:r>
              <a:rPr sz="1800" spc="5" dirty="0" smtClean="0">
                <a:solidFill>
                  <a:srgbClr val="006FC0"/>
                </a:solidFill>
                <a:latin typeface="Verdana"/>
                <a:cs typeface="Verdana"/>
              </a:rPr>
              <a:t>i</a:t>
            </a:r>
            <a:r>
              <a:rPr sz="1800" spc="0" dirty="0" smtClean="0">
                <a:solidFill>
                  <a:srgbClr val="006FC0"/>
                </a:solidFill>
                <a:latin typeface="Verdana"/>
                <a:cs typeface="Verdana"/>
              </a:rPr>
              <a:t>ons</a:t>
            </a:r>
            <a:r>
              <a:rPr lang="en-US" dirty="0">
                <a:solidFill>
                  <a:srgbClr val="006FC0"/>
                </a:solidFill>
                <a:latin typeface="Verdana"/>
                <a:cs typeface="Verdana"/>
              </a:rPr>
              <a:t> </a:t>
            </a:r>
            <a:r>
              <a:rPr lang="en-US" dirty="0" smtClean="0">
                <a:solidFill>
                  <a:srgbClr val="006FC0"/>
                </a:solidFill>
                <a:latin typeface="Verdana"/>
                <a:cs typeface="Verdana"/>
              </a:rPr>
              <a:t>are realistic!</a:t>
            </a:r>
            <a:endParaRPr sz="1800" dirty="0">
              <a:latin typeface="Verdana"/>
              <a:cs typeface="Verdana"/>
            </a:endParaRPr>
          </a:p>
        </p:txBody>
      </p:sp>
      <p:sp>
        <p:nvSpPr>
          <p:cNvPr id="6" name="Left Brace 5"/>
          <p:cNvSpPr/>
          <p:nvPr/>
        </p:nvSpPr>
        <p:spPr>
          <a:xfrm>
            <a:off x="259418" y="304800"/>
            <a:ext cx="154940" cy="74926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7" name="Left Brace 6"/>
          <p:cNvSpPr/>
          <p:nvPr/>
        </p:nvSpPr>
        <p:spPr>
          <a:xfrm flipH="1">
            <a:off x="4396819" y="304800"/>
            <a:ext cx="259081" cy="74926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8" name="TextBox 7"/>
          <p:cNvSpPr txBox="1"/>
          <p:nvPr/>
        </p:nvSpPr>
        <p:spPr>
          <a:xfrm>
            <a:off x="0" y="2045918"/>
            <a:ext cx="8280472" cy="461665"/>
          </a:xfrm>
          <a:prstGeom prst="rect">
            <a:avLst/>
          </a:prstGeom>
          <a:noFill/>
        </p:spPr>
        <p:txBody>
          <a:bodyPr wrap="none" rtlCol="0">
            <a:spAutoFit/>
          </a:bodyPr>
          <a:lstStyle/>
          <a:p>
            <a:r>
              <a:rPr lang="en-US" sz="2400" dirty="0" smtClean="0"/>
              <a:t>Typical assumptions in performance analysis of wireless networks</a:t>
            </a:r>
            <a:endParaRPr lang="el-GR"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94994" y="200405"/>
            <a:ext cx="6440170" cy="699135"/>
          </a:xfrm>
          <a:prstGeom prst="rect">
            <a:avLst/>
          </a:prstGeom>
        </p:spPr>
        <p:txBody>
          <a:bodyPr vert="horz" wrap="square" lIns="0" tIns="0" rIns="0" bIns="0" rtlCol="0">
            <a:noAutofit/>
          </a:bodyPr>
          <a:lstStyle/>
          <a:p>
            <a:pPr marL="12700">
              <a:lnSpc>
                <a:spcPct val="100000"/>
              </a:lnSpc>
              <a:tabLst>
                <a:tab pos="2200910" algn="l"/>
              </a:tabLst>
            </a:pPr>
            <a:r>
              <a:rPr sz="4400" dirty="0" smtClean="0">
                <a:latin typeface="Calibri"/>
                <a:cs typeface="Calibri"/>
              </a:rPr>
              <a:t>Wi</a:t>
            </a:r>
            <a:r>
              <a:rPr sz="4400" spc="-60" dirty="0" smtClean="0">
                <a:latin typeface="Calibri"/>
                <a:cs typeface="Calibri"/>
              </a:rPr>
              <a:t>r</a:t>
            </a:r>
            <a:r>
              <a:rPr sz="4400" spc="0" dirty="0" smtClean="0">
                <a:latin typeface="Calibri"/>
                <a:cs typeface="Calibri"/>
              </a:rPr>
              <a:t>eless	Ac</a:t>
            </a:r>
            <a:r>
              <a:rPr sz="4400" spc="-15" dirty="0" smtClean="0">
                <a:latin typeface="Calibri"/>
                <a:cs typeface="Calibri"/>
              </a:rPr>
              <a:t>c</a:t>
            </a:r>
            <a:r>
              <a:rPr sz="4400" spc="0" dirty="0" smtClean="0">
                <a:latin typeface="Calibri"/>
                <a:cs typeface="Calibri"/>
              </a:rPr>
              <a:t>ess </a:t>
            </a:r>
            <a:r>
              <a:rPr sz="4400" spc="-85" dirty="0" smtClean="0">
                <a:latin typeface="Calibri"/>
                <a:cs typeface="Calibri"/>
              </a:rPr>
              <a:t>P</a:t>
            </a:r>
            <a:r>
              <a:rPr sz="4400" spc="0" dirty="0" smtClean="0">
                <a:latin typeface="Calibri"/>
                <a:cs typeface="Calibri"/>
              </a:rPr>
              <a:t>a</a:t>
            </a:r>
            <a:r>
              <a:rPr sz="4400" spc="-85" dirty="0" smtClean="0">
                <a:latin typeface="Calibri"/>
                <a:cs typeface="Calibri"/>
              </a:rPr>
              <a:t>r</a:t>
            </a:r>
            <a:r>
              <a:rPr sz="4400" spc="0" dirty="0" smtClean="0">
                <a:latin typeface="Calibri"/>
                <a:cs typeface="Calibri"/>
              </a:rPr>
              <a:t>am</a:t>
            </a:r>
            <a:r>
              <a:rPr sz="4400" spc="-25" dirty="0" smtClean="0">
                <a:latin typeface="Calibri"/>
                <a:cs typeface="Calibri"/>
              </a:rPr>
              <a:t>e</a:t>
            </a:r>
            <a:r>
              <a:rPr sz="4400" spc="-50" dirty="0" smtClean="0">
                <a:latin typeface="Calibri"/>
                <a:cs typeface="Calibri"/>
              </a:rPr>
              <a:t>t</a:t>
            </a:r>
            <a:r>
              <a:rPr sz="4400" spc="0" dirty="0" smtClean="0">
                <a:latin typeface="Calibri"/>
                <a:cs typeface="Calibri"/>
              </a:rPr>
              <a:t>e</a:t>
            </a:r>
            <a:r>
              <a:rPr sz="4400" spc="-70" dirty="0" smtClean="0">
                <a:latin typeface="Calibri"/>
                <a:cs typeface="Calibri"/>
              </a:rPr>
              <a:t>r</a:t>
            </a:r>
            <a:r>
              <a:rPr sz="4400" spc="0" dirty="0" smtClean="0">
                <a:latin typeface="Calibri"/>
                <a:cs typeface="Calibri"/>
              </a:rPr>
              <a:t>s</a:t>
            </a:r>
            <a:endParaRPr sz="4400">
              <a:latin typeface="Calibri"/>
              <a:cs typeface="Calibri"/>
            </a:endParaRPr>
          </a:p>
        </p:txBody>
      </p:sp>
      <p:sp>
        <p:nvSpPr>
          <p:cNvPr id="4" name="object 4"/>
          <p:cNvSpPr txBox="1">
            <a:spLocks noGrp="1"/>
          </p:cNvSpPr>
          <p:nvPr>
            <p:ph type="sldNum" sz="quarter" idx="7"/>
          </p:nvPr>
        </p:nvSpPr>
        <p:spPr>
          <a:prstGeom prst="rect">
            <a:avLst/>
          </a:prstGeom>
        </p:spPr>
        <p:txBody>
          <a:bodyPr vert="horz" wrap="square" lIns="0" tIns="0" rIns="0" bIns="0" rtlCol="0">
            <a:noAutofit/>
          </a:bodyPr>
          <a:lstStyle/>
          <a:p>
            <a:pPr marL="25400">
              <a:lnSpc>
                <a:spcPct val="100000"/>
              </a:lnSpc>
            </a:pPr>
            <a:fld id="{81D60167-4931-47E6-BA6A-407CBD079E47}" type="slidenum">
              <a:rPr sz="1200" dirty="0" smtClean="0">
                <a:solidFill>
                  <a:srgbClr val="888888"/>
                </a:solidFill>
                <a:latin typeface="Verdana"/>
                <a:cs typeface="Verdana"/>
              </a:rPr>
              <a:t>19</a:t>
            </a:fld>
            <a:endParaRPr sz="1200">
              <a:latin typeface="Verdana"/>
              <a:cs typeface="Verdana"/>
            </a:endParaRPr>
          </a:p>
        </p:txBody>
      </p:sp>
      <p:sp>
        <p:nvSpPr>
          <p:cNvPr id="3" name="object 3"/>
          <p:cNvSpPr txBox="1"/>
          <p:nvPr/>
        </p:nvSpPr>
        <p:spPr>
          <a:xfrm>
            <a:off x="78739" y="1379982"/>
            <a:ext cx="7468234" cy="4060190"/>
          </a:xfrm>
          <a:prstGeom prst="rect">
            <a:avLst/>
          </a:prstGeom>
        </p:spPr>
        <p:txBody>
          <a:bodyPr vert="horz" wrap="square" lIns="0" tIns="0" rIns="0" bIns="0" rtlCol="0">
            <a:noAutofit/>
          </a:bodyPr>
          <a:lstStyle/>
          <a:p>
            <a:pPr marL="355600" indent="-342900">
              <a:lnSpc>
                <a:spcPct val="100000"/>
              </a:lnSpc>
              <a:buFont typeface="Arial"/>
              <a:buChar char="•"/>
              <a:tabLst>
                <a:tab pos="354965" algn="l"/>
              </a:tabLst>
            </a:pPr>
            <a:r>
              <a:rPr sz="2400" spc="-210" dirty="0" smtClean="0">
                <a:latin typeface="Calibri"/>
                <a:cs typeface="Calibri"/>
              </a:rPr>
              <a:t>T</a:t>
            </a:r>
            <a:r>
              <a:rPr sz="2400" spc="-60" dirty="0" smtClean="0">
                <a:latin typeface="Calibri"/>
                <a:cs typeface="Calibri"/>
              </a:rPr>
              <a:t>r</a:t>
            </a:r>
            <a:r>
              <a:rPr sz="2400" spc="-25" dirty="0" smtClean="0">
                <a:latin typeface="Calibri"/>
                <a:cs typeface="Calibri"/>
              </a:rPr>
              <a:t>a</a:t>
            </a:r>
            <a:r>
              <a:rPr sz="2400" spc="-45" dirty="0" smtClean="0">
                <a:latin typeface="Calibri"/>
                <a:cs typeface="Calibri"/>
              </a:rPr>
              <a:t>f</a:t>
            </a:r>
            <a:r>
              <a:rPr sz="2400" spc="0" dirty="0" smtClean="0">
                <a:latin typeface="Calibri"/>
                <a:cs typeface="Calibri"/>
              </a:rPr>
              <a:t>f</a:t>
            </a:r>
            <a:r>
              <a:rPr sz="2400" spc="-10" dirty="0" smtClean="0">
                <a:latin typeface="Calibri"/>
                <a:cs typeface="Calibri"/>
              </a:rPr>
              <a:t>i</a:t>
            </a:r>
            <a:r>
              <a:rPr sz="2400" spc="0" dirty="0" smtClean="0">
                <a:latin typeface="Calibri"/>
                <a:cs typeface="Calibri"/>
              </a:rPr>
              <a:t>c </a:t>
            </a:r>
            <a:r>
              <a:rPr sz="2400" spc="-15" dirty="0" smtClean="0">
                <a:latin typeface="Calibri"/>
                <a:cs typeface="Calibri"/>
              </a:rPr>
              <a:t>w</a:t>
            </a:r>
            <a:r>
              <a:rPr sz="2400" spc="0" dirty="0" smtClean="0">
                <a:latin typeface="Calibri"/>
                <a:cs typeface="Calibri"/>
              </a:rPr>
              <a:t>orkload</a:t>
            </a:r>
            <a:endParaRPr sz="2400" dirty="0">
              <a:latin typeface="Calibri"/>
              <a:cs typeface="Calibri"/>
            </a:endParaRPr>
          </a:p>
          <a:p>
            <a:pPr marL="756285" lvl="1" indent="-287020">
              <a:lnSpc>
                <a:spcPct val="100000"/>
              </a:lnSpc>
              <a:spcBef>
                <a:spcPts val="40"/>
              </a:spcBef>
              <a:buFont typeface="Arial"/>
              <a:buChar char="–"/>
              <a:tabLst>
                <a:tab pos="756285" algn="l"/>
              </a:tabLst>
            </a:pPr>
            <a:r>
              <a:rPr sz="2000" dirty="0" smtClean="0">
                <a:latin typeface="Calibri"/>
                <a:cs typeface="Calibri"/>
              </a:rPr>
              <a:t>In</a:t>
            </a:r>
            <a:r>
              <a:rPr sz="2000" spc="-20" dirty="0" smtClean="0">
                <a:latin typeface="Calibri"/>
                <a:cs typeface="Calibri"/>
              </a:rPr>
              <a:t> </a:t>
            </a:r>
            <a:r>
              <a:rPr sz="2000" spc="0" dirty="0" smtClean="0">
                <a:latin typeface="Calibri"/>
                <a:cs typeface="Calibri"/>
              </a:rPr>
              <a:t>di</a:t>
            </a:r>
            <a:r>
              <a:rPr sz="2000" spc="-30" dirty="0" smtClean="0">
                <a:latin typeface="Calibri"/>
                <a:cs typeface="Calibri"/>
              </a:rPr>
              <a:t>f</a:t>
            </a:r>
            <a:r>
              <a:rPr sz="2000" spc="-55" dirty="0" smtClean="0">
                <a:latin typeface="Calibri"/>
                <a:cs typeface="Calibri"/>
              </a:rPr>
              <a:t>f</a:t>
            </a:r>
            <a:r>
              <a:rPr sz="2000" spc="-15" dirty="0" smtClean="0">
                <a:latin typeface="Calibri"/>
                <a:cs typeface="Calibri"/>
              </a:rPr>
              <a:t>e</a:t>
            </a:r>
            <a:r>
              <a:rPr sz="2000" spc="-40" dirty="0" smtClean="0">
                <a:latin typeface="Calibri"/>
                <a:cs typeface="Calibri"/>
              </a:rPr>
              <a:t>r</a:t>
            </a:r>
            <a:r>
              <a:rPr sz="2000" spc="-15" dirty="0" smtClean="0">
                <a:latin typeface="Calibri"/>
                <a:cs typeface="Calibri"/>
              </a:rPr>
              <a:t>e</a:t>
            </a:r>
            <a:r>
              <a:rPr sz="2000" spc="-40" dirty="0" smtClean="0">
                <a:latin typeface="Calibri"/>
                <a:cs typeface="Calibri"/>
              </a:rPr>
              <a:t>n</a:t>
            </a:r>
            <a:r>
              <a:rPr sz="2000" spc="-10" dirty="0" smtClean="0">
                <a:latin typeface="Calibri"/>
                <a:cs typeface="Calibri"/>
              </a:rPr>
              <a:t>t</a:t>
            </a:r>
            <a:r>
              <a:rPr sz="2000" spc="15" dirty="0" smtClean="0">
                <a:latin typeface="Calibri"/>
                <a:cs typeface="Calibri"/>
              </a:rPr>
              <a:t> </a:t>
            </a:r>
            <a:r>
              <a:rPr sz="2000" spc="-10" dirty="0" smtClean="0">
                <a:latin typeface="Calibri"/>
                <a:cs typeface="Calibri"/>
              </a:rPr>
              <a:t>tim</a:t>
            </a:r>
            <a:r>
              <a:rPr sz="2000" spc="-5" dirty="0" smtClean="0">
                <a:latin typeface="Calibri"/>
                <a:cs typeface="Calibri"/>
              </a:rPr>
              <a:t>e</a:t>
            </a:r>
            <a:r>
              <a:rPr sz="2000" spc="5" dirty="0" smtClean="0">
                <a:latin typeface="Calibri"/>
                <a:cs typeface="Calibri"/>
              </a:rPr>
              <a:t>-</a:t>
            </a:r>
            <a:r>
              <a:rPr sz="2000" spc="-10" dirty="0" smtClean="0">
                <a:latin typeface="Calibri"/>
                <a:cs typeface="Calibri"/>
              </a:rPr>
              <a:t>s</a:t>
            </a:r>
            <a:r>
              <a:rPr sz="2000" spc="-30" dirty="0" smtClean="0">
                <a:latin typeface="Calibri"/>
                <a:cs typeface="Calibri"/>
              </a:rPr>
              <a:t>c</a:t>
            </a:r>
            <a:r>
              <a:rPr sz="2000" spc="0" dirty="0" smtClean="0">
                <a:latin typeface="Calibri"/>
                <a:cs typeface="Calibri"/>
              </a:rPr>
              <a:t>ales</a:t>
            </a:r>
            <a:endParaRPr sz="2000" dirty="0">
              <a:latin typeface="Calibri"/>
              <a:cs typeface="Calibri"/>
            </a:endParaRPr>
          </a:p>
          <a:p>
            <a:pPr marL="756285" lvl="1" indent="-287020">
              <a:lnSpc>
                <a:spcPct val="100000"/>
              </a:lnSpc>
              <a:buFont typeface="Arial"/>
              <a:buChar char="–"/>
              <a:tabLst>
                <a:tab pos="756285" algn="l"/>
              </a:tabLst>
            </a:pPr>
            <a:r>
              <a:rPr sz="2000" dirty="0" smtClean="0">
                <a:latin typeface="Calibri"/>
                <a:cs typeface="Calibri"/>
              </a:rPr>
              <a:t>In</a:t>
            </a:r>
            <a:r>
              <a:rPr sz="2000" spc="-20" dirty="0" smtClean="0">
                <a:latin typeface="Calibri"/>
                <a:cs typeface="Calibri"/>
              </a:rPr>
              <a:t> </a:t>
            </a:r>
            <a:r>
              <a:rPr sz="2000" spc="0" dirty="0" smtClean="0">
                <a:latin typeface="Calibri"/>
                <a:cs typeface="Calibri"/>
              </a:rPr>
              <a:t>di</a:t>
            </a:r>
            <a:r>
              <a:rPr sz="2000" spc="-30" dirty="0" smtClean="0">
                <a:latin typeface="Calibri"/>
                <a:cs typeface="Calibri"/>
              </a:rPr>
              <a:t>f</a:t>
            </a:r>
            <a:r>
              <a:rPr sz="2000" spc="-55" dirty="0" smtClean="0">
                <a:latin typeface="Calibri"/>
                <a:cs typeface="Calibri"/>
              </a:rPr>
              <a:t>f</a:t>
            </a:r>
            <a:r>
              <a:rPr sz="2000" spc="-15" dirty="0" smtClean="0">
                <a:latin typeface="Calibri"/>
                <a:cs typeface="Calibri"/>
              </a:rPr>
              <a:t>e</a:t>
            </a:r>
            <a:r>
              <a:rPr sz="2000" spc="-40" dirty="0" smtClean="0">
                <a:latin typeface="Calibri"/>
                <a:cs typeface="Calibri"/>
              </a:rPr>
              <a:t>r</a:t>
            </a:r>
            <a:r>
              <a:rPr sz="2000" spc="-15" dirty="0" smtClean="0">
                <a:latin typeface="Calibri"/>
                <a:cs typeface="Calibri"/>
              </a:rPr>
              <a:t>e</a:t>
            </a:r>
            <a:r>
              <a:rPr sz="2000" spc="-40" dirty="0" smtClean="0">
                <a:latin typeface="Calibri"/>
                <a:cs typeface="Calibri"/>
              </a:rPr>
              <a:t>n</a:t>
            </a:r>
            <a:r>
              <a:rPr sz="2000" spc="-10" dirty="0" smtClean="0">
                <a:latin typeface="Calibri"/>
                <a:cs typeface="Calibri"/>
              </a:rPr>
              <a:t>t</a:t>
            </a:r>
            <a:r>
              <a:rPr sz="2000" spc="15" dirty="0" smtClean="0">
                <a:latin typeface="Calibri"/>
                <a:cs typeface="Calibri"/>
              </a:rPr>
              <a:t> </a:t>
            </a:r>
            <a:r>
              <a:rPr sz="2000" spc="0" dirty="0" smtClean="0">
                <a:latin typeface="Calibri"/>
                <a:cs typeface="Calibri"/>
              </a:rPr>
              <a:t>sp</a:t>
            </a:r>
            <a:r>
              <a:rPr sz="2000" spc="-30" dirty="0" smtClean="0">
                <a:latin typeface="Calibri"/>
                <a:cs typeface="Calibri"/>
              </a:rPr>
              <a:t>a</a:t>
            </a:r>
            <a:r>
              <a:rPr sz="2000" spc="0" dirty="0" smtClean="0">
                <a:latin typeface="Calibri"/>
                <a:cs typeface="Calibri"/>
              </a:rPr>
              <a:t>tial </a:t>
            </a:r>
            <a:r>
              <a:rPr sz="2000" spc="-15" dirty="0" smtClean="0">
                <a:latin typeface="Calibri"/>
                <a:cs typeface="Calibri"/>
              </a:rPr>
              <a:t>s</a:t>
            </a:r>
            <a:r>
              <a:rPr sz="2000" spc="-25" dirty="0" smtClean="0">
                <a:latin typeface="Calibri"/>
                <a:cs typeface="Calibri"/>
              </a:rPr>
              <a:t>c</a:t>
            </a:r>
            <a:r>
              <a:rPr sz="2000" spc="0" dirty="0" smtClean="0">
                <a:latin typeface="Calibri"/>
                <a:cs typeface="Calibri"/>
              </a:rPr>
              <a:t>ales</a:t>
            </a:r>
            <a:r>
              <a:rPr sz="2000" spc="5" dirty="0" smtClean="0">
                <a:latin typeface="Calibri"/>
                <a:cs typeface="Calibri"/>
              </a:rPr>
              <a:t> </a:t>
            </a:r>
            <a:r>
              <a:rPr sz="2000" spc="0" dirty="0" smtClean="0">
                <a:latin typeface="Calibri"/>
                <a:cs typeface="Calibri"/>
              </a:rPr>
              <a:t>(e</a:t>
            </a:r>
            <a:r>
              <a:rPr sz="2000" spc="15" dirty="0" smtClean="0">
                <a:latin typeface="Calibri"/>
                <a:cs typeface="Calibri"/>
              </a:rPr>
              <a:t>.</a:t>
            </a:r>
            <a:r>
              <a:rPr sz="2000" spc="-10" dirty="0" smtClean="0">
                <a:latin typeface="Calibri"/>
                <a:cs typeface="Calibri"/>
              </a:rPr>
              <a:t>g., </a:t>
            </a:r>
            <a:r>
              <a:rPr sz="2000" spc="-15" dirty="0" smtClean="0">
                <a:latin typeface="Calibri"/>
                <a:cs typeface="Calibri"/>
              </a:rPr>
              <a:t>A</a:t>
            </a:r>
            <a:r>
              <a:rPr sz="2000" spc="-285" dirty="0" smtClean="0">
                <a:latin typeface="Calibri"/>
                <a:cs typeface="Calibri"/>
              </a:rPr>
              <a:t>P</a:t>
            </a:r>
            <a:r>
              <a:rPr sz="2000" spc="-10" dirty="0" smtClean="0">
                <a:latin typeface="Calibri"/>
                <a:cs typeface="Calibri"/>
              </a:rPr>
              <a:t>,</a:t>
            </a:r>
            <a:r>
              <a:rPr sz="2000" spc="5" dirty="0" smtClean="0">
                <a:latin typeface="Calibri"/>
                <a:cs typeface="Calibri"/>
              </a:rPr>
              <a:t> </a:t>
            </a:r>
            <a:r>
              <a:rPr sz="2000" spc="0" dirty="0" smtClean="0">
                <a:latin typeface="Calibri"/>
                <a:cs typeface="Calibri"/>
              </a:rPr>
              <a:t>cl</a:t>
            </a:r>
            <a:r>
              <a:rPr sz="2000" spc="-5" dirty="0" smtClean="0">
                <a:latin typeface="Calibri"/>
                <a:cs typeface="Calibri"/>
              </a:rPr>
              <a:t>i</a:t>
            </a:r>
            <a:r>
              <a:rPr sz="2000" spc="-15" dirty="0" smtClean="0">
                <a:latin typeface="Calibri"/>
                <a:cs typeface="Calibri"/>
              </a:rPr>
              <a:t>e</a:t>
            </a:r>
            <a:r>
              <a:rPr sz="2000" spc="-40" dirty="0" smtClean="0">
                <a:latin typeface="Calibri"/>
                <a:cs typeface="Calibri"/>
              </a:rPr>
              <a:t>n</a:t>
            </a:r>
            <a:r>
              <a:rPr sz="2000" spc="-10" dirty="0" smtClean="0">
                <a:latin typeface="Calibri"/>
                <a:cs typeface="Calibri"/>
              </a:rPr>
              <a:t>t,</a:t>
            </a:r>
            <a:r>
              <a:rPr sz="2000" spc="20" dirty="0" smtClean="0">
                <a:latin typeface="Calibri"/>
                <a:cs typeface="Calibri"/>
              </a:rPr>
              <a:t> </a:t>
            </a:r>
            <a:r>
              <a:rPr sz="2000" spc="0" dirty="0" smtClean="0">
                <a:latin typeface="Calibri"/>
                <a:cs typeface="Calibri"/>
              </a:rPr>
              <a:t>i</a:t>
            </a:r>
            <a:r>
              <a:rPr sz="2000" spc="-15" dirty="0" smtClean="0">
                <a:latin typeface="Calibri"/>
                <a:cs typeface="Calibri"/>
              </a:rPr>
              <a:t>n</a:t>
            </a:r>
            <a:r>
              <a:rPr sz="2000" spc="-10" dirty="0" smtClean="0">
                <a:latin typeface="Calibri"/>
                <a:cs typeface="Calibri"/>
              </a:rPr>
              <a:t>f</a:t>
            </a:r>
            <a:r>
              <a:rPr sz="2000" spc="-65" dirty="0" smtClean="0">
                <a:latin typeface="Calibri"/>
                <a:cs typeface="Calibri"/>
              </a:rPr>
              <a:t>r</a:t>
            </a:r>
            <a:r>
              <a:rPr sz="2000" spc="0" dirty="0" smtClean="0">
                <a:latin typeface="Calibri"/>
                <a:cs typeface="Calibri"/>
              </a:rPr>
              <a:t>a</a:t>
            </a:r>
            <a:r>
              <a:rPr sz="2000" spc="-30" dirty="0" smtClean="0">
                <a:latin typeface="Calibri"/>
                <a:cs typeface="Calibri"/>
              </a:rPr>
              <a:t>s</a:t>
            </a:r>
            <a:r>
              <a:rPr sz="2000" spc="-10" dirty="0" smtClean="0">
                <a:latin typeface="Calibri"/>
                <a:cs typeface="Calibri"/>
              </a:rPr>
              <a:t>truc</a:t>
            </a:r>
            <a:r>
              <a:rPr sz="2000" spc="-5" dirty="0" smtClean="0">
                <a:latin typeface="Calibri"/>
                <a:cs typeface="Calibri"/>
              </a:rPr>
              <a:t>t</a:t>
            </a:r>
            <a:r>
              <a:rPr sz="2000" spc="0" dirty="0" smtClean="0">
                <a:latin typeface="Calibri"/>
                <a:cs typeface="Calibri"/>
              </a:rPr>
              <a:t>u</a:t>
            </a:r>
            <a:r>
              <a:rPr sz="2000" spc="-25" dirty="0" smtClean="0">
                <a:latin typeface="Calibri"/>
                <a:cs typeface="Calibri"/>
              </a:rPr>
              <a:t>r</a:t>
            </a:r>
            <a:r>
              <a:rPr sz="2000" spc="-10" dirty="0" smtClean="0">
                <a:latin typeface="Calibri"/>
                <a:cs typeface="Calibri"/>
              </a:rPr>
              <a:t>e)</a:t>
            </a:r>
            <a:endParaRPr sz="2000" dirty="0">
              <a:latin typeface="Calibri"/>
              <a:cs typeface="Calibri"/>
            </a:endParaRPr>
          </a:p>
          <a:p>
            <a:pPr marL="756285" lvl="1" indent="-287020">
              <a:lnSpc>
                <a:spcPct val="100000"/>
              </a:lnSpc>
              <a:buFont typeface="Arial"/>
              <a:buChar char="–"/>
              <a:tabLst>
                <a:tab pos="756285" algn="l"/>
              </a:tabLst>
            </a:pPr>
            <a:r>
              <a:rPr sz="2000" dirty="0" smtClean="0">
                <a:latin typeface="Calibri"/>
                <a:cs typeface="Calibri"/>
              </a:rPr>
              <a:t>In</a:t>
            </a:r>
            <a:r>
              <a:rPr sz="2000" spc="-20" dirty="0" smtClean="0">
                <a:latin typeface="Calibri"/>
                <a:cs typeface="Calibri"/>
              </a:rPr>
              <a:t> </a:t>
            </a:r>
            <a:r>
              <a:rPr sz="2000" spc="-15" dirty="0" smtClean="0">
                <a:latin typeface="Calibri"/>
                <a:cs typeface="Calibri"/>
              </a:rPr>
              <a:t>b</a:t>
            </a:r>
            <a:r>
              <a:rPr sz="2000" spc="-5" dirty="0" smtClean="0">
                <a:latin typeface="Calibri"/>
                <a:cs typeface="Calibri"/>
              </a:rPr>
              <a:t>y</a:t>
            </a:r>
            <a:r>
              <a:rPr sz="2000" spc="-30" dirty="0" smtClean="0">
                <a:latin typeface="Calibri"/>
                <a:cs typeface="Calibri"/>
              </a:rPr>
              <a:t>t</a:t>
            </a:r>
            <a:r>
              <a:rPr sz="2000" spc="-15" dirty="0" smtClean="0">
                <a:latin typeface="Calibri"/>
                <a:cs typeface="Calibri"/>
              </a:rPr>
              <a:t>e</a:t>
            </a:r>
            <a:r>
              <a:rPr sz="2000" spc="-20" dirty="0" smtClean="0">
                <a:latin typeface="Calibri"/>
                <a:cs typeface="Calibri"/>
              </a:rPr>
              <a:t>s</a:t>
            </a:r>
            <a:r>
              <a:rPr sz="2000" spc="-10" dirty="0" smtClean="0">
                <a:latin typeface="Calibri"/>
                <a:cs typeface="Calibri"/>
              </a:rPr>
              <a:t>,</a:t>
            </a:r>
            <a:r>
              <a:rPr sz="2000" spc="5" dirty="0" smtClean="0">
                <a:latin typeface="Calibri"/>
                <a:cs typeface="Calibri"/>
              </a:rPr>
              <a:t> </a:t>
            </a:r>
            <a:r>
              <a:rPr sz="2000" spc="0" dirty="0" smtClean="0">
                <a:latin typeface="Calibri"/>
                <a:cs typeface="Calibri"/>
              </a:rPr>
              <a:t>numb</a:t>
            </a:r>
            <a:r>
              <a:rPr sz="2000" spc="-10" dirty="0" smtClean="0">
                <a:latin typeface="Calibri"/>
                <a:cs typeface="Calibri"/>
              </a:rPr>
              <a:t>er </a:t>
            </a:r>
            <a:r>
              <a:rPr sz="2000" spc="0" dirty="0" smtClean="0">
                <a:latin typeface="Calibri"/>
                <a:cs typeface="Calibri"/>
              </a:rPr>
              <a:t>of</a:t>
            </a:r>
            <a:r>
              <a:rPr sz="2000" spc="-10" dirty="0" smtClean="0">
                <a:latin typeface="Calibri"/>
                <a:cs typeface="Calibri"/>
              </a:rPr>
              <a:t> </a:t>
            </a:r>
            <a:r>
              <a:rPr sz="2000" spc="0" dirty="0" smtClean="0">
                <a:latin typeface="Calibri"/>
                <a:cs typeface="Calibri"/>
              </a:rPr>
              <a:t>p</a:t>
            </a:r>
            <a:r>
              <a:rPr sz="2000" spc="-10" dirty="0" smtClean="0">
                <a:latin typeface="Calibri"/>
                <a:cs typeface="Calibri"/>
              </a:rPr>
              <a:t>ac</a:t>
            </a:r>
            <a:r>
              <a:rPr sz="2000" spc="-75" dirty="0" smtClean="0">
                <a:latin typeface="Calibri"/>
                <a:cs typeface="Calibri"/>
              </a:rPr>
              <a:t>k</a:t>
            </a:r>
            <a:r>
              <a:rPr sz="2000" spc="-30" dirty="0" smtClean="0">
                <a:latin typeface="Calibri"/>
                <a:cs typeface="Calibri"/>
              </a:rPr>
              <a:t>e</a:t>
            </a:r>
            <a:r>
              <a:rPr sz="2000" spc="-10" dirty="0" smtClean="0">
                <a:latin typeface="Calibri"/>
                <a:cs typeface="Calibri"/>
              </a:rPr>
              <a:t>ts, number </a:t>
            </a:r>
            <a:r>
              <a:rPr sz="2000" spc="0" dirty="0" smtClean="0">
                <a:latin typeface="Calibri"/>
                <a:cs typeface="Calibri"/>
              </a:rPr>
              <a:t>of</a:t>
            </a:r>
            <a:r>
              <a:rPr sz="2000" spc="-10" dirty="0" smtClean="0">
                <a:latin typeface="Calibri"/>
                <a:cs typeface="Calibri"/>
              </a:rPr>
              <a:t> </a:t>
            </a:r>
            <a:r>
              <a:rPr sz="2000" spc="0" dirty="0" smtClean="0">
                <a:latin typeface="Calibri"/>
                <a:cs typeface="Calibri"/>
              </a:rPr>
              <a:t>fl</a:t>
            </a:r>
            <a:r>
              <a:rPr sz="2000" spc="-20" dirty="0" smtClean="0">
                <a:latin typeface="Calibri"/>
                <a:cs typeface="Calibri"/>
              </a:rPr>
              <a:t>o</a:t>
            </a:r>
            <a:r>
              <a:rPr sz="2000" spc="-40" dirty="0" smtClean="0">
                <a:latin typeface="Calibri"/>
                <a:cs typeface="Calibri"/>
              </a:rPr>
              <a:t>w</a:t>
            </a:r>
            <a:r>
              <a:rPr sz="2000" spc="-10" dirty="0" smtClean="0">
                <a:latin typeface="Calibri"/>
                <a:cs typeface="Calibri"/>
              </a:rPr>
              <a:t>s,</a:t>
            </a:r>
            <a:r>
              <a:rPr sz="2000" spc="35" dirty="0" smtClean="0">
                <a:latin typeface="Calibri"/>
                <a:cs typeface="Calibri"/>
              </a:rPr>
              <a:t> </a:t>
            </a:r>
            <a:r>
              <a:rPr sz="2000" spc="0" dirty="0" smtClean="0">
                <a:latin typeface="Calibri"/>
                <a:cs typeface="Calibri"/>
              </a:rPr>
              <a:t>appli</a:t>
            </a:r>
            <a:r>
              <a:rPr sz="2000" spc="-15" dirty="0" smtClean="0">
                <a:latin typeface="Calibri"/>
                <a:cs typeface="Calibri"/>
              </a:rPr>
              <a:t>c</a:t>
            </a:r>
            <a:r>
              <a:rPr sz="2000" spc="-25" dirty="0" smtClean="0">
                <a:latin typeface="Calibri"/>
                <a:cs typeface="Calibri"/>
              </a:rPr>
              <a:t>a</a:t>
            </a:r>
            <a:r>
              <a:rPr sz="2000" spc="0" dirty="0" smtClean="0">
                <a:latin typeface="Calibri"/>
                <a:cs typeface="Calibri"/>
              </a:rPr>
              <a:t>tio</a:t>
            </a:r>
            <a:r>
              <a:rPr sz="2000" spc="15" dirty="0" smtClean="0">
                <a:latin typeface="Calibri"/>
                <a:cs typeface="Calibri"/>
              </a:rPr>
              <a:t>n</a:t>
            </a:r>
            <a:r>
              <a:rPr sz="2000" spc="5" dirty="0" smtClean="0">
                <a:latin typeface="Calibri"/>
                <a:cs typeface="Calibri"/>
              </a:rPr>
              <a:t>-</a:t>
            </a:r>
            <a:r>
              <a:rPr sz="2000" spc="0" dirty="0" smtClean="0">
                <a:latin typeface="Calibri"/>
                <a:cs typeface="Calibri"/>
              </a:rPr>
              <a:t>mix</a:t>
            </a:r>
            <a:endParaRPr sz="2000" dirty="0">
              <a:latin typeface="Calibri"/>
              <a:cs typeface="Calibri"/>
            </a:endParaRPr>
          </a:p>
          <a:p>
            <a:pPr marL="355600" indent="-342900">
              <a:lnSpc>
                <a:spcPts val="3795"/>
              </a:lnSpc>
              <a:buFont typeface="Arial"/>
              <a:buChar char="•"/>
              <a:tabLst>
                <a:tab pos="354965" algn="l"/>
              </a:tabLst>
            </a:pPr>
            <a:r>
              <a:rPr sz="2400" dirty="0" smtClean="0">
                <a:latin typeface="Calibri"/>
                <a:cs typeface="Calibri"/>
              </a:rPr>
              <a:t>Del</a:t>
            </a:r>
            <a:r>
              <a:rPr sz="2400" spc="-65" dirty="0" smtClean="0">
                <a:latin typeface="Calibri"/>
                <a:cs typeface="Calibri"/>
              </a:rPr>
              <a:t>a</a:t>
            </a:r>
            <a:r>
              <a:rPr sz="2400" spc="-25" dirty="0" smtClean="0">
                <a:latin typeface="Calibri"/>
                <a:cs typeface="Calibri"/>
              </a:rPr>
              <a:t>y</a:t>
            </a:r>
            <a:r>
              <a:rPr sz="2400" spc="0" dirty="0" smtClean="0">
                <a:latin typeface="Calibri"/>
                <a:cs typeface="Calibri"/>
              </a:rPr>
              <a:t>s</a:t>
            </a:r>
            <a:endParaRPr sz="2400" dirty="0">
              <a:latin typeface="Calibri"/>
              <a:cs typeface="Calibri"/>
            </a:endParaRPr>
          </a:p>
          <a:p>
            <a:pPr marL="756285" lvl="1" indent="-287020">
              <a:lnSpc>
                <a:spcPct val="100000"/>
              </a:lnSpc>
              <a:spcBef>
                <a:spcPts val="40"/>
              </a:spcBef>
              <a:buFont typeface="Arial"/>
              <a:buChar char="–"/>
              <a:tabLst>
                <a:tab pos="756285" algn="l"/>
              </a:tabLst>
            </a:pPr>
            <a:r>
              <a:rPr sz="2000" dirty="0" smtClean="0">
                <a:latin typeface="Calibri"/>
                <a:cs typeface="Calibri"/>
              </a:rPr>
              <a:t>Ji</a:t>
            </a:r>
            <a:r>
              <a:rPr sz="2000" spc="-20" dirty="0" smtClean="0">
                <a:latin typeface="Calibri"/>
                <a:cs typeface="Calibri"/>
              </a:rPr>
              <a:t>t</a:t>
            </a:r>
            <a:r>
              <a:rPr sz="2000" spc="-30" dirty="0" smtClean="0">
                <a:latin typeface="Calibri"/>
                <a:cs typeface="Calibri"/>
              </a:rPr>
              <a:t>t</a:t>
            </a:r>
            <a:r>
              <a:rPr sz="2000" spc="-10" dirty="0" smtClean="0">
                <a:latin typeface="Calibri"/>
                <a:cs typeface="Calibri"/>
              </a:rPr>
              <a:t>er </a:t>
            </a:r>
            <a:r>
              <a:rPr sz="2000" spc="0" dirty="0" smtClean="0">
                <a:latin typeface="Calibri"/>
                <a:cs typeface="Calibri"/>
              </a:rPr>
              <a:t>and</a:t>
            </a:r>
            <a:r>
              <a:rPr sz="2000" spc="-15" dirty="0" smtClean="0">
                <a:latin typeface="Calibri"/>
                <a:cs typeface="Calibri"/>
              </a:rPr>
              <a:t> </a:t>
            </a:r>
            <a:r>
              <a:rPr sz="2000" spc="0" dirty="0" smtClean="0">
                <a:latin typeface="Calibri"/>
                <a:cs typeface="Calibri"/>
              </a:rPr>
              <a:t>del</a:t>
            </a:r>
            <a:r>
              <a:rPr sz="2000" spc="-40" dirty="0" smtClean="0">
                <a:latin typeface="Calibri"/>
                <a:cs typeface="Calibri"/>
              </a:rPr>
              <a:t>a</a:t>
            </a:r>
            <a:r>
              <a:rPr sz="2000" spc="-10" dirty="0" smtClean="0">
                <a:latin typeface="Calibri"/>
                <a:cs typeface="Calibri"/>
              </a:rPr>
              <a:t>y per fl</a:t>
            </a:r>
            <a:r>
              <a:rPr sz="2000" spc="-20" dirty="0" smtClean="0">
                <a:latin typeface="Calibri"/>
                <a:cs typeface="Calibri"/>
              </a:rPr>
              <a:t>o</a:t>
            </a:r>
            <a:r>
              <a:rPr sz="2000" spc="-15" dirty="0" smtClean="0">
                <a:latin typeface="Calibri"/>
                <a:cs typeface="Calibri"/>
              </a:rPr>
              <a:t>w</a:t>
            </a:r>
            <a:endParaRPr sz="2000" dirty="0">
              <a:latin typeface="Calibri"/>
              <a:cs typeface="Calibri"/>
            </a:endParaRPr>
          </a:p>
          <a:p>
            <a:pPr marL="756285" lvl="1" indent="-287020">
              <a:lnSpc>
                <a:spcPct val="100000"/>
              </a:lnSpc>
              <a:buFont typeface="Arial"/>
              <a:buChar char="–"/>
              <a:tabLst>
                <a:tab pos="756285" algn="l"/>
              </a:tabLst>
            </a:pPr>
            <a:r>
              <a:rPr sz="2000" dirty="0" smtClean="0">
                <a:latin typeface="Calibri"/>
                <a:cs typeface="Calibri"/>
              </a:rPr>
              <a:t>S</a:t>
            </a:r>
            <a:r>
              <a:rPr sz="2000" spc="-30" dirty="0" smtClean="0">
                <a:latin typeface="Calibri"/>
                <a:cs typeface="Calibri"/>
              </a:rPr>
              <a:t>t</a:t>
            </a:r>
            <a:r>
              <a:rPr sz="2000" spc="-25" dirty="0" smtClean="0">
                <a:latin typeface="Calibri"/>
                <a:cs typeface="Calibri"/>
              </a:rPr>
              <a:t>a</a:t>
            </a:r>
            <a:r>
              <a:rPr sz="2000" spc="0" dirty="0" smtClean="0">
                <a:latin typeface="Calibri"/>
                <a:cs typeface="Calibri"/>
              </a:rPr>
              <a:t>ti</a:t>
            </a:r>
            <a:r>
              <a:rPr sz="2000" spc="-30" dirty="0" smtClean="0">
                <a:latin typeface="Calibri"/>
                <a:cs typeface="Calibri"/>
              </a:rPr>
              <a:t>s</a:t>
            </a:r>
            <a:r>
              <a:rPr sz="2000" spc="0" dirty="0" smtClean="0">
                <a:latin typeface="Calibri"/>
                <a:cs typeface="Calibri"/>
              </a:rPr>
              <a:t>tics</a:t>
            </a:r>
            <a:r>
              <a:rPr sz="2000" spc="-15" dirty="0" smtClean="0">
                <a:latin typeface="Calibri"/>
                <a:cs typeface="Calibri"/>
              </a:rPr>
              <a:t> </a:t>
            </a:r>
            <a:r>
              <a:rPr sz="2000" spc="-25" dirty="0" smtClean="0">
                <a:latin typeface="Calibri"/>
                <a:cs typeface="Calibri"/>
              </a:rPr>
              <a:t>a</a:t>
            </a:r>
            <a:r>
              <a:rPr sz="2000" spc="0" dirty="0" smtClean="0">
                <a:latin typeface="Calibri"/>
                <a:cs typeface="Calibri"/>
              </a:rPr>
              <a:t>t an</a:t>
            </a:r>
            <a:r>
              <a:rPr sz="2000" spc="-25" dirty="0" smtClean="0">
                <a:latin typeface="Calibri"/>
                <a:cs typeface="Calibri"/>
              </a:rPr>
              <a:t> </a:t>
            </a:r>
            <a:r>
              <a:rPr sz="2000" spc="0" dirty="0" smtClean="0">
                <a:latin typeface="Calibri"/>
                <a:cs typeface="Calibri"/>
              </a:rPr>
              <a:t>AP and</a:t>
            </a:r>
            <a:r>
              <a:rPr sz="2000" spc="-35" dirty="0" smtClean="0">
                <a:latin typeface="Calibri"/>
                <a:cs typeface="Calibri"/>
              </a:rPr>
              <a:t>/</a:t>
            </a:r>
            <a:r>
              <a:rPr sz="2000" spc="0" dirty="0" smtClean="0">
                <a:latin typeface="Calibri"/>
                <a:cs typeface="Calibri"/>
              </a:rPr>
              <a:t>or</a:t>
            </a:r>
            <a:r>
              <a:rPr sz="2000" spc="-15" dirty="0" smtClean="0">
                <a:latin typeface="Calibri"/>
                <a:cs typeface="Calibri"/>
              </a:rPr>
              <a:t> </a:t>
            </a:r>
            <a:r>
              <a:rPr sz="2000" spc="0" dirty="0" smtClean="0">
                <a:latin typeface="Calibri"/>
                <a:cs typeface="Calibri"/>
              </a:rPr>
              <a:t>channel</a:t>
            </a:r>
            <a:endParaRPr sz="2000" dirty="0">
              <a:latin typeface="Calibri"/>
              <a:cs typeface="Calibri"/>
            </a:endParaRPr>
          </a:p>
          <a:p>
            <a:pPr marL="355600" indent="-342900">
              <a:lnSpc>
                <a:spcPts val="3795"/>
              </a:lnSpc>
              <a:buFont typeface="Arial"/>
              <a:buChar char="•"/>
              <a:tabLst>
                <a:tab pos="354965" algn="l"/>
              </a:tabLst>
            </a:pPr>
            <a:r>
              <a:rPr lang="en-US" sz="2400" dirty="0" smtClean="0">
                <a:latin typeface="Calibri"/>
                <a:cs typeface="Calibri"/>
              </a:rPr>
              <a:t>Packet losses</a:t>
            </a:r>
          </a:p>
          <a:p>
            <a:pPr marL="12700">
              <a:lnSpc>
                <a:spcPts val="3795"/>
              </a:lnSpc>
              <a:tabLst>
                <a:tab pos="354965" algn="l"/>
              </a:tabLst>
            </a:pPr>
            <a:r>
              <a:rPr lang="en-US" sz="2000" dirty="0" smtClean="0">
                <a:latin typeface="Calibri"/>
                <a:cs typeface="Calibri"/>
              </a:rPr>
              <a:t>         %packet loss &amp; </a:t>
            </a:r>
            <a:r>
              <a:rPr lang="en-US" sz="2000" dirty="0" err="1" smtClean="0">
                <a:latin typeface="Calibri"/>
                <a:cs typeface="Calibri"/>
              </a:rPr>
              <a:t>burstiness</a:t>
            </a:r>
            <a:r>
              <a:rPr lang="en-US" sz="2000" dirty="0" smtClean="0">
                <a:latin typeface="Calibri"/>
                <a:cs typeface="Calibri"/>
              </a:rPr>
              <a:t> of packet losses</a:t>
            </a:r>
          </a:p>
          <a:p>
            <a:pPr marL="355600" indent="-342900">
              <a:lnSpc>
                <a:spcPts val="3795"/>
              </a:lnSpc>
              <a:buFont typeface="Arial"/>
              <a:buChar char="•"/>
              <a:tabLst>
                <a:tab pos="354965" algn="l"/>
              </a:tabLst>
            </a:pPr>
            <a:r>
              <a:rPr sz="2400" dirty="0" smtClean="0">
                <a:latin typeface="Calibri"/>
                <a:cs typeface="Calibri"/>
              </a:rPr>
              <a:t>U</a:t>
            </a:r>
            <a:r>
              <a:rPr sz="2400" spc="-10" dirty="0" smtClean="0">
                <a:latin typeface="Calibri"/>
                <a:cs typeface="Calibri"/>
              </a:rPr>
              <a:t>s</a:t>
            </a:r>
            <a:r>
              <a:rPr sz="2400" spc="0" dirty="0" smtClean="0">
                <a:latin typeface="Calibri"/>
                <a:cs typeface="Calibri"/>
              </a:rPr>
              <a:t>er</a:t>
            </a:r>
            <a:r>
              <a:rPr sz="2400" spc="-30" dirty="0" smtClean="0">
                <a:latin typeface="Calibri"/>
                <a:cs typeface="Calibri"/>
              </a:rPr>
              <a:t> </a:t>
            </a:r>
            <a:r>
              <a:rPr sz="2400" spc="0" dirty="0" smtClean="0">
                <a:latin typeface="Calibri"/>
                <a:cs typeface="Calibri"/>
              </a:rPr>
              <a:t>mobi</a:t>
            </a:r>
            <a:r>
              <a:rPr sz="2400" spc="-15" dirty="0" smtClean="0">
                <a:latin typeface="Calibri"/>
                <a:cs typeface="Calibri"/>
              </a:rPr>
              <a:t>l</a:t>
            </a:r>
            <a:r>
              <a:rPr sz="2400" spc="0" dirty="0" smtClean="0">
                <a:latin typeface="Calibri"/>
                <a:cs typeface="Calibri"/>
              </a:rPr>
              <a:t>i</a:t>
            </a:r>
            <a:r>
              <a:rPr sz="2400" spc="-10" dirty="0" smtClean="0">
                <a:latin typeface="Calibri"/>
                <a:cs typeface="Calibri"/>
              </a:rPr>
              <a:t>t</a:t>
            </a:r>
            <a:r>
              <a:rPr sz="2400" spc="0" dirty="0" smtClean="0">
                <a:latin typeface="Calibri"/>
                <a:cs typeface="Calibri"/>
              </a:rPr>
              <a:t>y</a:t>
            </a:r>
            <a:r>
              <a:rPr sz="2400" spc="30" dirty="0" smtClean="0">
                <a:latin typeface="Calibri"/>
                <a:cs typeface="Calibri"/>
              </a:rPr>
              <a:t> </a:t>
            </a:r>
            <a:r>
              <a:rPr sz="2400" spc="0" dirty="0" smtClean="0">
                <a:latin typeface="Calibri"/>
                <a:cs typeface="Calibri"/>
              </a:rPr>
              <a:t>p</a:t>
            </a:r>
            <a:r>
              <a:rPr sz="2400" spc="-30" dirty="0" smtClean="0">
                <a:latin typeface="Calibri"/>
                <a:cs typeface="Calibri"/>
              </a:rPr>
              <a:t>a</a:t>
            </a:r>
            <a:r>
              <a:rPr sz="2400" spc="-55" dirty="0" smtClean="0">
                <a:latin typeface="Calibri"/>
                <a:cs typeface="Calibri"/>
              </a:rPr>
              <a:t>t</a:t>
            </a:r>
            <a:r>
              <a:rPr sz="2400" spc="-45" dirty="0" smtClean="0">
                <a:latin typeface="Calibri"/>
                <a:cs typeface="Calibri"/>
              </a:rPr>
              <a:t>t</a:t>
            </a:r>
            <a:r>
              <a:rPr sz="2400" spc="0" dirty="0" smtClean="0">
                <a:latin typeface="Calibri"/>
                <a:cs typeface="Calibri"/>
              </a:rPr>
              <a:t>erns</a:t>
            </a:r>
            <a:endParaRPr sz="2400" dirty="0">
              <a:latin typeface="Calibri"/>
              <a:cs typeface="Calibri"/>
            </a:endParaRPr>
          </a:p>
          <a:p>
            <a:pPr marL="355600" indent="-342900">
              <a:lnSpc>
                <a:spcPct val="100000"/>
              </a:lnSpc>
              <a:buFont typeface="Arial"/>
              <a:buChar char="•"/>
              <a:tabLst>
                <a:tab pos="354965" algn="l"/>
              </a:tabLst>
            </a:pPr>
            <a:r>
              <a:rPr sz="2400" dirty="0" smtClean="0">
                <a:latin typeface="Calibri"/>
                <a:cs typeface="Calibri"/>
              </a:rPr>
              <a:t>Link</a:t>
            </a:r>
            <a:r>
              <a:rPr sz="2400" spc="-15" dirty="0" smtClean="0">
                <a:latin typeface="Calibri"/>
                <a:cs typeface="Calibri"/>
              </a:rPr>
              <a:t> </a:t>
            </a:r>
            <a:r>
              <a:rPr sz="2400" spc="-20" dirty="0" smtClean="0">
                <a:latin typeface="Calibri"/>
                <a:cs typeface="Calibri"/>
              </a:rPr>
              <a:t>c</a:t>
            </a:r>
            <a:r>
              <a:rPr sz="2400" spc="0" dirty="0" smtClean="0">
                <a:latin typeface="Calibri"/>
                <a:cs typeface="Calibri"/>
              </a:rPr>
              <a:t>ondi</a:t>
            </a:r>
            <a:r>
              <a:rPr sz="2400" spc="-15" dirty="0" smtClean="0">
                <a:latin typeface="Calibri"/>
                <a:cs typeface="Calibri"/>
              </a:rPr>
              <a:t>t</a:t>
            </a:r>
            <a:r>
              <a:rPr sz="2400" spc="0" dirty="0" smtClean="0">
                <a:latin typeface="Calibri"/>
                <a:cs typeface="Calibri"/>
              </a:rPr>
              <a:t>ions</a:t>
            </a:r>
            <a:r>
              <a:rPr lang="en-US" sz="2400" spc="0" dirty="0" smtClean="0">
                <a:latin typeface="Calibri"/>
                <a:cs typeface="Calibri"/>
              </a:rPr>
              <a:t> &amp; channel quality</a:t>
            </a:r>
            <a:endParaRPr sz="2400" dirty="0">
              <a:latin typeface="Calibri"/>
              <a:cs typeface="Calibri"/>
            </a:endParaRPr>
          </a:p>
          <a:p>
            <a:pPr marL="355600" indent="-342900">
              <a:lnSpc>
                <a:spcPct val="100000"/>
              </a:lnSpc>
              <a:buFont typeface="Arial"/>
              <a:buChar char="•"/>
              <a:tabLst>
                <a:tab pos="354965" algn="l"/>
              </a:tabLst>
            </a:pPr>
            <a:r>
              <a:rPr sz="2400" dirty="0" smtClean="0">
                <a:latin typeface="Calibri"/>
                <a:cs typeface="Calibri"/>
              </a:rPr>
              <a:t>N</a:t>
            </a:r>
            <a:r>
              <a:rPr sz="2400" spc="-20" dirty="0" smtClean="0">
                <a:latin typeface="Calibri"/>
                <a:cs typeface="Calibri"/>
              </a:rPr>
              <a:t>e</a:t>
            </a:r>
            <a:r>
              <a:rPr sz="2400" spc="0" dirty="0" smtClean="0">
                <a:latin typeface="Calibri"/>
                <a:cs typeface="Calibri"/>
              </a:rPr>
              <a:t>t</a:t>
            </a:r>
            <a:r>
              <a:rPr sz="2400" spc="-35" dirty="0" smtClean="0">
                <a:latin typeface="Calibri"/>
                <a:cs typeface="Calibri"/>
              </a:rPr>
              <a:t>w</a:t>
            </a:r>
            <a:r>
              <a:rPr sz="2400" spc="0" dirty="0" smtClean="0">
                <a:latin typeface="Calibri"/>
                <a:cs typeface="Calibri"/>
              </a:rPr>
              <a:t>ork</a:t>
            </a:r>
            <a:r>
              <a:rPr sz="2400" spc="-50" dirty="0" smtClean="0">
                <a:latin typeface="Calibri"/>
                <a:cs typeface="Calibri"/>
              </a:rPr>
              <a:t> </a:t>
            </a:r>
            <a:r>
              <a:rPr sz="2400" spc="-45" dirty="0" smtClean="0">
                <a:latin typeface="Calibri"/>
                <a:cs typeface="Calibri"/>
              </a:rPr>
              <a:t>t</a:t>
            </a:r>
            <a:r>
              <a:rPr sz="2400" spc="0" dirty="0" smtClean="0">
                <a:latin typeface="Calibri"/>
                <a:cs typeface="Calibri"/>
              </a:rPr>
              <a:t>opology</a:t>
            </a:r>
            <a:endParaRPr sz="2400" dirty="0">
              <a:latin typeface="Calibri"/>
              <a:cs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474852" rIns="0" bIns="0" rtlCol="0">
            <a:noAutofit/>
          </a:bodyPr>
          <a:lstStyle/>
          <a:p>
            <a:pPr marL="1326515">
              <a:lnSpc>
                <a:spcPct val="100000"/>
              </a:lnSpc>
            </a:pPr>
            <a:r>
              <a:rPr sz="4400" dirty="0" smtClean="0">
                <a:latin typeface="Calibri"/>
                <a:cs typeface="Calibri"/>
              </a:rPr>
              <a:t>Empir</a:t>
            </a:r>
            <a:r>
              <a:rPr sz="4400" spc="-15" dirty="0" smtClean="0">
                <a:latin typeface="Calibri"/>
                <a:cs typeface="Calibri"/>
              </a:rPr>
              <a:t>i</a:t>
            </a:r>
            <a:r>
              <a:rPr sz="4400" spc="-40" dirty="0" smtClean="0">
                <a:latin typeface="Calibri"/>
                <a:cs typeface="Calibri"/>
              </a:rPr>
              <a:t>c</a:t>
            </a:r>
            <a:r>
              <a:rPr sz="4400" spc="0" dirty="0" smtClean="0">
                <a:latin typeface="Calibri"/>
                <a:cs typeface="Calibri"/>
              </a:rPr>
              <a:t>al measu</a:t>
            </a:r>
            <a:r>
              <a:rPr sz="4400" spc="-60" dirty="0" smtClean="0">
                <a:latin typeface="Calibri"/>
                <a:cs typeface="Calibri"/>
              </a:rPr>
              <a:t>r</a:t>
            </a:r>
            <a:r>
              <a:rPr sz="4400" spc="0" dirty="0" smtClean="0">
                <a:latin typeface="Calibri"/>
                <a:cs typeface="Calibri"/>
              </a:rPr>
              <a:t>eme</a:t>
            </a:r>
            <a:r>
              <a:rPr sz="4400" spc="-35" dirty="0" smtClean="0">
                <a:latin typeface="Calibri"/>
                <a:cs typeface="Calibri"/>
              </a:rPr>
              <a:t>n</a:t>
            </a:r>
            <a:r>
              <a:rPr sz="4400" spc="0" dirty="0" smtClean="0">
                <a:latin typeface="Calibri"/>
                <a:cs typeface="Calibri"/>
              </a:rPr>
              <a:t>ts</a:t>
            </a:r>
            <a:endParaRPr sz="4400">
              <a:latin typeface="Calibri"/>
              <a:cs typeface="Calibri"/>
            </a:endParaRPr>
          </a:p>
        </p:txBody>
      </p:sp>
      <p:sp>
        <p:nvSpPr>
          <p:cNvPr id="3" name="object 3"/>
          <p:cNvSpPr txBox="1"/>
          <p:nvPr/>
        </p:nvSpPr>
        <p:spPr>
          <a:xfrm>
            <a:off x="78739" y="1589785"/>
            <a:ext cx="8956040" cy="4125595"/>
          </a:xfrm>
          <a:prstGeom prst="rect">
            <a:avLst/>
          </a:prstGeom>
        </p:spPr>
        <p:txBody>
          <a:bodyPr vert="horz" wrap="square" lIns="0" tIns="0" rIns="0" bIns="0" rtlCol="0">
            <a:noAutofit/>
          </a:bodyPr>
          <a:lstStyle/>
          <a:p>
            <a:pPr marL="355600" indent="-342900">
              <a:lnSpc>
                <a:spcPct val="100000"/>
              </a:lnSpc>
              <a:buFont typeface="Arial"/>
              <a:buChar char="•"/>
              <a:tabLst>
                <a:tab pos="354965" algn="l"/>
              </a:tabLst>
            </a:pPr>
            <a:r>
              <a:rPr sz="2400" dirty="0" smtClean="0">
                <a:latin typeface="Calibri"/>
                <a:cs typeface="Calibri"/>
              </a:rPr>
              <a:t>Can</a:t>
            </a:r>
            <a:r>
              <a:rPr sz="2400" spc="-25" dirty="0" smtClean="0">
                <a:latin typeface="Calibri"/>
                <a:cs typeface="Calibri"/>
              </a:rPr>
              <a:t> </a:t>
            </a:r>
            <a:r>
              <a:rPr sz="2400" spc="-15" dirty="0" smtClean="0">
                <a:latin typeface="Calibri"/>
                <a:cs typeface="Calibri"/>
              </a:rPr>
              <a:t>be b</a:t>
            </a:r>
            <a:r>
              <a:rPr sz="2400" spc="-10" dirty="0" smtClean="0">
                <a:latin typeface="Calibri"/>
                <a:cs typeface="Calibri"/>
              </a:rPr>
              <a:t>e</a:t>
            </a:r>
            <a:r>
              <a:rPr sz="2400" spc="-15" dirty="0" smtClean="0">
                <a:latin typeface="Calibri"/>
                <a:cs typeface="Calibri"/>
              </a:rPr>
              <a:t>n</a:t>
            </a:r>
            <a:r>
              <a:rPr sz="2400" spc="-35" dirty="0" smtClean="0">
                <a:latin typeface="Calibri"/>
                <a:cs typeface="Calibri"/>
              </a:rPr>
              <a:t>e</a:t>
            </a:r>
            <a:r>
              <a:rPr sz="2400" spc="0" dirty="0" smtClean="0">
                <a:latin typeface="Calibri"/>
                <a:cs typeface="Calibri"/>
              </a:rPr>
              <a:t>fici</a:t>
            </a:r>
            <a:r>
              <a:rPr sz="2400" spc="5" dirty="0" smtClean="0">
                <a:latin typeface="Calibri"/>
                <a:cs typeface="Calibri"/>
              </a:rPr>
              <a:t>a</a:t>
            </a:r>
            <a:r>
              <a:rPr sz="2400" spc="0" dirty="0" smtClean="0">
                <a:latin typeface="Calibri"/>
                <a:cs typeface="Calibri"/>
              </a:rPr>
              <a:t>l in</a:t>
            </a:r>
            <a:r>
              <a:rPr sz="2400" spc="5" dirty="0" smtClean="0">
                <a:latin typeface="Calibri"/>
                <a:cs typeface="Calibri"/>
              </a:rPr>
              <a:t> </a:t>
            </a:r>
            <a:r>
              <a:rPr sz="2400" spc="-45" dirty="0" smtClean="0">
                <a:latin typeface="Calibri"/>
                <a:cs typeface="Calibri"/>
              </a:rPr>
              <a:t>r</a:t>
            </a:r>
            <a:r>
              <a:rPr sz="2400" spc="-15" dirty="0" smtClean="0">
                <a:latin typeface="Calibri"/>
                <a:cs typeface="Calibri"/>
              </a:rPr>
              <a:t>e</a:t>
            </a:r>
            <a:r>
              <a:rPr sz="2400" spc="-50" dirty="0" smtClean="0">
                <a:latin typeface="Calibri"/>
                <a:cs typeface="Calibri"/>
              </a:rPr>
              <a:t>v</a:t>
            </a:r>
            <a:r>
              <a:rPr sz="2400" spc="-15" dirty="0" smtClean="0">
                <a:latin typeface="Calibri"/>
                <a:cs typeface="Calibri"/>
              </a:rPr>
              <a:t>e</a:t>
            </a:r>
            <a:r>
              <a:rPr sz="2400" spc="-10" dirty="0" smtClean="0">
                <a:latin typeface="Calibri"/>
                <a:cs typeface="Calibri"/>
              </a:rPr>
              <a:t>a</a:t>
            </a:r>
            <a:r>
              <a:rPr sz="2400" spc="0" dirty="0" smtClean="0">
                <a:latin typeface="Calibri"/>
                <a:cs typeface="Calibri"/>
              </a:rPr>
              <a:t>ling</a:t>
            </a:r>
            <a:endParaRPr sz="2400" dirty="0">
              <a:latin typeface="Calibri"/>
              <a:cs typeface="Calibri"/>
            </a:endParaRPr>
          </a:p>
          <a:p>
            <a:pPr marL="756285" lvl="1" indent="-287020">
              <a:lnSpc>
                <a:spcPct val="100000"/>
              </a:lnSpc>
              <a:spcBef>
                <a:spcPts val="290"/>
              </a:spcBef>
              <a:buClr>
                <a:srgbClr val="0000CC"/>
              </a:buClr>
              <a:buFont typeface="Arial"/>
              <a:buChar char="–"/>
              <a:tabLst>
                <a:tab pos="756285" algn="l"/>
              </a:tabLst>
            </a:pPr>
            <a:r>
              <a:rPr sz="2400" spc="0" dirty="0" smtClean="0">
                <a:solidFill>
                  <a:srgbClr val="0000CC"/>
                </a:solidFill>
                <a:latin typeface="Calibri"/>
                <a:cs typeface="Calibri"/>
              </a:rPr>
              <a:t>d</a:t>
            </a:r>
            <a:r>
              <a:rPr sz="2400" spc="-25" dirty="0" smtClean="0">
                <a:solidFill>
                  <a:srgbClr val="0000CC"/>
                </a:solidFill>
                <a:latin typeface="Calibri"/>
                <a:cs typeface="Calibri"/>
              </a:rPr>
              <a:t>e</a:t>
            </a:r>
            <a:r>
              <a:rPr sz="2400" spc="0" dirty="0" smtClean="0">
                <a:solidFill>
                  <a:srgbClr val="0000CC"/>
                </a:solidFill>
                <a:latin typeface="Calibri"/>
                <a:cs typeface="Calibri"/>
              </a:rPr>
              <a:t>ficien</a:t>
            </a:r>
            <a:r>
              <a:rPr sz="2400" spc="5" dirty="0" smtClean="0">
                <a:solidFill>
                  <a:srgbClr val="0000CC"/>
                </a:solidFill>
                <a:latin typeface="Calibri"/>
                <a:cs typeface="Calibri"/>
              </a:rPr>
              <a:t>c</a:t>
            </a:r>
            <a:r>
              <a:rPr sz="2400" spc="0" dirty="0" smtClean="0">
                <a:solidFill>
                  <a:srgbClr val="0000CC"/>
                </a:solidFill>
                <a:latin typeface="Calibri"/>
                <a:cs typeface="Calibri"/>
              </a:rPr>
              <a:t>ies</a:t>
            </a:r>
            <a:r>
              <a:rPr sz="2400" spc="-20" dirty="0" smtClean="0">
                <a:solidFill>
                  <a:srgbClr val="0000CC"/>
                </a:solidFill>
                <a:latin typeface="Calibri"/>
                <a:cs typeface="Calibri"/>
              </a:rPr>
              <a:t> </a:t>
            </a:r>
            <a:r>
              <a:rPr sz="2400" spc="0" dirty="0" smtClean="0">
                <a:latin typeface="Calibri"/>
                <a:cs typeface="Calibri"/>
              </a:rPr>
              <a:t>of a</a:t>
            </a:r>
            <a:r>
              <a:rPr sz="2400" spc="-15" dirty="0" smtClean="0">
                <a:latin typeface="Calibri"/>
                <a:cs typeface="Calibri"/>
              </a:rPr>
              <a:t> </a:t>
            </a:r>
            <a:r>
              <a:rPr sz="2400" spc="0" dirty="0" smtClean="0">
                <a:latin typeface="Calibri"/>
                <a:cs typeface="Calibri"/>
              </a:rPr>
              <a:t>wi</a:t>
            </a:r>
            <a:r>
              <a:rPr sz="2400" spc="-35" dirty="0" smtClean="0">
                <a:latin typeface="Calibri"/>
                <a:cs typeface="Calibri"/>
              </a:rPr>
              <a:t>r</a:t>
            </a:r>
            <a:r>
              <a:rPr sz="2400" spc="0" dirty="0" smtClean="0">
                <a:latin typeface="Calibri"/>
                <a:cs typeface="Calibri"/>
              </a:rPr>
              <a:t>eless</a:t>
            </a:r>
            <a:r>
              <a:rPr sz="2400" spc="-5" dirty="0" smtClean="0">
                <a:latin typeface="Calibri"/>
                <a:cs typeface="Calibri"/>
              </a:rPr>
              <a:t> </a:t>
            </a:r>
            <a:r>
              <a:rPr sz="2400" spc="-25" dirty="0" smtClean="0">
                <a:latin typeface="Calibri"/>
                <a:cs typeface="Calibri"/>
              </a:rPr>
              <a:t>t</a:t>
            </a:r>
            <a:r>
              <a:rPr sz="2400" spc="0" dirty="0" smtClean="0">
                <a:latin typeface="Calibri"/>
                <a:cs typeface="Calibri"/>
              </a:rPr>
              <a:t>e</a:t>
            </a:r>
            <a:r>
              <a:rPr sz="2400" spc="5" dirty="0" smtClean="0">
                <a:latin typeface="Calibri"/>
                <a:cs typeface="Calibri"/>
              </a:rPr>
              <a:t>c</a:t>
            </a:r>
            <a:r>
              <a:rPr sz="2400" spc="0" dirty="0" smtClean="0">
                <a:latin typeface="Calibri"/>
                <a:cs typeface="Calibri"/>
              </a:rPr>
              <a:t>hn</a:t>
            </a:r>
            <a:r>
              <a:rPr sz="2400" spc="-15" dirty="0" smtClean="0">
                <a:latin typeface="Calibri"/>
                <a:cs typeface="Calibri"/>
              </a:rPr>
              <a:t>o</a:t>
            </a:r>
            <a:r>
              <a:rPr sz="2400" spc="0" dirty="0" smtClean="0">
                <a:latin typeface="Calibri"/>
                <a:cs typeface="Calibri"/>
              </a:rPr>
              <a:t>lo</a:t>
            </a:r>
            <a:r>
              <a:rPr sz="2400" spc="-10" dirty="0" smtClean="0">
                <a:latin typeface="Calibri"/>
                <a:cs typeface="Calibri"/>
              </a:rPr>
              <a:t>g</a:t>
            </a:r>
            <a:r>
              <a:rPr sz="2400" spc="0" dirty="0" smtClean="0">
                <a:latin typeface="Calibri"/>
                <a:cs typeface="Calibri"/>
              </a:rPr>
              <a:t>y</a:t>
            </a:r>
            <a:endParaRPr sz="2400" dirty="0">
              <a:latin typeface="Calibri"/>
              <a:cs typeface="Calibri"/>
            </a:endParaRPr>
          </a:p>
          <a:p>
            <a:pPr marL="756285" lvl="1" indent="-287020">
              <a:lnSpc>
                <a:spcPct val="100000"/>
              </a:lnSpc>
              <a:spcBef>
                <a:spcPts val="285"/>
              </a:spcBef>
              <a:buClr>
                <a:srgbClr val="0000CC"/>
              </a:buClr>
              <a:buFont typeface="Arial"/>
              <a:buChar char="–"/>
              <a:tabLst>
                <a:tab pos="756285" algn="l"/>
              </a:tabLst>
            </a:pPr>
            <a:r>
              <a:rPr sz="2400" spc="0" dirty="0" smtClean="0">
                <a:solidFill>
                  <a:srgbClr val="0000CC"/>
                </a:solidFill>
                <a:latin typeface="Calibri"/>
                <a:cs typeface="Calibri"/>
              </a:rPr>
              <a:t>di</a:t>
            </a:r>
            <a:r>
              <a:rPr sz="2400" spc="-25" dirty="0" smtClean="0">
                <a:solidFill>
                  <a:srgbClr val="0000CC"/>
                </a:solidFill>
                <a:latin typeface="Calibri"/>
                <a:cs typeface="Calibri"/>
              </a:rPr>
              <a:t>f</a:t>
            </a:r>
            <a:r>
              <a:rPr sz="2400" spc="-65" dirty="0" smtClean="0">
                <a:solidFill>
                  <a:srgbClr val="0000CC"/>
                </a:solidFill>
                <a:latin typeface="Calibri"/>
                <a:cs typeface="Calibri"/>
              </a:rPr>
              <a:t>f</a:t>
            </a:r>
            <a:r>
              <a:rPr sz="2400" spc="-15" dirty="0" smtClean="0">
                <a:solidFill>
                  <a:srgbClr val="0000CC"/>
                </a:solidFill>
                <a:latin typeface="Calibri"/>
                <a:cs typeface="Calibri"/>
              </a:rPr>
              <a:t>e</a:t>
            </a:r>
            <a:r>
              <a:rPr sz="2400" spc="-40" dirty="0" smtClean="0">
                <a:solidFill>
                  <a:srgbClr val="0000CC"/>
                </a:solidFill>
                <a:latin typeface="Calibri"/>
                <a:cs typeface="Calibri"/>
              </a:rPr>
              <a:t>r</a:t>
            </a:r>
            <a:r>
              <a:rPr sz="2400" spc="-15" dirty="0" smtClean="0">
                <a:solidFill>
                  <a:srgbClr val="0000CC"/>
                </a:solidFill>
                <a:latin typeface="Calibri"/>
                <a:cs typeface="Calibri"/>
              </a:rPr>
              <a:t>e</a:t>
            </a:r>
            <a:r>
              <a:rPr sz="2400" spc="-35" dirty="0" smtClean="0">
                <a:solidFill>
                  <a:srgbClr val="0000CC"/>
                </a:solidFill>
                <a:latin typeface="Calibri"/>
                <a:cs typeface="Calibri"/>
              </a:rPr>
              <a:t>n</a:t>
            </a:r>
            <a:r>
              <a:rPr sz="2400" spc="-10" dirty="0" smtClean="0">
                <a:solidFill>
                  <a:srgbClr val="0000CC"/>
                </a:solidFill>
                <a:latin typeface="Calibri"/>
                <a:cs typeface="Calibri"/>
              </a:rPr>
              <a:t>t phenomena</a:t>
            </a:r>
            <a:r>
              <a:rPr sz="2400" spc="5" dirty="0" smtClean="0">
                <a:solidFill>
                  <a:srgbClr val="0000CC"/>
                </a:solidFill>
                <a:latin typeface="Calibri"/>
                <a:cs typeface="Calibri"/>
              </a:rPr>
              <a:t> </a:t>
            </a:r>
            <a:r>
              <a:rPr sz="2400" spc="0" dirty="0" smtClean="0">
                <a:latin typeface="Calibri"/>
                <a:cs typeface="Calibri"/>
              </a:rPr>
              <a:t>of</a:t>
            </a:r>
            <a:r>
              <a:rPr sz="2400" spc="-5" dirty="0" smtClean="0">
                <a:latin typeface="Calibri"/>
                <a:cs typeface="Calibri"/>
              </a:rPr>
              <a:t> </a:t>
            </a:r>
            <a:r>
              <a:rPr sz="2400" spc="-15" dirty="0" smtClean="0">
                <a:latin typeface="Calibri"/>
                <a:cs typeface="Calibri"/>
              </a:rPr>
              <a:t>the wi</a:t>
            </a:r>
            <a:r>
              <a:rPr sz="2400" spc="-50" dirty="0" smtClean="0">
                <a:latin typeface="Calibri"/>
                <a:cs typeface="Calibri"/>
              </a:rPr>
              <a:t>r</a:t>
            </a:r>
            <a:r>
              <a:rPr sz="2400" spc="-10" dirty="0" smtClean="0">
                <a:latin typeface="Calibri"/>
                <a:cs typeface="Calibri"/>
              </a:rPr>
              <a:t>el</a:t>
            </a:r>
            <a:r>
              <a:rPr sz="2400" spc="-5" dirty="0" smtClean="0">
                <a:latin typeface="Calibri"/>
                <a:cs typeface="Calibri"/>
              </a:rPr>
              <a:t>e</a:t>
            </a:r>
            <a:r>
              <a:rPr sz="2400" spc="0" dirty="0" smtClean="0">
                <a:latin typeface="Calibri"/>
                <a:cs typeface="Calibri"/>
              </a:rPr>
              <a:t>ss</a:t>
            </a:r>
            <a:r>
              <a:rPr sz="2400" spc="-10" dirty="0" smtClean="0">
                <a:latin typeface="Calibri"/>
                <a:cs typeface="Calibri"/>
              </a:rPr>
              <a:t> </a:t>
            </a:r>
            <a:r>
              <a:rPr sz="2400" spc="-15" dirty="0" smtClean="0">
                <a:latin typeface="Calibri"/>
                <a:cs typeface="Calibri"/>
              </a:rPr>
              <a:t>a</a:t>
            </a:r>
            <a:r>
              <a:rPr sz="2400" spc="-5" dirty="0" smtClean="0">
                <a:latin typeface="Calibri"/>
                <a:cs typeface="Calibri"/>
              </a:rPr>
              <a:t>c</a:t>
            </a:r>
            <a:r>
              <a:rPr sz="2400" spc="-10" dirty="0" smtClean="0">
                <a:latin typeface="Calibri"/>
                <a:cs typeface="Calibri"/>
              </a:rPr>
              <a:t>ce</a:t>
            </a:r>
            <a:r>
              <a:rPr sz="2400" spc="0" dirty="0" smtClean="0">
                <a:latin typeface="Calibri"/>
                <a:cs typeface="Calibri"/>
              </a:rPr>
              <a:t>ss</a:t>
            </a:r>
            <a:r>
              <a:rPr sz="2400" spc="-20" dirty="0" smtClean="0">
                <a:latin typeface="Calibri"/>
                <a:cs typeface="Calibri"/>
              </a:rPr>
              <a:t> </a:t>
            </a:r>
            <a:r>
              <a:rPr sz="2400" spc="0" dirty="0" smtClean="0">
                <a:latin typeface="Calibri"/>
                <a:cs typeface="Calibri"/>
              </a:rPr>
              <a:t>&amp; </a:t>
            </a:r>
            <a:r>
              <a:rPr sz="2400" spc="-45" dirty="0" smtClean="0">
                <a:latin typeface="Calibri"/>
                <a:cs typeface="Calibri"/>
              </a:rPr>
              <a:t>w</a:t>
            </a:r>
            <a:r>
              <a:rPr sz="2400" spc="0" dirty="0" smtClean="0">
                <a:latin typeface="Calibri"/>
                <a:cs typeface="Calibri"/>
              </a:rPr>
              <a:t>orkl</a:t>
            </a:r>
            <a:r>
              <a:rPr sz="2400" spc="-10" dirty="0" smtClean="0">
                <a:latin typeface="Calibri"/>
                <a:cs typeface="Calibri"/>
              </a:rPr>
              <a:t>o</a:t>
            </a:r>
            <a:r>
              <a:rPr sz="2400" spc="0" dirty="0" smtClean="0">
                <a:latin typeface="Calibri"/>
                <a:cs typeface="Calibri"/>
              </a:rPr>
              <a:t>ad</a:t>
            </a:r>
            <a:endParaRPr sz="2400" dirty="0">
              <a:latin typeface="Calibri"/>
              <a:cs typeface="Calibri"/>
            </a:endParaRPr>
          </a:p>
          <a:p>
            <a:pPr lvl="1">
              <a:lnSpc>
                <a:spcPts val="600"/>
              </a:lnSpc>
              <a:spcBef>
                <a:spcPts val="15"/>
              </a:spcBef>
              <a:buClr>
                <a:srgbClr val="0000CC"/>
              </a:buClr>
              <a:buFont typeface="Arial"/>
              <a:buChar char="–"/>
            </a:pPr>
            <a:endParaRPr sz="600" dirty="0"/>
          </a:p>
          <a:p>
            <a:pPr marL="355600" marR="12700" indent="-342900">
              <a:lnSpc>
                <a:spcPts val="2590"/>
              </a:lnSpc>
              <a:buFont typeface="Arial"/>
              <a:buChar char="•"/>
              <a:tabLst>
                <a:tab pos="354965" algn="l"/>
              </a:tabLst>
            </a:pPr>
            <a:r>
              <a:rPr lang="en-US" sz="2400" spc="-15" dirty="0" smtClean="0">
                <a:latin typeface="Calibri"/>
                <a:cs typeface="Calibri"/>
              </a:rPr>
              <a:t>Provide data for</a:t>
            </a:r>
            <a:r>
              <a:rPr sz="2400" spc="-30" dirty="0" smtClean="0">
                <a:latin typeface="Calibri"/>
                <a:cs typeface="Calibri"/>
              </a:rPr>
              <a:t> </a:t>
            </a:r>
            <a:r>
              <a:rPr sz="2400" spc="0" dirty="0" smtClean="0">
                <a:latin typeface="Calibri"/>
                <a:cs typeface="Calibri"/>
              </a:rPr>
              <a:t>mod</a:t>
            </a:r>
            <a:r>
              <a:rPr sz="2400" spc="5" dirty="0" smtClean="0">
                <a:latin typeface="Calibri"/>
                <a:cs typeface="Calibri"/>
              </a:rPr>
              <a:t>e</a:t>
            </a:r>
            <a:r>
              <a:rPr sz="2400" spc="0" dirty="0" smtClean="0">
                <a:latin typeface="Calibri"/>
                <a:cs typeface="Calibri"/>
              </a:rPr>
              <a:t>lling</a:t>
            </a:r>
            <a:r>
              <a:rPr sz="2400" spc="-15" dirty="0" smtClean="0">
                <a:latin typeface="Calibri"/>
                <a:cs typeface="Calibri"/>
              </a:rPr>
              <a:t> </a:t>
            </a:r>
            <a:r>
              <a:rPr sz="2400" spc="-35" dirty="0" smtClean="0">
                <a:latin typeface="Calibri"/>
                <a:cs typeface="Calibri"/>
              </a:rPr>
              <a:t>e</a:t>
            </a:r>
            <a:r>
              <a:rPr sz="2400" spc="-25" dirty="0" smtClean="0">
                <a:latin typeface="Calibri"/>
                <a:cs typeface="Calibri"/>
              </a:rPr>
              <a:t>f</a:t>
            </a:r>
            <a:r>
              <a:rPr sz="2400" spc="-50" dirty="0" smtClean="0">
                <a:latin typeface="Calibri"/>
                <a:cs typeface="Calibri"/>
              </a:rPr>
              <a:t>f</a:t>
            </a:r>
            <a:r>
              <a:rPr sz="2400" spc="0" dirty="0" smtClean="0">
                <a:latin typeface="Calibri"/>
                <a:cs typeface="Calibri"/>
              </a:rPr>
              <a:t>orts</a:t>
            </a:r>
            <a:r>
              <a:rPr sz="2400" spc="-5" dirty="0" smtClean="0">
                <a:latin typeface="Calibri"/>
                <a:cs typeface="Calibri"/>
              </a:rPr>
              <a:t> </a:t>
            </a:r>
            <a:r>
              <a:rPr lang="en-US" sz="2400" spc="-5" dirty="0" smtClean="0">
                <a:latin typeface="Calibri"/>
                <a:cs typeface="Calibri"/>
              </a:rPr>
              <a:t>aiming </a:t>
            </a:r>
            <a:r>
              <a:rPr sz="2400" spc="-30" dirty="0" smtClean="0">
                <a:latin typeface="Calibri"/>
                <a:cs typeface="Calibri"/>
              </a:rPr>
              <a:t>t</a:t>
            </a:r>
            <a:r>
              <a:rPr sz="2400" spc="0" dirty="0" smtClean="0">
                <a:latin typeface="Calibri"/>
                <a:cs typeface="Calibri"/>
              </a:rPr>
              <a:t>o</a:t>
            </a:r>
            <a:r>
              <a:rPr sz="2400" spc="-5" dirty="0" smtClean="0">
                <a:latin typeface="Calibri"/>
                <a:cs typeface="Calibri"/>
              </a:rPr>
              <a:t> </a:t>
            </a:r>
            <a:r>
              <a:rPr sz="2400" spc="0" dirty="0" smtClean="0">
                <a:latin typeface="Calibri"/>
                <a:cs typeface="Calibri"/>
              </a:rPr>
              <a:t>p</a:t>
            </a:r>
            <a:r>
              <a:rPr sz="2400" spc="-45" dirty="0" smtClean="0">
                <a:latin typeface="Calibri"/>
                <a:cs typeface="Calibri"/>
              </a:rPr>
              <a:t>r</a:t>
            </a:r>
            <a:r>
              <a:rPr sz="2400" spc="0" dirty="0" smtClean="0">
                <a:latin typeface="Calibri"/>
                <a:cs typeface="Calibri"/>
              </a:rPr>
              <a:t>oduce</a:t>
            </a:r>
            <a:r>
              <a:rPr sz="2400" spc="-10" dirty="0" smtClean="0">
                <a:latin typeface="Calibri"/>
                <a:cs typeface="Calibri"/>
              </a:rPr>
              <a:t> </a:t>
            </a:r>
            <a:r>
              <a:rPr sz="2400" b="1" spc="0" dirty="0" smtClean="0">
                <a:latin typeface="Calibri"/>
                <a:cs typeface="Calibri"/>
              </a:rPr>
              <a:t>m</a:t>
            </a:r>
            <a:r>
              <a:rPr sz="2400" b="1" spc="5" dirty="0" smtClean="0">
                <a:latin typeface="Calibri"/>
                <a:cs typeface="Calibri"/>
              </a:rPr>
              <a:t>o</a:t>
            </a:r>
            <a:r>
              <a:rPr sz="2400" b="1" spc="-30" dirty="0" smtClean="0">
                <a:latin typeface="Calibri"/>
                <a:cs typeface="Calibri"/>
              </a:rPr>
              <a:t>r</a:t>
            </a:r>
            <a:r>
              <a:rPr sz="2400" b="1" spc="0" dirty="0" smtClean="0">
                <a:latin typeface="Calibri"/>
                <a:cs typeface="Calibri"/>
              </a:rPr>
              <a:t>e</a:t>
            </a:r>
            <a:r>
              <a:rPr sz="2400" b="1" spc="-25" dirty="0" smtClean="0">
                <a:latin typeface="Calibri"/>
                <a:cs typeface="Calibri"/>
              </a:rPr>
              <a:t> </a:t>
            </a:r>
            <a:r>
              <a:rPr sz="2400" b="1" spc="-30" dirty="0" smtClean="0">
                <a:latin typeface="Calibri"/>
                <a:cs typeface="Calibri"/>
              </a:rPr>
              <a:t>r</a:t>
            </a:r>
            <a:r>
              <a:rPr sz="2400" b="1" spc="0" dirty="0" smtClean="0">
                <a:latin typeface="Calibri"/>
                <a:cs typeface="Calibri"/>
              </a:rPr>
              <a:t>ea</a:t>
            </a:r>
            <a:r>
              <a:rPr sz="2400" b="1" spc="-10" dirty="0" smtClean="0">
                <a:latin typeface="Calibri"/>
                <a:cs typeface="Calibri"/>
              </a:rPr>
              <a:t>li</a:t>
            </a:r>
            <a:r>
              <a:rPr sz="2400" b="1" spc="-35" dirty="0" smtClean="0">
                <a:latin typeface="Calibri"/>
                <a:cs typeface="Calibri"/>
              </a:rPr>
              <a:t>s</a:t>
            </a:r>
            <a:r>
              <a:rPr sz="2400" b="1" spc="-10" dirty="0" smtClean="0">
                <a:latin typeface="Calibri"/>
                <a:cs typeface="Calibri"/>
              </a:rPr>
              <a:t>tic m</a:t>
            </a:r>
            <a:r>
              <a:rPr sz="2400" b="1" spc="5" dirty="0" smtClean="0">
                <a:latin typeface="Calibri"/>
                <a:cs typeface="Calibri"/>
              </a:rPr>
              <a:t>o</a:t>
            </a:r>
            <a:r>
              <a:rPr sz="2400" b="1" spc="-10" dirty="0" smtClean="0">
                <a:latin typeface="Calibri"/>
                <a:cs typeface="Calibri"/>
              </a:rPr>
              <a:t>dels</a:t>
            </a:r>
            <a:r>
              <a:rPr sz="2400" b="1" spc="-15" dirty="0" smtClean="0">
                <a:latin typeface="Calibri"/>
                <a:cs typeface="Calibri"/>
              </a:rPr>
              <a:t> </a:t>
            </a:r>
            <a:r>
              <a:rPr sz="2400" b="1" spc="-20" dirty="0" smtClean="0">
                <a:latin typeface="Calibri"/>
                <a:cs typeface="Calibri"/>
              </a:rPr>
              <a:t>&amp;</a:t>
            </a:r>
            <a:r>
              <a:rPr sz="2400" b="1" spc="-15" dirty="0" smtClean="0">
                <a:latin typeface="Calibri"/>
                <a:cs typeface="Calibri"/>
              </a:rPr>
              <a:t> </a:t>
            </a:r>
            <a:r>
              <a:rPr sz="2400" b="1" spc="-45" dirty="0" smtClean="0">
                <a:latin typeface="Calibri"/>
                <a:cs typeface="Calibri"/>
              </a:rPr>
              <a:t>s</a:t>
            </a:r>
            <a:r>
              <a:rPr sz="2400" b="1" spc="-15" dirty="0" smtClean="0">
                <a:latin typeface="Calibri"/>
                <a:cs typeface="Calibri"/>
              </a:rPr>
              <a:t>y</a:t>
            </a:r>
            <a:r>
              <a:rPr sz="2400" b="1" spc="-40" dirty="0" smtClean="0">
                <a:latin typeface="Calibri"/>
                <a:cs typeface="Calibri"/>
              </a:rPr>
              <a:t>n</a:t>
            </a:r>
            <a:r>
              <a:rPr sz="2400" b="1" spc="-10" dirty="0" smtClean="0">
                <a:latin typeface="Calibri"/>
                <a:cs typeface="Calibri"/>
              </a:rPr>
              <a:t>t</a:t>
            </a:r>
            <a:r>
              <a:rPr sz="2400" b="1" spc="-25" dirty="0" smtClean="0">
                <a:latin typeface="Calibri"/>
                <a:cs typeface="Calibri"/>
              </a:rPr>
              <a:t>h</a:t>
            </a:r>
            <a:r>
              <a:rPr sz="2400" b="1" spc="-10" dirty="0" smtClean="0">
                <a:latin typeface="Calibri"/>
                <a:cs typeface="Calibri"/>
              </a:rPr>
              <a:t>etic t</a:t>
            </a:r>
            <a:r>
              <a:rPr sz="2400" b="1" spc="-55" dirty="0" smtClean="0">
                <a:latin typeface="Calibri"/>
                <a:cs typeface="Calibri"/>
              </a:rPr>
              <a:t>r</a:t>
            </a:r>
            <a:r>
              <a:rPr sz="2400" b="1" spc="0" dirty="0" smtClean="0">
                <a:latin typeface="Calibri"/>
                <a:cs typeface="Calibri"/>
              </a:rPr>
              <a:t>aces</a:t>
            </a:r>
            <a:endParaRPr sz="2400" dirty="0">
              <a:latin typeface="Calibri"/>
              <a:cs typeface="Calibri"/>
            </a:endParaRPr>
          </a:p>
          <a:p>
            <a:pPr marL="355600" indent="-342900">
              <a:lnSpc>
                <a:spcPct val="100000"/>
              </a:lnSpc>
              <a:spcBef>
                <a:spcPts val="250"/>
              </a:spcBef>
              <a:buFont typeface="Arial"/>
              <a:buChar char="•"/>
              <a:tabLst>
                <a:tab pos="354965" algn="l"/>
              </a:tabLst>
            </a:pPr>
            <a:r>
              <a:rPr sz="2400" dirty="0" smtClean="0">
                <a:latin typeface="Calibri"/>
                <a:cs typeface="Calibri"/>
              </a:rPr>
              <a:t>Enable</a:t>
            </a:r>
            <a:r>
              <a:rPr sz="2400" spc="-15" dirty="0" smtClean="0">
                <a:latin typeface="Calibri"/>
                <a:cs typeface="Calibri"/>
              </a:rPr>
              <a:t> </a:t>
            </a:r>
            <a:r>
              <a:rPr sz="2400" b="1" spc="0" dirty="0" smtClean="0">
                <a:latin typeface="Calibri"/>
                <a:cs typeface="Calibri"/>
              </a:rPr>
              <a:t>mean</a:t>
            </a:r>
            <a:r>
              <a:rPr sz="2400" b="1" spc="-10" dirty="0" smtClean="0">
                <a:latin typeface="Calibri"/>
                <a:cs typeface="Calibri"/>
              </a:rPr>
              <a:t>i</a:t>
            </a:r>
            <a:r>
              <a:rPr sz="2400" b="1" spc="0" dirty="0" smtClean="0">
                <a:latin typeface="Calibri"/>
                <a:cs typeface="Calibri"/>
              </a:rPr>
              <a:t>ng</a:t>
            </a:r>
            <a:r>
              <a:rPr sz="2400" b="1" spc="-10" dirty="0" smtClean="0">
                <a:latin typeface="Calibri"/>
                <a:cs typeface="Calibri"/>
              </a:rPr>
              <a:t>f</a:t>
            </a:r>
            <a:r>
              <a:rPr sz="2400" b="1" spc="0" dirty="0" smtClean="0">
                <a:latin typeface="Calibri"/>
                <a:cs typeface="Calibri"/>
              </a:rPr>
              <a:t>ul</a:t>
            </a:r>
            <a:r>
              <a:rPr sz="2400" b="1" spc="-10" dirty="0" smtClean="0">
                <a:latin typeface="Calibri"/>
                <a:cs typeface="Calibri"/>
              </a:rPr>
              <a:t> p</a:t>
            </a:r>
            <a:r>
              <a:rPr sz="2400" b="1" spc="0" dirty="0" smtClean="0">
                <a:latin typeface="Calibri"/>
                <a:cs typeface="Calibri"/>
              </a:rPr>
              <a:t>er</a:t>
            </a:r>
            <a:r>
              <a:rPr sz="2400" b="1" spc="-40" dirty="0" smtClean="0">
                <a:latin typeface="Calibri"/>
                <a:cs typeface="Calibri"/>
              </a:rPr>
              <a:t>f</a:t>
            </a:r>
            <a:r>
              <a:rPr sz="2400" b="1" spc="0" dirty="0" smtClean="0">
                <a:latin typeface="Calibri"/>
                <a:cs typeface="Calibri"/>
              </a:rPr>
              <a:t>ormance</a:t>
            </a:r>
            <a:r>
              <a:rPr sz="2400" b="1" spc="-15" dirty="0" smtClean="0">
                <a:latin typeface="Calibri"/>
                <a:cs typeface="Calibri"/>
              </a:rPr>
              <a:t> </a:t>
            </a:r>
            <a:r>
              <a:rPr sz="2400" b="1" spc="0" dirty="0" smtClean="0">
                <a:latin typeface="Calibri"/>
                <a:cs typeface="Calibri"/>
              </a:rPr>
              <a:t>anal</a:t>
            </a:r>
            <a:r>
              <a:rPr sz="2400" b="1" spc="-15" dirty="0" smtClean="0">
                <a:latin typeface="Calibri"/>
                <a:cs typeface="Calibri"/>
              </a:rPr>
              <a:t>y</a:t>
            </a:r>
            <a:r>
              <a:rPr sz="2400" b="1" spc="0" dirty="0" smtClean="0">
                <a:latin typeface="Calibri"/>
                <a:cs typeface="Calibri"/>
              </a:rPr>
              <a:t>sis </a:t>
            </a:r>
            <a:r>
              <a:rPr sz="2400" b="1" spc="-30" dirty="0" smtClean="0">
                <a:latin typeface="Calibri"/>
                <a:cs typeface="Calibri"/>
              </a:rPr>
              <a:t>s</a:t>
            </a:r>
            <a:r>
              <a:rPr sz="2400" b="1" spc="0" dirty="0" smtClean="0">
                <a:latin typeface="Calibri"/>
                <a:cs typeface="Calibri"/>
              </a:rPr>
              <a:t>t</a:t>
            </a:r>
            <a:r>
              <a:rPr sz="2400" b="1" spc="-15" dirty="0" smtClean="0">
                <a:latin typeface="Calibri"/>
                <a:cs typeface="Calibri"/>
              </a:rPr>
              <a:t>u</a:t>
            </a:r>
            <a:r>
              <a:rPr sz="2400" b="1" spc="0" dirty="0" smtClean="0">
                <a:latin typeface="Calibri"/>
                <a:cs typeface="Calibri"/>
              </a:rPr>
              <a:t>d</a:t>
            </a:r>
            <a:r>
              <a:rPr sz="2400" b="1" spc="-10" dirty="0" smtClean="0">
                <a:latin typeface="Calibri"/>
                <a:cs typeface="Calibri"/>
              </a:rPr>
              <a:t>i</a:t>
            </a:r>
            <a:r>
              <a:rPr sz="2400" b="1" spc="0" dirty="0" smtClean="0">
                <a:latin typeface="Calibri"/>
                <a:cs typeface="Calibri"/>
              </a:rPr>
              <a:t>es</a:t>
            </a:r>
            <a:r>
              <a:rPr sz="2400" b="1" spc="25" dirty="0" smtClean="0">
                <a:latin typeface="Calibri"/>
                <a:cs typeface="Calibri"/>
              </a:rPr>
              <a:t> </a:t>
            </a:r>
            <a:r>
              <a:rPr sz="2400" spc="0" dirty="0" smtClean="0">
                <a:latin typeface="Calibri"/>
                <a:cs typeface="Calibri"/>
              </a:rPr>
              <a:t>using</a:t>
            </a:r>
            <a:r>
              <a:rPr sz="2400" spc="-10" dirty="0" smtClean="0">
                <a:latin typeface="Calibri"/>
                <a:cs typeface="Calibri"/>
              </a:rPr>
              <a:t> </a:t>
            </a:r>
            <a:r>
              <a:rPr sz="2400" spc="0" dirty="0" smtClean="0">
                <a:latin typeface="Calibri"/>
                <a:cs typeface="Calibri"/>
              </a:rPr>
              <a:t>s</a:t>
            </a:r>
            <a:r>
              <a:rPr sz="2400" spc="-10" dirty="0" smtClean="0">
                <a:latin typeface="Calibri"/>
                <a:cs typeface="Calibri"/>
              </a:rPr>
              <a:t>u</a:t>
            </a:r>
            <a:r>
              <a:rPr sz="2400" spc="0" dirty="0" smtClean="0">
                <a:latin typeface="Calibri"/>
                <a:cs typeface="Calibri"/>
              </a:rPr>
              <a:t>ch</a:t>
            </a:r>
            <a:endParaRPr sz="2400" dirty="0">
              <a:latin typeface="Calibri"/>
              <a:cs typeface="Calibri"/>
            </a:endParaRPr>
          </a:p>
          <a:p>
            <a:pPr marL="355600">
              <a:lnSpc>
                <a:spcPts val="2590"/>
              </a:lnSpc>
              <a:tabLst>
                <a:tab pos="1710055" algn="l"/>
              </a:tabLst>
            </a:pPr>
            <a:r>
              <a:rPr sz="2400" spc="-15" dirty="0" smtClean="0">
                <a:latin typeface="Calibri"/>
                <a:cs typeface="Calibri"/>
              </a:rPr>
              <a:t>em</a:t>
            </a:r>
            <a:r>
              <a:rPr sz="2400" spc="0" dirty="0" smtClean="0">
                <a:latin typeface="Calibri"/>
                <a:cs typeface="Calibri"/>
              </a:rPr>
              <a:t>piri</a:t>
            </a:r>
            <a:r>
              <a:rPr sz="2400" spc="-15" dirty="0" smtClean="0">
                <a:latin typeface="Calibri"/>
                <a:cs typeface="Calibri"/>
              </a:rPr>
              <a:t>c</a:t>
            </a:r>
            <a:r>
              <a:rPr sz="2400" spc="0" dirty="0" smtClean="0">
                <a:latin typeface="Calibri"/>
                <a:cs typeface="Calibri"/>
              </a:rPr>
              <a:t>al,	</a:t>
            </a:r>
            <a:r>
              <a:rPr sz="2400" spc="-55" dirty="0" smtClean="0">
                <a:latin typeface="Calibri"/>
                <a:cs typeface="Calibri"/>
              </a:rPr>
              <a:t>s</a:t>
            </a:r>
            <a:r>
              <a:rPr sz="2400" spc="0" dirty="0" smtClean="0">
                <a:latin typeface="Calibri"/>
                <a:cs typeface="Calibri"/>
              </a:rPr>
              <a:t>y</a:t>
            </a:r>
            <a:r>
              <a:rPr sz="2400" spc="-20" dirty="0" smtClean="0">
                <a:latin typeface="Calibri"/>
                <a:cs typeface="Calibri"/>
              </a:rPr>
              <a:t>n</a:t>
            </a:r>
            <a:r>
              <a:rPr sz="2400" spc="-15" dirty="0" smtClean="0">
                <a:latin typeface="Calibri"/>
                <a:cs typeface="Calibri"/>
              </a:rPr>
              <a:t>th</a:t>
            </a:r>
            <a:r>
              <a:rPr sz="2400" spc="-25" dirty="0" smtClean="0">
                <a:latin typeface="Calibri"/>
                <a:cs typeface="Calibri"/>
              </a:rPr>
              <a:t>e</a:t>
            </a:r>
            <a:r>
              <a:rPr sz="2400" spc="0" dirty="0" smtClean="0">
                <a:latin typeface="Calibri"/>
                <a:cs typeface="Calibri"/>
              </a:rPr>
              <a:t>tic</a:t>
            </a:r>
            <a:r>
              <a:rPr sz="2400" spc="-10" dirty="0" smtClean="0">
                <a:latin typeface="Calibri"/>
                <a:cs typeface="Calibri"/>
              </a:rPr>
              <a:t> t</a:t>
            </a:r>
            <a:r>
              <a:rPr sz="2400" spc="-55" dirty="0" smtClean="0">
                <a:latin typeface="Calibri"/>
                <a:cs typeface="Calibri"/>
              </a:rPr>
              <a:t>r</a:t>
            </a:r>
            <a:r>
              <a:rPr sz="2400" spc="-15" dirty="0" smtClean="0">
                <a:latin typeface="Calibri"/>
                <a:cs typeface="Calibri"/>
              </a:rPr>
              <a:t>a</a:t>
            </a:r>
            <a:r>
              <a:rPr sz="2400" spc="-5" dirty="0" smtClean="0">
                <a:latin typeface="Calibri"/>
                <a:cs typeface="Calibri"/>
              </a:rPr>
              <a:t>c</a:t>
            </a:r>
            <a:r>
              <a:rPr sz="2400" spc="-15" dirty="0" smtClean="0">
                <a:latin typeface="Calibri"/>
                <a:cs typeface="Calibri"/>
              </a:rPr>
              <a:t>es</a:t>
            </a:r>
            <a:r>
              <a:rPr sz="2400" spc="-25" dirty="0" smtClean="0">
                <a:latin typeface="Calibri"/>
                <a:cs typeface="Calibri"/>
              </a:rPr>
              <a:t> </a:t>
            </a:r>
            <a:r>
              <a:rPr sz="2400" spc="0" dirty="0" smtClean="0">
                <a:latin typeface="Calibri"/>
                <a:cs typeface="Calibri"/>
              </a:rPr>
              <a:t>and</a:t>
            </a:r>
            <a:r>
              <a:rPr sz="2400" spc="-5" dirty="0" smtClean="0">
                <a:latin typeface="Calibri"/>
                <a:cs typeface="Calibri"/>
              </a:rPr>
              <a:t> </a:t>
            </a:r>
            <a:r>
              <a:rPr sz="2400" spc="0" dirty="0" smtClean="0">
                <a:latin typeface="Calibri"/>
                <a:cs typeface="Calibri"/>
              </a:rPr>
              <a:t>models</a:t>
            </a:r>
            <a:endParaRPr sz="2400" dirty="0">
              <a:latin typeface="Calibri"/>
              <a:cs typeface="Calibri"/>
            </a:endParaRPr>
          </a:p>
          <a:p>
            <a:pPr>
              <a:lnSpc>
                <a:spcPts val="750"/>
              </a:lnSpc>
              <a:spcBef>
                <a:spcPts val="29"/>
              </a:spcBef>
            </a:pPr>
            <a:endParaRPr sz="750" dirty="0"/>
          </a:p>
          <a:p>
            <a:pPr>
              <a:lnSpc>
                <a:spcPts val="1000"/>
              </a:lnSpc>
            </a:pPr>
            <a:endParaRPr sz="1000" dirty="0"/>
          </a:p>
          <a:p>
            <a:pPr>
              <a:lnSpc>
                <a:spcPts val="1000"/>
              </a:lnSpc>
            </a:pPr>
            <a:endParaRPr sz="1000" dirty="0"/>
          </a:p>
          <a:p>
            <a:pPr>
              <a:lnSpc>
                <a:spcPts val="1000"/>
              </a:lnSpc>
            </a:pPr>
            <a:endParaRPr sz="1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93852" rIns="0" bIns="0" rtlCol="0">
            <a:noAutofit/>
          </a:bodyPr>
          <a:lstStyle/>
          <a:p>
            <a:pPr marL="1167765">
              <a:lnSpc>
                <a:spcPct val="100000"/>
              </a:lnSpc>
            </a:pPr>
            <a:r>
              <a:rPr sz="4400" spc="-275" dirty="0" smtClean="0">
                <a:latin typeface="Calibri"/>
                <a:cs typeface="Calibri"/>
              </a:rPr>
              <a:t>T</a:t>
            </a:r>
            <a:r>
              <a:rPr sz="4400" spc="-85" dirty="0" smtClean="0">
                <a:latin typeface="Calibri"/>
                <a:cs typeface="Calibri"/>
              </a:rPr>
              <a:t>r</a:t>
            </a:r>
            <a:r>
              <a:rPr sz="4400" spc="-25" dirty="0" smtClean="0">
                <a:latin typeface="Calibri"/>
                <a:cs typeface="Calibri"/>
              </a:rPr>
              <a:t>a</a:t>
            </a:r>
            <a:r>
              <a:rPr sz="4400" spc="-50" dirty="0" smtClean="0">
                <a:latin typeface="Calibri"/>
                <a:cs typeface="Calibri"/>
              </a:rPr>
              <a:t>f</a:t>
            </a:r>
            <a:r>
              <a:rPr sz="4400" spc="0" dirty="0" smtClean="0">
                <a:latin typeface="Calibri"/>
                <a:cs typeface="Calibri"/>
              </a:rPr>
              <a:t>fic</a:t>
            </a:r>
            <a:r>
              <a:rPr sz="4400" spc="-20" dirty="0" smtClean="0">
                <a:latin typeface="Calibri"/>
                <a:cs typeface="Calibri"/>
              </a:rPr>
              <a:t> </a:t>
            </a:r>
            <a:r>
              <a:rPr sz="4400" spc="0" dirty="0" smtClean="0">
                <a:latin typeface="Calibri"/>
                <a:cs typeface="Calibri"/>
              </a:rPr>
              <a:t>Load</a:t>
            </a:r>
            <a:r>
              <a:rPr sz="4400" spc="-5" dirty="0" smtClean="0">
                <a:latin typeface="Calibri"/>
                <a:cs typeface="Calibri"/>
              </a:rPr>
              <a:t> </a:t>
            </a:r>
            <a:r>
              <a:rPr sz="4400" spc="0" dirty="0" smtClean="0">
                <a:latin typeface="Calibri"/>
                <a:cs typeface="Calibri"/>
              </a:rPr>
              <a:t>Anal</a:t>
            </a:r>
            <a:r>
              <a:rPr sz="4400" spc="-40" dirty="0" smtClean="0">
                <a:latin typeface="Calibri"/>
                <a:cs typeface="Calibri"/>
              </a:rPr>
              <a:t>y</a:t>
            </a:r>
            <a:r>
              <a:rPr sz="4400" spc="0" dirty="0" smtClean="0">
                <a:latin typeface="Calibri"/>
                <a:cs typeface="Calibri"/>
              </a:rPr>
              <a:t>sis</a:t>
            </a:r>
            <a:endParaRPr sz="4400">
              <a:latin typeface="Calibri"/>
              <a:cs typeface="Calibri"/>
            </a:endParaRPr>
          </a:p>
        </p:txBody>
      </p:sp>
      <p:sp>
        <p:nvSpPr>
          <p:cNvPr id="4" name="object 4"/>
          <p:cNvSpPr txBox="1">
            <a:spLocks noGrp="1"/>
          </p:cNvSpPr>
          <p:nvPr>
            <p:ph type="sldNum" sz="quarter" idx="7"/>
          </p:nvPr>
        </p:nvSpPr>
        <p:spPr>
          <a:prstGeom prst="rect">
            <a:avLst/>
          </a:prstGeom>
        </p:spPr>
        <p:txBody>
          <a:bodyPr vert="horz" wrap="square" lIns="0" tIns="0" rIns="0" bIns="0" rtlCol="0">
            <a:noAutofit/>
          </a:bodyPr>
          <a:lstStyle/>
          <a:p>
            <a:pPr marL="25400">
              <a:lnSpc>
                <a:spcPct val="100000"/>
              </a:lnSpc>
            </a:pPr>
            <a:fld id="{81D60167-4931-47E6-BA6A-407CBD079E47}" type="slidenum">
              <a:rPr sz="1200" dirty="0" smtClean="0">
                <a:solidFill>
                  <a:srgbClr val="888888"/>
                </a:solidFill>
                <a:latin typeface="Verdana"/>
                <a:cs typeface="Verdana"/>
              </a:rPr>
              <a:t>20</a:t>
            </a:fld>
            <a:endParaRPr sz="1200">
              <a:latin typeface="Verdana"/>
              <a:cs typeface="Verdana"/>
            </a:endParaRPr>
          </a:p>
        </p:txBody>
      </p:sp>
      <p:sp>
        <p:nvSpPr>
          <p:cNvPr id="3" name="object 3"/>
          <p:cNvSpPr txBox="1"/>
          <p:nvPr/>
        </p:nvSpPr>
        <p:spPr>
          <a:xfrm>
            <a:off x="78739" y="1620773"/>
            <a:ext cx="8331200" cy="3057525"/>
          </a:xfrm>
          <a:prstGeom prst="rect">
            <a:avLst/>
          </a:prstGeom>
        </p:spPr>
        <p:txBody>
          <a:bodyPr vert="horz" wrap="square" lIns="0" tIns="0" rIns="0" bIns="0" rtlCol="0">
            <a:noAutofit/>
          </a:bodyPr>
          <a:lstStyle/>
          <a:p>
            <a:pPr marL="355600" indent="-342900">
              <a:lnSpc>
                <a:spcPct val="100000"/>
              </a:lnSpc>
              <a:buFont typeface="Arial"/>
              <a:buChar char="•"/>
              <a:tabLst>
                <a:tab pos="354965" algn="l"/>
              </a:tabLst>
            </a:pPr>
            <a:r>
              <a:rPr sz="3200" dirty="0" smtClean="0">
                <a:latin typeface="Calibri"/>
                <a:cs typeface="Calibri"/>
              </a:rPr>
              <a:t>As</a:t>
            </a:r>
            <a:r>
              <a:rPr sz="3200" spc="-15" dirty="0" smtClean="0">
                <a:latin typeface="Calibri"/>
                <a:cs typeface="Calibri"/>
              </a:rPr>
              <a:t> </a:t>
            </a:r>
            <a:r>
              <a:rPr sz="3200" spc="0" dirty="0" smtClean="0">
                <a:latin typeface="Calibri"/>
                <a:cs typeface="Calibri"/>
              </a:rPr>
              <a:t>t</a:t>
            </a:r>
            <a:r>
              <a:rPr sz="3200" spc="-15" dirty="0" smtClean="0">
                <a:latin typeface="Calibri"/>
                <a:cs typeface="Calibri"/>
              </a:rPr>
              <a:t>h</a:t>
            </a:r>
            <a:r>
              <a:rPr sz="3200" spc="0" dirty="0" smtClean="0">
                <a:latin typeface="Calibri"/>
                <a:cs typeface="Calibri"/>
              </a:rPr>
              <a:t>e wi</a:t>
            </a:r>
            <a:r>
              <a:rPr sz="3200" spc="-35" dirty="0" smtClean="0">
                <a:latin typeface="Calibri"/>
                <a:cs typeface="Calibri"/>
              </a:rPr>
              <a:t>r</a:t>
            </a:r>
            <a:r>
              <a:rPr sz="3200" spc="0" dirty="0" smtClean="0">
                <a:latin typeface="Calibri"/>
                <a:cs typeface="Calibri"/>
              </a:rPr>
              <a:t>eless</a:t>
            </a:r>
            <a:r>
              <a:rPr sz="3200" spc="-25" dirty="0" smtClean="0">
                <a:latin typeface="Calibri"/>
                <a:cs typeface="Calibri"/>
              </a:rPr>
              <a:t> </a:t>
            </a:r>
            <a:r>
              <a:rPr sz="3200" spc="0" dirty="0" smtClean="0">
                <a:latin typeface="Calibri"/>
                <a:cs typeface="Calibri"/>
              </a:rPr>
              <a:t>user</a:t>
            </a:r>
            <a:r>
              <a:rPr sz="3200" spc="-15" dirty="0" smtClean="0">
                <a:latin typeface="Calibri"/>
                <a:cs typeface="Calibri"/>
              </a:rPr>
              <a:t> </a:t>
            </a:r>
            <a:r>
              <a:rPr sz="3200" spc="0" dirty="0" smtClean="0">
                <a:latin typeface="Calibri"/>
                <a:cs typeface="Calibri"/>
              </a:rPr>
              <a:t>popul</a:t>
            </a:r>
            <a:r>
              <a:rPr sz="3200" spc="-40" dirty="0" smtClean="0">
                <a:latin typeface="Calibri"/>
                <a:cs typeface="Calibri"/>
              </a:rPr>
              <a:t>a</a:t>
            </a:r>
            <a:r>
              <a:rPr sz="3200" spc="0" dirty="0" smtClean="0">
                <a:latin typeface="Calibri"/>
                <a:cs typeface="Calibri"/>
              </a:rPr>
              <a:t>t</a:t>
            </a:r>
            <a:r>
              <a:rPr sz="3200" spc="-10" dirty="0" smtClean="0">
                <a:latin typeface="Calibri"/>
                <a:cs typeface="Calibri"/>
              </a:rPr>
              <a:t>i</a:t>
            </a:r>
            <a:r>
              <a:rPr sz="3200" spc="0" dirty="0" smtClean="0">
                <a:latin typeface="Calibri"/>
                <a:cs typeface="Calibri"/>
              </a:rPr>
              <a:t>on</a:t>
            </a:r>
            <a:r>
              <a:rPr sz="3200" spc="25" dirty="0" smtClean="0">
                <a:latin typeface="Calibri"/>
                <a:cs typeface="Calibri"/>
              </a:rPr>
              <a:t> </a:t>
            </a:r>
            <a:r>
              <a:rPr sz="3200" spc="0" dirty="0" smtClean="0">
                <a:latin typeface="Calibri"/>
                <a:cs typeface="Calibri"/>
              </a:rPr>
              <a:t>inc</a:t>
            </a:r>
            <a:r>
              <a:rPr sz="3200" spc="-45" dirty="0" smtClean="0">
                <a:latin typeface="Calibri"/>
                <a:cs typeface="Calibri"/>
              </a:rPr>
              <a:t>r</a:t>
            </a:r>
            <a:r>
              <a:rPr sz="3200" spc="0" dirty="0" smtClean="0">
                <a:latin typeface="Calibri"/>
                <a:cs typeface="Calibri"/>
              </a:rPr>
              <a:t>ease</a:t>
            </a:r>
            <a:r>
              <a:rPr sz="3200" spc="10" dirty="0" smtClean="0">
                <a:latin typeface="Calibri"/>
                <a:cs typeface="Calibri"/>
              </a:rPr>
              <a:t>s</a:t>
            </a:r>
            <a:r>
              <a:rPr sz="3200" spc="-10" dirty="0" smtClean="0">
                <a:latin typeface="Calibri"/>
                <a:cs typeface="Calibri"/>
              </a:rPr>
              <a:t>,</a:t>
            </a:r>
            <a:r>
              <a:rPr sz="3200" spc="-15" dirty="0" smtClean="0">
                <a:latin typeface="Calibri"/>
                <a:cs typeface="Calibri"/>
              </a:rPr>
              <a:t> </a:t>
            </a:r>
            <a:r>
              <a:rPr sz="3200" spc="0" dirty="0" smtClean="0">
                <a:latin typeface="Calibri"/>
                <a:cs typeface="Calibri"/>
              </a:rPr>
              <a:t>the</a:t>
            </a:r>
            <a:endParaRPr sz="3200">
              <a:latin typeface="Calibri"/>
              <a:cs typeface="Calibri"/>
            </a:endParaRPr>
          </a:p>
          <a:p>
            <a:pPr marL="355600">
              <a:lnSpc>
                <a:spcPct val="100000"/>
              </a:lnSpc>
            </a:pPr>
            <a:r>
              <a:rPr sz="3200" dirty="0" smtClean="0">
                <a:latin typeface="Calibri"/>
                <a:cs typeface="Calibri"/>
              </a:rPr>
              <a:t>cha</a:t>
            </a:r>
            <a:r>
              <a:rPr sz="3200" spc="-70" dirty="0" smtClean="0">
                <a:latin typeface="Calibri"/>
                <a:cs typeface="Calibri"/>
              </a:rPr>
              <a:t>r</a:t>
            </a:r>
            <a:r>
              <a:rPr sz="3200" spc="0" dirty="0" smtClean="0">
                <a:latin typeface="Calibri"/>
                <a:cs typeface="Calibri"/>
              </a:rPr>
              <a:t>ac</a:t>
            </a:r>
            <a:r>
              <a:rPr sz="3200" spc="-45" dirty="0" smtClean="0">
                <a:latin typeface="Calibri"/>
                <a:cs typeface="Calibri"/>
              </a:rPr>
              <a:t>t</a:t>
            </a:r>
            <a:r>
              <a:rPr sz="3200" spc="0" dirty="0" smtClean="0">
                <a:latin typeface="Calibri"/>
                <a:cs typeface="Calibri"/>
              </a:rPr>
              <a:t>eri</a:t>
            </a:r>
            <a:r>
              <a:rPr sz="3200" spc="-60" dirty="0" smtClean="0">
                <a:latin typeface="Calibri"/>
                <a:cs typeface="Calibri"/>
              </a:rPr>
              <a:t>z</a:t>
            </a:r>
            <a:r>
              <a:rPr sz="3200" spc="-25" dirty="0" smtClean="0">
                <a:latin typeface="Calibri"/>
                <a:cs typeface="Calibri"/>
              </a:rPr>
              <a:t>a</a:t>
            </a:r>
            <a:r>
              <a:rPr sz="3200" spc="0" dirty="0" smtClean="0">
                <a:latin typeface="Calibri"/>
                <a:cs typeface="Calibri"/>
              </a:rPr>
              <a:t>t</a:t>
            </a:r>
            <a:r>
              <a:rPr sz="3200" spc="-15" dirty="0" smtClean="0">
                <a:latin typeface="Calibri"/>
                <a:cs typeface="Calibri"/>
              </a:rPr>
              <a:t>i</a:t>
            </a:r>
            <a:r>
              <a:rPr sz="3200" spc="0" dirty="0" smtClean="0">
                <a:latin typeface="Calibri"/>
                <a:cs typeface="Calibri"/>
              </a:rPr>
              <a:t>on</a:t>
            </a:r>
            <a:r>
              <a:rPr sz="3200" spc="-25" dirty="0" smtClean="0">
                <a:latin typeface="Calibri"/>
                <a:cs typeface="Calibri"/>
              </a:rPr>
              <a:t> </a:t>
            </a:r>
            <a:r>
              <a:rPr sz="3200" spc="0" dirty="0" smtClean="0">
                <a:latin typeface="Calibri"/>
                <a:cs typeface="Calibri"/>
              </a:rPr>
              <a:t>of</a:t>
            </a:r>
            <a:r>
              <a:rPr sz="3200" spc="10" dirty="0" smtClean="0">
                <a:latin typeface="Calibri"/>
                <a:cs typeface="Calibri"/>
              </a:rPr>
              <a:t> </a:t>
            </a:r>
            <a:r>
              <a:rPr sz="3200" spc="0" dirty="0" smtClean="0">
                <a:latin typeface="Calibri"/>
                <a:cs typeface="Calibri"/>
              </a:rPr>
              <a:t>t</a:t>
            </a:r>
            <a:r>
              <a:rPr sz="3200" spc="-70" dirty="0" smtClean="0">
                <a:latin typeface="Calibri"/>
                <a:cs typeface="Calibri"/>
              </a:rPr>
              <a:t>r</a:t>
            </a:r>
            <a:r>
              <a:rPr sz="3200" spc="-25" dirty="0" smtClean="0">
                <a:latin typeface="Calibri"/>
                <a:cs typeface="Calibri"/>
              </a:rPr>
              <a:t>a</a:t>
            </a:r>
            <a:r>
              <a:rPr sz="3200" spc="-45" dirty="0" smtClean="0">
                <a:latin typeface="Calibri"/>
                <a:cs typeface="Calibri"/>
              </a:rPr>
              <a:t>f</a:t>
            </a:r>
            <a:r>
              <a:rPr sz="3200" spc="0" dirty="0" smtClean="0">
                <a:latin typeface="Calibri"/>
                <a:cs typeface="Calibri"/>
              </a:rPr>
              <a:t>f</a:t>
            </a:r>
            <a:r>
              <a:rPr sz="3200" spc="-15" dirty="0" smtClean="0">
                <a:latin typeface="Calibri"/>
                <a:cs typeface="Calibri"/>
              </a:rPr>
              <a:t>i</a:t>
            </a:r>
            <a:r>
              <a:rPr sz="3200" spc="0" dirty="0" smtClean="0">
                <a:latin typeface="Calibri"/>
                <a:cs typeface="Calibri"/>
              </a:rPr>
              <a:t>c</a:t>
            </a:r>
            <a:r>
              <a:rPr sz="3200" spc="10" dirty="0" smtClean="0">
                <a:latin typeface="Calibri"/>
                <a:cs typeface="Calibri"/>
              </a:rPr>
              <a:t> </a:t>
            </a:r>
            <a:r>
              <a:rPr sz="3200" spc="-30" dirty="0" smtClean="0">
                <a:latin typeface="Calibri"/>
                <a:cs typeface="Calibri"/>
              </a:rPr>
              <a:t>w</a:t>
            </a:r>
            <a:r>
              <a:rPr sz="3200" spc="0" dirty="0" smtClean="0">
                <a:latin typeface="Calibri"/>
                <a:cs typeface="Calibri"/>
              </a:rPr>
              <a:t>ork</a:t>
            </a:r>
            <a:r>
              <a:rPr sz="3200" spc="-10" dirty="0" smtClean="0">
                <a:latin typeface="Calibri"/>
                <a:cs typeface="Calibri"/>
              </a:rPr>
              <a:t>l</a:t>
            </a:r>
            <a:r>
              <a:rPr sz="3200" spc="0" dirty="0" smtClean="0">
                <a:latin typeface="Calibri"/>
                <a:cs typeface="Calibri"/>
              </a:rPr>
              <a:t>oad</a:t>
            </a:r>
            <a:r>
              <a:rPr sz="3200" spc="-5" dirty="0" smtClean="0">
                <a:latin typeface="Calibri"/>
                <a:cs typeface="Calibri"/>
              </a:rPr>
              <a:t> </a:t>
            </a:r>
            <a:r>
              <a:rPr sz="3200" spc="-30" dirty="0" smtClean="0">
                <a:latin typeface="Calibri"/>
                <a:cs typeface="Calibri"/>
              </a:rPr>
              <a:t>c</a:t>
            </a:r>
            <a:r>
              <a:rPr sz="3200" spc="0" dirty="0" smtClean="0">
                <a:latin typeface="Calibri"/>
                <a:cs typeface="Calibri"/>
              </a:rPr>
              <a:t>an </a:t>
            </a:r>
            <a:r>
              <a:rPr sz="3200" spc="-75" dirty="0" smtClean="0">
                <a:latin typeface="Calibri"/>
                <a:cs typeface="Calibri"/>
              </a:rPr>
              <a:t>f</a:t>
            </a:r>
            <a:r>
              <a:rPr sz="3200" spc="0" dirty="0" smtClean="0">
                <a:latin typeface="Calibri"/>
                <a:cs typeface="Calibri"/>
              </a:rPr>
              <a:t>aci</a:t>
            </a:r>
            <a:r>
              <a:rPr sz="3200" spc="-10" dirty="0" smtClean="0">
                <a:latin typeface="Calibri"/>
                <a:cs typeface="Calibri"/>
              </a:rPr>
              <a:t>l</a:t>
            </a:r>
            <a:r>
              <a:rPr sz="3200" spc="0" dirty="0" smtClean="0">
                <a:latin typeface="Calibri"/>
                <a:cs typeface="Calibri"/>
              </a:rPr>
              <a:t>i</a:t>
            </a:r>
            <a:r>
              <a:rPr sz="3200" spc="-50" dirty="0" smtClean="0">
                <a:latin typeface="Calibri"/>
                <a:cs typeface="Calibri"/>
              </a:rPr>
              <a:t>t</a:t>
            </a:r>
            <a:r>
              <a:rPr sz="3200" spc="-25" dirty="0" smtClean="0">
                <a:latin typeface="Calibri"/>
                <a:cs typeface="Calibri"/>
              </a:rPr>
              <a:t>a</a:t>
            </a:r>
            <a:r>
              <a:rPr sz="3200" spc="-45" dirty="0" smtClean="0">
                <a:latin typeface="Calibri"/>
                <a:cs typeface="Calibri"/>
              </a:rPr>
              <a:t>t</a:t>
            </a:r>
            <a:r>
              <a:rPr sz="3200" spc="0" dirty="0" smtClean="0">
                <a:latin typeface="Calibri"/>
                <a:cs typeface="Calibri"/>
              </a:rPr>
              <a:t>e</a:t>
            </a:r>
            <a:endParaRPr sz="3200">
              <a:latin typeface="Calibri"/>
              <a:cs typeface="Calibri"/>
            </a:endParaRPr>
          </a:p>
          <a:p>
            <a:pPr>
              <a:lnSpc>
                <a:spcPts val="600"/>
              </a:lnSpc>
              <a:spcBef>
                <a:spcPts val="20"/>
              </a:spcBef>
            </a:pPr>
            <a:endParaRPr sz="600"/>
          </a:p>
          <a:p>
            <a:pPr marL="1155700" lvl="1" indent="-228600">
              <a:lnSpc>
                <a:spcPct val="100000"/>
              </a:lnSpc>
              <a:buFont typeface="Arial"/>
              <a:buChar char="•"/>
              <a:tabLst>
                <a:tab pos="1155700" algn="l"/>
              </a:tabLst>
            </a:pPr>
            <a:r>
              <a:rPr sz="2400" spc="-30" dirty="0" smtClean="0">
                <a:latin typeface="Calibri"/>
                <a:cs typeface="Calibri"/>
              </a:rPr>
              <a:t>M</a:t>
            </a:r>
            <a:r>
              <a:rPr sz="2400" spc="-15" dirty="0" smtClean="0">
                <a:latin typeface="Calibri"/>
                <a:cs typeface="Calibri"/>
              </a:rPr>
              <a:t>o</a:t>
            </a:r>
            <a:r>
              <a:rPr sz="2400" spc="-50" dirty="0" smtClean="0">
                <a:latin typeface="Calibri"/>
                <a:cs typeface="Calibri"/>
              </a:rPr>
              <a:t>r</a:t>
            </a:r>
            <a:r>
              <a:rPr sz="2400" spc="-15" dirty="0" smtClean="0">
                <a:latin typeface="Calibri"/>
                <a:cs typeface="Calibri"/>
              </a:rPr>
              <a:t>e</a:t>
            </a:r>
            <a:r>
              <a:rPr sz="2400" spc="-10" dirty="0" smtClean="0">
                <a:latin typeface="Calibri"/>
                <a:cs typeface="Calibri"/>
              </a:rPr>
              <a:t> </a:t>
            </a:r>
            <a:r>
              <a:rPr sz="2400" spc="-35" dirty="0" smtClean="0">
                <a:latin typeface="Calibri"/>
                <a:cs typeface="Calibri"/>
              </a:rPr>
              <a:t>e</a:t>
            </a:r>
            <a:r>
              <a:rPr sz="2400" spc="-25" dirty="0" smtClean="0">
                <a:latin typeface="Calibri"/>
                <a:cs typeface="Calibri"/>
              </a:rPr>
              <a:t>f</a:t>
            </a:r>
            <a:r>
              <a:rPr sz="2400" spc="0" dirty="0" smtClean="0">
                <a:latin typeface="Calibri"/>
                <a:cs typeface="Calibri"/>
              </a:rPr>
              <a:t>fici</a:t>
            </a:r>
            <a:r>
              <a:rPr sz="2400" spc="10" dirty="0" smtClean="0">
                <a:latin typeface="Calibri"/>
                <a:cs typeface="Calibri"/>
              </a:rPr>
              <a:t>e</a:t>
            </a:r>
            <a:r>
              <a:rPr sz="2400" spc="-25" dirty="0" smtClean="0">
                <a:latin typeface="Calibri"/>
                <a:cs typeface="Calibri"/>
              </a:rPr>
              <a:t>n</a:t>
            </a:r>
            <a:r>
              <a:rPr sz="2400" spc="-10" dirty="0" smtClean="0">
                <a:latin typeface="Calibri"/>
                <a:cs typeface="Calibri"/>
              </a:rPr>
              <a:t>t </a:t>
            </a:r>
            <a:r>
              <a:rPr sz="2400" spc="-15" dirty="0" smtClean="0">
                <a:latin typeface="Calibri"/>
                <a:cs typeface="Calibri"/>
              </a:rPr>
              <a:t>n</a:t>
            </a:r>
            <a:r>
              <a:rPr sz="2400" spc="-25" dirty="0" smtClean="0">
                <a:latin typeface="Calibri"/>
                <a:cs typeface="Calibri"/>
              </a:rPr>
              <a:t>e</a:t>
            </a:r>
            <a:r>
              <a:rPr sz="2400" spc="-10" dirty="0" smtClean="0">
                <a:latin typeface="Calibri"/>
                <a:cs typeface="Calibri"/>
              </a:rPr>
              <a:t>t</a:t>
            </a:r>
            <a:r>
              <a:rPr sz="2400" spc="-45" dirty="0" smtClean="0">
                <a:latin typeface="Calibri"/>
                <a:cs typeface="Calibri"/>
              </a:rPr>
              <a:t>w</a:t>
            </a:r>
            <a:r>
              <a:rPr sz="2400" spc="-15" dirty="0" smtClean="0">
                <a:latin typeface="Calibri"/>
                <a:cs typeface="Calibri"/>
              </a:rPr>
              <a:t>ork mana</a:t>
            </a:r>
            <a:r>
              <a:rPr sz="2400" spc="-35" dirty="0" smtClean="0">
                <a:latin typeface="Calibri"/>
                <a:cs typeface="Calibri"/>
              </a:rPr>
              <a:t>g</a:t>
            </a:r>
            <a:r>
              <a:rPr sz="2400" spc="-15" dirty="0" smtClean="0">
                <a:latin typeface="Calibri"/>
                <a:cs typeface="Calibri"/>
              </a:rPr>
              <a:t>eme</a:t>
            </a:r>
            <a:r>
              <a:rPr sz="2400" spc="-35" dirty="0" smtClean="0">
                <a:latin typeface="Calibri"/>
                <a:cs typeface="Calibri"/>
              </a:rPr>
              <a:t>n</a:t>
            </a:r>
            <a:r>
              <a:rPr sz="2400" spc="-10" dirty="0" smtClean="0">
                <a:latin typeface="Calibri"/>
                <a:cs typeface="Calibri"/>
              </a:rPr>
              <a:t>t</a:t>
            </a:r>
            <a:endParaRPr sz="2400">
              <a:latin typeface="Calibri"/>
              <a:cs typeface="Calibri"/>
            </a:endParaRPr>
          </a:p>
          <a:p>
            <a:pPr lvl="1">
              <a:lnSpc>
                <a:spcPts val="550"/>
              </a:lnSpc>
              <a:spcBef>
                <a:spcPts val="25"/>
              </a:spcBef>
              <a:buFont typeface="Arial"/>
              <a:buChar char="•"/>
            </a:pPr>
            <a:endParaRPr sz="550"/>
          </a:p>
          <a:p>
            <a:pPr marL="1155700" lvl="1" indent="-228600">
              <a:lnSpc>
                <a:spcPct val="100000"/>
              </a:lnSpc>
              <a:buFont typeface="Arial"/>
              <a:buChar char="•"/>
              <a:tabLst>
                <a:tab pos="1155700" algn="l"/>
              </a:tabLst>
            </a:pPr>
            <a:r>
              <a:rPr sz="2400" spc="-15" dirty="0" smtClean="0">
                <a:latin typeface="Calibri"/>
                <a:cs typeface="Calibri"/>
              </a:rPr>
              <a:t>Be</a:t>
            </a:r>
            <a:r>
              <a:rPr sz="2400" spc="-55" dirty="0" smtClean="0">
                <a:latin typeface="Calibri"/>
                <a:cs typeface="Calibri"/>
              </a:rPr>
              <a:t>t</a:t>
            </a:r>
            <a:r>
              <a:rPr sz="2400" spc="-35" dirty="0" smtClean="0">
                <a:latin typeface="Calibri"/>
                <a:cs typeface="Calibri"/>
              </a:rPr>
              <a:t>t</a:t>
            </a:r>
            <a:r>
              <a:rPr sz="2400" spc="-15" dirty="0" smtClean="0">
                <a:latin typeface="Calibri"/>
                <a:cs typeface="Calibri"/>
              </a:rPr>
              <a:t>er</a:t>
            </a:r>
            <a:r>
              <a:rPr sz="2400" spc="-30" dirty="0" smtClean="0">
                <a:latin typeface="Calibri"/>
                <a:cs typeface="Calibri"/>
              </a:rPr>
              <a:t> </a:t>
            </a:r>
            <a:r>
              <a:rPr sz="2400" spc="0" dirty="0" smtClean="0">
                <a:latin typeface="Calibri"/>
                <a:cs typeface="Calibri"/>
              </a:rPr>
              <a:t>utili</a:t>
            </a:r>
            <a:r>
              <a:rPr sz="2400" spc="-35" dirty="0" smtClean="0">
                <a:latin typeface="Calibri"/>
                <a:cs typeface="Calibri"/>
              </a:rPr>
              <a:t>z</a:t>
            </a:r>
            <a:r>
              <a:rPr sz="2400" spc="-25" dirty="0" smtClean="0">
                <a:latin typeface="Calibri"/>
                <a:cs typeface="Calibri"/>
              </a:rPr>
              <a:t>a</a:t>
            </a:r>
            <a:r>
              <a:rPr sz="2400" spc="0" dirty="0" smtClean="0">
                <a:latin typeface="Calibri"/>
                <a:cs typeface="Calibri"/>
              </a:rPr>
              <a:t>tion</a:t>
            </a:r>
            <a:r>
              <a:rPr sz="2400" spc="-20" dirty="0" smtClean="0">
                <a:latin typeface="Calibri"/>
                <a:cs typeface="Calibri"/>
              </a:rPr>
              <a:t> </a:t>
            </a:r>
            <a:r>
              <a:rPr sz="2400" spc="0" dirty="0" smtClean="0">
                <a:latin typeface="Calibri"/>
                <a:cs typeface="Calibri"/>
              </a:rPr>
              <a:t>of</a:t>
            </a:r>
            <a:r>
              <a:rPr sz="2400" spc="5" dirty="0" smtClean="0">
                <a:latin typeface="Calibri"/>
                <a:cs typeface="Calibri"/>
              </a:rPr>
              <a:t> </a:t>
            </a:r>
            <a:r>
              <a:rPr sz="2400" spc="0" dirty="0" smtClean="0">
                <a:latin typeface="Calibri"/>
                <a:cs typeface="Calibri"/>
              </a:rPr>
              <a:t>use</a:t>
            </a:r>
            <a:r>
              <a:rPr sz="2400" spc="-35" dirty="0" smtClean="0">
                <a:latin typeface="Calibri"/>
                <a:cs typeface="Calibri"/>
              </a:rPr>
              <a:t>r</a:t>
            </a:r>
            <a:r>
              <a:rPr sz="2400" spc="0" dirty="0" smtClean="0">
                <a:latin typeface="Calibri"/>
                <a:cs typeface="Calibri"/>
              </a:rPr>
              <a:t>s’</a:t>
            </a:r>
            <a:r>
              <a:rPr sz="2400" spc="-20" dirty="0" smtClean="0">
                <a:latin typeface="Calibri"/>
                <a:cs typeface="Calibri"/>
              </a:rPr>
              <a:t> </a:t>
            </a:r>
            <a:r>
              <a:rPr sz="2400" spc="0" dirty="0" smtClean="0">
                <a:latin typeface="Calibri"/>
                <a:cs typeface="Calibri"/>
              </a:rPr>
              <a:t>s</a:t>
            </a:r>
            <a:r>
              <a:rPr sz="2400" spc="-25" dirty="0" smtClean="0">
                <a:latin typeface="Calibri"/>
                <a:cs typeface="Calibri"/>
              </a:rPr>
              <a:t>c</a:t>
            </a:r>
            <a:r>
              <a:rPr sz="2400" spc="0" dirty="0" smtClean="0">
                <a:latin typeface="Calibri"/>
                <a:cs typeface="Calibri"/>
              </a:rPr>
              <a:t>a</a:t>
            </a:r>
            <a:r>
              <a:rPr sz="2400" spc="-35" dirty="0" smtClean="0">
                <a:latin typeface="Calibri"/>
                <a:cs typeface="Calibri"/>
              </a:rPr>
              <a:t>r</a:t>
            </a:r>
            <a:r>
              <a:rPr sz="2400" spc="0" dirty="0" smtClean="0">
                <a:latin typeface="Calibri"/>
                <a:cs typeface="Calibri"/>
              </a:rPr>
              <a:t>ce</a:t>
            </a:r>
            <a:r>
              <a:rPr sz="2400" spc="-10" dirty="0" smtClean="0">
                <a:latin typeface="Calibri"/>
                <a:cs typeface="Calibri"/>
              </a:rPr>
              <a:t> </a:t>
            </a:r>
            <a:r>
              <a:rPr sz="2400" spc="-35" dirty="0" smtClean="0">
                <a:latin typeface="Calibri"/>
                <a:cs typeface="Calibri"/>
              </a:rPr>
              <a:t>r</a:t>
            </a:r>
            <a:r>
              <a:rPr sz="2400" spc="0" dirty="0" smtClean="0">
                <a:latin typeface="Calibri"/>
                <a:cs typeface="Calibri"/>
              </a:rPr>
              <a:t>esou</a:t>
            </a:r>
            <a:r>
              <a:rPr sz="2400" spc="-40" dirty="0" smtClean="0">
                <a:latin typeface="Calibri"/>
                <a:cs typeface="Calibri"/>
              </a:rPr>
              <a:t>r</a:t>
            </a:r>
            <a:r>
              <a:rPr sz="2400" spc="0" dirty="0" smtClean="0">
                <a:latin typeface="Calibri"/>
                <a:cs typeface="Calibri"/>
              </a:rPr>
              <a:t>c</a:t>
            </a:r>
            <a:r>
              <a:rPr sz="2400" spc="5" dirty="0" smtClean="0">
                <a:latin typeface="Calibri"/>
                <a:cs typeface="Calibri"/>
              </a:rPr>
              <a:t>e</a:t>
            </a:r>
            <a:r>
              <a:rPr sz="2400" spc="0" dirty="0" smtClean="0">
                <a:latin typeface="Calibri"/>
                <a:cs typeface="Calibri"/>
              </a:rPr>
              <a:t>s</a:t>
            </a:r>
            <a:endParaRPr sz="2400">
              <a:latin typeface="Calibri"/>
              <a:cs typeface="Calibri"/>
            </a:endParaRPr>
          </a:p>
          <a:p>
            <a:pPr lvl="1">
              <a:lnSpc>
                <a:spcPts val="1000"/>
              </a:lnSpc>
              <a:buFont typeface="Arial"/>
              <a:buChar char="•"/>
            </a:pPr>
            <a:endParaRPr sz="1000"/>
          </a:p>
          <a:p>
            <a:pPr lvl="1">
              <a:lnSpc>
                <a:spcPts val="1000"/>
              </a:lnSpc>
              <a:buFont typeface="Arial"/>
              <a:buChar char="•"/>
            </a:pPr>
            <a:endParaRPr sz="1000"/>
          </a:p>
          <a:p>
            <a:pPr lvl="1">
              <a:lnSpc>
                <a:spcPts val="1000"/>
              </a:lnSpc>
              <a:buFont typeface="Arial"/>
              <a:buChar char="•"/>
            </a:pPr>
            <a:endParaRPr sz="1000"/>
          </a:p>
          <a:p>
            <a:pPr lvl="1">
              <a:lnSpc>
                <a:spcPts val="1000"/>
              </a:lnSpc>
              <a:buFont typeface="Arial"/>
              <a:buChar char="•"/>
            </a:pPr>
            <a:endParaRPr sz="1000"/>
          </a:p>
          <a:p>
            <a:pPr lvl="1">
              <a:lnSpc>
                <a:spcPts val="1300"/>
              </a:lnSpc>
              <a:spcBef>
                <a:spcPts val="34"/>
              </a:spcBef>
              <a:buFont typeface="Arial"/>
              <a:buChar char="•"/>
            </a:pPr>
            <a:endParaRPr sz="1300"/>
          </a:p>
          <a:p>
            <a:pPr marL="355600" indent="-342900">
              <a:lnSpc>
                <a:spcPct val="100000"/>
              </a:lnSpc>
              <a:buFont typeface="Arial"/>
              <a:buChar char="•"/>
              <a:tabLst>
                <a:tab pos="354965" algn="l"/>
              </a:tabLst>
            </a:pPr>
            <a:r>
              <a:rPr sz="3200" dirty="0" smtClean="0">
                <a:latin typeface="Calibri"/>
                <a:cs typeface="Calibri"/>
              </a:rPr>
              <a:t>Ap</a:t>
            </a:r>
            <a:r>
              <a:rPr sz="3200" spc="-15" dirty="0" smtClean="0">
                <a:latin typeface="Calibri"/>
                <a:cs typeface="Calibri"/>
              </a:rPr>
              <a:t>p</a:t>
            </a:r>
            <a:r>
              <a:rPr sz="3200" spc="0" dirty="0" smtClean="0">
                <a:latin typeface="Calibri"/>
                <a:cs typeface="Calibri"/>
              </a:rPr>
              <a:t>l</a:t>
            </a:r>
            <a:r>
              <a:rPr sz="3200" spc="-10" dirty="0" smtClean="0">
                <a:latin typeface="Calibri"/>
                <a:cs typeface="Calibri"/>
              </a:rPr>
              <a:t>i</a:t>
            </a:r>
            <a:r>
              <a:rPr sz="3200" spc="-25" dirty="0" smtClean="0">
                <a:latin typeface="Calibri"/>
                <a:cs typeface="Calibri"/>
              </a:rPr>
              <a:t>ca</a:t>
            </a:r>
            <a:r>
              <a:rPr sz="3200" spc="0" dirty="0" smtClean="0">
                <a:latin typeface="Calibri"/>
                <a:cs typeface="Calibri"/>
              </a:rPr>
              <a:t>t</a:t>
            </a:r>
            <a:r>
              <a:rPr sz="3200" spc="-10" dirty="0" smtClean="0">
                <a:latin typeface="Calibri"/>
                <a:cs typeface="Calibri"/>
              </a:rPr>
              <a:t>i</a:t>
            </a:r>
            <a:r>
              <a:rPr sz="3200" spc="0" dirty="0" smtClean="0">
                <a:latin typeface="Calibri"/>
                <a:cs typeface="Calibri"/>
              </a:rPr>
              <a:t>on-based</a:t>
            </a:r>
            <a:r>
              <a:rPr sz="3200" spc="5" dirty="0" smtClean="0">
                <a:latin typeface="Calibri"/>
                <a:cs typeface="Calibri"/>
              </a:rPr>
              <a:t> </a:t>
            </a:r>
            <a:r>
              <a:rPr sz="3200" spc="0" dirty="0" smtClean="0">
                <a:latin typeface="Calibri"/>
                <a:cs typeface="Calibri"/>
              </a:rPr>
              <a:t>t</a:t>
            </a:r>
            <a:r>
              <a:rPr sz="3200" spc="-70" dirty="0" smtClean="0">
                <a:latin typeface="Calibri"/>
                <a:cs typeface="Calibri"/>
              </a:rPr>
              <a:t>r</a:t>
            </a:r>
            <a:r>
              <a:rPr sz="3200" spc="-25" dirty="0" smtClean="0">
                <a:latin typeface="Calibri"/>
                <a:cs typeface="Calibri"/>
              </a:rPr>
              <a:t>a</a:t>
            </a:r>
            <a:r>
              <a:rPr sz="3200" spc="-45" dirty="0" smtClean="0">
                <a:latin typeface="Calibri"/>
                <a:cs typeface="Calibri"/>
              </a:rPr>
              <a:t>f</a:t>
            </a:r>
            <a:r>
              <a:rPr sz="3200" spc="0" dirty="0" smtClean="0">
                <a:latin typeface="Calibri"/>
                <a:cs typeface="Calibri"/>
              </a:rPr>
              <a:t>f</a:t>
            </a:r>
            <a:r>
              <a:rPr sz="3200" spc="-10" dirty="0" smtClean="0">
                <a:latin typeface="Calibri"/>
                <a:cs typeface="Calibri"/>
              </a:rPr>
              <a:t>i</a:t>
            </a:r>
            <a:r>
              <a:rPr sz="3200" spc="0" dirty="0" smtClean="0">
                <a:latin typeface="Calibri"/>
                <a:cs typeface="Calibri"/>
              </a:rPr>
              <a:t>c</a:t>
            </a:r>
            <a:r>
              <a:rPr sz="3200" spc="15" dirty="0" smtClean="0">
                <a:latin typeface="Calibri"/>
                <a:cs typeface="Calibri"/>
              </a:rPr>
              <a:t> </a:t>
            </a:r>
            <a:r>
              <a:rPr sz="3200" spc="0" dirty="0" smtClean="0">
                <a:latin typeface="Calibri"/>
                <a:cs typeface="Calibri"/>
              </a:rPr>
              <a:t>cha</a:t>
            </a:r>
            <a:r>
              <a:rPr sz="3200" spc="-65" dirty="0" smtClean="0">
                <a:latin typeface="Calibri"/>
                <a:cs typeface="Calibri"/>
              </a:rPr>
              <a:t>r</a:t>
            </a:r>
            <a:r>
              <a:rPr sz="3200" spc="0" dirty="0" smtClean="0">
                <a:latin typeface="Calibri"/>
                <a:cs typeface="Calibri"/>
              </a:rPr>
              <a:t>ac</a:t>
            </a:r>
            <a:r>
              <a:rPr sz="3200" spc="-40" dirty="0" smtClean="0">
                <a:latin typeface="Calibri"/>
                <a:cs typeface="Calibri"/>
              </a:rPr>
              <a:t>t</a:t>
            </a:r>
            <a:r>
              <a:rPr sz="3200" spc="0" dirty="0" smtClean="0">
                <a:latin typeface="Calibri"/>
                <a:cs typeface="Calibri"/>
              </a:rPr>
              <a:t>eri</a:t>
            </a:r>
            <a:r>
              <a:rPr sz="3200" spc="-60" dirty="0" smtClean="0">
                <a:latin typeface="Calibri"/>
                <a:cs typeface="Calibri"/>
              </a:rPr>
              <a:t>z</a:t>
            </a:r>
            <a:r>
              <a:rPr sz="3200" spc="-25" dirty="0" smtClean="0">
                <a:latin typeface="Calibri"/>
                <a:cs typeface="Calibri"/>
              </a:rPr>
              <a:t>a</a:t>
            </a:r>
            <a:r>
              <a:rPr sz="3200" spc="0" dirty="0" smtClean="0">
                <a:latin typeface="Calibri"/>
                <a:cs typeface="Calibri"/>
              </a:rPr>
              <a:t>t</a:t>
            </a:r>
            <a:r>
              <a:rPr sz="3200" spc="-10" dirty="0" smtClean="0">
                <a:latin typeface="Calibri"/>
                <a:cs typeface="Calibri"/>
              </a:rPr>
              <a:t>i</a:t>
            </a:r>
            <a:r>
              <a:rPr sz="3200" spc="0" dirty="0" smtClean="0">
                <a:latin typeface="Calibri"/>
                <a:cs typeface="Calibri"/>
              </a:rPr>
              <a:t>on</a:t>
            </a:r>
            <a:endParaRPr sz="3200">
              <a:latin typeface="Calibri"/>
              <a:cs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04800" y="6447434"/>
            <a:ext cx="8534400" cy="410845"/>
          </a:xfrm>
          <a:prstGeom prst="rect">
            <a:avLst/>
          </a:prstGeom>
        </p:spPr>
        <p:txBody>
          <a:bodyPr vert="horz" wrap="square" lIns="0" tIns="0" rIns="0" bIns="0" rtlCol="0">
            <a:noAutofit/>
          </a:bodyPr>
          <a:lstStyle/>
          <a:p>
            <a:pPr marR="243840" algn="r">
              <a:lnSpc>
                <a:spcPct val="100000"/>
              </a:lnSpc>
            </a:pPr>
            <a:r>
              <a:rPr sz="1200" dirty="0" smtClean="0">
                <a:solidFill>
                  <a:srgbClr val="888888"/>
                </a:solidFill>
                <a:latin typeface="Verdana"/>
                <a:cs typeface="Verdana"/>
              </a:rPr>
              <a:t>15</a:t>
            </a:r>
            <a:endParaRPr sz="1200">
              <a:latin typeface="Verdana"/>
              <a:cs typeface="Verdana"/>
            </a:endParaRPr>
          </a:p>
        </p:txBody>
      </p:sp>
      <p:sp>
        <p:nvSpPr>
          <p:cNvPr id="3" name="object 3"/>
          <p:cNvSpPr txBox="1">
            <a:spLocks noGrp="1"/>
          </p:cNvSpPr>
          <p:nvPr>
            <p:ph type="title"/>
          </p:nvPr>
        </p:nvSpPr>
        <p:spPr>
          <a:prstGeom prst="rect">
            <a:avLst/>
          </a:prstGeom>
        </p:spPr>
        <p:txBody>
          <a:bodyPr vert="horz" wrap="square" lIns="0" tIns="228600" rIns="0" bIns="0" rtlCol="0">
            <a:noAutofit/>
          </a:bodyPr>
          <a:lstStyle/>
          <a:p>
            <a:pPr marL="660400">
              <a:lnSpc>
                <a:spcPct val="100000"/>
              </a:lnSpc>
            </a:pPr>
            <a:r>
              <a:rPr sz="4400" dirty="0" smtClean="0">
                <a:latin typeface="Calibri"/>
                <a:cs typeface="Calibri"/>
              </a:rPr>
              <a:t>Ho</a:t>
            </a:r>
            <a:r>
              <a:rPr sz="4400" spc="5" dirty="0" smtClean="0">
                <a:latin typeface="Calibri"/>
                <a:cs typeface="Calibri"/>
              </a:rPr>
              <a:t>u</a:t>
            </a:r>
            <a:r>
              <a:rPr sz="4400" spc="0" dirty="0" smtClean="0">
                <a:latin typeface="Calibri"/>
                <a:cs typeface="Calibri"/>
              </a:rPr>
              <a:t>rly</a:t>
            </a:r>
            <a:r>
              <a:rPr sz="4400" spc="-20" dirty="0" smtClean="0">
                <a:latin typeface="Calibri"/>
                <a:cs typeface="Calibri"/>
              </a:rPr>
              <a:t> </a:t>
            </a:r>
            <a:r>
              <a:rPr sz="4400" spc="0" dirty="0" smtClean="0">
                <a:latin typeface="Calibri"/>
                <a:cs typeface="Calibri"/>
              </a:rPr>
              <a:t>Se</a:t>
            </a:r>
            <a:r>
              <a:rPr sz="4400" spc="5" dirty="0" smtClean="0">
                <a:latin typeface="Calibri"/>
                <a:cs typeface="Calibri"/>
              </a:rPr>
              <a:t>s</a:t>
            </a:r>
            <a:r>
              <a:rPr sz="4400" spc="0" dirty="0" smtClean="0">
                <a:latin typeface="Calibri"/>
                <a:cs typeface="Calibri"/>
              </a:rPr>
              <a:t>sion</a:t>
            </a:r>
            <a:r>
              <a:rPr sz="4400" spc="-5" dirty="0" smtClean="0">
                <a:latin typeface="Calibri"/>
                <a:cs typeface="Calibri"/>
              </a:rPr>
              <a:t> </a:t>
            </a:r>
            <a:r>
              <a:rPr sz="4400" spc="0" dirty="0" smtClean="0">
                <a:latin typeface="Calibri"/>
                <a:cs typeface="Calibri"/>
              </a:rPr>
              <a:t>arri</a:t>
            </a:r>
            <a:r>
              <a:rPr sz="4400" spc="-55" dirty="0" smtClean="0">
                <a:latin typeface="Calibri"/>
                <a:cs typeface="Calibri"/>
              </a:rPr>
              <a:t>v</a:t>
            </a:r>
            <a:r>
              <a:rPr sz="4400" spc="0" dirty="0" smtClean="0">
                <a:latin typeface="Calibri"/>
                <a:cs typeface="Calibri"/>
              </a:rPr>
              <a:t>al </a:t>
            </a:r>
            <a:r>
              <a:rPr sz="4400" spc="-95" dirty="0" smtClean="0">
                <a:latin typeface="Calibri"/>
                <a:cs typeface="Calibri"/>
              </a:rPr>
              <a:t>r</a:t>
            </a:r>
            <a:r>
              <a:rPr sz="4400" spc="-40" dirty="0" smtClean="0">
                <a:latin typeface="Calibri"/>
                <a:cs typeface="Calibri"/>
              </a:rPr>
              <a:t>a</a:t>
            </a:r>
            <a:r>
              <a:rPr sz="4400" spc="-50" dirty="0" smtClean="0">
                <a:latin typeface="Calibri"/>
                <a:cs typeface="Calibri"/>
              </a:rPr>
              <a:t>t</a:t>
            </a:r>
            <a:r>
              <a:rPr sz="4400" spc="0" dirty="0" smtClean="0">
                <a:latin typeface="Calibri"/>
                <a:cs typeface="Calibri"/>
              </a:rPr>
              <a:t>es</a:t>
            </a:r>
            <a:endParaRPr sz="4400">
              <a:latin typeface="Calibri"/>
              <a:cs typeface="Calibri"/>
            </a:endParaRPr>
          </a:p>
        </p:txBody>
      </p:sp>
      <p:sp>
        <p:nvSpPr>
          <p:cNvPr id="4" name="object 4"/>
          <p:cNvSpPr/>
          <p:nvPr/>
        </p:nvSpPr>
        <p:spPr>
          <a:xfrm>
            <a:off x="304800" y="1543049"/>
            <a:ext cx="8534400" cy="5314946"/>
          </a:xfrm>
          <a:prstGeom prst="rect">
            <a:avLst/>
          </a:prstGeom>
          <a:blipFill>
            <a:blip r:embed="rId2" cstate="print"/>
            <a:stretch>
              <a:fillRect/>
            </a:stretch>
          </a:blipFill>
        </p:spPr>
        <p:txBody>
          <a:bodyPr wrap="square" lIns="0" tIns="0" rIns="0" bIns="0" rtlCol="0">
            <a:noAutofit/>
          </a:bodyPr>
          <a:lstStyle/>
          <a:p>
            <a:endParaRPr/>
          </a:p>
        </p:txBody>
      </p:sp>
      <p:sp>
        <p:nvSpPr>
          <p:cNvPr id="5" name="object 5"/>
          <p:cNvSpPr/>
          <p:nvPr/>
        </p:nvSpPr>
        <p:spPr>
          <a:xfrm>
            <a:off x="762000" y="1295400"/>
            <a:ext cx="2057400" cy="914400"/>
          </a:xfrm>
          <a:custGeom>
            <a:avLst/>
            <a:gdLst/>
            <a:ahLst/>
            <a:cxnLst/>
            <a:rect l="l" t="t" r="r" b="b"/>
            <a:pathLst>
              <a:path w="2057400" h="914400">
                <a:moveTo>
                  <a:pt x="0" y="457200"/>
                </a:moveTo>
                <a:lnTo>
                  <a:pt x="13463" y="383046"/>
                </a:lnTo>
                <a:lnTo>
                  <a:pt x="29896" y="347338"/>
                </a:lnTo>
                <a:lnTo>
                  <a:pt x="52443" y="312700"/>
                </a:lnTo>
                <a:lnTo>
                  <a:pt x="80840" y="279249"/>
                </a:lnTo>
                <a:lnTo>
                  <a:pt x="114821" y="247102"/>
                </a:lnTo>
                <a:lnTo>
                  <a:pt x="154123" y="216379"/>
                </a:lnTo>
                <a:lnTo>
                  <a:pt x="198479" y="187195"/>
                </a:lnTo>
                <a:lnTo>
                  <a:pt x="247626" y="159670"/>
                </a:lnTo>
                <a:lnTo>
                  <a:pt x="301299" y="133921"/>
                </a:lnTo>
                <a:lnTo>
                  <a:pt x="359233" y="110065"/>
                </a:lnTo>
                <a:lnTo>
                  <a:pt x="421163" y="88221"/>
                </a:lnTo>
                <a:lnTo>
                  <a:pt x="486825" y="68505"/>
                </a:lnTo>
                <a:lnTo>
                  <a:pt x="555953" y="51037"/>
                </a:lnTo>
                <a:lnTo>
                  <a:pt x="628283" y="35933"/>
                </a:lnTo>
                <a:lnTo>
                  <a:pt x="703551" y="23311"/>
                </a:lnTo>
                <a:lnTo>
                  <a:pt x="781491" y="13289"/>
                </a:lnTo>
                <a:lnTo>
                  <a:pt x="861839" y="5984"/>
                </a:lnTo>
                <a:lnTo>
                  <a:pt x="944330" y="1515"/>
                </a:lnTo>
                <a:lnTo>
                  <a:pt x="1028700" y="0"/>
                </a:lnTo>
                <a:lnTo>
                  <a:pt x="1113077" y="1515"/>
                </a:lnTo>
                <a:lnTo>
                  <a:pt x="1195575" y="5984"/>
                </a:lnTo>
                <a:lnTo>
                  <a:pt x="1275928" y="13289"/>
                </a:lnTo>
                <a:lnTo>
                  <a:pt x="1353872" y="23311"/>
                </a:lnTo>
                <a:lnTo>
                  <a:pt x="1429142" y="35933"/>
                </a:lnTo>
                <a:lnTo>
                  <a:pt x="1501474" y="51037"/>
                </a:lnTo>
                <a:lnTo>
                  <a:pt x="1570603" y="68505"/>
                </a:lnTo>
                <a:lnTo>
                  <a:pt x="1636263" y="88221"/>
                </a:lnTo>
                <a:lnTo>
                  <a:pt x="1698192" y="110065"/>
                </a:lnTo>
                <a:lnTo>
                  <a:pt x="1756124" y="133921"/>
                </a:lnTo>
                <a:lnTo>
                  <a:pt x="1809794" y="159670"/>
                </a:lnTo>
                <a:lnTo>
                  <a:pt x="1858938" y="187195"/>
                </a:lnTo>
                <a:lnTo>
                  <a:pt x="1903292" y="216379"/>
                </a:lnTo>
                <a:lnTo>
                  <a:pt x="1942590" y="247102"/>
                </a:lnTo>
                <a:lnTo>
                  <a:pt x="1976568" y="279249"/>
                </a:lnTo>
                <a:lnTo>
                  <a:pt x="2004962" y="312700"/>
                </a:lnTo>
                <a:lnTo>
                  <a:pt x="2027506" y="347338"/>
                </a:lnTo>
                <a:lnTo>
                  <a:pt x="2043937" y="383046"/>
                </a:lnTo>
                <a:lnTo>
                  <a:pt x="2057400" y="457200"/>
                </a:lnTo>
                <a:lnTo>
                  <a:pt x="2053990" y="494693"/>
                </a:lnTo>
                <a:lnTo>
                  <a:pt x="2043937" y="531353"/>
                </a:lnTo>
                <a:lnTo>
                  <a:pt x="2027506" y="567061"/>
                </a:lnTo>
                <a:lnTo>
                  <a:pt x="2004962" y="601699"/>
                </a:lnTo>
                <a:lnTo>
                  <a:pt x="1976568" y="635150"/>
                </a:lnTo>
                <a:lnTo>
                  <a:pt x="1942590" y="667297"/>
                </a:lnTo>
                <a:lnTo>
                  <a:pt x="1903292" y="698020"/>
                </a:lnTo>
                <a:lnTo>
                  <a:pt x="1858938" y="727204"/>
                </a:lnTo>
                <a:lnTo>
                  <a:pt x="1809794" y="754729"/>
                </a:lnTo>
                <a:lnTo>
                  <a:pt x="1756124" y="780478"/>
                </a:lnTo>
                <a:lnTo>
                  <a:pt x="1698192" y="804334"/>
                </a:lnTo>
                <a:lnTo>
                  <a:pt x="1636263" y="826178"/>
                </a:lnTo>
                <a:lnTo>
                  <a:pt x="1570603" y="845894"/>
                </a:lnTo>
                <a:lnTo>
                  <a:pt x="1501474" y="863362"/>
                </a:lnTo>
                <a:lnTo>
                  <a:pt x="1429142" y="878466"/>
                </a:lnTo>
                <a:lnTo>
                  <a:pt x="1353872" y="891088"/>
                </a:lnTo>
                <a:lnTo>
                  <a:pt x="1275928" y="901110"/>
                </a:lnTo>
                <a:lnTo>
                  <a:pt x="1195575" y="908415"/>
                </a:lnTo>
                <a:lnTo>
                  <a:pt x="1113077" y="912884"/>
                </a:lnTo>
                <a:lnTo>
                  <a:pt x="1028700" y="914400"/>
                </a:lnTo>
                <a:lnTo>
                  <a:pt x="944330" y="912884"/>
                </a:lnTo>
                <a:lnTo>
                  <a:pt x="861839" y="908415"/>
                </a:lnTo>
                <a:lnTo>
                  <a:pt x="781491" y="901110"/>
                </a:lnTo>
                <a:lnTo>
                  <a:pt x="703551" y="891088"/>
                </a:lnTo>
                <a:lnTo>
                  <a:pt x="628283" y="878466"/>
                </a:lnTo>
                <a:lnTo>
                  <a:pt x="555953" y="863362"/>
                </a:lnTo>
                <a:lnTo>
                  <a:pt x="486825" y="845894"/>
                </a:lnTo>
                <a:lnTo>
                  <a:pt x="421163" y="826178"/>
                </a:lnTo>
                <a:lnTo>
                  <a:pt x="359233" y="804334"/>
                </a:lnTo>
                <a:lnTo>
                  <a:pt x="301299" y="780478"/>
                </a:lnTo>
                <a:lnTo>
                  <a:pt x="247626" y="754729"/>
                </a:lnTo>
                <a:lnTo>
                  <a:pt x="198479" y="727204"/>
                </a:lnTo>
                <a:lnTo>
                  <a:pt x="154123" y="698020"/>
                </a:lnTo>
                <a:lnTo>
                  <a:pt x="114821" y="667297"/>
                </a:lnTo>
                <a:lnTo>
                  <a:pt x="80840" y="635150"/>
                </a:lnTo>
                <a:lnTo>
                  <a:pt x="52443" y="601699"/>
                </a:lnTo>
                <a:lnTo>
                  <a:pt x="29896" y="567061"/>
                </a:lnTo>
                <a:lnTo>
                  <a:pt x="13463" y="531353"/>
                </a:lnTo>
                <a:lnTo>
                  <a:pt x="0" y="457200"/>
                </a:lnTo>
                <a:close/>
              </a:path>
            </a:pathLst>
          </a:custGeom>
          <a:ln w="12700">
            <a:solidFill>
              <a:srgbClr val="FF3300"/>
            </a:solidFill>
          </a:ln>
        </p:spPr>
        <p:txBody>
          <a:bodyPr wrap="square" lIns="0" tIns="0" rIns="0" bIns="0" rtlCol="0">
            <a:noAutofit/>
          </a:bodyPr>
          <a:lstStyle/>
          <a:p>
            <a:endParaRPr/>
          </a:p>
        </p:txBody>
      </p:sp>
      <p:sp>
        <p:nvSpPr>
          <p:cNvPr id="6" name="object 6"/>
          <p:cNvSpPr/>
          <p:nvPr/>
        </p:nvSpPr>
        <p:spPr>
          <a:xfrm>
            <a:off x="3505200" y="1295400"/>
            <a:ext cx="2057400" cy="914400"/>
          </a:xfrm>
          <a:custGeom>
            <a:avLst/>
            <a:gdLst/>
            <a:ahLst/>
            <a:cxnLst/>
            <a:rect l="l" t="t" r="r" b="b"/>
            <a:pathLst>
              <a:path w="2057400" h="914400">
                <a:moveTo>
                  <a:pt x="0" y="457200"/>
                </a:moveTo>
                <a:lnTo>
                  <a:pt x="13462" y="383046"/>
                </a:lnTo>
                <a:lnTo>
                  <a:pt x="29893" y="347338"/>
                </a:lnTo>
                <a:lnTo>
                  <a:pt x="52437" y="312700"/>
                </a:lnTo>
                <a:lnTo>
                  <a:pt x="80831" y="279249"/>
                </a:lnTo>
                <a:lnTo>
                  <a:pt x="114809" y="247102"/>
                </a:lnTo>
                <a:lnTo>
                  <a:pt x="154107" y="216379"/>
                </a:lnTo>
                <a:lnTo>
                  <a:pt x="198461" y="187195"/>
                </a:lnTo>
                <a:lnTo>
                  <a:pt x="247605" y="159670"/>
                </a:lnTo>
                <a:lnTo>
                  <a:pt x="301275" y="133921"/>
                </a:lnTo>
                <a:lnTo>
                  <a:pt x="359207" y="110065"/>
                </a:lnTo>
                <a:lnTo>
                  <a:pt x="421136" y="88221"/>
                </a:lnTo>
                <a:lnTo>
                  <a:pt x="486796" y="68505"/>
                </a:lnTo>
                <a:lnTo>
                  <a:pt x="555925" y="51037"/>
                </a:lnTo>
                <a:lnTo>
                  <a:pt x="628257" y="35933"/>
                </a:lnTo>
                <a:lnTo>
                  <a:pt x="703527" y="23311"/>
                </a:lnTo>
                <a:lnTo>
                  <a:pt x="781471" y="13289"/>
                </a:lnTo>
                <a:lnTo>
                  <a:pt x="861824" y="5984"/>
                </a:lnTo>
                <a:lnTo>
                  <a:pt x="944322" y="1515"/>
                </a:lnTo>
                <a:lnTo>
                  <a:pt x="1028700" y="0"/>
                </a:lnTo>
                <a:lnTo>
                  <a:pt x="1113077" y="1515"/>
                </a:lnTo>
                <a:lnTo>
                  <a:pt x="1195575" y="5984"/>
                </a:lnTo>
                <a:lnTo>
                  <a:pt x="1275928" y="13289"/>
                </a:lnTo>
                <a:lnTo>
                  <a:pt x="1353872" y="23311"/>
                </a:lnTo>
                <a:lnTo>
                  <a:pt x="1429142" y="35933"/>
                </a:lnTo>
                <a:lnTo>
                  <a:pt x="1501474" y="51037"/>
                </a:lnTo>
                <a:lnTo>
                  <a:pt x="1570603" y="68505"/>
                </a:lnTo>
                <a:lnTo>
                  <a:pt x="1636263" y="88221"/>
                </a:lnTo>
                <a:lnTo>
                  <a:pt x="1698192" y="110065"/>
                </a:lnTo>
                <a:lnTo>
                  <a:pt x="1756124" y="133921"/>
                </a:lnTo>
                <a:lnTo>
                  <a:pt x="1809794" y="159670"/>
                </a:lnTo>
                <a:lnTo>
                  <a:pt x="1858938" y="187195"/>
                </a:lnTo>
                <a:lnTo>
                  <a:pt x="1903292" y="216379"/>
                </a:lnTo>
                <a:lnTo>
                  <a:pt x="1942590" y="247102"/>
                </a:lnTo>
                <a:lnTo>
                  <a:pt x="1976568" y="279249"/>
                </a:lnTo>
                <a:lnTo>
                  <a:pt x="2004962" y="312700"/>
                </a:lnTo>
                <a:lnTo>
                  <a:pt x="2027506" y="347338"/>
                </a:lnTo>
                <a:lnTo>
                  <a:pt x="2043937" y="383046"/>
                </a:lnTo>
                <a:lnTo>
                  <a:pt x="2057400" y="457200"/>
                </a:lnTo>
                <a:lnTo>
                  <a:pt x="2053990" y="494693"/>
                </a:lnTo>
                <a:lnTo>
                  <a:pt x="2043937" y="531353"/>
                </a:lnTo>
                <a:lnTo>
                  <a:pt x="2027506" y="567061"/>
                </a:lnTo>
                <a:lnTo>
                  <a:pt x="2004962" y="601699"/>
                </a:lnTo>
                <a:lnTo>
                  <a:pt x="1976568" y="635150"/>
                </a:lnTo>
                <a:lnTo>
                  <a:pt x="1942590" y="667297"/>
                </a:lnTo>
                <a:lnTo>
                  <a:pt x="1903292" y="698020"/>
                </a:lnTo>
                <a:lnTo>
                  <a:pt x="1858938" y="727204"/>
                </a:lnTo>
                <a:lnTo>
                  <a:pt x="1809794" y="754729"/>
                </a:lnTo>
                <a:lnTo>
                  <a:pt x="1756124" y="780478"/>
                </a:lnTo>
                <a:lnTo>
                  <a:pt x="1698192" y="804334"/>
                </a:lnTo>
                <a:lnTo>
                  <a:pt x="1636263" y="826178"/>
                </a:lnTo>
                <a:lnTo>
                  <a:pt x="1570603" y="845894"/>
                </a:lnTo>
                <a:lnTo>
                  <a:pt x="1501474" y="863362"/>
                </a:lnTo>
                <a:lnTo>
                  <a:pt x="1429142" y="878466"/>
                </a:lnTo>
                <a:lnTo>
                  <a:pt x="1353872" y="891088"/>
                </a:lnTo>
                <a:lnTo>
                  <a:pt x="1275928" y="901110"/>
                </a:lnTo>
                <a:lnTo>
                  <a:pt x="1195575" y="908415"/>
                </a:lnTo>
                <a:lnTo>
                  <a:pt x="1113077" y="912884"/>
                </a:lnTo>
                <a:lnTo>
                  <a:pt x="1028700" y="914400"/>
                </a:lnTo>
                <a:lnTo>
                  <a:pt x="944322" y="912884"/>
                </a:lnTo>
                <a:lnTo>
                  <a:pt x="861824" y="908415"/>
                </a:lnTo>
                <a:lnTo>
                  <a:pt x="781471" y="901110"/>
                </a:lnTo>
                <a:lnTo>
                  <a:pt x="703527" y="891088"/>
                </a:lnTo>
                <a:lnTo>
                  <a:pt x="628257" y="878466"/>
                </a:lnTo>
                <a:lnTo>
                  <a:pt x="555925" y="863362"/>
                </a:lnTo>
                <a:lnTo>
                  <a:pt x="486796" y="845894"/>
                </a:lnTo>
                <a:lnTo>
                  <a:pt x="421136" y="826178"/>
                </a:lnTo>
                <a:lnTo>
                  <a:pt x="359207" y="804334"/>
                </a:lnTo>
                <a:lnTo>
                  <a:pt x="301275" y="780478"/>
                </a:lnTo>
                <a:lnTo>
                  <a:pt x="247605" y="754729"/>
                </a:lnTo>
                <a:lnTo>
                  <a:pt x="198461" y="727204"/>
                </a:lnTo>
                <a:lnTo>
                  <a:pt x="154107" y="698020"/>
                </a:lnTo>
                <a:lnTo>
                  <a:pt x="114809" y="667297"/>
                </a:lnTo>
                <a:lnTo>
                  <a:pt x="80831" y="635150"/>
                </a:lnTo>
                <a:lnTo>
                  <a:pt x="52437" y="601699"/>
                </a:lnTo>
                <a:lnTo>
                  <a:pt x="29893" y="567061"/>
                </a:lnTo>
                <a:lnTo>
                  <a:pt x="13462" y="531353"/>
                </a:lnTo>
                <a:lnTo>
                  <a:pt x="0" y="457200"/>
                </a:lnTo>
                <a:close/>
              </a:path>
            </a:pathLst>
          </a:custGeom>
          <a:ln w="12700">
            <a:solidFill>
              <a:srgbClr val="FF3300"/>
            </a:solidFill>
          </a:ln>
        </p:spPr>
        <p:txBody>
          <a:bodyPr wrap="square" lIns="0" tIns="0" rIns="0" bIns="0" rtlCol="0">
            <a:noAutofit/>
          </a:bodyPr>
          <a:lstStyle/>
          <a:p>
            <a:endParaRPr/>
          </a:p>
        </p:txBody>
      </p:sp>
      <p:sp>
        <p:nvSpPr>
          <p:cNvPr id="7" name="object 7"/>
          <p:cNvSpPr/>
          <p:nvPr/>
        </p:nvSpPr>
        <p:spPr>
          <a:xfrm>
            <a:off x="6400800" y="1219200"/>
            <a:ext cx="2057400" cy="914400"/>
          </a:xfrm>
          <a:custGeom>
            <a:avLst/>
            <a:gdLst/>
            <a:ahLst/>
            <a:cxnLst/>
            <a:rect l="l" t="t" r="r" b="b"/>
            <a:pathLst>
              <a:path w="2057400" h="914400">
                <a:moveTo>
                  <a:pt x="0" y="457200"/>
                </a:moveTo>
                <a:lnTo>
                  <a:pt x="13462" y="383046"/>
                </a:lnTo>
                <a:lnTo>
                  <a:pt x="29893" y="347338"/>
                </a:lnTo>
                <a:lnTo>
                  <a:pt x="52437" y="312700"/>
                </a:lnTo>
                <a:lnTo>
                  <a:pt x="80831" y="279249"/>
                </a:lnTo>
                <a:lnTo>
                  <a:pt x="114809" y="247102"/>
                </a:lnTo>
                <a:lnTo>
                  <a:pt x="154107" y="216379"/>
                </a:lnTo>
                <a:lnTo>
                  <a:pt x="198461" y="187195"/>
                </a:lnTo>
                <a:lnTo>
                  <a:pt x="247605" y="159670"/>
                </a:lnTo>
                <a:lnTo>
                  <a:pt x="301275" y="133921"/>
                </a:lnTo>
                <a:lnTo>
                  <a:pt x="359207" y="110065"/>
                </a:lnTo>
                <a:lnTo>
                  <a:pt x="421136" y="88221"/>
                </a:lnTo>
                <a:lnTo>
                  <a:pt x="486796" y="68505"/>
                </a:lnTo>
                <a:lnTo>
                  <a:pt x="555925" y="51037"/>
                </a:lnTo>
                <a:lnTo>
                  <a:pt x="628257" y="35933"/>
                </a:lnTo>
                <a:lnTo>
                  <a:pt x="703527" y="23311"/>
                </a:lnTo>
                <a:lnTo>
                  <a:pt x="781471" y="13289"/>
                </a:lnTo>
                <a:lnTo>
                  <a:pt x="861824" y="5984"/>
                </a:lnTo>
                <a:lnTo>
                  <a:pt x="944322" y="1515"/>
                </a:lnTo>
                <a:lnTo>
                  <a:pt x="1028700" y="0"/>
                </a:lnTo>
                <a:lnTo>
                  <a:pt x="1113060" y="1515"/>
                </a:lnTo>
                <a:lnTo>
                  <a:pt x="1195544" y="5984"/>
                </a:lnTo>
                <a:lnTo>
                  <a:pt x="1275887" y="13289"/>
                </a:lnTo>
                <a:lnTo>
                  <a:pt x="1353824" y="23311"/>
                </a:lnTo>
                <a:lnTo>
                  <a:pt x="1429089" y="35933"/>
                </a:lnTo>
                <a:lnTo>
                  <a:pt x="1501418" y="51037"/>
                </a:lnTo>
                <a:lnTo>
                  <a:pt x="1570546" y="68505"/>
                </a:lnTo>
                <a:lnTo>
                  <a:pt x="1636209" y="88221"/>
                </a:lnTo>
                <a:lnTo>
                  <a:pt x="1698140" y="110065"/>
                </a:lnTo>
                <a:lnTo>
                  <a:pt x="1756076" y="133921"/>
                </a:lnTo>
                <a:lnTo>
                  <a:pt x="1809752" y="159670"/>
                </a:lnTo>
                <a:lnTo>
                  <a:pt x="1858902" y="187195"/>
                </a:lnTo>
                <a:lnTo>
                  <a:pt x="1903261" y="216379"/>
                </a:lnTo>
                <a:lnTo>
                  <a:pt x="1942566" y="247102"/>
                </a:lnTo>
                <a:lnTo>
                  <a:pt x="1976550" y="279249"/>
                </a:lnTo>
                <a:lnTo>
                  <a:pt x="2004950" y="312700"/>
                </a:lnTo>
                <a:lnTo>
                  <a:pt x="2027499" y="347338"/>
                </a:lnTo>
                <a:lnTo>
                  <a:pt x="2043934" y="383046"/>
                </a:lnTo>
                <a:lnTo>
                  <a:pt x="2057400" y="457200"/>
                </a:lnTo>
                <a:lnTo>
                  <a:pt x="2053990" y="494693"/>
                </a:lnTo>
                <a:lnTo>
                  <a:pt x="2043937" y="531353"/>
                </a:lnTo>
                <a:lnTo>
                  <a:pt x="2027506" y="567061"/>
                </a:lnTo>
                <a:lnTo>
                  <a:pt x="2004962" y="601699"/>
                </a:lnTo>
                <a:lnTo>
                  <a:pt x="1976568" y="635150"/>
                </a:lnTo>
                <a:lnTo>
                  <a:pt x="1942590" y="667297"/>
                </a:lnTo>
                <a:lnTo>
                  <a:pt x="1903292" y="698020"/>
                </a:lnTo>
                <a:lnTo>
                  <a:pt x="1858938" y="727204"/>
                </a:lnTo>
                <a:lnTo>
                  <a:pt x="1809794" y="754729"/>
                </a:lnTo>
                <a:lnTo>
                  <a:pt x="1756124" y="780478"/>
                </a:lnTo>
                <a:lnTo>
                  <a:pt x="1698192" y="804334"/>
                </a:lnTo>
                <a:lnTo>
                  <a:pt x="1636263" y="826178"/>
                </a:lnTo>
                <a:lnTo>
                  <a:pt x="1570603" y="845894"/>
                </a:lnTo>
                <a:lnTo>
                  <a:pt x="1501474" y="863362"/>
                </a:lnTo>
                <a:lnTo>
                  <a:pt x="1429142" y="878466"/>
                </a:lnTo>
                <a:lnTo>
                  <a:pt x="1353872" y="891088"/>
                </a:lnTo>
                <a:lnTo>
                  <a:pt x="1275928" y="901110"/>
                </a:lnTo>
                <a:lnTo>
                  <a:pt x="1195575" y="908415"/>
                </a:lnTo>
                <a:lnTo>
                  <a:pt x="1113077" y="912884"/>
                </a:lnTo>
                <a:lnTo>
                  <a:pt x="1028700" y="914400"/>
                </a:lnTo>
                <a:lnTo>
                  <a:pt x="944322" y="912884"/>
                </a:lnTo>
                <a:lnTo>
                  <a:pt x="861824" y="908415"/>
                </a:lnTo>
                <a:lnTo>
                  <a:pt x="781471" y="901110"/>
                </a:lnTo>
                <a:lnTo>
                  <a:pt x="703527" y="891088"/>
                </a:lnTo>
                <a:lnTo>
                  <a:pt x="628257" y="878466"/>
                </a:lnTo>
                <a:lnTo>
                  <a:pt x="555925" y="863362"/>
                </a:lnTo>
                <a:lnTo>
                  <a:pt x="486796" y="845894"/>
                </a:lnTo>
                <a:lnTo>
                  <a:pt x="421136" y="826178"/>
                </a:lnTo>
                <a:lnTo>
                  <a:pt x="359207" y="804334"/>
                </a:lnTo>
                <a:lnTo>
                  <a:pt x="301275" y="780478"/>
                </a:lnTo>
                <a:lnTo>
                  <a:pt x="247605" y="754729"/>
                </a:lnTo>
                <a:lnTo>
                  <a:pt x="198461" y="727204"/>
                </a:lnTo>
                <a:lnTo>
                  <a:pt x="154107" y="698020"/>
                </a:lnTo>
                <a:lnTo>
                  <a:pt x="114809" y="667297"/>
                </a:lnTo>
                <a:lnTo>
                  <a:pt x="80831" y="635150"/>
                </a:lnTo>
                <a:lnTo>
                  <a:pt x="52437" y="601699"/>
                </a:lnTo>
                <a:lnTo>
                  <a:pt x="29893" y="567061"/>
                </a:lnTo>
                <a:lnTo>
                  <a:pt x="13462" y="531353"/>
                </a:lnTo>
                <a:lnTo>
                  <a:pt x="0" y="457200"/>
                </a:lnTo>
                <a:close/>
              </a:path>
            </a:pathLst>
          </a:custGeom>
          <a:ln w="12700">
            <a:solidFill>
              <a:srgbClr val="00CC00"/>
            </a:solidFill>
          </a:ln>
        </p:spPr>
        <p:txBody>
          <a:bodyPr wrap="square" lIns="0" tIns="0" rIns="0" bIns="0" rtlCol="0">
            <a:noAutofit/>
          </a:bodyPr>
          <a:lstStyle/>
          <a:p>
            <a:endParaRPr/>
          </a:p>
        </p:txBody>
      </p:sp>
      <p:sp>
        <p:nvSpPr>
          <p:cNvPr id="8" name="object 8"/>
          <p:cNvSpPr/>
          <p:nvPr/>
        </p:nvSpPr>
        <p:spPr>
          <a:xfrm>
            <a:off x="685800" y="3962400"/>
            <a:ext cx="2057400" cy="914400"/>
          </a:xfrm>
          <a:custGeom>
            <a:avLst/>
            <a:gdLst/>
            <a:ahLst/>
            <a:cxnLst/>
            <a:rect l="l" t="t" r="r" b="b"/>
            <a:pathLst>
              <a:path w="2057400" h="914400">
                <a:moveTo>
                  <a:pt x="0" y="457200"/>
                </a:moveTo>
                <a:lnTo>
                  <a:pt x="13463" y="383046"/>
                </a:lnTo>
                <a:lnTo>
                  <a:pt x="29896" y="347338"/>
                </a:lnTo>
                <a:lnTo>
                  <a:pt x="52443" y="312700"/>
                </a:lnTo>
                <a:lnTo>
                  <a:pt x="80840" y="279249"/>
                </a:lnTo>
                <a:lnTo>
                  <a:pt x="114821" y="247102"/>
                </a:lnTo>
                <a:lnTo>
                  <a:pt x="154123" y="216379"/>
                </a:lnTo>
                <a:lnTo>
                  <a:pt x="198479" y="187195"/>
                </a:lnTo>
                <a:lnTo>
                  <a:pt x="247626" y="159670"/>
                </a:lnTo>
                <a:lnTo>
                  <a:pt x="301299" y="133921"/>
                </a:lnTo>
                <a:lnTo>
                  <a:pt x="359233" y="110065"/>
                </a:lnTo>
                <a:lnTo>
                  <a:pt x="421163" y="88221"/>
                </a:lnTo>
                <a:lnTo>
                  <a:pt x="486825" y="68505"/>
                </a:lnTo>
                <a:lnTo>
                  <a:pt x="555953" y="51037"/>
                </a:lnTo>
                <a:lnTo>
                  <a:pt x="628283" y="35933"/>
                </a:lnTo>
                <a:lnTo>
                  <a:pt x="703551" y="23311"/>
                </a:lnTo>
                <a:lnTo>
                  <a:pt x="781491" y="13289"/>
                </a:lnTo>
                <a:lnTo>
                  <a:pt x="861839" y="5984"/>
                </a:lnTo>
                <a:lnTo>
                  <a:pt x="944330" y="1515"/>
                </a:lnTo>
                <a:lnTo>
                  <a:pt x="1028700" y="0"/>
                </a:lnTo>
                <a:lnTo>
                  <a:pt x="1113077" y="1515"/>
                </a:lnTo>
                <a:lnTo>
                  <a:pt x="1195575" y="5984"/>
                </a:lnTo>
                <a:lnTo>
                  <a:pt x="1275928" y="13289"/>
                </a:lnTo>
                <a:lnTo>
                  <a:pt x="1353872" y="23311"/>
                </a:lnTo>
                <a:lnTo>
                  <a:pt x="1429142" y="35933"/>
                </a:lnTo>
                <a:lnTo>
                  <a:pt x="1501474" y="51037"/>
                </a:lnTo>
                <a:lnTo>
                  <a:pt x="1570603" y="68505"/>
                </a:lnTo>
                <a:lnTo>
                  <a:pt x="1636263" y="88221"/>
                </a:lnTo>
                <a:lnTo>
                  <a:pt x="1698192" y="110065"/>
                </a:lnTo>
                <a:lnTo>
                  <a:pt x="1756124" y="133921"/>
                </a:lnTo>
                <a:lnTo>
                  <a:pt x="1809794" y="159670"/>
                </a:lnTo>
                <a:lnTo>
                  <a:pt x="1858938" y="187195"/>
                </a:lnTo>
                <a:lnTo>
                  <a:pt x="1903292" y="216379"/>
                </a:lnTo>
                <a:lnTo>
                  <a:pt x="1942590" y="247102"/>
                </a:lnTo>
                <a:lnTo>
                  <a:pt x="1976568" y="279249"/>
                </a:lnTo>
                <a:lnTo>
                  <a:pt x="2004962" y="312700"/>
                </a:lnTo>
                <a:lnTo>
                  <a:pt x="2027506" y="347338"/>
                </a:lnTo>
                <a:lnTo>
                  <a:pt x="2043937" y="383046"/>
                </a:lnTo>
                <a:lnTo>
                  <a:pt x="2057400" y="457200"/>
                </a:lnTo>
                <a:lnTo>
                  <a:pt x="2053990" y="494693"/>
                </a:lnTo>
                <a:lnTo>
                  <a:pt x="2043937" y="531353"/>
                </a:lnTo>
                <a:lnTo>
                  <a:pt x="2027506" y="567061"/>
                </a:lnTo>
                <a:lnTo>
                  <a:pt x="2004962" y="601699"/>
                </a:lnTo>
                <a:lnTo>
                  <a:pt x="1976568" y="635150"/>
                </a:lnTo>
                <a:lnTo>
                  <a:pt x="1942590" y="667297"/>
                </a:lnTo>
                <a:lnTo>
                  <a:pt x="1903292" y="698020"/>
                </a:lnTo>
                <a:lnTo>
                  <a:pt x="1858938" y="727204"/>
                </a:lnTo>
                <a:lnTo>
                  <a:pt x="1809794" y="754729"/>
                </a:lnTo>
                <a:lnTo>
                  <a:pt x="1756124" y="780478"/>
                </a:lnTo>
                <a:lnTo>
                  <a:pt x="1698192" y="804334"/>
                </a:lnTo>
                <a:lnTo>
                  <a:pt x="1636263" y="826178"/>
                </a:lnTo>
                <a:lnTo>
                  <a:pt x="1570603" y="845894"/>
                </a:lnTo>
                <a:lnTo>
                  <a:pt x="1501474" y="863362"/>
                </a:lnTo>
                <a:lnTo>
                  <a:pt x="1429142" y="878466"/>
                </a:lnTo>
                <a:lnTo>
                  <a:pt x="1353872" y="891088"/>
                </a:lnTo>
                <a:lnTo>
                  <a:pt x="1275928" y="901110"/>
                </a:lnTo>
                <a:lnTo>
                  <a:pt x="1195575" y="908415"/>
                </a:lnTo>
                <a:lnTo>
                  <a:pt x="1113077" y="912884"/>
                </a:lnTo>
                <a:lnTo>
                  <a:pt x="1028700" y="914400"/>
                </a:lnTo>
                <a:lnTo>
                  <a:pt x="944330" y="912884"/>
                </a:lnTo>
                <a:lnTo>
                  <a:pt x="861839" y="908415"/>
                </a:lnTo>
                <a:lnTo>
                  <a:pt x="781491" y="901110"/>
                </a:lnTo>
                <a:lnTo>
                  <a:pt x="703551" y="891088"/>
                </a:lnTo>
                <a:lnTo>
                  <a:pt x="628283" y="878466"/>
                </a:lnTo>
                <a:lnTo>
                  <a:pt x="555953" y="863362"/>
                </a:lnTo>
                <a:lnTo>
                  <a:pt x="486825" y="845894"/>
                </a:lnTo>
                <a:lnTo>
                  <a:pt x="421163" y="826178"/>
                </a:lnTo>
                <a:lnTo>
                  <a:pt x="359233" y="804334"/>
                </a:lnTo>
                <a:lnTo>
                  <a:pt x="301299" y="780478"/>
                </a:lnTo>
                <a:lnTo>
                  <a:pt x="247626" y="754729"/>
                </a:lnTo>
                <a:lnTo>
                  <a:pt x="198479" y="727204"/>
                </a:lnTo>
                <a:lnTo>
                  <a:pt x="154123" y="698020"/>
                </a:lnTo>
                <a:lnTo>
                  <a:pt x="114821" y="667297"/>
                </a:lnTo>
                <a:lnTo>
                  <a:pt x="80840" y="635150"/>
                </a:lnTo>
                <a:lnTo>
                  <a:pt x="52443" y="601699"/>
                </a:lnTo>
                <a:lnTo>
                  <a:pt x="29896" y="567061"/>
                </a:lnTo>
                <a:lnTo>
                  <a:pt x="13463" y="531353"/>
                </a:lnTo>
                <a:lnTo>
                  <a:pt x="0" y="457200"/>
                </a:lnTo>
                <a:close/>
              </a:path>
            </a:pathLst>
          </a:custGeom>
          <a:ln w="12700">
            <a:solidFill>
              <a:srgbClr val="00CC00"/>
            </a:solidFill>
          </a:ln>
        </p:spPr>
        <p:txBody>
          <a:bodyPr wrap="square" lIns="0" tIns="0" rIns="0" bIns="0" rtlCol="0">
            <a:noAutofit/>
          </a:bodyPr>
          <a:lstStyle/>
          <a:p>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541144" y="200405"/>
            <a:ext cx="4537075" cy="711835"/>
          </a:xfrm>
          <a:prstGeom prst="rect">
            <a:avLst/>
          </a:prstGeom>
        </p:spPr>
        <p:txBody>
          <a:bodyPr vert="horz" wrap="square" lIns="0" tIns="0" rIns="0" bIns="0" rtlCol="0">
            <a:noAutofit/>
          </a:bodyPr>
          <a:lstStyle/>
          <a:p>
            <a:pPr marL="12700">
              <a:lnSpc>
                <a:spcPct val="100000"/>
              </a:lnSpc>
              <a:tabLst>
                <a:tab pos="1651000" algn="l"/>
                <a:tab pos="2996565" algn="l"/>
                <a:tab pos="3701415" algn="l"/>
              </a:tabLst>
            </a:pPr>
            <a:r>
              <a:rPr sz="4400" spc="-275" dirty="0" smtClean="0">
                <a:latin typeface="Calibri"/>
                <a:cs typeface="Calibri"/>
              </a:rPr>
              <a:t>T</a:t>
            </a:r>
            <a:r>
              <a:rPr sz="4400" spc="-85" dirty="0" smtClean="0">
                <a:latin typeface="Calibri"/>
                <a:cs typeface="Calibri"/>
              </a:rPr>
              <a:t>r</a:t>
            </a:r>
            <a:r>
              <a:rPr sz="4400" spc="-25" dirty="0" smtClean="0">
                <a:latin typeface="Calibri"/>
                <a:cs typeface="Calibri"/>
              </a:rPr>
              <a:t>a</a:t>
            </a:r>
            <a:r>
              <a:rPr sz="4400" spc="-50" dirty="0" smtClean="0">
                <a:latin typeface="Calibri"/>
                <a:cs typeface="Calibri"/>
              </a:rPr>
              <a:t>f</a:t>
            </a:r>
            <a:r>
              <a:rPr sz="4400" spc="0" dirty="0" smtClean="0">
                <a:latin typeface="Calibri"/>
                <a:cs typeface="Calibri"/>
              </a:rPr>
              <a:t>fic	L</a:t>
            </a:r>
            <a:r>
              <a:rPr sz="4400" spc="5" dirty="0" smtClean="0">
                <a:latin typeface="Calibri"/>
                <a:cs typeface="Calibri"/>
              </a:rPr>
              <a:t>o</a:t>
            </a:r>
            <a:r>
              <a:rPr sz="4400" spc="0" dirty="0" smtClean="0">
                <a:latin typeface="Calibri"/>
                <a:cs typeface="Calibri"/>
              </a:rPr>
              <a:t>ad	</a:t>
            </a:r>
            <a:r>
              <a:rPr sz="4400" spc="-35" dirty="0" smtClean="0">
                <a:latin typeface="Calibri"/>
                <a:cs typeface="Calibri"/>
              </a:rPr>
              <a:t>a</a:t>
            </a:r>
            <a:r>
              <a:rPr sz="4400" spc="0" dirty="0" smtClean="0">
                <a:latin typeface="Calibri"/>
                <a:cs typeface="Calibri"/>
              </a:rPr>
              <a:t>t	A</a:t>
            </a:r>
            <a:r>
              <a:rPr sz="4400" spc="-80" dirty="0" smtClean="0">
                <a:latin typeface="Calibri"/>
                <a:cs typeface="Calibri"/>
              </a:rPr>
              <a:t>P</a:t>
            </a:r>
            <a:r>
              <a:rPr sz="4400" spc="0" dirty="0" smtClean="0">
                <a:latin typeface="Calibri"/>
                <a:cs typeface="Calibri"/>
              </a:rPr>
              <a:t>s</a:t>
            </a:r>
            <a:endParaRPr sz="4400">
              <a:latin typeface="Calibri"/>
              <a:cs typeface="Calibri"/>
            </a:endParaRPr>
          </a:p>
        </p:txBody>
      </p:sp>
      <p:sp>
        <p:nvSpPr>
          <p:cNvPr id="4" name="object 4"/>
          <p:cNvSpPr txBox="1">
            <a:spLocks noGrp="1"/>
          </p:cNvSpPr>
          <p:nvPr>
            <p:ph type="sldNum" sz="quarter" idx="7"/>
          </p:nvPr>
        </p:nvSpPr>
        <p:spPr>
          <a:prstGeom prst="rect">
            <a:avLst/>
          </a:prstGeom>
        </p:spPr>
        <p:txBody>
          <a:bodyPr vert="horz" wrap="square" lIns="0" tIns="0" rIns="0" bIns="0" rtlCol="0">
            <a:noAutofit/>
          </a:bodyPr>
          <a:lstStyle/>
          <a:p>
            <a:pPr marL="25400">
              <a:lnSpc>
                <a:spcPct val="100000"/>
              </a:lnSpc>
            </a:pPr>
            <a:fld id="{81D60167-4931-47E6-BA6A-407CBD079E47}" type="slidenum">
              <a:rPr sz="1200" dirty="0" smtClean="0">
                <a:solidFill>
                  <a:srgbClr val="888888"/>
                </a:solidFill>
                <a:latin typeface="Verdana"/>
                <a:cs typeface="Verdana"/>
              </a:rPr>
              <a:t>22</a:t>
            </a:fld>
            <a:endParaRPr sz="1200">
              <a:latin typeface="Verdana"/>
              <a:cs typeface="Verdana"/>
            </a:endParaRPr>
          </a:p>
        </p:txBody>
      </p:sp>
      <p:sp>
        <p:nvSpPr>
          <p:cNvPr id="3" name="object 3"/>
          <p:cNvSpPr txBox="1"/>
          <p:nvPr/>
        </p:nvSpPr>
        <p:spPr>
          <a:xfrm>
            <a:off x="78739" y="1719707"/>
            <a:ext cx="7477759" cy="4437380"/>
          </a:xfrm>
          <a:prstGeom prst="rect">
            <a:avLst/>
          </a:prstGeom>
        </p:spPr>
        <p:txBody>
          <a:bodyPr vert="horz" wrap="square" lIns="0" tIns="0" rIns="0" bIns="0" rtlCol="0">
            <a:noAutofit/>
          </a:bodyPr>
          <a:lstStyle/>
          <a:p>
            <a:pPr marL="355600" indent="-342900">
              <a:lnSpc>
                <a:spcPct val="100000"/>
              </a:lnSpc>
              <a:buFont typeface="Arial"/>
              <a:buChar char="•"/>
              <a:tabLst>
                <a:tab pos="354965" algn="l"/>
              </a:tabLst>
            </a:pPr>
            <a:r>
              <a:rPr sz="2100" spc="-20" dirty="0" smtClean="0">
                <a:latin typeface="Calibri"/>
                <a:cs typeface="Calibri"/>
              </a:rPr>
              <a:t>Wide</a:t>
            </a:r>
            <a:r>
              <a:rPr sz="2100" spc="-10" dirty="0" smtClean="0">
                <a:latin typeface="Calibri"/>
                <a:cs typeface="Calibri"/>
              </a:rPr>
              <a:t> </a:t>
            </a:r>
            <a:r>
              <a:rPr sz="2100" spc="-60" dirty="0" smtClean="0">
                <a:latin typeface="Calibri"/>
                <a:cs typeface="Calibri"/>
              </a:rPr>
              <a:t>r</a:t>
            </a:r>
            <a:r>
              <a:rPr sz="2100" spc="0" dirty="0" smtClean="0">
                <a:latin typeface="Calibri"/>
                <a:cs typeface="Calibri"/>
              </a:rPr>
              <a:t>an</a:t>
            </a:r>
            <a:r>
              <a:rPr sz="2100" spc="-15" dirty="0" smtClean="0">
                <a:latin typeface="Calibri"/>
                <a:cs typeface="Calibri"/>
              </a:rPr>
              <a:t>ge</a:t>
            </a:r>
            <a:r>
              <a:rPr sz="2100" spc="-10" dirty="0" smtClean="0">
                <a:latin typeface="Calibri"/>
                <a:cs typeface="Calibri"/>
              </a:rPr>
              <a:t> </a:t>
            </a:r>
            <a:r>
              <a:rPr sz="2100" spc="0" dirty="0" smtClean="0">
                <a:latin typeface="Calibri"/>
                <a:cs typeface="Calibri"/>
              </a:rPr>
              <a:t>of</a:t>
            </a:r>
            <a:r>
              <a:rPr sz="2100" spc="5" dirty="0" smtClean="0">
                <a:latin typeface="Calibri"/>
                <a:cs typeface="Calibri"/>
              </a:rPr>
              <a:t> </a:t>
            </a:r>
            <a:r>
              <a:rPr sz="2100" spc="-40" dirty="0" smtClean="0">
                <a:latin typeface="Calibri"/>
                <a:cs typeface="Calibri"/>
              </a:rPr>
              <a:t>w</a:t>
            </a:r>
            <a:r>
              <a:rPr sz="2100" spc="0" dirty="0" smtClean="0">
                <a:latin typeface="Calibri"/>
                <a:cs typeface="Calibri"/>
              </a:rPr>
              <a:t>orkloads</a:t>
            </a:r>
            <a:r>
              <a:rPr sz="2100" spc="5" dirty="0" smtClean="0">
                <a:latin typeface="Calibri"/>
                <a:cs typeface="Calibri"/>
              </a:rPr>
              <a:t> </a:t>
            </a:r>
            <a:r>
              <a:rPr sz="2100" spc="0" dirty="0" smtClean="0">
                <a:latin typeface="Calibri"/>
                <a:cs typeface="Calibri"/>
              </a:rPr>
              <a:t>th</a:t>
            </a:r>
            <a:r>
              <a:rPr sz="2100" spc="-20" dirty="0" smtClean="0">
                <a:latin typeface="Calibri"/>
                <a:cs typeface="Calibri"/>
              </a:rPr>
              <a:t>a</a:t>
            </a:r>
            <a:r>
              <a:rPr sz="2100" spc="-10" dirty="0" smtClean="0">
                <a:latin typeface="Calibri"/>
                <a:cs typeface="Calibri"/>
              </a:rPr>
              <a:t>t</a:t>
            </a:r>
            <a:r>
              <a:rPr sz="2100" spc="-15" dirty="0" smtClean="0">
                <a:latin typeface="Calibri"/>
                <a:cs typeface="Calibri"/>
              </a:rPr>
              <a:t> </a:t>
            </a:r>
            <a:r>
              <a:rPr sz="2100" spc="0" dirty="0" smtClean="0">
                <a:latin typeface="Calibri"/>
                <a:cs typeface="Calibri"/>
              </a:rPr>
              <a:t>log</a:t>
            </a:r>
            <a:r>
              <a:rPr sz="2100" spc="5" dirty="0" smtClean="0">
                <a:latin typeface="Calibri"/>
                <a:cs typeface="Calibri"/>
              </a:rPr>
              <a:t>-</a:t>
            </a:r>
            <a:r>
              <a:rPr sz="2100" spc="0" dirty="0" smtClean="0">
                <a:latin typeface="Calibri"/>
                <a:cs typeface="Calibri"/>
              </a:rPr>
              <a:t>normality</a:t>
            </a:r>
            <a:r>
              <a:rPr sz="2100" spc="15" dirty="0" smtClean="0">
                <a:latin typeface="Calibri"/>
                <a:cs typeface="Calibri"/>
              </a:rPr>
              <a:t> </a:t>
            </a:r>
            <a:r>
              <a:rPr sz="2100" spc="0" dirty="0" smtClean="0">
                <a:latin typeface="Calibri"/>
                <a:cs typeface="Calibri"/>
              </a:rPr>
              <a:t>is</a:t>
            </a:r>
            <a:r>
              <a:rPr sz="2100" spc="5" dirty="0" smtClean="0">
                <a:latin typeface="Calibri"/>
                <a:cs typeface="Calibri"/>
              </a:rPr>
              <a:t> </a:t>
            </a:r>
            <a:r>
              <a:rPr sz="2100" spc="0" dirty="0" smtClean="0">
                <a:latin typeface="Calibri"/>
                <a:cs typeface="Calibri"/>
              </a:rPr>
              <a:t>p</a:t>
            </a:r>
            <a:r>
              <a:rPr sz="2100" spc="-25" dirty="0" smtClean="0">
                <a:latin typeface="Calibri"/>
                <a:cs typeface="Calibri"/>
              </a:rPr>
              <a:t>r</a:t>
            </a:r>
            <a:r>
              <a:rPr sz="2100" spc="-30" dirty="0" smtClean="0">
                <a:latin typeface="Calibri"/>
                <a:cs typeface="Calibri"/>
              </a:rPr>
              <a:t>e</a:t>
            </a:r>
            <a:r>
              <a:rPr sz="2100" spc="-50" dirty="0" smtClean="0">
                <a:latin typeface="Calibri"/>
                <a:cs typeface="Calibri"/>
              </a:rPr>
              <a:t>v</a:t>
            </a:r>
            <a:r>
              <a:rPr sz="2100" spc="0" dirty="0" smtClean="0">
                <a:latin typeface="Calibri"/>
                <a:cs typeface="Calibri"/>
              </a:rPr>
              <a:t>ale</a:t>
            </a:r>
            <a:r>
              <a:rPr sz="2100" spc="-25" dirty="0" smtClean="0">
                <a:latin typeface="Calibri"/>
                <a:cs typeface="Calibri"/>
              </a:rPr>
              <a:t>n</a:t>
            </a:r>
            <a:r>
              <a:rPr sz="2100" spc="-10" dirty="0" smtClean="0">
                <a:latin typeface="Calibri"/>
                <a:cs typeface="Calibri"/>
              </a:rPr>
              <a:t>t</a:t>
            </a:r>
            <a:endParaRPr sz="2100" dirty="0">
              <a:latin typeface="Calibri"/>
              <a:cs typeface="Calibri"/>
            </a:endParaRPr>
          </a:p>
          <a:p>
            <a:pPr>
              <a:lnSpc>
                <a:spcPts val="1300"/>
              </a:lnSpc>
              <a:spcBef>
                <a:spcPts val="9"/>
              </a:spcBef>
              <a:buFont typeface="Arial"/>
              <a:buChar char="•"/>
            </a:pPr>
            <a:endParaRPr sz="1300" dirty="0"/>
          </a:p>
          <a:p>
            <a:pPr marL="355600" indent="-342900">
              <a:lnSpc>
                <a:spcPct val="100000"/>
              </a:lnSpc>
              <a:buFont typeface="Arial"/>
              <a:buChar char="•"/>
              <a:tabLst>
                <a:tab pos="354965" algn="l"/>
              </a:tabLst>
            </a:pPr>
            <a:r>
              <a:rPr sz="2100" dirty="0" smtClean="0">
                <a:latin typeface="Calibri"/>
                <a:cs typeface="Calibri"/>
              </a:rPr>
              <a:t>In</a:t>
            </a:r>
            <a:r>
              <a:rPr sz="2100" spc="-20" dirty="0" smtClean="0">
                <a:latin typeface="Calibri"/>
                <a:cs typeface="Calibri"/>
              </a:rPr>
              <a:t> </a:t>
            </a:r>
            <a:r>
              <a:rPr sz="2100" spc="-30" dirty="0" smtClean="0">
                <a:latin typeface="Calibri"/>
                <a:cs typeface="Calibri"/>
              </a:rPr>
              <a:t>g</a:t>
            </a:r>
            <a:r>
              <a:rPr sz="2100" spc="-15" dirty="0" smtClean="0">
                <a:latin typeface="Calibri"/>
                <a:cs typeface="Calibri"/>
              </a:rPr>
              <a:t>ene</a:t>
            </a:r>
            <a:r>
              <a:rPr sz="2100" spc="-60" dirty="0" smtClean="0">
                <a:latin typeface="Calibri"/>
                <a:cs typeface="Calibri"/>
              </a:rPr>
              <a:t>r</a:t>
            </a:r>
            <a:r>
              <a:rPr sz="2100" spc="0" dirty="0" smtClean="0">
                <a:latin typeface="Calibri"/>
                <a:cs typeface="Calibri"/>
              </a:rPr>
              <a:t>al,</a:t>
            </a:r>
            <a:r>
              <a:rPr sz="2100" spc="20" dirty="0" smtClean="0">
                <a:latin typeface="Calibri"/>
                <a:cs typeface="Calibri"/>
              </a:rPr>
              <a:t> </a:t>
            </a:r>
            <a:r>
              <a:rPr sz="2100" spc="-10" dirty="0" smtClean="0">
                <a:solidFill>
                  <a:srgbClr val="CCCC00"/>
                </a:solidFill>
                <a:latin typeface="Calibri"/>
                <a:cs typeface="Calibri"/>
              </a:rPr>
              <a:t>t</a:t>
            </a:r>
            <a:r>
              <a:rPr sz="2100" spc="-55" dirty="0" smtClean="0">
                <a:solidFill>
                  <a:srgbClr val="CCCC00"/>
                </a:solidFill>
                <a:latin typeface="Calibri"/>
                <a:cs typeface="Calibri"/>
              </a:rPr>
              <a:t>r</a:t>
            </a:r>
            <a:r>
              <a:rPr sz="2100" spc="-15" dirty="0" smtClean="0">
                <a:solidFill>
                  <a:srgbClr val="CCCC00"/>
                </a:solidFill>
                <a:latin typeface="Calibri"/>
                <a:cs typeface="Calibri"/>
              </a:rPr>
              <a:t>a</a:t>
            </a:r>
            <a:r>
              <a:rPr sz="2100" spc="-30" dirty="0" smtClean="0">
                <a:solidFill>
                  <a:srgbClr val="CCCC00"/>
                </a:solidFill>
                <a:latin typeface="Calibri"/>
                <a:cs typeface="Calibri"/>
              </a:rPr>
              <a:t>f</a:t>
            </a:r>
            <a:r>
              <a:rPr sz="2100" spc="0" dirty="0" smtClean="0">
                <a:solidFill>
                  <a:srgbClr val="CCCC00"/>
                </a:solidFill>
                <a:latin typeface="Calibri"/>
                <a:cs typeface="Calibri"/>
              </a:rPr>
              <a:t>f</a:t>
            </a:r>
            <a:r>
              <a:rPr sz="2100" spc="-10" dirty="0" smtClean="0">
                <a:solidFill>
                  <a:srgbClr val="CCCC00"/>
                </a:solidFill>
                <a:latin typeface="Calibri"/>
                <a:cs typeface="Calibri"/>
              </a:rPr>
              <a:t>ic load</a:t>
            </a:r>
            <a:r>
              <a:rPr sz="2100" spc="5" dirty="0" smtClean="0">
                <a:solidFill>
                  <a:srgbClr val="CCCC00"/>
                </a:solidFill>
                <a:latin typeface="Calibri"/>
                <a:cs typeface="Calibri"/>
              </a:rPr>
              <a:t> </a:t>
            </a:r>
            <a:r>
              <a:rPr sz="2100" spc="0" dirty="0" smtClean="0">
                <a:solidFill>
                  <a:srgbClr val="CCCC00"/>
                </a:solidFill>
                <a:latin typeface="Calibri"/>
                <a:cs typeface="Calibri"/>
              </a:rPr>
              <a:t>is</a:t>
            </a:r>
            <a:r>
              <a:rPr sz="2100" spc="5" dirty="0" smtClean="0">
                <a:solidFill>
                  <a:srgbClr val="CCCC00"/>
                </a:solidFill>
                <a:latin typeface="Calibri"/>
                <a:cs typeface="Calibri"/>
              </a:rPr>
              <a:t> </a:t>
            </a:r>
            <a:r>
              <a:rPr sz="2100" spc="0" dirty="0" smtClean="0">
                <a:solidFill>
                  <a:srgbClr val="CCCC00"/>
                </a:solidFill>
                <a:latin typeface="Calibri"/>
                <a:cs typeface="Calibri"/>
              </a:rPr>
              <a:t>li</a:t>
            </a:r>
            <a:r>
              <a:rPr sz="2100" spc="-10" dirty="0" smtClean="0">
                <a:solidFill>
                  <a:srgbClr val="CCCC00"/>
                </a:solidFill>
                <a:latin typeface="Calibri"/>
                <a:cs typeface="Calibri"/>
              </a:rPr>
              <a:t>g</a:t>
            </a:r>
            <a:r>
              <a:rPr sz="2100" spc="-25" dirty="0" smtClean="0">
                <a:solidFill>
                  <a:srgbClr val="CCCC00"/>
                </a:solidFill>
                <a:latin typeface="Calibri"/>
                <a:cs typeface="Calibri"/>
              </a:rPr>
              <a:t>h</a:t>
            </a:r>
            <a:r>
              <a:rPr sz="2100" spc="0" dirty="0" smtClean="0">
                <a:solidFill>
                  <a:srgbClr val="CCCC00"/>
                </a:solidFill>
                <a:latin typeface="Calibri"/>
                <a:cs typeface="Calibri"/>
              </a:rPr>
              <a:t>t</a:t>
            </a:r>
            <a:r>
              <a:rPr sz="2100" spc="-10" dirty="0" smtClean="0">
                <a:latin typeface="Calibri"/>
                <a:cs typeface="Calibri"/>
              </a:rPr>
              <a:t>,</a:t>
            </a:r>
            <a:r>
              <a:rPr sz="2100" spc="5" dirty="0" smtClean="0">
                <a:latin typeface="Calibri"/>
                <a:cs typeface="Calibri"/>
              </a:rPr>
              <a:t> </a:t>
            </a:r>
            <a:r>
              <a:rPr sz="2100" spc="0" dirty="0" smtClean="0">
                <a:latin typeface="Calibri"/>
                <a:cs typeface="Calibri"/>
              </a:rPr>
              <a:t>desp</a:t>
            </a:r>
            <a:r>
              <a:rPr sz="2100" spc="-10" dirty="0" smtClean="0">
                <a:latin typeface="Calibri"/>
                <a:cs typeface="Calibri"/>
              </a:rPr>
              <a:t>i</a:t>
            </a:r>
            <a:r>
              <a:rPr sz="2100" spc="-30" dirty="0" smtClean="0">
                <a:latin typeface="Calibri"/>
                <a:cs typeface="Calibri"/>
              </a:rPr>
              <a:t>t</a:t>
            </a:r>
            <a:r>
              <a:rPr sz="2100" spc="-15" dirty="0" smtClean="0">
                <a:latin typeface="Calibri"/>
                <a:cs typeface="Calibri"/>
              </a:rPr>
              <a:t>e</a:t>
            </a:r>
            <a:r>
              <a:rPr sz="2100" spc="10" dirty="0" smtClean="0">
                <a:latin typeface="Calibri"/>
                <a:cs typeface="Calibri"/>
              </a:rPr>
              <a:t> </a:t>
            </a:r>
            <a:r>
              <a:rPr sz="2100" spc="-10" dirty="0" smtClean="0">
                <a:latin typeface="Calibri"/>
                <a:cs typeface="Calibri"/>
              </a:rPr>
              <a:t>the long</a:t>
            </a:r>
            <a:r>
              <a:rPr sz="2100" spc="5" dirty="0" smtClean="0">
                <a:latin typeface="Calibri"/>
                <a:cs typeface="Calibri"/>
              </a:rPr>
              <a:t> </a:t>
            </a:r>
            <a:r>
              <a:rPr sz="2100" spc="-30" dirty="0" smtClean="0">
                <a:latin typeface="Calibri"/>
                <a:cs typeface="Calibri"/>
              </a:rPr>
              <a:t>t</a:t>
            </a:r>
            <a:r>
              <a:rPr sz="2100" spc="0" dirty="0" smtClean="0">
                <a:latin typeface="Calibri"/>
                <a:cs typeface="Calibri"/>
              </a:rPr>
              <a:t>ails</a:t>
            </a:r>
            <a:endParaRPr sz="2100" dirty="0">
              <a:latin typeface="Calibri"/>
              <a:cs typeface="Calibri"/>
            </a:endParaRPr>
          </a:p>
          <a:p>
            <a:pPr>
              <a:lnSpc>
                <a:spcPts val="1300"/>
              </a:lnSpc>
              <a:spcBef>
                <a:spcPts val="7"/>
              </a:spcBef>
              <a:buFont typeface="Arial"/>
              <a:buChar char="•"/>
            </a:pPr>
            <a:endParaRPr sz="1300" dirty="0"/>
          </a:p>
          <a:p>
            <a:pPr marL="355600" indent="-342900">
              <a:lnSpc>
                <a:spcPct val="100000"/>
              </a:lnSpc>
              <a:buFont typeface="Arial"/>
              <a:buChar char="•"/>
              <a:tabLst>
                <a:tab pos="354965" algn="l"/>
              </a:tabLst>
            </a:pPr>
            <a:r>
              <a:rPr sz="2100" spc="-15" dirty="0" smtClean="0">
                <a:latin typeface="Calibri"/>
                <a:cs typeface="Calibri"/>
              </a:rPr>
              <a:t>No </a:t>
            </a:r>
            <a:r>
              <a:rPr sz="2100" spc="-10" dirty="0" smtClean="0">
                <a:latin typeface="Calibri"/>
                <a:cs typeface="Calibri"/>
              </a:rPr>
              <a:t>clear dependency</a:t>
            </a:r>
            <a:r>
              <a:rPr sz="2100" spc="-5" dirty="0" smtClean="0">
                <a:latin typeface="Calibri"/>
                <a:cs typeface="Calibri"/>
              </a:rPr>
              <a:t> </a:t>
            </a:r>
            <a:r>
              <a:rPr sz="2100" spc="0" dirty="0" smtClean="0">
                <a:latin typeface="Calibri"/>
                <a:cs typeface="Calibri"/>
              </a:rPr>
              <a:t>with</a:t>
            </a:r>
            <a:r>
              <a:rPr sz="2100" spc="-5" dirty="0" smtClean="0">
                <a:latin typeface="Calibri"/>
                <a:cs typeface="Calibri"/>
              </a:rPr>
              <a:t> </a:t>
            </a:r>
            <a:r>
              <a:rPr sz="2100" spc="-10" dirty="0" smtClean="0">
                <a:latin typeface="Calibri"/>
                <a:cs typeface="Calibri"/>
              </a:rPr>
              <a:t>type o</a:t>
            </a:r>
            <a:r>
              <a:rPr sz="2100" spc="0" dirty="0" smtClean="0">
                <a:latin typeface="Calibri"/>
                <a:cs typeface="Calibri"/>
              </a:rPr>
              <a:t>f</a:t>
            </a:r>
            <a:r>
              <a:rPr sz="2100" spc="10" dirty="0" smtClean="0">
                <a:latin typeface="Calibri"/>
                <a:cs typeface="Calibri"/>
              </a:rPr>
              <a:t> </a:t>
            </a:r>
            <a:r>
              <a:rPr sz="2100" spc="0" dirty="0" smtClean="0">
                <a:latin typeface="Calibri"/>
                <a:cs typeface="Calibri"/>
              </a:rPr>
              <a:t>building</a:t>
            </a:r>
            <a:r>
              <a:rPr sz="2100" spc="-10" dirty="0" smtClean="0">
                <a:latin typeface="Calibri"/>
                <a:cs typeface="Calibri"/>
              </a:rPr>
              <a:t> </a:t>
            </a:r>
            <a:r>
              <a:rPr sz="2100" spc="-5" dirty="0" smtClean="0">
                <a:latin typeface="Calibri"/>
                <a:cs typeface="Calibri"/>
              </a:rPr>
              <a:t>t</a:t>
            </a:r>
            <a:r>
              <a:rPr sz="2100" spc="-15" dirty="0" smtClean="0">
                <a:latin typeface="Calibri"/>
                <a:cs typeface="Calibri"/>
              </a:rPr>
              <a:t>he</a:t>
            </a:r>
            <a:r>
              <a:rPr sz="2100" spc="-10" dirty="0" smtClean="0">
                <a:latin typeface="Calibri"/>
                <a:cs typeface="Calibri"/>
              </a:rPr>
              <a:t> </a:t>
            </a:r>
            <a:r>
              <a:rPr sz="2100" spc="-15" dirty="0" smtClean="0">
                <a:latin typeface="Calibri"/>
                <a:cs typeface="Calibri"/>
              </a:rPr>
              <a:t>AP</a:t>
            </a:r>
            <a:r>
              <a:rPr sz="2100" spc="-10" dirty="0" smtClean="0">
                <a:latin typeface="Calibri"/>
                <a:cs typeface="Calibri"/>
              </a:rPr>
              <a:t> </a:t>
            </a:r>
            <a:r>
              <a:rPr sz="2100" spc="0" dirty="0" smtClean="0">
                <a:latin typeface="Calibri"/>
                <a:cs typeface="Calibri"/>
              </a:rPr>
              <a:t>is</a:t>
            </a:r>
            <a:r>
              <a:rPr sz="2100" spc="10" dirty="0" smtClean="0">
                <a:latin typeface="Calibri"/>
                <a:cs typeface="Calibri"/>
              </a:rPr>
              <a:t> </a:t>
            </a:r>
            <a:r>
              <a:rPr sz="2100" spc="0" dirty="0" smtClean="0">
                <a:latin typeface="Calibri"/>
                <a:cs typeface="Calibri"/>
              </a:rPr>
              <a:t>lo</a:t>
            </a:r>
            <a:r>
              <a:rPr sz="2100" spc="-20" dirty="0" smtClean="0">
                <a:latin typeface="Calibri"/>
                <a:cs typeface="Calibri"/>
              </a:rPr>
              <a:t>c</a:t>
            </a:r>
            <a:r>
              <a:rPr sz="2100" spc="-25" dirty="0" smtClean="0">
                <a:latin typeface="Calibri"/>
                <a:cs typeface="Calibri"/>
              </a:rPr>
              <a:t>a</a:t>
            </a:r>
            <a:r>
              <a:rPr sz="2100" spc="-30" dirty="0" smtClean="0">
                <a:latin typeface="Calibri"/>
                <a:cs typeface="Calibri"/>
              </a:rPr>
              <a:t>t</a:t>
            </a:r>
            <a:r>
              <a:rPr sz="2100" spc="-15" dirty="0" smtClean="0">
                <a:latin typeface="Calibri"/>
                <a:cs typeface="Calibri"/>
              </a:rPr>
              <a:t>ed</a:t>
            </a:r>
            <a:r>
              <a:rPr sz="2100" spc="20" dirty="0" smtClean="0">
                <a:latin typeface="Calibri"/>
                <a:cs typeface="Calibri"/>
              </a:rPr>
              <a:t> </a:t>
            </a:r>
            <a:r>
              <a:rPr sz="2100" spc="-55" dirty="0" smtClean="0">
                <a:latin typeface="Calibri"/>
                <a:cs typeface="Calibri"/>
              </a:rPr>
              <a:t>e</a:t>
            </a:r>
            <a:r>
              <a:rPr sz="2100" spc="0" dirty="0" smtClean="0">
                <a:latin typeface="Calibri"/>
                <a:cs typeface="Calibri"/>
              </a:rPr>
              <a:t>xi</a:t>
            </a:r>
            <a:r>
              <a:rPr sz="2100" spc="-30" dirty="0" smtClean="0">
                <a:latin typeface="Calibri"/>
                <a:cs typeface="Calibri"/>
              </a:rPr>
              <a:t>s</a:t>
            </a:r>
            <a:r>
              <a:rPr sz="2100" spc="0" dirty="0" smtClean="0">
                <a:latin typeface="Calibri"/>
                <a:cs typeface="Calibri"/>
              </a:rPr>
              <a:t>ts</a:t>
            </a:r>
            <a:endParaRPr sz="2100" dirty="0">
              <a:latin typeface="Calibri"/>
              <a:cs typeface="Calibri"/>
            </a:endParaRPr>
          </a:p>
          <a:p>
            <a:pPr marL="756285" lvl="1" indent="-287020">
              <a:lnSpc>
                <a:spcPct val="100000"/>
              </a:lnSpc>
              <a:spcBef>
                <a:spcPts val="235"/>
              </a:spcBef>
              <a:buFont typeface="Arial"/>
              <a:buChar char="–"/>
              <a:tabLst>
                <a:tab pos="756285" algn="l"/>
              </a:tabLst>
            </a:pPr>
            <a:r>
              <a:rPr sz="1900" spc="-20" dirty="0" smtClean="0">
                <a:latin typeface="Calibri"/>
                <a:cs typeface="Calibri"/>
              </a:rPr>
              <a:t>A</a:t>
            </a:r>
            <a:r>
              <a:rPr sz="1900" spc="-10" dirty="0" smtClean="0">
                <a:latin typeface="Calibri"/>
                <a:cs typeface="Calibri"/>
              </a:rPr>
              <a:t>lth</a:t>
            </a:r>
            <a:r>
              <a:rPr sz="1900" spc="-20" dirty="0" smtClean="0">
                <a:latin typeface="Calibri"/>
                <a:cs typeface="Calibri"/>
              </a:rPr>
              <a:t>o</a:t>
            </a:r>
            <a:r>
              <a:rPr sz="1900" spc="-10" dirty="0" smtClean="0">
                <a:latin typeface="Calibri"/>
                <a:cs typeface="Calibri"/>
              </a:rPr>
              <a:t>ugh</a:t>
            </a:r>
            <a:r>
              <a:rPr sz="1900" spc="15" dirty="0" smtClean="0">
                <a:latin typeface="Calibri"/>
                <a:cs typeface="Calibri"/>
              </a:rPr>
              <a:t> </a:t>
            </a:r>
            <a:r>
              <a:rPr sz="1900" spc="-15" dirty="0" smtClean="0">
                <a:latin typeface="Calibri"/>
                <a:cs typeface="Calibri"/>
              </a:rPr>
              <a:t>some</a:t>
            </a:r>
            <a:r>
              <a:rPr sz="1900" spc="-10" dirty="0" smtClean="0">
                <a:latin typeface="Calibri"/>
                <a:cs typeface="Calibri"/>
              </a:rPr>
              <a:t> </a:t>
            </a:r>
            <a:r>
              <a:rPr sz="1900" spc="-35" dirty="0" smtClean="0">
                <a:latin typeface="Calibri"/>
                <a:cs typeface="Calibri"/>
              </a:rPr>
              <a:t>st</a:t>
            </a:r>
            <a:r>
              <a:rPr sz="1900" spc="-10" dirty="0" smtClean="0">
                <a:latin typeface="Calibri"/>
                <a:cs typeface="Calibri"/>
              </a:rPr>
              <a:t>ocha</a:t>
            </a:r>
            <a:r>
              <a:rPr sz="1900" spc="-35" dirty="0" smtClean="0">
                <a:latin typeface="Calibri"/>
                <a:cs typeface="Calibri"/>
              </a:rPr>
              <a:t>s</a:t>
            </a:r>
            <a:r>
              <a:rPr sz="1900" spc="-10" dirty="0" smtClean="0">
                <a:latin typeface="Calibri"/>
                <a:cs typeface="Calibri"/>
              </a:rPr>
              <a:t>tic o</a:t>
            </a:r>
            <a:r>
              <a:rPr sz="1900" spc="-40" dirty="0" smtClean="0">
                <a:latin typeface="Calibri"/>
                <a:cs typeface="Calibri"/>
              </a:rPr>
              <a:t>r</a:t>
            </a:r>
            <a:r>
              <a:rPr sz="1900" spc="-10" dirty="0" smtClean="0">
                <a:latin typeface="Calibri"/>
                <a:cs typeface="Calibri"/>
              </a:rPr>
              <a:t>dering</a:t>
            </a:r>
            <a:r>
              <a:rPr sz="1900" spc="30" dirty="0" smtClean="0">
                <a:latin typeface="Calibri"/>
                <a:cs typeface="Calibri"/>
              </a:rPr>
              <a:t> </a:t>
            </a:r>
            <a:r>
              <a:rPr sz="1900" spc="-10" dirty="0" smtClean="0">
                <a:latin typeface="Calibri"/>
                <a:cs typeface="Calibri"/>
              </a:rPr>
              <a:t>is p</a:t>
            </a:r>
            <a:r>
              <a:rPr sz="1900" spc="-35" dirty="0" smtClean="0">
                <a:latin typeface="Calibri"/>
                <a:cs typeface="Calibri"/>
              </a:rPr>
              <a:t>r</a:t>
            </a:r>
            <a:r>
              <a:rPr sz="1900" spc="-10" dirty="0" smtClean="0">
                <a:latin typeface="Calibri"/>
                <a:cs typeface="Calibri"/>
              </a:rPr>
              <a:t>ese</a:t>
            </a:r>
            <a:r>
              <a:rPr sz="1900" spc="-20" dirty="0" smtClean="0">
                <a:latin typeface="Calibri"/>
                <a:cs typeface="Calibri"/>
              </a:rPr>
              <a:t>n</a:t>
            </a:r>
            <a:r>
              <a:rPr sz="1900" spc="-10" dirty="0" smtClean="0">
                <a:latin typeface="Calibri"/>
                <a:cs typeface="Calibri"/>
              </a:rPr>
              <a:t>t</a:t>
            </a:r>
            <a:r>
              <a:rPr sz="1900" spc="-5" dirty="0" smtClean="0">
                <a:latin typeface="Calibri"/>
                <a:cs typeface="Calibri"/>
              </a:rPr>
              <a:t> </a:t>
            </a:r>
            <a:r>
              <a:rPr sz="1900" spc="-10" dirty="0" smtClean="0">
                <a:latin typeface="Calibri"/>
                <a:cs typeface="Calibri"/>
              </a:rPr>
              <a:t>in</a:t>
            </a:r>
            <a:endParaRPr sz="1900" dirty="0">
              <a:latin typeface="Calibri"/>
              <a:cs typeface="Calibri"/>
            </a:endParaRPr>
          </a:p>
          <a:p>
            <a:pPr marL="1155700" marR="3378200" lvl="2" indent="-228600" algn="ctr">
              <a:lnSpc>
                <a:spcPct val="100000"/>
              </a:lnSpc>
              <a:spcBef>
                <a:spcPts val="225"/>
              </a:spcBef>
              <a:buFont typeface="Arial"/>
              <a:buChar char="•"/>
              <a:tabLst>
                <a:tab pos="227965" algn="l"/>
                <a:tab pos="1155700" algn="l"/>
              </a:tabLst>
            </a:pPr>
            <a:r>
              <a:rPr sz="1700" spc="-135" dirty="0" smtClean="0">
                <a:latin typeface="Calibri"/>
                <a:cs typeface="Calibri"/>
              </a:rPr>
              <a:t>T</a:t>
            </a:r>
            <a:r>
              <a:rPr sz="1700" spc="0" dirty="0" smtClean="0">
                <a:latin typeface="Calibri"/>
                <a:cs typeface="Calibri"/>
              </a:rPr>
              <a:t>ail</a:t>
            </a:r>
            <a:r>
              <a:rPr sz="1700" spc="-30" dirty="0" smtClean="0">
                <a:latin typeface="Calibri"/>
                <a:cs typeface="Calibri"/>
              </a:rPr>
              <a:t> </a:t>
            </a:r>
            <a:r>
              <a:rPr sz="1700" spc="0" dirty="0" smtClean="0">
                <a:latin typeface="Calibri"/>
                <a:cs typeface="Calibri"/>
              </a:rPr>
              <a:t>of</a:t>
            </a:r>
            <a:r>
              <a:rPr sz="1700" spc="5" dirty="0" smtClean="0">
                <a:latin typeface="Calibri"/>
                <a:cs typeface="Calibri"/>
              </a:rPr>
              <a:t> </a:t>
            </a:r>
            <a:r>
              <a:rPr sz="1700" spc="0" dirty="0" smtClean="0">
                <a:latin typeface="Calibri"/>
                <a:cs typeface="Calibri"/>
              </a:rPr>
              <a:t>the</a:t>
            </a:r>
            <a:r>
              <a:rPr sz="1700" spc="-5" dirty="0" smtClean="0">
                <a:latin typeface="Calibri"/>
                <a:cs typeface="Calibri"/>
              </a:rPr>
              <a:t> </a:t>
            </a:r>
            <a:r>
              <a:rPr sz="1700" spc="0" dirty="0" smtClean="0">
                <a:latin typeface="Calibri"/>
                <a:cs typeface="Calibri"/>
              </a:rPr>
              <a:t>di</a:t>
            </a:r>
            <a:r>
              <a:rPr sz="1700" spc="-15" dirty="0" smtClean="0">
                <a:latin typeface="Calibri"/>
                <a:cs typeface="Calibri"/>
              </a:rPr>
              <a:t>s</a:t>
            </a:r>
            <a:r>
              <a:rPr sz="1700" spc="0" dirty="0" smtClean="0">
                <a:latin typeface="Calibri"/>
                <a:cs typeface="Calibri"/>
              </a:rPr>
              <a:t>trib</a:t>
            </a:r>
            <a:r>
              <a:rPr sz="1700" spc="-10" dirty="0" smtClean="0">
                <a:latin typeface="Calibri"/>
                <a:cs typeface="Calibri"/>
              </a:rPr>
              <a:t>u</a:t>
            </a:r>
            <a:r>
              <a:rPr sz="1700" spc="0" dirty="0" smtClean="0">
                <a:latin typeface="Calibri"/>
                <a:cs typeface="Calibri"/>
              </a:rPr>
              <a:t>t</a:t>
            </a:r>
            <a:r>
              <a:rPr sz="1700" spc="-10" dirty="0" smtClean="0">
                <a:latin typeface="Calibri"/>
                <a:cs typeface="Calibri"/>
              </a:rPr>
              <a:t>i</a:t>
            </a:r>
            <a:r>
              <a:rPr sz="1700" spc="0" dirty="0" smtClean="0">
                <a:latin typeface="Calibri"/>
                <a:cs typeface="Calibri"/>
              </a:rPr>
              <a:t>ons</a:t>
            </a:r>
            <a:endParaRPr sz="1700" dirty="0">
              <a:latin typeface="Calibri"/>
              <a:cs typeface="Calibri"/>
            </a:endParaRPr>
          </a:p>
          <a:p>
            <a:pPr lvl="2">
              <a:lnSpc>
                <a:spcPts val="1200"/>
              </a:lnSpc>
              <a:spcBef>
                <a:spcPts val="83"/>
              </a:spcBef>
              <a:buFont typeface="Arial"/>
              <a:buChar char="•"/>
            </a:pPr>
            <a:endParaRPr sz="1200" dirty="0"/>
          </a:p>
          <a:p>
            <a:pPr marL="355600" indent="-342900">
              <a:lnSpc>
                <a:spcPct val="100000"/>
              </a:lnSpc>
              <a:buFont typeface="Arial"/>
              <a:buChar char="•"/>
              <a:tabLst>
                <a:tab pos="354965" algn="l"/>
              </a:tabLst>
            </a:pPr>
            <a:r>
              <a:rPr sz="2100" dirty="0" smtClean="0">
                <a:solidFill>
                  <a:srgbClr val="CCCC00"/>
                </a:solidFill>
                <a:latin typeface="Calibri"/>
                <a:cs typeface="Calibri"/>
              </a:rPr>
              <a:t>Dicho</a:t>
            </a:r>
            <a:r>
              <a:rPr sz="2100" spc="-25" dirty="0" smtClean="0">
                <a:solidFill>
                  <a:srgbClr val="CCCC00"/>
                </a:solidFill>
                <a:latin typeface="Calibri"/>
                <a:cs typeface="Calibri"/>
              </a:rPr>
              <a:t>t</a:t>
            </a:r>
            <a:r>
              <a:rPr sz="2100" spc="0" dirty="0" smtClean="0">
                <a:solidFill>
                  <a:srgbClr val="CCCC00"/>
                </a:solidFill>
                <a:latin typeface="Calibri"/>
                <a:cs typeface="Calibri"/>
              </a:rPr>
              <a:t>o</a:t>
            </a:r>
            <a:r>
              <a:rPr sz="2100" spc="-40" dirty="0" smtClean="0">
                <a:solidFill>
                  <a:srgbClr val="CCCC00"/>
                </a:solidFill>
                <a:latin typeface="Calibri"/>
                <a:cs typeface="Calibri"/>
              </a:rPr>
              <a:t>m</a:t>
            </a:r>
            <a:r>
              <a:rPr sz="2100" spc="-10" dirty="0" smtClean="0">
                <a:solidFill>
                  <a:srgbClr val="CCCC00"/>
                </a:solidFill>
                <a:latin typeface="Calibri"/>
                <a:cs typeface="Calibri"/>
              </a:rPr>
              <a:t>y </a:t>
            </a:r>
            <a:r>
              <a:rPr sz="2100" spc="0" dirty="0" smtClean="0">
                <a:latin typeface="Calibri"/>
                <a:cs typeface="Calibri"/>
              </a:rPr>
              <a:t>among</a:t>
            </a:r>
            <a:r>
              <a:rPr sz="2100" spc="-10" dirty="0" smtClean="0">
                <a:latin typeface="Calibri"/>
                <a:cs typeface="Calibri"/>
              </a:rPr>
              <a:t> </a:t>
            </a:r>
            <a:r>
              <a:rPr sz="2100" spc="-15" dirty="0" smtClean="0">
                <a:latin typeface="Calibri"/>
                <a:cs typeface="Calibri"/>
              </a:rPr>
              <a:t>A</a:t>
            </a:r>
            <a:r>
              <a:rPr sz="2100" spc="-60" dirty="0" smtClean="0">
                <a:latin typeface="Calibri"/>
                <a:cs typeface="Calibri"/>
              </a:rPr>
              <a:t>P</a:t>
            </a:r>
            <a:r>
              <a:rPr sz="2100" spc="0" dirty="0" smtClean="0">
                <a:latin typeface="Calibri"/>
                <a:cs typeface="Calibri"/>
              </a:rPr>
              <a:t>s</a:t>
            </a:r>
            <a:r>
              <a:rPr sz="2100" spc="10" dirty="0" smtClean="0">
                <a:latin typeface="Calibri"/>
                <a:cs typeface="Calibri"/>
              </a:rPr>
              <a:t> </a:t>
            </a:r>
            <a:r>
              <a:rPr sz="2100" spc="0" dirty="0" smtClean="0">
                <a:latin typeface="Calibri"/>
                <a:cs typeface="Calibri"/>
              </a:rPr>
              <a:t>is</a:t>
            </a:r>
            <a:r>
              <a:rPr sz="2100" spc="5" dirty="0" smtClean="0">
                <a:latin typeface="Calibri"/>
                <a:cs typeface="Calibri"/>
              </a:rPr>
              <a:t> </a:t>
            </a:r>
            <a:r>
              <a:rPr sz="2100" spc="0" dirty="0" smtClean="0">
                <a:latin typeface="Calibri"/>
                <a:cs typeface="Calibri"/>
              </a:rPr>
              <a:t>p</a:t>
            </a:r>
            <a:r>
              <a:rPr sz="2100" spc="-40" dirty="0" smtClean="0">
                <a:latin typeface="Calibri"/>
                <a:cs typeface="Calibri"/>
              </a:rPr>
              <a:t>r</a:t>
            </a:r>
            <a:r>
              <a:rPr sz="2100" spc="0" dirty="0" smtClean="0">
                <a:latin typeface="Calibri"/>
                <a:cs typeface="Calibri"/>
              </a:rPr>
              <a:t>omine</a:t>
            </a:r>
            <a:r>
              <a:rPr sz="2100" spc="-30" dirty="0" smtClean="0">
                <a:latin typeface="Calibri"/>
                <a:cs typeface="Calibri"/>
              </a:rPr>
              <a:t>n</a:t>
            </a:r>
            <a:r>
              <a:rPr sz="2100" spc="-10" dirty="0" smtClean="0">
                <a:latin typeface="Calibri"/>
                <a:cs typeface="Calibri"/>
              </a:rPr>
              <a:t>t</a:t>
            </a:r>
            <a:r>
              <a:rPr sz="2100" spc="5" dirty="0" smtClean="0">
                <a:latin typeface="Calibri"/>
                <a:cs typeface="Calibri"/>
              </a:rPr>
              <a:t> </a:t>
            </a:r>
            <a:r>
              <a:rPr sz="2100" spc="0" dirty="0" smtClean="0">
                <a:latin typeface="Calibri"/>
                <a:cs typeface="Calibri"/>
              </a:rPr>
              <a:t>in both</a:t>
            </a:r>
            <a:r>
              <a:rPr sz="2100" spc="-5" dirty="0" smtClean="0">
                <a:latin typeface="Calibri"/>
                <a:cs typeface="Calibri"/>
              </a:rPr>
              <a:t> </a:t>
            </a:r>
            <a:r>
              <a:rPr sz="2100" spc="-10" dirty="0" smtClean="0">
                <a:latin typeface="Calibri"/>
                <a:cs typeface="Calibri"/>
              </a:rPr>
              <a:t>i</a:t>
            </a:r>
            <a:r>
              <a:rPr sz="2100" spc="-15" dirty="0" smtClean="0">
                <a:latin typeface="Calibri"/>
                <a:cs typeface="Calibri"/>
              </a:rPr>
              <a:t>n</a:t>
            </a:r>
            <a:r>
              <a:rPr sz="2100" spc="-10" dirty="0" smtClean="0">
                <a:latin typeface="Calibri"/>
                <a:cs typeface="Calibri"/>
              </a:rPr>
              <a:t>f</a:t>
            </a:r>
            <a:r>
              <a:rPr sz="2100" spc="-65" dirty="0" smtClean="0">
                <a:latin typeface="Calibri"/>
                <a:cs typeface="Calibri"/>
              </a:rPr>
              <a:t>r</a:t>
            </a:r>
            <a:r>
              <a:rPr sz="2100" spc="0" dirty="0" smtClean="0">
                <a:latin typeface="Calibri"/>
                <a:cs typeface="Calibri"/>
              </a:rPr>
              <a:t>a</a:t>
            </a:r>
            <a:r>
              <a:rPr sz="2100" spc="-30" dirty="0" smtClean="0">
                <a:latin typeface="Calibri"/>
                <a:cs typeface="Calibri"/>
              </a:rPr>
              <a:t>s</a:t>
            </a:r>
            <a:r>
              <a:rPr sz="2100" spc="-10" dirty="0" smtClean="0">
                <a:latin typeface="Calibri"/>
                <a:cs typeface="Calibri"/>
              </a:rPr>
              <a:t>truc</a:t>
            </a:r>
            <a:r>
              <a:rPr sz="2100" spc="-5" dirty="0" smtClean="0">
                <a:latin typeface="Calibri"/>
                <a:cs typeface="Calibri"/>
              </a:rPr>
              <a:t>t</a:t>
            </a:r>
            <a:r>
              <a:rPr sz="2100" spc="0" dirty="0" smtClean="0">
                <a:latin typeface="Calibri"/>
                <a:cs typeface="Calibri"/>
              </a:rPr>
              <a:t>u</a:t>
            </a:r>
            <a:r>
              <a:rPr sz="2100" spc="-25" dirty="0" smtClean="0">
                <a:latin typeface="Calibri"/>
                <a:cs typeface="Calibri"/>
              </a:rPr>
              <a:t>r</a:t>
            </a:r>
            <a:r>
              <a:rPr sz="2100" spc="-15" dirty="0" smtClean="0">
                <a:latin typeface="Calibri"/>
                <a:cs typeface="Calibri"/>
              </a:rPr>
              <a:t>e</a:t>
            </a:r>
            <a:r>
              <a:rPr sz="2100" spc="-20" dirty="0" smtClean="0">
                <a:latin typeface="Calibri"/>
                <a:cs typeface="Calibri"/>
              </a:rPr>
              <a:t>s</a:t>
            </a:r>
            <a:r>
              <a:rPr sz="2100" spc="-10" dirty="0" smtClean="0">
                <a:latin typeface="Calibri"/>
                <a:cs typeface="Calibri"/>
              </a:rPr>
              <a:t>:</a:t>
            </a:r>
            <a:endParaRPr sz="2100" dirty="0">
              <a:latin typeface="Calibri"/>
              <a:cs typeface="Calibri"/>
            </a:endParaRPr>
          </a:p>
          <a:p>
            <a:pPr>
              <a:lnSpc>
                <a:spcPts val="1300"/>
              </a:lnSpc>
              <a:spcBef>
                <a:spcPts val="15"/>
              </a:spcBef>
              <a:buFont typeface="Arial"/>
              <a:buChar char="•"/>
            </a:pPr>
            <a:endParaRPr sz="1300" dirty="0"/>
          </a:p>
          <a:p>
            <a:pPr marL="0" marR="3232785" algn="ctr">
              <a:lnSpc>
                <a:spcPct val="100000"/>
              </a:lnSpc>
            </a:pPr>
            <a:r>
              <a:rPr sz="2200" spc="-40" dirty="0" smtClean="0">
                <a:latin typeface="Times New Roman"/>
                <a:cs typeface="Times New Roman"/>
              </a:rPr>
              <a:t> </a:t>
            </a:r>
            <a:r>
              <a:rPr sz="1900" spc="-20" dirty="0" smtClean="0">
                <a:latin typeface="Calibri"/>
                <a:cs typeface="Calibri"/>
              </a:rPr>
              <a:t>A</a:t>
            </a:r>
            <a:r>
              <a:rPr sz="1900" spc="-35" dirty="0" smtClean="0">
                <a:latin typeface="Calibri"/>
                <a:cs typeface="Calibri"/>
              </a:rPr>
              <a:t>P</a:t>
            </a:r>
            <a:r>
              <a:rPr sz="1900" spc="-10" dirty="0" smtClean="0">
                <a:latin typeface="Calibri"/>
                <a:cs typeface="Calibri"/>
              </a:rPr>
              <a:t>s </a:t>
            </a:r>
            <a:r>
              <a:rPr sz="1900" spc="-15" dirty="0" smtClean="0">
                <a:latin typeface="Calibri"/>
                <a:cs typeface="Calibri"/>
              </a:rPr>
              <a:t>domi</a:t>
            </a:r>
            <a:r>
              <a:rPr sz="1900" spc="-10" dirty="0" smtClean="0">
                <a:latin typeface="Calibri"/>
                <a:cs typeface="Calibri"/>
              </a:rPr>
              <a:t>n</a:t>
            </a:r>
            <a:r>
              <a:rPr sz="1900" spc="-20" dirty="0" smtClean="0">
                <a:latin typeface="Calibri"/>
                <a:cs typeface="Calibri"/>
              </a:rPr>
              <a:t>a</a:t>
            </a:r>
            <a:r>
              <a:rPr sz="1900" spc="-35" dirty="0" smtClean="0">
                <a:latin typeface="Calibri"/>
                <a:cs typeface="Calibri"/>
              </a:rPr>
              <a:t>t</a:t>
            </a:r>
            <a:r>
              <a:rPr sz="1900" spc="-10" dirty="0" smtClean="0">
                <a:latin typeface="Calibri"/>
                <a:cs typeface="Calibri"/>
              </a:rPr>
              <a:t>ed</a:t>
            </a:r>
            <a:r>
              <a:rPr sz="1900" spc="25" dirty="0" smtClean="0">
                <a:latin typeface="Calibri"/>
                <a:cs typeface="Calibri"/>
              </a:rPr>
              <a:t> </a:t>
            </a:r>
            <a:r>
              <a:rPr sz="1900" spc="-25" dirty="0" smtClean="0">
                <a:latin typeface="Calibri"/>
                <a:cs typeface="Calibri"/>
              </a:rPr>
              <a:t>b</a:t>
            </a:r>
            <a:r>
              <a:rPr sz="1900" spc="-10" dirty="0" smtClean="0">
                <a:latin typeface="Calibri"/>
                <a:cs typeface="Calibri"/>
              </a:rPr>
              <a:t>y</a:t>
            </a:r>
            <a:r>
              <a:rPr sz="1900" spc="5" dirty="0" smtClean="0">
                <a:latin typeface="Calibri"/>
                <a:cs typeface="Calibri"/>
              </a:rPr>
              <a:t> </a:t>
            </a:r>
            <a:r>
              <a:rPr sz="1900" spc="-10" dirty="0" smtClean="0">
                <a:latin typeface="Calibri"/>
                <a:cs typeface="Calibri"/>
              </a:rPr>
              <a:t>upl</a:t>
            </a:r>
            <a:r>
              <a:rPr sz="1900" spc="-20" dirty="0" smtClean="0">
                <a:latin typeface="Calibri"/>
                <a:cs typeface="Calibri"/>
              </a:rPr>
              <a:t>o</a:t>
            </a:r>
            <a:r>
              <a:rPr sz="1900" spc="-10" dirty="0" smtClean="0">
                <a:latin typeface="Calibri"/>
                <a:cs typeface="Calibri"/>
              </a:rPr>
              <a:t>ad</a:t>
            </a:r>
            <a:r>
              <a:rPr sz="1900" spc="-5" dirty="0" smtClean="0">
                <a:latin typeface="Calibri"/>
                <a:cs typeface="Calibri"/>
              </a:rPr>
              <a:t>e</a:t>
            </a:r>
            <a:r>
              <a:rPr sz="1900" spc="-50" dirty="0" smtClean="0">
                <a:latin typeface="Calibri"/>
                <a:cs typeface="Calibri"/>
              </a:rPr>
              <a:t>r</a:t>
            </a:r>
            <a:r>
              <a:rPr sz="1900" spc="-10" dirty="0" smtClean="0">
                <a:latin typeface="Calibri"/>
                <a:cs typeface="Calibri"/>
              </a:rPr>
              <a:t>s</a:t>
            </a:r>
            <a:endParaRPr sz="1900" dirty="0">
              <a:latin typeface="Calibri"/>
              <a:cs typeface="Calibri"/>
            </a:endParaRPr>
          </a:p>
          <a:p>
            <a:pPr>
              <a:lnSpc>
                <a:spcPts val="500"/>
              </a:lnSpc>
              <a:spcBef>
                <a:spcPts val="40"/>
              </a:spcBef>
            </a:pPr>
            <a:endParaRPr sz="500" dirty="0"/>
          </a:p>
          <a:p>
            <a:pPr marR="3278504" algn="ctr">
              <a:lnSpc>
                <a:spcPct val="100000"/>
              </a:lnSpc>
            </a:pPr>
            <a:r>
              <a:rPr sz="2200" spc="-40" dirty="0" smtClean="0">
                <a:latin typeface="Times New Roman"/>
                <a:cs typeface="Times New Roman"/>
              </a:rPr>
              <a:t> </a:t>
            </a:r>
            <a:r>
              <a:rPr sz="1900" spc="-20" dirty="0" smtClean="0">
                <a:latin typeface="Calibri"/>
                <a:cs typeface="Calibri"/>
              </a:rPr>
              <a:t>A</a:t>
            </a:r>
            <a:r>
              <a:rPr sz="1900" spc="-35" dirty="0" smtClean="0">
                <a:latin typeface="Calibri"/>
                <a:cs typeface="Calibri"/>
              </a:rPr>
              <a:t>P</a:t>
            </a:r>
            <a:r>
              <a:rPr sz="1900" spc="-10" dirty="0" smtClean="0">
                <a:latin typeface="Calibri"/>
                <a:cs typeface="Calibri"/>
              </a:rPr>
              <a:t>s </a:t>
            </a:r>
            <a:r>
              <a:rPr sz="1900" spc="-15" dirty="0" smtClean="0">
                <a:latin typeface="Calibri"/>
                <a:cs typeface="Calibri"/>
              </a:rPr>
              <a:t>domi</a:t>
            </a:r>
            <a:r>
              <a:rPr sz="1900" spc="-10" dirty="0" smtClean="0">
                <a:latin typeface="Calibri"/>
                <a:cs typeface="Calibri"/>
              </a:rPr>
              <a:t>n</a:t>
            </a:r>
            <a:r>
              <a:rPr sz="1900" spc="-20" dirty="0" smtClean="0">
                <a:latin typeface="Calibri"/>
                <a:cs typeface="Calibri"/>
              </a:rPr>
              <a:t>a</a:t>
            </a:r>
            <a:r>
              <a:rPr sz="1900" spc="-35" dirty="0" smtClean="0">
                <a:latin typeface="Calibri"/>
                <a:cs typeface="Calibri"/>
              </a:rPr>
              <a:t>t</a:t>
            </a:r>
            <a:r>
              <a:rPr sz="1900" spc="-10" dirty="0" smtClean="0">
                <a:latin typeface="Calibri"/>
                <a:cs typeface="Calibri"/>
              </a:rPr>
              <a:t>ed</a:t>
            </a:r>
            <a:r>
              <a:rPr sz="1900" spc="15" dirty="0" smtClean="0">
                <a:latin typeface="Calibri"/>
                <a:cs typeface="Calibri"/>
              </a:rPr>
              <a:t> </a:t>
            </a:r>
            <a:r>
              <a:rPr sz="1900" spc="-25" dirty="0" smtClean="0">
                <a:latin typeface="Calibri"/>
                <a:cs typeface="Calibri"/>
              </a:rPr>
              <a:t>b</a:t>
            </a:r>
            <a:r>
              <a:rPr sz="1900" spc="-10" dirty="0" smtClean="0">
                <a:latin typeface="Calibri"/>
                <a:cs typeface="Calibri"/>
              </a:rPr>
              <a:t>y</a:t>
            </a:r>
            <a:r>
              <a:rPr sz="1900" spc="5" dirty="0" smtClean="0">
                <a:latin typeface="Calibri"/>
                <a:cs typeface="Calibri"/>
              </a:rPr>
              <a:t> </a:t>
            </a:r>
            <a:r>
              <a:rPr sz="1900" spc="-10" dirty="0" smtClean="0">
                <a:latin typeface="Calibri"/>
                <a:cs typeface="Calibri"/>
              </a:rPr>
              <a:t>d</a:t>
            </a:r>
            <a:r>
              <a:rPr sz="1900" spc="-30" dirty="0" smtClean="0">
                <a:latin typeface="Calibri"/>
                <a:cs typeface="Calibri"/>
              </a:rPr>
              <a:t>o</a:t>
            </a:r>
            <a:r>
              <a:rPr sz="1900" spc="-10" dirty="0" smtClean="0">
                <a:latin typeface="Calibri"/>
                <a:cs typeface="Calibri"/>
              </a:rPr>
              <a:t>wnl</a:t>
            </a:r>
            <a:r>
              <a:rPr sz="1900" spc="-20" dirty="0" smtClean="0">
                <a:latin typeface="Calibri"/>
                <a:cs typeface="Calibri"/>
              </a:rPr>
              <a:t>o</a:t>
            </a:r>
            <a:r>
              <a:rPr sz="1900" spc="-10" dirty="0" smtClean="0">
                <a:latin typeface="Calibri"/>
                <a:cs typeface="Calibri"/>
              </a:rPr>
              <a:t>ad</a:t>
            </a:r>
            <a:r>
              <a:rPr sz="1900" spc="-5" dirty="0" smtClean="0">
                <a:latin typeface="Calibri"/>
                <a:cs typeface="Calibri"/>
              </a:rPr>
              <a:t>e</a:t>
            </a:r>
            <a:r>
              <a:rPr sz="1900" spc="-50" dirty="0" smtClean="0">
                <a:latin typeface="Calibri"/>
                <a:cs typeface="Calibri"/>
              </a:rPr>
              <a:t>r</a:t>
            </a:r>
            <a:r>
              <a:rPr sz="1900" spc="-10" dirty="0" smtClean="0">
                <a:latin typeface="Calibri"/>
                <a:cs typeface="Calibri"/>
              </a:rPr>
              <a:t>s</a:t>
            </a:r>
            <a:endParaRPr sz="1900" dirty="0">
              <a:latin typeface="Calibri"/>
              <a:cs typeface="Calibri"/>
            </a:endParaRPr>
          </a:p>
          <a:p>
            <a:pPr>
              <a:lnSpc>
                <a:spcPts val="1300"/>
              </a:lnSpc>
              <a:spcBef>
                <a:spcPts val="2"/>
              </a:spcBef>
            </a:pPr>
            <a:endParaRPr sz="1300" dirty="0"/>
          </a:p>
          <a:p>
            <a:pPr marL="355600" indent="-342900">
              <a:lnSpc>
                <a:spcPct val="100000"/>
              </a:lnSpc>
              <a:buFont typeface="Arial"/>
              <a:buChar char="•"/>
              <a:tabLst>
                <a:tab pos="354965" algn="l"/>
              </a:tabLst>
            </a:pPr>
            <a:r>
              <a:rPr sz="2100" spc="-15" dirty="0" smtClean="0">
                <a:solidFill>
                  <a:srgbClr val="0000FF"/>
                </a:solidFill>
                <a:latin typeface="Calibri"/>
                <a:cs typeface="Calibri"/>
              </a:rPr>
              <a:t>As </a:t>
            </a:r>
            <a:r>
              <a:rPr sz="2100" spc="-10" dirty="0" smtClean="0">
                <a:solidFill>
                  <a:srgbClr val="0000FF"/>
                </a:solidFill>
                <a:latin typeface="Calibri"/>
                <a:cs typeface="Calibri"/>
              </a:rPr>
              <a:t>the </a:t>
            </a:r>
            <a:r>
              <a:rPr sz="2100" spc="-35" dirty="0" smtClean="0">
                <a:solidFill>
                  <a:srgbClr val="0000FF"/>
                </a:solidFill>
                <a:latin typeface="Calibri"/>
                <a:cs typeface="Calibri"/>
              </a:rPr>
              <a:t>t</a:t>
            </a:r>
            <a:r>
              <a:rPr sz="2100" spc="0" dirty="0" smtClean="0">
                <a:solidFill>
                  <a:srgbClr val="0000FF"/>
                </a:solidFill>
                <a:latin typeface="Calibri"/>
                <a:cs typeface="Calibri"/>
              </a:rPr>
              <a:t>o</a:t>
            </a:r>
            <a:r>
              <a:rPr sz="2100" spc="-25" dirty="0" smtClean="0">
                <a:solidFill>
                  <a:srgbClr val="0000FF"/>
                </a:solidFill>
                <a:latin typeface="Calibri"/>
                <a:cs typeface="Calibri"/>
              </a:rPr>
              <a:t>t</a:t>
            </a:r>
            <a:r>
              <a:rPr sz="2100" spc="0" dirty="0" smtClean="0">
                <a:solidFill>
                  <a:srgbClr val="0000FF"/>
                </a:solidFill>
                <a:latin typeface="Calibri"/>
                <a:cs typeface="Calibri"/>
              </a:rPr>
              <a:t>al</a:t>
            </a:r>
            <a:r>
              <a:rPr sz="2100" spc="5" dirty="0" smtClean="0">
                <a:solidFill>
                  <a:srgbClr val="0000FF"/>
                </a:solidFill>
                <a:latin typeface="Calibri"/>
                <a:cs typeface="Calibri"/>
              </a:rPr>
              <a:t> </a:t>
            </a:r>
            <a:r>
              <a:rPr sz="2100" spc="-35" dirty="0" smtClean="0">
                <a:solidFill>
                  <a:srgbClr val="0000FF"/>
                </a:solidFill>
                <a:latin typeface="Calibri"/>
                <a:cs typeface="Calibri"/>
              </a:rPr>
              <a:t>r</a:t>
            </a:r>
            <a:r>
              <a:rPr sz="2100" spc="-10" dirty="0" smtClean="0">
                <a:solidFill>
                  <a:srgbClr val="0000FF"/>
                </a:solidFill>
                <a:latin typeface="Calibri"/>
                <a:cs typeface="Calibri"/>
              </a:rPr>
              <a:t>ecei</a:t>
            </a:r>
            <a:r>
              <a:rPr sz="2100" spc="-35" dirty="0" smtClean="0">
                <a:solidFill>
                  <a:srgbClr val="0000FF"/>
                </a:solidFill>
                <a:latin typeface="Calibri"/>
                <a:cs typeface="Calibri"/>
              </a:rPr>
              <a:t>v</a:t>
            </a:r>
            <a:r>
              <a:rPr sz="2100" spc="-15" dirty="0" smtClean="0">
                <a:solidFill>
                  <a:srgbClr val="0000FF"/>
                </a:solidFill>
                <a:latin typeface="Calibri"/>
                <a:cs typeface="Calibri"/>
              </a:rPr>
              <a:t>ed</a:t>
            </a:r>
            <a:r>
              <a:rPr sz="2100" spc="30" dirty="0" smtClean="0">
                <a:solidFill>
                  <a:srgbClr val="0000FF"/>
                </a:solidFill>
                <a:latin typeface="Calibri"/>
                <a:cs typeface="Calibri"/>
              </a:rPr>
              <a:t> </a:t>
            </a:r>
            <a:r>
              <a:rPr sz="2100" spc="-10" dirty="0" smtClean="0">
                <a:solidFill>
                  <a:srgbClr val="0000FF"/>
                </a:solidFill>
                <a:latin typeface="Calibri"/>
                <a:cs typeface="Calibri"/>
              </a:rPr>
              <a:t>t</a:t>
            </a:r>
            <a:r>
              <a:rPr sz="2100" spc="-55" dirty="0" smtClean="0">
                <a:solidFill>
                  <a:srgbClr val="0000FF"/>
                </a:solidFill>
                <a:latin typeface="Calibri"/>
                <a:cs typeface="Calibri"/>
              </a:rPr>
              <a:t>r</a:t>
            </a:r>
            <a:r>
              <a:rPr sz="2100" spc="-15" dirty="0" smtClean="0">
                <a:solidFill>
                  <a:srgbClr val="0000FF"/>
                </a:solidFill>
                <a:latin typeface="Calibri"/>
                <a:cs typeface="Calibri"/>
              </a:rPr>
              <a:t>a</a:t>
            </a:r>
            <a:r>
              <a:rPr sz="2100" spc="-30" dirty="0" smtClean="0">
                <a:solidFill>
                  <a:srgbClr val="0000FF"/>
                </a:solidFill>
                <a:latin typeface="Calibri"/>
                <a:cs typeface="Calibri"/>
              </a:rPr>
              <a:t>f</a:t>
            </a:r>
            <a:r>
              <a:rPr sz="2100" spc="0" dirty="0" smtClean="0">
                <a:solidFill>
                  <a:srgbClr val="0000FF"/>
                </a:solidFill>
                <a:latin typeface="Calibri"/>
                <a:cs typeface="Calibri"/>
              </a:rPr>
              <a:t>f</a:t>
            </a:r>
            <a:r>
              <a:rPr sz="2100" spc="-10" dirty="0" smtClean="0">
                <a:solidFill>
                  <a:srgbClr val="0000FF"/>
                </a:solidFill>
                <a:latin typeface="Calibri"/>
                <a:cs typeface="Calibri"/>
              </a:rPr>
              <a:t>ic </a:t>
            </a:r>
            <a:r>
              <a:rPr sz="2100" spc="-20" dirty="0" smtClean="0">
                <a:solidFill>
                  <a:srgbClr val="0000FF"/>
                </a:solidFill>
                <a:latin typeface="Calibri"/>
                <a:cs typeface="Calibri"/>
              </a:rPr>
              <a:t>a</a:t>
            </a:r>
            <a:r>
              <a:rPr sz="2100" spc="-10" dirty="0" smtClean="0">
                <a:solidFill>
                  <a:srgbClr val="0000FF"/>
                </a:solidFill>
                <a:latin typeface="Calibri"/>
                <a:cs typeface="Calibri"/>
              </a:rPr>
              <a:t>t</a:t>
            </a:r>
            <a:r>
              <a:rPr sz="2100" spc="-15" dirty="0" smtClean="0">
                <a:solidFill>
                  <a:srgbClr val="0000FF"/>
                </a:solidFill>
                <a:latin typeface="Calibri"/>
                <a:cs typeface="Calibri"/>
              </a:rPr>
              <a:t> </a:t>
            </a:r>
            <a:r>
              <a:rPr sz="2100" spc="0" dirty="0" smtClean="0">
                <a:solidFill>
                  <a:srgbClr val="0000FF"/>
                </a:solidFill>
                <a:latin typeface="Calibri"/>
                <a:cs typeface="Calibri"/>
              </a:rPr>
              <a:t>an</a:t>
            </a:r>
            <a:r>
              <a:rPr sz="2100" spc="-5" dirty="0" smtClean="0">
                <a:solidFill>
                  <a:srgbClr val="0000FF"/>
                </a:solidFill>
                <a:latin typeface="Calibri"/>
                <a:cs typeface="Calibri"/>
              </a:rPr>
              <a:t> </a:t>
            </a:r>
            <a:r>
              <a:rPr sz="2100" spc="-25" dirty="0" smtClean="0">
                <a:solidFill>
                  <a:srgbClr val="0000FF"/>
                </a:solidFill>
                <a:latin typeface="Calibri"/>
                <a:cs typeface="Calibri"/>
              </a:rPr>
              <a:t>A</a:t>
            </a:r>
            <a:r>
              <a:rPr sz="2100" spc="-15" dirty="0" smtClean="0">
                <a:solidFill>
                  <a:srgbClr val="0000FF"/>
                </a:solidFill>
                <a:latin typeface="Calibri"/>
                <a:cs typeface="Calibri"/>
              </a:rPr>
              <a:t>P ↑</a:t>
            </a:r>
            <a:endParaRPr sz="2100" dirty="0">
              <a:latin typeface="Calibri"/>
              <a:cs typeface="Calibri"/>
            </a:endParaRPr>
          </a:p>
          <a:p>
            <a:pPr marL="756285" lvl="1" indent="-287020">
              <a:lnSpc>
                <a:spcPct val="100000"/>
              </a:lnSpc>
              <a:spcBef>
                <a:spcPts val="235"/>
              </a:spcBef>
              <a:buFont typeface="Arial"/>
              <a:buChar char="–"/>
              <a:tabLst>
                <a:tab pos="756285" algn="l"/>
              </a:tabLst>
            </a:pPr>
            <a:r>
              <a:rPr sz="1900" spc="-10" dirty="0" smtClean="0">
                <a:solidFill>
                  <a:srgbClr val="0000FF"/>
                </a:solidFill>
                <a:latin typeface="Calibri"/>
                <a:cs typeface="Calibri"/>
              </a:rPr>
              <a:t>The</a:t>
            </a:r>
            <a:r>
              <a:rPr sz="1900" spc="-30" dirty="0" smtClean="0">
                <a:solidFill>
                  <a:srgbClr val="0000FF"/>
                </a:solidFill>
                <a:latin typeface="Calibri"/>
                <a:cs typeface="Calibri"/>
              </a:rPr>
              <a:t>r</a:t>
            </a:r>
            <a:r>
              <a:rPr sz="1900" spc="-10" dirty="0" smtClean="0">
                <a:solidFill>
                  <a:srgbClr val="0000FF"/>
                </a:solidFill>
                <a:latin typeface="Calibri"/>
                <a:cs typeface="Calibri"/>
              </a:rPr>
              <a:t>e is also </a:t>
            </a:r>
            <a:r>
              <a:rPr sz="1900" spc="-20" dirty="0" smtClean="0">
                <a:solidFill>
                  <a:srgbClr val="0000FF"/>
                </a:solidFill>
                <a:latin typeface="Calibri"/>
                <a:cs typeface="Calibri"/>
              </a:rPr>
              <a:t>↑ </a:t>
            </a:r>
            <a:r>
              <a:rPr sz="1900" spc="-10" dirty="0" smtClean="0">
                <a:solidFill>
                  <a:srgbClr val="0000FF"/>
                </a:solidFill>
                <a:latin typeface="Calibri"/>
                <a:cs typeface="Calibri"/>
              </a:rPr>
              <a:t>in</a:t>
            </a:r>
            <a:r>
              <a:rPr sz="1900" spc="5" dirty="0" smtClean="0">
                <a:solidFill>
                  <a:srgbClr val="0000FF"/>
                </a:solidFill>
                <a:latin typeface="Calibri"/>
                <a:cs typeface="Calibri"/>
              </a:rPr>
              <a:t> </a:t>
            </a:r>
            <a:r>
              <a:rPr sz="1900" spc="-10" dirty="0" smtClean="0">
                <a:solidFill>
                  <a:srgbClr val="0000FF"/>
                </a:solidFill>
                <a:latin typeface="Calibri"/>
                <a:cs typeface="Calibri"/>
              </a:rPr>
              <a:t>its </a:t>
            </a:r>
            <a:r>
              <a:rPr sz="1900" spc="-35" dirty="0" smtClean="0">
                <a:solidFill>
                  <a:srgbClr val="0000FF"/>
                </a:solidFill>
                <a:latin typeface="Calibri"/>
                <a:cs typeface="Calibri"/>
              </a:rPr>
              <a:t>t</a:t>
            </a:r>
            <a:r>
              <a:rPr sz="1900" spc="-10" dirty="0" smtClean="0">
                <a:solidFill>
                  <a:srgbClr val="0000FF"/>
                </a:solidFill>
                <a:latin typeface="Calibri"/>
                <a:cs typeface="Calibri"/>
              </a:rPr>
              <a:t>o</a:t>
            </a:r>
            <a:r>
              <a:rPr sz="1900" spc="-40" dirty="0" smtClean="0">
                <a:solidFill>
                  <a:srgbClr val="0000FF"/>
                </a:solidFill>
                <a:latin typeface="Calibri"/>
                <a:cs typeface="Calibri"/>
              </a:rPr>
              <a:t>t</a:t>
            </a:r>
            <a:r>
              <a:rPr sz="1900" spc="-10" dirty="0" smtClean="0">
                <a:solidFill>
                  <a:srgbClr val="0000FF"/>
                </a:solidFill>
                <a:latin typeface="Calibri"/>
                <a:cs typeface="Calibri"/>
              </a:rPr>
              <a:t>al</a:t>
            </a:r>
            <a:r>
              <a:rPr sz="1900" spc="10" dirty="0" smtClean="0">
                <a:solidFill>
                  <a:srgbClr val="0000FF"/>
                </a:solidFill>
                <a:latin typeface="Calibri"/>
                <a:cs typeface="Calibri"/>
              </a:rPr>
              <a:t> </a:t>
            </a:r>
            <a:r>
              <a:rPr sz="1900" spc="-10" dirty="0" smtClean="0">
                <a:solidFill>
                  <a:srgbClr val="0000FF"/>
                </a:solidFill>
                <a:latin typeface="Calibri"/>
                <a:cs typeface="Calibri"/>
              </a:rPr>
              <a:t>t</a:t>
            </a:r>
            <a:r>
              <a:rPr sz="1900" spc="-50" dirty="0" smtClean="0">
                <a:solidFill>
                  <a:srgbClr val="0000FF"/>
                </a:solidFill>
                <a:latin typeface="Calibri"/>
                <a:cs typeface="Calibri"/>
              </a:rPr>
              <a:t>r</a:t>
            </a:r>
            <a:r>
              <a:rPr sz="1900" spc="-20" dirty="0" smtClean="0">
                <a:solidFill>
                  <a:srgbClr val="0000FF"/>
                </a:solidFill>
                <a:latin typeface="Calibri"/>
                <a:cs typeface="Calibri"/>
              </a:rPr>
              <a:t>a</a:t>
            </a:r>
            <a:r>
              <a:rPr sz="1900" spc="-40" dirty="0" smtClean="0">
                <a:solidFill>
                  <a:srgbClr val="0000FF"/>
                </a:solidFill>
                <a:latin typeface="Calibri"/>
                <a:cs typeface="Calibri"/>
              </a:rPr>
              <a:t>f</a:t>
            </a:r>
            <a:r>
              <a:rPr sz="1900" spc="-10" dirty="0" smtClean="0">
                <a:solidFill>
                  <a:srgbClr val="0000FF"/>
                </a:solidFill>
                <a:latin typeface="Calibri"/>
                <a:cs typeface="Calibri"/>
              </a:rPr>
              <a:t>fic</a:t>
            </a:r>
            <a:r>
              <a:rPr sz="1900" spc="-5" dirty="0" smtClean="0">
                <a:solidFill>
                  <a:srgbClr val="0000FF"/>
                </a:solidFill>
                <a:latin typeface="Calibri"/>
                <a:cs typeface="Calibri"/>
              </a:rPr>
              <a:t> s</a:t>
            </a:r>
            <a:r>
              <a:rPr sz="1900" spc="-10" dirty="0" smtClean="0">
                <a:solidFill>
                  <a:srgbClr val="0000FF"/>
                </a:solidFill>
                <a:latin typeface="Calibri"/>
                <a:cs typeface="Calibri"/>
              </a:rPr>
              <a:t>e</a:t>
            </a:r>
            <a:r>
              <a:rPr sz="1900" spc="-20" dirty="0" smtClean="0">
                <a:solidFill>
                  <a:srgbClr val="0000FF"/>
                </a:solidFill>
                <a:latin typeface="Calibri"/>
                <a:cs typeface="Calibri"/>
              </a:rPr>
              <a:t>n</a:t>
            </a:r>
            <a:r>
              <a:rPr sz="1900" spc="-10" dirty="0" smtClean="0">
                <a:solidFill>
                  <a:srgbClr val="0000FF"/>
                </a:solidFill>
                <a:latin typeface="Calibri"/>
                <a:cs typeface="Calibri"/>
              </a:rPr>
              <a:t>t</a:t>
            </a:r>
            <a:endParaRPr sz="1900" dirty="0">
              <a:latin typeface="Calibri"/>
              <a:cs typeface="Calibri"/>
            </a:endParaRPr>
          </a:p>
          <a:p>
            <a:pPr marL="756285" lvl="1" indent="-287020">
              <a:lnSpc>
                <a:spcPct val="100000"/>
              </a:lnSpc>
              <a:spcBef>
                <a:spcPts val="225"/>
              </a:spcBef>
              <a:buFont typeface="Arial"/>
              <a:buChar char="–"/>
              <a:tabLst>
                <a:tab pos="756285" algn="l"/>
              </a:tabLst>
            </a:pPr>
            <a:r>
              <a:rPr sz="1900" spc="-20" dirty="0" smtClean="0">
                <a:solidFill>
                  <a:srgbClr val="0000FF"/>
                </a:solidFill>
                <a:latin typeface="Calibri"/>
                <a:cs typeface="Calibri"/>
              </a:rPr>
              <a:t>↓</a:t>
            </a:r>
            <a:r>
              <a:rPr sz="1900" spc="-10" dirty="0" smtClean="0">
                <a:solidFill>
                  <a:srgbClr val="0000FF"/>
                </a:solidFill>
                <a:latin typeface="Calibri"/>
                <a:cs typeface="Calibri"/>
              </a:rPr>
              <a:t> in</a:t>
            </a:r>
            <a:r>
              <a:rPr sz="1900" spc="-5" dirty="0" smtClean="0">
                <a:solidFill>
                  <a:srgbClr val="0000FF"/>
                </a:solidFill>
                <a:latin typeface="Calibri"/>
                <a:cs typeface="Calibri"/>
              </a:rPr>
              <a:t> </a:t>
            </a:r>
            <a:r>
              <a:rPr sz="1900" spc="-10" dirty="0" smtClean="0">
                <a:solidFill>
                  <a:srgbClr val="0000FF"/>
                </a:solidFill>
                <a:latin typeface="Calibri"/>
                <a:cs typeface="Calibri"/>
              </a:rPr>
              <a:t>the</a:t>
            </a:r>
            <a:r>
              <a:rPr sz="1900" spc="5" dirty="0" smtClean="0">
                <a:solidFill>
                  <a:srgbClr val="0000FF"/>
                </a:solidFill>
                <a:latin typeface="Calibri"/>
                <a:cs typeface="Calibri"/>
              </a:rPr>
              <a:t> </a:t>
            </a:r>
            <a:r>
              <a:rPr sz="1900" spc="-10" dirty="0" smtClean="0">
                <a:solidFill>
                  <a:srgbClr val="0000FF"/>
                </a:solidFill>
                <a:latin typeface="Calibri"/>
                <a:cs typeface="Calibri"/>
              </a:rPr>
              <a:t>se</a:t>
            </a:r>
            <a:r>
              <a:rPr sz="1900" spc="-25" dirty="0" smtClean="0">
                <a:solidFill>
                  <a:srgbClr val="0000FF"/>
                </a:solidFill>
                <a:latin typeface="Calibri"/>
                <a:cs typeface="Calibri"/>
              </a:rPr>
              <a:t>n</a:t>
            </a:r>
            <a:r>
              <a:rPr sz="1900" spc="-10" dirty="0" smtClean="0">
                <a:solidFill>
                  <a:srgbClr val="0000FF"/>
                </a:solidFill>
                <a:latin typeface="Calibri"/>
                <a:cs typeface="Calibri"/>
              </a:rPr>
              <a:t>t</a:t>
            </a:r>
            <a:r>
              <a:rPr sz="1900" spc="-15" dirty="0" smtClean="0">
                <a:solidFill>
                  <a:srgbClr val="0000FF"/>
                </a:solidFill>
                <a:latin typeface="Calibri"/>
                <a:cs typeface="Calibri"/>
              </a:rPr>
              <a:t>-</a:t>
            </a:r>
            <a:r>
              <a:rPr sz="1900" spc="-35" dirty="0" smtClean="0">
                <a:solidFill>
                  <a:srgbClr val="0000FF"/>
                </a:solidFill>
                <a:latin typeface="Calibri"/>
                <a:cs typeface="Calibri"/>
              </a:rPr>
              <a:t>t</a:t>
            </a:r>
            <a:r>
              <a:rPr sz="1900" spc="-15" dirty="0" smtClean="0">
                <a:solidFill>
                  <a:srgbClr val="0000FF"/>
                </a:solidFill>
                <a:latin typeface="Calibri"/>
                <a:cs typeface="Calibri"/>
              </a:rPr>
              <a:t>o-</a:t>
            </a:r>
            <a:r>
              <a:rPr sz="1900" spc="-40" dirty="0" smtClean="0">
                <a:solidFill>
                  <a:srgbClr val="0000FF"/>
                </a:solidFill>
                <a:latin typeface="Calibri"/>
                <a:cs typeface="Calibri"/>
              </a:rPr>
              <a:t>r</a:t>
            </a:r>
            <a:r>
              <a:rPr sz="1900" spc="-10" dirty="0" smtClean="0">
                <a:solidFill>
                  <a:srgbClr val="0000FF"/>
                </a:solidFill>
                <a:latin typeface="Calibri"/>
                <a:cs typeface="Calibri"/>
              </a:rPr>
              <a:t>e</a:t>
            </a:r>
            <a:r>
              <a:rPr sz="1900" spc="-5" dirty="0" smtClean="0">
                <a:solidFill>
                  <a:srgbClr val="0000FF"/>
                </a:solidFill>
                <a:latin typeface="Calibri"/>
                <a:cs typeface="Calibri"/>
              </a:rPr>
              <a:t>c</a:t>
            </a:r>
            <a:r>
              <a:rPr sz="1900" spc="-10" dirty="0" smtClean="0">
                <a:solidFill>
                  <a:srgbClr val="0000FF"/>
                </a:solidFill>
                <a:latin typeface="Calibri"/>
                <a:cs typeface="Calibri"/>
              </a:rPr>
              <a:t>e</a:t>
            </a:r>
            <a:r>
              <a:rPr sz="1900" spc="5" dirty="0" smtClean="0">
                <a:solidFill>
                  <a:srgbClr val="0000FF"/>
                </a:solidFill>
                <a:latin typeface="Calibri"/>
                <a:cs typeface="Calibri"/>
              </a:rPr>
              <a:t>i</a:t>
            </a:r>
            <a:r>
              <a:rPr sz="1900" spc="-40" dirty="0" smtClean="0">
                <a:solidFill>
                  <a:srgbClr val="0000FF"/>
                </a:solidFill>
                <a:latin typeface="Calibri"/>
                <a:cs typeface="Calibri"/>
              </a:rPr>
              <a:t>v</a:t>
            </a:r>
            <a:r>
              <a:rPr sz="1900" spc="-10" dirty="0" smtClean="0">
                <a:solidFill>
                  <a:srgbClr val="0000FF"/>
                </a:solidFill>
                <a:latin typeface="Calibri"/>
                <a:cs typeface="Calibri"/>
              </a:rPr>
              <a:t>ed</a:t>
            </a:r>
            <a:r>
              <a:rPr sz="1900" spc="50" dirty="0" smtClean="0">
                <a:solidFill>
                  <a:srgbClr val="0000FF"/>
                </a:solidFill>
                <a:latin typeface="Calibri"/>
                <a:cs typeface="Calibri"/>
              </a:rPr>
              <a:t> </a:t>
            </a:r>
            <a:r>
              <a:rPr sz="1900" spc="-50" dirty="0" smtClean="0">
                <a:solidFill>
                  <a:srgbClr val="0000FF"/>
                </a:solidFill>
                <a:latin typeface="Calibri"/>
                <a:cs typeface="Calibri"/>
              </a:rPr>
              <a:t>r</a:t>
            </a:r>
            <a:r>
              <a:rPr sz="1900" spc="-20" dirty="0" smtClean="0">
                <a:solidFill>
                  <a:srgbClr val="0000FF"/>
                </a:solidFill>
                <a:latin typeface="Calibri"/>
                <a:cs typeface="Calibri"/>
              </a:rPr>
              <a:t>a</a:t>
            </a:r>
            <a:r>
              <a:rPr sz="1900" spc="-10" dirty="0" smtClean="0">
                <a:solidFill>
                  <a:srgbClr val="0000FF"/>
                </a:solidFill>
                <a:latin typeface="Calibri"/>
                <a:cs typeface="Calibri"/>
              </a:rPr>
              <a:t>tio</a:t>
            </a:r>
            <a:endParaRPr sz="1900" dirty="0">
              <a:latin typeface="Calibri"/>
              <a:cs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368553" rIns="0" bIns="0" rtlCol="0">
            <a:noAutofit/>
          </a:bodyPr>
          <a:lstStyle/>
          <a:p>
            <a:pPr marL="2426970">
              <a:lnSpc>
                <a:spcPct val="100000"/>
              </a:lnSpc>
            </a:pPr>
            <a:r>
              <a:rPr sz="4400" spc="-275" dirty="0" smtClean="0">
                <a:latin typeface="Calibri"/>
                <a:cs typeface="Calibri"/>
              </a:rPr>
              <a:t>T</a:t>
            </a:r>
            <a:r>
              <a:rPr sz="4400" spc="-85" dirty="0" smtClean="0">
                <a:latin typeface="Calibri"/>
                <a:cs typeface="Calibri"/>
              </a:rPr>
              <a:t>r</a:t>
            </a:r>
            <a:r>
              <a:rPr sz="4400" spc="-25" dirty="0" smtClean="0">
                <a:latin typeface="Calibri"/>
                <a:cs typeface="Calibri"/>
              </a:rPr>
              <a:t>a</a:t>
            </a:r>
            <a:r>
              <a:rPr sz="4400" spc="-50" dirty="0" smtClean="0">
                <a:latin typeface="Calibri"/>
                <a:cs typeface="Calibri"/>
              </a:rPr>
              <a:t>f</a:t>
            </a:r>
            <a:r>
              <a:rPr sz="4400" spc="0" dirty="0" smtClean="0">
                <a:latin typeface="Calibri"/>
                <a:cs typeface="Calibri"/>
              </a:rPr>
              <a:t>fic</a:t>
            </a:r>
            <a:r>
              <a:rPr sz="4400" spc="-15" dirty="0" smtClean="0">
                <a:latin typeface="Calibri"/>
                <a:cs typeface="Calibri"/>
              </a:rPr>
              <a:t> </a:t>
            </a:r>
            <a:r>
              <a:rPr sz="4400" spc="0" dirty="0" smtClean="0">
                <a:latin typeface="Calibri"/>
                <a:cs typeface="Calibri"/>
              </a:rPr>
              <a:t>load </a:t>
            </a:r>
            <a:r>
              <a:rPr sz="4400" spc="-25" dirty="0" smtClean="0">
                <a:latin typeface="Calibri"/>
                <a:cs typeface="Calibri"/>
              </a:rPr>
              <a:t>a</a:t>
            </a:r>
            <a:r>
              <a:rPr sz="4400" spc="0" dirty="0" smtClean="0">
                <a:latin typeface="Calibri"/>
                <a:cs typeface="Calibri"/>
              </a:rPr>
              <a:t>t A</a:t>
            </a:r>
            <a:r>
              <a:rPr sz="4400" spc="-70" dirty="0" smtClean="0">
                <a:latin typeface="Calibri"/>
                <a:cs typeface="Calibri"/>
              </a:rPr>
              <a:t>P</a:t>
            </a:r>
            <a:r>
              <a:rPr sz="4400" spc="0" dirty="0" smtClean="0">
                <a:latin typeface="Calibri"/>
                <a:cs typeface="Calibri"/>
              </a:rPr>
              <a:t>s</a:t>
            </a:r>
            <a:endParaRPr sz="4400">
              <a:latin typeface="Calibri"/>
              <a:cs typeface="Calibri"/>
            </a:endParaRPr>
          </a:p>
        </p:txBody>
      </p:sp>
      <p:sp>
        <p:nvSpPr>
          <p:cNvPr id="4" name="object 4"/>
          <p:cNvSpPr txBox="1">
            <a:spLocks noGrp="1"/>
          </p:cNvSpPr>
          <p:nvPr>
            <p:ph type="sldNum" sz="quarter" idx="7"/>
          </p:nvPr>
        </p:nvSpPr>
        <p:spPr>
          <a:prstGeom prst="rect">
            <a:avLst/>
          </a:prstGeom>
        </p:spPr>
        <p:txBody>
          <a:bodyPr vert="horz" wrap="square" lIns="0" tIns="0" rIns="0" bIns="0" rtlCol="0">
            <a:noAutofit/>
          </a:bodyPr>
          <a:lstStyle/>
          <a:p>
            <a:pPr marL="25400">
              <a:lnSpc>
                <a:spcPct val="100000"/>
              </a:lnSpc>
            </a:pPr>
            <a:fld id="{81D60167-4931-47E6-BA6A-407CBD079E47}" type="slidenum">
              <a:rPr sz="1200" dirty="0" smtClean="0">
                <a:solidFill>
                  <a:srgbClr val="888888"/>
                </a:solidFill>
                <a:latin typeface="Verdana"/>
                <a:cs typeface="Verdana"/>
              </a:rPr>
              <a:t>23</a:t>
            </a:fld>
            <a:endParaRPr sz="1200">
              <a:latin typeface="Verdana"/>
              <a:cs typeface="Verdana"/>
            </a:endParaRPr>
          </a:p>
        </p:txBody>
      </p:sp>
      <p:sp>
        <p:nvSpPr>
          <p:cNvPr id="3" name="object 3"/>
          <p:cNvSpPr txBox="1"/>
          <p:nvPr/>
        </p:nvSpPr>
        <p:spPr>
          <a:xfrm>
            <a:off x="78739" y="1676019"/>
            <a:ext cx="8862060" cy="4151629"/>
          </a:xfrm>
          <a:prstGeom prst="rect">
            <a:avLst/>
          </a:prstGeom>
        </p:spPr>
        <p:txBody>
          <a:bodyPr vert="horz" wrap="square" lIns="0" tIns="0" rIns="0" bIns="0" rtlCol="0">
            <a:noAutofit/>
          </a:bodyPr>
          <a:lstStyle/>
          <a:p>
            <a:pPr marL="355600" indent="-342900">
              <a:lnSpc>
                <a:spcPct val="100000"/>
              </a:lnSpc>
              <a:buClr>
                <a:srgbClr val="FF0000"/>
              </a:buClr>
              <a:buFont typeface="Arial"/>
              <a:buChar char="•"/>
              <a:tabLst>
                <a:tab pos="354965" algn="l"/>
              </a:tabLst>
            </a:pPr>
            <a:r>
              <a:rPr sz="2600" b="1" dirty="0" smtClean="0">
                <a:solidFill>
                  <a:srgbClr val="FF0000"/>
                </a:solidFill>
                <a:latin typeface="Calibri"/>
                <a:cs typeface="Calibri"/>
              </a:rPr>
              <a:t>Su</a:t>
            </a:r>
            <a:r>
              <a:rPr sz="2600" b="1" spc="-20" dirty="0" smtClean="0">
                <a:solidFill>
                  <a:srgbClr val="FF0000"/>
                </a:solidFill>
                <a:latin typeface="Calibri"/>
                <a:cs typeface="Calibri"/>
              </a:rPr>
              <a:t>bs</a:t>
            </a:r>
            <a:r>
              <a:rPr sz="2600" b="1" spc="-30" dirty="0" smtClean="0">
                <a:solidFill>
                  <a:srgbClr val="FF0000"/>
                </a:solidFill>
                <a:latin typeface="Calibri"/>
                <a:cs typeface="Calibri"/>
              </a:rPr>
              <a:t>t</a:t>
            </a:r>
            <a:r>
              <a:rPr sz="2600" b="1" spc="0" dirty="0" smtClean="0">
                <a:solidFill>
                  <a:srgbClr val="FF0000"/>
                </a:solidFill>
                <a:latin typeface="Calibri"/>
                <a:cs typeface="Calibri"/>
              </a:rPr>
              <a:t>a</a:t>
            </a:r>
            <a:r>
              <a:rPr sz="2600" b="1" spc="-35" dirty="0" smtClean="0">
                <a:solidFill>
                  <a:srgbClr val="FF0000"/>
                </a:solidFill>
                <a:latin typeface="Calibri"/>
                <a:cs typeface="Calibri"/>
              </a:rPr>
              <a:t>n</a:t>
            </a:r>
            <a:r>
              <a:rPr sz="2600" b="1" spc="0" dirty="0" smtClean="0">
                <a:solidFill>
                  <a:srgbClr val="FF0000"/>
                </a:solidFill>
                <a:latin typeface="Calibri"/>
                <a:cs typeface="Calibri"/>
              </a:rPr>
              <a:t>t</a:t>
            </a:r>
            <a:r>
              <a:rPr sz="2600" b="1" spc="-10" dirty="0" smtClean="0">
                <a:solidFill>
                  <a:srgbClr val="FF0000"/>
                </a:solidFill>
                <a:latin typeface="Calibri"/>
                <a:cs typeface="Calibri"/>
              </a:rPr>
              <a:t>i</a:t>
            </a:r>
            <a:r>
              <a:rPr sz="2600" b="1" spc="0" dirty="0" smtClean="0">
                <a:solidFill>
                  <a:srgbClr val="FF0000"/>
                </a:solidFill>
                <a:latin typeface="Calibri"/>
                <a:cs typeface="Calibri"/>
              </a:rPr>
              <a:t>al</a:t>
            </a:r>
            <a:r>
              <a:rPr sz="2600" b="1" spc="-5" dirty="0" smtClean="0">
                <a:solidFill>
                  <a:srgbClr val="FF0000"/>
                </a:solidFill>
                <a:latin typeface="Calibri"/>
                <a:cs typeface="Calibri"/>
              </a:rPr>
              <a:t> </a:t>
            </a:r>
            <a:r>
              <a:rPr sz="2600" b="1" spc="0" dirty="0" smtClean="0">
                <a:solidFill>
                  <a:srgbClr val="FF0000"/>
                </a:solidFill>
                <a:latin typeface="Calibri"/>
                <a:cs typeface="Calibri"/>
              </a:rPr>
              <a:t>n</a:t>
            </a:r>
            <a:r>
              <a:rPr sz="2600" b="1" spc="-15" dirty="0" smtClean="0">
                <a:solidFill>
                  <a:srgbClr val="FF0000"/>
                </a:solidFill>
                <a:latin typeface="Calibri"/>
                <a:cs typeface="Calibri"/>
              </a:rPr>
              <a:t>u</a:t>
            </a:r>
            <a:r>
              <a:rPr sz="2600" b="1" spc="0" dirty="0" smtClean="0">
                <a:solidFill>
                  <a:srgbClr val="FF0000"/>
                </a:solidFill>
                <a:latin typeface="Calibri"/>
                <a:cs typeface="Calibri"/>
              </a:rPr>
              <a:t>mber</a:t>
            </a:r>
            <a:r>
              <a:rPr sz="2600" b="1" spc="5" dirty="0" smtClean="0">
                <a:solidFill>
                  <a:srgbClr val="FF0000"/>
                </a:solidFill>
                <a:latin typeface="Calibri"/>
                <a:cs typeface="Calibri"/>
              </a:rPr>
              <a:t> </a:t>
            </a:r>
            <a:r>
              <a:rPr sz="2600" b="1" spc="0" dirty="0" smtClean="0">
                <a:solidFill>
                  <a:srgbClr val="FF0000"/>
                </a:solidFill>
                <a:latin typeface="Calibri"/>
                <a:cs typeface="Calibri"/>
              </a:rPr>
              <a:t>of</a:t>
            </a:r>
            <a:r>
              <a:rPr sz="2600" b="1" spc="5" dirty="0" smtClean="0">
                <a:solidFill>
                  <a:srgbClr val="FF0000"/>
                </a:solidFill>
                <a:latin typeface="Calibri"/>
                <a:cs typeface="Calibri"/>
              </a:rPr>
              <a:t> </a:t>
            </a:r>
            <a:r>
              <a:rPr sz="2600" b="1" spc="0" dirty="0" smtClean="0">
                <a:solidFill>
                  <a:srgbClr val="FF0000"/>
                </a:solidFill>
                <a:latin typeface="Calibri"/>
                <a:cs typeface="Calibri"/>
              </a:rPr>
              <a:t>non</a:t>
            </a:r>
            <a:r>
              <a:rPr sz="2600" b="1" spc="-10" dirty="0" smtClean="0">
                <a:solidFill>
                  <a:srgbClr val="FF0000"/>
                </a:solidFill>
                <a:latin typeface="Calibri"/>
                <a:cs typeface="Calibri"/>
              </a:rPr>
              <a:t>-</a:t>
            </a:r>
            <a:r>
              <a:rPr sz="2600" b="1" spc="0" dirty="0" smtClean="0">
                <a:solidFill>
                  <a:srgbClr val="FF0000"/>
                </a:solidFill>
                <a:latin typeface="Calibri"/>
                <a:cs typeface="Calibri"/>
              </a:rPr>
              <a:t>u</a:t>
            </a:r>
            <a:r>
              <a:rPr sz="2600" b="1" spc="-15" dirty="0" smtClean="0">
                <a:solidFill>
                  <a:srgbClr val="FF0000"/>
                </a:solidFill>
                <a:latin typeface="Calibri"/>
                <a:cs typeface="Calibri"/>
              </a:rPr>
              <a:t>n</a:t>
            </a:r>
            <a:r>
              <a:rPr sz="2600" b="1" spc="0" dirty="0" smtClean="0">
                <a:solidFill>
                  <a:srgbClr val="FF0000"/>
                </a:solidFill>
                <a:latin typeface="Calibri"/>
                <a:cs typeface="Calibri"/>
              </a:rPr>
              <a:t>i</a:t>
            </a:r>
            <a:r>
              <a:rPr sz="2600" b="1" spc="-15" dirty="0" smtClean="0">
                <a:solidFill>
                  <a:srgbClr val="FF0000"/>
                </a:solidFill>
                <a:latin typeface="Calibri"/>
                <a:cs typeface="Calibri"/>
              </a:rPr>
              <a:t>c</a:t>
            </a:r>
            <a:r>
              <a:rPr sz="2600" b="1" spc="0" dirty="0" smtClean="0">
                <a:solidFill>
                  <a:srgbClr val="FF0000"/>
                </a:solidFill>
                <a:latin typeface="Calibri"/>
                <a:cs typeface="Calibri"/>
              </a:rPr>
              <a:t>a</a:t>
            </a:r>
            <a:r>
              <a:rPr sz="2600" b="1" spc="-20" dirty="0" smtClean="0">
                <a:solidFill>
                  <a:srgbClr val="FF0000"/>
                </a:solidFill>
                <a:latin typeface="Calibri"/>
                <a:cs typeface="Calibri"/>
              </a:rPr>
              <a:t>s</a:t>
            </a:r>
            <a:r>
              <a:rPr sz="2600" b="1" spc="0" dirty="0" smtClean="0">
                <a:solidFill>
                  <a:srgbClr val="FF0000"/>
                </a:solidFill>
                <a:latin typeface="Calibri"/>
                <a:cs typeface="Calibri"/>
              </a:rPr>
              <a:t>t</a:t>
            </a:r>
            <a:r>
              <a:rPr sz="2600" b="1" spc="10" dirty="0" smtClean="0">
                <a:solidFill>
                  <a:srgbClr val="FF0000"/>
                </a:solidFill>
                <a:latin typeface="Calibri"/>
                <a:cs typeface="Calibri"/>
              </a:rPr>
              <a:t> </a:t>
            </a:r>
            <a:r>
              <a:rPr sz="2600" spc="0" dirty="0" smtClean="0">
                <a:latin typeface="Calibri"/>
                <a:cs typeface="Calibri"/>
              </a:rPr>
              <a:t>pac</a:t>
            </a:r>
            <a:r>
              <a:rPr sz="2600" spc="-75" dirty="0" smtClean="0">
                <a:latin typeface="Calibri"/>
                <a:cs typeface="Calibri"/>
              </a:rPr>
              <a:t>k</a:t>
            </a:r>
            <a:r>
              <a:rPr sz="2600" spc="-15" dirty="0" smtClean="0">
                <a:latin typeface="Calibri"/>
                <a:cs typeface="Calibri"/>
              </a:rPr>
              <a:t>e</a:t>
            </a:r>
            <a:r>
              <a:rPr sz="2600" spc="0" dirty="0" smtClean="0">
                <a:latin typeface="Calibri"/>
                <a:cs typeface="Calibri"/>
              </a:rPr>
              <a:t>ts</a:t>
            </a:r>
            <a:endParaRPr sz="2600">
              <a:latin typeface="Calibri"/>
              <a:cs typeface="Calibri"/>
            </a:endParaRPr>
          </a:p>
          <a:p>
            <a:pPr marL="355600" indent="-342900">
              <a:lnSpc>
                <a:spcPct val="100000"/>
              </a:lnSpc>
              <a:buClr>
                <a:srgbClr val="FF0000"/>
              </a:buClr>
              <a:buFont typeface="Arial"/>
              <a:buChar char="•"/>
              <a:tabLst>
                <a:tab pos="354965" algn="l"/>
                <a:tab pos="5283200" algn="l"/>
              </a:tabLst>
            </a:pPr>
            <a:r>
              <a:rPr sz="2600" spc="-5" dirty="0" smtClean="0">
                <a:latin typeface="Calibri"/>
                <a:cs typeface="Calibri"/>
              </a:rPr>
              <a:t>N</a:t>
            </a:r>
            <a:r>
              <a:rPr sz="2600" spc="0" dirty="0" smtClean="0">
                <a:latin typeface="Calibri"/>
                <a:cs typeface="Calibri"/>
              </a:rPr>
              <a:t>umb</a:t>
            </a:r>
            <a:r>
              <a:rPr sz="2600" spc="-15" dirty="0" smtClean="0">
                <a:latin typeface="Calibri"/>
                <a:cs typeface="Calibri"/>
              </a:rPr>
              <a:t>e</a:t>
            </a:r>
            <a:r>
              <a:rPr sz="2600" spc="0" dirty="0" smtClean="0">
                <a:latin typeface="Calibri"/>
                <a:cs typeface="Calibri"/>
              </a:rPr>
              <a:t>r</a:t>
            </a:r>
            <a:r>
              <a:rPr sz="2600" spc="-35" dirty="0" smtClean="0">
                <a:latin typeface="Calibri"/>
                <a:cs typeface="Calibri"/>
              </a:rPr>
              <a:t> </a:t>
            </a:r>
            <a:r>
              <a:rPr sz="2600" spc="0" dirty="0" smtClean="0">
                <a:latin typeface="Calibri"/>
                <a:cs typeface="Calibri"/>
              </a:rPr>
              <a:t>of</a:t>
            </a:r>
            <a:r>
              <a:rPr sz="2600" spc="-10" dirty="0" smtClean="0">
                <a:latin typeface="Calibri"/>
                <a:cs typeface="Calibri"/>
              </a:rPr>
              <a:t> </a:t>
            </a:r>
            <a:r>
              <a:rPr sz="2600" spc="0" dirty="0" smtClean="0">
                <a:latin typeface="Calibri"/>
                <a:cs typeface="Calibri"/>
              </a:rPr>
              <a:t>uni</a:t>
            </a:r>
            <a:r>
              <a:rPr sz="2600" spc="-25" dirty="0" smtClean="0">
                <a:latin typeface="Calibri"/>
                <a:cs typeface="Calibri"/>
              </a:rPr>
              <a:t>c</a:t>
            </a:r>
            <a:r>
              <a:rPr sz="2600" spc="0" dirty="0" smtClean="0">
                <a:latin typeface="Calibri"/>
                <a:cs typeface="Calibri"/>
              </a:rPr>
              <a:t>a</a:t>
            </a:r>
            <a:r>
              <a:rPr sz="2600" spc="-25" dirty="0" smtClean="0">
                <a:latin typeface="Calibri"/>
                <a:cs typeface="Calibri"/>
              </a:rPr>
              <a:t>s</a:t>
            </a:r>
            <a:r>
              <a:rPr sz="2600" spc="0" dirty="0" smtClean="0">
                <a:latin typeface="Calibri"/>
                <a:cs typeface="Calibri"/>
              </a:rPr>
              <a:t>t</a:t>
            </a:r>
            <a:r>
              <a:rPr sz="2600" spc="-25" dirty="0" smtClean="0">
                <a:latin typeface="Calibri"/>
                <a:cs typeface="Calibri"/>
              </a:rPr>
              <a:t> </a:t>
            </a:r>
            <a:r>
              <a:rPr sz="2600" spc="-35" dirty="0" smtClean="0">
                <a:latin typeface="Calibri"/>
                <a:cs typeface="Calibri"/>
              </a:rPr>
              <a:t>r</a:t>
            </a:r>
            <a:r>
              <a:rPr sz="2600" spc="0" dirty="0" smtClean="0">
                <a:latin typeface="Calibri"/>
                <a:cs typeface="Calibri"/>
              </a:rPr>
              <a:t>ecei</a:t>
            </a:r>
            <a:r>
              <a:rPr sz="2600" spc="-25" dirty="0" smtClean="0">
                <a:latin typeface="Calibri"/>
                <a:cs typeface="Calibri"/>
              </a:rPr>
              <a:t>v</a:t>
            </a:r>
            <a:r>
              <a:rPr sz="2600" spc="0" dirty="0" smtClean="0">
                <a:latin typeface="Calibri"/>
                <a:cs typeface="Calibri"/>
              </a:rPr>
              <a:t>ed</a:t>
            </a:r>
            <a:r>
              <a:rPr sz="2600" spc="-40" dirty="0" smtClean="0">
                <a:latin typeface="Calibri"/>
                <a:cs typeface="Calibri"/>
              </a:rPr>
              <a:t> </a:t>
            </a:r>
            <a:r>
              <a:rPr sz="2600" spc="0" dirty="0" smtClean="0">
                <a:latin typeface="Calibri"/>
                <a:cs typeface="Calibri"/>
              </a:rPr>
              <a:t>pac</a:t>
            </a:r>
            <a:r>
              <a:rPr sz="2600" spc="-85" dirty="0" smtClean="0">
                <a:latin typeface="Calibri"/>
                <a:cs typeface="Calibri"/>
              </a:rPr>
              <a:t>k</a:t>
            </a:r>
            <a:r>
              <a:rPr sz="2600" spc="-15" dirty="0" smtClean="0">
                <a:latin typeface="Calibri"/>
                <a:cs typeface="Calibri"/>
              </a:rPr>
              <a:t>e</a:t>
            </a:r>
            <a:r>
              <a:rPr sz="2600" spc="0" dirty="0" smtClean="0">
                <a:latin typeface="Calibri"/>
                <a:cs typeface="Calibri"/>
              </a:rPr>
              <a:t>ts	</a:t>
            </a:r>
            <a:r>
              <a:rPr sz="2600" spc="-25" dirty="0" smtClean="0">
                <a:latin typeface="Calibri"/>
                <a:cs typeface="Calibri"/>
              </a:rPr>
              <a:t>s</a:t>
            </a:r>
            <a:r>
              <a:rPr sz="2600" spc="0" dirty="0" smtClean="0">
                <a:latin typeface="Calibri"/>
                <a:cs typeface="Calibri"/>
              </a:rPr>
              <a:t>t</a:t>
            </a:r>
            <a:r>
              <a:rPr sz="2600" spc="-35" dirty="0" smtClean="0">
                <a:latin typeface="Calibri"/>
                <a:cs typeface="Calibri"/>
              </a:rPr>
              <a:t>r</a:t>
            </a:r>
            <a:r>
              <a:rPr sz="2600" spc="0" dirty="0" smtClean="0">
                <a:latin typeface="Calibri"/>
                <a:cs typeface="Calibri"/>
              </a:rPr>
              <a:t>on</a:t>
            </a:r>
            <a:r>
              <a:rPr sz="2600" spc="-15" dirty="0" smtClean="0">
                <a:latin typeface="Calibri"/>
                <a:cs typeface="Calibri"/>
              </a:rPr>
              <a:t>g</a:t>
            </a:r>
            <a:r>
              <a:rPr sz="2600" spc="0" dirty="0" smtClean="0">
                <a:latin typeface="Calibri"/>
                <a:cs typeface="Calibri"/>
              </a:rPr>
              <a:t>ly</a:t>
            </a:r>
            <a:r>
              <a:rPr sz="2600" spc="-25" dirty="0" smtClean="0">
                <a:latin typeface="Calibri"/>
                <a:cs typeface="Calibri"/>
              </a:rPr>
              <a:t> c</a:t>
            </a:r>
            <a:r>
              <a:rPr sz="2600" spc="0" dirty="0" smtClean="0">
                <a:latin typeface="Calibri"/>
                <a:cs typeface="Calibri"/>
              </a:rPr>
              <a:t>or</a:t>
            </a:r>
            <a:r>
              <a:rPr sz="2600" spc="-40" dirty="0" smtClean="0">
                <a:latin typeface="Calibri"/>
                <a:cs typeface="Calibri"/>
              </a:rPr>
              <a:t>r</a:t>
            </a:r>
            <a:r>
              <a:rPr sz="2600" spc="0" dirty="0" smtClean="0">
                <a:latin typeface="Calibri"/>
                <a:cs typeface="Calibri"/>
              </a:rPr>
              <a:t>el</a:t>
            </a:r>
            <a:r>
              <a:rPr sz="2600" spc="-25" dirty="0" smtClean="0">
                <a:latin typeface="Calibri"/>
                <a:cs typeface="Calibri"/>
              </a:rPr>
              <a:t>at</a:t>
            </a:r>
            <a:r>
              <a:rPr sz="2600" spc="0" dirty="0" smtClean="0">
                <a:latin typeface="Calibri"/>
                <a:cs typeface="Calibri"/>
              </a:rPr>
              <a:t>ed</a:t>
            </a:r>
            <a:r>
              <a:rPr sz="2600" spc="-15" dirty="0" smtClean="0">
                <a:latin typeface="Calibri"/>
                <a:cs typeface="Calibri"/>
              </a:rPr>
              <a:t> </a:t>
            </a:r>
            <a:r>
              <a:rPr sz="2600" spc="0" dirty="0" smtClean="0">
                <a:latin typeface="Calibri"/>
                <a:cs typeface="Calibri"/>
              </a:rPr>
              <a:t>with</a:t>
            </a:r>
            <a:endParaRPr sz="2600">
              <a:latin typeface="Calibri"/>
              <a:cs typeface="Calibri"/>
            </a:endParaRPr>
          </a:p>
          <a:p>
            <a:pPr marR="1722120" algn="ctr">
              <a:lnSpc>
                <a:spcPts val="2495"/>
              </a:lnSpc>
            </a:pPr>
            <a:r>
              <a:rPr sz="2600" dirty="0" smtClean="0">
                <a:latin typeface="Calibri"/>
                <a:cs typeface="Calibri"/>
              </a:rPr>
              <a:t>number</a:t>
            </a:r>
            <a:r>
              <a:rPr sz="2600" spc="-40" dirty="0" smtClean="0">
                <a:latin typeface="Calibri"/>
                <a:cs typeface="Calibri"/>
              </a:rPr>
              <a:t> </a:t>
            </a:r>
            <a:r>
              <a:rPr sz="2600" spc="0" dirty="0" smtClean="0">
                <a:latin typeface="Calibri"/>
                <a:cs typeface="Calibri"/>
              </a:rPr>
              <a:t>of</a:t>
            </a:r>
            <a:r>
              <a:rPr sz="2600" spc="-5" dirty="0" smtClean="0">
                <a:latin typeface="Calibri"/>
                <a:cs typeface="Calibri"/>
              </a:rPr>
              <a:t> </a:t>
            </a:r>
            <a:r>
              <a:rPr sz="2600" spc="0" dirty="0" smtClean="0">
                <a:latin typeface="Calibri"/>
                <a:cs typeface="Calibri"/>
              </a:rPr>
              <a:t>uni</a:t>
            </a:r>
            <a:r>
              <a:rPr sz="2600" spc="-30" dirty="0" smtClean="0">
                <a:latin typeface="Calibri"/>
                <a:cs typeface="Calibri"/>
              </a:rPr>
              <a:t>c</a:t>
            </a:r>
            <a:r>
              <a:rPr sz="2600" spc="0" dirty="0" smtClean="0">
                <a:latin typeface="Calibri"/>
                <a:cs typeface="Calibri"/>
              </a:rPr>
              <a:t>a</a:t>
            </a:r>
            <a:r>
              <a:rPr sz="2600" spc="-25" dirty="0" smtClean="0">
                <a:latin typeface="Calibri"/>
                <a:cs typeface="Calibri"/>
              </a:rPr>
              <a:t>s</a:t>
            </a:r>
            <a:r>
              <a:rPr sz="2600" spc="0" dirty="0" smtClean="0">
                <a:latin typeface="Calibri"/>
                <a:cs typeface="Calibri"/>
              </a:rPr>
              <a:t>t</a:t>
            </a:r>
            <a:r>
              <a:rPr sz="2600" spc="-20" dirty="0" smtClean="0">
                <a:latin typeface="Calibri"/>
                <a:cs typeface="Calibri"/>
              </a:rPr>
              <a:t> </a:t>
            </a:r>
            <a:r>
              <a:rPr sz="2600" spc="0" dirty="0" smtClean="0">
                <a:latin typeface="Calibri"/>
                <a:cs typeface="Calibri"/>
              </a:rPr>
              <a:t>se</a:t>
            </a:r>
            <a:r>
              <a:rPr sz="2600" spc="-25" dirty="0" smtClean="0">
                <a:latin typeface="Calibri"/>
                <a:cs typeface="Calibri"/>
              </a:rPr>
              <a:t>n</a:t>
            </a:r>
            <a:r>
              <a:rPr sz="2600" spc="0" dirty="0" smtClean="0">
                <a:latin typeface="Calibri"/>
                <a:cs typeface="Calibri"/>
              </a:rPr>
              <a:t>t</a:t>
            </a:r>
            <a:r>
              <a:rPr sz="2600" spc="-20" dirty="0" smtClean="0">
                <a:latin typeface="Calibri"/>
                <a:cs typeface="Calibri"/>
              </a:rPr>
              <a:t> </a:t>
            </a:r>
            <a:r>
              <a:rPr sz="2600" spc="0" dirty="0" smtClean="0">
                <a:latin typeface="Calibri"/>
                <a:cs typeface="Calibri"/>
              </a:rPr>
              <a:t>pac</a:t>
            </a:r>
            <a:r>
              <a:rPr sz="2600" spc="-75" dirty="0" smtClean="0">
                <a:latin typeface="Calibri"/>
                <a:cs typeface="Calibri"/>
              </a:rPr>
              <a:t>k</a:t>
            </a:r>
            <a:r>
              <a:rPr sz="2600" spc="-15" dirty="0" smtClean="0">
                <a:latin typeface="Calibri"/>
                <a:cs typeface="Calibri"/>
              </a:rPr>
              <a:t>e</a:t>
            </a:r>
            <a:r>
              <a:rPr sz="2600" spc="0" dirty="0" smtClean="0">
                <a:latin typeface="Calibri"/>
                <a:cs typeface="Calibri"/>
              </a:rPr>
              <a:t>ts</a:t>
            </a:r>
            <a:r>
              <a:rPr sz="2600" spc="-15" dirty="0" smtClean="0">
                <a:latin typeface="Calibri"/>
                <a:cs typeface="Calibri"/>
              </a:rPr>
              <a:t> </a:t>
            </a:r>
            <a:r>
              <a:rPr sz="2600" spc="0" dirty="0" smtClean="0">
                <a:latin typeface="Calibri"/>
                <a:cs typeface="Calibri"/>
              </a:rPr>
              <a:t>(in l</a:t>
            </a:r>
            <a:r>
              <a:rPr sz="2600" spc="-10" dirty="0" smtClean="0">
                <a:latin typeface="Calibri"/>
                <a:cs typeface="Calibri"/>
              </a:rPr>
              <a:t>o</a:t>
            </a:r>
            <a:r>
              <a:rPr sz="2600" spc="-5" dirty="0" smtClean="0">
                <a:latin typeface="Calibri"/>
                <a:cs typeface="Calibri"/>
              </a:rPr>
              <a:t>g</a:t>
            </a:r>
            <a:r>
              <a:rPr sz="2600" spc="-10" dirty="0" smtClean="0">
                <a:latin typeface="Calibri"/>
                <a:cs typeface="Calibri"/>
              </a:rPr>
              <a:t>-</a:t>
            </a:r>
            <a:r>
              <a:rPr sz="2600" spc="0" dirty="0" smtClean="0">
                <a:latin typeface="Calibri"/>
                <a:cs typeface="Calibri"/>
              </a:rPr>
              <a:t>log</a:t>
            </a:r>
            <a:r>
              <a:rPr sz="2600" spc="15" dirty="0" smtClean="0">
                <a:latin typeface="Calibri"/>
                <a:cs typeface="Calibri"/>
              </a:rPr>
              <a:t> </a:t>
            </a:r>
            <a:r>
              <a:rPr sz="2600" spc="0" dirty="0" smtClean="0">
                <a:latin typeface="Calibri"/>
                <a:cs typeface="Calibri"/>
              </a:rPr>
              <a:t>s</a:t>
            </a:r>
            <a:r>
              <a:rPr sz="2600" spc="-25" dirty="0" smtClean="0">
                <a:latin typeface="Calibri"/>
                <a:cs typeface="Calibri"/>
              </a:rPr>
              <a:t>c</a:t>
            </a:r>
            <a:r>
              <a:rPr sz="2600" spc="0" dirty="0" smtClean="0">
                <a:latin typeface="Calibri"/>
                <a:cs typeface="Calibri"/>
              </a:rPr>
              <a:t>ale)</a:t>
            </a:r>
            <a:endParaRPr sz="2600">
              <a:latin typeface="Calibri"/>
              <a:cs typeface="Calibri"/>
            </a:endParaRPr>
          </a:p>
          <a:p>
            <a:pPr marL="355600" indent="-342900">
              <a:lnSpc>
                <a:spcPct val="100000"/>
              </a:lnSpc>
              <a:buClr>
                <a:srgbClr val="FF0000"/>
              </a:buClr>
              <a:buFont typeface="Arial"/>
              <a:buChar char="•"/>
              <a:tabLst>
                <a:tab pos="354965" algn="l"/>
              </a:tabLst>
            </a:pPr>
            <a:r>
              <a:rPr sz="2600" dirty="0" smtClean="0">
                <a:latin typeface="Calibri"/>
                <a:cs typeface="Calibri"/>
              </a:rPr>
              <a:t>Mo</a:t>
            </a:r>
            <a:r>
              <a:rPr sz="2600" spc="-25" dirty="0" smtClean="0">
                <a:latin typeface="Calibri"/>
                <a:cs typeface="Calibri"/>
              </a:rPr>
              <a:t>s</a:t>
            </a:r>
            <a:r>
              <a:rPr sz="2600" spc="0" dirty="0" smtClean="0">
                <a:latin typeface="Calibri"/>
                <a:cs typeface="Calibri"/>
              </a:rPr>
              <a:t>t</a:t>
            </a:r>
            <a:r>
              <a:rPr sz="2600" spc="-20" dirty="0" smtClean="0">
                <a:latin typeface="Calibri"/>
                <a:cs typeface="Calibri"/>
              </a:rPr>
              <a:t> </a:t>
            </a:r>
            <a:r>
              <a:rPr sz="2600" spc="0" dirty="0" smtClean="0">
                <a:latin typeface="Calibri"/>
                <a:cs typeface="Calibri"/>
              </a:rPr>
              <a:t>of</a:t>
            </a:r>
            <a:r>
              <a:rPr sz="2600" spc="-5" dirty="0" smtClean="0">
                <a:latin typeface="Calibri"/>
                <a:cs typeface="Calibri"/>
              </a:rPr>
              <a:t> </a:t>
            </a:r>
            <a:r>
              <a:rPr sz="2600" spc="0" dirty="0" smtClean="0">
                <a:latin typeface="Calibri"/>
                <a:cs typeface="Calibri"/>
              </a:rPr>
              <a:t>A</a:t>
            </a:r>
            <a:r>
              <a:rPr sz="2600" spc="-40" dirty="0" smtClean="0">
                <a:latin typeface="Calibri"/>
                <a:cs typeface="Calibri"/>
              </a:rPr>
              <a:t>P</a:t>
            </a:r>
            <a:r>
              <a:rPr sz="2600" spc="0" dirty="0" smtClean="0">
                <a:latin typeface="Calibri"/>
                <a:cs typeface="Calibri"/>
              </a:rPr>
              <a:t>s</a:t>
            </a:r>
            <a:r>
              <a:rPr sz="2600" spc="-35" dirty="0" smtClean="0">
                <a:latin typeface="Calibri"/>
                <a:cs typeface="Calibri"/>
              </a:rPr>
              <a:t> </a:t>
            </a:r>
            <a:r>
              <a:rPr sz="2600" spc="0" dirty="0" smtClean="0">
                <a:latin typeface="Calibri"/>
                <a:cs typeface="Calibri"/>
              </a:rPr>
              <a:t>send</a:t>
            </a:r>
            <a:r>
              <a:rPr sz="2600" spc="-20" dirty="0" smtClean="0">
                <a:latin typeface="Calibri"/>
                <a:cs typeface="Calibri"/>
              </a:rPr>
              <a:t> </a:t>
            </a:r>
            <a:r>
              <a:rPr sz="2600" spc="0" dirty="0" smtClean="0">
                <a:latin typeface="Calibri"/>
                <a:cs typeface="Calibri"/>
              </a:rPr>
              <a:t>&amp; </a:t>
            </a:r>
            <a:r>
              <a:rPr sz="2600" spc="-35" dirty="0" smtClean="0">
                <a:latin typeface="Calibri"/>
                <a:cs typeface="Calibri"/>
              </a:rPr>
              <a:t>r</a:t>
            </a:r>
            <a:r>
              <a:rPr sz="2600" spc="0" dirty="0" smtClean="0">
                <a:latin typeface="Calibri"/>
                <a:cs typeface="Calibri"/>
              </a:rPr>
              <a:t>ecei</a:t>
            </a:r>
            <a:r>
              <a:rPr sz="2600" spc="-20" dirty="0" smtClean="0">
                <a:latin typeface="Calibri"/>
                <a:cs typeface="Calibri"/>
              </a:rPr>
              <a:t>v</a:t>
            </a:r>
            <a:r>
              <a:rPr sz="2600" spc="0" dirty="0" smtClean="0">
                <a:latin typeface="Calibri"/>
                <a:cs typeface="Calibri"/>
              </a:rPr>
              <a:t>e</a:t>
            </a:r>
            <a:r>
              <a:rPr sz="2600" spc="-35" dirty="0" smtClean="0">
                <a:latin typeface="Calibri"/>
                <a:cs typeface="Calibri"/>
              </a:rPr>
              <a:t> </a:t>
            </a:r>
            <a:r>
              <a:rPr sz="2600" spc="0" dirty="0" smtClean="0">
                <a:latin typeface="Calibri"/>
                <a:cs typeface="Calibri"/>
              </a:rPr>
              <a:t>pac</a:t>
            </a:r>
            <a:r>
              <a:rPr sz="2600" spc="-75" dirty="0" smtClean="0">
                <a:latin typeface="Calibri"/>
                <a:cs typeface="Calibri"/>
              </a:rPr>
              <a:t>k</a:t>
            </a:r>
            <a:r>
              <a:rPr sz="2600" spc="-15" dirty="0" smtClean="0">
                <a:latin typeface="Calibri"/>
                <a:cs typeface="Calibri"/>
              </a:rPr>
              <a:t>e</a:t>
            </a:r>
            <a:r>
              <a:rPr sz="2600" spc="0" dirty="0" smtClean="0">
                <a:latin typeface="Calibri"/>
                <a:cs typeface="Calibri"/>
              </a:rPr>
              <a:t>ts</a:t>
            </a:r>
            <a:r>
              <a:rPr sz="2600" spc="-20" dirty="0" smtClean="0">
                <a:latin typeface="Calibri"/>
                <a:cs typeface="Calibri"/>
              </a:rPr>
              <a:t> </a:t>
            </a:r>
            <a:r>
              <a:rPr sz="2600" spc="0" dirty="0" smtClean="0">
                <a:latin typeface="Calibri"/>
                <a:cs typeface="Calibri"/>
              </a:rPr>
              <a:t>of</a:t>
            </a:r>
            <a:r>
              <a:rPr sz="2600" spc="-5" dirty="0" smtClean="0">
                <a:latin typeface="Calibri"/>
                <a:cs typeface="Calibri"/>
              </a:rPr>
              <a:t> </a:t>
            </a:r>
            <a:r>
              <a:rPr sz="2600" spc="-40" dirty="0" smtClean="0">
                <a:latin typeface="Calibri"/>
                <a:cs typeface="Calibri"/>
              </a:rPr>
              <a:t>r</a:t>
            </a:r>
            <a:r>
              <a:rPr sz="2600" spc="0" dirty="0" smtClean="0">
                <a:latin typeface="Calibri"/>
                <a:cs typeface="Calibri"/>
              </a:rPr>
              <a:t>el</a:t>
            </a:r>
            <a:r>
              <a:rPr sz="2600" spc="-25" dirty="0" smtClean="0">
                <a:latin typeface="Calibri"/>
                <a:cs typeface="Calibri"/>
              </a:rPr>
              <a:t>a</a:t>
            </a:r>
            <a:r>
              <a:rPr sz="2600" spc="0" dirty="0" smtClean="0">
                <a:latin typeface="Calibri"/>
                <a:cs typeface="Calibri"/>
              </a:rPr>
              <a:t>ti</a:t>
            </a:r>
            <a:r>
              <a:rPr sz="2600" spc="-20" dirty="0" smtClean="0">
                <a:latin typeface="Calibri"/>
                <a:cs typeface="Calibri"/>
              </a:rPr>
              <a:t>v</a:t>
            </a:r>
            <a:r>
              <a:rPr sz="2600" spc="0" dirty="0" smtClean="0">
                <a:latin typeface="Calibri"/>
                <a:cs typeface="Calibri"/>
              </a:rPr>
              <a:t>ely</a:t>
            </a:r>
            <a:r>
              <a:rPr sz="2600" spc="-10" dirty="0" smtClean="0">
                <a:latin typeface="Calibri"/>
                <a:cs typeface="Calibri"/>
              </a:rPr>
              <a:t> </a:t>
            </a:r>
            <a:r>
              <a:rPr sz="2600" b="1" spc="0" dirty="0" smtClean="0">
                <a:solidFill>
                  <a:srgbClr val="FF0000"/>
                </a:solidFill>
                <a:latin typeface="Calibri"/>
                <a:cs typeface="Calibri"/>
              </a:rPr>
              <a:t>s</a:t>
            </a:r>
            <a:r>
              <a:rPr sz="2600" b="1" spc="5" dirty="0" smtClean="0">
                <a:solidFill>
                  <a:srgbClr val="FF0000"/>
                </a:solidFill>
                <a:latin typeface="Calibri"/>
                <a:cs typeface="Calibri"/>
              </a:rPr>
              <a:t>m</a:t>
            </a:r>
            <a:r>
              <a:rPr sz="2600" b="1" spc="0" dirty="0" smtClean="0">
                <a:solidFill>
                  <a:srgbClr val="FF0000"/>
                </a:solidFill>
                <a:latin typeface="Calibri"/>
                <a:cs typeface="Calibri"/>
              </a:rPr>
              <a:t>all</a:t>
            </a:r>
            <a:r>
              <a:rPr sz="2600" b="1" spc="-20" dirty="0" smtClean="0">
                <a:solidFill>
                  <a:srgbClr val="FF0000"/>
                </a:solidFill>
                <a:latin typeface="Calibri"/>
                <a:cs typeface="Calibri"/>
              </a:rPr>
              <a:t> </a:t>
            </a:r>
            <a:r>
              <a:rPr sz="2600" b="1" spc="0" dirty="0" smtClean="0">
                <a:solidFill>
                  <a:srgbClr val="FF0000"/>
                </a:solidFill>
                <a:latin typeface="Calibri"/>
                <a:cs typeface="Calibri"/>
              </a:rPr>
              <a:t>si</a:t>
            </a:r>
            <a:r>
              <a:rPr sz="2600" b="1" spc="-50" dirty="0" smtClean="0">
                <a:solidFill>
                  <a:srgbClr val="FF0000"/>
                </a:solidFill>
                <a:latin typeface="Calibri"/>
                <a:cs typeface="Calibri"/>
              </a:rPr>
              <a:t>z</a:t>
            </a:r>
            <a:r>
              <a:rPr sz="2600" b="1" spc="0" dirty="0" smtClean="0">
                <a:solidFill>
                  <a:srgbClr val="FF0000"/>
                </a:solidFill>
                <a:latin typeface="Calibri"/>
                <a:cs typeface="Calibri"/>
              </a:rPr>
              <a:t>e</a:t>
            </a:r>
            <a:endParaRPr sz="2600">
              <a:latin typeface="Calibri"/>
              <a:cs typeface="Calibri"/>
            </a:endParaRPr>
          </a:p>
          <a:p>
            <a:pPr marL="355600" indent="-342900">
              <a:lnSpc>
                <a:spcPct val="100000"/>
              </a:lnSpc>
              <a:buClr>
                <a:srgbClr val="FF0000"/>
              </a:buClr>
              <a:buFont typeface="Arial"/>
              <a:buChar char="•"/>
              <a:tabLst>
                <a:tab pos="354965" algn="l"/>
              </a:tabLst>
            </a:pPr>
            <a:r>
              <a:rPr sz="2600" dirty="0" smtClean="0">
                <a:latin typeface="Calibri"/>
                <a:cs typeface="Calibri"/>
              </a:rPr>
              <a:t>Signifi</a:t>
            </a:r>
            <a:r>
              <a:rPr sz="2600" spc="-20" dirty="0" smtClean="0">
                <a:latin typeface="Calibri"/>
                <a:cs typeface="Calibri"/>
              </a:rPr>
              <a:t>c</a:t>
            </a:r>
            <a:r>
              <a:rPr sz="2600" spc="0" dirty="0" smtClean="0">
                <a:latin typeface="Calibri"/>
                <a:cs typeface="Calibri"/>
              </a:rPr>
              <a:t>a</a:t>
            </a:r>
            <a:r>
              <a:rPr sz="2600" spc="-25" dirty="0" smtClean="0">
                <a:latin typeface="Calibri"/>
                <a:cs typeface="Calibri"/>
              </a:rPr>
              <a:t>n</a:t>
            </a:r>
            <a:r>
              <a:rPr sz="2600" spc="0" dirty="0" smtClean="0">
                <a:latin typeface="Calibri"/>
                <a:cs typeface="Calibri"/>
              </a:rPr>
              <a:t>t</a:t>
            </a:r>
            <a:r>
              <a:rPr sz="2600" spc="-20" dirty="0" smtClean="0">
                <a:latin typeface="Calibri"/>
                <a:cs typeface="Calibri"/>
              </a:rPr>
              <a:t> </a:t>
            </a:r>
            <a:r>
              <a:rPr sz="2600" spc="0" dirty="0" smtClean="0">
                <a:latin typeface="Calibri"/>
                <a:cs typeface="Calibri"/>
              </a:rPr>
              <a:t>number</a:t>
            </a:r>
            <a:r>
              <a:rPr sz="2600" spc="-25" dirty="0" smtClean="0">
                <a:latin typeface="Calibri"/>
                <a:cs typeface="Calibri"/>
              </a:rPr>
              <a:t> </a:t>
            </a:r>
            <a:r>
              <a:rPr sz="2600" spc="0" dirty="0" smtClean="0">
                <a:latin typeface="Calibri"/>
                <a:cs typeface="Calibri"/>
              </a:rPr>
              <a:t>of</a:t>
            </a:r>
            <a:r>
              <a:rPr sz="2600" spc="-5" dirty="0" smtClean="0">
                <a:latin typeface="Calibri"/>
                <a:cs typeface="Calibri"/>
              </a:rPr>
              <a:t> </a:t>
            </a:r>
            <a:r>
              <a:rPr sz="2600" spc="0" dirty="0" smtClean="0">
                <a:latin typeface="Calibri"/>
                <a:cs typeface="Calibri"/>
              </a:rPr>
              <a:t>A</a:t>
            </a:r>
            <a:r>
              <a:rPr sz="2600" spc="-40" dirty="0" smtClean="0">
                <a:latin typeface="Calibri"/>
                <a:cs typeface="Calibri"/>
              </a:rPr>
              <a:t>P</a:t>
            </a:r>
            <a:r>
              <a:rPr sz="2600" spc="0" dirty="0" smtClean="0">
                <a:latin typeface="Calibri"/>
                <a:cs typeface="Calibri"/>
              </a:rPr>
              <a:t>s</a:t>
            </a:r>
            <a:r>
              <a:rPr sz="2600" spc="-35" dirty="0" smtClean="0">
                <a:latin typeface="Calibri"/>
                <a:cs typeface="Calibri"/>
              </a:rPr>
              <a:t> </a:t>
            </a:r>
            <a:r>
              <a:rPr sz="2600" spc="0" dirty="0" smtClean="0">
                <a:latin typeface="Calibri"/>
                <a:cs typeface="Calibri"/>
              </a:rPr>
              <a:t>sh</a:t>
            </a:r>
            <a:r>
              <a:rPr sz="2600" spc="-20" dirty="0" smtClean="0">
                <a:latin typeface="Calibri"/>
                <a:cs typeface="Calibri"/>
              </a:rPr>
              <a:t>o</a:t>
            </a:r>
            <a:r>
              <a:rPr sz="2600" spc="0" dirty="0" smtClean="0">
                <a:latin typeface="Calibri"/>
                <a:cs typeface="Calibri"/>
              </a:rPr>
              <a:t>w </a:t>
            </a:r>
            <a:r>
              <a:rPr sz="2600" spc="-50" dirty="0" smtClean="0">
                <a:latin typeface="Calibri"/>
                <a:cs typeface="Calibri"/>
              </a:rPr>
              <a:t>r</a:t>
            </a:r>
            <a:r>
              <a:rPr sz="2600" spc="-25" dirty="0" smtClean="0">
                <a:latin typeface="Calibri"/>
                <a:cs typeface="Calibri"/>
              </a:rPr>
              <a:t>a</a:t>
            </a:r>
            <a:r>
              <a:rPr sz="2600" spc="0" dirty="0" smtClean="0">
                <a:latin typeface="Calibri"/>
                <a:cs typeface="Calibri"/>
              </a:rPr>
              <a:t>ther</a:t>
            </a:r>
            <a:r>
              <a:rPr sz="2600" spc="-10" dirty="0" smtClean="0">
                <a:latin typeface="Calibri"/>
                <a:cs typeface="Calibri"/>
              </a:rPr>
              <a:t> </a:t>
            </a:r>
            <a:r>
              <a:rPr sz="2600" b="1" spc="0" dirty="0" smtClean="0">
                <a:solidFill>
                  <a:srgbClr val="FF0000"/>
                </a:solidFill>
                <a:latin typeface="Calibri"/>
                <a:cs typeface="Calibri"/>
              </a:rPr>
              <a:t>a</a:t>
            </a:r>
            <a:r>
              <a:rPr sz="2600" b="1" spc="-35" dirty="0" smtClean="0">
                <a:solidFill>
                  <a:srgbClr val="FF0000"/>
                </a:solidFill>
                <a:latin typeface="Calibri"/>
                <a:cs typeface="Calibri"/>
              </a:rPr>
              <a:t>s</a:t>
            </a:r>
            <a:r>
              <a:rPr sz="2600" b="1" spc="0" dirty="0" smtClean="0">
                <a:solidFill>
                  <a:srgbClr val="FF0000"/>
                </a:solidFill>
                <a:latin typeface="Calibri"/>
                <a:cs typeface="Calibri"/>
              </a:rPr>
              <a:t>y</a:t>
            </a:r>
            <a:r>
              <a:rPr sz="2600" b="1" spc="5" dirty="0" smtClean="0">
                <a:solidFill>
                  <a:srgbClr val="FF0000"/>
                </a:solidFill>
                <a:latin typeface="Calibri"/>
                <a:cs typeface="Calibri"/>
              </a:rPr>
              <a:t>m</a:t>
            </a:r>
            <a:r>
              <a:rPr sz="2600" b="1" spc="0" dirty="0" smtClean="0">
                <a:solidFill>
                  <a:srgbClr val="FF0000"/>
                </a:solidFill>
                <a:latin typeface="Calibri"/>
                <a:cs typeface="Calibri"/>
              </a:rPr>
              <a:t>me</a:t>
            </a:r>
            <a:r>
              <a:rPr sz="2600" b="1" spc="-15" dirty="0" smtClean="0">
                <a:solidFill>
                  <a:srgbClr val="FF0000"/>
                </a:solidFill>
                <a:latin typeface="Calibri"/>
                <a:cs typeface="Calibri"/>
              </a:rPr>
              <a:t>t</a:t>
            </a:r>
            <a:r>
              <a:rPr sz="2600" b="1" spc="0" dirty="0" smtClean="0">
                <a:solidFill>
                  <a:srgbClr val="FF0000"/>
                </a:solidFill>
                <a:latin typeface="Calibri"/>
                <a:cs typeface="Calibri"/>
              </a:rPr>
              <a:t>ric</a:t>
            </a:r>
            <a:r>
              <a:rPr sz="2600" b="1" spc="-30" dirty="0" smtClean="0">
                <a:solidFill>
                  <a:srgbClr val="FF0000"/>
                </a:solidFill>
                <a:latin typeface="Calibri"/>
                <a:cs typeface="Calibri"/>
              </a:rPr>
              <a:t> </a:t>
            </a:r>
            <a:r>
              <a:rPr sz="2600" b="1" spc="0" dirty="0" smtClean="0">
                <a:solidFill>
                  <a:srgbClr val="FF0000"/>
                </a:solidFill>
                <a:latin typeface="Calibri"/>
                <a:cs typeface="Calibri"/>
              </a:rPr>
              <a:t>p</a:t>
            </a:r>
            <a:r>
              <a:rPr sz="2600" b="1" spc="-10" dirty="0" smtClean="0">
                <a:solidFill>
                  <a:srgbClr val="FF0000"/>
                </a:solidFill>
                <a:latin typeface="Calibri"/>
                <a:cs typeface="Calibri"/>
              </a:rPr>
              <a:t>a</a:t>
            </a:r>
            <a:r>
              <a:rPr sz="2600" b="1" spc="0" dirty="0" smtClean="0">
                <a:solidFill>
                  <a:srgbClr val="FF0000"/>
                </a:solidFill>
                <a:latin typeface="Calibri"/>
                <a:cs typeface="Calibri"/>
              </a:rPr>
              <a:t>c</a:t>
            </a:r>
            <a:r>
              <a:rPr sz="2600" b="1" spc="-75" dirty="0" smtClean="0">
                <a:solidFill>
                  <a:srgbClr val="FF0000"/>
                </a:solidFill>
                <a:latin typeface="Calibri"/>
                <a:cs typeface="Calibri"/>
              </a:rPr>
              <a:t>k</a:t>
            </a:r>
            <a:r>
              <a:rPr sz="2600" b="1" spc="-15" dirty="0" smtClean="0">
                <a:solidFill>
                  <a:srgbClr val="FF0000"/>
                </a:solidFill>
                <a:latin typeface="Calibri"/>
                <a:cs typeface="Calibri"/>
              </a:rPr>
              <a:t>e</a:t>
            </a:r>
            <a:r>
              <a:rPr sz="2600" b="1" spc="0" dirty="0" smtClean="0">
                <a:solidFill>
                  <a:srgbClr val="FF0000"/>
                </a:solidFill>
                <a:latin typeface="Calibri"/>
                <a:cs typeface="Calibri"/>
              </a:rPr>
              <a:t>t si</a:t>
            </a:r>
            <a:r>
              <a:rPr sz="2600" b="1" spc="-55" dirty="0" smtClean="0">
                <a:solidFill>
                  <a:srgbClr val="FF0000"/>
                </a:solidFill>
                <a:latin typeface="Calibri"/>
                <a:cs typeface="Calibri"/>
              </a:rPr>
              <a:t>z</a:t>
            </a:r>
            <a:r>
              <a:rPr sz="2600" b="1" spc="0" dirty="0" smtClean="0">
                <a:solidFill>
                  <a:srgbClr val="FF0000"/>
                </a:solidFill>
                <a:latin typeface="Calibri"/>
                <a:cs typeface="Calibri"/>
              </a:rPr>
              <a:t>es</a:t>
            </a:r>
            <a:endParaRPr sz="2600">
              <a:latin typeface="Calibri"/>
              <a:cs typeface="Calibri"/>
            </a:endParaRPr>
          </a:p>
          <a:p>
            <a:pPr marL="756285" marR="1791335" lvl="1" indent="-287020" algn="ctr">
              <a:lnSpc>
                <a:spcPct val="100000"/>
              </a:lnSpc>
              <a:buFont typeface="Arial"/>
              <a:buChar char="–"/>
              <a:tabLst>
                <a:tab pos="756285" algn="l"/>
              </a:tabLst>
            </a:pPr>
            <a:r>
              <a:rPr sz="2600" spc="0" dirty="0" smtClean="0">
                <a:latin typeface="Calibri"/>
                <a:cs typeface="Calibri"/>
              </a:rPr>
              <a:t>A</a:t>
            </a:r>
            <a:r>
              <a:rPr sz="2600" spc="-35" dirty="0" smtClean="0">
                <a:latin typeface="Calibri"/>
                <a:cs typeface="Calibri"/>
              </a:rPr>
              <a:t>P</a:t>
            </a:r>
            <a:r>
              <a:rPr sz="2600" spc="0" dirty="0" smtClean="0">
                <a:latin typeface="Calibri"/>
                <a:cs typeface="Calibri"/>
              </a:rPr>
              <a:t>s</a:t>
            </a:r>
            <a:r>
              <a:rPr sz="2600" spc="-50" dirty="0" smtClean="0">
                <a:latin typeface="Calibri"/>
                <a:cs typeface="Calibri"/>
              </a:rPr>
              <a:t> </a:t>
            </a:r>
            <a:r>
              <a:rPr sz="2600" spc="0" dirty="0" smtClean="0">
                <a:latin typeface="Calibri"/>
                <a:cs typeface="Calibri"/>
              </a:rPr>
              <a:t>with </a:t>
            </a:r>
            <a:r>
              <a:rPr sz="2600" b="1" spc="0" dirty="0" smtClean="0">
                <a:latin typeface="Calibri"/>
                <a:cs typeface="Calibri"/>
              </a:rPr>
              <a:t>l</a:t>
            </a:r>
            <a:r>
              <a:rPr sz="2600" b="1" spc="-10" dirty="0" smtClean="0">
                <a:latin typeface="Calibri"/>
                <a:cs typeface="Calibri"/>
              </a:rPr>
              <a:t>a</a:t>
            </a:r>
            <a:r>
              <a:rPr sz="2600" b="1" spc="-40" dirty="0" smtClean="0">
                <a:latin typeface="Calibri"/>
                <a:cs typeface="Calibri"/>
              </a:rPr>
              <a:t>r</a:t>
            </a:r>
            <a:r>
              <a:rPr sz="2600" b="1" spc="-25" dirty="0" smtClean="0">
                <a:latin typeface="Calibri"/>
                <a:cs typeface="Calibri"/>
              </a:rPr>
              <a:t>g</a:t>
            </a:r>
            <a:r>
              <a:rPr sz="2600" b="1" spc="0" dirty="0" smtClean="0">
                <a:latin typeface="Calibri"/>
                <a:cs typeface="Calibri"/>
              </a:rPr>
              <a:t>e</a:t>
            </a:r>
            <a:r>
              <a:rPr sz="2600" b="1" spc="5" dirty="0" smtClean="0">
                <a:latin typeface="Calibri"/>
                <a:cs typeface="Calibri"/>
              </a:rPr>
              <a:t> </a:t>
            </a:r>
            <a:r>
              <a:rPr sz="2600" b="1" spc="0" dirty="0" smtClean="0">
                <a:latin typeface="Calibri"/>
                <a:cs typeface="Calibri"/>
              </a:rPr>
              <a:t>se</a:t>
            </a:r>
            <a:r>
              <a:rPr sz="2600" b="1" spc="-35" dirty="0" smtClean="0">
                <a:latin typeface="Calibri"/>
                <a:cs typeface="Calibri"/>
              </a:rPr>
              <a:t>n</a:t>
            </a:r>
            <a:r>
              <a:rPr sz="2600" b="1" spc="0" dirty="0" smtClean="0">
                <a:latin typeface="Calibri"/>
                <a:cs typeface="Calibri"/>
              </a:rPr>
              <a:t>t</a:t>
            </a:r>
            <a:r>
              <a:rPr sz="2600" b="1" spc="10" dirty="0" smtClean="0">
                <a:latin typeface="Calibri"/>
                <a:cs typeface="Calibri"/>
              </a:rPr>
              <a:t> </a:t>
            </a:r>
            <a:r>
              <a:rPr sz="2600" spc="0" dirty="0" smtClean="0">
                <a:latin typeface="Calibri"/>
                <a:cs typeface="Calibri"/>
              </a:rPr>
              <a:t>&amp;</a:t>
            </a:r>
            <a:r>
              <a:rPr sz="2600" spc="-15" dirty="0" smtClean="0">
                <a:latin typeface="Calibri"/>
                <a:cs typeface="Calibri"/>
              </a:rPr>
              <a:t> </a:t>
            </a:r>
            <a:r>
              <a:rPr sz="2600" b="1" spc="0" dirty="0" smtClean="0">
                <a:latin typeface="Calibri"/>
                <a:cs typeface="Calibri"/>
              </a:rPr>
              <a:t>sma</a:t>
            </a:r>
            <a:r>
              <a:rPr sz="2600" b="1" spc="-10" dirty="0" smtClean="0">
                <a:latin typeface="Calibri"/>
                <a:cs typeface="Calibri"/>
              </a:rPr>
              <a:t>l</a:t>
            </a:r>
            <a:r>
              <a:rPr sz="2600" b="1" spc="0" dirty="0" smtClean="0">
                <a:latin typeface="Calibri"/>
                <a:cs typeface="Calibri"/>
              </a:rPr>
              <a:t>l</a:t>
            </a:r>
            <a:r>
              <a:rPr sz="2600" b="1" spc="-20" dirty="0" smtClean="0">
                <a:latin typeface="Calibri"/>
                <a:cs typeface="Calibri"/>
              </a:rPr>
              <a:t> </a:t>
            </a:r>
            <a:r>
              <a:rPr sz="2600" b="1" spc="-30" dirty="0" smtClean="0">
                <a:latin typeface="Calibri"/>
                <a:cs typeface="Calibri"/>
              </a:rPr>
              <a:t>r</a:t>
            </a:r>
            <a:r>
              <a:rPr sz="2600" b="1" spc="0" dirty="0" smtClean="0">
                <a:latin typeface="Calibri"/>
                <a:cs typeface="Calibri"/>
              </a:rPr>
              <a:t>ece</a:t>
            </a:r>
            <a:r>
              <a:rPr sz="2600" b="1" spc="-15" dirty="0" smtClean="0">
                <a:latin typeface="Calibri"/>
                <a:cs typeface="Calibri"/>
              </a:rPr>
              <a:t>i</a:t>
            </a:r>
            <a:r>
              <a:rPr sz="2600" b="1" spc="-25" dirty="0" smtClean="0">
                <a:latin typeface="Calibri"/>
                <a:cs typeface="Calibri"/>
              </a:rPr>
              <a:t>v</a:t>
            </a:r>
            <a:r>
              <a:rPr sz="2600" b="1" spc="0" dirty="0" smtClean="0">
                <a:latin typeface="Calibri"/>
                <a:cs typeface="Calibri"/>
              </a:rPr>
              <a:t>e </a:t>
            </a:r>
            <a:r>
              <a:rPr sz="2600" b="1" spc="-10" dirty="0" smtClean="0">
                <a:latin typeface="Calibri"/>
                <a:cs typeface="Calibri"/>
              </a:rPr>
              <a:t>p</a:t>
            </a:r>
            <a:r>
              <a:rPr sz="2600" b="1" spc="0" dirty="0" smtClean="0">
                <a:latin typeface="Calibri"/>
                <a:cs typeface="Calibri"/>
              </a:rPr>
              <a:t>ac</a:t>
            </a:r>
            <a:r>
              <a:rPr sz="2600" b="1" spc="-80" dirty="0" smtClean="0">
                <a:latin typeface="Calibri"/>
                <a:cs typeface="Calibri"/>
              </a:rPr>
              <a:t>k</a:t>
            </a:r>
            <a:r>
              <a:rPr sz="2600" b="1" spc="-20" dirty="0" smtClean="0">
                <a:latin typeface="Calibri"/>
                <a:cs typeface="Calibri"/>
              </a:rPr>
              <a:t>e</a:t>
            </a:r>
            <a:r>
              <a:rPr sz="2600" b="1" spc="0" dirty="0" smtClean="0">
                <a:latin typeface="Calibri"/>
                <a:cs typeface="Calibri"/>
              </a:rPr>
              <a:t>ts</a:t>
            </a:r>
            <a:endParaRPr sz="2600">
              <a:latin typeface="Calibri"/>
              <a:cs typeface="Calibri"/>
            </a:endParaRPr>
          </a:p>
          <a:p>
            <a:pPr marL="756285" marR="1783714" lvl="1" indent="-287020" algn="ctr">
              <a:lnSpc>
                <a:spcPct val="100000"/>
              </a:lnSpc>
              <a:buFont typeface="Arial"/>
              <a:buChar char="–"/>
              <a:tabLst>
                <a:tab pos="756285" algn="l"/>
              </a:tabLst>
            </a:pPr>
            <a:r>
              <a:rPr sz="2600" spc="0" dirty="0" smtClean="0">
                <a:latin typeface="Calibri"/>
                <a:cs typeface="Calibri"/>
              </a:rPr>
              <a:t>A</a:t>
            </a:r>
            <a:r>
              <a:rPr sz="2600" spc="-35" dirty="0" smtClean="0">
                <a:latin typeface="Calibri"/>
                <a:cs typeface="Calibri"/>
              </a:rPr>
              <a:t>P</a:t>
            </a:r>
            <a:r>
              <a:rPr sz="2600" spc="0" dirty="0" smtClean="0">
                <a:latin typeface="Calibri"/>
                <a:cs typeface="Calibri"/>
              </a:rPr>
              <a:t>s</a:t>
            </a:r>
            <a:r>
              <a:rPr sz="2600" spc="-50" dirty="0" smtClean="0">
                <a:latin typeface="Calibri"/>
                <a:cs typeface="Calibri"/>
              </a:rPr>
              <a:t> </a:t>
            </a:r>
            <a:r>
              <a:rPr sz="2600" spc="0" dirty="0" smtClean="0">
                <a:latin typeface="Calibri"/>
                <a:cs typeface="Calibri"/>
              </a:rPr>
              <a:t>with</a:t>
            </a:r>
            <a:r>
              <a:rPr sz="2600" spc="5" dirty="0" smtClean="0">
                <a:latin typeface="Calibri"/>
                <a:cs typeface="Calibri"/>
              </a:rPr>
              <a:t> </a:t>
            </a:r>
            <a:r>
              <a:rPr sz="2600" b="1" spc="0" dirty="0" smtClean="0">
                <a:latin typeface="Calibri"/>
                <a:cs typeface="Calibri"/>
              </a:rPr>
              <a:t>s</a:t>
            </a:r>
            <a:r>
              <a:rPr sz="2600" b="1" spc="5" dirty="0" smtClean="0">
                <a:latin typeface="Calibri"/>
                <a:cs typeface="Calibri"/>
              </a:rPr>
              <a:t>m</a:t>
            </a:r>
            <a:r>
              <a:rPr sz="2600" b="1" spc="0" dirty="0" smtClean="0">
                <a:latin typeface="Calibri"/>
                <a:cs typeface="Calibri"/>
              </a:rPr>
              <a:t>all</a:t>
            </a:r>
            <a:r>
              <a:rPr sz="2600" b="1" spc="-20" dirty="0" smtClean="0">
                <a:latin typeface="Calibri"/>
                <a:cs typeface="Calibri"/>
              </a:rPr>
              <a:t> </a:t>
            </a:r>
            <a:r>
              <a:rPr sz="2600" b="1" spc="0" dirty="0" smtClean="0">
                <a:latin typeface="Calibri"/>
                <a:cs typeface="Calibri"/>
              </a:rPr>
              <a:t>se</a:t>
            </a:r>
            <a:r>
              <a:rPr sz="2600" b="1" spc="-30" dirty="0" smtClean="0">
                <a:latin typeface="Calibri"/>
                <a:cs typeface="Calibri"/>
              </a:rPr>
              <a:t>n</a:t>
            </a:r>
            <a:r>
              <a:rPr sz="2600" b="1" spc="0" dirty="0" smtClean="0">
                <a:latin typeface="Calibri"/>
                <a:cs typeface="Calibri"/>
              </a:rPr>
              <a:t>t</a:t>
            </a:r>
            <a:r>
              <a:rPr sz="2600" b="1" spc="10" dirty="0" smtClean="0">
                <a:latin typeface="Calibri"/>
                <a:cs typeface="Calibri"/>
              </a:rPr>
              <a:t> </a:t>
            </a:r>
            <a:r>
              <a:rPr sz="2600" b="1" spc="0" dirty="0" smtClean="0">
                <a:latin typeface="Calibri"/>
                <a:cs typeface="Calibri"/>
              </a:rPr>
              <a:t>&amp; la</a:t>
            </a:r>
            <a:r>
              <a:rPr sz="2600" b="1" spc="-45" dirty="0" smtClean="0">
                <a:latin typeface="Calibri"/>
                <a:cs typeface="Calibri"/>
              </a:rPr>
              <a:t>r</a:t>
            </a:r>
            <a:r>
              <a:rPr sz="2600" b="1" spc="-25" dirty="0" smtClean="0">
                <a:latin typeface="Calibri"/>
                <a:cs typeface="Calibri"/>
              </a:rPr>
              <a:t>g</a:t>
            </a:r>
            <a:r>
              <a:rPr sz="2600" b="1" spc="0" dirty="0" smtClean="0">
                <a:latin typeface="Calibri"/>
                <a:cs typeface="Calibri"/>
              </a:rPr>
              <a:t>e</a:t>
            </a:r>
            <a:r>
              <a:rPr sz="2600" b="1" spc="5" dirty="0" smtClean="0">
                <a:latin typeface="Calibri"/>
                <a:cs typeface="Calibri"/>
              </a:rPr>
              <a:t> </a:t>
            </a:r>
            <a:r>
              <a:rPr sz="2600" b="1" spc="-25" dirty="0" smtClean="0">
                <a:latin typeface="Calibri"/>
                <a:cs typeface="Calibri"/>
              </a:rPr>
              <a:t>r</a:t>
            </a:r>
            <a:r>
              <a:rPr sz="2600" b="1" spc="0" dirty="0" smtClean="0">
                <a:latin typeface="Calibri"/>
                <a:cs typeface="Calibri"/>
              </a:rPr>
              <a:t>ecei</a:t>
            </a:r>
            <a:r>
              <a:rPr sz="2600" b="1" spc="-30" dirty="0" smtClean="0">
                <a:latin typeface="Calibri"/>
                <a:cs typeface="Calibri"/>
              </a:rPr>
              <a:t>v</a:t>
            </a:r>
            <a:r>
              <a:rPr sz="2600" b="1" spc="0" dirty="0" smtClean="0">
                <a:latin typeface="Calibri"/>
                <a:cs typeface="Calibri"/>
              </a:rPr>
              <a:t>e</a:t>
            </a:r>
            <a:r>
              <a:rPr sz="2600" b="1" spc="-15" dirty="0" smtClean="0">
                <a:latin typeface="Calibri"/>
                <a:cs typeface="Calibri"/>
              </a:rPr>
              <a:t> </a:t>
            </a:r>
            <a:r>
              <a:rPr sz="2600" b="1" spc="0" dirty="0" smtClean="0">
                <a:latin typeface="Calibri"/>
                <a:cs typeface="Calibri"/>
              </a:rPr>
              <a:t>p</a:t>
            </a:r>
            <a:r>
              <a:rPr sz="2600" b="1" spc="-10" dirty="0" smtClean="0">
                <a:latin typeface="Calibri"/>
                <a:cs typeface="Calibri"/>
              </a:rPr>
              <a:t>a</a:t>
            </a:r>
            <a:r>
              <a:rPr sz="2600" b="1" spc="0" dirty="0" smtClean="0">
                <a:latin typeface="Calibri"/>
                <a:cs typeface="Calibri"/>
              </a:rPr>
              <a:t>c</a:t>
            </a:r>
            <a:r>
              <a:rPr sz="2600" b="1" spc="-75" dirty="0" smtClean="0">
                <a:latin typeface="Calibri"/>
                <a:cs typeface="Calibri"/>
              </a:rPr>
              <a:t>k</a:t>
            </a:r>
            <a:r>
              <a:rPr sz="2600" b="1" spc="-15" dirty="0" smtClean="0">
                <a:latin typeface="Calibri"/>
                <a:cs typeface="Calibri"/>
              </a:rPr>
              <a:t>e</a:t>
            </a:r>
            <a:r>
              <a:rPr sz="2600" b="1" spc="0" dirty="0" smtClean="0">
                <a:latin typeface="Calibri"/>
                <a:cs typeface="Calibri"/>
              </a:rPr>
              <a:t>ts</a:t>
            </a:r>
            <a:endParaRPr sz="2600">
              <a:latin typeface="Calibri"/>
              <a:cs typeface="Calibri"/>
            </a:endParaRPr>
          </a:p>
          <a:p>
            <a:pPr lvl="1">
              <a:lnSpc>
                <a:spcPts val="550"/>
              </a:lnSpc>
              <a:spcBef>
                <a:spcPts val="49"/>
              </a:spcBef>
              <a:buFont typeface="Arial"/>
              <a:buChar char="–"/>
            </a:pPr>
            <a:endParaRPr sz="550"/>
          </a:p>
          <a:p>
            <a:pPr marL="355600" marR="1169670" indent="-342900">
              <a:lnSpc>
                <a:spcPts val="2500"/>
              </a:lnSpc>
              <a:buClr>
                <a:srgbClr val="FF0000"/>
              </a:buClr>
              <a:buFont typeface="Arial"/>
              <a:buChar char="•"/>
              <a:tabLst>
                <a:tab pos="428625" algn="l"/>
              </a:tabLst>
            </a:pPr>
            <a:r>
              <a:rPr sz="2600" dirty="0" smtClean="0">
                <a:latin typeface="Calibri"/>
                <a:cs typeface="Calibri"/>
              </a:rPr>
              <a:t>Di</a:t>
            </a:r>
            <a:r>
              <a:rPr sz="2600" spc="-20" dirty="0" smtClean="0">
                <a:latin typeface="Calibri"/>
                <a:cs typeface="Calibri"/>
              </a:rPr>
              <a:t>s</a:t>
            </a:r>
            <a:r>
              <a:rPr sz="2600" spc="0" dirty="0" smtClean="0">
                <a:latin typeface="Calibri"/>
                <a:cs typeface="Calibri"/>
              </a:rPr>
              <a:t>tr</a:t>
            </a:r>
            <a:r>
              <a:rPr sz="2600" spc="5" dirty="0" smtClean="0">
                <a:latin typeface="Calibri"/>
                <a:cs typeface="Calibri"/>
              </a:rPr>
              <a:t>i</a:t>
            </a:r>
            <a:r>
              <a:rPr sz="2600" spc="0" dirty="0" smtClean="0">
                <a:latin typeface="Calibri"/>
                <a:cs typeface="Calibri"/>
              </a:rPr>
              <a:t>butions</a:t>
            </a:r>
            <a:r>
              <a:rPr sz="2600" spc="-35" dirty="0" smtClean="0">
                <a:latin typeface="Calibri"/>
                <a:cs typeface="Calibri"/>
              </a:rPr>
              <a:t> </a:t>
            </a:r>
            <a:r>
              <a:rPr sz="2600" spc="0" dirty="0" smtClean="0">
                <a:latin typeface="Calibri"/>
                <a:cs typeface="Calibri"/>
              </a:rPr>
              <a:t>of</a:t>
            </a:r>
            <a:r>
              <a:rPr sz="2600" spc="-5" dirty="0" smtClean="0">
                <a:latin typeface="Calibri"/>
                <a:cs typeface="Calibri"/>
              </a:rPr>
              <a:t> </a:t>
            </a:r>
            <a:r>
              <a:rPr sz="2600" spc="0" dirty="0" smtClean="0">
                <a:latin typeface="Calibri"/>
                <a:cs typeface="Calibri"/>
              </a:rPr>
              <a:t>the</a:t>
            </a:r>
            <a:r>
              <a:rPr sz="2600" spc="-15" dirty="0" smtClean="0">
                <a:latin typeface="Calibri"/>
                <a:cs typeface="Calibri"/>
              </a:rPr>
              <a:t> </a:t>
            </a:r>
            <a:r>
              <a:rPr sz="2600" spc="0" dirty="0" smtClean="0">
                <a:latin typeface="Calibri"/>
                <a:cs typeface="Calibri"/>
              </a:rPr>
              <a:t>number</a:t>
            </a:r>
            <a:r>
              <a:rPr sz="2600" spc="-40" dirty="0" smtClean="0">
                <a:latin typeface="Calibri"/>
                <a:cs typeface="Calibri"/>
              </a:rPr>
              <a:t> </a:t>
            </a:r>
            <a:r>
              <a:rPr sz="2600" spc="0" dirty="0" smtClean="0">
                <a:latin typeface="Calibri"/>
                <a:cs typeface="Calibri"/>
              </a:rPr>
              <a:t>of</a:t>
            </a:r>
            <a:r>
              <a:rPr sz="2600" spc="15" dirty="0" smtClean="0">
                <a:latin typeface="Calibri"/>
                <a:cs typeface="Calibri"/>
              </a:rPr>
              <a:t> </a:t>
            </a:r>
            <a:r>
              <a:rPr sz="2600" spc="0" dirty="0" smtClean="0">
                <a:latin typeface="Calibri"/>
                <a:cs typeface="Calibri"/>
              </a:rPr>
              <a:t>associ</a:t>
            </a:r>
            <a:r>
              <a:rPr sz="2600" spc="-25" dirty="0" smtClean="0">
                <a:latin typeface="Calibri"/>
                <a:cs typeface="Calibri"/>
              </a:rPr>
              <a:t>a</a:t>
            </a:r>
            <a:r>
              <a:rPr sz="2600" spc="0" dirty="0" smtClean="0">
                <a:latin typeface="Calibri"/>
                <a:cs typeface="Calibri"/>
              </a:rPr>
              <a:t>tions</a:t>
            </a:r>
            <a:r>
              <a:rPr sz="2600" spc="-20" dirty="0" smtClean="0">
                <a:latin typeface="Calibri"/>
                <a:cs typeface="Calibri"/>
              </a:rPr>
              <a:t> </a:t>
            </a:r>
            <a:r>
              <a:rPr sz="2600" spc="0" dirty="0" smtClean="0">
                <a:latin typeface="Calibri"/>
                <a:cs typeface="Calibri"/>
              </a:rPr>
              <a:t>&amp; </a:t>
            </a:r>
            <a:r>
              <a:rPr sz="2600" spc="-35" dirty="0" smtClean="0">
                <a:latin typeface="Calibri"/>
                <a:cs typeface="Calibri"/>
              </a:rPr>
              <a:t>r</a:t>
            </a:r>
            <a:r>
              <a:rPr sz="2600" spc="0" dirty="0" smtClean="0">
                <a:latin typeface="Calibri"/>
                <a:cs typeface="Calibri"/>
              </a:rPr>
              <a:t>oa</a:t>
            </a:r>
            <a:r>
              <a:rPr sz="2600" spc="-10" dirty="0" smtClean="0">
                <a:latin typeface="Calibri"/>
                <a:cs typeface="Calibri"/>
              </a:rPr>
              <a:t>m</a:t>
            </a:r>
            <a:r>
              <a:rPr sz="2600" spc="0" dirty="0" smtClean="0">
                <a:latin typeface="Calibri"/>
                <a:cs typeface="Calibri"/>
              </a:rPr>
              <a:t>ing ope</a:t>
            </a:r>
            <a:r>
              <a:rPr sz="2600" spc="-50" dirty="0" smtClean="0">
                <a:latin typeface="Calibri"/>
                <a:cs typeface="Calibri"/>
              </a:rPr>
              <a:t>r</a:t>
            </a:r>
            <a:r>
              <a:rPr sz="2600" spc="-25" dirty="0" smtClean="0">
                <a:latin typeface="Calibri"/>
                <a:cs typeface="Calibri"/>
              </a:rPr>
              <a:t>a</a:t>
            </a:r>
            <a:r>
              <a:rPr sz="2600" spc="0" dirty="0" smtClean="0">
                <a:latin typeface="Calibri"/>
                <a:cs typeface="Calibri"/>
              </a:rPr>
              <a:t>tions</a:t>
            </a:r>
            <a:r>
              <a:rPr sz="2600" spc="-20" dirty="0" smtClean="0">
                <a:latin typeface="Calibri"/>
                <a:cs typeface="Calibri"/>
              </a:rPr>
              <a:t> </a:t>
            </a:r>
            <a:r>
              <a:rPr sz="2600" spc="0" dirty="0" smtClean="0">
                <a:latin typeface="Calibri"/>
                <a:cs typeface="Calibri"/>
              </a:rPr>
              <a:t>a</a:t>
            </a:r>
            <a:r>
              <a:rPr sz="2600" spc="-35" dirty="0" smtClean="0">
                <a:latin typeface="Calibri"/>
                <a:cs typeface="Calibri"/>
              </a:rPr>
              <a:t>r</a:t>
            </a:r>
            <a:r>
              <a:rPr sz="2600" spc="0" dirty="0" smtClean="0">
                <a:latin typeface="Calibri"/>
                <a:cs typeface="Calibri"/>
              </a:rPr>
              <a:t>e</a:t>
            </a:r>
            <a:r>
              <a:rPr sz="2600" spc="-15" dirty="0" smtClean="0">
                <a:latin typeface="Calibri"/>
                <a:cs typeface="Calibri"/>
              </a:rPr>
              <a:t> </a:t>
            </a:r>
            <a:r>
              <a:rPr sz="2600" spc="0" dirty="0" smtClean="0">
                <a:latin typeface="Calibri"/>
                <a:cs typeface="Calibri"/>
              </a:rPr>
              <a:t>he</a:t>
            </a:r>
            <a:r>
              <a:rPr sz="2600" spc="-50" dirty="0" smtClean="0">
                <a:latin typeface="Calibri"/>
                <a:cs typeface="Calibri"/>
              </a:rPr>
              <a:t>a</a:t>
            </a:r>
            <a:r>
              <a:rPr sz="2600" spc="5" dirty="0" smtClean="0">
                <a:latin typeface="Calibri"/>
                <a:cs typeface="Calibri"/>
              </a:rPr>
              <a:t>v</a:t>
            </a:r>
            <a:r>
              <a:rPr sz="2600" spc="0" dirty="0" smtClean="0">
                <a:latin typeface="Calibri"/>
                <a:cs typeface="Calibri"/>
              </a:rPr>
              <a:t>y</a:t>
            </a:r>
            <a:r>
              <a:rPr sz="2600" spc="-10" dirty="0" smtClean="0">
                <a:latin typeface="Calibri"/>
                <a:cs typeface="Calibri"/>
              </a:rPr>
              <a:t>-</a:t>
            </a:r>
            <a:r>
              <a:rPr sz="2600" spc="-35" dirty="0" smtClean="0">
                <a:latin typeface="Calibri"/>
                <a:cs typeface="Calibri"/>
              </a:rPr>
              <a:t>t</a:t>
            </a:r>
            <a:r>
              <a:rPr sz="2600" spc="0" dirty="0" smtClean="0">
                <a:latin typeface="Calibri"/>
                <a:cs typeface="Calibri"/>
              </a:rPr>
              <a:t>ailed</a:t>
            </a:r>
            <a:endParaRPr sz="2600">
              <a:latin typeface="Calibri"/>
              <a:cs typeface="Calibri"/>
            </a:endParaRPr>
          </a:p>
          <a:p>
            <a:pPr marL="355600" indent="-342900">
              <a:lnSpc>
                <a:spcPct val="100000"/>
              </a:lnSpc>
              <a:spcBef>
                <a:spcPts val="20"/>
              </a:spcBef>
              <a:buClr>
                <a:srgbClr val="FF0000"/>
              </a:buClr>
              <a:buFont typeface="Arial"/>
              <a:buChar char="•"/>
              <a:tabLst>
                <a:tab pos="354965" algn="l"/>
              </a:tabLst>
            </a:pPr>
            <a:r>
              <a:rPr sz="2600" b="1" dirty="0" smtClean="0">
                <a:latin typeface="Calibri"/>
                <a:cs typeface="Calibri"/>
              </a:rPr>
              <a:t>Cor</a:t>
            </a:r>
            <a:r>
              <a:rPr sz="2600" b="1" spc="-30" dirty="0" smtClean="0">
                <a:latin typeface="Calibri"/>
                <a:cs typeface="Calibri"/>
              </a:rPr>
              <a:t>r</a:t>
            </a:r>
            <a:r>
              <a:rPr sz="2600" b="1" spc="0" dirty="0" smtClean="0">
                <a:latin typeface="Calibri"/>
                <a:cs typeface="Calibri"/>
              </a:rPr>
              <a:t>e</a:t>
            </a:r>
            <a:r>
              <a:rPr sz="2600" b="1" spc="-10" dirty="0" smtClean="0">
                <a:latin typeface="Calibri"/>
                <a:cs typeface="Calibri"/>
              </a:rPr>
              <a:t>l</a:t>
            </a:r>
            <a:r>
              <a:rPr sz="2600" b="1" spc="-30" dirty="0" smtClean="0">
                <a:latin typeface="Calibri"/>
                <a:cs typeface="Calibri"/>
              </a:rPr>
              <a:t>a</a:t>
            </a:r>
            <a:r>
              <a:rPr sz="2600" b="1" spc="0" dirty="0" smtClean="0">
                <a:latin typeface="Calibri"/>
                <a:cs typeface="Calibri"/>
              </a:rPr>
              <a:t>t</a:t>
            </a:r>
            <a:r>
              <a:rPr sz="2600" b="1" spc="-10" dirty="0" smtClean="0">
                <a:latin typeface="Calibri"/>
                <a:cs typeface="Calibri"/>
              </a:rPr>
              <a:t>i</a:t>
            </a:r>
            <a:r>
              <a:rPr sz="2600" b="1" spc="0" dirty="0" smtClean="0">
                <a:latin typeface="Calibri"/>
                <a:cs typeface="Calibri"/>
              </a:rPr>
              <a:t>on</a:t>
            </a:r>
            <a:r>
              <a:rPr sz="2600" b="1" spc="-15" dirty="0" smtClean="0">
                <a:latin typeface="Calibri"/>
                <a:cs typeface="Calibri"/>
              </a:rPr>
              <a:t> </a:t>
            </a:r>
            <a:r>
              <a:rPr sz="2600" b="1" spc="0" dirty="0" smtClean="0">
                <a:latin typeface="Calibri"/>
                <a:cs typeface="Calibri"/>
              </a:rPr>
              <a:t>b</a:t>
            </a:r>
            <a:r>
              <a:rPr sz="2600" b="1" spc="-25" dirty="0" smtClean="0">
                <a:latin typeface="Calibri"/>
                <a:cs typeface="Calibri"/>
              </a:rPr>
              <a:t>e</a:t>
            </a:r>
            <a:r>
              <a:rPr sz="2600" b="1" spc="0" dirty="0" smtClean="0">
                <a:latin typeface="Calibri"/>
                <a:cs typeface="Calibri"/>
              </a:rPr>
              <a:t>t</a:t>
            </a:r>
            <a:r>
              <a:rPr sz="2600" b="1" spc="-30" dirty="0" smtClean="0">
                <a:latin typeface="Calibri"/>
                <a:cs typeface="Calibri"/>
              </a:rPr>
              <a:t>w</a:t>
            </a:r>
            <a:r>
              <a:rPr sz="2600" b="1" spc="0" dirty="0" smtClean="0">
                <a:latin typeface="Calibri"/>
                <a:cs typeface="Calibri"/>
              </a:rPr>
              <a:t>een</a:t>
            </a:r>
            <a:r>
              <a:rPr sz="2600" b="1" spc="5" dirty="0" smtClean="0">
                <a:latin typeface="Calibri"/>
                <a:cs typeface="Calibri"/>
              </a:rPr>
              <a:t> </a:t>
            </a:r>
            <a:r>
              <a:rPr sz="2600" b="1" spc="0" dirty="0" smtClean="0">
                <a:latin typeface="Calibri"/>
                <a:cs typeface="Calibri"/>
              </a:rPr>
              <a:t>t</a:t>
            </a:r>
            <a:r>
              <a:rPr sz="2600" b="1" spc="-15" dirty="0" smtClean="0">
                <a:latin typeface="Calibri"/>
                <a:cs typeface="Calibri"/>
              </a:rPr>
              <a:t>h</a:t>
            </a:r>
            <a:r>
              <a:rPr sz="2600" b="1" spc="0" dirty="0" smtClean="0">
                <a:latin typeface="Calibri"/>
                <a:cs typeface="Calibri"/>
              </a:rPr>
              <a:t>e</a:t>
            </a:r>
            <a:r>
              <a:rPr sz="2600" b="1" spc="5" dirty="0" smtClean="0">
                <a:latin typeface="Calibri"/>
                <a:cs typeface="Calibri"/>
              </a:rPr>
              <a:t> </a:t>
            </a:r>
            <a:r>
              <a:rPr sz="2600" b="1" spc="0" dirty="0" smtClean="0">
                <a:latin typeface="Calibri"/>
                <a:cs typeface="Calibri"/>
              </a:rPr>
              <a:t>t</a:t>
            </a:r>
            <a:r>
              <a:rPr sz="2600" b="1" spc="-70" dirty="0" smtClean="0">
                <a:latin typeface="Calibri"/>
                <a:cs typeface="Calibri"/>
              </a:rPr>
              <a:t>r</a:t>
            </a:r>
            <a:r>
              <a:rPr sz="2600" b="1" spc="-15" dirty="0" smtClean="0">
                <a:latin typeface="Calibri"/>
                <a:cs typeface="Calibri"/>
              </a:rPr>
              <a:t>a</a:t>
            </a:r>
            <a:r>
              <a:rPr sz="2600" b="1" spc="0" dirty="0" smtClean="0">
                <a:latin typeface="Calibri"/>
                <a:cs typeface="Calibri"/>
              </a:rPr>
              <a:t>ffic </a:t>
            </a:r>
            <a:r>
              <a:rPr sz="2600" b="1" spc="-10" dirty="0" smtClean="0">
                <a:latin typeface="Calibri"/>
                <a:cs typeface="Calibri"/>
              </a:rPr>
              <a:t>l</a:t>
            </a:r>
            <a:r>
              <a:rPr sz="2600" b="1" spc="0" dirty="0" smtClean="0">
                <a:latin typeface="Calibri"/>
                <a:cs typeface="Calibri"/>
              </a:rPr>
              <a:t>oad</a:t>
            </a:r>
            <a:r>
              <a:rPr sz="2600" b="1" spc="10" dirty="0" smtClean="0">
                <a:latin typeface="Calibri"/>
                <a:cs typeface="Calibri"/>
              </a:rPr>
              <a:t> </a:t>
            </a:r>
            <a:r>
              <a:rPr sz="2600" b="1" spc="0" dirty="0" smtClean="0">
                <a:latin typeface="Calibri"/>
                <a:cs typeface="Calibri"/>
              </a:rPr>
              <a:t>&amp; n</a:t>
            </a:r>
            <a:r>
              <a:rPr sz="2600" b="1" spc="-15" dirty="0" smtClean="0">
                <a:latin typeface="Calibri"/>
                <a:cs typeface="Calibri"/>
              </a:rPr>
              <a:t>u</a:t>
            </a:r>
            <a:r>
              <a:rPr sz="2600" b="1" spc="0" dirty="0" smtClean="0">
                <a:latin typeface="Calibri"/>
                <a:cs typeface="Calibri"/>
              </a:rPr>
              <a:t>mber</a:t>
            </a:r>
            <a:r>
              <a:rPr sz="2600" b="1" spc="10" dirty="0" smtClean="0">
                <a:latin typeface="Calibri"/>
                <a:cs typeface="Calibri"/>
              </a:rPr>
              <a:t> </a:t>
            </a:r>
            <a:r>
              <a:rPr sz="2600" b="1" spc="0" dirty="0" smtClean="0">
                <a:latin typeface="Calibri"/>
                <a:cs typeface="Calibri"/>
              </a:rPr>
              <a:t>of </a:t>
            </a:r>
            <a:r>
              <a:rPr sz="2600" b="1" spc="-10" dirty="0" smtClean="0">
                <a:latin typeface="Calibri"/>
                <a:cs typeface="Calibri"/>
              </a:rPr>
              <a:t>a</a:t>
            </a:r>
            <a:r>
              <a:rPr sz="2600" b="1" spc="0" dirty="0" smtClean="0">
                <a:latin typeface="Calibri"/>
                <a:cs typeface="Calibri"/>
              </a:rPr>
              <a:t>s</a:t>
            </a:r>
            <a:r>
              <a:rPr sz="2600" b="1" spc="5" dirty="0" smtClean="0">
                <a:latin typeface="Calibri"/>
                <a:cs typeface="Calibri"/>
              </a:rPr>
              <a:t>s</a:t>
            </a:r>
            <a:r>
              <a:rPr sz="2600" b="1" spc="0" dirty="0" smtClean="0">
                <a:latin typeface="Calibri"/>
                <a:cs typeface="Calibri"/>
              </a:rPr>
              <a:t>oci</a:t>
            </a:r>
            <a:r>
              <a:rPr sz="2600" b="1" spc="-30" dirty="0" smtClean="0">
                <a:latin typeface="Calibri"/>
                <a:cs typeface="Calibri"/>
              </a:rPr>
              <a:t>a</a:t>
            </a:r>
            <a:r>
              <a:rPr sz="2600" b="1" spc="0" dirty="0" smtClean="0">
                <a:latin typeface="Calibri"/>
                <a:cs typeface="Calibri"/>
              </a:rPr>
              <a:t>t</a:t>
            </a:r>
            <a:r>
              <a:rPr sz="2600" b="1" spc="-10" dirty="0" smtClean="0">
                <a:latin typeface="Calibri"/>
                <a:cs typeface="Calibri"/>
              </a:rPr>
              <a:t>i</a:t>
            </a:r>
            <a:r>
              <a:rPr sz="2600" b="1" spc="0" dirty="0" smtClean="0">
                <a:latin typeface="Calibri"/>
                <a:cs typeface="Calibri"/>
              </a:rPr>
              <a:t>ons</a:t>
            </a:r>
            <a:endParaRPr sz="2600">
              <a:latin typeface="Calibri"/>
              <a:cs typeface="Calibri"/>
            </a:endParaRPr>
          </a:p>
          <a:p>
            <a:pPr marL="355600">
              <a:lnSpc>
                <a:spcPts val="2495"/>
              </a:lnSpc>
            </a:pPr>
            <a:r>
              <a:rPr sz="2600" dirty="0" smtClean="0">
                <a:latin typeface="Calibri"/>
                <a:cs typeface="Calibri"/>
              </a:rPr>
              <a:t>in</a:t>
            </a:r>
            <a:r>
              <a:rPr sz="2600" spc="-25" dirty="0" smtClean="0">
                <a:latin typeface="Calibri"/>
                <a:cs typeface="Calibri"/>
              </a:rPr>
              <a:t> </a:t>
            </a:r>
            <a:r>
              <a:rPr sz="2600" spc="0" dirty="0" smtClean="0">
                <a:latin typeface="Calibri"/>
                <a:cs typeface="Calibri"/>
              </a:rPr>
              <a:t>lo</a:t>
            </a:r>
            <a:r>
              <a:rPr sz="2600" spc="-5" dirty="0" smtClean="0">
                <a:latin typeface="Calibri"/>
                <a:cs typeface="Calibri"/>
              </a:rPr>
              <a:t>g</a:t>
            </a:r>
            <a:r>
              <a:rPr sz="2600" spc="-10" dirty="0" smtClean="0">
                <a:latin typeface="Calibri"/>
                <a:cs typeface="Calibri"/>
              </a:rPr>
              <a:t>-</a:t>
            </a:r>
            <a:r>
              <a:rPr sz="2600" spc="0" dirty="0" smtClean="0">
                <a:latin typeface="Calibri"/>
                <a:cs typeface="Calibri"/>
              </a:rPr>
              <a:t>log</a:t>
            </a:r>
            <a:r>
              <a:rPr sz="2600" spc="15" dirty="0" smtClean="0">
                <a:latin typeface="Calibri"/>
                <a:cs typeface="Calibri"/>
              </a:rPr>
              <a:t> </a:t>
            </a:r>
            <a:r>
              <a:rPr sz="2600" spc="0" dirty="0" smtClean="0">
                <a:latin typeface="Calibri"/>
                <a:cs typeface="Calibri"/>
              </a:rPr>
              <a:t>s</a:t>
            </a:r>
            <a:r>
              <a:rPr sz="2600" spc="-25" dirty="0" smtClean="0">
                <a:latin typeface="Calibri"/>
                <a:cs typeface="Calibri"/>
              </a:rPr>
              <a:t>c</a:t>
            </a:r>
            <a:r>
              <a:rPr sz="2600" spc="0" dirty="0" smtClean="0">
                <a:latin typeface="Calibri"/>
                <a:cs typeface="Calibri"/>
              </a:rPr>
              <a:t>ale</a:t>
            </a:r>
            <a:endParaRPr sz="2600">
              <a:latin typeface="Calibri"/>
              <a:cs typeface="Calibri"/>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28600" y="1066866"/>
            <a:ext cx="7192179" cy="4638798"/>
          </a:xfrm>
          <a:prstGeom prst="rect">
            <a:avLst/>
          </a:prstGeom>
          <a:blipFill>
            <a:blip r:embed="rId2" cstate="print"/>
            <a:stretch>
              <a:fillRect/>
            </a:stretch>
          </a:blipFill>
        </p:spPr>
        <p:txBody>
          <a:bodyPr wrap="square" lIns="0" tIns="0" rIns="0" bIns="0" rtlCol="0">
            <a:noAutofit/>
          </a:bodyPr>
          <a:lstStyle/>
          <a:p>
            <a:endParaRPr/>
          </a:p>
        </p:txBody>
      </p:sp>
      <p:sp>
        <p:nvSpPr>
          <p:cNvPr id="3" name="object 3"/>
          <p:cNvSpPr/>
          <p:nvPr/>
        </p:nvSpPr>
        <p:spPr>
          <a:xfrm>
            <a:off x="1403350" y="1125600"/>
            <a:ext cx="1800225" cy="1223899"/>
          </a:xfrm>
          <a:custGeom>
            <a:avLst/>
            <a:gdLst/>
            <a:ahLst/>
            <a:cxnLst/>
            <a:rect l="l" t="t" r="r" b="b"/>
            <a:pathLst>
              <a:path w="1800225" h="1223899">
                <a:moveTo>
                  <a:pt x="0" y="611886"/>
                </a:moveTo>
                <a:lnTo>
                  <a:pt x="2983" y="561700"/>
                </a:lnTo>
                <a:lnTo>
                  <a:pt x="11780" y="512632"/>
                </a:lnTo>
                <a:lnTo>
                  <a:pt x="26158" y="464838"/>
                </a:lnTo>
                <a:lnTo>
                  <a:pt x="45886" y="418478"/>
                </a:lnTo>
                <a:lnTo>
                  <a:pt x="70733" y="373707"/>
                </a:lnTo>
                <a:lnTo>
                  <a:pt x="100466" y="330683"/>
                </a:lnTo>
                <a:lnTo>
                  <a:pt x="134854" y="289565"/>
                </a:lnTo>
                <a:lnTo>
                  <a:pt x="173666" y="250509"/>
                </a:lnTo>
                <a:lnTo>
                  <a:pt x="216671" y="213672"/>
                </a:lnTo>
                <a:lnTo>
                  <a:pt x="263636" y="179212"/>
                </a:lnTo>
                <a:lnTo>
                  <a:pt x="314330" y="147287"/>
                </a:lnTo>
                <a:lnTo>
                  <a:pt x="368521" y="118055"/>
                </a:lnTo>
                <a:lnTo>
                  <a:pt x="425978" y="91671"/>
                </a:lnTo>
                <a:lnTo>
                  <a:pt x="486470" y="68295"/>
                </a:lnTo>
                <a:lnTo>
                  <a:pt x="549765" y="48083"/>
                </a:lnTo>
                <a:lnTo>
                  <a:pt x="615630" y="31193"/>
                </a:lnTo>
                <a:lnTo>
                  <a:pt x="683836" y="17782"/>
                </a:lnTo>
                <a:lnTo>
                  <a:pt x="754150" y="8008"/>
                </a:lnTo>
                <a:lnTo>
                  <a:pt x="826340" y="2028"/>
                </a:lnTo>
                <a:lnTo>
                  <a:pt x="900176" y="0"/>
                </a:lnTo>
                <a:lnTo>
                  <a:pt x="973993" y="2028"/>
                </a:lnTo>
                <a:lnTo>
                  <a:pt x="1046167" y="8008"/>
                </a:lnTo>
                <a:lnTo>
                  <a:pt x="1116466" y="17782"/>
                </a:lnTo>
                <a:lnTo>
                  <a:pt x="1184659" y="31193"/>
                </a:lnTo>
                <a:lnTo>
                  <a:pt x="1250513" y="48083"/>
                </a:lnTo>
                <a:lnTo>
                  <a:pt x="1313797" y="68295"/>
                </a:lnTo>
                <a:lnTo>
                  <a:pt x="1374281" y="91671"/>
                </a:lnTo>
                <a:lnTo>
                  <a:pt x="1431730" y="118055"/>
                </a:lnTo>
                <a:lnTo>
                  <a:pt x="1485916" y="147287"/>
                </a:lnTo>
                <a:lnTo>
                  <a:pt x="1536604" y="179212"/>
                </a:lnTo>
                <a:lnTo>
                  <a:pt x="1583565" y="213672"/>
                </a:lnTo>
                <a:lnTo>
                  <a:pt x="1626566" y="250509"/>
                </a:lnTo>
                <a:lnTo>
                  <a:pt x="1665375" y="289565"/>
                </a:lnTo>
                <a:lnTo>
                  <a:pt x="1699762" y="330683"/>
                </a:lnTo>
                <a:lnTo>
                  <a:pt x="1729493" y="373707"/>
                </a:lnTo>
                <a:lnTo>
                  <a:pt x="1754339" y="418478"/>
                </a:lnTo>
                <a:lnTo>
                  <a:pt x="1774066" y="464838"/>
                </a:lnTo>
                <a:lnTo>
                  <a:pt x="1788444" y="512632"/>
                </a:lnTo>
                <a:lnTo>
                  <a:pt x="1797241" y="561700"/>
                </a:lnTo>
                <a:lnTo>
                  <a:pt x="1800225" y="611886"/>
                </a:lnTo>
                <a:lnTo>
                  <a:pt x="1797241" y="662089"/>
                </a:lnTo>
                <a:lnTo>
                  <a:pt x="1788444" y="711174"/>
                </a:lnTo>
                <a:lnTo>
                  <a:pt x="1774066" y="758982"/>
                </a:lnTo>
                <a:lnTo>
                  <a:pt x="1754339" y="805355"/>
                </a:lnTo>
                <a:lnTo>
                  <a:pt x="1729493" y="850138"/>
                </a:lnTo>
                <a:lnTo>
                  <a:pt x="1699762" y="893171"/>
                </a:lnTo>
                <a:lnTo>
                  <a:pt x="1665375" y="934298"/>
                </a:lnTo>
                <a:lnTo>
                  <a:pt x="1626566" y="973362"/>
                </a:lnTo>
                <a:lnTo>
                  <a:pt x="1583565" y="1010205"/>
                </a:lnTo>
                <a:lnTo>
                  <a:pt x="1536604" y="1044670"/>
                </a:lnTo>
                <a:lnTo>
                  <a:pt x="1485916" y="1076599"/>
                </a:lnTo>
                <a:lnTo>
                  <a:pt x="1431730" y="1105835"/>
                </a:lnTo>
                <a:lnTo>
                  <a:pt x="1374281" y="1132221"/>
                </a:lnTo>
                <a:lnTo>
                  <a:pt x="1313797" y="1155600"/>
                </a:lnTo>
                <a:lnTo>
                  <a:pt x="1250513" y="1175813"/>
                </a:lnTo>
                <a:lnTo>
                  <a:pt x="1184659" y="1192704"/>
                </a:lnTo>
                <a:lnTo>
                  <a:pt x="1116466" y="1206116"/>
                </a:lnTo>
                <a:lnTo>
                  <a:pt x="1046167" y="1215890"/>
                </a:lnTo>
                <a:lnTo>
                  <a:pt x="973993" y="1221870"/>
                </a:lnTo>
                <a:lnTo>
                  <a:pt x="900176" y="1223899"/>
                </a:lnTo>
                <a:lnTo>
                  <a:pt x="826340" y="1221870"/>
                </a:lnTo>
                <a:lnTo>
                  <a:pt x="754150" y="1215890"/>
                </a:lnTo>
                <a:lnTo>
                  <a:pt x="683836" y="1206116"/>
                </a:lnTo>
                <a:lnTo>
                  <a:pt x="615630" y="1192704"/>
                </a:lnTo>
                <a:lnTo>
                  <a:pt x="549765" y="1175813"/>
                </a:lnTo>
                <a:lnTo>
                  <a:pt x="486470" y="1155600"/>
                </a:lnTo>
                <a:lnTo>
                  <a:pt x="425978" y="1132221"/>
                </a:lnTo>
                <a:lnTo>
                  <a:pt x="368521" y="1105835"/>
                </a:lnTo>
                <a:lnTo>
                  <a:pt x="314330" y="1076599"/>
                </a:lnTo>
                <a:lnTo>
                  <a:pt x="263636" y="1044670"/>
                </a:lnTo>
                <a:lnTo>
                  <a:pt x="216671" y="1010205"/>
                </a:lnTo>
                <a:lnTo>
                  <a:pt x="173666" y="973362"/>
                </a:lnTo>
                <a:lnTo>
                  <a:pt x="134854" y="934298"/>
                </a:lnTo>
                <a:lnTo>
                  <a:pt x="100466" y="893171"/>
                </a:lnTo>
                <a:lnTo>
                  <a:pt x="70733" y="850138"/>
                </a:lnTo>
                <a:lnTo>
                  <a:pt x="45886" y="805355"/>
                </a:lnTo>
                <a:lnTo>
                  <a:pt x="26158" y="758982"/>
                </a:lnTo>
                <a:lnTo>
                  <a:pt x="11780" y="711174"/>
                </a:lnTo>
                <a:lnTo>
                  <a:pt x="2983" y="662089"/>
                </a:lnTo>
                <a:lnTo>
                  <a:pt x="0" y="611886"/>
                </a:lnTo>
                <a:close/>
              </a:path>
            </a:pathLst>
          </a:custGeom>
          <a:ln w="76200">
            <a:solidFill>
              <a:srgbClr val="FFFF00"/>
            </a:solidFill>
          </a:ln>
        </p:spPr>
        <p:txBody>
          <a:bodyPr wrap="square" lIns="0" tIns="0" rIns="0" bIns="0" rtlCol="0">
            <a:noAutofit/>
          </a:bodyPr>
          <a:lstStyle/>
          <a:p>
            <a:endParaRPr/>
          </a:p>
        </p:txBody>
      </p:sp>
      <p:sp>
        <p:nvSpPr>
          <p:cNvPr id="4" name="object 4"/>
          <p:cNvSpPr/>
          <p:nvPr/>
        </p:nvSpPr>
        <p:spPr>
          <a:xfrm>
            <a:off x="2484373" y="616712"/>
            <a:ext cx="579755" cy="723138"/>
          </a:xfrm>
          <a:custGeom>
            <a:avLst/>
            <a:gdLst/>
            <a:ahLst/>
            <a:cxnLst/>
            <a:rect l="l" t="t" r="r" b="b"/>
            <a:pathLst>
              <a:path w="579755" h="723138">
                <a:moveTo>
                  <a:pt x="17906" y="639826"/>
                </a:moveTo>
                <a:lnTo>
                  <a:pt x="0" y="723138"/>
                </a:lnTo>
                <a:lnTo>
                  <a:pt x="77343" y="687451"/>
                </a:lnTo>
                <a:lnTo>
                  <a:pt x="64980" y="677545"/>
                </a:lnTo>
                <a:lnTo>
                  <a:pt x="44703" y="677545"/>
                </a:lnTo>
                <a:lnTo>
                  <a:pt x="34798" y="669543"/>
                </a:lnTo>
                <a:lnTo>
                  <a:pt x="42681" y="659677"/>
                </a:lnTo>
                <a:lnTo>
                  <a:pt x="17906" y="639826"/>
                </a:lnTo>
                <a:close/>
              </a:path>
              <a:path w="579755" h="723138">
                <a:moveTo>
                  <a:pt x="42681" y="659677"/>
                </a:moveTo>
                <a:lnTo>
                  <a:pt x="34798" y="669543"/>
                </a:lnTo>
                <a:lnTo>
                  <a:pt x="44703" y="677545"/>
                </a:lnTo>
                <a:lnTo>
                  <a:pt x="52619" y="667640"/>
                </a:lnTo>
                <a:lnTo>
                  <a:pt x="42681" y="659677"/>
                </a:lnTo>
                <a:close/>
              </a:path>
              <a:path w="579755" h="723138">
                <a:moveTo>
                  <a:pt x="52619" y="667640"/>
                </a:moveTo>
                <a:lnTo>
                  <a:pt x="44703" y="677545"/>
                </a:lnTo>
                <a:lnTo>
                  <a:pt x="64980" y="677545"/>
                </a:lnTo>
                <a:lnTo>
                  <a:pt x="52619" y="667640"/>
                </a:lnTo>
                <a:close/>
              </a:path>
              <a:path w="579755" h="723138">
                <a:moveTo>
                  <a:pt x="569721" y="0"/>
                </a:moveTo>
                <a:lnTo>
                  <a:pt x="42681" y="659677"/>
                </a:lnTo>
                <a:lnTo>
                  <a:pt x="52619" y="667640"/>
                </a:lnTo>
                <a:lnTo>
                  <a:pt x="579755" y="8000"/>
                </a:lnTo>
                <a:lnTo>
                  <a:pt x="569721" y="0"/>
                </a:lnTo>
                <a:close/>
              </a:path>
            </a:pathLst>
          </a:custGeom>
          <a:solidFill>
            <a:srgbClr val="000000"/>
          </a:solidFill>
        </p:spPr>
        <p:txBody>
          <a:bodyPr wrap="square" lIns="0" tIns="0" rIns="0" bIns="0" rtlCol="0">
            <a:noAutofit/>
          </a:bodyPr>
          <a:lstStyle/>
          <a:p>
            <a:endParaRPr/>
          </a:p>
        </p:txBody>
      </p:sp>
      <p:sp>
        <p:nvSpPr>
          <p:cNvPr id="5" name="object 5"/>
          <p:cNvSpPr txBox="1">
            <a:spLocks noGrp="1"/>
          </p:cNvSpPr>
          <p:nvPr>
            <p:ph type="title"/>
          </p:nvPr>
        </p:nvSpPr>
        <p:spPr>
          <a:prstGeom prst="rect">
            <a:avLst/>
          </a:prstGeom>
        </p:spPr>
        <p:txBody>
          <a:bodyPr vert="horz" wrap="square" lIns="0" tIns="266572" rIns="0" bIns="0" rtlCol="0">
            <a:noAutofit/>
          </a:bodyPr>
          <a:lstStyle/>
          <a:p>
            <a:pPr marL="2298700">
              <a:lnSpc>
                <a:spcPct val="100000"/>
              </a:lnSpc>
            </a:pPr>
            <a:r>
              <a:rPr sz="1800" dirty="0" smtClean="0">
                <a:latin typeface="Arial"/>
                <a:cs typeface="Arial"/>
              </a:rPr>
              <a:t>In</a:t>
            </a:r>
            <a:r>
              <a:rPr sz="1800" spc="-10" dirty="0" smtClean="0">
                <a:latin typeface="Arial"/>
                <a:cs typeface="Arial"/>
              </a:rPr>
              <a:t> </a:t>
            </a:r>
            <a:r>
              <a:rPr sz="1800" spc="0" dirty="0" smtClean="0">
                <a:latin typeface="Arial"/>
                <a:cs typeface="Arial"/>
              </a:rPr>
              <a:t>ge</a:t>
            </a:r>
            <a:r>
              <a:rPr sz="1800" spc="-10" dirty="0" smtClean="0">
                <a:latin typeface="Arial"/>
                <a:cs typeface="Arial"/>
              </a:rPr>
              <a:t>n</a:t>
            </a:r>
            <a:r>
              <a:rPr sz="1800" spc="0" dirty="0" smtClean="0">
                <a:latin typeface="Arial"/>
                <a:cs typeface="Arial"/>
              </a:rPr>
              <a:t>era</a:t>
            </a:r>
            <a:r>
              <a:rPr sz="1800" spc="-10" dirty="0" smtClean="0">
                <a:latin typeface="Arial"/>
                <a:cs typeface="Arial"/>
              </a:rPr>
              <a:t>l</a:t>
            </a:r>
            <a:r>
              <a:rPr sz="1800" spc="0" dirty="0" smtClean="0">
                <a:latin typeface="Arial"/>
                <a:cs typeface="Arial"/>
              </a:rPr>
              <a:t>,</a:t>
            </a:r>
            <a:r>
              <a:rPr sz="1800" spc="15" dirty="0" smtClean="0">
                <a:latin typeface="Arial"/>
                <a:cs typeface="Arial"/>
              </a:rPr>
              <a:t> </a:t>
            </a:r>
            <a:r>
              <a:rPr sz="1800" spc="-10" dirty="0" smtClean="0">
                <a:latin typeface="Arial"/>
                <a:cs typeface="Arial"/>
              </a:rPr>
              <a:t>t</a:t>
            </a:r>
            <a:r>
              <a:rPr sz="1800" spc="0" dirty="0" smtClean="0">
                <a:latin typeface="Arial"/>
                <a:cs typeface="Arial"/>
              </a:rPr>
              <a:t>he tra</a:t>
            </a:r>
            <a:r>
              <a:rPr sz="1800" spc="-35" dirty="0" smtClean="0">
                <a:latin typeface="Arial"/>
                <a:cs typeface="Arial"/>
              </a:rPr>
              <a:t>f</a:t>
            </a:r>
            <a:r>
              <a:rPr sz="1800" spc="0" dirty="0" smtClean="0">
                <a:latin typeface="Arial"/>
                <a:cs typeface="Arial"/>
              </a:rPr>
              <a:t>fic l</a:t>
            </a:r>
            <a:r>
              <a:rPr sz="1800" spc="-10" dirty="0" smtClean="0">
                <a:latin typeface="Arial"/>
                <a:cs typeface="Arial"/>
              </a:rPr>
              <a:t>o</a:t>
            </a:r>
            <a:r>
              <a:rPr sz="1800" spc="0" dirty="0" smtClean="0">
                <a:latin typeface="Arial"/>
                <a:cs typeface="Arial"/>
              </a:rPr>
              <a:t>ad</a:t>
            </a:r>
            <a:r>
              <a:rPr sz="1800" spc="5" dirty="0" smtClean="0">
                <a:latin typeface="Arial"/>
                <a:cs typeface="Arial"/>
              </a:rPr>
              <a:t> </a:t>
            </a:r>
            <a:r>
              <a:rPr sz="1800" spc="0" dirty="0" smtClean="0">
                <a:latin typeface="Arial"/>
                <a:cs typeface="Arial"/>
              </a:rPr>
              <a:t>is li</a:t>
            </a:r>
            <a:r>
              <a:rPr sz="1800" spc="-10" dirty="0" smtClean="0">
                <a:latin typeface="Arial"/>
                <a:cs typeface="Arial"/>
              </a:rPr>
              <a:t>g</a:t>
            </a:r>
            <a:r>
              <a:rPr sz="1800" spc="0" dirty="0" smtClean="0">
                <a:latin typeface="Arial"/>
                <a:cs typeface="Arial"/>
              </a:rPr>
              <a:t>ht</a:t>
            </a:r>
            <a:endParaRPr sz="1800">
              <a:latin typeface="Arial"/>
              <a:cs typeface="Arial"/>
            </a:endParaRPr>
          </a:p>
        </p:txBody>
      </p:sp>
      <p:sp>
        <p:nvSpPr>
          <p:cNvPr id="6" name="object 6"/>
          <p:cNvSpPr txBox="1"/>
          <p:nvPr/>
        </p:nvSpPr>
        <p:spPr>
          <a:xfrm>
            <a:off x="5842508" y="3159886"/>
            <a:ext cx="2855595" cy="1021080"/>
          </a:xfrm>
          <a:prstGeom prst="rect">
            <a:avLst/>
          </a:prstGeom>
        </p:spPr>
        <p:txBody>
          <a:bodyPr vert="horz" wrap="square" lIns="0" tIns="0" rIns="0" bIns="0" rtlCol="0">
            <a:noAutofit/>
          </a:bodyPr>
          <a:lstStyle/>
          <a:p>
            <a:pPr marL="12700">
              <a:lnSpc>
                <a:spcPct val="100000"/>
              </a:lnSpc>
            </a:pPr>
            <a:r>
              <a:rPr sz="3000" dirty="0" smtClean="0">
                <a:solidFill>
                  <a:srgbClr val="FF3300"/>
                </a:solidFill>
                <a:latin typeface="Wingdings"/>
                <a:cs typeface="Wingdings"/>
              </a:rPr>
              <a:t></a:t>
            </a:r>
            <a:r>
              <a:rPr sz="3000" spc="240" dirty="0" smtClean="0">
                <a:solidFill>
                  <a:srgbClr val="FF3300"/>
                </a:solidFill>
                <a:latin typeface="Times New Roman"/>
                <a:cs typeface="Times New Roman"/>
              </a:rPr>
              <a:t> </a:t>
            </a:r>
            <a:r>
              <a:rPr sz="2400" spc="0" dirty="0" smtClean="0">
                <a:solidFill>
                  <a:srgbClr val="FF3300"/>
                </a:solidFill>
                <a:latin typeface="Arial"/>
                <a:cs typeface="Arial"/>
              </a:rPr>
              <a:t>l</a:t>
            </a:r>
            <a:r>
              <a:rPr sz="2400" spc="-10" dirty="0" smtClean="0">
                <a:solidFill>
                  <a:srgbClr val="FF3300"/>
                </a:solidFill>
                <a:latin typeface="Arial"/>
                <a:cs typeface="Arial"/>
              </a:rPr>
              <a:t>o</a:t>
            </a:r>
            <a:r>
              <a:rPr sz="2400" spc="0" dirty="0" smtClean="0">
                <a:solidFill>
                  <a:srgbClr val="FF3300"/>
                </a:solidFill>
                <a:latin typeface="Arial"/>
                <a:cs typeface="Arial"/>
              </a:rPr>
              <a:t>ng</a:t>
            </a:r>
            <a:r>
              <a:rPr sz="2400" spc="5" dirty="0" smtClean="0">
                <a:solidFill>
                  <a:srgbClr val="FF3300"/>
                </a:solidFill>
                <a:latin typeface="Arial"/>
                <a:cs typeface="Arial"/>
              </a:rPr>
              <a:t> </a:t>
            </a:r>
            <a:r>
              <a:rPr sz="2400" spc="0" dirty="0" smtClean="0">
                <a:solidFill>
                  <a:srgbClr val="FF3300"/>
                </a:solidFill>
                <a:latin typeface="Arial"/>
                <a:cs typeface="Arial"/>
              </a:rPr>
              <a:t>tai</a:t>
            </a:r>
            <a:r>
              <a:rPr sz="2400" spc="-10" dirty="0" smtClean="0">
                <a:solidFill>
                  <a:srgbClr val="FF3300"/>
                </a:solidFill>
                <a:latin typeface="Arial"/>
                <a:cs typeface="Arial"/>
              </a:rPr>
              <a:t>l</a:t>
            </a:r>
            <a:r>
              <a:rPr sz="2400" spc="0" dirty="0" smtClean="0">
                <a:solidFill>
                  <a:srgbClr val="FF3300"/>
                </a:solidFill>
                <a:latin typeface="Arial"/>
                <a:cs typeface="Arial"/>
              </a:rPr>
              <a:t>s</a:t>
            </a:r>
            <a:endParaRPr sz="2400">
              <a:latin typeface="Arial"/>
              <a:cs typeface="Arial"/>
            </a:endParaRPr>
          </a:p>
          <a:p>
            <a:pPr marL="12700">
              <a:lnSpc>
                <a:spcPct val="100000"/>
              </a:lnSpc>
              <a:spcBef>
                <a:spcPts val="35"/>
              </a:spcBef>
            </a:pPr>
            <a:r>
              <a:rPr sz="1800" dirty="0" smtClean="0">
                <a:solidFill>
                  <a:srgbClr val="FF3300"/>
                </a:solidFill>
                <a:latin typeface="Arial"/>
                <a:cs typeface="Arial"/>
              </a:rPr>
              <a:t>R</a:t>
            </a:r>
            <a:r>
              <a:rPr sz="1800" spc="-10" dirty="0" smtClean="0">
                <a:solidFill>
                  <a:srgbClr val="FF3300"/>
                </a:solidFill>
                <a:latin typeface="Arial"/>
                <a:cs typeface="Arial"/>
              </a:rPr>
              <a:t>A</a:t>
            </a:r>
            <a:r>
              <a:rPr sz="1800" spc="0" dirty="0" smtClean="0">
                <a:solidFill>
                  <a:srgbClr val="FF3300"/>
                </a:solidFill>
                <a:latin typeface="Arial"/>
                <a:cs typeface="Arial"/>
              </a:rPr>
              <a:t>RE</a:t>
            </a:r>
            <a:r>
              <a:rPr sz="1800" spc="-20" dirty="0" smtClean="0">
                <a:solidFill>
                  <a:srgbClr val="FF3300"/>
                </a:solidFill>
                <a:latin typeface="Arial"/>
                <a:cs typeface="Arial"/>
              </a:rPr>
              <a:t> </a:t>
            </a:r>
            <a:r>
              <a:rPr sz="1800" spc="0" dirty="0" smtClean="0">
                <a:solidFill>
                  <a:srgbClr val="FF3300"/>
                </a:solidFill>
                <a:latin typeface="Arial"/>
                <a:cs typeface="Arial"/>
              </a:rPr>
              <a:t>EV</a:t>
            </a:r>
            <a:r>
              <a:rPr sz="1800" spc="-10" dirty="0" smtClean="0">
                <a:solidFill>
                  <a:srgbClr val="FF3300"/>
                </a:solidFill>
                <a:latin typeface="Arial"/>
                <a:cs typeface="Arial"/>
              </a:rPr>
              <a:t>E</a:t>
            </a:r>
            <a:r>
              <a:rPr sz="1800" spc="0" dirty="0" smtClean="0">
                <a:solidFill>
                  <a:srgbClr val="FF3300"/>
                </a:solidFill>
                <a:latin typeface="Arial"/>
                <a:cs typeface="Arial"/>
              </a:rPr>
              <a:t>N</a:t>
            </a:r>
            <a:r>
              <a:rPr sz="1800" spc="5" dirty="0" smtClean="0">
                <a:solidFill>
                  <a:srgbClr val="FF3300"/>
                </a:solidFill>
                <a:latin typeface="Arial"/>
                <a:cs typeface="Arial"/>
              </a:rPr>
              <a:t>T</a:t>
            </a:r>
            <a:r>
              <a:rPr sz="1800" spc="0" dirty="0" smtClean="0">
                <a:solidFill>
                  <a:srgbClr val="FF3300"/>
                </a:solidFill>
                <a:latin typeface="Arial"/>
                <a:cs typeface="Arial"/>
              </a:rPr>
              <a:t>S</a:t>
            </a:r>
            <a:r>
              <a:rPr sz="1800" spc="-15" dirty="0" smtClean="0">
                <a:solidFill>
                  <a:srgbClr val="FF3300"/>
                </a:solidFill>
                <a:latin typeface="Arial"/>
                <a:cs typeface="Arial"/>
              </a:rPr>
              <a:t> </a:t>
            </a:r>
            <a:r>
              <a:rPr sz="1800" spc="0" dirty="0" smtClean="0">
                <a:solidFill>
                  <a:srgbClr val="FF3300"/>
                </a:solidFill>
                <a:latin typeface="Arial"/>
                <a:cs typeface="Arial"/>
              </a:rPr>
              <a:t>OF </a:t>
            </a:r>
            <a:r>
              <a:rPr sz="1800" spc="-15" dirty="0" smtClean="0">
                <a:solidFill>
                  <a:srgbClr val="FF3300"/>
                </a:solidFill>
                <a:latin typeface="Arial"/>
                <a:cs typeface="Arial"/>
              </a:rPr>
              <a:t>L</a:t>
            </a:r>
            <a:r>
              <a:rPr sz="1800" spc="0" dirty="0" smtClean="0">
                <a:solidFill>
                  <a:srgbClr val="FF3300"/>
                </a:solidFill>
                <a:latin typeface="Arial"/>
                <a:cs typeface="Arial"/>
              </a:rPr>
              <a:t>A</a:t>
            </a:r>
            <a:r>
              <a:rPr sz="1800" spc="-10" dirty="0" smtClean="0">
                <a:solidFill>
                  <a:srgbClr val="FF3300"/>
                </a:solidFill>
                <a:latin typeface="Arial"/>
                <a:cs typeface="Arial"/>
              </a:rPr>
              <a:t>R</a:t>
            </a:r>
            <a:r>
              <a:rPr sz="1800" spc="0" dirty="0" smtClean="0">
                <a:solidFill>
                  <a:srgbClr val="FF3300"/>
                </a:solidFill>
                <a:latin typeface="Arial"/>
                <a:cs typeface="Arial"/>
              </a:rPr>
              <a:t>GE</a:t>
            </a:r>
            <a:endParaRPr sz="1800">
              <a:latin typeface="Arial"/>
              <a:cs typeface="Arial"/>
            </a:endParaRPr>
          </a:p>
          <a:p>
            <a:pPr marL="12700">
              <a:lnSpc>
                <a:spcPct val="100000"/>
              </a:lnSpc>
            </a:pPr>
            <a:r>
              <a:rPr sz="1800" dirty="0" smtClean="0">
                <a:solidFill>
                  <a:srgbClr val="FF3300"/>
                </a:solidFill>
                <a:latin typeface="Arial"/>
                <a:cs typeface="Arial"/>
              </a:rPr>
              <a:t>SI</a:t>
            </a:r>
            <a:r>
              <a:rPr sz="1800" spc="5" dirty="0" smtClean="0">
                <a:solidFill>
                  <a:srgbClr val="FF3300"/>
                </a:solidFill>
                <a:latin typeface="Arial"/>
                <a:cs typeface="Arial"/>
              </a:rPr>
              <a:t>Z</a:t>
            </a:r>
            <a:r>
              <a:rPr sz="1800" spc="0" dirty="0" smtClean="0">
                <a:solidFill>
                  <a:srgbClr val="FF3300"/>
                </a:solidFill>
                <a:latin typeface="Arial"/>
                <a:cs typeface="Arial"/>
              </a:rPr>
              <a:t>E</a:t>
            </a:r>
            <a:endParaRPr sz="1800">
              <a:latin typeface="Arial"/>
              <a:cs typeface="Arial"/>
            </a:endParaRPr>
          </a:p>
        </p:txBody>
      </p:sp>
      <p:sp>
        <p:nvSpPr>
          <p:cNvPr id="7" name="object 7"/>
          <p:cNvSpPr/>
          <p:nvPr/>
        </p:nvSpPr>
        <p:spPr>
          <a:xfrm>
            <a:off x="5219700" y="4221226"/>
            <a:ext cx="1224026" cy="1368361"/>
          </a:xfrm>
          <a:custGeom>
            <a:avLst/>
            <a:gdLst/>
            <a:ahLst/>
            <a:cxnLst/>
            <a:rect l="l" t="t" r="r" b="b"/>
            <a:pathLst>
              <a:path w="1224026" h="1368361">
                <a:moveTo>
                  <a:pt x="0" y="684149"/>
                </a:moveTo>
                <a:lnTo>
                  <a:pt x="2028" y="628040"/>
                </a:lnTo>
                <a:lnTo>
                  <a:pt x="8008" y="573181"/>
                </a:lnTo>
                <a:lnTo>
                  <a:pt x="17782" y="519746"/>
                </a:lnTo>
                <a:lnTo>
                  <a:pt x="31194" y="467912"/>
                </a:lnTo>
                <a:lnTo>
                  <a:pt x="48085" y="417855"/>
                </a:lnTo>
                <a:lnTo>
                  <a:pt x="68298" y="369751"/>
                </a:lnTo>
                <a:lnTo>
                  <a:pt x="91677" y="323777"/>
                </a:lnTo>
                <a:lnTo>
                  <a:pt x="118063" y="280108"/>
                </a:lnTo>
                <a:lnTo>
                  <a:pt x="147299" y="238920"/>
                </a:lnTo>
                <a:lnTo>
                  <a:pt x="179228" y="200390"/>
                </a:lnTo>
                <a:lnTo>
                  <a:pt x="213693" y="164693"/>
                </a:lnTo>
                <a:lnTo>
                  <a:pt x="250536" y="132006"/>
                </a:lnTo>
                <a:lnTo>
                  <a:pt x="289600" y="102506"/>
                </a:lnTo>
                <a:lnTo>
                  <a:pt x="330727" y="76367"/>
                </a:lnTo>
                <a:lnTo>
                  <a:pt x="373760" y="53766"/>
                </a:lnTo>
                <a:lnTo>
                  <a:pt x="418543" y="34880"/>
                </a:lnTo>
                <a:lnTo>
                  <a:pt x="464916" y="19884"/>
                </a:lnTo>
                <a:lnTo>
                  <a:pt x="512724" y="8954"/>
                </a:lnTo>
                <a:lnTo>
                  <a:pt x="561809" y="2268"/>
                </a:lnTo>
                <a:lnTo>
                  <a:pt x="612013" y="0"/>
                </a:lnTo>
                <a:lnTo>
                  <a:pt x="662199" y="2268"/>
                </a:lnTo>
                <a:lnTo>
                  <a:pt x="711270" y="8954"/>
                </a:lnTo>
                <a:lnTo>
                  <a:pt x="759067" y="19884"/>
                </a:lnTo>
                <a:lnTo>
                  <a:pt x="805434" y="34880"/>
                </a:lnTo>
                <a:lnTo>
                  <a:pt x="850211" y="53766"/>
                </a:lnTo>
                <a:lnTo>
                  <a:pt x="893242" y="76367"/>
                </a:lnTo>
                <a:lnTo>
                  <a:pt x="934369" y="102506"/>
                </a:lnTo>
                <a:lnTo>
                  <a:pt x="973434" y="132006"/>
                </a:lnTo>
                <a:lnTo>
                  <a:pt x="1010280" y="164693"/>
                </a:lnTo>
                <a:lnTo>
                  <a:pt x="1044749" y="200390"/>
                </a:lnTo>
                <a:lnTo>
                  <a:pt x="1076684" y="238920"/>
                </a:lnTo>
                <a:lnTo>
                  <a:pt x="1105926" y="280108"/>
                </a:lnTo>
                <a:lnTo>
                  <a:pt x="1132318" y="323777"/>
                </a:lnTo>
                <a:lnTo>
                  <a:pt x="1155703" y="369751"/>
                </a:lnTo>
                <a:lnTo>
                  <a:pt x="1175922" y="417855"/>
                </a:lnTo>
                <a:lnTo>
                  <a:pt x="1192819" y="467912"/>
                </a:lnTo>
                <a:lnTo>
                  <a:pt x="1206235" y="519746"/>
                </a:lnTo>
                <a:lnTo>
                  <a:pt x="1216014" y="573181"/>
                </a:lnTo>
                <a:lnTo>
                  <a:pt x="1221996" y="628040"/>
                </a:lnTo>
                <a:lnTo>
                  <a:pt x="1224026" y="684149"/>
                </a:lnTo>
                <a:lnTo>
                  <a:pt x="1221996" y="740257"/>
                </a:lnTo>
                <a:lnTo>
                  <a:pt x="1216014" y="795118"/>
                </a:lnTo>
                <a:lnTo>
                  <a:pt x="1206235" y="848555"/>
                </a:lnTo>
                <a:lnTo>
                  <a:pt x="1192819" y="900391"/>
                </a:lnTo>
                <a:lnTo>
                  <a:pt x="1175922" y="950452"/>
                </a:lnTo>
                <a:lnTo>
                  <a:pt x="1155703" y="998559"/>
                </a:lnTo>
                <a:lnTo>
                  <a:pt x="1132318" y="1044538"/>
                </a:lnTo>
                <a:lnTo>
                  <a:pt x="1105926" y="1088212"/>
                </a:lnTo>
                <a:lnTo>
                  <a:pt x="1076684" y="1129404"/>
                </a:lnTo>
                <a:lnTo>
                  <a:pt x="1044749" y="1167939"/>
                </a:lnTo>
                <a:lnTo>
                  <a:pt x="1010280" y="1203640"/>
                </a:lnTo>
                <a:lnTo>
                  <a:pt x="973434" y="1236332"/>
                </a:lnTo>
                <a:lnTo>
                  <a:pt x="934369" y="1265837"/>
                </a:lnTo>
                <a:lnTo>
                  <a:pt x="893242" y="1291980"/>
                </a:lnTo>
                <a:lnTo>
                  <a:pt x="850211" y="1314584"/>
                </a:lnTo>
                <a:lnTo>
                  <a:pt x="805434" y="1333474"/>
                </a:lnTo>
                <a:lnTo>
                  <a:pt x="759067" y="1348473"/>
                </a:lnTo>
                <a:lnTo>
                  <a:pt x="711270" y="1359404"/>
                </a:lnTo>
                <a:lnTo>
                  <a:pt x="662199" y="1366092"/>
                </a:lnTo>
                <a:lnTo>
                  <a:pt x="612013" y="1368361"/>
                </a:lnTo>
                <a:lnTo>
                  <a:pt x="561809" y="1366092"/>
                </a:lnTo>
                <a:lnTo>
                  <a:pt x="512724" y="1359404"/>
                </a:lnTo>
                <a:lnTo>
                  <a:pt x="464916" y="1348473"/>
                </a:lnTo>
                <a:lnTo>
                  <a:pt x="418543" y="1333474"/>
                </a:lnTo>
                <a:lnTo>
                  <a:pt x="373760" y="1314584"/>
                </a:lnTo>
                <a:lnTo>
                  <a:pt x="330727" y="1291980"/>
                </a:lnTo>
                <a:lnTo>
                  <a:pt x="289600" y="1265837"/>
                </a:lnTo>
                <a:lnTo>
                  <a:pt x="250536" y="1236332"/>
                </a:lnTo>
                <a:lnTo>
                  <a:pt x="213693" y="1203640"/>
                </a:lnTo>
                <a:lnTo>
                  <a:pt x="179228" y="1167939"/>
                </a:lnTo>
                <a:lnTo>
                  <a:pt x="147299" y="1129404"/>
                </a:lnTo>
                <a:lnTo>
                  <a:pt x="118063" y="1088212"/>
                </a:lnTo>
                <a:lnTo>
                  <a:pt x="91677" y="1044538"/>
                </a:lnTo>
                <a:lnTo>
                  <a:pt x="68298" y="998559"/>
                </a:lnTo>
                <a:lnTo>
                  <a:pt x="48085" y="950452"/>
                </a:lnTo>
                <a:lnTo>
                  <a:pt x="31194" y="900391"/>
                </a:lnTo>
                <a:lnTo>
                  <a:pt x="17782" y="848555"/>
                </a:lnTo>
                <a:lnTo>
                  <a:pt x="8008" y="795118"/>
                </a:lnTo>
                <a:lnTo>
                  <a:pt x="2028" y="740257"/>
                </a:lnTo>
                <a:lnTo>
                  <a:pt x="0" y="684149"/>
                </a:lnTo>
                <a:close/>
              </a:path>
            </a:pathLst>
          </a:custGeom>
          <a:ln w="76200">
            <a:solidFill>
              <a:srgbClr val="FF3300"/>
            </a:solidFill>
          </a:ln>
        </p:spPr>
        <p:txBody>
          <a:bodyPr wrap="square" lIns="0" tIns="0" rIns="0" bIns="0" rtlCol="0">
            <a:noAutofit/>
          </a:bodyPr>
          <a:lstStyle/>
          <a:p>
            <a:endParaRPr/>
          </a:p>
        </p:txBody>
      </p:sp>
      <p:sp>
        <p:nvSpPr>
          <p:cNvPr id="8" name="object 8"/>
          <p:cNvSpPr/>
          <p:nvPr/>
        </p:nvSpPr>
        <p:spPr>
          <a:xfrm>
            <a:off x="5943600" y="3929253"/>
            <a:ext cx="1152144" cy="1099947"/>
          </a:xfrm>
          <a:custGeom>
            <a:avLst/>
            <a:gdLst/>
            <a:ahLst/>
            <a:cxnLst/>
            <a:rect l="l" t="t" r="r" b="b"/>
            <a:pathLst>
              <a:path w="1152144" h="1099947">
                <a:moveTo>
                  <a:pt x="28828" y="1019810"/>
                </a:moveTo>
                <a:lnTo>
                  <a:pt x="0" y="1099947"/>
                </a:lnTo>
                <a:lnTo>
                  <a:pt x="81407" y="1074928"/>
                </a:lnTo>
                <a:lnTo>
                  <a:pt x="67838" y="1060704"/>
                </a:lnTo>
                <a:lnTo>
                  <a:pt x="50291" y="1060704"/>
                </a:lnTo>
                <a:lnTo>
                  <a:pt x="41528" y="1051560"/>
                </a:lnTo>
                <a:lnTo>
                  <a:pt x="50734" y="1042774"/>
                </a:lnTo>
                <a:lnTo>
                  <a:pt x="28828" y="1019810"/>
                </a:lnTo>
                <a:close/>
              </a:path>
              <a:path w="1152144" h="1099947">
                <a:moveTo>
                  <a:pt x="50734" y="1042774"/>
                </a:moveTo>
                <a:lnTo>
                  <a:pt x="41528" y="1051560"/>
                </a:lnTo>
                <a:lnTo>
                  <a:pt x="50291" y="1060704"/>
                </a:lnTo>
                <a:lnTo>
                  <a:pt x="59476" y="1051938"/>
                </a:lnTo>
                <a:lnTo>
                  <a:pt x="50734" y="1042774"/>
                </a:lnTo>
                <a:close/>
              </a:path>
              <a:path w="1152144" h="1099947">
                <a:moveTo>
                  <a:pt x="59476" y="1051938"/>
                </a:moveTo>
                <a:lnTo>
                  <a:pt x="50291" y="1060704"/>
                </a:lnTo>
                <a:lnTo>
                  <a:pt x="67838" y="1060704"/>
                </a:lnTo>
                <a:lnTo>
                  <a:pt x="59476" y="1051938"/>
                </a:lnTo>
                <a:close/>
              </a:path>
              <a:path w="1152144" h="1099947">
                <a:moveTo>
                  <a:pt x="1143380" y="0"/>
                </a:moveTo>
                <a:lnTo>
                  <a:pt x="50734" y="1042774"/>
                </a:lnTo>
                <a:lnTo>
                  <a:pt x="59476" y="1051938"/>
                </a:lnTo>
                <a:lnTo>
                  <a:pt x="1152144" y="9144"/>
                </a:lnTo>
                <a:lnTo>
                  <a:pt x="1143380" y="0"/>
                </a:lnTo>
                <a:close/>
              </a:path>
            </a:pathLst>
          </a:custGeom>
          <a:solidFill>
            <a:srgbClr val="000000"/>
          </a:solidFill>
        </p:spPr>
        <p:txBody>
          <a:bodyPr wrap="square" lIns="0" tIns="0" rIns="0" bIns="0" rtlCol="0">
            <a:noAutofit/>
          </a:bodyPr>
          <a:lstStyle/>
          <a:p>
            <a:endParaRPr/>
          </a:p>
        </p:txBody>
      </p:sp>
      <p:sp>
        <p:nvSpPr>
          <p:cNvPr id="9" name="object 9"/>
          <p:cNvSpPr txBox="1">
            <a:spLocks noGrp="1"/>
          </p:cNvSpPr>
          <p:nvPr>
            <p:ph type="sldNum" sz="quarter" idx="7"/>
          </p:nvPr>
        </p:nvSpPr>
        <p:spPr>
          <a:prstGeom prst="rect">
            <a:avLst/>
          </a:prstGeom>
        </p:spPr>
        <p:txBody>
          <a:bodyPr vert="horz" wrap="square" lIns="0" tIns="0" rIns="0" bIns="0" rtlCol="0">
            <a:noAutofit/>
          </a:bodyPr>
          <a:lstStyle/>
          <a:p>
            <a:pPr marL="25400">
              <a:lnSpc>
                <a:spcPct val="100000"/>
              </a:lnSpc>
            </a:pPr>
            <a:fld id="{81D60167-4931-47E6-BA6A-407CBD079E47}" type="slidenum">
              <a:rPr sz="1200" dirty="0" smtClean="0">
                <a:solidFill>
                  <a:srgbClr val="888888"/>
                </a:solidFill>
                <a:latin typeface="Verdana"/>
                <a:cs typeface="Verdana"/>
              </a:rPr>
              <a:t>24</a:t>
            </a:fld>
            <a:endParaRPr sz="1200">
              <a:latin typeface="Verdana"/>
              <a:cs typeface="Verdana"/>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1752696"/>
            <a:ext cx="6886800" cy="4521045"/>
          </a:xfrm>
          <a:prstGeom prst="rect">
            <a:avLst/>
          </a:prstGeom>
          <a:blipFill>
            <a:blip r:embed="rId2" cstate="print"/>
            <a:stretch>
              <a:fillRect/>
            </a:stretch>
          </a:blipFill>
        </p:spPr>
        <p:txBody>
          <a:bodyPr wrap="square" lIns="0" tIns="0" rIns="0" bIns="0" rtlCol="0">
            <a:noAutofit/>
          </a:bodyPr>
          <a:lstStyle/>
          <a:p>
            <a:endParaRPr/>
          </a:p>
        </p:txBody>
      </p:sp>
      <p:sp>
        <p:nvSpPr>
          <p:cNvPr id="3" name="object 3"/>
          <p:cNvSpPr txBox="1"/>
          <p:nvPr/>
        </p:nvSpPr>
        <p:spPr>
          <a:xfrm>
            <a:off x="78739" y="329946"/>
            <a:ext cx="4789170" cy="504825"/>
          </a:xfrm>
          <a:prstGeom prst="rect">
            <a:avLst/>
          </a:prstGeom>
        </p:spPr>
        <p:txBody>
          <a:bodyPr vert="horz" wrap="square" lIns="0" tIns="0" rIns="0" bIns="0" rtlCol="0">
            <a:noAutofit/>
          </a:bodyPr>
          <a:lstStyle/>
          <a:p>
            <a:pPr marL="12700">
              <a:lnSpc>
                <a:spcPct val="100000"/>
              </a:lnSpc>
            </a:pPr>
            <a:r>
              <a:rPr sz="3200" dirty="0" smtClean="0">
                <a:latin typeface="Comic Sans MS"/>
                <a:cs typeface="Comic Sans MS"/>
              </a:rPr>
              <a:t>Wid</a:t>
            </a:r>
            <a:r>
              <a:rPr sz="3200" spc="-5" dirty="0" smtClean="0">
                <a:latin typeface="Comic Sans MS"/>
                <a:cs typeface="Comic Sans MS"/>
              </a:rPr>
              <a:t>e-</a:t>
            </a:r>
            <a:r>
              <a:rPr sz="3200" spc="0" dirty="0" smtClean="0">
                <a:latin typeface="Comic Sans MS"/>
                <a:cs typeface="Comic Sans MS"/>
              </a:rPr>
              <a:t>range</a:t>
            </a:r>
            <a:r>
              <a:rPr sz="3200" spc="-35" dirty="0" smtClean="0">
                <a:latin typeface="Comic Sans MS"/>
                <a:cs typeface="Comic Sans MS"/>
              </a:rPr>
              <a:t> </a:t>
            </a:r>
            <a:r>
              <a:rPr sz="3200" spc="0" dirty="0" smtClean="0">
                <a:latin typeface="Comic Sans MS"/>
                <a:cs typeface="Comic Sans MS"/>
              </a:rPr>
              <a:t>of wor</a:t>
            </a:r>
            <a:r>
              <a:rPr sz="3200" spc="-15" dirty="0" smtClean="0">
                <a:latin typeface="Comic Sans MS"/>
                <a:cs typeface="Comic Sans MS"/>
              </a:rPr>
              <a:t>k</a:t>
            </a:r>
            <a:r>
              <a:rPr sz="3200" spc="0" dirty="0" smtClean="0">
                <a:latin typeface="Comic Sans MS"/>
                <a:cs typeface="Comic Sans MS"/>
              </a:rPr>
              <a:t>loads</a:t>
            </a:r>
            <a:endParaRPr sz="3200">
              <a:latin typeface="Comic Sans MS"/>
              <a:cs typeface="Comic Sans MS"/>
            </a:endParaRPr>
          </a:p>
        </p:txBody>
      </p:sp>
      <p:sp>
        <p:nvSpPr>
          <p:cNvPr id="4" name="object 4"/>
          <p:cNvSpPr/>
          <p:nvPr/>
        </p:nvSpPr>
        <p:spPr>
          <a:xfrm>
            <a:off x="4419600" y="4419600"/>
            <a:ext cx="4572000" cy="698500"/>
          </a:xfrm>
          <a:custGeom>
            <a:avLst/>
            <a:gdLst/>
            <a:ahLst/>
            <a:cxnLst/>
            <a:rect l="l" t="t" r="r" b="b"/>
            <a:pathLst>
              <a:path w="4572000" h="698500">
                <a:moveTo>
                  <a:pt x="0" y="698500"/>
                </a:moveTo>
                <a:lnTo>
                  <a:pt x="4572000" y="698500"/>
                </a:lnTo>
                <a:lnTo>
                  <a:pt x="4572000" y="0"/>
                </a:lnTo>
                <a:lnTo>
                  <a:pt x="0" y="0"/>
                </a:lnTo>
                <a:lnTo>
                  <a:pt x="0" y="698500"/>
                </a:lnTo>
                <a:close/>
              </a:path>
            </a:pathLst>
          </a:custGeom>
          <a:ln w="57150">
            <a:solidFill>
              <a:srgbClr val="CCCC00"/>
            </a:solidFill>
          </a:ln>
        </p:spPr>
        <p:txBody>
          <a:bodyPr wrap="square" lIns="0" tIns="0" rIns="0" bIns="0" rtlCol="0">
            <a:noAutofit/>
          </a:bodyPr>
          <a:lstStyle/>
          <a:p>
            <a:endParaRPr/>
          </a:p>
        </p:txBody>
      </p:sp>
      <p:sp>
        <p:nvSpPr>
          <p:cNvPr id="5" name="object 5"/>
          <p:cNvSpPr txBox="1"/>
          <p:nvPr/>
        </p:nvSpPr>
        <p:spPr>
          <a:xfrm>
            <a:off x="4499228" y="4460113"/>
            <a:ext cx="3930650" cy="559435"/>
          </a:xfrm>
          <a:prstGeom prst="rect">
            <a:avLst/>
          </a:prstGeom>
        </p:spPr>
        <p:txBody>
          <a:bodyPr vert="horz" wrap="square" lIns="0" tIns="0" rIns="0" bIns="0" rtlCol="0">
            <a:noAutofit/>
          </a:bodyPr>
          <a:lstStyle/>
          <a:p>
            <a:pPr marL="12700">
              <a:lnSpc>
                <a:spcPct val="100000"/>
              </a:lnSpc>
            </a:pPr>
            <a:r>
              <a:rPr sz="1800" spc="-15" dirty="0" smtClean="0">
                <a:solidFill>
                  <a:srgbClr val="0000FF"/>
                </a:solidFill>
                <a:latin typeface="Verdana"/>
                <a:cs typeface="Verdana"/>
              </a:rPr>
              <a:t>As</a:t>
            </a:r>
            <a:r>
              <a:rPr sz="1800" spc="-20" dirty="0" smtClean="0">
                <a:solidFill>
                  <a:srgbClr val="0000FF"/>
                </a:solidFill>
                <a:latin typeface="Verdana"/>
                <a:cs typeface="Verdana"/>
              </a:rPr>
              <a:t> </a:t>
            </a:r>
            <a:r>
              <a:rPr sz="1800" spc="0" dirty="0" smtClean="0">
                <a:solidFill>
                  <a:srgbClr val="0000FF"/>
                </a:solidFill>
                <a:latin typeface="Verdana"/>
                <a:cs typeface="Verdana"/>
              </a:rPr>
              <a:t>total</a:t>
            </a:r>
            <a:r>
              <a:rPr sz="1800" spc="5" dirty="0" smtClean="0">
                <a:solidFill>
                  <a:srgbClr val="0000FF"/>
                </a:solidFill>
                <a:latin typeface="Verdana"/>
                <a:cs typeface="Verdana"/>
              </a:rPr>
              <a:t> </a:t>
            </a:r>
            <a:r>
              <a:rPr sz="1800" spc="-10" dirty="0" smtClean="0">
                <a:solidFill>
                  <a:srgbClr val="0000FF"/>
                </a:solidFill>
                <a:latin typeface="Verdana"/>
                <a:cs typeface="Verdana"/>
              </a:rPr>
              <a:t>r</a:t>
            </a:r>
            <a:r>
              <a:rPr sz="1800" spc="-20" dirty="0" smtClean="0">
                <a:solidFill>
                  <a:srgbClr val="0000FF"/>
                </a:solidFill>
                <a:latin typeface="Verdana"/>
                <a:cs typeface="Verdana"/>
              </a:rPr>
              <a:t>e</a:t>
            </a:r>
            <a:r>
              <a:rPr sz="1800" spc="-10" dirty="0" smtClean="0">
                <a:solidFill>
                  <a:srgbClr val="0000FF"/>
                </a:solidFill>
                <a:latin typeface="Verdana"/>
                <a:cs typeface="Verdana"/>
              </a:rPr>
              <a:t>c</a:t>
            </a:r>
            <a:r>
              <a:rPr sz="1800" spc="-25" dirty="0" smtClean="0">
                <a:solidFill>
                  <a:srgbClr val="0000FF"/>
                </a:solidFill>
                <a:latin typeface="Verdana"/>
                <a:cs typeface="Verdana"/>
              </a:rPr>
              <a:t>e</a:t>
            </a:r>
            <a:r>
              <a:rPr sz="1800" spc="5" dirty="0" smtClean="0">
                <a:solidFill>
                  <a:srgbClr val="0000FF"/>
                </a:solidFill>
                <a:latin typeface="Verdana"/>
                <a:cs typeface="Verdana"/>
              </a:rPr>
              <a:t>i</a:t>
            </a:r>
            <a:r>
              <a:rPr sz="1800" spc="-25" dirty="0" smtClean="0">
                <a:solidFill>
                  <a:srgbClr val="0000FF"/>
                </a:solidFill>
                <a:latin typeface="Verdana"/>
                <a:cs typeface="Verdana"/>
              </a:rPr>
              <a:t>v</a:t>
            </a:r>
            <a:r>
              <a:rPr sz="1800" spc="-15" dirty="0" smtClean="0">
                <a:solidFill>
                  <a:srgbClr val="0000FF"/>
                </a:solidFill>
                <a:latin typeface="Verdana"/>
                <a:cs typeface="Verdana"/>
              </a:rPr>
              <a:t>ed</a:t>
            </a:r>
            <a:r>
              <a:rPr sz="1800" spc="5" dirty="0" smtClean="0">
                <a:solidFill>
                  <a:srgbClr val="0000FF"/>
                </a:solidFill>
                <a:latin typeface="Verdana"/>
                <a:cs typeface="Verdana"/>
              </a:rPr>
              <a:t> </a:t>
            </a:r>
            <a:r>
              <a:rPr sz="1800" spc="-10" dirty="0" smtClean="0">
                <a:solidFill>
                  <a:srgbClr val="0000FF"/>
                </a:solidFill>
                <a:latin typeface="Verdana"/>
                <a:cs typeface="Verdana"/>
              </a:rPr>
              <a:t>t</a:t>
            </a:r>
            <a:r>
              <a:rPr sz="1800" spc="-50" dirty="0" smtClean="0">
                <a:solidFill>
                  <a:srgbClr val="0000FF"/>
                </a:solidFill>
                <a:latin typeface="Verdana"/>
                <a:cs typeface="Verdana"/>
              </a:rPr>
              <a:t>r</a:t>
            </a:r>
            <a:r>
              <a:rPr sz="1800" spc="-10" dirty="0" smtClean="0">
                <a:solidFill>
                  <a:srgbClr val="0000FF"/>
                </a:solidFill>
                <a:latin typeface="Verdana"/>
                <a:cs typeface="Verdana"/>
              </a:rPr>
              <a:t>aff</a:t>
            </a:r>
            <a:r>
              <a:rPr sz="1800" spc="5" dirty="0" smtClean="0">
                <a:solidFill>
                  <a:srgbClr val="0000FF"/>
                </a:solidFill>
                <a:latin typeface="Verdana"/>
                <a:cs typeface="Verdana"/>
              </a:rPr>
              <a:t>i</a:t>
            </a:r>
            <a:r>
              <a:rPr sz="1800" spc="-10" dirty="0" smtClean="0">
                <a:solidFill>
                  <a:srgbClr val="0000FF"/>
                </a:solidFill>
                <a:latin typeface="Verdana"/>
                <a:cs typeface="Verdana"/>
              </a:rPr>
              <a:t>c at </a:t>
            </a:r>
            <a:r>
              <a:rPr sz="1800" spc="-15" dirty="0" smtClean="0">
                <a:solidFill>
                  <a:srgbClr val="0000FF"/>
                </a:solidFill>
                <a:latin typeface="Verdana"/>
                <a:cs typeface="Verdana"/>
              </a:rPr>
              <a:t>an AP </a:t>
            </a:r>
            <a:r>
              <a:rPr sz="1800" b="1" spc="-15" dirty="0" smtClean="0">
                <a:solidFill>
                  <a:srgbClr val="0000FF"/>
                </a:solidFill>
                <a:latin typeface="Arial"/>
                <a:cs typeface="Arial"/>
              </a:rPr>
              <a:t>↑</a:t>
            </a:r>
            <a:endParaRPr sz="1800">
              <a:latin typeface="Arial"/>
              <a:cs typeface="Arial"/>
            </a:endParaRPr>
          </a:p>
          <a:p>
            <a:pPr marL="469900">
              <a:lnSpc>
                <a:spcPct val="100000"/>
              </a:lnSpc>
              <a:tabLst>
                <a:tab pos="833755" algn="l"/>
              </a:tabLst>
            </a:pPr>
            <a:r>
              <a:rPr sz="1800" dirty="0" smtClean="0">
                <a:solidFill>
                  <a:srgbClr val="0000FF"/>
                </a:solidFill>
                <a:latin typeface="Wingdings"/>
                <a:cs typeface="Wingdings"/>
              </a:rPr>
              <a:t></a:t>
            </a:r>
            <a:r>
              <a:rPr sz="1800" dirty="0" smtClean="0">
                <a:solidFill>
                  <a:srgbClr val="0000FF"/>
                </a:solidFill>
                <a:latin typeface="Times New Roman"/>
                <a:cs typeface="Times New Roman"/>
              </a:rPr>
              <a:t>	</a:t>
            </a:r>
            <a:r>
              <a:rPr sz="1800" spc="5" dirty="0" smtClean="0">
                <a:solidFill>
                  <a:srgbClr val="0000FF"/>
                </a:solidFill>
                <a:latin typeface="Verdana"/>
                <a:cs typeface="Verdana"/>
              </a:rPr>
              <a:t>i</a:t>
            </a:r>
            <a:r>
              <a:rPr sz="1800" spc="0" dirty="0" smtClean="0">
                <a:solidFill>
                  <a:srgbClr val="0000FF"/>
                </a:solidFill>
                <a:latin typeface="Verdana"/>
                <a:cs typeface="Verdana"/>
              </a:rPr>
              <a:t>ts </a:t>
            </a:r>
            <a:r>
              <a:rPr sz="1800" spc="-10" dirty="0" smtClean="0">
                <a:solidFill>
                  <a:srgbClr val="0000FF"/>
                </a:solidFill>
                <a:latin typeface="Verdana"/>
                <a:cs typeface="Verdana"/>
              </a:rPr>
              <a:t>tot</a:t>
            </a:r>
            <a:r>
              <a:rPr sz="1800" spc="-20" dirty="0" smtClean="0">
                <a:solidFill>
                  <a:srgbClr val="0000FF"/>
                </a:solidFill>
                <a:latin typeface="Verdana"/>
                <a:cs typeface="Verdana"/>
              </a:rPr>
              <a:t>a</a:t>
            </a:r>
            <a:r>
              <a:rPr sz="1800" spc="0" dirty="0" smtClean="0">
                <a:solidFill>
                  <a:srgbClr val="0000FF"/>
                </a:solidFill>
                <a:latin typeface="Verdana"/>
                <a:cs typeface="Verdana"/>
              </a:rPr>
              <a:t>l</a:t>
            </a:r>
            <a:r>
              <a:rPr sz="1800" spc="5" dirty="0" smtClean="0">
                <a:solidFill>
                  <a:srgbClr val="0000FF"/>
                </a:solidFill>
                <a:latin typeface="Verdana"/>
                <a:cs typeface="Verdana"/>
              </a:rPr>
              <a:t> </a:t>
            </a:r>
            <a:r>
              <a:rPr sz="1800" spc="-10" dirty="0" smtClean="0">
                <a:solidFill>
                  <a:srgbClr val="0000FF"/>
                </a:solidFill>
                <a:latin typeface="Verdana"/>
                <a:cs typeface="Verdana"/>
              </a:rPr>
              <a:t>t</a:t>
            </a:r>
            <a:r>
              <a:rPr sz="1800" spc="-50" dirty="0" smtClean="0">
                <a:solidFill>
                  <a:srgbClr val="0000FF"/>
                </a:solidFill>
                <a:latin typeface="Verdana"/>
                <a:cs typeface="Verdana"/>
              </a:rPr>
              <a:t>r</a:t>
            </a:r>
            <a:r>
              <a:rPr sz="1800" spc="-10" dirty="0" smtClean="0">
                <a:solidFill>
                  <a:srgbClr val="0000FF"/>
                </a:solidFill>
                <a:latin typeface="Verdana"/>
                <a:cs typeface="Verdana"/>
              </a:rPr>
              <a:t>aff</a:t>
            </a:r>
            <a:r>
              <a:rPr sz="1800" spc="5" dirty="0" smtClean="0">
                <a:solidFill>
                  <a:srgbClr val="0000FF"/>
                </a:solidFill>
                <a:latin typeface="Verdana"/>
                <a:cs typeface="Verdana"/>
              </a:rPr>
              <a:t>i</a:t>
            </a:r>
            <a:r>
              <a:rPr sz="1800" spc="-10" dirty="0" smtClean="0">
                <a:solidFill>
                  <a:srgbClr val="0000FF"/>
                </a:solidFill>
                <a:latin typeface="Verdana"/>
                <a:cs typeface="Verdana"/>
              </a:rPr>
              <a:t>c s</a:t>
            </a:r>
            <a:r>
              <a:rPr sz="1800" spc="-20" dirty="0" smtClean="0">
                <a:solidFill>
                  <a:srgbClr val="0000FF"/>
                </a:solidFill>
                <a:latin typeface="Verdana"/>
                <a:cs typeface="Verdana"/>
              </a:rPr>
              <a:t>e</a:t>
            </a:r>
            <a:r>
              <a:rPr sz="1800" spc="-10" dirty="0" smtClean="0">
                <a:solidFill>
                  <a:srgbClr val="0000FF"/>
                </a:solidFill>
                <a:latin typeface="Verdana"/>
                <a:cs typeface="Verdana"/>
              </a:rPr>
              <a:t>nt</a:t>
            </a:r>
            <a:r>
              <a:rPr sz="1800" spc="20" dirty="0" smtClean="0">
                <a:solidFill>
                  <a:srgbClr val="0000FF"/>
                </a:solidFill>
                <a:latin typeface="Verdana"/>
                <a:cs typeface="Verdana"/>
              </a:rPr>
              <a:t> </a:t>
            </a:r>
            <a:r>
              <a:rPr sz="1800" spc="0" dirty="0" smtClean="0">
                <a:solidFill>
                  <a:srgbClr val="0000FF"/>
                </a:solidFill>
                <a:latin typeface="Arial"/>
                <a:cs typeface="Arial"/>
              </a:rPr>
              <a:t>↑</a:t>
            </a:r>
            <a:endParaRPr sz="1800">
              <a:latin typeface="Arial"/>
              <a:cs typeface="Arial"/>
            </a:endParaRPr>
          </a:p>
        </p:txBody>
      </p:sp>
      <p:sp>
        <p:nvSpPr>
          <p:cNvPr id="6" name="object 6"/>
          <p:cNvSpPr txBox="1">
            <a:spLocks noGrp="1"/>
          </p:cNvSpPr>
          <p:nvPr>
            <p:ph type="sldNum" sz="quarter" idx="7"/>
          </p:nvPr>
        </p:nvSpPr>
        <p:spPr>
          <a:prstGeom prst="rect">
            <a:avLst/>
          </a:prstGeom>
        </p:spPr>
        <p:txBody>
          <a:bodyPr vert="horz" wrap="square" lIns="0" tIns="0" rIns="0" bIns="0" rtlCol="0">
            <a:noAutofit/>
          </a:bodyPr>
          <a:lstStyle/>
          <a:p>
            <a:pPr marL="25400">
              <a:lnSpc>
                <a:spcPct val="100000"/>
              </a:lnSpc>
            </a:pPr>
            <a:fld id="{81D60167-4931-47E6-BA6A-407CBD079E47}" type="slidenum">
              <a:rPr sz="1200" dirty="0" smtClean="0">
                <a:solidFill>
                  <a:srgbClr val="888888"/>
                </a:solidFill>
                <a:latin typeface="Verdana"/>
                <a:cs typeface="Verdana"/>
              </a:rPr>
              <a:t>25</a:t>
            </a:fld>
            <a:endParaRPr sz="1200">
              <a:latin typeface="Verdana"/>
              <a:cs typeface="Verdana"/>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1" name="Picture 2"/>
          <p:cNvPicPr>
            <a:picLocks noChangeAspect="1" noChangeArrowheads="1"/>
          </p:cNvPicPr>
          <p:nvPr/>
        </p:nvPicPr>
        <p:blipFill>
          <a:blip r:embed="rId3" cstate="print"/>
          <a:srcRect/>
          <a:stretch>
            <a:fillRect/>
          </a:stretch>
        </p:blipFill>
        <p:spPr bwMode="auto">
          <a:xfrm>
            <a:off x="-228701" y="1155887"/>
            <a:ext cx="6773820" cy="4363559"/>
          </a:xfrm>
          <a:prstGeom prst="rect">
            <a:avLst/>
          </a:prstGeom>
          <a:noFill/>
          <a:ln w="9525">
            <a:noFill/>
            <a:miter lim="800000"/>
            <a:headEnd/>
            <a:tailEnd/>
          </a:ln>
        </p:spPr>
      </p:pic>
      <p:sp>
        <p:nvSpPr>
          <p:cNvPr id="9" name="Slide Number Placeholder 3"/>
          <p:cNvSpPr>
            <a:spLocks noGrp="1"/>
          </p:cNvSpPr>
          <p:nvPr>
            <p:ph type="sldNum" sz="quarter" idx="4294967295"/>
          </p:nvPr>
        </p:nvSpPr>
        <p:spPr>
          <a:xfrm>
            <a:off x="6126019" y="5701900"/>
            <a:ext cx="2133600" cy="476250"/>
          </a:xfrm>
          <a:prstGeom prst="rect">
            <a:avLst/>
          </a:prstGeom>
        </p:spPr>
        <p:txBody>
          <a:bodyPr/>
          <a:lstStyle/>
          <a:p>
            <a:pPr>
              <a:defRPr/>
            </a:pPr>
            <a:fld id="{5ADAD30B-D0E2-40C1-92F3-031419257603}" type="slidenum">
              <a:rPr lang="el-GR"/>
              <a:pPr>
                <a:defRPr/>
              </a:pPr>
              <a:t>26</a:t>
            </a:fld>
            <a:endParaRPr lang="el-GR"/>
          </a:p>
        </p:txBody>
      </p:sp>
      <p:sp>
        <p:nvSpPr>
          <p:cNvPr id="22532" name="Oval 3"/>
          <p:cNvSpPr>
            <a:spLocks noChangeArrowheads="1"/>
          </p:cNvSpPr>
          <p:nvPr/>
        </p:nvSpPr>
        <p:spPr bwMode="auto">
          <a:xfrm>
            <a:off x="677583" y="1061578"/>
            <a:ext cx="2088232" cy="645881"/>
          </a:xfrm>
          <a:prstGeom prst="ellipse">
            <a:avLst/>
          </a:prstGeom>
          <a:solidFill>
            <a:srgbClr val="FFC000">
              <a:alpha val="22000"/>
            </a:srgbClr>
          </a:solidFill>
          <a:ln w="76200">
            <a:noFill/>
            <a:round/>
            <a:headEnd/>
            <a:tailEnd/>
          </a:ln>
        </p:spPr>
        <p:txBody>
          <a:bodyPr wrap="none" anchor="ctr"/>
          <a:lstStyle/>
          <a:p>
            <a:endParaRPr lang="en-US"/>
          </a:p>
        </p:txBody>
      </p:sp>
      <p:sp>
        <p:nvSpPr>
          <p:cNvPr id="22533" name="Line 4"/>
          <p:cNvSpPr>
            <a:spLocks noChangeShapeType="1"/>
          </p:cNvSpPr>
          <p:nvPr/>
        </p:nvSpPr>
        <p:spPr bwMode="auto">
          <a:xfrm>
            <a:off x="1865715" y="1561550"/>
            <a:ext cx="487362" cy="488950"/>
          </a:xfrm>
          <a:prstGeom prst="line">
            <a:avLst/>
          </a:prstGeom>
          <a:noFill/>
          <a:ln w="9525">
            <a:solidFill>
              <a:srgbClr val="FFC000"/>
            </a:solidFill>
            <a:round/>
            <a:headEnd type="triangle" w="med" len="med"/>
            <a:tailEnd/>
          </a:ln>
        </p:spPr>
        <p:txBody>
          <a:bodyPr/>
          <a:lstStyle/>
          <a:p>
            <a:endParaRPr lang="en-US"/>
          </a:p>
        </p:txBody>
      </p:sp>
      <p:sp>
        <p:nvSpPr>
          <p:cNvPr id="22534" name="Rectangle 5"/>
          <p:cNvSpPr>
            <a:spLocks noChangeArrowheads="1"/>
          </p:cNvSpPr>
          <p:nvPr/>
        </p:nvSpPr>
        <p:spPr bwMode="auto">
          <a:xfrm>
            <a:off x="1177028" y="1954497"/>
            <a:ext cx="1944216" cy="646331"/>
          </a:xfrm>
          <a:prstGeom prst="rect">
            <a:avLst/>
          </a:prstGeom>
          <a:noFill/>
          <a:ln w="9525">
            <a:noFill/>
            <a:miter lim="800000"/>
            <a:headEnd/>
            <a:tailEnd/>
          </a:ln>
        </p:spPr>
        <p:txBody>
          <a:bodyPr wrap="square">
            <a:spAutoFit/>
          </a:bodyPr>
          <a:lstStyle/>
          <a:p>
            <a:r>
              <a:rPr lang="en-US" sz="1700" dirty="0" smtClean="0">
                <a:solidFill>
                  <a:srgbClr val="FFC000"/>
                </a:solidFill>
                <a:latin typeface="Arial" charset="0"/>
              </a:rPr>
              <a:t>Light </a:t>
            </a:r>
            <a:r>
              <a:rPr lang="el-GR" sz="1700" dirty="0" err="1" smtClean="0">
                <a:solidFill>
                  <a:srgbClr val="FFC000"/>
                </a:solidFill>
                <a:latin typeface="Arial" charset="0"/>
              </a:rPr>
              <a:t>traffic</a:t>
            </a:r>
            <a:r>
              <a:rPr lang="el-GR" sz="1700" dirty="0" smtClean="0">
                <a:solidFill>
                  <a:srgbClr val="FFC000"/>
                </a:solidFill>
                <a:latin typeface="Arial" charset="0"/>
              </a:rPr>
              <a:t> </a:t>
            </a:r>
            <a:r>
              <a:rPr lang="el-GR" sz="1700" dirty="0" err="1" smtClean="0">
                <a:solidFill>
                  <a:srgbClr val="FFC000"/>
                </a:solidFill>
                <a:latin typeface="Arial" charset="0"/>
              </a:rPr>
              <a:t>load</a:t>
            </a:r>
            <a:endParaRPr lang="en-US" sz="1700" dirty="0">
              <a:solidFill>
                <a:srgbClr val="FFC000"/>
              </a:solidFill>
              <a:latin typeface="Arial" charset="0"/>
            </a:endParaRPr>
          </a:p>
          <a:p>
            <a:r>
              <a:rPr lang="en-US" dirty="0">
                <a:latin typeface="Arial" charset="0"/>
              </a:rPr>
              <a:t>                   </a:t>
            </a:r>
            <a:endParaRPr lang="el-GR" dirty="0">
              <a:latin typeface="Arial" charset="0"/>
            </a:endParaRPr>
          </a:p>
        </p:txBody>
      </p:sp>
      <p:sp>
        <p:nvSpPr>
          <p:cNvPr id="22535" name="Text Box 6"/>
          <p:cNvSpPr txBox="1">
            <a:spLocks noChangeArrowheads="1"/>
          </p:cNvSpPr>
          <p:nvPr/>
        </p:nvSpPr>
        <p:spPr bwMode="auto">
          <a:xfrm>
            <a:off x="1661275" y="3214848"/>
            <a:ext cx="2993867" cy="400110"/>
          </a:xfrm>
          <a:prstGeom prst="rect">
            <a:avLst/>
          </a:prstGeom>
          <a:noFill/>
          <a:ln w="9525">
            <a:noFill/>
            <a:miter lim="800000"/>
            <a:headEnd/>
            <a:tailEnd/>
          </a:ln>
        </p:spPr>
        <p:txBody>
          <a:bodyPr wrap="square">
            <a:spAutoFit/>
          </a:bodyPr>
          <a:lstStyle/>
          <a:p>
            <a:r>
              <a:rPr lang="en-US" sz="2000" dirty="0">
                <a:solidFill>
                  <a:srgbClr val="FFC000"/>
                </a:solidFill>
              </a:rPr>
              <a:t>R</a:t>
            </a:r>
            <a:r>
              <a:rPr lang="en-US" dirty="0" smtClean="0">
                <a:solidFill>
                  <a:srgbClr val="FFC000"/>
                </a:solidFill>
              </a:rPr>
              <a:t>are events  of large size</a:t>
            </a:r>
            <a:endParaRPr lang="el-GR" dirty="0">
              <a:solidFill>
                <a:srgbClr val="FFC000"/>
              </a:solidFill>
              <a:latin typeface="Arial" charset="0"/>
            </a:endParaRPr>
          </a:p>
        </p:txBody>
      </p:sp>
      <p:sp>
        <p:nvSpPr>
          <p:cNvPr id="22537" name="Line 8"/>
          <p:cNvSpPr>
            <a:spLocks noChangeShapeType="1"/>
          </p:cNvSpPr>
          <p:nvPr/>
        </p:nvSpPr>
        <p:spPr bwMode="auto">
          <a:xfrm flipH="1" flipV="1">
            <a:off x="3851920" y="3618677"/>
            <a:ext cx="496260" cy="245147"/>
          </a:xfrm>
          <a:prstGeom prst="line">
            <a:avLst/>
          </a:prstGeom>
          <a:noFill/>
          <a:ln w="9525">
            <a:solidFill>
              <a:srgbClr val="FFC000"/>
            </a:solidFill>
            <a:round/>
            <a:headEnd type="triangle" w="med" len="med"/>
            <a:tailEnd/>
          </a:ln>
        </p:spPr>
        <p:txBody>
          <a:bodyPr/>
          <a:lstStyle/>
          <a:p>
            <a:endParaRPr lang="en-US"/>
          </a:p>
        </p:txBody>
      </p:sp>
      <p:pic>
        <p:nvPicPr>
          <p:cNvPr id="10" name="Picture 2"/>
          <p:cNvPicPr>
            <a:picLocks noChangeAspect="1" noChangeArrowheads="1"/>
          </p:cNvPicPr>
          <p:nvPr/>
        </p:nvPicPr>
        <p:blipFill>
          <a:blip r:embed="rId4" cstate="print"/>
          <a:srcRect/>
          <a:stretch>
            <a:fillRect/>
          </a:stretch>
        </p:blipFill>
        <p:spPr bwMode="auto">
          <a:xfrm>
            <a:off x="5402869" y="1289104"/>
            <a:ext cx="4077006" cy="2838151"/>
          </a:xfrm>
          <a:prstGeom prst="rect">
            <a:avLst/>
          </a:prstGeom>
          <a:noFill/>
          <a:ln w="9525">
            <a:noFill/>
            <a:miter lim="800000"/>
            <a:headEnd/>
            <a:tailEnd/>
          </a:ln>
        </p:spPr>
      </p:pic>
      <p:sp>
        <p:nvSpPr>
          <p:cNvPr id="22536" name="Oval 7"/>
          <p:cNvSpPr>
            <a:spLocks noChangeArrowheads="1"/>
          </p:cNvSpPr>
          <p:nvPr/>
        </p:nvSpPr>
        <p:spPr bwMode="auto">
          <a:xfrm>
            <a:off x="4210159" y="3671984"/>
            <a:ext cx="1368153" cy="1102097"/>
          </a:xfrm>
          <a:prstGeom prst="ellipse">
            <a:avLst/>
          </a:prstGeom>
          <a:solidFill>
            <a:srgbClr val="FFC000">
              <a:alpha val="33000"/>
            </a:srgbClr>
          </a:solidFill>
          <a:ln w="76200">
            <a:noFill/>
            <a:round/>
            <a:headEnd/>
            <a:tailEnd/>
          </a:ln>
        </p:spPr>
        <p:txBody>
          <a:bodyPr wrap="none" anchor="ctr"/>
          <a:lstStyle/>
          <a:p>
            <a:endParaRPr lang="en-US"/>
          </a:p>
        </p:txBody>
      </p:sp>
      <p:sp>
        <p:nvSpPr>
          <p:cNvPr id="11" name="Oval 10"/>
          <p:cNvSpPr/>
          <p:nvPr/>
        </p:nvSpPr>
        <p:spPr>
          <a:xfrm>
            <a:off x="6003638" y="1401818"/>
            <a:ext cx="1143000" cy="838200"/>
          </a:xfrm>
          <a:prstGeom prst="ellipse">
            <a:avLst/>
          </a:prstGeom>
          <a:solidFill>
            <a:srgbClr val="FFD1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8213438" y="2852958"/>
            <a:ext cx="685800" cy="762000"/>
          </a:xfrm>
          <a:prstGeom prst="ellipse">
            <a:avLst/>
          </a:prstGeom>
          <a:solidFill>
            <a:schemeClr val="accent1">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9900"/>
              </a:solidFill>
            </a:endParaRPr>
          </a:p>
        </p:txBody>
      </p:sp>
      <p:cxnSp>
        <p:nvCxnSpPr>
          <p:cNvPr id="15" name="Straight Arrow Connector 14"/>
          <p:cNvCxnSpPr/>
          <p:nvPr/>
        </p:nvCxnSpPr>
        <p:spPr>
          <a:xfrm flipH="1">
            <a:off x="6216216" y="2196438"/>
            <a:ext cx="92225" cy="656522"/>
          </a:xfrm>
          <a:prstGeom prst="straightConnector1">
            <a:avLst/>
          </a:prstGeom>
          <a:ln>
            <a:solidFill>
              <a:srgbClr val="FF00FF"/>
            </a:solidFill>
            <a:headEnd type="stealth"/>
            <a:tailEnd type="non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5872598" y="2756904"/>
            <a:ext cx="2113720" cy="861774"/>
          </a:xfrm>
          <a:prstGeom prst="rect">
            <a:avLst/>
          </a:prstGeom>
          <a:noFill/>
        </p:spPr>
        <p:txBody>
          <a:bodyPr wrap="none" rtlCol="0">
            <a:spAutoFit/>
          </a:bodyPr>
          <a:lstStyle/>
          <a:p>
            <a:r>
              <a:rPr lang="en-US" sz="1500" dirty="0" smtClean="0">
                <a:solidFill>
                  <a:srgbClr val="EF67BE"/>
                </a:solidFill>
              </a:rPr>
              <a:t>APs with </a:t>
            </a:r>
            <a:r>
              <a:rPr lang="en-US" sz="1500" b="1" dirty="0" err="1" smtClean="0">
                <a:solidFill>
                  <a:srgbClr val="EF67BE"/>
                </a:solidFill>
              </a:rPr>
              <a:t>uploaders</a:t>
            </a:r>
            <a:endParaRPr lang="en-US" sz="1500" b="1" dirty="0" smtClean="0">
              <a:solidFill>
                <a:srgbClr val="EF67BE"/>
              </a:solidFill>
            </a:endParaRPr>
          </a:p>
          <a:p>
            <a:r>
              <a:rPr lang="en-US" sz="1500" dirty="0" smtClean="0">
                <a:solidFill>
                  <a:srgbClr val="0070C0"/>
                </a:solidFill>
              </a:rPr>
              <a:t>  </a:t>
            </a:r>
          </a:p>
          <a:p>
            <a:endParaRPr lang="en-US" sz="500" dirty="0" smtClean="0">
              <a:solidFill>
                <a:srgbClr val="0070C0"/>
              </a:solidFill>
            </a:endParaRPr>
          </a:p>
          <a:p>
            <a:r>
              <a:rPr lang="en-US" sz="1500" dirty="0" smtClean="0">
                <a:solidFill>
                  <a:srgbClr val="0070C0"/>
                </a:solidFill>
              </a:rPr>
              <a:t>    APs with </a:t>
            </a:r>
            <a:r>
              <a:rPr lang="en-US" sz="1500" b="1" dirty="0" smtClean="0">
                <a:solidFill>
                  <a:srgbClr val="0070C0"/>
                </a:solidFill>
              </a:rPr>
              <a:t>downloaders</a:t>
            </a:r>
            <a:endParaRPr lang="en-US" sz="1500" b="1" dirty="0">
              <a:solidFill>
                <a:srgbClr val="0070C0"/>
              </a:solidFill>
            </a:endParaRPr>
          </a:p>
        </p:txBody>
      </p:sp>
      <p:cxnSp>
        <p:nvCxnSpPr>
          <p:cNvPr id="23" name="Straight Arrow Connector 22"/>
          <p:cNvCxnSpPr/>
          <p:nvPr/>
        </p:nvCxnSpPr>
        <p:spPr>
          <a:xfrm flipV="1">
            <a:off x="7869874" y="3380251"/>
            <a:ext cx="343564" cy="53763"/>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457578" y="2708180"/>
            <a:ext cx="4410566" cy="430887"/>
          </a:xfrm>
          <a:prstGeom prst="rect">
            <a:avLst/>
          </a:prstGeom>
          <a:solidFill>
            <a:schemeClr val="accent3">
              <a:lumMod val="20000"/>
              <a:lumOff val="80000"/>
              <a:alpha val="52000"/>
            </a:schemeClr>
          </a:solidFill>
          <a:ln>
            <a:noFill/>
          </a:ln>
        </p:spPr>
        <p:txBody>
          <a:bodyPr wrap="square" rtlCol="0">
            <a:spAutoFit/>
          </a:bodyPr>
          <a:lstStyle/>
          <a:p>
            <a:pPr algn="ctr"/>
            <a:r>
              <a:rPr lang="en-US" sz="2200" b="1" dirty="0" smtClean="0">
                <a:solidFill>
                  <a:schemeClr val="tx2"/>
                </a:solidFill>
              </a:rPr>
              <a:t>Wide ranges &amp; dichotomies</a:t>
            </a:r>
            <a:endParaRPr lang="el-GR" sz="2200" b="1" dirty="0">
              <a:solidFill>
                <a:schemeClr val="tx2"/>
              </a:solidFill>
            </a:endParaRPr>
          </a:p>
        </p:txBody>
      </p:sp>
      <p:pic>
        <p:nvPicPr>
          <p:cNvPr id="21" name="Picture 2"/>
          <p:cNvPicPr>
            <a:picLocks noChangeAspect="1" noChangeArrowheads="1"/>
          </p:cNvPicPr>
          <p:nvPr/>
        </p:nvPicPr>
        <p:blipFill>
          <a:blip r:embed="rId5" cstate="print"/>
          <a:srcRect/>
          <a:stretch>
            <a:fillRect/>
          </a:stretch>
        </p:blipFill>
        <p:spPr bwMode="auto">
          <a:xfrm>
            <a:off x="5538123" y="4291555"/>
            <a:ext cx="3821155" cy="2499460"/>
          </a:xfrm>
          <a:prstGeom prst="rect">
            <a:avLst/>
          </a:prstGeom>
          <a:noFill/>
          <a:ln w="9525">
            <a:noFill/>
            <a:miter lim="800000"/>
            <a:headEnd/>
            <a:tailEnd/>
          </a:ln>
        </p:spPr>
      </p:pic>
    </p:spTree>
    <p:extLst>
      <p:ext uri="{BB962C8B-B14F-4D97-AF65-F5344CB8AC3E}">
        <p14:creationId xmlns:p14="http://schemas.microsoft.com/office/powerpoint/2010/main" val="1196479789"/>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533400" y="609600"/>
            <a:ext cx="8032075" cy="5591417"/>
          </a:xfrm>
          <a:prstGeom prst="rect">
            <a:avLst/>
          </a:prstGeom>
          <a:noFill/>
          <a:ln w="9525">
            <a:noFill/>
            <a:miter lim="800000"/>
            <a:headEnd/>
            <a:tailEnd/>
          </a:ln>
        </p:spPr>
      </p:pic>
    </p:spTree>
    <p:extLst>
      <p:ext uri="{BB962C8B-B14F-4D97-AF65-F5344CB8AC3E}">
        <p14:creationId xmlns:p14="http://schemas.microsoft.com/office/powerpoint/2010/main" val="39859299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0" y="260095"/>
            <a:ext cx="7957184" cy="600075"/>
          </a:xfrm>
          <a:prstGeom prst="rect">
            <a:avLst/>
          </a:prstGeom>
        </p:spPr>
        <p:txBody>
          <a:bodyPr vert="horz" wrap="square" lIns="0" tIns="0" rIns="0" bIns="0" rtlCol="0">
            <a:noAutofit/>
          </a:bodyPr>
          <a:lstStyle/>
          <a:p>
            <a:pPr marL="12700">
              <a:lnSpc>
                <a:spcPct val="100000"/>
              </a:lnSpc>
            </a:pPr>
            <a:r>
              <a:rPr sz="3500" dirty="0" smtClean="0">
                <a:latin typeface="Calibri"/>
                <a:cs typeface="Calibri"/>
              </a:rPr>
              <a:t>Appli</a:t>
            </a:r>
            <a:r>
              <a:rPr sz="3500" spc="-35" dirty="0" smtClean="0">
                <a:latin typeface="Calibri"/>
                <a:cs typeface="Calibri"/>
              </a:rPr>
              <a:t>c</a:t>
            </a:r>
            <a:r>
              <a:rPr sz="3500" spc="-55" dirty="0" smtClean="0">
                <a:latin typeface="Calibri"/>
                <a:cs typeface="Calibri"/>
              </a:rPr>
              <a:t>a</a:t>
            </a:r>
            <a:r>
              <a:rPr sz="3500" spc="0" dirty="0" smtClean="0">
                <a:latin typeface="Calibri"/>
                <a:cs typeface="Calibri"/>
              </a:rPr>
              <a:t>tio</a:t>
            </a:r>
            <a:r>
              <a:rPr sz="3500" spc="-5" dirty="0" smtClean="0">
                <a:latin typeface="Calibri"/>
                <a:cs typeface="Calibri"/>
              </a:rPr>
              <a:t>n-</a:t>
            </a:r>
            <a:r>
              <a:rPr sz="3500" spc="-20" dirty="0" smtClean="0">
                <a:latin typeface="Calibri"/>
                <a:cs typeface="Calibri"/>
              </a:rPr>
              <a:t>based</a:t>
            </a:r>
            <a:r>
              <a:rPr sz="3500" spc="40" dirty="0" smtClean="0">
                <a:latin typeface="Calibri"/>
                <a:cs typeface="Calibri"/>
              </a:rPr>
              <a:t> </a:t>
            </a:r>
            <a:r>
              <a:rPr sz="3500" spc="-235" dirty="0" smtClean="0">
                <a:latin typeface="Calibri"/>
                <a:cs typeface="Calibri"/>
              </a:rPr>
              <a:t>T</a:t>
            </a:r>
            <a:r>
              <a:rPr sz="3500" spc="-95" dirty="0" smtClean="0">
                <a:latin typeface="Calibri"/>
                <a:cs typeface="Calibri"/>
              </a:rPr>
              <a:t>r</a:t>
            </a:r>
            <a:r>
              <a:rPr sz="3500" spc="-40" dirty="0" smtClean="0">
                <a:latin typeface="Calibri"/>
                <a:cs typeface="Calibri"/>
              </a:rPr>
              <a:t>af</a:t>
            </a:r>
            <a:r>
              <a:rPr sz="3500" spc="0" dirty="0" smtClean="0">
                <a:latin typeface="Calibri"/>
                <a:cs typeface="Calibri"/>
              </a:rPr>
              <a:t>fic </a:t>
            </a:r>
            <a:r>
              <a:rPr sz="3500" spc="-40" dirty="0" smtClean="0">
                <a:latin typeface="Calibri"/>
                <a:cs typeface="Calibri"/>
              </a:rPr>
              <a:t>C</a:t>
            </a:r>
            <a:r>
              <a:rPr sz="3500" spc="-20" dirty="0" smtClean="0">
                <a:latin typeface="Calibri"/>
                <a:cs typeface="Calibri"/>
              </a:rPr>
              <a:t>ha</a:t>
            </a:r>
            <a:r>
              <a:rPr sz="3500" spc="-90" dirty="0" smtClean="0">
                <a:latin typeface="Calibri"/>
                <a:cs typeface="Calibri"/>
              </a:rPr>
              <a:t>r</a:t>
            </a:r>
            <a:r>
              <a:rPr sz="3500" spc="-20" dirty="0" smtClean="0">
                <a:latin typeface="Calibri"/>
                <a:cs typeface="Calibri"/>
              </a:rPr>
              <a:t>ac</a:t>
            </a:r>
            <a:r>
              <a:rPr sz="3500" spc="-55" dirty="0" smtClean="0">
                <a:latin typeface="Calibri"/>
                <a:cs typeface="Calibri"/>
              </a:rPr>
              <a:t>t</a:t>
            </a:r>
            <a:r>
              <a:rPr sz="3500" spc="-20" dirty="0" smtClean="0">
                <a:latin typeface="Calibri"/>
                <a:cs typeface="Calibri"/>
              </a:rPr>
              <a:t>e</a:t>
            </a:r>
            <a:r>
              <a:rPr sz="3500" spc="-25" dirty="0" smtClean="0">
                <a:latin typeface="Calibri"/>
                <a:cs typeface="Calibri"/>
              </a:rPr>
              <a:t>r</a:t>
            </a:r>
            <a:r>
              <a:rPr sz="3500" spc="0" dirty="0" smtClean="0">
                <a:latin typeface="Calibri"/>
                <a:cs typeface="Calibri"/>
              </a:rPr>
              <a:t>i</a:t>
            </a:r>
            <a:r>
              <a:rPr sz="3500" spc="-55" dirty="0" smtClean="0">
                <a:latin typeface="Calibri"/>
                <a:cs typeface="Calibri"/>
              </a:rPr>
              <a:t>za</a:t>
            </a:r>
            <a:r>
              <a:rPr sz="3500" spc="0" dirty="0" smtClean="0">
                <a:latin typeface="Calibri"/>
                <a:cs typeface="Calibri"/>
              </a:rPr>
              <a:t>tion</a:t>
            </a:r>
            <a:endParaRPr sz="3500" dirty="0">
              <a:latin typeface="Calibri"/>
              <a:cs typeface="Calibri"/>
            </a:endParaRPr>
          </a:p>
        </p:txBody>
      </p:sp>
      <p:sp>
        <p:nvSpPr>
          <p:cNvPr id="4" name="object 4"/>
          <p:cNvSpPr txBox="1">
            <a:spLocks noGrp="1"/>
          </p:cNvSpPr>
          <p:nvPr>
            <p:ph type="sldNum" sz="quarter" idx="7"/>
          </p:nvPr>
        </p:nvSpPr>
        <p:spPr>
          <a:prstGeom prst="rect">
            <a:avLst/>
          </a:prstGeom>
        </p:spPr>
        <p:txBody>
          <a:bodyPr vert="horz" wrap="square" lIns="0" tIns="0" rIns="0" bIns="0" rtlCol="0">
            <a:noAutofit/>
          </a:bodyPr>
          <a:lstStyle/>
          <a:p>
            <a:pPr marL="25400">
              <a:lnSpc>
                <a:spcPct val="100000"/>
              </a:lnSpc>
            </a:pPr>
            <a:fld id="{81D60167-4931-47E6-BA6A-407CBD079E47}" type="slidenum">
              <a:rPr sz="1200" dirty="0" smtClean="0">
                <a:solidFill>
                  <a:srgbClr val="888888"/>
                </a:solidFill>
                <a:latin typeface="Verdana"/>
                <a:cs typeface="Verdana"/>
              </a:rPr>
              <a:t>28</a:t>
            </a:fld>
            <a:endParaRPr sz="1200">
              <a:latin typeface="Verdana"/>
              <a:cs typeface="Verdana"/>
            </a:endParaRPr>
          </a:p>
        </p:txBody>
      </p:sp>
      <p:sp>
        <p:nvSpPr>
          <p:cNvPr id="3" name="object 3"/>
          <p:cNvSpPr txBox="1"/>
          <p:nvPr/>
        </p:nvSpPr>
        <p:spPr>
          <a:xfrm>
            <a:off x="78739" y="1697990"/>
            <a:ext cx="8844280" cy="3906520"/>
          </a:xfrm>
          <a:prstGeom prst="rect">
            <a:avLst/>
          </a:prstGeom>
        </p:spPr>
        <p:txBody>
          <a:bodyPr vert="horz" wrap="square" lIns="0" tIns="0" rIns="0" bIns="0" rtlCol="0">
            <a:noAutofit/>
          </a:bodyPr>
          <a:lstStyle/>
          <a:p>
            <a:pPr marL="12700">
              <a:lnSpc>
                <a:spcPct val="100000"/>
              </a:lnSpc>
            </a:pPr>
            <a:r>
              <a:rPr sz="2400" dirty="0" smtClean="0">
                <a:latin typeface="Wingdings"/>
                <a:cs typeface="Wingdings"/>
              </a:rPr>
              <a:t></a:t>
            </a:r>
            <a:r>
              <a:rPr sz="2400" spc="-85" dirty="0" smtClean="0">
                <a:latin typeface="Times New Roman"/>
                <a:cs typeface="Times New Roman"/>
              </a:rPr>
              <a:t> </a:t>
            </a:r>
            <a:r>
              <a:rPr sz="2400" spc="-20" dirty="0" smtClean="0">
                <a:latin typeface="Calibri"/>
                <a:cs typeface="Calibri"/>
              </a:rPr>
              <a:t>Us</a:t>
            </a:r>
            <a:r>
              <a:rPr sz="2400" spc="0" dirty="0" smtClean="0">
                <a:latin typeface="Calibri"/>
                <a:cs typeface="Calibri"/>
              </a:rPr>
              <a:t>ing</a:t>
            </a:r>
            <a:r>
              <a:rPr sz="2400" spc="-5" dirty="0" smtClean="0">
                <a:latin typeface="Calibri"/>
                <a:cs typeface="Calibri"/>
              </a:rPr>
              <a:t> </a:t>
            </a:r>
            <a:r>
              <a:rPr sz="2400" b="1" spc="-15" dirty="0" smtClean="0">
                <a:solidFill>
                  <a:srgbClr val="0000FF"/>
                </a:solidFill>
                <a:latin typeface="Calibri"/>
                <a:cs typeface="Calibri"/>
              </a:rPr>
              <a:t>port</a:t>
            </a:r>
            <a:r>
              <a:rPr sz="2400" b="1" spc="-10" dirty="0" smtClean="0">
                <a:solidFill>
                  <a:srgbClr val="0000FF"/>
                </a:solidFill>
                <a:latin typeface="Calibri"/>
                <a:cs typeface="Calibri"/>
              </a:rPr>
              <a:t> </a:t>
            </a:r>
            <a:r>
              <a:rPr sz="2400" b="1" spc="-15" dirty="0" smtClean="0">
                <a:solidFill>
                  <a:srgbClr val="0000FF"/>
                </a:solidFill>
                <a:latin typeface="Calibri"/>
                <a:cs typeface="Calibri"/>
              </a:rPr>
              <a:t>n</a:t>
            </a:r>
            <a:r>
              <a:rPr sz="2400" b="1" spc="-25" dirty="0" smtClean="0">
                <a:solidFill>
                  <a:srgbClr val="0000FF"/>
                </a:solidFill>
                <a:latin typeface="Calibri"/>
                <a:cs typeface="Calibri"/>
              </a:rPr>
              <a:t>u</a:t>
            </a:r>
            <a:r>
              <a:rPr sz="2400" b="1" spc="0" dirty="0" smtClean="0">
                <a:solidFill>
                  <a:srgbClr val="0000FF"/>
                </a:solidFill>
                <a:latin typeface="Calibri"/>
                <a:cs typeface="Calibri"/>
              </a:rPr>
              <a:t>mbe</a:t>
            </a:r>
            <a:r>
              <a:rPr sz="2400" b="1" spc="-20" dirty="0" smtClean="0">
                <a:solidFill>
                  <a:srgbClr val="0000FF"/>
                </a:solidFill>
                <a:latin typeface="Calibri"/>
                <a:cs typeface="Calibri"/>
              </a:rPr>
              <a:t>r</a:t>
            </a:r>
            <a:r>
              <a:rPr sz="2400" b="1" spc="-10" dirty="0" smtClean="0">
                <a:solidFill>
                  <a:srgbClr val="0000FF"/>
                </a:solidFill>
                <a:latin typeface="Calibri"/>
                <a:cs typeface="Calibri"/>
              </a:rPr>
              <a:t>s </a:t>
            </a:r>
            <a:r>
              <a:rPr sz="2400" b="1" spc="-40" dirty="0" smtClean="0">
                <a:solidFill>
                  <a:srgbClr val="0000FF"/>
                </a:solidFill>
                <a:latin typeface="Calibri"/>
                <a:cs typeface="Calibri"/>
              </a:rPr>
              <a:t>t</a:t>
            </a:r>
            <a:r>
              <a:rPr sz="2400" b="1" spc="-15" dirty="0" smtClean="0">
                <a:solidFill>
                  <a:srgbClr val="0000FF"/>
                </a:solidFill>
                <a:latin typeface="Calibri"/>
                <a:cs typeface="Calibri"/>
              </a:rPr>
              <a:t>o c</a:t>
            </a:r>
            <a:r>
              <a:rPr sz="2400" b="1" spc="-10" dirty="0" smtClean="0">
                <a:solidFill>
                  <a:srgbClr val="0000FF"/>
                </a:solidFill>
                <a:latin typeface="Calibri"/>
                <a:cs typeface="Calibri"/>
              </a:rPr>
              <a:t>lassi</a:t>
            </a:r>
            <a:r>
              <a:rPr sz="2400" b="1" spc="0" dirty="0" smtClean="0">
                <a:solidFill>
                  <a:srgbClr val="0000FF"/>
                </a:solidFill>
                <a:latin typeface="Calibri"/>
                <a:cs typeface="Calibri"/>
              </a:rPr>
              <a:t>f</a:t>
            </a:r>
            <a:r>
              <a:rPr sz="2400" b="1" spc="-15" dirty="0" smtClean="0">
                <a:solidFill>
                  <a:srgbClr val="0000FF"/>
                </a:solidFill>
                <a:latin typeface="Calibri"/>
                <a:cs typeface="Calibri"/>
              </a:rPr>
              <a:t>y </a:t>
            </a:r>
            <a:r>
              <a:rPr sz="2400" b="1" spc="-10" dirty="0" smtClean="0">
                <a:solidFill>
                  <a:srgbClr val="0000FF"/>
                </a:solidFill>
                <a:latin typeface="Calibri"/>
                <a:cs typeface="Calibri"/>
              </a:rPr>
              <a:t>flo</a:t>
            </a:r>
            <a:r>
              <a:rPr sz="2400" b="1" spc="-35" dirty="0" smtClean="0">
                <a:solidFill>
                  <a:srgbClr val="0000FF"/>
                </a:solidFill>
                <a:latin typeface="Calibri"/>
                <a:cs typeface="Calibri"/>
              </a:rPr>
              <a:t>w</a:t>
            </a:r>
            <a:r>
              <a:rPr sz="2400" b="1" spc="-10" dirty="0" smtClean="0">
                <a:solidFill>
                  <a:srgbClr val="0000FF"/>
                </a:solidFill>
                <a:latin typeface="Calibri"/>
                <a:cs typeface="Calibri"/>
              </a:rPr>
              <a:t>s</a:t>
            </a:r>
            <a:r>
              <a:rPr sz="2400" b="1" spc="5" dirty="0" smtClean="0">
                <a:solidFill>
                  <a:srgbClr val="0000FF"/>
                </a:solidFill>
                <a:latin typeface="Calibri"/>
                <a:cs typeface="Calibri"/>
              </a:rPr>
              <a:t> </a:t>
            </a:r>
            <a:r>
              <a:rPr sz="2400" spc="-20" dirty="0" smtClean="0">
                <a:latin typeface="Calibri"/>
                <a:cs typeface="Calibri"/>
              </a:rPr>
              <a:t>m</a:t>
            </a:r>
            <a:r>
              <a:rPr sz="2400" spc="-60" dirty="0" smtClean="0">
                <a:latin typeface="Calibri"/>
                <a:cs typeface="Calibri"/>
              </a:rPr>
              <a:t>a</a:t>
            </a:r>
            <a:r>
              <a:rPr sz="2400" spc="-15" dirty="0" smtClean="0">
                <a:latin typeface="Calibri"/>
                <a:cs typeface="Calibri"/>
              </a:rPr>
              <a:t>y</a:t>
            </a:r>
            <a:r>
              <a:rPr sz="2400" spc="-25" dirty="0" smtClean="0">
                <a:latin typeface="Calibri"/>
                <a:cs typeface="Calibri"/>
              </a:rPr>
              <a:t> </a:t>
            </a:r>
            <a:r>
              <a:rPr sz="2400" spc="0" dirty="0" smtClean="0">
                <a:latin typeface="Calibri"/>
                <a:cs typeface="Calibri"/>
              </a:rPr>
              <a:t>le</a:t>
            </a:r>
            <a:r>
              <a:rPr sz="2400" spc="5" dirty="0" smtClean="0">
                <a:latin typeface="Calibri"/>
                <a:cs typeface="Calibri"/>
              </a:rPr>
              <a:t>a</a:t>
            </a:r>
            <a:r>
              <a:rPr sz="2400" spc="0" dirty="0" smtClean="0">
                <a:latin typeface="Calibri"/>
                <a:cs typeface="Calibri"/>
              </a:rPr>
              <a:t>d</a:t>
            </a:r>
            <a:r>
              <a:rPr sz="2400" spc="-5" dirty="0" smtClean="0">
                <a:latin typeface="Calibri"/>
                <a:cs typeface="Calibri"/>
              </a:rPr>
              <a:t> </a:t>
            </a:r>
            <a:r>
              <a:rPr sz="2400" spc="-40" dirty="0" smtClean="0">
                <a:latin typeface="Calibri"/>
                <a:cs typeface="Calibri"/>
              </a:rPr>
              <a:t>t</a:t>
            </a:r>
            <a:r>
              <a:rPr sz="2400" spc="0" dirty="0" smtClean="0">
                <a:latin typeface="Calibri"/>
                <a:cs typeface="Calibri"/>
              </a:rPr>
              <a:t>o</a:t>
            </a:r>
            <a:r>
              <a:rPr sz="2400" spc="-5" dirty="0" smtClean="0">
                <a:latin typeface="Calibri"/>
                <a:cs typeface="Calibri"/>
              </a:rPr>
              <a:t> </a:t>
            </a:r>
            <a:r>
              <a:rPr sz="2400" spc="-10" dirty="0" smtClean="0">
                <a:latin typeface="Calibri"/>
                <a:cs typeface="Calibri"/>
              </a:rPr>
              <a:t>s</a:t>
            </a:r>
            <a:r>
              <a:rPr sz="2400" spc="0" dirty="0" smtClean="0">
                <a:latin typeface="Calibri"/>
                <a:cs typeface="Calibri"/>
              </a:rPr>
              <a:t>ignifi</a:t>
            </a:r>
            <a:r>
              <a:rPr sz="2400" spc="-20" dirty="0" smtClean="0">
                <a:latin typeface="Calibri"/>
                <a:cs typeface="Calibri"/>
              </a:rPr>
              <a:t>c</a:t>
            </a:r>
            <a:r>
              <a:rPr sz="2400" spc="0" dirty="0" smtClean="0">
                <a:latin typeface="Calibri"/>
                <a:cs typeface="Calibri"/>
              </a:rPr>
              <a:t>a</a:t>
            </a:r>
            <a:r>
              <a:rPr sz="2400" spc="-25" dirty="0" smtClean="0">
                <a:latin typeface="Calibri"/>
                <a:cs typeface="Calibri"/>
              </a:rPr>
              <a:t>n</a:t>
            </a:r>
            <a:r>
              <a:rPr sz="2400" spc="-10" dirty="0" smtClean="0">
                <a:latin typeface="Calibri"/>
                <a:cs typeface="Calibri"/>
              </a:rPr>
              <a:t>t</a:t>
            </a:r>
            <a:r>
              <a:rPr sz="2400" spc="-15" dirty="0" smtClean="0">
                <a:latin typeface="Calibri"/>
                <a:cs typeface="Calibri"/>
              </a:rPr>
              <a:t> </a:t>
            </a:r>
            <a:r>
              <a:rPr sz="2400" spc="0" dirty="0" smtClean="0">
                <a:latin typeface="Calibri"/>
                <a:cs typeface="Calibri"/>
              </a:rPr>
              <a:t>amou</a:t>
            </a:r>
            <a:r>
              <a:rPr sz="2400" spc="-30" dirty="0" smtClean="0">
                <a:latin typeface="Calibri"/>
                <a:cs typeface="Calibri"/>
              </a:rPr>
              <a:t>n</a:t>
            </a:r>
            <a:r>
              <a:rPr sz="2400" spc="0" dirty="0" smtClean="0">
                <a:latin typeface="Calibri"/>
                <a:cs typeface="Calibri"/>
              </a:rPr>
              <a:t>ts</a:t>
            </a:r>
            <a:endParaRPr sz="2400" dirty="0">
              <a:latin typeface="Calibri"/>
              <a:cs typeface="Calibri"/>
            </a:endParaRPr>
          </a:p>
          <a:p>
            <a:pPr marL="355600">
              <a:lnSpc>
                <a:spcPts val="2305"/>
              </a:lnSpc>
            </a:pPr>
            <a:r>
              <a:rPr sz="2400" dirty="0" smtClean="0">
                <a:latin typeface="Calibri"/>
                <a:cs typeface="Calibri"/>
              </a:rPr>
              <a:t>of</a:t>
            </a:r>
            <a:r>
              <a:rPr sz="2400" spc="-25" dirty="0" smtClean="0">
                <a:latin typeface="Calibri"/>
                <a:cs typeface="Calibri"/>
              </a:rPr>
              <a:t> </a:t>
            </a:r>
            <a:r>
              <a:rPr sz="2400" b="1" spc="0" dirty="0" smtClean="0">
                <a:solidFill>
                  <a:srgbClr val="FF0000"/>
                </a:solidFill>
                <a:latin typeface="Calibri"/>
                <a:cs typeface="Calibri"/>
              </a:rPr>
              <a:t>misclassified</a:t>
            </a:r>
            <a:r>
              <a:rPr sz="2400" b="1" spc="-5" dirty="0" smtClean="0">
                <a:solidFill>
                  <a:srgbClr val="FF0000"/>
                </a:solidFill>
                <a:latin typeface="Calibri"/>
                <a:cs typeface="Calibri"/>
              </a:rPr>
              <a:t> </a:t>
            </a:r>
            <a:r>
              <a:rPr sz="2400" b="1" spc="0" dirty="0" smtClean="0">
                <a:solidFill>
                  <a:srgbClr val="FF0000"/>
                </a:solidFill>
                <a:latin typeface="Calibri"/>
                <a:cs typeface="Calibri"/>
              </a:rPr>
              <a:t>t</a:t>
            </a:r>
            <a:r>
              <a:rPr sz="2400" b="1" spc="-60" dirty="0" smtClean="0">
                <a:solidFill>
                  <a:srgbClr val="FF0000"/>
                </a:solidFill>
                <a:latin typeface="Calibri"/>
                <a:cs typeface="Calibri"/>
              </a:rPr>
              <a:t>r</a:t>
            </a:r>
            <a:r>
              <a:rPr sz="2400" b="1" spc="-10" dirty="0" smtClean="0">
                <a:solidFill>
                  <a:srgbClr val="FF0000"/>
                </a:solidFill>
                <a:latin typeface="Calibri"/>
                <a:cs typeface="Calibri"/>
              </a:rPr>
              <a:t>a</a:t>
            </a:r>
            <a:r>
              <a:rPr sz="2400" b="1" spc="0" dirty="0" smtClean="0">
                <a:solidFill>
                  <a:srgbClr val="FF0000"/>
                </a:solidFill>
                <a:latin typeface="Calibri"/>
                <a:cs typeface="Calibri"/>
              </a:rPr>
              <a:t>ff</a:t>
            </a:r>
            <a:r>
              <a:rPr sz="2400" b="1" spc="-15" dirty="0" smtClean="0">
                <a:solidFill>
                  <a:srgbClr val="FF0000"/>
                </a:solidFill>
                <a:latin typeface="Calibri"/>
                <a:cs typeface="Calibri"/>
              </a:rPr>
              <a:t>i</a:t>
            </a:r>
            <a:r>
              <a:rPr sz="2400" b="1" spc="0" dirty="0" smtClean="0">
                <a:solidFill>
                  <a:srgbClr val="FF0000"/>
                </a:solidFill>
                <a:latin typeface="Calibri"/>
                <a:cs typeface="Calibri"/>
              </a:rPr>
              <a:t>c</a:t>
            </a:r>
            <a:r>
              <a:rPr sz="2400" b="1" spc="15" dirty="0" smtClean="0">
                <a:solidFill>
                  <a:srgbClr val="FF0000"/>
                </a:solidFill>
                <a:latin typeface="Calibri"/>
                <a:cs typeface="Calibri"/>
              </a:rPr>
              <a:t> </a:t>
            </a:r>
            <a:r>
              <a:rPr sz="2400" spc="0" dirty="0" smtClean="0">
                <a:latin typeface="Calibri"/>
                <a:cs typeface="Calibri"/>
              </a:rPr>
              <a:t>due</a:t>
            </a:r>
            <a:r>
              <a:rPr sz="2400" spc="-5" dirty="0" smtClean="0">
                <a:latin typeface="Calibri"/>
                <a:cs typeface="Calibri"/>
              </a:rPr>
              <a:t> </a:t>
            </a:r>
            <a:r>
              <a:rPr sz="2400" spc="-30" dirty="0" smtClean="0">
                <a:latin typeface="Calibri"/>
                <a:cs typeface="Calibri"/>
              </a:rPr>
              <a:t>t</a:t>
            </a:r>
            <a:r>
              <a:rPr sz="2400" spc="-10" dirty="0" smtClean="0">
                <a:latin typeface="Calibri"/>
                <a:cs typeface="Calibri"/>
              </a:rPr>
              <a:t>o:</a:t>
            </a:r>
            <a:endParaRPr sz="2400" dirty="0">
              <a:latin typeface="Calibri"/>
              <a:cs typeface="Calibri"/>
            </a:endParaRPr>
          </a:p>
          <a:p>
            <a:pPr marL="756285" indent="-287020">
              <a:lnSpc>
                <a:spcPct val="100000"/>
              </a:lnSpc>
              <a:buFont typeface="Arial"/>
              <a:buChar char="–"/>
              <a:tabLst>
                <a:tab pos="756285" algn="l"/>
              </a:tabLst>
            </a:pPr>
            <a:r>
              <a:rPr sz="2400" b="1" spc="0" dirty="0" smtClean="0">
                <a:latin typeface="Calibri"/>
                <a:cs typeface="Calibri"/>
              </a:rPr>
              <a:t>Dynamic</a:t>
            </a:r>
            <a:r>
              <a:rPr sz="2400" spc="-30" dirty="0" smtClean="0">
                <a:latin typeface="Calibri"/>
                <a:cs typeface="Calibri"/>
              </a:rPr>
              <a:t> </a:t>
            </a:r>
            <a:r>
              <a:rPr sz="2400" spc="0" dirty="0" smtClean="0">
                <a:latin typeface="Calibri"/>
                <a:cs typeface="Calibri"/>
              </a:rPr>
              <a:t>port</a:t>
            </a:r>
            <a:r>
              <a:rPr sz="2400" spc="-5" dirty="0" smtClean="0">
                <a:latin typeface="Calibri"/>
                <a:cs typeface="Calibri"/>
              </a:rPr>
              <a:t> </a:t>
            </a:r>
            <a:r>
              <a:rPr sz="2400" spc="0" dirty="0" smtClean="0">
                <a:latin typeface="Calibri"/>
                <a:cs typeface="Calibri"/>
              </a:rPr>
              <a:t>u</a:t>
            </a:r>
            <a:r>
              <a:rPr sz="2400" spc="-10" dirty="0" smtClean="0">
                <a:latin typeface="Calibri"/>
                <a:cs typeface="Calibri"/>
              </a:rPr>
              <a:t>s</a:t>
            </a:r>
            <a:r>
              <a:rPr sz="2400" spc="-15" dirty="0" smtClean="0">
                <a:latin typeface="Calibri"/>
                <a:cs typeface="Calibri"/>
              </a:rPr>
              <a:t>a</a:t>
            </a:r>
            <a:r>
              <a:rPr sz="2400" spc="-40" dirty="0" smtClean="0">
                <a:latin typeface="Calibri"/>
                <a:cs typeface="Calibri"/>
              </a:rPr>
              <a:t>g</a:t>
            </a:r>
            <a:r>
              <a:rPr sz="2400" spc="-15" dirty="0" smtClean="0">
                <a:latin typeface="Calibri"/>
                <a:cs typeface="Calibri"/>
              </a:rPr>
              <a:t>e</a:t>
            </a:r>
            <a:endParaRPr sz="2400" dirty="0">
              <a:latin typeface="Calibri"/>
              <a:cs typeface="Calibri"/>
            </a:endParaRPr>
          </a:p>
          <a:p>
            <a:pPr marL="756285" indent="-287020">
              <a:lnSpc>
                <a:spcPct val="100000"/>
              </a:lnSpc>
              <a:buFont typeface="Arial"/>
              <a:buChar char="–"/>
              <a:tabLst>
                <a:tab pos="756285" algn="l"/>
              </a:tabLst>
            </a:pPr>
            <a:r>
              <a:rPr sz="2400" b="1" spc="-5" dirty="0" smtClean="0">
                <a:latin typeface="Calibri"/>
                <a:cs typeface="Calibri"/>
              </a:rPr>
              <a:t>O</a:t>
            </a:r>
            <a:r>
              <a:rPr sz="2400" b="1" spc="-45" dirty="0" smtClean="0">
                <a:latin typeface="Calibri"/>
                <a:cs typeface="Calibri"/>
              </a:rPr>
              <a:t>v</a:t>
            </a:r>
            <a:r>
              <a:rPr sz="2400" b="1" spc="-10" dirty="0" smtClean="0">
                <a:latin typeface="Calibri"/>
                <a:cs typeface="Calibri"/>
              </a:rPr>
              <a:t>erl</a:t>
            </a:r>
            <a:r>
              <a:rPr sz="2400" b="1" spc="-5" dirty="0" smtClean="0">
                <a:latin typeface="Calibri"/>
                <a:cs typeface="Calibri"/>
              </a:rPr>
              <a:t>a</a:t>
            </a:r>
            <a:r>
              <a:rPr sz="2400" b="1" spc="0" dirty="0" smtClean="0">
                <a:latin typeface="Calibri"/>
                <a:cs typeface="Calibri"/>
              </a:rPr>
              <a:t>pping</a:t>
            </a:r>
            <a:r>
              <a:rPr sz="2400" spc="-20" dirty="0" smtClean="0">
                <a:latin typeface="Calibri"/>
                <a:cs typeface="Calibri"/>
              </a:rPr>
              <a:t> </a:t>
            </a:r>
            <a:r>
              <a:rPr sz="2400" spc="0" dirty="0" smtClean="0">
                <a:latin typeface="Calibri"/>
                <a:cs typeface="Calibri"/>
              </a:rPr>
              <a:t>port</a:t>
            </a:r>
            <a:r>
              <a:rPr sz="2400" spc="-5" dirty="0" smtClean="0">
                <a:latin typeface="Calibri"/>
                <a:cs typeface="Calibri"/>
              </a:rPr>
              <a:t> </a:t>
            </a:r>
            <a:r>
              <a:rPr sz="2400" spc="-60" dirty="0" smtClean="0">
                <a:latin typeface="Calibri"/>
                <a:cs typeface="Calibri"/>
              </a:rPr>
              <a:t>r</a:t>
            </a:r>
            <a:r>
              <a:rPr sz="2400" spc="0" dirty="0" smtClean="0">
                <a:latin typeface="Calibri"/>
                <a:cs typeface="Calibri"/>
              </a:rPr>
              <a:t>an</a:t>
            </a:r>
            <a:r>
              <a:rPr sz="2400" spc="-25" dirty="0" smtClean="0">
                <a:latin typeface="Calibri"/>
                <a:cs typeface="Calibri"/>
              </a:rPr>
              <a:t>g</a:t>
            </a:r>
            <a:r>
              <a:rPr sz="2400" spc="-15" dirty="0" smtClean="0">
                <a:latin typeface="Calibri"/>
                <a:cs typeface="Calibri"/>
              </a:rPr>
              <a:t>es</a:t>
            </a:r>
            <a:endParaRPr sz="2400" dirty="0">
              <a:latin typeface="Calibri"/>
              <a:cs typeface="Calibri"/>
            </a:endParaRPr>
          </a:p>
          <a:p>
            <a:pPr marL="756285" indent="-287020">
              <a:lnSpc>
                <a:spcPct val="100000"/>
              </a:lnSpc>
              <a:buFont typeface="Arial"/>
              <a:buChar char="–"/>
              <a:tabLst>
                <a:tab pos="756285" algn="l"/>
              </a:tabLst>
            </a:pPr>
            <a:r>
              <a:rPr sz="2400" spc="-150" dirty="0" smtClean="0">
                <a:latin typeface="Calibri"/>
                <a:cs typeface="Calibri"/>
              </a:rPr>
              <a:t>T</a:t>
            </a:r>
            <a:r>
              <a:rPr sz="2400" spc="-55" dirty="0" smtClean="0">
                <a:latin typeface="Calibri"/>
                <a:cs typeface="Calibri"/>
              </a:rPr>
              <a:t>r</a:t>
            </a:r>
            <a:r>
              <a:rPr sz="2400" spc="-10" dirty="0" smtClean="0">
                <a:latin typeface="Calibri"/>
                <a:cs typeface="Calibri"/>
              </a:rPr>
              <a:t>a</a:t>
            </a:r>
            <a:r>
              <a:rPr sz="2400" spc="-25" dirty="0" smtClean="0">
                <a:latin typeface="Calibri"/>
                <a:cs typeface="Calibri"/>
              </a:rPr>
              <a:t>f</a:t>
            </a:r>
            <a:r>
              <a:rPr sz="2400" spc="0" dirty="0" smtClean="0">
                <a:latin typeface="Calibri"/>
                <a:cs typeface="Calibri"/>
              </a:rPr>
              <a:t>fic</a:t>
            </a:r>
            <a:r>
              <a:rPr sz="2400" spc="-10" dirty="0" smtClean="0">
                <a:latin typeface="Calibri"/>
                <a:cs typeface="Calibri"/>
              </a:rPr>
              <a:t> </a:t>
            </a:r>
            <a:r>
              <a:rPr sz="2400" spc="0" dirty="0" smtClean="0">
                <a:latin typeface="Calibri"/>
                <a:cs typeface="Calibri"/>
              </a:rPr>
              <a:t>masque</a:t>
            </a:r>
            <a:r>
              <a:rPr sz="2400" spc="-55" dirty="0" smtClean="0">
                <a:latin typeface="Calibri"/>
                <a:cs typeface="Calibri"/>
              </a:rPr>
              <a:t>r</a:t>
            </a:r>
            <a:r>
              <a:rPr sz="2400" spc="0" dirty="0" smtClean="0">
                <a:latin typeface="Calibri"/>
                <a:cs typeface="Calibri"/>
              </a:rPr>
              <a:t>ading</a:t>
            </a:r>
            <a:endParaRPr sz="2400" dirty="0">
              <a:latin typeface="Calibri"/>
              <a:cs typeface="Calibri"/>
            </a:endParaRPr>
          </a:p>
          <a:p>
            <a:pPr>
              <a:lnSpc>
                <a:spcPts val="850"/>
              </a:lnSpc>
              <a:spcBef>
                <a:spcPts val="31"/>
              </a:spcBef>
            </a:pPr>
            <a:endParaRPr sz="850" dirty="0"/>
          </a:p>
          <a:p>
            <a:pPr>
              <a:lnSpc>
                <a:spcPts val="1000"/>
              </a:lnSpc>
            </a:pPr>
            <a:endParaRPr sz="1000" dirty="0"/>
          </a:p>
          <a:p>
            <a:pPr>
              <a:lnSpc>
                <a:spcPts val="1000"/>
              </a:lnSpc>
            </a:pPr>
            <a:endParaRPr sz="1000" dirty="0"/>
          </a:p>
          <a:p>
            <a:pPr marL="355600" indent="-342900">
              <a:lnSpc>
                <a:spcPct val="100000"/>
              </a:lnSpc>
              <a:buFont typeface="Arial"/>
              <a:buChar char="•"/>
              <a:tabLst>
                <a:tab pos="354965" algn="l"/>
              </a:tabLst>
            </a:pPr>
            <a:r>
              <a:rPr sz="2400" dirty="0" smtClean="0">
                <a:latin typeface="Calibri"/>
                <a:cs typeface="Calibri"/>
              </a:rPr>
              <a:t>Of</a:t>
            </a:r>
            <a:r>
              <a:rPr sz="2400" spc="-30" dirty="0" smtClean="0">
                <a:latin typeface="Calibri"/>
                <a:cs typeface="Calibri"/>
              </a:rPr>
              <a:t>t</a:t>
            </a:r>
            <a:r>
              <a:rPr sz="2400" spc="-15" dirty="0" smtClean="0">
                <a:latin typeface="Calibri"/>
                <a:cs typeface="Calibri"/>
              </a:rPr>
              <a:t>en</a:t>
            </a:r>
            <a:r>
              <a:rPr sz="2400" spc="-10" dirty="0" smtClean="0">
                <a:latin typeface="Calibri"/>
                <a:cs typeface="Calibri"/>
              </a:rPr>
              <a:t> </a:t>
            </a:r>
            <a:r>
              <a:rPr sz="2400" spc="-15" dirty="0" smtClean="0">
                <a:latin typeface="Calibri"/>
                <a:cs typeface="Calibri"/>
              </a:rPr>
              <a:t>pe</a:t>
            </a:r>
            <a:r>
              <a:rPr sz="2400" spc="-10" dirty="0" smtClean="0">
                <a:latin typeface="Calibri"/>
                <a:cs typeface="Calibri"/>
              </a:rPr>
              <a:t>e</a:t>
            </a:r>
            <a:r>
              <a:rPr sz="2400" spc="-5" dirty="0" smtClean="0">
                <a:latin typeface="Calibri"/>
                <a:cs typeface="Calibri"/>
              </a:rPr>
              <a:t>r-</a:t>
            </a:r>
            <a:r>
              <a:rPr sz="2400" spc="-25" dirty="0" smtClean="0">
                <a:latin typeface="Calibri"/>
                <a:cs typeface="Calibri"/>
              </a:rPr>
              <a:t>t</a:t>
            </a:r>
            <a:r>
              <a:rPr sz="2400" spc="-10" dirty="0" smtClean="0">
                <a:latin typeface="Calibri"/>
                <a:cs typeface="Calibri"/>
              </a:rPr>
              <a:t>o</a:t>
            </a:r>
            <a:r>
              <a:rPr sz="2400" spc="-5" dirty="0" smtClean="0">
                <a:latin typeface="Calibri"/>
                <a:cs typeface="Calibri"/>
              </a:rPr>
              <a:t>-</a:t>
            </a:r>
            <a:r>
              <a:rPr sz="2400" spc="-15" dirty="0" smtClean="0">
                <a:latin typeface="Calibri"/>
                <a:cs typeface="Calibri"/>
              </a:rPr>
              <a:t>pe</a:t>
            </a:r>
            <a:r>
              <a:rPr sz="2400" spc="-10" dirty="0" smtClean="0">
                <a:latin typeface="Calibri"/>
                <a:cs typeface="Calibri"/>
              </a:rPr>
              <a:t>er</a:t>
            </a:r>
            <a:r>
              <a:rPr sz="2400" spc="15" dirty="0" smtClean="0">
                <a:latin typeface="Calibri"/>
                <a:cs typeface="Calibri"/>
              </a:rPr>
              <a:t> </a:t>
            </a:r>
            <a:r>
              <a:rPr sz="2400" spc="0" dirty="0" smtClean="0">
                <a:latin typeface="Calibri"/>
                <a:cs typeface="Calibri"/>
              </a:rPr>
              <a:t>&amp;</a:t>
            </a:r>
            <a:r>
              <a:rPr sz="2400" spc="-10" dirty="0" smtClean="0">
                <a:latin typeface="Calibri"/>
                <a:cs typeface="Calibri"/>
              </a:rPr>
              <a:t> </a:t>
            </a:r>
            <a:r>
              <a:rPr sz="2400" spc="-30" dirty="0" smtClean="0">
                <a:latin typeface="Calibri"/>
                <a:cs typeface="Calibri"/>
              </a:rPr>
              <a:t>s</a:t>
            </a:r>
            <a:r>
              <a:rPr sz="2400" spc="-10" dirty="0" smtClean="0">
                <a:latin typeface="Calibri"/>
                <a:cs typeface="Calibri"/>
              </a:rPr>
              <a:t>t</a:t>
            </a:r>
            <a:r>
              <a:rPr sz="2400" spc="-45" dirty="0" smtClean="0">
                <a:latin typeface="Calibri"/>
                <a:cs typeface="Calibri"/>
              </a:rPr>
              <a:t>r</a:t>
            </a:r>
            <a:r>
              <a:rPr sz="2400" spc="-15" dirty="0" smtClean="0">
                <a:latin typeface="Calibri"/>
                <a:cs typeface="Calibri"/>
              </a:rPr>
              <a:t>e</a:t>
            </a:r>
            <a:r>
              <a:rPr sz="2400" spc="-10" dirty="0" smtClean="0">
                <a:latin typeface="Calibri"/>
                <a:cs typeface="Calibri"/>
              </a:rPr>
              <a:t>a</a:t>
            </a:r>
            <a:r>
              <a:rPr sz="2400" spc="0" dirty="0" smtClean="0">
                <a:latin typeface="Calibri"/>
                <a:cs typeface="Calibri"/>
              </a:rPr>
              <a:t>ming</a:t>
            </a:r>
            <a:r>
              <a:rPr sz="2400" spc="-15" dirty="0" smtClean="0">
                <a:latin typeface="Calibri"/>
                <a:cs typeface="Calibri"/>
              </a:rPr>
              <a:t> </a:t>
            </a:r>
            <a:r>
              <a:rPr sz="2400" spc="0" dirty="0" smtClean="0">
                <a:latin typeface="Calibri"/>
                <a:cs typeface="Calibri"/>
              </a:rPr>
              <a:t>appli</a:t>
            </a:r>
            <a:r>
              <a:rPr sz="2400" spc="-20" dirty="0" smtClean="0">
                <a:latin typeface="Calibri"/>
                <a:cs typeface="Calibri"/>
              </a:rPr>
              <a:t>c</a:t>
            </a:r>
            <a:r>
              <a:rPr sz="2400" spc="-25" dirty="0" smtClean="0">
                <a:latin typeface="Calibri"/>
                <a:cs typeface="Calibri"/>
              </a:rPr>
              <a:t>a</a:t>
            </a:r>
            <a:r>
              <a:rPr sz="2400" spc="0" dirty="0" smtClean="0">
                <a:latin typeface="Calibri"/>
                <a:cs typeface="Calibri"/>
              </a:rPr>
              <a:t>tion</a:t>
            </a:r>
            <a:r>
              <a:rPr sz="2400" spc="-5" dirty="0" smtClean="0">
                <a:latin typeface="Calibri"/>
                <a:cs typeface="Calibri"/>
              </a:rPr>
              <a:t>s</a:t>
            </a:r>
            <a:r>
              <a:rPr sz="2400" spc="-10" dirty="0" smtClean="0">
                <a:latin typeface="Calibri"/>
                <a:cs typeface="Calibri"/>
              </a:rPr>
              <a:t>:</a:t>
            </a:r>
            <a:endParaRPr sz="2400" dirty="0">
              <a:latin typeface="Calibri"/>
              <a:cs typeface="Calibri"/>
            </a:endParaRPr>
          </a:p>
          <a:p>
            <a:pPr marL="756285" lvl="1" indent="-287020">
              <a:lnSpc>
                <a:spcPct val="100000"/>
              </a:lnSpc>
              <a:buFont typeface="Arial"/>
              <a:buChar char="–"/>
              <a:tabLst>
                <a:tab pos="756285" algn="l"/>
              </a:tabLst>
            </a:pPr>
            <a:r>
              <a:rPr sz="2400" spc="-20" dirty="0" smtClean="0">
                <a:latin typeface="Calibri"/>
                <a:cs typeface="Calibri"/>
              </a:rPr>
              <a:t>Us</a:t>
            </a:r>
            <a:r>
              <a:rPr sz="2400" spc="-15" dirty="0" smtClean="0">
                <a:latin typeface="Calibri"/>
                <a:cs typeface="Calibri"/>
              </a:rPr>
              <a:t>e</a:t>
            </a:r>
            <a:r>
              <a:rPr sz="2400" spc="-10" dirty="0" smtClean="0">
                <a:latin typeface="Calibri"/>
                <a:cs typeface="Calibri"/>
              </a:rPr>
              <a:t> </a:t>
            </a:r>
            <a:r>
              <a:rPr sz="2400" spc="0" dirty="0" smtClean="0">
                <a:latin typeface="Calibri"/>
                <a:cs typeface="Calibri"/>
              </a:rPr>
              <a:t>dynamic</a:t>
            </a:r>
            <a:r>
              <a:rPr sz="2400" spc="-20" dirty="0" smtClean="0">
                <a:latin typeface="Calibri"/>
                <a:cs typeface="Calibri"/>
              </a:rPr>
              <a:t> </a:t>
            </a:r>
            <a:r>
              <a:rPr sz="2400" spc="0" dirty="0" smtClean="0">
                <a:latin typeface="Calibri"/>
                <a:cs typeface="Calibri"/>
              </a:rPr>
              <a:t>ports</a:t>
            </a:r>
            <a:r>
              <a:rPr sz="2400" spc="-10" dirty="0" smtClean="0">
                <a:latin typeface="Calibri"/>
                <a:cs typeface="Calibri"/>
              </a:rPr>
              <a:t> </a:t>
            </a:r>
            <a:r>
              <a:rPr sz="2400" spc="-35" dirty="0" smtClean="0">
                <a:latin typeface="Calibri"/>
                <a:cs typeface="Calibri"/>
              </a:rPr>
              <a:t>t</a:t>
            </a:r>
            <a:r>
              <a:rPr sz="2400" spc="0" dirty="0" smtClean="0">
                <a:latin typeface="Calibri"/>
                <a:cs typeface="Calibri"/>
              </a:rPr>
              <a:t>o</a:t>
            </a:r>
            <a:r>
              <a:rPr sz="2400" spc="-5" dirty="0" smtClean="0">
                <a:latin typeface="Calibri"/>
                <a:cs typeface="Calibri"/>
              </a:rPr>
              <a:t> </a:t>
            </a:r>
            <a:r>
              <a:rPr sz="2400" spc="-40" dirty="0" smtClean="0">
                <a:latin typeface="Calibri"/>
                <a:cs typeface="Calibri"/>
              </a:rPr>
              <a:t>c</a:t>
            </a:r>
            <a:r>
              <a:rPr sz="2400" spc="0" dirty="0" smtClean="0">
                <a:latin typeface="Calibri"/>
                <a:cs typeface="Calibri"/>
              </a:rPr>
              <a:t>ommuni</a:t>
            </a:r>
            <a:r>
              <a:rPr sz="2400" spc="-20" dirty="0" smtClean="0">
                <a:latin typeface="Calibri"/>
                <a:cs typeface="Calibri"/>
              </a:rPr>
              <a:t>c</a:t>
            </a:r>
            <a:r>
              <a:rPr sz="2400" spc="-25" dirty="0" smtClean="0">
                <a:latin typeface="Calibri"/>
                <a:cs typeface="Calibri"/>
              </a:rPr>
              <a:t>a</a:t>
            </a:r>
            <a:r>
              <a:rPr sz="2400" spc="-35" dirty="0" smtClean="0">
                <a:latin typeface="Calibri"/>
                <a:cs typeface="Calibri"/>
              </a:rPr>
              <a:t>t</a:t>
            </a:r>
            <a:r>
              <a:rPr sz="2400" spc="-15" dirty="0" smtClean="0">
                <a:latin typeface="Calibri"/>
                <a:cs typeface="Calibri"/>
              </a:rPr>
              <a:t>e</a:t>
            </a:r>
            <a:endParaRPr sz="2400" dirty="0">
              <a:latin typeface="Calibri"/>
              <a:cs typeface="Calibri"/>
            </a:endParaRPr>
          </a:p>
          <a:p>
            <a:pPr marL="756285" lvl="1" indent="-287020">
              <a:lnSpc>
                <a:spcPct val="100000"/>
              </a:lnSpc>
              <a:buFont typeface="Arial"/>
              <a:buChar char="–"/>
              <a:tabLst>
                <a:tab pos="756285" algn="l"/>
              </a:tabLst>
            </a:pPr>
            <a:r>
              <a:rPr sz="2400" spc="-65" dirty="0" smtClean="0">
                <a:latin typeface="Calibri"/>
                <a:cs typeface="Calibri"/>
              </a:rPr>
              <a:t>P</a:t>
            </a:r>
            <a:r>
              <a:rPr sz="2400" spc="-10" dirty="0" smtClean="0">
                <a:latin typeface="Calibri"/>
                <a:cs typeface="Calibri"/>
              </a:rPr>
              <a:t>ort</a:t>
            </a:r>
            <a:r>
              <a:rPr sz="2400" spc="-20" dirty="0" smtClean="0">
                <a:latin typeface="Calibri"/>
                <a:cs typeface="Calibri"/>
              </a:rPr>
              <a:t> </a:t>
            </a:r>
            <a:r>
              <a:rPr sz="2400" spc="-55" dirty="0" smtClean="0">
                <a:latin typeface="Calibri"/>
                <a:cs typeface="Calibri"/>
              </a:rPr>
              <a:t>r</a:t>
            </a:r>
            <a:r>
              <a:rPr sz="2400" spc="0" dirty="0" smtClean="0">
                <a:latin typeface="Calibri"/>
                <a:cs typeface="Calibri"/>
              </a:rPr>
              <a:t>an</a:t>
            </a:r>
            <a:r>
              <a:rPr sz="2400" spc="-25" dirty="0" smtClean="0">
                <a:latin typeface="Calibri"/>
                <a:cs typeface="Calibri"/>
              </a:rPr>
              <a:t>g</a:t>
            </a:r>
            <a:r>
              <a:rPr sz="2400" spc="-15" dirty="0" smtClean="0">
                <a:latin typeface="Calibri"/>
                <a:cs typeface="Calibri"/>
              </a:rPr>
              <a:t>es </a:t>
            </a:r>
            <a:r>
              <a:rPr sz="2400" spc="0" dirty="0" smtClean="0">
                <a:latin typeface="Calibri"/>
                <a:cs typeface="Calibri"/>
              </a:rPr>
              <a:t>of</a:t>
            </a:r>
            <a:r>
              <a:rPr sz="2400" spc="-5" dirty="0" smtClean="0">
                <a:latin typeface="Calibri"/>
                <a:cs typeface="Calibri"/>
              </a:rPr>
              <a:t> </a:t>
            </a:r>
            <a:r>
              <a:rPr sz="2400" spc="0" dirty="0" smtClean="0">
                <a:latin typeface="Calibri"/>
                <a:cs typeface="Calibri"/>
              </a:rPr>
              <a:t>di</a:t>
            </a:r>
            <a:r>
              <a:rPr sz="2400" spc="-20" dirty="0" smtClean="0">
                <a:latin typeface="Calibri"/>
                <a:cs typeface="Calibri"/>
              </a:rPr>
              <a:t>f</a:t>
            </a:r>
            <a:r>
              <a:rPr sz="2400" spc="-65" dirty="0" smtClean="0">
                <a:latin typeface="Calibri"/>
                <a:cs typeface="Calibri"/>
              </a:rPr>
              <a:t>f</a:t>
            </a:r>
            <a:r>
              <a:rPr sz="2400" spc="-15" dirty="0" smtClean="0">
                <a:latin typeface="Calibri"/>
                <a:cs typeface="Calibri"/>
              </a:rPr>
              <a:t>e</a:t>
            </a:r>
            <a:r>
              <a:rPr sz="2400" spc="-40" dirty="0" smtClean="0">
                <a:latin typeface="Calibri"/>
                <a:cs typeface="Calibri"/>
              </a:rPr>
              <a:t>r</a:t>
            </a:r>
            <a:r>
              <a:rPr sz="2400" spc="-15" dirty="0" smtClean="0">
                <a:latin typeface="Calibri"/>
                <a:cs typeface="Calibri"/>
              </a:rPr>
              <a:t>e</a:t>
            </a:r>
            <a:r>
              <a:rPr sz="2400" spc="-35" dirty="0" smtClean="0">
                <a:latin typeface="Calibri"/>
                <a:cs typeface="Calibri"/>
              </a:rPr>
              <a:t>n</a:t>
            </a:r>
            <a:r>
              <a:rPr sz="2400" spc="-10" dirty="0" smtClean="0">
                <a:latin typeface="Calibri"/>
                <a:cs typeface="Calibri"/>
              </a:rPr>
              <a:t>t</a:t>
            </a:r>
            <a:r>
              <a:rPr sz="2400" spc="10" dirty="0" smtClean="0">
                <a:latin typeface="Calibri"/>
                <a:cs typeface="Calibri"/>
              </a:rPr>
              <a:t> </a:t>
            </a:r>
            <a:r>
              <a:rPr sz="2400" spc="0" dirty="0" smtClean="0">
                <a:latin typeface="Calibri"/>
                <a:cs typeface="Calibri"/>
              </a:rPr>
              <a:t>appli</a:t>
            </a:r>
            <a:r>
              <a:rPr sz="2400" spc="-20" dirty="0" smtClean="0">
                <a:latin typeface="Calibri"/>
                <a:cs typeface="Calibri"/>
              </a:rPr>
              <a:t>c</a:t>
            </a:r>
            <a:r>
              <a:rPr sz="2400" spc="-25" dirty="0" smtClean="0">
                <a:latin typeface="Calibri"/>
                <a:cs typeface="Calibri"/>
              </a:rPr>
              <a:t>a</a:t>
            </a:r>
            <a:r>
              <a:rPr sz="2400" spc="0" dirty="0" smtClean="0">
                <a:latin typeface="Calibri"/>
                <a:cs typeface="Calibri"/>
              </a:rPr>
              <a:t>tions</a:t>
            </a:r>
            <a:r>
              <a:rPr sz="2400" spc="-25" dirty="0" smtClean="0">
                <a:latin typeface="Calibri"/>
                <a:cs typeface="Calibri"/>
              </a:rPr>
              <a:t> </a:t>
            </a:r>
            <a:r>
              <a:rPr sz="2400" spc="-20" dirty="0" smtClean="0">
                <a:latin typeface="Calibri"/>
                <a:cs typeface="Calibri"/>
              </a:rPr>
              <a:t>m</a:t>
            </a:r>
            <a:r>
              <a:rPr sz="2400" spc="-60" dirty="0" smtClean="0">
                <a:latin typeface="Calibri"/>
                <a:cs typeface="Calibri"/>
              </a:rPr>
              <a:t>a</a:t>
            </a:r>
            <a:r>
              <a:rPr sz="2400" spc="-15" dirty="0" smtClean="0">
                <a:latin typeface="Calibri"/>
                <a:cs typeface="Calibri"/>
              </a:rPr>
              <a:t>y</a:t>
            </a:r>
            <a:r>
              <a:rPr sz="2400" spc="-10" dirty="0" smtClean="0">
                <a:latin typeface="Calibri"/>
                <a:cs typeface="Calibri"/>
              </a:rPr>
              <a:t> </a:t>
            </a:r>
            <a:r>
              <a:rPr sz="2400" spc="-20" dirty="0" smtClean="0">
                <a:latin typeface="Calibri"/>
                <a:cs typeface="Calibri"/>
              </a:rPr>
              <a:t>o</a:t>
            </a:r>
            <a:r>
              <a:rPr sz="2400" spc="-45" dirty="0" smtClean="0">
                <a:latin typeface="Calibri"/>
                <a:cs typeface="Calibri"/>
              </a:rPr>
              <a:t>v</a:t>
            </a:r>
            <a:r>
              <a:rPr sz="2400" spc="-10" dirty="0" smtClean="0">
                <a:latin typeface="Calibri"/>
                <a:cs typeface="Calibri"/>
              </a:rPr>
              <a:t>erl</a:t>
            </a:r>
            <a:r>
              <a:rPr sz="2400" spc="-5" dirty="0" smtClean="0">
                <a:latin typeface="Calibri"/>
                <a:cs typeface="Calibri"/>
              </a:rPr>
              <a:t>a</a:t>
            </a:r>
            <a:r>
              <a:rPr sz="2400" spc="0" dirty="0" smtClean="0">
                <a:latin typeface="Calibri"/>
                <a:cs typeface="Calibri"/>
              </a:rPr>
              <a:t>p</a:t>
            </a:r>
            <a:endParaRPr sz="2400" dirty="0">
              <a:latin typeface="Calibri"/>
              <a:cs typeface="Calibri"/>
            </a:endParaRPr>
          </a:p>
          <a:p>
            <a:pPr marL="756285" lvl="1" indent="-287020">
              <a:lnSpc>
                <a:spcPct val="100000"/>
              </a:lnSpc>
              <a:buFont typeface="Arial"/>
              <a:buChar char="–"/>
              <a:tabLst>
                <a:tab pos="756285" algn="l"/>
              </a:tabLst>
            </a:pPr>
            <a:r>
              <a:rPr sz="2400" spc="0" dirty="0" smtClean="0">
                <a:latin typeface="Calibri"/>
                <a:cs typeface="Calibri"/>
              </a:rPr>
              <a:t>M</a:t>
            </a:r>
            <a:r>
              <a:rPr sz="2400" spc="-50" dirty="0" smtClean="0">
                <a:latin typeface="Calibri"/>
                <a:cs typeface="Calibri"/>
              </a:rPr>
              <a:t>a</a:t>
            </a:r>
            <a:r>
              <a:rPr sz="2400" spc="0" dirty="0" smtClean="0">
                <a:latin typeface="Calibri"/>
                <a:cs typeface="Calibri"/>
              </a:rPr>
              <a:t>y</a:t>
            </a:r>
            <a:r>
              <a:rPr sz="2400" spc="-25" dirty="0" smtClean="0">
                <a:latin typeface="Calibri"/>
                <a:cs typeface="Calibri"/>
              </a:rPr>
              <a:t> </a:t>
            </a:r>
            <a:r>
              <a:rPr sz="2400" spc="0" dirty="0" smtClean="0">
                <a:latin typeface="Calibri"/>
                <a:cs typeface="Calibri"/>
              </a:rPr>
              <a:t>t</a:t>
            </a:r>
            <a:r>
              <a:rPr sz="2400" spc="10" dirty="0" smtClean="0">
                <a:latin typeface="Calibri"/>
                <a:cs typeface="Calibri"/>
              </a:rPr>
              <a:t>r</a:t>
            </a:r>
            <a:r>
              <a:rPr sz="2400" spc="0" dirty="0" smtClean="0">
                <a:latin typeface="Calibri"/>
                <a:cs typeface="Calibri"/>
              </a:rPr>
              <a:t>y</a:t>
            </a:r>
            <a:r>
              <a:rPr sz="2400" spc="-15" dirty="0" smtClean="0">
                <a:latin typeface="Calibri"/>
                <a:cs typeface="Calibri"/>
              </a:rPr>
              <a:t> </a:t>
            </a:r>
            <a:r>
              <a:rPr sz="2400" spc="-25" dirty="0" smtClean="0">
                <a:latin typeface="Calibri"/>
                <a:cs typeface="Calibri"/>
              </a:rPr>
              <a:t>t</a:t>
            </a:r>
            <a:r>
              <a:rPr sz="2400" spc="0" dirty="0" smtClean="0">
                <a:latin typeface="Calibri"/>
                <a:cs typeface="Calibri"/>
              </a:rPr>
              <a:t>o</a:t>
            </a:r>
            <a:r>
              <a:rPr sz="2400" spc="-10" dirty="0" smtClean="0">
                <a:latin typeface="Calibri"/>
                <a:cs typeface="Calibri"/>
              </a:rPr>
              <a:t> </a:t>
            </a:r>
            <a:r>
              <a:rPr sz="2400" spc="0" dirty="0" smtClean="0">
                <a:latin typeface="Calibri"/>
                <a:cs typeface="Calibri"/>
              </a:rPr>
              <a:t>masque</a:t>
            </a:r>
            <a:r>
              <a:rPr sz="2400" spc="-50" dirty="0" smtClean="0">
                <a:latin typeface="Calibri"/>
                <a:cs typeface="Calibri"/>
              </a:rPr>
              <a:t>r</a:t>
            </a:r>
            <a:r>
              <a:rPr sz="2400" spc="0" dirty="0" smtClean="0">
                <a:latin typeface="Calibri"/>
                <a:cs typeface="Calibri"/>
              </a:rPr>
              <a:t>ade</a:t>
            </a:r>
            <a:r>
              <a:rPr sz="2400" spc="-15" dirty="0" smtClean="0">
                <a:latin typeface="Calibri"/>
                <a:cs typeface="Calibri"/>
              </a:rPr>
              <a:t> </a:t>
            </a:r>
            <a:r>
              <a:rPr sz="2400" spc="0" dirty="0" smtClean="0">
                <a:latin typeface="Calibri"/>
                <a:cs typeface="Calibri"/>
              </a:rPr>
              <a:t>their t</a:t>
            </a:r>
            <a:r>
              <a:rPr sz="2400" spc="-50" dirty="0" smtClean="0">
                <a:latin typeface="Calibri"/>
                <a:cs typeface="Calibri"/>
              </a:rPr>
              <a:t>r</a:t>
            </a:r>
            <a:r>
              <a:rPr sz="2400" spc="-10" dirty="0" smtClean="0">
                <a:latin typeface="Calibri"/>
                <a:cs typeface="Calibri"/>
              </a:rPr>
              <a:t>a</a:t>
            </a:r>
            <a:r>
              <a:rPr sz="2400" spc="-25" dirty="0" smtClean="0">
                <a:latin typeface="Calibri"/>
                <a:cs typeface="Calibri"/>
              </a:rPr>
              <a:t>f</a:t>
            </a:r>
            <a:r>
              <a:rPr sz="2400" spc="0" dirty="0" smtClean="0">
                <a:latin typeface="Calibri"/>
                <a:cs typeface="Calibri"/>
              </a:rPr>
              <a:t>fic</a:t>
            </a:r>
            <a:r>
              <a:rPr sz="2400" spc="-15" dirty="0" smtClean="0">
                <a:latin typeface="Calibri"/>
                <a:cs typeface="Calibri"/>
              </a:rPr>
              <a:t> </a:t>
            </a:r>
            <a:r>
              <a:rPr sz="2400" spc="0" dirty="0" smtClean="0">
                <a:latin typeface="Calibri"/>
                <a:cs typeface="Calibri"/>
              </a:rPr>
              <a:t>under</a:t>
            </a:r>
            <a:r>
              <a:rPr sz="2400" spc="-5" dirty="0" smtClean="0">
                <a:latin typeface="Calibri"/>
                <a:cs typeface="Calibri"/>
              </a:rPr>
              <a:t> </a:t>
            </a:r>
            <a:r>
              <a:rPr sz="2400" spc="-30" dirty="0" smtClean="0">
                <a:latin typeface="Calibri"/>
                <a:cs typeface="Calibri"/>
              </a:rPr>
              <a:t>w</a:t>
            </a:r>
            <a:r>
              <a:rPr sz="2400" spc="0" dirty="0" smtClean="0">
                <a:latin typeface="Calibri"/>
                <a:cs typeface="Calibri"/>
              </a:rPr>
              <a:t>el</a:t>
            </a:r>
            <a:r>
              <a:rPr sz="2400" spc="15" dirty="0" smtClean="0">
                <a:latin typeface="Calibri"/>
                <a:cs typeface="Calibri"/>
              </a:rPr>
              <a:t>l</a:t>
            </a:r>
            <a:r>
              <a:rPr sz="2400" spc="-5" dirty="0" smtClean="0">
                <a:latin typeface="Calibri"/>
                <a:cs typeface="Calibri"/>
              </a:rPr>
              <a:t>-</a:t>
            </a:r>
            <a:r>
              <a:rPr sz="2400" spc="0" dirty="0" smtClean="0">
                <a:latin typeface="Calibri"/>
                <a:cs typeface="Calibri"/>
              </a:rPr>
              <a:t>kn</a:t>
            </a:r>
            <a:r>
              <a:rPr sz="2400" spc="-20" dirty="0" smtClean="0">
                <a:latin typeface="Calibri"/>
                <a:cs typeface="Calibri"/>
              </a:rPr>
              <a:t>o</a:t>
            </a:r>
            <a:r>
              <a:rPr sz="2400" spc="0" dirty="0" smtClean="0">
                <a:latin typeface="Calibri"/>
                <a:cs typeface="Calibri"/>
              </a:rPr>
              <a:t>wn “n</a:t>
            </a:r>
            <a:r>
              <a:rPr sz="2400" spc="-10" dirty="0" smtClean="0">
                <a:latin typeface="Calibri"/>
                <a:cs typeface="Calibri"/>
              </a:rPr>
              <a:t>o</a:t>
            </a:r>
            <a:r>
              <a:rPr sz="2400" spc="-5" dirty="0" smtClean="0">
                <a:latin typeface="Calibri"/>
                <a:cs typeface="Calibri"/>
              </a:rPr>
              <a:t>n</a:t>
            </a:r>
            <a:r>
              <a:rPr sz="2400" spc="0" dirty="0" smtClean="0">
                <a:latin typeface="Calibri"/>
                <a:cs typeface="Calibri"/>
              </a:rPr>
              <a:t>-</a:t>
            </a:r>
            <a:endParaRPr sz="2400" dirty="0">
              <a:latin typeface="Calibri"/>
              <a:cs typeface="Calibri"/>
            </a:endParaRPr>
          </a:p>
          <a:p>
            <a:pPr marL="0" marR="3202940" algn="ctr">
              <a:lnSpc>
                <a:spcPts val="2305"/>
              </a:lnSpc>
            </a:pPr>
            <a:r>
              <a:rPr sz="2400" dirty="0" smtClean="0">
                <a:latin typeface="Calibri"/>
                <a:cs typeface="Calibri"/>
              </a:rPr>
              <a:t>suspicious”</a:t>
            </a:r>
            <a:r>
              <a:rPr sz="2400" spc="-30" dirty="0" smtClean="0">
                <a:latin typeface="Calibri"/>
                <a:cs typeface="Calibri"/>
              </a:rPr>
              <a:t> </a:t>
            </a:r>
            <a:r>
              <a:rPr sz="2400" spc="-10" dirty="0" smtClean="0">
                <a:latin typeface="Calibri"/>
                <a:cs typeface="Calibri"/>
              </a:rPr>
              <a:t>ports, </a:t>
            </a:r>
            <a:r>
              <a:rPr sz="2400" spc="0" dirty="0" smtClean="0">
                <a:latin typeface="Calibri"/>
                <a:cs typeface="Calibri"/>
              </a:rPr>
              <a:t>such</a:t>
            </a:r>
            <a:r>
              <a:rPr sz="2400" spc="-5" dirty="0" smtClean="0">
                <a:latin typeface="Calibri"/>
                <a:cs typeface="Calibri"/>
              </a:rPr>
              <a:t> </a:t>
            </a:r>
            <a:r>
              <a:rPr sz="2400" spc="0" dirty="0" smtClean="0">
                <a:latin typeface="Calibri"/>
                <a:cs typeface="Calibri"/>
              </a:rPr>
              <a:t>as</a:t>
            </a:r>
            <a:r>
              <a:rPr sz="2400" spc="-5" dirty="0" smtClean="0">
                <a:latin typeface="Calibri"/>
                <a:cs typeface="Calibri"/>
              </a:rPr>
              <a:t> </a:t>
            </a:r>
            <a:r>
              <a:rPr sz="2400" spc="0" dirty="0" smtClean="0">
                <a:latin typeface="Calibri"/>
                <a:cs typeface="Calibri"/>
              </a:rPr>
              <a:t>port</a:t>
            </a:r>
            <a:r>
              <a:rPr sz="2400" spc="-20" dirty="0" smtClean="0">
                <a:latin typeface="Calibri"/>
                <a:cs typeface="Calibri"/>
              </a:rPr>
              <a:t> </a:t>
            </a:r>
            <a:r>
              <a:rPr sz="2400" spc="-15" dirty="0" smtClean="0">
                <a:latin typeface="Calibri"/>
                <a:cs typeface="Calibri"/>
              </a:rPr>
              <a:t>80</a:t>
            </a:r>
            <a:endParaRPr sz="2400" dirty="0">
              <a:latin typeface="Calibri"/>
              <a:cs typeface="Calibri"/>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3733" y="37591"/>
            <a:ext cx="6560820" cy="647700"/>
          </a:xfrm>
          <a:prstGeom prst="rect">
            <a:avLst/>
          </a:prstGeom>
        </p:spPr>
        <p:txBody>
          <a:bodyPr vert="horz" wrap="square" lIns="0" tIns="0" rIns="0" bIns="0" rtlCol="0">
            <a:noAutofit/>
          </a:bodyPr>
          <a:lstStyle/>
          <a:p>
            <a:pPr marL="12700">
              <a:lnSpc>
                <a:spcPct val="100000"/>
              </a:lnSpc>
            </a:pPr>
            <a:r>
              <a:rPr sz="4000" spc="-20" dirty="0" smtClean="0">
                <a:latin typeface="Calibri"/>
                <a:cs typeface="Calibri"/>
              </a:rPr>
              <a:t>Desi</a:t>
            </a:r>
            <a:r>
              <a:rPr sz="4000" spc="-95" dirty="0" smtClean="0">
                <a:latin typeface="Calibri"/>
                <a:cs typeface="Calibri"/>
              </a:rPr>
              <a:t>r</a:t>
            </a:r>
            <a:r>
              <a:rPr sz="4000" spc="-20" dirty="0" smtClean="0">
                <a:latin typeface="Calibri"/>
                <a:cs typeface="Calibri"/>
              </a:rPr>
              <a:t>able </a:t>
            </a:r>
            <a:r>
              <a:rPr sz="4000" spc="-25" dirty="0" smtClean="0">
                <a:latin typeface="Calibri"/>
                <a:cs typeface="Calibri"/>
              </a:rPr>
              <a:t>P</a:t>
            </a:r>
            <a:r>
              <a:rPr sz="4000" spc="-80" dirty="0" smtClean="0">
                <a:latin typeface="Calibri"/>
                <a:cs typeface="Calibri"/>
              </a:rPr>
              <a:t>r</a:t>
            </a:r>
            <a:r>
              <a:rPr sz="4000" spc="-25" dirty="0" smtClean="0">
                <a:latin typeface="Calibri"/>
                <a:cs typeface="Calibri"/>
              </a:rPr>
              <a:t>op</a:t>
            </a:r>
            <a:r>
              <a:rPr sz="4000" spc="-15" dirty="0" smtClean="0">
                <a:latin typeface="Calibri"/>
                <a:cs typeface="Calibri"/>
              </a:rPr>
              <a:t>erties </a:t>
            </a:r>
            <a:r>
              <a:rPr sz="4000" spc="-80" dirty="0" smtClean="0">
                <a:latin typeface="Calibri"/>
                <a:cs typeface="Calibri"/>
              </a:rPr>
              <a:t>f</a:t>
            </a:r>
            <a:r>
              <a:rPr sz="4000" spc="-20" dirty="0" smtClean="0">
                <a:latin typeface="Calibri"/>
                <a:cs typeface="Calibri"/>
              </a:rPr>
              <a:t>or</a:t>
            </a:r>
            <a:r>
              <a:rPr sz="4000" spc="10" dirty="0" smtClean="0">
                <a:latin typeface="Calibri"/>
                <a:cs typeface="Calibri"/>
              </a:rPr>
              <a:t> </a:t>
            </a:r>
            <a:r>
              <a:rPr sz="4000" spc="-30" dirty="0" smtClean="0">
                <a:latin typeface="Calibri"/>
                <a:cs typeface="Calibri"/>
              </a:rPr>
              <a:t>Mo</a:t>
            </a:r>
            <a:r>
              <a:rPr sz="4000" spc="-20" dirty="0" smtClean="0">
                <a:latin typeface="Calibri"/>
                <a:cs typeface="Calibri"/>
              </a:rPr>
              <a:t>d</a:t>
            </a:r>
            <a:r>
              <a:rPr sz="4000" spc="-15" dirty="0" smtClean="0">
                <a:latin typeface="Calibri"/>
                <a:cs typeface="Calibri"/>
              </a:rPr>
              <a:t>els</a:t>
            </a:r>
            <a:endParaRPr sz="4000">
              <a:latin typeface="Calibri"/>
              <a:cs typeface="Calibri"/>
            </a:endParaRPr>
          </a:p>
        </p:txBody>
      </p:sp>
      <p:sp>
        <p:nvSpPr>
          <p:cNvPr id="4" name="object 4"/>
          <p:cNvSpPr txBox="1">
            <a:spLocks noGrp="1"/>
          </p:cNvSpPr>
          <p:nvPr>
            <p:ph type="sldNum" sz="quarter" idx="7"/>
          </p:nvPr>
        </p:nvSpPr>
        <p:spPr>
          <a:prstGeom prst="rect">
            <a:avLst/>
          </a:prstGeom>
        </p:spPr>
        <p:txBody>
          <a:bodyPr vert="horz" wrap="square" lIns="0" tIns="0" rIns="0" bIns="0" rtlCol="0">
            <a:noAutofit/>
          </a:bodyPr>
          <a:lstStyle/>
          <a:p>
            <a:pPr marL="25400">
              <a:lnSpc>
                <a:spcPct val="100000"/>
              </a:lnSpc>
            </a:pPr>
            <a:fld id="{81D60167-4931-47E6-BA6A-407CBD079E47}" type="slidenum">
              <a:rPr sz="1200" dirty="0" smtClean="0">
                <a:solidFill>
                  <a:srgbClr val="888888"/>
                </a:solidFill>
                <a:latin typeface="Verdana"/>
                <a:cs typeface="Verdana"/>
              </a:rPr>
              <a:t>29</a:t>
            </a:fld>
            <a:endParaRPr sz="1200">
              <a:latin typeface="Verdana"/>
              <a:cs typeface="Verdana"/>
            </a:endParaRPr>
          </a:p>
        </p:txBody>
      </p:sp>
      <p:sp>
        <p:nvSpPr>
          <p:cNvPr id="3" name="object 3"/>
          <p:cNvSpPr txBox="1"/>
          <p:nvPr/>
        </p:nvSpPr>
        <p:spPr>
          <a:xfrm>
            <a:off x="535940" y="1649221"/>
            <a:ext cx="2916555" cy="1857375"/>
          </a:xfrm>
          <a:prstGeom prst="rect">
            <a:avLst/>
          </a:prstGeom>
        </p:spPr>
        <p:txBody>
          <a:bodyPr vert="horz" wrap="square" lIns="0" tIns="0" rIns="0" bIns="0" rtlCol="0">
            <a:noAutofit/>
          </a:bodyPr>
          <a:lstStyle/>
          <a:p>
            <a:pPr marL="299085" indent="-287020">
              <a:lnSpc>
                <a:spcPct val="100000"/>
              </a:lnSpc>
              <a:buClr>
                <a:srgbClr val="0000CC"/>
              </a:buClr>
              <a:buFont typeface="Arial"/>
              <a:buChar char="–"/>
              <a:tabLst>
                <a:tab pos="299085" algn="l"/>
              </a:tabLst>
            </a:pPr>
            <a:r>
              <a:rPr sz="2400" spc="-15" dirty="0" smtClean="0">
                <a:solidFill>
                  <a:srgbClr val="0000CC"/>
                </a:solidFill>
                <a:latin typeface="Calibri"/>
                <a:cs typeface="Calibri"/>
              </a:rPr>
              <a:t>A</a:t>
            </a:r>
            <a:r>
              <a:rPr sz="2400" spc="-5" dirty="0" smtClean="0">
                <a:solidFill>
                  <a:srgbClr val="0000CC"/>
                </a:solidFill>
                <a:latin typeface="Calibri"/>
                <a:cs typeface="Calibri"/>
              </a:rPr>
              <a:t>c</a:t>
            </a:r>
            <a:r>
              <a:rPr sz="2400" spc="-15" dirty="0" smtClean="0">
                <a:solidFill>
                  <a:srgbClr val="0000CC"/>
                </a:solidFill>
                <a:latin typeface="Calibri"/>
                <a:cs typeface="Calibri"/>
              </a:rPr>
              <a:t>cu</a:t>
            </a:r>
            <a:r>
              <a:rPr sz="2400" spc="-55" dirty="0" smtClean="0">
                <a:solidFill>
                  <a:srgbClr val="0000CC"/>
                </a:solidFill>
                <a:latin typeface="Calibri"/>
                <a:cs typeface="Calibri"/>
              </a:rPr>
              <a:t>r</a:t>
            </a:r>
            <a:r>
              <a:rPr sz="2400" spc="-15" dirty="0" smtClean="0">
                <a:solidFill>
                  <a:srgbClr val="0000CC"/>
                </a:solidFill>
                <a:latin typeface="Calibri"/>
                <a:cs typeface="Calibri"/>
              </a:rPr>
              <a:t>a</a:t>
            </a:r>
            <a:r>
              <a:rPr sz="2400" spc="-5" dirty="0" smtClean="0">
                <a:solidFill>
                  <a:srgbClr val="0000CC"/>
                </a:solidFill>
                <a:latin typeface="Calibri"/>
                <a:cs typeface="Calibri"/>
              </a:rPr>
              <a:t>c</a:t>
            </a:r>
            <a:r>
              <a:rPr sz="2400" spc="-15" dirty="0" smtClean="0">
                <a:solidFill>
                  <a:srgbClr val="0000CC"/>
                </a:solidFill>
                <a:latin typeface="Calibri"/>
                <a:cs typeface="Calibri"/>
              </a:rPr>
              <a:t>y</a:t>
            </a:r>
            <a:endParaRPr sz="2400">
              <a:latin typeface="Calibri"/>
              <a:cs typeface="Calibri"/>
            </a:endParaRPr>
          </a:p>
          <a:p>
            <a:pPr marL="299085" indent="-287020">
              <a:lnSpc>
                <a:spcPct val="100000"/>
              </a:lnSpc>
              <a:buClr>
                <a:srgbClr val="0000CC"/>
              </a:buClr>
              <a:buFont typeface="Arial"/>
              <a:buChar char="–"/>
              <a:tabLst>
                <a:tab pos="299085" algn="l"/>
              </a:tabLst>
            </a:pPr>
            <a:r>
              <a:rPr sz="2400" spc="-150" dirty="0" smtClean="0">
                <a:solidFill>
                  <a:srgbClr val="0000CC"/>
                </a:solidFill>
                <a:latin typeface="Calibri"/>
                <a:cs typeface="Calibri"/>
              </a:rPr>
              <a:t>T</a:t>
            </a:r>
            <a:r>
              <a:rPr sz="2400" spc="-55" dirty="0" smtClean="0">
                <a:solidFill>
                  <a:srgbClr val="0000CC"/>
                </a:solidFill>
                <a:latin typeface="Calibri"/>
                <a:cs typeface="Calibri"/>
              </a:rPr>
              <a:t>r</a:t>
            </a:r>
            <a:r>
              <a:rPr sz="2400" spc="0" dirty="0" smtClean="0">
                <a:solidFill>
                  <a:srgbClr val="0000CC"/>
                </a:solidFill>
                <a:latin typeface="Calibri"/>
                <a:cs typeface="Calibri"/>
              </a:rPr>
              <a:t>ac</a:t>
            </a:r>
            <a:r>
              <a:rPr sz="2400" spc="-20" dirty="0" smtClean="0">
                <a:solidFill>
                  <a:srgbClr val="0000CC"/>
                </a:solidFill>
                <a:latin typeface="Calibri"/>
                <a:cs typeface="Calibri"/>
              </a:rPr>
              <a:t>t</a:t>
            </a:r>
            <a:r>
              <a:rPr sz="2400" spc="0" dirty="0" smtClean="0">
                <a:solidFill>
                  <a:srgbClr val="0000CC"/>
                </a:solidFill>
                <a:latin typeface="Calibri"/>
                <a:cs typeface="Calibri"/>
              </a:rPr>
              <a:t>ability</a:t>
            </a:r>
            <a:endParaRPr sz="2400">
              <a:latin typeface="Calibri"/>
              <a:cs typeface="Calibri"/>
            </a:endParaRPr>
          </a:p>
          <a:p>
            <a:pPr marL="299085" indent="-287020">
              <a:lnSpc>
                <a:spcPct val="100000"/>
              </a:lnSpc>
              <a:buClr>
                <a:srgbClr val="0000CC"/>
              </a:buClr>
              <a:buFont typeface="Arial"/>
              <a:buChar char="–"/>
              <a:tabLst>
                <a:tab pos="299085" algn="l"/>
              </a:tabLst>
            </a:pPr>
            <a:r>
              <a:rPr sz="2400" spc="0" dirty="0" smtClean="0">
                <a:solidFill>
                  <a:srgbClr val="0000CC"/>
                </a:solidFill>
                <a:latin typeface="Calibri"/>
                <a:cs typeface="Calibri"/>
              </a:rPr>
              <a:t>S</a:t>
            </a:r>
            <a:r>
              <a:rPr sz="2400" spc="-20" dirty="0" smtClean="0">
                <a:solidFill>
                  <a:srgbClr val="0000CC"/>
                </a:solidFill>
                <a:latin typeface="Calibri"/>
                <a:cs typeface="Calibri"/>
              </a:rPr>
              <a:t>c</a:t>
            </a:r>
            <a:r>
              <a:rPr sz="2400" spc="0" dirty="0" smtClean="0">
                <a:solidFill>
                  <a:srgbClr val="0000CC"/>
                </a:solidFill>
                <a:latin typeface="Calibri"/>
                <a:cs typeface="Calibri"/>
              </a:rPr>
              <a:t>alability</a:t>
            </a:r>
            <a:endParaRPr sz="2400">
              <a:latin typeface="Calibri"/>
              <a:cs typeface="Calibri"/>
            </a:endParaRPr>
          </a:p>
          <a:p>
            <a:pPr marL="299085" indent="-287020">
              <a:lnSpc>
                <a:spcPct val="100000"/>
              </a:lnSpc>
              <a:buClr>
                <a:srgbClr val="0000CC"/>
              </a:buClr>
              <a:buFont typeface="Arial"/>
              <a:buChar char="–"/>
              <a:tabLst>
                <a:tab pos="299085" algn="l"/>
              </a:tabLst>
            </a:pPr>
            <a:r>
              <a:rPr sz="2400" spc="-50" dirty="0" smtClean="0">
                <a:solidFill>
                  <a:srgbClr val="0000CC"/>
                </a:solidFill>
                <a:latin typeface="Calibri"/>
                <a:cs typeface="Calibri"/>
              </a:rPr>
              <a:t>R</a:t>
            </a:r>
            <a:r>
              <a:rPr sz="2400" spc="0" dirty="0" smtClean="0">
                <a:solidFill>
                  <a:srgbClr val="0000CC"/>
                </a:solidFill>
                <a:latin typeface="Calibri"/>
                <a:cs typeface="Calibri"/>
              </a:rPr>
              <a:t>eusability</a:t>
            </a:r>
            <a:endParaRPr sz="2400">
              <a:latin typeface="Calibri"/>
              <a:cs typeface="Calibri"/>
            </a:endParaRPr>
          </a:p>
          <a:p>
            <a:pPr marL="299085" indent="-287020">
              <a:lnSpc>
                <a:spcPct val="100000"/>
              </a:lnSpc>
              <a:buClr>
                <a:srgbClr val="0000CC"/>
              </a:buClr>
              <a:buFont typeface="Arial"/>
              <a:buChar char="–"/>
              <a:tabLst>
                <a:tab pos="299085" algn="l"/>
              </a:tabLst>
            </a:pPr>
            <a:r>
              <a:rPr sz="2400" spc="0" dirty="0" smtClean="0">
                <a:solidFill>
                  <a:srgbClr val="0000CC"/>
                </a:solidFill>
                <a:latin typeface="Calibri"/>
                <a:cs typeface="Calibri"/>
              </a:rPr>
              <a:t>“</a:t>
            </a:r>
            <a:r>
              <a:rPr sz="2400" spc="-30" dirty="0" smtClean="0">
                <a:solidFill>
                  <a:srgbClr val="0000CC"/>
                </a:solidFill>
                <a:latin typeface="Calibri"/>
                <a:cs typeface="Calibri"/>
              </a:rPr>
              <a:t>E</a:t>
            </a:r>
            <a:r>
              <a:rPr sz="2400" spc="0" dirty="0" smtClean="0">
                <a:solidFill>
                  <a:srgbClr val="0000CC"/>
                </a:solidFill>
                <a:latin typeface="Calibri"/>
                <a:cs typeface="Calibri"/>
              </a:rPr>
              <a:t>a</a:t>
            </a:r>
            <a:r>
              <a:rPr sz="2400" spc="-50" dirty="0" smtClean="0">
                <a:solidFill>
                  <a:srgbClr val="0000CC"/>
                </a:solidFill>
                <a:latin typeface="Calibri"/>
                <a:cs typeface="Calibri"/>
              </a:rPr>
              <a:t>s</a:t>
            </a:r>
            <a:r>
              <a:rPr sz="2400" spc="70" dirty="0" smtClean="0">
                <a:solidFill>
                  <a:srgbClr val="0000CC"/>
                </a:solidFill>
                <a:latin typeface="Calibri"/>
                <a:cs typeface="Calibri"/>
              </a:rPr>
              <a:t>y</a:t>
            </a:r>
            <a:r>
              <a:rPr sz="2400" spc="0" dirty="0" smtClean="0">
                <a:solidFill>
                  <a:srgbClr val="0000CC"/>
                </a:solidFill>
                <a:latin typeface="Calibri"/>
                <a:cs typeface="Calibri"/>
              </a:rPr>
              <a:t>”</a:t>
            </a:r>
            <a:r>
              <a:rPr sz="2400" spc="-35" dirty="0" smtClean="0">
                <a:solidFill>
                  <a:srgbClr val="0000CC"/>
                </a:solidFill>
                <a:latin typeface="Calibri"/>
                <a:cs typeface="Calibri"/>
              </a:rPr>
              <a:t> </a:t>
            </a:r>
            <a:r>
              <a:rPr sz="2400" spc="0" dirty="0" smtClean="0">
                <a:solidFill>
                  <a:srgbClr val="0000CC"/>
                </a:solidFill>
                <a:latin typeface="Calibri"/>
                <a:cs typeface="Calibri"/>
              </a:rPr>
              <a:t>i</a:t>
            </a:r>
            <a:r>
              <a:rPr sz="2400" spc="-25" dirty="0" smtClean="0">
                <a:solidFill>
                  <a:srgbClr val="0000CC"/>
                </a:solidFill>
                <a:latin typeface="Calibri"/>
                <a:cs typeface="Calibri"/>
              </a:rPr>
              <a:t>nt</a:t>
            </a:r>
            <a:r>
              <a:rPr sz="2400" spc="0" dirty="0" smtClean="0">
                <a:solidFill>
                  <a:srgbClr val="0000CC"/>
                </a:solidFill>
                <a:latin typeface="Calibri"/>
                <a:cs typeface="Calibri"/>
              </a:rPr>
              <a:t>erp</a:t>
            </a:r>
            <a:r>
              <a:rPr sz="2400" spc="-35" dirty="0" smtClean="0">
                <a:solidFill>
                  <a:srgbClr val="0000CC"/>
                </a:solidFill>
                <a:latin typeface="Calibri"/>
                <a:cs typeface="Calibri"/>
              </a:rPr>
              <a:t>r</a:t>
            </a:r>
            <a:r>
              <a:rPr sz="2400" spc="0" dirty="0" smtClean="0">
                <a:solidFill>
                  <a:srgbClr val="0000CC"/>
                </a:solidFill>
                <a:latin typeface="Calibri"/>
                <a:cs typeface="Calibri"/>
              </a:rPr>
              <a:t>e</a:t>
            </a:r>
            <a:r>
              <a:rPr sz="2400" spc="-35" dirty="0" smtClean="0">
                <a:solidFill>
                  <a:srgbClr val="0000CC"/>
                </a:solidFill>
                <a:latin typeface="Calibri"/>
                <a:cs typeface="Calibri"/>
              </a:rPr>
              <a:t>t</a:t>
            </a:r>
            <a:r>
              <a:rPr sz="2400" spc="-25" dirty="0" smtClean="0">
                <a:solidFill>
                  <a:srgbClr val="0000CC"/>
                </a:solidFill>
                <a:latin typeface="Calibri"/>
                <a:cs typeface="Calibri"/>
              </a:rPr>
              <a:t>a</a:t>
            </a:r>
            <a:r>
              <a:rPr sz="2400" spc="0" dirty="0" smtClean="0">
                <a:solidFill>
                  <a:srgbClr val="0000CC"/>
                </a:solidFill>
                <a:latin typeface="Calibri"/>
                <a:cs typeface="Calibri"/>
              </a:rPr>
              <a:t>tion</a:t>
            </a:r>
            <a:endParaRPr sz="2400">
              <a:latin typeface="Calibri"/>
              <a:cs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4294967295"/>
          </p:nvPr>
        </p:nvSpPr>
        <p:spPr>
          <a:xfrm>
            <a:off x="0" y="13504"/>
            <a:ext cx="9448800" cy="2272496"/>
          </a:xfrm>
          <a:solidFill>
            <a:schemeClr val="accent2">
              <a:lumMod val="20000"/>
              <a:lumOff val="80000"/>
            </a:schemeClr>
          </a:solidFill>
        </p:spPr>
        <p:txBody>
          <a:bodyPr/>
          <a:lstStyle/>
          <a:p>
            <a:r>
              <a:rPr lang="en-US" b="1" dirty="0" smtClean="0">
                <a:latin typeface="+mj-lt"/>
              </a:rPr>
              <a:t>Network performance benchmarks</a:t>
            </a:r>
            <a:r>
              <a:rPr lang="en-US" dirty="0" smtClean="0">
                <a:latin typeface="+mj-lt"/>
              </a:rPr>
              <a:t> include:</a:t>
            </a:r>
          </a:p>
          <a:p>
            <a:pPr marL="285750" indent="-285750">
              <a:buFont typeface="Arial" pitchFamily="34" charset="0"/>
              <a:buChar char="•"/>
            </a:pPr>
            <a:r>
              <a:rPr lang="en-US" dirty="0" smtClean="0">
                <a:latin typeface="+mj-lt"/>
              </a:rPr>
              <a:t>Jitter</a:t>
            </a:r>
          </a:p>
          <a:p>
            <a:pPr marL="285750" indent="-285750">
              <a:buFont typeface="Arial" pitchFamily="34" charset="0"/>
              <a:buChar char="•"/>
            </a:pPr>
            <a:r>
              <a:rPr lang="en-US" dirty="0" smtClean="0">
                <a:latin typeface="+mj-lt"/>
              </a:rPr>
              <a:t>Latency/delay/response delay</a:t>
            </a:r>
            <a:endParaRPr lang="en-US" dirty="0" smtClean="0">
              <a:latin typeface="+mj-lt"/>
            </a:endParaRPr>
          </a:p>
          <a:p>
            <a:r>
              <a:rPr lang="en-US" dirty="0" smtClean="0">
                <a:latin typeface="+mj-lt"/>
              </a:rPr>
              <a:t>         One way, </a:t>
            </a:r>
            <a:r>
              <a:rPr lang="en-US" dirty="0" smtClean="0">
                <a:latin typeface="+mj-lt"/>
              </a:rPr>
              <a:t>round-trip delay</a:t>
            </a:r>
            <a:endParaRPr lang="en-US" dirty="0" smtClean="0">
              <a:latin typeface="+mj-lt"/>
            </a:endParaRPr>
          </a:p>
          <a:p>
            <a:pPr marL="285750" indent="-285750">
              <a:buFont typeface="Arial" pitchFamily="34" charset="0"/>
              <a:buChar char="•"/>
            </a:pPr>
            <a:r>
              <a:rPr lang="en-US" dirty="0" smtClean="0">
                <a:latin typeface="+mj-lt"/>
              </a:rPr>
              <a:t>Packet losses</a:t>
            </a:r>
          </a:p>
          <a:p>
            <a:r>
              <a:rPr lang="en-US" dirty="0">
                <a:latin typeface="+mj-lt"/>
              </a:rPr>
              <a:t> </a:t>
            </a:r>
            <a:r>
              <a:rPr lang="en-US" dirty="0" smtClean="0">
                <a:latin typeface="+mj-lt"/>
              </a:rPr>
              <a:t>         % packet loss, </a:t>
            </a:r>
            <a:r>
              <a:rPr lang="en-US" dirty="0" err="1" smtClean="0">
                <a:latin typeface="+mj-lt"/>
              </a:rPr>
              <a:t>burstiness</a:t>
            </a:r>
            <a:r>
              <a:rPr lang="en-US" dirty="0" smtClean="0">
                <a:latin typeface="+mj-lt"/>
              </a:rPr>
              <a:t> of packet </a:t>
            </a:r>
            <a:r>
              <a:rPr lang="en-US" dirty="0" smtClean="0">
                <a:latin typeface="+mj-lt"/>
              </a:rPr>
              <a:t>loss, relative position of the bursts of packet losses within a flow</a:t>
            </a:r>
            <a:endParaRPr lang="en-US" dirty="0" smtClean="0">
              <a:latin typeface="+mj-lt"/>
            </a:endParaRPr>
          </a:p>
          <a:p>
            <a:pPr marL="285750" indent="-285750">
              <a:buFont typeface="Arial" pitchFamily="34" charset="0"/>
              <a:buChar char="•"/>
            </a:pPr>
            <a:r>
              <a:rPr lang="en-US" dirty="0" smtClean="0">
                <a:latin typeface="+mj-lt"/>
              </a:rPr>
              <a:t>Subjective metrics (e.g., opinion score) </a:t>
            </a:r>
          </a:p>
          <a:p>
            <a:endParaRPr lang="el-GR" dirty="0"/>
          </a:p>
        </p:txBody>
      </p:sp>
      <p:sp>
        <p:nvSpPr>
          <p:cNvPr id="8" name="TextBox 7"/>
          <p:cNvSpPr txBox="1"/>
          <p:nvPr/>
        </p:nvSpPr>
        <p:spPr>
          <a:xfrm>
            <a:off x="0" y="2286000"/>
            <a:ext cx="9144000" cy="2308324"/>
          </a:xfrm>
          <a:prstGeom prst="rect">
            <a:avLst/>
          </a:prstGeom>
          <a:solidFill>
            <a:schemeClr val="accent6">
              <a:lumMod val="20000"/>
              <a:lumOff val="80000"/>
            </a:schemeClr>
          </a:solidFill>
        </p:spPr>
        <p:txBody>
          <a:bodyPr wrap="square" rtlCol="0">
            <a:spAutoFit/>
          </a:bodyPr>
          <a:lstStyle/>
          <a:p>
            <a:r>
              <a:rPr lang="en-US" b="1" dirty="0" smtClean="0"/>
              <a:t>Network workload </a:t>
            </a:r>
            <a:r>
              <a:rPr lang="en-US" dirty="0" smtClean="0"/>
              <a:t>can be characterized based on:</a:t>
            </a:r>
          </a:p>
          <a:p>
            <a:pPr marL="285750" indent="-285750">
              <a:buFont typeface="Arial" pitchFamily="34" charset="0"/>
              <a:buChar char="•"/>
            </a:pPr>
            <a:r>
              <a:rPr lang="en-US" dirty="0" smtClean="0"/>
              <a:t>Amount of traffic </a:t>
            </a:r>
          </a:p>
          <a:p>
            <a:pPr marL="285750" indent="-285750">
              <a:buFont typeface="Arial" pitchFamily="34" charset="0"/>
              <a:buChar char="•"/>
            </a:pPr>
            <a:r>
              <a:rPr lang="en-US" dirty="0" smtClean="0"/>
              <a:t>Number of packets or bytes</a:t>
            </a:r>
          </a:p>
          <a:p>
            <a:pPr marL="285750" indent="-285750">
              <a:buFont typeface="Arial" pitchFamily="34" charset="0"/>
              <a:buChar char="•"/>
            </a:pPr>
            <a:r>
              <a:rPr lang="en-US" dirty="0" smtClean="0"/>
              <a:t>Downloading vs. uploading</a:t>
            </a:r>
          </a:p>
          <a:p>
            <a:pPr marL="285750" indent="-285750">
              <a:buFont typeface="Arial" pitchFamily="34" charset="0"/>
              <a:buChar char="•"/>
            </a:pPr>
            <a:r>
              <a:rPr lang="en-US" dirty="0" smtClean="0"/>
              <a:t>Packet or flow arrival process</a:t>
            </a:r>
          </a:p>
          <a:p>
            <a:pPr marL="285750" indent="-285750">
              <a:buFont typeface="Arial" pitchFamily="34" charset="0"/>
              <a:buChar char="•"/>
            </a:pPr>
            <a:r>
              <a:rPr lang="en-US" dirty="0" smtClean="0"/>
              <a:t>Interactivity model</a:t>
            </a:r>
          </a:p>
          <a:p>
            <a:pPr marL="285750" indent="-285750">
              <a:buFont typeface="Arial" pitchFamily="34" charset="0"/>
              <a:buChar char="•"/>
            </a:pPr>
            <a:r>
              <a:rPr lang="en-US" dirty="0" smtClean="0"/>
              <a:t>Application type</a:t>
            </a:r>
          </a:p>
          <a:p>
            <a:pPr marL="285750" indent="-285750">
              <a:buFont typeface="Arial" pitchFamily="34" charset="0"/>
              <a:buChar char="•"/>
            </a:pPr>
            <a:r>
              <a:rPr lang="en-US" dirty="0" smtClean="0"/>
              <a:t>Usage pattern</a:t>
            </a:r>
            <a:endParaRPr lang="el-GR" dirty="0"/>
          </a:p>
        </p:txBody>
      </p:sp>
      <p:sp>
        <p:nvSpPr>
          <p:cNvPr id="7" name="TextBox 6"/>
          <p:cNvSpPr txBox="1"/>
          <p:nvPr/>
        </p:nvSpPr>
        <p:spPr>
          <a:xfrm>
            <a:off x="2971800" y="4260137"/>
            <a:ext cx="6172200" cy="2585323"/>
          </a:xfrm>
          <a:prstGeom prst="rect">
            <a:avLst/>
          </a:prstGeom>
          <a:solidFill>
            <a:schemeClr val="accent5">
              <a:lumMod val="20000"/>
              <a:lumOff val="80000"/>
            </a:schemeClr>
          </a:solidFill>
        </p:spPr>
        <p:txBody>
          <a:bodyPr wrap="square" rtlCol="0">
            <a:spAutoFit/>
          </a:bodyPr>
          <a:lstStyle/>
          <a:p>
            <a:r>
              <a:rPr lang="en-US" b="1" dirty="0" smtClean="0"/>
              <a:t>Network topologies </a:t>
            </a:r>
            <a:r>
              <a:rPr lang="en-US" dirty="0" smtClean="0"/>
              <a:t>can be described based on </a:t>
            </a:r>
          </a:p>
          <a:p>
            <a:pPr marL="285750" indent="-285750">
              <a:buFont typeface="Arial" pitchFamily="34" charset="0"/>
              <a:buChar char="•"/>
            </a:pPr>
            <a:r>
              <a:rPr lang="en-US" dirty="0" smtClean="0"/>
              <a:t>Their connectivity</a:t>
            </a:r>
          </a:p>
          <a:p>
            <a:pPr marL="285750" indent="-285750">
              <a:buFont typeface="Arial" pitchFamily="34" charset="0"/>
              <a:buChar char="•"/>
            </a:pPr>
            <a:r>
              <a:rPr lang="en-US" dirty="0" smtClean="0"/>
              <a:t>Link </a:t>
            </a:r>
            <a:r>
              <a:rPr lang="en-US" dirty="0" err="1" smtClean="0"/>
              <a:t>charactertsics</a:t>
            </a:r>
            <a:endParaRPr lang="en-US" dirty="0" smtClean="0"/>
          </a:p>
          <a:p>
            <a:pPr marL="285750" indent="-285750">
              <a:buFont typeface="Arial" pitchFamily="34" charset="0"/>
              <a:buChar char="•"/>
            </a:pPr>
            <a:r>
              <a:rPr lang="en-US" dirty="0" smtClean="0"/>
              <a:t>Distribution &amp; density of peers</a:t>
            </a:r>
          </a:p>
          <a:p>
            <a:pPr marL="285750" indent="-285750">
              <a:buFont typeface="Arial" pitchFamily="34" charset="0"/>
              <a:buChar char="•"/>
            </a:pPr>
            <a:r>
              <a:rPr lang="en-US" dirty="0" smtClean="0"/>
              <a:t>Degree of clustering</a:t>
            </a:r>
          </a:p>
          <a:p>
            <a:pPr marL="285750" indent="-285750">
              <a:buFont typeface="Arial" pitchFamily="34" charset="0"/>
              <a:buChar char="•"/>
            </a:pPr>
            <a:r>
              <a:rPr lang="en-US" dirty="0" smtClean="0"/>
              <a:t>Co-residency time</a:t>
            </a:r>
          </a:p>
          <a:p>
            <a:pPr marL="285750" indent="-285750">
              <a:buFont typeface="Arial" pitchFamily="34" charset="0"/>
              <a:buChar char="•"/>
            </a:pPr>
            <a:r>
              <a:rPr lang="en-US" dirty="0" smtClean="0"/>
              <a:t>Inter-contact time</a:t>
            </a:r>
          </a:p>
          <a:p>
            <a:pPr marL="285750" indent="-285750">
              <a:buFont typeface="Arial" pitchFamily="34" charset="0"/>
              <a:buChar char="•"/>
            </a:pPr>
            <a:r>
              <a:rPr lang="en-US" dirty="0" smtClean="0"/>
              <a:t>Duration of disconnection for the Internet</a:t>
            </a:r>
          </a:p>
          <a:p>
            <a:pPr marL="285750" indent="-285750">
              <a:buFont typeface="Arial" pitchFamily="34" charset="0"/>
              <a:buChar char="•"/>
            </a:pPr>
            <a:r>
              <a:rPr lang="en-US" dirty="0" smtClean="0"/>
              <a:t>Interaction patterns</a:t>
            </a:r>
            <a:endParaRPr lang="el-GR" dirty="0"/>
          </a:p>
        </p:txBody>
      </p:sp>
    </p:spTree>
    <p:extLst>
      <p:ext uri="{BB962C8B-B14F-4D97-AF65-F5344CB8AC3E}">
        <p14:creationId xmlns:p14="http://schemas.microsoft.com/office/powerpoint/2010/main" val="19070884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93852" rIns="0" bIns="0" rtlCol="0">
            <a:noAutofit/>
          </a:bodyPr>
          <a:lstStyle/>
          <a:p>
            <a:pPr marL="1957070">
              <a:lnSpc>
                <a:spcPct val="100000"/>
              </a:lnSpc>
            </a:pPr>
            <a:r>
              <a:rPr sz="4400" spc="-75" dirty="0" smtClean="0">
                <a:latin typeface="Calibri"/>
                <a:cs typeface="Calibri"/>
              </a:rPr>
              <a:t>R</a:t>
            </a:r>
            <a:r>
              <a:rPr sz="4400" spc="0" dirty="0" smtClean="0">
                <a:latin typeface="Calibri"/>
                <a:cs typeface="Calibri"/>
              </a:rPr>
              <a:t>el</a:t>
            </a:r>
            <a:r>
              <a:rPr sz="4400" spc="-40" dirty="0" smtClean="0">
                <a:latin typeface="Calibri"/>
                <a:cs typeface="Calibri"/>
              </a:rPr>
              <a:t>a</a:t>
            </a:r>
            <a:r>
              <a:rPr sz="4400" spc="-50" dirty="0" smtClean="0">
                <a:latin typeface="Calibri"/>
                <a:cs typeface="Calibri"/>
              </a:rPr>
              <a:t>t</a:t>
            </a:r>
            <a:r>
              <a:rPr sz="4400" spc="0" dirty="0" smtClean="0">
                <a:latin typeface="Calibri"/>
                <a:cs typeface="Calibri"/>
              </a:rPr>
              <a:t>ed</a:t>
            </a:r>
            <a:r>
              <a:rPr sz="4400" spc="-30" dirty="0" smtClean="0">
                <a:latin typeface="Calibri"/>
                <a:cs typeface="Calibri"/>
              </a:rPr>
              <a:t> </a:t>
            </a:r>
            <a:r>
              <a:rPr sz="4400" spc="-45" dirty="0" smtClean="0">
                <a:latin typeface="Calibri"/>
                <a:cs typeface="Calibri"/>
              </a:rPr>
              <a:t>w</a:t>
            </a:r>
            <a:r>
              <a:rPr sz="4400" spc="0" dirty="0" smtClean="0">
                <a:latin typeface="Calibri"/>
                <a:cs typeface="Calibri"/>
              </a:rPr>
              <a:t>ork</a:t>
            </a:r>
            <a:endParaRPr sz="4400">
              <a:latin typeface="Calibri"/>
              <a:cs typeface="Calibri"/>
            </a:endParaRPr>
          </a:p>
        </p:txBody>
      </p:sp>
      <p:sp>
        <p:nvSpPr>
          <p:cNvPr id="3" name="object 3"/>
          <p:cNvSpPr txBox="1"/>
          <p:nvPr/>
        </p:nvSpPr>
        <p:spPr>
          <a:xfrm>
            <a:off x="78739" y="1027429"/>
            <a:ext cx="8025130" cy="5258435"/>
          </a:xfrm>
          <a:prstGeom prst="rect">
            <a:avLst/>
          </a:prstGeom>
        </p:spPr>
        <p:txBody>
          <a:bodyPr vert="horz" wrap="square" lIns="0" tIns="0" rIns="0" bIns="0" rtlCol="0">
            <a:noAutofit/>
          </a:bodyPr>
          <a:lstStyle/>
          <a:p>
            <a:pPr marL="355600" indent="-342900">
              <a:lnSpc>
                <a:spcPct val="100000"/>
              </a:lnSpc>
              <a:buClr>
                <a:srgbClr val="00AF50"/>
              </a:buClr>
              <a:buFont typeface="Arial"/>
              <a:buChar char="•"/>
              <a:tabLst>
                <a:tab pos="354965" algn="l"/>
              </a:tabLst>
            </a:pPr>
            <a:r>
              <a:rPr sz="2400" dirty="0" smtClean="0">
                <a:solidFill>
                  <a:srgbClr val="00AF50"/>
                </a:solidFill>
                <a:latin typeface="Calibri"/>
                <a:cs typeface="Calibri"/>
              </a:rPr>
              <a:t>Ri</a:t>
            </a:r>
            <a:r>
              <a:rPr sz="2400" spc="5" dirty="0" smtClean="0">
                <a:solidFill>
                  <a:srgbClr val="00AF50"/>
                </a:solidFill>
                <a:latin typeface="Calibri"/>
                <a:cs typeface="Calibri"/>
              </a:rPr>
              <a:t>c</a:t>
            </a:r>
            <a:r>
              <a:rPr sz="2400" spc="0" dirty="0" smtClean="0">
                <a:solidFill>
                  <a:srgbClr val="00AF50"/>
                </a:solidFill>
                <a:latin typeface="Calibri"/>
                <a:cs typeface="Calibri"/>
              </a:rPr>
              <a:t>h</a:t>
            </a:r>
            <a:r>
              <a:rPr sz="2400" spc="-30" dirty="0" smtClean="0">
                <a:solidFill>
                  <a:srgbClr val="00AF50"/>
                </a:solidFill>
                <a:latin typeface="Calibri"/>
                <a:cs typeface="Calibri"/>
              </a:rPr>
              <a:t> </a:t>
            </a:r>
            <a:r>
              <a:rPr sz="2400" spc="0" dirty="0" smtClean="0">
                <a:solidFill>
                  <a:srgbClr val="00AF50"/>
                </a:solidFill>
                <a:latin typeface="Calibri"/>
                <a:cs typeface="Calibri"/>
              </a:rPr>
              <a:t>li</a:t>
            </a:r>
            <a:r>
              <a:rPr sz="2400" spc="-25" dirty="0" smtClean="0">
                <a:solidFill>
                  <a:srgbClr val="00AF50"/>
                </a:solidFill>
                <a:latin typeface="Calibri"/>
                <a:cs typeface="Calibri"/>
              </a:rPr>
              <a:t>t</a:t>
            </a:r>
            <a:r>
              <a:rPr sz="2400" spc="-15" dirty="0" smtClean="0">
                <a:solidFill>
                  <a:srgbClr val="00AF50"/>
                </a:solidFill>
                <a:latin typeface="Calibri"/>
                <a:cs typeface="Calibri"/>
              </a:rPr>
              <a:t>e</a:t>
            </a:r>
            <a:r>
              <a:rPr sz="2400" spc="-50" dirty="0" smtClean="0">
                <a:solidFill>
                  <a:srgbClr val="00AF50"/>
                </a:solidFill>
                <a:latin typeface="Calibri"/>
                <a:cs typeface="Calibri"/>
              </a:rPr>
              <a:t>r</a:t>
            </a:r>
            <a:r>
              <a:rPr sz="2400" spc="-25" dirty="0" smtClean="0">
                <a:solidFill>
                  <a:srgbClr val="00AF50"/>
                </a:solidFill>
                <a:latin typeface="Calibri"/>
                <a:cs typeface="Calibri"/>
              </a:rPr>
              <a:t>a</a:t>
            </a:r>
            <a:r>
              <a:rPr sz="2400" spc="-15" dirty="0" smtClean="0">
                <a:solidFill>
                  <a:srgbClr val="00AF50"/>
                </a:solidFill>
                <a:latin typeface="Calibri"/>
                <a:cs typeface="Calibri"/>
              </a:rPr>
              <a:t>tu</a:t>
            </a:r>
            <a:r>
              <a:rPr sz="2400" spc="-45" dirty="0" smtClean="0">
                <a:solidFill>
                  <a:srgbClr val="00AF50"/>
                </a:solidFill>
                <a:latin typeface="Calibri"/>
                <a:cs typeface="Calibri"/>
              </a:rPr>
              <a:t>r</a:t>
            </a:r>
            <a:r>
              <a:rPr sz="2400" spc="-15" dirty="0" smtClean="0">
                <a:solidFill>
                  <a:srgbClr val="00AF50"/>
                </a:solidFill>
                <a:latin typeface="Calibri"/>
                <a:cs typeface="Calibri"/>
              </a:rPr>
              <a:t>e</a:t>
            </a:r>
            <a:r>
              <a:rPr sz="2400" spc="-25" dirty="0" smtClean="0">
                <a:solidFill>
                  <a:srgbClr val="00AF50"/>
                </a:solidFill>
                <a:latin typeface="Calibri"/>
                <a:cs typeface="Calibri"/>
              </a:rPr>
              <a:t> </a:t>
            </a:r>
            <a:r>
              <a:rPr sz="2400" spc="0" dirty="0" smtClean="0">
                <a:solidFill>
                  <a:srgbClr val="00AF50"/>
                </a:solidFill>
                <a:latin typeface="Calibri"/>
                <a:cs typeface="Calibri"/>
              </a:rPr>
              <a:t>in </a:t>
            </a:r>
            <a:r>
              <a:rPr sz="2400" b="1" spc="0" dirty="0" smtClean="0">
                <a:solidFill>
                  <a:srgbClr val="00AF50"/>
                </a:solidFill>
                <a:latin typeface="Calibri"/>
                <a:cs typeface="Calibri"/>
              </a:rPr>
              <a:t>t</a:t>
            </a:r>
            <a:r>
              <a:rPr sz="2400" b="1" spc="-55" dirty="0" smtClean="0">
                <a:solidFill>
                  <a:srgbClr val="00AF50"/>
                </a:solidFill>
                <a:latin typeface="Calibri"/>
                <a:cs typeface="Calibri"/>
              </a:rPr>
              <a:t>r</a:t>
            </a:r>
            <a:r>
              <a:rPr sz="2400" b="1" spc="-25" dirty="0" smtClean="0">
                <a:solidFill>
                  <a:srgbClr val="00AF50"/>
                </a:solidFill>
                <a:latin typeface="Calibri"/>
                <a:cs typeface="Calibri"/>
              </a:rPr>
              <a:t>a</a:t>
            </a:r>
            <a:r>
              <a:rPr sz="2400" b="1" spc="0" dirty="0" smtClean="0">
                <a:solidFill>
                  <a:srgbClr val="00AF50"/>
                </a:solidFill>
                <a:latin typeface="Calibri"/>
                <a:cs typeface="Calibri"/>
              </a:rPr>
              <a:t>ff</a:t>
            </a:r>
            <a:r>
              <a:rPr sz="2400" b="1" spc="-10" dirty="0" smtClean="0">
                <a:solidFill>
                  <a:srgbClr val="00AF50"/>
                </a:solidFill>
                <a:latin typeface="Calibri"/>
                <a:cs typeface="Calibri"/>
              </a:rPr>
              <a:t>i</a:t>
            </a:r>
            <a:r>
              <a:rPr sz="2400" b="1" spc="0" dirty="0" smtClean="0">
                <a:solidFill>
                  <a:srgbClr val="00AF50"/>
                </a:solidFill>
                <a:latin typeface="Calibri"/>
                <a:cs typeface="Calibri"/>
              </a:rPr>
              <a:t>c</a:t>
            </a:r>
            <a:r>
              <a:rPr sz="2400" b="1" spc="-5" dirty="0" smtClean="0">
                <a:solidFill>
                  <a:srgbClr val="00AF50"/>
                </a:solidFill>
                <a:latin typeface="Calibri"/>
                <a:cs typeface="Calibri"/>
              </a:rPr>
              <a:t> </a:t>
            </a:r>
            <a:r>
              <a:rPr sz="2400" b="1" spc="0" dirty="0" smtClean="0">
                <a:solidFill>
                  <a:srgbClr val="00AF50"/>
                </a:solidFill>
                <a:latin typeface="Calibri"/>
                <a:cs typeface="Calibri"/>
              </a:rPr>
              <a:t>cha</a:t>
            </a:r>
            <a:r>
              <a:rPr sz="2400" b="1" spc="-45" dirty="0" smtClean="0">
                <a:solidFill>
                  <a:srgbClr val="00AF50"/>
                </a:solidFill>
                <a:latin typeface="Calibri"/>
                <a:cs typeface="Calibri"/>
              </a:rPr>
              <a:t>r</a:t>
            </a:r>
            <a:r>
              <a:rPr sz="2400" b="1" spc="0" dirty="0" smtClean="0">
                <a:solidFill>
                  <a:srgbClr val="00AF50"/>
                </a:solidFill>
                <a:latin typeface="Calibri"/>
                <a:cs typeface="Calibri"/>
              </a:rPr>
              <a:t>ac</a:t>
            </a:r>
            <a:r>
              <a:rPr sz="2400" b="1" spc="-40" dirty="0" smtClean="0">
                <a:solidFill>
                  <a:srgbClr val="00AF50"/>
                </a:solidFill>
                <a:latin typeface="Calibri"/>
                <a:cs typeface="Calibri"/>
              </a:rPr>
              <a:t>t</a:t>
            </a:r>
            <a:r>
              <a:rPr sz="2400" b="1" spc="0" dirty="0" smtClean="0">
                <a:solidFill>
                  <a:srgbClr val="00AF50"/>
                </a:solidFill>
                <a:latin typeface="Calibri"/>
                <a:cs typeface="Calibri"/>
              </a:rPr>
              <a:t>eri</a:t>
            </a:r>
            <a:r>
              <a:rPr sz="2400" b="1" spc="-30" dirty="0" smtClean="0">
                <a:solidFill>
                  <a:srgbClr val="00AF50"/>
                </a:solidFill>
                <a:latin typeface="Calibri"/>
                <a:cs typeface="Calibri"/>
              </a:rPr>
              <a:t>z</a:t>
            </a:r>
            <a:r>
              <a:rPr sz="2400" b="1" spc="-40" dirty="0" smtClean="0">
                <a:solidFill>
                  <a:srgbClr val="00AF50"/>
                </a:solidFill>
                <a:latin typeface="Calibri"/>
                <a:cs typeface="Calibri"/>
              </a:rPr>
              <a:t>a</a:t>
            </a:r>
            <a:r>
              <a:rPr sz="2400" b="1" spc="-10" dirty="0" smtClean="0">
                <a:solidFill>
                  <a:srgbClr val="00AF50"/>
                </a:solidFill>
                <a:latin typeface="Calibri"/>
                <a:cs typeface="Calibri"/>
              </a:rPr>
              <a:t>tion</a:t>
            </a:r>
            <a:r>
              <a:rPr sz="2400" b="1" spc="-20" dirty="0" smtClean="0">
                <a:solidFill>
                  <a:srgbClr val="00AF50"/>
                </a:solidFill>
                <a:latin typeface="Calibri"/>
                <a:cs typeface="Calibri"/>
              </a:rPr>
              <a:t> </a:t>
            </a:r>
            <a:r>
              <a:rPr sz="2400" b="1" spc="-10" dirty="0" smtClean="0">
                <a:solidFill>
                  <a:srgbClr val="00AF50"/>
                </a:solidFill>
                <a:latin typeface="Calibri"/>
                <a:cs typeface="Calibri"/>
              </a:rPr>
              <a:t>in </a:t>
            </a:r>
            <a:r>
              <a:rPr sz="2400" b="1" spc="0" dirty="0" smtClean="0">
                <a:solidFill>
                  <a:srgbClr val="00AF50"/>
                </a:solidFill>
                <a:latin typeface="Calibri"/>
                <a:cs typeface="Calibri"/>
              </a:rPr>
              <a:t>wi</a:t>
            </a:r>
            <a:r>
              <a:rPr sz="2400" b="1" spc="-30" dirty="0" smtClean="0">
                <a:solidFill>
                  <a:srgbClr val="00AF50"/>
                </a:solidFill>
                <a:latin typeface="Calibri"/>
                <a:cs typeface="Calibri"/>
              </a:rPr>
              <a:t>r</a:t>
            </a:r>
            <a:r>
              <a:rPr sz="2400" b="1" spc="0" dirty="0" smtClean="0">
                <a:solidFill>
                  <a:srgbClr val="00AF50"/>
                </a:solidFill>
                <a:latin typeface="Calibri"/>
                <a:cs typeface="Calibri"/>
              </a:rPr>
              <a:t>ed</a:t>
            </a:r>
            <a:r>
              <a:rPr sz="2400" b="1" spc="-15" dirty="0" smtClean="0">
                <a:solidFill>
                  <a:srgbClr val="00AF50"/>
                </a:solidFill>
                <a:latin typeface="Calibri"/>
                <a:cs typeface="Calibri"/>
              </a:rPr>
              <a:t> </a:t>
            </a:r>
            <a:r>
              <a:rPr sz="2400" b="1" spc="0" dirty="0" smtClean="0">
                <a:solidFill>
                  <a:srgbClr val="00AF50"/>
                </a:solidFill>
                <a:latin typeface="Calibri"/>
                <a:cs typeface="Calibri"/>
              </a:rPr>
              <a:t>n</a:t>
            </a:r>
            <a:r>
              <a:rPr sz="2400" b="1" spc="-15" dirty="0" smtClean="0">
                <a:solidFill>
                  <a:srgbClr val="00AF50"/>
                </a:solidFill>
                <a:latin typeface="Calibri"/>
                <a:cs typeface="Calibri"/>
              </a:rPr>
              <a:t>e</a:t>
            </a:r>
            <a:r>
              <a:rPr sz="2400" b="1" spc="-10" dirty="0" smtClean="0">
                <a:solidFill>
                  <a:srgbClr val="00AF50"/>
                </a:solidFill>
                <a:latin typeface="Calibri"/>
                <a:cs typeface="Calibri"/>
              </a:rPr>
              <a:t>t</a:t>
            </a:r>
            <a:r>
              <a:rPr sz="2400" b="1" spc="-50" dirty="0" smtClean="0">
                <a:solidFill>
                  <a:srgbClr val="00AF50"/>
                </a:solidFill>
                <a:latin typeface="Calibri"/>
                <a:cs typeface="Calibri"/>
              </a:rPr>
              <a:t>w</a:t>
            </a:r>
            <a:r>
              <a:rPr sz="2400" b="1" spc="0" dirty="0" smtClean="0">
                <a:solidFill>
                  <a:srgbClr val="00AF50"/>
                </a:solidFill>
                <a:latin typeface="Calibri"/>
                <a:cs typeface="Calibri"/>
              </a:rPr>
              <a:t>or</a:t>
            </a:r>
            <a:r>
              <a:rPr sz="2400" b="1" spc="-20" dirty="0" smtClean="0">
                <a:solidFill>
                  <a:srgbClr val="00AF50"/>
                </a:solidFill>
                <a:latin typeface="Calibri"/>
                <a:cs typeface="Calibri"/>
              </a:rPr>
              <a:t>k</a:t>
            </a:r>
            <a:r>
              <a:rPr sz="2400" b="1" spc="-10" dirty="0" smtClean="0">
                <a:solidFill>
                  <a:srgbClr val="00AF50"/>
                </a:solidFill>
                <a:latin typeface="Calibri"/>
                <a:cs typeface="Calibri"/>
              </a:rPr>
              <a:t>s</a:t>
            </a:r>
            <a:endParaRPr sz="2400">
              <a:latin typeface="Calibri"/>
              <a:cs typeface="Calibri"/>
            </a:endParaRPr>
          </a:p>
          <a:p>
            <a:pPr marL="756285" lvl="1" indent="-287020">
              <a:lnSpc>
                <a:spcPct val="100000"/>
              </a:lnSpc>
              <a:spcBef>
                <a:spcPts val="15"/>
              </a:spcBef>
              <a:buFont typeface="Arial"/>
              <a:buChar char="–"/>
              <a:tabLst>
                <a:tab pos="756285" algn="l"/>
              </a:tabLst>
            </a:pPr>
            <a:r>
              <a:rPr sz="2000" i="1" dirty="0" smtClean="0">
                <a:latin typeface="Calibri"/>
                <a:cs typeface="Calibri"/>
              </a:rPr>
              <a:t>Wil</a:t>
            </a:r>
            <a:r>
              <a:rPr sz="2000" i="1" spc="-10" dirty="0" smtClean="0">
                <a:latin typeface="Calibri"/>
                <a:cs typeface="Calibri"/>
              </a:rPr>
              <a:t>l</a:t>
            </a:r>
            <a:r>
              <a:rPr sz="2000" i="1" spc="0" dirty="0" smtClean="0">
                <a:latin typeface="Calibri"/>
                <a:cs typeface="Calibri"/>
              </a:rPr>
              <a:t>inge</a:t>
            </a:r>
            <a:r>
              <a:rPr sz="2000" i="1" spc="-160" dirty="0" smtClean="0">
                <a:latin typeface="Calibri"/>
                <a:cs typeface="Calibri"/>
              </a:rPr>
              <a:t>r</a:t>
            </a:r>
            <a:r>
              <a:rPr sz="2000" i="1" spc="0" dirty="0" smtClean="0">
                <a:latin typeface="Calibri"/>
                <a:cs typeface="Calibri"/>
              </a:rPr>
              <a:t>,</a:t>
            </a:r>
            <a:r>
              <a:rPr sz="2000" i="1" spc="-20" dirty="0" smtClean="0">
                <a:latin typeface="Calibri"/>
                <a:cs typeface="Calibri"/>
              </a:rPr>
              <a:t> </a:t>
            </a:r>
            <a:r>
              <a:rPr sz="2000" i="1" spc="-175" dirty="0" smtClean="0">
                <a:latin typeface="Calibri"/>
                <a:cs typeface="Calibri"/>
              </a:rPr>
              <a:t>T</a:t>
            </a:r>
            <a:r>
              <a:rPr sz="2000" i="1" spc="0" dirty="0" smtClean="0">
                <a:latin typeface="Calibri"/>
                <a:cs typeface="Calibri"/>
              </a:rPr>
              <a:t>aqqu,</a:t>
            </a:r>
            <a:r>
              <a:rPr sz="2000" i="1" spc="-30" dirty="0" smtClean="0">
                <a:latin typeface="Calibri"/>
                <a:cs typeface="Calibri"/>
              </a:rPr>
              <a:t> </a:t>
            </a:r>
            <a:r>
              <a:rPr sz="2000" i="1" spc="0" dirty="0" smtClean="0">
                <a:latin typeface="Calibri"/>
                <a:cs typeface="Calibri"/>
              </a:rPr>
              <a:t>Leland,</a:t>
            </a:r>
            <a:r>
              <a:rPr sz="2000" i="1" spc="-30" dirty="0" smtClean="0">
                <a:latin typeface="Calibri"/>
                <a:cs typeface="Calibri"/>
              </a:rPr>
              <a:t> </a:t>
            </a:r>
            <a:r>
              <a:rPr sz="2000" i="1" spc="-40" dirty="0" smtClean="0">
                <a:latin typeface="Calibri"/>
                <a:cs typeface="Calibri"/>
              </a:rPr>
              <a:t>P</a:t>
            </a:r>
            <a:r>
              <a:rPr sz="2000" i="1" spc="0" dirty="0" smtClean="0">
                <a:latin typeface="Calibri"/>
                <a:cs typeface="Calibri"/>
              </a:rPr>
              <a:t>ark</a:t>
            </a:r>
            <a:r>
              <a:rPr sz="2000" i="1" spc="10" dirty="0" smtClean="0">
                <a:latin typeface="Calibri"/>
                <a:cs typeface="Calibri"/>
              </a:rPr>
              <a:t> </a:t>
            </a:r>
            <a:r>
              <a:rPr sz="2000" spc="0" dirty="0" smtClean="0">
                <a:latin typeface="Calibri"/>
                <a:cs typeface="Calibri"/>
              </a:rPr>
              <a:t>on</a:t>
            </a:r>
            <a:r>
              <a:rPr sz="2000" spc="-20" dirty="0" smtClean="0">
                <a:latin typeface="Calibri"/>
                <a:cs typeface="Calibri"/>
              </a:rPr>
              <a:t> </a:t>
            </a:r>
            <a:r>
              <a:rPr sz="2000" b="1" spc="0" dirty="0" smtClean="0">
                <a:latin typeface="Calibri"/>
                <a:cs typeface="Calibri"/>
              </a:rPr>
              <a:t>sel</a:t>
            </a:r>
            <a:r>
              <a:rPr sz="2000" b="1" spc="5" dirty="0" smtClean="0">
                <a:latin typeface="Calibri"/>
                <a:cs typeface="Calibri"/>
              </a:rPr>
              <a:t>f</a:t>
            </a:r>
            <a:r>
              <a:rPr sz="2000" b="1" spc="-5" dirty="0" smtClean="0">
                <a:latin typeface="Calibri"/>
                <a:cs typeface="Calibri"/>
              </a:rPr>
              <a:t>-</a:t>
            </a:r>
            <a:r>
              <a:rPr sz="2000" b="1" spc="0" dirty="0" smtClean="0">
                <a:latin typeface="Calibri"/>
                <a:cs typeface="Calibri"/>
              </a:rPr>
              <a:t>simil</a:t>
            </a:r>
            <a:r>
              <a:rPr sz="2000" b="1" spc="-10" dirty="0" smtClean="0">
                <a:latin typeface="Calibri"/>
                <a:cs typeface="Calibri"/>
              </a:rPr>
              <a:t>a</a:t>
            </a:r>
            <a:r>
              <a:rPr sz="2000" b="1" spc="0" dirty="0" smtClean="0">
                <a:latin typeface="Calibri"/>
                <a:cs typeface="Calibri"/>
              </a:rPr>
              <a:t>rity</a:t>
            </a:r>
            <a:r>
              <a:rPr sz="2000" b="1" spc="-40" dirty="0" smtClean="0">
                <a:latin typeface="Calibri"/>
                <a:cs typeface="Calibri"/>
              </a:rPr>
              <a:t> </a:t>
            </a:r>
            <a:r>
              <a:rPr sz="2000" b="1" spc="0" dirty="0" smtClean="0">
                <a:latin typeface="Calibri"/>
                <a:cs typeface="Calibri"/>
              </a:rPr>
              <a:t>of </a:t>
            </a:r>
            <a:r>
              <a:rPr sz="2000" b="1" spc="-35" dirty="0" smtClean="0">
                <a:latin typeface="Calibri"/>
                <a:cs typeface="Calibri"/>
              </a:rPr>
              <a:t>E</a:t>
            </a:r>
            <a:r>
              <a:rPr sz="2000" b="1" spc="0" dirty="0" smtClean="0">
                <a:latin typeface="Calibri"/>
                <a:cs typeface="Calibri"/>
              </a:rPr>
              <a:t>thern</a:t>
            </a:r>
            <a:r>
              <a:rPr sz="2000" b="1" spc="-10" dirty="0" smtClean="0">
                <a:latin typeface="Calibri"/>
                <a:cs typeface="Calibri"/>
              </a:rPr>
              <a:t>e</a:t>
            </a:r>
            <a:r>
              <a:rPr sz="2000" b="1" spc="0" dirty="0" smtClean="0">
                <a:latin typeface="Calibri"/>
                <a:cs typeface="Calibri"/>
              </a:rPr>
              <a:t>t</a:t>
            </a:r>
            <a:r>
              <a:rPr sz="2000" b="1" spc="-20" dirty="0" smtClean="0">
                <a:latin typeface="Calibri"/>
                <a:cs typeface="Calibri"/>
              </a:rPr>
              <a:t> </a:t>
            </a:r>
            <a:r>
              <a:rPr sz="2000" b="1" spc="0" dirty="0" smtClean="0">
                <a:latin typeface="Calibri"/>
                <a:cs typeface="Calibri"/>
              </a:rPr>
              <a:t>LAN</a:t>
            </a:r>
            <a:r>
              <a:rPr sz="2000" b="1" spc="-10" dirty="0" smtClean="0">
                <a:latin typeface="Calibri"/>
                <a:cs typeface="Calibri"/>
              </a:rPr>
              <a:t> </a:t>
            </a:r>
            <a:r>
              <a:rPr sz="2000" b="1" spc="0" dirty="0" smtClean="0">
                <a:latin typeface="Calibri"/>
                <a:cs typeface="Calibri"/>
              </a:rPr>
              <a:t>t</a:t>
            </a:r>
            <a:r>
              <a:rPr sz="2000" b="1" spc="-55" dirty="0" smtClean="0">
                <a:latin typeface="Calibri"/>
                <a:cs typeface="Calibri"/>
              </a:rPr>
              <a:t>r</a:t>
            </a:r>
            <a:r>
              <a:rPr sz="2000" b="1" spc="-20" dirty="0" smtClean="0">
                <a:latin typeface="Calibri"/>
                <a:cs typeface="Calibri"/>
              </a:rPr>
              <a:t>a</a:t>
            </a:r>
            <a:r>
              <a:rPr sz="2000" b="1" spc="0" dirty="0" smtClean="0">
                <a:latin typeface="Calibri"/>
                <a:cs typeface="Calibri"/>
              </a:rPr>
              <a:t>ffic</a:t>
            </a:r>
            <a:endParaRPr sz="2000">
              <a:latin typeface="Calibri"/>
              <a:cs typeface="Calibri"/>
            </a:endParaRPr>
          </a:p>
          <a:p>
            <a:pPr marL="756285" lvl="1" indent="-287020">
              <a:lnSpc>
                <a:spcPct val="100000"/>
              </a:lnSpc>
              <a:buFont typeface="Arial"/>
              <a:buChar char="–"/>
              <a:tabLst>
                <a:tab pos="756285" algn="l"/>
              </a:tabLst>
            </a:pPr>
            <a:r>
              <a:rPr sz="2000" i="1" dirty="0" smtClean="0">
                <a:latin typeface="Calibri"/>
                <a:cs typeface="Calibri"/>
              </a:rPr>
              <a:t>Cr</a:t>
            </a:r>
            <a:r>
              <a:rPr sz="2000" i="1" spc="-15" dirty="0" smtClean="0">
                <a:latin typeface="Calibri"/>
                <a:cs typeface="Calibri"/>
              </a:rPr>
              <a:t>o</a:t>
            </a:r>
            <a:r>
              <a:rPr sz="2000" i="1" spc="0" dirty="0" smtClean="0">
                <a:latin typeface="Calibri"/>
                <a:cs typeface="Calibri"/>
              </a:rPr>
              <a:t>ve</a:t>
            </a:r>
            <a:r>
              <a:rPr sz="2000" i="1" spc="-10" dirty="0" smtClean="0">
                <a:latin typeface="Calibri"/>
                <a:cs typeface="Calibri"/>
              </a:rPr>
              <a:t>l</a:t>
            </a:r>
            <a:r>
              <a:rPr sz="2000" i="1" spc="0" dirty="0" smtClean="0">
                <a:latin typeface="Calibri"/>
                <a:cs typeface="Calibri"/>
              </a:rPr>
              <a:t>a,</a:t>
            </a:r>
            <a:r>
              <a:rPr sz="2000" i="1" spc="-15" dirty="0" smtClean="0">
                <a:latin typeface="Calibri"/>
                <a:cs typeface="Calibri"/>
              </a:rPr>
              <a:t> </a:t>
            </a:r>
            <a:r>
              <a:rPr sz="2000" i="1" spc="0" dirty="0" smtClean="0">
                <a:latin typeface="Calibri"/>
                <a:cs typeface="Calibri"/>
              </a:rPr>
              <a:t>Bar</a:t>
            </a:r>
            <a:r>
              <a:rPr sz="2000" i="1" spc="-25" dirty="0" smtClean="0">
                <a:latin typeface="Calibri"/>
                <a:cs typeface="Calibri"/>
              </a:rPr>
              <a:t>f</a:t>
            </a:r>
            <a:r>
              <a:rPr sz="2000" i="1" spc="0" dirty="0" smtClean="0">
                <a:latin typeface="Calibri"/>
                <a:cs typeface="Calibri"/>
              </a:rPr>
              <a:t>ord</a:t>
            </a:r>
            <a:r>
              <a:rPr sz="2000" i="1" spc="-20" dirty="0" smtClean="0">
                <a:latin typeface="Calibri"/>
                <a:cs typeface="Calibri"/>
              </a:rPr>
              <a:t> </a:t>
            </a:r>
            <a:r>
              <a:rPr sz="2000" spc="0" dirty="0" smtClean="0">
                <a:latin typeface="Calibri"/>
                <a:cs typeface="Calibri"/>
              </a:rPr>
              <a:t>on</a:t>
            </a:r>
            <a:r>
              <a:rPr sz="2000" spc="-15" dirty="0" smtClean="0">
                <a:latin typeface="Calibri"/>
                <a:cs typeface="Calibri"/>
              </a:rPr>
              <a:t> </a:t>
            </a:r>
            <a:r>
              <a:rPr sz="2000" b="1" spc="-80" dirty="0" smtClean="0">
                <a:latin typeface="Calibri"/>
                <a:cs typeface="Calibri"/>
              </a:rPr>
              <a:t>W</a:t>
            </a:r>
            <a:r>
              <a:rPr sz="2000" b="1" spc="0" dirty="0" smtClean="0">
                <a:latin typeface="Calibri"/>
                <a:cs typeface="Calibri"/>
              </a:rPr>
              <a:t>eb t</a:t>
            </a:r>
            <a:r>
              <a:rPr sz="2000" b="1" spc="-55" dirty="0" smtClean="0">
                <a:latin typeface="Calibri"/>
                <a:cs typeface="Calibri"/>
              </a:rPr>
              <a:t>r</a:t>
            </a:r>
            <a:r>
              <a:rPr sz="2000" b="1" spc="-20" dirty="0" smtClean="0">
                <a:latin typeface="Calibri"/>
                <a:cs typeface="Calibri"/>
              </a:rPr>
              <a:t>a</a:t>
            </a:r>
            <a:r>
              <a:rPr sz="2000" b="1" spc="0" dirty="0" smtClean="0">
                <a:latin typeface="Calibri"/>
                <a:cs typeface="Calibri"/>
              </a:rPr>
              <a:t>ffic</a:t>
            </a:r>
            <a:endParaRPr sz="2000">
              <a:latin typeface="Calibri"/>
              <a:cs typeface="Calibri"/>
            </a:endParaRPr>
          </a:p>
          <a:p>
            <a:pPr marL="756285" lvl="1" indent="-287020">
              <a:lnSpc>
                <a:spcPct val="100000"/>
              </a:lnSpc>
              <a:buFont typeface="Arial"/>
              <a:buChar char="–"/>
              <a:tabLst>
                <a:tab pos="756285" algn="l"/>
              </a:tabLst>
            </a:pPr>
            <a:r>
              <a:rPr sz="2000" spc="-25" dirty="0" smtClean="0">
                <a:latin typeface="Calibri"/>
                <a:cs typeface="Calibri"/>
              </a:rPr>
              <a:t>F</a:t>
            </a:r>
            <a:r>
              <a:rPr sz="2000" spc="0" dirty="0" smtClean="0">
                <a:latin typeface="Calibri"/>
                <a:cs typeface="Calibri"/>
              </a:rPr>
              <a:t>e</a:t>
            </a:r>
            <a:r>
              <a:rPr sz="2000" spc="-10" dirty="0" smtClean="0">
                <a:latin typeface="Calibri"/>
                <a:cs typeface="Calibri"/>
              </a:rPr>
              <a:t>l</a:t>
            </a:r>
            <a:r>
              <a:rPr sz="2000" spc="0" dirty="0" smtClean="0">
                <a:latin typeface="Calibri"/>
                <a:cs typeface="Calibri"/>
              </a:rPr>
              <a:t>dmann,</a:t>
            </a:r>
            <a:r>
              <a:rPr sz="2000" spc="-20" dirty="0" smtClean="0">
                <a:latin typeface="Calibri"/>
                <a:cs typeface="Calibri"/>
              </a:rPr>
              <a:t> </a:t>
            </a:r>
            <a:r>
              <a:rPr sz="2000" spc="-55" dirty="0" smtClean="0">
                <a:latin typeface="Calibri"/>
                <a:cs typeface="Calibri"/>
              </a:rPr>
              <a:t>P</a:t>
            </a:r>
            <a:r>
              <a:rPr sz="2000" spc="-25" dirty="0" smtClean="0">
                <a:latin typeface="Calibri"/>
                <a:cs typeface="Calibri"/>
              </a:rPr>
              <a:t>a</a:t>
            </a:r>
            <a:r>
              <a:rPr sz="2000" spc="-20" dirty="0" smtClean="0">
                <a:latin typeface="Calibri"/>
                <a:cs typeface="Calibri"/>
              </a:rPr>
              <a:t>x</a:t>
            </a:r>
            <a:r>
              <a:rPr sz="2000" spc="0" dirty="0" smtClean="0">
                <a:latin typeface="Calibri"/>
                <a:cs typeface="Calibri"/>
              </a:rPr>
              <a:t>son</a:t>
            </a:r>
            <a:r>
              <a:rPr sz="2000" spc="-5" dirty="0" smtClean="0">
                <a:latin typeface="Calibri"/>
                <a:cs typeface="Calibri"/>
              </a:rPr>
              <a:t> </a:t>
            </a:r>
            <a:r>
              <a:rPr sz="2000" spc="0" dirty="0" smtClean="0">
                <a:latin typeface="Calibri"/>
                <a:cs typeface="Calibri"/>
              </a:rPr>
              <a:t>on</a:t>
            </a:r>
            <a:r>
              <a:rPr sz="2000" spc="-10" dirty="0" smtClean="0">
                <a:latin typeface="Calibri"/>
                <a:cs typeface="Calibri"/>
              </a:rPr>
              <a:t> </a:t>
            </a:r>
            <a:r>
              <a:rPr sz="2000" b="1" spc="-50" dirty="0" smtClean="0">
                <a:latin typeface="Calibri"/>
                <a:cs typeface="Calibri"/>
              </a:rPr>
              <a:t>T</a:t>
            </a:r>
            <a:r>
              <a:rPr sz="2000" b="1" spc="0" dirty="0" smtClean="0">
                <a:latin typeface="Calibri"/>
                <a:cs typeface="Calibri"/>
              </a:rPr>
              <a:t>CP</a:t>
            </a:r>
            <a:endParaRPr sz="2000">
              <a:latin typeface="Calibri"/>
              <a:cs typeface="Calibri"/>
            </a:endParaRPr>
          </a:p>
          <a:p>
            <a:pPr marL="756285" lvl="1" indent="-287020">
              <a:lnSpc>
                <a:spcPct val="100000"/>
              </a:lnSpc>
              <a:buFont typeface="Arial"/>
              <a:buChar char="–"/>
              <a:tabLst>
                <a:tab pos="756285" algn="l"/>
              </a:tabLst>
            </a:pPr>
            <a:r>
              <a:rPr sz="2000" i="1" spc="-40" dirty="0" smtClean="0">
                <a:latin typeface="Calibri"/>
                <a:cs typeface="Calibri"/>
              </a:rPr>
              <a:t>P</a:t>
            </a:r>
            <a:r>
              <a:rPr sz="2000" i="1" spc="0" dirty="0" smtClean="0">
                <a:latin typeface="Calibri"/>
                <a:cs typeface="Calibri"/>
              </a:rPr>
              <a:t>a</a:t>
            </a:r>
            <a:r>
              <a:rPr sz="2000" i="1" spc="-15" dirty="0" smtClean="0">
                <a:latin typeface="Calibri"/>
                <a:cs typeface="Calibri"/>
              </a:rPr>
              <a:t>x</a:t>
            </a:r>
            <a:r>
              <a:rPr sz="2000" i="1" spc="0" dirty="0" smtClean="0">
                <a:latin typeface="Calibri"/>
                <a:cs typeface="Calibri"/>
              </a:rPr>
              <a:t>son,</a:t>
            </a:r>
            <a:r>
              <a:rPr sz="2000" i="1" spc="-45" dirty="0" smtClean="0">
                <a:latin typeface="Calibri"/>
                <a:cs typeface="Calibri"/>
              </a:rPr>
              <a:t> </a:t>
            </a:r>
            <a:r>
              <a:rPr sz="2000" i="1" spc="0" dirty="0" smtClean="0">
                <a:latin typeface="Calibri"/>
                <a:cs typeface="Calibri"/>
              </a:rPr>
              <a:t>Fl</a:t>
            </a:r>
            <a:r>
              <a:rPr sz="2000" i="1" spc="-10" dirty="0" smtClean="0">
                <a:latin typeface="Calibri"/>
                <a:cs typeface="Calibri"/>
              </a:rPr>
              <a:t>o</a:t>
            </a:r>
            <a:r>
              <a:rPr sz="2000" i="1" spc="0" dirty="0" smtClean="0">
                <a:latin typeface="Calibri"/>
                <a:cs typeface="Calibri"/>
              </a:rPr>
              <a:t>yd </a:t>
            </a:r>
            <a:r>
              <a:rPr sz="2000" spc="0" dirty="0" smtClean="0">
                <a:latin typeface="Calibri"/>
                <a:cs typeface="Calibri"/>
              </a:rPr>
              <a:t>on</a:t>
            </a:r>
            <a:r>
              <a:rPr sz="2000" spc="-10" dirty="0" smtClean="0">
                <a:latin typeface="Calibri"/>
                <a:cs typeface="Calibri"/>
              </a:rPr>
              <a:t> </a:t>
            </a:r>
            <a:r>
              <a:rPr sz="2000" b="1" spc="-105" dirty="0" smtClean="0">
                <a:latin typeface="Calibri"/>
                <a:cs typeface="Calibri"/>
              </a:rPr>
              <a:t>W</a:t>
            </a:r>
            <a:r>
              <a:rPr sz="2000" b="1" spc="0" dirty="0" smtClean="0">
                <a:latin typeface="Calibri"/>
                <a:cs typeface="Calibri"/>
              </a:rPr>
              <a:t>AN</a:t>
            </a:r>
            <a:endParaRPr sz="2000">
              <a:latin typeface="Calibri"/>
              <a:cs typeface="Calibri"/>
            </a:endParaRPr>
          </a:p>
          <a:p>
            <a:pPr marL="756285" lvl="1" indent="-287020">
              <a:lnSpc>
                <a:spcPct val="100000"/>
              </a:lnSpc>
              <a:buFont typeface="Arial"/>
              <a:buChar char="–"/>
              <a:tabLst>
                <a:tab pos="756285" algn="l"/>
              </a:tabLst>
            </a:pPr>
            <a:r>
              <a:rPr sz="2000" i="1" dirty="0" smtClean="0">
                <a:latin typeface="Calibri"/>
                <a:cs typeface="Calibri"/>
              </a:rPr>
              <a:t>Jef</a:t>
            </a:r>
            <a:r>
              <a:rPr sz="2000" i="1" spc="-25" dirty="0" smtClean="0">
                <a:latin typeface="Calibri"/>
                <a:cs typeface="Calibri"/>
              </a:rPr>
              <a:t>f</a:t>
            </a:r>
            <a:r>
              <a:rPr sz="2000" i="1" spc="-5" dirty="0" smtClean="0">
                <a:latin typeface="Calibri"/>
                <a:cs typeface="Calibri"/>
              </a:rPr>
              <a:t>a</a:t>
            </a:r>
            <a:r>
              <a:rPr sz="2000" i="1" spc="-114" dirty="0" smtClean="0">
                <a:latin typeface="Calibri"/>
                <a:cs typeface="Calibri"/>
              </a:rPr>
              <a:t>y</a:t>
            </a:r>
            <a:r>
              <a:rPr sz="2000" i="1" spc="0" dirty="0" smtClean="0">
                <a:latin typeface="Calibri"/>
                <a:cs typeface="Calibri"/>
              </a:rPr>
              <a:t>,</a:t>
            </a:r>
            <a:r>
              <a:rPr sz="2000" i="1" spc="-30" dirty="0" smtClean="0">
                <a:latin typeface="Calibri"/>
                <a:cs typeface="Calibri"/>
              </a:rPr>
              <a:t> </a:t>
            </a:r>
            <a:r>
              <a:rPr sz="2000" i="1" spc="0" dirty="0" smtClean="0">
                <a:latin typeface="Calibri"/>
                <a:cs typeface="Calibri"/>
              </a:rPr>
              <a:t>Hernand</a:t>
            </a:r>
            <a:r>
              <a:rPr sz="2000" i="1" spc="-20" dirty="0" smtClean="0">
                <a:latin typeface="Calibri"/>
                <a:cs typeface="Calibri"/>
              </a:rPr>
              <a:t>e</a:t>
            </a:r>
            <a:r>
              <a:rPr sz="2000" i="1" spc="0" dirty="0" smtClean="0">
                <a:latin typeface="Calibri"/>
                <a:cs typeface="Calibri"/>
              </a:rPr>
              <a:t>z-Campo</a:t>
            </a:r>
            <a:r>
              <a:rPr sz="2000" i="1" spc="-10" dirty="0" smtClean="0">
                <a:latin typeface="Calibri"/>
                <a:cs typeface="Calibri"/>
              </a:rPr>
              <a:t>s</a:t>
            </a:r>
            <a:r>
              <a:rPr sz="2000" i="1" spc="0" dirty="0" smtClean="0">
                <a:latin typeface="Calibri"/>
                <a:cs typeface="Calibri"/>
              </a:rPr>
              <a:t>,</a:t>
            </a:r>
            <a:r>
              <a:rPr sz="2000" i="1" spc="-45" dirty="0" smtClean="0">
                <a:latin typeface="Calibri"/>
                <a:cs typeface="Calibri"/>
              </a:rPr>
              <a:t> </a:t>
            </a:r>
            <a:r>
              <a:rPr sz="2000" i="1" spc="0" dirty="0" smtClean="0">
                <a:latin typeface="Calibri"/>
                <a:cs typeface="Calibri"/>
              </a:rPr>
              <a:t>Sm</a:t>
            </a:r>
            <a:r>
              <a:rPr sz="2000" i="1" spc="-5" dirty="0" smtClean="0">
                <a:latin typeface="Calibri"/>
                <a:cs typeface="Calibri"/>
              </a:rPr>
              <a:t>i</a:t>
            </a:r>
            <a:r>
              <a:rPr sz="2000" i="1" spc="0" dirty="0" smtClean="0">
                <a:latin typeface="Calibri"/>
                <a:cs typeface="Calibri"/>
              </a:rPr>
              <a:t>th</a:t>
            </a:r>
            <a:r>
              <a:rPr sz="2000" i="1" spc="-5" dirty="0" smtClean="0">
                <a:latin typeface="Calibri"/>
                <a:cs typeface="Calibri"/>
              </a:rPr>
              <a:t> </a:t>
            </a:r>
            <a:r>
              <a:rPr sz="2000" spc="0" dirty="0" smtClean="0">
                <a:latin typeface="Calibri"/>
                <a:cs typeface="Calibri"/>
              </a:rPr>
              <a:t>on</a:t>
            </a:r>
            <a:r>
              <a:rPr sz="2000" spc="-20" dirty="0" smtClean="0">
                <a:latin typeface="Calibri"/>
                <a:cs typeface="Calibri"/>
              </a:rPr>
              <a:t> </a:t>
            </a:r>
            <a:r>
              <a:rPr sz="2000" b="1" spc="0" dirty="0" smtClean="0">
                <a:latin typeface="Calibri"/>
                <a:cs typeface="Calibri"/>
              </a:rPr>
              <a:t>H</a:t>
            </a:r>
            <a:r>
              <a:rPr sz="2000" b="1" spc="20" dirty="0" smtClean="0">
                <a:latin typeface="Calibri"/>
                <a:cs typeface="Calibri"/>
              </a:rPr>
              <a:t>T</a:t>
            </a:r>
            <a:r>
              <a:rPr sz="2000" b="1" spc="0" dirty="0" smtClean="0">
                <a:latin typeface="Calibri"/>
                <a:cs typeface="Calibri"/>
              </a:rPr>
              <a:t>TP</a:t>
            </a:r>
            <a:endParaRPr sz="2000">
              <a:latin typeface="Calibri"/>
              <a:cs typeface="Calibri"/>
            </a:endParaRPr>
          </a:p>
          <a:p>
            <a:pPr marL="0" marR="4800600" algn="ctr">
              <a:lnSpc>
                <a:spcPct val="100000"/>
              </a:lnSpc>
            </a:pPr>
            <a:r>
              <a:rPr sz="2000" dirty="0" smtClean="0">
                <a:latin typeface="Wingdings"/>
                <a:cs typeface="Wingdings"/>
              </a:rPr>
              <a:t></a:t>
            </a:r>
            <a:endParaRPr sz="2000">
              <a:latin typeface="Wingdings"/>
              <a:cs typeface="Wingdings"/>
            </a:endParaRPr>
          </a:p>
          <a:p>
            <a:pPr marL="0" marR="4800600" algn="ctr">
              <a:lnSpc>
                <a:spcPct val="100000"/>
              </a:lnSpc>
            </a:pPr>
            <a:r>
              <a:rPr sz="2000" dirty="0" smtClean="0">
                <a:latin typeface="Wingdings"/>
                <a:cs typeface="Wingdings"/>
              </a:rPr>
              <a:t></a:t>
            </a:r>
            <a:endParaRPr sz="2000">
              <a:latin typeface="Wingdings"/>
              <a:cs typeface="Wingdings"/>
            </a:endParaRPr>
          </a:p>
          <a:p>
            <a:pPr marL="0" marR="4800600" algn="ctr">
              <a:lnSpc>
                <a:spcPct val="100000"/>
              </a:lnSpc>
            </a:pPr>
            <a:r>
              <a:rPr sz="2000" dirty="0" smtClean="0">
                <a:latin typeface="Wingdings"/>
                <a:cs typeface="Wingdings"/>
              </a:rPr>
              <a:t></a:t>
            </a:r>
            <a:endParaRPr sz="2000">
              <a:latin typeface="Wingdings"/>
              <a:cs typeface="Wingdings"/>
            </a:endParaRPr>
          </a:p>
          <a:p>
            <a:pPr marL="355600" indent="-342900">
              <a:lnSpc>
                <a:spcPct val="100000"/>
              </a:lnSpc>
              <a:buFont typeface="Arial"/>
              <a:buChar char="•"/>
              <a:tabLst>
                <a:tab pos="354965" algn="l"/>
              </a:tabLst>
            </a:pPr>
            <a:r>
              <a:rPr sz="2000" b="1" spc="-105" dirty="0" smtClean="0">
                <a:latin typeface="Calibri"/>
                <a:cs typeface="Calibri"/>
              </a:rPr>
              <a:t>T</a:t>
            </a:r>
            <a:r>
              <a:rPr sz="2000" b="1" spc="-55" dirty="0" smtClean="0">
                <a:latin typeface="Calibri"/>
                <a:cs typeface="Calibri"/>
              </a:rPr>
              <a:t>r</a:t>
            </a:r>
            <a:r>
              <a:rPr sz="2000" b="1" spc="-20" dirty="0" smtClean="0">
                <a:latin typeface="Calibri"/>
                <a:cs typeface="Calibri"/>
              </a:rPr>
              <a:t>a</a:t>
            </a:r>
            <a:r>
              <a:rPr sz="2000" b="1" spc="0" dirty="0" smtClean="0">
                <a:latin typeface="Calibri"/>
                <a:cs typeface="Calibri"/>
              </a:rPr>
              <a:t>ffic</a:t>
            </a:r>
            <a:r>
              <a:rPr sz="2000" b="1" spc="-5" dirty="0" smtClean="0">
                <a:latin typeface="Calibri"/>
                <a:cs typeface="Calibri"/>
              </a:rPr>
              <a:t> </a:t>
            </a:r>
            <a:r>
              <a:rPr sz="2000" b="1" spc="-30" dirty="0" smtClean="0">
                <a:latin typeface="Calibri"/>
                <a:cs typeface="Calibri"/>
              </a:rPr>
              <a:t>g</a:t>
            </a:r>
            <a:r>
              <a:rPr sz="2000" b="1" spc="0" dirty="0" smtClean="0">
                <a:latin typeface="Calibri"/>
                <a:cs typeface="Calibri"/>
              </a:rPr>
              <a:t>ene</a:t>
            </a:r>
            <a:r>
              <a:rPr sz="2000" b="1" spc="-50" dirty="0" smtClean="0">
                <a:latin typeface="Calibri"/>
                <a:cs typeface="Calibri"/>
              </a:rPr>
              <a:t>r</a:t>
            </a:r>
            <a:r>
              <a:rPr sz="2000" b="1" spc="-30" dirty="0" smtClean="0">
                <a:latin typeface="Calibri"/>
                <a:cs typeface="Calibri"/>
              </a:rPr>
              <a:t>a</a:t>
            </a:r>
            <a:r>
              <a:rPr sz="2000" b="1" spc="-25" dirty="0" smtClean="0">
                <a:latin typeface="Calibri"/>
                <a:cs typeface="Calibri"/>
              </a:rPr>
              <a:t>t</a:t>
            </a:r>
            <a:r>
              <a:rPr sz="2000" b="1" spc="0" dirty="0" smtClean="0">
                <a:latin typeface="Calibri"/>
                <a:cs typeface="Calibri"/>
              </a:rPr>
              <a:t>o</a:t>
            </a:r>
            <a:r>
              <a:rPr sz="2000" b="1" spc="-30" dirty="0" smtClean="0">
                <a:latin typeface="Calibri"/>
                <a:cs typeface="Calibri"/>
              </a:rPr>
              <a:t>r</a:t>
            </a:r>
            <a:r>
              <a:rPr sz="2000" b="1" spc="0" dirty="0" smtClean="0">
                <a:latin typeface="Calibri"/>
                <a:cs typeface="Calibri"/>
              </a:rPr>
              <a:t>s</a:t>
            </a:r>
            <a:r>
              <a:rPr sz="2000" b="1" spc="15" dirty="0" smtClean="0">
                <a:latin typeface="Calibri"/>
                <a:cs typeface="Calibri"/>
              </a:rPr>
              <a:t> </a:t>
            </a:r>
            <a:r>
              <a:rPr sz="2000" b="1" spc="-35" dirty="0" smtClean="0">
                <a:latin typeface="Calibri"/>
                <a:cs typeface="Calibri"/>
              </a:rPr>
              <a:t>f</a:t>
            </a:r>
            <a:r>
              <a:rPr sz="2000" b="1" spc="0" dirty="0" smtClean="0">
                <a:latin typeface="Calibri"/>
                <a:cs typeface="Calibri"/>
              </a:rPr>
              <a:t>or wi</a:t>
            </a:r>
            <a:r>
              <a:rPr sz="2000" b="1" spc="-35" dirty="0" smtClean="0">
                <a:latin typeface="Calibri"/>
                <a:cs typeface="Calibri"/>
              </a:rPr>
              <a:t>r</a:t>
            </a:r>
            <a:r>
              <a:rPr sz="2000" b="1" spc="0" dirty="0" smtClean="0">
                <a:latin typeface="Calibri"/>
                <a:cs typeface="Calibri"/>
              </a:rPr>
              <a:t>ed t</a:t>
            </a:r>
            <a:r>
              <a:rPr sz="2000" b="1" spc="-55" dirty="0" smtClean="0">
                <a:latin typeface="Calibri"/>
                <a:cs typeface="Calibri"/>
              </a:rPr>
              <a:t>r</a:t>
            </a:r>
            <a:r>
              <a:rPr sz="2000" b="1" spc="-20" dirty="0" smtClean="0">
                <a:latin typeface="Calibri"/>
                <a:cs typeface="Calibri"/>
              </a:rPr>
              <a:t>a</a:t>
            </a:r>
            <a:r>
              <a:rPr sz="2000" b="1" spc="0" dirty="0" smtClean="0">
                <a:latin typeface="Calibri"/>
                <a:cs typeface="Calibri"/>
              </a:rPr>
              <a:t>ffic</a:t>
            </a:r>
            <a:endParaRPr sz="2000">
              <a:latin typeface="Calibri"/>
              <a:cs typeface="Calibri"/>
            </a:endParaRPr>
          </a:p>
          <a:p>
            <a:pPr marL="756285" lvl="1" indent="-287020">
              <a:lnSpc>
                <a:spcPct val="100000"/>
              </a:lnSpc>
              <a:buFont typeface="Arial"/>
              <a:buChar char="–"/>
              <a:tabLst>
                <a:tab pos="756285" algn="l"/>
              </a:tabLst>
            </a:pPr>
            <a:r>
              <a:rPr sz="2000" dirty="0" smtClean="0">
                <a:latin typeface="Calibri"/>
                <a:cs typeface="Calibri"/>
              </a:rPr>
              <a:t>Hernand</a:t>
            </a:r>
            <a:r>
              <a:rPr sz="2000" spc="-20" dirty="0" smtClean="0">
                <a:latin typeface="Calibri"/>
                <a:cs typeface="Calibri"/>
              </a:rPr>
              <a:t>e</a:t>
            </a:r>
            <a:r>
              <a:rPr sz="2000" spc="0" dirty="0" smtClean="0">
                <a:latin typeface="Calibri"/>
                <a:cs typeface="Calibri"/>
              </a:rPr>
              <a:t>z</a:t>
            </a:r>
            <a:r>
              <a:rPr sz="2000" spc="-5" dirty="0" smtClean="0">
                <a:latin typeface="Calibri"/>
                <a:cs typeface="Calibri"/>
              </a:rPr>
              <a:t>-</a:t>
            </a:r>
            <a:r>
              <a:rPr sz="2000" spc="0" dirty="0" smtClean="0">
                <a:latin typeface="Calibri"/>
                <a:cs typeface="Calibri"/>
              </a:rPr>
              <a:t>Campos,</a:t>
            </a:r>
            <a:r>
              <a:rPr sz="2000" spc="-25" dirty="0" smtClean="0">
                <a:latin typeface="Calibri"/>
                <a:cs typeface="Calibri"/>
              </a:rPr>
              <a:t> </a:t>
            </a:r>
            <a:r>
              <a:rPr sz="2000" spc="-105" dirty="0" smtClean="0">
                <a:latin typeface="Calibri"/>
                <a:cs typeface="Calibri"/>
              </a:rPr>
              <a:t>V</a:t>
            </a:r>
            <a:r>
              <a:rPr sz="2000" spc="0" dirty="0" smtClean="0">
                <a:latin typeface="Calibri"/>
                <a:cs typeface="Calibri"/>
              </a:rPr>
              <a:t>ah</a:t>
            </a:r>
            <a:r>
              <a:rPr sz="2000" spc="5" dirty="0" smtClean="0">
                <a:latin typeface="Calibri"/>
                <a:cs typeface="Calibri"/>
              </a:rPr>
              <a:t>d</a:t>
            </a:r>
            <a:r>
              <a:rPr sz="2000" spc="-25" dirty="0" smtClean="0">
                <a:latin typeface="Calibri"/>
                <a:cs typeface="Calibri"/>
              </a:rPr>
              <a:t>a</a:t>
            </a:r>
            <a:r>
              <a:rPr sz="2000" spc="0" dirty="0" smtClean="0">
                <a:latin typeface="Calibri"/>
                <a:cs typeface="Calibri"/>
              </a:rPr>
              <a:t>t, Ba</a:t>
            </a:r>
            <a:r>
              <a:rPr sz="2000" spc="-10" dirty="0" smtClean="0">
                <a:latin typeface="Calibri"/>
                <a:cs typeface="Calibri"/>
              </a:rPr>
              <a:t>r</a:t>
            </a:r>
            <a:r>
              <a:rPr sz="2000" spc="-40" dirty="0" smtClean="0">
                <a:latin typeface="Calibri"/>
                <a:cs typeface="Calibri"/>
              </a:rPr>
              <a:t>f</a:t>
            </a:r>
            <a:r>
              <a:rPr sz="2000" spc="0" dirty="0" smtClean="0">
                <a:latin typeface="Calibri"/>
                <a:cs typeface="Calibri"/>
              </a:rPr>
              <a:t>o</a:t>
            </a:r>
            <a:r>
              <a:rPr sz="2000" spc="-30" dirty="0" smtClean="0">
                <a:latin typeface="Calibri"/>
                <a:cs typeface="Calibri"/>
              </a:rPr>
              <a:t>r</a:t>
            </a:r>
            <a:r>
              <a:rPr sz="2000" spc="0" dirty="0" smtClean="0">
                <a:latin typeface="Calibri"/>
                <a:cs typeface="Calibri"/>
              </a:rPr>
              <a:t>d,</a:t>
            </a:r>
            <a:r>
              <a:rPr sz="2000" spc="-20" dirty="0" smtClean="0">
                <a:latin typeface="Calibri"/>
                <a:cs typeface="Calibri"/>
              </a:rPr>
              <a:t> </a:t>
            </a:r>
            <a:r>
              <a:rPr sz="2000" spc="0" dirty="0" smtClean="0">
                <a:latin typeface="Calibri"/>
                <a:cs typeface="Calibri"/>
              </a:rPr>
              <a:t>Am</a:t>
            </a:r>
            <a:r>
              <a:rPr sz="2000" spc="-10" dirty="0" smtClean="0">
                <a:latin typeface="Calibri"/>
                <a:cs typeface="Calibri"/>
              </a:rPr>
              <a:t>m</a:t>
            </a:r>
            <a:r>
              <a:rPr sz="2000" spc="0" dirty="0" smtClean="0">
                <a:latin typeface="Calibri"/>
                <a:cs typeface="Calibri"/>
              </a:rPr>
              <a:t>a</a:t>
            </a:r>
            <a:r>
              <a:rPr sz="2000" spc="-175" dirty="0" smtClean="0">
                <a:latin typeface="Calibri"/>
                <a:cs typeface="Calibri"/>
              </a:rPr>
              <a:t>r</a:t>
            </a:r>
            <a:r>
              <a:rPr sz="2000" spc="0" dirty="0" smtClean="0">
                <a:latin typeface="Calibri"/>
                <a:cs typeface="Calibri"/>
              </a:rPr>
              <a:t>, </a:t>
            </a:r>
            <a:r>
              <a:rPr sz="2000" spc="-50" dirty="0" smtClean="0">
                <a:latin typeface="Calibri"/>
                <a:cs typeface="Calibri"/>
              </a:rPr>
              <a:t>P</a:t>
            </a:r>
            <a:r>
              <a:rPr sz="2000" spc="0" dirty="0" smtClean="0">
                <a:latin typeface="Calibri"/>
                <a:cs typeface="Calibri"/>
              </a:rPr>
              <a:t>es</a:t>
            </a:r>
            <a:r>
              <a:rPr sz="2000" spc="-15" dirty="0" smtClean="0">
                <a:latin typeface="Calibri"/>
                <a:cs typeface="Calibri"/>
              </a:rPr>
              <a:t>c</a:t>
            </a:r>
            <a:r>
              <a:rPr sz="2000" spc="0" dirty="0" smtClean="0">
                <a:latin typeface="Calibri"/>
                <a:cs typeface="Calibri"/>
              </a:rPr>
              <a:t>ape,</a:t>
            </a:r>
            <a:r>
              <a:rPr sz="2000" spc="5" dirty="0" smtClean="0">
                <a:latin typeface="Calibri"/>
                <a:cs typeface="Calibri"/>
              </a:rPr>
              <a:t> </a:t>
            </a:r>
            <a:r>
              <a:rPr sz="2000" spc="0" dirty="0" smtClean="0">
                <a:latin typeface="Calibri"/>
                <a:cs typeface="Calibri"/>
              </a:rPr>
              <a:t>…</a:t>
            </a:r>
            <a:endParaRPr sz="2000">
              <a:latin typeface="Calibri"/>
              <a:cs typeface="Calibri"/>
            </a:endParaRPr>
          </a:p>
          <a:p>
            <a:pPr marL="355600" indent="-342900">
              <a:lnSpc>
                <a:spcPct val="100000"/>
              </a:lnSpc>
              <a:buFont typeface="Arial"/>
              <a:buChar char="•"/>
              <a:tabLst>
                <a:tab pos="354965" algn="l"/>
              </a:tabLst>
            </a:pPr>
            <a:r>
              <a:rPr sz="2000" b="1" dirty="0" smtClean="0">
                <a:latin typeface="Calibri"/>
                <a:cs typeface="Calibri"/>
              </a:rPr>
              <a:t>P2P</a:t>
            </a:r>
            <a:r>
              <a:rPr sz="2000" b="1" spc="-30" dirty="0" smtClean="0">
                <a:latin typeface="Calibri"/>
                <a:cs typeface="Calibri"/>
              </a:rPr>
              <a:t> </a:t>
            </a:r>
            <a:r>
              <a:rPr sz="2000" b="1" spc="0" dirty="0" smtClean="0">
                <a:latin typeface="Calibri"/>
                <a:cs typeface="Calibri"/>
              </a:rPr>
              <a:t>t</a:t>
            </a:r>
            <a:r>
              <a:rPr sz="2000" b="1" spc="-55" dirty="0" smtClean="0">
                <a:latin typeface="Calibri"/>
                <a:cs typeface="Calibri"/>
              </a:rPr>
              <a:t>r</a:t>
            </a:r>
            <a:r>
              <a:rPr sz="2000" b="1" spc="-20" dirty="0" smtClean="0">
                <a:latin typeface="Calibri"/>
                <a:cs typeface="Calibri"/>
              </a:rPr>
              <a:t>a</a:t>
            </a:r>
            <a:r>
              <a:rPr sz="2000" b="1" spc="0" dirty="0" smtClean="0">
                <a:latin typeface="Calibri"/>
                <a:cs typeface="Calibri"/>
              </a:rPr>
              <a:t>ffic</a:t>
            </a:r>
            <a:endParaRPr sz="2000">
              <a:latin typeface="Calibri"/>
              <a:cs typeface="Calibri"/>
            </a:endParaRPr>
          </a:p>
          <a:p>
            <a:pPr marL="756285" lvl="1" indent="-287020">
              <a:lnSpc>
                <a:spcPct val="100000"/>
              </a:lnSpc>
              <a:buFont typeface="Arial"/>
              <a:buChar char="–"/>
              <a:tabLst>
                <a:tab pos="756285" algn="l"/>
              </a:tabLst>
            </a:pPr>
            <a:r>
              <a:rPr sz="2000" dirty="0" smtClean="0">
                <a:latin typeface="Calibri"/>
                <a:cs typeface="Calibri"/>
              </a:rPr>
              <a:t>Sa</a:t>
            </a:r>
            <a:r>
              <a:rPr sz="2000" spc="-40" dirty="0" smtClean="0">
                <a:latin typeface="Calibri"/>
                <a:cs typeface="Calibri"/>
              </a:rPr>
              <a:t>r</a:t>
            </a:r>
            <a:r>
              <a:rPr sz="2000" spc="0" dirty="0" smtClean="0">
                <a:latin typeface="Calibri"/>
                <a:cs typeface="Calibri"/>
              </a:rPr>
              <a:t>oiu, </a:t>
            </a:r>
            <a:r>
              <a:rPr sz="2000" spc="-10" dirty="0" smtClean="0">
                <a:latin typeface="Calibri"/>
                <a:cs typeface="Calibri"/>
              </a:rPr>
              <a:t> </a:t>
            </a:r>
            <a:r>
              <a:rPr sz="2000" spc="5" dirty="0" smtClean="0">
                <a:latin typeface="Calibri"/>
                <a:cs typeface="Calibri"/>
              </a:rPr>
              <a:t>S</a:t>
            </a:r>
            <a:r>
              <a:rPr sz="2000" spc="0" dirty="0" smtClean="0">
                <a:latin typeface="Calibri"/>
                <a:cs typeface="Calibri"/>
              </a:rPr>
              <a:t>en,</a:t>
            </a:r>
            <a:r>
              <a:rPr sz="2000" spc="-10" dirty="0" smtClean="0">
                <a:latin typeface="Calibri"/>
                <a:cs typeface="Calibri"/>
              </a:rPr>
              <a:t> </a:t>
            </a:r>
            <a:r>
              <a:rPr sz="2000" spc="0" dirty="0" smtClean="0">
                <a:latin typeface="Calibri"/>
                <a:cs typeface="Calibri"/>
              </a:rPr>
              <a:t>Gum</a:t>
            </a:r>
            <a:r>
              <a:rPr sz="2000" spc="-10" dirty="0" smtClean="0">
                <a:latin typeface="Calibri"/>
                <a:cs typeface="Calibri"/>
              </a:rPr>
              <a:t>m</a:t>
            </a:r>
            <a:r>
              <a:rPr sz="2000" spc="0" dirty="0" smtClean="0">
                <a:latin typeface="Calibri"/>
                <a:cs typeface="Calibri"/>
              </a:rPr>
              <a:t>adi,</a:t>
            </a:r>
            <a:r>
              <a:rPr sz="2000" spc="5" dirty="0" smtClean="0">
                <a:latin typeface="Calibri"/>
                <a:cs typeface="Calibri"/>
              </a:rPr>
              <a:t> </a:t>
            </a:r>
            <a:r>
              <a:rPr sz="2000" spc="0" dirty="0" smtClean="0">
                <a:latin typeface="Calibri"/>
                <a:cs typeface="Calibri"/>
              </a:rPr>
              <a:t>He,</a:t>
            </a:r>
            <a:r>
              <a:rPr sz="2000" spc="5" dirty="0" smtClean="0">
                <a:latin typeface="Calibri"/>
                <a:cs typeface="Calibri"/>
              </a:rPr>
              <a:t> </a:t>
            </a:r>
            <a:r>
              <a:rPr sz="2000" spc="0" dirty="0" smtClean="0">
                <a:latin typeface="Calibri"/>
                <a:cs typeface="Calibri"/>
              </a:rPr>
              <a:t>Le</a:t>
            </a:r>
            <a:r>
              <a:rPr sz="2000" spc="-10" dirty="0" smtClean="0">
                <a:latin typeface="Calibri"/>
                <a:cs typeface="Calibri"/>
              </a:rPr>
              <a:t>i</a:t>
            </a:r>
            <a:r>
              <a:rPr sz="2000" spc="0" dirty="0" smtClean="0">
                <a:latin typeface="Calibri"/>
                <a:cs typeface="Calibri"/>
              </a:rPr>
              <a:t>b</a:t>
            </a:r>
            <a:r>
              <a:rPr sz="2000" spc="-10" dirty="0" smtClean="0">
                <a:latin typeface="Calibri"/>
                <a:cs typeface="Calibri"/>
              </a:rPr>
              <a:t>o</a:t>
            </a:r>
            <a:r>
              <a:rPr sz="2000" spc="0" dirty="0" smtClean="0">
                <a:latin typeface="Calibri"/>
                <a:cs typeface="Calibri"/>
              </a:rPr>
              <a:t>w</a:t>
            </a:r>
            <a:r>
              <a:rPr sz="2000" spc="-10" dirty="0" smtClean="0">
                <a:latin typeface="Calibri"/>
                <a:cs typeface="Calibri"/>
              </a:rPr>
              <a:t>i</a:t>
            </a:r>
            <a:r>
              <a:rPr sz="2000" spc="0" dirty="0" smtClean="0">
                <a:latin typeface="Calibri"/>
                <a:cs typeface="Calibri"/>
              </a:rPr>
              <a:t>tz, …</a:t>
            </a:r>
            <a:endParaRPr sz="2000">
              <a:latin typeface="Calibri"/>
              <a:cs typeface="Calibri"/>
            </a:endParaRPr>
          </a:p>
          <a:p>
            <a:pPr marL="355600" indent="-342900">
              <a:lnSpc>
                <a:spcPct val="100000"/>
              </a:lnSpc>
              <a:buFont typeface="Arial"/>
              <a:buChar char="•"/>
              <a:tabLst>
                <a:tab pos="354965" algn="l"/>
              </a:tabLst>
            </a:pPr>
            <a:r>
              <a:rPr sz="2000" b="1" spc="-5" dirty="0" smtClean="0">
                <a:latin typeface="Calibri"/>
                <a:cs typeface="Calibri"/>
              </a:rPr>
              <a:t>O</a:t>
            </a:r>
            <a:r>
              <a:rPr sz="2000" b="1" spc="0" dirty="0" smtClean="0">
                <a:latin typeface="Calibri"/>
                <a:cs typeface="Calibri"/>
              </a:rPr>
              <a:t>n</a:t>
            </a:r>
            <a:r>
              <a:rPr sz="2000" b="1" spc="-5" dirty="0" smtClean="0">
                <a:latin typeface="Calibri"/>
                <a:cs typeface="Calibri"/>
              </a:rPr>
              <a:t>-</a:t>
            </a:r>
            <a:r>
              <a:rPr sz="2000" b="1" spc="0" dirty="0" smtClean="0">
                <a:latin typeface="Calibri"/>
                <a:cs typeface="Calibri"/>
              </a:rPr>
              <a:t>line</a:t>
            </a:r>
            <a:r>
              <a:rPr sz="2000" b="1" spc="-35" dirty="0" smtClean="0">
                <a:latin typeface="Calibri"/>
                <a:cs typeface="Calibri"/>
              </a:rPr>
              <a:t> </a:t>
            </a:r>
            <a:r>
              <a:rPr sz="2000" b="1" spc="-40" dirty="0" smtClean="0">
                <a:latin typeface="Calibri"/>
                <a:cs typeface="Calibri"/>
              </a:rPr>
              <a:t>g</a:t>
            </a:r>
            <a:r>
              <a:rPr sz="2000" b="1" spc="-10" dirty="0" smtClean="0">
                <a:latin typeface="Calibri"/>
                <a:cs typeface="Calibri"/>
              </a:rPr>
              <a:t>a</a:t>
            </a:r>
            <a:r>
              <a:rPr sz="2000" b="1" spc="0" dirty="0" smtClean="0">
                <a:latin typeface="Calibri"/>
                <a:cs typeface="Calibri"/>
              </a:rPr>
              <a:t>mes</a:t>
            </a:r>
            <a:endParaRPr sz="2000">
              <a:latin typeface="Calibri"/>
              <a:cs typeface="Calibri"/>
            </a:endParaRPr>
          </a:p>
          <a:p>
            <a:pPr marL="756285" lvl="1" indent="-287020">
              <a:lnSpc>
                <a:spcPct val="100000"/>
              </a:lnSpc>
              <a:buFont typeface="Arial"/>
              <a:buChar char="–"/>
              <a:tabLst>
                <a:tab pos="756285" algn="l"/>
              </a:tabLst>
            </a:pPr>
            <a:r>
              <a:rPr sz="2000" spc="-40" dirty="0" smtClean="0">
                <a:latin typeface="Calibri"/>
                <a:cs typeface="Calibri"/>
              </a:rPr>
              <a:t>P</a:t>
            </a:r>
            <a:r>
              <a:rPr sz="2000" spc="0" dirty="0" smtClean="0">
                <a:latin typeface="Calibri"/>
                <a:cs typeface="Calibri"/>
              </a:rPr>
              <a:t>es</a:t>
            </a:r>
            <a:r>
              <a:rPr sz="2000" spc="-15" dirty="0" smtClean="0">
                <a:latin typeface="Calibri"/>
                <a:cs typeface="Calibri"/>
              </a:rPr>
              <a:t>c</a:t>
            </a:r>
            <a:r>
              <a:rPr sz="2000" spc="0" dirty="0" smtClean="0">
                <a:latin typeface="Calibri"/>
                <a:cs typeface="Calibri"/>
              </a:rPr>
              <a:t>ape, </a:t>
            </a:r>
            <a:r>
              <a:rPr sz="2000" spc="-20" dirty="0" smtClean="0">
                <a:latin typeface="Calibri"/>
                <a:cs typeface="Calibri"/>
              </a:rPr>
              <a:t>Z</a:t>
            </a:r>
            <a:r>
              <a:rPr sz="2000" spc="0" dirty="0" smtClean="0">
                <a:latin typeface="Calibri"/>
                <a:cs typeface="Calibri"/>
              </a:rPr>
              <a:t>an</a:t>
            </a:r>
            <a:r>
              <a:rPr sz="2000" spc="5" dirty="0" smtClean="0">
                <a:latin typeface="Calibri"/>
                <a:cs typeface="Calibri"/>
              </a:rPr>
              <a:t>d</a:t>
            </a:r>
            <a:r>
              <a:rPr sz="2000" spc="0" dirty="0" smtClean="0">
                <a:latin typeface="Calibri"/>
                <a:cs typeface="Calibri"/>
              </a:rPr>
              <a:t>e</a:t>
            </a:r>
            <a:r>
              <a:rPr sz="2000" spc="-175" dirty="0" smtClean="0">
                <a:latin typeface="Calibri"/>
                <a:cs typeface="Calibri"/>
              </a:rPr>
              <a:t>r</a:t>
            </a:r>
            <a:r>
              <a:rPr sz="2000" spc="0" dirty="0" smtClean="0">
                <a:latin typeface="Calibri"/>
                <a:cs typeface="Calibri"/>
              </a:rPr>
              <a:t>, </a:t>
            </a:r>
            <a:r>
              <a:rPr sz="2000" spc="-10" dirty="0" smtClean="0">
                <a:latin typeface="Calibri"/>
                <a:cs typeface="Calibri"/>
              </a:rPr>
              <a:t>L</a:t>
            </a:r>
            <a:r>
              <a:rPr sz="2000" spc="0" dirty="0" smtClean="0">
                <a:latin typeface="Calibri"/>
                <a:cs typeface="Calibri"/>
              </a:rPr>
              <a:t>an</a:t>
            </a:r>
            <a:r>
              <a:rPr sz="2000" spc="30" dirty="0" smtClean="0">
                <a:latin typeface="Calibri"/>
                <a:cs typeface="Calibri"/>
              </a:rPr>
              <a:t>g</a:t>
            </a:r>
            <a:r>
              <a:rPr sz="2000" spc="0" dirty="0" smtClean="0">
                <a:latin typeface="Calibri"/>
                <a:cs typeface="Calibri"/>
              </a:rPr>
              <a:t>,</a:t>
            </a:r>
            <a:r>
              <a:rPr sz="2000" spc="-30" dirty="0" smtClean="0">
                <a:latin typeface="Calibri"/>
                <a:cs typeface="Calibri"/>
              </a:rPr>
              <a:t> </a:t>
            </a:r>
            <a:r>
              <a:rPr sz="2000" spc="0" dirty="0" smtClean="0">
                <a:latin typeface="Calibri"/>
                <a:cs typeface="Calibri"/>
              </a:rPr>
              <a:t>Chen,</a:t>
            </a:r>
            <a:r>
              <a:rPr sz="2000" spc="-15" dirty="0" smtClean="0">
                <a:latin typeface="Calibri"/>
                <a:cs typeface="Calibri"/>
              </a:rPr>
              <a:t> </a:t>
            </a:r>
            <a:r>
              <a:rPr sz="2000" spc="0" dirty="0" smtClean="0">
                <a:latin typeface="Calibri"/>
                <a:cs typeface="Calibri"/>
              </a:rPr>
              <a:t>…</a:t>
            </a:r>
            <a:endParaRPr sz="2000">
              <a:latin typeface="Calibri"/>
              <a:cs typeface="Calibri"/>
            </a:endParaRPr>
          </a:p>
          <a:p>
            <a:pPr marL="355600" indent="-342900">
              <a:lnSpc>
                <a:spcPct val="100000"/>
              </a:lnSpc>
              <a:buFont typeface="Arial"/>
              <a:buChar char="•"/>
              <a:tabLst>
                <a:tab pos="354965" algn="l"/>
              </a:tabLst>
            </a:pPr>
            <a:r>
              <a:rPr sz="2000" b="1" dirty="0" smtClean="0">
                <a:latin typeface="Calibri"/>
                <a:cs typeface="Calibri"/>
              </a:rPr>
              <a:t>Mo</a:t>
            </a:r>
            <a:r>
              <a:rPr sz="2000" b="1" spc="5" dirty="0" smtClean="0">
                <a:latin typeface="Calibri"/>
                <a:cs typeface="Calibri"/>
              </a:rPr>
              <a:t>d</a:t>
            </a:r>
            <a:r>
              <a:rPr sz="2000" b="1" spc="0" dirty="0" smtClean="0">
                <a:latin typeface="Calibri"/>
                <a:cs typeface="Calibri"/>
              </a:rPr>
              <a:t>elling</a:t>
            </a:r>
            <a:r>
              <a:rPr sz="2000" b="1" spc="-45" dirty="0" smtClean="0">
                <a:latin typeface="Calibri"/>
                <a:cs typeface="Calibri"/>
              </a:rPr>
              <a:t> </a:t>
            </a:r>
            <a:r>
              <a:rPr sz="2000" b="1" spc="0" dirty="0" smtClean="0">
                <a:latin typeface="Calibri"/>
                <a:cs typeface="Calibri"/>
              </a:rPr>
              <a:t>of</a:t>
            </a:r>
            <a:r>
              <a:rPr sz="2000" b="1" spc="5" dirty="0" smtClean="0">
                <a:latin typeface="Calibri"/>
                <a:cs typeface="Calibri"/>
              </a:rPr>
              <a:t> </a:t>
            </a:r>
            <a:r>
              <a:rPr sz="2000" b="1" spc="0" dirty="0" smtClean="0">
                <a:latin typeface="Calibri"/>
                <a:cs typeface="Calibri"/>
              </a:rPr>
              <a:t>wi</a:t>
            </a:r>
            <a:r>
              <a:rPr sz="2000" b="1" spc="-35" dirty="0" smtClean="0">
                <a:latin typeface="Calibri"/>
                <a:cs typeface="Calibri"/>
              </a:rPr>
              <a:t>r</a:t>
            </a:r>
            <a:r>
              <a:rPr sz="2000" b="1" spc="0" dirty="0" smtClean="0">
                <a:latin typeface="Calibri"/>
                <a:cs typeface="Calibri"/>
              </a:rPr>
              <a:t>eless</a:t>
            </a:r>
            <a:r>
              <a:rPr sz="2000" b="1" spc="-5" dirty="0" smtClean="0">
                <a:latin typeface="Calibri"/>
                <a:cs typeface="Calibri"/>
              </a:rPr>
              <a:t> </a:t>
            </a:r>
            <a:r>
              <a:rPr sz="2000" b="1" spc="0" dirty="0" smtClean="0">
                <a:latin typeface="Calibri"/>
                <a:cs typeface="Calibri"/>
              </a:rPr>
              <a:t>t</a:t>
            </a:r>
            <a:r>
              <a:rPr sz="2000" b="1" spc="-55" dirty="0" smtClean="0">
                <a:latin typeface="Calibri"/>
                <a:cs typeface="Calibri"/>
              </a:rPr>
              <a:t>r</a:t>
            </a:r>
            <a:r>
              <a:rPr sz="2000" b="1" spc="-20" dirty="0" smtClean="0">
                <a:latin typeface="Calibri"/>
                <a:cs typeface="Calibri"/>
              </a:rPr>
              <a:t>a</a:t>
            </a:r>
            <a:r>
              <a:rPr sz="2000" b="1" spc="0" dirty="0" smtClean="0">
                <a:latin typeface="Calibri"/>
                <a:cs typeface="Calibri"/>
              </a:rPr>
              <a:t>ffic</a:t>
            </a:r>
            <a:endParaRPr sz="2000">
              <a:latin typeface="Calibri"/>
              <a:cs typeface="Calibri"/>
            </a:endParaRPr>
          </a:p>
          <a:p>
            <a:pPr marL="756285" lvl="1" indent="-287020">
              <a:lnSpc>
                <a:spcPct val="100000"/>
              </a:lnSpc>
              <a:buFont typeface="Arial"/>
              <a:buChar char="–"/>
              <a:tabLst>
                <a:tab pos="756285" algn="l"/>
              </a:tabLst>
            </a:pPr>
            <a:r>
              <a:rPr sz="2000" dirty="0" smtClean="0">
                <a:latin typeface="Calibri"/>
                <a:cs typeface="Calibri"/>
              </a:rPr>
              <a:t>Meng</a:t>
            </a:r>
            <a:r>
              <a:rPr sz="2000" spc="-25" dirty="0" smtClean="0">
                <a:latin typeface="Calibri"/>
                <a:cs typeface="Calibri"/>
              </a:rPr>
              <a:t> </a:t>
            </a:r>
            <a:r>
              <a:rPr sz="2000" spc="-15" dirty="0" smtClean="0">
                <a:latin typeface="Calibri"/>
                <a:cs typeface="Calibri"/>
              </a:rPr>
              <a:t>e</a:t>
            </a:r>
            <a:r>
              <a:rPr sz="2000" spc="0" dirty="0" smtClean="0">
                <a:latin typeface="Calibri"/>
                <a:cs typeface="Calibri"/>
              </a:rPr>
              <a:t>t al.</a:t>
            </a:r>
            <a:endParaRPr sz="2000">
              <a:latin typeface="Calibri"/>
              <a:cs typeface="Calibri"/>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39013" rIns="0" bIns="0" rtlCol="0">
            <a:noAutofit/>
          </a:bodyPr>
          <a:lstStyle/>
          <a:p>
            <a:pPr marL="137160">
              <a:lnSpc>
                <a:spcPct val="100000"/>
              </a:lnSpc>
            </a:pPr>
            <a:r>
              <a:rPr sz="3500" dirty="0" smtClean="0">
                <a:latin typeface="Calibri"/>
                <a:cs typeface="Calibri"/>
              </a:rPr>
              <a:t>Dimensions</a:t>
            </a:r>
            <a:r>
              <a:rPr sz="3500" spc="-20" dirty="0" smtClean="0">
                <a:latin typeface="Calibri"/>
                <a:cs typeface="Calibri"/>
              </a:rPr>
              <a:t> </a:t>
            </a:r>
            <a:r>
              <a:rPr sz="3500" spc="0" dirty="0" smtClean="0">
                <a:latin typeface="Calibri"/>
                <a:cs typeface="Calibri"/>
              </a:rPr>
              <a:t>in</a:t>
            </a:r>
            <a:r>
              <a:rPr sz="3500" spc="-15" dirty="0" smtClean="0">
                <a:latin typeface="Calibri"/>
                <a:cs typeface="Calibri"/>
              </a:rPr>
              <a:t> </a:t>
            </a:r>
            <a:r>
              <a:rPr sz="3500" spc="0" dirty="0" smtClean="0">
                <a:latin typeface="Calibri"/>
                <a:cs typeface="Calibri"/>
              </a:rPr>
              <a:t>Modeling</a:t>
            </a:r>
            <a:r>
              <a:rPr sz="3500" spc="-15" dirty="0" smtClean="0">
                <a:latin typeface="Calibri"/>
                <a:cs typeface="Calibri"/>
              </a:rPr>
              <a:t> </a:t>
            </a:r>
            <a:r>
              <a:rPr sz="3500" spc="0" dirty="0" smtClean="0">
                <a:latin typeface="Calibri"/>
                <a:cs typeface="Calibri"/>
              </a:rPr>
              <a:t>Wi</a:t>
            </a:r>
            <a:r>
              <a:rPr sz="3500" spc="-45" dirty="0" smtClean="0">
                <a:latin typeface="Calibri"/>
                <a:cs typeface="Calibri"/>
              </a:rPr>
              <a:t>r</a:t>
            </a:r>
            <a:r>
              <a:rPr sz="3500" spc="0" dirty="0" smtClean="0">
                <a:latin typeface="Calibri"/>
                <a:cs typeface="Calibri"/>
              </a:rPr>
              <a:t>el</a:t>
            </a:r>
            <a:r>
              <a:rPr sz="3500" spc="-10" dirty="0" smtClean="0">
                <a:latin typeface="Calibri"/>
                <a:cs typeface="Calibri"/>
              </a:rPr>
              <a:t>e</a:t>
            </a:r>
            <a:r>
              <a:rPr sz="3500" spc="0" dirty="0" smtClean="0">
                <a:latin typeface="Calibri"/>
                <a:cs typeface="Calibri"/>
              </a:rPr>
              <a:t>ss</a:t>
            </a:r>
            <a:r>
              <a:rPr sz="3500" spc="-20" dirty="0" smtClean="0">
                <a:latin typeface="Calibri"/>
                <a:cs typeface="Calibri"/>
              </a:rPr>
              <a:t> </a:t>
            </a:r>
            <a:r>
              <a:rPr sz="3500" spc="0" dirty="0" smtClean="0">
                <a:latin typeface="Calibri"/>
                <a:cs typeface="Calibri"/>
              </a:rPr>
              <a:t>Ac</a:t>
            </a:r>
            <a:r>
              <a:rPr sz="3500" spc="-10" dirty="0" smtClean="0">
                <a:latin typeface="Calibri"/>
                <a:cs typeface="Calibri"/>
              </a:rPr>
              <a:t>c</a:t>
            </a:r>
            <a:r>
              <a:rPr sz="3500" spc="0" dirty="0" smtClean="0">
                <a:latin typeface="Calibri"/>
                <a:cs typeface="Calibri"/>
              </a:rPr>
              <a:t>ess</a:t>
            </a:r>
            <a:endParaRPr sz="3500">
              <a:latin typeface="Calibri"/>
              <a:cs typeface="Calibri"/>
            </a:endParaRPr>
          </a:p>
        </p:txBody>
      </p:sp>
      <p:sp>
        <p:nvSpPr>
          <p:cNvPr id="3" name="object 3"/>
          <p:cNvSpPr txBox="1"/>
          <p:nvPr/>
        </p:nvSpPr>
        <p:spPr>
          <a:xfrm>
            <a:off x="78739" y="2047366"/>
            <a:ext cx="3268979" cy="2540000"/>
          </a:xfrm>
          <a:prstGeom prst="rect">
            <a:avLst/>
          </a:prstGeom>
        </p:spPr>
        <p:txBody>
          <a:bodyPr vert="horz" wrap="square" lIns="0" tIns="0" rIns="0" bIns="0" rtlCol="0">
            <a:noAutofit/>
          </a:bodyPr>
          <a:lstStyle/>
          <a:p>
            <a:pPr marL="355600" indent="-342900">
              <a:lnSpc>
                <a:spcPct val="100000"/>
              </a:lnSpc>
              <a:buClr>
                <a:srgbClr val="C0504D"/>
              </a:buClr>
              <a:buFont typeface="Arial"/>
              <a:buChar char="•"/>
              <a:tabLst>
                <a:tab pos="354965" algn="l"/>
              </a:tabLst>
            </a:pPr>
            <a:r>
              <a:rPr sz="2400" b="1" dirty="0" smtClean="0">
                <a:solidFill>
                  <a:srgbClr val="C0504D"/>
                </a:solidFill>
                <a:latin typeface="Calibri"/>
                <a:cs typeface="Calibri"/>
              </a:rPr>
              <a:t>I</a:t>
            </a:r>
            <a:r>
              <a:rPr sz="2400" b="1" spc="-35" dirty="0" smtClean="0">
                <a:solidFill>
                  <a:srgbClr val="C0504D"/>
                </a:solidFill>
                <a:latin typeface="Calibri"/>
                <a:cs typeface="Calibri"/>
              </a:rPr>
              <a:t>n</a:t>
            </a:r>
            <a:r>
              <a:rPr sz="2400" b="1" spc="-30" dirty="0" smtClean="0">
                <a:solidFill>
                  <a:srgbClr val="C0504D"/>
                </a:solidFill>
                <a:latin typeface="Calibri"/>
                <a:cs typeface="Calibri"/>
              </a:rPr>
              <a:t>t</a:t>
            </a:r>
            <a:r>
              <a:rPr sz="2400" b="1" spc="0" dirty="0" smtClean="0">
                <a:solidFill>
                  <a:srgbClr val="C0504D"/>
                </a:solidFill>
                <a:latin typeface="Calibri"/>
                <a:cs typeface="Calibri"/>
              </a:rPr>
              <a:t>en</a:t>
            </a:r>
            <a:r>
              <a:rPr sz="2400" b="1" spc="-10" dirty="0" smtClean="0">
                <a:solidFill>
                  <a:srgbClr val="C0504D"/>
                </a:solidFill>
                <a:latin typeface="Calibri"/>
                <a:cs typeface="Calibri"/>
              </a:rPr>
              <a:t>d</a:t>
            </a:r>
            <a:r>
              <a:rPr sz="2400" b="1" spc="0" dirty="0" smtClean="0">
                <a:solidFill>
                  <a:srgbClr val="C0504D"/>
                </a:solidFill>
                <a:latin typeface="Calibri"/>
                <a:cs typeface="Calibri"/>
              </a:rPr>
              <a:t>ed user</a:t>
            </a:r>
            <a:r>
              <a:rPr sz="2400" b="1" spc="-5" dirty="0" smtClean="0">
                <a:solidFill>
                  <a:srgbClr val="C0504D"/>
                </a:solidFill>
                <a:latin typeface="Calibri"/>
                <a:cs typeface="Calibri"/>
              </a:rPr>
              <a:t> </a:t>
            </a:r>
            <a:r>
              <a:rPr sz="2400" b="1" spc="0" dirty="0" smtClean="0">
                <a:solidFill>
                  <a:srgbClr val="C0504D"/>
                </a:solidFill>
                <a:latin typeface="Calibri"/>
                <a:cs typeface="Calibri"/>
              </a:rPr>
              <a:t>demand</a:t>
            </a:r>
            <a:endParaRPr sz="2400">
              <a:latin typeface="Calibri"/>
              <a:cs typeface="Calibri"/>
            </a:endParaRPr>
          </a:p>
          <a:p>
            <a:pPr marL="355600" indent="-342900">
              <a:lnSpc>
                <a:spcPct val="100000"/>
              </a:lnSpc>
              <a:spcBef>
                <a:spcPts val="285"/>
              </a:spcBef>
              <a:buClr>
                <a:srgbClr val="C0504D"/>
              </a:buClr>
              <a:buFont typeface="Arial"/>
              <a:buChar char="•"/>
              <a:tabLst>
                <a:tab pos="354965" algn="l"/>
              </a:tabLst>
            </a:pPr>
            <a:r>
              <a:rPr sz="2400" b="1" spc="-20" dirty="0" smtClean="0">
                <a:solidFill>
                  <a:srgbClr val="C0504D"/>
                </a:solidFill>
                <a:latin typeface="Calibri"/>
                <a:cs typeface="Calibri"/>
              </a:rPr>
              <a:t>U</a:t>
            </a:r>
            <a:r>
              <a:rPr sz="2400" b="1" spc="-5" dirty="0" smtClean="0">
                <a:solidFill>
                  <a:srgbClr val="C0504D"/>
                </a:solidFill>
                <a:latin typeface="Calibri"/>
                <a:cs typeface="Calibri"/>
              </a:rPr>
              <a:t>s</a:t>
            </a:r>
            <a:r>
              <a:rPr sz="2400" b="1" spc="0" dirty="0" smtClean="0">
                <a:solidFill>
                  <a:srgbClr val="C0504D"/>
                </a:solidFill>
                <a:latin typeface="Calibri"/>
                <a:cs typeface="Calibri"/>
              </a:rPr>
              <a:t>er</a:t>
            </a:r>
            <a:r>
              <a:rPr sz="2400" b="1" spc="-25" dirty="0" smtClean="0">
                <a:solidFill>
                  <a:srgbClr val="C0504D"/>
                </a:solidFill>
                <a:latin typeface="Calibri"/>
                <a:cs typeface="Calibri"/>
              </a:rPr>
              <a:t> </a:t>
            </a:r>
            <a:r>
              <a:rPr sz="2400" b="1" spc="0" dirty="0" smtClean="0">
                <a:solidFill>
                  <a:srgbClr val="C0504D"/>
                </a:solidFill>
                <a:latin typeface="Calibri"/>
                <a:cs typeface="Calibri"/>
              </a:rPr>
              <a:t>m</a:t>
            </a:r>
            <a:r>
              <a:rPr sz="2400" b="1" spc="5" dirty="0" smtClean="0">
                <a:solidFill>
                  <a:srgbClr val="C0504D"/>
                </a:solidFill>
                <a:latin typeface="Calibri"/>
                <a:cs typeface="Calibri"/>
              </a:rPr>
              <a:t>o</a:t>
            </a:r>
            <a:r>
              <a:rPr sz="2400" b="1" spc="-10" dirty="0" smtClean="0">
                <a:solidFill>
                  <a:srgbClr val="C0504D"/>
                </a:solidFill>
                <a:latin typeface="Calibri"/>
                <a:cs typeface="Calibri"/>
              </a:rPr>
              <a:t>bi</a:t>
            </a:r>
            <a:r>
              <a:rPr sz="2400" b="1" spc="-20" dirty="0" smtClean="0">
                <a:solidFill>
                  <a:srgbClr val="C0504D"/>
                </a:solidFill>
                <a:latin typeface="Calibri"/>
                <a:cs typeface="Calibri"/>
              </a:rPr>
              <a:t>l</a:t>
            </a:r>
            <a:r>
              <a:rPr sz="2400" b="1" spc="-10" dirty="0" smtClean="0">
                <a:solidFill>
                  <a:srgbClr val="C0504D"/>
                </a:solidFill>
                <a:latin typeface="Calibri"/>
                <a:cs typeface="Calibri"/>
              </a:rPr>
              <a:t>i</a:t>
            </a:r>
            <a:r>
              <a:rPr sz="2400" b="1" spc="-20" dirty="0" smtClean="0">
                <a:solidFill>
                  <a:srgbClr val="C0504D"/>
                </a:solidFill>
                <a:latin typeface="Calibri"/>
                <a:cs typeface="Calibri"/>
              </a:rPr>
              <a:t>t</a:t>
            </a:r>
            <a:r>
              <a:rPr sz="2400" b="1" spc="-15" dirty="0" smtClean="0">
                <a:solidFill>
                  <a:srgbClr val="C0504D"/>
                </a:solidFill>
                <a:latin typeface="Calibri"/>
                <a:cs typeface="Calibri"/>
              </a:rPr>
              <a:t>y p</a:t>
            </a:r>
            <a:r>
              <a:rPr sz="2400" b="1" spc="-40" dirty="0" smtClean="0">
                <a:solidFill>
                  <a:srgbClr val="C0504D"/>
                </a:solidFill>
                <a:latin typeface="Calibri"/>
                <a:cs typeface="Calibri"/>
              </a:rPr>
              <a:t>att</a:t>
            </a:r>
            <a:r>
              <a:rPr sz="2400" b="1" spc="0" dirty="0" smtClean="0">
                <a:solidFill>
                  <a:srgbClr val="C0504D"/>
                </a:solidFill>
                <a:latin typeface="Calibri"/>
                <a:cs typeface="Calibri"/>
              </a:rPr>
              <a:t>erns</a:t>
            </a:r>
            <a:endParaRPr sz="2400">
              <a:latin typeface="Calibri"/>
              <a:cs typeface="Calibri"/>
            </a:endParaRPr>
          </a:p>
          <a:p>
            <a:pPr marL="756285" lvl="1" indent="-287020">
              <a:lnSpc>
                <a:spcPct val="100000"/>
              </a:lnSpc>
              <a:spcBef>
                <a:spcPts val="285"/>
              </a:spcBef>
              <a:buFont typeface="Arial"/>
              <a:buChar char="–"/>
              <a:tabLst>
                <a:tab pos="756285" algn="l"/>
              </a:tabLst>
            </a:pPr>
            <a:r>
              <a:rPr sz="2400" b="1" spc="0" dirty="0" smtClean="0">
                <a:latin typeface="Calibri"/>
                <a:cs typeface="Calibri"/>
              </a:rPr>
              <a:t>Arri</a:t>
            </a:r>
            <a:r>
              <a:rPr sz="2400" b="1" spc="-40" dirty="0" smtClean="0">
                <a:latin typeface="Calibri"/>
                <a:cs typeface="Calibri"/>
              </a:rPr>
              <a:t>v</a:t>
            </a:r>
            <a:r>
              <a:rPr sz="2400" b="1" spc="-10" dirty="0" smtClean="0">
                <a:latin typeface="Calibri"/>
                <a:cs typeface="Calibri"/>
              </a:rPr>
              <a:t>al</a:t>
            </a:r>
            <a:r>
              <a:rPr sz="2400" b="1" spc="-25" dirty="0" smtClean="0">
                <a:latin typeface="Calibri"/>
                <a:cs typeface="Calibri"/>
              </a:rPr>
              <a:t> </a:t>
            </a:r>
            <a:r>
              <a:rPr sz="2400" b="1" spc="-40" dirty="0" smtClean="0">
                <a:latin typeface="Calibri"/>
                <a:cs typeface="Calibri"/>
              </a:rPr>
              <a:t>a</a:t>
            </a:r>
            <a:r>
              <a:rPr sz="2400" b="1" spc="-10" dirty="0" smtClean="0">
                <a:latin typeface="Calibri"/>
                <a:cs typeface="Calibri"/>
              </a:rPr>
              <a:t>t A</a:t>
            </a:r>
            <a:r>
              <a:rPr sz="2400" b="1" spc="-30" dirty="0" smtClean="0">
                <a:latin typeface="Calibri"/>
                <a:cs typeface="Calibri"/>
              </a:rPr>
              <a:t>P</a:t>
            </a:r>
            <a:r>
              <a:rPr sz="2400" b="1" spc="-10" dirty="0" smtClean="0">
                <a:latin typeface="Calibri"/>
                <a:cs typeface="Calibri"/>
              </a:rPr>
              <a:t>s</a:t>
            </a:r>
            <a:endParaRPr sz="2400">
              <a:latin typeface="Calibri"/>
              <a:cs typeface="Calibri"/>
            </a:endParaRPr>
          </a:p>
          <a:p>
            <a:pPr marL="756285" lvl="1" indent="-287020">
              <a:lnSpc>
                <a:spcPct val="100000"/>
              </a:lnSpc>
              <a:spcBef>
                <a:spcPts val="285"/>
              </a:spcBef>
              <a:buFont typeface="Arial"/>
              <a:buChar char="–"/>
              <a:tabLst>
                <a:tab pos="756285" algn="l"/>
              </a:tabLst>
            </a:pPr>
            <a:r>
              <a:rPr sz="2400" b="1" spc="-50" dirty="0" smtClean="0">
                <a:latin typeface="Calibri"/>
                <a:cs typeface="Calibri"/>
              </a:rPr>
              <a:t>R</a:t>
            </a:r>
            <a:r>
              <a:rPr sz="2400" b="1" spc="-15" dirty="0" smtClean="0">
                <a:latin typeface="Calibri"/>
                <a:cs typeface="Calibri"/>
              </a:rPr>
              <a:t>o</a:t>
            </a:r>
            <a:r>
              <a:rPr sz="2400" b="1" spc="-10" dirty="0" smtClean="0">
                <a:latin typeface="Calibri"/>
                <a:cs typeface="Calibri"/>
              </a:rPr>
              <a:t>a</a:t>
            </a:r>
            <a:r>
              <a:rPr sz="2400" b="1" spc="-15" dirty="0" smtClean="0">
                <a:latin typeface="Calibri"/>
                <a:cs typeface="Calibri"/>
              </a:rPr>
              <a:t>ming</a:t>
            </a:r>
            <a:r>
              <a:rPr sz="2400" b="1" spc="-40" dirty="0" smtClean="0">
                <a:latin typeface="Calibri"/>
                <a:cs typeface="Calibri"/>
              </a:rPr>
              <a:t> </a:t>
            </a:r>
            <a:r>
              <a:rPr sz="2400" b="1" spc="0" dirty="0" smtClean="0">
                <a:latin typeface="Calibri"/>
                <a:cs typeface="Calibri"/>
              </a:rPr>
              <a:t>ac</a:t>
            </a:r>
            <a:r>
              <a:rPr sz="2400" b="1" spc="-30" dirty="0" smtClean="0">
                <a:latin typeface="Calibri"/>
                <a:cs typeface="Calibri"/>
              </a:rPr>
              <a:t>r</a:t>
            </a:r>
            <a:r>
              <a:rPr sz="2400" b="1" spc="-15" dirty="0" smtClean="0">
                <a:latin typeface="Calibri"/>
                <a:cs typeface="Calibri"/>
              </a:rPr>
              <a:t>o</a:t>
            </a:r>
            <a:r>
              <a:rPr sz="2400" b="1" spc="-5" dirty="0" smtClean="0">
                <a:latin typeface="Calibri"/>
                <a:cs typeface="Calibri"/>
              </a:rPr>
              <a:t>s</a:t>
            </a:r>
            <a:r>
              <a:rPr sz="2400" b="1" spc="-10" dirty="0" smtClean="0">
                <a:latin typeface="Calibri"/>
                <a:cs typeface="Calibri"/>
              </a:rPr>
              <a:t>s</a:t>
            </a:r>
            <a:r>
              <a:rPr sz="2400" b="1" spc="-25" dirty="0" smtClean="0">
                <a:latin typeface="Calibri"/>
                <a:cs typeface="Calibri"/>
              </a:rPr>
              <a:t> </a:t>
            </a:r>
            <a:r>
              <a:rPr sz="2400" b="1" spc="0" dirty="0" smtClean="0">
                <a:latin typeface="Calibri"/>
                <a:cs typeface="Calibri"/>
              </a:rPr>
              <a:t>A</a:t>
            </a:r>
            <a:r>
              <a:rPr sz="2400" b="1" spc="-35" dirty="0" smtClean="0">
                <a:latin typeface="Calibri"/>
                <a:cs typeface="Calibri"/>
              </a:rPr>
              <a:t>P</a:t>
            </a:r>
            <a:r>
              <a:rPr sz="2400" b="1" spc="-10" dirty="0" smtClean="0">
                <a:latin typeface="Calibri"/>
                <a:cs typeface="Calibri"/>
              </a:rPr>
              <a:t>s</a:t>
            </a:r>
            <a:endParaRPr sz="2400">
              <a:latin typeface="Calibri"/>
              <a:cs typeface="Calibri"/>
            </a:endParaRPr>
          </a:p>
          <a:p>
            <a:pPr lvl="1">
              <a:lnSpc>
                <a:spcPts val="1300"/>
              </a:lnSpc>
              <a:spcBef>
                <a:spcPts val="45"/>
              </a:spcBef>
              <a:buFont typeface="Arial"/>
              <a:buChar char="–"/>
            </a:pPr>
            <a:endParaRPr sz="1300"/>
          </a:p>
          <a:p>
            <a:pPr marL="355600" indent="-342900">
              <a:lnSpc>
                <a:spcPct val="100000"/>
              </a:lnSpc>
              <a:buClr>
                <a:srgbClr val="C0504D"/>
              </a:buClr>
              <a:buFont typeface="Arial"/>
              <a:buChar char="•"/>
              <a:tabLst>
                <a:tab pos="354965" algn="l"/>
              </a:tabLst>
            </a:pPr>
            <a:r>
              <a:rPr sz="2400" b="1" spc="-15" dirty="0" smtClean="0">
                <a:latin typeface="Calibri"/>
                <a:cs typeface="Calibri"/>
              </a:rPr>
              <a:t>Chan</a:t>
            </a:r>
            <a:r>
              <a:rPr sz="2400" b="1" spc="-25" dirty="0" smtClean="0">
                <a:latin typeface="Calibri"/>
                <a:cs typeface="Calibri"/>
              </a:rPr>
              <a:t>n</a:t>
            </a:r>
            <a:r>
              <a:rPr sz="2400" b="1" spc="0" dirty="0" smtClean="0">
                <a:latin typeface="Calibri"/>
                <a:cs typeface="Calibri"/>
              </a:rPr>
              <a:t>el </a:t>
            </a:r>
            <a:r>
              <a:rPr sz="2400" b="1" spc="-10" dirty="0" smtClean="0">
                <a:latin typeface="Calibri"/>
                <a:cs typeface="Calibri"/>
              </a:rPr>
              <a:t>c</a:t>
            </a:r>
            <a:r>
              <a:rPr sz="2400" b="1" spc="-15" dirty="0" smtClean="0">
                <a:latin typeface="Calibri"/>
                <a:cs typeface="Calibri"/>
              </a:rPr>
              <a:t>ondi</a:t>
            </a:r>
            <a:r>
              <a:rPr sz="2400" b="1" spc="-10" dirty="0" smtClean="0">
                <a:latin typeface="Calibri"/>
                <a:cs typeface="Calibri"/>
              </a:rPr>
              <a:t>tio</a:t>
            </a:r>
            <a:r>
              <a:rPr sz="2400" b="1" spc="-20" dirty="0" smtClean="0">
                <a:latin typeface="Calibri"/>
                <a:cs typeface="Calibri"/>
              </a:rPr>
              <a:t>n</a:t>
            </a:r>
            <a:r>
              <a:rPr sz="2400" b="1" spc="-10" dirty="0" smtClean="0">
                <a:latin typeface="Calibri"/>
                <a:cs typeface="Calibri"/>
              </a:rPr>
              <a:t>s</a:t>
            </a:r>
            <a:endParaRPr sz="2400">
              <a:latin typeface="Calibri"/>
              <a:cs typeface="Calibri"/>
            </a:endParaRPr>
          </a:p>
          <a:p>
            <a:pPr marL="355600" indent="-342900">
              <a:lnSpc>
                <a:spcPct val="100000"/>
              </a:lnSpc>
              <a:spcBef>
                <a:spcPts val="285"/>
              </a:spcBef>
              <a:buClr>
                <a:srgbClr val="C0504D"/>
              </a:buClr>
              <a:buFont typeface="Arial"/>
              <a:buChar char="•"/>
              <a:tabLst>
                <a:tab pos="354965" algn="l"/>
              </a:tabLst>
            </a:pPr>
            <a:r>
              <a:rPr sz="2400" b="1" spc="-15" dirty="0" smtClean="0">
                <a:latin typeface="Calibri"/>
                <a:cs typeface="Calibri"/>
              </a:rPr>
              <a:t>Ne</a:t>
            </a:r>
            <a:r>
              <a:rPr sz="2400" b="1" spc="-20" dirty="0" smtClean="0">
                <a:latin typeface="Calibri"/>
                <a:cs typeface="Calibri"/>
              </a:rPr>
              <a:t>t</a:t>
            </a:r>
            <a:r>
              <a:rPr sz="2400" b="1" spc="-25" dirty="0" smtClean="0">
                <a:latin typeface="Calibri"/>
                <a:cs typeface="Calibri"/>
              </a:rPr>
              <a:t>w</a:t>
            </a:r>
            <a:r>
              <a:rPr sz="2400" b="1" spc="0" dirty="0" smtClean="0">
                <a:latin typeface="Calibri"/>
                <a:cs typeface="Calibri"/>
              </a:rPr>
              <a:t>ork</a:t>
            </a:r>
            <a:r>
              <a:rPr sz="2400" b="1" spc="-25" dirty="0" smtClean="0">
                <a:latin typeface="Calibri"/>
                <a:cs typeface="Calibri"/>
              </a:rPr>
              <a:t> </a:t>
            </a:r>
            <a:r>
              <a:rPr sz="2400" b="1" spc="-40" dirty="0" smtClean="0">
                <a:latin typeface="Calibri"/>
                <a:cs typeface="Calibri"/>
              </a:rPr>
              <a:t>t</a:t>
            </a:r>
            <a:r>
              <a:rPr sz="2400" b="1" spc="-15" dirty="0" smtClean="0">
                <a:latin typeface="Calibri"/>
                <a:cs typeface="Calibri"/>
              </a:rPr>
              <a:t>opol</a:t>
            </a:r>
            <a:r>
              <a:rPr sz="2400" b="1" spc="-10" dirty="0" smtClean="0">
                <a:latin typeface="Calibri"/>
                <a:cs typeface="Calibri"/>
              </a:rPr>
              <a:t>o</a:t>
            </a:r>
            <a:r>
              <a:rPr sz="2400" b="1" spc="-15" dirty="0" smtClean="0">
                <a:latin typeface="Calibri"/>
                <a:cs typeface="Calibri"/>
              </a:rPr>
              <a:t>gy</a:t>
            </a:r>
            <a:endParaRPr sz="2400">
              <a:latin typeface="Calibri"/>
              <a:cs typeface="Calibri"/>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93852" rIns="0" bIns="0" rtlCol="0">
            <a:noAutofit/>
          </a:bodyPr>
          <a:lstStyle/>
          <a:p>
            <a:pPr marL="1379855">
              <a:lnSpc>
                <a:spcPct val="100000"/>
              </a:lnSpc>
            </a:pPr>
            <a:r>
              <a:rPr sz="4400" dirty="0" smtClean="0">
                <a:latin typeface="Calibri"/>
                <a:cs typeface="Calibri"/>
              </a:rPr>
              <a:t>Mobility</a:t>
            </a:r>
            <a:r>
              <a:rPr sz="4400" spc="-20" dirty="0" smtClean="0">
                <a:latin typeface="Calibri"/>
                <a:cs typeface="Calibri"/>
              </a:rPr>
              <a:t> </a:t>
            </a:r>
            <a:r>
              <a:rPr sz="4400" spc="0" dirty="0" smtClean="0">
                <a:latin typeface="Calibri"/>
                <a:cs typeface="Calibri"/>
              </a:rPr>
              <a:t>models</a:t>
            </a:r>
            <a:endParaRPr sz="4400">
              <a:latin typeface="Calibri"/>
              <a:cs typeface="Calibri"/>
            </a:endParaRPr>
          </a:p>
        </p:txBody>
      </p:sp>
      <p:sp>
        <p:nvSpPr>
          <p:cNvPr id="3" name="object 3"/>
          <p:cNvSpPr txBox="1"/>
          <p:nvPr/>
        </p:nvSpPr>
        <p:spPr>
          <a:xfrm>
            <a:off x="535940" y="1572005"/>
            <a:ext cx="5010785" cy="4210050"/>
          </a:xfrm>
          <a:prstGeom prst="rect">
            <a:avLst/>
          </a:prstGeom>
        </p:spPr>
        <p:txBody>
          <a:bodyPr vert="horz" wrap="square" lIns="0" tIns="0" rIns="0" bIns="0" rtlCol="0">
            <a:noAutofit/>
          </a:bodyPr>
          <a:lstStyle/>
          <a:p>
            <a:pPr marL="355600" indent="-343535">
              <a:lnSpc>
                <a:spcPct val="100000"/>
              </a:lnSpc>
              <a:buFont typeface="Arial"/>
              <a:buChar char="•"/>
              <a:tabLst>
                <a:tab pos="355600" algn="l"/>
              </a:tabLst>
            </a:pPr>
            <a:r>
              <a:rPr sz="3200" dirty="0" smtClean="0">
                <a:latin typeface="Calibri"/>
                <a:cs typeface="Calibri"/>
              </a:rPr>
              <a:t>G</a:t>
            </a:r>
            <a:r>
              <a:rPr sz="3200" spc="-55" dirty="0" smtClean="0">
                <a:latin typeface="Calibri"/>
                <a:cs typeface="Calibri"/>
              </a:rPr>
              <a:t>r</a:t>
            </a:r>
            <a:r>
              <a:rPr sz="3200" spc="0" dirty="0" smtClean="0">
                <a:latin typeface="Calibri"/>
                <a:cs typeface="Calibri"/>
              </a:rPr>
              <a:t>oup</a:t>
            </a:r>
            <a:r>
              <a:rPr sz="3200" spc="-5" dirty="0" smtClean="0">
                <a:latin typeface="Calibri"/>
                <a:cs typeface="Calibri"/>
              </a:rPr>
              <a:t> </a:t>
            </a:r>
            <a:r>
              <a:rPr sz="3200" spc="0" dirty="0" smtClean="0">
                <a:latin typeface="Calibri"/>
                <a:cs typeface="Calibri"/>
              </a:rPr>
              <a:t>or </a:t>
            </a:r>
            <a:r>
              <a:rPr sz="3200" spc="-15" dirty="0" smtClean="0">
                <a:latin typeface="Calibri"/>
                <a:cs typeface="Calibri"/>
              </a:rPr>
              <a:t>i</a:t>
            </a:r>
            <a:r>
              <a:rPr sz="3200" spc="0" dirty="0" smtClean="0">
                <a:latin typeface="Calibri"/>
                <a:cs typeface="Calibri"/>
              </a:rPr>
              <a:t>ndiv</a:t>
            </a:r>
            <a:r>
              <a:rPr sz="3200" spc="-10" dirty="0" smtClean="0">
                <a:latin typeface="Calibri"/>
                <a:cs typeface="Calibri"/>
              </a:rPr>
              <a:t>i</a:t>
            </a:r>
            <a:r>
              <a:rPr sz="3200" spc="0" dirty="0" smtClean="0">
                <a:latin typeface="Calibri"/>
                <a:cs typeface="Calibri"/>
              </a:rPr>
              <a:t>dual</a:t>
            </a:r>
            <a:r>
              <a:rPr sz="3200" spc="40" dirty="0" smtClean="0">
                <a:latin typeface="Calibri"/>
                <a:cs typeface="Calibri"/>
              </a:rPr>
              <a:t> </a:t>
            </a:r>
            <a:r>
              <a:rPr sz="3200" spc="0" dirty="0" smtClean="0">
                <a:latin typeface="Calibri"/>
                <a:cs typeface="Calibri"/>
              </a:rPr>
              <a:t>mobi</a:t>
            </a:r>
            <a:r>
              <a:rPr sz="3200" spc="-15" dirty="0" smtClean="0">
                <a:latin typeface="Calibri"/>
                <a:cs typeface="Calibri"/>
              </a:rPr>
              <a:t>l</a:t>
            </a:r>
            <a:r>
              <a:rPr sz="3200" spc="0" dirty="0" smtClean="0">
                <a:latin typeface="Calibri"/>
                <a:cs typeface="Calibri"/>
              </a:rPr>
              <a:t>i</a:t>
            </a:r>
            <a:r>
              <a:rPr sz="3200" spc="-10" dirty="0" smtClean="0">
                <a:latin typeface="Calibri"/>
                <a:cs typeface="Calibri"/>
              </a:rPr>
              <a:t>t</a:t>
            </a:r>
            <a:r>
              <a:rPr sz="3200" spc="0" dirty="0" smtClean="0">
                <a:latin typeface="Calibri"/>
                <a:cs typeface="Calibri"/>
              </a:rPr>
              <a:t>y</a:t>
            </a:r>
            <a:endParaRPr sz="3200">
              <a:latin typeface="Calibri"/>
              <a:cs typeface="Calibri"/>
            </a:endParaRPr>
          </a:p>
          <a:p>
            <a:pPr marL="355600" indent="-343535">
              <a:lnSpc>
                <a:spcPct val="100000"/>
              </a:lnSpc>
              <a:spcBef>
                <a:spcPts val="385"/>
              </a:spcBef>
              <a:buFont typeface="Arial"/>
              <a:buChar char="•"/>
              <a:tabLst>
                <a:tab pos="355600" algn="l"/>
              </a:tabLst>
            </a:pPr>
            <a:r>
              <a:rPr sz="3200" dirty="0" smtClean="0">
                <a:latin typeface="Calibri"/>
                <a:cs typeface="Calibri"/>
              </a:rPr>
              <a:t>Spo</a:t>
            </a:r>
            <a:r>
              <a:rPr sz="3200" spc="-35" dirty="0" smtClean="0">
                <a:latin typeface="Calibri"/>
                <a:cs typeface="Calibri"/>
              </a:rPr>
              <a:t>n</a:t>
            </a:r>
            <a:r>
              <a:rPr sz="3200" spc="-45" dirty="0" smtClean="0">
                <a:latin typeface="Calibri"/>
                <a:cs typeface="Calibri"/>
              </a:rPr>
              <a:t>t</a:t>
            </a:r>
            <a:r>
              <a:rPr sz="3200" spc="0" dirty="0" smtClean="0">
                <a:latin typeface="Calibri"/>
                <a:cs typeface="Calibri"/>
              </a:rPr>
              <a:t>aneous</a:t>
            </a:r>
            <a:r>
              <a:rPr sz="3200" spc="-15" dirty="0" smtClean="0">
                <a:latin typeface="Calibri"/>
                <a:cs typeface="Calibri"/>
              </a:rPr>
              <a:t> </a:t>
            </a:r>
            <a:r>
              <a:rPr sz="3200" spc="0" dirty="0" smtClean="0">
                <a:latin typeface="Calibri"/>
                <a:cs typeface="Calibri"/>
              </a:rPr>
              <a:t>or</a:t>
            </a:r>
            <a:r>
              <a:rPr sz="3200" spc="-10" dirty="0" smtClean="0">
                <a:latin typeface="Calibri"/>
                <a:cs typeface="Calibri"/>
              </a:rPr>
              <a:t> </a:t>
            </a:r>
            <a:r>
              <a:rPr sz="3200" spc="-30" dirty="0" smtClean="0">
                <a:latin typeface="Calibri"/>
                <a:cs typeface="Calibri"/>
              </a:rPr>
              <a:t>c</a:t>
            </a:r>
            <a:r>
              <a:rPr sz="3200" spc="0" dirty="0" smtClean="0">
                <a:latin typeface="Calibri"/>
                <a:cs typeface="Calibri"/>
              </a:rPr>
              <a:t>o</a:t>
            </a:r>
            <a:r>
              <a:rPr sz="3200" spc="-30" dirty="0" smtClean="0">
                <a:latin typeface="Calibri"/>
                <a:cs typeface="Calibri"/>
              </a:rPr>
              <a:t>n</a:t>
            </a:r>
            <a:r>
              <a:rPr sz="3200" spc="0" dirty="0" smtClean="0">
                <a:latin typeface="Calibri"/>
                <a:cs typeface="Calibri"/>
              </a:rPr>
              <a:t>t</a:t>
            </a:r>
            <a:r>
              <a:rPr sz="3200" spc="-60" dirty="0" smtClean="0">
                <a:latin typeface="Calibri"/>
                <a:cs typeface="Calibri"/>
              </a:rPr>
              <a:t>r</a:t>
            </a:r>
            <a:r>
              <a:rPr sz="3200" spc="0" dirty="0" smtClean="0">
                <a:latin typeface="Calibri"/>
                <a:cs typeface="Calibri"/>
              </a:rPr>
              <a:t>olled</a:t>
            </a:r>
            <a:endParaRPr sz="3200">
              <a:latin typeface="Calibri"/>
              <a:cs typeface="Calibri"/>
            </a:endParaRPr>
          </a:p>
          <a:p>
            <a:pPr marL="355600" indent="-343535">
              <a:lnSpc>
                <a:spcPct val="100000"/>
              </a:lnSpc>
              <a:spcBef>
                <a:spcPts val="384"/>
              </a:spcBef>
              <a:buFont typeface="Arial"/>
              <a:buChar char="•"/>
              <a:tabLst>
                <a:tab pos="355600" algn="l"/>
              </a:tabLst>
            </a:pPr>
            <a:r>
              <a:rPr sz="3200" spc="-60" dirty="0" smtClean="0">
                <a:latin typeface="Calibri"/>
                <a:cs typeface="Calibri"/>
              </a:rPr>
              <a:t>P</a:t>
            </a:r>
            <a:r>
              <a:rPr sz="3200" spc="0" dirty="0" smtClean="0">
                <a:latin typeface="Calibri"/>
                <a:cs typeface="Calibri"/>
              </a:rPr>
              <a:t>ede</a:t>
            </a:r>
            <a:r>
              <a:rPr sz="3200" spc="-45" dirty="0" smtClean="0">
                <a:latin typeface="Calibri"/>
                <a:cs typeface="Calibri"/>
              </a:rPr>
              <a:t>s</a:t>
            </a:r>
            <a:r>
              <a:rPr sz="3200" spc="0" dirty="0" smtClean="0">
                <a:latin typeface="Calibri"/>
                <a:cs typeface="Calibri"/>
              </a:rPr>
              <a:t>tr</a:t>
            </a:r>
            <a:r>
              <a:rPr sz="3200" spc="-10" dirty="0" smtClean="0">
                <a:latin typeface="Calibri"/>
                <a:cs typeface="Calibri"/>
              </a:rPr>
              <a:t>i</a:t>
            </a:r>
            <a:r>
              <a:rPr sz="3200" spc="0" dirty="0" smtClean="0">
                <a:latin typeface="Calibri"/>
                <a:cs typeface="Calibri"/>
              </a:rPr>
              <a:t>an</a:t>
            </a:r>
            <a:r>
              <a:rPr sz="3200" spc="-20" dirty="0" smtClean="0">
                <a:latin typeface="Calibri"/>
                <a:cs typeface="Calibri"/>
              </a:rPr>
              <a:t> </a:t>
            </a:r>
            <a:r>
              <a:rPr sz="3200" spc="0" dirty="0" smtClean="0">
                <a:latin typeface="Calibri"/>
                <a:cs typeface="Calibri"/>
              </a:rPr>
              <a:t>or </a:t>
            </a:r>
            <a:r>
              <a:rPr sz="3200" spc="-35" dirty="0" smtClean="0">
                <a:latin typeface="Calibri"/>
                <a:cs typeface="Calibri"/>
              </a:rPr>
              <a:t>v</a:t>
            </a:r>
            <a:r>
              <a:rPr sz="3200" spc="0" dirty="0" smtClean="0">
                <a:latin typeface="Calibri"/>
                <a:cs typeface="Calibri"/>
              </a:rPr>
              <a:t>ehicu</a:t>
            </a:r>
            <a:r>
              <a:rPr sz="3200" spc="-15" dirty="0" smtClean="0">
                <a:latin typeface="Calibri"/>
                <a:cs typeface="Calibri"/>
              </a:rPr>
              <a:t>l</a:t>
            </a:r>
            <a:r>
              <a:rPr sz="3200" spc="0" dirty="0" smtClean="0">
                <a:latin typeface="Calibri"/>
                <a:cs typeface="Calibri"/>
              </a:rPr>
              <a:t>ar</a:t>
            </a:r>
            <a:endParaRPr sz="3200">
              <a:latin typeface="Calibri"/>
              <a:cs typeface="Calibri"/>
            </a:endParaRPr>
          </a:p>
          <a:p>
            <a:pPr marL="355600" indent="-343535">
              <a:lnSpc>
                <a:spcPct val="100000"/>
              </a:lnSpc>
              <a:spcBef>
                <a:spcPts val="380"/>
              </a:spcBef>
              <a:buFont typeface="Arial"/>
              <a:buChar char="•"/>
              <a:tabLst>
                <a:tab pos="355600" algn="l"/>
              </a:tabLst>
            </a:pPr>
            <a:r>
              <a:rPr sz="3200" spc="-45" dirty="0" smtClean="0">
                <a:latin typeface="Calibri"/>
                <a:cs typeface="Calibri"/>
              </a:rPr>
              <a:t>K</a:t>
            </a:r>
            <a:r>
              <a:rPr sz="3200" spc="0" dirty="0" smtClean="0">
                <a:latin typeface="Calibri"/>
                <a:cs typeface="Calibri"/>
              </a:rPr>
              <a:t>n</a:t>
            </a:r>
            <a:r>
              <a:rPr sz="3200" spc="-15" dirty="0" smtClean="0">
                <a:latin typeface="Calibri"/>
                <a:cs typeface="Calibri"/>
              </a:rPr>
              <a:t>o</a:t>
            </a:r>
            <a:r>
              <a:rPr sz="3200" spc="0" dirty="0" smtClean="0">
                <a:latin typeface="Calibri"/>
                <a:cs typeface="Calibri"/>
              </a:rPr>
              <a:t>wn</a:t>
            </a:r>
            <a:r>
              <a:rPr sz="3200" spc="-20" dirty="0" smtClean="0">
                <a:latin typeface="Calibri"/>
                <a:cs typeface="Calibri"/>
              </a:rPr>
              <a:t> </a:t>
            </a:r>
            <a:r>
              <a:rPr sz="3200" spc="0" dirty="0" smtClean="0">
                <a:latin typeface="Calibri"/>
                <a:cs typeface="Calibri"/>
              </a:rPr>
              <a:t>a priori or dynam</a:t>
            </a:r>
            <a:r>
              <a:rPr sz="3200" spc="-10" dirty="0" smtClean="0">
                <a:latin typeface="Calibri"/>
                <a:cs typeface="Calibri"/>
              </a:rPr>
              <a:t>i</a:t>
            </a:r>
            <a:r>
              <a:rPr sz="3200" spc="0" dirty="0" smtClean="0">
                <a:latin typeface="Calibri"/>
                <a:cs typeface="Calibri"/>
              </a:rPr>
              <a:t>c</a:t>
            </a:r>
            <a:endParaRPr sz="3200">
              <a:latin typeface="Calibri"/>
              <a:cs typeface="Calibri"/>
            </a:endParaRPr>
          </a:p>
          <a:p>
            <a:pPr>
              <a:lnSpc>
                <a:spcPts val="600"/>
              </a:lnSpc>
              <a:spcBef>
                <a:spcPts val="9"/>
              </a:spcBef>
              <a:buFont typeface="Arial"/>
              <a:buChar char="•"/>
            </a:pPr>
            <a:endParaRPr sz="600"/>
          </a:p>
          <a:p>
            <a:pPr>
              <a:lnSpc>
                <a:spcPts val="1000"/>
              </a:lnSpc>
              <a:buFont typeface="Arial"/>
              <a:buChar char="•"/>
            </a:pPr>
            <a:endParaRPr sz="1000"/>
          </a:p>
          <a:p>
            <a:pPr>
              <a:lnSpc>
                <a:spcPts val="1000"/>
              </a:lnSpc>
              <a:buFont typeface="Arial"/>
              <a:buChar char="•"/>
            </a:pPr>
            <a:endParaRPr sz="1000"/>
          </a:p>
          <a:p>
            <a:pPr>
              <a:lnSpc>
                <a:spcPts val="1000"/>
              </a:lnSpc>
              <a:buFont typeface="Arial"/>
              <a:buChar char="•"/>
            </a:pPr>
            <a:endParaRPr sz="1000"/>
          </a:p>
          <a:p>
            <a:pPr>
              <a:lnSpc>
                <a:spcPts val="1000"/>
              </a:lnSpc>
              <a:buFont typeface="Arial"/>
              <a:buChar char="•"/>
            </a:pPr>
            <a:endParaRPr sz="1000"/>
          </a:p>
          <a:p>
            <a:pPr marL="355600" indent="-343535">
              <a:lnSpc>
                <a:spcPct val="100000"/>
              </a:lnSpc>
              <a:buFont typeface="Arial"/>
              <a:buChar char="•"/>
              <a:tabLst>
                <a:tab pos="355600" algn="l"/>
              </a:tabLst>
            </a:pPr>
            <a:r>
              <a:rPr sz="3200" dirty="0" smtClean="0">
                <a:latin typeface="Calibri"/>
                <a:cs typeface="Calibri"/>
              </a:rPr>
              <a:t>Rando</a:t>
            </a:r>
            <a:r>
              <a:rPr sz="3200" spc="-10" dirty="0" smtClean="0">
                <a:latin typeface="Calibri"/>
                <a:cs typeface="Calibri"/>
              </a:rPr>
              <a:t>m</a:t>
            </a:r>
            <a:r>
              <a:rPr sz="3200" spc="0" dirty="0" smtClean="0">
                <a:latin typeface="Calibri"/>
                <a:cs typeface="Calibri"/>
              </a:rPr>
              <a:t>-</a:t>
            </a:r>
            <a:r>
              <a:rPr sz="3200" spc="-35" dirty="0" smtClean="0">
                <a:latin typeface="Calibri"/>
                <a:cs typeface="Calibri"/>
              </a:rPr>
              <a:t>w</a:t>
            </a:r>
            <a:r>
              <a:rPr sz="3200" spc="0" dirty="0" smtClean="0">
                <a:latin typeface="Calibri"/>
                <a:cs typeface="Calibri"/>
              </a:rPr>
              <a:t>alk</a:t>
            </a:r>
            <a:r>
              <a:rPr sz="3200" spc="-10" dirty="0" smtClean="0">
                <a:latin typeface="Calibri"/>
                <a:cs typeface="Calibri"/>
              </a:rPr>
              <a:t> </a:t>
            </a:r>
            <a:r>
              <a:rPr sz="3200" spc="0" dirty="0" smtClean="0">
                <a:latin typeface="Calibri"/>
                <a:cs typeface="Calibri"/>
              </a:rPr>
              <a:t>based</a:t>
            </a:r>
            <a:r>
              <a:rPr sz="3200" spc="-5" dirty="0" smtClean="0">
                <a:latin typeface="Calibri"/>
                <a:cs typeface="Calibri"/>
              </a:rPr>
              <a:t> </a:t>
            </a:r>
            <a:r>
              <a:rPr sz="3200" spc="0" dirty="0" smtClean="0">
                <a:latin typeface="Calibri"/>
                <a:cs typeface="Calibri"/>
              </a:rPr>
              <a:t>models</a:t>
            </a:r>
            <a:endParaRPr sz="3200">
              <a:latin typeface="Calibri"/>
              <a:cs typeface="Calibri"/>
            </a:endParaRPr>
          </a:p>
          <a:p>
            <a:pPr marL="469900">
              <a:lnSpc>
                <a:spcPct val="100000"/>
              </a:lnSpc>
              <a:spcBef>
                <a:spcPts val="350"/>
              </a:spcBef>
            </a:pPr>
            <a:r>
              <a:rPr sz="2800" spc="-20" dirty="0" smtClean="0">
                <a:latin typeface="Arial"/>
                <a:cs typeface="Arial"/>
              </a:rPr>
              <a:t>–</a:t>
            </a:r>
            <a:r>
              <a:rPr sz="2800" spc="-80" dirty="0" smtClean="0">
                <a:latin typeface="Arial"/>
                <a:cs typeface="Arial"/>
              </a:rPr>
              <a:t> </a:t>
            </a:r>
            <a:r>
              <a:rPr sz="2800" spc="-20" dirty="0" smtClean="0">
                <a:latin typeface="Calibri"/>
                <a:cs typeface="Calibri"/>
              </a:rPr>
              <a:t>R</a:t>
            </a:r>
            <a:r>
              <a:rPr sz="2800" spc="-10" dirty="0" smtClean="0">
                <a:latin typeface="Calibri"/>
                <a:cs typeface="Calibri"/>
              </a:rPr>
              <a:t>a</a:t>
            </a:r>
            <a:r>
              <a:rPr sz="2800" spc="-15" dirty="0" smtClean="0">
                <a:latin typeface="Calibri"/>
                <a:cs typeface="Calibri"/>
              </a:rPr>
              <a:t>nd</a:t>
            </a:r>
            <a:r>
              <a:rPr sz="2800" spc="-65" dirty="0" smtClean="0">
                <a:latin typeface="Calibri"/>
                <a:cs typeface="Calibri"/>
              </a:rPr>
              <a:t>w</a:t>
            </a:r>
            <a:r>
              <a:rPr sz="2800" spc="-60" dirty="0" smtClean="0">
                <a:latin typeface="Calibri"/>
                <a:cs typeface="Calibri"/>
              </a:rPr>
              <a:t>a</a:t>
            </a:r>
            <a:r>
              <a:rPr sz="2800" spc="-15" dirty="0" smtClean="0">
                <a:latin typeface="Calibri"/>
                <a:cs typeface="Calibri"/>
              </a:rPr>
              <a:t>y model in ns-2</a:t>
            </a:r>
            <a:endParaRPr sz="2800">
              <a:latin typeface="Calibri"/>
              <a:cs typeface="Calibri"/>
            </a:endParaRPr>
          </a:p>
          <a:p>
            <a:pPr marL="355600" indent="-343535">
              <a:lnSpc>
                <a:spcPct val="100000"/>
              </a:lnSpc>
              <a:spcBef>
                <a:spcPts val="370"/>
              </a:spcBef>
              <a:buFont typeface="Arial"/>
              <a:buChar char="•"/>
              <a:tabLst>
                <a:tab pos="355600" algn="l"/>
              </a:tabLst>
            </a:pPr>
            <a:r>
              <a:rPr sz="3200" dirty="0" smtClean="0">
                <a:latin typeface="Calibri"/>
                <a:cs typeface="Calibri"/>
              </a:rPr>
              <a:t>Mar</a:t>
            </a:r>
            <a:r>
              <a:rPr sz="3200" spc="-114" dirty="0" smtClean="0">
                <a:latin typeface="Calibri"/>
                <a:cs typeface="Calibri"/>
              </a:rPr>
              <a:t>k</a:t>
            </a:r>
            <a:r>
              <a:rPr sz="3200" spc="0" dirty="0" smtClean="0">
                <a:latin typeface="Calibri"/>
                <a:cs typeface="Calibri"/>
              </a:rPr>
              <a:t>o</a:t>
            </a:r>
            <a:r>
              <a:rPr sz="3200" spc="-10" dirty="0" smtClean="0">
                <a:latin typeface="Calibri"/>
                <a:cs typeface="Calibri"/>
              </a:rPr>
              <a:t>v</a:t>
            </a:r>
            <a:r>
              <a:rPr sz="3200" spc="0" dirty="0" smtClean="0">
                <a:latin typeface="Calibri"/>
                <a:cs typeface="Calibri"/>
              </a:rPr>
              <a:t>-based</a:t>
            </a:r>
            <a:r>
              <a:rPr sz="3200" spc="-25" dirty="0" smtClean="0">
                <a:latin typeface="Calibri"/>
                <a:cs typeface="Calibri"/>
              </a:rPr>
              <a:t> </a:t>
            </a:r>
            <a:r>
              <a:rPr sz="3200" spc="0" dirty="0" smtClean="0">
                <a:latin typeface="Calibri"/>
                <a:cs typeface="Calibri"/>
              </a:rPr>
              <a:t>model</a:t>
            </a:r>
            <a:endParaRPr sz="3200">
              <a:latin typeface="Calibri"/>
              <a:cs typeface="Calibri"/>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93852" rIns="0" bIns="0" rtlCol="0">
            <a:noAutofit/>
          </a:bodyPr>
          <a:lstStyle/>
          <a:p>
            <a:pPr marL="93345">
              <a:lnSpc>
                <a:spcPct val="100000"/>
              </a:lnSpc>
            </a:pPr>
            <a:r>
              <a:rPr sz="4400" dirty="0" smtClean="0">
                <a:latin typeface="Calibri"/>
                <a:cs typeface="Calibri"/>
              </a:rPr>
              <a:t>A </a:t>
            </a:r>
            <a:r>
              <a:rPr sz="4400" spc="-229" dirty="0" smtClean="0">
                <a:latin typeface="Calibri"/>
                <a:cs typeface="Calibri"/>
              </a:rPr>
              <a:t>V</a:t>
            </a:r>
            <a:r>
              <a:rPr sz="4400" spc="0" dirty="0" smtClean="0">
                <a:latin typeface="Calibri"/>
                <a:cs typeface="Calibri"/>
              </a:rPr>
              <a:t>e</a:t>
            </a:r>
            <a:r>
              <a:rPr sz="4400" spc="20" dirty="0" smtClean="0">
                <a:latin typeface="Calibri"/>
                <a:cs typeface="Calibri"/>
              </a:rPr>
              <a:t>r</a:t>
            </a:r>
            <a:r>
              <a:rPr sz="4400" spc="0" dirty="0" smtClean="0">
                <a:latin typeface="Calibri"/>
                <a:cs typeface="Calibri"/>
              </a:rPr>
              <a:t>y</a:t>
            </a:r>
            <a:r>
              <a:rPr sz="4400" spc="-15" dirty="0" smtClean="0">
                <a:latin typeface="Calibri"/>
                <a:cs typeface="Calibri"/>
              </a:rPr>
              <a:t> </a:t>
            </a:r>
            <a:r>
              <a:rPr sz="4400" spc="0" dirty="0" smtClean="0">
                <a:latin typeface="Calibri"/>
                <a:cs typeface="Calibri"/>
              </a:rPr>
              <a:t>Simple Channel</a:t>
            </a:r>
            <a:r>
              <a:rPr sz="4400" spc="-5" dirty="0" smtClean="0">
                <a:latin typeface="Calibri"/>
                <a:cs typeface="Calibri"/>
              </a:rPr>
              <a:t> </a:t>
            </a:r>
            <a:r>
              <a:rPr sz="4400" spc="0" dirty="0" smtClean="0">
                <a:latin typeface="Calibri"/>
                <a:cs typeface="Calibri"/>
              </a:rPr>
              <a:t>Model</a:t>
            </a:r>
            <a:endParaRPr sz="4400">
              <a:latin typeface="Calibri"/>
              <a:cs typeface="Calibri"/>
            </a:endParaRPr>
          </a:p>
        </p:txBody>
      </p:sp>
      <p:sp>
        <p:nvSpPr>
          <p:cNvPr id="3" name="object 3"/>
          <p:cNvSpPr/>
          <p:nvPr/>
        </p:nvSpPr>
        <p:spPr>
          <a:xfrm>
            <a:off x="1109659" y="3043301"/>
            <a:ext cx="5629341" cy="1704975"/>
          </a:xfrm>
          <a:prstGeom prst="rect">
            <a:avLst/>
          </a:prstGeom>
          <a:blipFill>
            <a:blip r:embed="rId2" cstate="print"/>
            <a:stretch>
              <a:fillRect/>
            </a:stretch>
          </a:blipFill>
        </p:spPr>
        <p:txBody>
          <a:bodyPr wrap="square" lIns="0" tIns="0" rIns="0" bIns="0" rtlCol="0">
            <a:noAutofit/>
          </a:bodyPr>
          <a:lstStyle/>
          <a:p>
            <a:endParaRPr/>
          </a:p>
        </p:txBody>
      </p:sp>
      <p:sp>
        <p:nvSpPr>
          <p:cNvPr id="4" name="object 4"/>
          <p:cNvSpPr txBox="1"/>
          <p:nvPr/>
        </p:nvSpPr>
        <p:spPr>
          <a:xfrm>
            <a:off x="1856994" y="3758819"/>
            <a:ext cx="463550" cy="281305"/>
          </a:xfrm>
          <a:prstGeom prst="rect">
            <a:avLst/>
          </a:prstGeom>
        </p:spPr>
        <p:txBody>
          <a:bodyPr vert="horz" wrap="square" lIns="0" tIns="0" rIns="0" bIns="0" rtlCol="0">
            <a:noAutofit/>
          </a:bodyPr>
          <a:lstStyle/>
          <a:p>
            <a:pPr marL="12700">
              <a:lnSpc>
                <a:spcPct val="100000"/>
              </a:lnSpc>
            </a:pPr>
            <a:r>
              <a:rPr sz="1800" dirty="0" smtClean="0">
                <a:latin typeface="Verdana"/>
                <a:cs typeface="Verdana"/>
              </a:rPr>
              <a:t>I</a:t>
            </a:r>
            <a:r>
              <a:rPr sz="1800" spc="-10" dirty="0" smtClean="0">
                <a:latin typeface="Verdana"/>
                <a:cs typeface="Verdana"/>
              </a:rPr>
              <a:t>d</a:t>
            </a:r>
            <a:r>
              <a:rPr sz="1800" spc="5" dirty="0" smtClean="0">
                <a:latin typeface="Verdana"/>
                <a:cs typeface="Verdana"/>
              </a:rPr>
              <a:t>l</a:t>
            </a:r>
            <a:r>
              <a:rPr sz="1800" spc="0" dirty="0" smtClean="0">
                <a:latin typeface="Verdana"/>
                <a:cs typeface="Verdana"/>
              </a:rPr>
              <a:t>e</a:t>
            </a:r>
            <a:endParaRPr sz="1800">
              <a:latin typeface="Verdana"/>
              <a:cs typeface="Verdana"/>
            </a:endParaRPr>
          </a:p>
        </p:txBody>
      </p:sp>
      <p:sp>
        <p:nvSpPr>
          <p:cNvPr id="5" name="object 5"/>
          <p:cNvSpPr txBox="1"/>
          <p:nvPr/>
        </p:nvSpPr>
        <p:spPr>
          <a:xfrm>
            <a:off x="5471540" y="3759454"/>
            <a:ext cx="581660" cy="281305"/>
          </a:xfrm>
          <a:prstGeom prst="rect">
            <a:avLst/>
          </a:prstGeom>
        </p:spPr>
        <p:txBody>
          <a:bodyPr vert="horz" wrap="square" lIns="0" tIns="0" rIns="0" bIns="0" rtlCol="0">
            <a:noAutofit/>
          </a:bodyPr>
          <a:lstStyle/>
          <a:p>
            <a:pPr marL="12700">
              <a:lnSpc>
                <a:spcPct val="100000"/>
              </a:lnSpc>
            </a:pPr>
            <a:r>
              <a:rPr sz="1800" spc="-15" dirty="0" smtClean="0">
                <a:latin typeface="Verdana"/>
                <a:cs typeface="Verdana"/>
              </a:rPr>
              <a:t>Busy</a:t>
            </a:r>
            <a:endParaRPr sz="1800">
              <a:latin typeface="Verdana"/>
              <a:cs typeface="Verdana"/>
            </a:endParaRPr>
          </a:p>
        </p:txBody>
      </p:sp>
      <p:sp>
        <p:nvSpPr>
          <p:cNvPr id="6" name="object 6"/>
          <p:cNvSpPr txBox="1"/>
          <p:nvPr/>
        </p:nvSpPr>
        <p:spPr>
          <a:xfrm>
            <a:off x="78739" y="4125721"/>
            <a:ext cx="8517255" cy="2505075"/>
          </a:xfrm>
          <a:prstGeom prst="rect">
            <a:avLst/>
          </a:prstGeom>
        </p:spPr>
        <p:txBody>
          <a:bodyPr vert="horz" wrap="square" lIns="0" tIns="0" rIns="0" bIns="0" rtlCol="0">
            <a:noAutofit/>
          </a:bodyPr>
          <a:lstStyle/>
          <a:p>
            <a:pPr marL="892175">
              <a:lnSpc>
                <a:spcPct val="100000"/>
              </a:lnSpc>
            </a:pPr>
            <a:r>
              <a:rPr sz="2700" spc="-15" baseline="13888" dirty="0" smtClean="0">
                <a:latin typeface="Verdana"/>
                <a:cs typeface="Verdana"/>
              </a:rPr>
              <a:t>P</a:t>
            </a:r>
            <a:r>
              <a:rPr sz="1200" spc="-5" dirty="0" smtClean="0">
                <a:latin typeface="Verdana"/>
                <a:cs typeface="Verdana"/>
              </a:rPr>
              <a:t>ii</a:t>
            </a:r>
            <a:endParaRPr sz="1200">
              <a:latin typeface="Verdana"/>
              <a:cs typeface="Verdana"/>
            </a:endParaRPr>
          </a:p>
          <a:p>
            <a:pPr>
              <a:lnSpc>
                <a:spcPts val="500"/>
              </a:lnSpc>
              <a:spcBef>
                <a:spcPts val="15"/>
              </a:spcBef>
            </a:pPr>
            <a:endParaRPr sz="500"/>
          </a:p>
          <a:p>
            <a:pPr>
              <a:lnSpc>
                <a:spcPts val="1000"/>
              </a:lnSpc>
            </a:pPr>
            <a:endParaRPr sz="1000"/>
          </a:p>
          <a:p>
            <a:pPr>
              <a:lnSpc>
                <a:spcPts val="1000"/>
              </a:lnSpc>
            </a:pPr>
            <a:endParaRPr sz="1000"/>
          </a:p>
          <a:p>
            <a:pPr>
              <a:lnSpc>
                <a:spcPts val="1000"/>
              </a:lnSpc>
            </a:pPr>
            <a:endParaRPr sz="1000"/>
          </a:p>
          <a:p>
            <a:pPr marR="1416685" algn="ctr">
              <a:lnSpc>
                <a:spcPts val="2130"/>
              </a:lnSpc>
            </a:pPr>
            <a:r>
              <a:rPr sz="2700" spc="-15" baseline="13888" dirty="0" smtClean="0">
                <a:latin typeface="Verdana"/>
                <a:cs typeface="Verdana"/>
              </a:rPr>
              <a:t>P</a:t>
            </a:r>
            <a:r>
              <a:rPr sz="1200" spc="-5" dirty="0" smtClean="0">
                <a:latin typeface="Verdana"/>
                <a:cs typeface="Verdana"/>
              </a:rPr>
              <a:t>bi</a:t>
            </a:r>
            <a:endParaRPr sz="1200">
              <a:latin typeface="Verdana"/>
              <a:cs typeface="Verdana"/>
            </a:endParaRPr>
          </a:p>
          <a:p>
            <a:pPr marL="216535" indent="-204470">
              <a:lnSpc>
                <a:spcPts val="1825"/>
              </a:lnSpc>
              <a:buFont typeface="Verdana"/>
              <a:buChar char="•"/>
              <a:tabLst>
                <a:tab pos="216535" algn="l"/>
              </a:tabLst>
            </a:pPr>
            <a:r>
              <a:rPr sz="1800" spc="0" dirty="0" smtClean="0">
                <a:latin typeface="Verdana"/>
                <a:cs typeface="Verdana"/>
              </a:rPr>
              <a:t>A</a:t>
            </a:r>
            <a:r>
              <a:rPr sz="1800" spc="-10" dirty="0" smtClean="0">
                <a:latin typeface="Verdana"/>
                <a:cs typeface="Verdana"/>
              </a:rPr>
              <a:t> </a:t>
            </a:r>
            <a:r>
              <a:rPr sz="1800" spc="0" dirty="0" smtClean="0">
                <a:latin typeface="Verdana"/>
                <a:cs typeface="Verdana"/>
              </a:rPr>
              <a:t>ch</a:t>
            </a:r>
            <a:r>
              <a:rPr sz="1800" spc="-10" dirty="0" smtClean="0">
                <a:latin typeface="Verdana"/>
                <a:cs typeface="Verdana"/>
              </a:rPr>
              <a:t>a</a:t>
            </a:r>
            <a:r>
              <a:rPr sz="1800" spc="0" dirty="0" smtClean="0">
                <a:latin typeface="Verdana"/>
                <a:cs typeface="Verdana"/>
              </a:rPr>
              <a:t>nn</a:t>
            </a:r>
            <a:r>
              <a:rPr sz="1800" spc="-10" dirty="0" smtClean="0">
                <a:latin typeface="Verdana"/>
                <a:cs typeface="Verdana"/>
              </a:rPr>
              <a:t>e</a:t>
            </a:r>
            <a:r>
              <a:rPr sz="1800" spc="0" dirty="0" smtClean="0">
                <a:latin typeface="Verdana"/>
                <a:cs typeface="Verdana"/>
              </a:rPr>
              <a:t>l</a:t>
            </a:r>
            <a:r>
              <a:rPr sz="1800" spc="5" dirty="0" smtClean="0">
                <a:latin typeface="Verdana"/>
                <a:cs typeface="Verdana"/>
              </a:rPr>
              <a:t> </a:t>
            </a:r>
            <a:r>
              <a:rPr sz="1800" spc="0" dirty="0" smtClean="0">
                <a:latin typeface="Verdana"/>
                <a:cs typeface="Verdana"/>
              </a:rPr>
              <a:t>can</a:t>
            </a:r>
            <a:r>
              <a:rPr sz="1800" spc="-15" dirty="0" smtClean="0">
                <a:latin typeface="Verdana"/>
                <a:cs typeface="Verdana"/>
              </a:rPr>
              <a:t> </a:t>
            </a:r>
            <a:r>
              <a:rPr sz="1800" spc="-10" dirty="0" smtClean="0">
                <a:latin typeface="Verdana"/>
                <a:cs typeface="Verdana"/>
              </a:rPr>
              <a:t>b</a:t>
            </a:r>
            <a:r>
              <a:rPr sz="1800" spc="0" dirty="0" smtClean="0">
                <a:latin typeface="Verdana"/>
                <a:cs typeface="Verdana"/>
              </a:rPr>
              <a:t>e</a:t>
            </a:r>
            <a:r>
              <a:rPr sz="1800" spc="15" dirty="0" smtClean="0">
                <a:latin typeface="Verdana"/>
                <a:cs typeface="Verdana"/>
              </a:rPr>
              <a:t> </a:t>
            </a:r>
            <a:r>
              <a:rPr sz="1800" spc="5" dirty="0" smtClean="0">
                <a:latin typeface="Verdana"/>
                <a:cs typeface="Verdana"/>
              </a:rPr>
              <a:t>i</a:t>
            </a:r>
            <a:r>
              <a:rPr sz="1800" spc="0" dirty="0" smtClean="0">
                <a:latin typeface="Verdana"/>
                <a:cs typeface="Verdana"/>
              </a:rPr>
              <a:t>n</a:t>
            </a:r>
            <a:r>
              <a:rPr sz="1800" spc="-10" dirty="0" smtClean="0">
                <a:latin typeface="Verdana"/>
                <a:cs typeface="Verdana"/>
              </a:rPr>
              <a:t> </a:t>
            </a:r>
            <a:r>
              <a:rPr sz="1800" spc="0" dirty="0" smtClean="0">
                <a:latin typeface="Verdana"/>
                <a:cs typeface="Verdana"/>
              </a:rPr>
              <a:t>the</a:t>
            </a:r>
            <a:r>
              <a:rPr sz="1800" spc="5" dirty="0" smtClean="0">
                <a:latin typeface="Verdana"/>
                <a:cs typeface="Verdana"/>
              </a:rPr>
              <a:t> i</a:t>
            </a:r>
            <a:r>
              <a:rPr sz="1800" spc="-10" dirty="0" smtClean="0">
                <a:latin typeface="Verdana"/>
                <a:cs typeface="Verdana"/>
              </a:rPr>
              <a:t>d</a:t>
            </a:r>
            <a:r>
              <a:rPr sz="1800" spc="5" dirty="0" smtClean="0">
                <a:latin typeface="Verdana"/>
                <a:cs typeface="Verdana"/>
              </a:rPr>
              <a:t>l</a:t>
            </a:r>
            <a:r>
              <a:rPr sz="1800" spc="0" dirty="0" smtClean="0">
                <a:latin typeface="Verdana"/>
                <a:cs typeface="Verdana"/>
              </a:rPr>
              <a:t>e</a:t>
            </a:r>
            <a:r>
              <a:rPr sz="1800" spc="5" dirty="0" smtClean="0">
                <a:latin typeface="Verdana"/>
                <a:cs typeface="Verdana"/>
              </a:rPr>
              <a:t> </a:t>
            </a:r>
            <a:r>
              <a:rPr sz="1800" spc="0" dirty="0" smtClean="0">
                <a:latin typeface="Verdana"/>
                <a:cs typeface="Verdana"/>
              </a:rPr>
              <a:t>or</a:t>
            </a:r>
            <a:r>
              <a:rPr sz="1800" spc="-15" dirty="0" smtClean="0">
                <a:latin typeface="Verdana"/>
                <a:cs typeface="Verdana"/>
              </a:rPr>
              <a:t> </a:t>
            </a:r>
            <a:r>
              <a:rPr sz="1800" spc="-10" dirty="0" smtClean="0">
                <a:latin typeface="Verdana"/>
                <a:cs typeface="Verdana"/>
              </a:rPr>
              <a:t>b</a:t>
            </a:r>
            <a:r>
              <a:rPr sz="1800" spc="0" dirty="0" smtClean="0">
                <a:latin typeface="Verdana"/>
                <a:cs typeface="Verdana"/>
              </a:rPr>
              <a:t>usy</a:t>
            </a:r>
            <a:r>
              <a:rPr sz="1800" spc="10" dirty="0" smtClean="0">
                <a:latin typeface="Verdana"/>
                <a:cs typeface="Verdana"/>
              </a:rPr>
              <a:t> </a:t>
            </a:r>
            <a:r>
              <a:rPr sz="1800" spc="0" dirty="0" smtClean="0">
                <a:latin typeface="Verdana"/>
                <a:cs typeface="Verdana"/>
              </a:rPr>
              <a:t>st</a:t>
            </a:r>
            <a:r>
              <a:rPr sz="1800" spc="-10" dirty="0" smtClean="0">
                <a:latin typeface="Verdana"/>
                <a:cs typeface="Verdana"/>
              </a:rPr>
              <a:t>a</a:t>
            </a:r>
            <a:r>
              <a:rPr sz="1800" spc="0" dirty="0" smtClean="0">
                <a:latin typeface="Verdana"/>
                <a:cs typeface="Verdana"/>
              </a:rPr>
              <a:t>te</a:t>
            </a:r>
            <a:endParaRPr sz="1800">
              <a:latin typeface="Verdana"/>
              <a:cs typeface="Verdana"/>
            </a:endParaRPr>
          </a:p>
          <a:p>
            <a:pPr marL="216535" indent="-204470">
              <a:lnSpc>
                <a:spcPct val="100000"/>
              </a:lnSpc>
              <a:buFont typeface="Verdana"/>
              <a:buChar char="•"/>
              <a:tabLst>
                <a:tab pos="216535" algn="l"/>
              </a:tabLst>
            </a:pPr>
            <a:r>
              <a:rPr sz="1800" spc="-25" dirty="0" smtClean="0">
                <a:latin typeface="Verdana"/>
                <a:cs typeface="Verdana"/>
              </a:rPr>
              <a:t>M</a:t>
            </a:r>
            <a:r>
              <a:rPr sz="1800" spc="-10" dirty="0" smtClean="0">
                <a:latin typeface="Verdana"/>
                <a:cs typeface="Verdana"/>
              </a:rPr>
              <a:t>ar</a:t>
            </a:r>
            <a:r>
              <a:rPr sz="1800" spc="-30" dirty="0" smtClean="0">
                <a:latin typeface="Verdana"/>
                <a:cs typeface="Verdana"/>
              </a:rPr>
              <a:t>ko</a:t>
            </a:r>
            <a:r>
              <a:rPr sz="1800" spc="-50" dirty="0" smtClean="0">
                <a:latin typeface="Verdana"/>
                <a:cs typeface="Verdana"/>
              </a:rPr>
              <a:t>v</a:t>
            </a:r>
            <a:r>
              <a:rPr sz="1800" spc="-5" dirty="0" smtClean="0">
                <a:latin typeface="Verdana"/>
                <a:cs typeface="Verdana"/>
              </a:rPr>
              <a:t>-</a:t>
            </a:r>
            <a:r>
              <a:rPr sz="1800" spc="-10" dirty="0" smtClean="0">
                <a:latin typeface="Verdana"/>
                <a:cs typeface="Verdana"/>
              </a:rPr>
              <a:t>bas</a:t>
            </a:r>
            <a:r>
              <a:rPr sz="1800" spc="-25" dirty="0" smtClean="0">
                <a:latin typeface="Verdana"/>
                <a:cs typeface="Verdana"/>
              </a:rPr>
              <a:t>e</a:t>
            </a:r>
            <a:r>
              <a:rPr sz="1800" spc="0" dirty="0" smtClean="0">
                <a:latin typeface="Verdana"/>
                <a:cs typeface="Verdana"/>
              </a:rPr>
              <a:t>d</a:t>
            </a:r>
            <a:r>
              <a:rPr sz="1800" spc="-15" dirty="0" smtClean="0">
                <a:latin typeface="Verdana"/>
                <a:cs typeface="Verdana"/>
              </a:rPr>
              <a:t> mo</a:t>
            </a:r>
            <a:r>
              <a:rPr sz="1800" spc="-20" dirty="0" smtClean="0">
                <a:latin typeface="Verdana"/>
                <a:cs typeface="Verdana"/>
              </a:rPr>
              <a:t>d</a:t>
            </a:r>
            <a:r>
              <a:rPr sz="1800" spc="0" dirty="0" smtClean="0">
                <a:latin typeface="Verdana"/>
                <a:cs typeface="Verdana"/>
              </a:rPr>
              <a:t>el</a:t>
            </a:r>
            <a:r>
              <a:rPr sz="1800" spc="15" dirty="0" smtClean="0">
                <a:latin typeface="Verdana"/>
                <a:cs typeface="Verdana"/>
              </a:rPr>
              <a:t> </a:t>
            </a:r>
            <a:r>
              <a:rPr sz="1800" spc="0" dirty="0" smtClean="0">
                <a:latin typeface="Verdana"/>
                <a:cs typeface="Verdana"/>
              </a:rPr>
              <a:t>a</a:t>
            </a:r>
            <a:r>
              <a:rPr sz="1800" spc="5" dirty="0" smtClean="0">
                <a:latin typeface="Verdana"/>
                <a:cs typeface="Verdana"/>
              </a:rPr>
              <a:t>ll</a:t>
            </a:r>
            <a:r>
              <a:rPr sz="1800" spc="0" dirty="0" smtClean="0">
                <a:latin typeface="Verdana"/>
                <a:cs typeface="Verdana"/>
              </a:rPr>
              <a:t>ows</a:t>
            </a:r>
            <a:r>
              <a:rPr sz="1800" spc="-25" dirty="0" smtClean="0">
                <a:latin typeface="Verdana"/>
                <a:cs typeface="Verdana"/>
              </a:rPr>
              <a:t> </a:t>
            </a:r>
            <a:r>
              <a:rPr sz="1800" spc="-15" dirty="0" smtClean="0">
                <a:latin typeface="Verdana"/>
                <a:cs typeface="Verdana"/>
              </a:rPr>
              <a:t>us</a:t>
            </a:r>
            <a:r>
              <a:rPr sz="1800" spc="10" dirty="0" smtClean="0">
                <a:latin typeface="Verdana"/>
                <a:cs typeface="Verdana"/>
              </a:rPr>
              <a:t> </a:t>
            </a:r>
            <a:r>
              <a:rPr sz="1800" spc="-10" dirty="0" smtClean="0">
                <a:latin typeface="Verdana"/>
                <a:cs typeface="Verdana"/>
              </a:rPr>
              <a:t>to </a:t>
            </a:r>
            <a:r>
              <a:rPr sz="1800" spc="-15" dirty="0" smtClean="0">
                <a:latin typeface="Verdana"/>
                <a:cs typeface="Verdana"/>
              </a:rPr>
              <a:t>d</a:t>
            </a:r>
            <a:r>
              <a:rPr sz="1800" spc="-25" dirty="0" smtClean="0">
                <a:latin typeface="Verdana"/>
                <a:cs typeface="Verdana"/>
              </a:rPr>
              <a:t>e</a:t>
            </a:r>
            <a:r>
              <a:rPr sz="1800" spc="-10" dirty="0" smtClean="0">
                <a:latin typeface="Verdana"/>
                <a:cs typeface="Verdana"/>
              </a:rPr>
              <a:t>t</a:t>
            </a:r>
            <a:r>
              <a:rPr sz="1800" spc="-20" dirty="0" smtClean="0">
                <a:latin typeface="Verdana"/>
                <a:cs typeface="Verdana"/>
              </a:rPr>
              <a:t>e</a:t>
            </a:r>
            <a:r>
              <a:rPr sz="1800" spc="-15" dirty="0" smtClean="0">
                <a:latin typeface="Verdana"/>
                <a:cs typeface="Verdana"/>
              </a:rPr>
              <a:t>rm</a:t>
            </a:r>
            <a:r>
              <a:rPr sz="1800" spc="0" dirty="0" smtClean="0">
                <a:latin typeface="Verdana"/>
                <a:cs typeface="Verdana"/>
              </a:rPr>
              <a:t>i</a:t>
            </a:r>
            <a:r>
              <a:rPr sz="1800" spc="-10" dirty="0" smtClean="0">
                <a:latin typeface="Verdana"/>
                <a:cs typeface="Verdana"/>
              </a:rPr>
              <a:t>ne:</a:t>
            </a:r>
            <a:endParaRPr sz="1800">
              <a:latin typeface="Verdana"/>
              <a:cs typeface="Verdana"/>
            </a:endParaRPr>
          </a:p>
          <a:p>
            <a:pPr marL="754380" lvl="1" indent="-285115">
              <a:lnSpc>
                <a:spcPct val="100000"/>
              </a:lnSpc>
              <a:buFont typeface="Verdana"/>
              <a:buChar char="•"/>
              <a:tabLst>
                <a:tab pos="754380" algn="l"/>
              </a:tabLst>
            </a:pPr>
            <a:r>
              <a:rPr sz="1800" dirty="0" smtClean="0">
                <a:latin typeface="Verdana"/>
                <a:cs typeface="Verdana"/>
              </a:rPr>
              <a:t>How</a:t>
            </a:r>
            <a:r>
              <a:rPr sz="1800" spc="-5" dirty="0" smtClean="0">
                <a:latin typeface="Verdana"/>
                <a:cs typeface="Verdana"/>
              </a:rPr>
              <a:t> </a:t>
            </a:r>
            <a:r>
              <a:rPr sz="1800" spc="-15" dirty="0" smtClean="0">
                <a:latin typeface="Verdana"/>
                <a:cs typeface="Verdana"/>
              </a:rPr>
              <a:t>much t</a:t>
            </a:r>
            <a:r>
              <a:rPr sz="1800" spc="10" dirty="0" smtClean="0">
                <a:latin typeface="Verdana"/>
                <a:cs typeface="Verdana"/>
              </a:rPr>
              <a:t>i</a:t>
            </a:r>
            <a:r>
              <a:rPr sz="1800" spc="-15" dirty="0" smtClean="0">
                <a:latin typeface="Verdana"/>
                <a:cs typeface="Verdana"/>
              </a:rPr>
              <a:t>me</a:t>
            </a:r>
            <a:r>
              <a:rPr sz="1800" spc="10" dirty="0" smtClean="0">
                <a:latin typeface="Verdana"/>
                <a:cs typeface="Verdana"/>
              </a:rPr>
              <a:t> </a:t>
            </a:r>
            <a:r>
              <a:rPr sz="1800" spc="-10" dirty="0" smtClean="0">
                <a:latin typeface="Verdana"/>
                <a:cs typeface="Verdana"/>
              </a:rPr>
              <a:t>the</a:t>
            </a:r>
            <a:r>
              <a:rPr sz="1800" spc="5" dirty="0" smtClean="0">
                <a:latin typeface="Verdana"/>
                <a:cs typeface="Verdana"/>
              </a:rPr>
              <a:t> </a:t>
            </a:r>
            <a:r>
              <a:rPr sz="1800" spc="-10" dirty="0" smtClean="0">
                <a:latin typeface="Verdana"/>
                <a:cs typeface="Verdana"/>
              </a:rPr>
              <a:t>syst</a:t>
            </a:r>
            <a:r>
              <a:rPr sz="1800" spc="-25" dirty="0" smtClean="0">
                <a:latin typeface="Verdana"/>
                <a:cs typeface="Verdana"/>
              </a:rPr>
              <a:t>e</a:t>
            </a:r>
            <a:r>
              <a:rPr sz="1800" spc="-20" dirty="0" smtClean="0">
                <a:latin typeface="Verdana"/>
                <a:cs typeface="Verdana"/>
              </a:rPr>
              <a:t>m </a:t>
            </a:r>
            <a:r>
              <a:rPr sz="1800" spc="-15" dirty="0" smtClean="0">
                <a:latin typeface="Verdana"/>
                <a:cs typeface="Verdana"/>
              </a:rPr>
              <a:t>sp</a:t>
            </a:r>
            <a:r>
              <a:rPr sz="1800" spc="-25" dirty="0" smtClean="0">
                <a:latin typeface="Verdana"/>
                <a:cs typeface="Verdana"/>
              </a:rPr>
              <a:t>e</a:t>
            </a:r>
            <a:r>
              <a:rPr sz="1800" spc="-15" dirty="0" smtClean="0">
                <a:latin typeface="Verdana"/>
                <a:cs typeface="Verdana"/>
              </a:rPr>
              <a:t>nds</a:t>
            </a:r>
            <a:r>
              <a:rPr sz="1800" spc="25" dirty="0" smtClean="0">
                <a:latin typeface="Verdana"/>
                <a:cs typeface="Verdana"/>
              </a:rPr>
              <a:t> </a:t>
            </a:r>
            <a:r>
              <a:rPr sz="1800" spc="5" dirty="0" smtClean="0">
                <a:latin typeface="Verdana"/>
                <a:cs typeface="Verdana"/>
              </a:rPr>
              <a:t>i</a:t>
            </a:r>
            <a:r>
              <a:rPr sz="1800" spc="-15" dirty="0" smtClean="0">
                <a:latin typeface="Verdana"/>
                <a:cs typeface="Verdana"/>
              </a:rPr>
              <a:t>n</a:t>
            </a:r>
            <a:r>
              <a:rPr sz="1800" spc="-10" dirty="0" smtClean="0">
                <a:latin typeface="Verdana"/>
                <a:cs typeface="Verdana"/>
              </a:rPr>
              <a:t> </a:t>
            </a:r>
            <a:r>
              <a:rPr sz="1800" spc="-15" dirty="0" smtClean="0">
                <a:latin typeface="Verdana"/>
                <a:cs typeface="Verdana"/>
              </a:rPr>
              <a:t>e</a:t>
            </a:r>
            <a:r>
              <a:rPr sz="1800" spc="-25" dirty="0" smtClean="0">
                <a:latin typeface="Verdana"/>
                <a:cs typeface="Verdana"/>
              </a:rPr>
              <a:t>a</a:t>
            </a:r>
            <a:r>
              <a:rPr sz="1800" spc="-15" dirty="0" smtClean="0">
                <a:latin typeface="Verdana"/>
                <a:cs typeface="Verdana"/>
              </a:rPr>
              <a:t>ch </a:t>
            </a:r>
            <a:r>
              <a:rPr sz="1800" spc="-10" dirty="0" smtClean="0">
                <a:latin typeface="Verdana"/>
                <a:cs typeface="Verdana"/>
              </a:rPr>
              <a:t>state</a:t>
            </a:r>
            <a:endParaRPr sz="1800">
              <a:latin typeface="Verdana"/>
              <a:cs typeface="Verdana"/>
            </a:endParaRPr>
          </a:p>
          <a:p>
            <a:pPr marL="754380" lvl="1" indent="-285115">
              <a:lnSpc>
                <a:spcPct val="100000"/>
              </a:lnSpc>
              <a:buFont typeface="Verdana"/>
              <a:buChar char="•"/>
              <a:tabLst>
                <a:tab pos="754380" algn="l"/>
              </a:tabLst>
            </a:pPr>
            <a:r>
              <a:rPr sz="1800" spc="-15" dirty="0" smtClean="0">
                <a:latin typeface="Verdana"/>
                <a:cs typeface="Verdana"/>
              </a:rPr>
              <a:t>Pro</a:t>
            </a:r>
            <a:r>
              <a:rPr sz="1800" spc="-25" dirty="0" smtClean="0">
                <a:latin typeface="Verdana"/>
                <a:cs typeface="Verdana"/>
              </a:rPr>
              <a:t>b</a:t>
            </a:r>
            <a:r>
              <a:rPr sz="1800" spc="-15" dirty="0" smtClean="0">
                <a:latin typeface="Verdana"/>
                <a:cs typeface="Verdana"/>
              </a:rPr>
              <a:t>a</a:t>
            </a:r>
            <a:r>
              <a:rPr sz="1800" spc="-25" dirty="0" smtClean="0">
                <a:latin typeface="Verdana"/>
                <a:cs typeface="Verdana"/>
              </a:rPr>
              <a:t>b</a:t>
            </a:r>
            <a:r>
              <a:rPr sz="1800" spc="5" dirty="0" smtClean="0">
                <a:latin typeface="Verdana"/>
                <a:cs typeface="Verdana"/>
              </a:rPr>
              <a:t>ili</a:t>
            </a:r>
            <a:r>
              <a:rPr sz="1800" spc="-15" dirty="0" smtClean="0">
                <a:latin typeface="Verdana"/>
                <a:cs typeface="Verdana"/>
              </a:rPr>
              <a:t>ty </a:t>
            </a:r>
            <a:r>
              <a:rPr sz="1800" spc="-10" dirty="0" smtClean="0">
                <a:latin typeface="Verdana"/>
                <a:cs typeface="Verdana"/>
              </a:rPr>
              <a:t>of</a:t>
            </a:r>
            <a:r>
              <a:rPr sz="1800" spc="5" dirty="0" smtClean="0">
                <a:latin typeface="Verdana"/>
                <a:cs typeface="Verdana"/>
              </a:rPr>
              <a:t> </a:t>
            </a:r>
            <a:r>
              <a:rPr sz="1800" spc="-15" dirty="0" smtClean="0">
                <a:latin typeface="Verdana"/>
                <a:cs typeface="Verdana"/>
              </a:rPr>
              <a:t>b</a:t>
            </a:r>
            <a:r>
              <a:rPr sz="1800" spc="-25" dirty="0" smtClean="0">
                <a:latin typeface="Verdana"/>
                <a:cs typeface="Verdana"/>
              </a:rPr>
              <a:t>e</a:t>
            </a:r>
            <a:r>
              <a:rPr sz="1800" spc="5" dirty="0" smtClean="0">
                <a:latin typeface="Verdana"/>
                <a:cs typeface="Verdana"/>
              </a:rPr>
              <a:t>i</a:t>
            </a:r>
            <a:r>
              <a:rPr sz="1800" spc="-15" dirty="0" smtClean="0">
                <a:latin typeface="Verdana"/>
                <a:cs typeface="Verdana"/>
              </a:rPr>
              <a:t>ng</a:t>
            </a:r>
            <a:r>
              <a:rPr sz="1800" spc="20" dirty="0" smtClean="0">
                <a:latin typeface="Verdana"/>
                <a:cs typeface="Verdana"/>
              </a:rPr>
              <a:t> </a:t>
            </a:r>
            <a:r>
              <a:rPr sz="1800" spc="5" dirty="0" smtClean="0">
                <a:latin typeface="Verdana"/>
                <a:cs typeface="Verdana"/>
              </a:rPr>
              <a:t>i</a:t>
            </a:r>
            <a:r>
              <a:rPr sz="1800" spc="-15" dirty="0" smtClean="0">
                <a:latin typeface="Verdana"/>
                <a:cs typeface="Verdana"/>
              </a:rPr>
              <a:t>n a</a:t>
            </a:r>
            <a:r>
              <a:rPr sz="1800" spc="-10" dirty="0" smtClean="0">
                <a:latin typeface="Verdana"/>
                <a:cs typeface="Verdana"/>
              </a:rPr>
              <a:t> part</a:t>
            </a:r>
            <a:r>
              <a:rPr sz="1800" spc="0" dirty="0" smtClean="0">
                <a:latin typeface="Verdana"/>
                <a:cs typeface="Verdana"/>
              </a:rPr>
              <a:t>icu</a:t>
            </a:r>
            <a:r>
              <a:rPr sz="1800" spc="5" dirty="0" smtClean="0">
                <a:latin typeface="Verdana"/>
                <a:cs typeface="Verdana"/>
              </a:rPr>
              <a:t>l</a:t>
            </a:r>
            <a:r>
              <a:rPr sz="1800" spc="-10" dirty="0" smtClean="0">
                <a:latin typeface="Verdana"/>
                <a:cs typeface="Verdana"/>
              </a:rPr>
              <a:t>ar</a:t>
            </a:r>
            <a:r>
              <a:rPr sz="1800" spc="-15" dirty="0" smtClean="0">
                <a:latin typeface="Verdana"/>
                <a:cs typeface="Verdana"/>
              </a:rPr>
              <a:t> </a:t>
            </a:r>
            <a:r>
              <a:rPr sz="1800" spc="-10" dirty="0" smtClean="0">
                <a:latin typeface="Verdana"/>
                <a:cs typeface="Verdana"/>
              </a:rPr>
              <a:t>sta</a:t>
            </a:r>
            <a:r>
              <a:rPr sz="1800" spc="-15" dirty="0" smtClean="0">
                <a:latin typeface="Verdana"/>
                <a:cs typeface="Verdana"/>
              </a:rPr>
              <a:t>te</a:t>
            </a:r>
            <a:endParaRPr sz="1800">
              <a:latin typeface="Verdana"/>
              <a:cs typeface="Verdana"/>
            </a:endParaRPr>
          </a:p>
          <a:p>
            <a:pPr marL="600710">
              <a:lnSpc>
                <a:spcPts val="3540"/>
              </a:lnSpc>
            </a:pPr>
            <a:r>
              <a:rPr sz="3000" dirty="0" smtClean="0">
                <a:latin typeface="Wingdings"/>
                <a:cs typeface="Wingdings"/>
              </a:rPr>
              <a:t></a:t>
            </a:r>
            <a:r>
              <a:rPr sz="3000" spc="300" dirty="0" smtClean="0">
                <a:latin typeface="Times New Roman"/>
                <a:cs typeface="Times New Roman"/>
              </a:rPr>
              <a:t> </a:t>
            </a:r>
            <a:r>
              <a:rPr sz="1800" spc="-10" dirty="0" smtClean="0">
                <a:latin typeface="Verdana"/>
                <a:cs typeface="Verdana"/>
              </a:rPr>
              <a:t>In</a:t>
            </a:r>
            <a:r>
              <a:rPr sz="1800" spc="10" dirty="0" smtClean="0">
                <a:latin typeface="Verdana"/>
                <a:cs typeface="Verdana"/>
              </a:rPr>
              <a:t> </a:t>
            </a:r>
            <a:r>
              <a:rPr sz="1800" spc="-10" dirty="0" smtClean="0">
                <a:latin typeface="Verdana"/>
                <a:cs typeface="Verdana"/>
              </a:rPr>
              <a:t>r</a:t>
            </a:r>
            <a:r>
              <a:rPr sz="1800" spc="-20" dirty="0" smtClean="0">
                <a:latin typeface="Verdana"/>
                <a:cs typeface="Verdana"/>
              </a:rPr>
              <a:t>e</a:t>
            </a:r>
            <a:r>
              <a:rPr sz="1800" spc="0" dirty="0" smtClean="0">
                <a:latin typeface="Verdana"/>
                <a:cs typeface="Verdana"/>
              </a:rPr>
              <a:t>al</a:t>
            </a:r>
            <a:r>
              <a:rPr sz="1800" spc="-5" dirty="0" smtClean="0">
                <a:latin typeface="Verdana"/>
                <a:cs typeface="Verdana"/>
              </a:rPr>
              <a:t> </a:t>
            </a:r>
            <a:r>
              <a:rPr sz="1800" spc="0" dirty="0" smtClean="0">
                <a:latin typeface="Verdana"/>
                <a:cs typeface="Verdana"/>
              </a:rPr>
              <a:t>r</a:t>
            </a:r>
            <a:r>
              <a:rPr sz="1800" spc="5" dirty="0" smtClean="0">
                <a:latin typeface="Verdana"/>
                <a:cs typeface="Verdana"/>
              </a:rPr>
              <a:t>i</a:t>
            </a:r>
            <a:r>
              <a:rPr sz="1800" spc="-10" dirty="0" smtClean="0">
                <a:latin typeface="Verdana"/>
                <a:cs typeface="Verdana"/>
              </a:rPr>
              <a:t>fe, there</a:t>
            </a:r>
            <a:r>
              <a:rPr sz="1800" spc="5" dirty="0" smtClean="0">
                <a:latin typeface="Verdana"/>
                <a:cs typeface="Verdana"/>
              </a:rPr>
              <a:t> i</a:t>
            </a:r>
            <a:r>
              <a:rPr sz="1800" spc="-10" dirty="0" smtClean="0">
                <a:latin typeface="Verdana"/>
                <a:cs typeface="Verdana"/>
              </a:rPr>
              <a:t>s </a:t>
            </a:r>
            <a:r>
              <a:rPr sz="1800" spc="-15" dirty="0" smtClean="0">
                <a:latin typeface="Verdana"/>
                <a:cs typeface="Verdana"/>
              </a:rPr>
              <a:t>no</a:t>
            </a:r>
            <a:r>
              <a:rPr sz="1800" spc="-5" dirty="0" smtClean="0">
                <a:latin typeface="Verdana"/>
                <a:cs typeface="Verdana"/>
              </a:rPr>
              <a:t>n-</a:t>
            </a:r>
            <a:r>
              <a:rPr sz="1800" spc="-10" dirty="0" smtClean="0">
                <a:latin typeface="Verdana"/>
                <a:cs typeface="Verdana"/>
              </a:rPr>
              <a:t>sta</a:t>
            </a:r>
            <a:r>
              <a:rPr sz="1800" spc="-15" dirty="0" smtClean="0">
                <a:latin typeface="Verdana"/>
                <a:cs typeface="Verdana"/>
              </a:rPr>
              <a:t>t</a:t>
            </a:r>
            <a:r>
              <a:rPr sz="1800" spc="5" dirty="0" smtClean="0">
                <a:latin typeface="Verdana"/>
                <a:cs typeface="Verdana"/>
              </a:rPr>
              <a:t>i</a:t>
            </a:r>
            <a:r>
              <a:rPr sz="1800" spc="-15" dirty="0" smtClean="0">
                <a:latin typeface="Verdana"/>
                <a:cs typeface="Verdana"/>
              </a:rPr>
              <a:t>onar</a:t>
            </a:r>
            <a:r>
              <a:rPr sz="1800" spc="0" dirty="0" smtClean="0">
                <a:latin typeface="Verdana"/>
                <a:cs typeface="Verdana"/>
              </a:rPr>
              <a:t>i</a:t>
            </a:r>
            <a:r>
              <a:rPr sz="1800" spc="-15" dirty="0" smtClean="0">
                <a:latin typeface="Verdana"/>
                <a:cs typeface="Verdana"/>
              </a:rPr>
              <a:t>ty</a:t>
            </a:r>
            <a:r>
              <a:rPr sz="1800" spc="-35" dirty="0" smtClean="0">
                <a:latin typeface="Verdana"/>
                <a:cs typeface="Verdana"/>
              </a:rPr>
              <a:t> </a:t>
            </a:r>
            <a:r>
              <a:rPr sz="1800" spc="-10" dirty="0" smtClean="0">
                <a:latin typeface="Verdana"/>
                <a:cs typeface="Verdana"/>
              </a:rPr>
              <a:t>d</a:t>
            </a:r>
            <a:r>
              <a:rPr sz="1800" spc="-15" dirty="0" smtClean="0">
                <a:latin typeface="Verdana"/>
                <a:cs typeface="Verdana"/>
              </a:rPr>
              <a:t>ue</a:t>
            </a:r>
            <a:r>
              <a:rPr sz="1800" spc="10" dirty="0" smtClean="0">
                <a:latin typeface="Verdana"/>
                <a:cs typeface="Verdana"/>
              </a:rPr>
              <a:t> </a:t>
            </a:r>
            <a:r>
              <a:rPr sz="1800" b="1" i="1" spc="0" dirty="0" smtClean="0">
                <a:solidFill>
                  <a:srgbClr val="FF0000"/>
                </a:solidFill>
                <a:latin typeface="Verdana"/>
                <a:cs typeface="Verdana"/>
              </a:rPr>
              <a:t>dynamic ph</a:t>
            </a:r>
            <a:r>
              <a:rPr sz="1800" b="1" i="1" spc="5" dirty="0" smtClean="0">
                <a:solidFill>
                  <a:srgbClr val="FF0000"/>
                </a:solidFill>
                <a:latin typeface="Verdana"/>
                <a:cs typeface="Verdana"/>
              </a:rPr>
              <a:t>e</a:t>
            </a:r>
            <a:r>
              <a:rPr sz="1800" b="1" i="1" spc="0" dirty="0" smtClean="0">
                <a:solidFill>
                  <a:srgbClr val="FF0000"/>
                </a:solidFill>
                <a:latin typeface="Verdana"/>
                <a:cs typeface="Verdana"/>
              </a:rPr>
              <a:t>no</a:t>
            </a:r>
            <a:r>
              <a:rPr sz="1800" b="1" i="1" spc="5" dirty="0" smtClean="0">
                <a:solidFill>
                  <a:srgbClr val="FF0000"/>
                </a:solidFill>
                <a:latin typeface="Verdana"/>
                <a:cs typeface="Verdana"/>
              </a:rPr>
              <a:t>m</a:t>
            </a:r>
            <a:r>
              <a:rPr sz="1800" b="1" i="1" spc="0" dirty="0" smtClean="0">
                <a:solidFill>
                  <a:srgbClr val="FF0000"/>
                </a:solidFill>
                <a:latin typeface="Verdana"/>
                <a:cs typeface="Verdana"/>
              </a:rPr>
              <a:t>en</a:t>
            </a:r>
            <a:r>
              <a:rPr sz="1800" b="1" i="1" spc="-15" dirty="0" smtClean="0">
                <a:solidFill>
                  <a:srgbClr val="FF0000"/>
                </a:solidFill>
                <a:latin typeface="Verdana"/>
                <a:cs typeface="Verdana"/>
              </a:rPr>
              <a:t>a</a:t>
            </a:r>
            <a:endParaRPr sz="1800">
              <a:latin typeface="Verdana"/>
              <a:cs typeface="Verdana"/>
            </a:endParaRPr>
          </a:p>
        </p:txBody>
      </p:sp>
      <p:sp>
        <p:nvSpPr>
          <p:cNvPr id="7" name="object 7"/>
          <p:cNvSpPr txBox="1"/>
          <p:nvPr/>
        </p:nvSpPr>
        <p:spPr>
          <a:xfrm>
            <a:off x="6936485" y="3622547"/>
            <a:ext cx="351790" cy="267970"/>
          </a:xfrm>
          <a:prstGeom prst="rect">
            <a:avLst/>
          </a:prstGeom>
        </p:spPr>
        <p:txBody>
          <a:bodyPr vert="horz" wrap="square" lIns="0" tIns="0" rIns="0" bIns="0" rtlCol="0">
            <a:noAutofit/>
          </a:bodyPr>
          <a:lstStyle/>
          <a:p>
            <a:pPr marL="12700">
              <a:lnSpc>
                <a:spcPts val="2105"/>
              </a:lnSpc>
            </a:pPr>
            <a:r>
              <a:rPr sz="2700" spc="-15" baseline="13888" dirty="0" smtClean="0">
                <a:latin typeface="Verdana"/>
                <a:cs typeface="Verdana"/>
              </a:rPr>
              <a:t>P</a:t>
            </a:r>
            <a:r>
              <a:rPr sz="1200" spc="-5" dirty="0" smtClean="0">
                <a:latin typeface="Verdana"/>
                <a:cs typeface="Verdana"/>
              </a:rPr>
              <a:t>bb</a:t>
            </a:r>
            <a:endParaRPr sz="1200">
              <a:latin typeface="Verdana"/>
              <a:cs typeface="Verdana"/>
            </a:endParaRPr>
          </a:p>
        </p:txBody>
      </p:sp>
      <p:sp>
        <p:nvSpPr>
          <p:cNvPr id="8" name="object 8"/>
          <p:cNvSpPr txBox="1">
            <a:spLocks noGrp="1"/>
          </p:cNvSpPr>
          <p:nvPr>
            <p:ph type="body" idx="1"/>
          </p:nvPr>
        </p:nvSpPr>
        <p:spPr>
          <a:prstGeom prst="rect">
            <a:avLst/>
          </a:prstGeom>
        </p:spPr>
        <p:txBody>
          <a:bodyPr vert="horz" wrap="square" lIns="0" tIns="0" rIns="0" bIns="0" rtlCol="0">
            <a:noAutofit/>
          </a:bodyPr>
          <a:lstStyle/>
          <a:p>
            <a:pPr marL="12700">
              <a:lnSpc>
                <a:spcPct val="100000"/>
              </a:lnSpc>
            </a:pPr>
            <a:r>
              <a:rPr sz="3000" b="1" spc="-20" dirty="0" smtClean="0">
                <a:solidFill>
                  <a:srgbClr val="FF3300"/>
                </a:solidFill>
                <a:latin typeface="Calibri"/>
                <a:cs typeface="Calibri"/>
              </a:rPr>
              <a:t>Gi</a:t>
            </a:r>
            <a:r>
              <a:rPr sz="3000" b="1" spc="-10" dirty="0" smtClean="0">
                <a:solidFill>
                  <a:srgbClr val="FF3300"/>
                </a:solidFill>
                <a:latin typeface="Calibri"/>
                <a:cs typeface="Calibri"/>
              </a:rPr>
              <a:t>l</a:t>
            </a:r>
            <a:r>
              <a:rPr sz="3000" b="1" spc="-30" dirty="0" smtClean="0">
                <a:solidFill>
                  <a:srgbClr val="FF3300"/>
                </a:solidFill>
                <a:latin typeface="Calibri"/>
                <a:cs typeface="Calibri"/>
              </a:rPr>
              <a:t>b</a:t>
            </a:r>
            <a:r>
              <a:rPr sz="3000" b="1" spc="0" dirty="0" smtClean="0">
                <a:solidFill>
                  <a:srgbClr val="FF3300"/>
                </a:solidFill>
                <a:latin typeface="Calibri"/>
                <a:cs typeface="Calibri"/>
              </a:rPr>
              <a:t>ert</a:t>
            </a:r>
            <a:r>
              <a:rPr sz="3000" b="1" spc="-5" dirty="0" smtClean="0">
                <a:solidFill>
                  <a:srgbClr val="FF3300"/>
                </a:solidFill>
                <a:latin typeface="Calibri"/>
                <a:cs typeface="Calibri"/>
              </a:rPr>
              <a:t> </a:t>
            </a:r>
            <a:r>
              <a:rPr sz="3000" b="1" spc="-25" dirty="0" smtClean="0">
                <a:solidFill>
                  <a:srgbClr val="FF3300"/>
                </a:solidFill>
                <a:latin typeface="Calibri"/>
                <a:cs typeface="Calibri"/>
              </a:rPr>
              <a:t>mo</a:t>
            </a:r>
            <a:r>
              <a:rPr sz="3000" b="1" spc="-30" dirty="0" smtClean="0">
                <a:solidFill>
                  <a:srgbClr val="FF3300"/>
                </a:solidFill>
                <a:latin typeface="Calibri"/>
                <a:cs typeface="Calibri"/>
              </a:rPr>
              <a:t>d</a:t>
            </a:r>
            <a:r>
              <a:rPr sz="3000" b="1" spc="0" dirty="0" smtClean="0">
                <a:solidFill>
                  <a:srgbClr val="FF3300"/>
                </a:solidFill>
                <a:latin typeface="Calibri"/>
                <a:cs typeface="Calibri"/>
              </a:rPr>
              <a:t>el</a:t>
            </a:r>
            <a:endParaRPr sz="3000">
              <a:latin typeface="Calibri"/>
              <a:cs typeface="Calibri"/>
            </a:endParaRPr>
          </a:p>
          <a:p>
            <a:pPr>
              <a:lnSpc>
                <a:spcPts val="1000"/>
              </a:lnSpc>
            </a:pPr>
            <a:endParaRPr sz="1000"/>
          </a:p>
          <a:p>
            <a:pPr>
              <a:lnSpc>
                <a:spcPts val="1000"/>
              </a:lnSpc>
            </a:pPr>
            <a:endParaRPr sz="1000"/>
          </a:p>
          <a:p>
            <a:pPr>
              <a:lnSpc>
                <a:spcPts val="1000"/>
              </a:lnSpc>
            </a:pPr>
            <a:endParaRPr sz="1000"/>
          </a:p>
          <a:p>
            <a:pPr>
              <a:lnSpc>
                <a:spcPts val="1300"/>
              </a:lnSpc>
              <a:spcBef>
                <a:spcPts val="34"/>
              </a:spcBef>
            </a:pPr>
            <a:endParaRPr sz="1300"/>
          </a:p>
          <a:p>
            <a:pPr marL="2680335">
              <a:lnSpc>
                <a:spcPct val="100000"/>
              </a:lnSpc>
            </a:pPr>
            <a:r>
              <a:rPr sz="2400" dirty="0" smtClean="0">
                <a:latin typeface="Wingdings"/>
                <a:cs typeface="Wingdings"/>
              </a:rPr>
              <a:t></a:t>
            </a:r>
            <a:r>
              <a:rPr sz="2400" spc="240" dirty="0" smtClean="0">
                <a:latin typeface="Times New Roman"/>
                <a:cs typeface="Times New Roman"/>
              </a:rPr>
              <a:t> </a:t>
            </a:r>
            <a:r>
              <a:rPr sz="2400" spc="0" dirty="0" smtClean="0">
                <a:latin typeface="Verdana"/>
                <a:cs typeface="Verdana"/>
              </a:rPr>
              <a:t>Compu</a:t>
            </a:r>
            <a:r>
              <a:rPr sz="2400" spc="5" dirty="0" smtClean="0">
                <a:latin typeface="Verdana"/>
                <a:cs typeface="Verdana"/>
              </a:rPr>
              <a:t>t</a:t>
            </a:r>
            <a:r>
              <a:rPr sz="2400" spc="0" dirty="0" smtClean="0">
                <a:latin typeface="Verdana"/>
                <a:cs typeface="Verdana"/>
              </a:rPr>
              <a:t>e</a:t>
            </a:r>
            <a:r>
              <a:rPr sz="2400" spc="5" dirty="0" smtClean="0">
                <a:latin typeface="Verdana"/>
                <a:cs typeface="Verdana"/>
              </a:rPr>
              <a:t> </a:t>
            </a:r>
            <a:r>
              <a:rPr sz="2400" b="1" i="1" spc="0" dirty="0" smtClean="0">
                <a:latin typeface="Verdana"/>
                <a:cs typeface="Verdana"/>
              </a:rPr>
              <a:t>stati</a:t>
            </a:r>
            <a:r>
              <a:rPr sz="2400" b="1" i="1" spc="-10" dirty="0" smtClean="0">
                <a:latin typeface="Verdana"/>
                <a:cs typeface="Verdana"/>
              </a:rPr>
              <a:t>o</a:t>
            </a:r>
            <a:r>
              <a:rPr sz="2400" b="1" i="1" spc="0" dirty="0" smtClean="0">
                <a:latin typeface="Verdana"/>
                <a:cs typeface="Verdana"/>
              </a:rPr>
              <a:t>na</a:t>
            </a:r>
            <a:r>
              <a:rPr sz="2400" b="1" i="1" spc="-15" dirty="0" smtClean="0">
                <a:latin typeface="Verdana"/>
                <a:cs typeface="Verdana"/>
              </a:rPr>
              <a:t>r</a:t>
            </a:r>
            <a:r>
              <a:rPr sz="2400" b="1" i="1" spc="0" dirty="0" smtClean="0">
                <a:latin typeface="Verdana"/>
                <a:cs typeface="Verdana"/>
              </a:rPr>
              <a:t>y</a:t>
            </a:r>
            <a:r>
              <a:rPr sz="2400" b="1" i="1" spc="-10" dirty="0" smtClean="0">
                <a:latin typeface="Verdana"/>
                <a:cs typeface="Verdana"/>
              </a:rPr>
              <a:t> </a:t>
            </a:r>
            <a:r>
              <a:rPr sz="2400" b="1" i="1" spc="0" dirty="0" smtClean="0">
                <a:latin typeface="Verdana"/>
                <a:cs typeface="Verdana"/>
              </a:rPr>
              <a:t>pr</a:t>
            </a:r>
            <a:r>
              <a:rPr sz="2400" b="1" i="1" spc="-10" dirty="0" smtClean="0">
                <a:latin typeface="Verdana"/>
                <a:cs typeface="Verdana"/>
              </a:rPr>
              <a:t>o</a:t>
            </a:r>
            <a:r>
              <a:rPr sz="2400" b="1" i="1" spc="0" dirty="0" smtClean="0">
                <a:latin typeface="Verdana"/>
                <a:cs typeface="Verdana"/>
              </a:rPr>
              <a:t>babil</a:t>
            </a:r>
            <a:r>
              <a:rPr sz="2400" b="1" i="1" spc="-15" dirty="0" smtClean="0">
                <a:latin typeface="Verdana"/>
                <a:cs typeface="Verdana"/>
              </a:rPr>
              <a:t>i</a:t>
            </a:r>
            <a:r>
              <a:rPr sz="2400" b="1" i="1" spc="0" dirty="0" smtClean="0">
                <a:latin typeface="Verdana"/>
                <a:cs typeface="Verdana"/>
              </a:rPr>
              <a:t>t</a:t>
            </a:r>
            <a:r>
              <a:rPr sz="2400" b="1" i="1" spc="-10" dirty="0" smtClean="0">
                <a:latin typeface="Verdana"/>
                <a:cs typeface="Verdana"/>
              </a:rPr>
              <a:t>i</a:t>
            </a:r>
            <a:r>
              <a:rPr sz="2400" b="1" i="1" spc="0" dirty="0" smtClean="0">
                <a:latin typeface="Verdana"/>
                <a:cs typeface="Verdana"/>
              </a:rPr>
              <a:t>es</a:t>
            </a:r>
            <a:endParaRPr sz="2400">
              <a:latin typeface="Verdana"/>
              <a:cs typeface="Verdana"/>
            </a:endParaRPr>
          </a:p>
          <a:p>
            <a:pPr>
              <a:lnSpc>
                <a:spcPts val="1000"/>
              </a:lnSpc>
            </a:pPr>
            <a:endParaRPr sz="1000"/>
          </a:p>
          <a:p>
            <a:pPr>
              <a:lnSpc>
                <a:spcPts val="1300"/>
              </a:lnSpc>
              <a:spcBef>
                <a:spcPts val="25"/>
              </a:spcBef>
            </a:pPr>
            <a:endParaRPr sz="1300"/>
          </a:p>
          <a:p>
            <a:pPr marR="1749425" algn="ctr">
              <a:lnSpc>
                <a:spcPts val="2105"/>
              </a:lnSpc>
            </a:pPr>
            <a:r>
              <a:rPr sz="2700" spc="-15" baseline="13888" dirty="0" smtClean="0">
                <a:latin typeface="Verdana"/>
                <a:cs typeface="Verdana"/>
              </a:rPr>
              <a:t>P</a:t>
            </a:r>
            <a:r>
              <a:rPr sz="1200" spc="-5" dirty="0" smtClean="0">
                <a:latin typeface="Verdana"/>
                <a:cs typeface="Verdana"/>
              </a:rPr>
              <a:t>ib</a:t>
            </a:r>
            <a:endParaRPr sz="1200">
              <a:latin typeface="Verdana"/>
              <a:cs typeface="Verdana"/>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689" y="106553"/>
            <a:ext cx="5658511" cy="1438055"/>
          </a:xfrm>
          <a:solidFill>
            <a:schemeClr val="accent6"/>
          </a:solidFill>
        </p:spPr>
        <p:txBody>
          <a:bodyPr/>
          <a:lstStyle/>
          <a:p>
            <a:r>
              <a:rPr lang="en-US" dirty="0" smtClean="0"/>
              <a:t>Markov chain model: </a:t>
            </a:r>
            <a:br>
              <a:rPr lang="en-US" dirty="0" smtClean="0"/>
            </a:br>
            <a:r>
              <a:rPr lang="en-US" dirty="0" smtClean="0"/>
              <a:t>(definition)</a:t>
            </a:r>
            <a:r>
              <a:rPr lang="en-US" dirty="0"/>
              <a:t/>
            </a:r>
            <a:br>
              <a:rPr lang="en-US" dirty="0"/>
            </a:br>
            <a:r>
              <a:rPr lang="en-US" dirty="0" smtClean="0"/>
              <a:t>random process usually characterized as </a:t>
            </a:r>
            <a:r>
              <a:rPr lang="en-US" dirty="0" err="1" smtClean="0"/>
              <a:t>memoryless</a:t>
            </a:r>
            <a:r>
              <a:rPr lang="en-US" dirty="0" smtClean="0"/>
              <a:t>: </a:t>
            </a:r>
            <a:br>
              <a:rPr lang="en-US" dirty="0" smtClean="0"/>
            </a:br>
            <a:r>
              <a:rPr lang="en-US" dirty="0" smtClean="0"/>
              <a:t>the next state depends only on the current state and </a:t>
            </a:r>
            <a:br>
              <a:rPr lang="en-US" dirty="0" smtClean="0"/>
            </a:br>
            <a:r>
              <a:rPr lang="en-US" dirty="0" smtClean="0"/>
              <a:t>not on the sequence of events that preceded it.</a:t>
            </a:r>
            <a:endParaRPr lang="el-GR" dirty="0"/>
          </a:p>
        </p:txBody>
      </p:sp>
      <p:pic>
        <p:nvPicPr>
          <p:cNvPr id="1026" name="Picture 2" descr="P = \begin{bmatrix}&#10;0.9 &amp; 0.075 &amp; 0.025 \\&#10;0.15 &amp; 0.8 &amp; 0.05 \\&#10;0.25 &amp; 0.25 &amp; 0.5&#10;\end{bmatrix}."/>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3835" y="5562600"/>
            <a:ext cx="2181225" cy="695325"/>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617" y="2133600"/>
            <a:ext cx="4420063" cy="5051500"/>
          </a:xfrm>
          <a:prstGeom prst="rect">
            <a:avLst/>
          </a:prstGeom>
        </p:spPr>
      </p:pic>
      <p:sp>
        <p:nvSpPr>
          <p:cNvPr id="5" name="Rectangle 4"/>
          <p:cNvSpPr/>
          <p:nvPr/>
        </p:nvSpPr>
        <p:spPr>
          <a:xfrm>
            <a:off x="37617" y="4306669"/>
            <a:ext cx="4572000" cy="646331"/>
          </a:xfrm>
          <a:prstGeom prst="rect">
            <a:avLst/>
          </a:prstGeom>
        </p:spPr>
        <p:txBody>
          <a:bodyPr>
            <a:spAutoFit/>
          </a:bodyPr>
          <a:lstStyle/>
          <a:p>
            <a:r>
              <a:rPr lang="el-GR" dirty="0" err="1" smtClean="0">
                <a:cs typeface="Arial" charset="0"/>
              </a:rPr>
              <a:t>Label</a:t>
            </a:r>
            <a:r>
              <a:rPr lang="el-GR" dirty="0" smtClean="0">
                <a:cs typeface="Arial" charset="0"/>
              </a:rPr>
              <a:t> </a:t>
            </a:r>
            <a:r>
              <a:rPr lang="el-GR" dirty="0" err="1">
                <a:cs typeface="Arial" charset="0"/>
              </a:rPr>
              <a:t>the</a:t>
            </a:r>
            <a:r>
              <a:rPr lang="el-GR" dirty="0">
                <a:cs typeface="Arial" charset="0"/>
              </a:rPr>
              <a:t> </a:t>
            </a:r>
            <a:r>
              <a:rPr lang="el-GR" dirty="0" err="1">
                <a:cs typeface="Arial" charset="0"/>
              </a:rPr>
              <a:t>state</a:t>
            </a:r>
            <a:r>
              <a:rPr lang="el-GR" dirty="0">
                <a:cs typeface="Arial" charset="0"/>
              </a:rPr>
              <a:t> </a:t>
            </a:r>
            <a:r>
              <a:rPr lang="el-GR" dirty="0" err="1">
                <a:cs typeface="Arial" charset="0"/>
              </a:rPr>
              <a:t>space</a:t>
            </a:r>
            <a:r>
              <a:rPr lang="el-GR" dirty="0">
                <a:cs typeface="Arial" charset="0"/>
              </a:rPr>
              <a:t> </a:t>
            </a:r>
            <a:endParaRPr lang="en-US" dirty="0" smtClean="0">
              <a:cs typeface="Arial" charset="0"/>
            </a:endParaRPr>
          </a:p>
          <a:p>
            <a:r>
              <a:rPr lang="el-GR" dirty="0" smtClean="0">
                <a:cs typeface="Arial" charset="0"/>
              </a:rPr>
              <a:t>{</a:t>
            </a:r>
            <a:r>
              <a:rPr lang="el-GR" dirty="0">
                <a:cs typeface="Arial" charset="0"/>
              </a:rPr>
              <a:t>1=bull, 2=bear, 3=recession} </a:t>
            </a:r>
            <a:endParaRPr lang="el-GR" dirty="0"/>
          </a:p>
        </p:txBody>
      </p:sp>
      <p:sp>
        <p:nvSpPr>
          <p:cNvPr id="6" name="Rectangle 5"/>
          <p:cNvSpPr/>
          <p:nvPr/>
        </p:nvSpPr>
        <p:spPr>
          <a:xfrm>
            <a:off x="37617" y="2407600"/>
            <a:ext cx="4572000" cy="1754326"/>
          </a:xfrm>
          <a:prstGeom prst="rect">
            <a:avLst/>
          </a:prstGeom>
        </p:spPr>
        <p:txBody>
          <a:bodyPr>
            <a:spAutoFit/>
          </a:bodyPr>
          <a:lstStyle/>
          <a:p>
            <a:pPr lvl="0" fontAlgn="base">
              <a:spcBef>
                <a:spcPct val="0"/>
              </a:spcBef>
              <a:spcAft>
                <a:spcPct val="0"/>
              </a:spcAft>
            </a:pPr>
            <a:r>
              <a:rPr lang="el-GR" dirty="0" err="1">
                <a:cs typeface="Arial" charset="0"/>
              </a:rPr>
              <a:t>The</a:t>
            </a:r>
            <a:r>
              <a:rPr lang="el-GR" dirty="0">
                <a:cs typeface="Arial" charset="0"/>
              </a:rPr>
              <a:t> </a:t>
            </a:r>
            <a:r>
              <a:rPr lang="el-GR" dirty="0" err="1">
                <a:cs typeface="Arial" charset="0"/>
              </a:rPr>
              <a:t>states</a:t>
            </a:r>
            <a:r>
              <a:rPr lang="el-GR" dirty="0">
                <a:cs typeface="Arial" charset="0"/>
              </a:rPr>
              <a:t> </a:t>
            </a:r>
            <a:r>
              <a:rPr lang="el-GR" dirty="0" err="1">
                <a:cs typeface="Arial" charset="0"/>
              </a:rPr>
              <a:t>represent</a:t>
            </a:r>
            <a:r>
              <a:rPr lang="el-GR" dirty="0">
                <a:cs typeface="Arial" charset="0"/>
              </a:rPr>
              <a:t> </a:t>
            </a:r>
            <a:r>
              <a:rPr lang="el-GR" dirty="0" err="1">
                <a:cs typeface="Arial" charset="0"/>
              </a:rPr>
              <a:t>whether</a:t>
            </a:r>
            <a:r>
              <a:rPr lang="el-GR" dirty="0">
                <a:cs typeface="Arial" charset="0"/>
              </a:rPr>
              <a:t> </a:t>
            </a:r>
            <a:r>
              <a:rPr lang="el-GR" dirty="0" err="1">
                <a:cs typeface="Arial" charset="0"/>
              </a:rPr>
              <a:t>the</a:t>
            </a:r>
            <a:r>
              <a:rPr lang="el-GR" dirty="0">
                <a:cs typeface="Arial" charset="0"/>
              </a:rPr>
              <a:t> </a:t>
            </a:r>
            <a:r>
              <a:rPr lang="el-GR" dirty="0" err="1">
                <a:cs typeface="Arial" charset="0"/>
              </a:rPr>
              <a:t>economy</a:t>
            </a:r>
            <a:r>
              <a:rPr lang="el-GR" dirty="0">
                <a:cs typeface="Arial" charset="0"/>
              </a:rPr>
              <a:t> </a:t>
            </a:r>
            <a:r>
              <a:rPr lang="el-GR" dirty="0" err="1">
                <a:cs typeface="Arial" charset="0"/>
              </a:rPr>
              <a:t>is</a:t>
            </a:r>
            <a:r>
              <a:rPr lang="el-GR" dirty="0">
                <a:cs typeface="Arial" charset="0"/>
              </a:rPr>
              <a:t> </a:t>
            </a:r>
            <a:r>
              <a:rPr lang="el-GR" dirty="0" err="1">
                <a:cs typeface="Arial" charset="0"/>
              </a:rPr>
              <a:t>in</a:t>
            </a:r>
            <a:r>
              <a:rPr lang="el-GR" dirty="0">
                <a:cs typeface="Arial" charset="0"/>
              </a:rPr>
              <a:t> a </a:t>
            </a:r>
            <a:r>
              <a:rPr lang="el-GR" dirty="0" err="1">
                <a:cs typeface="Arial" charset="0"/>
                <a:hlinkClick r:id="rId5" tooltip="Market Trend"/>
              </a:rPr>
              <a:t>bull</a:t>
            </a:r>
            <a:r>
              <a:rPr lang="el-GR" dirty="0">
                <a:cs typeface="Arial" charset="0"/>
                <a:hlinkClick r:id="rId5" tooltip="Market Trend"/>
              </a:rPr>
              <a:t> </a:t>
            </a:r>
            <a:r>
              <a:rPr lang="el-GR" dirty="0" err="1">
                <a:cs typeface="Arial" charset="0"/>
                <a:hlinkClick r:id="rId5" tooltip="Market Trend"/>
              </a:rPr>
              <a:t>market</a:t>
            </a:r>
            <a:r>
              <a:rPr lang="el-GR" dirty="0">
                <a:cs typeface="Arial" charset="0"/>
              </a:rPr>
              <a:t>, a </a:t>
            </a:r>
            <a:r>
              <a:rPr lang="el-GR" dirty="0" err="1">
                <a:cs typeface="Arial" charset="0"/>
                <a:hlinkClick r:id="rId6" tooltip="Market Trend"/>
              </a:rPr>
              <a:t>bear</a:t>
            </a:r>
            <a:r>
              <a:rPr lang="el-GR" dirty="0">
                <a:cs typeface="Arial" charset="0"/>
                <a:hlinkClick r:id="rId6" tooltip="Market Trend"/>
              </a:rPr>
              <a:t> </a:t>
            </a:r>
            <a:r>
              <a:rPr lang="el-GR" dirty="0" err="1">
                <a:cs typeface="Arial" charset="0"/>
                <a:hlinkClick r:id="rId6" tooltip="Market Trend"/>
              </a:rPr>
              <a:t>market</a:t>
            </a:r>
            <a:r>
              <a:rPr lang="el-GR" dirty="0">
                <a:cs typeface="Arial" charset="0"/>
              </a:rPr>
              <a:t>, </a:t>
            </a:r>
            <a:r>
              <a:rPr lang="el-GR" dirty="0" err="1">
                <a:cs typeface="Arial" charset="0"/>
              </a:rPr>
              <a:t>or</a:t>
            </a:r>
            <a:r>
              <a:rPr lang="el-GR" dirty="0">
                <a:cs typeface="Arial" charset="0"/>
              </a:rPr>
              <a:t> a </a:t>
            </a:r>
            <a:r>
              <a:rPr lang="el-GR" dirty="0" err="1">
                <a:cs typeface="Arial" charset="0"/>
                <a:hlinkClick r:id="rId7" tooltip="Recession"/>
              </a:rPr>
              <a:t>recession</a:t>
            </a:r>
            <a:r>
              <a:rPr lang="el-GR" dirty="0">
                <a:cs typeface="Arial" charset="0"/>
              </a:rPr>
              <a:t>, </a:t>
            </a:r>
            <a:r>
              <a:rPr lang="el-GR" dirty="0" err="1">
                <a:cs typeface="Arial" charset="0"/>
              </a:rPr>
              <a:t>during</a:t>
            </a:r>
            <a:r>
              <a:rPr lang="el-GR" dirty="0">
                <a:cs typeface="Arial" charset="0"/>
              </a:rPr>
              <a:t> a </a:t>
            </a:r>
            <a:r>
              <a:rPr lang="el-GR" dirty="0" err="1">
                <a:cs typeface="Arial" charset="0"/>
              </a:rPr>
              <a:t>given</a:t>
            </a:r>
            <a:r>
              <a:rPr lang="el-GR" dirty="0">
                <a:cs typeface="Arial" charset="0"/>
              </a:rPr>
              <a:t> </a:t>
            </a:r>
            <a:r>
              <a:rPr lang="el-GR" dirty="0" err="1" smtClean="0">
                <a:cs typeface="Arial" charset="0"/>
              </a:rPr>
              <a:t>week</a:t>
            </a:r>
            <a:r>
              <a:rPr lang="en-US" dirty="0">
                <a:cs typeface="Arial" charset="0"/>
              </a:rPr>
              <a:t>:</a:t>
            </a:r>
          </a:p>
          <a:p>
            <a:pPr lvl="0" fontAlgn="base">
              <a:spcBef>
                <a:spcPct val="0"/>
              </a:spcBef>
              <a:spcAft>
                <a:spcPct val="0"/>
              </a:spcAft>
            </a:pPr>
            <a:r>
              <a:rPr lang="el-GR" dirty="0" smtClean="0">
                <a:cs typeface="Arial" charset="0"/>
              </a:rPr>
              <a:t>a </a:t>
            </a:r>
            <a:r>
              <a:rPr lang="el-GR" dirty="0" err="1">
                <a:cs typeface="Arial" charset="0"/>
              </a:rPr>
              <a:t>bull</a:t>
            </a:r>
            <a:r>
              <a:rPr lang="el-GR" dirty="0">
                <a:cs typeface="Arial" charset="0"/>
              </a:rPr>
              <a:t> </a:t>
            </a:r>
            <a:r>
              <a:rPr lang="el-GR" dirty="0" err="1">
                <a:cs typeface="Arial" charset="0"/>
              </a:rPr>
              <a:t>week</a:t>
            </a:r>
            <a:r>
              <a:rPr lang="el-GR" dirty="0">
                <a:cs typeface="Arial" charset="0"/>
              </a:rPr>
              <a:t> </a:t>
            </a:r>
            <a:r>
              <a:rPr lang="el-GR" dirty="0" err="1">
                <a:cs typeface="Arial" charset="0"/>
              </a:rPr>
              <a:t>is</a:t>
            </a:r>
            <a:r>
              <a:rPr lang="el-GR" dirty="0">
                <a:cs typeface="Arial" charset="0"/>
              </a:rPr>
              <a:t> </a:t>
            </a:r>
            <a:r>
              <a:rPr lang="el-GR" dirty="0" err="1">
                <a:cs typeface="Arial" charset="0"/>
              </a:rPr>
              <a:t>followed</a:t>
            </a:r>
            <a:r>
              <a:rPr lang="el-GR" dirty="0">
                <a:cs typeface="Arial" charset="0"/>
              </a:rPr>
              <a:t> </a:t>
            </a:r>
            <a:r>
              <a:rPr lang="el-GR" dirty="0" err="1">
                <a:cs typeface="Arial" charset="0"/>
              </a:rPr>
              <a:t>by</a:t>
            </a:r>
            <a:r>
              <a:rPr lang="el-GR" dirty="0">
                <a:cs typeface="Arial" charset="0"/>
              </a:rPr>
              <a:t> </a:t>
            </a:r>
            <a:r>
              <a:rPr lang="el-GR" dirty="0" err="1">
                <a:cs typeface="Arial" charset="0"/>
              </a:rPr>
              <a:t>another</a:t>
            </a:r>
            <a:r>
              <a:rPr lang="el-GR" dirty="0">
                <a:cs typeface="Arial" charset="0"/>
              </a:rPr>
              <a:t> </a:t>
            </a:r>
            <a:r>
              <a:rPr lang="el-GR" dirty="0" err="1">
                <a:cs typeface="Arial" charset="0"/>
              </a:rPr>
              <a:t>bull</a:t>
            </a:r>
            <a:r>
              <a:rPr lang="el-GR" dirty="0">
                <a:cs typeface="Arial" charset="0"/>
              </a:rPr>
              <a:t> </a:t>
            </a:r>
            <a:r>
              <a:rPr lang="el-GR" dirty="0" err="1">
                <a:cs typeface="Arial" charset="0"/>
              </a:rPr>
              <a:t>week</a:t>
            </a:r>
            <a:r>
              <a:rPr lang="el-GR" dirty="0">
                <a:cs typeface="Arial" charset="0"/>
              </a:rPr>
              <a:t> 90% </a:t>
            </a:r>
            <a:r>
              <a:rPr lang="el-GR" dirty="0" err="1">
                <a:cs typeface="Arial" charset="0"/>
              </a:rPr>
              <a:t>of</a:t>
            </a:r>
            <a:r>
              <a:rPr lang="el-GR" dirty="0">
                <a:cs typeface="Arial" charset="0"/>
              </a:rPr>
              <a:t> </a:t>
            </a:r>
            <a:r>
              <a:rPr lang="el-GR" dirty="0" err="1">
                <a:cs typeface="Arial" charset="0"/>
              </a:rPr>
              <a:t>the</a:t>
            </a:r>
            <a:r>
              <a:rPr lang="el-GR" dirty="0">
                <a:cs typeface="Arial" charset="0"/>
              </a:rPr>
              <a:t> </a:t>
            </a:r>
            <a:r>
              <a:rPr lang="el-GR" dirty="0" err="1">
                <a:cs typeface="Arial" charset="0"/>
              </a:rPr>
              <a:t>time</a:t>
            </a:r>
            <a:r>
              <a:rPr lang="el-GR" dirty="0">
                <a:cs typeface="Arial" charset="0"/>
              </a:rPr>
              <a:t>, a </a:t>
            </a:r>
            <a:r>
              <a:rPr lang="el-GR" dirty="0" err="1">
                <a:cs typeface="Arial" charset="0"/>
              </a:rPr>
              <a:t>bear</a:t>
            </a:r>
            <a:r>
              <a:rPr lang="el-GR" dirty="0">
                <a:cs typeface="Arial" charset="0"/>
              </a:rPr>
              <a:t> </a:t>
            </a:r>
            <a:r>
              <a:rPr lang="el-GR" dirty="0" err="1">
                <a:cs typeface="Arial" charset="0"/>
              </a:rPr>
              <a:t>market</a:t>
            </a:r>
            <a:r>
              <a:rPr lang="el-GR" dirty="0">
                <a:cs typeface="Arial" charset="0"/>
              </a:rPr>
              <a:t> 7.5% </a:t>
            </a:r>
            <a:r>
              <a:rPr lang="el-GR" dirty="0" err="1">
                <a:cs typeface="Arial" charset="0"/>
              </a:rPr>
              <a:t>of</a:t>
            </a:r>
            <a:r>
              <a:rPr lang="el-GR" dirty="0">
                <a:cs typeface="Arial" charset="0"/>
              </a:rPr>
              <a:t> </a:t>
            </a:r>
            <a:r>
              <a:rPr lang="el-GR" dirty="0" err="1">
                <a:cs typeface="Arial" charset="0"/>
              </a:rPr>
              <a:t>the</a:t>
            </a:r>
            <a:r>
              <a:rPr lang="el-GR" dirty="0">
                <a:cs typeface="Arial" charset="0"/>
              </a:rPr>
              <a:t> </a:t>
            </a:r>
            <a:r>
              <a:rPr lang="el-GR" dirty="0" err="1">
                <a:cs typeface="Arial" charset="0"/>
              </a:rPr>
              <a:t>time</a:t>
            </a:r>
            <a:r>
              <a:rPr lang="el-GR" dirty="0">
                <a:cs typeface="Arial" charset="0"/>
              </a:rPr>
              <a:t>, </a:t>
            </a:r>
            <a:r>
              <a:rPr lang="el-GR" dirty="0" err="1">
                <a:cs typeface="Arial" charset="0"/>
              </a:rPr>
              <a:t>and</a:t>
            </a:r>
            <a:r>
              <a:rPr lang="el-GR" dirty="0">
                <a:cs typeface="Arial" charset="0"/>
              </a:rPr>
              <a:t> a </a:t>
            </a:r>
            <a:r>
              <a:rPr lang="el-GR" dirty="0" err="1">
                <a:cs typeface="Arial" charset="0"/>
              </a:rPr>
              <a:t>recession</a:t>
            </a:r>
            <a:r>
              <a:rPr lang="el-GR" dirty="0">
                <a:cs typeface="Arial" charset="0"/>
              </a:rPr>
              <a:t> </a:t>
            </a:r>
            <a:r>
              <a:rPr lang="el-GR" dirty="0" err="1">
                <a:cs typeface="Arial" charset="0"/>
              </a:rPr>
              <a:t>the</a:t>
            </a:r>
            <a:r>
              <a:rPr lang="el-GR" dirty="0">
                <a:cs typeface="Arial" charset="0"/>
              </a:rPr>
              <a:t> </a:t>
            </a:r>
            <a:r>
              <a:rPr lang="el-GR" dirty="0" err="1">
                <a:cs typeface="Arial" charset="0"/>
              </a:rPr>
              <a:t>other</a:t>
            </a:r>
            <a:r>
              <a:rPr lang="el-GR" dirty="0">
                <a:cs typeface="Arial" charset="0"/>
              </a:rPr>
              <a:t> 2.5%.</a:t>
            </a:r>
            <a:endParaRPr lang="el-GR" dirty="0"/>
          </a:p>
        </p:txBody>
      </p:sp>
      <p:sp>
        <p:nvSpPr>
          <p:cNvPr id="7" name="TextBox 6"/>
          <p:cNvSpPr txBox="1"/>
          <p:nvPr/>
        </p:nvSpPr>
        <p:spPr>
          <a:xfrm>
            <a:off x="37617" y="1948934"/>
            <a:ext cx="1039452" cy="369332"/>
          </a:xfrm>
          <a:prstGeom prst="rect">
            <a:avLst/>
          </a:prstGeom>
          <a:noFill/>
        </p:spPr>
        <p:txBody>
          <a:bodyPr wrap="none" rtlCol="0">
            <a:spAutoFit/>
          </a:bodyPr>
          <a:lstStyle/>
          <a:p>
            <a:r>
              <a:rPr lang="en-US" dirty="0" smtClean="0"/>
              <a:t>Example:</a:t>
            </a:r>
            <a:endParaRPr lang="el-GR" dirty="0"/>
          </a:p>
        </p:txBody>
      </p:sp>
      <p:sp>
        <p:nvSpPr>
          <p:cNvPr id="8" name="TextBox 7"/>
          <p:cNvSpPr txBox="1"/>
          <p:nvPr/>
        </p:nvSpPr>
        <p:spPr>
          <a:xfrm>
            <a:off x="37617" y="5060159"/>
            <a:ext cx="2884508" cy="369332"/>
          </a:xfrm>
          <a:prstGeom prst="rect">
            <a:avLst/>
          </a:prstGeom>
          <a:noFill/>
        </p:spPr>
        <p:txBody>
          <a:bodyPr wrap="none" rtlCol="0">
            <a:spAutoFit/>
          </a:bodyPr>
          <a:lstStyle/>
          <a:p>
            <a:r>
              <a:rPr lang="en-US" dirty="0" smtClean="0"/>
              <a:t>Define the </a:t>
            </a:r>
            <a:r>
              <a:rPr lang="en-US" b="1" dirty="0" smtClean="0"/>
              <a:t>transition matrix</a:t>
            </a:r>
            <a:r>
              <a:rPr lang="en-US" dirty="0" smtClean="0"/>
              <a:t>:</a:t>
            </a:r>
            <a:endParaRPr lang="el-GR" dirty="0"/>
          </a:p>
        </p:txBody>
      </p:sp>
    </p:spTree>
    <p:extLst>
      <p:ext uri="{BB962C8B-B14F-4D97-AF65-F5344CB8AC3E}">
        <p14:creationId xmlns:p14="http://schemas.microsoft.com/office/powerpoint/2010/main" val="1878122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H="1">
            <a:off x="-914400" y="1295400"/>
            <a:ext cx="762000" cy="249208"/>
          </a:xfrm>
          <a:solidFill>
            <a:schemeClr val="accent6"/>
          </a:solidFill>
        </p:spPr>
        <p:txBody>
          <a:bodyPr/>
          <a:lstStyle/>
          <a:p>
            <a:endParaRPr lang="el-GR" dirty="0"/>
          </a:p>
        </p:txBody>
      </p:sp>
      <p:sp>
        <p:nvSpPr>
          <p:cNvPr id="3" name="Rectangle 1"/>
          <p:cNvSpPr>
            <a:spLocks noChangeArrowheads="1"/>
          </p:cNvSpPr>
          <p:nvPr/>
        </p:nvSpPr>
        <p:spPr bwMode="auto">
          <a:xfrm>
            <a:off x="152400" y="1905000"/>
            <a:ext cx="86868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lvl="0" eaLnBrk="0" fontAlgn="base" hangingPunct="0">
              <a:spcBef>
                <a:spcPct val="0"/>
              </a:spcBef>
              <a:spcAft>
                <a:spcPct val="0"/>
              </a:spcAft>
            </a:pPr>
            <a:r>
              <a:rPr kumimoji="0" lang="el-GR" b="0" i="0" u="none" strike="noStrike" cap="none" normalizeH="0" baseline="0" dirty="0" err="1" smtClean="0">
                <a:ln>
                  <a:noFill/>
                </a:ln>
                <a:solidFill>
                  <a:schemeClr val="tx1"/>
                </a:solidFill>
                <a:effectLst/>
                <a:latin typeface="+mj-lt"/>
                <a:cs typeface="Arial" charset="0"/>
              </a:rPr>
              <a:t>The</a:t>
            </a:r>
            <a:r>
              <a:rPr kumimoji="0" lang="el-GR" b="0" i="0" u="none" strike="noStrike" cap="none" normalizeH="0" baseline="0" dirty="0" smtClean="0">
                <a:ln>
                  <a:noFill/>
                </a:ln>
                <a:solidFill>
                  <a:schemeClr val="tx1"/>
                </a:solidFill>
                <a:effectLst/>
                <a:latin typeface="+mj-lt"/>
                <a:cs typeface="Arial" charset="0"/>
              </a:rPr>
              <a:t> </a:t>
            </a:r>
            <a:r>
              <a:rPr kumimoji="0" lang="el-GR" b="0" i="0" u="none" strike="noStrike" cap="none" normalizeH="0" baseline="0" dirty="0" err="1" smtClean="0">
                <a:ln>
                  <a:noFill/>
                </a:ln>
                <a:solidFill>
                  <a:schemeClr val="tx1"/>
                </a:solidFill>
                <a:effectLst/>
                <a:latin typeface="+mj-lt"/>
                <a:cs typeface="Arial" charset="0"/>
              </a:rPr>
              <a:t>distribution</a:t>
            </a:r>
            <a:r>
              <a:rPr kumimoji="0" lang="el-GR" b="0" i="0" u="none" strike="noStrike" cap="none" normalizeH="0" baseline="0" dirty="0" smtClean="0">
                <a:ln>
                  <a:noFill/>
                </a:ln>
                <a:solidFill>
                  <a:schemeClr val="tx1"/>
                </a:solidFill>
                <a:effectLst/>
                <a:latin typeface="+mj-lt"/>
                <a:cs typeface="Arial" charset="0"/>
              </a:rPr>
              <a:t> </a:t>
            </a:r>
            <a:r>
              <a:rPr kumimoji="0" lang="el-GR" b="0" i="0" u="none" strike="noStrike" cap="none" normalizeH="0" baseline="0" dirty="0" err="1" smtClean="0">
                <a:ln>
                  <a:noFill/>
                </a:ln>
                <a:solidFill>
                  <a:schemeClr val="tx1"/>
                </a:solidFill>
                <a:effectLst/>
                <a:latin typeface="+mj-lt"/>
                <a:cs typeface="Arial" charset="0"/>
              </a:rPr>
              <a:t>over</a:t>
            </a:r>
            <a:r>
              <a:rPr kumimoji="0" lang="el-GR" b="0" i="0" u="none" strike="noStrike" cap="none" normalizeH="0" baseline="0" dirty="0" smtClean="0">
                <a:ln>
                  <a:noFill/>
                </a:ln>
                <a:solidFill>
                  <a:schemeClr val="tx1"/>
                </a:solidFill>
                <a:effectLst/>
                <a:latin typeface="+mj-lt"/>
                <a:cs typeface="Arial" charset="0"/>
              </a:rPr>
              <a:t> </a:t>
            </a:r>
            <a:r>
              <a:rPr kumimoji="0" lang="el-GR" b="0" i="0" u="none" strike="noStrike" cap="none" normalizeH="0" baseline="0" dirty="0" err="1" smtClean="0">
                <a:ln>
                  <a:noFill/>
                </a:ln>
                <a:solidFill>
                  <a:schemeClr val="tx1"/>
                </a:solidFill>
                <a:effectLst/>
                <a:latin typeface="+mj-lt"/>
                <a:cs typeface="Arial" charset="0"/>
              </a:rPr>
              <a:t>states</a:t>
            </a:r>
            <a:r>
              <a:rPr kumimoji="0" lang="el-GR" b="0" i="0" u="none" strike="noStrike" cap="none" normalizeH="0" baseline="0" dirty="0" smtClean="0">
                <a:ln>
                  <a:noFill/>
                </a:ln>
                <a:solidFill>
                  <a:schemeClr val="tx1"/>
                </a:solidFill>
                <a:effectLst/>
                <a:latin typeface="+mj-lt"/>
                <a:cs typeface="Arial" charset="0"/>
              </a:rPr>
              <a:t> </a:t>
            </a:r>
            <a:r>
              <a:rPr kumimoji="0" lang="el-GR" b="0" i="0" u="none" strike="noStrike" cap="none" normalizeH="0" baseline="0" dirty="0" err="1" smtClean="0">
                <a:ln>
                  <a:noFill/>
                </a:ln>
                <a:solidFill>
                  <a:schemeClr val="tx1"/>
                </a:solidFill>
                <a:effectLst/>
                <a:latin typeface="+mj-lt"/>
                <a:cs typeface="Arial" charset="0"/>
              </a:rPr>
              <a:t>can</a:t>
            </a:r>
            <a:r>
              <a:rPr kumimoji="0" lang="el-GR" b="0" i="0" u="none" strike="noStrike" cap="none" normalizeH="0" baseline="0" dirty="0" smtClean="0">
                <a:ln>
                  <a:noFill/>
                </a:ln>
                <a:solidFill>
                  <a:schemeClr val="tx1"/>
                </a:solidFill>
                <a:effectLst/>
                <a:latin typeface="+mj-lt"/>
                <a:cs typeface="Arial" charset="0"/>
              </a:rPr>
              <a:t> </a:t>
            </a:r>
            <a:r>
              <a:rPr kumimoji="0" lang="el-GR" b="0" i="0" u="none" strike="noStrike" cap="none" normalizeH="0" baseline="0" dirty="0" err="1" smtClean="0">
                <a:ln>
                  <a:noFill/>
                </a:ln>
                <a:solidFill>
                  <a:schemeClr val="tx1"/>
                </a:solidFill>
                <a:effectLst/>
                <a:latin typeface="+mj-lt"/>
                <a:cs typeface="Arial" charset="0"/>
              </a:rPr>
              <a:t>be</a:t>
            </a:r>
            <a:r>
              <a:rPr kumimoji="0" lang="el-GR" b="0" i="0" u="none" strike="noStrike" cap="none" normalizeH="0" baseline="0" dirty="0" smtClean="0">
                <a:ln>
                  <a:noFill/>
                </a:ln>
                <a:solidFill>
                  <a:schemeClr val="tx1"/>
                </a:solidFill>
                <a:effectLst/>
                <a:latin typeface="+mj-lt"/>
                <a:cs typeface="Arial" charset="0"/>
              </a:rPr>
              <a:t> </a:t>
            </a:r>
            <a:r>
              <a:rPr kumimoji="0" lang="el-GR" b="0" i="0" u="none" strike="noStrike" cap="none" normalizeH="0" baseline="0" dirty="0" err="1" smtClean="0">
                <a:ln>
                  <a:noFill/>
                </a:ln>
                <a:solidFill>
                  <a:schemeClr val="tx1"/>
                </a:solidFill>
                <a:effectLst/>
                <a:latin typeface="+mj-lt"/>
                <a:cs typeface="Arial" charset="0"/>
              </a:rPr>
              <a:t>written</a:t>
            </a:r>
            <a:r>
              <a:rPr kumimoji="0" lang="el-GR" b="0" i="0" u="none" strike="noStrike" cap="none" normalizeH="0" baseline="0" dirty="0" smtClean="0">
                <a:ln>
                  <a:noFill/>
                </a:ln>
                <a:solidFill>
                  <a:schemeClr val="tx1"/>
                </a:solidFill>
                <a:effectLst/>
                <a:latin typeface="+mj-lt"/>
                <a:cs typeface="Arial" charset="0"/>
              </a:rPr>
              <a:t> </a:t>
            </a:r>
            <a:r>
              <a:rPr kumimoji="0" lang="el-GR" b="0" i="0" u="none" strike="noStrike" cap="none" normalizeH="0" baseline="0" dirty="0" err="1" smtClean="0">
                <a:ln>
                  <a:noFill/>
                </a:ln>
                <a:solidFill>
                  <a:schemeClr val="tx1"/>
                </a:solidFill>
                <a:effectLst/>
                <a:latin typeface="+mj-lt"/>
                <a:cs typeface="Arial" charset="0"/>
              </a:rPr>
              <a:t>as</a:t>
            </a:r>
            <a:r>
              <a:rPr kumimoji="0" lang="el-GR" b="0" i="0" u="none" strike="noStrike" cap="none" normalizeH="0" baseline="0" dirty="0" smtClean="0">
                <a:ln>
                  <a:noFill/>
                </a:ln>
                <a:solidFill>
                  <a:schemeClr val="tx1"/>
                </a:solidFill>
                <a:effectLst/>
                <a:latin typeface="+mj-lt"/>
                <a:cs typeface="Arial" charset="0"/>
              </a:rPr>
              <a:t> a </a:t>
            </a:r>
            <a:r>
              <a:rPr lang="en-US" dirty="0">
                <a:latin typeface="+mj-lt"/>
                <a:cs typeface="Arial" charset="0"/>
              </a:rPr>
              <a:t>stochastic row </a:t>
            </a:r>
            <a:r>
              <a:rPr lang="en-US" dirty="0" smtClean="0">
                <a:latin typeface="+mj-lt"/>
                <a:cs typeface="Arial" charset="0"/>
              </a:rPr>
              <a:t>vector </a:t>
            </a:r>
            <a:r>
              <a:rPr kumimoji="0" lang="el-GR" b="0" i="1" u="none" strike="noStrike" cap="none" normalizeH="0" baseline="0" dirty="0" smtClean="0">
                <a:ln>
                  <a:noFill/>
                </a:ln>
                <a:solidFill>
                  <a:schemeClr val="tx1"/>
                </a:solidFill>
                <a:effectLst/>
                <a:latin typeface="+mj-lt"/>
                <a:cs typeface="Arial" charset="0"/>
              </a:rPr>
              <a:t>x</a:t>
            </a:r>
            <a:r>
              <a:rPr kumimoji="0" lang="el-GR" b="0" i="0" u="none" strike="noStrike" cap="none" normalizeH="0" baseline="0" dirty="0" smtClean="0">
                <a:ln>
                  <a:noFill/>
                </a:ln>
                <a:solidFill>
                  <a:schemeClr val="tx1"/>
                </a:solidFill>
                <a:effectLst/>
                <a:latin typeface="+mj-lt"/>
                <a:cs typeface="Arial" charset="0"/>
              </a:rPr>
              <a:t> </a:t>
            </a:r>
            <a:r>
              <a:rPr kumimoji="0" lang="en-US" b="0" i="0" u="none" strike="noStrike" cap="none" normalizeH="0" baseline="0" dirty="0" smtClean="0">
                <a:ln>
                  <a:noFill/>
                </a:ln>
                <a:solidFill>
                  <a:schemeClr val="tx1"/>
                </a:solidFill>
                <a:effectLst/>
                <a:latin typeface="+mj-lt"/>
                <a:cs typeface="Arial" charset="0"/>
              </a:rPr>
              <a:t> </a:t>
            </a:r>
            <a:r>
              <a:rPr kumimoji="0" lang="el-GR" b="0" i="0" u="none" strike="noStrike" cap="none" normalizeH="0" baseline="0" dirty="0" err="1" smtClean="0">
                <a:ln>
                  <a:noFill/>
                </a:ln>
                <a:solidFill>
                  <a:schemeClr val="tx1"/>
                </a:solidFill>
                <a:effectLst/>
                <a:latin typeface="+mj-lt"/>
                <a:cs typeface="Arial" charset="0"/>
              </a:rPr>
              <a:t>with</a:t>
            </a:r>
            <a:r>
              <a:rPr kumimoji="0" lang="el-GR" b="0" i="0" u="none" strike="noStrike" cap="none" normalizeH="0" baseline="0" dirty="0" smtClean="0">
                <a:ln>
                  <a:noFill/>
                </a:ln>
                <a:solidFill>
                  <a:schemeClr val="tx1"/>
                </a:solidFill>
                <a:effectLst/>
                <a:latin typeface="+mj-lt"/>
                <a:cs typeface="Arial" charset="0"/>
              </a:rPr>
              <a:t> </a:t>
            </a:r>
            <a:r>
              <a:rPr kumimoji="0" lang="el-GR" b="0" i="0" u="none" strike="noStrike" cap="none" normalizeH="0" baseline="0" dirty="0" err="1" smtClean="0">
                <a:ln>
                  <a:noFill/>
                </a:ln>
                <a:solidFill>
                  <a:schemeClr val="tx1"/>
                </a:solidFill>
                <a:effectLst/>
                <a:latin typeface="+mj-lt"/>
                <a:cs typeface="Arial" charset="0"/>
              </a:rPr>
              <a:t>the</a:t>
            </a:r>
            <a:r>
              <a:rPr kumimoji="0" lang="el-GR" b="0" i="0" u="none" strike="noStrike" cap="none" normalizeH="0" baseline="0" dirty="0" smtClean="0">
                <a:ln>
                  <a:noFill/>
                </a:ln>
                <a:solidFill>
                  <a:schemeClr val="tx1"/>
                </a:solidFill>
                <a:effectLst/>
                <a:latin typeface="+mj-lt"/>
                <a:cs typeface="Arial" charset="0"/>
              </a:rPr>
              <a:t> </a:t>
            </a:r>
            <a:r>
              <a:rPr kumimoji="0" lang="el-GR" b="0" i="0" u="none" strike="noStrike" cap="none" normalizeH="0" baseline="0" dirty="0" err="1" smtClean="0">
                <a:ln>
                  <a:noFill/>
                </a:ln>
                <a:solidFill>
                  <a:schemeClr val="tx1"/>
                </a:solidFill>
                <a:effectLst/>
                <a:latin typeface="+mj-lt"/>
                <a:cs typeface="Arial" charset="0"/>
              </a:rPr>
              <a:t>relation</a:t>
            </a:r>
            <a:r>
              <a:rPr kumimoji="0" lang="el-GR" b="0" i="0" u="none" strike="noStrike" cap="none" normalizeH="0" baseline="0" dirty="0" smtClean="0">
                <a:ln>
                  <a:noFill/>
                </a:ln>
                <a:solidFill>
                  <a:schemeClr val="tx1"/>
                </a:solidFill>
                <a:effectLst/>
                <a:latin typeface="+mj-lt"/>
                <a:cs typeface="Arial" charset="0"/>
              </a:rPr>
              <a:t> </a:t>
            </a:r>
            <a:r>
              <a:rPr kumimoji="0" lang="el-GR" b="0" i="1" u="none" strike="noStrike" cap="none" normalizeH="0" baseline="0" dirty="0" err="1" smtClean="0">
                <a:ln>
                  <a:noFill/>
                </a:ln>
                <a:solidFill>
                  <a:schemeClr val="tx1"/>
                </a:solidFill>
                <a:effectLst/>
                <a:latin typeface="+mj-lt"/>
                <a:cs typeface="Arial" charset="0"/>
              </a:rPr>
              <a:t>x</a:t>
            </a:r>
            <a:r>
              <a:rPr kumimoji="0" lang="el-GR" b="0" i="0" u="none" strike="noStrike" cap="none" normalizeH="0" baseline="30000" dirty="0" err="1" smtClean="0">
                <a:ln>
                  <a:noFill/>
                </a:ln>
                <a:solidFill>
                  <a:schemeClr val="tx1"/>
                </a:solidFill>
                <a:effectLst/>
                <a:latin typeface="+mj-lt"/>
                <a:cs typeface="Arial" charset="0"/>
              </a:rPr>
              <a:t>(</a:t>
            </a:r>
            <a:r>
              <a:rPr kumimoji="0" lang="el-GR" b="0" i="1" u="none" strike="noStrike" cap="none" normalizeH="0" baseline="30000" dirty="0" err="1" smtClean="0">
                <a:ln>
                  <a:noFill/>
                </a:ln>
                <a:solidFill>
                  <a:schemeClr val="tx1"/>
                </a:solidFill>
                <a:effectLst/>
                <a:latin typeface="+mj-lt"/>
                <a:cs typeface="Arial" charset="0"/>
              </a:rPr>
              <a:t>n</a:t>
            </a:r>
            <a:r>
              <a:rPr kumimoji="0" lang="el-GR" b="0" i="0" u="none" strike="noStrike" cap="none" normalizeH="0" baseline="30000" dirty="0" smtClean="0">
                <a:ln>
                  <a:noFill/>
                </a:ln>
                <a:solidFill>
                  <a:schemeClr val="tx1"/>
                </a:solidFill>
                <a:effectLst/>
                <a:latin typeface="+mj-lt"/>
                <a:cs typeface="Arial" charset="0"/>
              </a:rPr>
              <a:t> + 1)</a:t>
            </a:r>
            <a:r>
              <a:rPr kumimoji="0" lang="el-GR" b="0" i="0" u="none" strike="noStrike" cap="none" normalizeH="0" baseline="0" dirty="0" smtClean="0">
                <a:ln>
                  <a:noFill/>
                </a:ln>
                <a:solidFill>
                  <a:schemeClr val="tx1"/>
                </a:solidFill>
                <a:effectLst/>
                <a:latin typeface="+mj-lt"/>
                <a:cs typeface="Arial" charset="0"/>
              </a:rPr>
              <a:t> = </a:t>
            </a:r>
            <a:r>
              <a:rPr kumimoji="0" lang="el-GR" b="0" i="1" u="none" strike="noStrike" cap="none" normalizeH="0" baseline="0" dirty="0" err="1" smtClean="0">
                <a:ln>
                  <a:noFill/>
                </a:ln>
                <a:solidFill>
                  <a:schemeClr val="tx1"/>
                </a:solidFill>
                <a:effectLst/>
                <a:latin typeface="+mj-lt"/>
                <a:cs typeface="Arial" charset="0"/>
              </a:rPr>
              <a:t>x</a:t>
            </a:r>
            <a:r>
              <a:rPr kumimoji="0" lang="el-GR" b="0" i="0" u="none" strike="noStrike" cap="none" normalizeH="0" baseline="30000" dirty="0" err="1" smtClean="0">
                <a:ln>
                  <a:noFill/>
                </a:ln>
                <a:solidFill>
                  <a:schemeClr val="tx1"/>
                </a:solidFill>
                <a:effectLst/>
                <a:latin typeface="+mj-lt"/>
                <a:cs typeface="Arial" charset="0"/>
              </a:rPr>
              <a:t>(</a:t>
            </a:r>
            <a:r>
              <a:rPr kumimoji="0" lang="el-GR" b="0" i="1" u="none" strike="noStrike" cap="none" normalizeH="0" baseline="30000" dirty="0" err="1" smtClean="0">
                <a:ln>
                  <a:noFill/>
                </a:ln>
                <a:solidFill>
                  <a:schemeClr val="tx1"/>
                </a:solidFill>
                <a:effectLst/>
                <a:latin typeface="+mj-lt"/>
                <a:cs typeface="Arial" charset="0"/>
              </a:rPr>
              <a:t>n</a:t>
            </a:r>
            <a:r>
              <a:rPr kumimoji="0" lang="el-GR" b="0" i="0" u="none" strike="noStrike" cap="none" normalizeH="0" baseline="30000" dirty="0" smtClean="0">
                <a:ln>
                  <a:noFill/>
                </a:ln>
                <a:solidFill>
                  <a:schemeClr val="tx1"/>
                </a:solidFill>
                <a:effectLst/>
                <a:latin typeface="+mj-lt"/>
                <a:cs typeface="Arial" charset="0"/>
              </a:rPr>
              <a:t>)</a:t>
            </a:r>
            <a:r>
              <a:rPr kumimoji="0" lang="en-US" b="0" i="0" u="none" strike="noStrike" cap="none" normalizeH="0" baseline="30000" dirty="0" smtClean="0">
                <a:ln>
                  <a:noFill/>
                </a:ln>
                <a:solidFill>
                  <a:schemeClr val="tx1"/>
                </a:solidFill>
                <a:effectLst/>
                <a:latin typeface="+mj-lt"/>
                <a:cs typeface="Arial" charset="0"/>
              </a:rPr>
              <a:t> </a:t>
            </a:r>
            <a:r>
              <a:rPr kumimoji="0" lang="el-GR" b="0" i="1" u="none" strike="noStrike" cap="none" normalizeH="0" baseline="0" dirty="0" smtClean="0">
                <a:ln>
                  <a:noFill/>
                </a:ln>
                <a:solidFill>
                  <a:schemeClr val="tx1"/>
                </a:solidFill>
                <a:effectLst/>
                <a:latin typeface="+mj-lt"/>
                <a:cs typeface="Arial" charset="0"/>
              </a:rPr>
              <a:t>P</a:t>
            </a:r>
            <a:r>
              <a:rPr kumimoji="0" lang="el-GR" b="0" i="0" u="none" strike="noStrike" cap="none" normalizeH="0" baseline="0" dirty="0" smtClean="0">
                <a:ln>
                  <a:noFill/>
                </a:ln>
                <a:solidFill>
                  <a:schemeClr val="tx1"/>
                </a:solidFill>
                <a:effectLst/>
                <a:latin typeface="+mj-lt"/>
                <a:cs typeface="Arial" charset="0"/>
              </a:rPr>
              <a:t>. </a:t>
            </a:r>
            <a:endParaRPr kumimoji="0" lang="en-US" b="0" i="0" u="none" strike="noStrike" cap="none" normalizeH="0" baseline="0" dirty="0" smtClean="0">
              <a:ln>
                <a:noFill/>
              </a:ln>
              <a:solidFill>
                <a:schemeClr val="tx1"/>
              </a:solidFill>
              <a:effectLst/>
              <a:latin typeface="+mj-lt"/>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err="1" smtClean="0">
                <a:ln>
                  <a:noFill/>
                </a:ln>
                <a:solidFill>
                  <a:schemeClr val="tx1"/>
                </a:solidFill>
                <a:effectLst/>
                <a:latin typeface="+mj-lt"/>
                <a:cs typeface="Arial" charset="0"/>
              </a:rPr>
              <a:t>So</a:t>
            </a:r>
            <a:r>
              <a:rPr kumimoji="0" lang="el-GR" b="0" i="0" u="none" strike="noStrike" cap="none" normalizeH="0" baseline="0" dirty="0" smtClean="0">
                <a:ln>
                  <a:noFill/>
                </a:ln>
                <a:solidFill>
                  <a:schemeClr val="tx1"/>
                </a:solidFill>
                <a:effectLst/>
                <a:latin typeface="+mj-lt"/>
                <a:cs typeface="Arial" charset="0"/>
              </a:rPr>
              <a:t> </a:t>
            </a:r>
            <a:r>
              <a:rPr kumimoji="0" lang="el-GR" b="0" i="0" u="none" strike="noStrike" cap="none" normalizeH="0" baseline="0" dirty="0" err="1" smtClean="0">
                <a:ln>
                  <a:noFill/>
                </a:ln>
                <a:solidFill>
                  <a:schemeClr val="tx1"/>
                </a:solidFill>
                <a:effectLst/>
                <a:latin typeface="+mj-lt"/>
                <a:cs typeface="Arial" charset="0"/>
              </a:rPr>
              <a:t>if</a:t>
            </a:r>
            <a:r>
              <a:rPr kumimoji="0" lang="el-GR" b="0" i="0" u="none" strike="noStrike" cap="none" normalizeH="0" baseline="0" dirty="0" smtClean="0">
                <a:ln>
                  <a:noFill/>
                </a:ln>
                <a:solidFill>
                  <a:schemeClr val="tx1"/>
                </a:solidFill>
                <a:effectLst/>
                <a:latin typeface="+mj-lt"/>
                <a:cs typeface="Arial" charset="0"/>
              </a:rPr>
              <a:t> </a:t>
            </a:r>
            <a:r>
              <a:rPr kumimoji="0" lang="el-GR" b="0" u="none" strike="noStrike" cap="none" normalizeH="0" baseline="0" dirty="0" err="1" smtClean="0">
                <a:ln>
                  <a:noFill/>
                </a:ln>
                <a:solidFill>
                  <a:schemeClr val="tx1"/>
                </a:solidFill>
                <a:effectLst/>
                <a:latin typeface="+mj-lt"/>
                <a:cs typeface="Arial" charset="0"/>
              </a:rPr>
              <a:t>at</a:t>
            </a:r>
            <a:r>
              <a:rPr kumimoji="0" lang="el-GR" b="0" i="1" u="none" strike="noStrike" cap="none" normalizeH="0" baseline="0" dirty="0" smtClean="0">
                <a:ln>
                  <a:noFill/>
                </a:ln>
                <a:solidFill>
                  <a:schemeClr val="tx1"/>
                </a:solidFill>
                <a:effectLst/>
                <a:latin typeface="+mj-lt"/>
                <a:cs typeface="Arial" charset="0"/>
              </a:rPr>
              <a:t> </a:t>
            </a:r>
            <a:r>
              <a:rPr kumimoji="0" lang="el-GR" b="0" i="1" u="none" strike="noStrike" cap="none" normalizeH="0" baseline="0" dirty="0" err="1" smtClean="0">
                <a:ln>
                  <a:noFill/>
                </a:ln>
                <a:solidFill>
                  <a:schemeClr val="tx1"/>
                </a:solidFill>
                <a:effectLst/>
                <a:latin typeface="+mj-lt"/>
                <a:cs typeface="Arial" charset="0"/>
              </a:rPr>
              <a:t>time</a:t>
            </a:r>
            <a:r>
              <a:rPr kumimoji="0" lang="el-GR" b="0" i="1" u="none" strike="noStrike" cap="none" normalizeH="0" baseline="0" dirty="0" smtClean="0">
                <a:ln>
                  <a:noFill/>
                </a:ln>
                <a:solidFill>
                  <a:schemeClr val="tx1"/>
                </a:solidFill>
                <a:effectLst/>
                <a:latin typeface="+mj-lt"/>
                <a:cs typeface="Arial" charset="0"/>
              </a:rPr>
              <a:t> n </a:t>
            </a:r>
            <a:r>
              <a:rPr kumimoji="0" lang="el-GR" b="0" i="0" u="none" strike="noStrike" cap="none" normalizeH="0" baseline="0" dirty="0" err="1" smtClean="0">
                <a:ln>
                  <a:noFill/>
                </a:ln>
                <a:solidFill>
                  <a:schemeClr val="tx1"/>
                </a:solidFill>
                <a:effectLst/>
                <a:latin typeface="+mj-lt"/>
                <a:cs typeface="Arial" charset="0"/>
              </a:rPr>
              <a:t>the</a:t>
            </a:r>
            <a:r>
              <a:rPr kumimoji="0" lang="el-GR" b="0" i="0" u="none" strike="noStrike" cap="none" normalizeH="0" baseline="0" dirty="0" smtClean="0">
                <a:ln>
                  <a:noFill/>
                </a:ln>
                <a:solidFill>
                  <a:schemeClr val="tx1"/>
                </a:solidFill>
                <a:effectLst/>
                <a:latin typeface="+mj-lt"/>
                <a:cs typeface="Arial" charset="0"/>
              </a:rPr>
              <a:t> </a:t>
            </a:r>
            <a:r>
              <a:rPr kumimoji="0" lang="el-GR" b="0" i="0" u="none" strike="noStrike" cap="none" normalizeH="0" baseline="0" dirty="0" err="1" smtClean="0">
                <a:ln>
                  <a:noFill/>
                </a:ln>
                <a:solidFill>
                  <a:schemeClr val="tx1"/>
                </a:solidFill>
                <a:effectLst/>
                <a:latin typeface="+mj-lt"/>
                <a:cs typeface="Arial" charset="0"/>
              </a:rPr>
              <a:t>system</a:t>
            </a:r>
            <a:r>
              <a:rPr kumimoji="0" lang="el-GR" b="0" i="0" u="none" strike="noStrike" cap="none" normalizeH="0" baseline="0" dirty="0" smtClean="0">
                <a:ln>
                  <a:noFill/>
                </a:ln>
                <a:solidFill>
                  <a:schemeClr val="tx1"/>
                </a:solidFill>
                <a:effectLst/>
                <a:latin typeface="+mj-lt"/>
                <a:cs typeface="Arial" charset="0"/>
              </a:rPr>
              <a:t> </a:t>
            </a:r>
            <a:r>
              <a:rPr kumimoji="0" lang="el-GR" b="0" i="0" u="none" strike="noStrike" cap="none" normalizeH="0" baseline="0" dirty="0" err="1" smtClean="0">
                <a:ln>
                  <a:noFill/>
                </a:ln>
                <a:solidFill>
                  <a:schemeClr val="tx1"/>
                </a:solidFill>
                <a:effectLst/>
                <a:latin typeface="+mj-lt"/>
                <a:cs typeface="Arial" charset="0"/>
              </a:rPr>
              <a:t>is</a:t>
            </a:r>
            <a:r>
              <a:rPr kumimoji="0" lang="el-GR" b="0" i="0" u="none" strike="noStrike" cap="none" normalizeH="0" baseline="0" dirty="0" smtClean="0">
                <a:ln>
                  <a:noFill/>
                </a:ln>
                <a:solidFill>
                  <a:schemeClr val="tx1"/>
                </a:solidFill>
                <a:effectLst/>
                <a:latin typeface="+mj-lt"/>
                <a:cs typeface="Arial" charset="0"/>
              </a:rPr>
              <a:t> </a:t>
            </a:r>
            <a:r>
              <a:rPr kumimoji="0" lang="en-US" b="0" i="0" u="none" strike="noStrike" cap="none" normalizeH="0" baseline="0" dirty="0" smtClean="0">
                <a:ln>
                  <a:noFill/>
                </a:ln>
                <a:solidFill>
                  <a:schemeClr val="tx1"/>
                </a:solidFill>
                <a:effectLst/>
                <a:latin typeface="+mj-lt"/>
                <a:cs typeface="Arial" charset="0"/>
              </a:rPr>
              <a:t> </a:t>
            </a:r>
            <a:r>
              <a:rPr kumimoji="0" lang="el-GR" b="0" i="0" u="none" strike="noStrike" cap="none" normalizeH="0" baseline="0" dirty="0" err="1" smtClean="0">
                <a:ln>
                  <a:noFill/>
                </a:ln>
                <a:solidFill>
                  <a:schemeClr val="tx1"/>
                </a:solidFill>
                <a:effectLst/>
                <a:latin typeface="+mj-lt"/>
                <a:cs typeface="Arial" charset="0"/>
              </a:rPr>
              <a:t>in</a:t>
            </a:r>
            <a:r>
              <a:rPr kumimoji="0" lang="en-US" b="0" i="0" u="none" strike="noStrike" cap="none" normalizeH="0" baseline="0" dirty="0" smtClean="0">
                <a:ln>
                  <a:noFill/>
                </a:ln>
                <a:solidFill>
                  <a:schemeClr val="tx1"/>
                </a:solidFill>
                <a:effectLst/>
                <a:latin typeface="+mj-lt"/>
                <a:cs typeface="Arial" charset="0"/>
              </a:rPr>
              <a:t> </a:t>
            </a:r>
            <a:r>
              <a:rPr kumimoji="0" lang="el-GR" b="0" i="0" u="none" strike="noStrike" cap="none" normalizeH="0" baseline="0" dirty="0" smtClean="0">
                <a:ln>
                  <a:noFill/>
                </a:ln>
                <a:solidFill>
                  <a:schemeClr val="tx1"/>
                </a:solidFill>
                <a:effectLst/>
                <a:latin typeface="+mj-lt"/>
                <a:cs typeface="Arial" charset="0"/>
              </a:rPr>
              <a:t> </a:t>
            </a:r>
            <a:r>
              <a:rPr kumimoji="0" lang="en-US" b="0" i="0" u="none" strike="noStrike" cap="none" normalizeH="0" baseline="0" dirty="0" smtClean="0">
                <a:ln>
                  <a:noFill/>
                </a:ln>
                <a:solidFill>
                  <a:schemeClr val="tx1"/>
                </a:solidFill>
                <a:effectLst/>
                <a:latin typeface="+mj-lt"/>
                <a:cs typeface="Arial" charset="0"/>
              </a:rPr>
              <a:t>the </a:t>
            </a:r>
            <a:r>
              <a:rPr kumimoji="0" lang="el-GR" b="0" i="0" u="none" strike="noStrike" cap="none" normalizeH="0" baseline="0" dirty="0" err="1" smtClean="0">
                <a:ln>
                  <a:noFill/>
                </a:ln>
                <a:solidFill>
                  <a:schemeClr val="tx1"/>
                </a:solidFill>
                <a:effectLst/>
                <a:latin typeface="+mj-lt"/>
                <a:cs typeface="Arial" charset="0"/>
              </a:rPr>
              <a:t>state</a:t>
            </a:r>
            <a:r>
              <a:rPr kumimoji="0" lang="el-GR" b="0" i="0" u="none" strike="noStrike" cap="none" normalizeH="0" baseline="0" dirty="0" smtClean="0">
                <a:ln>
                  <a:noFill/>
                </a:ln>
                <a:solidFill>
                  <a:schemeClr val="tx1"/>
                </a:solidFill>
                <a:effectLst/>
                <a:latin typeface="+mj-lt"/>
                <a:cs typeface="Arial" charset="0"/>
              </a:rPr>
              <a:t> 2</a:t>
            </a:r>
            <a:r>
              <a:rPr kumimoji="0" lang="en-US" b="0" i="0" u="none" strike="noStrike" cap="none" normalizeH="0" smtClean="0">
                <a:ln>
                  <a:noFill/>
                </a:ln>
                <a:solidFill>
                  <a:schemeClr val="tx1"/>
                </a:solidFill>
                <a:effectLst/>
                <a:latin typeface="+mj-lt"/>
                <a:cs typeface="Arial" charset="0"/>
              </a:rPr>
              <a:t>  (“</a:t>
            </a:r>
            <a:r>
              <a:rPr kumimoji="0" lang="el-GR" b="0" i="0" u="none" strike="noStrike" cap="none" normalizeH="0" baseline="0" dirty="0" err="1" smtClean="0">
                <a:ln>
                  <a:noFill/>
                </a:ln>
                <a:solidFill>
                  <a:schemeClr val="tx1"/>
                </a:solidFill>
                <a:effectLst/>
                <a:latin typeface="+mj-lt"/>
                <a:cs typeface="Arial" charset="0"/>
              </a:rPr>
              <a:t>bear</a:t>
            </a:r>
            <a:r>
              <a:rPr kumimoji="0" lang="en-US" b="0" i="0" u="none" strike="noStrike" cap="none" normalizeH="0" baseline="0" dirty="0" smtClean="0">
                <a:ln>
                  <a:noFill/>
                </a:ln>
                <a:solidFill>
                  <a:schemeClr val="tx1"/>
                </a:solidFill>
                <a:effectLst/>
                <a:latin typeface="+mj-lt"/>
                <a:cs typeface="Arial" charset="0"/>
              </a:rPr>
              <a:t>”) </a:t>
            </a:r>
            <a:r>
              <a:rPr kumimoji="0" lang="el-GR" b="0" i="0" u="none" strike="noStrike" cap="none" normalizeH="0" baseline="0" dirty="0" smtClean="0">
                <a:ln>
                  <a:noFill/>
                </a:ln>
                <a:solidFill>
                  <a:schemeClr val="tx1"/>
                </a:solidFill>
                <a:effectLst/>
                <a:latin typeface="+mj-lt"/>
                <a:cs typeface="Arial" charset="0"/>
              </a:rPr>
              <a:t> </a:t>
            </a:r>
            <a:r>
              <a:rPr kumimoji="0" lang="el-GR" b="0" i="0" u="none" strike="noStrike" cap="none" normalizeH="0" baseline="0" dirty="0" err="1" smtClean="0">
                <a:ln>
                  <a:noFill/>
                </a:ln>
                <a:solidFill>
                  <a:schemeClr val="tx1"/>
                </a:solidFill>
                <a:effectLst/>
                <a:latin typeface="+mj-lt"/>
                <a:cs typeface="Arial" charset="0"/>
              </a:rPr>
              <a:t>then</a:t>
            </a:r>
            <a:r>
              <a:rPr kumimoji="0" lang="el-GR" b="0" i="0" u="none" strike="noStrike" cap="none" normalizeH="0" baseline="0" dirty="0" smtClean="0">
                <a:ln>
                  <a:noFill/>
                </a:ln>
                <a:solidFill>
                  <a:schemeClr val="tx1"/>
                </a:solidFill>
                <a:effectLst/>
                <a:latin typeface="+mj-lt"/>
                <a:cs typeface="Arial" charset="0"/>
              </a:rPr>
              <a:t> </a:t>
            </a:r>
            <a:r>
              <a:rPr lang="en-US" dirty="0" smtClean="0">
                <a:latin typeface="+mj-lt"/>
                <a:cs typeface="Arial" charset="0"/>
              </a:rPr>
              <a:t>, </a:t>
            </a:r>
            <a:r>
              <a:rPr kumimoji="0" lang="el-GR" b="0" i="0" u="none" strike="noStrike" cap="none" normalizeH="0" baseline="0" dirty="0" err="1" smtClean="0">
                <a:ln>
                  <a:noFill/>
                </a:ln>
                <a:solidFill>
                  <a:schemeClr val="tx1"/>
                </a:solidFill>
                <a:effectLst/>
                <a:latin typeface="+mj-lt"/>
                <a:cs typeface="Arial" charset="0"/>
              </a:rPr>
              <a:t>at</a:t>
            </a:r>
            <a:r>
              <a:rPr kumimoji="0" lang="el-GR" b="0" i="0" u="none" strike="noStrike" cap="none" normalizeH="0" baseline="0" dirty="0" smtClean="0">
                <a:ln>
                  <a:noFill/>
                </a:ln>
                <a:solidFill>
                  <a:schemeClr val="tx1"/>
                </a:solidFill>
                <a:effectLst/>
                <a:latin typeface="+mj-lt"/>
                <a:cs typeface="Arial" charset="0"/>
              </a:rPr>
              <a:t> </a:t>
            </a:r>
            <a:r>
              <a:rPr kumimoji="0" lang="el-GR" b="0" i="1" u="none" strike="noStrike" cap="none" normalizeH="0" baseline="0" dirty="0" err="1" smtClean="0">
                <a:ln>
                  <a:noFill/>
                </a:ln>
                <a:solidFill>
                  <a:schemeClr val="tx1"/>
                </a:solidFill>
                <a:effectLst/>
                <a:latin typeface="+mj-lt"/>
                <a:cs typeface="Arial" charset="0"/>
              </a:rPr>
              <a:t>time</a:t>
            </a:r>
            <a:r>
              <a:rPr kumimoji="0" lang="el-GR" b="0" i="1" u="none" strike="noStrike" cap="none" normalizeH="0" baseline="0" dirty="0" smtClean="0">
                <a:ln>
                  <a:noFill/>
                </a:ln>
                <a:solidFill>
                  <a:schemeClr val="tx1"/>
                </a:solidFill>
                <a:effectLst/>
                <a:latin typeface="+mj-lt"/>
                <a:cs typeface="Arial" charset="0"/>
              </a:rPr>
              <a:t> n + 3</a:t>
            </a:r>
            <a:r>
              <a:rPr kumimoji="0" lang="el-GR" b="0" i="0" u="none" strike="noStrike" cap="none" normalizeH="0" baseline="0" dirty="0" smtClean="0">
                <a:ln>
                  <a:noFill/>
                </a:ln>
                <a:solidFill>
                  <a:schemeClr val="tx1"/>
                </a:solidFill>
                <a:effectLst/>
                <a:latin typeface="+mj-lt"/>
                <a:cs typeface="Arial" charset="0"/>
              </a:rPr>
              <a:t> </a:t>
            </a:r>
            <a:r>
              <a:rPr kumimoji="0" lang="el-GR" b="0" i="0" u="none" strike="noStrike" cap="none" normalizeH="0" baseline="0" dirty="0" err="1" smtClean="0">
                <a:ln>
                  <a:noFill/>
                </a:ln>
                <a:solidFill>
                  <a:schemeClr val="tx1"/>
                </a:solidFill>
                <a:effectLst/>
                <a:latin typeface="+mj-lt"/>
                <a:cs typeface="Arial" charset="0"/>
              </a:rPr>
              <a:t>the</a:t>
            </a:r>
            <a:r>
              <a:rPr kumimoji="0" lang="el-GR" b="0" i="0" u="none" strike="noStrike" cap="none" normalizeH="0" baseline="0" dirty="0" smtClean="0">
                <a:ln>
                  <a:noFill/>
                </a:ln>
                <a:solidFill>
                  <a:schemeClr val="tx1"/>
                </a:solidFill>
                <a:effectLst/>
                <a:latin typeface="+mj-lt"/>
                <a:cs typeface="Arial" charset="0"/>
              </a:rPr>
              <a:t> </a:t>
            </a:r>
            <a:r>
              <a:rPr kumimoji="0" lang="el-GR" b="0" i="0" u="none" strike="noStrike" cap="none" normalizeH="0" baseline="0" dirty="0" err="1" smtClean="0">
                <a:ln>
                  <a:noFill/>
                </a:ln>
                <a:solidFill>
                  <a:schemeClr val="tx1"/>
                </a:solidFill>
                <a:effectLst/>
                <a:latin typeface="+mj-lt"/>
                <a:cs typeface="Arial" charset="0"/>
              </a:rPr>
              <a:t>distribution</a:t>
            </a:r>
            <a:r>
              <a:rPr kumimoji="0" lang="el-GR" b="0" i="0" u="none" strike="noStrike" cap="none" normalizeH="0" baseline="0" dirty="0" smtClean="0">
                <a:ln>
                  <a:noFill/>
                </a:ln>
                <a:solidFill>
                  <a:schemeClr val="tx1"/>
                </a:solidFill>
                <a:effectLst/>
                <a:latin typeface="+mj-lt"/>
                <a:cs typeface="Arial" charset="0"/>
              </a:rPr>
              <a:t> </a:t>
            </a:r>
            <a:r>
              <a:rPr kumimoji="0" lang="el-GR" b="0" i="0" u="none" strike="noStrike" cap="none" normalizeH="0" baseline="0" dirty="0" err="1" smtClean="0">
                <a:ln>
                  <a:noFill/>
                </a:ln>
                <a:solidFill>
                  <a:schemeClr val="tx1"/>
                </a:solidFill>
                <a:effectLst/>
                <a:latin typeface="+mj-lt"/>
                <a:cs typeface="Arial" charset="0"/>
              </a:rPr>
              <a:t>is</a:t>
            </a:r>
            <a:r>
              <a:rPr kumimoji="0" lang="en-US" b="0" i="0" u="none" strike="noStrike" cap="none" normalizeH="0" baseline="0" dirty="0" smtClean="0">
                <a:ln>
                  <a:noFill/>
                </a:ln>
                <a:solidFill>
                  <a:schemeClr val="tx1"/>
                </a:solidFill>
                <a:effectLst/>
                <a:latin typeface="+mj-lt"/>
                <a:cs typeface="Arial" charset="0"/>
              </a:rPr>
              <a:t> </a:t>
            </a:r>
            <a:endParaRPr kumimoji="0" lang="el-GR" b="0" i="0" u="none" strike="noStrike" cap="none" normalizeH="0" baseline="0" dirty="0" smtClean="0">
              <a:ln>
                <a:noFill/>
              </a:ln>
              <a:solidFill>
                <a:schemeClr val="tx1"/>
              </a:solidFill>
              <a:effectLst/>
              <a:latin typeface="+mj-lt"/>
              <a:cs typeface="Arial" charset="0"/>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600" y="3200400"/>
            <a:ext cx="3714750" cy="2962275"/>
          </a:xfrm>
          <a:prstGeom prst="rect">
            <a:avLst/>
          </a:prstGeom>
        </p:spPr>
      </p:pic>
      <p:sp>
        <p:nvSpPr>
          <p:cNvPr id="8" name="TextBox 7"/>
          <p:cNvSpPr txBox="1"/>
          <p:nvPr/>
        </p:nvSpPr>
        <p:spPr>
          <a:xfrm>
            <a:off x="32795" y="82081"/>
            <a:ext cx="3535840" cy="369332"/>
          </a:xfrm>
          <a:prstGeom prst="rect">
            <a:avLst/>
          </a:prstGeom>
          <a:noFill/>
        </p:spPr>
        <p:txBody>
          <a:bodyPr wrap="none" rtlCol="0">
            <a:spAutoFit/>
          </a:bodyPr>
          <a:lstStyle/>
          <a:p>
            <a:r>
              <a:rPr lang="en-US" dirty="0" smtClean="0"/>
              <a:t>(Continuing from the previous slide)</a:t>
            </a:r>
            <a:endParaRPr lang="el-GR" dirty="0"/>
          </a:p>
        </p:txBody>
      </p:sp>
      <p:sp>
        <p:nvSpPr>
          <p:cNvPr id="9" name="TextBox 8"/>
          <p:cNvSpPr txBox="1"/>
          <p:nvPr/>
        </p:nvSpPr>
        <p:spPr>
          <a:xfrm>
            <a:off x="52587" y="896034"/>
            <a:ext cx="7574189" cy="923330"/>
          </a:xfrm>
          <a:prstGeom prst="rect">
            <a:avLst/>
          </a:prstGeom>
          <a:noFill/>
        </p:spPr>
        <p:txBody>
          <a:bodyPr wrap="none" rtlCol="0">
            <a:spAutoFit/>
          </a:bodyPr>
          <a:lstStyle/>
          <a:p>
            <a:r>
              <a:rPr lang="en-US" dirty="0" smtClean="0"/>
              <a:t>From this figure, it is possible to calculate the </a:t>
            </a:r>
            <a:r>
              <a:rPr lang="en-US" b="1" dirty="0" smtClean="0"/>
              <a:t>long-term fraction of time </a:t>
            </a:r>
            <a:r>
              <a:rPr lang="en-US" dirty="0" smtClean="0"/>
              <a:t>during</a:t>
            </a:r>
          </a:p>
          <a:p>
            <a:r>
              <a:rPr lang="en-US" dirty="0"/>
              <a:t>w</a:t>
            </a:r>
            <a:r>
              <a:rPr lang="en-US" dirty="0" smtClean="0"/>
              <a:t>hich the economy is in a recession, or on average, how long it will take to go </a:t>
            </a:r>
          </a:p>
          <a:p>
            <a:r>
              <a:rPr lang="en-US" dirty="0" smtClean="0"/>
              <a:t>from a recession to a bull market</a:t>
            </a:r>
            <a:endParaRPr lang="el-GR" dirty="0"/>
          </a:p>
        </p:txBody>
      </p:sp>
    </p:spTree>
    <p:extLst>
      <p:ext uri="{BB962C8B-B14F-4D97-AF65-F5344CB8AC3E}">
        <p14:creationId xmlns:p14="http://schemas.microsoft.com/office/powerpoint/2010/main" val="22050299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93852" rIns="0" bIns="0" rtlCol="0">
            <a:noAutofit/>
          </a:bodyPr>
          <a:lstStyle/>
          <a:p>
            <a:pPr marL="1393190">
              <a:lnSpc>
                <a:spcPct val="100000"/>
              </a:lnSpc>
            </a:pPr>
            <a:r>
              <a:rPr sz="4400" dirty="0" smtClean="0">
                <a:latin typeface="Calibri"/>
                <a:cs typeface="Calibri"/>
              </a:rPr>
              <a:t>UNC/</a:t>
            </a:r>
            <a:r>
              <a:rPr sz="4400" spc="-40" dirty="0" smtClean="0">
                <a:latin typeface="Calibri"/>
                <a:cs typeface="Calibri"/>
              </a:rPr>
              <a:t>F</a:t>
            </a:r>
            <a:r>
              <a:rPr sz="4400" spc="0" dirty="0" smtClean="0">
                <a:latin typeface="Calibri"/>
                <a:cs typeface="Calibri"/>
              </a:rPr>
              <a:t>O</a:t>
            </a:r>
            <a:r>
              <a:rPr sz="4400" spc="-55" dirty="0" smtClean="0">
                <a:latin typeface="Calibri"/>
                <a:cs typeface="Calibri"/>
              </a:rPr>
              <a:t>R</a:t>
            </a:r>
            <a:r>
              <a:rPr sz="4400" spc="0" dirty="0" smtClean="0">
                <a:latin typeface="Calibri"/>
                <a:cs typeface="Calibri"/>
              </a:rPr>
              <a:t>TH</a:t>
            </a:r>
            <a:r>
              <a:rPr sz="4400" spc="-20" dirty="0" smtClean="0">
                <a:latin typeface="Calibri"/>
                <a:cs typeface="Calibri"/>
              </a:rPr>
              <a:t> </a:t>
            </a:r>
            <a:r>
              <a:rPr sz="4400" spc="-45" dirty="0" smtClean="0">
                <a:latin typeface="Calibri"/>
                <a:cs typeface="Calibri"/>
              </a:rPr>
              <a:t>w</a:t>
            </a:r>
            <a:r>
              <a:rPr sz="4400" spc="0" dirty="0" smtClean="0">
                <a:latin typeface="Calibri"/>
                <a:cs typeface="Calibri"/>
              </a:rPr>
              <a:t>eb </a:t>
            </a:r>
            <a:r>
              <a:rPr sz="4400" spc="-5" dirty="0" smtClean="0">
                <a:latin typeface="Calibri"/>
                <a:cs typeface="Calibri"/>
              </a:rPr>
              <a:t>a</a:t>
            </a:r>
            <a:r>
              <a:rPr sz="4400" spc="-60" dirty="0" smtClean="0">
                <a:latin typeface="Calibri"/>
                <a:cs typeface="Calibri"/>
              </a:rPr>
              <a:t>r</a:t>
            </a:r>
            <a:r>
              <a:rPr sz="4400" spc="0" dirty="0" smtClean="0">
                <a:latin typeface="Calibri"/>
                <a:cs typeface="Calibri"/>
              </a:rPr>
              <a:t>chi</a:t>
            </a:r>
            <a:r>
              <a:rPr sz="4400" spc="-55" dirty="0" smtClean="0">
                <a:latin typeface="Calibri"/>
                <a:cs typeface="Calibri"/>
              </a:rPr>
              <a:t>v</a:t>
            </a:r>
            <a:r>
              <a:rPr sz="4400" spc="0" dirty="0" smtClean="0">
                <a:latin typeface="Calibri"/>
                <a:cs typeface="Calibri"/>
              </a:rPr>
              <a:t>e</a:t>
            </a:r>
            <a:endParaRPr sz="4400">
              <a:latin typeface="Calibri"/>
              <a:cs typeface="Calibri"/>
            </a:endParaRPr>
          </a:p>
        </p:txBody>
      </p:sp>
      <p:sp>
        <p:nvSpPr>
          <p:cNvPr id="3" name="object 3"/>
          <p:cNvSpPr txBox="1"/>
          <p:nvPr/>
        </p:nvSpPr>
        <p:spPr>
          <a:xfrm>
            <a:off x="78739" y="1618234"/>
            <a:ext cx="5086985" cy="530860"/>
          </a:xfrm>
          <a:prstGeom prst="rect">
            <a:avLst/>
          </a:prstGeom>
        </p:spPr>
        <p:txBody>
          <a:bodyPr vert="horz" wrap="square" lIns="0" tIns="0" rIns="0" bIns="0" rtlCol="0">
            <a:noAutofit/>
          </a:bodyPr>
          <a:lstStyle/>
          <a:p>
            <a:pPr marL="12700">
              <a:lnSpc>
                <a:spcPct val="100000"/>
              </a:lnSpc>
            </a:pPr>
            <a:r>
              <a:rPr sz="3400" spc="-20" dirty="0" smtClean="0">
                <a:latin typeface="Webdings"/>
                <a:cs typeface="Webdings"/>
              </a:rPr>
              <a:t></a:t>
            </a:r>
            <a:r>
              <a:rPr sz="3400" spc="-100" dirty="0" smtClean="0">
                <a:latin typeface="Times New Roman"/>
                <a:cs typeface="Times New Roman"/>
              </a:rPr>
              <a:t> </a:t>
            </a:r>
            <a:r>
              <a:rPr sz="2000" b="1" spc="0" dirty="0" smtClean="0">
                <a:solidFill>
                  <a:srgbClr val="00CC00"/>
                </a:solidFill>
                <a:latin typeface="Calibri"/>
                <a:cs typeface="Calibri"/>
              </a:rPr>
              <a:t>Onli</a:t>
            </a:r>
            <a:r>
              <a:rPr sz="2000" b="1" spc="5" dirty="0" smtClean="0">
                <a:solidFill>
                  <a:srgbClr val="00CC00"/>
                </a:solidFill>
                <a:latin typeface="Calibri"/>
                <a:cs typeface="Calibri"/>
              </a:rPr>
              <a:t>n</a:t>
            </a:r>
            <a:r>
              <a:rPr sz="2000" b="1" spc="0" dirty="0" smtClean="0">
                <a:solidFill>
                  <a:srgbClr val="00CC00"/>
                </a:solidFill>
                <a:latin typeface="Calibri"/>
                <a:cs typeface="Calibri"/>
              </a:rPr>
              <a:t>e</a:t>
            </a:r>
            <a:r>
              <a:rPr sz="2000" b="1" spc="-20" dirty="0" smtClean="0">
                <a:solidFill>
                  <a:srgbClr val="00CC00"/>
                </a:solidFill>
                <a:latin typeface="Calibri"/>
                <a:cs typeface="Calibri"/>
              </a:rPr>
              <a:t> </a:t>
            </a:r>
            <a:r>
              <a:rPr sz="2000" b="1" spc="-30" dirty="0" smtClean="0">
                <a:solidFill>
                  <a:srgbClr val="00CC00"/>
                </a:solidFill>
                <a:latin typeface="Calibri"/>
                <a:cs typeface="Calibri"/>
              </a:rPr>
              <a:t>r</a:t>
            </a:r>
            <a:r>
              <a:rPr sz="2000" b="1" spc="0" dirty="0" smtClean="0">
                <a:solidFill>
                  <a:srgbClr val="00CC00"/>
                </a:solidFill>
                <a:latin typeface="Calibri"/>
                <a:cs typeface="Calibri"/>
              </a:rPr>
              <a:t>epo</a:t>
            </a:r>
            <a:r>
              <a:rPr sz="2000" b="1" spc="5" dirty="0" smtClean="0">
                <a:solidFill>
                  <a:srgbClr val="00CC00"/>
                </a:solidFill>
                <a:latin typeface="Calibri"/>
                <a:cs typeface="Calibri"/>
              </a:rPr>
              <a:t>s</a:t>
            </a:r>
            <a:r>
              <a:rPr sz="2000" b="1" spc="0" dirty="0" smtClean="0">
                <a:solidFill>
                  <a:srgbClr val="00CC00"/>
                </a:solidFill>
                <a:latin typeface="Calibri"/>
                <a:cs typeface="Calibri"/>
              </a:rPr>
              <a:t>i</a:t>
            </a:r>
            <a:r>
              <a:rPr sz="2000" b="1" spc="-25" dirty="0" smtClean="0">
                <a:solidFill>
                  <a:srgbClr val="00CC00"/>
                </a:solidFill>
                <a:latin typeface="Calibri"/>
                <a:cs typeface="Calibri"/>
              </a:rPr>
              <a:t>t</a:t>
            </a:r>
            <a:r>
              <a:rPr sz="2000" b="1" spc="0" dirty="0" smtClean="0">
                <a:solidFill>
                  <a:srgbClr val="00CC00"/>
                </a:solidFill>
                <a:latin typeface="Calibri"/>
                <a:cs typeface="Calibri"/>
              </a:rPr>
              <a:t>o</a:t>
            </a:r>
            <a:r>
              <a:rPr sz="2000" b="1" spc="5" dirty="0" smtClean="0">
                <a:solidFill>
                  <a:srgbClr val="00CC00"/>
                </a:solidFill>
                <a:latin typeface="Calibri"/>
                <a:cs typeface="Calibri"/>
              </a:rPr>
              <a:t>r</a:t>
            </a:r>
            <a:r>
              <a:rPr sz="2000" b="1" spc="0" dirty="0" smtClean="0">
                <a:solidFill>
                  <a:srgbClr val="00CC00"/>
                </a:solidFill>
                <a:latin typeface="Calibri"/>
                <a:cs typeface="Calibri"/>
              </a:rPr>
              <a:t>y</a:t>
            </a:r>
            <a:r>
              <a:rPr sz="2000" b="1" spc="-5" dirty="0" smtClean="0">
                <a:solidFill>
                  <a:srgbClr val="00CC00"/>
                </a:solidFill>
                <a:latin typeface="Calibri"/>
                <a:cs typeface="Calibri"/>
              </a:rPr>
              <a:t> </a:t>
            </a:r>
            <a:r>
              <a:rPr sz="2000" spc="0" dirty="0" smtClean="0">
                <a:latin typeface="Calibri"/>
                <a:cs typeface="Calibri"/>
              </a:rPr>
              <a:t>of</a:t>
            </a:r>
            <a:r>
              <a:rPr sz="2000" spc="-10" dirty="0" smtClean="0">
                <a:latin typeface="Calibri"/>
                <a:cs typeface="Calibri"/>
              </a:rPr>
              <a:t> </a:t>
            </a:r>
            <a:r>
              <a:rPr sz="2000" spc="0" dirty="0" smtClean="0">
                <a:latin typeface="Calibri"/>
                <a:cs typeface="Calibri"/>
              </a:rPr>
              <a:t>mode</a:t>
            </a:r>
            <a:r>
              <a:rPr sz="2000" spc="-10" dirty="0" smtClean="0">
                <a:latin typeface="Calibri"/>
                <a:cs typeface="Calibri"/>
              </a:rPr>
              <a:t>l</a:t>
            </a:r>
            <a:r>
              <a:rPr sz="2000" spc="0" dirty="0" smtClean="0">
                <a:latin typeface="Calibri"/>
                <a:cs typeface="Calibri"/>
              </a:rPr>
              <a:t>s, </a:t>
            </a:r>
            <a:r>
              <a:rPr sz="2000" spc="-20" dirty="0" smtClean="0">
                <a:latin typeface="Calibri"/>
                <a:cs typeface="Calibri"/>
              </a:rPr>
              <a:t>t</a:t>
            </a:r>
            <a:r>
              <a:rPr sz="2000" spc="0" dirty="0" smtClean="0">
                <a:latin typeface="Calibri"/>
                <a:cs typeface="Calibri"/>
              </a:rPr>
              <a:t>ool</a:t>
            </a:r>
            <a:r>
              <a:rPr sz="2000" spc="-10" dirty="0" smtClean="0">
                <a:latin typeface="Calibri"/>
                <a:cs typeface="Calibri"/>
              </a:rPr>
              <a:t>s</a:t>
            </a:r>
            <a:r>
              <a:rPr sz="2000" spc="0" dirty="0" smtClean="0">
                <a:latin typeface="Calibri"/>
                <a:cs typeface="Calibri"/>
              </a:rPr>
              <a:t>,</a:t>
            </a:r>
            <a:r>
              <a:rPr sz="2000" spc="5" dirty="0" smtClean="0">
                <a:latin typeface="Calibri"/>
                <a:cs typeface="Calibri"/>
              </a:rPr>
              <a:t> </a:t>
            </a:r>
            <a:r>
              <a:rPr sz="2000" spc="0" dirty="0" smtClean="0">
                <a:latin typeface="Calibri"/>
                <a:cs typeface="Calibri"/>
              </a:rPr>
              <a:t>and</a:t>
            </a:r>
            <a:r>
              <a:rPr sz="2000" spc="-15" dirty="0" smtClean="0">
                <a:latin typeface="Calibri"/>
                <a:cs typeface="Calibri"/>
              </a:rPr>
              <a:t> </a:t>
            </a:r>
            <a:r>
              <a:rPr sz="2000" spc="0" dirty="0" smtClean="0">
                <a:latin typeface="Calibri"/>
                <a:cs typeface="Calibri"/>
              </a:rPr>
              <a:t>t</a:t>
            </a:r>
            <a:r>
              <a:rPr sz="2000" spc="-40" dirty="0" smtClean="0">
                <a:latin typeface="Calibri"/>
                <a:cs typeface="Calibri"/>
              </a:rPr>
              <a:t>r</a:t>
            </a:r>
            <a:r>
              <a:rPr sz="2000" spc="0" dirty="0" smtClean="0">
                <a:latin typeface="Calibri"/>
                <a:cs typeface="Calibri"/>
              </a:rPr>
              <a:t>aces</a:t>
            </a:r>
            <a:endParaRPr sz="2000">
              <a:latin typeface="Calibri"/>
              <a:cs typeface="Calibri"/>
            </a:endParaRPr>
          </a:p>
        </p:txBody>
      </p:sp>
      <p:sp>
        <p:nvSpPr>
          <p:cNvPr id="4" name="object 4"/>
          <p:cNvSpPr txBox="1"/>
          <p:nvPr/>
        </p:nvSpPr>
        <p:spPr>
          <a:xfrm>
            <a:off x="133604" y="2107310"/>
            <a:ext cx="6562725" cy="3249930"/>
          </a:xfrm>
          <a:prstGeom prst="rect">
            <a:avLst/>
          </a:prstGeom>
        </p:spPr>
        <p:txBody>
          <a:bodyPr vert="horz" wrap="square" lIns="0" tIns="0" rIns="0" bIns="0" rtlCol="0">
            <a:noAutofit/>
          </a:bodyPr>
          <a:lstStyle/>
          <a:p>
            <a:pPr marL="414655">
              <a:lnSpc>
                <a:spcPct val="100000"/>
              </a:lnSpc>
              <a:tabLst>
                <a:tab pos="756285" algn="l"/>
              </a:tabLst>
            </a:pPr>
            <a:r>
              <a:rPr sz="2000" dirty="0" smtClean="0">
                <a:latin typeface="Arial"/>
                <a:cs typeface="Arial"/>
              </a:rPr>
              <a:t>–	</a:t>
            </a:r>
            <a:r>
              <a:rPr sz="2000" spc="-55" dirty="0" smtClean="0">
                <a:latin typeface="Calibri"/>
                <a:cs typeface="Calibri"/>
              </a:rPr>
              <a:t>P</a:t>
            </a:r>
            <a:r>
              <a:rPr sz="2000" spc="0" dirty="0" smtClean="0">
                <a:latin typeface="Calibri"/>
                <a:cs typeface="Calibri"/>
              </a:rPr>
              <a:t>ac</a:t>
            </a:r>
            <a:r>
              <a:rPr sz="2000" spc="-60" dirty="0" smtClean="0">
                <a:latin typeface="Calibri"/>
                <a:cs typeface="Calibri"/>
              </a:rPr>
              <a:t>k</a:t>
            </a:r>
            <a:r>
              <a:rPr sz="2000" spc="-20" dirty="0" smtClean="0">
                <a:latin typeface="Calibri"/>
                <a:cs typeface="Calibri"/>
              </a:rPr>
              <a:t>e</a:t>
            </a:r>
            <a:r>
              <a:rPr sz="2000" spc="0" dirty="0" smtClean="0">
                <a:latin typeface="Calibri"/>
                <a:cs typeface="Calibri"/>
              </a:rPr>
              <a:t>t</a:t>
            </a:r>
            <a:r>
              <a:rPr sz="2000" spc="10" dirty="0" smtClean="0">
                <a:latin typeface="Calibri"/>
                <a:cs typeface="Calibri"/>
              </a:rPr>
              <a:t> </a:t>
            </a:r>
            <a:r>
              <a:rPr sz="2000" spc="0" dirty="0" smtClean="0">
                <a:latin typeface="Calibri"/>
                <a:cs typeface="Calibri"/>
              </a:rPr>
              <a:t>heade</a:t>
            </a:r>
            <a:r>
              <a:rPr sz="2000" spc="-175" dirty="0" smtClean="0">
                <a:latin typeface="Calibri"/>
                <a:cs typeface="Calibri"/>
              </a:rPr>
              <a:t>r</a:t>
            </a:r>
            <a:r>
              <a:rPr sz="2000" spc="0" dirty="0" smtClean="0">
                <a:latin typeface="Calibri"/>
                <a:cs typeface="Calibri"/>
              </a:rPr>
              <a:t>,</a:t>
            </a:r>
            <a:r>
              <a:rPr sz="2000" spc="-10" dirty="0" smtClean="0">
                <a:latin typeface="Calibri"/>
                <a:cs typeface="Calibri"/>
              </a:rPr>
              <a:t> </a:t>
            </a:r>
            <a:r>
              <a:rPr sz="2000" spc="0" dirty="0" smtClean="0">
                <a:latin typeface="Calibri"/>
                <a:cs typeface="Calibri"/>
              </a:rPr>
              <a:t>SNM</a:t>
            </a:r>
            <a:r>
              <a:rPr sz="2000" spc="-254" dirty="0" smtClean="0">
                <a:latin typeface="Calibri"/>
                <a:cs typeface="Calibri"/>
              </a:rPr>
              <a:t>P</a:t>
            </a:r>
            <a:r>
              <a:rPr sz="2000" spc="0" dirty="0" smtClean="0">
                <a:latin typeface="Calibri"/>
                <a:cs typeface="Calibri"/>
              </a:rPr>
              <a:t>,</a:t>
            </a:r>
            <a:r>
              <a:rPr sz="2000" spc="-10" dirty="0" smtClean="0">
                <a:latin typeface="Calibri"/>
                <a:cs typeface="Calibri"/>
              </a:rPr>
              <a:t> </a:t>
            </a:r>
            <a:r>
              <a:rPr sz="2000" spc="-20" dirty="0" smtClean="0">
                <a:latin typeface="Calibri"/>
                <a:cs typeface="Calibri"/>
              </a:rPr>
              <a:t>SY</a:t>
            </a:r>
            <a:r>
              <a:rPr sz="2000" spc="0" dirty="0" smtClean="0">
                <a:latin typeface="Calibri"/>
                <a:cs typeface="Calibri"/>
              </a:rPr>
              <a:t>S</a:t>
            </a:r>
            <a:r>
              <a:rPr sz="2000" spc="-50" dirty="0" smtClean="0">
                <a:latin typeface="Calibri"/>
                <a:cs typeface="Calibri"/>
              </a:rPr>
              <a:t>L</a:t>
            </a:r>
            <a:r>
              <a:rPr sz="2000" spc="0" dirty="0" smtClean="0">
                <a:latin typeface="Calibri"/>
                <a:cs typeface="Calibri"/>
              </a:rPr>
              <a:t>OG, </a:t>
            </a:r>
            <a:r>
              <a:rPr sz="2000" spc="-40" dirty="0" smtClean="0">
                <a:latin typeface="Calibri"/>
                <a:cs typeface="Calibri"/>
              </a:rPr>
              <a:t>s</a:t>
            </a:r>
            <a:r>
              <a:rPr sz="2000" spc="0" dirty="0" smtClean="0">
                <a:latin typeface="Calibri"/>
                <a:cs typeface="Calibri"/>
              </a:rPr>
              <a:t>y</a:t>
            </a:r>
            <a:r>
              <a:rPr sz="2000" spc="-20" dirty="0" smtClean="0">
                <a:latin typeface="Calibri"/>
                <a:cs typeface="Calibri"/>
              </a:rPr>
              <a:t>n</a:t>
            </a:r>
            <a:r>
              <a:rPr sz="2000" spc="0" dirty="0" smtClean="0">
                <a:latin typeface="Calibri"/>
                <a:cs typeface="Calibri"/>
              </a:rPr>
              <a:t>th</a:t>
            </a:r>
            <a:r>
              <a:rPr sz="2000" spc="-15" dirty="0" smtClean="0">
                <a:latin typeface="Calibri"/>
                <a:cs typeface="Calibri"/>
              </a:rPr>
              <a:t>e</a:t>
            </a:r>
            <a:r>
              <a:rPr sz="2000" spc="0" dirty="0" smtClean="0">
                <a:latin typeface="Calibri"/>
                <a:cs typeface="Calibri"/>
              </a:rPr>
              <a:t>tic t</a:t>
            </a:r>
            <a:r>
              <a:rPr sz="2000" spc="-45" dirty="0" smtClean="0">
                <a:latin typeface="Calibri"/>
                <a:cs typeface="Calibri"/>
              </a:rPr>
              <a:t>r</a:t>
            </a:r>
            <a:r>
              <a:rPr sz="2000" spc="0" dirty="0" smtClean="0">
                <a:latin typeface="Calibri"/>
                <a:cs typeface="Calibri"/>
              </a:rPr>
              <a:t>aces, …</a:t>
            </a:r>
            <a:endParaRPr sz="2000">
              <a:latin typeface="Calibri"/>
              <a:cs typeface="Calibri"/>
            </a:endParaRPr>
          </a:p>
          <a:p>
            <a:pPr marL="414655">
              <a:lnSpc>
                <a:spcPts val="2160"/>
              </a:lnSpc>
            </a:pPr>
            <a:r>
              <a:rPr sz="2000" u="heavy" spc="-25" dirty="0" smtClean="0">
                <a:solidFill>
                  <a:srgbClr val="0000FF"/>
                </a:solidFill>
                <a:latin typeface="Calibri"/>
                <a:cs typeface="Calibri"/>
                <a:hlinkClick r:id="rId2"/>
              </a:rPr>
              <a:t>ht</a:t>
            </a:r>
            <a:r>
              <a:rPr sz="2000" u="heavy" spc="0" dirty="0" smtClean="0">
                <a:solidFill>
                  <a:srgbClr val="0000FF"/>
                </a:solidFill>
                <a:latin typeface="Calibri"/>
                <a:cs typeface="Calibri"/>
                <a:hlinkClick r:id="rId2"/>
              </a:rPr>
              <a:t>tp</a:t>
            </a:r>
            <a:r>
              <a:rPr sz="2000" u="heavy" spc="5" dirty="0" smtClean="0">
                <a:solidFill>
                  <a:srgbClr val="0000FF"/>
                </a:solidFill>
                <a:latin typeface="Calibri"/>
                <a:cs typeface="Calibri"/>
                <a:hlinkClick r:id="rId2"/>
              </a:rPr>
              <a:t>:</a:t>
            </a:r>
            <a:r>
              <a:rPr sz="2000" u="heavy" spc="0" dirty="0" smtClean="0">
                <a:solidFill>
                  <a:srgbClr val="0000FF"/>
                </a:solidFill>
                <a:latin typeface="Calibri"/>
                <a:cs typeface="Calibri"/>
                <a:hlinkClick r:id="rId2"/>
              </a:rPr>
              <a:t>//n</a:t>
            </a:r>
            <a:r>
              <a:rPr sz="2000" u="heavy" spc="-10" dirty="0" smtClean="0">
                <a:solidFill>
                  <a:srgbClr val="0000FF"/>
                </a:solidFill>
                <a:latin typeface="Calibri"/>
                <a:cs typeface="Calibri"/>
                <a:hlinkClick r:id="rId2"/>
              </a:rPr>
              <a:t>e</a:t>
            </a:r>
            <a:r>
              <a:rPr sz="2000" u="heavy" spc="0" dirty="0" smtClean="0">
                <a:solidFill>
                  <a:srgbClr val="0000FF"/>
                </a:solidFill>
                <a:latin typeface="Calibri"/>
                <a:cs typeface="Calibri"/>
                <a:hlinkClick r:id="rId2"/>
              </a:rPr>
              <a:t>tse</a:t>
            </a:r>
            <a:r>
              <a:rPr sz="2000" u="heavy" spc="15" dirty="0" smtClean="0">
                <a:solidFill>
                  <a:srgbClr val="0000FF"/>
                </a:solidFill>
                <a:latin typeface="Calibri"/>
                <a:cs typeface="Calibri"/>
                <a:hlinkClick r:id="rId2"/>
              </a:rPr>
              <a:t>r</a:t>
            </a:r>
            <a:r>
              <a:rPr sz="2000" u="heavy" spc="-30" dirty="0" smtClean="0">
                <a:solidFill>
                  <a:srgbClr val="0000FF"/>
                </a:solidFill>
                <a:latin typeface="Calibri"/>
                <a:cs typeface="Calibri"/>
                <a:hlinkClick r:id="rId2"/>
              </a:rPr>
              <a:t>v</a:t>
            </a:r>
            <a:r>
              <a:rPr sz="2000" u="heavy" spc="0" dirty="0" smtClean="0">
                <a:solidFill>
                  <a:srgbClr val="0000FF"/>
                </a:solidFill>
                <a:latin typeface="Calibri"/>
                <a:cs typeface="Calibri"/>
                <a:hlinkClick r:id="rId2"/>
              </a:rPr>
              <a:t>e</a:t>
            </a:r>
            <a:r>
              <a:rPr sz="2000" u="heavy" spc="-210" dirty="0" smtClean="0">
                <a:solidFill>
                  <a:srgbClr val="0000FF"/>
                </a:solidFill>
                <a:latin typeface="Calibri"/>
                <a:cs typeface="Calibri"/>
                <a:hlinkClick r:id="rId2"/>
              </a:rPr>
              <a:t>r</a:t>
            </a:r>
            <a:r>
              <a:rPr sz="2000" u="heavy" spc="0" dirty="0" smtClean="0">
                <a:solidFill>
                  <a:srgbClr val="0000FF"/>
                </a:solidFill>
                <a:latin typeface="Calibri"/>
                <a:cs typeface="Calibri"/>
                <a:hlinkClick r:id="rId2"/>
              </a:rPr>
              <a:t>.ics</a:t>
            </a:r>
            <a:r>
              <a:rPr sz="2000" u="heavy" spc="-45" dirty="0" smtClean="0">
                <a:solidFill>
                  <a:srgbClr val="0000FF"/>
                </a:solidFill>
                <a:latin typeface="Calibri"/>
                <a:cs typeface="Calibri"/>
                <a:hlinkClick r:id="rId2"/>
              </a:rPr>
              <a:t>.</a:t>
            </a:r>
            <a:r>
              <a:rPr sz="2000" u="heavy" spc="-40" dirty="0" smtClean="0">
                <a:solidFill>
                  <a:srgbClr val="0000FF"/>
                </a:solidFill>
                <a:latin typeface="Calibri"/>
                <a:cs typeface="Calibri"/>
                <a:hlinkClick r:id="rId2"/>
              </a:rPr>
              <a:t>f</a:t>
            </a:r>
            <a:r>
              <a:rPr sz="2000" u="heavy" spc="0" dirty="0" smtClean="0">
                <a:solidFill>
                  <a:srgbClr val="0000FF"/>
                </a:solidFill>
                <a:latin typeface="Calibri"/>
                <a:cs typeface="Calibri"/>
                <a:hlinkClick r:id="rId2"/>
              </a:rPr>
              <a:t>orth</a:t>
            </a:r>
            <a:r>
              <a:rPr sz="2000" u="heavy" spc="20" dirty="0" smtClean="0">
                <a:solidFill>
                  <a:srgbClr val="0000FF"/>
                </a:solidFill>
                <a:latin typeface="Calibri"/>
                <a:cs typeface="Calibri"/>
                <a:hlinkClick r:id="rId2"/>
              </a:rPr>
              <a:t>.</a:t>
            </a:r>
            <a:r>
              <a:rPr sz="2000" u="heavy" spc="0" dirty="0" smtClean="0">
                <a:solidFill>
                  <a:srgbClr val="0000FF"/>
                </a:solidFill>
                <a:latin typeface="Calibri"/>
                <a:cs typeface="Calibri"/>
                <a:hlinkClick r:id="rId2"/>
              </a:rPr>
              <a:t>gr</a:t>
            </a:r>
            <a:r>
              <a:rPr sz="2000" u="heavy" spc="5" dirty="0" smtClean="0">
                <a:solidFill>
                  <a:srgbClr val="0000FF"/>
                </a:solidFill>
                <a:latin typeface="Calibri"/>
                <a:cs typeface="Calibri"/>
                <a:hlinkClick r:id="rId2"/>
              </a:rPr>
              <a:t>/</a:t>
            </a:r>
            <a:r>
              <a:rPr sz="2000" u="heavy" spc="0" dirty="0" smtClean="0">
                <a:solidFill>
                  <a:srgbClr val="0000FF"/>
                </a:solidFill>
                <a:latin typeface="Calibri"/>
                <a:cs typeface="Calibri"/>
                <a:hlinkClick r:id="rId2"/>
              </a:rPr>
              <a:t>d</a:t>
            </a:r>
            <a:r>
              <a:rPr sz="2000" u="heavy" spc="-25" dirty="0" smtClean="0">
                <a:solidFill>
                  <a:srgbClr val="0000FF"/>
                </a:solidFill>
                <a:latin typeface="Calibri"/>
                <a:cs typeface="Calibri"/>
                <a:hlinkClick r:id="rId2"/>
              </a:rPr>
              <a:t>ata</a:t>
            </a:r>
            <a:r>
              <a:rPr sz="2000" u="heavy" spc="0" dirty="0" smtClean="0">
                <a:solidFill>
                  <a:srgbClr val="0000FF"/>
                </a:solidFill>
                <a:latin typeface="Calibri"/>
                <a:cs typeface="Calibri"/>
                <a:hlinkClick r:id="rId2"/>
              </a:rPr>
              <a:t>t</a:t>
            </a:r>
            <a:r>
              <a:rPr sz="2000" u="heavy" spc="-40" dirty="0" smtClean="0">
                <a:solidFill>
                  <a:srgbClr val="0000FF"/>
                </a:solidFill>
                <a:latin typeface="Calibri"/>
                <a:cs typeface="Calibri"/>
                <a:hlinkClick r:id="rId2"/>
              </a:rPr>
              <a:t>r</a:t>
            </a:r>
            <a:r>
              <a:rPr sz="2000" u="heavy" spc="0" dirty="0" smtClean="0">
                <a:solidFill>
                  <a:srgbClr val="0000FF"/>
                </a:solidFill>
                <a:latin typeface="Calibri"/>
                <a:cs typeface="Calibri"/>
                <a:hlinkClick r:id="rId2"/>
              </a:rPr>
              <a:t>aces/</a:t>
            </a:r>
            <a:endParaRPr sz="2000">
              <a:latin typeface="Calibri"/>
              <a:cs typeface="Calibri"/>
            </a:endParaRPr>
          </a:p>
          <a:p>
            <a:pPr>
              <a:lnSpc>
                <a:spcPts val="600"/>
              </a:lnSpc>
              <a:spcBef>
                <a:spcPts val="23"/>
              </a:spcBef>
            </a:pPr>
            <a:endParaRPr sz="600"/>
          </a:p>
          <a:p>
            <a:pPr marL="414655">
              <a:lnSpc>
                <a:spcPct val="100000"/>
              </a:lnSpc>
            </a:pPr>
            <a:r>
              <a:rPr sz="2000" dirty="0" smtClean="0">
                <a:latin typeface="Webdings"/>
                <a:cs typeface="Webdings"/>
              </a:rPr>
              <a:t></a:t>
            </a:r>
            <a:r>
              <a:rPr sz="2000" dirty="0" smtClean="0">
                <a:latin typeface="Times New Roman"/>
                <a:cs typeface="Times New Roman"/>
              </a:rPr>
              <a:t> </a:t>
            </a:r>
            <a:r>
              <a:rPr sz="2000" spc="-110" dirty="0" smtClean="0">
                <a:latin typeface="Times New Roman"/>
                <a:cs typeface="Times New Roman"/>
              </a:rPr>
              <a:t> </a:t>
            </a:r>
            <a:r>
              <a:rPr sz="1900" spc="-10" dirty="0" smtClean="0">
                <a:latin typeface="Calibri"/>
                <a:cs typeface="Calibri"/>
              </a:rPr>
              <a:t>F</a:t>
            </a:r>
            <a:r>
              <a:rPr sz="1900" spc="-40" dirty="0" smtClean="0">
                <a:latin typeface="Calibri"/>
                <a:cs typeface="Calibri"/>
              </a:rPr>
              <a:t>r</a:t>
            </a:r>
            <a:r>
              <a:rPr sz="1900" spc="-10" dirty="0" smtClean="0">
                <a:latin typeface="Calibri"/>
                <a:cs typeface="Calibri"/>
              </a:rPr>
              <a:t>ee </a:t>
            </a:r>
            <a:r>
              <a:rPr sz="1900" spc="-5" dirty="0" smtClean="0">
                <a:latin typeface="Calibri"/>
                <a:cs typeface="Calibri"/>
              </a:rPr>
              <a:t>l</a:t>
            </a:r>
            <a:r>
              <a:rPr sz="1900" spc="-20" dirty="0" smtClean="0">
                <a:latin typeface="Calibri"/>
                <a:cs typeface="Calibri"/>
              </a:rPr>
              <a:t>o</a:t>
            </a:r>
            <a:r>
              <a:rPr sz="1900" spc="-10" dirty="0" smtClean="0">
                <a:latin typeface="Calibri"/>
                <a:cs typeface="Calibri"/>
              </a:rPr>
              <a:t>g</a:t>
            </a:r>
            <a:r>
              <a:rPr sz="1900" spc="-15" dirty="0" smtClean="0">
                <a:latin typeface="Calibri"/>
                <a:cs typeface="Calibri"/>
              </a:rPr>
              <a:t>i</a:t>
            </a:r>
            <a:r>
              <a:rPr sz="1900" spc="-10" dirty="0" smtClean="0">
                <a:latin typeface="Calibri"/>
                <a:cs typeface="Calibri"/>
              </a:rPr>
              <a:t>n/</a:t>
            </a:r>
            <a:r>
              <a:rPr sz="1900" spc="35" dirty="0" smtClean="0">
                <a:latin typeface="Calibri"/>
                <a:cs typeface="Calibri"/>
              </a:rPr>
              <a:t> </a:t>
            </a:r>
            <a:r>
              <a:rPr sz="1900" spc="-10" dirty="0" smtClean="0">
                <a:latin typeface="Calibri"/>
                <a:cs typeface="Calibri"/>
              </a:rPr>
              <a:t>pas</a:t>
            </a:r>
            <a:r>
              <a:rPr sz="1900" spc="-20" dirty="0" smtClean="0">
                <a:latin typeface="Calibri"/>
                <a:cs typeface="Calibri"/>
              </a:rPr>
              <a:t>s</a:t>
            </a:r>
            <a:r>
              <a:rPr sz="1900" spc="-30" dirty="0" smtClean="0">
                <a:latin typeface="Calibri"/>
                <a:cs typeface="Calibri"/>
              </a:rPr>
              <a:t>w</a:t>
            </a:r>
            <a:r>
              <a:rPr sz="1900" spc="-10" dirty="0" smtClean="0">
                <a:latin typeface="Calibri"/>
                <a:cs typeface="Calibri"/>
              </a:rPr>
              <a:t>o</a:t>
            </a:r>
            <a:r>
              <a:rPr sz="1900" spc="-40" dirty="0" smtClean="0">
                <a:latin typeface="Calibri"/>
                <a:cs typeface="Calibri"/>
              </a:rPr>
              <a:t>r</a:t>
            </a:r>
            <a:r>
              <a:rPr sz="1900" spc="-10" dirty="0" smtClean="0">
                <a:latin typeface="Calibri"/>
                <a:cs typeface="Calibri"/>
              </a:rPr>
              <a:t>d</a:t>
            </a:r>
            <a:r>
              <a:rPr sz="1900" spc="-5" dirty="0" smtClean="0">
                <a:latin typeface="Calibri"/>
                <a:cs typeface="Calibri"/>
              </a:rPr>
              <a:t> </a:t>
            </a:r>
            <a:r>
              <a:rPr sz="1900" spc="-30" dirty="0" smtClean="0">
                <a:latin typeface="Calibri"/>
                <a:cs typeface="Calibri"/>
              </a:rPr>
              <a:t>t</a:t>
            </a:r>
            <a:r>
              <a:rPr sz="1900" spc="-10" dirty="0" smtClean="0">
                <a:latin typeface="Calibri"/>
                <a:cs typeface="Calibri"/>
              </a:rPr>
              <a:t>o</a:t>
            </a:r>
            <a:r>
              <a:rPr sz="1900" spc="-5" dirty="0" smtClean="0">
                <a:latin typeface="Calibri"/>
                <a:cs typeface="Calibri"/>
              </a:rPr>
              <a:t> </a:t>
            </a:r>
            <a:r>
              <a:rPr sz="1900" spc="-10" dirty="0" smtClean="0">
                <a:latin typeface="Calibri"/>
                <a:cs typeface="Calibri"/>
              </a:rPr>
              <a:t>acc</a:t>
            </a:r>
            <a:r>
              <a:rPr sz="1900" spc="-5" dirty="0" smtClean="0">
                <a:latin typeface="Calibri"/>
                <a:cs typeface="Calibri"/>
              </a:rPr>
              <a:t>e</a:t>
            </a:r>
            <a:r>
              <a:rPr sz="1900" spc="-10" dirty="0" smtClean="0">
                <a:latin typeface="Calibri"/>
                <a:cs typeface="Calibri"/>
              </a:rPr>
              <a:t>ss</a:t>
            </a:r>
            <a:r>
              <a:rPr sz="1900" spc="-20" dirty="0" smtClean="0">
                <a:latin typeface="Calibri"/>
                <a:cs typeface="Calibri"/>
              </a:rPr>
              <a:t> </a:t>
            </a:r>
            <a:r>
              <a:rPr sz="1900" spc="-10" dirty="0" smtClean="0">
                <a:latin typeface="Calibri"/>
                <a:cs typeface="Calibri"/>
              </a:rPr>
              <a:t>it</a:t>
            </a:r>
            <a:endParaRPr sz="1900">
              <a:latin typeface="Calibri"/>
              <a:cs typeface="Calibri"/>
            </a:endParaRPr>
          </a:p>
          <a:p>
            <a:pPr>
              <a:lnSpc>
                <a:spcPts val="750"/>
              </a:lnSpc>
              <a:spcBef>
                <a:spcPts val="38"/>
              </a:spcBef>
            </a:pPr>
            <a:endParaRPr sz="750"/>
          </a:p>
          <a:p>
            <a:pPr marL="299085" marR="12700" indent="-287020">
              <a:lnSpc>
                <a:spcPts val="2160"/>
              </a:lnSpc>
            </a:pPr>
            <a:r>
              <a:rPr sz="2000" dirty="0" smtClean="0">
                <a:latin typeface="Wingdings"/>
                <a:cs typeface="Wingdings"/>
              </a:rPr>
              <a:t></a:t>
            </a:r>
            <a:r>
              <a:rPr sz="2000" spc="-50" dirty="0" smtClean="0">
                <a:latin typeface="Times New Roman"/>
                <a:cs typeface="Times New Roman"/>
              </a:rPr>
              <a:t> </a:t>
            </a:r>
            <a:r>
              <a:rPr sz="2000" spc="0" dirty="0" smtClean="0">
                <a:solidFill>
                  <a:srgbClr val="00CC00"/>
                </a:solidFill>
                <a:latin typeface="Calibri"/>
                <a:cs typeface="Calibri"/>
              </a:rPr>
              <a:t>Simu</a:t>
            </a:r>
            <a:r>
              <a:rPr sz="2000" spc="-10" dirty="0" smtClean="0">
                <a:solidFill>
                  <a:srgbClr val="00CC00"/>
                </a:solidFill>
                <a:latin typeface="Calibri"/>
                <a:cs typeface="Calibri"/>
              </a:rPr>
              <a:t>l</a:t>
            </a:r>
            <a:r>
              <a:rPr sz="2000" spc="-25" dirty="0" smtClean="0">
                <a:solidFill>
                  <a:srgbClr val="00CC00"/>
                </a:solidFill>
                <a:latin typeface="Calibri"/>
                <a:cs typeface="Calibri"/>
              </a:rPr>
              <a:t>a</a:t>
            </a:r>
            <a:r>
              <a:rPr sz="2000" spc="0" dirty="0" smtClean="0">
                <a:solidFill>
                  <a:srgbClr val="00CC00"/>
                </a:solidFill>
                <a:latin typeface="Calibri"/>
                <a:cs typeface="Calibri"/>
              </a:rPr>
              <a:t>tion</a:t>
            </a:r>
            <a:r>
              <a:rPr sz="2000" spc="10" dirty="0" smtClean="0">
                <a:solidFill>
                  <a:srgbClr val="00CC00"/>
                </a:solidFill>
                <a:latin typeface="Calibri"/>
                <a:cs typeface="Calibri"/>
              </a:rPr>
              <a:t> </a:t>
            </a:r>
            <a:r>
              <a:rPr sz="2000" spc="0" dirty="0" smtClean="0">
                <a:solidFill>
                  <a:srgbClr val="00CC00"/>
                </a:solidFill>
                <a:latin typeface="Calibri"/>
                <a:cs typeface="Calibri"/>
              </a:rPr>
              <a:t>&amp;</a:t>
            </a:r>
            <a:r>
              <a:rPr sz="2000" spc="-10" dirty="0" smtClean="0">
                <a:solidFill>
                  <a:srgbClr val="00CC00"/>
                </a:solidFill>
                <a:latin typeface="Calibri"/>
                <a:cs typeface="Calibri"/>
              </a:rPr>
              <a:t> </a:t>
            </a:r>
            <a:r>
              <a:rPr sz="2000" spc="0" dirty="0" smtClean="0">
                <a:solidFill>
                  <a:srgbClr val="00CC00"/>
                </a:solidFill>
                <a:latin typeface="Calibri"/>
                <a:cs typeface="Calibri"/>
              </a:rPr>
              <a:t>e</a:t>
            </a:r>
            <a:r>
              <a:rPr sz="2000" spc="-10" dirty="0" smtClean="0">
                <a:solidFill>
                  <a:srgbClr val="00CC00"/>
                </a:solidFill>
                <a:latin typeface="Calibri"/>
                <a:cs typeface="Calibri"/>
              </a:rPr>
              <a:t>m</a:t>
            </a:r>
            <a:r>
              <a:rPr sz="2000" spc="0" dirty="0" smtClean="0">
                <a:solidFill>
                  <a:srgbClr val="00CC00"/>
                </a:solidFill>
                <a:latin typeface="Calibri"/>
                <a:cs typeface="Calibri"/>
              </a:rPr>
              <a:t>ul</a:t>
            </a:r>
            <a:r>
              <a:rPr sz="2000" spc="-25" dirty="0" smtClean="0">
                <a:solidFill>
                  <a:srgbClr val="00CC00"/>
                </a:solidFill>
                <a:latin typeface="Calibri"/>
                <a:cs typeface="Calibri"/>
              </a:rPr>
              <a:t>a</a:t>
            </a:r>
            <a:r>
              <a:rPr sz="2000" spc="0" dirty="0" smtClean="0">
                <a:solidFill>
                  <a:srgbClr val="00CC00"/>
                </a:solidFill>
                <a:latin typeface="Calibri"/>
                <a:cs typeface="Calibri"/>
              </a:rPr>
              <a:t>tion</a:t>
            </a:r>
            <a:r>
              <a:rPr sz="2000" spc="20" dirty="0" smtClean="0">
                <a:solidFill>
                  <a:srgbClr val="00CC00"/>
                </a:solidFill>
                <a:latin typeface="Calibri"/>
                <a:cs typeface="Calibri"/>
              </a:rPr>
              <a:t> </a:t>
            </a:r>
            <a:r>
              <a:rPr sz="2000" spc="-25" dirty="0" smtClean="0">
                <a:solidFill>
                  <a:srgbClr val="00CC00"/>
                </a:solidFill>
                <a:latin typeface="Calibri"/>
                <a:cs typeface="Calibri"/>
              </a:rPr>
              <a:t>t</a:t>
            </a:r>
            <a:r>
              <a:rPr sz="2000" spc="0" dirty="0" smtClean="0">
                <a:solidFill>
                  <a:srgbClr val="00CC00"/>
                </a:solidFill>
                <a:latin typeface="Calibri"/>
                <a:cs typeface="Calibri"/>
              </a:rPr>
              <a:t>e</a:t>
            </a:r>
            <a:r>
              <a:rPr sz="2000" spc="-30" dirty="0" smtClean="0">
                <a:solidFill>
                  <a:srgbClr val="00CC00"/>
                </a:solidFill>
                <a:latin typeface="Calibri"/>
                <a:cs typeface="Calibri"/>
              </a:rPr>
              <a:t>s</a:t>
            </a:r>
            <a:r>
              <a:rPr sz="2000" spc="0" dirty="0" smtClean="0">
                <a:solidFill>
                  <a:srgbClr val="00CC00"/>
                </a:solidFill>
                <a:latin typeface="Calibri"/>
                <a:cs typeface="Calibri"/>
              </a:rPr>
              <a:t>tbeds</a:t>
            </a:r>
            <a:r>
              <a:rPr sz="2000" spc="15" dirty="0" smtClean="0">
                <a:solidFill>
                  <a:srgbClr val="00CC00"/>
                </a:solidFill>
                <a:latin typeface="Calibri"/>
                <a:cs typeface="Calibri"/>
              </a:rPr>
              <a:t> </a:t>
            </a:r>
            <a:r>
              <a:rPr sz="2000" spc="0" dirty="0" smtClean="0">
                <a:latin typeface="Calibri"/>
                <a:cs typeface="Calibri"/>
              </a:rPr>
              <a:t>th</a:t>
            </a:r>
            <a:r>
              <a:rPr sz="2000" spc="-25" dirty="0" smtClean="0">
                <a:latin typeface="Calibri"/>
                <a:cs typeface="Calibri"/>
              </a:rPr>
              <a:t>a</a:t>
            </a:r>
            <a:r>
              <a:rPr sz="2000" spc="0" dirty="0" smtClean="0">
                <a:latin typeface="Calibri"/>
                <a:cs typeface="Calibri"/>
              </a:rPr>
              <a:t>t </a:t>
            </a:r>
            <a:r>
              <a:rPr sz="2000" spc="-25" dirty="0" smtClean="0">
                <a:latin typeface="Calibri"/>
                <a:cs typeface="Calibri"/>
              </a:rPr>
              <a:t>r</a:t>
            </a:r>
            <a:r>
              <a:rPr sz="2000" spc="0" dirty="0" smtClean="0">
                <a:latin typeface="Calibri"/>
                <a:cs typeface="Calibri"/>
              </a:rPr>
              <a:t>epl</a:t>
            </a:r>
            <a:r>
              <a:rPr sz="2000" spc="-40" dirty="0" smtClean="0">
                <a:latin typeface="Calibri"/>
                <a:cs typeface="Calibri"/>
              </a:rPr>
              <a:t>a</a:t>
            </a:r>
            <a:r>
              <a:rPr sz="2000" spc="0" dirty="0" smtClean="0">
                <a:latin typeface="Calibri"/>
                <a:cs typeface="Calibri"/>
              </a:rPr>
              <a:t>y</a:t>
            </a:r>
            <a:r>
              <a:rPr sz="2000" spc="5" dirty="0" smtClean="0">
                <a:latin typeface="Calibri"/>
                <a:cs typeface="Calibri"/>
              </a:rPr>
              <a:t> </a:t>
            </a:r>
            <a:r>
              <a:rPr sz="2000" spc="-45" dirty="0" smtClean="0">
                <a:latin typeface="Calibri"/>
                <a:cs typeface="Calibri"/>
              </a:rPr>
              <a:t>s</a:t>
            </a:r>
            <a:r>
              <a:rPr sz="2000" spc="0" dirty="0" smtClean="0">
                <a:latin typeface="Calibri"/>
                <a:cs typeface="Calibri"/>
              </a:rPr>
              <a:t>y</a:t>
            </a:r>
            <a:r>
              <a:rPr sz="2000" spc="-20" dirty="0" smtClean="0">
                <a:latin typeface="Calibri"/>
                <a:cs typeface="Calibri"/>
              </a:rPr>
              <a:t>n</a:t>
            </a:r>
            <a:r>
              <a:rPr sz="2000" spc="0" dirty="0" smtClean="0">
                <a:latin typeface="Calibri"/>
                <a:cs typeface="Calibri"/>
              </a:rPr>
              <a:t>th</a:t>
            </a:r>
            <a:r>
              <a:rPr sz="2000" spc="-10" dirty="0" smtClean="0">
                <a:latin typeface="Calibri"/>
                <a:cs typeface="Calibri"/>
              </a:rPr>
              <a:t>e</a:t>
            </a:r>
            <a:r>
              <a:rPr sz="2000" spc="0" dirty="0" smtClean="0">
                <a:latin typeface="Calibri"/>
                <a:cs typeface="Calibri"/>
              </a:rPr>
              <a:t>tic</a:t>
            </a:r>
            <a:r>
              <a:rPr sz="2000" spc="-10" dirty="0" smtClean="0">
                <a:latin typeface="Calibri"/>
                <a:cs typeface="Calibri"/>
              </a:rPr>
              <a:t> </a:t>
            </a:r>
            <a:r>
              <a:rPr sz="2000" spc="0" dirty="0" smtClean="0">
                <a:latin typeface="Calibri"/>
                <a:cs typeface="Calibri"/>
              </a:rPr>
              <a:t>t</a:t>
            </a:r>
            <a:r>
              <a:rPr sz="2000" spc="-40" dirty="0" smtClean="0">
                <a:latin typeface="Calibri"/>
                <a:cs typeface="Calibri"/>
              </a:rPr>
              <a:t>r</a:t>
            </a:r>
            <a:r>
              <a:rPr sz="2000" spc="0" dirty="0" smtClean="0">
                <a:latin typeface="Calibri"/>
                <a:cs typeface="Calibri"/>
              </a:rPr>
              <a:t>aces </a:t>
            </a:r>
            <a:r>
              <a:rPr sz="2000" spc="-40" dirty="0" smtClean="0">
                <a:latin typeface="Calibri"/>
                <a:cs typeface="Calibri"/>
              </a:rPr>
              <a:t>f</a:t>
            </a:r>
            <a:r>
              <a:rPr sz="2000" spc="0" dirty="0" smtClean="0">
                <a:latin typeface="Calibri"/>
                <a:cs typeface="Calibri"/>
              </a:rPr>
              <a:t>or</a:t>
            </a:r>
            <a:r>
              <a:rPr sz="2000" spc="-15" dirty="0" smtClean="0">
                <a:latin typeface="Calibri"/>
                <a:cs typeface="Calibri"/>
              </a:rPr>
              <a:t> </a:t>
            </a:r>
            <a:r>
              <a:rPr sz="2000" spc="-30" dirty="0" smtClean="0">
                <a:latin typeface="Calibri"/>
                <a:cs typeface="Calibri"/>
              </a:rPr>
              <a:t>v</a:t>
            </a:r>
            <a:r>
              <a:rPr sz="2000" spc="0" dirty="0" smtClean="0">
                <a:latin typeface="Calibri"/>
                <a:cs typeface="Calibri"/>
              </a:rPr>
              <a:t>ar</a:t>
            </a:r>
            <a:r>
              <a:rPr sz="2000" spc="-10" dirty="0" smtClean="0">
                <a:latin typeface="Calibri"/>
                <a:cs typeface="Calibri"/>
              </a:rPr>
              <a:t>i</a:t>
            </a:r>
            <a:r>
              <a:rPr sz="2000" spc="0" dirty="0" smtClean="0">
                <a:latin typeface="Calibri"/>
                <a:cs typeface="Calibri"/>
              </a:rPr>
              <a:t>ous</a:t>
            </a:r>
            <a:r>
              <a:rPr sz="2000" spc="-5" dirty="0" smtClean="0">
                <a:latin typeface="Calibri"/>
                <a:cs typeface="Calibri"/>
              </a:rPr>
              <a:t> </a:t>
            </a:r>
            <a:r>
              <a:rPr sz="2000" spc="0" dirty="0" smtClean="0">
                <a:latin typeface="Calibri"/>
                <a:cs typeface="Calibri"/>
              </a:rPr>
              <a:t>t</a:t>
            </a:r>
            <a:r>
              <a:rPr sz="2000" spc="-40" dirty="0" smtClean="0">
                <a:latin typeface="Calibri"/>
                <a:cs typeface="Calibri"/>
              </a:rPr>
              <a:t>r</a:t>
            </a:r>
            <a:r>
              <a:rPr sz="2000" spc="-15" dirty="0" smtClean="0">
                <a:latin typeface="Calibri"/>
                <a:cs typeface="Calibri"/>
              </a:rPr>
              <a:t>a</a:t>
            </a:r>
            <a:r>
              <a:rPr sz="2000" spc="-25" dirty="0" smtClean="0">
                <a:latin typeface="Calibri"/>
                <a:cs typeface="Calibri"/>
              </a:rPr>
              <a:t>f</a:t>
            </a:r>
            <a:r>
              <a:rPr sz="2000" spc="0" dirty="0" smtClean="0">
                <a:latin typeface="Calibri"/>
                <a:cs typeface="Calibri"/>
              </a:rPr>
              <a:t>fic conditi</a:t>
            </a:r>
            <a:r>
              <a:rPr sz="2000" spc="-10" dirty="0" smtClean="0">
                <a:latin typeface="Calibri"/>
                <a:cs typeface="Calibri"/>
              </a:rPr>
              <a:t>o</a:t>
            </a:r>
            <a:r>
              <a:rPr sz="2000" spc="0" dirty="0" smtClean="0">
                <a:latin typeface="Calibri"/>
                <a:cs typeface="Calibri"/>
              </a:rPr>
              <a:t>ns</a:t>
            </a:r>
            <a:endParaRPr sz="2000">
              <a:latin typeface="Calibri"/>
              <a:cs typeface="Calibri"/>
            </a:endParaRPr>
          </a:p>
          <a:p>
            <a:pPr>
              <a:lnSpc>
                <a:spcPts val="1000"/>
              </a:lnSpc>
            </a:pPr>
            <a:endParaRPr sz="1000"/>
          </a:p>
          <a:p>
            <a:pPr>
              <a:lnSpc>
                <a:spcPts val="1000"/>
              </a:lnSpc>
            </a:pPr>
            <a:endParaRPr sz="1000"/>
          </a:p>
          <a:p>
            <a:pPr>
              <a:lnSpc>
                <a:spcPts val="1100"/>
              </a:lnSpc>
              <a:spcBef>
                <a:spcPts val="86"/>
              </a:spcBef>
            </a:pPr>
            <a:endParaRPr sz="1100"/>
          </a:p>
          <a:p>
            <a:pPr marL="812800">
              <a:lnSpc>
                <a:spcPct val="100000"/>
              </a:lnSpc>
            </a:pPr>
            <a:r>
              <a:rPr sz="2000" dirty="0" smtClean="0">
                <a:latin typeface="Calibri"/>
                <a:cs typeface="Calibri"/>
              </a:rPr>
              <a:t>Mobi</a:t>
            </a:r>
            <a:r>
              <a:rPr sz="2000" spc="-10" dirty="0" smtClean="0">
                <a:latin typeface="Calibri"/>
                <a:cs typeface="Calibri"/>
              </a:rPr>
              <a:t>l</a:t>
            </a:r>
            <a:r>
              <a:rPr sz="2000" spc="0" dirty="0" smtClean="0">
                <a:latin typeface="Calibri"/>
                <a:cs typeface="Calibri"/>
              </a:rPr>
              <a:t>e Computing</a:t>
            </a:r>
            <a:r>
              <a:rPr sz="2000" spc="-30" dirty="0" smtClean="0">
                <a:latin typeface="Calibri"/>
                <a:cs typeface="Calibri"/>
              </a:rPr>
              <a:t> </a:t>
            </a:r>
            <a:r>
              <a:rPr sz="2000" spc="0" dirty="0" smtClean="0">
                <a:latin typeface="Calibri"/>
                <a:cs typeface="Calibri"/>
              </a:rPr>
              <a:t>G</a:t>
            </a:r>
            <a:r>
              <a:rPr sz="2000" spc="-45" dirty="0" smtClean="0">
                <a:latin typeface="Calibri"/>
                <a:cs typeface="Calibri"/>
              </a:rPr>
              <a:t>r</a:t>
            </a:r>
            <a:r>
              <a:rPr sz="2000" spc="0" dirty="0" smtClean="0">
                <a:latin typeface="Calibri"/>
                <a:cs typeface="Calibri"/>
              </a:rPr>
              <a:t>oup</a:t>
            </a:r>
            <a:r>
              <a:rPr sz="2000" spc="-5" dirty="0" smtClean="0">
                <a:latin typeface="Calibri"/>
                <a:cs typeface="Calibri"/>
              </a:rPr>
              <a:t> </a:t>
            </a:r>
            <a:r>
              <a:rPr sz="2000" spc="0" dirty="0" smtClean="0">
                <a:latin typeface="Calibri"/>
                <a:cs typeface="Calibri"/>
              </a:rPr>
              <a:t>@</a:t>
            </a:r>
            <a:r>
              <a:rPr sz="2000" spc="5" dirty="0" smtClean="0">
                <a:latin typeface="Calibri"/>
                <a:cs typeface="Calibri"/>
              </a:rPr>
              <a:t> </a:t>
            </a:r>
            <a:r>
              <a:rPr sz="2000" spc="0" dirty="0" smtClean="0">
                <a:latin typeface="Calibri"/>
                <a:cs typeface="Calibri"/>
              </a:rPr>
              <a:t>Uni</a:t>
            </a:r>
            <a:r>
              <a:rPr sz="2000" spc="-35" dirty="0" smtClean="0">
                <a:latin typeface="Calibri"/>
                <a:cs typeface="Calibri"/>
              </a:rPr>
              <a:t>v</a:t>
            </a:r>
            <a:r>
              <a:rPr sz="2000" spc="0" dirty="0" smtClean="0">
                <a:latin typeface="Calibri"/>
                <a:cs typeface="Calibri"/>
              </a:rPr>
              <a:t>e</a:t>
            </a:r>
            <a:r>
              <a:rPr sz="2000" spc="-45" dirty="0" smtClean="0">
                <a:latin typeface="Calibri"/>
                <a:cs typeface="Calibri"/>
              </a:rPr>
              <a:t>r</a:t>
            </a:r>
            <a:r>
              <a:rPr sz="2000" spc="0" dirty="0" smtClean="0">
                <a:latin typeface="Calibri"/>
                <a:cs typeface="Calibri"/>
              </a:rPr>
              <a:t>s</a:t>
            </a:r>
            <a:r>
              <a:rPr sz="2000" spc="-10" dirty="0" smtClean="0">
                <a:latin typeface="Calibri"/>
                <a:cs typeface="Calibri"/>
              </a:rPr>
              <a:t>i</a:t>
            </a:r>
            <a:r>
              <a:rPr sz="2000" spc="0" dirty="0" smtClean="0">
                <a:latin typeface="Calibri"/>
                <a:cs typeface="Calibri"/>
              </a:rPr>
              <a:t>ty</a:t>
            </a:r>
            <a:r>
              <a:rPr sz="2000" spc="15" dirty="0" smtClean="0">
                <a:latin typeface="Calibri"/>
                <a:cs typeface="Calibri"/>
              </a:rPr>
              <a:t> </a:t>
            </a:r>
            <a:r>
              <a:rPr sz="2000" spc="0" dirty="0" smtClean="0">
                <a:latin typeface="Calibri"/>
                <a:cs typeface="Calibri"/>
              </a:rPr>
              <a:t>of</a:t>
            </a:r>
            <a:r>
              <a:rPr sz="2000" spc="-10" dirty="0" smtClean="0">
                <a:latin typeface="Calibri"/>
                <a:cs typeface="Calibri"/>
              </a:rPr>
              <a:t> </a:t>
            </a:r>
            <a:r>
              <a:rPr sz="2000" spc="0" dirty="0" smtClean="0">
                <a:latin typeface="Calibri"/>
                <a:cs typeface="Calibri"/>
              </a:rPr>
              <a:t>C</a:t>
            </a:r>
            <a:r>
              <a:rPr sz="2000" spc="-30" dirty="0" smtClean="0">
                <a:latin typeface="Calibri"/>
                <a:cs typeface="Calibri"/>
              </a:rPr>
              <a:t>r</a:t>
            </a:r>
            <a:r>
              <a:rPr sz="2000" spc="-15" dirty="0" smtClean="0">
                <a:latin typeface="Calibri"/>
                <a:cs typeface="Calibri"/>
              </a:rPr>
              <a:t>e</a:t>
            </a:r>
            <a:r>
              <a:rPr sz="2000" spc="-25" dirty="0" smtClean="0">
                <a:latin typeface="Calibri"/>
                <a:cs typeface="Calibri"/>
              </a:rPr>
              <a:t>t</a:t>
            </a:r>
            <a:r>
              <a:rPr sz="2000" spc="0" dirty="0" smtClean="0">
                <a:latin typeface="Calibri"/>
                <a:cs typeface="Calibri"/>
              </a:rPr>
              <a:t>e/FO</a:t>
            </a:r>
            <a:r>
              <a:rPr sz="2000" spc="-20" dirty="0" smtClean="0">
                <a:latin typeface="Calibri"/>
                <a:cs typeface="Calibri"/>
              </a:rPr>
              <a:t>R</a:t>
            </a:r>
            <a:r>
              <a:rPr sz="2000" spc="0" dirty="0" smtClean="0">
                <a:latin typeface="Calibri"/>
                <a:cs typeface="Calibri"/>
              </a:rPr>
              <a:t>TH</a:t>
            </a:r>
            <a:endParaRPr sz="2000">
              <a:latin typeface="Calibri"/>
              <a:cs typeface="Calibri"/>
            </a:endParaRPr>
          </a:p>
          <a:p>
            <a:pPr marL="1213485">
              <a:lnSpc>
                <a:spcPts val="2160"/>
              </a:lnSpc>
            </a:pPr>
            <a:r>
              <a:rPr sz="2000" spc="-25" dirty="0" smtClean="0">
                <a:solidFill>
                  <a:srgbClr val="FF0000"/>
                </a:solidFill>
                <a:latin typeface="Calibri"/>
                <a:cs typeface="Calibri"/>
                <a:hlinkClick r:id="rId3"/>
              </a:rPr>
              <a:t>ht</a:t>
            </a:r>
            <a:r>
              <a:rPr sz="2000" spc="0" dirty="0" smtClean="0">
                <a:solidFill>
                  <a:srgbClr val="FF0000"/>
                </a:solidFill>
                <a:latin typeface="Calibri"/>
                <a:cs typeface="Calibri"/>
                <a:hlinkClick r:id="rId3"/>
              </a:rPr>
              <a:t>tp</a:t>
            </a:r>
            <a:r>
              <a:rPr sz="2000" spc="5" dirty="0" smtClean="0">
                <a:solidFill>
                  <a:srgbClr val="FF0000"/>
                </a:solidFill>
                <a:latin typeface="Calibri"/>
                <a:cs typeface="Calibri"/>
                <a:hlinkClick r:id="rId3"/>
              </a:rPr>
              <a:t>:</a:t>
            </a:r>
            <a:r>
              <a:rPr sz="2000" spc="0" dirty="0" smtClean="0">
                <a:solidFill>
                  <a:srgbClr val="FF0000"/>
                </a:solidFill>
                <a:latin typeface="Calibri"/>
                <a:cs typeface="Calibri"/>
                <a:hlinkClick r:id="rId3"/>
              </a:rPr>
              <a:t>//</a:t>
            </a:r>
            <a:r>
              <a:rPr sz="2000" spc="5" dirty="0" smtClean="0">
                <a:solidFill>
                  <a:srgbClr val="FF0000"/>
                </a:solidFill>
                <a:latin typeface="Calibri"/>
                <a:cs typeface="Calibri"/>
                <a:hlinkClick r:id="rId3"/>
              </a:rPr>
              <a:t>ww</a:t>
            </a:r>
            <a:r>
              <a:rPr sz="2000" spc="-140" dirty="0" smtClean="0">
                <a:solidFill>
                  <a:srgbClr val="FF0000"/>
                </a:solidFill>
                <a:latin typeface="Calibri"/>
                <a:cs typeface="Calibri"/>
                <a:hlinkClick r:id="rId3"/>
              </a:rPr>
              <a:t>w</a:t>
            </a:r>
            <a:r>
              <a:rPr sz="2000" spc="0" dirty="0" smtClean="0">
                <a:solidFill>
                  <a:srgbClr val="FF0000"/>
                </a:solidFill>
                <a:latin typeface="Calibri"/>
                <a:cs typeface="Calibri"/>
                <a:hlinkClick r:id="rId3"/>
              </a:rPr>
              <a:t>.ics</a:t>
            </a:r>
            <a:r>
              <a:rPr sz="2000" spc="-45" dirty="0" smtClean="0">
                <a:solidFill>
                  <a:srgbClr val="FF0000"/>
                </a:solidFill>
                <a:latin typeface="Calibri"/>
                <a:cs typeface="Calibri"/>
                <a:hlinkClick r:id="rId3"/>
              </a:rPr>
              <a:t>.</a:t>
            </a:r>
            <a:r>
              <a:rPr sz="2000" spc="-40" dirty="0" smtClean="0">
                <a:solidFill>
                  <a:srgbClr val="FF0000"/>
                </a:solidFill>
                <a:latin typeface="Calibri"/>
                <a:cs typeface="Calibri"/>
                <a:hlinkClick r:id="rId3"/>
              </a:rPr>
              <a:t>f</a:t>
            </a:r>
            <a:r>
              <a:rPr sz="2000" spc="0" dirty="0" smtClean="0">
                <a:solidFill>
                  <a:srgbClr val="FF0000"/>
                </a:solidFill>
                <a:latin typeface="Calibri"/>
                <a:cs typeface="Calibri"/>
                <a:hlinkClick r:id="rId3"/>
              </a:rPr>
              <a:t>orth</a:t>
            </a:r>
            <a:r>
              <a:rPr sz="2000" spc="20" dirty="0" smtClean="0">
                <a:solidFill>
                  <a:srgbClr val="FF0000"/>
                </a:solidFill>
                <a:latin typeface="Calibri"/>
                <a:cs typeface="Calibri"/>
                <a:hlinkClick r:id="rId3"/>
              </a:rPr>
              <a:t>.</a:t>
            </a:r>
            <a:r>
              <a:rPr sz="2000" spc="-10" dirty="0" smtClean="0">
                <a:solidFill>
                  <a:srgbClr val="FF0000"/>
                </a:solidFill>
                <a:latin typeface="Calibri"/>
                <a:cs typeface="Calibri"/>
                <a:hlinkClick r:id="rId3"/>
              </a:rPr>
              <a:t>g</a:t>
            </a:r>
            <a:r>
              <a:rPr sz="2000" spc="0" dirty="0" smtClean="0">
                <a:solidFill>
                  <a:srgbClr val="FF0000"/>
                </a:solidFill>
                <a:latin typeface="Calibri"/>
                <a:cs typeface="Calibri"/>
                <a:hlinkClick r:id="rId3"/>
              </a:rPr>
              <a:t>r/mobi</a:t>
            </a:r>
            <a:r>
              <a:rPr sz="2000" spc="-10" dirty="0" smtClean="0">
                <a:solidFill>
                  <a:srgbClr val="FF0000"/>
                </a:solidFill>
                <a:latin typeface="Calibri"/>
                <a:cs typeface="Calibri"/>
                <a:hlinkClick r:id="rId3"/>
              </a:rPr>
              <a:t>l</a:t>
            </a:r>
            <a:r>
              <a:rPr sz="2000" spc="0" dirty="0" smtClean="0">
                <a:solidFill>
                  <a:srgbClr val="FF0000"/>
                </a:solidFill>
                <a:latin typeface="Calibri"/>
                <a:cs typeface="Calibri"/>
                <a:hlinkClick r:id="rId3"/>
              </a:rPr>
              <a:t>e/</a:t>
            </a:r>
            <a:endParaRPr sz="2000">
              <a:latin typeface="Calibri"/>
              <a:cs typeface="Calibri"/>
            </a:endParaRPr>
          </a:p>
          <a:p>
            <a:pPr>
              <a:lnSpc>
                <a:spcPts val="800"/>
              </a:lnSpc>
              <a:spcBef>
                <a:spcPts val="35"/>
              </a:spcBef>
            </a:pPr>
            <a:endParaRPr sz="800"/>
          </a:p>
          <a:p>
            <a:pPr>
              <a:lnSpc>
                <a:spcPts val="1000"/>
              </a:lnSpc>
            </a:pPr>
            <a:endParaRPr sz="1000"/>
          </a:p>
          <a:p>
            <a:pPr marL="184785">
              <a:lnSpc>
                <a:spcPct val="100000"/>
              </a:lnSpc>
              <a:tabLst>
                <a:tab pos="806450" algn="l"/>
              </a:tabLst>
            </a:pPr>
            <a:r>
              <a:rPr sz="2700" dirty="0" smtClean="0">
                <a:latin typeface="Wingdings"/>
                <a:cs typeface="Wingdings"/>
              </a:rPr>
              <a:t></a:t>
            </a:r>
            <a:r>
              <a:rPr sz="2700" dirty="0" smtClean="0">
                <a:latin typeface="Times New Roman"/>
                <a:cs typeface="Times New Roman"/>
              </a:rPr>
              <a:t>	</a:t>
            </a:r>
            <a:r>
              <a:rPr sz="2000" dirty="0" smtClean="0">
                <a:solidFill>
                  <a:srgbClr val="FF3300"/>
                </a:solidFill>
                <a:latin typeface="Calibri"/>
                <a:cs typeface="Calibri"/>
                <a:hlinkClick r:id="rId4"/>
              </a:rPr>
              <a:t>ma</a:t>
            </a:r>
            <a:r>
              <a:rPr sz="2000" spc="-10" dirty="0" smtClean="0">
                <a:solidFill>
                  <a:srgbClr val="FF3300"/>
                </a:solidFill>
                <a:latin typeface="Calibri"/>
                <a:cs typeface="Calibri"/>
                <a:hlinkClick r:id="rId4"/>
              </a:rPr>
              <a:t>r</a:t>
            </a:r>
            <a:r>
              <a:rPr sz="2000" spc="0" dirty="0" smtClean="0">
                <a:solidFill>
                  <a:srgbClr val="FF3300"/>
                </a:solidFill>
                <a:latin typeface="Calibri"/>
                <a:cs typeface="Calibri"/>
                <a:hlinkClick r:id="rId4"/>
              </a:rPr>
              <a:t>ia</a:t>
            </a:r>
            <a:r>
              <a:rPr sz="2000" spc="-10" dirty="0" smtClean="0">
                <a:solidFill>
                  <a:srgbClr val="FF3300"/>
                </a:solidFill>
                <a:latin typeface="Calibri"/>
                <a:cs typeface="Calibri"/>
                <a:hlinkClick r:id="rId4"/>
              </a:rPr>
              <a:t>@</a:t>
            </a:r>
            <a:r>
              <a:rPr sz="2000" spc="0" dirty="0" smtClean="0">
                <a:solidFill>
                  <a:srgbClr val="FF3300"/>
                </a:solidFill>
                <a:latin typeface="Calibri"/>
                <a:cs typeface="Calibri"/>
                <a:hlinkClick r:id="rId4"/>
              </a:rPr>
              <a:t>csd.uoc</a:t>
            </a:r>
            <a:r>
              <a:rPr sz="2000" spc="20" dirty="0" smtClean="0">
                <a:solidFill>
                  <a:srgbClr val="FF3300"/>
                </a:solidFill>
                <a:latin typeface="Calibri"/>
                <a:cs typeface="Calibri"/>
                <a:hlinkClick r:id="rId4"/>
              </a:rPr>
              <a:t>.</a:t>
            </a:r>
            <a:r>
              <a:rPr sz="2000" spc="0" dirty="0" smtClean="0">
                <a:solidFill>
                  <a:srgbClr val="FF3300"/>
                </a:solidFill>
                <a:latin typeface="Calibri"/>
                <a:cs typeface="Calibri"/>
                <a:hlinkClick r:id="rId4"/>
              </a:rPr>
              <a:t>gr</a:t>
            </a:r>
            <a:endParaRPr sz="2000">
              <a:latin typeface="Calibri"/>
              <a:cs typeface="Calibri"/>
            </a:endParaRPr>
          </a:p>
        </p:txBody>
      </p:sp>
      <p:sp>
        <p:nvSpPr>
          <p:cNvPr id="5" name="object 5"/>
          <p:cNvSpPr/>
          <p:nvPr/>
        </p:nvSpPr>
        <p:spPr>
          <a:xfrm>
            <a:off x="0" y="4267200"/>
            <a:ext cx="914400" cy="330200"/>
          </a:xfrm>
          <a:prstGeom prst="rect">
            <a:avLst/>
          </a:prstGeom>
          <a:blipFill>
            <a:blip r:embed="rId5" cstate="print"/>
            <a:stretch>
              <a:fillRect/>
            </a:stretch>
          </a:blipFill>
        </p:spPr>
        <p:txBody>
          <a:bodyPr wrap="square" lIns="0" tIns="0" rIns="0" bIns="0" rtlCol="0">
            <a:noAutofit/>
          </a:bodyPr>
          <a:lstStyle/>
          <a:p>
            <a:endParaRPr/>
          </a:p>
        </p:txBody>
      </p:sp>
      <p:sp>
        <p:nvSpPr>
          <p:cNvPr id="6" name="object 6"/>
          <p:cNvSpPr/>
          <p:nvPr/>
        </p:nvSpPr>
        <p:spPr>
          <a:xfrm>
            <a:off x="304800" y="2313939"/>
            <a:ext cx="76200" cy="194599"/>
          </a:xfrm>
          <a:custGeom>
            <a:avLst/>
            <a:gdLst/>
            <a:ahLst/>
            <a:cxnLst/>
            <a:rect l="l" t="t" r="r" b="b"/>
            <a:pathLst>
              <a:path w="76200" h="194599">
                <a:moveTo>
                  <a:pt x="0" y="0"/>
                </a:moveTo>
                <a:lnTo>
                  <a:pt x="0" y="167894"/>
                </a:lnTo>
                <a:lnTo>
                  <a:pt x="765" y="173434"/>
                </a:lnTo>
                <a:lnTo>
                  <a:pt x="5927" y="182319"/>
                </a:lnTo>
                <a:lnTo>
                  <a:pt x="15884" y="189274"/>
                </a:lnTo>
                <a:lnTo>
                  <a:pt x="30553" y="193600"/>
                </a:lnTo>
                <a:lnTo>
                  <a:pt x="49851" y="194599"/>
                </a:lnTo>
                <a:lnTo>
                  <a:pt x="63479" y="188825"/>
                </a:lnTo>
                <a:lnTo>
                  <a:pt x="72767" y="179550"/>
                </a:lnTo>
                <a:lnTo>
                  <a:pt x="76200" y="167894"/>
                </a:lnTo>
                <a:lnTo>
                  <a:pt x="76200" y="26705"/>
                </a:lnTo>
                <a:lnTo>
                  <a:pt x="26348" y="26705"/>
                </a:lnTo>
                <a:lnTo>
                  <a:pt x="12720" y="20931"/>
                </a:lnTo>
                <a:lnTo>
                  <a:pt x="3432" y="11656"/>
                </a:lnTo>
                <a:lnTo>
                  <a:pt x="0" y="0"/>
                </a:lnTo>
                <a:close/>
              </a:path>
              <a:path w="76200" h="194599">
                <a:moveTo>
                  <a:pt x="76200" y="0"/>
                </a:moveTo>
                <a:lnTo>
                  <a:pt x="45646" y="25706"/>
                </a:lnTo>
                <a:lnTo>
                  <a:pt x="26348" y="26705"/>
                </a:lnTo>
                <a:lnTo>
                  <a:pt x="76200" y="26705"/>
                </a:lnTo>
                <a:lnTo>
                  <a:pt x="76200" y="0"/>
                </a:lnTo>
                <a:close/>
              </a:path>
            </a:pathLst>
          </a:custGeom>
          <a:solidFill>
            <a:srgbClr val="4F81BC"/>
          </a:solidFill>
        </p:spPr>
        <p:txBody>
          <a:bodyPr wrap="square" lIns="0" tIns="0" rIns="0" bIns="0" rtlCol="0">
            <a:noAutofit/>
          </a:bodyPr>
          <a:lstStyle/>
          <a:p>
            <a:endParaRPr/>
          </a:p>
        </p:txBody>
      </p:sp>
      <p:sp>
        <p:nvSpPr>
          <p:cNvPr id="7" name="object 7"/>
          <p:cNvSpPr/>
          <p:nvPr/>
        </p:nvSpPr>
        <p:spPr>
          <a:xfrm>
            <a:off x="304800" y="2287342"/>
            <a:ext cx="76200" cy="53303"/>
          </a:xfrm>
          <a:custGeom>
            <a:avLst/>
            <a:gdLst/>
            <a:ahLst/>
            <a:cxnLst/>
            <a:rect l="l" t="t" r="r" b="b"/>
            <a:pathLst>
              <a:path w="76200" h="53303">
                <a:moveTo>
                  <a:pt x="26421" y="0"/>
                </a:moveTo>
                <a:lnTo>
                  <a:pt x="12758" y="5755"/>
                </a:lnTo>
                <a:lnTo>
                  <a:pt x="3443" y="15000"/>
                </a:lnTo>
                <a:lnTo>
                  <a:pt x="0" y="26597"/>
                </a:lnTo>
                <a:lnTo>
                  <a:pt x="765" y="32138"/>
                </a:lnTo>
                <a:lnTo>
                  <a:pt x="5927" y="41023"/>
                </a:lnTo>
                <a:lnTo>
                  <a:pt x="15884" y="47977"/>
                </a:lnTo>
                <a:lnTo>
                  <a:pt x="30553" y="52303"/>
                </a:lnTo>
                <a:lnTo>
                  <a:pt x="49851" y="53303"/>
                </a:lnTo>
                <a:lnTo>
                  <a:pt x="63479" y="47529"/>
                </a:lnTo>
                <a:lnTo>
                  <a:pt x="72767" y="38254"/>
                </a:lnTo>
                <a:lnTo>
                  <a:pt x="76200" y="26597"/>
                </a:lnTo>
                <a:lnTo>
                  <a:pt x="75460" y="21188"/>
                </a:lnTo>
                <a:lnTo>
                  <a:pt x="70329" y="12318"/>
                </a:lnTo>
                <a:lnTo>
                  <a:pt x="60386" y="5357"/>
                </a:lnTo>
                <a:lnTo>
                  <a:pt x="45721" y="1014"/>
                </a:lnTo>
                <a:lnTo>
                  <a:pt x="26421" y="0"/>
                </a:lnTo>
                <a:close/>
              </a:path>
            </a:pathLst>
          </a:custGeom>
          <a:solidFill>
            <a:srgbClr val="94B3D6"/>
          </a:solidFill>
        </p:spPr>
        <p:txBody>
          <a:bodyPr wrap="square" lIns="0" tIns="0" rIns="0" bIns="0" rtlCol="0">
            <a:noAutofit/>
          </a:bodyPr>
          <a:lstStyle/>
          <a:p>
            <a:endParaRPr/>
          </a:p>
        </p:txBody>
      </p:sp>
      <p:sp>
        <p:nvSpPr>
          <p:cNvPr id="8" name="object 8"/>
          <p:cNvSpPr/>
          <p:nvPr/>
        </p:nvSpPr>
        <p:spPr>
          <a:xfrm>
            <a:off x="304800" y="2287342"/>
            <a:ext cx="76200" cy="221197"/>
          </a:xfrm>
          <a:custGeom>
            <a:avLst/>
            <a:gdLst/>
            <a:ahLst/>
            <a:cxnLst/>
            <a:rect l="l" t="t" r="r" b="b"/>
            <a:pathLst>
              <a:path w="76200" h="221197">
                <a:moveTo>
                  <a:pt x="76200" y="26597"/>
                </a:moveTo>
                <a:lnTo>
                  <a:pt x="72767" y="38254"/>
                </a:lnTo>
                <a:lnTo>
                  <a:pt x="63479" y="47529"/>
                </a:lnTo>
                <a:lnTo>
                  <a:pt x="49851" y="53303"/>
                </a:lnTo>
                <a:lnTo>
                  <a:pt x="30553" y="52303"/>
                </a:lnTo>
                <a:lnTo>
                  <a:pt x="15884" y="47977"/>
                </a:lnTo>
                <a:lnTo>
                  <a:pt x="5927" y="41023"/>
                </a:lnTo>
                <a:lnTo>
                  <a:pt x="765" y="32138"/>
                </a:lnTo>
                <a:lnTo>
                  <a:pt x="0" y="26597"/>
                </a:lnTo>
                <a:lnTo>
                  <a:pt x="3443" y="15000"/>
                </a:lnTo>
                <a:lnTo>
                  <a:pt x="12758" y="5755"/>
                </a:lnTo>
                <a:lnTo>
                  <a:pt x="26421" y="0"/>
                </a:lnTo>
                <a:lnTo>
                  <a:pt x="45721" y="1014"/>
                </a:lnTo>
                <a:lnTo>
                  <a:pt x="60386" y="5357"/>
                </a:lnTo>
                <a:lnTo>
                  <a:pt x="70329" y="12318"/>
                </a:lnTo>
                <a:lnTo>
                  <a:pt x="75460" y="21188"/>
                </a:lnTo>
                <a:lnTo>
                  <a:pt x="76200" y="26597"/>
                </a:lnTo>
                <a:lnTo>
                  <a:pt x="76200" y="194491"/>
                </a:lnTo>
                <a:lnTo>
                  <a:pt x="72767" y="206148"/>
                </a:lnTo>
                <a:lnTo>
                  <a:pt x="63479" y="215423"/>
                </a:lnTo>
                <a:lnTo>
                  <a:pt x="49851" y="221197"/>
                </a:lnTo>
                <a:lnTo>
                  <a:pt x="30553" y="220197"/>
                </a:lnTo>
                <a:lnTo>
                  <a:pt x="15884" y="215871"/>
                </a:lnTo>
                <a:lnTo>
                  <a:pt x="5927" y="208917"/>
                </a:lnTo>
                <a:lnTo>
                  <a:pt x="765" y="200032"/>
                </a:lnTo>
                <a:lnTo>
                  <a:pt x="0" y="194491"/>
                </a:lnTo>
                <a:lnTo>
                  <a:pt x="0" y="26597"/>
                </a:lnTo>
              </a:path>
            </a:pathLst>
          </a:custGeom>
          <a:ln w="12700">
            <a:solidFill>
              <a:srgbClr val="000000"/>
            </a:solidFill>
          </a:ln>
        </p:spPr>
        <p:txBody>
          <a:bodyPr wrap="square" lIns="0" tIns="0" rIns="0" bIns="0" rtlCol="0">
            <a:noAutofit/>
          </a:bodyPr>
          <a:lstStyle/>
          <a:p>
            <a:endParaRPr/>
          </a:p>
        </p:txBody>
      </p:sp>
      <p:sp>
        <p:nvSpPr>
          <p:cNvPr id="9" name="object 9"/>
          <p:cNvSpPr/>
          <p:nvPr/>
        </p:nvSpPr>
        <p:spPr>
          <a:xfrm>
            <a:off x="152400" y="2161539"/>
            <a:ext cx="76200" cy="194599"/>
          </a:xfrm>
          <a:custGeom>
            <a:avLst/>
            <a:gdLst/>
            <a:ahLst/>
            <a:cxnLst/>
            <a:rect l="l" t="t" r="r" b="b"/>
            <a:pathLst>
              <a:path w="76200" h="194599">
                <a:moveTo>
                  <a:pt x="0" y="0"/>
                </a:moveTo>
                <a:lnTo>
                  <a:pt x="0" y="167894"/>
                </a:lnTo>
                <a:lnTo>
                  <a:pt x="765" y="173434"/>
                </a:lnTo>
                <a:lnTo>
                  <a:pt x="5927" y="182319"/>
                </a:lnTo>
                <a:lnTo>
                  <a:pt x="15884" y="189274"/>
                </a:lnTo>
                <a:lnTo>
                  <a:pt x="30553" y="193600"/>
                </a:lnTo>
                <a:lnTo>
                  <a:pt x="49851" y="194599"/>
                </a:lnTo>
                <a:lnTo>
                  <a:pt x="63479" y="188825"/>
                </a:lnTo>
                <a:lnTo>
                  <a:pt x="72767" y="179550"/>
                </a:lnTo>
                <a:lnTo>
                  <a:pt x="76200" y="167894"/>
                </a:lnTo>
                <a:lnTo>
                  <a:pt x="76200" y="26705"/>
                </a:lnTo>
                <a:lnTo>
                  <a:pt x="26348" y="26705"/>
                </a:lnTo>
                <a:lnTo>
                  <a:pt x="12720" y="20931"/>
                </a:lnTo>
                <a:lnTo>
                  <a:pt x="3432" y="11656"/>
                </a:lnTo>
                <a:lnTo>
                  <a:pt x="0" y="0"/>
                </a:lnTo>
                <a:close/>
              </a:path>
              <a:path w="76200" h="194599">
                <a:moveTo>
                  <a:pt x="76200" y="0"/>
                </a:moveTo>
                <a:lnTo>
                  <a:pt x="45646" y="25706"/>
                </a:lnTo>
                <a:lnTo>
                  <a:pt x="26348" y="26705"/>
                </a:lnTo>
                <a:lnTo>
                  <a:pt x="76200" y="26705"/>
                </a:lnTo>
                <a:lnTo>
                  <a:pt x="76200" y="0"/>
                </a:lnTo>
                <a:close/>
              </a:path>
            </a:pathLst>
          </a:custGeom>
          <a:solidFill>
            <a:srgbClr val="4F81BC"/>
          </a:solidFill>
        </p:spPr>
        <p:txBody>
          <a:bodyPr wrap="square" lIns="0" tIns="0" rIns="0" bIns="0" rtlCol="0">
            <a:noAutofit/>
          </a:bodyPr>
          <a:lstStyle/>
          <a:p>
            <a:endParaRPr/>
          </a:p>
        </p:txBody>
      </p:sp>
      <p:sp>
        <p:nvSpPr>
          <p:cNvPr id="10" name="object 10"/>
          <p:cNvSpPr/>
          <p:nvPr/>
        </p:nvSpPr>
        <p:spPr>
          <a:xfrm>
            <a:off x="152400" y="2134942"/>
            <a:ext cx="76200" cy="53303"/>
          </a:xfrm>
          <a:custGeom>
            <a:avLst/>
            <a:gdLst/>
            <a:ahLst/>
            <a:cxnLst/>
            <a:rect l="l" t="t" r="r" b="b"/>
            <a:pathLst>
              <a:path w="76200" h="53303">
                <a:moveTo>
                  <a:pt x="26421" y="0"/>
                </a:moveTo>
                <a:lnTo>
                  <a:pt x="12758" y="5755"/>
                </a:lnTo>
                <a:lnTo>
                  <a:pt x="3443" y="15000"/>
                </a:lnTo>
                <a:lnTo>
                  <a:pt x="0" y="26597"/>
                </a:lnTo>
                <a:lnTo>
                  <a:pt x="765" y="32138"/>
                </a:lnTo>
                <a:lnTo>
                  <a:pt x="5927" y="41023"/>
                </a:lnTo>
                <a:lnTo>
                  <a:pt x="15884" y="47977"/>
                </a:lnTo>
                <a:lnTo>
                  <a:pt x="30553" y="52303"/>
                </a:lnTo>
                <a:lnTo>
                  <a:pt x="49851" y="53303"/>
                </a:lnTo>
                <a:lnTo>
                  <a:pt x="63479" y="47529"/>
                </a:lnTo>
                <a:lnTo>
                  <a:pt x="72767" y="38254"/>
                </a:lnTo>
                <a:lnTo>
                  <a:pt x="76200" y="26597"/>
                </a:lnTo>
                <a:lnTo>
                  <a:pt x="75460" y="21188"/>
                </a:lnTo>
                <a:lnTo>
                  <a:pt x="70329" y="12318"/>
                </a:lnTo>
                <a:lnTo>
                  <a:pt x="60386" y="5357"/>
                </a:lnTo>
                <a:lnTo>
                  <a:pt x="45721" y="1014"/>
                </a:lnTo>
                <a:lnTo>
                  <a:pt x="26421" y="0"/>
                </a:lnTo>
                <a:close/>
              </a:path>
            </a:pathLst>
          </a:custGeom>
          <a:solidFill>
            <a:srgbClr val="94B3D6"/>
          </a:solidFill>
        </p:spPr>
        <p:txBody>
          <a:bodyPr wrap="square" lIns="0" tIns="0" rIns="0" bIns="0" rtlCol="0">
            <a:noAutofit/>
          </a:bodyPr>
          <a:lstStyle/>
          <a:p>
            <a:endParaRPr/>
          </a:p>
        </p:txBody>
      </p:sp>
      <p:sp>
        <p:nvSpPr>
          <p:cNvPr id="11" name="object 11"/>
          <p:cNvSpPr/>
          <p:nvPr/>
        </p:nvSpPr>
        <p:spPr>
          <a:xfrm>
            <a:off x="152400" y="2134942"/>
            <a:ext cx="76200" cy="221197"/>
          </a:xfrm>
          <a:custGeom>
            <a:avLst/>
            <a:gdLst/>
            <a:ahLst/>
            <a:cxnLst/>
            <a:rect l="l" t="t" r="r" b="b"/>
            <a:pathLst>
              <a:path w="76200" h="221197">
                <a:moveTo>
                  <a:pt x="76200" y="26597"/>
                </a:moveTo>
                <a:lnTo>
                  <a:pt x="72767" y="38254"/>
                </a:lnTo>
                <a:lnTo>
                  <a:pt x="63479" y="47529"/>
                </a:lnTo>
                <a:lnTo>
                  <a:pt x="49851" y="53303"/>
                </a:lnTo>
                <a:lnTo>
                  <a:pt x="30553" y="52303"/>
                </a:lnTo>
                <a:lnTo>
                  <a:pt x="15884" y="47977"/>
                </a:lnTo>
                <a:lnTo>
                  <a:pt x="5927" y="41023"/>
                </a:lnTo>
                <a:lnTo>
                  <a:pt x="765" y="32138"/>
                </a:lnTo>
                <a:lnTo>
                  <a:pt x="0" y="26597"/>
                </a:lnTo>
                <a:lnTo>
                  <a:pt x="3443" y="15000"/>
                </a:lnTo>
                <a:lnTo>
                  <a:pt x="12758" y="5755"/>
                </a:lnTo>
                <a:lnTo>
                  <a:pt x="26421" y="0"/>
                </a:lnTo>
                <a:lnTo>
                  <a:pt x="45721" y="1014"/>
                </a:lnTo>
                <a:lnTo>
                  <a:pt x="60386" y="5357"/>
                </a:lnTo>
                <a:lnTo>
                  <a:pt x="70329" y="12318"/>
                </a:lnTo>
                <a:lnTo>
                  <a:pt x="75460" y="21188"/>
                </a:lnTo>
                <a:lnTo>
                  <a:pt x="76200" y="26597"/>
                </a:lnTo>
                <a:lnTo>
                  <a:pt x="76200" y="194491"/>
                </a:lnTo>
                <a:lnTo>
                  <a:pt x="72767" y="206148"/>
                </a:lnTo>
                <a:lnTo>
                  <a:pt x="63479" y="215423"/>
                </a:lnTo>
                <a:lnTo>
                  <a:pt x="49851" y="221197"/>
                </a:lnTo>
                <a:lnTo>
                  <a:pt x="30553" y="220197"/>
                </a:lnTo>
                <a:lnTo>
                  <a:pt x="15884" y="215871"/>
                </a:lnTo>
                <a:lnTo>
                  <a:pt x="5927" y="208917"/>
                </a:lnTo>
                <a:lnTo>
                  <a:pt x="765" y="200032"/>
                </a:lnTo>
                <a:lnTo>
                  <a:pt x="0" y="194491"/>
                </a:lnTo>
                <a:lnTo>
                  <a:pt x="0" y="26597"/>
                </a:lnTo>
              </a:path>
            </a:pathLst>
          </a:custGeom>
          <a:ln w="12700">
            <a:solidFill>
              <a:srgbClr val="000000"/>
            </a:solidFill>
          </a:ln>
        </p:spPr>
        <p:txBody>
          <a:bodyPr wrap="square" lIns="0" tIns="0" rIns="0" bIns="0" rtlCol="0">
            <a:noAutofit/>
          </a:bodyPr>
          <a:lstStyle/>
          <a:p>
            <a:endParaRPr/>
          </a:p>
        </p:txBody>
      </p:sp>
      <p:sp>
        <p:nvSpPr>
          <p:cNvPr id="12" name="object 12"/>
          <p:cNvSpPr/>
          <p:nvPr/>
        </p:nvSpPr>
        <p:spPr>
          <a:xfrm>
            <a:off x="228600" y="2313939"/>
            <a:ext cx="76200" cy="194599"/>
          </a:xfrm>
          <a:custGeom>
            <a:avLst/>
            <a:gdLst/>
            <a:ahLst/>
            <a:cxnLst/>
            <a:rect l="l" t="t" r="r" b="b"/>
            <a:pathLst>
              <a:path w="76200" h="194599">
                <a:moveTo>
                  <a:pt x="0" y="0"/>
                </a:moveTo>
                <a:lnTo>
                  <a:pt x="0" y="167894"/>
                </a:lnTo>
                <a:lnTo>
                  <a:pt x="765" y="173434"/>
                </a:lnTo>
                <a:lnTo>
                  <a:pt x="5927" y="182319"/>
                </a:lnTo>
                <a:lnTo>
                  <a:pt x="15884" y="189274"/>
                </a:lnTo>
                <a:lnTo>
                  <a:pt x="30553" y="193600"/>
                </a:lnTo>
                <a:lnTo>
                  <a:pt x="49851" y="194599"/>
                </a:lnTo>
                <a:lnTo>
                  <a:pt x="63479" y="188825"/>
                </a:lnTo>
                <a:lnTo>
                  <a:pt x="72767" y="179550"/>
                </a:lnTo>
                <a:lnTo>
                  <a:pt x="76200" y="167894"/>
                </a:lnTo>
                <a:lnTo>
                  <a:pt x="76200" y="26705"/>
                </a:lnTo>
                <a:lnTo>
                  <a:pt x="26348" y="26705"/>
                </a:lnTo>
                <a:lnTo>
                  <a:pt x="12720" y="20931"/>
                </a:lnTo>
                <a:lnTo>
                  <a:pt x="3432" y="11656"/>
                </a:lnTo>
                <a:lnTo>
                  <a:pt x="0" y="0"/>
                </a:lnTo>
                <a:close/>
              </a:path>
              <a:path w="76200" h="194599">
                <a:moveTo>
                  <a:pt x="76200" y="0"/>
                </a:moveTo>
                <a:lnTo>
                  <a:pt x="45646" y="25706"/>
                </a:lnTo>
                <a:lnTo>
                  <a:pt x="26348" y="26705"/>
                </a:lnTo>
                <a:lnTo>
                  <a:pt x="76200" y="26705"/>
                </a:lnTo>
                <a:lnTo>
                  <a:pt x="76200" y="0"/>
                </a:lnTo>
                <a:close/>
              </a:path>
            </a:pathLst>
          </a:custGeom>
          <a:solidFill>
            <a:srgbClr val="4F81BC"/>
          </a:solidFill>
        </p:spPr>
        <p:txBody>
          <a:bodyPr wrap="square" lIns="0" tIns="0" rIns="0" bIns="0" rtlCol="0">
            <a:noAutofit/>
          </a:bodyPr>
          <a:lstStyle/>
          <a:p>
            <a:endParaRPr/>
          </a:p>
        </p:txBody>
      </p:sp>
      <p:sp>
        <p:nvSpPr>
          <p:cNvPr id="13" name="object 13"/>
          <p:cNvSpPr/>
          <p:nvPr/>
        </p:nvSpPr>
        <p:spPr>
          <a:xfrm>
            <a:off x="228600" y="2287342"/>
            <a:ext cx="76200" cy="53303"/>
          </a:xfrm>
          <a:custGeom>
            <a:avLst/>
            <a:gdLst/>
            <a:ahLst/>
            <a:cxnLst/>
            <a:rect l="l" t="t" r="r" b="b"/>
            <a:pathLst>
              <a:path w="76200" h="53303">
                <a:moveTo>
                  <a:pt x="26421" y="0"/>
                </a:moveTo>
                <a:lnTo>
                  <a:pt x="12758" y="5755"/>
                </a:lnTo>
                <a:lnTo>
                  <a:pt x="3443" y="15000"/>
                </a:lnTo>
                <a:lnTo>
                  <a:pt x="0" y="26597"/>
                </a:lnTo>
                <a:lnTo>
                  <a:pt x="765" y="32138"/>
                </a:lnTo>
                <a:lnTo>
                  <a:pt x="5927" y="41023"/>
                </a:lnTo>
                <a:lnTo>
                  <a:pt x="15884" y="47977"/>
                </a:lnTo>
                <a:lnTo>
                  <a:pt x="30553" y="52303"/>
                </a:lnTo>
                <a:lnTo>
                  <a:pt x="49851" y="53303"/>
                </a:lnTo>
                <a:lnTo>
                  <a:pt x="63479" y="47529"/>
                </a:lnTo>
                <a:lnTo>
                  <a:pt x="72767" y="38254"/>
                </a:lnTo>
                <a:lnTo>
                  <a:pt x="76200" y="26597"/>
                </a:lnTo>
                <a:lnTo>
                  <a:pt x="75460" y="21188"/>
                </a:lnTo>
                <a:lnTo>
                  <a:pt x="70329" y="12318"/>
                </a:lnTo>
                <a:lnTo>
                  <a:pt x="60386" y="5357"/>
                </a:lnTo>
                <a:lnTo>
                  <a:pt x="45721" y="1014"/>
                </a:lnTo>
                <a:lnTo>
                  <a:pt x="26421" y="0"/>
                </a:lnTo>
                <a:close/>
              </a:path>
            </a:pathLst>
          </a:custGeom>
          <a:solidFill>
            <a:srgbClr val="94B3D6"/>
          </a:solidFill>
        </p:spPr>
        <p:txBody>
          <a:bodyPr wrap="square" lIns="0" tIns="0" rIns="0" bIns="0" rtlCol="0">
            <a:noAutofit/>
          </a:bodyPr>
          <a:lstStyle/>
          <a:p>
            <a:endParaRPr/>
          </a:p>
        </p:txBody>
      </p:sp>
      <p:sp>
        <p:nvSpPr>
          <p:cNvPr id="14" name="object 14"/>
          <p:cNvSpPr/>
          <p:nvPr/>
        </p:nvSpPr>
        <p:spPr>
          <a:xfrm>
            <a:off x="228600" y="2287342"/>
            <a:ext cx="76200" cy="221197"/>
          </a:xfrm>
          <a:custGeom>
            <a:avLst/>
            <a:gdLst/>
            <a:ahLst/>
            <a:cxnLst/>
            <a:rect l="l" t="t" r="r" b="b"/>
            <a:pathLst>
              <a:path w="76200" h="221197">
                <a:moveTo>
                  <a:pt x="76200" y="26597"/>
                </a:moveTo>
                <a:lnTo>
                  <a:pt x="72767" y="38254"/>
                </a:lnTo>
                <a:lnTo>
                  <a:pt x="63479" y="47529"/>
                </a:lnTo>
                <a:lnTo>
                  <a:pt x="49851" y="53303"/>
                </a:lnTo>
                <a:lnTo>
                  <a:pt x="30553" y="52303"/>
                </a:lnTo>
                <a:lnTo>
                  <a:pt x="15884" y="47977"/>
                </a:lnTo>
                <a:lnTo>
                  <a:pt x="5927" y="41023"/>
                </a:lnTo>
                <a:lnTo>
                  <a:pt x="765" y="32138"/>
                </a:lnTo>
                <a:lnTo>
                  <a:pt x="0" y="26597"/>
                </a:lnTo>
                <a:lnTo>
                  <a:pt x="3443" y="15000"/>
                </a:lnTo>
                <a:lnTo>
                  <a:pt x="12758" y="5755"/>
                </a:lnTo>
                <a:lnTo>
                  <a:pt x="26421" y="0"/>
                </a:lnTo>
                <a:lnTo>
                  <a:pt x="45721" y="1014"/>
                </a:lnTo>
                <a:lnTo>
                  <a:pt x="60386" y="5357"/>
                </a:lnTo>
                <a:lnTo>
                  <a:pt x="70329" y="12318"/>
                </a:lnTo>
                <a:lnTo>
                  <a:pt x="75460" y="21188"/>
                </a:lnTo>
                <a:lnTo>
                  <a:pt x="76200" y="26597"/>
                </a:lnTo>
                <a:lnTo>
                  <a:pt x="76200" y="194491"/>
                </a:lnTo>
                <a:lnTo>
                  <a:pt x="72767" y="206148"/>
                </a:lnTo>
                <a:lnTo>
                  <a:pt x="63479" y="215423"/>
                </a:lnTo>
                <a:lnTo>
                  <a:pt x="49851" y="221197"/>
                </a:lnTo>
                <a:lnTo>
                  <a:pt x="30553" y="220197"/>
                </a:lnTo>
                <a:lnTo>
                  <a:pt x="15884" y="215871"/>
                </a:lnTo>
                <a:lnTo>
                  <a:pt x="5927" y="208917"/>
                </a:lnTo>
                <a:lnTo>
                  <a:pt x="765" y="200032"/>
                </a:lnTo>
                <a:lnTo>
                  <a:pt x="0" y="194491"/>
                </a:lnTo>
                <a:lnTo>
                  <a:pt x="0" y="26597"/>
                </a:lnTo>
              </a:path>
            </a:pathLst>
          </a:custGeom>
          <a:ln w="12700">
            <a:solidFill>
              <a:srgbClr val="000000"/>
            </a:solidFill>
          </a:ln>
        </p:spPr>
        <p:txBody>
          <a:bodyPr wrap="square" lIns="0" tIns="0" rIns="0" bIns="0" rtlCol="0">
            <a:noAutofit/>
          </a:bodyPr>
          <a:lstStyle/>
          <a:p>
            <a:endParaRPr/>
          </a:p>
        </p:txBody>
      </p:sp>
      <p:sp>
        <p:nvSpPr>
          <p:cNvPr id="15" name="object 15"/>
          <p:cNvSpPr/>
          <p:nvPr/>
        </p:nvSpPr>
        <p:spPr>
          <a:xfrm>
            <a:off x="7772400" y="0"/>
            <a:ext cx="1371599" cy="1363726"/>
          </a:xfrm>
          <a:prstGeom prst="rect">
            <a:avLst/>
          </a:prstGeom>
          <a:blipFill>
            <a:blip r:embed="rId6" cstate="print"/>
            <a:stretch>
              <a:fillRect/>
            </a:stretch>
          </a:blipFill>
        </p:spPr>
        <p:txBody>
          <a:bodyPr wrap="square" lIns="0" tIns="0" rIns="0" bIns="0" rtlCol="0">
            <a:noAutofit/>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689" y="106553"/>
            <a:ext cx="8020711" cy="1438055"/>
          </a:xfrm>
        </p:spPr>
        <p:txBody>
          <a:bodyPr/>
          <a:lstStyle/>
          <a:p>
            <a:r>
              <a:rPr lang="en-US" sz="3200" dirty="0" smtClean="0">
                <a:latin typeface="+mn-lt"/>
              </a:rPr>
              <a:t>Modeling Traffic</a:t>
            </a:r>
            <a:r>
              <a:rPr lang="en-US" sz="2400" dirty="0" smtClean="0">
                <a:latin typeface="+mn-lt"/>
              </a:rPr>
              <a:t/>
            </a:r>
            <a:br>
              <a:rPr lang="en-US" sz="2400" dirty="0" smtClean="0">
                <a:latin typeface="+mn-lt"/>
              </a:rPr>
            </a:br>
            <a:r>
              <a:rPr lang="en-US" sz="2400" dirty="0" smtClean="0">
                <a:latin typeface="+mn-lt"/>
              </a:rPr>
              <a:t/>
            </a:r>
            <a:br>
              <a:rPr lang="en-US" sz="2400" dirty="0" smtClean="0">
                <a:latin typeface="+mn-lt"/>
              </a:rPr>
            </a:br>
            <a:r>
              <a:rPr lang="en-US" sz="2400" dirty="0" smtClean="0">
                <a:latin typeface="+mn-lt"/>
              </a:rPr>
              <a:t>Sizes of files stored on web servers, data files transferred through the Internet, and files in general purpose Unix file-systems modeled using </a:t>
            </a:r>
            <a:r>
              <a:rPr lang="en-US" sz="2400" b="1" dirty="0" smtClean="0">
                <a:solidFill>
                  <a:srgbClr val="FF0000"/>
                </a:solidFill>
                <a:latin typeface="+mn-lt"/>
              </a:rPr>
              <a:t>heavy-tailed distributions</a:t>
            </a:r>
            <a:r>
              <a:rPr lang="en-US" sz="2400" dirty="0" smtClean="0">
                <a:latin typeface="+mn-lt"/>
              </a:rPr>
              <a:t/>
            </a:r>
            <a:br>
              <a:rPr lang="en-US" sz="2400" dirty="0" smtClean="0">
                <a:latin typeface="+mn-lt"/>
              </a:rPr>
            </a:br>
            <a:r>
              <a:rPr lang="en-US" sz="2400" dirty="0">
                <a:latin typeface="+mn-lt"/>
              </a:rPr>
              <a:t/>
            </a:r>
            <a:br>
              <a:rPr lang="en-US" sz="2400" dirty="0">
                <a:latin typeface="+mn-lt"/>
              </a:rPr>
            </a:br>
            <a:r>
              <a:rPr lang="en-US" sz="2400" b="1" dirty="0" smtClean="0">
                <a:latin typeface="+mn-lt"/>
              </a:rPr>
              <a:t>Internet traffic </a:t>
            </a:r>
            <a:r>
              <a:rPr lang="en-US" sz="2400" b="1" dirty="0" smtClean="0">
                <a:latin typeface="+mn-lt"/>
              </a:rPr>
              <a:t>(amount of bytes) </a:t>
            </a:r>
            <a:r>
              <a:rPr lang="en-US" sz="2400" dirty="0" smtClean="0">
                <a:latin typeface="+mn-lt"/>
              </a:rPr>
              <a:t>exhibits </a:t>
            </a:r>
            <a:r>
              <a:rPr lang="en-US" sz="2400" dirty="0" smtClean="0">
                <a:latin typeface="+mn-lt"/>
              </a:rPr>
              <a:t>a </a:t>
            </a:r>
            <a:r>
              <a:rPr lang="en-US" sz="2400" b="1" dirty="0" smtClean="0">
                <a:solidFill>
                  <a:srgbClr val="FF0000"/>
                </a:solidFill>
                <a:latin typeface="+mn-lt"/>
              </a:rPr>
              <a:t>self-similar</a:t>
            </a:r>
            <a:r>
              <a:rPr lang="en-US" sz="2400" dirty="0" smtClean="0">
                <a:latin typeface="+mn-lt"/>
              </a:rPr>
              <a:t> nature.</a:t>
            </a:r>
            <a:br>
              <a:rPr lang="en-US" sz="2400" dirty="0" smtClean="0">
                <a:latin typeface="+mn-lt"/>
              </a:rPr>
            </a:br>
            <a:r>
              <a:rPr lang="en-US" sz="2400" b="1" dirty="0" smtClean="0">
                <a:latin typeface="+mn-lt"/>
              </a:rPr>
              <a:t>Web traffic </a:t>
            </a:r>
            <a:r>
              <a:rPr lang="en-US" sz="2400" dirty="0" smtClean="0">
                <a:latin typeface="+mn-lt"/>
              </a:rPr>
              <a:t>also exhibits self-similarity. </a:t>
            </a:r>
            <a:br>
              <a:rPr lang="en-US" sz="2400" dirty="0" smtClean="0">
                <a:latin typeface="+mn-lt"/>
              </a:rPr>
            </a:br>
            <a:r>
              <a:rPr lang="en-US" sz="2400" dirty="0" smtClean="0">
                <a:latin typeface="+mn-lt"/>
              </a:rPr>
              <a:t>The majority of web traffic in wired networks is below 10KB, while a small percentage of vey large flow account for 90% of the total traffic. </a:t>
            </a:r>
            <a:r>
              <a:rPr lang="en-US" sz="2400" b="1" dirty="0" smtClean="0">
                <a:solidFill>
                  <a:srgbClr val="FF0000"/>
                </a:solidFill>
                <a:latin typeface="+mn-lt"/>
              </a:rPr>
              <a:t>Power laws </a:t>
            </a:r>
            <a:r>
              <a:rPr lang="en-US" sz="2400" dirty="0" smtClean="0">
                <a:latin typeface="+mn-lt"/>
              </a:rPr>
              <a:t>can describe </a:t>
            </a:r>
            <a:r>
              <a:rPr lang="en-US" sz="2400" b="1" dirty="0" smtClean="0">
                <a:latin typeface="+mn-lt"/>
              </a:rPr>
              <a:t>web flow sizes</a:t>
            </a:r>
            <a:r>
              <a:rPr lang="en-US" sz="2400" dirty="0" smtClean="0">
                <a:latin typeface="+mn-lt"/>
              </a:rPr>
              <a:t>.</a:t>
            </a:r>
            <a:br>
              <a:rPr lang="en-US" sz="2400" dirty="0" smtClean="0">
                <a:latin typeface="+mn-lt"/>
              </a:rPr>
            </a:br>
            <a:r>
              <a:rPr lang="en-US" sz="2400" dirty="0" smtClean="0">
                <a:latin typeface="+mn-lt"/>
              </a:rPr>
              <a:t/>
            </a:r>
            <a:br>
              <a:rPr lang="en-US" sz="2400" dirty="0" smtClean="0">
                <a:latin typeface="+mn-lt"/>
              </a:rPr>
            </a:br>
            <a:r>
              <a:rPr lang="en-US" sz="2400" dirty="0" smtClean="0">
                <a:latin typeface="+mn-lt"/>
              </a:rPr>
              <a:t>So </a:t>
            </a:r>
            <a:r>
              <a:rPr lang="en-US" sz="2400" b="1" dirty="0" smtClean="0">
                <a:solidFill>
                  <a:srgbClr val="FF0000"/>
                </a:solidFill>
                <a:latin typeface="+mn-lt"/>
              </a:rPr>
              <a:t>Poisson processes </a:t>
            </a:r>
            <a:r>
              <a:rPr lang="en-US" sz="2400" b="1" dirty="0" smtClean="0">
                <a:latin typeface="+mn-lt"/>
              </a:rPr>
              <a:t>cannot</a:t>
            </a:r>
            <a:r>
              <a:rPr lang="en-US" sz="2400" dirty="0" smtClean="0">
                <a:latin typeface="+mn-lt"/>
              </a:rPr>
              <a:t> accurately model the traffic load. However, they can be used to model the arrival of user sessions (e.g., telnet connections or arrivals at a wireless AP).</a:t>
            </a:r>
            <a:br>
              <a:rPr lang="en-US" sz="2400" dirty="0" smtClean="0">
                <a:latin typeface="+mn-lt"/>
              </a:rPr>
            </a:br>
            <a:r>
              <a:rPr lang="en-US" sz="2400" dirty="0">
                <a:latin typeface="+mn-lt"/>
              </a:rPr>
              <a:t/>
            </a:r>
            <a:br>
              <a:rPr lang="en-US" sz="2400" dirty="0">
                <a:latin typeface="+mn-lt"/>
              </a:rPr>
            </a:br>
            <a:r>
              <a:rPr lang="en-US" sz="2400" dirty="0" smtClean="0">
                <a:latin typeface="+mn-lt"/>
              </a:rPr>
              <a:t/>
            </a:r>
            <a:br>
              <a:rPr lang="en-US" sz="2400" dirty="0" smtClean="0">
                <a:latin typeface="+mn-lt"/>
              </a:rPr>
            </a:br>
            <a:endParaRPr lang="el-GR" sz="2400" dirty="0">
              <a:latin typeface="+mn-lt"/>
            </a:endParaRPr>
          </a:p>
        </p:txBody>
      </p:sp>
    </p:spTree>
    <p:extLst>
      <p:ext uri="{BB962C8B-B14F-4D97-AF65-F5344CB8AC3E}">
        <p14:creationId xmlns:p14="http://schemas.microsoft.com/office/powerpoint/2010/main" val="1971977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2333402"/>
          </a:xfrm>
          <a:prstGeom prst="rect">
            <a:avLst/>
          </a:prstGeom>
          <a:solidFill>
            <a:schemeClr val="accent2">
              <a:lumMod val="20000"/>
              <a:lumOff val="80000"/>
            </a:schemeClr>
          </a:solidFill>
        </p:spPr>
        <p:txBody>
          <a:bodyPr wrap="square">
            <a:spAutoFit/>
          </a:bodyPr>
          <a:lstStyle/>
          <a:p>
            <a:r>
              <a:rPr lang="en-US" b="1" dirty="0" smtClean="0"/>
              <a:t>Poisson process</a:t>
            </a:r>
          </a:p>
          <a:p>
            <a:pPr marL="285750" indent="-285750">
              <a:buFont typeface="Arial" pitchFamily="34" charset="0"/>
              <a:buChar char="•"/>
            </a:pPr>
            <a:r>
              <a:rPr lang="en-US" dirty="0" smtClean="0"/>
              <a:t>Stochastic process which counts the number of events and the time that these events occur in a given time interval.</a:t>
            </a:r>
          </a:p>
          <a:p>
            <a:pPr marL="285750" indent="-285750">
              <a:buFont typeface="Arial" pitchFamily="34" charset="0"/>
              <a:buChar char="•"/>
            </a:pPr>
            <a:r>
              <a:rPr lang="en-US" dirty="0" smtClean="0"/>
              <a:t>The time between each pair of consecutive events has an </a:t>
            </a:r>
            <a:r>
              <a:rPr lang="en-US" b="1" dirty="0" smtClean="0"/>
              <a:t>exponential distribution</a:t>
            </a:r>
            <a:r>
              <a:rPr lang="en-US" dirty="0" smtClean="0"/>
              <a:t> with parameter </a:t>
            </a:r>
            <a:r>
              <a:rPr lang="en-US" i="1" dirty="0" smtClean="0"/>
              <a:t>λ</a:t>
            </a:r>
            <a:r>
              <a:rPr lang="en-US" dirty="0" smtClean="0"/>
              <a:t> and each of these inter-arrival times is assumed to be independent of other inter-arrival times</a:t>
            </a:r>
          </a:p>
          <a:p>
            <a:endParaRPr lang="en-US" dirty="0"/>
          </a:p>
          <a:p>
            <a:r>
              <a:rPr lang="en-US" dirty="0" smtClean="0"/>
              <a:t>  </a:t>
            </a:r>
            <a:r>
              <a:rPr lang="el-GR" dirty="0" smtClean="0"/>
              <a:t> </a:t>
            </a:r>
            <a:r>
              <a:rPr lang="en-US" dirty="0" smtClean="0"/>
              <a:t> Exponential distribution</a:t>
            </a:r>
            <a:r>
              <a:rPr lang="el-GR" dirty="0" smtClean="0"/>
              <a:t> </a:t>
            </a:r>
            <a:r>
              <a:rPr lang="en-US" dirty="0" smtClean="0"/>
              <a:t>: PDF X: </a:t>
            </a:r>
            <a:r>
              <a:rPr lang="en-US" dirty="0" err="1" smtClean="0"/>
              <a:t>Prob</a:t>
            </a:r>
            <a:r>
              <a:rPr lang="en-US" dirty="0"/>
              <a:t>(</a:t>
            </a:r>
            <a:r>
              <a:rPr lang="en-US" dirty="0" smtClean="0"/>
              <a:t>X=x)=</a:t>
            </a:r>
            <a:r>
              <a:rPr lang="el-GR" dirty="0" smtClean="0"/>
              <a:t>λ </a:t>
            </a:r>
            <a:r>
              <a:rPr lang="en-US" dirty="0" smtClean="0"/>
              <a:t>e-</a:t>
            </a:r>
            <a:r>
              <a:rPr lang="el-GR" baseline="30000" dirty="0" smtClean="0"/>
              <a:t>λ</a:t>
            </a:r>
            <a:r>
              <a:rPr lang="en-US" baseline="30000" dirty="0" smtClean="0"/>
              <a:t>x</a:t>
            </a:r>
            <a:r>
              <a:rPr lang="en-US" dirty="0" smtClean="0"/>
              <a:t>, x </a:t>
            </a:r>
            <a:r>
              <a:rPr lang="en-US" dirty="0" smtClean="0">
                <a:sym typeface="Symbol"/>
              </a:rPr>
              <a:t> [0, ), E[X] = 1/</a:t>
            </a:r>
            <a:r>
              <a:rPr lang="el-GR" dirty="0" smtClean="0">
                <a:sym typeface="Symbol"/>
              </a:rPr>
              <a:t>λ, </a:t>
            </a:r>
            <a:r>
              <a:rPr lang="en-US" dirty="0" err="1" smtClean="0">
                <a:sym typeface="Symbol"/>
              </a:rPr>
              <a:t>Var</a:t>
            </a:r>
            <a:r>
              <a:rPr lang="en-US" dirty="0" smtClean="0">
                <a:sym typeface="Symbol"/>
              </a:rPr>
              <a:t>[X] = </a:t>
            </a:r>
            <a:r>
              <a:rPr lang="el-GR" dirty="0" smtClean="0">
                <a:sym typeface="Symbol"/>
              </a:rPr>
              <a:t>1/λ</a:t>
            </a:r>
            <a:r>
              <a:rPr lang="el-GR" baseline="30000" dirty="0" smtClean="0">
                <a:sym typeface="Symbol"/>
              </a:rPr>
              <a:t>2</a:t>
            </a:r>
            <a:endParaRPr lang="el-GR" baseline="300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3741182"/>
            <a:ext cx="4191000" cy="1485900"/>
          </a:xfrm>
          <a:prstGeom prst="rect">
            <a:avLst/>
          </a:prstGeom>
        </p:spPr>
      </p:pic>
      <p:sp>
        <p:nvSpPr>
          <p:cNvPr id="4" name="TextBox 3"/>
          <p:cNvSpPr txBox="1"/>
          <p:nvPr/>
        </p:nvSpPr>
        <p:spPr>
          <a:xfrm>
            <a:off x="1733071" y="3751940"/>
            <a:ext cx="7354257" cy="369332"/>
          </a:xfrm>
          <a:prstGeom prst="rect">
            <a:avLst/>
          </a:prstGeom>
          <a:noFill/>
        </p:spPr>
        <p:txBody>
          <a:bodyPr wrap="none" rtlCol="0">
            <a:spAutoFit/>
          </a:bodyPr>
          <a:lstStyle/>
          <a:p>
            <a:r>
              <a:rPr lang="en-US" dirty="0" smtClean="0"/>
              <a:t>Power </a:t>
            </a:r>
            <a:r>
              <a:rPr lang="en-US" dirty="0" smtClean="0"/>
              <a:t>law, </a:t>
            </a:r>
            <a:r>
              <a:rPr lang="en-US" dirty="0" err="1" smtClean="0"/>
              <a:t>Zipf</a:t>
            </a:r>
            <a:r>
              <a:rPr lang="en-US" dirty="0" smtClean="0"/>
              <a:t> distribution, Pareto distribution  are “heavy-tail” distributions</a:t>
            </a:r>
            <a:endParaRPr lang="el-GR"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57362" y="6022935"/>
            <a:ext cx="3495675" cy="571500"/>
          </a:xfrm>
          <a:prstGeom prst="rect">
            <a:avLst/>
          </a:prstGeom>
        </p:spPr>
      </p:pic>
      <p:sp>
        <p:nvSpPr>
          <p:cNvPr id="7" name="TextBox 6"/>
          <p:cNvSpPr txBox="1"/>
          <p:nvPr/>
        </p:nvSpPr>
        <p:spPr>
          <a:xfrm>
            <a:off x="685800" y="6076950"/>
            <a:ext cx="859338" cy="369332"/>
          </a:xfrm>
          <a:prstGeom prst="rect">
            <a:avLst/>
          </a:prstGeom>
          <a:noFill/>
        </p:spPr>
        <p:txBody>
          <a:bodyPr wrap="none" rtlCol="0">
            <a:spAutoFit/>
          </a:bodyPr>
          <a:lstStyle/>
          <a:p>
            <a:r>
              <a:rPr lang="en-US" dirty="0" smtClean="0"/>
              <a:t>Pareto:</a:t>
            </a:r>
            <a:endParaRPr lang="el-GR" dirty="0"/>
          </a:p>
        </p:txBody>
      </p:sp>
      <p:sp>
        <p:nvSpPr>
          <p:cNvPr id="10" name="TextBox 9"/>
          <p:cNvSpPr txBox="1"/>
          <p:nvPr/>
        </p:nvSpPr>
        <p:spPr>
          <a:xfrm>
            <a:off x="5410200" y="3352800"/>
            <a:ext cx="184731" cy="369332"/>
          </a:xfrm>
          <a:prstGeom prst="rect">
            <a:avLst/>
          </a:prstGeom>
          <a:noFill/>
        </p:spPr>
        <p:txBody>
          <a:bodyPr wrap="none" rtlCol="0">
            <a:spAutoFit/>
          </a:bodyPr>
          <a:lstStyle/>
          <a:p>
            <a:endParaRPr lang="el-GR" dirty="0"/>
          </a:p>
        </p:txBody>
      </p:sp>
    </p:spTree>
    <p:extLst>
      <p:ext uri="{BB962C8B-B14F-4D97-AF65-F5344CB8AC3E}">
        <p14:creationId xmlns:p14="http://schemas.microsoft.com/office/powerpoint/2010/main" val="1578367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304800"/>
            <a:ext cx="4572000" cy="923330"/>
          </a:xfrm>
          <a:prstGeom prst="rect">
            <a:avLst/>
          </a:prstGeom>
        </p:spPr>
        <p:txBody>
          <a:bodyPr>
            <a:spAutoFit/>
          </a:bodyPr>
          <a:lstStyle/>
          <a:p>
            <a:r>
              <a:rPr lang="en-US" dirty="0" smtClean="0"/>
              <a:t>a </a:t>
            </a:r>
            <a:r>
              <a:rPr lang="en-US" b="1" dirty="0" smtClean="0"/>
              <a:t>self-similar</a:t>
            </a:r>
            <a:r>
              <a:rPr lang="en-US" dirty="0" smtClean="0"/>
              <a:t> object is exactly or approximately </a:t>
            </a:r>
            <a:r>
              <a:rPr lang="en-US" dirty="0" smtClean="0">
                <a:hlinkClick r:id="rId2" tooltip="Similarity (geometry)"/>
              </a:rPr>
              <a:t>similar</a:t>
            </a:r>
            <a:r>
              <a:rPr lang="en-US" dirty="0" smtClean="0"/>
              <a:t> to a part of itself (i.e. the whole has the same shape as one or more of the parts). </a:t>
            </a:r>
            <a:endParaRPr lang="el-GR" dirty="0"/>
          </a:p>
        </p:txBody>
      </p:sp>
      <p:sp>
        <p:nvSpPr>
          <p:cNvPr id="4" name="Left Brace 3"/>
          <p:cNvSpPr/>
          <p:nvPr/>
        </p:nvSpPr>
        <p:spPr>
          <a:xfrm>
            <a:off x="381000" y="152399"/>
            <a:ext cx="228600" cy="1856943"/>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5" name="Right Brace 4"/>
          <p:cNvSpPr/>
          <p:nvPr/>
        </p:nvSpPr>
        <p:spPr>
          <a:xfrm>
            <a:off x="5029200" y="152399"/>
            <a:ext cx="304800" cy="1856943"/>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8446" y="0"/>
            <a:ext cx="3171825" cy="4429125"/>
          </a:xfrm>
          <a:prstGeom prst="rect">
            <a:avLst/>
          </a:prstGeom>
        </p:spPr>
      </p:pic>
      <p:sp>
        <p:nvSpPr>
          <p:cNvPr id="7" name="TextBox 6"/>
          <p:cNvSpPr txBox="1"/>
          <p:nvPr/>
        </p:nvSpPr>
        <p:spPr>
          <a:xfrm>
            <a:off x="512662" y="1363012"/>
            <a:ext cx="4502130" cy="646331"/>
          </a:xfrm>
          <a:prstGeom prst="rect">
            <a:avLst/>
          </a:prstGeom>
          <a:noFill/>
        </p:spPr>
        <p:txBody>
          <a:bodyPr wrap="none" rtlCol="0">
            <a:spAutoFit/>
          </a:bodyPr>
          <a:lstStyle/>
          <a:p>
            <a:r>
              <a:rPr lang="en-US" dirty="0" smtClean="0"/>
              <a:t>A self-similar object “looks” roughly the same </a:t>
            </a:r>
            <a:endParaRPr lang="en-US" dirty="0" smtClean="0"/>
          </a:p>
          <a:p>
            <a:r>
              <a:rPr lang="en-US" dirty="0"/>
              <a:t> </a:t>
            </a:r>
            <a:r>
              <a:rPr lang="en-US" dirty="0" smtClean="0"/>
              <a:t> </a:t>
            </a:r>
            <a:r>
              <a:rPr lang="en-US" dirty="0" smtClean="0"/>
              <a:t>on </a:t>
            </a:r>
            <a:r>
              <a:rPr lang="en-US" dirty="0" smtClean="0"/>
              <a:t>any scale</a:t>
            </a:r>
            <a:endParaRPr lang="el-GR" dirty="0"/>
          </a:p>
        </p:txBody>
      </p:sp>
    </p:spTree>
    <p:extLst>
      <p:ext uri="{BB962C8B-B14F-4D97-AF65-F5344CB8AC3E}">
        <p14:creationId xmlns:p14="http://schemas.microsoft.com/office/powerpoint/2010/main" val="2931618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2621024"/>
            <a:ext cx="6858000" cy="4236972"/>
          </a:xfrm>
          <a:prstGeom prst="rect">
            <a:avLst/>
          </a:prstGeom>
          <a:blipFill>
            <a:blip r:embed="rId2" cstate="print"/>
            <a:stretch>
              <a:fillRect/>
            </a:stretch>
          </a:blipFill>
        </p:spPr>
        <p:txBody>
          <a:bodyPr wrap="square" lIns="0" tIns="0" rIns="0" bIns="0" rtlCol="0">
            <a:noAutofit/>
          </a:bodyPr>
          <a:lstStyle/>
          <a:p>
            <a:endParaRPr/>
          </a:p>
        </p:txBody>
      </p:sp>
      <p:sp>
        <p:nvSpPr>
          <p:cNvPr id="3" name="object 3"/>
          <p:cNvSpPr txBox="1">
            <a:spLocks noGrp="1"/>
          </p:cNvSpPr>
          <p:nvPr>
            <p:ph type="title"/>
          </p:nvPr>
        </p:nvSpPr>
        <p:spPr>
          <a:prstGeom prst="rect">
            <a:avLst/>
          </a:prstGeom>
        </p:spPr>
        <p:txBody>
          <a:bodyPr vert="horz" wrap="square" lIns="0" tIns="93852" rIns="0" bIns="0" rtlCol="0">
            <a:noAutofit/>
          </a:bodyPr>
          <a:lstStyle/>
          <a:p>
            <a:pPr marL="170815">
              <a:lnSpc>
                <a:spcPct val="100000"/>
              </a:lnSpc>
            </a:pPr>
            <a:r>
              <a:rPr sz="4400" dirty="0" smtClean="0">
                <a:latin typeface="Calibri"/>
                <a:cs typeface="Calibri"/>
              </a:rPr>
              <a:t>P</a:t>
            </a:r>
            <a:r>
              <a:rPr sz="4400" spc="-70" dirty="0" smtClean="0">
                <a:latin typeface="Calibri"/>
                <a:cs typeface="Calibri"/>
              </a:rPr>
              <a:t>r</a:t>
            </a:r>
            <a:r>
              <a:rPr sz="4400" spc="0" dirty="0" smtClean="0">
                <a:latin typeface="Calibri"/>
                <a:cs typeface="Calibri"/>
              </a:rPr>
              <a:t>o</a:t>
            </a:r>
            <a:r>
              <a:rPr sz="4400" spc="5" dirty="0" smtClean="0">
                <a:latin typeface="Calibri"/>
                <a:cs typeface="Calibri"/>
              </a:rPr>
              <a:t>p</a:t>
            </a:r>
            <a:r>
              <a:rPr sz="4400" spc="0" dirty="0" smtClean="0">
                <a:latin typeface="Calibri"/>
                <a:cs typeface="Calibri"/>
              </a:rPr>
              <a:t>a</a:t>
            </a:r>
            <a:r>
              <a:rPr sz="4400" spc="-80" dirty="0" smtClean="0">
                <a:latin typeface="Calibri"/>
                <a:cs typeface="Calibri"/>
              </a:rPr>
              <a:t>g</a:t>
            </a:r>
            <a:r>
              <a:rPr sz="4400" spc="-35" dirty="0" smtClean="0">
                <a:latin typeface="Calibri"/>
                <a:cs typeface="Calibri"/>
              </a:rPr>
              <a:t>a</a:t>
            </a:r>
            <a:r>
              <a:rPr sz="4400" spc="0" dirty="0" smtClean="0">
                <a:latin typeface="Calibri"/>
                <a:cs typeface="Calibri"/>
              </a:rPr>
              <a:t>tion</a:t>
            </a:r>
            <a:r>
              <a:rPr sz="4400" spc="-20" dirty="0" smtClean="0">
                <a:latin typeface="Calibri"/>
                <a:cs typeface="Calibri"/>
              </a:rPr>
              <a:t> </a:t>
            </a:r>
            <a:r>
              <a:rPr sz="4400" spc="0" dirty="0" smtClean="0">
                <a:latin typeface="Calibri"/>
                <a:cs typeface="Calibri"/>
              </a:rPr>
              <a:t>Mo</a:t>
            </a:r>
            <a:r>
              <a:rPr sz="4400" spc="10" dirty="0" smtClean="0">
                <a:latin typeface="Calibri"/>
                <a:cs typeface="Calibri"/>
              </a:rPr>
              <a:t>d</a:t>
            </a:r>
            <a:r>
              <a:rPr sz="4400" spc="0" dirty="0" smtClean="0">
                <a:latin typeface="Calibri"/>
                <a:cs typeface="Calibri"/>
              </a:rPr>
              <a:t>els</a:t>
            </a:r>
            <a:endParaRPr sz="4400">
              <a:latin typeface="Calibri"/>
              <a:cs typeface="Calibri"/>
            </a:endParaRPr>
          </a:p>
        </p:txBody>
      </p:sp>
      <p:sp>
        <p:nvSpPr>
          <p:cNvPr id="4" name="object 4"/>
          <p:cNvSpPr txBox="1"/>
          <p:nvPr/>
        </p:nvSpPr>
        <p:spPr>
          <a:xfrm>
            <a:off x="78739" y="1056385"/>
            <a:ext cx="8888730" cy="1844675"/>
          </a:xfrm>
          <a:prstGeom prst="rect">
            <a:avLst/>
          </a:prstGeom>
        </p:spPr>
        <p:txBody>
          <a:bodyPr vert="horz" wrap="square" lIns="0" tIns="0" rIns="0" bIns="0" rtlCol="0">
            <a:noAutofit/>
          </a:bodyPr>
          <a:lstStyle/>
          <a:p>
            <a:pPr marL="355600" indent="-342900">
              <a:lnSpc>
                <a:spcPct val="100000"/>
              </a:lnSpc>
              <a:buFont typeface="Arial"/>
              <a:buChar char="•"/>
              <a:tabLst>
                <a:tab pos="354965" algn="l"/>
              </a:tabLst>
            </a:pPr>
            <a:r>
              <a:rPr sz="2400" dirty="0" smtClean="0">
                <a:latin typeface="Calibri"/>
                <a:cs typeface="Calibri"/>
              </a:rPr>
              <a:t>One</a:t>
            </a:r>
            <a:r>
              <a:rPr sz="2400" spc="-15" dirty="0" smtClean="0">
                <a:latin typeface="Calibri"/>
                <a:cs typeface="Calibri"/>
              </a:rPr>
              <a:t> </a:t>
            </a:r>
            <a:r>
              <a:rPr sz="2400" spc="0" dirty="0" smtClean="0">
                <a:latin typeface="Calibri"/>
                <a:cs typeface="Calibri"/>
              </a:rPr>
              <a:t>of</a:t>
            </a:r>
            <a:r>
              <a:rPr sz="2400" spc="-5" dirty="0" smtClean="0">
                <a:latin typeface="Calibri"/>
                <a:cs typeface="Calibri"/>
              </a:rPr>
              <a:t> </a:t>
            </a:r>
            <a:r>
              <a:rPr sz="2400" spc="-15" dirty="0" smtClean="0">
                <a:latin typeface="Calibri"/>
                <a:cs typeface="Calibri"/>
              </a:rPr>
              <a:t>the</a:t>
            </a:r>
            <a:r>
              <a:rPr sz="2400" spc="-5" dirty="0" smtClean="0">
                <a:latin typeface="Calibri"/>
                <a:cs typeface="Calibri"/>
              </a:rPr>
              <a:t> </a:t>
            </a:r>
            <a:r>
              <a:rPr sz="2400" b="1" i="1" spc="0" dirty="0" smtClean="0">
                <a:solidFill>
                  <a:srgbClr val="FF0000"/>
                </a:solidFill>
                <a:latin typeface="Calibri"/>
                <a:cs typeface="Calibri"/>
              </a:rPr>
              <a:t>mo</a:t>
            </a:r>
            <a:r>
              <a:rPr sz="2400" b="1" i="1" spc="-25" dirty="0" smtClean="0">
                <a:solidFill>
                  <a:srgbClr val="FF0000"/>
                </a:solidFill>
                <a:latin typeface="Calibri"/>
                <a:cs typeface="Calibri"/>
              </a:rPr>
              <a:t>s</a:t>
            </a:r>
            <a:r>
              <a:rPr sz="2400" b="1" i="1" spc="-10" dirty="0" smtClean="0">
                <a:solidFill>
                  <a:srgbClr val="FF0000"/>
                </a:solidFill>
                <a:latin typeface="Calibri"/>
                <a:cs typeface="Calibri"/>
              </a:rPr>
              <a:t>t di</a:t>
            </a:r>
            <a:r>
              <a:rPr sz="2400" b="1" i="1" spc="0" dirty="0" smtClean="0">
                <a:solidFill>
                  <a:srgbClr val="FF0000"/>
                </a:solidFill>
                <a:latin typeface="Calibri"/>
                <a:cs typeface="Calibri"/>
              </a:rPr>
              <a:t>f</a:t>
            </a:r>
            <a:r>
              <a:rPr sz="2400" b="1" i="1" spc="-10" dirty="0" smtClean="0">
                <a:solidFill>
                  <a:srgbClr val="FF0000"/>
                </a:solidFill>
                <a:latin typeface="Calibri"/>
                <a:cs typeface="Calibri"/>
              </a:rPr>
              <a:t>fi</a:t>
            </a:r>
            <a:r>
              <a:rPr sz="2400" b="1" i="1" spc="-20" dirty="0" smtClean="0">
                <a:solidFill>
                  <a:srgbClr val="FF0000"/>
                </a:solidFill>
                <a:latin typeface="Calibri"/>
                <a:cs typeface="Calibri"/>
              </a:rPr>
              <a:t>c</a:t>
            </a:r>
            <a:r>
              <a:rPr sz="2400" b="1" i="1" spc="-10" dirty="0" smtClean="0">
                <a:solidFill>
                  <a:srgbClr val="FF0000"/>
                </a:solidFill>
                <a:latin typeface="Calibri"/>
                <a:cs typeface="Calibri"/>
              </a:rPr>
              <a:t>ult</a:t>
            </a:r>
            <a:r>
              <a:rPr sz="2400" b="1" i="1" spc="5" dirty="0" smtClean="0">
                <a:solidFill>
                  <a:srgbClr val="FF0000"/>
                </a:solidFill>
                <a:latin typeface="Calibri"/>
                <a:cs typeface="Calibri"/>
              </a:rPr>
              <a:t> </a:t>
            </a:r>
            <a:r>
              <a:rPr sz="2400" b="1" i="1" spc="-15" dirty="0" smtClean="0">
                <a:solidFill>
                  <a:srgbClr val="FF0000"/>
                </a:solidFill>
                <a:latin typeface="Calibri"/>
                <a:cs typeface="Calibri"/>
              </a:rPr>
              <a:t>p</a:t>
            </a:r>
            <a:r>
              <a:rPr sz="2400" b="1" i="1" spc="-10" dirty="0" smtClean="0">
                <a:solidFill>
                  <a:srgbClr val="FF0000"/>
                </a:solidFill>
                <a:latin typeface="Calibri"/>
                <a:cs typeface="Calibri"/>
              </a:rPr>
              <a:t>art o</a:t>
            </a:r>
            <a:r>
              <a:rPr sz="2400" b="1" i="1" spc="0" dirty="0" smtClean="0">
                <a:solidFill>
                  <a:srgbClr val="FF0000"/>
                </a:solidFill>
                <a:latin typeface="Calibri"/>
                <a:cs typeface="Calibri"/>
              </a:rPr>
              <a:t>f t</a:t>
            </a:r>
            <a:r>
              <a:rPr sz="2400" b="1" i="1" spc="-10" dirty="0" smtClean="0">
                <a:solidFill>
                  <a:srgbClr val="FF0000"/>
                </a:solidFill>
                <a:latin typeface="Calibri"/>
                <a:cs typeface="Calibri"/>
              </a:rPr>
              <a:t>h</a:t>
            </a:r>
            <a:r>
              <a:rPr sz="2400" b="1" i="1" spc="0" dirty="0" smtClean="0">
                <a:solidFill>
                  <a:srgbClr val="FF0000"/>
                </a:solidFill>
                <a:latin typeface="Calibri"/>
                <a:cs typeface="Calibri"/>
              </a:rPr>
              <a:t>e</a:t>
            </a:r>
            <a:r>
              <a:rPr sz="2400" b="1" i="1" spc="-5" dirty="0" smtClean="0">
                <a:solidFill>
                  <a:srgbClr val="FF0000"/>
                </a:solidFill>
                <a:latin typeface="Calibri"/>
                <a:cs typeface="Calibri"/>
              </a:rPr>
              <a:t> </a:t>
            </a:r>
            <a:r>
              <a:rPr sz="2400" b="1" i="1" spc="-10" dirty="0" smtClean="0">
                <a:solidFill>
                  <a:srgbClr val="FF0000"/>
                </a:solidFill>
                <a:latin typeface="Calibri"/>
                <a:cs typeface="Calibri"/>
              </a:rPr>
              <a:t>r</a:t>
            </a:r>
            <a:r>
              <a:rPr sz="2400" b="1" i="1" spc="-15" dirty="0" smtClean="0">
                <a:solidFill>
                  <a:srgbClr val="FF0000"/>
                </a:solidFill>
                <a:latin typeface="Calibri"/>
                <a:cs typeface="Calibri"/>
              </a:rPr>
              <a:t>a</a:t>
            </a:r>
            <a:r>
              <a:rPr sz="2400" b="1" i="1" spc="-10" dirty="0" smtClean="0">
                <a:solidFill>
                  <a:srgbClr val="FF0000"/>
                </a:solidFill>
                <a:latin typeface="Calibri"/>
                <a:cs typeface="Calibri"/>
              </a:rPr>
              <a:t>dio</a:t>
            </a:r>
            <a:r>
              <a:rPr sz="2400" b="1" i="1" spc="-25" dirty="0" smtClean="0">
                <a:solidFill>
                  <a:srgbClr val="FF0000"/>
                </a:solidFill>
                <a:latin typeface="Calibri"/>
                <a:cs typeface="Calibri"/>
              </a:rPr>
              <a:t> </a:t>
            </a:r>
            <a:r>
              <a:rPr sz="2400" b="1" i="1" spc="-10" dirty="0" smtClean="0">
                <a:solidFill>
                  <a:srgbClr val="FF0000"/>
                </a:solidFill>
                <a:latin typeface="Calibri"/>
                <a:cs typeface="Calibri"/>
              </a:rPr>
              <a:t>c</a:t>
            </a:r>
            <a:r>
              <a:rPr sz="2400" b="1" i="1" spc="-25" dirty="0" smtClean="0">
                <a:solidFill>
                  <a:srgbClr val="FF0000"/>
                </a:solidFill>
                <a:latin typeface="Calibri"/>
                <a:cs typeface="Calibri"/>
              </a:rPr>
              <a:t>h</a:t>
            </a:r>
            <a:r>
              <a:rPr sz="2400" b="1" i="1" spc="0" dirty="0" smtClean="0">
                <a:solidFill>
                  <a:srgbClr val="FF0000"/>
                </a:solidFill>
                <a:latin typeface="Calibri"/>
                <a:cs typeface="Calibri"/>
              </a:rPr>
              <a:t>annel</a:t>
            </a:r>
            <a:r>
              <a:rPr sz="2400" b="1" i="1" spc="-15" dirty="0" smtClean="0">
                <a:solidFill>
                  <a:srgbClr val="FF0000"/>
                </a:solidFill>
                <a:latin typeface="Calibri"/>
                <a:cs typeface="Calibri"/>
              </a:rPr>
              <a:t> design</a:t>
            </a:r>
            <a:endParaRPr sz="2400">
              <a:latin typeface="Calibri"/>
              <a:cs typeface="Calibri"/>
            </a:endParaRPr>
          </a:p>
          <a:p>
            <a:pPr>
              <a:lnSpc>
                <a:spcPts val="600"/>
              </a:lnSpc>
              <a:spcBef>
                <a:spcPts val="15"/>
              </a:spcBef>
              <a:buFont typeface="Arial"/>
              <a:buChar char="•"/>
            </a:pPr>
            <a:endParaRPr sz="600"/>
          </a:p>
          <a:p>
            <a:pPr marL="355600" marR="12700" indent="-342900">
              <a:lnSpc>
                <a:spcPts val="2590"/>
              </a:lnSpc>
              <a:buFont typeface="Arial"/>
              <a:buChar char="•"/>
              <a:tabLst>
                <a:tab pos="354965" algn="l"/>
              </a:tabLst>
            </a:pPr>
            <a:r>
              <a:rPr sz="2400" dirty="0" smtClean="0">
                <a:latin typeface="Calibri"/>
                <a:cs typeface="Calibri"/>
              </a:rPr>
              <a:t>Done</a:t>
            </a:r>
            <a:r>
              <a:rPr sz="2400" spc="-20" dirty="0" smtClean="0">
                <a:latin typeface="Calibri"/>
                <a:cs typeface="Calibri"/>
              </a:rPr>
              <a:t> </a:t>
            </a:r>
            <a:r>
              <a:rPr sz="2400" spc="0" dirty="0" smtClean="0">
                <a:latin typeface="Calibri"/>
                <a:cs typeface="Calibri"/>
              </a:rPr>
              <a:t>in</a:t>
            </a:r>
            <a:r>
              <a:rPr sz="2400" spc="-5" dirty="0" smtClean="0">
                <a:latin typeface="Calibri"/>
                <a:cs typeface="Calibri"/>
              </a:rPr>
              <a:t> </a:t>
            </a:r>
            <a:r>
              <a:rPr sz="2400" b="1" spc="-35" dirty="0" smtClean="0">
                <a:solidFill>
                  <a:srgbClr val="808000"/>
                </a:solidFill>
                <a:latin typeface="Calibri"/>
                <a:cs typeface="Calibri"/>
              </a:rPr>
              <a:t>s</a:t>
            </a:r>
            <a:r>
              <a:rPr sz="2400" b="1" spc="-40" dirty="0" smtClean="0">
                <a:solidFill>
                  <a:srgbClr val="808000"/>
                </a:solidFill>
                <a:latin typeface="Calibri"/>
                <a:cs typeface="Calibri"/>
              </a:rPr>
              <a:t>ta</a:t>
            </a:r>
            <a:r>
              <a:rPr sz="2400" b="1" spc="-10" dirty="0" smtClean="0">
                <a:solidFill>
                  <a:srgbClr val="808000"/>
                </a:solidFill>
                <a:latin typeface="Calibri"/>
                <a:cs typeface="Calibri"/>
              </a:rPr>
              <a:t>ti</a:t>
            </a:r>
            <a:r>
              <a:rPr sz="2400" b="1" spc="-40" dirty="0" smtClean="0">
                <a:solidFill>
                  <a:srgbClr val="808000"/>
                </a:solidFill>
                <a:latin typeface="Calibri"/>
                <a:cs typeface="Calibri"/>
              </a:rPr>
              <a:t>s</a:t>
            </a:r>
            <a:r>
              <a:rPr sz="2400" b="1" spc="-10" dirty="0" smtClean="0">
                <a:solidFill>
                  <a:srgbClr val="808000"/>
                </a:solidFill>
                <a:latin typeface="Calibri"/>
                <a:cs typeface="Calibri"/>
              </a:rPr>
              <a:t>ti</a:t>
            </a:r>
            <a:r>
              <a:rPr sz="2400" b="1" spc="-25" dirty="0" smtClean="0">
                <a:solidFill>
                  <a:srgbClr val="808000"/>
                </a:solidFill>
                <a:latin typeface="Calibri"/>
                <a:cs typeface="Calibri"/>
              </a:rPr>
              <a:t>c</a:t>
            </a:r>
            <a:r>
              <a:rPr sz="2400" b="1" spc="-10" dirty="0" smtClean="0">
                <a:solidFill>
                  <a:srgbClr val="808000"/>
                </a:solidFill>
                <a:latin typeface="Calibri"/>
                <a:cs typeface="Calibri"/>
              </a:rPr>
              <a:t>al</a:t>
            </a:r>
            <a:r>
              <a:rPr sz="2400" b="1" spc="5" dirty="0" smtClean="0">
                <a:solidFill>
                  <a:srgbClr val="808000"/>
                </a:solidFill>
                <a:latin typeface="Calibri"/>
                <a:cs typeface="Calibri"/>
              </a:rPr>
              <a:t> </a:t>
            </a:r>
            <a:r>
              <a:rPr sz="2400" b="1" spc="-40" dirty="0" smtClean="0">
                <a:solidFill>
                  <a:srgbClr val="808000"/>
                </a:solidFill>
                <a:latin typeface="Calibri"/>
                <a:cs typeface="Calibri"/>
              </a:rPr>
              <a:t>f</a:t>
            </a:r>
            <a:r>
              <a:rPr sz="2400" b="1" spc="-15" dirty="0" smtClean="0">
                <a:solidFill>
                  <a:srgbClr val="808000"/>
                </a:solidFill>
                <a:latin typeface="Calibri"/>
                <a:cs typeface="Calibri"/>
              </a:rPr>
              <a:t>ashion</a:t>
            </a:r>
            <a:r>
              <a:rPr sz="2400" b="1" spc="5" dirty="0" smtClean="0">
                <a:solidFill>
                  <a:srgbClr val="808000"/>
                </a:solidFill>
                <a:latin typeface="Calibri"/>
                <a:cs typeface="Calibri"/>
              </a:rPr>
              <a:t> </a:t>
            </a:r>
            <a:r>
              <a:rPr sz="2400" spc="0" dirty="0" smtClean="0">
                <a:latin typeface="Calibri"/>
                <a:cs typeface="Calibri"/>
              </a:rPr>
              <a:t>based</a:t>
            </a:r>
            <a:r>
              <a:rPr sz="2400" spc="-5" dirty="0" smtClean="0">
                <a:latin typeface="Calibri"/>
                <a:cs typeface="Calibri"/>
              </a:rPr>
              <a:t> </a:t>
            </a:r>
            <a:r>
              <a:rPr sz="2400" spc="0" dirty="0" smtClean="0">
                <a:latin typeface="Calibri"/>
                <a:cs typeface="Calibri"/>
              </a:rPr>
              <a:t>on </a:t>
            </a:r>
            <a:r>
              <a:rPr sz="2400" spc="-20" dirty="0" smtClean="0">
                <a:latin typeface="Calibri"/>
                <a:cs typeface="Calibri"/>
              </a:rPr>
              <a:t>me</a:t>
            </a:r>
            <a:r>
              <a:rPr sz="2400" spc="-10" dirty="0" smtClean="0">
                <a:latin typeface="Calibri"/>
                <a:cs typeface="Calibri"/>
              </a:rPr>
              <a:t>a</a:t>
            </a:r>
            <a:r>
              <a:rPr sz="2400" spc="0" dirty="0" smtClean="0">
                <a:latin typeface="Calibri"/>
                <a:cs typeface="Calibri"/>
              </a:rPr>
              <a:t>su</a:t>
            </a:r>
            <a:r>
              <a:rPr sz="2400" spc="-40" dirty="0" smtClean="0">
                <a:latin typeface="Calibri"/>
                <a:cs typeface="Calibri"/>
              </a:rPr>
              <a:t>r</a:t>
            </a:r>
            <a:r>
              <a:rPr sz="2400" spc="-15" dirty="0" smtClean="0">
                <a:latin typeface="Calibri"/>
                <a:cs typeface="Calibri"/>
              </a:rPr>
              <a:t>eme</a:t>
            </a:r>
            <a:r>
              <a:rPr sz="2400" spc="-35" dirty="0" smtClean="0">
                <a:latin typeface="Calibri"/>
                <a:cs typeface="Calibri"/>
              </a:rPr>
              <a:t>n</a:t>
            </a:r>
            <a:r>
              <a:rPr sz="2400" spc="0" dirty="0" smtClean="0">
                <a:latin typeface="Calibri"/>
                <a:cs typeface="Calibri"/>
              </a:rPr>
              <a:t>ts</a:t>
            </a:r>
            <a:r>
              <a:rPr sz="2400" spc="-20" dirty="0" smtClean="0">
                <a:latin typeface="Calibri"/>
                <a:cs typeface="Calibri"/>
              </a:rPr>
              <a:t> </a:t>
            </a:r>
            <a:r>
              <a:rPr sz="2400" spc="-15" dirty="0" smtClean="0">
                <a:latin typeface="Calibri"/>
                <a:cs typeface="Calibri"/>
              </a:rPr>
              <a:t>made</a:t>
            </a:r>
            <a:r>
              <a:rPr sz="2400" spc="-10" dirty="0" smtClean="0">
                <a:latin typeface="Calibri"/>
                <a:cs typeface="Calibri"/>
              </a:rPr>
              <a:t> </a:t>
            </a:r>
            <a:r>
              <a:rPr sz="2400" spc="0" dirty="0" smtClean="0">
                <a:latin typeface="Calibri"/>
                <a:cs typeface="Calibri"/>
              </a:rPr>
              <a:t>spec</a:t>
            </a:r>
            <a:r>
              <a:rPr sz="2400" spc="5" dirty="0" smtClean="0">
                <a:latin typeface="Calibri"/>
                <a:cs typeface="Calibri"/>
              </a:rPr>
              <a:t>i</a:t>
            </a:r>
            <a:r>
              <a:rPr sz="2400" spc="0" dirty="0" smtClean="0">
                <a:latin typeface="Calibri"/>
                <a:cs typeface="Calibri"/>
              </a:rPr>
              <a:t>fi</a:t>
            </a:r>
            <a:r>
              <a:rPr sz="2400" spc="-20" dirty="0" smtClean="0">
                <a:latin typeface="Calibri"/>
                <a:cs typeface="Calibri"/>
              </a:rPr>
              <a:t>c</a:t>
            </a:r>
            <a:r>
              <a:rPr sz="2400" spc="0" dirty="0" smtClean="0">
                <a:latin typeface="Calibri"/>
                <a:cs typeface="Calibri"/>
              </a:rPr>
              <a:t>ally </a:t>
            </a:r>
            <a:r>
              <a:rPr sz="2400" spc="-50" dirty="0" smtClean="0">
                <a:latin typeface="Calibri"/>
                <a:cs typeface="Calibri"/>
              </a:rPr>
              <a:t>f</a:t>
            </a:r>
            <a:r>
              <a:rPr sz="2400" spc="-15" dirty="0" smtClean="0">
                <a:latin typeface="Calibri"/>
                <a:cs typeface="Calibri"/>
              </a:rPr>
              <a:t>or</a:t>
            </a:r>
            <a:r>
              <a:rPr sz="2400" spc="-20" dirty="0" smtClean="0">
                <a:latin typeface="Calibri"/>
                <a:cs typeface="Calibri"/>
              </a:rPr>
              <a:t> </a:t>
            </a:r>
            <a:r>
              <a:rPr sz="2400" spc="0" dirty="0" smtClean="0">
                <a:latin typeface="Calibri"/>
                <a:cs typeface="Calibri"/>
              </a:rPr>
              <a:t>an</a:t>
            </a:r>
            <a:r>
              <a:rPr sz="2400" spc="-5" dirty="0" smtClean="0">
                <a:latin typeface="Calibri"/>
                <a:cs typeface="Calibri"/>
              </a:rPr>
              <a:t> </a:t>
            </a:r>
            <a:r>
              <a:rPr sz="2400" spc="0" dirty="0" smtClean="0">
                <a:latin typeface="Calibri"/>
                <a:cs typeface="Calibri"/>
              </a:rPr>
              <a:t>i</a:t>
            </a:r>
            <a:r>
              <a:rPr sz="2400" spc="-25" dirty="0" smtClean="0">
                <a:latin typeface="Calibri"/>
                <a:cs typeface="Calibri"/>
              </a:rPr>
              <a:t>n</a:t>
            </a:r>
            <a:r>
              <a:rPr sz="2400" spc="-35" dirty="0" smtClean="0">
                <a:latin typeface="Calibri"/>
                <a:cs typeface="Calibri"/>
              </a:rPr>
              <a:t>t</a:t>
            </a:r>
            <a:r>
              <a:rPr sz="2400" spc="-15" dirty="0" smtClean="0">
                <a:latin typeface="Calibri"/>
                <a:cs typeface="Calibri"/>
              </a:rPr>
              <a:t>end</a:t>
            </a:r>
            <a:r>
              <a:rPr sz="2400" spc="-10" dirty="0" smtClean="0">
                <a:latin typeface="Calibri"/>
                <a:cs typeface="Calibri"/>
              </a:rPr>
              <a:t>e</a:t>
            </a:r>
            <a:r>
              <a:rPr sz="2400" spc="0" dirty="0" smtClean="0">
                <a:latin typeface="Calibri"/>
                <a:cs typeface="Calibri"/>
              </a:rPr>
              <a:t>d</a:t>
            </a:r>
            <a:r>
              <a:rPr sz="2400" spc="-5" dirty="0" smtClean="0">
                <a:latin typeface="Calibri"/>
                <a:cs typeface="Calibri"/>
              </a:rPr>
              <a:t> </a:t>
            </a:r>
            <a:r>
              <a:rPr sz="2400" spc="-35" dirty="0" smtClean="0">
                <a:latin typeface="Calibri"/>
                <a:cs typeface="Calibri"/>
              </a:rPr>
              <a:t>c</a:t>
            </a:r>
            <a:r>
              <a:rPr sz="2400" spc="0" dirty="0" smtClean="0">
                <a:latin typeface="Calibri"/>
                <a:cs typeface="Calibri"/>
              </a:rPr>
              <a:t>ommuni</a:t>
            </a:r>
            <a:r>
              <a:rPr sz="2400" spc="-20" dirty="0" smtClean="0">
                <a:latin typeface="Calibri"/>
                <a:cs typeface="Calibri"/>
              </a:rPr>
              <a:t>c</a:t>
            </a:r>
            <a:r>
              <a:rPr sz="2400" spc="-25" dirty="0" smtClean="0">
                <a:latin typeface="Calibri"/>
                <a:cs typeface="Calibri"/>
              </a:rPr>
              <a:t>a</a:t>
            </a:r>
            <a:r>
              <a:rPr sz="2400" spc="0" dirty="0" smtClean="0">
                <a:latin typeface="Calibri"/>
                <a:cs typeface="Calibri"/>
              </a:rPr>
              <a:t>tion</a:t>
            </a:r>
            <a:r>
              <a:rPr sz="2400" spc="-35" dirty="0" smtClean="0">
                <a:latin typeface="Calibri"/>
                <a:cs typeface="Calibri"/>
              </a:rPr>
              <a:t> </a:t>
            </a:r>
            <a:r>
              <a:rPr sz="2400" spc="-55" dirty="0" smtClean="0">
                <a:latin typeface="Calibri"/>
                <a:cs typeface="Calibri"/>
              </a:rPr>
              <a:t>s</a:t>
            </a:r>
            <a:r>
              <a:rPr sz="2400" spc="-35" dirty="0" smtClean="0">
                <a:latin typeface="Calibri"/>
                <a:cs typeface="Calibri"/>
              </a:rPr>
              <a:t>y</a:t>
            </a:r>
            <a:r>
              <a:rPr sz="2400" spc="-30" dirty="0" smtClean="0">
                <a:latin typeface="Calibri"/>
                <a:cs typeface="Calibri"/>
              </a:rPr>
              <a:t>s</a:t>
            </a:r>
            <a:r>
              <a:rPr sz="2400" spc="-35" dirty="0" smtClean="0">
                <a:latin typeface="Calibri"/>
                <a:cs typeface="Calibri"/>
              </a:rPr>
              <a:t>t</a:t>
            </a:r>
            <a:r>
              <a:rPr sz="2400" spc="-20" dirty="0" smtClean="0">
                <a:latin typeface="Calibri"/>
                <a:cs typeface="Calibri"/>
              </a:rPr>
              <a:t>em</a:t>
            </a:r>
            <a:r>
              <a:rPr sz="2400" spc="-10" dirty="0" smtClean="0">
                <a:latin typeface="Calibri"/>
                <a:cs typeface="Calibri"/>
              </a:rPr>
              <a:t> </a:t>
            </a:r>
            <a:r>
              <a:rPr sz="2400" spc="-15" dirty="0" smtClean="0">
                <a:latin typeface="Calibri"/>
                <a:cs typeface="Calibri"/>
              </a:rPr>
              <a:t>or </a:t>
            </a:r>
            <a:r>
              <a:rPr sz="2400" spc="-10" dirty="0" smtClean="0">
                <a:latin typeface="Calibri"/>
                <a:cs typeface="Calibri"/>
              </a:rPr>
              <a:t>s</a:t>
            </a:r>
            <a:r>
              <a:rPr sz="2400" spc="-15" dirty="0" smtClean="0">
                <a:latin typeface="Calibri"/>
                <a:cs typeface="Calibri"/>
              </a:rPr>
              <a:t>pe</a:t>
            </a:r>
            <a:r>
              <a:rPr sz="2400" spc="-5" dirty="0" smtClean="0">
                <a:latin typeface="Calibri"/>
                <a:cs typeface="Calibri"/>
              </a:rPr>
              <a:t>c</a:t>
            </a:r>
            <a:r>
              <a:rPr sz="2400" spc="-15" dirty="0" smtClean="0">
                <a:latin typeface="Calibri"/>
                <a:cs typeface="Calibri"/>
              </a:rPr>
              <a:t>trum</a:t>
            </a:r>
            <a:r>
              <a:rPr sz="2400" spc="-25" dirty="0" smtClean="0">
                <a:latin typeface="Calibri"/>
                <a:cs typeface="Calibri"/>
              </a:rPr>
              <a:t> </a:t>
            </a:r>
            <a:r>
              <a:rPr sz="2400" spc="0" dirty="0" smtClean="0">
                <a:latin typeface="Calibri"/>
                <a:cs typeface="Calibri"/>
              </a:rPr>
              <a:t>allo</a:t>
            </a:r>
            <a:r>
              <a:rPr sz="2400" spc="-20" dirty="0" smtClean="0">
                <a:latin typeface="Calibri"/>
                <a:cs typeface="Calibri"/>
              </a:rPr>
              <a:t>c</a:t>
            </a:r>
            <a:r>
              <a:rPr sz="2400" spc="-25" dirty="0" smtClean="0">
                <a:latin typeface="Calibri"/>
                <a:cs typeface="Calibri"/>
              </a:rPr>
              <a:t>a</a:t>
            </a:r>
            <a:r>
              <a:rPr sz="2400" spc="0" dirty="0" smtClean="0">
                <a:latin typeface="Calibri"/>
                <a:cs typeface="Calibri"/>
              </a:rPr>
              <a:t>tion</a:t>
            </a:r>
            <a:endParaRPr sz="2400">
              <a:latin typeface="Calibri"/>
              <a:cs typeface="Calibri"/>
            </a:endParaRPr>
          </a:p>
          <a:p>
            <a:pPr marL="355600" indent="-342900">
              <a:lnSpc>
                <a:spcPct val="100000"/>
              </a:lnSpc>
              <a:spcBef>
                <a:spcPts val="250"/>
              </a:spcBef>
              <a:buFont typeface="Arial"/>
              <a:buChar char="•"/>
              <a:tabLst>
                <a:tab pos="354965" algn="l"/>
              </a:tabLst>
            </a:pPr>
            <a:r>
              <a:rPr sz="2400" dirty="0" smtClean="0">
                <a:latin typeface="Calibri"/>
                <a:cs typeface="Calibri"/>
              </a:rPr>
              <a:t>P</a:t>
            </a:r>
            <a:r>
              <a:rPr sz="2400" spc="-40" dirty="0" smtClean="0">
                <a:latin typeface="Calibri"/>
                <a:cs typeface="Calibri"/>
              </a:rPr>
              <a:t>r</a:t>
            </a:r>
            <a:r>
              <a:rPr sz="2400" spc="0" dirty="0" smtClean="0">
                <a:latin typeface="Calibri"/>
                <a:cs typeface="Calibri"/>
              </a:rPr>
              <a:t>edicting</a:t>
            </a:r>
            <a:r>
              <a:rPr sz="2400" spc="-25" dirty="0" smtClean="0">
                <a:latin typeface="Calibri"/>
                <a:cs typeface="Calibri"/>
              </a:rPr>
              <a:t> </a:t>
            </a:r>
            <a:r>
              <a:rPr sz="2400" spc="0" dirty="0" smtClean="0">
                <a:latin typeface="Calibri"/>
                <a:cs typeface="Calibri"/>
              </a:rPr>
              <a:t>the </a:t>
            </a:r>
            <a:r>
              <a:rPr sz="2400" b="1" spc="-35" dirty="0" smtClean="0">
                <a:solidFill>
                  <a:srgbClr val="808000"/>
                </a:solidFill>
                <a:latin typeface="Calibri"/>
                <a:cs typeface="Calibri"/>
              </a:rPr>
              <a:t>a</a:t>
            </a:r>
            <a:r>
              <a:rPr sz="2400" b="1" spc="-20" dirty="0" smtClean="0">
                <a:solidFill>
                  <a:srgbClr val="808000"/>
                </a:solidFill>
                <a:latin typeface="Calibri"/>
                <a:cs typeface="Calibri"/>
              </a:rPr>
              <a:t>v</a:t>
            </a:r>
            <a:r>
              <a:rPr sz="2400" b="1" spc="0" dirty="0" smtClean="0">
                <a:solidFill>
                  <a:srgbClr val="808000"/>
                </a:solidFill>
                <a:latin typeface="Calibri"/>
                <a:cs typeface="Calibri"/>
              </a:rPr>
              <a:t>e</a:t>
            </a:r>
            <a:r>
              <a:rPr sz="2400" b="1" spc="-50" dirty="0" smtClean="0">
                <a:solidFill>
                  <a:srgbClr val="808000"/>
                </a:solidFill>
                <a:latin typeface="Calibri"/>
                <a:cs typeface="Calibri"/>
              </a:rPr>
              <a:t>r</a:t>
            </a:r>
            <a:r>
              <a:rPr sz="2400" b="1" spc="0" dirty="0" smtClean="0">
                <a:solidFill>
                  <a:srgbClr val="808000"/>
                </a:solidFill>
                <a:latin typeface="Calibri"/>
                <a:cs typeface="Calibri"/>
              </a:rPr>
              <a:t>a</a:t>
            </a:r>
            <a:r>
              <a:rPr sz="2400" b="1" spc="-25" dirty="0" smtClean="0">
                <a:solidFill>
                  <a:srgbClr val="808000"/>
                </a:solidFill>
                <a:latin typeface="Calibri"/>
                <a:cs typeface="Calibri"/>
              </a:rPr>
              <a:t>g</a:t>
            </a:r>
            <a:r>
              <a:rPr sz="2400" b="1" spc="0" dirty="0" smtClean="0">
                <a:solidFill>
                  <a:srgbClr val="808000"/>
                </a:solidFill>
                <a:latin typeface="Calibri"/>
                <a:cs typeface="Calibri"/>
              </a:rPr>
              <a:t>e</a:t>
            </a:r>
            <a:r>
              <a:rPr sz="2400" b="1" spc="-15" dirty="0" smtClean="0">
                <a:solidFill>
                  <a:srgbClr val="808000"/>
                </a:solidFill>
                <a:latin typeface="Calibri"/>
                <a:cs typeface="Calibri"/>
              </a:rPr>
              <a:t> </a:t>
            </a:r>
            <a:r>
              <a:rPr sz="2400" b="1" spc="0" dirty="0" smtClean="0">
                <a:solidFill>
                  <a:srgbClr val="808000"/>
                </a:solidFill>
                <a:latin typeface="Calibri"/>
                <a:cs typeface="Calibri"/>
              </a:rPr>
              <a:t>signal</a:t>
            </a:r>
            <a:r>
              <a:rPr sz="2400" b="1" spc="-5" dirty="0" smtClean="0">
                <a:solidFill>
                  <a:srgbClr val="808000"/>
                </a:solidFill>
                <a:latin typeface="Calibri"/>
                <a:cs typeface="Calibri"/>
              </a:rPr>
              <a:t> </a:t>
            </a:r>
            <a:r>
              <a:rPr sz="2400" b="1" spc="-30" dirty="0" smtClean="0">
                <a:solidFill>
                  <a:srgbClr val="808000"/>
                </a:solidFill>
                <a:latin typeface="Calibri"/>
                <a:cs typeface="Calibri"/>
              </a:rPr>
              <a:t>s</a:t>
            </a:r>
            <a:r>
              <a:rPr sz="2400" b="1" spc="0" dirty="0" smtClean="0">
                <a:solidFill>
                  <a:srgbClr val="808000"/>
                </a:solidFill>
                <a:latin typeface="Calibri"/>
                <a:cs typeface="Calibri"/>
              </a:rPr>
              <a:t>t</a:t>
            </a:r>
            <a:r>
              <a:rPr sz="2400" b="1" spc="-35" dirty="0" smtClean="0">
                <a:solidFill>
                  <a:srgbClr val="808000"/>
                </a:solidFill>
                <a:latin typeface="Calibri"/>
                <a:cs typeface="Calibri"/>
              </a:rPr>
              <a:t>r</a:t>
            </a:r>
            <a:r>
              <a:rPr sz="2400" b="1" spc="0" dirty="0" smtClean="0">
                <a:solidFill>
                  <a:srgbClr val="808000"/>
                </a:solidFill>
                <a:latin typeface="Calibri"/>
                <a:cs typeface="Calibri"/>
              </a:rPr>
              <a:t>en</a:t>
            </a:r>
            <a:r>
              <a:rPr sz="2400" b="1" spc="-15" dirty="0" smtClean="0">
                <a:solidFill>
                  <a:srgbClr val="808000"/>
                </a:solidFill>
                <a:latin typeface="Calibri"/>
                <a:cs typeface="Calibri"/>
              </a:rPr>
              <a:t>g</a:t>
            </a:r>
            <a:r>
              <a:rPr sz="2400" b="1" spc="0" dirty="0" smtClean="0">
                <a:solidFill>
                  <a:srgbClr val="808000"/>
                </a:solidFill>
                <a:latin typeface="Calibri"/>
                <a:cs typeface="Calibri"/>
              </a:rPr>
              <a:t>th</a:t>
            </a:r>
            <a:r>
              <a:rPr sz="2400" b="1" spc="-10" dirty="0" smtClean="0">
                <a:solidFill>
                  <a:srgbClr val="808000"/>
                </a:solidFill>
                <a:latin typeface="Calibri"/>
                <a:cs typeface="Calibri"/>
              </a:rPr>
              <a:t> </a:t>
            </a:r>
            <a:r>
              <a:rPr sz="2400" spc="-25" dirty="0" smtClean="0">
                <a:latin typeface="Calibri"/>
                <a:cs typeface="Calibri"/>
              </a:rPr>
              <a:t>a</a:t>
            </a:r>
            <a:r>
              <a:rPr sz="2400" spc="0" dirty="0" smtClean="0">
                <a:latin typeface="Calibri"/>
                <a:cs typeface="Calibri"/>
              </a:rPr>
              <a:t>t a</a:t>
            </a:r>
            <a:r>
              <a:rPr sz="2400" spc="-20" dirty="0" smtClean="0">
                <a:latin typeface="Calibri"/>
                <a:cs typeface="Calibri"/>
              </a:rPr>
              <a:t> </a:t>
            </a:r>
            <a:r>
              <a:rPr sz="2400" spc="0" dirty="0" smtClean="0">
                <a:latin typeface="Calibri"/>
                <a:cs typeface="Calibri"/>
              </a:rPr>
              <a:t>gi</a:t>
            </a:r>
            <a:r>
              <a:rPr sz="2400" spc="-35" dirty="0" smtClean="0">
                <a:latin typeface="Calibri"/>
                <a:cs typeface="Calibri"/>
              </a:rPr>
              <a:t>v</a:t>
            </a:r>
            <a:r>
              <a:rPr sz="2400" spc="0" dirty="0" smtClean="0">
                <a:latin typeface="Calibri"/>
                <a:cs typeface="Calibri"/>
              </a:rPr>
              <a:t>en</a:t>
            </a:r>
            <a:r>
              <a:rPr sz="2400" spc="10" dirty="0" smtClean="0">
                <a:latin typeface="Calibri"/>
                <a:cs typeface="Calibri"/>
              </a:rPr>
              <a:t> </a:t>
            </a:r>
            <a:r>
              <a:rPr sz="2400" b="1" spc="0" dirty="0" smtClean="0">
                <a:solidFill>
                  <a:srgbClr val="808000"/>
                </a:solidFill>
                <a:latin typeface="Calibri"/>
                <a:cs typeface="Calibri"/>
              </a:rPr>
              <a:t>d</a:t>
            </a:r>
            <a:r>
              <a:rPr sz="2400" b="1" spc="-10" dirty="0" smtClean="0">
                <a:solidFill>
                  <a:srgbClr val="808000"/>
                </a:solidFill>
                <a:latin typeface="Calibri"/>
                <a:cs typeface="Calibri"/>
              </a:rPr>
              <a:t>i</a:t>
            </a:r>
            <a:r>
              <a:rPr sz="2400" b="1" spc="-25" dirty="0" smtClean="0">
                <a:solidFill>
                  <a:srgbClr val="808000"/>
                </a:solidFill>
                <a:latin typeface="Calibri"/>
                <a:cs typeface="Calibri"/>
              </a:rPr>
              <a:t>s</a:t>
            </a:r>
            <a:r>
              <a:rPr sz="2400" b="1" spc="-30" dirty="0" smtClean="0">
                <a:solidFill>
                  <a:srgbClr val="808000"/>
                </a:solidFill>
                <a:latin typeface="Calibri"/>
                <a:cs typeface="Calibri"/>
              </a:rPr>
              <a:t>t</a:t>
            </a:r>
            <a:r>
              <a:rPr sz="2400" b="1" spc="0" dirty="0" smtClean="0">
                <a:solidFill>
                  <a:srgbClr val="808000"/>
                </a:solidFill>
                <a:latin typeface="Calibri"/>
                <a:cs typeface="Calibri"/>
              </a:rPr>
              <a:t>ance f</a:t>
            </a:r>
            <a:r>
              <a:rPr sz="2400" b="1" spc="-35" dirty="0" smtClean="0">
                <a:solidFill>
                  <a:srgbClr val="808000"/>
                </a:solidFill>
                <a:latin typeface="Calibri"/>
                <a:cs typeface="Calibri"/>
              </a:rPr>
              <a:t>r</a:t>
            </a:r>
            <a:r>
              <a:rPr sz="2400" b="1" spc="0" dirty="0" smtClean="0">
                <a:solidFill>
                  <a:srgbClr val="808000"/>
                </a:solidFill>
                <a:latin typeface="Calibri"/>
                <a:cs typeface="Calibri"/>
              </a:rPr>
              <a:t>om</a:t>
            </a:r>
            <a:r>
              <a:rPr sz="2400" b="1" spc="-10" dirty="0" smtClean="0">
                <a:solidFill>
                  <a:srgbClr val="808000"/>
                </a:solidFill>
                <a:latin typeface="Calibri"/>
                <a:cs typeface="Calibri"/>
              </a:rPr>
              <a:t> </a:t>
            </a:r>
            <a:r>
              <a:rPr sz="2400" b="1" spc="0" dirty="0" smtClean="0">
                <a:solidFill>
                  <a:srgbClr val="808000"/>
                </a:solidFill>
                <a:latin typeface="Calibri"/>
                <a:cs typeface="Calibri"/>
              </a:rPr>
              <a:t>t</a:t>
            </a:r>
            <a:r>
              <a:rPr sz="2400" b="1" spc="-15" dirty="0" smtClean="0">
                <a:solidFill>
                  <a:srgbClr val="808000"/>
                </a:solidFill>
                <a:latin typeface="Calibri"/>
                <a:cs typeface="Calibri"/>
              </a:rPr>
              <a:t>h</a:t>
            </a:r>
            <a:r>
              <a:rPr sz="2400" b="1" spc="0" dirty="0" smtClean="0">
                <a:solidFill>
                  <a:srgbClr val="808000"/>
                </a:solidFill>
                <a:latin typeface="Calibri"/>
                <a:cs typeface="Calibri"/>
              </a:rPr>
              <a:t>e</a:t>
            </a:r>
            <a:endParaRPr sz="2400">
              <a:latin typeface="Calibri"/>
              <a:cs typeface="Calibri"/>
            </a:endParaRPr>
          </a:p>
          <a:p>
            <a:pPr marL="355600">
              <a:lnSpc>
                <a:spcPts val="2590"/>
              </a:lnSpc>
            </a:pPr>
            <a:r>
              <a:rPr sz="2400" b="1" dirty="0" smtClean="0">
                <a:solidFill>
                  <a:srgbClr val="808000"/>
                </a:solidFill>
                <a:latin typeface="Calibri"/>
                <a:cs typeface="Calibri"/>
              </a:rPr>
              <a:t>t</a:t>
            </a:r>
            <a:r>
              <a:rPr sz="2400" b="1" spc="-55" dirty="0" smtClean="0">
                <a:solidFill>
                  <a:srgbClr val="808000"/>
                </a:solidFill>
                <a:latin typeface="Calibri"/>
                <a:cs typeface="Calibri"/>
              </a:rPr>
              <a:t>r</a:t>
            </a:r>
            <a:r>
              <a:rPr sz="2400" b="1" spc="-15" dirty="0" smtClean="0">
                <a:solidFill>
                  <a:srgbClr val="808000"/>
                </a:solidFill>
                <a:latin typeface="Calibri"/>
                <a:cs typeface="Calibri"/>
              </a:rPr>
              <a:t>ansmi</a:t>
            </a:r>
            <a:r>
              <a:rPr sz="2400" b="1" spc="-35" dirty="0" smtClean="0">
                <a:solidFill>
                  <a:srgbClr val="808000"/>
                </a:solidFill>
                <a:latin typeface="Calibri"/>
                <a:cs typeface="Calibri"/>
              </a:rPr>
              <a:t>t</a:t>
            </a:r>
            <a:r>
              <a:rPr sz="2400" b="1" spc="-40" dirty="0" smtClean="0">
                <a:solidFill>
                  <a:srgbClr val="808000"/>
                </a:solidFill>
                <a:latin typeface="Calibri"/>
                <a:cs typeface="Calibri"/>
              </a:rPr>
              <a:t>t</a:t>
            </a:r>
            <a:r>
              <a:rPr sz="2400" b="1" spc="0" dirty="0" smtClean="0">
                <a:solidFill>
                  <a:srgbClr val="808000"/>
                </a:solidFill>
                <a:latin typeface="Calibri"/>
                <a:cs typeface="Calibri"/>
              </a:rPr>
              <a:t>er</a:t>
            </a:r>
            <a:endParaRPr sz="2400">
              <a:latin typeface="Calibri"/>
              <a:cs typeface="Calibri"/>
            </a:endParaRPr>
          </a:p>
        </p:txBody>
      </p:sp>
      <p:sp>
        <p:nvSpPr>
          <p:cNvPr id="5" name="object 5"/>
          <p:cNvSpPr txBox="1"/>
          <p:nvPr/>
        </p:nvSpPr>
        <p:spPr>
          <a:xfrm>
            <a:off x="6324600" y="6447434"/>
            <a:ext cx="2819400" cy="410845"/>
          </a:xfrm>
          <a:prstGeom prst="rect">
            <a:avLst/>
          </a:prstGeom>
        </p:spPr>
        <p:txBody>
          <a:bodyPr vert="horz" wrap="square" lIns="0" tIns="0" rIns="0" bIns="0" rtlCol="0">
            <a:noAutofit/>
          </a:bodyPr>
          <a:lstStyle/>
          <a:p>
            <a:pPr marR="548640" algn="r">
              <a:lnSpc>
                <a:spcPct val="100000"/>
              </a:lnSpc>
            </a:pPr>
            <a:r>
              <a:rPr sz="1200" dirty="0" smtClean="0">
                <a:solidFill>
                  <a:srgbClr val="888888"/>
                </a:solidFill>
                <a:latin typeface="Verdana"/>
                <a:cs typeface="Verdana"/>
              </a:rPr>
              <a:t>3</a:t>
            </a:r>
            <a:endParaRPr sz="1200">
              <a:latin typeface="Verdana"/>
              <a:cs typeface="Verdana"/>
            </a:endParaRPr>
          </a:p>
        </p:txBody>
      </p:sp>
      <p:sp>
        <p:nvSpPr>
          <p:cNvPr id="6" name="object 6"/>
          <p:cNvSpPr/>
          <p:nvPr/>
        </p:nvSpPr>
        <p:spPr>
          <a:xfrm>
            <a:off x="6324600" y="4629150"/>
            <a:ext cx="2819399" cy="2228846"/>
          </a:xfrm>
          <a:prstGeom prst="rect">
            <a:avLst/>
          </a:prstGeom>
          <a:blipFill>
            <a:blip r:embed="rId3" cstate="print"/>
            <a:stretch>
              <a:fillRect/>
            </a:stretch>
          </a:blipFill>
        </p:spPr>
        <p:txBody>
          <a:bodyPr wrap="square" lIns="0" tIns="0" rIns="0" bIns="0" rtlCol="0">
            <a:noAutofit/>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888" rIns="0" bIns="0" rtlCol="0">
            <a:noAutofit/>
          </a:bodyPr>
          <a:lstStyle/>
          <a:p>
            <a:pPr marL="96520">
              <a:lnSpc>
                <a:spcPct val="100000"/>
              </a:lnSpc>
            </a:pPr>
            <a:r>
              <a:rPr sz="4000" dirty="0" smtClean="0">
                <a:latin typeface="Calibri"/>
                <a:cs typeface="Calibri"/>
              </a:rPr>
              <a:t>Signal</a:t>
            </a:r>
            <a:r>
              <a:rPr sz="4000" spc="-25" dirty="0" smtClean="0">
                <a:latin typeface="Calibri"/>
                <a:cs typeface="Calibri"/>
              </a:rPr>
              <a:t> </a:t>
            </a:r>
            <a:r>
              <a:rPr sz="4000" spc="-114" dirty="0" smtClean="0">
                <a:latin typeface="Calibri"/>
                <a:cs typeface="Calibri"/>
              </a:rPr>
              <a:t>P</a:t>
            </a:r>
            <a:r>
              <a:rPr sz="4000" spc="-25" dirty="0" smtClean="0">
                <a:latin typeface="Calibri"/>
                <a:cs typeface="Calibri"/>
              </a:rPr>
              <a:t>o</a:t>
            </a:r>
            <a:r>
              <a:rPr sz="4000" spc="-80" dirty="0" smtClean="0">
                <a:latin typeface="Calibri"/>
                <a:cs typeface="Calibri"/>
              </a:rPr>
              <a:t>w</a:t>
            </a:r>
            <a:r>
              <a:rPr sz="4000" spc="-20" dirty="0" smtClean="0">
                <a:latin typeface="Calibri"/>
                <a:cs typeface="Calibri"/>
              </a:rPr>
              <a:t>er </a:t>
            </a:r>
            <a:r>
              <a:rPr sz="4000" spc="-25" dirty="0" smtClean="0">
                <a:latin typeface="Calibri"/>
                <a:cs typeface="Calibri"/>
              </a:rPr>
              <a:t>De</a:t>
            </a:r>
            <a:r>
              <a:rPr sz="4000" spc="-50" dirty="0" smtClean="0">
                <a:latin typeface="Calibri"/>
                <a:cs typeface="Calibri"/>
              </a:rPr>
              <a:t>c</a:t>
            </a:r>
            <a:r>
              <a:rPr sz="4000" spc="-90" dirty="0" smtClean="0">
                <a:latin typeface="Calibri"/>
                <a:cs typeface="Calibri"/>
              </a:rPr>
              <a:t>a</a:t>
            </a:r>
            <a:r>
              <a:rPr sz="4000" spc="-20" dirty="0" smtClean="0">
                <a:latin typeface="Calibri"/>
                <a:cs typeface="Calibri"/>
              </a:rPr>
              <a:t>y</a:t>
            </a:r>
            <a:r>
              <a:rPr sz="4000" spc="-15" dirty="0" smtClean="0">
                <a:latin typeface="Calibri"/>
                <a:cs typeface="Calibri"/>
              </a:rPr>
              <a:t> </a:t>
            </a:r>
            <a:r>
              <a:rPr sz="4000" spc="-20" dirty="0" smtClean="0">
                <a:latin typeface="Calibri"/>
                <a:cs typeface="Calibri"/>
              </a:rPr>
              <a:t>with D</a:t>
            </a:r>
            <a:r>
              <a:rPr sz="4000" spc="-15" dirty="0" smtClean="0">
                <a:latin typeface="Calibri"/>
                <a:cs typeface="Calibri"/>
              </a:rPr>
              <a:t>i</a:t>
            </a:r>
            <a:r>
              <a:rPr sz="4000" spc="-75" dirty="0" smtClean="0">
                <a:latin typeface="Calibri"/>
                <a:cs typeface="Calibri"/>
              </a:rPr>
              <a:t>s</a:t>
            </a:r>
            <a:r>
              <a:rPr sz="4000" spc="-60" dirty="0" smtClean="0">
                <a:latin typeface="Calibri"/>
                <a:cs typeface="Calibri"/>
              </a:rPr>
              <a:t>t</a:t>
            </a:r>
            <a:r>
              <a:rPr sz="4000" spc="-20" dirty="0" smtClean="0">
                <a:latin typeface="Calibri"/>
                <a:cs typeface="Calibri"/>
              </a:rPr>
              <a:t>ance</a:t>
            </a:r>
            <a:endParaRPr sz="4000">
              <a:latin typeface="Calibri"/>
              <a:cs typeface="Calibri"/>
            </a:endParaRPr>
          </a:p>
        </p:txBody>
      </p:sp>
      <p:sp>
        <p:nvSpPr>
          <p:cNvPr id="5" name="object 5"/>
          <p:cNvSpPr txBox="1">
            <a:spLocks noGrp="1"/>
          </p:cNvSpPr>
          <p:nvPr>
            <p:ph type="sldNum" sz="quarter" idx="7"/>
          </p:nvPr>
        </p:nvSpPr>
        <p:spPr>
          <a:prstGeom prst="rect">
            <a:avLst/>
          </a:prstGeom>
        </p:spPr>
        <p:txBody>
          <a:bodyPr vert="horz" wrap="square" lIns="0" tIns="0" rIns="0" bIns="0" rtlCol="0">
            <a:noAutofit/>
          </a:bodyPr>
          <a:lstStyle/>
          <a:p>
            <a:pPr marL="25400">
              <a:lnSpc>
                <a:spcPct val="100000"/>
              </a:lnSpc>
            </a:pPr>
            <a:fld id="{81D60167-4931-47E6-BA6A-407CBD079E47}" type="slidenum">
              <a:rPr sz="1200" dirty="0" smtClean="0">
                <a:solidFill>
                  <a:srgbClr val="888888"/>
                </a:solidFill>
                <a:latin typeface="Verdana"/>
                <a:cs typeface="Verdana"/>
              </a:rPr>
              <a:t>8</a:t>
            </a:fld>
            <a:endParaRPr sz="1200">
              <a:latin typeface="Verdana"/>
              <a:cs typeface="Verdana"/>
            </a:endParaRPr>
          </a:p>
        </p:txBody>
      </p:sp>
      <p:sp>
        <p:nvSpPr>
          <p:cNvPr id="3" name="object 3"/>
          <p:cNvSpPr txBox="1"/>
          <p:nvPr/>
        </p:nvSpPr>
        <p:spPr>
          <a:xfrm>
            <a:off x="78739" y="1456689"/>
            <a:ext cx="8446770" cy="4714240"/>
          </a:xfrm>
          <a:prstGeom prst="rect">
            <a:avLst/>
          </a:prstGeom>
        </p:spPr>
        <p:txBody>
          <a:bodyPr vert="horz" wrap="square" lIns="0" tIns="0" rIns="0" bIns="0" rtlCol="0">
            <a:noAutofit/>
          </a:bodyPr>
          <a:lstStyle/>
          <a:p>
            <a:pPr marL="355600" marR="12700" indent="-342900">
              <a:lnSpc>
                <a:spcPts val="2810"/>
              </a:lnSpc>
              <a:buFont typeface="Arial"/>
              <a:buChar char="•"/>
              <a:tabLst>
                <a:tab pos="354965" algn="l"/>
              </a:tabLst>
            </a:pPr>
            <a:r>
              <a:rPr sz="2600" dirty="0" smtClean="0">
                <a:latin typeface="Calibri"/>
                <a:cs typeface="Calibri"/>
              </a:rPr>
              <a:t>A</a:t>
            </a:r>
            <a:r>
              <a:rPr sz="2600" spc="-20" dirty="0" smtClean="0">
                <a:latin typeface="Calibri"/>
                <a:cs typeface="Calibri"/>
              </a:rPr>
              <a:t> </a:t>
            </a:r>
            <a:r>
              <a:rPr sz="2600" spc="0" dirty="0" smtClean="0">
                <a:latin typeface="Calibri"/>
                <a:cs typeface="Calibri"/>
              </a:rPr>
              <a:t>signal</a:t>
            </a:r>
            <a:r>
              <a:rPr sz="2600" spc="-10" dirty="0" smtClean="0">
                <a:latin typeface="Calibri"/>
                <a:cs typeface="Calibri"/>
              </a:rPr>
              <a:t> </a:t>
            </a:r>
            <a:r>
              <a:rPr sz="2600" spc="0" dirty="0" smtClean="0">
                <a:latin typeface="Calibri"/>
                <a:cs typeface="Calibri"/>
              </a:rPr>
              <a:t>t</a:t>
            </a:r>
            <a:r>
              <a:rPr sz="2600" spc="-45" dirty="0" smtClean="0">
                <a:latin typeface="Calibri"/>
                <a:cs typeface="Calibri"/>
              </a:rPr>
              <a:t>r</a:t>
            </a:r>
            <a:r>
              <a:rPr sz="2600" spc="-50" dirty="0" smtClean="0">
                <a:latin typeface="Calibri"/>
                <a:cs typeface="Calibri"/>
              </a:rPr>
              <a:t>a</a:t>
            </a:r>
            <a:r>
              <a:rPr sz="2600" spc="-30" dirty="0" smtClean="0">
                <a:latin typeface="Calibri"/>
                <a:cs typeface="Calibri"/>
              </a:rPr>
              <a:t>v</a:t>
            </a:r>
            <a:r>
              <a:rPr sz="2600" spc="0" dirty="0" smtClean="0">
                <a:latin typeface="Calibri"/>
                <a:cs typeface="Calibri"/>
              </a:rPr>
              <a:t>eling</a:t>
            </a:r>
            <a:r>
              <a:rPr sz="2600" spc="-10" dirty="0" smtClean="0">
                <a:latin typeface="Calibri"/>
                <a:cs typeface="Calibri"/>
              </a:rPr>
              <a:t> </a:t>
            </a:r>
            <a:r>
              <a:rPr sz="2600" spc="0" dirty="0" smtClean="0">
                <a:latin typeface="Calibri"/>
                <a:cs typeface="Calibri"/>
              </a:rPr>
              <a:t>f</a:t>
            </a:r>
            <a:r>
              <a:rPr sz="2600" spc="-35" dirty="0" smtClean="0">
                <a:latin typeface="Calibri"/>
                <a:cs typeface="Calibri"/>
              </a:rPr>
              <a:t>r</a:t>
            </a:r>
            <a:r>
              <a:rPr sz="2600" spc="0" dirty="0" smtClean="0">
                <a:latin typeface="Calibri"/>
                <a:cs typeface="Calibri"/>
              </a:rPr>
              <a:t>om</a:t>
            </a:r>
            <a:r>
              <a:rPr sz="2600" spc="-25" dirty="0" smtClean="0">
                <a:latin typeface="Calibri"/>
                <a:cs typeface="Calibri"/>
              </a:rPr>
              <a:t> </a:t>
            </a:r>
            <a:r>
              <a:rPr sz="2600" spc="0" dirty="0" smtClean="0">
                <a:latin typeface="Calibri"/>
                <a:cs typeface="Calibri"/>
              </a:rPr>
              <a:t>one n</a:t>
            </a:r>
            <a:r>
              <a:rPr sz="2600" spc="-10" dirty="0" smtClean="0">
                <a:latin typeface="Calibri"/>
                <a:cs typeface="Calibri"/>
              </a:rPr>
              <a:t>o</a:t>
            </a:r>
            <a:r>
              <a:rPr sz="2600" spc="0" dirty="0" smtClean="0">
                <a:latin typeface="Calibri"/>
                <a:cs typeface="Calibri"/>
              </a:rPr>
              <a:t>de</a:t>
            </a:r>
            <a:r>
              <a:rPr sz="2600" spc="-15" dirty="0" smtClean="0">
                <a:latin typeface="Calibri"/>
                <a:cs typeface="Calibri"/>
              </a:rPr>
              <a:t> </a:t>
            </a:r>
            <a:r>
              <a:rPr sz="2600" spc="-25" dirty="0" smtClean="0">
                <a:latin typeface="Calibri"/>
                <a:cs typeface="Calibri"/>
              </a:rPr>
              <a:t>t</a:t>
            </a:r>
            <a:r>
              <a:rPr sz="2600" spc="0" dirty="0" smtClean="0">
                <a:latin typeface="Calibri"/>
                <a:cs typeface="Calibri"/>
              </a:rPr>
              <a:t>o another</a:t>
            </a:r>
            <a:r>
              <a:rPr sz="2600" spc="-15" dirty="0" smtClean="0">
                <a:latin typeface="Calibri"/>
                <a:cs typeface="Calibri"/>
              </a:rPr>
              <a:t> </a:t>
            </a:r>
            <a:r>
              <a:rPr sz="2600" spc="-40" dirty="0" smtClean="0">
                <a:latin typeface="Calibri"/>
                <a:cs typeface="Calibri"/>
              </a:rPr>
              <a:t>e</a:t>
            </a:r>
            <a:r>
              <a:rPr sz="2600" spc="0" dirty="0" smtClean="0">
                <a:latin typeface="Calibri"/>
                <a:cs typeface="Calibri"/>
              </a:rPr>
              <a:t>xperiences</a:t>
            </a:r>
            <a:r>
              <a:rPr sz="2600" spc="-50" dirty="0" smtClean="0">
                <a:latin typeface="Calibri"/>
                <a:cs typeface="Calibri"/>
              </a:rPr>
              <a:t> f</a:t>
            </a:r>
            <a:r>
              <a:rPr sz="2600" spc="0" dirty="0" smtClean="0">
                <a:latin typeface="Calibri"/>
                <a:cs typeface="Calibri"/>
              </a:rPr>
              <a:t>a</a:t>
            </a:r>
            <a:r>
              <a:rPr sz="2600" spc="-25" dirty="0" smtClean="0">
                <a:latin typeface="Calibri"/>
                <a:cs typeface="Calibri"/>
              </a:rPr>
              <a:t>s</a:t>
            </a:r>
            <a:r>
              <a:rPr sz="2600" spc="0" dirty="0" smtClean="0">
                <a:latin typeface="Calibri"/>
                <a:cs typeface="Calibri"/>
              </a:rPr>
              <a:t>t (multip</a:t>
            </a:r>
            <a:r>
              <a:rPr sz="2600" spc="-20" dirty="0" smtClean="0">
                <a:latin typeface="Calibri"/>
                <a:cs typeface="Calibri"/>
              </a:rPr>
              <a:t>a</a:t>
            </a:r>
            <a:r>
              <a:rPr sz="2600" spc="0" dirty="0" smtClean="0">
                <a:latin typeface="Calibri"/>
                <a:cs typeface="Calibri"/>
              </a:rPr>
              <a:t>th)</a:t>
            </a:r>
            <a:r>
              <a:rPr sz="2600" spc="-30" dirty="0" smtClean="0">
                <a:latin typeface="Calibri"/>
                <a:cs typeface="Calibri"/>
              </a:rPr>
              <a:t> </a:t>
            </a:r>
            <a:r>
              <a:rPr sz="2600" spc="-50" dirty="0" smtClean="0">
                <a:latin typeface="Calibri"/>
                <a:cs typeface="Calibri"/>
              </a:rPr>
              <a:t>f</a:t>
            </a:r>
            <a:r>
              <a:rPr sz="2600" spc="0" dirty="0" smtClean="0">
                <a:latin typeface="Calibri"/>
                <a:cs typeface="Calibri"/>
              </a:rPr>
              <a:t>adin</a:t>
            </a:r>
            <a:r>
              <a:rPr sz="2600" spc="20" dirty="0" smtClean="0">
                <a:latin typeface="Calibri"/>
                <a:cs typeface="Calibri"/>
              </a:rPr>
              <a:t>g</a:t>
            </a:r>
            <a:r>
              <a:rPr sz="2600" spc="-10" dirty="0" smtClean="0">
                <a:latin typeface="Calibri"/>
                <a:cs typeface="Calibri"/>
              </a:rPr>
              <a:t>,</a:t>
            </a:r>
            <a:r>
              <a:rPr sz="2600" spc="-15" dirty="0" smtClean="0">
                <a:latin typeface="Calibri"/>
                <a:cs typeface="Calibri"/>
              </a:rPr>
              <a:t> </a:t>
            </a:r>
            <a:r>
              <a:rPr sz="2600" spc="0" dirty="0" smtClean="0">
                <a:latin typeface="Calibri"/>
                <a:cs typeface="Calibri"/>
              </a:rPr>
              <a:t>shad</a:t>
            </a:r>
            <a:r>
              <a:rPr sz="2600" spc="-20" dirty="0" smtClean="0">
                <a:latin typeface="Calibri"/>
                <a:cs typeface="Calibri"/>
              </a:rPr>
              <a:t>o</a:t>
            </a:r>
            <a:r>
              <a:rPr sz="2600" spc="0" dirty="0" smtClean="0">
                <a:latin typeface="Calibri"/>
                <a:cs typeface="Calibri"/>
              </a:rPr>
              <a:t>wing</a:t>
            </a:r>
            <a:r>
              <a:rPr sz="2600" spc="-15" dirty="0" smtClean="0">
                <a:latin typeface="Calibri"/>
                <a:cs typeface="Calibri"/>
              </a:rPr>
              <a:t> </a:t>
            </a:r>
            <a:r>
              <a:rPr sz="2600" spc="0" dirty="0" smtClean="0">
                <a:latin typeface="Calibri"/>
                <a:cs typeface="Calibri"/>
              </a:rPr>
              <a:t>&amp; p</a:t>
            </a:r>
            <a:r>
              <a:rPr sz="2600" spc="-25" dirty="0" smtClean="0">
                <a:latin typeface="Calibri"/>
                <a:cs typeface="Calibri"/>
              </a:rPr>
              <a:t>a</a:t>
            </a:r>
            <a:r>
              <a:rPr sz="2600" spc="0" dirty="0" smtClean="0">
                <a:latin typeface="Calibri"/>
                <a:cs typeface="Calibri"/>
              </a:rPr>
              <a:t>th</a:t>
            </a:r>
            <a:r>
              <a:rPr sz="2600" spc="-10" dirty="0" smtClean="0">
                <a:latin typeface="Calibri"/>
                <a:cs typeface="Calibri"/>
              </a:rPr>
              <a:t> </a:t>
            </a:r>
            <a:r>
              <a:rPr sz="2600" spc="0" dirty="0" smtClean="0">
                <a:latin typeface="Calibri"/>
                <a:cs typeface="Calibri"/>
              </a:rPr>
              <a:t>loss</a:t>
            </a:r>
            <a:endParaRPr sz="2600">
              <a:latin typeface="Calibri"/>
              <a:cs typeface="Calibri"/>
            </a:endParaRPr>
          </a:p>
          <a:p>
            <a:pPr marL="355600" indent="-342900">
              <a:lnSpc>
                <a:spcPct val="100000"/>
              </a:lnSpc>
              <a:spcBef>
                <a:spcPts val="270"/>
              </a:spcBef>
              <a:buFont typeface="Arial"/>
              <a:buChar char="•"/>
              <a:tabLst>
                <a:tab pos="354965" algn="l"/>
              </a:tabLst>
            </a:pPr>
            <a:r>
              <a:rPr sz="2600" b="1" i="1" u="heavy" dirty="0" smtClean="0">
                <a:solidFill>
                  <a:srgbClr val="0000FF"/>
                </a:solidFill>
                <a:latin typeface="Calibri"/>
                <a:cs typeface="Calibri"/>
              </a:rPr>
              <a:t>Id</a:t>
            </a:r>
            <a:r>
              <a:rPr sz="2600" b="1" i="1" u="heavy" spc="5" dirty="0" smtClean="0">
                <a:solidFill>
                  <a:srgbClr val="0000FF"/>
                </a:solidFill>
                <a:latin typeface="Calibri"/>
                <a:cs typeface="Calibri"/>
              </a:rPr>
              <a:t>e</a:t>
            </a:r>
            <a:r>
              <a:rPr sz="2600" b="1" i="1" u="heavy" spc="0" dirty="0" smtClean="0">
                <a:solidFill>
                  <a:srgbClr val="0000FF"/>
                </a:solidFill>
                <a:latin typeface="Calibri"/>
                <a:cs typeface="Calibri"/>
              </a:rPr>
              <a:t>all</a:t>
            </a:r>
            <a:r>
              <a:rPr sz="2600" b="1" i="1" u="heavy" spc="-145" dirty="0" smtClean="0">
                <a:solidFill>
                  <a:srgbClr val="0000FF"/>
                </a:solidFill>
                <a:latin typeface="Calibri"/>
                <a:cs typeface="Calibri"/>
              </a:rPr>
              <a:t>y</a:t>
            </a:r>
            <a:r>
              <a:rPr sz="2600" b="1" i="1" u="heavy" spc="0" dirty="0" smtClean="0">
                <a:solidFill>
                  <a:srgbClr val="0000FF"/>
                </a:solidFill>
                <a:latin typeface="Calibri"/>
                <a:cs typeface="Calibri"/>
              </a:rPr>
              <a:t>,</a:t>
            </a:r>
            <a:r>
              <a:rPr sz="2600" b="1" i="1" spc="-20" dirty="0" smtClean="0">
                <a:solidFill>
                  <a:srgbClr val="0000FF"/>
                </a:solidFill>
                <a:latin typeface="Calibri"/>
                <a:cs typeface="Calibri"/>
              </a:rPr>
              <a:t> </a:t>
            </a:r>
            <a:r>
              <a:rPr sz="2600" b="1" i="1" spc="0" dirty="0" smtClean="0">
                <a:latin typeface="Calibri"/>
                <a:cs typeface="Calibri"/>
              </a:rPr>
              <a:t>av</a:t>
            </a:r>
            <a:r>
              <a:rPr sz="2600" b="1" i="1" spc="5" dirty="0" smtClean="0">
                <a:latin typeface="Calibri"/>
                <a:cs typeface="Calibri"/>
              </a:rPr>
              <a:t>e</a:t>
            </a:r>
            <a:r>
              <a:rPr sz="2600" b="1" i="1" spc="0" dirty="0" smtClean="0">
                <a:latin typeface="Calibri"/>
                <a:cs typeface="Calibri"/>
              </a:rPr>
              <a:t>ragi</a:t>
            </a:r>
            <a:r>
              <a:rPr sz="2600" b="1" i="1" spc="-10" dirty="0" smtClean="0">
                <a:latin typeface="Calibri"/>
                <a:cs typeface="Calibri"/>
              </a:rPr>
              <a:t>n</a:t>
            </a:r>
            <a:r>
              <a:rPr sz="2600" b="1" i="1" spc="0" dirty="0" smtClean="0">
                <a:latin typeface="Calibri"/>
                <a:cs typeface="Calibri"/>
              </a:rPr>
              <a:t>g</a:t>
            </a:r>
            <a:r>
              <a:rPr sz="2600" b="1" i="1" spc="-20" dirty="0" smtClean="0">
                <a:latin typeface="Calibri"/>
                <a:cs typeface="Calibri"/>
              </a:rPr>
              <a:t> </a:t>
            </a:r>
            <a:r>
              <a:rPr sz="2600" b="1" i="1" spc="-30" dirty="0" smtClean="0">
                <a:latin typeface="Calibri"/>
                <a:cs typeface="Calibri"/>
              </a:rPr>
              <a:t>R</a:t>
            </a:r>
            <a:r>
              <a:rPr sz="2600" b="1" i="1" spc="0" dirty="0" smtClean="0">
                <a:latin typeface="Calibri"/>
                <a:cs typeface="Calibri"/>
              </a:rPr>
              <a:t>SS </a:t>
            </a:r>
            <a:r>
              <a:rPr sz="2600" spc="-20" dirty="0" smtClean="0">
                <a:latin typeface="Calibri"/>
                <a:cs typeface="Calibri"/>
              </a:rPr>
              <a:t>o</a:t>
            </a:r>
            <a:r>
              <a:rPr sz="2600" spc="-30" dirty="0" smtClean="0">
                <a:latin typeface="Calibri"/>
                <a:cs typeface="Calibri"/>
              </a:rPr>
              <a:t>v</a:t>
            </a:r>
            <a:r>
              <a:rPr sz="2600" spc="0" dirty="0" smtClean="0">
                <a:latin typeface="Calibri"/>
                <a:cs typeface="Calibri"/>
              </a:rPr>
              <a:t>er</a:t>
            </a:r>
            <a:r>
              <a:rPr sz="2600" spc="-10" dirty="0" smtClean="0">
                <a:latin typeface="Calibri"/>
                <a:cs typeface="Calibri"/>
              </a:rPr>
              <a:t> </a:t>
            </a:r>
            <a:r>
              <a:rPr sz="2600" spc="0" dirty="0" smtClean="0">
                <a:latin typeface="Calibri"/>
                <a:cs typeface="Calibri"/>
              </a:rPr>
              <a:t>su</a:t>
            </a:r>
            <a:r>
              <a:rPr sz="2600" spc="-30" dirty="0" smtClean="0">
                <a:latin typeface="Calibri"/>
                <a:cs typeface="Calibri"/>
              </a:rPr>
              <a:t>f</a:t>
            </a:r>
            <a:r>
              <a:rPr sz="2600" spc="0" dirty="0" smtClean="0">
                <a:latin typeface="Calibri"/>
                <a:cs typeface="Calibri"/>
              </a:rPr>
              <a:t>ficie</a:t>
            </a:r>
            <a:r>
              <a:rPr sz="2600" spc="-25" dirty="0" smtClean="0">
                <a:latin typeface="Calibri"/>
                <a:cs typeface="Calibri"/>
              </a:rPr>
              <a:t>n</a:t>
            </a:r>
            <a:r>
              <a:rPr sz="2600" spc="0" dirty="0" smtClean="0">
                <a:latin typeface="Calibri"/>
                <a:cs typeface="Calibri"/>
              </a:rPr>
              <a:t>tly</a:t>
            </a:r>
            <a:r>
              <a:rPr sz="2600" spc="-35" dirty="0" smtClean="0">
                <a:latin typeface="Calibri"/>
                <a:cs typeface="Calibri"/>
              </a:rPr>
              <a:t> </a:t>
            </a:r>
            <a:r>
              <a:rPr sz="2600" b="1" spc="0" dirty="0" smtClean="0">
                <a:latin typeface="Calibri"/>
                <a:cs typeface="Calibri"/>
              </a:rPr>
              <a:t>lo</a:t>
            </a:r>
            <a:r>
              <a:rPr sz="2600" b="1" spc="-10" dirty="0" smtClean="0">
                <a:latin typeface="Calibri"/>
                <a:cs typeface="Calibri"/>
              </a:rPr>
              <a:t>n</a:t>
            </a:r>
            <a:r>
              <a:rPr sz="2600" b="1" spc="0" dirty="0" smtClean="0">
                <a:latin typeface="Calibri"/>
                <a:cs typeface="Calibri"/>
              </a:rPr>
              <a:t>g t</a:t>
            </a:r>
            <a:r>
              <a:rPr sz="2600" b="1" spc="-10" dirty="0" smtClean="0">
                <a:latin typeface="Calibri"/>
                <a:cs typeface="Calibri"/>
              </a:rPr>
              <a:t>i</a:t>
            </a:r>
            <a:r>
              <a:rPr sz="2600" b="1" spc="0" dirty="0" smtClean="0">
                <a:latin typeface="Calibri"/>
                <a:cs typeface="Calibri"/>
              </a:rPr>
              <a:t>me</a:t>
            </a:r>
            <a:r>
              <a:rPr sz="2600" b="1" spc="-5" dirty="0" smtClean="0">
                <a:latin typeface="Calibri"/>
                <a:cs typeface="Calibri"/>
              </a:rPr>
              <a:t> </a:t>
            </a:r>
            <a:r>
              <a:rPr sz="2600" b="1" spc="0" dirty="0" smtClean="0">
                <a:latin typeface="Calibri"/>
                <a:cs typeface="Calibri"/>
              </a:rPr>
              <a:t>i</a:t>
            </a:r>
            <a:r>
              <a:rPr sz="2600" b="1" spc="-35" dirty="0" smtClean="0">
                <a:latin typeface="Calibri"/>
                <a:cs typeface="Calibri"/>
              </a:rPr>
              <a:t>n</a:t>
            </a:r>
            <a:r>
              <a:rPr sz="2600" b="1" spc="-45" dirty="0" smtClean="0">
                <a:latin typeface="Calibri"/>
                <a:cs typeface="Calibri"/>
              </a:rPr>
              <a:t>t</a:t>
            </a:r>
            <a:r>
              <a:rPr sz="2600" b="1" spc="0" dirty="0" smtClean="0">
                <a:latin typeface="Calibri"/>
                <a:cs typeface="Calibri"/>
              </a:rPr>
              <a:t>e</a:t>
            </a:r>
            <a:r>
              <a:rPr sz="2600" b="1" spc="15" dirty="0" smtClean="0">
                <a:latin typeface="Calibri"/>
                <a:cs typeface="Calibri"/>
              </a:rPr>
              <a:t>r</a:t>
            </a:r>
            <a:r>
              <a:rPr sz="2600" b="1" spc="-35" dirty="0" smtClean="0">
                <a:latin typeface="Calibri"/>
                <a:cs typeface="Calibri"/>
              </a:rPr>
              <a:t>v</a:t>
            </a:r>
            <a:r>
              <a:rPr sz="2600" b="1" spc="0" dirty="0" smtClean="0">
                <a:latin typeface="Calibri"/>
                <a:cs typeface="Calibri"/>
              </a:rPr>
              <a:t>al</a:t>
            </a:r>
            <a:endParaRPr sz="2600">
              <a:latin typeface="Calibri"/>
              <a:cs typeface="Calibri"/>
            </a:endParaRPr>
          </a:p>
          <a:p>
            <a:pPr marL="12700">
              <a:lnSpc>
                <a:spcPct val="100000"/>
              </a:lnSpc>
              <a:spcBef>
                <a:spcPts val="335"/>
              </a:spcBef>
              <a:tabLst>
                <a:tab pos="1307465" algn="l"/>
                <a:tab pos="7412355" algn="l"/>
              </a:tabLst>
            </a:pPr>
            <a:r>
              <a:rPr sz="2600" spc="-40" dirty="0" smtClean="0">
                <a:latin typeface="Calibri"/>
                <a:cs typeface="Calibri"/>
              </a:rPr>
              <a:t>e</a:t>
            </a:r>
            <a:r>
              <a:rPr sz="2600" spc="-65" dirty="0" smtClean="0">
                <a:latin typeface="Calibri"/>
                <a:cs typeface="Calibri"/>
              </a:rPr>
              <a:t>x</a:t>
            </a:r>
            <a:r>
              <a:rPr sz="2600" spc="0" dirty="0" smtClean="0">
                <a:latin typeface="Calibri"/>
                <a:cs typeface="Calibri"/>
              </a:rPr>
              <a:t>cludes	the</a:t>
            </a:r>
            <a:r>
              <a:rPr sz="2600" spc="-10" dirty="0" smtClean="0">
                <a:latin typeface="Calibri"/>
                <a:cs typeface="Calibri"/>
              </a:rPr>
              <a:t> </a:t>
            </a:r>
            <a:r>
              <a:rPr sz="2600" spc="-25" dirty="0" smtClean="0">
                <a:latin typeface="Calibri"/>
                <a:cs typeface="Calibri"/>
              </a:rPr>
              <a:t>e</a:t>
            </a:r>
            <a:r>
              <a:rPr sz="2600" spc="-30" dirty="0" smtClean="0">
                <a:latin typeface="Calibri"/>
                <a:cs typeface="Calibri"/>
              </a:rPr>
              <a:t>f</a:t>
            </a:r>
            <a:r>
              <a:rPr sz="2600" spc="-65" dirty="0" smtClean="0">
                <a:latin typeface="Calibri"/>
                <a:cs typeface="Calibri"/>
              </a:rPr>
              <a:t>f</a:t>
            </a:r>
            <a:r>
              <a:rPr sz="2600" spc="0" dirty="0" smtClean="0">
                <a:latin typeface="Calibri"/>
                <a:cs typeface="Calibri"/>
              </a:rPr>
              <a:t>ects</a:t>
            </a:r>
            <a:r>
              <a:rPr sz="2600" spc="-40" dirty="0" smtClean="0">
                <a:latin typeface="Calibri"/>
                <a:cs typeface="Calibri"/>
              </a:rPr>
              <a:t> </a:t>
            </a:r>
            <a:r>
              <a:rPr sz="2600" spc="0" dirty="0" smtClean="0">
                <a:latin typeface="Calibri"/>
                <a:cs typeface="Calibri"/>
              </a:rPr>
              <a:t>of</a:t>
            </a:r>
            <a:r>
              <a:rPr sz="2600" spc="-5" dirty="0" smtClean="0">
                <a:latin typeface="Calibri"/>
                <a:cs typeface="Calibri"/>
              </a:rPr>
              <a:t> </a:t>
            </a:r>
            <a:r>
              <a:rPr sz="2600" spc="-10" dirty="0" smtClean="0">
                <a:latin typeface="Calibri"/>
                <a:cs typeface="Calibri"/>
              </a:rPr>
              <a:t>m</a:t>
            </a:r>
            <a:r>
              <a:rPr sz="2600" spc="0" dirty="0" smtClean="0">
                <a:latin typeface="Calibri"/>
                <a:cs typeface="Calibri"/>
              </a:rPr>
              <a:t>ultip</a:t>
            </a:r>
            <a:r>
              <a:rPr sz="2600" spc="-15" dirty="0" smtClean="0">
                <a:latin typeface="Calibri"/>
                <a:cs typeface="Calibri"/>
              </a:rPr>
              <a:t>a</a:t>
            </a:r>
            <a:r>
              <a:rPr sz="2600" spc="0" dirty="0" smtClean="0">
                <a:latin typeface="Calibri"/>
                <a:cs typeface="Calibri"/>
              </a:rPr>
              <a:t>th</a:t>
            </a:r>
            <a:r>
              <a:rPr sz="2600" spc="-10" dirty="0" smtClean="0">
                <a:latin typeface="Calibri"/>
                <a:cs typeface="Calibri"/>
              </a:rPr>
              <a:t> </a:t>
            </a:r>
            <a:r>
              <a:rPr sz="2600" spc="-50" dirty="0" smtClean="0">
                <a:latin typeface="Calibri"/>
                <a:cs typeface="Calibri"/>
              </a:rPr>
              <a:t>f</a:t>
            </a:r>
            <a:r>
              <a:rPr sz="2600" spc="0" dirty="0" smtClean="0">
                <a:latin typeface="Calibri"/>
                <a:cs typeface="Calibri"/>
              </a:rPr>
              <a:t>ading</a:t>
            </a:r>
            <a:r>
              <a:rPr sz="2600" spc="-10" dirty="0" smtClean="0">
                <a:latin typeface="Calibri"/>
                <a:cs typeface="Calibri"/>
              </a:rPr>
              <a:t> </a:t>
            </a:r>
            <a:r>
              <a:rPr sz="2600" spc="0" dirty="0" smtClean="0">
                <a:latin typeface="Calibri"/>
                <a:cs typeface="Calibri"/>
              </a:rPr>
              <a:t>&amp;</a:t>
            </a:r>
            <a:r>
              <a:rPr sz="2600" spc="-15" dirty="0" smtClean="0">
                <a:latin typeface="Calibri"/>
                <a:cs typeface="Calibri"/>
              </a:rPr>
              <a:t> </a:t>
            </a:r>
            <a:r>
              <a:rPr sz="2600" spc="0" dirty="0" smtClean="0">
                <a:latin typeface="Calibri"/>
                <a:cs typeface="Calibri"/>
              </a:rPr>
              <a:t>shad</a:t>
            </a:r>
            <a:r>
              <a:rPr sz="2600" spc="-20" dirty="0" smtClean="0">
                <a:latin typeface="Calibri"/>
                <a:cs typeface="Calibri"/>
              </a:rPr>
              <a:t>o</a:t>
            </a:r>
            <a:r>
              <a:rPr sz="2600" spc="0" dirty="0" smtClean="0">
                <a:latin typeface="Calibri"/>
                <a:cs typeface="Calibri"/>
              </a:rPr>
              <a:t>wing	</a:t>
            </a:r>
            <a:r>
              <a:rPr sz="2600" spc="0" dirty="0" smtClean="0">
                <a:latin typeface="Wingdings"/>
                <a:cs typeface="Wingdings"/>
              </a:rPr>
              <a:t></a:t>
            </a:r>
            <a:endParaRPr sz="2600">
              <a:latin typeface="Wingdings"/>
              <a:cs typeface="Wingdings"/>
            </a:endParaRPr>
          </a:p>
          <a:p>
            <a:pPr marL="160020">
              <a:lnSpc>
                <a:spcPct val="100000"/>
              </a:lnSpc>
              <a:spcBef>
                <a:spcPts val="285"/>
              </a:spcBef>
            </a:pPr>
            <a:r>
              <a:rPr sz="2600" spc="-30" dirty="0" smtClean="0">
                <a:latin typeface="Calibri"/>
                <a:cs typeface="Calibri"/>
              </a:rPr>
              <a:t>g</a:t>
            </a:r>
            <a:r>
              <a:rPr sz="2600" spc="0" dirty="0" smtClean="0">
                <a:latin typeface="Calibri"/>
                <a:cs typeface="Calibri"/>
              </a:rPr>
              <a:t>ene</a:t>
            </a:r>
            <a:r>
              <a:rPr sz="2600" spc="-45" dirty="0" smtClean="0">
                <a:latin typeface="Calibri"/>
                <a:cs typeface="Calibri"/>
              </a:rPr>
              <a:t>r</a:t>
            </a:r>
            <a:r>
              <a:rPr sz="2600" spc="0" dirty="0" smtClean="0">
                <a:latin typeface="Calibri"/>
                <a:cs typeface="Calibri"/>
              </a:rPr>
              <a:t>al</a:t>
            </a:r>
            <a:r>
              <a:rPr sz="2600" spc="-25" dirty="0" smtClean="0">
                <a:latin typeface="Calibri"/>
                <a:cs typeface="Calibri"/>
              </a:rPr>
              <a:t> </a:t>
            </a:r>
            <a:r>
              <a:rPr sz="2600" b="1" i="1" spc="0" dirty="0" smtClean="0">
                <a:latin typeface="Calibri"/>
                <a:cs typeface="Calibri"/>
              </a:rPr>
              <a:t>p</a:t>
            </a:r>
            <a:r>
              <a:rPr sz="2600" b="1" i="1" spc="5" dirty="0" smtClean="0">
                <a:latin typeface="Calibri"/>
                <a:cs typeface="Calibri"/>
              </a:rPr>
              <a:t>a</a:t>
            </a:r>
            <a:r>
              <a:rPr sz="2600" b="1" i="1" spc="0" dirty="0" smtClean="0">
                <a:latin typeface="Calibri"/>
                <a:cs typeface="Calibri"/>
              </a:rPr>
              <a:t>t</a:t>
            </a:r>
            <a:r>
              <a:rPr sz="2600" b="1" i="1" spc="-10" dirty="0" smtClean="0">
                <a:latin typeface="Calibri"/>
                <a:cs typeface="Calibri"/>
              </a:rPr>
              <a:t>h-</a:t>
            </a:r>
            <a:r>
              <a:rPr sz="2600" b="1" i="1" spc="0" dirty="0" smtClean="0">
                <a:latin typeface="Calibri"/>
                <a:cs typeface="Calibri"/>
              </a:rPr>
              <a:t>l</a:t>
            </a:r>
            <a:r>
              <a:rPr sz="2600" b="1" i="1" spc="-10" dirty="0" smtClean="0">
                <a:latin typeface="Calibri"/>
                <a:cs typeface="Calibri"/>
              </a:rPr>
              <a:t>o</a:t>
            </a:r>
            <a:r>
              <a:rPr sz="2600" b="1" i="1" spc="0" dirty="0" smtClean="0">
                <a:latin typeface="Calibri"/>
                <a:cs typeface="Calibri"/>
              </a:rPr>
              <a:t>ss</a:t>
            </a:r>
            <a:r>
              <a:rPr sz="2600" b="1" i="1" spc="10" dirty="0" smtClean="0">
                <a:latin typeface="Calibri"/>
                <a:cs typeface="Calibri"/>
              </a:rPr>
              <a:t> </a:t>
            </a:r>
            <a:r>
              <a:rPr sz="2600" b="1" i="1" spc="0" dirty="0" smtClean="0">
                <a:latin typeface="Calibri"/>
                <a:cs typeface="Calibri"/>
              </a:rPr>
              <a:t>m</a:t>
            </a:r>
            <a:r>
              <a:rPr sz="2600" b="1" i="1" spc="-15" dirty="0" smtClean="0">
                <a:latin typeface="Calibri"/>
                <a:cs typeface="Calibri"/>
              </a:rPr>
              <a:t>o</a:t>
            </a:r>
            <a:r>
              <a:rPr sz="2600" b="1" i="1" spc="0" dirty="0" smtClean="0">
                <a:latin typeface="Calibri"/>
                <a:cs typeface="Calibri"/>
              </a:rPr>
              <a:t>d</a:t>
            </a:r>
            <a:r>
              <a:rPr sz="2600" b="1" i="1" spc="5" dirty="0" smtClean="0">
                <a:latin typeface="Calibri"/>
                <a:cs typeface="Calibri"/>
              </a:rPr>
              <a:t>e</a:t>
            </a:r>
            <a:r>
              <a:rPr sz="2600" b="1" i="1" spc="-10" dirty="0" smtClean="0">
                <a:latin typeface="Calibri"/>
                <a:cs typeface="Calibri"/>
              </a:rPr>
              <a:t>l</a:t>
            </a:r>
            <a:r>
              <a:rPr sz="2600" spc="-10" dirty="0" smtClean="0">
                <a:latin typeface="Calibri"/>
                <a:cs typeface="Calibri"/>
              </a:rPr>
              <a:t>:</a:t>
            </a:r>
            <a:endParaRPr sz="2600">
              <a:latin typeface="Calibri"/>
              <a:cs typeface="Calibri"/>
            </a:endParaRPr>
          </a:p>
          <a:p>
            <a:pPr>
              <a:lnSpc>
                <a:spcPts val="1000"/>
              </a:lnSpc>
            </a:pPr>
            <a:endParaRPr sz="1000"/>
          </a:p>
          <a:p>
            <a:pPr>
              <a:lnSpc>
                <a:spcPts val="1400"/>
              </a:lnSpc>
              <a:spcBef>
                <a:spcPts val="10"/>
              </a:spcBef>
            </a:pPr>
            <a:endParaRPr sz="1400"/>
          </a:p>
          <a:p>
            <a:pPr marL="2222500">
              <a:lnSpc>
                <a:spcPts val="2070"/>
              </a:lnSpc>
            </a:pPr>
            <a:r>
              <a:rPr sz="1800" b="1" spc="-15" dirty="0" smtClean="0">
                <a:solidFill>
                  <a:srgbClr val="FF0000"/>
                </a:solidFill>
                <a:latin typeface="Verdana"/>
                <a:cs typeface="Verdana"/>
              </a:rPr>
              <a:t>_</a:t>
            </a:r>
            <a:endParaRPr sz="1800">
              <a:latin typeface="Verdana"/>
              <a:cs typeface="Verdana"/>
            </a:endParaRPr>
          </a:p>
          <a:p>
            <a:pPr marL="2175510">
              <a:lnSpc>
                <a:spcPts val="2385"/>
              </a:lnSpc>
              <a:tabLst>
                <a:tab pos="2880360" algn="l"/>
              </a:tabLst>
            </a:pPr>
            <a:r>
              <a:rPr sz="2600" b="1" i="1" dirty="0" smtClean="0">
                <a:solidFill>
                  <a:srgbClr val="FF0000"/>
                </a:solidFill>
                <a:latin typeface="Calibri"/>
                <a:cs typeface="Calibri"/>
              </a:rPr>
              <a:t>P</a:t>
            </a:r>
            <a:r>
              <a:rPr sz="2600" b="1" i="1" spc="5" dirty="0" smtClean="0">
                <a:solidFill>
                  <a:srgbClr val="FF0000"/>
                </a:solidFill>
                <a:latin typeface="Calibri"/>
                <a:cs typeface="Calibri"/>
              </a:rPr>
              <a:t>(</a:t>
            </a:r>
            <a:r>
              <a:rPr sz="2600" b="1" i="1" spc="0" dirty="0" smtClean="0">
                <a:solidFill>
                  <a:srgbClr val="FF0000"/>
                </a:solidFill>
                <a:latin typeface="Calibri"/>
                <a:cs typeface="Calibri"/>
              </a:rPr>
              <a:t>d)	=</a:t>
            </a:r>
            <a:r>
              <a:rPr sz="2600" b="1" i="1" spc="5" dirty="0" smtClean="0">
                <a:solidFill>
                  <a:srgbClr val="FF0000"/>
                </a:solidFill>
                <a:latin typeface="Calibri"/>
                <a:cs typeface="Calibri"/>
              </a:rPr>
              <a:t> </a:t>
            </a:r>
            <a:r>
              <a:rPr sz="2600" b="1" i="1" spc="15" dirty="0" smtClean="0">
                <a:solidFill>
                  <a:srgbClr val="FF0000"/>
                </a:solidFill>
                <a:latin typeface="Calibri"/>
                <a:cs typeface="Calibri"/>
              </a:rPr>
              <a:t>P</a:t>
            </a:r>
            <a:r>
              <a:rPr sz="2550" b="1" i="1" spc="7" baseline="-21241" dirty="0" smtClean="0">
                <a:solidFill>
                  <a:srgbClr val="FF0000"/>
                </a:solidFill>
                <a:latin typeface="Calibri"/>
                <a:cs typeface="Calibri"/>
              </a:rPr>
              <a:t>0</a:t>
            </a:r>
            <a:r>
              <a:rPr sz="2550" b="1" i="1" spc="284" baseline="-21241" dirty="0" smtClean="0">
                <a:solidFill>
                  <a:srgbClr val="FF0000"/>
                </a:solidFill>
                <a:latin typeface="Calibri"/>
                <a:cs typeface="Calibri"/>
              </a:rPr>
              <a:t> </a:t>
            </a:r>
            <a:r>
              <a:rPr sz="2600" b="1" i="1" spc="0" dirty="0" smtClean="0">
                <a:solidFill>
                  <a:srgbClr val="FF0000"/>
                </a:solidFill>
                <a:latin typeface="Calibri"/>
                <a:cs typeface="Calibri"/>
              </a:rPr>
              <a:t>–</a:t>
            </a:r>
            <a:r>
              <a:rPr sz="2600" b="1" i="1" spc="-5" dirty="0" smtClean="0">
                <a:solidFill>
                  <a:srgbClr val="FF0000"/>
                </a:solidFill>
                <a:latin typeface="Calibri"/>
                <a:cs typeface="Calibri"/>
              </a:rPr>
              <a:t> </a:t>
            </a:r>
            <a:r>
              <a:rPr sz="2600" b="1" i="1" spc="0" dirty="0" smtClean="0">
                <a:solidFill>
                  <a:srgbClr val="FF0000"/>
                </a:solidFill>
                <a:latin typeface="Calibri"/>
                <a:cs typeface="Calibri"/>
              </a:rPr>
              <a:t>10n </a:t>
            </a:r>
            <a:r>
              <a:rPr sz="2600" b="1" i="1" spc="-20" dirty="0" smtClean="0">
                <a:solidFill>
                  <a:srgbClr val="FF0000"/>
                </a:solidFill>
                <a:latin typeface="Calibri"/>
                <a:cs typeface="Calibri"/>
              </a:rPr>
              <a:t>l</a:t>
            </a:r>
            <a:r>
              <a:rPr sz="2600" b="1" i="1" spc="0" dirty="0" smtClean="0">
                <a:solidFill>
                  <a:srgbClr val="FF0000"/>
                </a:solidFill>
                <a:latin typeface="Calibri"/>
                <a:cs typeface="Calibri"/>
              </a:rPr>
              <a:t>og</a:t>
            </a:r>
            <a:r>
              <a:rPr sz="2550" b="1" i="1" spc="7" baseline="-21241" dirty="0" smtClean="0">
                <a:solidFill>
                  <a:srgbClr val="FF0000"/>
                </a:solidFill>
                <a:latin typeface="Calibri"/>
                <a:cs typeface="Calibri"/>
              </a:rPr>
              <a:t>10 </a:t>
            </a:r>
            <a:r>
              <a:rPr sz="2550" b="1" i="1" spc="-270" baseline="-21241" dirty="0" smtClean="0">
                <a:solidFill>
                  <a:srgbClr val="FF0000"/>
                </a:solidFill>
                <a:latin typeface="Calibri"/>
                <a:cs typeface="Calibri"/>
              </a:rPr>
              <a:t> </a:t>
            </a:r>
            <a:r>
              <a:rPr sz="2600" b="1" i="1" spc="0" dirty="0" smtClean="0">
                <a:solidFill>
                  <a:srgbClr val="FF0000"/>
                </a:solidFill>
                <a:latin typeface="Calibri"/>
                <a:cs typeface="Calibri"/>
              </a:rPr>
              <a:t>(</a:t>
            </a:r>
            <a:r>
              <a:rPr sz="2600" b="1" i="1" spc="5" dirty="0" smtClean="0">
                <a:solidFill>
                  <a:srgbClr val="FF0000"/>
                </a:solidFill>
                <a:latin typeface="Calibri"/>
                <a:cs typeface="Calibri"/>
              </a:rPr>
              <a:t>d</a:t>
            </a:r>
            <a:r>
              <a:rPr sz="2600" b="1" i="1" spc="0" dirty="0" smtClean="0">
                <a:solidFill>
                  <a:srgbClr val="FF0000"/>
                </a:solidFill>
                <a:latin typeface="Calibri"/>
                <a:cs typeface="Calibri"/>
              </a:rPr>
              <a:t>/</a:t>
            </a:r>
            <a:r>
              <a:rPr sz="2600" b="1" i="1" spc="5" dirty="0" smtClean="0">
                <a:solidFill>
                  <a:srgbClr val="FF0000"/>
                </a:solidFill>
                <a:latin typeface="Calibri"/>
                <a:cs typeface="Calibri"/>
              </a:rPr>
              <a:t>d</a:t>
            </a:r>
            <a:r>
              <a:rPr sz="2550" b="1" i="1" spc="7" baseline="-21241" dirty="0" smtClean="0">
                <a:solidFill>
                  <a:srgbClr val="FF0000"/>
                </a:solidFill>
                <a:latin typeface="Calibri"/>
                <a:cs typeface="Calibri"/>
              </a:rPr>
              <a:t>o</a:t>
            </a:r>
            <a:r>
              <a:rPr sz="2600" b="1" i="1" spc="5" dirty="0" smtClean="0">
                <a:solidFill>
                  <a:srgbClr val="FF0000"/>
                </a:solidFill>
                <a:latin typeface="Calibri"/>
                <a:cs typeface="Calibri"/>
              </a:rPr>
              <a:t>)</a:t>
            </a:r>
            <a:endParaRPr sz="2600">
              <a:latin typeface="Calibri"/>
              <a:cs typeface="Calibri"/>
            </a:endParaRPr>
          </a:p>
          <a:p>
            <a:pPr>
              <a:lnSpc>
                <a:spcPts val="700"/>
              </a:lnSpc>
              <a:spcBef>
                <a:spcPts val="43"/>
              </a:spcBef>
            </a:pPr>
            <a:endParaRPr sz="700"/>
          </a:p>
          <a:p>
            <a:pPr>
              <a:lnSpc>
                <a:spcPts val="1000"/>
              </a:lnSpc>
            </a:pPr>
            <a:endParaRPr sz="1000"/>
          </a:p>
          <a:p>
            <a:pPr>
              <a:lnSpc>
                <a:spcPts val="1000"/>
              </a:lnSpc>
            </a:pPr>
            <a:endParaRPr sz="1000"/>
          </a:p>
          <a:p>
            <a:pPr>
              <a:lnSpc>
                <a:spcPts val="1000"/>
              </a:lnSpc>
            </a:pPr>
            <a:endParaRPr sz="1000"/>
          </a:p>
          <a:p>
            <a:pPr marL="533400">
              <a:lnSpc>
                <a:spcPct val="100000"/>
              </a:lnSpc>
            </a:pPr>
            <a:r>
              <a:rPr sz="2600" b="1" i="1" spc="-10" dirty="0" smtClean="0">
                <a:solidFill>
                  <a:srgbClr val="FF0000"/>
                </a:solidFill>
                <a:latin typeface="Calibri"/>
                <a:cs typeface="Calibri"/>
              </a:rPr>
              <a:t>n</a:t>
            </a:r>
            <a:r>
              <a:rPr sz="2600" spc="-10" dirty="0" smtClean="0">
                <a:latin typeface="Calibri"/>
                <a:cs typeface="Calibri"/>
              </a:rPr>
              <a:t>:</a:t>
            </a:r>
            <a:r>
              <a:rPr sz="2600" spc="5" dirty="0" smtClean="0">
                <a:latin typeface="Calibri"/>
                <a:cs typeface="Calibri"/>
              </a:rPr>
              <a:t> </a:t>
            </a:r>
            <a:r>
              <a:rPr sz="2600" spc="0" dirty="0" smtClean="0">
                <a:latin typeface="Calibri"/>
                <a:cs typeface="Calibri"/>
              </a:rPr>
              <a:t>p</a:t>
            </a:r>
            <a:r>
              <a:rPr sz="2600" spc="-25" dirty="0" smtClean="0">
                <a:latin typeface="Calibri"/>
                <a:cs typeface="Calibri"/>
              </a:rPr>
              <a:t>a</a:t>
            </a:r>
            <a:r>
              <a:rPr sz="2600" spc="0" dirty="0" smtClean="0">
                <a:latin typeface="Calibri"/>
                <a:cs typeface="Calibri"/>
              </a:rPr>
              <a:t>th</a:t>
            </a:r>
            <a:r>
              <a:rPr sz="2600" spc="-10" dirty="0" smtClean="0">
                <a:latin typeface="Calibri"/>
                <a:cs typeface="Calibri"/>
              </a:rPr>
              <a:t> </a:t>
            </a:r>
            <a:r>
              <a:rPr sz="2600" spc="0" dirty="0" smtClean="0">
                <a:latin typeface="Calibri"/>
                <a:cs typeface="Calibri"/>
              </a:rPr>
              <a:t>loss</a:t>
            </a:r>
            <a:r>
              <a:rPr sz="2600" spc="-15" dirty="0" smtClean="0">
                <a:latin typeface="Calibri"/>
                <a:cs typeface="Calibri"/>
              </a:rPr>
              <a:t> </a:t>
            </a:r>
            <a:r>
              <a:rPr sz="2600" spc="-40" dirty="0" smtClean="0">
                <a:latin typeface="Calibri"/>
                <a:cs typeface="Calibri"/>
              </a:rPr>
              <a:t>e</a:t>
            </a:r>
            <a:r>
              <a:rPr sz="2600" spc="0" dirty="0" smtClean="0">
                <a:latin typeface="Calibri"/>
                <a:cs typeface="Calibri"/>
              </a:rPr>
              <a:t>xpone</a:t>
            </a:r>
            <a:r>
              <a:rPr sz="2600" spc="-30" dirty="0" smtClean="0">
                <a:latin typeface="Calibri"/>
                <a:cs typeface="Calibri"/>
              </a:rPr>
              <a:t>n</a:t>
            </a:r>
            <a:r>
              <a:rPr sz="2600" spc="0" dirty="0" smtClean="0">
                <a:latin typeface="Calibri"/>
                <a:cs typeface="Calibri"/>
              </a:rPr>
              <a:t>t</a:t>
            </a:r>
            <a:endParaRPr sz="2600">
              <a:latin typeface="Calibri"/>
              <a:cs typeface="Calibri"/>
            </a:endParaRPr>
          </a:p>
          <a:p>
            <a:pPr marL="459105" marR="1018540">
              <a:lnSpc>
                <a:spcPct val="110000"/>
              </a:lnSpc>
            </a:pPr>
            <a:r>
              <a:rPr sz="2600" b="1" i="1" dirty="0" smtClean="0">
                <a:solidFill>
                  <a:srgbClr val="FF0000"/>
                </a:solidFill>
                <a:latin typeface="Calibri"/>
                <a:cs typeface="Calibri"/>
              </a:rPr>
              <a:t>P</a:t>
            </a:r>
            <a:r>
              <a:rPr sz="2600" b="1" i="1" spc="5" dirty="0" smtClean="0">
                <a:solidFill>
                  <a:srgbClr val="FF0000"/>
                </a:solidFill>
                <a:latin typeface="Calibri"/>
                <a:cs typeface="Calibri"/>
              </a:rPr>
              <a:t>(</a:t>
            </a:r>
            <a:r>
              <a:rPr sz="2600" b="1" i="1" spc="0" dirty="0" smtClean="0">
                <a:solidFill>
                  <a:srgbClr val="FF0000"/>
                </a:solidFill>
                <a:latin typeface="Calibri"/>
                <a:cs typeface="Calibri"/>
              </a:rPr>
              <a:t>d</a:t>
            </a:r>
            <a:r>
              <a:rPr sz="2600" b="1" i="1" spc="15" dirty="0" smtClean="0">
                <a:solidFill>
                  <a:srgbClr val="FF0000"/>
                </a:solidFill>
                <a:latin typeface="Calibri"/>
                <a:cs typeface="Calibri"/>
              </a:rPr>
              <a:t>)</a:t>
            </a:r>
            <a:r>
              <a:rPr sz="2600" spc="-10" dirty="0" smtClean="0">
                <a:latin typeface="Calibri"/>
                <a:cs typeface="Calibri"/>
              </a:rPr>
              <a:t>:</a:t>
            </a:r>
            <a:r>
              <a:rPr sz="2600" spc="-15" dirty="0" smtClean="0">
                <a:latin typeface="Calibri"/>
                <a:cs typeface="Calibri"/>
              </a:rPr>
              <a:t> </a:t>
            </a:r>
            <a:r>
              <a:rPr sz="2600" spc="0" dirty="0" smtClean="0">
                <a:latin typeface="Calibri"/>
                <a:cs typeface="Calibri"/>
              </a:rPr>
              <a:t>the</a:t>
            </a:r>
            <a:r>
              <a:rPr sz="2600" spc="-20" dirty="0" smtClean="0">
                <a:latin typeface="Calibri"/>
                <a:cs typeface="Calibri"/>
              </a:rPr>
              <a:t> </a:t>
            </a:r>
            <a:r>
              <a:rPr sz="2600" spc="-50" dirty="0" smtClean="0">
                <a:latin typeface="Calibri"/>
                <a:cs typeface="Calibri"/>
              </a:rPr>
              <a:t>a</a:t>
            </a:r>
            <a:r>
              <a:rPr sz="2600" spc="-30" dirty="0" smtClean="0">
                <a:latin typeface="Calibri"/>
                <a:cs typeface="Calibri"/>
              </a:rPr>
              <a:t>v</a:t>
            </a:r>
            <a:r>
              <a:rPr sz="2600" spc="0" dirty="0" smtClean="0">
                <a:latin typeface="Calibri"/>
                <a:cs typeface="Calibri"/>
              </a:rPr>
              <a:t>e</a:t>
            </a:r>
            <a:r>
              <a:rPr sz="2600" spc="-45" dirty="0" smtClean="0">
                <a:latin typeface="Calibri"/>
                <a:cs typeface="Calibri"/>
              </a:rPr>
              <a:t>r</a:t>
            </a:r>
            <a:r>
              <a:rPr sz="2600" spc="0" dirty="0" smtClean="0">
                <a:latin typeface="Calibri"/>
                <a:cs typeface="Calibri"/>
              </a:rPr>
              <a:t>a</a:t>
            </a:r>
            <a:r>
              <a:rPr sz="2600" spc="-30" dirty="0" smtClean="0">
                <a:latin typeface="Calibri"/>
                <a:cs typeface="Calibri"/>
              </a:rPr>
              <a:t>g</a:t>
            </a:r>
            <a:r>
              <a:rPr sz="2600" spc="0" dirty="0" smtClean="0">
                <a:latin typeface="Calibri"/>
                <a:cs typeface="Calibri"/>
              </a:rPr>
              <a:t>e</a:t>
            </a:r>
            <a:r>
              <a:rPr sz="2600" spc="-15" dirty="0" smtClean="0">
                <a:latin typeface="Calibri"/>
                <a:cs typeface="Calibri"/>
              </a:rPr>
              <a:t> </a:t>
            </a:r>
            <a:r>
              <a:rPr sz="2600" spc="-35" dirty="0" smtClean="0">
                <a:latin typeface="Calibri"/>
                <a:cs typeface="Calibri"/>
              </a:rPr>
              <a:t>r</a:t>
            </a:r>
            <a:r>
              <a:rPr sz="2600" spc="0" dirty="0" smtClean="0">
                <a:latin typeface="Calibri"/>
                <a:cs typeface="Calibri"/>
              </a:rPr>
              <a:t>ecei</a:t>
            </a:r>
            <a:r>
              <a:rPr sz="2600" spc="-20" dirty="0" smtClean="0">
                <a:latin typeface="Calibri"/>
                <a:cs typeface="Calibri"/>
              </a:rPr>
              <a:t>v</a:t>
            </a:r>
            <a:r>
              <a:rPr sz="2600" spc="0" dirty="0" smtClean="0">
                <a:latin typeface="Calibri"/>
                <a:cs typeface="Calibri"/>
              </a:rPr>
              <a:t>ed</a:t>
            </a:r>
            <a:r>
              <a:rPr sz="2600" spc="-40" dirty="0" smtClean="0">
                <a:latin typeface="Calibri"/>
                <a:cs typeface="Calibri"/>
              </a:rPr>
              <a:t> </a:t>
            </a:r>
            <a:r>
              <a:rPr sz="2600" spc="0" dirty="0" smtClean="0">
                <a:latin typeface="Calibri"/>
                <a:cs typeface="Calibri"/>
              </a:rPr>
              <a:t>p</a:t>
            </a:r>
            <a:r>
              <a:rPr sz="2600" spc="-20" dirty="0" smtClean="0">
                <a:latin typeface="Calibri"/>
                <a:cs typeface="Calibri"/>
              </a:rPr>
              <a:t>o</a:t>
            </a:r>
            <a:r>
              <a:rPr sz="2600" spc="-30" dirty="0" smtClean="0">
                <a:latin typeface="Calibri"/>
                <a:cs typeface="Calibri"/>
              </a:rPr>
              <a:t>w</a:t>
            </a:r>
            <a:r>
              <a:rPr sz="2600" spc="0" dirty="0" smtClean="0">
                <a:latin typeface="Calibri"/>
                <a:cs typeface="Calibri"/>
              </a:rPr>
              <a:t>er in dB</a:t>
            </a:r>
            <a:r>
              <a:rPr sz="2600" spc="-10" dirty="0" smtClean="0">
                <a:latin typeface="Calibri"/>
                <a:cs typeface="Calibri"/>
              </a:rPr>
              <a:t> </a:t>
            </a:r>
            <a:r>
              <a:rPr sz="2600" spc="-25" dirty="0" smtClean="0">
                <a:latin typeface="Calibri"/>
                <a:cs typeface="Calibri"/>
              </a:rPr>
              <a:t>a</a:t>
            </a:r>
            <a:r>
              <a:rPr sz="2600" spc="0" dirty="0" smtClean="0">
                <a:latin typeface="Calibri"/>
                <a:cs typeface="Calibri"/>
              </a:rPr>
              <a:t>t di</a:t>
            </a:r>
            <a:r>
              <a:rPr sz="2600" spc="-20" dirty="0" smtClean="0">
                <a:latin typeface="Calibri"/>
                <a:cs typeface="Calibri"/>
              </a:rPr>
              <a:t>s</a:t>
            </a:r>
            <a:r>
              <a:rPr sz="2600" spc="-35" dirty="0" smtClean="0">
                <a:latin typeface="Calibri"/>
                <a:cs typeface="Calibri"/>
              </a:rPr>
              <a:t>t</a:t>
            </a:r>
            <a:r>
              <a:rPr sz="2600" spc="0" dirty="0" smtClean="0">
                <a:latin typeface="Calibri"/>
                <a:cs typeface="Calibri"/>
              </a:rPr>
              <a:t>ance</a:t>
            </a:r>
            <a:r>
              <a:rPr sz="2600" spc="-20" dirty="0" smtClean="0">
                <a:latin typeface="Calibri"/>
                <a:cs typeface="Calibri"/>
              </a:rPr>
              <a:t> </a:t>
            </a:r>
            <a:r>
              <a:rPr sz="2600" b="1" i="1" spc="0" dirty="0" smtClean="0">
                <a:solidFill>
                  <a:srgbClr val="FF0000"/>
                </a:solidFill>
                <a:latin typeface="Calibri"/>
                <a:cs typeface="Calibri"/>
              </a:rPr>
              <a:t>d </a:t>
            </a:r>
            <a:r>
              <a:rPr sz="2600" b="1" i="1" spc="5" dirty="0" smtClean="0">
                <a:solidFill>
                  <a:srgbClr val="FF0000"/>
                </a:solidFill>
                <a:latin typeface="Calibri"/>
                <a:cs typeface="Calibri"/>
              </a:rPr>
              <a:t>P</a:t>
            </a:r>
            <a:r>
              <a:rPr sz="2550" b="1" i="1" spc="7" baseline="-21241" dirty="0" smtClean="0">
                <a:solidFill>
                  <a:srgbClr val="FF0000"/>
                </a:solidFill>
                <a:latin typeface="Calibri"/>
                <a:cs typeface="Calibri"/>
              </a:rPr>
              <a:t>0 </a:t>
            </a:r>
            <a:r>
              <a:rPr sz="2550" b="1" i="1" spc="-284" baseline="-21241" dirty="0" smtClean="0">
                <a:solidFill>
                  <a:srgbClr val="FF0000"/>
                </a:solidFill>
                <a:latin typeface="Calibri"/>
                <a:cs typeface="Calibri"/>
              </a:rPr>
              <a:t> </a:t>
            </a:r>
            <a:r>
              <a:rPr sz="2600" spc="0" dirty="0" smtClean="0">
                <a:latin typeface="Calibri"/>
                <a:cs typeface="Calibri"/>
              </a:rPr>
              <a:t>is the</a:t>
            </a:r>
            <a:r>
              <a:rPr sz="2600" spc="-20" dirty="0" smtClean="0">
                <a:latin typeface="Calibri"/>
                <a:cs typeface="Calibri"/>
              </a:rPr>
              <a:t> </a:t>
            </a:r>
            <a:r>
              <a:rPr sz="2600" spc="-35" dirty="0" smtClean="0">
                <a:latin typeface="Calibri"/>
                <a:cs typeface="Calibri"/>
              </a:rPr>
              <a:t>r</a:t>
            </a:r>
            <a:r>
              <a:rPr sz="2600" spc="0" dirty="0" smtClean="0">
                <a:latin typeface="Calibri"/>
                <a:cs typeface="Calibri"/>
              </a:rPr>
              <a:t>ecei</a:t>
            </a:r>
            <a:r>
              <a:rPr sz="2600" spc="-20" dirty="0" smtClean="0">
                <a:latin typeface="Calibri"/>
                <a:cs typeface="Calibri"/>
              </a:rPr>
              <a:t>v</a:t>
            </a:r>
            <a:r>
              <a:rPr sz="2600" spc="0" dirty="0" smtClean="0">
                <a:latin typeface="Calibri"/>
                <a:cs typeface="Calibri"/>
              </a:rPr>
              <a:t>ed</a:t>
            </a:r>
            <a:r>
              <a:rPr sz="2600" spc="-40" dirty="0" smtClean="0">
                <a:latin typeface="Calibri"/>
                <a:cs typeface="Calibri"/>
              </a:rPr>
              <a:t> </a:t>
            </a:r>
            <a:r>
              <a:rPr sz="2600" spc="0" dirty="0" smtClean="0">
                <a:latin typeface="Calibri"/>
                <a:cs typeface="Calibri"/>
              </a:rPr>
              <a:t>p</a:t>
            </a:r>
            <a:r>
              <a:rPr sz="2600" spc="-20" dirty="0" smtClean="0">
                <a:latin typeface="Calibri"/>
                <a:cs typeface="Calibri"/>
              </a:rPr>
              <a:t>o</a:t>
            </a:r>
            <a:r>
              <a:rPr sz="2600" spc="-30" dirty="0" smtClean="0">
                <a:latin typeface="Calibri"/>
                <a:cs typeface="Calibri"/>
              </a:rPr>
              <a:t>w</a:t>
            </a:r>
            <a:r>
              <a:rPr sz="2600" spc="0" dirty="0" smtClean="0">
                <a:latin typeface="Calibri"/>
                <a:cs typeface="Calibri"/>
              </a:rPr>
              <a:t>er in dB</a:t>
            </a:r>
            <a:r>
              <a:rPr sz="2600" spc="-10" dirty="0" smtClean="0">
                <a:latin typeface="Calibri"/>
                <a:cs typeface="Calibri"/>
              </a:rPr>
              <a:t> </a:t>
            </a:r>
            <a:r>
              <a:rPr sz="2600" spc="-25" dirty="0" smtClean="0">
                <a:latin typeface="Calibri"/>
                <a:cs typeface="Calibri"/>
              </a:rPr>
              <a:t>a</a:t>
            </a:r>
            <a:r>
              <a:rPr sz="2600" spc="0" dirty="0" smtClean="0">
                <a:latin typeface="Calibri"/>
                <a:cs typeface="Calibri"/>
              </a:rPr>
              <a:t>t a short</a:t>
            </a:r>
            <a:r>
              <a:rPr sz="2600" spc="-10" dirty="0" smtClean="0">
                <a:latin typeface="Calibri"/>
                <a:cs typeface="Calibri"/>
              </a:rPr>
              <a:t> </a:t>
            </a:r>
            <a:r>
              <a:rPr sz="2600" spc="0" dirty="0" smtClean="0">
                <a:latin typeface="Calibri"/>
                <a:cs typeface="Calibri"/>
              </a:rPr>
              <a:t>di</a:t>
            </a:r>
            <a:r>
              <a:rPr sz="2600" spc="-25" dirty="0" smtClean="0">
                <a:latin typeface="Calibri"/>
                <a:cs typeface="Calibri"/>
              </a:rPr>
              <a:t>s</a:t>
            </a:r>
            <a:r>
              <a:rPr sz="2600" spc="-35" dirty="0" smtClean="0">
                <a:latin typeface="Calibri"/>
                <a:cs typeface="Calibri"/>
              </a:rPr>
              <a:t>t</a:t>
            </a:r>
            <a:r>
              <a:rPr sz="2600" spc="0" dirty="0" smtClean="0">
                <a:latin typeface="Calibri"/>
                <a:cs typeface="Calibri"/>
              </a:rPr>
              <a:t>ance</a:t>
            </a:r>
            <a:r>
              <a:rPr sz="2600" spc="-10" dirty="0" smtClean="0">
                <a:latin typeface="Calibri"/>
                <a:cs typeface="Calibri"/>
              </a:rPr>
              <a:t> </a:t>
            </a:r>
            <a:r>
              <a:rPr sz="2600" b="1" i="1" spc="5" dirty="0" smtClean="0">
                <a:solidFill>
                  <a:srgbClr val="FF0000"/>
                </a:solidFill>
                <a:latin typeface="Calibri"/>
                <a:cs typeface="Calibri"/>
              </a:rPr>
              <a:t>d</a:t>
            </a:r>
            <a:r>
              <a:rPr sz="2550" b="1" i="1" spc="7" baseline="-21241" dirty="0" smtClean="0">
                <a:solidFill>
                  <a:srgbClr val="FF0000"/>
                </a:solidFill>
                <a:latin typeface="Calibri"/>
                <a:cs typeface="Calibri"/>
              </a:rPr>
              <a:t>0</a:t>
            </a:r>
            <a:endParaRPr sz="2550" baseline="-21241">
              <a:latin typeface="Calibri"/>
              <a:cs typeface="Calibri"/>
            </a:endParaRPr>
          </a:p>
        </p:txBody>
      </p:sp>
      <p:sp>
        <p:nvSpPr>
          <p:cNvPr id="4" name="object 4"/>
          <p:cNvSpPr txBox="1"/>
          <p:nvPr/>
        </p:nvSpPr>
        <p:spPr>
          <a:xfrm rot="10860000">
            <a:off x="485349" y="5315391"/>
            <a:ext cx="316289" cy="267970"/>
          </a:xfrm>
          <a:prstGeom prst="rect">
            <a:avLst/>
          </a:prstGeom>
        </p:spPr>
        <p:txBody>
          <a:bodyPr vert="horz" wrap="square" lIns="0" tIns="0" rIns="0" bIns="0" rtlCol="0">
            <a:noAutofit/>
          </a:bodyPr>
          <a:lstStyle/>
          <a:p>
            <a:pPr>
              <a:lnSpc>
                <a:spcPts val="2110"/>
              </a:lnSpc>
            </a:pPr>
            <a:r>
              <a:rPr sz="1800" b="1" spc="-15" dirty="0" smtClean="0">
                <a:solidFill>
                  <a:srgbClr val="FF0000"/>
                </a:solidFill>
                <a:latin typeface="Verdana"/>
                <a:cs typeface="Verdana"/>
              </a:rPr>
              <a:t>_</a:t>
            </a:r>
            <a:endParaRPr sz="1800">
              <a:latin typeface="Verdana"/>
              <a:cs typeface="Verdan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54202" y="0"/>
            <a:ext cx="6918959" cy="647700"/>
          </a:xfrm>
          <a:prstGeom prst="rect">
            <a:avLst/>
          </a:prstGeom>
        </p:spPr>
        <p:txBody>
          <a:bodyPr vert="horz" wrap="square" lIns="0" tIns="0" rIns="0" bIns="0" rtlCol="0">
            <a:noAutofit/>
          </a:bodyPr>
          <a:lstStyle/>
          <a:p>
            <a:pPr marL="12700">
              <a:lnSpc>
                <a:spcPct val="100000"/>
              </a:lnSpc>
            </a:pPr>
            <a:r>
              <a:rPr sz="4000" spc="-20" dirty="0" smtClean="0">
                <a:latin typeface="Calibri"/>
                <a:cs typeface="Calibri"/>
              </a:rPr>
              <a:t>Signal </a:t>
            </a:r>
            <a:r>
              <a:rPr sz="4000" spc="-114" dirty="0" smtClean="0">
                <a:latin typeface="Calibri"/>
                <a:cs typeface="Calibri"/>
              </a:rPr>
              <a:t>P</a:t>
            </a:r>
            <a:r>
              <a:rPr sz="4000" spc="-25" dirty="0" smtClean="0">
                <a:latin typeface="Calibri"/>
                <a:cs typeface="Calibri"/>
              </a:rPr>
              <a:t>o</a:t>
            </a:r>
            <a:r>
              <a:rPr sz="4000" spc="-75" dirty="0" smtClean="0">
                <a:latin typeface="Calibri"/>
                <a:cs typeface="Calibri"/>
              </a:rPr>
              <a:t>w</a:t>
            </a:r>
            <a:r>
              <a:rPr sz="4000" spc="-20" dirty="0" smtClean="0">
                <a:latin typeface="Calibri"/>
                <a:cs typeface="Calibri"/>
              </a:rPr>
              <a:t>er </a:t>
            </a:r>
            <a:r>
              <a:rPr sz="4000" spc="-25" dirty="0" smtClean="0">
                <a:latin typeface="Calibri"/>
                <a:cs typeface="Calibri"/>
              </a:rPr>
              <a:t>D</a:t>
            </a:r>
            <a:r>
              <a:rPr sz="4000" spc="-15" dirty="0" smtClean="0">
                <a:latin typeface="Calibri"/>
                <a:cs typeface="Calibri"/>
              </a:rPr>
              <a:t>e</a:t>
            </a:r>
            <a:r>
              <a:rPr sz="4000" spc="-60" dirty="0" smtClean="0">
                <a:latin typeface="Calibri"/>
                <a:cs typeface="Calibri"/>
              </a:rPr>
              <a:t>c</a:t>
            </a:r>
            <a:r>
              <a:rPr sz="4000" spc="-90" dirty="0" smtClean="0">
                <a:latin typeface="Calibri"/>
                <a:cs typeface="Calibri"/>
              </a:rPr>
              <a:t>a</a:t>
            </a:r>
            <a:r>
              <a:rPr sz="4000" spc="-20" dirty="0" smtClean="0">
                <a:latin typeface="Calibri"/>
                <a:cs typeface="Calibri"/>
              </a:rPr>
              <a:t>y</a:t>
            </a:r>
            <a:r>
              <a:rPr sz="4000" spc="-15" dirty="0" smtClean="0">
                <a:latin typeface="Calibri"/>
                <a:cs typeface="Calibri"/>
              </a:rPr>
              <a:t> </a:t>
            </a:r>
            <a:r>
              <a:rPr sz="4000" spc="-20" dirty="0" smtClean="0">
                <a:latin typeface="Calibri"/>
                <a:cs typeface="Calibri"/>
              </a:rPr>
              <a:t>with Di</a:t>
            </a:r>
            <a:r>
              <a:rPr sz="4000" spc="-80" dirty="0" smtClean="0">
                <a:latin typeface="Calibri"/>
                <a:cs typeface="Calibri"/>
              </a:rPr>
              <a:t>s</a:t>
            </a:r>
            <a:r>
              <a:rPr sz="4000" spc="-60" dirty="0" smtClean="0">
                <a:latin typeface="Calibri"/>
                <a:cs typeface="Calibri"/>
              </a:rPr>
              <a:t>t</a:t>
            </a:r>
            <a:r>
              <a:rPr sz="4000" spc="-20" dirty="0" smtClean="0">
                <a:latin typeface="Calibri"/>
                <a:cs typeface="Calibri"/>
              </a:rPr>
              <a:t>ance</a:t>
            </a:r>
            <a:endParaRPr sz="4000">
              <a:latin typeface="Calibri"/>
              <a:cs typeface="Calibri"/>
            </a:endParaRPr>
          </a:p>
        </p:txBody>
      </p:sp>
      <p:sp>
        <p:nvSpPr>
          <p:cNvPr id="4" name="object 4"/>
          <p:cNvSpPr txBox="1">
            <a:spLocks noGrp="1"/>
          </p:cNvSpPr>
          <p:nvPr>
            <p:ph type="sldNum" sz="quarter" idx="7"/>
          </p:nvPr>
        </p:nvSpPr>
        <p:spPr>
          <a:prstGeom prst="rect">
            <a:avLst/>
          </a:prstGeom>
        </p:spPr>
        <p:txBody>
          <a:bodyPr vert="horz" wrap="square" lIns="0" tIns="0" rIns="0" bIns="0" rtlCol="0">
            <a:noAutofit/>
          </a:bodyPr>
          <a:lstStyle/>
          <a:p>
            <a:pPr marL="25400">
              <a:lnSpc>
                <a:spcPct val="100000"/>
              </a:lnSpc>
            </a:pPr>
            <a:fld id="{81D60167-4931-47E6-BA6A-407CBD079E47}" type="slidenum">
              <a:rPr sz="1200" dirty="0" smtClean="0">
                <a:solidFill>
                  <a:srgbClr val="888888"/>
                </a:solidFill>
                <a:latin typeface="Verdana"/>
                <a:cs typeface="Verdana"/>
              </a:rPr>
              <a:t>9</a:t>
            </a:fld>
            <a:endParaRPr sz="1200">
              <a:latin typeface="Verdana"/>
              <a:cs typeface="Verdana"/>
            </a:endParaRPr>
          </a:p>
        </p:txBody>
      </p:sp>
      <p:sp>
        <p:nvSpPr>
          <p:cNvPr id="3" name="object 3"/>
          <p:cNvSpPr txBox="1"/>
          <p:nvPr/>
        </p:nvSpPr>
        <p:spPr>
          <a:xfrm>
            <a:off x="78739" y="1626361"/>
            <a:ext cx="8921115" cy="4052570"/>
          </a:xfrm>
          <a:prstGeom prst="rect">
            <a:avLst/>
          </a:prstGeom>
        </p:spPr>
        <p:txBody>
          <a:bodyPr vert="horz" wrap="square" lIns="0" tIns="0" rIns="0" bIns="0" rtlCol="0">
            <a:noAutofit/>
          </a:bodyPr>
          <a:lstStyle/>
          <a:p>
            <a:pPr marL="355600" indent="-342900">
              <a:lnSpc>
                <a:spcPct val="100000"/>
              </a:lnSpc>
              <a:buClr>
                <a:srgbClr val="0000FF"/>
              </a:buClr>
              <a:buFont typeface="Arial"/>
              <a:buChar char="•"/>
              <a:tabLst>
                <a:tab pos="354965" algn="l"/>
              </a:tabLst>
            </a:pPr>
            <a:r>
              <a:rPr sz="2400" b="1" i="1" spc="-10" dirty="0" smtClean="0">
                <a:solidFill>
                  <a:srgbClr val="0000FF"/>
                </a:solidFill>
                <a:latin typeface="Calibri"/>
                <a:cs typeface="Calibri"/>
              </a:rPr>
              <a:t>In</a:t>
            </a:r>
            <a:r>
              <a:rPr sz="2400" b="1" i="1" spc="-25" dirty="0" smtClean="0">
                <a:solidFill>
                  <a:srgbClr val="0000FF"/>
                </a:solidFill>
                <a:latin typeface="Calibri"/>
                <a:cs typeface="Calibri"/>
              </a:rPr>
              <a:t> </a:t>
            </a:r>
            <a:r>
              <a:rPr sz="2400" b="1" i="1" spc="-15" dirty="0" smtClean="0">
                <a:solidFill>
                  <a:srgbClr val="0000FF"/>
                </a:solidFill>
                <a:latin typeface="Calibri"/>
                <a:cs typeface="Calibri"/>
              </a:rPr>
              <a:t>practi</a:t>
            </a:r>
            <a:r>
              <a:rPr sz="2400" b="1" i="1" spc="-30" dirty="0" smtClean="0">
                <a:solidFill>
                  <a:srgbClr val="0000FF"/>
                </a:solidFill>
                <a:latin typeface="Calibri"/>
                <a:cs typeface="Calibri"/>
              </a:rPr>
              <a:t>c</a:t>
            </a:r>
            <a:r>
              <a:rPr sz="2400" b="1" i="1" spc="-5" dirty="0" smtClean="0">
                <a:solidFill>
                  <a:srgbClr val="0000FF"/>
                </a:solidFill>
                <a:latin typeface="Calibri"/>
                <a:cs typeface="Calibri"/>
              </a:rPr>
              <a:t>e</a:t>
            </a:r>
            <a:r>
              <a:rPr sz="2400" spc="-10" dirty="0" smtClean="0">
                <a:latin typeface="Calibri"/>
                <a:cs typeface="Calibri"/>
              </a:rPr>
              <a:t>, </a:t>
            </a:r>
            <a:r>
              <a:rPr sz="2400" spc="-15" dirty="0" smtClean="0">
                <a:latin typeface="Calibri"/>
                <a:cs typeface="Calibri"/>
              </a:rPr>
              <a:t>the o</a:t>
            </a:r>
            <a:r>
              <a:rPr sz="2400" spc="-20" dirty="0" smtClean="0">
                <a:latin typeface="Calibri"/>
                <a:cs typeface="Calibri"/>
              </a:rPr>
              <a:t>b</a:t>
            </a:r>
            <a:r>
              <a:rPr sz="2400" spc="-15" dirty="0" smtClean="0">
                <a:latin typeface="Calibri"/>
                <a:cs typeface="Calibri"/>
              </a:rPr>
              <a:t>se</a:t>
            </a:r>
            <a:r>
              <a:rPr sz="2400" spc="15" dirty="0" smtClean="0">
                <a:latin typeface="Calibri"/>
                <a:cs typeface="Calibri"/>
              </a:rPr>
              <a:t>r</a:t>
            </a:r>
            <a:r>
              <a:rPr sz="2400" spc="-55" dirty="0" smtClean="0">
                <a:latin typeface="Calibri"/>
                <a:cs typeface="Calibri"/>
              </a:rPr>
              <a:t>v</a:t>
            </a:r>
            <a:r>
              <a:rPr sz="2400" spc="-25" dirty="0" smtClean="0">
                <a:latin typeface="Calibri"/>
                <a:cs typeface="Calibri"/>
              </a:rPr>
              <a:t>a</a:t>
            </a:r>
            <a:r>
              <a:rPr sz="2400" spc="0" dirty="0" smtClean="0">
                <a:latin typeface="Calibri"/>
                <a:cs typeface="Calibri"/>
              </a:rPr>
              <a:t>tion</a:t>
            </a:r>
            <a:r>
              <a:rPr sz="2400" spc="-5" dirty="0" smtClean="0">
                <a:latin typeface="Calibri"/>
                <a:cs typeface="Calibri"/>
              </a:rPr>
              <a:t> </a:t>
            </a:r>
            <a:r>
              <a:rPr sz="2400" spc="-10" dirty="0" smtClean="0">
                <a:latin typeface="Calibri"/>
                <a:cs typeface="Calibri"/>
              </a:rPr>
              <a:t>i</a:t>
            </a:r>
            <a:r>
              <a:rPr sz="2400" spc="-25" dirty="0" smtClean="0">
                <a:latin typeface="Calibri"/>
                <a:cs typeface="Calibri"/>
              </a:rPr>
              <a:t>n</a:t>
            </a:r>
            <a:r>
              <a:rPr sz="2400" spc="-35" dirty="0" smtClean="0">
                <a:latin typeface="Calibri"/>
                <a:cs typeface="Calibri"/>
              </a:rPr>
              <a:t>t</a:t>
            </a:r>
            <a:r>
              <a:rPr sz="2400" spc="-15" dirty="0" smtClean="0">
                <a:latin typeface="Calibri"/>
                <a:cs typeface="Calibri"/>
              </a:rPr>
              <a:t>e</a:t>
            </a:r>
            <a:r>
              <a:rPr sz="2400" spc="20" dirty="0" smtClean="0">
                <a:latin typeface="Calibri"/>
                <a:cs typeface="Calibri"/>
              </a:rPr>
              <a:t>r</a:t>
            </a:r>
            <a:r>
              <a:rPr sz="2400" spc="-55" dirty="0" smtClean="0">
                <a:latin typeface="Calibri"/>
                <a:cs typeface="Calibri"/>
              </a:rPr>
              <a:t>v</a:t>
            </a:r>
            <a:r>
              <a:rPr sz="2400" spc="0" dirty="0" smtClean="0">
                <a:latin typeface="Calibri"/>
                <a:cs typeface="Calibri"/>
              </a:rPr>
              <a:t>al is n</a:t>
            </a:r>
            <a:r>
              <a:rPr sz="2400" spc="-15" dirty="0" smtClean="0">
                <a:latin typeface="Calibri"/>
                <a:cs typeface="Calibri"/>
              </a:rPr>
              <a:t>o</a:t>
            </a:r>
            <a:r>
              <a:rPr sz="2400" spc="-10" dirty="0" smtClean="0">
                <a:latin typeface="Calibri"/>
                <a:cs typeface="Calibri"/>
              </a:rPr>
              <a:t>t</a:t>
            </a:r>
            <a:r>
              <a:rPr sz="2400" spc="-5" dirty="0" smtClean="0">
                <a:latin typeface="Calibri"/>
                <a:cs typeface="Calibri"/>
              </a:rPr>
              <a:t> </a:t>
            </a:r>
            <a:r>
              <a:rPr sz="2400" b="1" spc="-15" dirty="0" smtClean="0">
                <a:solidFill>
                  <a:srgbClr val="0000FF"/>
                </a:solidFill>
                <a:latin typeface="Calibri"/>
                <a:cs typeface="Calibri"/>
              </a:rPr>
              <a:t>long enough </a:t>
            </a:r>
            <a:r>
              <a:rPr sz="2400" spc="-35" dirty="0" smtClean="0">
                <a:latin typeface="Calibri"/>
                <a:cs typeface="Calibri"/>
              </a:rPr>
              <a:t>t</a:t>
            </a:r>
            <a:r>
              <a:rPr sz="2400" spc="0" dirty="0" smtClean="0">
                <a:latin typeface="Calibri"/>
                <a:cs typeface="Calibri"/>
              </a:rPr>
              <a:t>o</a:t>
            </a:r>
            <a:r>
              <a:rPr sz="2400" spc="-5" dirty="0" smtClean="0">
                <a:latin typeface="Calibri"/>
                <a:cs typeface="Calibri"/>
              </a:rPr>
              <a:t> </a:t>
            </a:r>
            <a:r>
              <a:rPr sz="2400" spc="0" dirty="0" smtClean="0">
                <a:latin typeface="Calibri"/>
                <a:cs typeface="Calibri"/>
              </a:rPr>
              <a:t>miti</a:t>
            </a:r>
            <a:r>
              <a:rPr sz="2400" spc="-55" dirty="0" smtClean="0">
                <a:latin typeface="Calibri"/>
                <a:cs typeface="Calibri"/>
              </a:rPr>
              <a:t>g</a:t>
            </a:r>
            <a:r>
              <a:rPr sz="2400" spc="-25" dirty="0" smtClean="0">
                <a:latin typeface="Calibri"/>
                <a:cs typeface="Calibri"/>
              </a:rPr>
              <a:t>a</a:t>
            </a:r>
            <a:r>
              <a:rPr sz="2400" spc="-35" dirty="0" smtClean="0">
                <a:latin typeface="Calibri"/>
                <a:cs typeface="Calibri"/>
              </a:rPr>
              <a:t>t</a:t>
            </a:r>
            <a:r>
              <a:rPr sz="2400" spc="-15" dirty="0" smtClean="0">
                <a:latin typeface="Calibri"/>
                <a:cs typeface="Calibri"/>
              </a:rPr>
              <a:t>e</a:t>
            </a:r>
            <a:endParaRPr sz="2400" dirty="0">
              <a:latin typeface="Calibri"/>
              <a:cs typeface="Calibri"/>
            </a:endParaRPr>
          </a:p>
          <a:p>
            <a:pPr marL="355600">
              <a:lnSpc>
                <a:spcPct val="100000"/>
              </a:lnSpc>
            </a:pPr>
            <a:r>
              <a:rPr sz="2400" dirty="0" smtClean="0">
                <a:latin typeface="Calibri"/>
                <a:cs typeface="Calibri"/>
              </a:rPr>
              <a:t>the</a:t>
            </a:r>
            <a:r>
              <a:rPr sz="2400" spc="-15" dirty="0" smtClean="0">
                <a:latin typeface="Calibri"/>
                <a:cs typeface="Calibri"/>
              </a:rPr>
              <a:t> </a:t>
            </a:r>
            <a:r>
              <a:rPr sz="2400" spc="-20" dirty="0" smtClean="0">
                <a:latin typeface="Calibri"/>
                <a:cs typeface="Calibri"/>
              </a:rPr>
              <a:t>e</a:t>
            </a:r>
            <a:r>
              <a:rPr sz="2400" spc="-25" dirty="0" smtClean="0">
                <a:latin typeface="Calibri"/>
                <a:cs typeface="Calibri"/>
              </a:rPr>
              <a:t>f</a:t>
            </a:r>
            <a:r>
              <a:rPr sz="2400" spc="-65" dirty="0" smtClean="0">
                <a:latin typeface="Calibri"/>
                <a:cs typeface="Calibri"/>
              </a:rPr>
              <a:t>f</a:t>
            </a:r>
            <a:r>
              <a:rPr sz="2400" spc="0" dirty="0" smtClean="0">
                <a:latin typeface="Calibri"/>
                <a:cs typeface="Calibri"/>
              </a:rPr>
              <a:t>e</a:t>
            </a:r>
            <a:r>
              <a:rPr sz="2400" spc="5" dirty="0" smtClean="0">
                <a:latin typeface="Calibri"/>
                <a:cs typeface="Calibri"/>
              </a:rPr>
              <a:t>c</a:t>
            </a:r>
            <a:r>
              <a:rPr sz="2400" spc="0" dirty="0" smtClean="0">
                <a:latin typeface="Calibri"/>
                <a:cs typeface="Calibri"/>
              </a:rPr>
              <a:t>ts </a:t>
            </a:r>
            <a:r>
              <a:rPr sz="2400" spc="-15" dirty="0" smtClean="0">
                <a:latin typeface="Calibri"/>
                <a:cs typeface="Calibri"/>
              </a:rPr>
              <a:t>o</a:t>
            </a:r>
            <a:r>
              <a:rPr sz="2400" spc="0" dirty="0" smtClean="0">
                <a:latin typeface="Calibri"/>
                <a:cs typeface="Calibri"/>
              </a:rPr>
              <a:t>f s</a:t>
            </a:r>
            <a:r>
              <a:rPr sz="2400" spc="-10" dirty="0" smtClean="0">
                <a:latin typeface="Calibri"/>
                <a:cs typeface="Calibri"/>
              </a:rPr>
              <a:t>h</a:t>
            </a:r>
            <a:r>
              <a:rPr sz="2400" spc="0" dirty="0" smtClean="0">
                <a:latin typeface="Calibri"/>
                <a:cs typeface="Calibri"/>
              </a:rPr>
              <a:t>ad</a:t>
            </a:r>
            <a:r>
              <a:rPr sz="2400" spc="-25" dirty="0" smtClean="0">
                <a:latin typeface="Calibri"/>
                <a:cs typeface="Calibri"/>
              </a:rPr>
              <a:t>o</a:t>
            </a:r>
            <a:r>
              <a:rPr sz="2400" spc="0" dirty="0" smtClean="0">
                <a:latin typeface="Calibri"/>
                <a:cs typeface="Calibri"/>
              </a:rPr>
              <a:t>wing</a:t>
            </a:r>
            <a:endParaRPr sz="2400" dirty="0">
              <a:latin typeface="Calibri"/>
              <a:cs typeface="Calibri"/>
            </a:endParaRPr>
          </a:p>
          <a:p>
            <a:pPr>
              <a:lnSpc>
                <a:spcPts val="550"/>
              </a:lnSpc>
              <a:spcBef>
                <a:spcPts val="49"/>
              </a:spcBef>
            </a:pPr>
            <a:endParaRPr sz="550" dirty="0"/>
          </a:p>
          <a:p>
            <a:pPr marL="12700">
              <a:lnSpc>
                <a:spcPct val="100000"/>
              </a:lnSpc>
            </a:pPr>
            <a:r>
              <a:rPr sz="2400" dirty="0" smtClean="0">
                <a:latin typeface="Wingdings"/>
                <a:cs typeface="Wingdings"/>
              </a:rPr>
              <a:t></a:t>
            </a:r>
            <a:r>
              <a:rPr sz="2400" spc="-80" dirty="0" smtClean="0">
                <a:latin typeface="Times New Roman"/>
                <a:cs typeface="Times New Roman"/>
              </a:rPr>
              <a:t> </a:t>
            </a:r>
            <a:r>
              <a:rPr sz="2400" spc="-10" dirty="0" smtClean="0">
                <a:latin typeface="Calibri"/>
                <a:cs typeface="Calibri"/>
              </a:rPr>
              <a:t>T</a:t>
            </a:r>
            <a:r>
              <a:rPr sz="2400" spc="-15" dirty="0" smtClean="0">
                <a:latin typeface="Calibri"/>
                <a:cs typeface="Calibri"/>
              </a:rPr>
              <a:t>he</a:t>
            </a:r>
            <a:r>
              <a:rPr sz="2400" spc="10" dirty="0" smtClean="0">
                <a:latin typeface="Calibri"/>
                <a:cs typeface="Calibri"/>
              </a:rPr>
              <a:t> </a:t>
            </a:r>
            <a:r>
              <a:rPr sz="2400" spc="-45" dirty="0" smtClean="0">
                <a:latin typeface="Calibri"/>
                <a:cs typeface="Calibri"/>
              </a:rPr>
              <a:t>r</a:t>
            </a:r>
            <a:r>
              <a:rPr sz="2400" spc="-15" dirty="0" smtClean="0">
                <a:latin typeface="Calibri"/>
                <a:cs typeface="Calibri"/>
              </a:rPr>
              <a:t>e</a:t>
            </a:r>
            <a:r>
              <a:rPr sz="2400" spc="-5" dirty="0" smtClean="0">
                <a:latin typeface="Calibri"/>
                <a:cs typeface="Calibri"/>
              </a:rPr>
              <a:t>c</a:t>
            </a:r>
            <a:r>
              <a:rPr sz="2400" spc="-10" dirty="0" smtClean="0">
                <a:latin typeface="Calibri"/>
                <a:cs typeface="Calibri"/>
              </a:rPr>
              <a:t>ei</a:t>
            </a:r>
            <a:r>
              <a:rPr sz="2400" spc="-40" dirty="0" smtClean="0">
                <a:latin typeface="Calibri"/>
                <a:cs typeface="Calibri"/>
              </a:rPr>
              <a:t>v</a:t>
            </a:r>
            <a:r>
              <a:rPr sz="2400" spc="-15" dirty="0" smtClean="0">
                <a:latin typeface="Calibri"/>
                <a:cs typeface="Calibri"/>
              </a:rPr>
              <a:t>ed p</a:t>
            </a:r>
            <a:r>
              <a:rPr sz="2400" spc="-20" dirty="0" smtClean="0">
                <a:latin typeface="Calibri"/>
                <a:cs typeface="Calibri"/>
              </a:rPr>
              <a:t>o</a:t>
            </a:r>
            <a:r>
              <a:rPr sz="2400" spc="-45" dirty="0" smtClean="0">
                <a:latin typeface="Calibri"/>
                <a:cs typeface="Calibri"/>
              </a:rPr>
              <a:t>w</a:t>
            </a:r>
            <a:r>
              <a:rPr sz="2400" spc="-15" dirty="0" smtClean="0">
                <a:latin typeface="Calibri"/>
                <a:cs typeface="Calibri"/>
              </a:rPr>
              <a:t>er is </a:t>
            </a:r>
            <a:r>
              <a:rPr sz="2400" spc="-30" dirty="0" smtClean="0">
                <a:latin typeface="Calibri"/>
                <a:cs typeface="Calibri"/>
              </a:rPr>
              <a:t>c</a:t>
            </a:r>
            <a:r>
              <a:rPr sz="2400" spc="0" dirty="0" smtClean="0">
                <a:latin typeface="Calibri"/>
                <a:cs typeface="Calibri"/>
              </a:rPr>
              <a:t>ommonly</a:t>
            </a:r>
            <a:r>
              <a:rPr sz="2400" spc="-15" dirty="0" smtClean="0">
                <a:latin typeface="Calibri"/>
                <a:cs typeface="Calibri"/>
              </a:rPr>
              <a:t> </a:t>
            </a:r>
            <a:r>
              <a:rPr sz="2400" spc="0" dirty="0" smtClean="0">
                <a:latin typeface="Calibri"/>
                <a:cs typeface="Calibri"/>
              </a:rPr>
              <a:t>model</a:t>
            </a:r>
            <a:r>
              <a:rPr sz="2400" spc="5" dirty="0" smtClean="0">
                <a:latin typeface="Calibri"/>
                <a:cs typeface="Calibri"/>
              </a:rPr>
              <a:t>e</a:t>
            </a:r>
            <a:r>
              <a:rPr sz="2400" spc="0" dirty="0" smtClean="0">
                <a:latin typeface="Calibri"/>
                <a:cs typeface="Calibri"/>
              </a:rPr>
              <a:t>d</a:t>
            </a:r>
            <a:r>
              <a:rPr sz="2400" spc="-20" dirty="0" smtClean="0">
                <a:latin typeface="Calibri"/>
                <a:cs typeface="Calibri"/>
              </a:rPr>
              <a:t> </a:t>
            </a:r>
            <a:r>
              <a:rPr sz="2400" spc="-35" dirty="0" smtClean="0">
                <a:latin typeface="Calibri"/>
                <a:cs typeface="Calibri"/>
              </a:rPr>
              <a:t>t</a:t>
            </a:r>
            <a:r>
              <a:rPr sz="2400" spc="0" dirty="0" smtClean="0">
                <a:latin typeface="Calibri"/>
                <a:cs typeface="Calibri"/>
              </a:rPr>
              <a:t>o</a:t>
            </a:r>
            <a:r>
              <a:rPr sz="2400" spc="-5" dirty="0" smtClean="0">
                <a:latin typeface="Calibri"/>
                <a:cs typeface="Calibri"/>
              </a:rPr>
              <a:t> </a:t>
            </a:r>
            <a:r>
              <a:rPr sz="2400" spc="0" dirty="0" smtClean="0">
                <a:latin typeface="Calibri"/>
                <a:cs typeface="Calibri"/>
              </a:rPr>
              <a:t>include</a:t>
            </a:r>
            <a:r>
              <a:rPr sz="2400" spc="-15" dirty="0" smtClean="0">
                <a:latin typeface="Calibri"/>
                <a:cs typeface="Calibri"/>
              </a:rPr>
              <a:t> </a:t>
            </a:r>
            <a:r>
              <a:rPr sz="2400" spc="0" dirty="0" smtClean="0">
                <a:latin typeface="Calibri"/>
                <a:cs typeface="Calibri"/>
              </a:rPr>
              <a:t>both</a:t>
            </a:r>
            <a:r>
              <a:rPr sz="2400" spc="5" dirty="0" smtClean="0">
                <a:latin typeface="Calibri"/>
                <a:cs typeface="Calibri"/>
              </a:rPr>
              <a:t> </a:t>
            </a:r>
            <a:r>
              <a:rPr sz="2400" b="1" spc="-15" dirty="0" smtClean="0">
                <a:solidFill>
                  <a:srgbClr val="FF0000"/>
                </a:solidFill>
                <a:latin typeface="Calibri"/>
                <a:cs typeface="Calibri"/>
              </a:rPr>
              <a:t>p</a:t>
            </a:r>
            <a:r>
              <a:rPr sz="2400" b="1" spc="-40" dirty="0" smtClean="0">
                <a:solidFill>
                  <a:srgbClr val="FF0000"/>
                </a:solidFill>
                <a:latin typeface="Calibri"/>
                <a:cs typeface="Calibri"/>
              </a:rPr>
              <a:t>a</a:t>
            </a:r>
            <a:r>
              <a:rPr sz="2400" b="1" spc="-10" dirty="0" smtClean="0">
                <a:solidFill>
                  <a:srgbClr val="FF0000"/>
                </a:solidFill>
                <a:latin typeface="Calibri"/>
                <a:cs typeface="Calibri"/>
              </a:rPr>
              <a:t>t</a:t>
            </a:r>
            <a:r>
              <a:rPr sz="2400" b="1" spc="-25" dirty="0" smtClean="0">
                <a:solidFill>
                  <a:srgbClr val="FF0000"/>
                </a:solidFill>
                <a:latin typeface="Calibri"/>
                <a:cs typeface="Calibri"/>
              </a:rPr>
              <a:t>h</a:t>
            </a:r>
            <a:r>
              <a:rPr sz="2400" b="1" spc="-5" dirty="0" smtClean="0">
                <a:solidFill>
                  <a:srgbClr val="FF0000"/>
                </a:solidFill>
                <a:latin typeface="Calibri"/>
                <a:cs typeface="Calibri"/>
              </a:rPr>
              <a:t>-</a:t>
            </a:r>
            <a:r>
              <a:rPr sz="2400" b="1" spc="-10" dirty="0" smtClean="0">
                <a:solidFill>
                  <a:srgbClr val="FF0000"/>
                </a:solidFill>
                <a:latin typeface="Calibri"/>
                <a:cs typeface="Calibri"/>
              </a:rPr>
              <a:t>loss</a:t>
            </a:r>
            <a:endParaRPr sz="2400" dirty="0">
              <a:latin typeface="Calibri"/>
              <a:cs typeface="Calibri"/>
            </a:endParaRPr>
          </a:p>
          <a:p>
            <a:pPr marL="355600" marR="12700">
              <a:lnSpc>
                <a:spcPts val="2880"/>
              </a:lnSpc>
              <a:spcBef>
                <a:spcPts val="70"/>
              </a:spcBef>
            </a:pPr>
            <a:r>
              <a:rPr sz="2400" dirty="0" smtClean="0">
                <a:latin typeface="Calibri"/>
                <a:cs typeface="Calibri"/>
              </a:rPr>
              <a:t>&amp;</a:t>
            </a:r>
            <a:r>
              <a:rPr sz="2400" spc="-20" dirty="0" smtClean="0">
                <a:latin typeface="Calibri"/>
                <a:cs typeface="Calibri"/>
              </a:rPr>
              <a:t> </a:t>
            </a:r>
            <a:r>
              <a:rPr sz="2400" b="1" i="1" spc="0" dirty="0" smtClean="0">
                <a:solidFill>
                  <a:srgbClr val="FF0000"/>
                </a:solidFill>
                <a:latin typeface="Calibri"/>
                <a:cs typeface="Calibri"/>
              </a:rPr>
              <a:t>shad</a:t>
            </a:r>
            <a:r>
              <a:rPr sz="2400" b="1" i="1" spc="-20" dirty="0" smtClean="0">
                <a:solidFill>
                  <a:srgbClr val="FF0000"/>
                </a:solidFill>
                <a:latin typeface="Calibri"/>
                <a:cs typeface="Calibri"/>
              </a:rPr>
              <a:t>o</a:t>
            </a:r>
            <a:r>
              <a:rPr sz="2400" b="1" i="1" spc="0" dirty="0" smtClean="0">
                <a:solidFill>
                  <a:srgbClr val="FF0000"/>
                </a:solidFill>
                <a:latin typeface="Calibri"/>
                <a:cs typeface="Calibri"/>
              </a:rPr>
              <a:t>wi</a:t>
            </a:r>
            <a:r>
              <a:rPr sz="2400" b="1" i="1" spc="-10" dirty="0" smtClean="0">
                <a:solidFill>
                  <a:srgbClr val="FF0000"/>
                </a:solidFill>
                <a:latin typeface="Calibri"/>
                <a:cs typeface="Calibri"/>
              </a:rPr>
              <a:t>n</a:t>
            </a:r>
            <a:r>
              <a:rPr sz="2400" b="1" i="1" spc="-15" dirty="0" smtClean="0">
                <a:solidFill>
                  <a:srgbClr val="FF0000"/>
                </a:solidFill>
                <a:latin typeface="Calibri"/>
                <a:cs typeface="Calibri"/>
              </a:rPr>
              <a:t>g</a:t>
            </a:r>
            <a:r>
              <a:rPr sz="2400" b="1" i="1" spc="-5" dirty="0" smtClean="0">
                <a:solidFill>
                  <a:srgbClr val="FF0000"/>
                </a:solidFill>
                <a:latin typeface="Calibri"/>
                <a:cs typeface="Calibri"/>
              </a:rPr>
              <a:t> </a:t>
            </a:r>
            <a:r>
              <a:rPr sz="2400" spc="-35" dirty="0" smtClean="0">
                <a:latin typeface="Calibri"/>
                <a:cs typeface="Calibri"/>
              </a:rPr>
              <a:t>e</a:t>
            </a:r>
            <a:r>
              <a:rPr sz="2400" spc="-25" dirty="0" smtClean="0">
                <a:latin typeface="Calibri"/>
                <a:cs typeface="Calibri"/>
              </a:rPr>
              <a:t>f</a:t>
            </a:r>
            <a:r>
              <a:rPr sz="2400" spc="-65" dirty="0" smtClean="0">
                <a:latin typeface="Calibri"/>
                <a:cs typeface="Calibri"/>
              </a:rPr>
              <a:t>f</a:t>
            </a:r>
            <a:r>
              <a:rPr sz="2400" spc="-15" dirty="0" smtClean="0">
                <a:latin typeface="Calibri"/>
                <a:cs typeface="Calibri"/>
              </a:rPr>
              <a:t>e</a:t>
            </a:r>
            <a:r>
              <a:rPr sz="2400" spc="-5" dirty="0" smtClean="0">
                <a:latin typeface="Calibri"/>
                <a:cs typeface="Calibri"/>
              </a:rPr>
              <a:t>c</a:t>
            </a:r>
            <a:r>
              <a:rPr sz="2400" spc="-10" dirty="0" smtClean="0">
                <a:latin typeface="Calibri"/>
                <a:cs typeface="Calibri"/>
              </a:rPr>
              <a:t>ts, </a:t>
            </a:r>
            <a:r>
              <a:rPr sz="2400" spc="-15" dirty="0" smtClean="0">
                <a:latin typeface="Calibri"/>
                <a:cs typeface="Calibri"/>
              </a:rPr>
              <a:t>the </a:t>
            </a:r>
            <a:r>
              <a:rPr sz="2400" spc="0" dirty="0" smtClean="0">
                <a:latin typeface="Calibri"/>
                <a:cs typeface="Calibri"/>
              </a:rPr>
              <a:t>l</a:t>
            </a:r>
            <a:r>
              <a:rPr sz="2400" spc="-25" dirty="0" smtClean="0">
                <a:latin typeface="Calibri"/>
                <a:cs typeface="Calibri"/>
              </a:rPr>
              <a:t>a</a:t>
            </a:r>
            <a:r>
              <a:rPr sz="2400" spc="-50" dirty="0" smtClean="0">
                <a:latin typeface="Calibri"/>
                <a:cs typeface="Calibri"/>
              </a:rPr>
              <a:t>t</a:t>
            </a:r>
            <a:r>
              <a:rPr sz="2400" spc="-35" dirty="0" smtClean="0">
                <a:latin typeface="Calibri"/>
                <a:cs typeface="Calibri"/>
              </a:rPr>
              <a:t>t</a:t>
            </a:r>
            <a:r>
              <a:rPr sz="2400" spc="-15" dirty="0" smtClean="0">
                <a:latin typeface="Calibri"/>
                <a:cs typeface="Calibri"/>
              </a:rPr>
              <a:t>er</a:t>
            </a:r>
            <a:r>
              <a:rPr sz="2400" spc="-10" dirty="0" smtClean="0">
                <a:latin typeface="Calibri"/>
                <a:cs typeface="Calibri"/>
              </a:rPr>
              <a:t> </a:t>
            </a:r>
            <a:r>
              <a:rPr sz="2400" spc="0" dirty="0" smtClean="0">
                <a:latin typeface="Calibri"/>
                <a:cs typeface="Calibri"/>
              </a:rPr>
              <a:t>of</a:t>
            </a:r>
            <a:r>
              <a:rPr sz="2400" spc="-5" dirty="0" smtClean="0">
                <a:latin typeface="Calibri"/>
                <a:cs typeface="Calibri"/>
              </a:rPr>
              <a:t> </a:t>
            </a:r>
            <a:r>
              <a:rPr sz="2400" spc="0" dirty="0" smtClean="0">
                <a:latin typeface="Calibri"/>
                <a:cs typeface="Calibri"/>
              </a:rPr>
              <a:t>whi</a:t>
            </a:r>
            <a:r>
              <a:rPr sz="2400" spc="5" dirty="0" smtClean="0">
                <a:latin typeface="Calibri"/>
                <a:cs typeface="Calibri"/>
              </a:rPr>
              <a:t>c</a:t>
            </a:r>
            <a:r>
              <a:rPr sz="2400" spc="0" dirty="0" smtClean="0">
                <a:latin typeface="Calibri"/>
                <a:cs typeface="Calibri"/>
              </a:rPr>
              <a:t>h</a:t>
            </a:r>
            <a:r>
              <a:rPr sz="2400" spc="-20" dirty="0" smtClean="0">
                <a:latin typeface="Calibri"/>
                <a:cs typeface="Calibri"/>
              </a:rPr>
              <a:t> </a:t>
            </a:r>
            <a:r>
              <a:rPr sz="2400" spc="-15" dirty="0" smtClean="0">
                <a:latin typeface="Calibri"/>
                <a:cs typeface="Calibri"/>
              </a:rPr>
              <a:t>a</a:t>
            </a:r>
            <a:r>
              <a:rPr sz="2400" spc="-45" dirty="0" smtClean="0">
                <a:latin typeface="Calibri"/>
                <a:cs typeface="Calibri"/>
              </a:rPr>
              <a:t>r</a:t>
            </a:r>
            <a:r>
              <a:rPr sz="2400" spc="-15" dirty="0" smtClean="0">
                <a:latin typeface="Calibri"/>
                <a:cs typeface="Calibri"/>
              </a:rPr>
              <a:t>e</a:t>
            </a:r>
            <a:r>
              <a:rPr sz="2400" spc="-10" dirty="0" smtClean="0">
                <a:latin typeface="Calibri"/>
                <a:cs typeface="Calibri"/>
              </a:rPr>
              <a:t> </a:t>
            </a:r>
            <a:r>
              <a:rPr sz="2400" spc="0" dirty="0" smtClean="0">
                <a:latin typeface="Calibri"/>
                <a:cs typeface="Calibri"/>
              </a:rPr>
              <a:t>model</a:t>
            </a:r>
            <a:r>
              <a:rPr sz="2400" spc="5" dirty="0" smtClean="0">
                <a:latin typeface="Calibri"/>
                <a:cs typeface="Calibri"/>
              </a:rPr>
              <a:t>e</a:t>
            </a:r>
            <a:r>
              <a:rPr sz="2400" spc="0" dirty="0" smtClean="0">
                <a:latin typeface="Calibri"/>
                <a:cs typeface="Calibri"/>
              </a:rPr>
              <a:t>d</a:t>
            </a:r>
            <a:r>
              <a:rPr sz="2400" spc="-5" dirty="0" smtClean="0">
                <a:latin typeface="Calibri"/>
                <a:cs typeface="Calibri"/>
              </a:rPr>
              <a:t> </a:t>
            </a:r>
            <a:r>
              <a:rPr sz="2400" spc="0" dirty="0" smtClean="0">
                <a:latin typeface="Calibri"/>
                <a:cs typeface="Calibri"/>
              </a:rPr>
              <a:t>as</a:t>
            </a:r>
            <a:r>
              <a:rPr sz="2400" spc="-5" dirty="0" smtClean="0">
                <a:latin typeface="Calibri"/>
                <a:cs typeface="Calibri"/>
              </a:rPr>
              <a:t> </a:t>
            </a:r>
            <a:r>
              <a:rPr sz="2400" spc="0" dirty="0" smtClean="0">
                <a:latin typeface="Calibri"/>
                <a:cs typeface="Calibri"/>
              </a:rPr>
              <a:t>a</a:t>
            </a:r>
            <a:r>
              <a:rPr sz="2400" spc="-20" dirty="0" smtClean="0">
                <a:latin typeface="Calibri"/>
                <a:cs typeface="Calibri"/>
              </a:rPr>
              <a:t> </a:t>
            </a:r>
            <a:r>
              <a:rPr sz="2400" spc="-50" dirty="0" smtClean="0">
                <a:latin typeface="Calibri"/>
                <a:cs typeface="Calibri"/>
              </a:rPr>
              <a:t>z</a:t>
            </a:r>
            <a:r>
              <a:rPr sz="2400" spc="-15" dirty="0" smtClean="0">
                <a:latin typeface="Calibri"/>
                <a:cs typeface="Calibri"/>
              </a:rPr>
              <a:t>e</a:t>
            </a:r>
            <a:r>
              <a:rPr sz="2400" spc="-40" dirty="0" smtClean="0">
                <a:latin typeface="Calibri"/>
                <a:cs typeface="Calibri"/>
              </a:rPr>
              <a:t>r</a:t>
            </a:r>
            <a:r>
              <a:rPr sz="2400" spc="10" dirty="0" smtClean="0">
                <a:latin typeface="Calibri"/>
                <a:cs typeface="Calibri"/>
              </a:rPr>
              <a:t>o</a:t>
            </a:r>
            <a:r>
              <a:rPr sz="2400" spc="-5" dirty="0" smtClean="0">
                <a:latin typeface="Calibri"/>
                <a:cs typeface="Calibri"/>
              </a:rPr>
              <a:t>-</a:t>
            </a:r>
            <a:r>
              <a:rPr sz="2400" spc="-20" dirty="0" smtClean="0">
                <a:latin typeface="Calibri"/>
                <a:cs typeface="Calibri"/>
              </a:rPr>
              <a:t>me</a:t>
            </a:r>
            <a:r>
              <a:rPr sz="2400" spc="-10" dirty="0" smtClean="0">
                <a:latin typeface="Calibri"/>
                <a:cs typeface="Calibri"/>
              </a:rPr>
              <a:t>a</a:t>
            </a:r>
            <a:r>
              <a:rPr sz="2400" spc="0" dirty="0" smtClean="0">
                <a:latin typeface="Calibri"/>
                <a:cs typeface="Calibri"/>
              </a:rPr>
              <a:t>n Gaussian</a:t>
            </a:r>
            <a:r>
              <a:rPr sz="2400" spc="-20" dirty="0" smtClean="0">
                <a:latin typeface="Calibri"/>
                <a:cs typeface="Calibri"/>
              </a:rPr>
              <a:t> </a:t>
            </a:r>
            <a:r>
              <a:rPr sz="2400" spc="-55" dirty="0" smtClean="0">
                <a:latin typeface="Calibri"/>
                <a:cs typeface="Calibri"/>
              </a:rPr>
              <a:t>r</a:t>
            </a:r>
            <a:r>
              <a:rPr sz="2400" spc="0" dirty="0" smtClean="0">
                <a:latin typeface="Calibri"/>
                <a:cs typeface="Calibri"/>
              </a:rPr>
              <a:t>andom</a:t>
            </a:r>
            <a:r>
              <a:rPr sz="2400" spc="-20" dirty="0" smtClean="0">
                <a:latin typeface="Calibri"/>
                <a:cs typeface="Calibri"/>
              </a:rPr>
              <a:t> </a:t>
            </a:r>
            <a:r>
              <a:rPr sz="2400" spc="-55" dirty="0" smtClean="0">
                <a:latin typeface="Calibri"/>
                <a:cs typeface="Calibri"/>
              </a:rPr>
              <a:t>v</a:t>
            </a:r>
            <a:r>
              <a:rPr sz="2400" spc="0" dirty="0" smtClean="0">
                <a:latin typeface="Calibri"/>
                <a:cs typeface="Calibri"/>
              </a:rPr>
              <a:t>ari</a:t>
            </a:r>
            <a:r>
              <a:rPr sz="2400" spc="5" dirty="0" smtClean="0">
                <a:latin typeface="Calibri"/>
                <a:cs typeface="Calibri"/>
              </a:rPr>
              <a:t>a</a:t>
            </a:r>
            <a:r>
              <a:rPr sz="2400" spc="0" dirty="0" smtClean="0">
                <a:latin typeface="Calibri"/>
                <a:cs typeface="Calibri"/>
              </a:rPr>
              <a:t>ble with</a:t>
            </a:r>
            <a:r>
              <a:rPr sz="2400" spc="-15" dirty="0" smtClean="0">
                <a:latin typeface="Calibri"/>
                <a:cs typeface="Calibri"/>
              </a:rPr>
              <a:t> </a:t>
            </a:r>
            <a:r>
              <a:rPr lang="en-US" sz="2400" spc="-15" dirty="0" smtClean="0">
                <a:latin typeface="Calibri"/>
                <a:cs typeface="Calibri"/>
              </a:rPr>
              <a:t>standard deviation </a:t>
            </a:r>
            <a:r>
              <a:rPr sz="2400" spc="-5" dirty="0" err="1" smtClean="0">
                <a:latin typeface="Calibri"/>
                <a:cs typeface="Calibri"/>
              </a:rPr>
              <a:t>σ</a:t>
            </a:r>
            <a:r>
              <a:rPr sz="2400" spc="-15" baseline="-20833" dirty="0" err="1" smtClean="0">
                <a:latin typeface="Calibri"/>
                <a:cs typeface="Calibri"/>
              </a:rPr>
              <a:t>sh</a:t>
            </a:r>
            <a:r>
              <a:rPr sz="2400" spc="262" baseline="-20833" dirty="0" smtClean="0">
                <a:latin typeface="Calibri"/>
                <a:cs typeface="Calibri"/>
              </a:rPr>
              <a:t> </a:t>
            </a:r>
            <a:r>
              <a:rPr sz="2400" spc="0" dirty="0" smtClean="0">
                <a:latin typeface="Calibri"/>
                <a:cs typeface="Calibri"/>
              </a:rPr>
              <a:t>in </a:t>
            </a:r>
            <a:r>
              <a:rPr sz="2400" spc="-15" dirty="0" smtClean="0">
                <a:latin typeface="Calibri"/>
                <a:cs typeface="Calibri"/>
              </a:rPr>
              <a:t>the </a:t>
            </a:r>
            <a:r>
              <a:rPr sz="2400" spc="0" dirty="0" smtClean="0">
                <a:latin typeface="Calibri"/>
                <a:cs typeface="Calibri"/>
              </a:rPr>
              <a:t>lo</a:t>
            </a:r>
            <a:r>
              <a:rPr sz="2400" spc="-55" dirty="0" smtClean="0">
                <a:latin typeface="Calibri"/>
                <a:cs typeface="Calibri"/>
              </a:rPr>
              <a:t>g</a:t>
            </a:r>
            <a:r>
              <a:rPr sz="2400" spc="0" dirty="0" smtClean="0">
                <a:latin typeface="Calibri"/>
                <a:cs typeface="Calibri"/>
              </a:rPr>
              <a:t>arith</a:t>
            </a:r>
            <a:r>
              <a:rPr sz="2400" spc="5" dirty="0" smtClean="0">
                <a:latin typeface="Calibri"/>
                <a:cs typeface="Calibri"/>
              </a:rPr>
              <a:t>m</a:t>
            </a:r>
            <a:r>
              <a:rPr sz="2400" spc="0" dirty="0" smtClean="0">
                <a:latin typeface="Calibri"/>
                <a:cs typeface="Calibri"/>
              </a:rPr>
              <a:t>ic</a:t>
            </a:r>
            <a:r>
              <a:rPr sz="2400" spc="-20" dirty="0" smtClean="0">
                <a:latin typeface="Calibri"/>
                <a:cs typeface="Calibri"/>
              </a:rPr>
              <a:t> </a:t>
            </a:r>
            <a:r>
              <a:rPr sz="2400" spc="-10" dirty="0" smtClean="0">
                <a:latin typeface="Calibri"/>
                <a:cs typeface="Calibri"/>
              </a:rPr>
              <a:t>s</a:t>
            </a:r>
            <a:r>
              <a:rPr sz="2400" spc="-35" dirty="0" smtClean="0">
                <a:latin typeface="Calibri"/>
                <a:cs typeface="Calibri"/>
              </a:rPr>
              <a:t>c</a:t>
            </a:r>
            <a:r>
              <a:rPr sz="2400" spc="0" dirty="0" smtClean="0">
                <a:latin typeface="Calibri"/>
                <a:cs typeface="Calibri"/>
              </a:rPr>
              <a:t>al</a:t>
            </a:r>
            <a:r>
              <a:rPr sz="2400" spc="5" dirty="0" smtClean="0">
                <a:latin typeface="Calibri"/>
                <a:cs typeface="Calibri"/>
              </a:rPr>
              <a:t>e</a:t>
            </a:r>
            <a:r>
              <a:rPr sz="2400" spc="-10" dirty="0" smtClean="0">
                <a:latin typeface="Calibri"/>
                <a:cs typeface="Calibri"/>
              </a:rPr>
              <a:t>,</a:t>
            </a:r>
            <a:r>
              <a:rPr lang="en-US" sz="2400" dirty="0">
                <a:latin typeface="Calibri"/>
                <a:cs typeface="Calibri"/>
              </a:rPr>
              <a:t> </a:t>
            </a:r>
            <a:r>
              <a:rPr lang="en-US" sz="2400" dirty="0" smtClean="0">
                <a:latin typeface="Calibri"/>
                <a:cs typeface="Calibri"/>
              </a:rPr>
              <a:t>  </a:t>
            </a:r>
            <a:r>
              <a:rPr sz="2400" dirty="0" smtClean="0">
                <a:latin typeface="Calibri"/>
                <a:cs typeface="Calibri"/>
              </a:rPr>
              <a:t>P(d),</a:t>
            </a:r>
            <a:r>
              <a:rPr sz="2400" spc="-30" dirty="0" smtClean="0">
                <a:latin typeface="Calibri"/>
                <a:cs typeface="Calibri"/>
              </a:rPr>
              <a:t> </a:t>
            </a:r>
            <a:r>
              <a:rPr sz="2400" spc="0" dirty="0" smtClean="0">
                <a:latin typeface="Calibri"/>
                <a:cs typeface="Calibri"/>
              </a:rPr>
              <a:t>in dB</a:t>
            </a:r>
            <a:r>
              <a:rPr sz="2400" spc="-20" dirty="0" smtClean="0">
                <a:latin typeface="Calibri"/>
                <a:cs typeface="Calibri"/>
              </a:rPr>
              <a:t> c</a:t>
            </a:r>
            <a:r>
              <a:rPr sz="2400" spc="0" dirty="0" smtClean="0">
                <a:latin typeface="Calibri"/>
                <a:cs typeface="Calibri"/>
              </a:rPr>
              <a:t>an</a:t>
            </a:r>
            <a:r>
              <a:rPr sz="2400" spc="-5" dirty="0" smtClean="0">
                <a:latin typeface="Calibri"/>
                <a:cs typeface="Calibri"/>
              </a:rPr>
              <a:t> </a:t>
            </a:r>
            <a:r>
              <a:rPr sz="2400" spc="-440" dirty="0" smtClean="0">
                <a:latin typeface="Calibri"/>
                <a:cs typeface="Calibri"/>
              </a:rPr>
              <a:t>b</a:t>
            </a:r>
            <a:r>
              <a:rPr sz="3600" b="1" spc="-1912" baseline="-17361" dirty="0" smtClean="0">
                <a:solidFill>
                  <a:srgbClr val="FF0000"/>
                </a:solidFill>
                <a:latin typeface="Verdana"/>
                <a:cs typeface="Verdana"/>
              </a:rPr>
              <a:t>_</a:t>
            </a:r>
            <a:r>
              <a:rPr sz="2400" spc="0" dirty="0" smtClean="0">
                <a:latin typeface="Calibri"/>
                <a:cs typeface="Calibri"/>
              </a:rPr>
              <a:t>e </a:t>
            </a:r>
            <a:r>
              <a:rPr sz="2400" spc="-35" dirty="0" smtClean="0">
                <a:latin typeface="Calibri"/>
                <a:cs typeface="Calibri"/>
              </a:rPr>
              <a:t>e</a:t>
            </a:r>
            <a:r>
              <a:rPr sz="2400" spc="0" dirty="0" smtClean="0">
                <a:latin typeface="Calibri"/>
                <a:cs typeface="Calibri"/>
              </a:rPr>
              <a:t>xp</a:t>
            </a:r>
            <a:r>
              <a:rPr sz="2400" spc="-35" dirty="0" smtClean="0">
                <a:latin typeface="Calibri"/>
                <a:cs typeface="Calibri"/>
              </a:rPr>
              <a:t>r</a:t>
            </a:r>
            <a:r>
              <a:rPr sz="2400" spc="0" dirty="0" smtClean="0">
                <a:latin typeface="Calibri"/>
                <a:cs typeface="Calibri"/>
              </a:rPr>
              <a:t>essed:</a:t>
            </a:r>
            <a:endParaRPr sz="2400" dirty="0">
              <a:latin typeface="Calibri"/>
              <a:cs typeface="Calibri"/>
            </a:endParaRPr>
          </a:p>
          <a:p>
            <a:pPr marL="966469">
              <a:lnSpc>
                <a:spcPct val="100000"/>
              </a:lnSpc>
              <a:spcBef>
                <a:spcPts val="405"/>
              </a:spcBef>
              <a:tabLst>
                <a:tab pos="1605280" algn="l"/>
                <a:tab pos="1892935" algn="l"/>
              </a:tabLst>
            </a:pPr>
            <a:r>
              <a:rPr sz="2400" dirty="0" smtClean="0">
                <a:solidFill>
                  <a:srgbClr val="FF0000"/>
                </a:solidFill>
                <a:latin typeface="Calibri"/>
                <a:cs typeface="Calibri"/>
              </a:rPr>
              <a:t>P(d)	~	</a:t>
            </a:r>
            <a:r>
              <a:rPr sz="2400" spc="-25" dirty="0" smtClean="0">
                <a:solidFill>
                  <a:srgbClr val="FF0000"/>
                </a:solidFill>
                <a:latin typeface="Blackadder ITC"/>
                <a:cs typeface="Blackadder ITC"/>
              </a:rPr>
              <a:t>N</a:t>
            </a:r>
            <a:r>
              <a:rPr sz="2400" spc="-15" dirty="0" smtClean="0">
                <a:solidFill>
                  <a:srgbClr val="FF0000"/>
                </a:solidFill>
                <a:latin typeface="Blackadder ITC"/>
                <a:cs typeface="Blackadder ITC"/>
              </a:rPr>
              <a:t> </a:t>
            </a:r>
            <a:r>
              <a:rPr sz="2400" spc="0" dirty="0" smtClean="0">
                <a:solidFill>
                  <a:srgbClr val="FF0000"/>
                </a:solidFill>
                <a:latin typeface="Calibri"/>
                <a:cs typeface="Calibri"/>
              </a:rPr>
              <a:t>(P(d</a:t>
            </a:r>
            <a:r>
              <a:rPr sz="2400" spc="5" dirty="0" smtClean="0">
                <a:solidFill>
                  <a:srgbClr val="FF0000"/>
                </a:solidFill>
                <a:latin typeface="Calibri"/>
                <a:cs typeface="Calibri"/>
              </a:rPr>
              <a:t>)</a:t>
            </a:r>
            <a:r>
              <a:rPr sz="2400" spc="-10" dirty="0" smtClean="0">
                <a:solidFill>
                  <a:srgbClr val="FF0000"/>
                </a:solidFill>
                <a:latin typeface="Calibri"/>
                <a:cs typeface="Calibri"/>
              </a:rPr>
              <a:t>, </a:t>
            </a:r>
            <a:r>
              <a:rPr sz="2400" spc="-5" dirty="0" smtClean="0">
                <a:solidFill>
                  <a:srgbClr val="FF0000"/>
                </a:solidFill>
                <a:latin typeface="Calibri"/>
                <a:cs typeface="Calibri"/>
              </a:rPr>
              <a:t>σ</a:t>
            </a:r>
            <a:r>
              <a:rPr sz="2400" spc="-15" baseline="-20833" dirty="0" smtClean="0">
                <a:solidFill>
                  <a:srgbClr val="FF0000"/>
                </a:solidFill>
                <a:latin typeface="Calibri"/>
                <a:cs typeface="Calibri"/>
              </a:rPr>
              <a:t>sh</a:t>
            </a:r>
            <a:r>
              <a:rPr sz="2400" spc="-22" baseline="24305" dirty="0" smtClean="0">
                <a:solidFill>
                  <a:srgbClr val="FF0000"/>
                </a:solidFill>
                <a:latin typeface="Calibri"/>
                <a:cs typeface="Calibri"/>
              </a:rPr>
              <a:t>2</a:t>
            </a:r>
            <a:r>
              <a:rPr sz="2400" spc="0" dirty="0" smtClean="0">
                <a:solidFill>
                  <a:srgbClr val="FF0000"/>
                </a:solidFill>
                <a:latin typeface="Calibri"/>
                <a:cs typeface="Calibri"/>
              </a:rPr>
              <a:t>)</a:t>
            </a:r>
            <a:endParaRPr sz="2400" dirty="0">
              <a:latin typeface="Calibri"/>
              <a:cs typeface="Calibri"/>
            </a:endParaRPr>
          </a:p>
          <a:p>
            <a:pPr>
              <a:lnSpc>
                <a:spcPts val="600"/>
              </a:lnSpc>
              <a:spcBef>
                <a:spcPts val="21"/>
              </a:spcBef>
            </a:pPr>
            <a:endParaRPr sz="600" dirty="0"/>
          </a:p>
          <a:p>
            <a:pPr>
              <a:lnSpc>
                <a:spcPts val="1000"/>
              </a:lnSpc>
            </a:pPr>
            <a:endParaRPr sz="1000" dirty="0"/>
          </a:p>
          <a:p>
            <a:pPr>
              <a:lnSpc>
                <a:spcPts val="1000"/>
              </a:lnSpc>
            </a:pPr>
            <a:endParaRPr sz="1000" dirty="0"/>
          </a:p>
          <a:p>
            <a:pPr>
              <a:lnSpc>
                <a:spcPts val="1000"/>
              </a:lnSpc>
            </a:pPr>
            <a:endParaRPr sz="1000" dirty="0"/>
          </a:p>
          <a:p>
            <a:pPr marL="12700" marR="560070">
              <a:lnSpc>
                <a:spcPct val="120100"/>
              </a:lnSpc>
            </a:pPr>
            <a:r>
              <a:rPr sz="2400" dirty="0" smtClean="0">
                <a:latin typeface="Calibri"/>
                <a:cs typeface="Calibri"/>
              </a:rPr>
              <a:t>This</a:t>
            </a:r>
            <a:r>
              <a:rPr sz="2400" spc="-10" dirty="0" smtClean="0">
                <a:latin typeface="Calibri"/>
                <a:cs typeface="Calibri"/>
              </a:rPr>
              <a:t> </a:t>
            </a:r>
            <a:r>
              <a:rPr sz="2400" spc="0" dirty="0" smtClean="0">
                <a:latin typeface="Calibri"/>
                <a:cs typeface="Calibri"/>
              </a:rPr>
              <a:t>model</a:t>
            </a:r>
            <a:r>
              <a:rPr sz="2400" spc="-15" dirty="0" smtClean="0">
                <a:latin typeface="Calibri"/>
                <a:cs typeface="Calibri"/>
              </a:rPr>
              <a:t> </a:t>
            </a:r>
            <a:r>
              <a:rPr sz="2400" spc="-30" dirty="0" smtClean="0">
                <a:latin typeface="Calibri"/>
                <a:cs typeface="Calibri"/>
              </a:rPr>
              <a:t>c</a:t>
            </a:r>
            <a:r>
              <a:rPr sz="2400" spc="0" dirty="0" smtClean="0">
                <a:latin typeface="Calibri"/>
                <a:cs typeface="Calibri"/>
              </a:rPr>
              <a:t>an</a:t>
            </a:r>
            <a:r>
              <a:rPr sz="2400" spc="-5" dirty="0" smtClean="0">
                <a:latin typeface="Calibri"/>
                <a:cs typeface="Calibri"/>
              </a:rPr>
              <a:t> </a:t>
            </a:r>
            <a:r>
              <a:rPr sz="2400" spc="-15" dirty="0" smtClean="0">
                <a:latin typeface="Calibri"/>
                <a:cs typeface="Calibri"/>
              </a:rPr>
              <a:t>be used</a:t>
            </a:r>
            <a:r>
              <a:rPr sz="2400" spc="-5" dirty="0" smtClean="0">
                <a:latin typeface="Calibri"/>
                <a:cs typeface="Calibri"/>
              </a:rPr>
              <a:t> </a:t>
            </a:r>
            <a:r>
              <a:rPr sz="2400" spc="0" dirty="0" smtClean="0">
                <a:latin typeface="Calibri"/>
                <a:cs typeface="Calibri"/>
              </a:rPr>
              <a:t>in both</a:t>
            </a:r>
            <a:r>
              <a:rPr sz="2400" spc="-5" dirty="0" smtClean="0">
                <a:latin typeface="Calibri"/>
                <a:cs typeface="Calibri"/>
              </a:rPr>
              <a:t> </a:t>
            </a:r>
            <a:r>
              <a:rPr sz="2400" spc="0" dirty="0" smtClean="0">
                <a:latin typeface="Calibri"/>
                <a:cs typeface="Calibri"/>
              </a:rPr>
              <a:t>lin</a:t>
            </a:r>
            <a:r>
              <a:rPr sz="2400" spc="5" dirty="0" smtClean="0">
                <a:latin typeface="Calibri"/>
                <a:cs typeface="Calibri"/>
              </a:rPr>
              <a:t>e</a:t>
            </a:r>
            <a:r>
              <a:rPr sz="2400" spc="-5" dirty="0" smtClean="0">
                <a:latin typeface="Calibri"/>
                <a:cs typeface="Calibri"/>
              </a:rPr>
              <a:t>-of-</a:t>
            </a:r>
            <a:r>
              <a:rPr sz="2400" spc="0" dirty="0" smtClean="0">
                <a:latin typeface="Calibri"/>
                <a:cs typeface="Calibri"/>
              </a:rPr>
              <a:t>sig</a:t>
            </a:r>
            <a:r>
              <a:rPr sz="2400" spc="-30" dirty="0" smtClean="0">
                <a:latin typeface="Calibri"/>
                <a:cs typeface="Calibri"/>
              </a:rPr>
              <a:t>h</a:t>
            </a:r>
            <a:r>
              <a:rPr sz="2400" spc="-10" dirty="0" smtClean="0">
                <a:latin typeface="Calibri"/>
                <a:cs typeface="Calibri"/>
              </a:rPr>
              <a:t>t</a:t>
            </a:r>
            <a:r>
              <a:rPr sz="2400" spc="5" dirty="0" smtClean="0">
                <a:latin typeface="Calibri"/>
                <a:cs typeface="Calibri"/>
              </a:rPr>
              <a:t> </a:t>
            </a:r>
            <a:r>
              <a:rPr sz="2400" spc="0" dirty="0" smtClean="0">
                <a:latin typeface="Calibri"/>
                <a:cs typeface="Calibri"/>
              </a:rPr>
              <a:t>(</a:t>
            </a:r>
            <a:r>
              <a:rPr sz="2400" spc="-45" dirty="0" smtClean="0">
                <a:latin typeface="Calibri"/>
                <a:cs typeface="Calibri"/>
              </a:rPr>
              <a:t>L</a:t>
            </a:r>
            <a:r>
              <a:rPr sz="2400" spc="0" dirty="0" smtClean="0">
                <a:latin typeface="Calibri"/>
                <a:cs typeface="Calibri"/>
              </a:rPr>
              <a:t>OS)</a:t>
            </a:r>
            <a:r>
              <a:rPr sz="2400" spc="-15" dirty="0" smtClean="0">
                <a:latin typeface="Calibri"/>
                <a:cs typeface="Calibri"/>
              </a:rPr>
              <a:t> </a:t>
            </a:r>
            <a:r>
              <a:rPr sz="2400" spc="0" dirty="0" smtClean="0">
                <a:latin typeface="Calibri"/>
                <a:cs typeface="Calibri"/>
              </a:rPr>
              <a:t>&amp;</a:t>
            </a:r>
            <a:r>
              <a:rPr sz="2400" spc="-5" dirty="0" smtClean="0">
                <a:latin typeface="Calibri"/>
                <a:cs typeface="Calibri"/>
              </a:rPr>
              <a:t> </a:t>
            </a:r>
            <a:r>
              <a:rPr sz="2400" spc="-30" dirty="0" smtClean="0">
                <a:latin typeface="Calibri"/>
                <a:cs typeface="Calibri"/>
              </a:rPr>
              <a:t>N</a:t>
            </a:r>
            <a:r>
              <a:rPr sz="2400" spc="-50" dirty="0" smtClean="0">
                <a:latin typeface="Calibri"/>
                <a:cs typeface="Calibri"/>
              </a:rPr>
              <a:t>L</a:t>
            </a:r>
            <a:r>
              <a:rPr sz="2400" spc="0" dirty="0" smtClean="0">
                <a:latin typeface="Calibri"/>
                <a:cs typeface="Calibri"/>
              </a:rPr>
              <a:t>OS</a:t>
            </a:r>
            <a:r>
              <a:rPr sz="2400" spc="-5" dirty="0" smtClean="0">
                <a:latin typeface="Calibri"/>
                <a:cs typeface="Calibri"/>
              </a:rPr>
              <a:t> </a:t>
            </a:r>
            <a:r>
              <a:rPr sz="2400" spc="-10" dirty="0" smtClean="0">
                <a:latin typeface="Calibri"/>
                <a:cs typeface="Calibri"/>
              </a:rPr>
              <a:t>sce</a:t>
            </a:r>
            <a:r>
              <a:rPr sz="2400" spc="0" dirty="0" smtClean="0">
                <a:latin typeface="Calibri"/>
                <a:cs typeface="Calibri"/>
              </a:rPr>
              <a:t>narios with</a:t>
            </a:r>
            <a:r>
              <a:rPr sz="2400" spc="-30" dirty="0" smtClean="0">
                <a:latin typeface="Calibri"/>
                <a:cs typeface="Calibri"/>
              </a:rPr>
              <a:t> </a:t>
            </a:r>
            <a:r>
              <a:rPr sz="2400" spc="0" dirty="0" smtClean="0">
                <a:latin typeface="Calibri"/>
                <a:cs typeface="Calibri"/>
              </a:rPr>
              <a:t>app</a:t>
            </a:r>
            <a:r>
              <a:rPr sz="2400" spc="-35" dirty="0" smtClean="0">
                <a:latin typeface="Calibri"/>
                <a:cs typeface="Calibri"/>
              </a:rPr>
              <a:t>r</a:t>
            </a:r>
            <a:r>
              <a:rPr sz="2400" spc="0" dirty="0" smtClean="0">
                <a:latin typeface="Calibri"/>
                <a:cs typeface="Calibri"/>
              </a:rPr>
              <a:t>opri</a:t>
            </a:r>
            <a:r>
              <a:rPr sz="2400" spc="-25" dirty="0" smtClean="0">
                <a:latin typeface="Calibri"/>
                <a:cs typeface="Calibri"/>
              </a:rPr>
              <a:t>a</a:t>
            </a:r>
            <a:r>
              <a:rPr sz="2400" spc="-35" dirty="0" smtClean="0">
                <a:latin typeface="Calibri"/>
                <a:cs typeface="Calibri"/>
              </a:rPr>
              <a:t>t</a:t>
            </a:r>
            <a:r>
              <a:rPr sz="2400" spc="-15" dirty="0" smtClean="0">
                <a:latin typeface="Calibri"/>
                <a:cs typeface="Calibri"/>
              </a:rPr>
              <a:t>e</a:t>
            </a:r>
            <a:r>
              <a:rPr sz="2400" spc="-10" dirty="0" smtClean="0">
                <a:latin typeface="Calibri"/>
                <a:cs typeface="Calibri"/>
              </a:rPr>
              <a:t> </a:t>
            </a:r>
            <a:r>
              <a:rPr sz="2400" spc="0" dirty="0" smtClean="0">
                <a:latin typeface="Calibri"/>
                <a:cs typeface="Calibri"/>
              </a:rPr>
              <a:t>choice</a:t>
            </a:r>
            <a:r>
              <a:rPr sz="2400" spc="-10" dirty="0" smtClean="0">
                <a:latin typeface="Calibri"/>
                <a:cs typeface="Calibri"/>
              </a:rPr>
              <a:t> </a:t>
            </a:r>
            <a:r>
              <a:rPr sz="2400" spc="0" dirty="0" smtClean="0">
                <a:latin typeface="Calibri"/>
                <a:cs typeface="Calibri"/>
              </a:rPr>
              <a:t>of</a:t>
            </a:r>
            <a:r>
              <a:rPr sz="2400" spc="-5" dirty="0" smtClean="0">
                <a:latin typeface="Calibri"/>
                <a:cs typeface="Calibri"/>
              </a:rPr>
              <a:t> c</a:t>
            </a:r>
            <a:r>
              <a:rPr sz="2400" spc="0" dirty="0" smtClean="0">
                <a:latin typeface="Calibri"/>
                <a:cs typeface="Calibri"/>
              </a:rPr>
              <a:t>hannel</a:t>
            </a:r>
            <a:r>
              <a:rPr sz="2400" spc="-15" dirty="0" smtClean="0">
                <a:latin typeface="Calibri"/>
                <a:cs typeface="Calibri"/>
              </a:rPr>
              <a:t> </a:t>
            </a:r>
            <a:r>
              <a:rPr sz="2400" spc="0" dirty="0" smtClean="0">
                <a:latin typeface="Calibri"/>
                <a:cs typeface="Calibri"/>
              </a:rPr>
              <a:t>pa</a:t>
            </a:r>
            <a:r>
              <a:rPr sz="2400" spc="-45" dirty="0" smtClean="0">
                <a:latin typeface="Calibri"/>
                <a:cs typeface="Calibri"/>
              </a:rPr>
              <a:t>r</a:t>
            </a:r>
            <a:r>
              <a:rPr sz="2400" spc="-15" dirty="0" smtClean="0">
                <a:latin typeface="Calibri"/>
                <a:cs typeface="Calibri"/>
              </a:rPr>
              <a:t>ame</a:t>
            </a:r>
            <a:r>
              <a:rPr sz="2400" spc="-35" dirty="0" smtClean="0">
                <a:latin typeface="Calibri"/>
                <a:cs typeface="Calibri"/>
              </a:rPr>
              <a:t>t</a:t>
            </a:r>
            <a:r>
              <a:rPr sz="2400" spc="-15" dirty="0" smtClean="0">
                <a:latin typeface="Calibri"/>
                <a:cs typeface="Calibri"/>
              </a:rPr>
              <a:t>e</a:t>
            </a:r>
            <a:r>
              <a:rPr sz="2400" spc="-40" dirty="0" smtClean="0">
                <a:latin typeface="Calibri"/>
                <a:cs typeface="Calibri"/>
              </a:rPr>
              <a:t>r</a:t>
            </a:r>
            <a:r>
              <a:rPr sz="2400" spc="0" dirty="0" smtClean="0">
                <a:latin typeface="Calibri"/>
                <a:cs typeface="Calibri"/>
              </a:rPr>
              <a:t>s</a:t>
            </a:r>
            <a:endParaRPr sz="2400" dirty="0">
              <a:latin typeface="Calibri"/>
              <a:cs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201</TotalTime>
  <Words>1876</Words>
  <Application>Microsoft Office PowerPoint</Application>
  <PresentationFormat>On-screen Show (4:3)</PresentationFormat>
  <Paragraphs>403</Paragraphs>
  <Slides>36</Slides>
  <Notes>4</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PowerPoint Presentation</vt:lpstr>
      <vt:lpstr>Empirical measurements</vt:lpstr>
      <vt:lpstr>PowerPoint Presentation</vt:lpstr>
      <vt:lpstr>Modeling Traffic  Sizes of files stored on web servers, data files transferred through the Internet, and files in general purpose Unix file-systems modeled using heavy-tailed distributions  Internet traffic (amount of bytes) exhibits a self-similar nature. Web traffic also exhibits self-similarity.  The majority of web traffic in wired networks is below 10KB, while a small percentage of vey large flow account for 90% of the total traffic. Power laws can describe web flow sizes.  So Poisson processes cannot accurately model the traffic load. However, they can be used to model the arrival of user sessions (e.g., telnet connections or arrivals at a wireless AP).   </vt:lpstr>
      <vt:lpstr>PowerPoint Presentation</vt:lpstr>
      <vt:lpstr>PowerPoint Presentation</vt:lpstr>
      <vt:lpstr>Propagation Models</vt:lpstr>
      <vt:lpstr>Signal Power Decay with Distance</vt:lpstr>
      <vt:lpstr>PowerPoint Presentation</vt:lpstr>
      <vt:lpstr>Important aspects of monitoring</vt:lpstr>
      <vt:lpstr>Monitoring</vt:lpstr>
      <vt:lpstr>Monitoring tools</vt:lpstr>
      <vt:lpstr>Monitoring &amp; Data Collection</vt:lpstr>
      <vt:lpstr>Challenges in Monitoring (1/2)</vt:lpstr>
      <vt:lpstr>Challenges in Monitoring (2/2)</vt:lpstr>
      <vt:lpstr>Wireless Networks</vt:lpstr>
      <vt:lpstr>PowerPoint Presentation</vt:lpstr>
      <vt:lpstr>PowerPoint Presentation</vt:lpstr>
      <vt:lpstr>PowerPoint Presentation</vt:lpstr>
      <vt:lpstr>Traffic Load Analysis</vt:lpstr>
      <vt:lpstr>Hourly Session arrival rates</vt:lpstr>
      <vt:lpstr>PowerPoint Presentation</vt:lpstr>
      <vt:lpstr>Traffic load at APs</vt:lpstr>
      <vt:lpstr>In general, the traffic load is light</vt:lpstr>
      <vt:lpstr>PowerPoint Presentation</vt:lpstr>
      <vt:lpstr>PowerPoint Presentation</vt:lpstr>
      <vt:lpstr>PowerPoint Presentation</vt:lpstr>
      <vt:lpstr>PowerPoint Presentation</vt:lpstr>
      <vt:lpstr>PowerPoint Presentation</vt:lpstr>
      <vt:lpstr>Related work</vt:lpstr>
      <vt:lpstr>Dimensions in Modeling Wireless Access</vt:lpstr>
      <vt:lpstr>Mobility models</vt:lpstr>
      <vt:lpstr>A Very Simple Channel Model</vt:lpstr>
      <vt:lpstr>Markov chain model:  (definition) random process usually characterized as memoryless:  the next state depends only on the current state and  not on the sequence of events that preceded it.</vt:lpstr>
      <vt:lpstr>PowerPoint Presentation</vt:lpstr>
      <vt:lpstr>UNC/FORTH web archive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Experimenting with mobile computing &amp; P2P systems</dc:title>
  <dc:creator>UNC</dc:creator>
  <cp:lastModifiedBy>Maria Papadopouli</cp:lastModifiedBy>
  <cp:revision>16</cp:revision>
  <dcterms:created xsi:type="dcterms:W3CDTF">2013-04-03T14:26:05Z</dcterms:created>
  <dcterms:modified xsi:type="dcterms:W3CDTF">2013-04-04T18:06:37Z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2011-03-25T00:00:00Z</vt:filetime>
  </property>
  <property fmtid="{D5CDD505-2E9C-101B-9397-08002B2CF9AE}" pid="3" name="LastSaved">
    <vt:filetime>2013-04-03T00:00:00Z</vt:filetime>
  </property>
</Properties>
</file>