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2"/>
  </p:notesMasterIdLst>
  <p:handoutMasterIdLst>
    <p:handoutMasterId r:id="rId23"/>
  </p:handoutMasterIdLst>
  <p:sldIdLst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279" r:id="rId21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1" autoAdjust="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57A6-639F-4DB8-8F99-7B23596E55C7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3407-19BD-4628-82F1-DAFB0650B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53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0T13:31:14.80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18747 17023 589 0,'-9'8'0'16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0T13:33:27.6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13125 7815 534 0</inkml:trace>
  <inkml:trace contextRef="#ctx0" brushRef="#br0" timeOffset="4646.8236">14075 4580 293 0,'1'-5'141'0,"-1"-1"-21"15,-1 6-254-15,-1-1-3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13T15:19:27.0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443 2789 520 0,'10'-4'271'16,"4"-6"-72"-16,5 2-94 15,0 8-7-15,-6 4-20 16,0 8-7-16,-8 10 1 0,-6 1-14 16,-4 9 0-16,-1 6 3 15,0 10-10-15,6 2-5 16,8 3-23-16,1-3-14 16,11-11-11-16,-1-8-1 15,5-12 3-15,-5-11 6 16,-3-14-5-16,-5-4-38 0,-4-18-248 15</inkml:trace>
  <inkml:trace contextRef="#ctx0" brushRef="#br0" timeOffset="258.4274">493 2536 920 0,'0'1'431'0,"-2"1"-167"0,5-2-120 15,-3 0-80-15,0-2-25 16,0 1-68-16,3-1-138 16</inkml:trace>
  <inkml:trace contextRef="#ctx0" brushRef="#br0" timeOffset="696.3804">926 3169 1414 0,'0'1'587'15,"0"3"-373"-15,0-3-38 0,0-1-106 16,0 0-32-16,0 0-126 16,0 0-180-16</inkml:trace>
  <inkml:trace contextRef="#ctx0" brushRef="#br0" timeOffset="42981.0181">1719 2549 459 0,'-6'6'259'16,"-7"3"-53"-16,-6 8-29 0,-7-1-54 15,-3-1-22-15,-7-4-17 16,0-3-14-16,-5-9-19 16,2-4-9-16,5-6-20 15,8 2-7-15,15 1-16 16,9 1-4-16,19 5-3 15,3 0 0-15,13 9 5 16,7 9 0-16,-7 16 15 16,-1 5 6-16,-14 13 22 0,-9 2 8 15,-13 6 1-15,-9 3-1 16,-16-3-10-16,-6-5-4 16,-12-11 2-16,-3-8 5 15,-2-16-1-15,1-9-3 16,9-14-15-16,10-2-13 15,10-3-14-15,11 2-10 0,10 5-20 16,4 2-4-16,14 6-2 16,4 5 7-16,7 10 32 15,2 3 10-15,4 2 24 16,2 1 3-16,5-7-6 16,-2-5-1-16,-1-10-16 15,-2-6-42-15,-2-7-164 16,1-2-284-16</inkml:trace>
  <inkml:trace contextRef="#ctx0" brushRef="#br0" timeOffset="43512.529">1730 2962 707 0,'-2'-3'337'0,"7"2"-128"16,8 4-84-16,10-3-66 15,9 0 9-15,6-2 10 16,5-1-3-16,2-1-16 16,-4 0-14-16,-11-3-15 15,-8 0-3-15,-15 2-1 16,0 1 0-16,-8 2-2 15,-3 4-3-15,-7 7-9 16,-10 1-4-16,-4 9-7 16,-5 2-1-16,1-3 0 15,6 2-2-15,6 0-5 16,4 0-5-16,9 1-3 0,4 0-2 16,13-4 4-16,3-5 5 15,6-6 6-15,4 0 2 16,0-7 5-16,2-4 3 15,-3-5 2-15,-1-7 1 16,-3-6 0-16,-3-1 0 16,-3-3 0-16,-2 4 0 15,-6 3-4-15,-2-1 0 0,-3 12-3 16,-4 7-1-16,-2 9 1 16,-2 11 4-16,-2 8 4 15,1 2 3-15,2 7-3 16,4-4-3-16,5-4-7 15,5-8-13-15,12-8-166 16,-4-9-327-16</inkml:trace>
  <inkml:trace contextRef="#ctx0" brushRef="#br0" timeOffset="44043.6154">2591 2950 441 0,'1'-3'325'0,"-1"-6"10"0,-6 3-91 16,-3 5-32-16,-7 1-63 15,-4 0-31-15,-4 8-51 16,1-3-22-16,1 6-29 15,5 0-11-15,6-3-15 16,6 5-6-16,8-4-9 16,6 1-1-16,11 3 5 15,1-2 4-15,3 3 26 16,-5 2 13-16,-2 3 16 16,0 4 7-16,-14-2 30 15,1 0 8-15,-4-5 12 16,-14-7 7-16,-6-10-32 15,-1-2-15-15,-13-10-27 16,6 1-16-16,9 5-41 16,-1 3-47-16,12 5-144 0,8 6-116 15</inkml:trace>
  <inkml:trace contextRef="#ctx0" brushRef="#br0" timeOffset="44668.7213">3165 3053 739 0,'-1'7'295'16,"-3"12"-156"-16,1 3-54 15,2 9-13-15,1 0 11 16,1-4-18-16,-1-6-6 0,0-12-16 15,1-3-6-15,-3-6 3 16,2-3-1-16,0 2-8 16,0 0-7-16,3-30-19 15,9-39-5-15,0 32-3 16,2-3-4-16,7 10 0 16,2 8 2-16,-1 7 1 15,1 10 2-15,-3 13 3 16,-1 6 2-16,-7 12 10 15,-3 9 3-15,-6 4 1 16,-1 1-1-16,2-1-5 16,2-7 1-16,4-13-98 15,5-4-105-15</inkml:trace>
  <inkml:trace contextRef="#ctx0" brushRef="#br0" timeOffset="45333.9913">3666 2977 814 0,'-10'-5'398'16,"-13"-4"-138"-16,1 5-98 15,7 7-105-15,4 4-33 16,3 6-35-16,5 4-9 0,8 2 1 15,2 1 7-15,8-4 4 16,0-1 5-16,1-7 4 16,1-3 4-16,-3-5 6 15,-1 1 1-15,-6-6 4 16,-3-1 0-16,-4 2-5 16,-7-2-3-16,-7 6-5 15,-4 0-3-15,-4 2-3 16,0 6-2-16,0 4-4 15,7 6 0-15,3 3-1 16,4 1-1-16,4 0 5 16,3-4 1-16,11-1 7 15,3-1 5-15,9-3 7 16,3-1 1-16,-2-2 3 16,4-2-1-16,4-8-2 15,0 0 0-15,3-8-3 0,0 1-1 16,-2-4 1-16,2-2 1 15,0-2 2-15,-6-4 1 16,-7-2 3-16,-7 1 1 31,-13 3 5-31,-3-3-1 0,-13 8-3 16,-5 1-5-16,-7 3-9 16,0 8-7-16,3 5-10 15,5 3-3-15,8 7-6 16,4-2 1-16,3 4 5 15,1 3 2-15,3 1 5 16,0 6 1-16,1 1 1 0,1 2-15 16,0 5 34-16,1 2 6 15,0 0 5-15,-2-1 16 16,4-7-31-16,2-3-7 16,2-6-116-16,3-6-107 15,4 1-279-15</inkml:trace>
  <inkml:trace contextRef="#ctx0" brushRef="#br0" timeOffset="45539.2497">4077 3044 828 0,'-2'-3'389'0,"-6"3"-154"15,4 5-74-15,2 12-66 16,-2 7-11-16,3 12-21 16,1 1-19-16,0-4-22 0,0 2-59 15</inkml:trace>
  <inkml:trace contextRef="#ctx0" brushRef="#br0" timeOffset="46009.7917">4238 3129 573 0,'0'9'303'0,"0"14"-48"15,0 3-46-15,-1 1-67 16,-2 1-30-16,4-7-64 16,-1-5-15-16,1-7-9 15,4-8 1-15,-7-8-2 16,2-5-2-16,0-7-9 15,-1-3-1-15,0-3-3 16,5-1-4-16,5-2-4 16,5 0 3-16,6 4 26 15,0 3 13-15,3 9 17 16,0 6 1-16,1 6-19 16,-3 4-10-16,-4 10-3 0,1 8-1 15,-9 10-1-15,-5 9-1 16,-9 6-8-16,-4 1-5 15,6 1-75-15,3-6-90 16</inkml:trace>
  <inkml:trace contextRef="#ctx0" brushRef="#br0" timeOffset="46452.2834">4560 3108 547 0,'8'0'267'0,"6"0"-74"0,10-1-104 16,5-2-6-16,2-3 0 15,2 1-8-15,-5-3-20 16,-1 1-8-16,-7 4-22 16,-3-3-3-16,-14 4 1 15,-3 0-1-15,-15 5-4 16,-3 1-1-16,-2 7-8 15,-2 1-1-15,7 6-1 16,4 2 0-16,1 5-2 16,6-1 2-16,6-2-1 15,7 1-1-15,4-4 4 16,5-2-2-16,8-4-29 16,-2-6-59-16</inkml:trace>
  <inkml:trace contextRef="#ctx0" brushRef="#br0" timeOffset="46890.3114">4983 3110 727 0,'-5'-2'350'0,"-3"2"-131"16,5 2-78-16,-1 9-83 15,2 5-20-15,1 1-18 16,1 6 1-16,6-1 0 16,0-3 1-16,4-4 1 15,3-3-1-15,-4-12 6 16,8 0 4-16,-1-8 2 16,2-7-3-16,-2-4-7 15,-1-2-6-15,-4-1-5 16,-3 1 0-16,-3 5-5 15,-5 0-2-15,-2 10-7 16,-3 6-5-16,-1 9-5 16,0 5-1-16,5 5 3 15,0 0 2-15,8 1 3 16,3 0 0-16,7-7 4 16,2 0 0-16,2-6 8 15,-2-1 3-15,-2-5 5 16,-2-1 1-16,-4 0 3 0,3-4-1 15,0-4 0-15,-4-1 0 16,-4-4-38-16,-4-2-56 16,-5-2-279-16</inkml:trace>
  <inkml:trace contextRef="#ctx0" brushRef="#br0" timeOffset="47031.6948">5201 2920 720 0,'-4'-10'423'16,"0"-10"-66"-16,-1 4-116 15,4 7-38-15,0 2-79 16,1 5-44-16,6 6-66 16,-2 4-15-16,1 8-136 15</inkml:trace>
  <inkml:trace contextRef="#ctx0" brushRef="#br0" timeOffset="47683.239">5572 3034 577 0,'-4'-1'298'0,"-8"-1"-77"15,0 1-51-15,-5 1-62 16,-4 4-22-16,0 6-36 16,1 6-16-16,1 6-19 15,6 4-7-15,8 5-8 16,4 0-2-16,11-3-3 16,5 0 0-16,4-6 3 15,0-6 2-15,4-12 4 16,3-6 7-16,-4-9 21 15,-5-4 5-15,-12-2 37 16,-4 1 12-16,-12 1-4 16,-5 0-7-16,-7 6-39 0,-6 2-19 15,5 4-49-15,6 4-51 16</inkml:trace>
  <inkml:trace contextRef="#ctx0" brushRef="#br0" timeOffset="48368.0144">5976 3036 517 0,'0'-2'295'0,"-10"-7"-46"15,2 5-50-15,-8 6-83 16,-6-2-27-16,-1 6-48 16,-3-1-21-16,8 6-20 15,5-1-9-15,8 2-4 16,5 1-2-16,6 0 3 0,3-1 2 15,9-1 6-15,-1-6 3 16,0-3 3-16,2-2 2 16,-4-1 3-16,-2 0 0 15,-2-3-7-15,-11 0-17 16,-3-2-20-16,-4 1-1 16,-11 2 5-16,4 2 16 15,-8 2 14-15,3 4 1 16,0 0-4-16,2 5-3 0,2 2-3 31,1 3 0-31,7 6 5 16,2 0 6-16,5 2 4 15,3-3 4-15,4-1 17 16,0-2 9-16,5-5 23 16,4-3 7-16,4-9 2 15,3-2-8-15,0-11-16 0,1 0-5 16,-1-2-14-16,-4-1-4 15,-2 0-4-15,-4-2-3 16,-4-2-2-16,1 2-2 0,-3 3-3 16,3 2-1-16,-6 5 0 15,0 3-1-15,-2 5-6 16,1 0-3-16,-3 0 5 16,0 0 2-16,0 3 7 15,2 18 2-15,2 36-6 16,-3-29-2-16,5-1 1 15,0-3-8-15,3-6-168 16</inkml:trace>
  <inkml:trace contextRef="#ctx0" brushRef="#br0" timeOffset="48837.1132">6482 3064 457 0,'-1'-4'271'16,"1"-3"-30"-16,-11 0-97 15,1 1-24-15,-7 5-29 16,-4-2-14-16,4 7-30 16,-3 3-16-16,3 2-23 15,0 2-7-15,6 0-7 16,-1 2-4-16,15 3-4 16,5 1-1-16,4 2 4 15,7 0 2-15,3-1 7 16,-3 0 4-16,-1-3 11 15,-2-3 4-15,-6 3 20 16,-1-2 4-16,-5 4 29 16,-4-1 17-16,-10-2-1 0,-4-3 0 15,-10-5-29-15,-6-4-18 16,-3-4-19-16,3-5-7 16,10-2-90-16,3 1-88 15</inkml:trace>
  <inkml:trace contextRef="#ctx0" brushRef="#br0" timeOffset="52066.1482">7229 2856 457 0,'-5'-1'312'0,"-4"-5"-6"16,-8 12-110-16,-3 7-42 15,-3 20-60-15,-2 8-24 16,4 17-36-16,4 6-12 16,11 7-15-16,9 1-3 15,15-4-1-15,1-7 2 16,15-19-27-16,3-13-22 16,10-20-314-16</inkml:trace>
  <inkml:trace contextRef="#ctx0" brushRef="#br0" timeOffset="52495.9125">7622 3278 565 0,'0'-10'312'0,"0"-9"-53"15,-5-1-59-15,-4 3-55 16,-5-2-22-16,-4 2-30 16,-3 1-6-16,-1 8-30 15,0 1-16-15,2 13-29 16,-5 2-12-16,5 10-15 0,2 5-3 16,6 5-2-16,8 4 2 15,5-2 6-15,2-2 5 16,7-7 6-16,5-5 2 15,3-14 3-15,5-2 2 16,3-14 2-16,-2-3-23 16,-3-6-24-16,1 1-3 15,-7 5-3-15,-4 4 22 16,-4 8 22-16,-6 3-4 0,-1 4 0 16,1 4 2-16,-1-6 0 15,0 0 3-15,6 15 3 16,24 31 3-16,-10-33-150 15</inkml:trace>
  <inkml:trace contextRef="#ctx0" brushRef="#br0" timeOffset="52730.2279">7749 2860 1095 0,'6'-2'468'0,"4"-1"-263"16,8 14-81-16,2 16-74 16,-2 11-1-16,-1 13 14 15,-9 3 3-15,-10 9-13 16,0-2-11-16,-4 0-23 16,4-4-4-16,7-18-68 15,-2-7-59-15,8-17-445 16</inkml:trace>
  <inkml:trace contextRef="#ctx0" brushRef="#br0" timeOffset="52995.9796">8262 3316 985 0,'2'10'443'0,"4"11"-195"16,-11 11-95-16,-10 1-34 15,-4 4-36-15,-6-7-67 0</inkml:trace>
  <inkml:trace contextRef="#ctx0" brushRef="#br0" timeOffset="53433.7821">8826 2940 475 0,'0'-7'312'16,"-5"-3"22"-16,0-2-60 16,-11 11-83-16,-7 2-34 15,-9 12-62-15,-4 6-27 0,-8 11-27 16,9 11-11-16,15 1-22 15,0 9-11-15,17 3-10 16,6 0-1-16,15 3 5 16,10-6 4-16,17-9 10 15,2-7 4-15,-2-17-70 16,-2-4-88-16</inkml:trace>
  <inkml:trace contextRef="#ctx0" brushRef="#br0" timeOffset="53858.8275">9218 3158 479 0,'-4'-6'288'0,"-7"-1"9"16,-6-3-30-16,-9 5-70 15,-5 4-31-15,-3 3-81 16,3 10-43-16,2 4-33 16,9 5-9-16,3 4-8 15,4 0 0-15,11 3-4 16,4-1 1-16,11-4 3 16,8 3 0-16,6-10 8 15,-1-11 4 1,-13-3-78-16,1 2-143 0</inkml:trace>
  <inkml:trace contextRef="#ctx0" brushRef="#br0" timeOffset="54109.0491">9384 2997 690 0,'3'-5'429'0,"3"-5"-38"16,1 6-158-16,5 11-140 15,4 10-46-15,6 17-32 16,0 5-2-16,-8 11 22 16,-9 6 2-16,-12 3 5 15,-8 2 1-15,-2-11-18 16,-3-2-4-16,2-18-49 15,5-7-84-15</inkml:trace>
  <inkml:trace contextRef="#ctx0" brushRef="#br0" timeOffset="54828.943">9984 3180 850 0,'4'-7'418'0,"3"-3"-162"15,4 5-93-15,4 12-108 16,4 10-24-16,2 21-1 0,-2 10 10 16,-8 15 10-16,-5 2-3 15,-23-5-11-15,6-9-5 16,0-18 1-16,-3-3 0 15,10-12-17-15,-15-6-9 16,-1-10-22-16,0-9-20 16,6-12-26-16,4-2-1 15,7-10 6-15,6-4 13 16,11-8 28-16,8-7 3 0,6-2 3 16,4 1 2-16,3 3 3 15,2 10 5-15,-3 14 23 16,-2 4 10-16,-13 15 8 15,-3 5 1-15,-3 11-2 16,-5 7-4-16,8 8-2 16,-7 1-3-16,1-1-16 15,1 1-4-15,-5-3 1 16,4-2 11-16,-6-5-78 16,-1-2-58-16,-2-6-275 15</inkml:trace>
  <inkml:trace contextRef="#ctx0" brushRef="#br0" timeOffset="55157.1495">10632 3185 559 0,'0'7'360'0,"-1"7"7"15,-7 7-181-15,-5 3-24 16,-5 6-47-16,-3-2-22 15,-1-2-43-15,8-3-15 16,-3-8-14-16,1-8-19 16,-1-13-62-16,-8-7-24 15,9-9-16-15,-1 0 13 16,5 2 55-16,7 2 16 0,5 4 0 16,5 4 3-16,8 3 5 15,1 2 8-15,7 5 24 16,2 2 8-16,3 10 11 15,2 3 4-15,-2 6 0 16,-4 5-5-16,-1 2-9 16,-6-2-3-16,-2-3-37 15,-3-2-77-15</inkml:trace>
  <inkml:trace contextRef="#ctx0" brushRef="#br0" timeOffset="55710.1856">10852 3175 878 0,'7'0'329'16,"10"0"-252"-16,7 0-9 15,1-3-5-15,0-1-15 0,1-3-15 16,-7 4-6-16,-4-1-9 16,-4 2 0-16,-13 2-3 15,4 0-2-15,-10 5-3 16,-5 3-2-16,-4 3-2 16,-6 2 1-16,1 1-2 15,0 2-1-15,8 1-1 16,3 2 1-16,11 0 2 15,4 0 1-15,7-1 12 16,8 2 3-16,3-7 5 16,4 2 1-16,3-5-8 15,0-3-2-15,2-7-1 16,0-4 0-16,-1-9-20 0,-2-4-13 16,-6-6-18-16,-1-5-3 15,-10 2 17-15,-2-1 14 16,-5 3 20-16,-7 1 21 15,-3 4 23 1,-1 2 11-16,-1 6 2 0,4 6-22 16,3 8-34-16,1 2-15 15,0-5-17-15,0 0 2 0,5 20 6 16,11 31 5-16,-11-27 4 16,-1 0 1-16,1 0-76 15,-1-3-81-15</inkml:trace>
  <inkml:trace contextRef="#ctx0" brushRef="#br0" timeOffset="55881.787">11104 2858 1014 0,'-2'-14'485'0,"2"-12"-170"0,2 8-69 16,1 15-134-16,3 7-40 15,2 22-71-15,2 7-5 16,4 20-147-16</inkml:trace>
  <inkml:trace contextRef="#ctx0" brushRef="#br0" timeOffset="57133.7083">1470 3987 445 0,'0'-5'261'0,"0"-4"-24"16,0 1-30-16,-3 3-38 15,-9-3-13-15,-8 6-17 16,-8-1-16-16,-2 3-41 15,4 8-29-15,5 6-49 16,3 5-16-16,14 12-21 0,7-1-3 16,13 6 7-16,8-1 5 15,12-9 14-15,2-7 8 16,10-18 8-16,-5-9 9 16,-8-9 18-16,-13-7 6 15,-19-4 9-15,-3 2 0 16,-20-1-15-16,-1 3-2 15,-9 4-97-15,-1 3-84 16</inkml:trace>
  <inkml:trace contextRef="#ctx0" brushRef="#br0" timeOffset="57398.2142">1717 3995 721 0,'-2'7'374'0,"-1"4"-113"15,0 11-94-15,-1 3-4 16,6 4-61-16,1 1-25 15,10-3-40-15,4-4-16 0,8-9-3 16,-2-9-34-16</inkml:trace>
  <inkml:trace contextRef="#ctx0" brushRef="#br0" timeOffset="57963.9961">2504 4123 1339 0,'-3'8'39'15,"1"0"-7"-15,-3 7 46 16,-2-4-16-16,2-1-15 16,-1-7-5-16,0-8-21 15,-1-5-5-15,3-10-13 16,6-5-10-16,6-3-8 15,7 1 0-15,5 0 2 16,6 8 7-16,-3 2 10 0,2 8 7 16,-5 12 21-16,-3 6 5 15,-2 15 8-15,-3 5-1 16,-1 2-12-16,-2 1-5 16,11-3-84-16,0-7-121 15</inkml:trace>
  <inkml:trace contextRef="#ctx0" brushRef="#br0" timeOffset="58316.0685">2733 3927 721 0,'8'-15'376'15,"6"-15"-111"-15,4 4-112 16,6 10-25-16,4 8-44 15,2 12-14-15,6 21-2 32,-2 6-5-32,-5 12-6 15,-1 4-9-15,-5-4-18 16,-5-4-6-16,-1-8-9 0,1-4-2 16,-3-10 0-16,-3-7 1 15,3-9 7-15,-7-6 4 16,-2-8 5-16,-6-3-2 15,-3-2-13-15,-5 3-10 16,-12 3-15-16,2 3-8 16,-10 11-2-16,-3 5 1 15,-3 9 5-15,2 4 4 0,1-4-85 16,7 1-63 0,10-3-344-16</inkml:trace>
  <inkml:trace contextRef="#ctx0" brushRef="#br0" timeOffset="58990.9834">3316 3935 644 0,'-12'-4'284'0,"-8"4"-110"16,9 8-152-16,9 2-16 0,2 7-6 15,0-2 0-15,0-6 0 16,1 3-2-16,16-4 2 16,4 0 2-16,9-2 5 15,-4-5 4-15,-8-5 8 16,-6-2 5-16,-10 3 7 15,-3 2 0-15,-15 4 5 16,-8 0 3-16,-7 1 9 16,5 4 0-16,-1 1-12 15,7 5-12-15,7 4-19 16,-1 0 1-16,15 2 2 16,6-1 1-16,6 1 3 15,-1-4 0-15,10-7 2 16,3-2 3-16,9-11 2 15,2-6 1-15,1-7-1 16,-1 0-2-16,-12-6-9 0,3 1-6 16,-13 2-2-16,-3 3-2 15,-3 5 6-15,-7 7 2 16,1 2 23-16,-5 3 14 16,2 0 10-16,-1 0 1 15,1 0-26-15,-4 11-17 16,-7 32-12-16,22-28-3 0,5-2 4 15,0 0 8-15,3-7 22 16,4-4 18-16,3-4 21 16,-1-5 1-16,-2-3 8 15,-1 1-8-15,-7-1-12 16,-3-1-5-16,-7 0-18 16,-2 3-5-16,-2 2-4 15,-1 0-2-15,-4 1-8 16,2-2-17-16,-4 0-118 15,1 1-112-15</inkml:trace>
  <inkml:trace contextRef="#ctx0" brushRef="#br0" timeOffset="59371.0718">3823 4132 1060 0,'7'1'420'0,"12"1"-258"0,4 1-39 16,2-3-8-16,5 2-21 15,-6-6-35-15,-3 0-16 16,-1-4-14-16,-8-4-3 0,3 2-2 16,-10-6 1-16,1 1-2 15,-3 1-1-15,-13-3-9 16,9 5-12-16,-14-3-8 15,-5-1-5-15,0 4-4 16,-5 3 1-16,3 9-9 16,4 7 0-16,2 9-1 15,-1 3 4-15,4 6 7 16,4 4 0-16,6 6 4 16,3 5 5-16,5 4 13 15,-2 6 9-15,-3 1 5 0,4-6-1 16,0-6-8-16,5-6-2 15,3-14-100-15,1-2-98 16</inkml:trace>
  <inkml:trace contextRef="#ctx0" brushRef="#br0" timeOffset="59590.0327">4228 3953 1043 0,'-1'-3'524'0,"-4"4"-175"15,9 3-96-15,-6-4-122 16,0 27-31-16,-1 38-37 16,-2-25-25-16,11-4-72 15,2-1-19-15</inkml:trace>
  <inkml:trace contextRef="#ctx0" brushRef="#br0" timeOffset="60230.5004">4390 3997 770 0,'11'5'359'15,"5"-1"-131"-15,6 8-142 16,-4 2-3-16,-8 5-8 15,-4 4-2-15,-8 0-2 16,-5-1-13-16,7-6-23 0,0-4-8 16,4-9-52-16,4-2-34 15,0-9-92-15,3-5-52 16,8-6-85-16,-1 0 2 16,6-2 80-16,-2 0 54 15,-4 0 150-15,-4 2 49 16,-8 5 106-16,-3 5 22 15,-10 9 1-15,-5 3-5 16,-5 10-59-16,-4-1-10 16,4 2-13-16,0 4-16 15,6-2-39-15,9-1-19 0,5 1-18 16,9-3-5-16,6-2 2 16,8 3 4-16,8-4-13 15,3 2-50-15,-4-8-279 16</inkml:trace>
  <inkml:trace contextRef="#ctx0" brushRef="#br0" timeOffset="60511.4258">4992 4092 806 0,'0'-9'391'0,"-3"-7"-132"15,-6 0-38-15,-6 2-44 16,-6 1-27-16,-6 2-46 15,-2 4-24-15,1 8-54 16,-1 6-13-16,8 7-21 16,4 1-7-16,10-1-1 15,5 2 1-15,7-2 6 0,9 1 4 16,7-5 7-16,1-2 4 16,7-3 6-16,-5-6 2 15,1-1 1-15,-1-5 1 16,-6 0 0-16,-2-1-9 15,-8-3-83-15,0 5-71 16</inkml:trace>
  <inkml:trace contextRef="#ctx0" brushRef="#br0" timeOffset="60714.7975">5155 4003 822 0,'1'-3'469'16,"2"-2"-111"-16,-1 6-148 15,-2-1-45-15,0 0-83 16,-2 4-21-16,2 18-29 16,0 28-14-16,3-25 1 15,-1 0-50-15,-1-5-188 16</inkml:trace>
  <inkml:trace contextRef="#ctx0" brushRef="#br0" timeOffset="60886.3293">5142 3704 1337 0,'-3'0'496'15,"0"5"-392"-15,1 4-75 0,7 14-108 16</inkml:trace>
  <inkml:trace contextRef="#ctx0" brushRef="#br0" timeOffset="61424.7154">6023 3913 570 0,'2'-22'359'0,"3"-18"2"16,12 5-181-16,5 5-13 16,9 9-47-16,0 7-24 15,5 14-56-15,2 7-28 16,2 19-14-16,4 6 0 0,-5 16 11 15,-7 4 8-15,-12 1 9 16,-9-1 1-16,-9-7-5 16,3-3-3-16,-8-10 0 31,3-6-2-31,0-12 1 16,-1-4 8-16,1-12-14 15,-3-5-8-15,-8-8-14 0,-1-3-13 16,-10-2 3-16,1 2 6 15,-7 4 2-15,-3 6 0 16,-2 8-5-16,-2 7-1 16,-2 11 1-16,3 2 3 15,4 3 3-15,5-3-5 16,16-5-107-16,5-3-88 16</inkml:trace>
  <inkml:trace contextRef="#ctx0" brushRef="#br0" timeOffset="61738.4738">6684 4103 603 0,'-10'-2'347'16,"-1"-2"-75"-16,-8-3-51 15,-1 0-32-15,-3 7-61 16,-2 0-35-16,5 9-63 0,0 1-13 16,8 3-17-16,6 3-3 15,8 3-3-15,9 3 0 16,11-2 15-16,5-3 9 16,0-8 18-16,3-4 9 15,-1-6 1-15,-3-5 3 16,-6-4 1-16,-8-2-3 15,-10-2-28-15,-4 0-55 16</inkml:trace>
  <inkml:trace contextRef="#ctx0" brushRef="#br0" timeOffset="62083.0487">6850 3874 894 0,'2'3'439'15,"-1"7"-127"-15,2 24-152 0,6 9-44 16,1 20-11-16,1 5-19 16,-4 6-30-16,3 2-18 15,-5-8-18-15,6-1-3 16,-1-21-22-16,0-5-43 16,-4-22-142-16,-6-11-115 15</inkml:trace>
  <inkml:trace contextRef="#ctx0" brushRef="#br0" timeOffset="62414.0596">6826 3901 768 0,'18'-9'371'15,"18"-8"-98"-15,-7 13-149 16,-3 7-31-16,-4 12-6 15,-10 2-17-15,-15 7-17 16,-9 5-11-16,-6-6-13 0,1 2-7 16,6-8-5-16,3-9-2 15,8-6-17-15,1-3-5 16,11-5-7-16,9 3-4 16,2 3 9-16,8 3 0 15,-1 8 3-15,-4 4 2 16,-3 2 4-16,-8 0 5 15,-15-1 6-15,-4 1 1 16,-12 1-28-16,-9-3-31 16,-2-11-107-16,3 0-179 15</inkml:trace>
  <inkml:trace contextRef="#ctx0" brushRef="#br0" timeOffset="62773.646">7437 4160 517 0,'-1'-6'292'0,"-9"-6"-40"15,1 1-48-15,-11-1-43 0,1 3-18 16,-11 3-44-16,2 4-20 16,-1 5-54-16,0 4-17 15,10 6-12-15,5 1 0 16,12 0 6-16,4 2 8 16,16 1 18-16,5-2 10 15,7-6 15-15,3-3 6 16,-7-6-2-16,-2-3-5 15,-9-5-9-15,-7-1-6 0,-1-1 0 16,-1 4-44-16,-4 1-161 16</inkml:trace>
  <inkml:trace contextRef="#ctx0" brushRef="#br0" timeOffset="62976.4248">7552 4105 911 0,'0'0'392'0,"0"-1"-192"16,3 4-51-16,-3-3-60 16,0 0-8-16,1 2-35 15,6 12-13-15,13 27-54 16,-18-27-86-16</inkml:trace>
  <inkml:trace contextRef="#ctx0" brushRef="#br0" timeOffset="63148.5641">7522 3837 1132 0,'0'-8'532'0,"-2"-5"-215"15,1 3-83-15,0 12-130 16,2 9-44-16,4 15-61 16,2 5 1-16,4 9-102 15</inkml:trace>
  <inkml:trace contextRef="#ctx0" brushRef="#br0" timeOffset="63972.6">8560 4057 624 0,'-3'-6'306'0,"-9"-5"-112"16,-3 5-58-1,-5 1-51-15,-3 5-18 0,-2 4-25 0,7 1-12 16,3 5-31-16,6-1-9 15,8 4-7-15,3 0 1 16,14 2 7-16,2 0 3 16,9-2 6-16,-5-5 3 15,-3-4 5-15,-4-2 2 0,-8-2 6 16,-3-1-2-16,-9-2-14 16,-5 0-3-16,-11 0-8 15,-3 3 1-15,-6 0 10 16,2 4 0-16,6 3 8 15,7 3 5-15,8 4 8 16,3-1 4-16,6 3 7 16,4-1 4-16,8 0 1 31,5-2-1-31,9-5-9 16,0-5-5-16,7-5-6 15,-2-4-1-15,-3-6 1 0,-2-6-2 16,-4 4-2-16,-3 2-2 15,-4-1-3-15,-6 4 0 16,-4 0-2-16,-1-3 1 16,-2 3-1-16,3 0-2 15,-3 2-1-15,2 3-2 16,-3 5-5-16,2 2-3 16,3 3-1-16,-4 0 0 0,4 6 5 15,2 3 1-15,-2 7-8 16,-1 0-42-16,-3-3-279 15</inkml:trace>
  <inkml:trace contextRef="#ctx0" brushRef="#br0" timeOffset="64144.1875">8666 3908 946 0,'0'-10'464'0,"0"-9"-186"16,0 6-105-16,0 6-135 16,4 5-45-16,2 6-191 15</inkml:trace>
  <inkml:trace contextRef="#ctx0" brushRef="#br0" timeOffset="64382.8722">8826 4041 698 0,'4'14'433'15,"10"8"-29"-15,-6 4-192 16,4 2-52-16,4-2-71 16,-1 1-27-16,3-6-32 15,1-3-2-15,-4-10-7 16,0-5 2-16,1-6 1 16,-1-6-2-16,3-8-4 15,2-2-5-15,-3-4-5 16,3 1-3-16,-20 7-56 15,17-4-61-15,3 9-170 16,-4 1-226-16</inkml:trace>
  <inkml:trace contextRef="#ctx0" brushRef="#br0" timeOffset="64826.4229">9371 4082 640 0,'3'6'353'16,"-3"3"-49"-16,-1 6-72 15,-7 3-87-15,-7 0-35 16,-2 2-60-16,-3-3-22 16,2-8-12-16,-2-4 0 15,3-11-38-15,0-4-27 0,0-8-34 16,12 0-11-16,6 1 25 16,7-2 23-16,7 3 26 31,-2 1 10-31,3 6 17 0,-4 2 10 0,0 8 26 15,2 8 11-15,-3 6 6 16,5 4 0-16,4 1-9 16,-2-2 0-16,6-1-8 15,-3-2-4-15,2-7-11 16,1-2-6-16,-4-8-4 16,1-8-1-16,-5-4-7 0,0-1-4 15,-8-4-10-15,3-1-5 16,-7-3-2-16,-8 1 2 15,12 6 4-15,-6 5-2 16,-12 11-4-16,20 3 8 16,-6 12 10-16,-1 1 11 15,17 12 11 1,-11 1-4-16,-2 3-7 0,1 4-4 0,0-12-25 16,0-1-36-16</inkml:trace>
  <inkml:trace contextRef="#ctx0" brushRef="#br0" timeOffset="65326.2912">10307 4050 684 0,'0'-3'420'16,"-3"-1"-24"-16,-2 4-235 16,4 0-45-16,0 0-64 15,-3 15-16-15,-3 45-11 16,4-29-5-16,5 4-16 16,0-6-70-16</inkml:trace>
  <inkml:trace contextRef="#ctx0" brushRef="#br0" timeOffset="65649.3944">10548 4066 834 0,'-7'-3'402'15,"-5"-5"-153"-15,-5 4-120 16,14 4-46-16,-9 4-53 16,-2 4-25-16,9 7-13 15,0 0-3-15,14 9-1 16,2 1 2-16,-6-2 6 16,22-1 1-16,3-9 5 15,4 0 3-15,10-10 6 16,-22-2 8-16,-16-3 8 15,-8-4 0-15,-20-1-5 16,-6 0-6-16,-10 0-11 16,-1 2-14-16,15 0-198 15</inkml:trace>
  <inkml:trace contextRef="#ctx0" brushRef="#br0" timeOffset="65852.8908">10709 4050 1222 0,'1'-2'513'0,"11"2"-298"15,2 11-81-15,5 13-75 16,6 9-14-16,1 14-17 0,2 0-6 16,-3 7 4-16,-1 1-40 15,-3-9-80-15,-4-5-52 16,0-15-215-16</inkml:trace>
  <inkml:trace contextRef="#ctx0" brushRef="#br0" timeOffset="66087.3696">10919 4097 946 0,'-6'0'443'0,"-9"0"-171"15,-1 5-63-15,-4 10-72 16,-2 4-28-16,2 13-41 16,-4 2-17-16,2 9-21 15,0 2-7-15,-1 0-11 16,2 1-4-16,5-8-3 16,2-2-15-16,7-12-93 15,4-7-75-15</inkml:trace>
  <inkml:trace contextRef="#ctx0" brushRef="#br0" timeOffset="66425.7595">11022 4035 1044 0,'6'-5'455'16,"-3"-1"-237"-16,7 0-55 16,-20 6-73-16,9 1-27 0,0 8-37 15,-9 5-3-15,21 2-12 32,-9 5 1-32,6-4 5 15,14 0 4-15,0 0 12 0,2-2 5 16,5-11 4-16,-1-3-1 15,-3-4-5-15,2-8-5 16,-12-2-7-16,-2-2-3 16,-5-4-24-16,-3 2-39 15,-3 1-144-15,-4 2-108 16</inkml:trace>
  <inkml:trace contextRef="#ctx0" brushRef="#br0" timeOffset="67460.7822">11454 4112 745 0,'-2'0'344'0,"-1"0"-149"16,3 0-45-16,0 0-34 15,0 0-7-15,15 1-11 16,41 9-21-16,-31-9-31 15,13-1-10-15,-7-5-3 16,-1-4 2-16,-5-3-1 16,-7-5-1-16,-5-1-6 15,-8-1-2-15,-8-4-3 16,-6 1-2-16,-15-1-6 16,-8 2-3-16,-6 7-5 15,0 2-4-15,4 12-8 0,6 8-5 16,4 13-3-16,2 4 0 15,7 6 2-15,1 2 0 16,12 5 3-16,2 7 12 16,7 5 15-16,1 4 5 15,1 0 5-15,1-4-10 16,0-8-6-16,-1-5-2 0,0-18-95 16,1-5-90-16</inkml:trace>
  <inkml:trace contextRef="#ctx0" brushRef="#br0" timeOffset="68054.8166">11935 4117 376 0,'6'-7'226'0,"3"1"-24"16,3-6-63-16,-6 1 1 16,-2 2 4-16,-1-5-7 15,-10 5 23-15,1-4 6 16,-8 1-23-16,-7-1-4 15,-5-2-41-15,-1 1-29 16,0 5-31-16,4 8-20 16,1 3-21-16,7 9-5 0,0 6-3 15,5-1 0-15,10 4 1 16,2 0 0-16,12-1 4 16,-1-2 3-16,6-6 4 15,6-1 2-15,1-8 3 16,2-3-8-16,1-6-47 15,-5-4-25-15,-14-1-25 16,14-2 7-16,-4-2 46 16,0 1 26-16,10 2 25 15,-18 2 11-15,-3 3 33 16,-3-3 14-16,-5 5 15 16,-1 4-3-16,-1 2-19 15,0 0-8-15,0 0-13 16,0 0-7-16,-2 2-17 15,-2 16-8-15,1 31-4 16,12-33-1-16,7 6 1 0,0-1 1 16,5 0 3-16,-3 0-12 15,-2-10-77-15,-3-4-68 16</inkml:trace>
  <inkml:trace contextRef="#ctx0" brushRef="#br0" timeOffset="68211.0243">12155 3728 895 0,'-2'-4'471'0,"2"-4"-121"16,0 1-127-16,-1 7-139 16,3 0-42-16,-2 0-59 15,0 0-71-15</inkml:trace>
  <inkml:trace contextRef="#ctx0" brushRef="#br0" timeOffset="68507.9448">12477 4122 1368 0,'-1'2'608'0,"-10"-2"-298"16,11 0-88-16,5 0-113 15,-1-1-36-15,-4 1-44 16,0-1-51-16,0-1-144 16</inkml:trace>
  <inkml:trace contextRef="#ctx0" brushRef="#br0" timeOffset="72065.3521">334 5414 601 0,'0'-6'298'16,"12"-8"-82"-16,-5-5-45 16,6-1-39-16,3 3-18 0,-5 5-34 15,11 8-21-15,-3 8-24 16,-4 9-4-16,-8 10-1 15,-7 5 1-15,-6 12-5 16,-2-2-5-16,2-1-12 16,4-1-3-16,6-9-5 15,7-1-1-15,7-3 0 16,6-6 0-16,4-5 4 16,2-4-24-16,-2-8-185 15</inkml:trace>
  <inkml:trace contextRef="#ctx0" brushRef="#br0" timeOffset="72443.2758">737 5354 717 0,'1'-2'407'16,"0"-4"-86"-16,-1 6-168 15,0 0-40-15,0 0-53 16,0 9-8-16,1 16-5 15,2 32-9-15,-3-25-18 16,3-2-7-16,3 0-7 16,3 4-3-16,4-10 1 15,0 3-2-15,3-6 2 16,1-7 0-16,-7-9-28 16,1-12-75-16</inkml:trace>
  <inkml:trace contextRef="#ctx0" brushRef="#br0" timeOffset="72742.0344">463 5131 1024 0,'3'-2'466'0,"3"0"-214"15,0-2-93-15,1 2-92 16,-1-1-28-16,7-2-1 15,2 2-78-15,4-1-460 16</inkml:trace>
  <inkml:trace contextRef="#ctx0" brushRef="#br0" timeOffset="72992.2046">792 5118 1026 0,'-4'0'546'0,"-4"-2"-132"0,3 2-213 15,3-3-58-15,5 0-89 16,-3 1-32-16,0 1-119 15,14-5-106-15</inkml:trace>
  <inkml:trace contextRef="#ctx0" brushRef="#br0" timeOffset="73581.6397">1116 5613 1465 0,'-2'3'605'0,"-3"2"-343"16,4 1-71-16,0-5-103 16,2 3-9-16,-1-4-38 15,0 0-53-15</inkml:trace>
  <inkml:trace contextRef="#ctx0" brushRef="#br0" timeOffset="81270.2873">2067 5462 314 0,'6'-4'218'0,"2"-6"-25"0,1 0-8 16,1-3-14-16,-3 0-5 15,-7-2 4-15,-6-2-14 16,-1 4-8-16,-8 2-29 16,-8 1-11-16,-5 3-36 15,-4 3-26-15,-6 8-39 16,10 6-21-16,6 15-27 16,5 3-7-16,14 7 0 15,6 1 8-15,15-3 17 16,6-2 8-16,9-10 14 15,-1-8 3-15,1-13 5 16,1-8 2-16,-10-14 3 16,-1-1 1-16,-5-4 1 15,-11 1-1-15,-6 4-1 16,-9 2-1-16,-5 7-7 16,-1 6-4-16,0 9-9 0,6 3-7 15,2 12-5-15,6-2-2 16,4 4 2-16,5 3 4 15,4-5 6-15,3 3 3 16,7-2 27-16,0-6-57 16,6 2-245-16</inkml:trace>
  <inkml:trace contextRef="#ctx0" brushRef="#br0" timeOffset="81787.716">2612 5278 787 0,'-2'-8'449'0,"2"-5"-95"0,-3 8-116 15,5 4-45-15,-2 7-97 16,-1-6-40-16,2 15-50 15,6 51-10-15,1-20 2 16,1 0 2-16,3-3 1 16,0-4-9-16,0-8-142 15,-1-9-141-15</inkml:trace>
  <inkml:trace contextRef="#ctx0" brushRef="#br0" timeOffset="81943.6991">2501 5466 994 0,'13'2'396'15,"12"4"-254"-15,11-2-49 16,7-1-35-16,6-2-16 16,-1-3 8-16,2-4-86 15</inkml:trace>
  <inkml:trace contextRef="#ctx0" brushRef="#br0" timeOffset="86513.4085">3183 5028 707 0,'-2'-4'359'0,"-3"-4"-101"16,3 2-72-16,-2 8-89 15,1 3-34-15,2 16-46 16,-1 11 7-16,3 16 11 16,2 5 4-16,2 9 2 15,1-2-14-15,-3-8-7 16,-2-4-3-16,-1-16-1 16,-1-4-2-16,1-8 0 15,1-5 1-15,-1-10 5 0,0-2 3 0,0-8-5 16,0 4-6-16,0 0-13 15,3-10-9-15,-2-10-3 16,47-29 1-16,-25 32 1 16,4 4 0-16,2 11 1 15,-2 6 1-15,-1 13 3 16,-9 5 6-16,-17 9 11 16,-8 1 9-16,-21 3 8 15,-1 0 3-15,-8-9 1 16,1-5-4-16,10-13-15 15,0-7-33-15,17-9-111 0,5-2-86 16</inkml:trace>
  <inkml:trace contextRef="#ctx0" brushRef="#br0" timeOffset="86810.2128">3754 5574 927 0,'-7'-2'491'0,"7"18"-120"16,0 5-76-16,-8 9-115 15,2 12-54-15,-14-7-88 16,-1 3 394-16</inkml:trace>
  <inkml:trace contextRef="#ctx0" brushRef="#br0" timeOffset="88642.4354">4478 5339 684 0,'-20'3'352'16,"-13"4"-109"-16,-3 11-119 0,-1 1-32 16,14 10-54-16,7 0-10 15,20 3-10-15,11-2-2 16,23-2 4-16,3-5-5 15,10-5-1-15,-1-5-2 16,-8-3-3-16,2 0-17 16,-13-8-135-16</inkml:trace>
  <inkml:trace contextRef="#ctx0" brushRef="#br0" timeOffset="89102.4535">4986 5314 656 0,'-1'-6'424'0,"1"-2"-22"0,-3 8-184 16,2 3-50-16,0 16-79 15,-2 4-34-15,3 10-18 16,6 10-8-16,-3 2-16 16,1-6-5-16,2-4 5 15,-5-11-32-15,7-8-141 16,3-3-150-16</inkml:trace>
  <inkml:trace contextRef="#ctx0" brushRef="#br0" timeOffset="89274.6391">4784 5431 980 0,'10'4'387'0,"19"-2"-248"16,7 3-51-16,15-2-16 15,11 2-21-15,1 0-26 16,5 1-6-16,-9-4-89 16,-6 3-201-16</inkml:trace>
  <inkml:trace contextRef="#ctx0" brushRef="#br0" timeOffset="89953.489">5730 5540 393 0,'8'-4'278'16,"5"3"5"-16,-2-3-78 16,-3-2-10-16,-2 2-28 15,-5-9-20-15,-4-3-30 16,-4 8-29-16,-9-4-42 31,-6 6-14-31,-2 3-19 16,-5 1-6-16,-3 3-8 15,3 5-5-15,-2 8-6 0,4 0-4 16,8 6-2-16,7 4 1 16,10 0 2-16,2 0-1 15,10-3 6-15,4-3 3 16,9-12 6-16,7 0 2 15,5-12 6-15,-14-6 2 16,11-8 2-16,-4-9 1 16,0-7-1-16,11-4-2 15,-16-10-2-15,-1-4 1 16,-8-7 1-16,-7-3 1 0,-8 9-2 16,1 7-1-16,-6 17-2 15,1 10-1-15,1 14-7 16,-4 7-4-16,1 9-6 15,1 6-2-15,4 8 3 16,1 4-2-16,2 13 16 16,1 7 4-16,-2 17 21 15,4 4 14-15,1 0 6 16,5-3 1-16,2-8-7 16,0-6-9-16,0-14 4 15,1-12-56-15</inkml:trace>
  <inkml:trace contextRef="#ctx0" brushRef="#br0" timeOffset="96650.339">2563 6016 675 0,'0'0'344'0,"0"-4"-130"16,-1 8-36-16,0-4-71 16,1 23-28-16,-2 56-7 15,0-7-19-15,-6 6-22 16,-2 5-8-16,-4 9-13 15,3-5-2-15,4-11 0 16,2-5 9-16,5-19-163 16</inkml:trace>
  <inkml:trace contextRef="#ctx0" brushRef="#br0" timeOffset="97228.5415">2555 5996 398 0,'-7'2'259'16,"-2"3"3"-16,-3 4-133 15,-1 2-26-15,-5 2-36 16,-4 4-17-16,-4-4-4 16,3 5-9-16,6-6-17 15,3 0-5-15,9-4-24 16,4-2-7-16,4-6 2 16,3 0 4-16,-6-1 8 0,0-1 3 15,21-14 3-15,31-43-2 16,-23 26 1-1,1 4 1-15,-4 3-2 0,-7 0 0 16,-9 7 13-16,-2 3 2 16,-3 10 13-16,4 7 8 15,0 15 5-15,-2 5-1 16,3 11-8-16,4 2-8 16,7-3-16-16,5 0-3 15,8-9 1-15,-5-3 8 0</inkml:trace>
  <inkml:trace contextRef="#ctx0" brushRef="#br0" timeOffset="98922.7659">1965 7061 365 0,'0'-2'217'15,"-1"-7"-4"-15,1 5-161 16,0-1-99-16</inkml:trace>
  <inkml:trace contextRef="#ctx0" brushRef="#br0" timeOffset="99208.8443">1915 7022 738 0,'0'-4'309'0,"-2"9"-162"0,3 8-62 15,-1 17-48-15,0 13 30 16,-2-1-6-16,-1 12-9 16,-1-1 2-16,2-3-34 15,0 2-11-15,4-12-1 16,3-3-1-16,2 1 1 0,1-1-84 16,-2-8-123-16</inkml:trace>
  <inkml:trace contextRef="#ctx0" brushRef="#br0" timeOffset="99350.9324">1912 7305 755 0,'7'-2'270'15,"18"4"-225"-15,0-1-26 16,9 0-4-16,2-1-57 15</inkml:trace>
  <inkml:trace contextRef="#ctx0" brushRef="#br0" timeOffset="99772.8434">2313 7091 617 0,'-1'-3'328'0,"-14"-5"-65"16,-1 0-64-16,-5 4-71 15,-3 1-24-15,2 3-48 16,6 4-21-16,3 6-36 16,5 0-13-16,6 8-19 15,2-4 0-15,9 2 7 16,4 1 7-16,7-7 14 15,3-1 5-15,0-5 5 16,-3-3 2-16,-7-4-1 16,-5 0-12-16,-8-2-14 0,0 3-2 15,2 1-3-15,-3 1 11 16,0 0 12-16,-14 7 0 16,-42 24 5-16,39-15 2 15,7 0-2-15,8-1-3 16,6 4-8-16,6-7-1 15,7-2 1-15,1-3 5 16,5-7-10-16,-1-3-46 16,3-4-242-16</inkml:trace>
  <inkml:trace contextRef="#ctx0" brushRef="#br0" timeOffset="100102.0105">2410 7058 715 0,'0'3'400'16,"-2"-5"-53"-16,10 11-230 16,4 7-55-16,11 5-45 15,5 11-5-15,-1 1-7 16,-1 6 1-16,-9 4 10 16,-3-4 6-16,-13-1 6 15,-3-5 3-15,-13-7-2 16,-6-5 1-16,-10-6 0 15,-1-3-5-15,-4-13-22 16,3-3-11-16,7-7-24 0,6-5-2 16,9-3 7-16,8-7 5 15,10-8 9-15,4-6 13 16,16 1 13-16,5 1 4 16,7 2 1-16,2 9-7 15,-10 2-4-15,-9 4-47 16</inkml:trace>
  <inkml:trace contextRef="#ctx0" brushRef="#br0" timeOffset="100454.9427">2939 7047 866 0,'-8'12'398'0,"-12"12"-170"16,1 9-67-16,-9 0-73 16,2-4-23-16,-2-7-29 15,0-3-9-15,3-14-12 16,1-1-6-16,4-4-35 16,0-5-9-16,9-1-10 0,4 1-1 15,2-5 20-15,5 1 5 16,4-2 3-16,3 1 1 15,5 2 9-15,3 2 6 16,3 5 15-16,2 1 9 16,-1 10 1-16,-1 3-1 15,0 2-7-15,-3-1-4 16,0 2-1-16,-3 0-7 0,-2 1-185 16</inkml:trace>
  <inkml:trace contextRef="#ctx0" brushRef="#br0" timeOffset="100607.8002">2805 7004 1048 0,'-6'-4'408'0,"-4"-2"-241"16,10 4-359-16</inkml:trace>
  <inkml:trace contextRef="#ctx0" brushRef="#br0" timeOffset="101083.509">2934 6893 602 0,'-2'-13'339'0,"3"-10"-33"16,5-4-69-16,6 1-66 31,3 5-24-31,-1 6-60 0,6 10-33 15,2 8-40-15,0 10-6 16,2 11-1-16,-3 7 1 16,1 5 2-16,0 7 1 15,-10 4 0-15,4-1-1 16,-6 4-1-16,-5-5-1 0,2-5 0 16,-2-7 0-16,-2-11 1 15,2-3 1-15,-5-14 6 16,-1 5 4-16,-4-10 0 15,-3-5-2-15,0-1-14 16,-2-8-10-16,-5-4-11 16,6-2-1-16,-4 0 5 15,3 1 2-15,-1 15-3 16,-2 7-2-16,0 15-3 16,-1 3 0-16,2-7-30 15,7 1-84-15</inkml:trace>
  <inkml:trace contextRef="#ctx0" brushRef="#br0" timeOffset="101486.1035">3475 7083 455 0,'-3'-8'316'16,"-1"-3"6"-16,-7 1-88 16,-3 1-18-16,-7 7-25 15,-4-3-27-15,0 5-58 16,4 5-35-16,3 4-61 15,6 8-13-15,6 5-17 16,5 3 0-16,8 1 4 0,4-1 2 16,13-4 6-16,6-7 2 0,5-14 6 15,3-7 3 1,-6-9 20-16,-6-5 14 0,-13-5 22 16,-5 1 8-16,-13 2-9 31,-2 6-14-31,-12 9-68 15,-6 5-62-15</inkml:trace>
  <inkml:trace contextRef="#ctx0" brushRef="#br0" timeOffset="102206.3326">1863 7843 678 0,'-1'6'302'15,"-1"8"-117"-15,1 1-76 16,1 4-25-16,-1 5-5 16,-1 3 10-16,2-1-8 15,0 6-16-15,-2-11-8 0,2-14-30 16,0-4-1-16,-1-18-4 16,1-5-2-16,0-6-13 15,0-1-5-15,5 3-2 16,-1 1 4-16,8 12 4 31,-6 7 2-31,0-1-1 0,24-11-3 0,4 9-2 16,-1 7 3-16,-12 10 6 15,-6 5 1-15,-5 6-1 16,-3 1-3-16,-4 1-4 16,-3 0-13-16,0-3-124 15,9 1-101-15</inkml:trace>
  <inkml:trace contextRef="#ctx0" brushRef="#br0" timeOffset="102554.0867">2335 7846 500 0,'5'0'337'0,"4"2"4"0,-8 3-104 16,-5 5-35-16,-6 5-60 15,-3-3-36-15,-6 7-48 16,-3-4-15-16,-6-5-17 16,1 3-7-16,5-3-9 15,1-3-3-15,5-7-12 16,4-3-10-16,4-7-18 16,5 0-2-16,4 0 3 15,1-3 6-15,5 0 6 16,2 5 2-16,3 5 13 15,4 3 7-15,0 3 18 16,0-1 4-16,4 5-3 16,-3 5-4-16,-1 2-5 0,-2 2-3 15,-2 5-12-15,-2-1-74 16</inkml:trace>
  <inkml:trace contextRef="#ctx0" brushRef="#br0" timeOffset="102913.7445">2472 8025 984 0,'1'4'409'0,"5"0"-234"16,6 2-71-16,5-5-47 16,5 0-16-16,2-5-15 15,0-1-5-15,-5-6 1 16,-4-7 0-16,-4 2 3 15,-6-8 0-15,-3 4 2 16,-2 5 0-16,-12-4-2 16,0 6-2-16,-3 1-4 15,-8-3-8-15,10 12-17 16,0 1-7-16,1 5-12 16,7 8-2-16,1 2 10 15,-2 6 5-15,1 3 7 16,-1 1 5-16,1 10 7 0,3 5 2 15,2 7 3-15,9 6-2 16,-6-7-4-16,3-4-2 16,5-11-1-16,-4-9-56 15,12-5-332-15</inkml:trace>
  <inkml:trace contextRef="#ctx0" brushRef="#br0" timeOffset="103289.0731">2971 7871 929 0,'-7'7'435'0,"-11"4"-180"16,1 2-75-16,-6-4-82 15,1 1-31-15,-3-3-38 16,4-4-10-16,0 1-12 16,2-4-5-16,12 1-9 15,-2-1-11-15,12-3-22 16,-3-2-7-16,0-5 0 16,1 0 9-16,3-1 18 0,9 1 4 15,3 3 1-15,3 5 1 16,-3 2 15-16,0 3 8 15,1 9 13-15,0 0 4 16,-2 8-11-16,2 2-3 16,-2 5-89-16,-3 0-383 15</inkml:trace>
  <inkml:trace contextRef="#ctx0" brushRef="#br0" timeOffset="103430.5089">2812 7652 1266 0,'-6'-4'544'15,"-2"-4"-288"-15,5 6-202 16,5 8-46-16,10 5-142 16</inkml:trace>
  <inkml:trace contextRef="#ctx0" brushRef="#br0" timeOffset="103947.358">3156 7846 690 0,'-9'3'398'15,"-6"2"-40"-15,4 6-254 16,4 2-39-16,7 5-64 15,6 0-4-15,6 4-4 16,6-1 2-16,6-5 8 16,2-2 2-16,1-10 9 15,-4-6 5-15,-5-8 21 16,-6-10 14-16,-5 2 5 16,0-4-1-16,-7-2-15 15,-2 0-15-15,-5-11-7 16,-5-3 0-16,-7-7 0 15,-7-5 1-15,-6-1-3 16,-3 1-6-16,9 18 8 0,5 9 2 16,7 19-1-16,10 5-13 15,5 6-20-15,7 4-9 16,8 7-2-16,4 2 19 16,7 6-132-16,6 5-151 15</inkml:trace>
  <inkml:trace contextRef="#ctx0" brushRef="#br0" timeOffset="104275.8606">3459 7844 792 0,'-1'0'363'0,"-4"4"-160"16,1 4-81-16,2 7-75 15,2 2-20-15,4 1-20 16,4 2-2-16,10 6 0 16,0-7 2-16,0-9 17 0,4-6 17 15,-6-12 44-15,1-3 18 16,-2-4 8-16,-4 0-13 15,-5-3-33-15,-6 1-16 16,-3 4-17-16,-1 0-53 16,0 6-183-16</inkml:trace>
  <inkml:trace contextRef="#ctx0" brushRef="#br0" timeOffset="104669.744">3739 8003 946 0,'4'0'390'0,"11"1"-225"16,4 1-46-16,2-2-38 15,2-2-17-15,-5-3-27 16,0-1 2-16,-4-6-5 15,-4-2-2-15,-7-2-1 16,0 1-2-16,-9 3-5 16,-6-1-4-16,-6 4-7 15,-5 0-2-15,-3 5-9 16,5 1-5-16,2 4-8 16,3 5-5-16,6 3-3 0,-1 3 1 15,3 11-2-15,2 3 3 16,3 10 17-16,2 7 5 15,2 12 21-15,2 2 8 16,3 7-3-16,1-7-2 16,0-13-14-16,1-8 1 0,-1-15-146 15</inkml:trace>
  <inkml:trace contextRef="#ctx0" brushRef="#br0" timeOffset="105112.4885">4159 7869 636 0,'-12'-4'375'0,"-12"2"-54"16,3 2-108-16,3 3-134 15,7 7-42-15,7 4-46 16,2 4-9-16,8 5 0 16,2-4 3-16,13 1 10 15,5-5 10-15,2-8 29 16,4-2 18-16,-11-11 42 16,-3-7 15-16,-10-6 10 15,-7 0-7-15,-1-1-26 16,0 2-21-16,-13-2-26 15,-3-1-45-15,-10 3 115 0</inkml:trace>
  <inkml:trace contextRef="#ctx0" brushRef="#br0" timeOffset="105702.3739">5436 6004 514 0,'-7'-1'311'0,"6"10"-39"15,0 9-102-15,10 29-121 0,11 10-4 32,4 31 4-32,1 9 0 15,-1 15-6-15,0 5-8 16,-5-7-14-16,0-11-3 0,-6-25-1 16,0-19 7-16,-5-27-132 15</inkml:trace>
  <inkml:trace contextRef="#ctx0" brushRef="#br0" timeOffset="106124.4294">5399 6107 402 0,'-9'10'229'0,"-6"12"-36"16,1-1-71-16,3 2-21 15,6-5-41-15,2-5-29 16,4-8-14-16,1-5 4 15,6-7 0-15,-1-8 2 16,3-11 3-16,1-1 2 16,-3-10 22-16,2 3 7 15,2 8 13-15,-1 5-2 0,-2 11-5 16,2 3-11-16,-3 8-16 16,0 2-5-16,6 9-16 15,0 4 4-15,4 8-1 16,5 6-2-16,3 8-4 15,1 0-84-15</inkml:trace>
  <inkml:trace contextRef="#ctx0" brushRef="#br0" timeOffset="106699.3904">5431 7119 859 0,'0'3'414'0,"-3"9"-152"16,2 10-89-16,4 14-93 15,-4 10-16-15,5 9-8 16,1 3-5-16,-1-1-8 16,3 2-5-16,-3-2-22 15,1-3-4-15,-2-12-5 16,3-9-26-16,-2-17-142 16,-4-9-111-16</inkml:trace>
  <inkml:trace contextRef="#ctx0" brushRef="#br0" timeOffset="106871.4832">5418 7309 660 0,'3'-2'329'16,"4"0"-51"-16,6 2-195 15,1 0-36-15,10 0-11 16,3 0-14-16,5 0-18 15,-4-3-78-15</inkml:trace>
  <inkml:trace contextRef="#ctx0" brushRef="#br0" timeOffset="107074.9393">5681 7157 859 0,'-2'1'416'15,"-2"1"-133"-15,3 10-124 16,-1 3-31-16,0 2-31 16,1 6-23-16,1 4-39 0,0 1-12 15,3-1-15-15,3-5-6 16,-2-9-154-16</inkml:trace>
  <inkml:trace contextRef="#ctx0" brushRef="#br0" timeOffset="107267.5074">5894 7122 923 0,'0'10'378'15,"-1"7"-208"-15,5 8-102 16,-3 0 0-16,4 4-20 15,0 0-15-15,-3-4-3 32,5-1-59-32,-5-13-242 0</inkml:trace>
  <inkml:trace contextRef="#ctx0" brushRef="#br0" timeOffset="107518.3529">6018 7164 716 0,'-8'6'354'0,"-8"4"-114"0,-6 0-117 15,3 2-29-15,-3-2-44 16,4-2-19-16,9 4-30 16,-5-2-10-16,15 3-14 15,1 1 1-15,8-7 2 16,11 2 4-16,-2-6 12 15,9 1 3-15,-4-1 2 16,-2-1 10-16,4 0-147 16,-6-2-232-16</inkml:trace>
  <inkml:trace contextRef="#ctx0" brushRef="#br0" timeOffset="107883.0189">6169 7291 769 0,'0'8'374'0,"1"8"-118"16,6-2-133-16,0-2-20 15,13-1-38-15,3-7-15 0,3-2-24 16,-2-2-3-16,-1-7 0 16,-1 0 2-16,-6-8 1 15,-6-4-3-15,2-7-4 16,-4-1-4-16,-5 2-1 15,-2-2 0-15,-17 9 0 16,-8-3 0-16,-13 5-6 16,-1 5-7-16,3 13-11 15,8 8-6-15,11 14-7 16,13 2 3-16,0 12 4 16,3 3 4-16,2 3 12 15,-2 7 3-15,13-7 6 0,-2-2 0 16,3 0-2-16,-2-4-1 15,-7-7 0-15,4-2-51 16</inkml:trace>
  <inkml:trace contextRef="#ctx0" brushRef="#br0" timeOffset="108305.5539">6645 7243 334 0,'0'-4'256'15,"5"-5"26"-15,-1-2-84 16,-8 2-22-16,1-2-35 16,-5-3-8-16,-9 4-10 15,0 1 4-15,-4 6-14 16,-1 3-16-16,-4 6-38 16,5 4-28-16,6 5-23 0,4 2-8 15,11 3-2-15,2-1 2 16,10 0 3-16,5-2 4 15,5-4 2-15,4-5 0 16,-2-7 1-16,-2-1 1 16,-4-9 2-16,-5-4-6 15,-7-3-102-15,-2-6-98 16</inkml:trace>
  <inkml:trace contextRef="#ctx0" brushRef="#br0" timeOffset="108431.2197">6597 6893 851 0,'-1'-3'484'16,"1"-3"-103"-16,-1 5-170 16,1 1-63-16,0 0-96 15,0 2-37-15,3 26-42 16,11 32-77-16</inkml:trace>
  <inkml:trace contextRef="#ctx0" brushRef="#br0" timeOffset="109234.7379">5450 7919 579 0,'-5'6'269'0,"3"10"-96"16,2 6-68-16,-1 7-20 16,5 2-1-16,0 1-12 15,-4-1-7-15,3-10-25 16,1-5-14-16,-3-11-5 16,0-9-2-16,-1-14-5 15,0-4-2-15,0-8-10 16,0 1-2-16,2 0-3 15,0 3-1-15,6 5-2 16,3 1-1-16,3 10-1 0,1 1 9 31,3 7 9-31,0 2 5 16,-4 8 18-16,1 5-2 16,-8 9 4-16,-2 6 0 15,-1 5-13-15,-1 1-5 16,0-2-32-16,2-5-68 15</inkml:trace>
  <inkml:trace contextRef="#ctx0" brushRef="#br0" timeOffset="109566.2241">5924 7929 417 0,'3'7'291'0,"-4"4"22"16,0 5-52-16,-7 3-85 16,-5 2-35-16,-2 2-60 15,-6-2-22-15,-6-6-30 16,-3-3-6-16,-1-8-10 16,3-5-3-16,6-4-8 0,4-3-4 15,6-2-15-15,6-4-2 16,9-4-1-16,4 0 1 15,5 2 8-15,2 2 4 16,3 9 8-16,4 5 9 0,4 4 20 16,1 4 6-1,0 8 4-15,1 2-3 0,-3 1-13 16,-8 3-7-16,-2-6-22 16,-1 2-70-16</inkml:trace>
  <inkml:trace contextRef="#ctx0" brushRef="#br0" timeOffset="109940.8755">6055 8123 628 0,'5'0'399'15,"3"2"17"-15,13 0-255 16,2-1-35-16,2-4-50 15,-1-2-14-15,-3-5-25 0,-3-2-4 16,-4-6-9-16,0 2 1 16,-10-3-3-16,-4-1-1 15,-10 4-2-15,-5 0-4 16,-7 4-6-16,-4 3-6 16,5 9-14-16,3 2-5 15,6 11-5-15,3 7 1 16,3 7 10-16,2 4 2 15,-3 8 4-15,2 1 1 16,0-6 1-16,5 7-1 16,6-4 1-16,2-4 0 0,4 2 2 15,-1-11 2-15,4-9-88 16,0-5-113-16</inkml:trace>
  <inkml:trace contextRef="#ctx0" brushRef="#br0" timeOffset="110288.2396">6565 7978 950 0,'-5'7'418'16,"-5"8"-198"-16,-1 6-52 15,-4-4-68-15,-1-1-25 16,-3-3-44-16,-1-4-7 0,-1-7-8 16,1 0-6-16,0-4-23 15,0-7-12-15,5 1-13 16,5-3-4-16,8-4 8 16,2 3 7-16,9-1 6 15,0 3 5-15,7 6 9 16,0 3 8-16,1 7 17 15,0 3 5-15,-3 8 5 16,3 3-6-16,-7 4-9 16,3 2-2-16,-3-1-51 15,1-1-103-15</inkml:trace>
  <inkml:trace contextRef="#ctx0" brushRef="#br0" timeOffset="110461.0795">6473 7738 1384 0,'-4'0'533'16,"-4"6"-391"-16,6 10-73 15,9 5-57-15,2 3-86 0</inkml:trace>
  <inkml:trace contextRef="#ctx0" brushRef="#br0" timeOffset="110898.4875">6709 7964 700 0,'-4'9'353'16,"-4"7"-113"-16,9 9-99 16,4-1-19-16,10 1-34 15,6 1-14-15,4-9-33 0,3-5-12 16,-2-12-10-16,4-8 1 15,-9-12 1-15,-5-6 1 16,-1-7-6-16,-10-4-1 16,-2-2-3-16,-2 0-1 15,-9 1 4-15,-7-2-1 16,-18-1 0-16,-9-1-1 16,-8-3-6-16,2 7-2 15,17 16-8-15,11 9-5 16,15 17-8-16,5 4-2 0,0 7-1 15,3 3 3-15,15-1 5 16,6 1 3-16,17-6 7 16,2-4 51-16</inkml:trace>
  <inkml:trace contextRef="#ctx0" brushRef="#br0" timeOffset="111370.0697">7056 7954 655 0,'-5'0'352'0,"-2"-3"-83"15,2 4-66-15,-3 5-87 16,2-1-28-16,1 6-43 15,3 3-15-15,3 1-20 16,6 6-3-16,7-1 3 16,3-7 2-16,7-2 5 15,0-5 7-15,-3-6 15 16,-1-6 10-16,-4-8 10 16,-5-3-2-16,-2-8-9 15,-5 4-11-15,-4 0-15 16,-4 2-26-16,-2 5-118 0,2 5-81 15</inkml:trace>
  <inkml:trace contextRef="#ctx0" brushRef="#br0" timeOffset="111757.1879">7384 8067 690 0,'6'3'333'0,"12"4"-110"16,-8-2-33-16,4 0-46 15,0-1-29-15,-4-4-43 0,1-1-19 16,-1-12-22-16,2 0-5 16,-4-2-4-16,-5-2-3 15,-3 0 0-15,-8-1-2 16,-6 2-4-16,0 1-1 15,-4 6-5-15,-2 2-1 0,3 5-5 16,2 3-3-16,1 5-7 16,2 1-1-16,5 8 2 15,2 0 2-15,5 9 10 16,0 4 7-16,0 4 7 16,3 5 1-16,3 1 0 15,-2-4-3-15,1 3-4 16,3-3-2-16,-2-5-5 15,1-3-1-15,3-6-40 16,-6-7-67-16</inkml:trace>
  <inkml:trace contextRef="#ctx0" brushRef="#br0" timeOffset="112214.6378">7829 7974 485 0,'0'-7'270'16,"-3"-5"-48"-16,-5 0-14 15,-1-2-8-15,-15 2-4 0,-2 0-17 16,-2 6-75-16,1 6-23 16,6 6-52-16,3 6-19 15,6 6-16-15,4 1-2 16,8 3 5-16,9-2 2 15,9-1 4-15,3-3 1 16,8-2-2-16,2-6 1 16,3-8 2-16,-2-6 5 15,-7-14 6-15,-6-3 2 16,-16-8 8-16,-3 2 0 16,-13 4-4-16,-7 3-2 0,-11 7-79 15,-5 5-71-15</inkml:trace>
  <inkml:trace contextRef="#ctx0" brushRef="#br0" timeOffset="119755.8534">365 9404 402 0,'0'-2'284'0,"0"-5"4"15,0 2-110-15,1-1-30 16,2-1-55-16,2 2-15 16,8 2-17-16,3 3-7 15,3 10-3-15,1 6 3 16,-6 8 3-16,-7 2 1 16,-7 10-11-16,-3 0-12 15,1 8-22-15,2 0-6 16,7-8-6-16,1-1-1 0,12-14 0 15,3-6 0-15,3-13-14 16,2-7-72-16</inkml:trace>
  <inkml:trace contextRef="#ctx0" brushRef="#br0" timeOffset="120193.2487">672 9443 637 0,'9'2'287'16,"4"2"-119"-16,0-2-16 0,2 9-20 15,-3-4-4-15,-6 9-16 16,1 4-15-16,-7 7-28 15,-3-2-14-15,-1 9-29 16,2-1-6-16,2-3-10 16,8 2-3-16,7-11-5 15,3-4-1-15,6-7 1 16,1-3-9-16,3-9-148 16</inkml:trace>
  <inkml:trace contextRef="#ctx0" brushRef="#br0" timeOffset="120493.6581">1066 9449 782 0,'0'3'360'0,"0"8"-144"16,-4 5-48-16,0 6-45 15,1 3-33-15,3 3-50 16,0 1-16-16,13 4-15 16,-3-2-3-16,1-5-1 15,1-5 0-15,2-11-3 16,2-3 1-16,7-5-33 15,-1-4-62-15</inkml:trace>
  <inkml:trace contextRef="#ctx0" brushRef="#br0" timeOffset="120852.7159">595 9193 942 0,'-1'1'449'0,"-1"0"-180"16,-1 0-105-16,2-1-106 15,1 0-37-15,0 0-109 16,0 0-169-16</inkml:trace>
  <inkml:trace contextRef="#ctx0" brushRef="#br0" timeOffset="121115.1313">788 9234 1102 0,'0'0'507'0,"-1"-1"-238"0,1 0-88 15,0 0-100-15,0 0-41 16,0 0-115-16,0 0-165 15</inkml:trace>
  <inkml:trace contextRef="#ctx0" brushRef="#br0" timeOffset="121352.9852">1051 9192 1463 0,'-2'0'588'0,"-6"-1"-392"0,8 1-76 15,-2-1-85-15,2-1 4 16,0 2-178-16</inkml:trace>
  <inkml:trace contextRef="#ctx0" brushRef="#br0" timeOffset="121752.3198">1440 9802 1246 0,'-4'-4'657'16,"0"4"-173"-16,-2-6-250 15,2 4-64-15,2 1-69 16,-3-2-82-16</inkml:trace>
  <inkml:trace contextRef="#ctx0" brushRef="#br0" timeOffset="199053.5839">1911 9314 312 0,'-5'0'212'15,"-1"2"-26"-15,6-1-52 16,0-1-15-16,3-1-24 15,27-2-9-15,51-5 2 0,-17 4-12 16,14 2-33-16,8 2-11 0,1 1-7 16,-4-1-4-16,-14-3 0 15,-8-2-32-15,-19-4-155 16</inkml:trace>
  <inkml:trace contextRef="#ctx0" brushRef="#br0" timeOffset="199285.3475">2308 9336 608 0,'0'10'300'0,"-8"19"-76"16,3 9-62-16,-5 14-10 15,-1 2-20-15,3 5-40 16,0-2-21-16,4-7-44 16,2-7-7-16,5-12 3 15,1-7-48-15,3-8-192 16</inkml:trace>
  <inkml:trace contextRef="#ctx0" brushRef="#br0" timeOffset="199662.886">2768 9654 665 0,'7'9'371'0,"-8"11"-89"0,-7 4-109 15,-5 0-33-15,-14-2-64 16,5-1-20-16,-6-7-24 16,0 0-7-16,4-10-33 15,0-5-28-15,6-10-43 16,0-3-23-16,7-6-44 16,6 2 20-16,5 0 33 15,6-1 20-15,9 3 94 16,0 2 16-16,9 6 30 15,-1 4 22-15,0 11 13 16,1 5 9-16,-5 11 0 0,-1 6-14 16,-2 3-35-16,-1 3-18 15,4-7-103-15</inkml:trace>
  <inkml:trace contextRef="#ctx0" brushRef="#br0" timeOffset="200134.3679">3753 9256 697 0,'-15'5'356'16,"-20"10"-89"-16,0 8-62 16,-6 19-59-16,3 6-30 15,9 14-54-15,4 2-17 0,17 2-34 16,8 3-8-16,17-12-5 15,11-3-2-15,12-16-5 16,11-8-46-16,7-16-205 16</inkml:trace>
  <inkml:trace contextRef="#ctx0" brushRef="#br0" timeOffset="200423.9143">4166 9587 604 0,'-11'-6'390'15,"-9"-2"19"-15,-6 0-136 16,3 8-113-16,-3 2-30 16,-1 8-74-16,2 7-19 15,-1 9-27-15,6 2-16 16,5 3 4-16,4 1-2 15,14-5-4-15,1-1 0 16,11-6-2-16,6-1 2 16,2-10 8-1,8-1-16-15,5-9-123 16,1-7-171-16</inkml:trace>
  <inkml:trace contextRef="#ctx0" brushRef="#br0" timeOffset="200690.6755">4224 9332 958 0,'11'13'408'0,"13"15"-240"15,8 8-23-15,6 14-47 16,-5 4-16-16,-15 17-18 16,-11 3-8-16,-20-3-15 15,-4 1-9-15,-3-18-16 16,3-10-50-16,6-20-421 16</inkml:trace>
  <inkml:trace contextRef="#ctx0" brushRef="#br0" timeOffset="201212.3484">4674 9836 661 0,'5'5'375'0,"-1"9"-41"16,-3 3-63-16,-4 7-95 16,-10 0-42-16,-2 1-72 15,1-2-95-15</inkml:trace>
  <inkml:trace contextRef="#ctx0" brushRef="#br0" timeOffset="201554.4783">5226 9251 752 0,'-5'0'398'16,"-14"4"-88"-16,-1 8-143 15,-1 13-98-15,-4 10-21 16,9 15-23-16,2 5-6 15,12 7-6-15,2 1-6 16,5-5-6-16,7-2-1 0,8-8 3 16,5-7 0-16,5-9-63 15,4-3-64-15</inkml:trace>
  <inkml:trace contextRef="#ctx0" brushRef="#br0" timeOffset="202054.6161">5674 9721 505 0,'3'-12'336'16,"3"0"4"-16,-3-4-138 16,0 3-27-16,-5 4-43 15,-2-3-24-15,-9 3-40 16,-4 0-11-16,-4 2-16 0,-3 3-1 15,-1 2-14-15,0 2-15 16,0 7-16-16,5 5-8 16,4 8-8-16,5 4 0 15,12 5 0-15,5-2 4 16,7-6 10-16,6-4 3 16,3-10 6-16,1-5 2 15,3-5 3-15,0-9-2 16,-3-6-48-16,-2-3-36 0,-2-9-81 15,0-5-40-15,-7-3-8 16,3-6 28-16,-8-3 80 16,1 0 43-16,-5-3 127 15,-1 3 48-15,-2 8 67 16,-1 5 33-16,-2 16-21 16,-1 9-30-16,-4 10-63 15,0 6-33-15,-2 14-48 16,-5 4-10-16,15 11-9 15,3 6-4-15,7 6-2 16,11 0 0-16,-10 9 2 16,0-4 3-16,-3-3 1 15,1-2 10-15,1-14-100 16,1-6-81-16</inkml:trace>
  <inkml:trace contextRef="#ctx0" brushRef="#br0" timeOffset="202289.0632">5987 9293 1257 0,'6'7'490'16,"10"13"-338"-16,7 10-81 0,6 10-25 15,2 5-4-15,-8 8 7 16,-10 0 7-16,-13 8-3 15,-7 6-2-15,-10-3-5 16,-2-1-2-16,-4-17-20 16,1-10-87-16</inkml:trace>
  <inkml:trace contextRef="#ctx0" brushRef="#br0" timeOffset="203198.1521">6959 9600 547 0,'-3'-6'330'0,"1"-1"-46"0,-11 3-98 16,-7-3-29-16,-3 6-56 15,-1 1-23-15,0 3-45 16,3 4-15-16,8 4-18 16,3 3-8-16,11 0-5 15,8 2 0-15,13 0 3 16,-1-3 6-16,1-3 5 16,-3-4 2-16,-8-3 1 15,-6-3-3-15,-6 1-1 16,-6 2-1-16,-12 5-2 15,-1 4 3-15,-5 3-1 0,5 1 4 16,10 1 4-16,6 2 0 16,9 0 1-16,5-1-4 15,8-6-2-15,0-1 1 16,6-10 5-16,-1-4-15 16,4-8-172-16</inkml:trace>
  <inkml:trace contextRef="#ctx0" brushRef="#br0" timeOffset="203323.1863">6820 9371 795 0,'-9'-3'376'16,"-4"-3"-126"-16,1 4-197 16,5 2-64-16</inkml:trace>
  <inkml:trace contextRef="#ctx0" brushRef="#br0" timeOffset="203497.5165">6973 9481 924 0,'9'20'424'0,"12"31"-188"16,7 7-55-16,6 17-75 16,1 9-33-16,-5 5-39 15,3-1-16-15,-5-18-49 0,2-6-44 16,1-21-134-16,-2-8-189 15</inkml:trace>
  <inkml:trace contextRef="#ctx0" brushRef="#br0" timeOffset="203669.5985">7258 9647 974 0,'-20'7'481'16,"-18"6"-168"-16,1 12-160 15,-1 5-40-15,0 13-56 16,-2 3-18-16,4 7-22 16,5 2-5-16,5-6-76 15,16-5-62-15,8-13-222 16</inkml:trace>
  <inkml:trace contextRef="#ctx0" brushRef="#br0" timeOffset="204360.3408">7574 9812 509 0,'2'-10'318'16,"0"-10"5"-16,-1 2-58 0,-6 0-64 15,-7 0-29-15,-5 1-54 16,-8-1-27-16,0 3-43 16,-1 7-16-16,-2 8-31 15,4 6-9-15,-4 12-11 16,2 4-4-16,6 6 0 16,4-3 0-16,16-3 3 15,14-3 4-15,14-11 9 16,6-6 5-16,7-10 7 15,-1-6 3-15,-4-3 1 16,-1-2 0-16,-10 0-12 16,-5 0-1-16,-10 1-3 15,-3 1 1-15,-4 7 10 16,-2 4 0-16,-1 6-2 16,0 3-2-16,-1-3-5 15,-1 0-1-15,1 2 0 16,1 14 2-16,4 32 4 15,-2-31 3-15,8-1 3 16,3-1 2-16,8-7 2 0,2-3 2 16,-2-9 4-16,-2-7 3 15,2-4 2-15,-5-5-1 16,-1-3-4-16,0 1-1 16,-6-3 2-16,-1 2 5 15,-2 4 10-15,0 4 0 16,2 10-4-16,6 5-5 0,-7 8-9 15,1 6 1-15,2 9-4 16,-9-1-2-16,6 1-2 16,-1-1 0-16,-2-6-1 15,6-5 3-15,1-7 4 16,2-4 3-16,3-13 3 16,-1-2 0-16,1-7-5 15,1-2-3-15,-6 1-26 16,1 1-47-16</inkml:trace>
  <inkml:trace contextRef="#ctx0" brushRef="#br0" timeOffset="204835.2668">8756 9538 1173 0,'-2'0'491'0,"0"4"-304"0,1 14-65 15,-1 23-65-15,6 17-13 0,-1 25-5 16,2 7-3-16,2 3-15 16,-5-4 2-16,5-18-64 15,-3-8-64-15,4-21-180 16</inkml:trace>
  <inkml:trace contextRef="#ctx0" brushRef="#br0" timeOffset="204999.1879">8753 9806 773 0,'13'3'342'16,"4"1"-105"-16,11 2-220 15,12 1-4-15,-3-5 16 16,1-2-65-16,-2-7-311 16</inkml:trace>
  <inkml:trace contextRef="#ctx0" brushRef="#br0" timeOffset="205157.8196">9065 9679 866 0,'-2'-1'446'0,"-5"-1"-136"16,4 5-66-16,-3 10-100 0,1 7-32 15,3 4-46-15,1 4-16 16,1 3-28-16,2-4-9 16,2 2-90-16,0-3-90 15</inkml:trace>
  <inkml:trace contextRef="#ctx0" brushRef="#br0" timeOffset="205345.5375">9291 9639 1038 0,'0'0'489'0,"-1"2"-179"15,2 9-112-15,4 5-102 16,-4 7-16-16,5 5-37 16,-4 2-13-16,2 4-6 15,-2-3-39-15,3-3-133 16,-1-7-160-16</inkml:trace>
  <inkml:trace contextRef="#ctx0" brushRef="#br0" timeOffset="205556.3255">9450 9647 986 0,'-5'1'434'0,"-14"-1"-216"15,2 7-52-15,-2 4-77 16,1 1-31-16,9 9-48 15,-2-4-14-15,11 2-11 16,2 0-3-16,13 1 9 16,4-2 3-16,10-3 7 15,6-2 3-15,1-4-18 16,-2-2-61-16</inkml:trace>
  <inkml:trace contextRef="#ctx0" brushRef="#br0" timeOffset="205931.2289">9618 9784 846 0,'-2'8'355'0,"5"7"-202"0,5 2-31 16,9-2-24-16,5-3-9 15,8-5-15-15,-1-3-7 16,-3-6-19-16,-1-7-8 15,-6-8-8-15,-2-5-3 16,0-4-6-16,-7-2-1 16,-4 3-4-16,-3-1-3 15,-9 8-6-15,-4 4-6 0,-8 9-7 16,-4 6-3-16,0 11-6 16,-2 6 0-16,2 9 1 15,2 5-2-15,3 9 8 16,5 1 3-16,12 9 4 15,11 0 1-15,9-10 1 16,5 3-2-16,-1-11 4 16,-2-3 2-16,-3-2-57 15,4-6-121-15</inkml:trace>
  <inkml:trace contextRef="#ctx0" brushRef="#br0" timeOffset="206262.2304">10195 9786 914 0,'-8'-7'435'0,"-13"-10"-165"15,-1 4-51-15,-2-1-99 16,0 6-27-16,1 8-51 16,3 2-14-16,1 7-4 15,3 3-13-15,5 4-11 16,5 4-3-16,15 3-2 16,0-1 2-16,12 1 3 15,3-7 2-15,2-6 4 16,5-3 3-16,-3-10-5 15,0-3-34-15,-2-8-141 16,-10-5-176-16</inkml:trace>
  <inkml:trace contextRef="#ctx0" brushRef="#br0" timeOffset="206371.3817">10094 9452 613 0,'-4'-12'400'15,"-4"-11"24"-15,4 10-83 16,2 13-146-16,2 5-59 15,7 11-103-15,3 4-8 16</inkml:trace>
  <inkml:trace contextRef="#ctx0" brushRef="#br0" timeOffset="207703.1555">2319 10550 650 0,'4'10'276'16,"4"18"-118"-16,2 9-78 16,0 9 0-16,-2-1-12 0,-3-7-25 15,-3-7-4-15,-3-16-2 16,-3-6 0-16,-5-18-33 16,-1-8-9-16,-2-14-19 15,1-11-5-15,3-6 20 16,3 0 4-16,10 6 16 15,7-1 21-15,14 12 31 16,5 5 7-16,6 12 6 16,-3 10-14-16,0 11-17 15,-8 9-2-15,-10 13-13 16,-1 8-7-16,-7 7-8 16,1 3-1-16,-1-2-69 15,0-9-74-15</inkml:trace>
  <inkml:trace contextRef="#ctx0" brushRef="#br0" timeOffset="208020.1459">2922 10552 854 0,'0'8'417'15,"-5"12"-133"-15,-9 6-65 16,-8 7-65-16,-4 1-36 15,-2-7-50-15,12-6-13 16,-12-12-22-16,3-9-5 0,2-6-32 16,-8-6-18-16,17-8-22 15,4-2-6-15,10-4 12 16,1 2 5-16,9 3 10 16,6 4 1-16,11 9 3 15,-3 5 3-15,0 10 16 16,-2 4 5-16,-9 14 12 15,6 8 2-15,-2 7-5 16,-2 4-3-16,0-4-41 0,-1-7-92 16</inkml:trace>
  <inkml:trace contextRef="#ctx0" brushRef="#br0" timeOffset="208348.4065">3113 10745 772 0,'0'5'407'0,"5"8"-67"16,6 4-194-16,4-2-21 0,6-3-25 16,0-3-12-16,-1-10-23 15,1-2-9-15,-3-9-12 16,-5-6-4-16,-5-4-4 16,-3-2-3-16,-7 0-5 15,-8-2-3-15,-8 3-9 16,-7 0-6-16,-3 3-10 15,5 10-9-15,7 9-18 16,3 6-6-16,6 17-5 16,1 6 4-16,8 9 14 15,2 10 4-15,3 7 10 16,-2 2 9-16,-1 3 16 16,-2-6 3-16,2-5 1 15,2-4-7-15,-2-11-21 16,7-3-52-16,0-14-240 15</inkml:trace>
  <inkml:trace contextRef="#ctx0" brushRef="#br0" timeOffset="208661.7529">3641 10721 1067 0,'-1'5'479'0,"-8"10"-240"15,-4 5-51-15,-1 3-87 16,-9 0-32-16,8-3-30 16,-2-5-13-16,-2-10-22 15,8-5-19-15,-5-7-35 16,-2-8-9-16,2-5-14 16,5-2 9-16,8 0 17 15,6 2 7-15,9 5 19 16,2 3 5-16,2 5 8 15,2 6 6-15,1 6 8 16,1 8 6-16,-2 11 3 16,1 5-3-16,-1 8-2 15,-6 3 11-15,2-3-115 16</inkml:trace>
  <inkml:trace contextRef="#ctx0" brushRef="#br0" timeOffset="208817.6545">3489 10422 1141 0,'-4'-6'512'16,"-1"0"-272"-16,-2 6-113 16,9 10-97-16,6 9-56 15</inkml:trace>
  <inkml:trace contextRef="#ctx0" brushRef="#br0" timeOffset="209400.6197">3799 10574 867 0,'-7'4'381'16,"-3"14"-188"-16,4 6-55 0,9 15-44 16,10 5-16-16,12 1-18 15,9-3-14-15,9-15-13 16,0-5-1-16,1-21 3 15,-2-9 5-15,-4-19 1 16,-3-8 1-16,-6-13-1 16,-6-2-2-16,-11-4-4 15,-11 0-2-15,-17-5-2 16,-8-1-2-16,-11 1-11 16,-1 2-7-16,6 16-14 15,0 9-7-15,13 18-5 16,1 5-3-16,11 7-26 0,5 3-8 15,7 3-34-15,11 3-36 16,8 5-119-16,4 0-210 16</inkml:trace>
  <inkml:trace contextRef="#ctx0" brushRef="#br0" timeOffset="210154.9181">4041 10264 605 0,'-9'0'351'0,"-10"0"-67"0,-1 0-118 16,0 3-42-16,-3 8-65 15,9 5-27-15,7 10-20 16,4 7-1-16,17 1 3 15,2 1 5-15,11-3 0 16,5-4-3-16,2-12-11 16,2-4-62-16</inkml:trace>
  <inkml:trace contextRef="#ctx0" brushRef="#br0" timeOffset="210571.3414">4347 10620 722 0,'-4'3'355'0,"-2"6"-115"16,-2 3-96-16,1 11-81 16,2 3-15-16,4 2-8 0,1 1-5 15,6-2-7-15,8-5-1 16,8-7 4-16,5-7 17 15,3-9 17-15,-4-5 8 16,-2-7-7-16,-6-2-13 16,-9-3-9-16,-4-4-5 15,-8 2-11-15,3-1-16 16,0 3-121-16,4 6-89 16</inkml:trace>
  <inkml:trace contextRef="#ctx0" brushRef="#br0" timeOffset="210932.7737">4633 10791 735 0,'6'8'395'16,"7"6"-104"-16,8-5-134 15,-1-2-21-15,1-6-53 16,-1-3-13-16,-2-7-17 15,-1-6-7-15,-5-3-11 16,-1-1-5-16,-8-3-7 16,2 2-1-16,-9 1-4 15,-4 1-2-15,-11 2-5 0,-2 2-1 16,-2 4-4-16,-1 1-2 16,5 8-16-16,2 2-8 15,4 15-9-15,4 5-3 16,1 11 8-16,6 9 5 15,4 9 6-15,4 2 13 0,3 4 11 16,0-3 2-16,0-9 5 16,11-4-10-16,-7-11-45 15,-2-6-54-15,2-7-207 16</inkml:trace>
  <inkml:trace contextRef="#ctx0" brushRef="#br0" timeOffset="211260.5993">5129 10747 945 0,'-11'-13'461'0,"-10"-10"-183"15,-3-2-115-15,1 2-26 16,2 1-64-16,6 8-22 15,-1 10-41-15,7 4-19 16,-3 13-20-16,2 6-3 16,6 7 6-16,4 3 4 15,12 1 10-15,3-2 3 16,6-5 8-16,2-5 3 16,3-11 8-16,1-7 7 15,-2-14 23-15,-2-5 4 0,-12-8 8 16,-8-3-4-16,-10 1-22 15,-10 2-31-15,-7 1-99 16</inkml:trace>
  <inkml:trace contextRef="#ctx0" brushRef="#br0" timeOffset="211845.6828">6039 10546 533 0,'-7'-3'350'16,"-6"-3"-34"-16,-6 6-116 16,5 8-41-16,-6 11-83 15,1 0-28-15,5 9-33 0,2 5-9 16,12 2-5-16,7 4-1 15,10-7 6-15,-2-5 3 16,6-10 5-16,2-6 4 16,2-11 11-16,-1-6 14 0,-8-4 25 15,-3-3 6-15,-13 2 4 16,-4 2-14-16,-13 5-28 16,-1 2-12-16,-8 2-23 15,2 2-42-15,7-2-129 16</inkml:trace>
  <inkml:trace contextRef="#ctx0" brushRef="#br0" timeOffset="212033.138">6166 10559 856 0,'17'-3'411'16,"14"-4"-167"-16,11 2-119 15,6 5-30-15,-3 0-51 16,-4 6-7-16,-14-1-22 0,-7-2-19 16,-6 3-124-16,-3-4-167 15</inkml:trace>
  <inkml:trace contextRef="#ctx0" brushRef="#br0" timeOffset="212177.8716">6322 10639 433 0,'-2'15'252'16,"1"10"-47"-16,8 3-77 16,0-3-21-16,3-3-48 15,2-4-15-15,-1-4-33 16,8-3-82-16</inkml:trace>
  <inkml:trace contextRef="#ctx0" brushRef="#br0" timeOffset="212491.5061">6654 10650 740 0,'-4'-2'370'16,"-7"4"-120"-16,-4-2-57 15,-4 4-84-15,1 1-33 16,4 1-46-16,5 6-17 15,2 2-9-15,4 2-1 16,9 2 3-16,3-1 2 16,9 3-4-16,4-2-1 15,-2-7 5-15,2-4 1 0,4-8 10 16,-5-9 10-16,1-3 21 16,-3-2 16-1,-15-7 22-15,-5-1 2 0,-17 1-13 16,-8-3-17-16,2 9-45 15,-3 4-54-15,8 2-403 16</inkml:trace>
  <inkml:trace contextRef="#ctx0" brushRef="#br0" timeOffset="212970.4877">7263 10591 604 0,'4'-2'368'0,"10"2"13"15,4 1-164-15,16 25-106 0,5 7-15 16,3 19-35-16,5 12-16 16,-4 7-10-16,-7-1-3 15,-7-2-67 1,-6-9-113-16</inkml:trace>
  <inkml:trace contextRef="#ctx0" brushRef="#br0" timeOffset="213173.3016">7638 10632 871 0,'-6'3'444'0,"-9"3"-125"15,-9 12-185-15,-4 9-46 16,-10 11-51-16,2 9-13 16,-3 10-16-16,-1 2-4 15,3-2-1-15,3-7-46 16,8-10-113-16,6-3-156 16</inkml:trace>
  <inkml:trace contextRef="#ctx0" brushRef="#br0" timeOffset="213599.4507">7773 10749 958 0,'3'1'405'15,"6"-1"-189"-15,8 4-118 16,6-3-9-16,5-1-1 16,0-1-16-16,-5-7-27 15,2 2-11-15,-5-5-11 16,-3-4 0-16,-4-3 1 16,-6 1-1-16,-9 1-3 15,-3 0-3-15,-5 4-9 0,-2 0-4 16,-1 5-4-16,-9 1 0 15,-6 0-3-15,3 5 1 16,-4 2-12-16,8 6-1 16,8 13-6-16,4 3-1 15,10 10 7-15,4 6 15 16,8 9 15-16,-2 3 7 16,1 2 6-16,-3 0-11 0,-2-11-5 15,4-6-17-15,1-13-125 16,-1-7-117-16</inkml:trace>
  <inkml:trace contextRef="#ctx0" brushRef="#br0" timeOffset="213927.2239">8315 10742 511 0,'0'-8'324'16,"0"-9"28"-16,-4-3-102 16,-3 0-61-16,-5 0-10 15,-4 1-38-15,-5 4-23 16,-7 5-51-16,2 2-17 16,-1 12-33-16,3-1-11 15,7 10-13-15,3 4-3 0,7 2 6 16,6 1 4-16,2 3 4 15,7-3 2-15,7 1-2 16,5-4 0-16,6-7 1 16,1-3 2-16,4-7 3 15,-4-7 5-15,-1-8-58 16,-2-2-53-16,-9-8-211 16</inkml:trace>
  <inkml:trace contextRef="#ctx0" brushRef="#br0" timeOffset="214052.3507">8239 10407 577 0,'-3'-8'368'0,"-5"-11"-16"16,4 6-76-16,-2 3-131 15,4 8-56-15,4 3-78 16,0 4-32-16,-2-5-176 16</inkml:trace>
  <inkml:trace contextRef="#ctx0" brushRef="#br0" timeOffset="214286.7809">8409 10641 720 0,'5'14'360'15,"8"16"-119"-15,-4-3-66 16,5-2-77-16,-3-5-20 16,7-6-10-16,-1-6 14 0,-3-8 29 15,4-4-5-15,-3-14-17 16,0-2-19-16,-2-5-34 15,-4-2-8-15,-6 5-15 16,2 2-19-16,0 8-133 16,3 4-113-16</inkml:trace>
  <inkml:trace contextRef="#ctx0" brushRef="#br0" timeOffset="214614.7871">8890 10656 679 0,'-2'-3'326'0,"-7"-4"-107"0,1 0-24 15,-5 3-42-15,-2 1-24 16,-4 3-51-16,-1 3-24 15,3 5-33-15,1 5-11 16,9 4-6-16,-2 4-1 16,9 2 3-16,6 0 0 15,8-4 2-15,5-1 6 16,4-10 17-16,1-4 5 16,-7-7 12-16,7-6 2 15,-7-4-6-15,-2-3-3 0,-2-1-15 16,-10-2-20-16,-1 2-105 15,0 4-84-15</inkml:trace>
  <inkml:trace contextRef="#ctx0" brushRef="#br0" timeOffset="214818.1355">9277 10755 907 0,'-4'12'483'15,"-5"6"-109"-15,-6 4-178 0,-1 2-59 16,-5-2-61-16,1 0-55 16</inkml:trace>
  <inkml:trace contextRef="#ctx0" brushRef="#br0" timeOffset="215388.808">9781 10589 556 0,'-3'-9'367'15,"-1"-4"-16"-15,4 11-115 0,-7 2-43 16,4 16-85-16,2 7-42 16,-7 12-42-16,8 6-7 15,4 4-7-15,-2-3-2 16,13-9-17-16,-3-4-34 15,5-18-102-15,2-9-148 16</inkml:trace>
  <inkml:trace contextRef="#ctx0" brushRef="#br0" timeOffset="215522.1004">9780 10405 701 0,'-2'-3'323'0,"0"-2"-87"16,6 5-251-16,-4 0-116 15</inkml:trace>
  <inkml:trace contextRef="#ctx0" brushRef="#br0" timeOffset="215915.316">10259 10631 858 0,'-11'-2'391'0,"-18"0"-163"16,-3 1-48-16,-1 3-66 15,0 4-34-15,13 9-49 16,3 5-10-16,11 6-6 15,6 4 4-15,9 4 0 16,7-2-1-16,7-4 2 16,6-7-2-16,4-9 0 15,1-5 2-15,-3-9 6 16,-7-9 2-16,-9-12 4 16,-6-6-1-16,-4-10-5 15,-5-1-4-15,-5-4-7 0,-6-3-5 16,-7-5-17-16,0-6-11 15,6-6-15-15,9 1-9 16,9 9-11-16,9 10-5 0,3 20-29 16,3 7-20-16,2 17-103 15</inkml:trace>
  <inkml:trace contextRef="#ctx0" brushRef="#br0" timeOffset="216118.8114">10561 10605 735 0,'3'3'362'0,"1"3"-97"15,0 6-84-15,2 12-70 16,-3 3-25-16,-1 3-49 15,-2 0-25-15,-2-3-160 0</inkml:trace>
  <inkml:trace contextRef="#ctx0" brushRef="#br0" timeOffset="216608.7859">10940 10666 855 0,'-14'13'441'0,"-6"8"-131"0,-8 1-140 16,-1-4-42-16,2-3-66 15,0-5-23-15,9-8-21 16,-4-2-23-16,6-10-30 16,2-1-7-16,2-4-15 15,7 0 15-15,5-2 16 16,5 2 4-16,5 4 6 15,1 3 12-15,2 10 23 16,0 7 12-16,1 7 11 16,-1 3-2-16,6 2-12 15,2-3-5 1,3 0-6-16,6-3-2 16,-6-8-1-16,1-7 0 15,-2-8-3-15,1-6-12 16,-6-5-14-16,0-3-5 0,2 1-4 15,1-3 10-15,7 1 9 16,2 10 1-16,-5 7 10 16,-3 6 12-16,-4 11 24 15,-3 3 20-15,0 8 34 16,-3 0 9-16,-6 1 8 16,-5 0-9-16,-10-2-27 15,-9 0-16-15,-5-4-27 16,-1-3-23-16,-7-6-143 15,3 1 54-15</inkml:trace>
  <inkml:trace contextRef="#ctx0" brushRef="#br0" timeOffset="217608.5303">2298 11616 643 0,'2'16'283'0,"-1"19"-137"16,-1-2-24-16,2-3-48 15,-2-7-17-15,0-9-29 16,1-6 0-16,-1-10-4 16,0-6-3-16,0-13-16 15,0-6-12-15,2-9-9 16,6 0-1-16,5 3 5 15,4 2 5-15,7 9 13 16,3 4 8-16,4 11 19 16,0 7 6-16,-6 14 6 15,-3 6-1-15,-9 12-11 16,0 4-3-16,-9 4-13 16,-1-2-3-16,7-3-61 15,-5-6-104-15</inkml:trace>
  <inkml:trace contextRef="#ctx0" brushRef="#br0" timeOffset="222882.6284">2998 11534 436 0,'-9'-8'251'0,"-14"-1"-34"0,-1 2-26 15,-3-2-56-15,-1 4-22 16,2 4-36-16,1 6-18 16,3 9-31-16,6 6-13 15,9 5-20-15,3-2-7 16,7 4 1-16,4-4 0 15,9-1 3-15,6-8 2 16,6-8 5-16,2-3 1 0,-4-5 6 16,-3-6 1-1,-8-1-5-15,-4 1-2 0,-15-3-5 16,-5 7-3-16,-13 3 1 16,-5 1-2-16,-1 11 1 15,0 5 2-15,3 6 9 16,4 1 4-16,12 0 1 15,7-4-3-15,13-4-7 16,10-1 0-16,10-4 2 16,7 1 0-16,4-1 1 0,0-3-1 15,2 1 0-15,-2-1 0 16,-2-5 3-16,-2-2 1 16,-4-13 8-16,-2-4 1 15,-6-12 3-15,-2-1 0 16,-8-4 1-16,-6 0 3 15,-10 5 10-15,-5 3 15 16,-13 11 13-16,-5 8 0 0,-4 11-15 16,-5 8-20-16,5 9-23 15,5 4-6-15,5 7-6 16,7 5 0-16,7 8-1 16,5 1-1-16,11 2 3 15,0 1 1-15,4-2 5 16,-2-4 4-16,1-6 2 15,1-7 11-15,-1-9-122 16,2-4-301-16</inkml:trace>
  <inkml:trace contextRef="#ctx0" brushRef="#br0" timeOffset="223085.6553">3445 11518 824 0,'5'-3'376'16,"-1"-2"-175"-16,-1 5-64 15,1 15-50-15,-4 7-17 16,4 15-12-16,-3 3-20 16,0 5-20-16,-1-3 12 15,0-5-163-15</inkml:trace>
  <inkml:trace contextRef="#ctx0" brushRef="#br0" timeOffset="223257.8108">3411 11320 1128 0,'-4'-7'418'0,"-3"-2"-336"15,7 4-51-15,0 6-72 16,7 7-108-16</inkml:trace>
  <inkml:trace contextRef="#ctx0" brushRef="#br0" timeOffset="223541.5542">3628 11680 722 0,'2'16'328'15,"-1"17"-141"-15,-4-4-66 16,2-13-38-16,-5-4-19 0,1-12-21 16,1-4-7-16,0-11-15 15,3-4-9-15,1-7-15 16,2-1-4-16,7-3-3 16,3 2 0-16,7 4 2 15,4 3 8-15,1 10 17 16,2 2 4-16,-10 12 9 15,-2 4-5-15,-4 8-5 16,-1 5-1-16,5 10-6 16,-1 3-1-16,2-1-93 15,1-2-147-15</inkml:trace>
  <inkml:trace contextRef="#ctx0" brushRef="#br0" timeOffset="224079.0091">4154 11726 708 0,'1'-8'366'0,"-2"-13"-95"16,-5 3-47-16,-3-2-67 31,-6-3-28-31,-1 11-41 16,1 2-16-16,1 5-36 15,-1 8-15-15,-1 2-26 16,1 6-8-16,-1 8-6 16,6 1 1-16,3 2 5 15,3-1-1-15,9-3-2 16,3-1 3-16,7-4 4 16,2-6 3-16,4-7 10 15,3-2 2-15,1-9 4 16,-1 0-1-16,-6-8 2 15,0-1-1-15,-6-1 0 16,-3-1 1-16,-4 7 0 16,-5 5-1-16,-1 6-11 0,-5 4-9 15,1 9-9-15,2 4-3 16,4 5 5-16,6 6 5 16,1-1 5-16,6-1 3 15,-2-2 2-15,3-4 2 16,8-5 2-16,-1-5 14 15,8-9 22-15,-2-3 17 0,0-7 24 16,-3-8-6-16,-4-7 12 16,-3-3-8-16,-6-3-14 15,-6 1-2-15,-6 9-30 16,-4 1-8-16,-7 13-68 16,-4 0-71-16</inkml:trace>
  <inkml:trace contextRef="#ctx0" brushRef="#br0" timeOffset="224756.0007">5411 11613 518 0,'-8'-6'273'0,"-14"0"-50"15,-4 3-32-15,-13 7-27 16,-2 7-25-16,2 4-54 16,9 7-28-16,13 4-45 0,13 5-11 15,12 1-6-15,10-4 1 16,19-3 6-16,4-6 2 15,9-7 4-15,2-4 3 16,-12-11 7-16,-7-6 5 16,-12-7 10-16,-11-6 1 15,-10-8-4-15,-1-3-7 16,-12-9-13-16,2-2-5 0,-9-6-6 16,3-4-6-16,3-4-6 15,0-6-7-15,22 1-15 16,2 5-9-16,8 12-1 15,8 11-25-15,-4 17-91 16,1 7-120-16</inkml:trace>
  <inkml:trace contextRef="#ctx0" brushRef="#br0" timeOffset="224959.7574">5702 11643 641 0,'3'15'342'0,"1"8"-58"0,4 3-169 16,2 1-31-16,-5-5-41 16,-1-3-16-16,-3-6-36 15,2 0-86-15</inkml:trace>
  <inkml:trace contextRef="#ctx0" brushRef="#br0" timeOffset="225272.5138">6069 11635 742 0,'-2'8'378'0,"-10"18"-119"16,-2 3-58-16,-9 1-68 15,3 1-42-15,-4-5-47 16,6-6-14-16,3-7-15 16,-1-1-4-16,1-12-7 15,-4-4-4-15,7-7-15 0,0-6-5 16,12-1-6-16,6 1 3 16,7 1 6-16,5 4 4 15,-1 6 21-15,0 5 9 16,2 8 17-16,1 3 12 15,-5 7-6-15,1 2-6 0,-5 5-8 16,-1 3-9-16,5 4-14 16,-3-4-51-16</inkml:trace>
  <inkml:trace contextRef="#ctx0" brushRef="#br0" timeOffset="225429.5766">5979 11501 1145 0,'-2'-5'526'0,"-9"-6"-266"15,5 5-84-15,-3 0-132 16,7 6-41-16,8 5-77 16</inkml:trace>
  <inkml:trace contextRef="#ctx0" brushRef="#br0" timeOffset="226033.2012">6239 11833 796 0,'10'-1'330'0,"14"0"-196"15,5-2-5-15,4-1-16 16,0-2-20-16,-6-4-27 15,0-3-10-15,-10-2-20 16,-7-2-3-16,-3 1 1 16,-5-1-2-16,-8 2-5 15,-3 2-8-15,-19 1-11 16,1 6-5-16,-10 6-8 16,2 6-3-16,5 7-6 15,0 1-3-15,14 9-3 16,2 2 0-16,10 11 18 15,4 4 5-15,3 6 16 0,4 5 5 16,0-1-8-16,-1-3-2 16,1-9-4-16,-2-4 0 15,0-7-82-15,-1-7-100 16</inkml:trace>
  <inkml:trace contextRef="#ctx0" brushRef="#br0" timeOffset="226462.4524">6621 11707 1015 0,'-1'5'420'0,"-2"9"-226"15,3 3-77-15,-3 7-10 16,2 5-10-16,0 2-28 15,-1 2-12-15,2-6-38 16,-1-5-5-16,1-11-14 16,0-7-10-16,0-11-20 15,2-5-4-15,2-8 2 16,10-5 8-16,-3-2 12 16,1-1 3-16,2 4 6 0,-7 2 2 15,4 7 3-15,-2 5 6 16,-8 4 3-16,-1 5-2 15,-9 4-4-15,-2 3-5 16,3 6-4-16,0 0-2 16,7 5-1-16,1 2 0 15,2 4 2-15,5 1 1 16,7 1 2-16,8-2 1 16,6-5 24-16,0-4-65 15,4-6-339-15</inkml:trace>
  <inkml:trace contextRef="#ctx0" brushRef="#br0" timeOffset="227043.4366">7114 11673 571 0,'-14'-3'310'0,"-9"0"-87"16,-6 2-84-16,3 1-28 15,8 3-61-15,3 4-19 16,10 2-21-16,1 2-5 16,3-2-5-16,2 0-2 0,9-2-3 15,3 0 3-15,5-2 3 16,2-2 3-16,-3-3 2 15,2 0 0-15,-8 0 2 16,-3 0-9-16,-7 0-20 16,-5 1-2-16,-10-1-3 15,-3 4 10-15,-5-1 16 16,4 2 2-16,2 2-2 16,0 3 4-16,8 6 4 0,1 3 2 15,7 4 10-15,12-2-4 16,0 0-1-16,3-2-2 15,6-6-4-15,-5-5-1 16,10-8 5-16,-1-10 1 16,0-6-1-16,1-3-1 15,-3-7-2-15,0 2-2 16,-4 1 0-16,-1 3 2 16,-9 8-1-16,-6 3-1 15,-1 7 47-15,-5 2 22 16,-2 10 21-16,2 2 13 0,1 7-36 15,2 0-19-15,5 0-21 16,1-1-12-16,6 0-10 16,-1-3-34-16</inkml:trace>
  <inkml:trace contextRef="#ctx0" brushRef="#br0" timeOffset="227825.53">7770 11637 553 0,'1'1'315'16,"0"7"-15"-16,-1 7-84 0,-6 12-47 15,-8 4-9-15,-10 2-51 16,-5 1-28-16,-3-7-18 16,1-1-29-16,1-11-11 15,2-6-2-15,0-11-10 16,5-6-11-16,5-7-16 16,3 1-10-16,7-5-4 15,3 2 1-15,9-1 7 16,4-2 3-16,3 3 5 15,2 1 2-15,-1 5 2 16,-4 7-1-16,0 9 26 16,-3 7 10-16,2 9 18 15,0 3 5-15,1 6-19 16,6 1-6-16,2-2-12 16,10-4-14-16,11-11-216 15</inkml:trace>
  <inkml:trace contextRef="#ctx0" brushRef="#br0" timeOffset="228407.6889">8218 11656 453 0,'0'-4'340'0,"-2"-3"23"16,-10 1-152-16,-5 1-47 15,-12-1-58-15,3 4-19 16,-6 2-32-16,2 3-14 15,7 4-25-15,1-2-10 16,9 0-12-16,3 3-5 16,7-1-9-16,3 4 0 0,10 0 2 15,4 0 1-15,12 1 6 16,-1 0 3-16,7 6 6 16,-2 1 13-16,-7 4 32 15,-2 2 20-15,-21-1 32 16,-7 3-3-16,-13-4-16 15,-10-1-13-15,-4-10-28 16,0-3-8-16,-1-11-24 16,13-1-32-16,4-7-103 15,6-2-71-15</inkml:trace>
  <inkml:trace contextRef="#ctx0" brushRef="#br0" timeOffset="228674.0307">8494 11913 1316 0,'0'0'508'0,"0"2"-354"16,0-3-50-16</inkml:trace>
  <inkml:trace contextRef="#ctx0" brushRef="#br0" timeOffset="255469.7933">12594 5805 611 0,'0'0'264'16,"1"-5"-150"-16,-1-5-20 16,8-15-31-16,9-6-20 15,10-17 1-15,10-11 14 16,13-15 42-16,0-7 18 0,20-6 1 15,1 2-23-15,5 10-47 16,-4 11-15 0,-24 22-16-16,-9 14-3 0,-23 15-2 15,-4 5-4-15,-10 7-5 16,3 1-2-16,0 1-48 16,-5-1-35-16,0 0-74 15,0 0-30-15,0 0-39 16,0 0-4-16,-2 0 23 15,1 0-15-15,0 0 39 16,0 0 43-16,-7 3 134 16,-7 0 89-16,-31 1 114 15,25-8 23-15,5-2-26 16,1 1-14-16,4 2-14 16,5-1-10-16,4-1-46 0,7 3-29 15,10-8-50-15,3-1-17 16,15-1 3-16,-1 1 3 15,-2-2 2-15,1 7 2 16,-11 4-3-16,-3 2 10 16,-5 6 31-16,-8 3 16 15,-4 2 17-15,-3 2-4 16,-2 8-13-16,-1 0-10 16,1 2-20-16,1-3-10 15,-2-5-76-15,6 1 134 0</inkml:trace>
  <inkml:trace contextRef="#ctx0" brushRef="#br0" timeOffset="258381.5471">11279 6008 474 0,'-4'1'241'0,"-6"1"-50"15,1 6-46-15,1 6-41 16,-4 3-16-16,11 16-33 16,-5-5-11-16,9 7-8 15,0 0-1-15,6-9-8 16,3-2-5-16,0-12-9 15,6-3-4-15,4-10 0 16,-3-7 3-16,-3-5 3 16,2-5 3-16,-14-4 2 15,2 3 2-15,-6-1 12 0,-2 0 1 16,-2 5 2-16,-3 0 1 0,2 7-11 16,0 2-5-16,-2 8-15 15,5 8-6-15,-1 9-7 16,0 5-2-16,9 6 3 15,2-1 0-15,7-5 2 16,4-5 1-16,1-11 3 16,2-2 3-16,3-10 12 15,-2-4 7-15,-4-10 24 16,-5-3 9-16,-9-4 5 16,-2-4-3-16,-4-1-23 15,-3 0-11-15,1 5-17 16,2 1-6-16,3 10-45 15,4 0-51-15,2 4-117 16,3 5-139-16</inkml:trace>
  <inkml:trace contextRef="#ctx0" brushRef="#br0" timeOffset="258618.9508">11633 5986 1160 0,'-1'1'450'0,"2"2"-325"16,3 4-57-16,8 2-29 15,-1 5-96-15</inkml:trace>
  <inkml:trace contextRef="#ctx0" brushRef="#br0" timeOffset="259251.7481">11643 6033 447 0,'-1'2'289'16,"-2"-4"-47"-16,6 2-82 15,-3 0-22-15,6 0-50 16,23 0-10-16,36 3-18 15,-31-3-17-15,3 4-19 0,-5-2-4 16,-6 2-104-16</inkml:trace>
  <inkml:trace contextRef="#ctx0" brushRef="#br0" timeOffset="259549.2114">11689 6167 819 0,'0'0'403'15,"-4"-3"-120"-15,14 3-127 16,-4-1-27-16,12-1-35 16,9 2-20-16,-1-2-38 15,7 2-17-15,-1 1-45 16,-6 1-86-16</inkml:trace>
  <inkml:trace contextRef="#ctx0" brushRef="#br0" timeOffset="260002.2176">12146 6047 767 0,'-13'-5'390'0,"-12"1"-124"16,-1 2-76-16,2 5-97 15,2 4-38-15,5 5-42 16,3 7-12-16,5 6-9 15,4 7-2-15,10 4-2 16,4-1 2-16,12-4 2 16,5-6 1-16,8-11 5 15,2-7 2-15,2-15 14 16,-6-9 10-16,-6-11 31 0,-8-4 17 16,-17-3 24-16,-2 2 3 15,-17 4-20-15,-3 2-18 16,-6 10-36-16,-3 7-16 15,-1 8-71-15,2 8-64 16</inkml:trace>
  <inkml:trace contextRef="#ctx0" brushRef="#br0" timeOffset="260283.2981">12341 6274 1233 0,'-4'0'474'0,"4"-1"-356"16,1 0-51-16,-1-1-98 15,0 1-111-15</inkml:trace>
  <inkml:trace contextRef="#ctx0" brushRef="#br0" timeOffset="260595.9365">12474 6005 627 0,'2'-2'397'16,"1"1"-33"-16,-3 3-121 15,-1-2-36-15,0 0-58 16,0 0-26-16,-6 17-47 16,-8 26-20-16,15-31-34 15,1 1-16-15,9-6-6 16,3 1-1-16,8-1 1 16,0-2 3-16,5-3 5 15,-2 2-25-15,-4-4-106 16,-1-1-84-16</inkml:trace>
  <inkml:trace contextRef="#ctx0" brushRef="#br0" timeOffset="260798.9856">12635 6027 598 0,'-3'4'398'0,"-2"-1"-6"15,-5 6-172-15,1 4-38 16,4 8-58-16,2 1-15 15,5 10-22-15,3 0-14 16,1 3-16-16,4 1-17 16,-2-4-16-16,-1-3-4 15,2-9-79-15,1-3-84 0</inkml:trace>
  <inkml:trace contextRef="#ctx0" brushRef="#br0" timeOffset="262369.8875">13807 3522 442 0,'-7'-1'253'15,"-2"-1"-28"-15,8-12-102 16,5-5-12-16,19-10-32 16,11-13-18-16,26-15-12 15,18-4-3-15,14-10 4 16,4 5-1-16,1 11-17 16,-7 4-8-16,-7 15-11 15,-7 9-2-15,-25 13-11 16,-17 4-24-16,-23 13-62 15,-10 5-61-15</inkml:trace>
  <inkml:trace contextRef="#ctx0" brushRef="#br0" timeOffset="262840.1827">13915 3293 464 0,'-3'-4'299'0,"-4"-2"-10"0,-1 6-149 15,-2 4-42-15,-3 12-58 16,-3 5-12-16,0 9-10 15,0 4-2-15,9-1-4 16,1-5-9-16,6-11-3 16,6-1-1-16,3-12 19 15,4-1 13-15,7-2 12 0,2-7 1 16,7-1-15-16,6-4-10 16,12-9-56-16,2-1-102 15</inkml:trace>
  <inkml:trace contextRef="#ctx0" brushRef="#br0" timeOffset="263527.5274">14792 2769 543 0,'-10'13'255'15,"-3"13"-73"-15,5 7-71 16,1 1-11-16,7-1-24 15,1-2-33-15,6-12-27 16,2-6-4-16,7-10 8 16,2-6 5-16,3-10 8 15,1-4 2-15,-6-5 19 16,-2-4 2-16,-8-3 3 16,-3 2 3-16,-3 4-13 15,0 4-1-15,-2 9-2 16,-3 5-8-16,2 6-27 15,-3 7-8-15,2 8-14 16,1 2-1-16,3 8 3 16,8 4 1-16,6-5 2 15,5 2 2-15,4-8 3 0,4-6 1 16,3-6 6-16,4-1 2 16,-8-10 39-16,-4-3 16 15,-13-7 23-15,-5-6 7 16,-4-5-29-16,-7 0-15 15,3 2-28-15,-2 0-9 16,1 7-36-16,5 3-57 16,0 7-286-16</inkml:trace>
  <inkml:trace contextRef="#ctx0" brushRef="#br0" timeOffset="263699.614">15202 2835 798 0,'5'-6'401'16,"6"-3"-73"-16,8 2-254 15,7 2-25-15,1 7-29 16,-3 1-8-16,-1 0-93 16,-1 2-134-16</inkml:trace>
  <inkml:trace contextRef="#ctx0" brushRef="#br0" timeOffset="263886.9265">15218 2939 720 0,'-1'3'320'16,"-2"3"-137"-16,8-3-54 15,11 0-54-15,4-3-7 16,10-3-28-16,-1-1-15 15,3-1-69-15,0-1-92 16</inkml:trace>
  <inkml:trace contextRef="#ctx0" brushRef="#br0" timeOffset="264215.0224">15636 2811 456 0,'-5'-3'328'16,"-3"-1"-3"-16,-6 0-89 15,1 1-39-15,-6 3-66 16,-2 1-32-16,4 8-56 16,-3 3-19-16,9 7-25 15,5 6-7-15,10 5-3 16,9 3 1-16,9-3 2 15,2-4 3-15,6-8 5 16,-2-8 1-16,-2-9 10 0,1-5 16 16,-12-9 24-16,-1-4 17 15,-11-8 18-15,-4 2-9 16,-11-2-24-16,-6 0-18 16,2 6-31-16,0 4-44 15,4 8-130-15,8 6-169 16</inkml:trace>
  <inkml:trace contextRef="#ctx0" brushRef="#br0" timeOffset="264403.3844">15857 3001 1097 0,'0'0'533'15,"-1"0"-171"-15,1 0-232 16,0-1-55-16,0 0-35 16,0-1-82-16,0 1-253 15</inkml:trace>
  <inkml:trace contextRef="#ctx0" brushRef="#br0" timeOffset="264778.4518">15930 2736 905 0,'12'-4'387'0,"5"1"-187"16,13 3-131-16,0 2-9 15,-2 0-15-15,-1 0-6 16,-9-2-10-16,-3 1-6 0,-2 0-3 15,-5 0-2-15,-4 0-6 16,0 0 1-16,-5-1 3 16,0 0-1-16,-1 0 0 15,1 0 6-15,0 0 4 16,0 0 2-16,0 2 13 16,-10 13-6-16,-9 38-11 15,15-28-4-15,5 8-14 16,4 3-2-16,0-5-1 15,8 3 1-15,-1-12 5 16,-3-6-30-16,-2-4-78 16,-4-8-63-16</inkml:trace>
  <inkml:trace contextRef="#ctx0" brushRef="#br0" timeOffset="264983.3358">16024 2913 781 0,'4'0'413'0,"1"1"-74"31,10 1-148-31,-1-1-40 0,3-1-18 16,4 2-24-16,-1-2-50 16,6 0-17-16,0-1-21 15,-4-1-24-15,-4-2-165 16,0 2-89-16</inkml:trace>
  <inkml:trace contextRef="#ctx0" brushRef="#br0" timeOffset="266321.6999">15888 4347 375 0,'1'0'236'0,"10"-3"25"16,8 0-69-16,20-2-60 16,10-1-20-16,4 2-55 15,-2 1-23-15,-8 3-23 16,-6 3 2-16,-10 0-73 16,-5 2-95-16</inkml:trace>
  <inkml:trace contextRef="#ctx0" brushRef="#br0" timeOffset="266493.2786">16180 4260 749 0,'1'1'301'0,"3"7"-163"16,0 1-48-16,5 10 18 16,-2 1 14-16,-5 4-14 15,-2 2-7-15,-8-3-41 0,-1-6-21 16,3-5-106-16,1-4-117 15</inkml:trace>
  <inkml:trace contextRef="#ctx0" brushRef="#br0" timeOffset="267289.9624">14304 4259 763 0,'-3'-1'351'0,"-4"2"-176"16,1 6-57-16,0 6-76 15,3 7-21-15,1 9-10 16,1 2-1-16,6 2-3 16,0 1-2-16,7-12-1 15,2-6 1-15,4-13 8 16,4-6 6-16,-3-11 6 16,-1-2 2-16,-7-5 1 15,-3-2-1-15,-8 2-2 16,0 1-4-16,-4 7-5 15,-3 1-3-15,-1 9-9 16,-2 3-4-16,3 10-9 16,4 9-4-16,3 4 1 15,3 1 3-15,9-1 7 16,1-2 4-16,7-8 12 16,4-8 7-16,5-6 21 0,1-6-1 15,-6-4 38-15,-5-2 8 16,-12-2-5-16,-6-5 1 15,-6 0-40-15,-4 0-14 16,-4-2-40-16,-1 1-47 16,5 5-158-16,5 1-252 15</inkml:trace>
  <inkml:trace contextRef="#ctx0" brushRef="#br0" timeOffset="267427.629">14661 4268 592 0,'4'1'321'16,"9"3"-67"-16,5-6-137 16,2 0-40-16,7-1-42 15,-6-3-15 1,-1 1-72-16,-3 2-95 0</inkml:trace>
  <inkml:trace contextRef="#ctx0" brushRef="#br0" timeOffset="267599.277">14672 4395 822 0,'3'2'332'0,"13"4"-194"16,0-5-27-16,9-1-32 15,4-2-18-15,0-2-59 16,5-2-113-16</inkml:trace>
  <inkml:trace contextRef="#ctx0" brushRef="#br0" timeOffset="267903.1993">15172 4217 896 0,'-8'-3'417'0,"-10"-1"-185"16,1 4-64-16,0 6-99 16,-2 4-29-16,5 5-33 15,1 5-6-15,11 3-5 16,3 1-2-16,14 2-4 16,3-8 3-16,4-10 7 15,5-2 2-15,-7-11 11 16,-2-4 8-16,-3-5 27 15,-5-3 14-15,-8-5 16 16,-2 0-2-16,-9 0-26 16,0 4-16-16,-6 4-63 0,6 6-56 15</inkml:trace>
  <inkml:trace contextRef="#ctx0" brushRef="#br0" timeOffset="268089.9923">15332 4411 1149 0,'-1'-1'481'0,"-1"0"-293"16,0-1-73-16,2 1-89 15,0 0-84-15</inkml:trace>
  <inkml:trace contextRef="#ctx0" brushRef="#br0" timeOffset="268679.5036">15648 4149 468 0,'6'-7'293'0,"6"-1"5"16,-2 1-30-16,-8 3-50 16,-2 4-29-16,-8-3-69 15,-2 1-35-15,-6 2-54 16,-2-1-13-16,1 4-13 15,-4 1-1-15,3 3-9 32,2-2-3-32,4 4 0 15,1-1-1-15,7 1 5 16,-3-2 0-16,1 1 1 16,4 1-2-16,-2 1 4 15,2 4 7-15,1-1 7 0,0 1 0 16,2-5-3-16,4-4-6 15,2-3-1-15,3-1 2 16,6-2 2-16,-3-5-1 0,4-2-5 16,3-1 2-16,-3 3 3 15,4 4 1-15,0 4 4 16,-3 5 3-16,-5 3 8 16,-2 4 4-16,-1 4 20 15,-9 3 4-15,-7 4 8 16,-6-1 0-16,-15-6-2 15,-4-5-1-15,1-10-15 16,-1-3-6-16,5-6-21 16,5-3-27-16,10 3-63 15,4-1-43-15,7 1-140 0,6 1-341 16</inkml:trace>
  <inkml:trace contextRef="#ctx0" brushRef="#br0" timeOffset="273775.3119">9899 12821 752 0,'-5'0'352'0,"-3"4"-155"16,0 6-61-16,2 18-64 16,1 6-17-16,5 12-16 15,4 5-8-15,4-10-19 16,6-4-3-16,1-12-1 0,4-8 2 15,1-13 7-15,2-4 5 16,2-11 4-16,-2-6 1 16,-7-8-2-16,-3 0 0 15,-8-5 16-15,-1 1 4 16,-3 2 3-16,0 1-1 16,-4 10-21-16,-1 5-7 15,-4 11-19-15,-1 4-4 16,4 11-10-16,1 5 1 0,6 6 3 15,4 3 3-15,6 6 1 16,-1-5-1-16,9-5 2 16,1-2 2-16,13-10 4 15,7-2 4-15,3-11 5 16,-5-7 9-16,-11-9 37 16,-4-3 12-16,-13-7 21 15,-6-4 2-15,-4-4-29 16,-5-5-12-16,-6 1-25 15,4 4-10-15,-5 11-16 16,3 8-46-16,6 9-144 16,3 6-115-16</inkml:trace>
  <inkml:trace contextRef="#ctx0" brushRef="#br0" timeOffset="274058.2125">10385 13227 594 0,'2'-6'319'16,"3"-2"-65"-16,0-5-45 0,3-4-63 16,2-1-21-16,0-2-27 15,-2 0-5-15,-4 7-2 16,-3 5 2-16,-1 4-27 15,0 9-14-15,-3 7-29 16,1 7-14-16,-1 8-1 16,3 3-1-16,3 0 2 15,1-2-1-15,5-6-18 16,1-6-52-16,2-10-204 16</inkml:trace>
  <inkml:trace contextRef="#ctx0" brushRef="#br0" timeOffset="274281.1521">10684 12902 897 0,'16'-4'408'15,"8"-3"-198"-15,6 2-104 16,-2-1-27-16,0 0-48 16,0 1-15-16,1 3-24 15,-2-1-47-15</inkml:trace>
  <inkml:trace contextRef="#ctx0" brushRef="#br0" timeOffset="274468.5002">10738 13042 545 0,'9'0'344'0,"12"-1"15"0,6-1-120 16,7 2-70-16,1-8-26 15,2 4-52-15,-3 4-21 16,-5-3-42-16,-5 2-83 15</inkml:trace>
  <inkml:trace contextRef="#ctx0" brushRef="#br0" timeOffset="275252.9273">11405 12844 380 0,'-6'-6'280'0,"-8"-1"43"15,-2 4-85-15,-3 10-97 16,-4 6-40-16,5 12-60 15,-2 4-25-15,5 8-14 0,11 4-2 16,5-4 0-16,10 1 1 16,7-15 2-16,4-1 1 15,4-16 19-15,1-4 13 16,4-8 37-16,-6-10 21 16,-1-5 7-16,-5-2 2 15,-10-5-20-15,-8-6-13 0,-15 3-15 16,-9-2-15-16,-8 8-22 15,-4 8-12-15,4 6-59 16,8 6-45-16,9 7-238 16</inkml:trace>
  <inkml:trace contextRef="#ctx0" brushRef="#br0" timeOffset="275441.1239">11614 13142 938 0,'-1'1'462'0,"-5"1"-161"16,4-2-176-16,1 0-38 16,1-1-112-16,0 0-106 15</inkml:trace>
  <inkml:trace contextRef="#ctx0" brushRef="#br0" timeOffset="280083.0814">11486 6464 390 0,'2'-3'231'0,"-5"-9"-20"16,7 3-36-16,-1-4-42 16,2 3-17-16,6-4-21 15,2-4-7-15,2 0-8 16,-5-1-2-16,-3 7-1 15,-1 5-4-15,-6 4-9 16,0 2-7-16,0 1-24 16,-1 0-11-16,1 0-8 15,0 3-2-15,7 24 4 16,12 33 0-16,-9-26-5 16,-2 1-1-16,-3-1-59 0,-1-6 134 15</inkml:trace>
  <inkml:trace contextRef="#ctx0" brushRef="#br0" timeOffset="281171.4408">14524 4594 399 0,'1'-3'256'0,"0"-7"-28"0,9-2-47 15,0 3-13-15,4-3-35 16,6 6-18-16,-6 2-32 16,-2 1-12-16,-4 7-19 15,-3 2-7-15,-5 4-6 16,-3 5-4-16,-6 0-7 16,-5 0-4-16,1 0-9 31,-1-5-5-31,2-3-15 15,6-2-11-15,6-5-5 16,6 1-1-16,9-2 7 0,5 1 7 16,2-1 5-16,3 0 3 15,0-1 5-15,-2-1 3 16,0-5-11-16,-1-3-8 16</inkml:trace>
  <inkml:trace contextRef="#ctx0" brushRef="#br0" timeOffset="282285.1788">15090 3091 304 0,'0'-2'233'16,"-2"-2"7"-16,2-3-60 16,0 6-29-16,0 0-54 15,0 0-20-15,3-2-20 0,14 0-6 16,24-1-13-16,-28 13-4 15,-6 2-12-15,-4-1 0 16,-10 3 2-16,-2 1 0 16,-4-3-5-16,-1-2-3 15,8-5-10-15,-3-4-8 16,9-1-14-16,3-2-4 16,4-2 2-16,5 1 3 15,3 8 9-15,-3 3 4 16,-2 6 16-16,-5 0 12 0,-5 4 14 15,-6 0 3-15,-11-2-2 16,4-1-7-16,-6-11-22 16,0-6-28-16,13-9-162 15</inkml:trace>
  <inkml:trace contextRef="#ctx0" brushRef="#br0" timeOffset="284229.2232">11843 12811 474 0,'-2'3'279'0,"1"8"-3"15,-4 2-74-15,-6 8-42 16,2 1-29-16,0 1-64 16,4-1-22-16,5-2-33 15,0-2-12-15,8-8-2 16,6 0 1-16,13-10 3 16,5-3 3-16,5 0 4 15,-4-8-32-15,-6 1-93 16,-5-3-101-16</inkml:trace>
  <inkml:trace contextRef="#ctx0" brushRef="#br0" timeOffset="284432.4265">11996 12805 743 0,'-2'1'385'15,"-4"3"-110"-15,2 9-96 0,1 7-25 16,2 15-26-16,0 6-3 15,1 4-23-15,-3 2-15 16,3-5-28-16,0-6-20 16,1-8-23-16,5-3-8 15,5-13-122-15,1-3-99 16</inkml:trace>
  <inkml:trace contextRef="#ctx0" brushRef="#br0" timeOffset="284807.3361">12462 12946 553 0,'1'1'310'0,"5"4"-32"15,14 1-121-15,10 0-14 16,18 0-44-16,9-4-30 15,-4-2-44-15,5 0-10 16,-10-3-5-16,-4 0 0 16,-3 3-32-16,-14-4-33 15,-5 1-125-15,-8 1-179 16</inkml:trace>
  <inkml:trace contextRef="#ctx0" brushRef="#br0" timeOffset="285041.6569">12548 13085 572 0,'13'1'322'15,"10"-1"-72"-15,11-7-61 16,5 3-20-16,7-6-57 15,-3 4-33-15,4 9-45 16,-6-4-12-16,-7 1-11 16,-6 0-8-16,-10-5-120 15,-2 4-169-15</inkml:trace>
  <inkml:trace contextRef="#ctx0" brushRef="#br0" timeOffset="285323.2002">12833 12881 565 0,'3'-6'350'0,"3"-3"-34"0,11 4-148 15,3 5-28-15,10 6-75 16,3 3-21-16,5 9-29 16,2 1-3-16,-3 4 13 15,-7-1 2-15,-12-4 4 16,-3-3-2-16,-12-6-10 15,2 0 7-15,-8 2 17 16,-7 2 5-16,-8 4 6 16,-4 2-6-16,-2-1-19 15,1 3-7-15,1-4 6 16,0 1-67-16,5-4-481 16</inkml:trace>
  <inkml:trace contextRef="#ctx0" brushRef="#br0" timeOffset="288203.7175">13692 12912 299 0,'-5'5'193'16,"-5"2"27"-16,1 10-89 16,3 9-40-16,0 4 0 0,5 7-13 15,1-3-12-15,5-3-12 16,5-7-6-16,12-5-9 16,0-7-1-16,8-13-7 15,1-6-3-15,-2-10-2 16,-1-3 0-16,-8-3-1 15,-4 1 2-15,-10-5 9 16,-5 1 3-16,-4 4 6 16,-4 3 1-16,-1 13-14 15,0 4-12-15,0 4-22 16,3 13-10-16,-1 1-6 16,3 8 6-16,6 5 9 15,3-6 3-15,11 3 6 16,5-6 1-16,9-7 5 15,6-5 5-15,2-14 12 16,-2-4 14-16,-6-8 17 16,-5-3 13-16,-15-3 3 0,-2-4-7 15,-12-4-16-15,-4 2-19 16,-2 4-20-16,-6 6-14 16,7 15-74-16,-1 4-62 15</inkml:trace>
  <inkml:trace contextRef="#ctx0" brushRef="#br0" timeOffset="288484.8918">14130 13215 826 0,'6'-1'342'0,"5"-3"-194"15,2-6-31-15,-3-6-28 16,4 0-22-16,-5 1-34 16,3-1-5-16,-4 9 21 15,-5 1 11-15,-6 2 1 16,-2 5-3-16,0 8-23 16,-1 5-9-16,2 10-5 15,-1 3-2-15,3 0-9 16,4 0-2-16,4-1-26 15,6-3-52-15,-2-5-245 0</inkml:trace>
  <inkml:trace contextRef="#ctx0" brushRef="#br0" timeOffset="288703.6554">14528 12965 701 0,'17'0'318'16,"11"0"-131"-16,-1-1-131 16,10 1-18-16,-5 5-16 15,1 0-76-15</inkml:trace>
  <inkml:trace contextRef="#ctx0" brushRef="#br0" timeOffset="288906.7317">14539 13069 864 0,'14'3'368'0,"11"0"-175"0,10 4-2 16,0-6-56-16,-2-4-14 16,3 1-63-16,-1 1-15 15,1 2-150-15</inkml:trace>
  <inkml:trace contextRef="#ctx0" brushRef="#br0" timeOffset="290067.6072">15420 12776 165 0,'-10'1'123'0,"-7"-1"30"0,-4-3 7 15,-6-5 13-15,3-8-6 16,4-2-32-16,9-6-63 15,7 2-22-15,13-3-17 16,6 1 11-16,11 4 34 16,1-2 9-16,1 12-6 15,1 2-16-15,-1 11-28 16,-3 9-5-16,-4 11 1 16,-7 7-1-16,-18 7-1 15,-9 3-1-15,-15 7-8 16,-7 3-2-16,0-3-16 15,2 3-22-15,8-17-40 16,4-10-10-16,9-13 1 16,8-8 16-16,7-5 30 15,8 0 9-15,8-6 4 16,7 5 5-16,6 0 3 16,4 4 1-16,2 4 11 15,-3 1 6-15,-6 6 10 0,-9 3 8 16,-4 5 8-16,-9-3 0 15,-3-2-5-15,3-2-4 16,-9-8-14-16,4-3-4 16,2 1 10-16,-4-3 1 15,0 0 1-15,0 0-2 16,-1 0-15-16,-3-12-5 16,-4-37-8-16,8 25-11 15,9-6-26-15,-1 2-1 0,6 5 2 16,0 2 10-16,2 9 20 15,4 4 2-15,-2 9 18 16,1 7 12-16,-4 10 18 16,-3 7 4-16,-2 3-13 15,-3 2-9-15,-4 3-12 16,-1-11 7-16,5-1-122 16,4-6-156-16</inkml:trace>
  <inkml:trace contextRef="#ctx0" brushRef="#br0" timeOffset="290348.6638">15954 13057 906 0,'8'-1'416'15,"6"-2"-187"-15,3 2-15 16,-2-17-58-16,-6 6-32 15,0-7-43-15,-4-6-9 16,-5-4-11-16,2 0-2 16,-3-4-11-16,-1-3-11 15,-4-3-20-15,-2-6-7 16,5 3-13-16,4 3-7 0,10 11-13 16,5 5-21-16,4 12-49 15,-2 4-38-15,2 7-124 16,0 6-147-16</inkml:trace>
  <inkml:trace contextRef="#ctx0" brushRef="#br0" timeOffset="290520.4919">15915 12843 756 0,'4'0'409'16,"3"-4"-42"-16,17 1-224 15,10 1-48-15,10 2-38 16,-1 1-24-16,-3 2-19 16,-2 5-35-16,-6 2-222 0</inkml:trace>
  <inkml:trace contextRef="#ctx0" brushRef="#br0" timeOffset="290801.9916">15179 13204 890 0,'25'0'376'15,"23"2"-207"-15,37 0-40 16,12-2 8-16,20 4-25 16,4-1-13-16,2 1-56 15,-5 3-13-15,-20-5-21 16,-11-2-46-16,-21-1-217 16</inkml:trace>
  <inkml:trace contextRef="#ctx0" brushRef="#br0" timeOffset="291223.4455">15229 13607 516 0,'11'12'327'15,"8"4"6"-15,14-4-138 16,2 1-7-16,1-13-38 15,-2-3-26-15,-6-4-42 16,-4-3-10-16,-9-4-20 16,-5-2-6-16,-3-10-14 15,-2-4-10-15,0-7-14 16,6 0-6-16,1 1-20 16,5-4-14-16,6 10-41 15,-12 0-41-15,9 19-151 16,-8 6-193-16</inkml:trace>
  <inkml:trace contextRef="#ctx0" brushRef="#br0" timeOffset="291410.9068">15345 13536 996 0,'-1'0'443'15,"1"0"-223"-15,7 0-90 0,-7 0-66 16,18-1-24-16,51-5-13 16,-21 8-11-16,-2-1-34 15,1 6-56-15</inkml:trace>
  <inkml:trace contextRef="#ctx0" brushRef="#br0" timeOffset="291848.4068">15784 13636 466 0,'-4'-2'290'0,"-3"-3"-29"16,-6 5-94-16,-4 0-37 16,-9 3-35-16,1 2-18 15,1 1-26-15,4 0-9 0,9 2-28 16,4 0-10-16,8 1-3 15,1 2 7-15,12 0 13 16,3 2 8-16,8 3 8 16,0 2 16-16,-5 2 39 15,-7 1 17-15,-14-3 24 16,-7 1-12-16,-16-4-35 16,1-3-17-16,-6-6-29 15,1-6-15-15,8-6-102 16,-1-4-84-16</inkml:trace>
  <inkml:trace contextRef="#ctx0" brushRef="#br0" timeOffset="300913.0532">16569 13055 713 0,'12'0'298'0,"14"0"-167"15,10 1-16-15,18 0-45 0,4-4-16 16,13 2-31-16,4 1-9 16,-19 0-88-16,-4 4-69 15</inkml:trace>
  <inkml:trace contextRef="#ctx0" brushRef="#br0" timeOffset="301163.5346">16645 13143 438 0,'2'0'252'0,"6"0"6"16,6-1-100-16,11 1-60 15,9 0-2-15,11 0-35 16,7 0-22-16,4-3-22 16,-2 1-5-16,-9 2-12 15,-8-1-51-15,-14 1-228 16</inkml:trace>
  <inkml:trace contextRef="#ctx0" brushRef="#br0" timeOffset="301382.2542">16990 13006 410 0,'7'-2'268'0,"5"0"12"16,3 2-159-16,5 1-24 15,2 7-33-15,1 1 0 16,-2 10 17-16,-4 2 10 16,-10-1 13-16,-7 2-4 15,-8 0-31-15,-6 0-13 0,2 0-25 16,-6-1-9-16,1-5-55 15,0-3-77-15</inkml:trace>
  <inkml:trace contextRef="#ctx0" brushRef="#br0" timeOffset="303124.0846">17689 13127 369 0,'9'4'282'0,"8"1"28"0,1-8-82 31,0 0-12-31,-1-9-8 16,-4-4-19-16,-6-6-20 0,-1-9-19 0,-6-9-50 15,0-5-15-15,-3-8-37 32,1-1-14-32,3-3-22 15,7 3-8-15,10 8-10 16,1 4-5-16,11 11-4 0,0 9 2 0,4 6-84 31,0 6-57-31,-2 10-243 16</inkml:trace>
  <inkml:trace contextRef="#ctx0" brushRef="#br0" timeOffset="303311.421">17676 12889 826 0,'0'-2'403'0,"-1"-1"-132"15,16 0-137-15,10-3-38 0,21 4-37 0,11-2-13 16,7 1-49-16,1 1-89 0</inkml:trace>
  <inkml:trace contextRef="#ctx0" brushRef="#br0" timeOffset="303709.7866">18232 12933 664 0,'9'-5'375'15,"8"2"-33"-15,13-2-200 16,8 4-28-16,8 2-51 16,3-1-23-16,-6 3-38 15,-4-1-46-15,-9 0-226 16</inkml:trace>
  <inkml:trace contextRef="#ctx0" brushRef="#br0" timeOffset="303962.4607">18225 13052 560 0,'7'-3'322'0,"15"2"-20"15,10-7-82-15,20 6-66 16,4-2-37-16,-3 4-62 16,2 6-16-16,-19-2-130 15,-6-1-232-15</inkml:trace>
  <inkml:trace contextRef="#ctx0" brushRef="#br0" timeOffset="304761.3093">16147 13087 302 0,'-3'2'190'16,"3"2"-21"-16,0-3-32 15,-1-1 1-15,1 0-15 16,0 0-11-16,0 0-13 16,0-1-12-16,0 0-8 15,0 0 0-15,3-14-6 16,35-26-2-16,-31 31-6 16,-1 4-5-16,-1 5-10 0,-5-1-11 15,-2 6-22-15,1-4-5 16,0 0-11-16,0 9 0 15,-1 14 6-15,2 26-2 16,9-28-53-16,5-4-88 16</inkml:trace>
  <inkml:trace contextRef="#ctx0" brushRef="#br0" timeOffset="305496.2961">17813 13258 660 0,'6'-5'297'0,"7"-4"-130"15,2-5-24-15,7 0-29 16,-3-2-18-16,4 0-18 0,-2 5-1 16,-7 0 0-16,-3 3-1 15,-6 5-9-15,1 0-14 16,-4 6-22-16,-2-3-3 16,0 2-7-16,4 21 3 15,1 34 3-15,-7-25-5 16,-5-4-3-16,2-2-14 15,5-6-211-15</inkml:trace>
  <inkml:trace contextRef="#ctx0" brushRef="#br0" timeOffset="307709.6809">19048 12663 658 0,'-5'0'287'0,"-3"6"-143"16,-2 3-60-16,5 14-44 16,-2 3-2-16,5 8-11 15,3 4-3-15,3-2-8 16,6-2-3-16,7-9 6 16,-4-10 4-16,12-10 2 15,0-6 1-15,-2-14-1 16,3-1 1-16,-11-10-3 15,-3-2-1-15,-3 3-4 0,-4-1-1 16,-5 3 2-16,-3 4 2 16,-4 4-1-16,2 2-3 15,-2 8-16-15,1 5-7 16,0 8-8-16,0 6 0 16,4 6 11-16,3 2 5 0,6 3 7 15,6 0 2-15,4-4 1 16,4-2 2-16,7-11 2 15,0-4 5-15,5-7 18 16,-1-6 17-16,-9-9 28 16,-3-1 8-16,-8-1 0 15,-8-2-13-15,-7 5-28 16,1 3-14-16,-11 4-25 0,3 3 0 16,-1 2-102-16,1 2-80 15</inkml:trace>
  <inkml:trace contextRef="#ctx0" brushRef="#br0" timeOffset="308024.7504">19465 13041 657 0,'0'-9'375'16,"6"1"-67"-16,-6-5-131 15,4-6-35-15,6 9-57 16,-5-5-18-16,3 2-15 16,-6 2 1-16,-2 3-1 0,0 4-11 15,1 7-22-15,-1 6-10 16,0 6-9-16,0 5 2 15,0 5 3-15,0-2 0 16,2 3 0-16,0-4 0 16,2-9-33-16,5 2-71 15</inkml:trace>
  <inkml:trace contextRef="#ctx0" brushRef="#br0" timeOffset="308385.1097">19742 13000 913 0,'6'-5'416'16,"3"4"-201"-16,1-5-35 15,1 0-22-15,-3-10-43 16,2-4-28-16,-4-7-33 16,1-5-5-16,-6-1-7 15,0 0-4-15,-2-6-13 16,-2-3-7-16,1-5-9 0,2-8-5 16,7-10-10-16,5-1-7 15,9 3-27-15,4 7-18 16,4 15-33-16,-5 8-26 15,3 18-59-15,-11 7-31 16,-4 15-217-16</inkml:trace>
  <inkml:trace contextRef="#ctx0" brushRef="#br0" timeOffset="308572.7891">19707 12727 1071 0,'13'-3'421'0,"16"-5"-274"15,7 4-69-15,6 1-29 16,3 2-19-16,-4 2-45 16,-9 4-79-16</inkml:trace>
  <inkml:trace contextRef="#ctx0" brushRef="#br0" timeOffset="308932.1693">20139 12803 723 0,'-12'0'351'0,"-17"0"-136"15,4 2-62-15,6 3-88 16,4 0-32-16,15 5-34 16,0 0-5-16,12 4 7 15,3 0 6-15,2 3 10 16,5 2 5-16,-7 2 24 15,-2 3 23-15,-11-4 37 16,-4 2 8-16,-13-9-12 16,1 2-21-16,-4-14-28 15,-1-6-18-15,10-8-145 16,1-17-141-16</inkml:trace>
  <inkml:trace contextRef="#ctx0" brushRef="#br0" timeOffset="309387.7663">18918 13253 630 0,'14'-2'294'0,"17"-5"-72"0,15 0-93 16,32 0-3-16,11 3-4 16,27 3-27-16,5 3-17 15,10 7-31-15,2 4-10 16,-11-2-2-16,-7-1-46 15,-22-8-155-15</inkml:trace>
  <inkml:trace contextRef="#ctx0" brushRef="#br0" timeOffset="313835.4491">19249 13580 575 0,'-12'-8'282'0,"-10"-10"-82"16,7-2-46-16,14 0-40 0,5-1-16 15,15-2-22-15,8 1-10 16,8 8-12-16,7 3-1 16,-2 15-19-16,-3 11-7 15,-14 6-5-15,-8 8-1 16,-15 4 16-16,-7 0 4 16,-14 2 0-16,-7-2-2 15,-8-9-12-15,5-6-3 0,5-11 2 16,9-4 0-16,8-7-12 15,2-4-10-15,10 2-17 16,7-4-5-16,10 5 1 16,7 2 3-16,3 4 5 15,1 6 2-15,0 3 4 16,-5 1 2-16,0 4-60 16,-5-3-72-16</inkml:trace>
  <inkml:trace contextRef="#ctx0" brushRef="#br0" timeOffset="314136.1844">19583 13658 549 0,'0'3'260'0,"0"3"-95"15,1 5-22-15,-1-2-30 0,5 2-19 16,-2-4-27-16,-2-4-2 15,0-6-19-15,-3-7-6 16,2-6-16-16,0-6-13 16,6-3-11-16,3-1 0 15,4 1 1-15,6 7 9 16,0 8 14-16,2 6 3 16,-3 7 8-16,-1 5 0 15,-6 5-3-15,0 5-1 16,-4 3-4-16,-1 1-9 15,1 0 0-15,-4-3-57 0</inkml:trace>
  <inkml:trace contextRef="#ctx0" brushRef="#br0" timeOffset="314533.0561">20407 13210 760 0,'5'-2'347'16,"9"1"-146"-16,-2 0-90 15,15 1-10-15,6-2-37 0,-2-2-19 16,10 0-29-16,-1 1-5 16,-8 1-39-16,3 1-47 15,-12 0-198-15</inkml:trace>
  <inkml:trace contextRef="#ctx0" brushRef="#br0" timeOffset="314752.3668">20467 13312 692 0,'9'1'340'0,"17"-1"-125"15,4 0-30-15,9 0-68 16,4-1-33-16,-3-1-42 15,-1-3-9-15,-11-1-100 16,-7 3-136-16</inkml:trace>
  <inkml:trace contextRef="#ctx0" brushRef="#br0" timeOffset="322410.6749">21197 12879 592 0,'0'2'261'16,"-6"7"-96"-16,-2 4-48 16,-3 12-29-16,-6 4-1 15,1 2-36-15,1 3-22 16,12-7-24-16,4-1-4 15,17-7 3-15,12-6 1 0,18-8 5 16,2-5 0-16,2-5-21 16,-7 2-41-16,-14-2-189 15</inkml:trace>
  <inkml:trace contextRef="#ctx0" brushRef="#br0" timeOffset="322622.0593">21391 12889 693 0,'0'0'348'0,"1"2"-118"15,-5 4-80-15,3-6-64 16,0 2-10-16,-4 28 23 16,1 32-8-16,0-31-12 15,6 2-9-15,-6-9-32 0,8 5-5 16,-2-4-13-16,-1-5 3 0,1 0-109 15,-7-5-86-15</inkml:trace>
  <inkml:trace contextRef="#ctx0" brushRef="#br0" timeOffset="332202.1216">12821 6190 485 0,'-1'4'240'0,"0"7"-78"32,0 4-47-32,1 5-46 15,2-1-19-15,-1 4-13 16,3-1-4-16,-1-4-10 15,-2 4-2-15,2-3-13 16,-3-5-3-16,0-3-2 0,0-3 1 0,1-3 7 16,-2-8 2-16,-3-8-3 15,4-9 0-15,-5-12-6 0,0-3 1 16,0 1 12 0,-2 3 12-16,2 12 25 0,1 7 10 15,2 8 6-15,2 3-12 16,-1 0-33-16,1 1-14 31,0 0-20-31,0 0-2 16,0 0 5-16,9 1 1 0,11 0 1 0,30 0 0 15,-26-2 3-15,-3-1 0 0,-2 0 2 16,-2 2 2-16,-3 0 2 16,-4 0 3-16,-5-3 6 15,-4-1 3-15,-7-1 3 16,-4-2 8-16,-1 6 14 15,2 2 5-15,2 6 3 16,2 5-11-16,2 8-24 16,3 4-8-16,5 9-9 31,8 1 0-31,5 3 1 16,-2-6 1-16,0-10-81 15,-4-4-208-15</inkml:trace>
  <inkml:trace contextRef="#ctx0" brushRef="#br0" timeOffset="333514.0701">15780 4201 435 0,'1'7'216'0,"1"3"-70"16,-2 0-31-16,1 2-21 15,0-1-27-15,2 0-29 16,-1 3-10-16,-2 2-14 16,0 3-4-16,0 1-2 15,-1 0 1-15,0-7-5 16,0-5 1-16,1-8-3 15,-2-4 0-15,1-6-2 16,0-5 0-16,-1-6 0 16,2 5 1-16,-1 0 4 15,1 1 2-15,-2 2 5 16,-1 0 3-16,2 3 5 16,0 2 4-16,1 3 2 15,1 1-3-15,2 0-10 16,2 0-7-16,2 1-7 15,-1 2-1-15,3-2 0 16,0-1-1-16,4 1 0 0,-1-2 0 16,1 5 2-16,-4 0 1 15,-1 5 3-15,-1 2 4 16,-1 3 4-16,0 4 3 16,-3 0 1-16,1 1 0 15,-2 0-3-15,0 0-3 16,2 1-3-16,-2 0-2 0,-1 0-20 15,0 3-44-15,-1-5-291 32</inkml:trace>
  <inkml:trace contextRef="#ctx0" brushRef="#br0" timeOffset="334509.4729">16319 2812 516 0,'0'2'248'0,"-1"4"-92"15,1 4-49-15,-1 5-56 16,1 1-9-16,0 4-14 16,-1-2-5-16,1 1-8 15,0-2-3-15,0-2-1 16,-1-4-1-16,1-6 2 16,0-1 1-16,0-3 12 15,0-2 1-15,0 0-1 16,0-1-2-16,0-1-13 15,-2-14-3-15,-2-34 1 16,-1 31 4-16,3 9 8 16,0-2 2-16,-1 6-1 0,3 3-5 15,0-1-15-15,3 2-4 16,-3 1-7-16,0 1 1 16,0 1 4-16,12 0 1 15,36 0 2-15,-28-1 0 0,6-2 1 16,-6-2 1-16,-3-3 0 15,-5 0 3-15,-5 1 2 16,-2 4 2-16,-4 3 6 16,-1 0 1-16,-1 0 0 15,0 0 1-15,-1 0 2 16,1 4 1-16,-1 9 4 16,-3 32-4-16,7-27-7 0,-1-3-3 15,6 6-5-15,0-4 0 16,-1 5 3-16,6 4 2 15,-3-3 1-15,-1 1 0 16,-1-11-2-16,-2-5-69 16</inkml:trace>
  <inkml:trace contextRef="#ctx0" brushRef="#br0" timeOffset="338372.542">21674 12979 155 0,'-7'-3'158'0,"-5"0"68"0,-3-3-29 16,-5 6-76-16,3 4-42 16,-2 6-67-16,3 6-10 15,1 5-3-15,7 3-1 16,5 3-1-16,3 1 1 15,15-4 2-15,4-2 0 0,12-6 6 16,6-7 4-16,7-12 44 16,-1-11 36-16,-8-10 61 15,-8-2 37-15,-24-10 28 16,-8 2-4-16,-24-8-38 16,-9 3-39-16,-7 9-75 15,1 4-35-15,11 13-33 16,6 5-10-16,12 11-71 15,7 7-76-15,10 6-391 16</inkml:trace>
  <inkml:trace contextRef="#ctx0" brushRef="#br0" timeOffset="338768.3189">21987 12997 562 0,'-8'-5'305'16,"-15"-6"-54"-16,4 3-143 16,3 8-30-16,-6 4-46 15,8 7-19-15,-5 4-24 31,4 2-6-31,9 11-3 16,2 0 2-16,13 2 5 16,7 2 4-16,9-8 6 0,0-6 3 15,15-10 5-15,-5-8 29 16,-1-8 71-16,-3-5 38 16,-15-9 56-16,-4-5 4 15,-14-1-35-15,-9-5-20 16,-15-5-51-16,-1 4-31 15,-2 0-41-15,6 11-23 16,8 15-54-16,8 7-67 16,2 9-220-16</inkml:trace>
  <inkml:trace contextRef="#ctx0" brushRef="#br0" timeOffset="339162.5227">22405 12985 972 0,'-6'-3'376'0,"-20"-14"-272"16,4 9-38-16,-1 10-48 15,-5 0-18-15,11 14-17 0,1 7-5 16,8 0 3-16,7 7 2 16,8 3 5-16,8-3 2 15,8-2 2-15,5-2 2 0,5-9 2 16,-3-9 3-16,2-10 9 16,-3-6 17-16,-10-14 73 15,-5-2 40-15,-12-5 47 16,-11-6 9-16,-8-1-53 15,-1 0-41-15,-3-1-55 16,2 6-27-16,4 12-75 16,6 5-89-16</inkml:trace>
  <inkml:trace contextRef="#ctx0" brushRef="#br0" timeOffset="339664.6942">22696 13062 506 0,'-3'-5'313'0,"2"5"-24"0,-2 0-100 16,2 0-96-16,-1 0-40 15,1 2-39-15,-1 14-1 16,2 33-4-16,1-27 0 16,0-8 3-16,2-1-20 15,0-5-179-15</inkml:trace>
  <inkml:trace contextRef="#ctx0" brushRef="#br0" timeOffset="339916.6068">22662 13022 498 0,'7'-5'250'0,"10"-2"-93"16,3 4-43-16,4-3-58 15,2 4-25-15,0-4 11 16,-6 0 7-16,-1 7 33 16,-1 0 18-16,-7 4 5 15,3 2 4-15,-9-1-13 16,-1 7-8-16,-3 1-23 15,3 7-12-15,4 4-19 16,-8-3-11-16,9 11-11 16,-5-10-1-16,-2-3-37 0,5 1-87 15</inkml:trace>
  <inkml:trace contextRef="#ctx0" brushRef="#br0" timeOffset="340406.0986">21123 13326 330 0,'-8'0'192'0,"-2"0"-31"0,10 1-74 16,23 3-29-16,21 0 1 16,40 1 3-16,20-3 9 15,45-1 43-15,17 0 7 0,27-4 14 16,20 0 2-1,-9 3-62 1,16 0-27-16,-26 2-26 16,-22 1-7-16,-24-4 2 15,-41-2-52-15</inkml:trace>
  <inkml:trace contextRef="#ctx0" brushRef="#br0" timeOffset="340906.5632">21513 13620 545 0,'8'-13'289'16,"6"-11"-35"-16,12 0-94 15,9 0 6-15,8 5-13 16,1 5-29-16,-4 14-58 16,-5 6-20-16,-17 9-24 15,-13 2-1-15,-8 5 2 16,-12 3-4-16,-9-1-3 16,-2 2-3-16,1-3-1 15,4-4 0-15,14-3-5 16,4-7-6-16,9-1-4 15,6-2-2-15,9-3 1 0,8 4 2 16,8-4 0-16,2-1 1 16,4-1-41-16,-8-1-63 15,-6-2-246-15</inkml:trace>
  <inkml:trace contextRef="#ctx0" brushRef="#br0" timeOffset="341218.8708">21967 13625 852 0,'0'0'349'0,"0"1"-203"16,0 2-36-16,0-3-37 16,0 0 1-16,0 0-15 15,1 5-9-15,2 6-17 16,3 26-3-16,-8-29 1 16,1-4 5-16,-2-5 5 15,1-2-4-15,2 2-14 16,0 0-12-16,0-2-19 15,5-14-7-15,16-31-2 16,-6 33-1-16,5 6 3 16,2 0 1-16,1 9 0 15,-1 5 1-15,-4 2 12 16,-5 1 5-16,1 6 9 16,-3-1 6-16,-9 4-6 15,-2 5-2-15,-2 1-2 0,-5 1 11 16,1-1-495-16</inkml:trace>
  <inkml:trace contextRef="#ctx0" brushRef="#br0" timeOffset="341768.5315">23376 13215 759 0,'3'0'321'0,"2"-2"-159"16,16 2-56-16,4-3-38 15,4-2-10-15,10-1-27 16,-7 4-10-16,-4 1-13 16,-4 2-12-16,-11 5-150 15</inkml:trace>
  <inkml:trace contextRef="#ctx0" brushRef="#br0" timeOffset="341956.0265">23376 13340 762 0,'3'1'362'0,"5"4"-126"15,12-4-118-15,8 1-11 16,12-2-44-16,4 2-26 16,-4 3-24-16,-3-2 0 0,-8 7-114 15</inkml:trace>
  <inkml:trace contextRef="#ctx0" brushRef="#br0" timeOffset="343423.2887">24115 13139 404 0,'-10'1'227'16,"-17"-4"8"-16,0-3-24 0,3-10-29 15,4 0-24-15,10-7-84 16,7-8-28-16,11-8-46 16,7-4-11-16,10 7 11 15,3 5 13-15,7 18 16 16,0 10 9-16,0 16-12 15,-5 7-6-15,-14 14 9 16,-7 6 7-16,-24-1 12 31,-7 7-2-31,-20 4-13 16,-10-6-8-16,4-4-8 16,5-8 2-16,14-14-2 15,8-8-14-15,18-9-17 16,5-1-8-16,11-3-7 15,11-3 9-15,5 1 8 16,4 0 3-16,7 6 7 0,-3 1 2 16,-2 6 2-16,-7 4 0 15,-7 2-26-15,-2 3-75 16</inkml:trace>
  <inkml:trace contextRef="#ctx0" brushRef="#br0" timeOffset="343871.5103">24423 12889 948 0,'2'-3'405'0,"0"-3"-238"15,2 6-56-15,-4 0-60 16,2 9-24-16,4 21-14 16,7 43-2-16,-13-31-4 15,-5-5-1-15,3 6 1 0,-3-7 3 16,-1-8 3-16,3-2-7 16,2-14-48-16,-2-6-25 15,10-6-41-15,2-4-15 16,9-6 12-16,2-2 6 15,7 0-3-15,-2 0 21 0,-3 0 35 16,-4 6 17-16,-10 3 53 16,-5 0 38-16,-8 8 35 15,0 2 12-15,-3 5 4 16,2-2-31-16,6 0-32 16,1-2-12-16,9-2-18 15,3 0-1-15,8-3-2 16,2 1 0-16,-2-2-50 0,3-1-80 15</inkml:trace>
  <inkml:trace contextRef="#ctx0" brushRef="#br0" timeOffset="344090.4709">24755 12846 1056 0,'0'-4'451'0,"3"-1"-257"15,-3 3-64-15,-1 2-66 16,0 0-28-16,2 25-24 16,11 46-4-16,-4-22-3 15,-4 3 0-15,-5-6-1 16,2 0 0-16,-1-7 8 16,0-4-38-16,3-10-133 15,-3-6-144-15</inkml:trace>
  <inkml:trace contextRef="#ctx0" brushRef="#br0" timeOffset="344309.5518">24887 12925 481 0,'-1'-13'383'16,"1"-11"93"-16,-1 8-130 16,0 9-139-16,3 7-65 15,-3 7-91-15,3 11-27 16,1 15-20-16,-5 3 1 0,7 13 1 15,0-4 0-15,3-4-1 16,0-4-1-16,0-6 2 16,-1-4 1-16,0-8-13 15,2 0-52-15,-3-12-202 16</inkml:trace>
  <inkml:trace contextRef="#ctx0" brushRef="#br0" timeOffset="344706.3985">24838 13115 512 0,'4'-5'296'16,"7"-1"-67"-16,1-4-91 15,11 3-23-15,9 4-65 16,3-2-18-16,3 4 2 16,-3 0 4-16,-2 0 19 15,-3 0 3-15,-2 4-2 0,-4 1 1 16,-11 0-8-16,-2 2-1 15,-4 2-13-15,-5 2-6 16,-5 5-8-16,-5 2-3 16,-11-1-2-16,0 2-2 15,0-1-3-15,2 1-3 16,8-2-2-16,3-3 0 16,6-5 0-16,5-1 11 15,10-4 15-15,5-3 3 0,13 3 2 16,4-3-10-16,3 0-13 31,-4 2-1-31,-7-4 14 16,-4 2 10-16,-6-1 11 15,-3-2 0-15,-5 1-13 16,-5-2-11-16,-9-1-24 16,3 4-42-16,-7 1-143 15</inkml:trace>
  <inkml:trace contextRef="#ctx0" brushRef="#br0" timeOffset="348627.1248">11318 13568 357 0,'6'-1'223'15,"10"1"2"-15,-1 3-48 16,-1 11-60-16,-5 0-19 16,-9 6-26-16,0 9-14 15,-10-5-13-15,-2 5-7 0,1-6-20 16,-6-8-2-16,13-7-4 16,4 0-5-16,4-7-7 15,7-1-7-15,-1-6-8 16,3-4 2-16,6-6 3 15,1-2 6-15,3 2 6 16,-2 1 2-16,-7 4 6 16,-3 0 1-16,-8 6 7 15,-3-1 3-15,-3 5-2 16,2 1 0-16,0 0-3 16,0 0-2-16,0 1-5 15,-5 11-2-15,-3 26-4 16,18-28 0-16,10-6 1 15,6-4-8-15,6-2-93 16,2-1-88-16</inkml:trace>
  <inkml:trace contextRef="#ctx0" brushRef="#br0" timeOffset="348976.0996">11621 13546 518 0,'7'-17'306'16,"6"-8"-33"-16,6 3-77 16,6 2-17-16,0 12-39 15,-2 5-31-15,2 13-40 16,0 9-9-16,-5 13-13 16,-1-1 5-16,-5 3-4 15,2 1-5-15,-3-5-9 16,1 0-9-16,-2-11-3 15,-5-5 1-15,-1-7 3 16,-2-6 5-16,0-2 4 16,-3-3-1-16,-1 2-19 0,-1 1-13 15,0 0-21-15,-1 0-6 16,-18-1 2-16,-38 10 5 16,28 8 8-16,4 2 4 15,6-4-18-15,10 0-46 16,7-9-153-16</inkml:trace>
  <inkml:trace contextRef="#ctx0" brushRef="#br0" timeOffset="349372.4811">12078 13671 610 0,'1'2'299'0,"0"7"-71"15,-1-1-78-15,2 6-15 16,-2-1-34-16,2 1-46 16,-1-4-16-16,-1-2-13 15,1-4 3-15,-3-7 9 16,2-1-1-16,0 2-5 15,-2 1-9-15,2-12-18 16,7-39-3-16,8 31-3 0,-1-3-4 16,5 5 6-1,-2 5 5-15,-1 4 9 0,4 10 3 16,-7 5-4-16,7 0-3 16,-13 8-6-16,-2-5-1 15,-3 7 1-15,-3 5 2 0,1 2 1 16,2 3 0-16,0-2-47 31,5-2-85-31</inkml:trace>
  <inkml:trace contextRef="#ctx0" brushRef="#br0" timeOffset="349513.1131">12444 13765 1110 0,'-2'0'554'0,"0"-1"-176"15,2 1-219-15,-1 0-48 16,-1 0-81-16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34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198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477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196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898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85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27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757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969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19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800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614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02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048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234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769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698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13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1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62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3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68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23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73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03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455F51"/>
                </a:solidFill>
              </a:rPr>
              <a:pPr/>
              <a:t>‹#›</a:t>
            </a:fld>
            <a:endParaRPr lang="el-GR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9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3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93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71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5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emf"/><Relationship Id="rId5" Type="http://schemas.openxmlformats.org/officeDocument/2006/relationships/customXml" Target="../ink/ink1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emf"/><Relationship Id="rId5" Type="http://schemas.openxmlformats.org/officeDocument/2006/relationships/customXml" Target="../ink/ink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smtClean="0"/>
              <a:t>Διαλεξη </a:t>
            </a:r>
            <a:r>
              <a:rPr lang="en-US" dirty="0" smtClean="0"/>
              <a:t>27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100" dirty="0" smtClean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prstClr val="black"/>
                </a:solidFill>
              </a:rPr>
              <a:t>Φασματική </a:t>
            </a:r>
            <a:r>
              <a:rPr lang="el-GR" sz="2100" dirty="0" smtClean="0">
                <a:solidFill>
                  <a:prstClr val="black"/>
                </a:solidFill>
              </a:rPr>
              <a:t>Ανάλυση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l-GR" sz="2100" dirty="0" smtClean="0">
                <a:solidFill>
                  <a:prstClr val="black"/>
                </a:solidFill>
              </a:rPr>
              <a:t>με τον </a:t>
            </a:r>
            <a:r>
              <a:rPr lang="en-BS" sz="2100" dirty="0" smtClean="0">
                <a:solidFill>
                  <a:prstClr val="black"/>
                </a:solidFill>
              </a:rPr>
              <a:t>Short Time Fourier Transform</a:t>
            </a:r>
            <a:endParaRPr lang="en-US" sz="21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37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" y="3817161"/>
            <a:ext cx="8971648" cy="26833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1" y="841248"/>
            <a:ext cx="8939213" cy="280757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288476" y="1768836"/>
            <a:ext cx="6901187" cy="1144817"/>
            <a:chOff x="1288476" y="1768836"/>
            <a:chExt cx="6901187" cy="1144817"/>
          </a:xfrm>
        </p:grpSpPr>
        <p:sp>
          <p:nvSpPr>
            <p:cNvPr id="19" name="Rounded Rectangle 18"/>
            <p:cNvSpPr/>
            <p:nvPr/>
          </p:nvSpPr>
          <p:spPr>
            <a:xfrm rot="20656397">
              <a:off x="1340144" y="2112970"/>
              <a:ext cx="4352925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20656397">
              <a:off x="1571414" y="2680567"/>
              <a:ext cx="4352925" cy="23308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752600" y="2019300"/>
              <a:ext cx="219075" cy="5143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288476" y="1768836"/>
              <a:ext cx="12057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Πλευρικοί λοβοί</a:t>
              </a:r>
              <a:endPara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961737" y="1982121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961737" y="2477350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109749" y="1851272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109749" y="2451276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91200" y="1080453"/>
            <a:ext cx="2083437" cy="1280131"/>
            <a:chOff x="5791200" y="1080453"/>
            <a:chExt cx="2083437" cy="1280131"/>
          </a:xfrm>
        </p:grpSpPr>
        <p:grpSp>
          <p:nvGrpSpPr>
            <p:cNvPr id="32" name="Group 31"/>
            <p:cNvGrpSpPr/>
            <p:nvPr/>
          </p:nvGrpSpPr>
          <p:grpSpPr>
            <a:xfrm>
              <a:off x="5791200" y="1080453"/>
              <a:ext cx="1544073" cy="901668"/>
              <a:chOff x="5791200" y="1080453"/>
              <a:chExt cx="1544073" cy="901668"/>
            </a:xfrm>
          </p:grpSpPr>
          <p:cxnSp>
            <p:nvCxnSpPr>
              <p:cNvPr id="30" name="Straight Arrow Connector 29"/>
              <p:cNvCxnSpPr>
                <a:stCxn id="31" idx="2"/>
              </p:cNvCxnSpPr>
              <p:nvPr/>
            </p:nvCxnSpPr>
            <p:spPr>
              <a:xfrm flipH="1">
                <a:off x="5791200" y="1342063"/>
                <a:ext cx="982060" cy="64005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6211247" y="1080453"/>
                <a:ext cx="1124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Κεντρικός λοβός</a:t>
                </a:r>
                <a:endParaRPr kumimoji="0" lang="el-G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3" name="Straight Arrow Connector 32"/>
            <p:cNvCxnSpPr>
              <a:stCxn id="31" idx="2"/>
            </p:cNvCxnSpPr>
            <p:nvPr/>
          </p:nvCxnSpPr>
          <p:spPr>
            <a:xfrm flipH="1">
              <a:off x="6447732" y="1342063"/>
              <a:ext cx="325528" cy="1018521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1" idx="2"/>
            </p:cNvCxnSpPr>
            <p:nvPr/>
          </p:nvCxnSpPr>
          <p:spPr>
            <a:xfrm>
              <a:off x="6773260" y="1342063"/>
              <a:ext cx="615382" cy="90175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1" idx="2"/>
            </p:cNvCxnSpPr>
            <p:nvPr/>
          </p:nvCxnSpPr>
          <p:spPr>
            <a:xfrm>
              <a:off x="6773260" y="1342063"/>
              <a:ext cx="1101377" cy="100548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725656" y="3980451"/>
            <a:ext cx="2083437" cy="1280131"/>
            <a:chOff x="5791200" y="1080453"/>
            <a:chExt cx="2083437" cy="1280131"/>
          </a:xfrm>
        </p:grpSpPr>
        <p:grpSp>
          <p:nvGrpSpPr>
            <p:cNvPr id="43" name="Group 42"/>
            <p:cNvGrpSpPr/>
            <p:nvPr/>
          </p:nvGrpSpPr>
          <p:grpSpPr>
            <a:xfrm>
              <a:off x="5791200" y="1080453"/>
              <a:ext cx="1544073" cy="901668"/>
              <a:chOff x="5791200" y="1080453"/>
              <a:chExt cx="1544073" cy="901668"/>
            </a:xfrm>
          </p:grpSpPr>
          <p:cxnSp>
            <p:nvCxnSpPr>
              <p:cNvPr id="47" name="Straight Arrow Connector 46"/>
              <p:cNvCxnSpPr>
                <a:stCxn id="48" idx="2"/>
              </p:cNvCxnSpPr>
              <p:nvPr/>
            </p:nvCxnSpPr>
            <p:spPr>
              <a:xfrm flipH="1">
                <a:off x="5791200" y="1342063"/>
                <a:ext cx="982060" cy="64005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211247" y="1080453"/>
                <a:ext cx="1124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Κεντρικός λοβός</a:t>
                </a:r>
                <a:endParaRPr kumimoji="0" lang="el-G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4" name="Straight Arrow Connector 43"/>
            <p:cNvCxnSpPr>
              <a:stCxn id="48" idx="2"/>
            </p:cNvCxnSpPr>
            <p:nvPr/>
          </p:nvCxnSpPr>
          <p:spPr>
            <a:xfrm flipH="1">
              <a:off x="6447732" y="1342063"/>
              <a:ext cx="325528" cy="1018521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8" idx="2"/>
            </p:cNvCxnSpPr>
            <p:nvPr/>
          </p:nvCxnSpPr>
          <p:spPr>
            <a:xfrm>
              <a:off x="6773260" y="1342063"/>
              <a:ext cx="615382" cy="90175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8" idx="2"/>
            </p:cNvCxnSpPr>
            <p:nvPr/>
          </p:nvCxnSpPr>
          <p:spPr>
            <a:xfrm>
              <a:off x="6773260" y="1342063"/>
              <a:ext cx="1101377" cy="100548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288476" y="4673872"/>
            <a:ext cx="6901187" cy="1108846"/>
            <a:chOff x="1288476" y="1768836"/>
            <a:chExt cx="6901187" cy="1108846"/>
          </a:xfrm>
        </p:grpSpPr>
        <p:sp>
          <p:nvSpPr>
            <p:cNvPr id="50" name="Rounded Rectangle 49"/>
            <p:cNvSpPr/>
            <p:nvPr/>
          </p:nvSpPr>
          <p:spPr>
            <a:xfrm rot="20734010">
              <a:off x="1340144" y="2227270"/>
              <a:ext cx="4352925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 rot="20732090">
              <a:off x="1457108" y="2621287"/>
              <a:ext cx="4352926" cy="25639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1752600" y="2019300"/>
              <a:ext cx="219075" cy="5143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288476" y="1768836"/>
              <a:ext cx="12057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Πλευρικοί λοβοί</a:t>
              </a:r>
              <a:endPara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961737" y="2081689"/>
              <a:ext cx="1079914" cy="16212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956974" y="2444011"/>
              <a:ext cx="1079914" cy="17314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109749" y="1977083"/>
              <a:ext cx="1079914" cy="13588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7109749" y="2441750"/>
              <a:ext cx="1079914" cy="17540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2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" y="3817161"/>
            <a:ext cx="8971648" cy="26833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1" y="841248"/>
            <a:ext cx="8939213" cy="280757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741377" y="553900"/>
            <a:ext cx="3317554" cy="2968100"/>
            <a:chOff x="5741377" y="553900"/>
            <a:chExt cx="3317554" cy="2968100"/>
          </a:xfrm>
        </p:grpSpPr>
        <p:sp>
          <p:nvSpPr>
            <p:cNvPr id="7" name="Rounded Rectangle 6"/>
            <p:cNvSpPr/>
            <p:nvPr/>
          </p:nvSpPr>
          <p:spPr>
            <a:xfrm>
              <a:off x="5741377" y="1248508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6922477" y="1262377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flipV="1">
              <a:off x="5904035" y="751263"/>
              <a:ext cx="1563565" cy="49724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8" idx="0"/>
            </p:cNvCxnSpPr>
            <p:nvPr/>
          </p:nvCxnSpPr>
          <p:spPr>
            <a:xfrm flipV="1">
              <a:off x="7085135" y="819727"/>
              <a:ext cx="466244" cy="44265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61121" y="553900"/>
              <a:ext cx="15978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Καλή «</a:t>
              </a:r>
              <a:r>
                <a:rPr kumimoji="0" lang="el-GR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τοπικότητα</a:t>
              </a:r>
              <a:r>
                <a:rPr kumimoji="0" lang="el-G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»</a:t>
              </a:r>
              <a:br>
                <a:rPr kumimoji="0" lang="el-G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l-G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στο χρόνο</a:t>
              </a:r>
              <a:endPara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741377" y="3559289"/>
            <a:ext cx="3465553" cy="2770289"/>
            <a:chOff x="5741377" y="3559289"/>
            <a:chExt cx="3465553" cy="2770289"/>
          </a:xfrm>
        </p:grpSpPr>
        <p:sp>
          <p:nvSpPr>
            <p:cNvPr id="59" name="Rounded Rectangle 58"/>
            <p:cNvSpPr/>
            <p:nvPr/>
          </p:nvSpPr>
          <p:spPr>
            <a:xfrm>
              <a:off x="5741377" y="4056086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6922477" y="4069955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V="1">
              <a:off x="5904035" y="3700463"/>
              <a:ext cx="1732634" cy="351367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7085135" y="3817161"/>
              <a:ext cx="644494" cy="24853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611172" y="3559289"/>
              <a:ext cx="1595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Κακή «</a:t>
              </a:r>
              <a:r>
                <a:rPr kumimoji="0" lang="el-GR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τοπικότητα</a:t>
              </a:r>
              <a:r>
                <a:rPr kumimoji="0" lang="el-G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»</a:t>
              </a:r>
              <a:br>
                <a:rPr kumimoji="0" lang="el-G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l-G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στο χρόνο</a:t>
              </a:r>
              <a:endPara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904034" y="1073636"/>
            <a:ext cx="1163514" cy="5305345"/>
            <a:chOff x="5904034" y="1073636"/>
            <a:chExt cx="1163514" cy="530534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5904034" y="1079497"/>
              <a:ext cx="0" cy="529948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067548" y="1073636"/>
              <a:ext cx="0" cy="529948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492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575" y="834661"/>
            <a:ext cx="9115425" cy="2783941"/>
            <a:chOff x="28575" y="834661"/>
            <a:chExt cx="9115425" cy="278394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5" y="875402"/>
              <a:ext cx="9115425" cy="2743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292164" y="834661"/>
              <a:ext cx="1357744" cy="2196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Hanning window</a:t>
              </a:r>
              <a:endParaRPr kumimoji="0" lang="el-GR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812" y="3723600"/>
            <a:ext cx="9096375" cy="2797012"/>
            <a:chOff x="23812" y="3723600"/>
            <a:chExt cx="9096375" cy="27970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12" y="3786937"/>
              <a:ext cx="9096375" cy="27336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31325" y="3723600"/>
              <a:ext cx="1357744" cy="2196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Hanning window</a:t>
              </a:r>
              <a:endParaRPr kumimoji="0" lang="el-GR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88476" y="1768836"/>
            <a:ext cx="6901187" cy="1144817"/>
            <a:chOff x="1288476" y="1768836"/>
            <a:chExt cx="6901187" cy="1144817"/>
          </a:xfrm>
        </p:grpSpPr>
        <p:sp>
          <p:nvSpPr>
            <p:cNvPr id="40" name="Rounded Rectangle 39"/>
            <p:cNvSpPr/>
            <p:nvPr/>
          </p:nvSpPr>
          <p:spPr>
            <a:xfrm rot="20656397">
              <a:off x="1340144" y="2112970"/>
              <a:ext cx="4352925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 rot="20656397">
              <a:off x="1571414" y="2680567"/>
              <a:ext cx="4352925" cy="23308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752600" y="2019300"/>
              <a:ext cx="219075" cy="5143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288476" y="1768836"/>
              <a:ext cx="12057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Πλευρικοί λοβοί</a:t>
              </a:r>
              <a:endPara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961737" y="1982121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961737" y="2477350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7109749" y="1851272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109749" y="2451276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91200" y="1080453"/>
            <a:ext cx="2083437" cy="1280131"/>
            <a:chOff x="5791200" y="1080453"/>
            <a:chExt cx="2083437" cy="1280131"/>
          </a:xfrm>
        </p:grpSpPr>
        <p:grpSp>
          <p:nvGrpSpPr>
            <p:cNvPr id="49" name="Group 48"/>
            <p:cNvGrpSpPr/>
            <p:nvPr/>
          </p:nvGrpSpPr>
          <p:grpSpPr>
            <a:xfrm>
              <a:off x="5791200" y="1080453"/>
              <a:ext cx="1544073" cy="901668"/>
              <a:chOff x="5791200" y="1080453"/>
              <a:chExt cx="1544073" cy="901668"/>
            </a:xfrm>
          </p:grpSpPr>
          <p:cxnSp>
            <p:nvCxnSpPr>
              <p:cNvPr id="53" name="Straight Arrow Connector 52"/>
              <p:cNvCxnSpPr>
                <a:stCxn id="54" idx="2"/>
              </p:cNvCxnSpPr>
              <p:nvPr/>
            </p:nvCxnSpPr>
            <p:spPr>
              <a:xfrm flipH="1">
                <a:off x="5791200" y="1342063"/>
                <a:ext cx="982060" cy="64005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6211247" y="1080453"/>
                <a:ext cx="1124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Κεντρικός λοβός</a:t>
                </a:r>
                <a:endParaRPr kumimoji="0" lang="el-G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50" name="Straight Arrow Connector 49"/>
            <p:cNvCxnSpPr>
              <a:stCxn id="54" idx="2"/>
            </p:cNvCxnSpPr>
            <p:nvPr/>
          </p:nvCxnSpPr>
          <p:spPr>
            <a:xfrm flipH="1">
              <a:off x="6447732" y="1342063"/>
              <a:ext cx="325528" cy="1018521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54" idx="2"/>
            </p:cNvCxnSpPr>
            <p:nvPr/>
          </p:nvCxnSpPr>
          <p:spPr>
            <a:xfrm>
              <a:off x="6773260" y="1342063"/>
              <a:ext cx="615382" cy="90175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54" idx="2"/>
            </p:cNvCxnSpPr>
            <p:nvPr/>
          </p:nvCxnSpPr>
          <p:spPr>
            <a:xfrm>
              <a:off x="6773260" y="1342063"/>
              <a:ext cx="1101377" cy="100548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5725656" y="3980451"/>
            <a:ext cx="2083437" cy="1280131"/>
            <a:chOff x="5791200" y="1080453"/>
            <a:chExt cx="2083437" cy="1280131"/>
          </a:xfrm>
        </p:grpSpPr>
        <p:grpSp>
          <p:nvGrpSpPr>
            <p:cNvPr id="56" name="Group 55"/>
            <p:cNvGrpSpPr/>
            <p:nvPr/>
          </p:nvGrpSpPr>
          <p:grpSpPr>
            <a:xfrm>
              <a:off x="5791200" y="1080453"/>
              <a:ext cx="1544073" cy="901668"/>
              <a:chOff x="5791200" y="1080453"/>
              <a:chExt cx="1544073" cy="901668"/>
            </a:xfrm>
          </p:grpSpPr>
          <p:cxnSp>
            <p:nvCxnSpPr>
              <p:cNvPr id="60" name="Straight Arrow Connector 59"/>
              <p:cNvCxnSpPr>
                <a:stCxn id="61" idx="2"/>
              </p:cNvCxnSpPr>
              <p:nvPr/>
            </p:nvCxnSpPr>
            <p:spPr>
              <a:xfrm flipH="1">
                <a:off x="5791200" y="1342063"/>
                <a:ext cx="982060" cy="64005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6211247" y="1080453"/>
                <a:ext cx="1124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Κεντρικός λοβός</a:t>
                </a:r>
                <a:endParaRPr kumimoji="0" lang="el-G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57" name="Straight Arrow Connector 56"/>
            <p:cNvCxnSpPr>
              <a:stCxn id="61" idx="2"/>
            </p:cNvCxnSpPr>
            <p:nvPr/>
          </p:nvCxnSpPr>
          <p:spPr>
            <a:xfrm flipH="1">
              <a:off x="6447732" y="1342063"/>
              <a:ext cx="325528" cy="1018521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61" idx="2"/>
            </p:cNvCxnSpPr>
            <p:nvPr/>
          </p:nvCxnSpPr>
          <p:spPr>
            <a:xfrm>
              <a:off x="6773260" y="1342063"/>
              <a:ext cx="615382" cy="90175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61" idx="2"/>
            </p:cNvCxnSpPr>
            <p:nvPr/>
          </p:nvCxnSpPr>
          <p:spPr>
            <a:xfrm>
              <a:off x="6773260" y="1342063"/>
              <a:ext cx="1101377" cy="100548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288476" y="4673872"/>
            <a:ext cx="6901187" cy="1108846"/>
            <a:chOff x="1288476" y="1768836"/>
            <a:chExt cx="6901187" cy="1108846"/>
          </a:xfrm>
        </p:grpSpPr>
        <p:sp>
          <p:nvSpPr>
            <p:cNvPr id="63" name="Rounded Rectangle 62"/>
            <p:cNvSpPr/>
            <p:nvPr/>
          </p:nvSpPr>
          <p:spPr>
            <a:xfrm rot="20734010">
              <a:off x="1340144" y="2227270"/>
              <a:ext cx="4352925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 rot="20732090">
              <a:off x="1457108" y="2621287"/>
              <a:ext cx="4352926" cy="25639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1752600" y="2019300"/>
              <a:ext cx="219075" cy="5143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288476" y="1768836"/>
              <a:ext cx="12057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Πλευρικοί λοβοί</a:t>
              </a:r>
              <a:endPara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5961737" y="2081689"/>
              <a:ext cx="1079914" cy="16212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956974" y="2444011"/>
              <a:ext cx="1079914" cy="17314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7109749" y="1977083"/>
              <a:ext cx="1079914" cy="13588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7109749" y="2441750"/>
              <a:ext cx="1079914" cy="17540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19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575" y="834661"/>
            <a:ext cx="9115425" cy="2783941"/>
            <a:chOff x="28575" y="834661"/>
            <a:chExt cx="9115425" cy="278394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5" y="875402"/>
              <a:ext cx="9115425" cy="2743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292164" y="834661"/>
              <a:ext cx="1357744" cy="2196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Hanning window</a:t>
              </a:r>
              <a:endParaRPr kumimoji="0" lang="el-GR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812" y="3723600"/>
            <a:ext cx="9096375" cy="2797012"/>
            <a:chOff x="23812" y="3723600"/>
            <a:chExt cx="9096375" cy="27970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12" y="3786937"/>
              <a:ext cx="9096375" cy="27336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31325" y="3723600"/>
              <a:ext cx="1357744" cy="2196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Hanning window</a:t>
              </a:r>
              <a:endParaRPr kumimoji="0" lang="el-GR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741377" y="553900"/>
            <a:ext cx="3317554" cy="2968100"/>
            <a:chOff x="5741377" y="553900"/>
            <a:chExt cx="3317554" cy="2968100"/>
          </a:xfrm>
        </p:grpSpPr>
        <p:sp>
          <p:nvSpPr>
            <p:cNvPr id="76" name="Rounded Rectangle 75"/>
            <p:cNvSpPr/>
            <p:nvPr/>
          </p:nvSpPr>
          <p:spPr>
            <a:xfrm>
              <a:off x="5741377" y="1248508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6922477" y="1262377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8" name="Straight Arrow Connector 77"/>
            <p:cNvCxnSpPr>
              <a:stCxn id="76" idx="0"/>
            </p:cNvCxnSpPr>
            <p:nvPr/>
          </p:nvCxnSpPr>
          <p:spPr>
            <a:xfrm flipV="1">
              <a:off x="5904035" y="751263"/>
              <a:ext cx="1563565" cy="49724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7" idx="0"/>
            </p:cNvCxnSpPr>
            <p:nvPr/>
          </p:nvCxnSpPr>
          <p:spPr>
            <a:xfrm flipV="1">
              <a:off x="7085135" y="819727"/>
              <a:ext cx="466244" cy="44265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7461121" y="553900"/>
              <a:ext cx="15978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Καλή «</a:t>
              </a:r>
              <a:r>
                <a:rPr kumimoji="0" lang="el-GR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τοπικότητα</a:t>
              </a:r>
              <a:r>
                <a:rPr kumimoji="0" lang="el-G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»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/>
              </a:r>
              <a:b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l-G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στο χρόνο</a:t>
              </a:r>
              <a:endPara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741377" y="3559289"/>
            <a:ext cx="3465553" cy="2770289"/>
            <a:chOff x="5741377" y="3559289"/>
            <a:chExt cx="3465553" cy="2770289"/>
          </a:xfrm>
        </p:grpSpPr>
        <p:sp>
          <p:nvSpPr>
            <p:cNvPr id="82" name="Rounded Rectangle 81"/>
            <p:cNvSpPr/>
            <p:nvPr/>
          </p:nvSpPr>
          <p:spPr>
            <a:xfrm>
              <a:off x="5741377" y="4056086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6922477" y="4069955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5904035" y="3705225"/>
              <a:ext cx="1739778" cy="34660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7085135" y="3817161"/>
              <a:ext cx="644494" cy="24853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7611172" y="3559289"/>
              <a:ext cx="1595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Κακή «</a:t>
              </a:r>
              <a:r>
                <a:rPr kumimoji="0" lang="el-GR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τοπικότητα</a:t>
              </a:r>
              <a:r>
                <a:rPr kumimoji="0" lang="el-G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»</a:t>
              </a:r>
              <a:br>
                <a:rPr kumimoji="0" lang="el-G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l-G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στο χρόνο</a:t>
              </a:r>
              <a:endPara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930410" y="1073636"/>
            <a:ext cx="1163515" cy="5305345"/>
            <a:chOff x="5930410" y="1073636"/>
            <a:chExt cx="1163515" cy="5305345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5930410" y="1079497"/>
              <a:ext cx="0" cy="529948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7093925" y="1073636"/>
              <a:ext cx="0" cy="529948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918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0" indent="0">
              <a:buClrTx/>
              <a:buSzPct val="120000"/>
              <a:buNone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Ενδεικτικός κώδικας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708" b="80357"/>
          <a:stretch/>
        </p:blipFill>
        <p:spPr>
          <a:xfrm>
            <a:off x="87283" y="729706"/>
            <a:ext cx="6400800" cy="1273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22449" b="-1"/>
          <a:stretch/>
        </p:blipFill>
        <p:spPr>
          <a:xfrm>
            <a:off x="3120571" y="1767454"/>
            <a:ext cx="5809242" cy="473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24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014" t="6734" r="3663"/>
          <a:stretch/>
        </p:blipFill>
        <p:spPr>
          <a:xfrm>
            <a:off x="653885" y="624689"/>
            <a:ext cx="7836230" cy="5937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3D-view</a:t>
            </a:r>
            <a:r>
              <a:rPr lang="el-GR" dirty="0" smtClean="0"/>
              <a:t> (401-</a:t>
            </a:r>
            <a:r>
              <a:rPr lang="en-US" dirty="0" smtClean="0"/>
              <a:t>Hamming)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0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n-US" dirty="0" smtClean="0"/>
                  <a:t>STDTFT</a:t>
                </a:r>
                <a:r>
                  <a:rPr lang="el-GR" dirty="0" smtClean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Βλέπετε ότι ο μετασχηματισμός αυτός είναι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l-G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l-GR" dirty="0" smtClean="0"/>
                  <a:t> ο μετασχηματισμός είναι αντιστρέψιμος αν το παράθυρο ανάλυσης έχει τουλάχιστον ένα μη-μηδενικό στοιχείο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Οπότε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δηλ.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αν επιλέξουμε ένα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l-GR" dirty="0" smtClean="0"/>
                  <a:t> μπορούμε να ανακτήσουμε το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για κάθε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3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Παράδειγμα: 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:r>
                  <a:rPr lang="el-GR" sz="1600" dirty="0" smtClean="0"/>
                  <a:t>Ένα αναλογικό σήμα που αποτελείται από ένα άθροισμα ημιτόνων δειγματοληπτήθηκε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1600" dirty="0" smtClean="0"/>
                  <a:t> kHz</a:t>
                </a:r>
                <a:r>
                  <a:rPr lang="el-GR" sz="1600" dirty="0" smtClean="0"/>
                  <a:t>. Για τα </a:t>
                </a:r>
                <a:r>
                  <a:rPr lang="en-US" sz="1600" dirty="0" smtClean="0"/>
                  <a:t>STDTFT </a:t>
                </a:r>
                <a:r>
                  <a:rPr lang="el-GR" sz="1600" dirty="0" smtClean="0"/>
                  <a:t>δίπλα χρησιμοποιήθηκαν παράθυρα </a:t>
                </a:r>
                <a:r>
                  <a:rPr lang="en-US" sz="1600" dirty="0" smtClean="0"/>
                  <a:t>Hamming </a:t>
                </a:r>
                <a:r>
                  <a:rPr lang="el-GR" sz="1600" dirty="0" smtClean="0"/>
                  <a:t>ή τετραγωνικά. Απαντήστε στις ερωτήσεις:</a:t>
                </a:r>
              </a:p>
              <a:p>
                <a:pPr marL="400050" indent="-400050">
                  <a:buClrTx/>
                  <a:buSzPct val="120000"/>
                  <a:buFont typeface="+mj-lt"/>
                  <a:buAutoNum type="romanLcPeriod"/>
                </a:pPr>
                <a:r>
                  <a:rPr lang="el-GR" sz="1600" dirty="0" smtClean="0"/>
                  <a:t>Σε ποιες εικόνες χρησιμοποιήθηκε τε-</a:t>
                </a:r>
                <a:br>
                  <a:rPr lang="el-GR" sz="1600" dirty="0" smtClean="0"/>
                </a:br>
                <a:r>
                  <a:rPr lang="el-GR" sz="1600" dirty="0" err="1" smtClean="0"/>
                  <a:t>τραγωνικό</a:t>
                </a:r>
                <a:r>
                  <a:rPr lang="el-GR" sz="1600" dirty="0" smtClean="0"/>
                  <a:t> παράθυρο?</a:t>
                </a:r>
              </a:p>
              <a:p>
                <a:pPr marL="400050" indent="-400050">
                  <a:buClrTx/>
                  <a:buSzPct val="120000"/>
                  <a:buFont typeface="+mj-lt"/>
                  <a:buAutoNum type="romanLcPeriod"/>
                </a:pPr>
                <a:r>
                  <a:rPr lang="el-GR" sz="1600" dirty="0" smtClean="0"/>
                  <a:t>Ποιο/α ζεύγος/η έχουν περίπου την</a:t>
                </a:r>
                <a:br>
                  <a:rPr lang="el-GR" sz="1600" dirty="0" smtClean="0"/>
                </a:br>
                <a:r>
                  <a:rPr lang="el-GR" sz="1600" dirty="0" smtClean="0"/>
                  <a:t>ίδια ανάλυση στη συχνότητα?</a:t>
                </a:r>
              </a:p>
              <a:p>
                <a:pPr marL="400050" indent="-400050">
                  <a:buClrTx/>
                  <a:buSzPct val="120000"/>
                  <a:buFont typeface="+mj-lt"/>
                  <a:buAutoNum type="romanLcPeriod"/>
                </a:pPr>
                <a:r>
                  <a:rPr lang="el-GR" sz="1600" dirty="0" smtClean="0"/>
                  <a:t>Ποιος </a:t>
                </a:r>
                <a:r>
                  <a:rPr lang="en-US" sz="1600" dirty="0" smtClean="0"/>
                  <a:t>STDTFT </a:t>
                </a:r>
                <a:r>
                  <a:rPr lang="el-GR" sz="1600" dirty="0" smtClean="0"/>
                  <a:t>έχει το μικρότερο πα-</a:t>
                </a:r>
                <a:br>
                  <a:rPr lang="el-GR" sz="1600" dirty="0" smtClean="0"/>
                </a:br>
                <a:r>
                  <a:rPr lang="el-GR" sz="1600" dirty="0" err="1" smtClean="0"/>
                  <a:t>ράθυρο</a:t>
                </a:r>
                <a:r>
                  <a:rPr lang="el-GR" sz="1600" dirty="0" smtClean="0"/>
                  <a:t> ανάλυσης στο χρόνο?</a:t>
                </a:r>
              </a:p>
              <a:p>
                <a:pPr marL="400050" indent="-400050">
                  <a:buClrTx/>
                  <a:buSzPct val="120000"/>
                  <a:buFont typeface="+mj-lt"/>
                  <a:buAutoNum type="romanLcPeriod"/>
                </a:pPr>
                <a:r>
                  <a:rPr lang="el-GR" sz="1600" dirty="0" smtClean="0"/>
                  <a:t>Γράψτε μια εξίσωση για το σήμα που</a:t>
                </a:r>
                <a:br>
                  <a:rPr lang="el-GR" sz="1600" dirty="0" smtClean="0"/>
                </a:br>
                <a:r>
                  <a:rPr lang="el-GR" sz="1600" dirty="0" smtClean="0"/>
                  <a:t>δειγματοληπτήθηκε, η οποία παρήγα-</a:t>
                </a:r>
                <a:br>
                  <a:rPr lang="el-GR" sz="1600" dirty="0" smtClean="0"/>
                </a:br>
                <a:r>
                  <a:rPr lang="el-GR" sz="1600" dirty="0" err="1" smtClean="0"/>
                  <a:t>γε</a:t>
                </a:r>
                <a:r>
                  <a:rPr lang="el-GR" sz="1600" dirty="0" smtClean="0"/>
                  <a:t> τα διπλανά </a:t>
                </a:r>
                <a:r>
                  <a:rPr lang="en-US" sz="1600" dirty="0" smtClean="0"/>
                  <a:t>STDTFT.</a:t>
                </a:r>
                <a:br>
                  <a:rPr lang="en-US" sz="1600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3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86175" y="1847850"/>
            <a:ext cx="5448300" cy="4685436"/>
            <a:chOff x="3598373" y="1778470"/>
            <a:chExt cx="5536102" cy="47548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53473"/>
            <a:stretch/>
          </p:blipFill>
          <p:spPr>
            <a:xfrm>
              <a:off x="6391275" y="1778470"/>
              <a:ext cx="2743200" cy="47548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r="53635"/>
            <a:stretch/>
          </p:blipFill>
          <p:spPr>
            <a:xfrm>
              <a:off x="3598373" y="1778470"/>
              <a:ext cx="2733674" cy="4754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568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1" dirty="0" smtClean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n-US" dirty="0"/>
          </a:p>
          <a:p>
            <a:pPr marL="0" indent="0">
              <a:buClrTx/>
              <a:buSzPct val="120000"/>
              <a:buNone/>
            </a:pPr>
            <a:r>
              <a:rPr lang="en-US" dirty="0" smtClean="0"/>
              <a:t>iv. 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03885" y="800100"/>
            <a:ext cx="4430590" cy="3640015"/>
            <a:chOff x="3598373" y="1778470"/>
            <a:chExt cx="5536102" cy="47548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53473"/>
            <a:stretch/>
          </p:blipFill>
          <p:spPr>
            <a:xfrm>
              <a:off x="6391275" y="1778470"/>
              <a:ext cx="2743200" cy="47548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r="53635"/>
            <a:stretch/>
          </p:blipFill>
          <p:spPr>
            <a:xfrm>
              <a:off x="3598373" y="1778470"/>
              <a:ext cx="2733674" cy="475481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4894196"/>
            <a:ext cx="8439150" cy="14859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20240" y="912240"/>
              <a:ext cx="9012600" cy="4075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840" y="903960"/>
                <a:ext cx="9028800" cy="409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06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Τα παραδείγματα φασματικής ανάλυσης που είδαμε ως τώρα είναι αρκετά περιοριστικά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παράμετροι των ημιτόνων (συχνότητες, πλάτη, φάσεις) που αναλύσαμε ήταν στάσιμοι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Δεν άλλαζαν με το χρόνο, ήταν ίδιοι από την αρχή ως το τέλος του παραθύρου ανάλυσης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Αυτό στην πράξη δεν ισχύει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Radar, sonar, </a:t>
                </a:r>
                <a:r>
                  <a:rPr lang="el-GR" dirty="0" smtClean="0"/>
                  <a:t>ήχος, φωνή, επικοινωνίες κ.α.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Αυξάνοντας τη διάρκεια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𝛭</m:t>
                    </m:r>
                  </m:oMath>
                </a14:m>
                <a:r>
                  <a:rPr lang="el-GR" dirty="0" smtClean="0"/>
                  <a:t> του παραθύρου έχουμε καλύτερη ανάλυση (διακριτική ικανότητα) του σήματος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Αλλά κάνουμε φασματική ανάλυση σε μεγάλα τμήματα του σήματος, που περιλαμβάνουν πολλές μεταβολές στις παραμέτρους…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Τι θα δούμε στο φάσμα?</a:t>
                </a: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Ποιες τιμές των παραμέτρων</a:t>
                </a:r>
                <a:r>
                  <a:rPr lang="en-US" dirty="0" smtClean="0"/>
                  <a:t> </a:t>
                </a:r>
                <a:r>
                  <a:rPr lang="el-GR" dirty="0" smtClean="0"/>
                  <a:t>θα εμφανιστούν?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Χάνουμε σε χρονική «</a:t>
                </a:r>
                <a:r>
                  <a:rPr lang="el-GR" dirty="0" err="1" smtClean="0"/>
                  <a:t>τοπικότητα</a:t>
                </a:r>
                <a:r>
                  <a:rPr lang="el-GR" dirty="0" smtClean="0"/>
                  <a:t>»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Δεν ξέρουμε σε ποιο τμήμα του σήματος στο χρόνο εμφανίζονται οι παράμετροι που βλέπουμε στο φάσμα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δούμε ένα παράδειγμα…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b="-8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09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Έστω ένα σήμα </a:t>
                </a:r>
                <a:r>
                  <a:rPr lang="en-US" dirty="0" smtClean="0"/>
                  <a:t>chirp </a:t>
                </a:r>
                <a:r>
                  <a:rPr lang="el-GR" dirty="0" smtClean="0"/>
                  <a:t>(σήμα που μεταβάλλεται γραμμικά η συχνότητα)</a:t>
                </a:r>
                <a:r>
                  <a:rPr lang="en-US" sz="500" dirty="0" smtClean="0"/>
                  <a:t/>
                </a:r>
                <a:br>
                  <a:rPr lang="en-US" sz="500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9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05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05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O DTFT </a:t>
                </a:r>
                <a:r>
                  <a:rPr lang="el-GR" dirty="0" smtClean="0"/>
                  <a:t>του: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697" r="7872"/>
          <a:stretch/>
        </p:blipFill>
        <p:spPr>
          <a:xfrm>
            <a:off x="1133856" y="1854018"/>
            <a:ext cx="6608064" cy="2221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8287" r="9183"/>
          <a:stretch/>
        </p:blipFill>
        <p:spPr>
          <a:xfrm>
            <a:off x="1011936" y="4414204"/>
            <a:ext cx="6729984" cy="214765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367889" y="3813873"/>
            <a:ext cx="5776111" cy="1627260"/>
            <a:chOff x="3367889" y="3813873"/>
            <a:chExt cx="5776111" cy="1627260"/>
          </a:xfrm>
        </p:grpSpPr>
        <p:sp>
          <p:nvSpPr>
            <p:cNvPr id="9" name="Rounded Rectangle 8"/>
            <p:cNvSpPr/>
            <p:nvPr/>
          </p:nvSpPr>
          <p:spPr>
            <a:xfrm>
              <a:off x="3367889" y="4572000"/>
              <a:ext cx="2453489" cy="86913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Straight Arrow Connector 10"/>
            <p:cNvCxnSpPr>
              <a:endCxn id="9" idx="3"/>
            </p:cNvCxnSpPr>
            <p:nvPr/>
          </p:nvCxnSpPr>
          <p:spPr>
            <a:xfrm flipH="1">
              <a:off x="5821378" y="4414204"/>
              <a:ext cx="1367073" cy="5923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900030" y="3813873"/>
              <a:ext cx="22439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Δε βρίσκονται όλες αυτές οι συχνότητες σε όλο το σήμα από την αρχή ως το τέλος του!</a:t>
              </a:r>
              <a:endPara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2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Αναγκαζόμαστε να πάμε σε μια άλλη προσέγγιση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Τον Τμηματικό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(</a:t>
                </a:r>
                <a:r>
                  <a:rPr lang="en-US" b="1" dirty="0" smtClean="0"/>
                  <a:t>Short Time Discrete Time Fourier Transform – ST-DTFT</a:t>
                </a:r>
                <a:r>
                  <a:rPr lang="en-US" dirty="0" smtClean="0"/>
                  <a:t>)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Ορισμός: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Πρόκειται ουσιαστικά για μια «συλλογή μετασχηματισμών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»</a:t>
                </a:r>
                <a:r>
                  <a:rPr lang="en-US" dirty="0" smtClean="0"/>
                  <a:t> </a:t>
                </a:r>
                <a:r>
                  <a:rPr lang="el-GR" dirty="0" smtClean="0"/>
                  <a:t>διακριτού χρόνου λαμβανόμενη σε </a:t>
                </a:r>
                <a:r>
                  <a:rPr lang="el-GR" dirty="0" err="1" smtClean="0"/>
                  <a:t>παραθυροποιημένα</a:t>
                </a:r>
                <a:r>
                  <a:rPr lang="el-GR" dirty="0" smtClean="0"/>
                  <a:t> τμήματα σήματος </a:t>
                </a:r>
                <a:r>
                  <a:rPr lang="el-GR" smtClean="0"/>
                  <a:t>με αρχή </a:t>
                </a:r>
                <a:r>
                  <a:rPr lang="el-GR" dirty="0" smtClean="0"/>
                  <a:t>το δείγμα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dirty="0" smtClean="0"/>
                  <a:t>, με παράθυρο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σήμα ολισθαίνει ένα δείγμα κάθε φορά κάτω από το παράθυρο</a:t>
                </a:r>
                <a:r>
                  <a:rPr lang="en-US" dirty="0" smtClean="0"/>
                  <a:t>, </a:t>
                </a:r>
                <a:r>
                  <a:rPr lang="el-GR" dirty="0" err="1" smtClean="0"/>
                  <a:t>παραθυρο</a:t>
                </a:r>
                <a:r>
                  <a:rPr lang="el-GR" dirty="0" smtClean="0"/>
                  <a:t>-ποιείται, και στη συνέχεια λαμβάνεται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του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Παρατηρήστε ότι η συνάρτηση αυτή είναι διακριτή ως προς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συνεχής ως προς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Όταν τη δειγματοληπτήσουμε θα έχουμε </a:t>
                </a:r>
                <a:r>
                  <a:rPr lang="el-GR" dirty="0" err="1" smtClean="0"/>
                  <a:t>διακριτότητα</a:t>
                </a:r>
                <a:r>
                  <a:rPr lang="el-GR" dirty="0" smtClean="0"/>
                  <a:t> και στους χώρους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Προφανώς η μεταβλητή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 εξακολουθεί να αφορά τη γνωστή μας συχνότητα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Μια οπτικοποίηση της διαδικασίας υπολογισμού του </a:t>
                </a:r>
                <a:r>
                  <a:rPr lang="en-US" dirty="0" smtClean="0"/>
                  <a:t>ST-DTFT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67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33" r="800"/>
          <a:stretch/>
        </p:blipFill>
        <p:spPr>
          <a:xfrm>
            <a:off x="87283" y="780429"/>
            <a:ext cx="8912352" cy="576554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99872" y="1011936"/>
            <a:ext cx="426720" cy="316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283" y="719263"/>
            <a:ext cx="105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σταθερό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1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 εφαρμόσουμε τη νέα προσέγγιση στο σήμα μας, ολισθαίνοντας το σήμα κατά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l-GR" dirty="0" smtClean="0"/>
                  <a:t> και </a:t>
                </a:r>
                <a14:m>
                  <m:oMath xmlns:m="http://schemas.openxmlformats.org/officeDocument/2006/math"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l-GR" dirty="0" smtClean="0"/>
                  <a:t> δείγματα (κέντρο του παραθύρου </a:t>
                </a:r>
                <a:r>
                  <a:rPr lang="en-US" dirty="0" smtClean="0"/>
                  <a:t>Hamming </a:t>
                </a:r>
                <a:r>
                  <a:rPr lang="el-GR" dirty="0" smtClean="0"/>
                  <a:t>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l-GR" dirty="0" smtClean="0"/>
                  <a:t>-οστό και το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l-GR" dirty="0" smtClean="0"/>
                  <a:t>-οστό δείγμα):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1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7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3000" dirty="0"/>
              </a:p>
              <a:p>
                <a:pPr marL="0" indent="0">
                  <a:buClrTx/>
                  <a:buSzPct val="120000"/>
                  <a:buNone/>
                </a:pPr>
                <a:endParaRPr lang="el-GR" sz="10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22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Οι συχνότητες πρέπει να είναι </a:t>
                </a:r>
                <a:r>
                  <a:rPr lang="en-US" dirty="0" smtClean="0"/>
                  <a:t>(</a:t>
                </a:r>
                <a:r>
                  <a:rPr lang="el-GR" dirty="0" smtClean="0"/>
                  <a:t>χονδρικά) κοντά στις τιμές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−167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=0.0982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219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−2192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0472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17" t="-1631" r="-8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0594" t="2517" r="8217" b="2348"/>
          <a:stretch/>
        </p:blipFill>
        <p:spPr>
          <a:xfrm>
            <a:off x="488452" y="1379774"/>
            <a:ext cx="8254378" cy="39963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745680" y="6128280"/>
              <a:ext cx="3600" cy="3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1360" y="6123960"/>
                <a:ext cx="12240" cy="1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092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Π</a:t>
                </a:r>
                <a:r>
                  <a:rPr lang="el-GR" dirty="0" smtClean="0"/>
                  <a:t>αίρνοντας αντίστοιχους </a:t>
                </a:r>
                <a:r>
                  <a:rPr lang="en-US" dirty="0" smtClean="0"/>
                  <a:t>2048-DTFTs</a:t>
                </a:r>
                <a:r>
                  <a:rPr lang="el-GR" dirty="0" smtClean="0"/>
                  <a:t>, θα δούμε την παρακάτω εικόνα στο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: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35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sz="22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Παρατηρούμε ότι πλέον η «</a:t>
                </a:r>
                <a:r>
                  <a:rPr lang="el-GR" dirty="0" err="1" smtClean="0"/>
                  <a:t>τοπικότητα</a:t>
                </a:r>
                <a:r>
                  <a:rPr lang="el-GR" dirty="0" smtClean="0"/>
                  <a:t>» επανήλθε</a:t>
                </a:r>
                <a:r>
                  <a:rPr lang="en-US" dirty="0" smtClean="0"/>
                  <a:t>!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Παρατηρούμε </a:t>
                </a:r>
                <a:r>
                  <a:rPr lang="el-GR" dirty="0"/>
                  <a:t>ότι οι συχνότητες που προέκυψαν στο φάσμα </a:t>
                </a:r>
                <a:r>
                  <a:rPr lang="el-GR" dirty="0" smtClean="0"/>
                  <a:t>πλάτους</a:t>
                </a:r>
                <a:r>
                  <a:rPr lang="en-US" dirty="0" smtClean="0"/>
                  <a:t> </a:t>
                </a:r>
                <a:r>
                  <a:rPr lang="el-GR" dirty="0" err="1" smtClean="0"/>
                  <a:t>ανταποκρί</a:t>
                </a:r>
                <a:r>
                  <a:rPr lang="en-US" dirty="0"/>
                  <a:t>-</a:t>
                </a:r>
                <a:r>
                  <a:rPr lang="el-GR" dirty="0" err="1" smtClean="0"/>
                  <a:t>νονται</a:t>
                </a:r>
                <a:r>
                  <a:rPr lang="el-GR" dirty="0" smtClean="0"/>
                  <a:t> αρκετά καλά </a:t>
                </a:r>
                <a:r>
                  <a:rPr lang="el-GR" dirty="0"/>
                  <a:t>στις </a:t>
                </a:r>
                <a:r>
                  <a:rPr lang="el-GR" dirty="0" smtClean="0"/>
                  <a:t>πραγματικές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9208" t="3001" r="9010" b="2409"/>
          <a:stretch/>
        </p:blipFill>
        <p:spPr>
          <a:xfrm>
            <a:off x="411569" y="1222218"/>
            <a:ext cx="8192011" cy="39110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725000" y="1644480"/>
              <a:ext cx="342720" cy="1169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0680" y="1640520"/>
                <a:ext cx="351360" cy="117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34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sz="1050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Ενδεικτικός κώδικας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6954" b="64471"/>
          <a:stretch/>
        </p:blipFill>
        <p:spPr>
          <a:xfrm>
            <a:off x="175855" y="739715"/>
            <a:ext cx="3258682" cy="2064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46" t="38430"/>
          <a:stretch/>
        </p:blipFill>
        <p:spPr>
          <a:xfrm>
            <a:off x="3686397" y="2804133"/>
            <a:ext cx="5278170" cy="3658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61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δούμε το παρακάτω σήμα:</a:t>
                </a:r>
                <a:br>
                  <a:rPr lang="el-GR" dirty="0" smtClean="0"/>
                </a:br>
                <a:r>
                  <a:rPr lang="en-US" sz="1000" dirty="0" smtClean="0"/>
                  <a:t/>
                </a:r>
                <a:br>
                  <a:rPr lang="en-US" sz="1000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υπολογίσουμε το </a:t>
                </a:r>
                <a:r>
                  <a:rPr lang="en-US" dirty="0" smtClean="0"/>
                  <a:t>ST-DTFT </a:t>
                </a:r>
                <a:r>
                  <a:rPr lang="el-GR" dirty="0" smtClean="0"/>
                  <a:t>με δυο τρόπους: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Με ένα παράθυρο διάρκειας </a:t>
                </a:r>
                <a:r>
                  <a:rPr lang="en-US" dirty="0" smtClean="0"/>
                  <a:t>1</a:t>
                </a:r>
                <a:r>
                  <a:rPr lang="el-GR" dirty="0" smtClean="0"/>
                  <a:t>01 δειγμάτων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Με ένα παράθυρο διάρκειας </a:t>
                </a:r>
                <a:r>
                  <a:rPr lang="en-US" dirty="0" smtClean="0"/>
                  <a:t>4</a:t>
                </a:r>
                <a:r>
                  <a:rPr lang="el-GR" dirty="0" smtClean="0"/>
                  <a:t>01 δειγμάτων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Θα υπολογίσουμε</a:t>
                </a:r>
                <a:r>
                  <a:rPr lang="en-US" dirty="0" smtClean="0"/>
                  <a:t> </a:t>
                </a:r>
                <a:r>
                  <a:rPr lang="el-GR" dirty="0" smtClean="0"/>
                  <a:t>ξαν</a:t>
                </a:r>
                <a:r>
                  <a:rPr lang="el-GR" dirty="0"/>
                  <a:t>ά</a:t>
                </a:r>
                <a:r>
                  <a:rPr lang="el-GR" dirty="0" smtClean="0"/>
                  <a:t> </a:t>
                </a:r>
                <a:r>
                  <a:rPr lang="el-GR" dirty="0"/>
                  <a:t>το </a:t>
                </a:r>
                <a:r>
                  <a:rPr lang="en-US" dirty="0"/>
                  <a:t>ST-DTFT </a:t>
                </a:r>
                <a:r>
                  <a:rPr lang="el-GR" dirty="0"/>
                  <a:t>με δυο τρόπους: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Με ένα παράθυρο </a:t>
                </a:r>
                <a:r>
                  <a:rPr lang="en-US" dirty="0" smtClean="0"/>
                  <a:t>Hamming </a:t>
                </a:r>
                <a:r>
                  <a:rPr lang="el-GR" dirty="0" smtClean="0"/>
                  <a:t>διάρκειας </a:t>
                </a:r>
                <a:r>
                  <a:rPr lang="en-US" dirty="0"/>
                  <a:t>1</a:t>
                </a:r>
                <a:r>
                  <a:rPr lang="el-GR" dirty="0"/>
                  <a:t>01 δειγμάτων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Με ένα παράθυρο </a:t>
                </a:r>
                <a:r>
                  <a:rPr lang="en-US" dirty="0" smtClean="0"/>
                  <a:t>Hamming </a:t>
                </a:r>
                <a:r>
                  <a:rPr lang="el-GR" dirty="0" smtClean="0"/>
                  <a:t>διάρκειας </a:t>
                </a:r>
                <a:r>
                  <a:rPr lang="en-US" dirty="0"/>
                  <a:t>4</a:t>
                </a:r>
                <a:r>
                  <a:rPr lang="el-GR" dirty="0"/>
                  <a:t>01 </a:t>
                </a:r>
                <a:r>
                  <a:rPr lang="el-GR" dirty="0" smtClean="0"/>
                  <a:t>δειγμάτων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Ας απεικονίσουμε το μέτρο του – ονομάζεται </a:t>
                </a:r>
                <a:r>
                  <a:rPr lang="el-GR" b="1" dirty="0" smtClean="0"/>
                  <a:t>φασματογράφημα</a:t>
                </a:r>
                <a:r>
                  <a:rPr lang="en-US" b="1" dirty="0" smtClean="0"/>
                  <a:t> (spectrogram)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απεικόνιση γίνεται σε λογαριθμική κλίμακα</a:t>
                </a:r>
                <a:r>
                  <a:rPr lang="en-US" dirty="0" smtClean="0"/>
                  <a:t> </a:t>
                </a:r>
                <a:r>
                  <a:rPr lang="el-GR" dirty="0" smtClean="0"/>
                  <a:t>πλάτους (</a:t>
                </a:r>
                <a:r>
                  <a:rPr lang="en-US" dirty="0" smtClean="0"/>
                  <a:t>decibel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Θα παρατηρήσουμε πολύ ενδιαφέροντα πράγματα!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658" y="1175717"/>
            <a:ext cx="6407585" cy="16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3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11748</TotalTime>
  <Words>613</Words>
  <Application>Microsoft Office PowerPoint</Application>
  <PresentationFormat>On-screen Show (4:3)</PresentationFormat>
  <Paragraphs>184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746</cp:revision>
  <cp:lastPrinted>2019-11-19T13:39:32Z</cp:lastPrinted>
  <dcterms:created xsi:type="dcterms:W3CDTF">2018-08-17T16:23:20Z</dcterms:created>
  <dcterms:modified xsi:type="dcterms:W3CDTF">2022-01-13T15:25:37Z</dcterms:modified>
</cp:coreProperties>
</file>