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2:47:48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3038 6001 310 0,'-3'-1'192'0,"2"-1"2"0,-3 0-13 16,4 2-62-16,0-1-30 15,0 1-58-15,0 0-10 16,0 0 15-16,0 0 2 16,8 0 7-16,3 0 8 15,30 0 4-15,-27-1 4 16,-3-6 3-16,2 3-9 16,4 0-16-16,3 0-5 0,5 7-3 15,3 0 2 1,2 3 1-16,2 0-2 0,3-4-2 15,1 1-2-15,3-3 6 16,-2-2 1-16,-2 0-1 16,2-1-3-16,-8 1-5 15,5 2 1-15,0-2-1 16,0 2-1-16,6 0-3 16,1 4-6-16,6 2-2 15,3-1-2-15,4-3-4 0,2 3-3 16,-5-5-1-16,-5 0 0 15,-6-1 1-15,1-5 0 32,2 2 3-32,4-3 2 0,8 2 1 15,0 1 0-15,8 3 0 16,0 1-1-16,-8 4-1 16,-1-1-1-16,-4-1-1 15,-1 3-1-15,5-3-1 16,1 3-1-16,-1-4-1 15,5-1-1-15,-8-1-1 16,-2-4 0-16,-5 4 2 16,-3 2 1-16,5 4 1 0,4 4 1 15,10 1-2-15,1 0 0 16,6-2-1-16,-4-1-2 16,-7-3 1-16,-5 0-1 15,-3 0 0-15,-1 0 2 16,5 2-1-16,1-1 0 15,5 2 0-15,3 1 0 0,-3-2 0 16,-1 3-1-16,-9 1 1 16,-2-1-1-16,3 3 0 15,3 0 1-15,4-3 0 16,4 3 0-16,-2-2 0 16,-2 0 0-16,-5 2 0 15,-7-4-2-15,-4-1 1 16,1 2 1-16,1-3-1 15,5 2 1-15,1 0 0 16,0 0 0-16,2-1 2 16,-1 2-1-16,-4 1 0 15,-3-2 0-15,-4 2 0 16,-1-1-1-16,1 0 1 16,0 2-1-16,4-2 5 15,0 0 8-15,3-1 8 16,-1-2 2-16,-2-1-3 15,-1-2-8-15,-3 3-6 0,-6-4-3 16,-1 5-1 0,-3-2 0-16,1-1-2 0,3 4 2 15,3 0 0-15,1 5 0 16,1-1 0-16,3-1 1 16,-1 1-1-16,-2-2-1 15,1-2-1-15,-4 1 0 16,-3-3-1-16,1 1 0 15,-6 3 2-15,-2-3-1 0,-2 4 1 16,1-3 0-16,1 2-1 16,1-3 1-16,1 4 0 15,1-1-1-15,-2-1-1 16,4 5 0-16,-3-5 0 16,3 2 0-16,-3-5 0 15,-2 3 0-15,0 0 1 16,-1-2 0-16,-2 5 2 15,1 1 1-15,0 4 0 16,-1 3-1-16,5 3 0 16,-3-1-1-16,3 1-1 15,1-1 0-15,1-1 0 16,-1-3-1-16,1 0 0 16,-2 2 0-16,0-5 1 15,1 0-1-15,1 2 0 16,2 0 0-16,1 0 0 0,4 5 0 15,-1-4 1-15,0 2-1 16,-4 2 1-16,-6 0 1 16,-3 2-1-16,-2 1 1 15,2 0-1-15,2 0 0 16,3 2-1-16,2 1 0 16,2-4 0-16,0 3 0 15,0-1 0-15,0-3 0 16,3 6 0-16,0-1 1 0,3 1 0 15,-2-1 0-15,1 1 1 16,-5-2 0-16,-5-1-1 16,3 8 0-16,-3-2-1 15,4 3 3-15,1 3 0 16,-2-4 2-16,3 2 1 16,-1 0-1-16,0-2 0 15,-1 0 0-15,2-1-2 16,3-1 0-16,1 1-1 15,3 1 1-15,-5 1-1 16,-4-2 1-16,1 5-1 16,-4-5 1-16,0 6-1 15,3 1 1-15,-3-1-1 16,2 3 0-16,1-4 0 16,-1 0-2-16,-2-1 1 15,4 0 0-15,2-1-1 16,4-1 1-16,0 1 0 0,-2-1-1 15,-4 0 1-15,-1 2 0 16,-6 4 0-16,-1-3 0 16,-3 0 0-16,-3-3 1 15,2 1 0-15,1 1-1 16,4 0 1-16,-1 1 0 16,4 1 1-16,2-1 0 15,-1 5 1-15,5 0-2 16,-4 0 1-16,2 3-2 0,-1-4 0 15,-3-2 1-15,-6-5-2 16,2-1 1-16,0 0 0 16,-1-3-1-16,3 2 0 0,-3 1 1 15,1-3-1-15,1 4 0 16,0-2 1-16,2 2-1 16,2 2 0-16,-3-2 1 15,0 3-1-15,0 0 0 16,-1-2 0-16,3-1 0 15,-1-1 0-15,4 1-1 16,1-2 1-16,3 2 0 0,0-2-1 16,-3-4 0-16,-4-1 0 15,-3-2 0-15,-1-1 0 16,-1 2 0-16,-1-3 0 16,-1 2-1-16,3-4 1 15,2 2 0-15,8 4 0 16,0-7 0-16,1 5 0 15,-2-4 0-15,1-2 0 16,2 2 0-16,4-1-1 16,-3-4 0-16,-3 1 1 15,-2-1 0-15,-5-1 0 16,1 4 1-16,5-1-1 16,-1 0 0-16,1-2 0 15,4-1 0-15,-3-1 0 16,4-1-2-16,5 1 1 15,0 0 1-15,7-1-1 0,-2 0 0 16,-4 1 1-16,-2 1-1 16,-4 1 1-16,0 0-1 15,2 1 1-15,4-2-1 16,-1-3 0-16,4-1 0 16,0-3 0-16,2 1-1 15,4 0 2-15,-2-1-1 16,-7 0 1-16,-1 0 0 15,-3-3 0-15,2 3 0 16,4 0 0-16,2-2-1 0,2-3-1 16,2 1 0-16,3-3 0 15,-2 1 1-15,1-1 0 16,-5 1 1-16,0 1 0 16,4 1 0-16,-3 0 0 15,8-1 0-15,2-1 0 16,2-2-1-16,1 0 0 15,-6-1 0-15,-6 0 0 16,-3 0 0-16,5 1 1 16,2 2 0-16,7-1 0 15,5 2 0-15,0-2 0 16,-2-1 0-16,-4 1 0 16,-1-1 0-16,-4-1 0 15,5-1 0-15,5-1-1 16,-1-1-1-16,-1 0 1 0,0 2 0 15,-5-2 1-15,-2 0 0 16,3 2 0-16,1 1 0 16,4-1 1-16,4 1-1 15,2-1 0-15,-5-1 1 16,-7-1-1-16,-4-1 0 16,-2 0-1-16,3 2 1 15,7 2 2-15,2 0 0 16,0 0 0-16,0 1 0 0,-8 0 2 15,-4 1 0-15,-2 1-5 16,-2-3 0-16,7 0-1 16,3-1-2-16,10-1 4 15,-2-1 3-15,3 3-3 16,0-3 0-16,5 3-149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3:05:03.9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927 9969 844 0,'-1'8'368'0,"-4"15"-190"15,3 12-32-15,1 27-34 16,-1 7-17-16,2 17-11 16,0 4-49-16,0-5-11 15,2 2-6-15,1-6-4 16,-1-10 0-16,-2-10-62 16,0-12-64-16</inkml:trace>
  <inkml:trace contextRef="#ctx0" brushRef="#br0" timeOffset="249.9408">1190 10052 979 0,'-3'0'484'16,"-1"3"-159"-16,1 11-104 15,-1 21-94-15,3 11-21 16,5 17-29-16,-2 6-20 16,8 3-23-16,1-3-12 15,-4 0-11-15,-2 0-1 0,-5-4 3 16,0-3 13-16,0-8-69 16,-1-10-71-16,-6-17-251 15</inkml:trace>
  <inkml:trace contextRef="#ctx0" brushRef="#br0" timeOffset="429.8249">910 10424 971 0,'-5'0'518'0,"-3"-2"-93"15,15 1-321-15,14 1-52 0,23 0-53 16,8 0 0-16,16 1 28 15,2 2-82-15</inkml:trace>
  <inkml:trace contextRef="#ctx0" brushRef="#br0" timeOffset="742.0908">1694 10061 1116 0,'-14'7'471'0,"-18"11"-270"0,3 10-43 15,-2 15-94-15,4 5-20 16,3 18-36-16,5 3-3 15,13 4-2-15,5 3 2 16,16 2 2-16,4-2-2 16,7-3-1-16,2-9 1 15,7-21-43-15,3-9-54 16,10-19-138-16,1-10-295 16</inkml:trace>
  <inkml:trace contextRef="#ctx0" brushRef="#br0" timeOffset="1116.9731">2152 10383 819 0,'-11'-6'405'0,"-13"-7"-134"15,-1 3-45-15,-8 2-67 16,1 3-22-16,-3 6-37 16,0 4-22-16,4 5-39 15,1 2-17-15,10 2-24 16,9 3-9-16,11 0-14 16,4-1-5-16,19 2 0 0,6 1 6 15,8 0 15-15,1 5 7 16,-10 1 7-16,-4 0 4 15,-15 3 14-15,-5 1 3 16,-8 2 6-16,-9-2 4 16,-10-9-3-16,-2-8-20 15,-5-15-71-15,2-9-49 16,8-9-141-16,3-2-112 0</inkml:trace>
  <inkml:trace contextRef="#ctx0" brushRef="#br0" timeOffset="1390.0295">2159 10026 1291 0,'3'0'494'15,"5"10"-366"-15,1 8-52 0,11 24-43 16,-2 8-8-16,4 23-7 16,0 10-1-16,-9 8-5 15,-4 1 2-15,-9-2 5 16,-2-7-1-16,-6-10 3 16,1-11-12-16,-1-19-63 15,-2-11-52-15,5-19-306 16</inkml:trace>
  <inkml:trace contextRef="#ctx0" brushRef="#br0" timeOffset="1686.8792">2782 10387 951 0,'0'0'465'0,"3"0"-195"15,5 1-135-15,7-1-49 16,18 4-61-16,11-2-5 0,11 1-7 15,0-1-3-15,-7 0-50 16,-7 2-87-16</inkml:trace>
  <inkml:trace contextRef="#ctx0" brushRef="#br0" timeOffset="1905.522">2783 10534 1160 0,'0'1'496'0,"5"4"-253"16,9-5-87-16,18 3-72 16,12 0-10-16,11-3-23 15,-2 6-18-15,-3-2-12 16,-1-1-29-16</inkml:trace>
  <inkml:trace contextRef="#ctx0" brushRef="#br0" timeOffset="2342.9292">3675 10549 774 0,'-6'0'335'16,"-2"1"-202"-16,11 4-27 16,23-4-33-16,17 3-20 15,45 1-1-15,19-5 20 0,40-2-1 16,23-3-6-1,10-1-8-15,16 0-28 0,0 2-10 16,-17-2 0-16,-6-1-1 16,-20 1-9-16,-27-1-90 15,-9 5-174-15</inkml:trace>
  <inkml:trace contextRef="#ctx0" brushRef="#br0" timeOffset="2749.0845">4316 10272 764 0,'4'-7'317'15,"5"-14"-166"-15,7-1-34 16,10-9 16-16,2-6-7 16,4-4-19-16,-1-4-8 15,-6-7-23-15,-3 1-8 0,-8 4 1 16,-7 2-5-16,-4 19 3 15,-3 6 5-15,0 15-25 16,0 10-9-16,-4 18-30 16,3 13-13-16,-3 17-1 15,4 9 1-15,6 11 3 16,-4 3 1-16,10 6-78 16,-1-2-96-16</inkml:trace>
  <inkml:trace contextRef="#ctx0" brushRef="#br0" timeOffset="3233.3336">4385 10910 822 0,'-13'-3'359'0,"-20"2"-173"16,-8 1-23-16,-1 0-31 15,-5 2-14-15,4 3-39 16,3 0-18-16,12 7-33 16,5-1-9-16,18 4-20 15,6-1-5-15,16 4 4 16,10 5 2-16,11 0 18 16,6 7 7-16,1 5 2 15,-4 2 3-15,-12 8 11 16,-7-5 3-16,-21-1 6 15,-5-2 4-15,-22-9-2 16,-6-3-6-16,-6-22-52 16,-5-7-42-16,6-19-100 15,4-6-47-15,13 0-84 16,9 3-119-16</inkml:trace>
  <inkml:trace contextRef="#ctx0" brushRef="#br0" timeOffset="3452.0323">4633 10878 992 0,'-3'0'536'0,"-5"0"-103"0,1 11-255 16,2 8-45-16,-1 13-59 15,6 7-13-15,3 9-25 16,2 6-11-16,3 5-11 15,2-2-5-15,2-3-3 16,0-8-7-16,-2-16-84 16,-2-6-74-16,-6-13-307 15</inkml:trace>
  <inkml:trace contextRef="#ctx0" brushRef="#br0" timeOffset="3623.8699">4472 11084 1108 0,'4'-3'448'0,"8"3"-276"16,10 0-74-16,16 6-47 15,9 3-15-15,9-1-17 16,5 4-3-16,1-7-10 0,4-5-77 16</inkml:trace>
  <inkml:trace contextRef="#ctx0" brushRef="#br0" timeOffset="3951.9264">5071 11066 506 0,'-4'0'285'0,"1"0"-32"16,3 2-32-16,0-4-36 16,0 1-14-16,0 0-28 15,8-4-24-15,7-6-29 16,31-40-15-16,-28 26-20 15,1-3 8-15,-4 2 19 16,-3-2 3-16,-7 6 5 16,0 2-5-16,-4 12-23 15,-1 6-11-15,0 4-18 16,0 6-13-16,2 9-14 16,2 3 2-16,3 15 6 15,3 5 4-15,0 10 6 16,1 4 0-16,-6 5-6 15,1-3-3-15,-2-5-6 16,-2-4-3-16,1-14-76 16,1-5 345-16</inkml:trace>
  <inkml:trace contextRef="#ctx0" brushRef="#br0" timeOffset="4858.213">6059 10534 1001 0,'7'0'406'0,"8"4"-231"16,-2 6-32-16,-7 20-6 16,-9 3-12-16,-19 15-37 15,-6 1-6-15,-5 0-169 16,5-4-141-16</inkml:trace>
  <inkml:trace contextRef="#ctx0" brushRef="#br0" timeOffset="5334.4253">6727 10303 694 0,'-5'-9'398'0,"-7"-6"-69"0,-4 2-94 16,2 12-125-16,-2 5-43 16,-1 15-56-16,3 8-13 15,3 12-11-15,8 5 1 16,11-4 5-16,5 2 4 16,10-10 4-16,3-7 0 15,10-9 5-15,8-6 4 16,0-15 6-16,-6-5 5 15,-11-10 7-15,-9-7 5 0,-15-2 3 16,-10-4-1-16,-11-1-6 16,-8 0-5-16,-5 4-11 15,2 4-3-15,4 6-7 16,7 5-2-16,7 4-3 16,5 1-5-16,6 5 2 15,5 1 2-15,9 4 3 16,6 2 7-16,8 4 4 15,1 2 3-15,5 6 4 16,-3 0-1-16,-1-1-1 0,7-3-1 16,-2-8-96-16</inkml:trace>
  <inkml:trace contextRef="#ctx0" brushRef="#br0" timeOffset="5865.5487">7282 10236 738 0,'0'-2'349'16,"3"2"-119"-16,5 0-77 16,12 7-46-16,4 1-7 15,7 5-19-15,3 2-8 0,3 0-24 16,-2 1-8-16,-1 0-14 16,-4-2-5-16,-9-3-4 15,-4-1-1-15,-8-1 1 16,-5-1 2-16,-11 3 2 15,-10 4-1-15,-11 5-4 16,-7 5-4-16,-3 5-8 16,-2 1 0-16,5-5-2 15,7-7-2-15,13-8-54 16,8-4-58-16,14-4-423 16</inkml:trace>
  <inkml:trace contextRef="#ctx0" brushRef="#br0" timeOffset="6147.1298">7779 10398 806 0,'3'0'402'0,"3"0"-113"0,14 0-128 15,0-4-31-15,13 1-26 16,0-1-19-16,6 4-45 16,8 3-14-16,-3 2-12 15,-1 5-26-15,-4-2-259 16</inkml:trace>
  <inkml:trace contextRef="#ctx0" brushRef="#br0" timeOffset="6646.6275">8370 10385 639 0,'2'-9'324'0,"1"-11"-98"16,7-3-51-16,-9-5-6 15,6 2-7-15,-2-2-11 16,-4 6-21-16,1 3-5 16,-3 7-20-16,1 5-16 15,-4 6-40-15,0 1-21 16,1 8-33-16,-2 6-12 15,4 9 1-15,1 6 1 16,2 10-1-16,3 7 2 0,1 3 8 16,4 0 4-16,-1-7 7 15,-2-9 3-15,0-5 3 16,-2-7 2-16,-4-6 6 16,-5 0 4-16,-6-5 6 15,-3-1 2-15,-4-2-5 16,2-1-3-16,-4-3-10 15,2 0-7-15,5 0-6 16,2-1-5-16,10 2-13 16,3 1-1-16,7-3-1 15,3 1 2-15,6 1 12 16,2-3 4-16,10 2 5 16,3 2 4-16,0-3 2 15,3 4 2-15,-8-5 48 16</inkml:trace>
  <inkml:trace contextRef="#ctx0" brushRef="#br0" timeOffset="7974.4399">9404 10480 833 0,'20'4'309'16,"13"-2"-228"-16,33 2-45 15,22 1 1-15,20-5-11 16,14 5-11-16,20-1-12 15,1-3-1-15,10-2 3 16,-3-6 2-16,-8-2 6 16,-12-2 3-16,-28 8-55 15,-18 1-91-15</inkml:trace>
  <inkml:trace contextRef="#ctx0" brushRef="#br0" timeOffset="8162.1407">10808 10484 200 0,'-12'-10'198'0,"-14"-11"77"0,13 4-4 15,9 3-82-15,5 6-38 16,11 8-61-16,-1 4-30 16,8 10-14-16,6 2 7 15,9 6 30-15,-3 1 16 16,-5 3 27-16,-10-3 14 16,-14 1-11-16,-5-2-10 0,-6-8-37 15,-1-2-18-15,3-8-162 16,2-4-302-16</inkml:trace>
  <inkml:trace contextRef="#ctx0" brushRef="#br0" timeOffset="8786.7376">11767 10340 778 0,'-7'-7'387'16,"-5"-7"-156"-16,-4 9-96 15,-4 1-35-15,0 4-60 16,0 2-13-16,5 3-12 16,2 0-3-16,6-1-8 15,0 2-3-15,3-1-2 16,3-1-1-16,-2 1 3 15,2-1 2-15,0 0 2 16,0-4 2-16,0 0 0 16,0 0-2-16,-1 0-3 15,1 0-3-15,0 0-6 16,1 0 0-16,0 0 1 0,0 0 4 16,0 0-56-16,0 0-51 15,0 0-151-15,9 1-83 16</inkml:trace>
  <inkml:trace contextRef="#ctx0" brushRef="#br0" timeOffset="9552.1807">11727 10356 155 0,'-1'-2'140'0,"-2"0"42"16,-1-2-20-16,3 4-47 16,0-1-22-16,0 1-33 15,-14 0-9-15,-37 3-12 16,31 2 15-16,6 3-7 15,4 3-7-15,5 2-6 16,6 6-21-16,7-2-8 16,5-1 1-16,10-2 2 0,3-6 2 15,1-4 6-15,-2-2 5 16,-8-4 16-16,1-2 6 16,-9-2 8-16,-3-1 12 15,-6-1 1-15,-7 3-5 16,-7 5-10-16,-3 1-19 15,-3 8-22-15,-2 3-5 16,1 6-9-16,4 3-4 16,8 4-2-16,8-1-2 0,10-2 4 15,7 2 2-15,11-4 4 16,2-4 3-16,6-7 3 16,-2-5 2-16,1-6 4 15,-3-5 2-15,-3-8 1 16,1-3 2-16,-9-2-1 15,2-3 0-15,-6-3 1 16,-2 0 0-16,-5-4-2 16,-1 3-1-16,-7 5 24 15,-2 6 9-15,-3 9 9 16,-6 5-2-16,3 8-27 16,-2 2-13-16,2 7-15 15,3 7-4-15,4 2-3 16,2 3 0-16,8 2 4 15,3-3 2-15,4-4 3 16,1 1 1-16,3-10 3 16,3 0 2-16,4-8 21 15,3-5 11-15,-2-7 21 0,-1-6 11 16,-4-10 1-16,-7-2-5 16,-3-6-9-16,-6 1-5 15,-10 0-11-15,-2 2-6 16,-8 10-22-16,0 5-41 15,4 13-157-15,0 4-215 16</inkml:trace>
  <inkml:trace contextRef="#ctx0" brushRef="#br0" timeOffset="9848.998">12439 10435 989 0,'-7'-3'429'0,"-11"-7"-216"16,-1 4-50-16,-1 6-74 16,-1 1-28-16,3 9-56 15,-2 3-13-15,9 8-19 16,2 2-2-16,9 8 6 16,8 2 4-16,6-3 7 15,5-4 2-15,5-9 5 16,5-3 4-16,-1-8 7 15,-5-5 19-15,-10-2 53 16,-6-5 12-16,-12-1 5 0,-8-2-15 16,-9 0-54-16,-4 1-20 15,4 0-132-15,7 1-225 16</inkml:trace>
  <inkml:trace contextRef="#ctx0" brushRef="#br0" timeOffset="10020.8323">12544 10443 1037 0,'17'0'433'0,"22"-4"-268"15,1 1-24-15,1 2-69 16,-3-3-24-16,-9 4-27 16,-3 0 17-16,-7 1-116 15,-2 0-105-15</inkml:trace>
  <inkml:trace contextRef="#ctx0" brushRef="#br0" timeOffset="10177.035">12745 10433 784 0,'-1'6'397'0,"-3"13"-108"16,-1 4-86-16,-3 4-75 15,6 5-27-15,0 0-47 16,5-2-16-16,0-3-24 15,9-1-61-15,4-11-454 0</inkml:trace>
  <inkml:trace contextRef="#ctx0" brushRef="#br0" timeOffset="10480.959">13122 10475 838 0,'5'6'381'16,"-2"9"-180"-16,0 2-25 0,-13 0-49 15,-1 3-27-15,-9 2-31 16,-4-3-19-16,-1-1-19 16,-6-6-2-16,1-8-7 31,2-6-6-31,4-11-13 16,2-3-8-16,9-5-11 0,6-1-2 0,12 0-4 0,8-1 8 15,0 7 20-15,14 2 10 16,1 11 13-16,2 8 1 31,8 10-2-31,-10 8-2 0,0 5 0 0,-5 0-6 16,-2 3-5-16,-6-1 17 15,-2-5-123-15,-1-2-162 16</inkml:trace>
  <inkml:trace contextRef="#ctx0" brushRef="#br0" timeOffset="10824.6301">13331 10544 1187 0,'-1'1'475'0,"-3"4"-309"15,5 5-46-15,8 3-60 32,1 1-14-32,8 2-25 0,1-2-6 0,-1-7 0 31,3-3 2-31,1-8 10 15,1-9 1-15,4-8 1 16,-1-8-3-16,-4-7-4 16,-5-11 1-16,-12-17 0 0,-10-8 1 0,-20-16-4 0,-11 0-2 15,-13 8-11-15,-4 11-4 16,2 27-3-16,6 14-3 16,9 23 1-16,7 9-5 15,18 14-14-15,4 10-5 16,15 6-1-16,10 1 7 15,17 2 4-15,12-5-45 16,20 2-161-16,9-2-182 16</inkml:trace>
  <inkml:trace contextRef="#ctx0" brushRef="#br0" timeOffset="11199.5469">13879 10282 834 0,'-14'-5'449'0,"-10"-3"-97"0,5 8-201 16,3 0-40-16,10 10-82 16,5 3-26-16,8 4-22 15,8 5-1-15,6-5 10 31,1-2 9-31,-1-4 8 16,-3-3 3-16,-8-7 9 16,-4 1 1-16,-12 0-3 0,-5-2-1 0,-12 3-7 15,-3-2-3-15,0 5-4 0,0 5 4 16,10 3 4-16,4 3 1 16,9 3 4-16,4-1 0 15,7 0-1-15,7-1 2 16,7-6 1-16,1-3 0 15,2-4-2-15,-4-5-37 16,-2-3-288-16</inkml:trace>
  <inkml:trace contextRef="#ctx0" brushRef="#br0" timeOffset="11324.6916">13819 10091 1398 0,'-6'-6'523'0,"-5"-4"-416"0,2 3-61 0,9 8-74 16,0 4-74-16,12 9-290 16</inkml:trace>
  <inkml:trace contextRef="#ctx0" brushRef="#br0" timeOffset="11465.0968">13983 10248 660 0,'22'22'442'0,"18"15"-46"0,-1 9-149 16,-3 0-62-16,-16-3-62 15,-8-4 7-15,-13-10-19 16,-4-3-9-16,-11-10-18 16,-1-3-60-16,-4-12-139 0</inkml:trace>
  <inkml:trace contextRef="#ctx0" brushRef="#br0" timeOffset="12410.2548">14917 10317 866 0,'10'-7'406'0,"11"-3"-178"15,6 1-47-15,3 11-76 16,-4 6-18-16,-12 9-13 15,-6 7-6-15,-15 10-13 16,-5 4-7-16,-6-2-14 16,-1-4-9-16,5-9-10 0,4-7-4 15,10-14 4-15,8-5 0 16,8-21 0-16,7-5 0 16,1-9-4-16,-2-4-2 15,-4 3 0-15,0 1-1 16,-7 9-4-16,0 5-1 15,-6 14-4-15,-6 4-10 16,-2 12-9 0,-1 10-4-16,3 14-2 15,2 7 7-15,4 8 8 16,3 0 5-16,7-5 6 16,2-7 0-16,9-10 5 0,1-4-10 15,7-16-50-15,3-1-28 16,2-12-43-16,0-8 8 15,-5-3 51-15,-3-2 27 16,-7 1 38-16,-3 7 23 16,-8 6 62-16,-4 2 30 15,-11 8 23-15,-5 1-17 16,-13 9-57-16,-7 2-27 16,-5-1-16-16,0 1-3 0,2-7-2 15,3-6 1-15,8-4-8 16,4-3-7-16,5-5-16 15,8 0-8-15,5-8-4 16,8 0 3-16,5 4 7 16,2 2 2-16,5 10-1 15,-2 4 0-15,2 15 9 16,-2 5 7-16,-1 9 9 16,-2 2 4-16,3-2-1 15,2-2-1-15,1-9 1 16,0-7 2-16,1-11 6 15,-6-6 1-15,-3-11 1 16,-2-6-1-16,-7-3-5 16,0-4 0-16,-2-4-4 15,-3 2-1-15,1 9-5 16,0 5-6-16,-3 16-2 16,0 8 2-16,0 14 5 0,0 6 4 15,2 11-1-15,8 0 8 16,3-6-138-16</inkml:trace>
  <inkml:trace contextRef="#ctx0" brushRef="#br0" timeOffset="13066.3504">16846 10251 941 0,'-1'6'371'0,"-3"10"-221"0,-4 8-55 16,-10 12-7-16,-9 0-14 16,-7 1-29-16,-2-6-8 15,-1-14-8-15,8 1 0 16,4-18-2-16,0-9-4 15,12-6-17-15,3-8-11 16,10-5-14-16,9 0-5 16,6-2 6-16,2 0 3 15,4 13-2-15,4 6 1 16,4 16 8-16,-1 11 1 0,1 13 17 16,-5 7 7-16,-4 2 1 15,1 0 2-15,-1-11-4 16,1-4 0-16,0-11 2 15,0-9 4-15,2-10-1 16,-1-10 0-16,-2-10-3 16,-3-2-3-16,-5-11 2 15,-3 1 0-15,-3 2-4 16,-3 5-4-16,-2 13-1 16,0 7 6-16,1 15-6 15,0 7 8-15,1 12-3 16,0 8-5-16,1 5 7 15,3 3-5-15,-2-4 0 16,3-5 1-16,-2-10-31 16,-1-3-70-16</inkml:trace>
  <inkml:trace contextRef="#ctx0" brushRef="#br0" timeOffset="13535.003">17199 10226 761 0,'6'-1'304'0,"12"0"-197"15,4-2-25-15,10 3-17 16,2 0-15-16,0 1-14 16,-4 1-10-16,-10-2-4 15,-5 0 1-15,-11 0 6 16,-4 0-2-16,-10 2-3 15,-8 1 2-15,-10 7-5 16,0 2-1-16,3 9-4 16,4 4-8-16,11 8-3 15,5 1 1-15,10 1 3 16,5-4 3-16,12-7 7 16,3-6 4-16,7-15 12 15,3-3 4-15,0-13 0 16,-2-4-4-16,-3-10-8 15,-3-3-4-15,-9-2-5 16,-3-1 1-16,-3 6-5 0,-2 7 10 16,-8 9 9-16,2 9-5 15,-8 4 3-15,1 9-10 16,3 9-12-16,-1 6 5 16,5 8-6-16,1 2-1 15,2-3-1-15,1-3 2 16,1-8-52-16,0-6-70 15</inkml:trace>
  <inkml:trace contextRef="#ctx0" brushRef="#br0" timeOffset="13863.0494">18005 10309 662 0,'3'2'361'0,"4"5"-28"16,-3 5-143-16,-3 5-26 15,-4 3-28-15,-6 1-40 16,-4 3-28-16,-8-3-33 16,-3-2-6-16,-3-6-4 15,-1-11-12-15,9-6-33 16,1-11-17-16,10-11-17 16,2-5 4-16,10-4 18 15,3 3 12-15,11 5 1 16,3 4 15-16,1 7 25 15,-1 7 7-15,-6 10 19 16,0 12-3-16,-5 13-4 0,3 5 3 16,-2 8-5-16,2 0-6 15,7-8 4-15,-1-6-47 16,9-7-115-16,1-12-93 16</inkml:trace>
  <inkml:trace contextRef="#ctx0" brushRef="#br0" timeOffset="14082.1342">18198 10244 650 0,'8'0'381'0,"12"0"6"15,3 2-208-15,13 0-50 16,2 1-29-16,3 2-35 15,0-2-15-15,-6-3 0 16,-5-2-58-16,-8-6-149 16,-3 0-134-16</inkml:trace>
  <inkml:trace contextRef="#ctx0" brushRef="#br0" timeOffset="14222.3767">18393 10254 552 0,'-3'8'288'0,"-1"11"-36"15,2 4-39-15,2 5-16 16,3 3-19-16,3 0-64 0,0-1-28 16,7-7-44-16,4-3-26 15,4-7-157-15</inkml:trace>
  <inkml:trace contextRef="#ctx0" brushRef="#br0" timeOffset="14503.5226">18846 10330 957 0,'-2'-12'451'0,"-3"-13"-175"16,-7 1-32-16,-7 2-67 16,-3 3-30-16,-5 7-60 15,0 2-27-15,3 10-40 16,-1 3-16-16,5 9-14 15,7 6 0-15,9 6 2 16,5 5 4-16,13 1 9 16,3-2 2-16,9-4 3 15,1-3 2-15,3-10 4 16,0-7 2-16,-1-9-35 16,1-6-44-16,-4-4-187 15</inkml:trace>
  <inkml:trace contextRef="#ctx0" brushRef="#br0" timeOffset="14644.2849">18867 9901 1223 0,'-5'-6'615'0,"0"-4"-238"16,-1 14-201-16,2 9-64 15,0 19-96-15,-2 5 16 16</inkml:trace>
  <inkml:trace contextRef="#ctx0" brushRef="#br0" timeOffset="15967.1488">20520 10574 610 0,'-89'2'256'0,"-64"1"-103"16,36 0-145-16,17 4-1 16,51-5 28-16,21 0 10 15,36-1 6-15,23-1 3 16,54 0-23-16,27 1-10 0,65-3 14 16,37-1 13-16,60 1 9 15,26-2 2-15,41 2-19 16,8-1-13-16,-12 0-11 15,-17 0-1-15,-55 2-2 16,-29-2-2-16,-44-2 42 16,-22-1 2-16,-24-2 3 15,-19 0 2-15,-40 6-43 16,-14 0-3-16,-41 1-11 16,-12 0-4-16,-19-1-4 15,-10-4-1-15,-6 3 6 16,-4-2 1-16,0 1 2 15,2-1-3-15,2-6-44 16,0 3-19-16,3-6-43 16,0 4-19-16,3-4 23 15,4 2 16-15,4 1 36 16,1 3 16-16,7 7 16 0,4-3 3 16,2 3 19-16,0 1 13 15,4 3 14-15,2 5 7 16,-3 3 10-16,4 0 7 15,-8 1 8-15,-6 0 7 16,-6 5-5-16,-3 0-10 16,-10 0-11-16,0-4-12 15,6-2-91-15</inkml:trace>
  <inkml:trace contextRef="#ctx0" brushRef="#br0" timeOffset="16420.1798">24161 10708 629 0,'-9'-5'322'16,"-7"-3"-115"-16,-7 5-100 16,-5 3-30-16,0 7-59 0,1 6-11 15,8 8-5-15,6 6-1 16,12 4 8-16,5 2 4 16,11-3 13-16,7-3 6 15,4-12 7-15,2-6 3 16,-3-12 2-16,-3-10 3 15,-7-10 14-15,-7-6 3 16,-11-3 8-16,-5-1 4 16,-5 2-10-16,5 5-7 0,8 5-24 15,4 6-14-15,15 7-5 16,1 2 6-16,11 5 20 16,3 1 11-16,4 0 16 15,-3 1-2-15,-6 0-12 16,-5-1-7-16,-10 0-57 15,-2 0-63-15</inkml:trace>
  <inkml:trace contextRef="#ctx0" brushRef="#br0" timeOffset="17013.7919">21743 8536 1046 0,'3'0'357'0,"3"15"-317"16,4 19-41-16,6 47-13 15,7 40 20-15,4 66 9 16,-2 39 1-16,-5 57 1 15,-8 13 0-15,-7 15-1 16,-3-10 1-16,-4-16 2 16,0-15 4-16,-4-22 3 15,5-7 8-15,5-23 24 16,-3-9 1-16,10-27 2 16,-1-14-13-16,5-26-118 15,7-14-141-15</inkml:trace>
  <inkml:trace contextRef="#ctx0" brushRef="#br0" timeOffset="17732.3698">21808 8507 654 0,'-8'1'314'0,"-13"5"-112"15,-3 0-66-15,-9 6-59 16,3 8-24-16,3-2-31 16,4 3-10-16,13-2-8 15,3-6-1-15,7-4 11 16,3-4 16-16,10-10 22 16,2-6 7-16,8-10-2 15,2-2-9-15,1-3 3 16,-2 2-3-16,-3 5-8 15,-2 2 1-15,-5 10-26 16,0 6-14-16,-3 12-10 16,3 11-12-16,2 9 4 15,0 5 11-15,3-6-47 16,-2-5-126-16</inkml:trace>
  <inkml:trace contextRef="#ctx0" brushRef="#br0" timeOffset="17919.8144">22147 8154 1155 0,'-4'-4'514'15,"0"-3"-253"-15,-2-3-114 0,1 7-109 16,5 1-57-16,4 2-203 15</inkml:trace>
  <inkml:trace contextRef="#ctx0" brushRef="#br0" timeOffset="18116.6974">22208 8257 733 0,'0'15'369'0,"0"11"-145"16,0 14-70-16,2 7-28 0,1 6-25 15,-4-6-11-15,-8-8-13 16,-4-5 0-16,-8-14-28 16,1 0-5-16,-3-12 5 15,-1-8-16-15,1-9-98 16,1-5-74-16</inkml:trace>
  <inkml:trace contextRef="#ctx0" brushRef="#br0" timeOffset="18444.7448">22376 8131 1074 0,'0'0'442'0,"-3"0"-293"16,3 4-63-16,0-4-60 0,0 0-4 15,6 13 34-15,27 32 13 16,-8-31 16-16,4-2 1 16,1-8 4-16,3-4 7 15,-6-8 10-15,-5-4 8 16,-7-7-2-16,-7 1-11 16,-9-3-27-16,-9 3-16 15,-15 0-34-15,-2 2-12 16,-2 5-14-16,1 4-6 0,9 7-54 15,0 0-50-15,2 8-152 16,1 1-119-16</inkml:trace>
  <inkml:trace contextRef="#ctx0" brushRef="#br0" timeOffset="18647.8122">22432 8394 812 0,'8'6'398'0,"11"1"-143"15,8 3-43-15,10 0-64 16,2-3-21-16,5-4-29 16,-2-4-17-16,-6-6-24 15,-5-3-12-15,-13 3-59 0</inkml:trace>
  <inkml:trace contextRef="#ctx0" brushRef="#br0" timeOffset="19359.4579">20686 10405 835 0,'-2'-3'511'16,"-4"-1"-1"-16,8 6-381 15,-2-2-48-15,5 12-61 0,54 50 1 16,-14-18-1-16,2-1-4 16,-8-5-5-16,1 3 2 15,-17-10-41-15,-2-1-67 16,-2-8-229-16</inkml:trace>
  <inkml:trace contextRef="#ctx0" brushRef="#br0" timeOffset="19562.4124">21048 10416 944 0,'-8'-4'496'0,"-9"-3"-123"16,-6 5-118-16,-1 14-118 16,-6 8-44-16,-11 12-53 15,-1 6-16-15,-13 3-17 16,0 2-2-16,8 0 19 15,7-4-59-15,14-7-141 16,11-5-130-16</inkml:trace>
  <inkml:trace contextRef="#ctx0" brushRef="#br0" timeOffset="19812.0837">20385 11049 752 0,'-3'-1'446'16,"-3"-3"-9"-16,6 3-238 15,0 1-85-15,12 0-34 16,51 3-34-16,-25-2-8 0,-1-1-13 15,1 2-26-15,-6-1-184 16</inkml:trace>
  <inkml:trace contextRef="#ctx0" brushRef="#br0" timeOffset="19999.9351">20802 10996 1295 0,'-2'2'565'16,"2"0"-273"-16,0 13-177 15,4 5-49-15,0 14-33 16,2 11-9-16,-1 9-16 16,-2 2-8-16,-2-3 220 15</inkml:trace>
  <inkml:trace contextRef="#ctx0" brushRef="#br0" timeOffset="20601.7308">20817 8515 679 0,'-2'1'342'15,"0"4"-101"-15,-3 6-153 16,1 10-39-16,-4 9-36 0,2 4-4 16,4 8-4-16,1 3 32 15,1 4-250-15</inkml:trace>
  <inkml:trace contextRef="#ctx0" brushRef="#br0" timeOffset="20757.6832">20815 9102 767 0,'-1'7'275'0,"-1"11"-230"16,0 4-34-16,-1 6-33 15</inkml:trace>
  <inkml:trace contextRef="#ctx0" brushRef="#br0" timeOffset="20929.5088">20828 9599 888 0,'-2'10'355'0,"-4"12"-242"0,3-1-44 16,4-2-58-16,0-1-74 15</inkml:trace>
  <inkml:trace contextRef="#ctx0" brushRef="#br0" timeOffset="21063.4868">20815 10032 565 0,'-1'15'231'15,"-2"8"-120"-15,3 2-207 16,1 1-127-16</inkml:trace>
  <inkml:trace contextRef="#ctx0" brushRef="#br0" timeOffset="21172.8473">20896 10314 956 0,'0'11'505'0,"-1"8"-157"16,-1 2-175-16,-3 0-49 15,0-1-167-15</inkml:trace>
  <inkml:trace contextRef="#ctx0" brushRef="#br0" timeOffset="21735.5901">20787 11651 905 0,'-6'15'363'0,"-2"10"-227"0,0 12-101 15,1 6-6-15,6 1-21 16,1-3 13-16,3-3-160 16</inkml:trace>
  <inkml:trace contextRef="#ctx0" brushRef="#br0" timeOffset="21953.9005">20800 11984 536 0,'-3'5'287'0,"-2"9"-68"16,2 4-103-16,3 8-78 16,3 7-21-16,3 5-14 15,-1 3 1-15,-2 2 3 16,1-3 1-16,-6-2 21 15,1-2 11-15,-1-2 6 0,1-2 2 16,1-3-19-16,-1-3-12 16,1-5-67-16,0-2-161 15</inkml:trace>
  <inkml:trace contextRef="#ctx0" brushRef="#br1" timeOffset="26223.4702">20890 8934 656 0,'-7'0'304'0,"2"0"-137"16,10-2-52-16,25-2-24 0,23-4-22 15,57-7-13-15,26-4 0 16,69-7-15-16,29-2-6 15,51 5 8-15,25 1 3 16,24 8 9-16,5 6-4 16,-26 6-2-16,-26 3-59 15,-57 7-119-15,-30 5-119 16</inkml:trace>
  <inkml:trace contextRef="#ctx0" brushRef="#br1" timeOffset="26520.2662">21164 9570 971 0,'20'1'325'15,"16"-1"-279"-15,37 0-87 16,21-1 21-16,39-9 23 16,21-4 17-16,41-6 45 15,21-4 7-15,41-1-5 16,16 0-11-16,21-2-38 16,0 0-4-16,-16 8-4 0,-18 6-2 15,-45 18-41-15,-31 6-80 16</inkml:trace>
  <inkml:trace contextRef="#ctx0" brushRef="#br1" timeOffset="26778.5111">21274 10148 1044 0,'-17'-2'522'0,"-3"5"-121"16,38 0-361-16,62 2-86 16,36 2 2-16,66-6 42 15,32-1 0 1,58-4 2-16,27-3 0 16,27-1 0-16,-4-2-2 15,-21 1-41-15,-27 4-33 16,-55 5-122-16,-26 8-160 0</inkml:trace>
  <inkml:trace contextRef="#ctx0" brushRef="#br1" timeOffset="27012.8433">21033 11041 1492 0,'-5'0'527'0,"6"1"-449"16,31 4-94-16,68 2-45 15,32-4 27-15,79-7 24 16,28-8 4-16,48-9 2 16,22-3 17-16,-1-8-170 15,-1 2-205-15</inkml:trace>
  <inkml:trace contextRef="#ctx0" brushRef="#br1" timeOffset="27231.5411">20976 11733 1905 0,'49'-1'636'0,"87"-1"-629"16,36 2-10-16,61 3-68 15,25-1-77-15,34-3-171 16,13-3-93-16</inkml:trace>
  <inkml:trace contextRef="#ctx0" brushRef="#br1" timeOffset="27512.7164">20872 12375 1622 0,'-6'3'566'0,"-3"4"-427"15,65 1-167-15,42-2-9 16,70-1 28-16,30-5-2 16,49-7-18-16,14-2 14 15,4-2-74-15,-3 1-15 16,-24-1 6-16,-19 0-14 16,-27 2 51-16,-26 4-27 15,-40 7-289-15</inkml:trace>
  <inkml:trace contextRef="#ctx0" brushRef="#br1" timeOffset="27762.6556">21025 12788 1875 0,'7'2'612'0,"32"3"-615"15,34 0-38-15,68-2 22 16,40-6 5-16,50-8 6 16,46-7 4-16,41-2 5 15,8 1 3-15,13 2 0 16,-27 3 1-16,-33 6 2 16,-15 6 0-16,-35 13-1 15,-23 9 0-15</inkml:trace>
  <inkml:trace contextRef="#ctx0" brushRef="#br1" timeOffset="30138.5055">14294 4409 916 0,'-2'-4'415'0,"-1"-3"-187"16,-4 3-49 0,-2 8-66-16,-4 7-32 15,0 9-44-15,0 9-16 16,0 7-15-16,5 1-3 0,8 5-6 15,3-5 2-15,10-7-1 16,4-3 2-16,5-17 5 16,6-8 7-16,0-15 32 15,-4-7 21-15,-10-11 20 16,-6 0 11-16,-15-1-13 16,-7-1-18-16,-9 3-22 15,-5 3-15-15,4 2-18 16,3 7-6-16,9 2-6 15,5 3-9-15,5 4-21 16,6 1-11-16,13 9-14 16,7 5 16-16,16 4 31 15,3 4 21-15,16 0 31 16,1-4 0-16,1-4 4 16,-7-5-4-16,-19-10 2 15,-7-4 7-15</inkml:trace>
  <inkml:trace contextRef="#ctx0" brushRef="#br0" timeOffset="43973.1128">770 12451 948 0,'-1'0'407'0,"-1"7"-213"0,-1 10-63 15,0 21-55-15,1 11-14 16,-2 19-23-16,4 8-11 16,4 4-17-16,1-2-2 15,4-11-19-15,-2-9-59 16</inkml:trace>
  <inkml:trace contextRef="#ctx0" brushRef="#br0" timeOffset="44347.6178">764 12437 650 0,'11'4'293'16,"9"-1"-122"-16,14 6-131 15,10-2-8-15,9-1-21 16,0 3 0-16,-4-9 3 16,-7 5 1-16,-16-5 4 15,-8-5-1-15,-6 4 57 16,-8-1 34-16,-4 2 16 16,0 3-3-16,-1-3-47 0,0 7-29 15,-1 23-10-15,-2 60 3 16,4-21-11-16,0 6-1 15,0 5-8-15,2-5 0 16,6-9 2-16,-2-9-5 16,2-12 1-16,0-6-18 15,2-16-107-15,0-6-103 16</inkml:trace>
  <inkml:trace contextRef="#ctx0" brushRef="#br0" timeOffset="44675.6536">1541 13017 463 0,'2'-7'316'16,"5"-2"6"-16,-4-4-146 16,3 2-16-16,-7-4-24 15,0 1 4-15,-7 2 4 16,-6 0-9-16,-5 7-18 15,-5 0-14-15,-7 5-22 16,0 4-11-16,-1 12-25 16,2 0-11-16,12 4-28 15,5 5-6-15,11-6-8 16,2 2-4-16,7 4 5 16,6-9 1-16,4-1 5 0,7-6 2 15,4-5 6-15,-3-3 2 16,-3-6-33-16,-2-4-58 15,-10-5-336-15</inkml:trace>
  <inkml:trace contextRef="#ctx0" brushRef="#br0" timeOffset="44800.636">1490 12761 979 0,'-5'-6'536'0,"-5"-6"-116"15,4 0-144-15,0 5-167 16,4 1-62-16,4 6-151 15,3-1-138-15</inkml:trace>
  <inkml:trace contextRef="#ctx0" brushRef="#br0" timeOffset="45230.251">1651 12801 884 0,'3'-28'405'0,"9"-33"-156"15,7 4-46-15,4 10-21 16,2 11-17-16,0 15-41 16,1 7-29-16,-2 16-45 15,1 7-17-15,3 20-15 16,2 6-2-16,3 18-5 15,-1 6-1-15,-8 6 1 16,-5-1 0-16,-5-7 1 16,2-11 1-16,-8-14 0 15,-1-9 0-15,-1-11-3 16,-1-4-4-16,3-8-5 16,-2-8-1-16,-6-11-7 15,-2-3 2-15,-6 2 1 16,3 2 2-16,-9 13-4 0,-4 6-1 15,-3 16 7-15,-12 6 2 16,-5 4 8-16,0-3 1 16,5-5-3-16,9-5-16 15,12-7-131-15,7-6-130 16</inkml:trace>
  <inkml:trace contextRef="#ctx0" brushRef="#br0" timeOffset="45581.5716">2348 13010 535 0,'2'-7'318'31,"1"-2"-55"-31,0-3-59 0,-1 3-20 16,-2 0-23-16,-5-1-13 16,-3 0-28-16,-1 1-21 15,-4 5-46-15,0 1-16 0,-6 6 1 16,-3 5 7-16,-1 4 0 16,1 6-7-16,7 5-32 15,6 2-12-15,11 3-14 16,4-3-2-16,14-8 9 15,3-3 4-15,2-10 10 16,2-1 9-16,-3-6-69 16,-3-5-63-16</inkml:trace>
  <inkml:trace contextRef="#ctx0" brushRef="#br0" timeOffset="45815.8948">2569 12904 1019 0,'3'2'482'0,"3"1"-196"15,1 6-138-15,-6 5-27 16,0 3-40-16,-2 4-10 16,1 4-39-16,-2 2-12 15,4-2-14-15,6-1-2 16,0-4-4-16,6-5 0 15,7-4 0-15,0-1 8 16,3-6-71-16,1-3-68 16</inkml:trace>
  <inkml:trace contextRef="#ctx0" brushRef="#br0" timeOffset="45987.7262">2995 12891 1292 0,'-1'-4'642'16,"1"-4"-208"-16,1 2-286 15,3 4-60-15,2 2-56 16,-6-2-76-16,0 2-250 16</inkml:trace>
  <inkml:trace contextRef="#ctx0" brushRef="#br0" timeOffset="46128.3295">3047 13113 1328 0,'0'1'646'0,"0"2"-240"16,4 1-214-16,-4-4-50 16,0 0-86-16,0 0-64 15</inkml:trace>
  <inkml:trace contextRef="#ctx0" brushRef="#br0" timeOffset="47081.2195">737 14391 600 0,'-3'15'278'15,"-6"13"-97"-15,1 23-105 16,2 9 7-16,0 11-14 0,2 1-9 15,5-2-9-15,5-6-5 16,3-16-16-16,1-9-6 16,-2-20-5-16,-5-9 8 15,-2-14 15-15,-1-8 3 16,-4-20-1-16,0-11-10 16,-5-16-15-16,-1-9-4 15,-2-4-3-15,-4 1-4 16,9 10-5-16,1 7-2 15,6 17 15-15,3 12 12 0,-3 17-8 16,1 8-1-16,6 11-12 16,1 8-8-16,8 16 13 15,-1 2 3-15,4 11 1 16,2 2-1-16,3-5-3 16,2-4-1-16,3-13-1 15,3-8 3-15,0-22 9 16,6-11 4-16,-2-21 6 15,-3-6 2-15,-4-12-4 16,-7 2 0-16,-13-2-4 16,-1-1-5-16,-8 10-7 15,-1 6-8-15,1 18-9 16,-1 12-5-16,3 19-2 16,0 11 2-16,-1 16 6 15,0 10 3-15,3 12 9 16,1 2 3-16,3 10 1 0,1-3 0 15,1-7 1-15,1-3 1 16,4-16-53-16,-3-9-60 16,0-16-186-16</inkml:trace>
  <inkml:trace contextRef="#ctx0" brushRef="#br0" timeOffset="47393.6452">1256 14713 828 0,'2'5'423'0,"2"5"-71"16,-1 4-118-16,0 6-52 16,-1 4-27-16,-2 0-58 15,1 1-26-15,-1-8-35 16,2-3-8-16,-1-8-14 16,2-6 3-16,2-6-1 15,2-5-1-15,6-7-5 16,1-2-8-16,4 1-4 15,2 1-4-15,5 10-4 16,2 3-1-16,-1 7-1 16,-3 9 2-16,-3 7 4 15,-5 4 2-15,1 5 5 16,-4-3 2-16,-7-3 3 16,2-4 22-16,-7-6-113 15,8 1-85-15</inkml:trace>
  <inkml:trace contextRef="#ctx0" brushRef="#br0" timeOffset="47775.8089">1818 14791 606 0,'-8'-11'424'0,"-3"-9"19"0,-6 4-202 15,-3 1-38-15,0 8-80 16,0 6-33-16,3 9-45 16,2 6-25-16,12 5-27 15,3 5-5-15,10 1-11 0,9 0 3 16,6-3 11-16,4-3 5 16,3-10 7-16,-1-2 5 15,-2-12 6-15,-1-4 5 16,-10-10 11-16,-5-5 2 15,-12-3 4-15,-3-6-1 16,-12-6 1-16,-4-7-5 16,0 5 21-1,10 20 2-15,0 0-1 0,-22-61 1 0,15 4-34 16,6 5-10-16,19 40-16 16,9 3-11-16,7 14-64 15,10 5-59-15</inkml:trace>
  <inkml:trace contextRef="#ctx0" brushRef="#br0" timeOffset="48634.9693">2341 14668 361 0,'-5'-4'282'0,"-6"-1"54"16,-6-1-85-16,-9-1-85 15,-2 4-26-15,-3 0-26 16,1 3-22-16,10 6-43 16,6 2-24-16,8 6-45 15,6 2-10-15,10 3-2 16,5 0 4-16,9 0 14 16,2-3 7-16,-2-7 10 15,0-1 4-15,-9-7 10 16,-6 0 9-16,-5-2 17 15,-4-3 3-15,-12-1-5 0,-6 0-10 16,-13 2-16-16,-6 1-6 16,4 2-2-16,1 2-4 15,14 2-14-15,5 8-4 16,6 8-9-16,13 2 1 16,4 3 14-16,6-1 4 15,10-4 11-15,0-3 3 16,9-3 7-16,-2-5 1 15,8-9 2-15,-3-5 1 0,-1-8 3 16,-2-9 2-16,-5-6 3 16,-8-3 0-16,-6-1-1 15,-1 0 0-15,-11 9-7 16,-2 7-6-16,0 11-17 16,-3 7-8-16,2 14-2 15,3 5 1-15,2 9 9 16,3 1 3-16,-2-5 1 15,7-3 1-15,-3-8 7 16,4-7 14-16,2-10 51 16,-2-6 16-16,-5-12 18 15,2-1-8-15,-6-2-44 16,-1-2-16-16,-1 5-67 16,-4 1-73-16,7 6-211 15</inkml:trace>
  <inkml:trace contextRef="#ctx0" brushRef="#br0" timeOffset="48791.2212">2764 14662 856 0,'0'-1'491'0,"0"-4"-85"15,6 11-193-15,0 6-43 16,-1 10-57-16,0 6-14 16,-5 4-32-16,0 3-22 15,0 2-20-15,0-2-13 16,3-6-125-16,-1-9-108 15</inkml:trace>
  <inkml:trace contextRef="#ctx0" brushRef="#br0" timeOffset="48978.7282">3017 14656 860 0,'0'4'434'0,"2"7"-75"16,0 6-170-16,-1 6-72 15,4 3-25-15,-5 6-52 16,4 0-13-16,1-5-9 16,-2 0-20-16,2-15-146 15,0-6-105-15</inkml:trace>
  <inkml:trace contextRef="#ctx0" brushRef="#br0" timeOffset="49197.337">3239 14721 415 0,'0'1'344'0,"1"-1"25"16,-8 1-116-16,6-1-48 16,0 0-50-16,-11 5-14 15,-42 19-31-15,29-15-24 16,3 1-55-16,4-5-17 16,13 9-26-16,1 1-2 15,9 2 3-15,5 3 3 16,10-2 8-16,3 0 0 0,9 0 1 15,4-3-9-15,0-6-107 16,2-1-118-16</inkml:trace>
  <inkml:trace contextRef="#ctx0" brushRef="#br0" timeOffset="49509.7632">3777 14775 768 0,'-6'14'438'16,"-1"10"-102"-16,-8 5-130 16,-2 1-53-16,-7-2-80 15,-3-1-21-15,0-7-25 16,-1-5-2-16,3-7-2 16,1-9 0-16,2-5-4 15,2-3-5-15,4-6-8 16,6 0-7-16,6-7-8 0,9 0-2 15,7-1 10-15,3 3 5 16,6 3 8-16,-1 3 3 16,2 12 4-16,-3 7 0 15,2 15 2-15,-4 7 0 16,2 9-8-16,-1-1-2 16,3-2-17-16,-5-6-58 0,2-9-259 15</inkml:trace>
  <inkml:trace contextRef="#ctx0" brushRef="#br0" timeOffset="49744.212">4154 14733 1544 0,'0'-2'642'0,"-2"2"-391"16,2-1-105-16,0 1-103 15,0 0-30-15,0 0-91 16,0 0-88-16</inkml:trace>
  <inkml:trace contextRef="#ctx0" brushRef="#br0" timeOffset="49915.9269">4196 14980 1523 0,'-2'-1'653'16,"0"-1"-372"-16,2 0-117 0,0 0-89 15,0 1-88-15,0 0-105 16</inkml:trace>
  <inkml:trace contextRef="#ctx0" brushRef="#br0" timeOffset="50119.0082">3593 14379 1314 0,'-1'0'607'15,"1"1"-261"-15,3 25-222 16,5 16-50-16,2 27-240 0</inkml:trace>
  <inkml:trace contextRef="#ctx0" brushRef="#br0" timeOffset="55558.1661">4185 12767 519 0,'-15'0'317'15,"-9"0"-32"-15,-8 2-92 16,1 3-6-16,3-2-57 16,3 4-29-16,8 2-57 15,7-1-40-15,4 6-18 16,9 0-5-16,8 1-9 15,6 6 5-15,17 4 5 16,6 2 2-16,9 4 10 16,-6 0 4-16,-9-2 11 0,-12 0 10 0,-22-4 34 15,-2-3 18-15,-25-7 23 16,-8-2 4-16,-8-13-16 16,-1-2-17-16,8-9-31 15,5-4-14-15,16 1-72 16,2 4-37-16,12 2-97 15,5 1-49-15</inkml:trace>
  <inkml:trace contextRef="#ctx0" brushRef="#br0" timeOffset="57924.6766">4536 12760 686 0,'0'-12'356'0,"2"-6"-64"16,-4 4-46-16,2 14-101 15,1 7-35-15,-1 16-83 16,3 11-25-16,4 19 4 16,0 7-3-16,6-1 1 15,-3-2 2-15,-5-10 3 16,2-10 4-16,-6-10-59 15,0-9-85-15</inkml:trace>
  <inkml:trace contextRef="#ctx0" brushRef="#br0" timeOffset="58080.463">4417 12982 887 0,'5'-4'390'16,"5"-2"-196"-16,7 0-66 15,6-2-73-15,6 2-21 16,16 5-25-16,4 5-3 16,5 4-51-16,1 2-195 0</inkml:trace>
  <inkml:trace contextRef="#ctx0" brushRef="#br0" timeOffset="58455.3746">4895 13031 621 0,'7'-7'355'16,"6"-2"-73"-16,3-10-98 15,3-5-26-15,-3-5-45 0,-2-4-8 16,-5-4-5-16,-1 1-1 16,0 3-10-16,-1 6-4 15,-4 8-13-15,-3 4-3 16,-3 8-12-16,3 3-21 16,0 5-27-16,2 4-11 15,-2-5-11-15,1 10 0 16,13 62 5-16,-8-24 4 15,3 12 4-15,3-1 2 16,-3-7 4-16,1-7 0 0,-2-17 2 16,-3-7 6-16,1-10-89 15</inkml:trace>
  <inkml:trace contextRef="#ctx0" brushRef="#br0" timeOffset="58949.0474">5539 12842 745 0,'0'0'350'0,"2"1"-127"15,10 1-84-15,16 2-70 16,10-2-8-16,17-2-22 15,6 1-9-15,-4 1 19 16,-1 4-65-16,-16 3-337 0</inkml:trace>
  <inkml:trace contextRef="#ctx0" brushRef="#br0" timeOffset="59156.5562">5569 12977 573 0,'-6'7'310'16,"-3"2"-70"-1,10 0-111-15,6 3-16 16,17-6-7-16,12 0-1 16,10-2-23-16,6-2-19 15,2-2-31-15,-2 0-6 16,-11 0-106-16,0-1-173 15</inkml:trace>
  <inkml:trace contextRef="#ctx0" brushRef="#br0" timeOffset="59510.6623">6256 12767 1043 0,'-11'-6'467'0,"-15"-5"-220"16,-2 3-65-16,-3 8-84 16,-1 3-37-16,3 13-58 15,0 7-16-15,12 13-15 16,5 8 0-16,15 10 10 16,6-1 5-16,14-6 10 15,9-4 2-15,12-14 2 0,8-11 1 16,10-13 3-16,-2-5 4 15,-6-18 12-15,-9-2 28 16,-18-13 44-16,-9-5 22 16,-12-10 31-16,-6-5-8 0,-10 0-25 15,-7 0-23-15,-11 12-42 16,-3 12-21-16,-8 10-27 16,0 8-54-16,8 8-121 15</inkml:trace>
  <inkml:trace contextRef="#ctx0" brushRef="#br0" timeOffset="59927.0477">7085 12828 984 0,'0'1'386'0,"2"0"-237"16,19 2-83-16,13-2-6 16,31-1 3-16,8 0-5 15,10 2-26-15,-3 0-13 0,-11 2-2 16,-5-1 7-16,-13-4-83 15,-8-1-91-15</inkml:trace>
  <inkml:trace contextRef="#ctx0" brushRef="#br0" timeOffset="60159.3169">7153 12951 782 0,'-5'0'361'0,"-1"7"-180"16,6-2-53-16,16-2-51 31,12 3-16-31,22-2 5 0,5-1-1 16,8 3-21-16,-1-4-8 16,-8-2-13-16,-1 0-1 15,-8-10-8-15,-4 2-43 16,-10-9-179-16</inkml:trace>
  <inkml:trace contextRef="#ctx0" brushRef="#br0" timeOffset="60344.1504">7560 12773 871 0,'4'0'378'0,"11"4"-183"15,6 7-38-15,10 6-50 16,5 5-8-16,-4 5-17 15,-5 2-9-15,-15 1-7 16,-6-2-12-16,-7-3-25 16,-4 0-7-16,-4-8-11 15,1 0-50-15,-7-7-210 16</inkml:trace>
  <inkml:trace contextRef="#ctx0" brushRef="#br0" timeOffset="60575.9285">7261 12759 619 0,'-11'1'383'16,"-9"2"2"-16,-7 8-188 15,1 5-24-15,4 13-40 16,2 3-27-16,15 12-31 15,2 1-11-15,5-8-31 16,9-4-9-16,11-5-13 0,8-6-8 16</inkml:trace>
  <inkml:trace contextRef="#ctx0" brushRef="#br0" timeOffset="61208.0621">8557 12835 565 0,'-14'-4'320'15,"-18"0"-28"-15,-6-2-58 16,-3 5-72-16,6 3-38 0,7 6-69 15,6 3-23-15,12 6-31 16,4-1-6-16,11 6-12 16,12 5-1-16,9 1 8 15,11 3 5-15,4-1 10 0,-1-2 8 16,-4-3 7-16,-10 0 20 16,-18-2 51-16,-11-1 16 15,-19 0 12-15,-2-17-13 31,12-1-40-31,1-1-16 0,-38-4-16 0,5-6-9 16,12-14-55 0,30 4-42-16,4-2-94 15,11-1-138-15</inkml:trace>
  <inkml:trace contextRef="#ctx0" brushRef="#br0" timeOffset="61431.4653">8815 12884 1080 0,'5'-1'446'0,"6"-3"-258"16,9 1-60-16,16 5-51 16,3 0-19-16,7 4-30 15,-5-1-10-15,-6-1 4 0,-4-1-32 16,-4-4-173-16,-3-3-278 15</inkml:trace>
  <inkml:trace contextRef="#ctx0" brushRef="#br0" timeOffset="61616.253">8883 13030 829 0,'-7'0'407'0,"-1"3"-156"16,7 2-40-16,6 1-60 16,11-1-31-16,8-1-22 15,7-4-13-15,9 2-36 0,4-1-11 0,1 0-19 16,0 1-19-16,0-2-104 16</inkml:trace>
  <inkml:trace contextRef="#ctx0" brushRef="#br0" timeOffset="61879.1323">9400 12969 727 0,'2'0'367'0,"8"-2"-52"16,8 1-169-16,12 2-39 16,9-1 3-16,9 5-24 15,1 0-24-15,-2 0-31 16,-4 2-8-16,-5 1-23 16,-6-5-82-16</inkml:trace>
  <inkml:trace contextRef="#ctx0" brushRef="#br0" timeOffset="62280.1772">9887 12792 722 0,'1'-17'424'16,"3"-14"-68"0,-2 9-104-16,-2 2-36 15,-1 11-51-15,-2 3-35 16,0 9-64-16,1 4-26 15,0 11-35-15,1 5-5 16,2 16 0-16,2 9-1 0,4 8 0 16,3 4 1-16,3-7 1 15,2-3 1-15,-2-12 1 16,-3-8 0-16,-2-7 3 16,-4-6 1-16,-7-7 4 15,-2 1 3-15,-8-4 9 0,-5-6 2 16,-6-1-3-16,3-4-4 15,0 1-14-15,6 2-4 16,13 2-15 0,0 0 0-16,9 0 2 15,-7-1 2-15,12 1 11 16,54 7 1-16,-19-3 1 16,6 0 3-16,0-1 1 15,-2 0 0-15,-10-4-62 16,-4-3 421-16</inkml:trace>
  <inkml:trace contextRef="#ctx0" brushRef="#br0" timeOffset="90750.6823">5136 14909 581 0,'0'11'245'0,"3"16"-115"16,5-3-38-16,8-4-5 16,5-8 1-16,4-14 10 15,4-9 7-15,5-24 1 0,1-10-6 16,-3-20-30-16,3-5-17 15,-11-9-16-15,1-1 4 16,-10 5 2-16,-9 2 1 16,2 12 2-16,-7 8-3 15,-3 15 15-15,1 12 4 16,-11 13-8-16,-4 7-12 16,-3 17-46-16,-4 12-18 15,-5 23-16-15,6 13 1 16,8 18 15-16,6 5 6 0,17-3 12 15,9-3 4-15,7-11 2 32,3-7 1-32,5-16 2 0,-2-9 1 15,4-17 4-15,-1-6 3 16,-7-13 10-16,-2-8 4 16,-6-6 9-16,-5-10 1 15,-3-1-9-15,-2-3-6 16,-5 5 7-16,0 9 6 15,-4 11 0-15,0 6-3 16,-1 8-21-16,1 6-11 16,1 4-4-16,4 5 3 0,4 1 3 15,-1-4-2-15,3 0-25 16,0-4-33-16,-6-3-155 16,-1 1-187-16</inkml:trace>
  <inkml:trace contextRef="#ctx0" brushRef="#br0" timeOffset="90891.6627">5691 14554 983 0,'-2'-8'480'16,"-1"-3"-147"-16,0 8-242 16,1 3-50-16,2 9-109 15,2 2-115-15</inkml:trace>
  <inkml:trace contextRef="#ctx0" brushRef="#br0" timeOffset="91359.9023">5830 14765 665 0,'-3'2'379'0,"-10"6"-8"0,4 8-179 15,1 10-73-15,2 7-20 16,10 4-39-16,3-7-21 16,9-4-15-16,1-5-3 0,7-10 7 15,0-3 11-15,-2-12 29 16,-2-7 9-16,-6-9-2 16,3 0-10-16,-5-4-25 15,-6-1-9-15,-2 0-8 16,-2 0-2-16,-1 7-7 15,3 9-6-15,-4 10-13 16,-1 7-6-16,1 15-3 16,0 2 0-16,3 4 9 15,2 2 2-15,5-9 1 16,2-6 1-16,4-6 4 16,2-7 3-16,2-8 8 15,-1-6 2-15,-1-10 5 16,-1-7-1-16,-3-5-4 15,-1 1-2-15,-2 3-8 16,-3 6-5-16,-2 12-5 0,-1 10-1 16,0 13 0-16,1 9 3 15,4 12 2-15,0 4 1 16,0 1-5-16,2-5-63 16</inkml:trace>
  <inkml:trace contextRef="#ctx0" brushRef="#br0" timeOffset="91875.4181">5392 15290 419 0,'3'-9'314'15,"0"-6"10"-15,-4 0-72 16,-11 4-16-16,-6 0-48 0,-5 6-23 16,-11 1-44-16,0 5-28 15,2 9-49-15,2 0-19 16,11 5-25-16,5 2-7 16,12 5-4-16,7 1-2 15,11 5 1-15,5 2 3 16,8 0 3-16,3 3 4 15,-6 1 6-15,-3-3 4 0,-12 0 11 16,-11-8 7-16,-13-3 13 16,-8-1 6-16,-11-8 1 15,3-7 0-15,-3-14-69 16,6-6-43-16,11-10-76 16,5 4-66-16</inkml:trace>
  <inkml:trace contextRef="#ctx0" brushRef="#br0" timeOffset="92281.5631">5508 15421 986 0,'0'1'424'0,"1"0"-219"16,10 3-105-16,7-3-31 16,9 1-6-16,9 4-6 15,3-3-21-15,-2 0-8 16,-2-1-7-16,-8-3 2 16,-8-4-9-16,-8 0-17 15,-8-10-26-15,-2 4-5 16,-6-5 6-16,-3-1 12 15,2 4 16-15,-1 2 2 0,4 5-1 16,2 1 8-16,2 4 6 16,4 2 6-16,-5-1 7 15,0 0 5-15,2 3 21 16,1 15 13-16,26 32 13 16,-30-29-8-16,-4-1-25 15,1-2-14-15,3-10-93 16,1-5-79-16</inkml:trace>
  <inkml:trace contextRef="#ctx0" brushRef="#br0" timeOffset="92734.5828">6154 15395 864 0,'1'4'426'0,"-1"0"-157"16,-4 8-100-16,-5 2-33 16,-11 1-53-16,-3 4-21 15,-5-4-23-15,-2-4-6 16,2-9-9-16,1-2-6 16,4-11-9-16,6-2-6 0,4 1-7 15,5 0-4-15,9 4-2 16,3 0 4-16,7 3 4 15,3 0 4-15,5 3 6 16,3 0 2-16,6 2 1 16,1 4 0-16,4 6-3 15,1 3-1-15,-5-1-1 16,-2-1 0-16,0-1 1 16,-1-2 0-16,2-5 2 15,1-3 1-15,-3-4 9 16,-5-8 5-16,-6-3 13 15,-6-5 27-15,-16-4 22 16,-8 0 3-16,-10 8-21 16,-6 6-28-16,-7 10-40 15,6 8-13-15,0 9-91 16,5 8 329-16</inkml:trace>
  <inkml:trace contextRef="#ctx0" brushRef="#br0" timeOffset="100762.9559">6677 14352 800 0,'-4'-5'457'16,"1"-4"-64"-16,-1 13-232 16,4 10-47-16,3 15-69 15,1 10-24-15,5 17-5 16,-4 6-2-16,0 12-4 0,-2 2 0 16,-3-3-2-16,0-5 15 15,2-16-100-15,2-11-78 16</inkml:trace>
  <inkml:trace contextRef="#ctx0" brushRef="#br0" timeOffset="100997.6739">6908 14383 984 0,'4'-11'462'0,"-1"-7"-204"16,0 11-56-16,-2 20-72 15,2 11-40-15,5 20-41 16,-2 6-11-16,1 17-18 16,-2 6-7-16,-3 7-3 15,1-3-1-15,-2-11-1 16,-1-10 4-16,2-18-80 16,-1-6-68-16</inkml:trace>
  <inkml:trace contextRef="#ctx0" brushRef="#br0" timeOffset="101169.5099">6731 14719 917 0,'2'0'465'0,"4"-5"-71"15,23 2-310-15,10-3-35 16,10 0-28-16,7 4 12 15,-3 4-241-15</inkml:trace>
  <inkml:trace contextRef="#ctx0" brushRef="#br0" timeOffset="101465.929">7482 14321 1201 0,'-18'10'503'0,"-21"15"-328"16,-3 8-31-16,1 12-82 15,2 7-36-15,9 12-23 16,10 2-5-16,20 8-5 15,10 1-1-15,19-6 1 16,7-3 1-16,7-20 11 16,3-8-46-16,8-14-155 15,-2-12-282-15</inkml:trace>
  <inkml:trace contextRef="#ctx0" brushRef="#br0" timeOffset="101833.1194">7813 14635 927 0,'-11'-6'442'15,"-17"-10"-147"-15,-9 1-51 16,-4 4-85-16,4 5-34 16,7 6-85-16,3 6-19 15,15 7-51-15,2 1-9 16,15 11 1-16,8 3 2 16,10 3 29-16,7 0 4 0,-1-3 4 15,-3-1 5-15,-7 0 7 16,-8-2 8-16,-12-1 12 15,-7-3 3-15,-18-9 5 16,7-12-1 0,10 0-75-16,-1 0-67 0,-23-12-301 15</inkml:trace>
  <inkml:trace contextRef="#ctx0" brushRef="#br0" timeOffset="102114.3323">7874 14403 1139 0,'8'7'456'0,"14"16"-303"0,6 8-57 15,1 18-43-15,-6 9-11 16,-15 14-4-16,-9 8-1 16,-16 10-7-16,-6-6-5 15,-3-11-7-15,3-17-1 16,8-21-21-16,4-7-58 0,5-19-415 16</inkml:trace>
  <inkml:trace contextRef="#ctx0" brushRef="#br0" timeOffset="102461.991">8352 14690 1144 0,'10'-2'458'0,"15"-4"-308"16,9 1-43-16,17-1-44 15,4 2-26-15,8 3-18 16,-4-1-11-16,-13 5-140 16,-3 5-178-16</inkml:trace>
  <inkml:trace contextRef="#ctx0" brushRef="#br0" timeOffset="102664.6794">8392 14829 1206 0,'5'-1'501'0,"12"1"-306"16,9-1-24-16,17 3-50 15,3 3-33-15,6 3-39 0,-3 1-14 16,-6 0-95-16,7 1-110 15</inkml:trace>
  <inkml:trace contextRef="#ctx0" brushRef="#br0" timeOffset="103148.9356">9433 14495 874 0,'-23'-5'455'15,"-18"4"-131"-15,-2 4-177 16,1 7-58-16,2 15-61 0,1 4-23 16,11 20-14-16,6 4-1 15,21 9-3-15,10 6 5 16,22-4 4-16,13-5 2 15,8-17 11-15,2-11 13 16,4-24 32-16,-4-11 23 16,-3-23 54-16,-4-16 23 15,-18-17 19-15,-9-5 4 16,-24-6-48-16,-9 9-30 0,-19 9-52 16,-6 7-32-16,0 14-105 15,0 5-83-15</inkml:trace>
  <inkml:trace contextRef="#ctx0" brushRef="#br2" timeOffset="114249.5369">23624 8764 467 0,'-3'-7'354'16,"-1"-4"34"-16,-9-2-100 16,-3 4-22-16,-7 3-58 15,-2 5-39-15,-2 8-73 16,1 8-39-16,5 12-43 0,2 10-11 16,16 14-8-16,5 1 0 15,16-4 2-15,9-5 2 16,14-16 1-16,5-13 5 15,9-18 15-15,3-13 28 16,-13-20 60-16,-6-7 10 16,-22-6 18-16,-12 2-7 0,-16 4-42 15,-13 7-13-15,-8 12-33 16,-4 2-15-16,5 10-124 16,4 3-72-16</inkml:trace>
  <inkml:trace contextRef="#ctx0" brushRef="#br2" timeOffset="114530.7247">24023 8773 1303 0,'-1'0'678'0,"-2"-1"-201"15,1 1-255-15,2 0-72 16,0 0-104-16,0 0-28 16,0 0-4-16,0 0-51 15,0 0-176-15,2 0-122 16</inkml:trace>
  <inkml:trace contextRef="#ctx0" brushRef="#br2" timeOffset="114702.5691">24034 8960 1834 0,'-1'-1'766'0,"0"1"-449"15,-3-1-103-15,4 1-114 16,0-1-40-16,-1-1-54 16,1 1-49-16,0 0-560 15</inkml:trace>
  <inkml:trace contextRef="#ctx0" brushRef="#br2" timeOffset="115264.9237">24571 8768 1026 0,'-2'4'488'0,"-8"10"-188"15,-4 6-71-15,-11 6-84 16,-7 8-43-16,-1-2-51 16,-2-3-12-16,2-13-9 15,6-9-2-15,6-13-16 16,1-11-8-16,6-10-12 15,4-2-4-15,7-3-2 16,5 3 13-16,6 5 19 16,1 6 7-16,9 9 13 15,3 6-8-15,4 8-16 16,3 4-4-16,1 12-3 16,1 2-1-16,0 10-1 15,-2 1 0-15,-8-6 0 16,1 1-1-16,2-8 1 15,1-7 0-15,5-10 3 16,0-4 4-16,-5-17 9 0,-1-3 22 16,-5-12 45-16,-9-6 21 15,-8-1 22-15,-10 1-10 16,-14 9-39-16,-6 6-27 16,-12 12-39-16,1 6-20 15,1 14 203-15</inkml:trace>
  <inkml:trace contextRef="#ctx0" brushRef="#br0" timeOffset="127700.2833">13489 16213 329 0,'-105'0'184'0,"-122"3"3"0,15 2-28 16,37 2-14-16,21-1-26 16,58-1-44-16,30-1-23 15,64-2-24-15,37 2 3 16,68-1-6-16,25 2 8 15,72 0 39-15,33 2 7 16,60 3 0-16,40-4 0 0,41 4-10 16,18 0-3-16,23-1-1 15,14 3-5-15,12 2-20 16,2-4-8-16,9 4-10 16,-11-2-3-16,-15 3-6 15,-15-1-2-15,-29-1 0 16,-24-1 1-16,-44-4-2 15,-25-1-1-15,-52-1 2 16,-37 4-18-16,-64-2-64 16,-34 1-61-16,-61-4-244 15</inkml:trace>
  <inkml:trace contextRef="#ctx0" brushRef="#br0" timeOffset="128301.5954">19883 16250 908 0,'-3'-3'347'0,"6"5"-235"16,2 2-39-16,-5-4-14 15,25 7 7-15,47 48-9 16,-23-25-1-16,4 1-8 16,-6-2-8-16,-14-3-8 15,-9-7 4-15,-19-1 27 16,-6-1 14-16,-17 0 25 16,-9 4 2-16,-11-1-30 15,0 0-14-15,8-1-27 16,5-8-4-16,16 0-154 15,10-3-196-15</inkml:trace>
  <inkml:trace contextRef="#ctx0" brushRef="#br0" timeOffset="128895.2064">20710 16282 794 0,'-15'0'393'0,"-14"0"-152"16,15 16-130 0,7-8-42-16,1 0-54 0,-12 37-9 15,20 16 29-15,12 3 25 16,27-23 36-16,10-7 15 15,4-16 6-15,3-4 2 16,-14-18 29-16,-7-7 11 16,-17-19-10-16,-12-9-18 0,-12-8-62 15,-11-5-29-15,-17 4-35 16,-7 6-9-16,-10 15-13 16,-4 10-24-16,-6 12-135 15,6 6-88-15</inkml:trace>
  <inkml:trace contextRef="#ctx0" brushRef="#br0" timeOffset="129145.5431">20475 16850 1133 0,'8'-2'546'0,"4"-1"-234"15,18 3-97-15,14 0-13 16,20 6-64-16,9 4-25 16,2 0-42-16,-4-1-29 15,-17-4-9-15,-9-4-78 16</inkml:trace>
  <inkml:trace contextRef="#ctx0" brushRef="#br0" timeOffset="129848.1175">15713 12278 391 0,'0'5'246'0,"0"4"-4"0,1 23-131 16,-1 14 10-16,1 32-43 15,-2 18-26-15,1 48 63 16,1 29 26-16,-1 57-2 16,0 19 5-16,-2 34-72 15,-4-2-42-15,-2 24-17 16,0 18-21-16,-9 1 54 15,2 22 16-15,-2-12 13 16,6-8 22-16,3-5-57 16,-3-15-12-16,9-29-24 15,-2-17-75-15</inkml:trace>
  <inkml:trace contextRef="#ctx0" brushRef="#br0" timeOffset="130566.6871">15775 12347 785 0,'-5'4'350'0,"-11"8"-189"16,-2 7-8-16,-10 13-60 15,-1 3-18-15,3 0-8 16,4-1-38-16,9-12-15 16,5-5-4-16,10-13 10 15,1-7 11-15,8-11 15 16,3-8 9-16,-1-10 2 16,3-6-2-16,-5-3 3 15,0 3-4-15,-1 10 7 0,-1 7-8 16,2 19-35-16,-1 8-7 15,10 21-31-15,2 9-3 16,10 11 20-16,5 3-85 16</inkml:trace>
  <inkml:trace contextRef="#ctx0" brushRef="#br0" timeOffset="130864.6506">16130 11722 1021 0,'-2'-7'537'16,"-2"-3"-169"-16,-1 14-199 15,1 12-49-15,4 29-83 16,0 10-11-16,6 22-8 16,0 6-4-16,2 0 0 0,1-3 0 15,0-11 27-15,-1-7-40 16,3-12-142-16,0-6-175 16</inkml:trace>
  <inkml:trace contextRef="#ctx0" brushRef="#br0" timeOffset="131114.8742">16385 11749 1320 0,'0'-4'538'0,"0"3"-348"16,1 6-67-16,-1-5-81 15,2 24 2-15,11 57 0 16,-4-21-6-16,0 8-19 16,2 1-4-16,-7-8-1 15,1-3 2-15,-3-9 2 16,-2-5-37-16,2-9-184 16</inkml:trace>
  <inkml:trace contextRef="#ctx0" brushRef="#br0" timeOffset="131348.9083">16600 11849 1004 0,'2'-14'536'0,"-1"-9"-155"0,0 8-146 15,-1 15-133-15,2 11-43 16,-2 20-19-16,1 11-4 15,2 16-5-15,-1 7-9 16,6-1-8-16,-3-5 0 0,2-6 14 16,3-7-26-16,-3-11-102 15,1-4-69-15</inkml:trace>
  <inkml:trace contextRef="#ctx0" brushRef="#br0" timeOffset="131521.1403">16428 12113 1242 0,'0'-1'542'0,"11"-7"-284"16,9 1-109-16,18 4-92 16,7-3-27-16,3 4-8 15,4 3-71-15</inkml:trace>
  <inkml:trace contextRef="#ctx0" brushRef="#br0" timeOffset="131840.9638">17055 11750 926 0,'-18'7'443'16,"-17"7"-160"-16,-6 16-141 15,1 7-44-15,5 18-53 0,10 5-28 16,14 2-11-16,7 2 5 15,12-3 10-15,6-2 3 16,10-4 4-16,3-4-1 16,6-11-3-16,7-7 1 15,-1-12-13-15,-1-8-48 16,-2-13-226-16</inkml:trace>
  <inkml:trace contextRef="#ctx0" brushRef="#br0" timeOffset="132223.4383">17235 11986 1201 0,'-2'-2'598'0,"-1"0"-210"16,2 2-221-16,0 0-75 0,-1 0-81 16,2 0-26-16,0 0-169 15,0 0-256-15</inkml:trace>
  <inkml:trace contextRef="#ctx0" brushRef="#br0" timeOffset="132441.8119">17255 12126 1005 0,'5'8'449'0,"4"10"-214"0,3 7-45 16,-2 7-70-16,-3 5-32 16,-5 4-23-16,-4 0-5 15,-8 0-4-15,-3-1 1 16,-7-11-13-16,2-7-3 15,-4-14-16-15,0-9-28 16,5-14-127-16,-1-7-127 0</inkml:trace>
  <inkml:trace contextRef="#ctx0" brushRef="#br0" timeOffset="132769.8702">17420 11966 1173 0,'-3'1'471'0,"-2"2"-321"16,3 4-54-16,6 8-68 16,7 2-15-16,7 3-7 15,10 4 9-15,1-8 25 16,1 3 14-16,-1-9 23 0,-6-6 5 15,-2-4 23-15,-2-10 3 16,-9-6-4-16,-5 0-4 16,-14-9-38-16,-10-3-15 15,-11 4-24-15,-1-1-9 16,-3 5-14-16,1 7-2 16,4 4-38-16,2 6-57 15,11 10-155-15,3 2-117 16</inkml:trace>
  <inkml:trace contextRef="#ctx0" brushRef="#br0" timeOffset="132973.3311">17439 12253 607 0,'-2'3'435'0,"2"5"81"16,7 0-176-16,15 4-125 15,1-3-25-15,8-1-66 16,2-1-34-16,-1-5-39 16,3-2-19-16,-2 0-69 15,-2-3-91-15</inkml:trace>
  <inkml:trace contextRef="#ctx0" brushRef="#br0" timeOffset="133246.2453">17719 11811 900 0,'9'9'478'16,"6"10"-67"-16,14 22-285 15,4 12 0-15,2 12-67 16,-5 2-20-16,-20 1-10 16,-10-5 0-16,-23 3 5 0,-3-4 0 15,-4-12 6-15,3-9-34 16,10-22-116-16,6-10-98 16</inkml:trace>
  <inkml:trace contextRef="#ctx0" brushRef="#br0" timeOffset="133652.4132">18047 11644 1280 0,'0'-2'583'0,"-1"-5"-294"16,-1 4-77-16,1 3-115 15,0 0-43-15,1 30-35 16,1 52-1-16,6-3-14 15,1 9-3-15,0 12 0 16,1-2 0-16,0-8 8 0,-3-6 1 16,1-9 1-16,-1-12 1 15,2-20 3-15,0-6 2 16,-5-16 20-16,1-3 333 16</inkml:trace>
  <inkml:trace contextRef="#ctx0" brushRef="#br0" timeOffset="141775.4758">22201 10692 102 0,'0'-6'92'0,"-1"-4"32"16,-1-2-8-16,1 4-36 16,-2 2-18-16,3 7-25 15,0-1-6-15,-1 0-1 16,0 0 3-16,0-1 34 0,0 0 19 15,-1 0 42-15,1 0 14 16,-4 0-7-16,-9-2-9 16,-34 0-32-16,31 6-16 15,0 3-36-15,-2 9-16 16,8 7-18-16,0 1-8 0,6 6-7 16,1 0-1-16,4-2-2 15,5 1 0-15,5-8-4 16,5-5-3-16,6-9 0 15,4-6 5-15,6-13 32 16,1-6 22-16,-5-7 52 16,-6-4 28-16,-16-3 45 15,-7 0 6-15,-14 5-14 16,-7 2-26-16,-3 9-70 16,-1 5-23-16,5 12-130 15,4 8-36-15</inkml:trace>
  <inkml:trace contextRef="#ctx0" brushRef="#br0" timeOffset="151632.2986">11689 16237 817 0,'-10'-2'326'0,"-2"-3"-229"16,14 0-33-16,36 1-17 16,18 0 9-16,48 3 24 15,27 1 4-15,32 3-9 16,17 3-24-16,-4 4-30 16,-15 1-84-16</inkml:trace>
  <inkml:trace contextRef="#ctx0" brushRef="#br0" timeOffset="159071.0954">11512 15941 432 0,'5'3'243'0,"19"4"12"15,10 1-79-15,26-3-10 16,15-5-28-16,20-8-55 15,4-4-23-15,1-7 9 16,-8 0-83-16</inkml:trace>
  <inkml:trace contextRef="#ctx0" brushRef="#br0" timeOffset="159532.3898">11386 16195 679 0,'2'4'343'0,"12"-2"-58"15,13 3-141-15,28-4-57 16,22-1-24-16</inkml:trace>
  <inkml:trace contextRef="#ctx0" brushRef="#br0" timeOffset="166263.3485">12034 15934 121 0,'1'-1'81'16,"3"-2"-7"-16,-1 2 8 16,-3 0-3-16,0 0 3 15,2 0 10-15,13 0 1 0,33-3-17 16,-30 4-18-16,-1 2-8 15,1 0-1-15,0 0-8 16,2 1-2-16,0-2-22 16,1 2-6-16,2-4-4 15,-7-6-2-15,10-1 34 16,-1-2 7-16,7-2 13 16,6 3 9-16,0-5-20 15,1-1-5-15,-4 1-9 16,2-2-5-16,-1 2 0 15,1-1-2-15,-5 0-3 16,4 2-5-16,-6 2-11 16,-3 0-3-16,6 2-1 15,-4 0-1-15,5 2 0 16,-2 0 0-16,2 0 0 0,2-1 2 16,-1 1 0-16,5-4 1 15,1-1 0-15,-1-1 0 16,0-2 2-16,-1 3 1 15,-7-4 6-15,-2-1 3 16,-1 4 5-16,-5-4 0 16,5 5-1-16,0-1 0 15,0-4-3-15,-1 0-3 16,2-4-4-16,4-2-5 0,0 0-2 16,4 1-1-16,-4 1-2 15,-3-1 1-15,-2 3-1 16,-2-1 1-16,0 1 1 15,-3 1 2-15,0-3 0 16,1 1 0-16,-1-5-1 16,2 3 0-16,3-2-2 15,0 1 0-15,3 0-1 16,2-1 0-16,-2 1 0 16,3 1 0-16,-7 1 3 15,1 2 0-15,-5-2 0 16,-1 0 1-16,-1-2-1 15,-3-4 0-15,4 3-1 16,-5-2-1-16,3 0-2 16,0 0-1-16,2 2 1 15,3 1 0-15,-1 2 0 16,2 0 0-16,-4 2 1 0,-1-1 0 16,-1 0 1-16,1 3 0 15,-1-5-1-15,1 3-2 16,2 0 1-16,0-2 0 15,-1 2 0-15,-2-2 1 16,-2 1-1-16,3 1 0 16,-8-3 0-16,6 5 0 15,-8-5 0-15,1 1 0 0,3 2-1 16,-5-1 0-16,5 1 0 16,-5 1 0-16,4 2 0 15,1 1 1-15,-1 0 0 16,3 0 0-16,-3-1-1 15,0 2 0-15,2 0 0 16,-2-1 0-16,1 3 0 16,-3-3 1-16,3 5-1 15,0-3 1-15,0 0 0 16,1 2 0-16,-2-3-1 16,2 3 0-16,-1 0-1 15,3 3-1-15,0-1 1 16,2 1-1-16,-3 2 0 15,-3-4 0-15,5 4 1 16,-2-2 0-16,-4-3 1 16,3 0 0-16,2 2 0 15,-1 1 0-15,7 1 0 16,3 0 0-16,-3-6 0 0,1 0-1 16,-1 0-1-16,-2 4 0 15,0-2 1-15,3 7-1 16,-2 0 2-16,-1 1-1 15,-2-1 0-15,2 1 1 16,2-5 0-16,6 1 0 16,-1-1 0-16,1-1 0 15,-2 0-1-15,-2 1 0 0,0 4 9 16,0 0 6-16,-1 5 1 16,0 3 0-16,-2 3-10 15,-2 1-5-15,2-2 1 16,1-1 0-16,8-2 2 15,4 1-1-15,2 0 0 16,-1-2 0-16,-5 2-1 16,-7-4 0-16,-7 3-3 15,-5 4-2-15,-1 2 1 16,-1 3 0-16,0 3 3 16,2 0 2-16,2-4 0 15,6 4 0-15,0-9 0 16,3 1 0-16,3 3-2 15,-3-5 0-15,-1 6 0 16,-3 1-1-16,-6-1 0 16,-2 2-1-16,-1 0 2 0,1 1 0 15,2-1 2-15,0 1 0 16,3 0 0-16,1-3 0 16,2-1 0-16,2-1 0 15,0 3-1-15,-2-1-1 16,-3 2 0-16,-3 1 0 15,-5 2 0-15,0 2 0 16,-3 3 1-16,2-1-1 0,1 0 2 16,5 0 0-16,0 0-1 15,2-1 0-15,4 1 0 16,1-2 0-16,-1 0 0 16,0 0 0-16,-5 0-1 15,1 3 0-15,-3-2 1 16,-2 1 1-16,1-2-2 15,2-3 0-15,4 3 0 16,2-5-2-16,1 5 2 16,0-3 0-16,3 4 1 15,-2 0-1-15,-2-3 1 16,4 3 0-16,-9-2-1 16,1 0 0-16,-1 3 0 15,-7 0 1-15,1 3-1 16,-1-1 1-16,0 1 0 15,3-3 0-15,5 5 1 16,-1-2-1-16,3-1 0 16,0-2 0-16,3 0-1 0,0 2 1 15,1-1 3-15,1-1 0 16,-1 1 0-16,3-2 1 16,-1-3-4-16,-1 3 1 15,-2-5-1-15,-3-1 0 16,-1 3 1-16,-2 0-1 15,0 1 0-15,3 2 0 16,0-5 1-16,1 2 0 0,1 0-1 16,-4-2 1-16,-3 2-1 15,-3-2 0-15,3 2 0 16,5 2 1-16,-1-3-1 16,4 3 0-16,-4-2 0 15,2 0 0-15,0 1 0 16,0 0 0-16,1-2 0 15,0 0 0-15,1 0 0 16,-1-4 0-16,2 4 0 16,-4-4 0-16,2 2-1 15,0 4-1-15,-2-5 0 16,3 2 0-16,-2-2 1 16,-3-1 0-16,5 1 1 15,-4-5 0-15,-1 3 2 16,2 0-1-16,-3-1-1 15,2 1 1-15,2 0-2 0,2 0 1 16,-2-1 0-16,2 3 0 16,-1-1-1-16,0 1 1 15,0-2 1-15,1-1-1 16,2 2 1-16,-2-3 0 16,1 0 0-16,0-1-1 15,-1 1-1-15,-2 1 0 16,-2 3 1-16,1 2-1 15,-2-2 0-15,-2 1 0 0,1-2 1 32,0 0 0-32,0-3 1 15,4 2-1-15,2-2 0 16,-5-1 1-16,3 3-2 0,2-2 1 16,-5-2 0-1,4 5-1-15,-2-2 0 0,0 0 1 16,0 4 0-16,0-4 0 15,-1-2 0-15,1-3 0 16,5 1-1-16,-1-1 1 16,4 2 0-16,-2 0-1 15,-3-2 1-15,0 2-1 16,-3 1 0-16,2 0 1 16,-5-2-1-16,0 3 1 0,2-1-1 15,-8-1 0-15,7 2 0 16,-1-1 0-16,-1-1 0 15,5 3 1-15,-3-8-1 16,4 5 1-16,2-3 0 16,-1 2 0-16,1 5-1 15,-3-4 0-15,-4 0 0 16,1 0-1-16,0-1 1 16,1 1 0-16,1-1 0 15,1 3 1-15,1-1 0 16,1 0 1-16,1-3 1 15,-1 0-1-15,-1-4 0 16,1 1-1-16,-2 0-1 16,0 3 0-16,-4 1-1 15,2 2 0-15,-3 1 1 16,-3-3 1-16,-3 0 3 0,-5-2 1 16,2-3 2-16,2 0 2 15,-1 0 327-15</inkml:trace>
  <inkml:trace contextRef="#ctx0" brushRef="#br0" timeOffset="168684.6498">15318 16502 651 0,'-14'-3'397'16,"-13"-2"-63"-16,0 5-147 15,1 1-44-15,8 12-102 16,0 7-34-16,10 7-18 16,7 10-4-16,6 5 4 15,13-1 6-15,12-4-3 16,6-7 1-16,9-17 32 16,0-11 31-16,-6-19 91 15,-5-12 47-15,-20-13 70 0,-11 1-26 16,-20-1-64-16,-6 9-38 15,-9 13-93-15,-5 5-10 16,3 22-85-16,-1 13 321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3:13:50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11369 15337 677 0,'12'2'327'0,"21"4"-45"16,19-2-190-16,35 0-30 16,11-2-7-16,5-3-25 15,-4 2-5-15,-18 6-82 16,-9-4-174-16</inkml:trace>
  <inkml:trace contextRef="#ctx0" brushRef="#br0" timeOffset="359.2659">11733 15167 600 0,'-3'0'332'0,"-8"13"-53"16,-8 5-120-16,-26 12-71 16,-14 3-20-16,-11-4-33 15,-3 0-1-15,15-4-41 16,10-2-6-16,20-5-9 15,9-5-6-15,22 1 5 16,16-3 19-16,27 8 47 16,18 4 23-16,28-12 14 15,6 9 7-15</inkml:trace>
  <inkml:trace contextRef="#ctx0" brushRef="#br0" timeOffset="1054.8367">19218 15529 832 0,'32'-1'384'0,"23"1"-143"16,25 0-148-16,11 3-15 15,1 0-32-15,-3-1-16 0,-5 2-28 16,-7-4-50-1</inkml:trace>
  <inkml:trace contextRef="#ctx0" brushRef="#br0" timeOffset="1273.5296">19849 15388 897 0,'8'0'377'16,"5"-1"-172"-16,15 5-144 16,1 7-2-16,-3 9 51 15,-5 3 9-15,-15 12 38 16,-11-2 8-16,-15 10-56 16,-7 4-20-16,-10 1-108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3:08:11.1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426 5338 808 0,'3'-3'360'16,"5"-5"-154"-16,6-12-96 15,3-7-5-15,4-5-12 16,0-3-9-16,-6 2-17 16,-4 2-1-16,-4 8 2 15,-1 5 2-15,-5 17-6 16,-1 1-18-16,-2 13-31 16,-4 4-17-16,4 14-21 15,0 11 9-15,3 15 4 16,1 7 2-16,-1 2 11 0,0-5 2 15,-3-14 4-15,-1-4 3 16,-7-13 11-16,-2-6 7 16,-7-9 18-16,-5-6 3 15,-3-8-6-15,3-5-10 16,9 1-27-16,5-3-13 16,12 2-20-16,6 4-1 15,15 0 6-15,5 3 6 16,14 4 14-16,-1-2 0 0,2-1 0 15,2 1-25-15,-3-8-135 16,7-4-129-16</inkml:trace>
  <inkml:trace contextRef="#ctx0" brushRef="#br0" timeOffset="249.9342">806 4837 1013 0,'13'14'409'16,"15"9"-243"-16,26 30-126 16,7 13-9-16,3 21-3 15,-15 8 2-15,-31 17 16 16,-18 2 5-16,-24-10-6 0,1-1-5 15,-10-26-6-15,1-10-1 16,7-14-15-16,-4-16-60 16</inkml:trace>
  <inkml:trace contextRef="#ctx0" brushRef="#br0" timeOffset="890.419">1463 5149 1035 0,'22'0'436'16,"9"-1"-234"-16,20 1-139 15,2 2-13-15,-2-1-25 16,1 0-3-16,-13-2 4 16,-8 0 12-16,-8-7-94 15,-6-1-41-15,-7 1-90 0,-5-4-43 16,-10 4 67-16,-6 0 37 15,-8 4 87-15,-1 0 38 16,-1 5 35-16,-1 7 10 16,6 2 31-16,1 9 7 15,4 5 2-15,2 5-2 16,2 7-13-16,5 5-7 16,5 5 18-16,0 3 6 15,4 4-5-15,-3-3-3 0,-7-8-23 16,-1-3-2-16,-14-9 21 15,-5-2 4-15,-4-5 3 16,-4-4-2-16,-3-9-25 16,3-6-10-16,2-10-16 15,5-3-10-15,11 0-25 16,6-1-6-16,12 3 2 16,13 1 4-16,12 0 11 15,3 0 4-15,6 5-3 16,-6 1-2-16,2 5-1 15,-3 5 0-15,-1-1 1 16,3 4 0-16,-11-6-45 16,6 1-67-16,-3-2-189 15</inkml:trace>
  <inkml:trace contextRef="#ctx0" brushRef="#br0" timeOffset="1232.9996">2057 5513 967 0,'-2'-2'511'16,"4"2"-112"-16,5-1-207 15,-7-1-53-15,24 2-62 16,40-4-23-16,-16 4-17 15,-4 3-64-15</inkml:trace>
  <inkml:trace contextRef="#ctx0" brushRef="#br0" timeOffset="1873.4729">2399 5181 892 0,'9'-5'434'0,"16"-2"-142"16,8-1-115-16,13 4-83 16,5 3-24-16,-6-3-31 15,4 4-14-15,-6-2-6 16,-6-3 0-16,-8 2-10 16,-6-4-21-16,-19 3-41 15,-4-2-23-15,-10 0-2 16,-6 2 19-16,-3-1 30 15,-4 5 13-15,-3 1 0 16,5 3-3-16,6 10-6 16,3 5 11-16,6 7 10 15,5 4 4-15,4 9 11 16,4 2-3-16,5 7 12 16,-3 4 3-16,-6-6 15 0,-1-1 5 15,-13-7 3-15,-5-8 6 16,-10-2 4-16,-4-4 0 15,0-8-3-15,-4-4-4 16,4-11-13-16,-2-6-7 16,8-5-16-16,9 3-12 15,12-4-18-15,10 7-7 16,13 0-5-16,6 1 3 16,7 3 14-16,2 1 10 0,7 7 19 15,-4 0 5-15,1 4-1 16,-1 0-4-16,-5-1-3 15,-2-4-9-15,-4-6-111 16,-1-1-110-16</inkml:trace>
  <inkml:trace contextRef="#ctx0" brushRef="#br0" timeOffset="2123.6144">3268 5301 1387 0,'0'-5'643'0,"0"1"-268"15,1 3-245-15,-1-1-56 16,0 1-64-16,0 1-10 15,0 0-27-15,9 0-56 16,0 1-199-16</inkml:trace>
  <inkml:trace contextRef="#ctx0" brushRef="#br0" timeOffset="2295.2603">3268 5528 1520 0,'0'0'676'0,"0"-5"-341"15,0 5-97-15,-2-1-126 16,2 0-40-16,0 0 7 16</inkml:trace>
  <inkml:trace contextRef="#ctx0" brushRef="#br0" timeOffset="5115.2967">4490 5320 675 0,'-23'0'371'0,"-17"2"-88"0,5 1-123 16,-3 6-31-16,12 3-62 16,11 2-24-16,18 6-37 15,12 1-11-15,21 7-13 16,11 1 4-16,6 2 13 15,0 1 7-15,-12 4 27 0,-9 1 12 16,-21 2 39-16,-14 0 18 16,-18-3 11-16,-12-6 4 15,-5-14-22-15,-4-8-14 16,-3-16-24-16,7-6-18 16,9-9-37-16,10-1-15 15,19 3-59-15,3 0-36 16,10 5-82-16,8 5-39 0,8 0-158 15</inkml:trace>
  <inkml:trace contextRef="#ctx0" brushRef="#br0" timeOffset="5615.1901">4761 5614 674 0,'2'-2'374'0,"5"-4"-77"15,2 5-82-15,0 8-84 16,3 5-34-16,-2 14-33 15,-1 3-6-15,-5 7-16 0,-3 2-8 16,-3-2-11-16,-3-3-1 16,5-5-4-16,-1-6 1 15,1-11-2-15,0-3-1 16,3-8 1-16,3-6-1 16,4-7-6-16,8-6-1 15,1-3-9-15,0 1 0 16,2 2 0-16,-2 3 0 0,-7 8 1 15,0 1 2-15,-6 6 6 16,-1 1 2-16,-12-3 0 16,-8 6 1-16,-4 5-1 15,-9 2-2-15,7 5 0 16,4 1-1-16,7 0-1 16,9 3 3-16,9-1 3 15,7 1 2-15,7-2-3 16,5-3-1-16,-1-6-2 15,-2-2 22-15,3-9-128 16</inkml:trace>
  <inkml:trace contextRef="#ctx0" brushRef="#br0" timeOffset="6262.6228">5413 5531 586 0,'0'2'324'0,"-8"-2"-86"15,10-2-63-15,14 8-67 16,5-5-21-16,23 7-13 15,9-2-2-15,20-6-17 16,6 1-13-16,5-1-12 16,-3 2-6-16,-13 1-6 15,-8-3-1-15,-18-2 4 16,-6-5 2-16,-11-5-21 16,-5 2-28-16,-8-5-42 0,-9 1-12 15,-13-3 11-15,-7 1 26 16,-8 1 30-16,0 2 10 15,6 9 7-15,2-1 5 16,9 6-1-16,6 0-4 16,4 0-5-16,10 5-1 15,13-1 8-15,3 1 11 16,5 6 40-16,0-2 13 16,-13 3 26-16,-2-1 15 0,-10 3-2 15,-8 0 2-15,-7 2-4 16,-7 4-15-16,-7-2-32 15,2-2-19-15,0-3-69 16,6-4-85-16</inkml:trace>
  <inkml:trace contextRef="#ctx0" brushRef="#br0" timeOffset="6872.8606">6678 5555 891 0,'8'2'375'0,"14"4"-191"0,10 2-38 15,12-6-5-15,1-2-25 16,-3-5-44-16,0-3-15 16,-11-7-16-16,-2 0-5 15,-7-4 6-15,-10-4 1 16,-12 0 0-16,-3 2-3 15,-15 2-12-15,-5 2-5 0,-9 8-16 16,-3 2-5-16,-10 13-4 16,-1 8-5-16,2 14-1 15,3 7 4-15,15 2 5 16,13 4 3-16,18 0 13 16,12 0 5-16,21-2 4 15,5-3 2-15,8-7 4 16,-4-6-4-16,-3-13-2 15,-1-4-1-15,-5-13-12 16,1-8-45-16</inkml:trace>
  <inkml:trace contextRef="#ctx0" brushRef="#br0" timeOffset="7388.3761">7441 4849 769 0,'-6'-8'416'16,"-3"-8"-117"-16,-12 0-90 16,-4 3-38-16,-6 4-46 15,-6 4-20-15,-4 7-46 16,3 4-19-16,6 6-40 15,8 2-13-15,14 7-24 16,8 4-4-16,13 2 3 16,7 4 9-16,18 2 22 15,3-2 8-15,5 0 10 16,-4-7 1-16,-13-3 1 16,-9 0 20-16,-18-9 28 15,-7 3 13-15,-16-8 16 0,-10-4-15 16,-11-3-26-16,-4-6-14 15,5 0-23-15,8-1-26 16,19 3-100-16,11-1-72 16,15 1-227-16</inkml:trace>
  <inkml:trace contextRef="#ctx0" brushRef="#br0" timeOffset="7841.3945">7515 5116 757 0,'3'-4'415'0,"2"-5"-70"15,-1 2-50-15,2 3-96 16,-4 3-47-16,2 7-77 16,-4 2-35-16,0 10-27 15,-4 4-4-15,-1 6-2 16,-1 1-1-16,4 0-1 15,-1-4 0-15,3-5 1 16,4-7-1-16,-1-8 8 16,3-7 3-16,3-12 2 15,4-5-1-15,4-3-10 16,1 1-5-16,-5 6-2 16,3 0-3-16,-3 4-1 15,0 5 1-15,0 2-2 0,-9 4-2 16,-3 2 2-16,-2 2 1 15,0-4 4-15,0 0 1 16,0 0 4-16,-12 4-1 16,-32 31-2-16,34-26 6 15,4-1 6-15,1 1 1 16,6 1 5-16,4-2-4 16,7 2 1-16,3 0-2 0,9 0-2 15,3-1-2-15,5-6-6 16,6-3 3-16</inkml:trace>
  <inkml:trace contextRef="#ctx0" brushRef="#br0" timeOffset="11303.271">8547 5843 882 0,'0'14'407'0,"-10"20"-166"16,-6 7-16-16,-15-1-64 16,-1-4-35-16,1-12-60 15,6-6-5-15,10-18-122 16,7-6-115-16</inkml:trace>
  <inkml:trace contextRef="#ctx0" brushRef="#br0" timeOffset="11626.9772">9356 5787 906 0,'-5'-1'432'0,"-6"1"-125"16,21 0-261-16,15 3-17 0,39 2-18 16,22-1 16-16,41 0-4 15,20 1 2-15,25-5 9 16,1 0 1-16,8-2-4 15,-3-2-7-15,-32 2-13 16,-8 1-12-16,-40 1-173 16</inkml:trace>
  <inkml:trace contextRef="#ctx0" brushRef="#br0" timeOffset="12173.7226">9976 5181 914 0,'-3'1'357'0,"-9"16"-232"15,-4 10-42-15,-7 24-41 16,-5 6 10-16,3 6-9 16,2-1-11-16,8-17-10 15,3-12-1-15,8-17 2 16,5-11 7-16,1-12 7 15,12-7-1-15,2-20-7 16,1-14-9-16,5-21-8 16,3-3-2-16,-2-2 5 15,2 5 10-15,0 20 21 16,-7 7 23-16,-7 20 42 16,-3 7-7-16,-8 15-32 15,-1 10-26-15,0 13-47 16,1 13-6-16,8 13 5 15,-2 9 2-15,11 14 0 16,7-3 3-16,3-8 1 16,5-8 1-16,-4-15 1 15,-6-8 4-15,-9-9-107 16,-1-8-96-16</inkml:trace>
  <inkml:trace contextRef="#ctx0" brushRef="#br0" timeOffset="12595.5096">9898 5448 800 0,'14'0'352'0,"7"0"-178"0,16-1-80 15,9-4-14-15,10 1-21 16,1-3-8-16,1 3-10 16,-13-2-10-16,-14 1-1 15,-11 2-1-15,-14-1 13 16,-2 4-4-16,-4 1-6 15,-1 4 2-15,1-5-18 16,0 6 1-16,0 11-2 16,1 36-4-16,-1-37-4 15,0 2 1-15,2-1 1 16,-2-10 3-16,3-3 4 16,0 0 7-16,3-10-2 15,2-1-2-15,8-2-7 16,-1-6-8-16,4 0-4 15,-3 0 0-15,0-1 0 16,-1 4 1-16,-6 12 1 16,-4-3-1-16,-8 4-1 0,-3 1 0 15,-6 5 2-15,0 6 6 16,2-5 4-16,3 6 0 16,8-5-4-16,6 0-5 15,8 2-3-15,6-3 26 16,5-3-125-16</inkml:trace>
  <inkml:trace contextRef="#ctx0" brushRef="#br0" timeOffset="13095.3817">9743 6201 596 0,'-6'-5'345'15,"-15"-8"-21"-15,-6 2-71 16,-12 6-64-16,0-1-25 16,-3 6-60-16,4 1-34 15,9 9-49-15,2 2-23 16,14 9-26-16,11 3 0 15,18 8 6-15,10 9 7 0,13 2 18 16,3 8 14-16,-7-8 15 16,-8-5 4-16,-14-9 23 15,-13-9 7-15,-19-5 12 16,-8-4 6-16,-15-8-12 16,-3-6-18-16,6-12-58 15,9 1-52-15,16-8-136 16,10 1-119-16</inkml:trace>
  <inkml:trace contextRef="#ctx0" brushRef="#br0" timeOffset="13298.4582">9890 6388 864 0,'5'0'507'15,"6"0"-6"-15,16 2-351 0,13-2-35 16,9 0-60-16,5 0-19 16,-1 4-17-16,-10-2-11 15,-8 2-117-15,-5 1-137 16</inkml:trace>
  <inkml:trace contextRef="#ctx0" brushRef="#br0" timeOffset="13642.1385">10592 6292 517 0,'-13'-5'372'0,"-15"-7"59"15,-5-1-147-15,-5 6-94 16,2 2-41-16,7 5-67 15,7 4-33-15,6 9-60 16,12 5-15-16,11 9-5 16,11 4 3-16,18 6 16 15,2 0 10-15,4-3 6 16,-3-1 3-16,-15-7 4 16,-6 0 12-16,-20-6 45 15,-13-2 17-15,-22-2 18 0,-7-6-6 16,-4-8-40-1,4-3-15-15,16-10-83 0,8-2-55 16,15-1-126-16,5 5-82 16,10 1-215-16</inkml:trace>
  <inkml:trace contextRef="#ctx0" brushRef="#br0" timeOffset="13977.8728">10717 6511 775 0,'4'0'434'0,"3"5"-64"31,0 2-79-31,-6 4-101 16,-1 7-40-16,-1 0-69 15,0 2-25-15,-2-1-34 16,7-1-8-16,-3-6-5 0,3 0-1 16,2-6 0-16,-2-5 1 15,6-3 0-15,-2-8-3 16,4-1-3-16,3-2-3 15,-5 2-2-15,-1 1-13 16,0 3 1-16,0 4 2 16,-8 3-5-16,-1 3 13 15,-4 4 0-15,-5 1 4 16,3 7 10-16,0-2 3 0,6 3 0 16,0 0-6-16,5-2-4 15,5-2-1-15,8-4 0 16,4-4-1-16,13-2-29 15,3-2-97-15</inkml:trace>
  <inkml:trace contextRef="#ctx0" brushRef="#br0" timeOffset="14633.956">11560 5739 935 0,'14'5'339'0,"12"2"-254"0,24-1-18 15,9 2 17-15,24-2 2 32,7-1-13-32,20-1-41 0,13-1-16 0,0-3-9 15,18-4-1-15,-5 0-1 16,-3-4 1-16,-11 1 3 16,-27 0 2-16,-24-1-33 15,-23 2-19-15,-26 0-7 16,-15 0-4-16,-29-3 36 31,-9-2 18-31,-12-5 32 0,-2-1 13 0,9 4 3 16,5 1-5-16,17 6-24 0,3-1-23 15,14 9-13-15,7 2 2 16,9 5 0-16,10 6 17 16,3-1 27-16,2 2 15 15,-8 3 21-15,-5-2 12 16,-13-1 19-16,-9-1 1 0,-8-3-3 15,-2-2-12-15,-3-1-21 16,8-5-59-16,0-2 184 16</inkml:trace>
  <inkml:trace contextRef="#ctx0" brushRef="#br0" timeOffset="15107.6785">13519 5898 908 0,'3'7'327'16,"9"1"-202"-16,35 2-111 16,18-1 6-16,49-3 42 15,24-1 26-15,34 1 13 16,34 1 7-16,17-3-4 16,3 2-20-16,1-5-47 15,-24 2-13-15,-34-3-8 16,-29-6-1-16,-51 2-2 0,-25-1 3 15,-36 1-118 1,-13-1-94-16</inkml:trace>
  <inkml:trace contextRef="#ctx0" brushRef="#br0" timeOffset="15623.1773">14332 5317 680 0,'8'-13'397'0,"6"-7"-42"16,-5 5-86-16,-9 11-125 15,-5 9-53-15,-11 19-67 16,-5 12-18-16,-8 21 5 16,2 4 5-16,1-1 3 15,3-10-6-15,12-20 0 16,0-7 0-16,9-13 5 16,2-7 10-16,4-9 9 15,0-8-1-15,7-11-4 0,4-5-10 16,3-16-8-1,3-5-1-15,-2-11-1 0,-1-4 0 16,-1 9-12-16,-3 7 22 16,-7 15 15-16,0 11 13 15,-6 11 10-15,-1 7-31 16,2 13-28-16,4 11-13 16,8 17-7-16,3 14 9 15,8 19 7-15,2 3 2 16,1-1 2-16,0-5 1 0,-2-17 22 15,-4-7-54-15,-11-11-140 16,-4-6-94-16</inkml:trace>
  <inkml:trace contextRef="#ctx0" brushRef="#br0" timeOffset="16065.129">14301 5514 599 0,'12'-3'320'15,"14"-1"-1"-15,12 1-248 0,7-1 1 16,10 2 3-16,0 0-2 16,-5-1-20-16,-9 2-6 15,-14 1 14-15,-11 0 14 16,-6 0 16-16,-3 3 0 16,-3 3-27-16,0 4-18 15,2 7-25-15,-2 0-4 16,0 4-6-16,2 1-1 0,-6-2-2 15,3-3 0-15,-3-6 2 16,2 0 0-16,3-9 9 16,0-2 7-16,5-5 0 15,0-6-1-15,5-1-11 16,2-3-9-16,4 2-5 16,2-1-2-16,-4 5 2 15,-3-2 3-15,-6 3 3 16,-6 6-3-16,-8 2-9 15,-6 4-4-15,-8 7-2 16,-2-1 4-16,3 0 8 16,5 3 4-16,12 0 0 15,6 0 0-15,12-2-1 16,5-1 0-16,11 2-3 16,8-2-16-16</inkml:trace>
  <inkml:trace contextRef="#ctx0" brushRef="#br0" timeOffset="16564.9988">13627 6666 739 0,'0'-12'366'0,"3"-14"-84"16,1-5-61-16,8-6-34 16,-3-7-7-16,2-6-36 0,0 2-14 15,-5 5-42-15,-1 10-13 16,-4 17-25-16,-2 7-19 15,1 20-26-15,0 16-10 16,0 23-13-16,3 10 6 16,0 13 10-16,-2-22 2 31,-1-26 4-31,1 2 1 0,5 64 2 0,-1-6 1 0,-1-21-37 16,4-39-65-16</inkml:trace>
  <inkml:trace contextRef="#ctx0" brushRef="#br0" timeOffset="16789.6995">13912 6660 1004 0,'1'2'458'0,"7"4"-154"0,8-2-131 15,24 0-27-15,10 3-1 16,8-5-32-16,1 3-20 16,-6-4-47-16,-7-3-15 0,-2 0 8 15</inkml:trace>
  <inkml:trace contextRef="#ctx0" brushRef="#br0" timeOffset="17352.0637">14577 6792 740 0,'4'3'352'16,"5"6"-87"-16,6 2-104 16,7-3-1-16,2-3-16 0,5-5-28 15,3-5-17-15,-2-10-27 16,0-1-10-16,-8-8-13 16,-7 0-4-16,-13-1-5 15,-4 0-9-15,-17 5-22 16,-5 4-13-16,-3 11-22 15,-7 3-4-15,4 12 0 16,1 6 3-16,4 7 1 16,5 6 6-16,12 7 13 15,6 2 7-15,7 7 13 16,10-1 6-16,7-4 4 16,5-5 0-16,14-13 1 15,0-5-3-15,9-17-7 16,0-3-16-16,0-19-136 15</inkml:trace>
  <inkml:trace contextRef="#ctx0" brushRef="#br0" timeOffset="17633.4987">14974 6298 999 0,'-9'-11'422'0,"-12"-10"-251"16,1 9-41-16,4 12-68 16,3 7-24-16,9 17-18 15,8 6-13-15,13 15 4 16,7 3 7-16,3-2 13 16,-1-7 4-16,-7-11 2 15,-6-9-3-15,-11-11 14 16,-6-3 10-16,-16-11 6 15,-5-4-24-15,-6-10-119 16,3-3-106-16</inkml:trace>
  <inkml:trace contextRef="#ctx0" brushRef="#br0" timeOffset="17992.5358">15128 6428 892 0,'3'0'441'0,"1"-3"-158"0,1 2-76 16,-5 1-107-16,0 0-35 15,0 0-40-15,1 11-3 16,9 39-5-16,-10-29-4 16,-1-1-3-16,2 1-2 15,-1-9 0-15,3-3 1 16,1-8 7-16,2-1 3 15,6-7 1-15,1-4 0 16,1-4-8-16,0-8 0 0,-1 4-2 16,-3 0 2-16,-6 4 1 15,-4 4-2-15,-10 7-7 16,-1 4-1-16,-4 8 4 16,-1 4 2-16,5 4 3 15,3 2-1-15,14 0-10 16,8-1 0-16,9-3-1 15,10 1 1-15,8-7 32 16</inkml:trace>
  <inkml:trace contextRef="#ctx0" brushRef="#br0" timeOffset="18445.5539">15481 6714 635 0,'2'-2'398'16,"8"-3"18"-16,11 3-197 0,9-3-81 15,9 4-27-15,1-1-31 16,-2 2-15-16,1 2-26 16,-3 1-5-16,-10 2-12 15,-4 2-6-15,-18 4-3 16,-8 1 1-16,-16 7 0 16,-10 3 0-16,-4 11-5 15,0 5-3-15,2 3-1 16,2-5 0-16,11-6 7 15,4-8 3-15,14-9 8 16,11-1 5-16,5-7 1 16,9 3-4-16,10-5-6 15,0-2-6-15,16-2-8 16,-3-4 8-16,2 2-105 16,-6-1-74-16</inkml:trace>
  <inkml:trace contextRef="#ctx0" brushRef="#br0" timeOffset="18633.3119">15506 6822 1099 0,'10'0'466'0,"14"2"-241"15,9-1-71-15,13 4-46 16,7-2-28-16,11 3-44 15,3-3-10-15,6-3-31 16,-2-2-69-16</inkml:trace>
  <inkml:trace contextRef="#ctx0" brushRef="#br0" timeOffset="18859.6144">15859 6434 952 0,'9'0'410'0,"19"0"-222"15,9 5-74-15,7-1-54 16,1 1-21-16,-8-3-13 15,0 2-21-15,-10-5-230 16</inkml:trace>
  <inkml:trace contextRef="#ctx0" brushRef="#br0" timeOffset="19015.5571">16326 6311 1241 0,'-2'3'510'0,"-4"11"-290"15,1 7-87-15,2 12-59 16,1 5-15-16,3 3-31 16,2 1-9-16,4-9-36 0,1-5-82 15</inkml:trace>
  <inkml:trace contextRef="#ctx0" brushRef="#br0" timeOffset="19695.1931">15611 5982 707 0,'1'0'359'0,"4"4"-107"16,0-2-47-16,-5-2-44 16,2 0-15-16,28 1-1 15,63 3-5-15,-4-8-45 16,9 3-14-16,4-4-39 15,-2 0-17-15,-27 2-12 16,-11 0-2-16,-25 9-11 16,-17 5 430-16</inkml:trace>
  <inkml:trace contextRef="#ctx0" brushRef="#br0" timeOffset="24804.5148">17065 5870 932 0,'-10'15'393'0,"-20"18"-232"16,-8 5-33-16,-11-5-63 15,3-1-24-15,14-10-34 16,9-7-68-16</inkml:trace>
  <inkml:trace contextRef="#ctx0" brushRef="#br0" timeOffset="25127.426">17509 5686 694 0,'5'5'369'0,"6"7"-82"0,-3 4-50 16,-4 7-71-16,-4 0-25 15,-7 3-45-15,-7-2-24 16,-10 0-27-16,-4-2-12 15,-9-11-51-15,-3-9-49 16,-2-14-72-16,3-4-20 0,9-9 14 31,7 1 40-31,14-2 62 16,6 0 19-16,10 2 70 16,7 2 29-16,4 8 38 15,3 7 8-15,6 16-24 16,4 8-17-16,9 15-29 15,1 6-9-15,-2 3-16 0,-8-1-5 16,-9-8 0-16,-4-11-28 0,-11-7-192 16</inkml:trace>
  <inkml:trace contextRef="#ctx0" brushRef="#br0" timeOffset="25274.4603">17349 5461 1310 0,'0'-1'487'0,"2"1"-398"0,5 1-56 0,-7-1-49 16,10 6-87-16</inkml:trace>
  <inkml:trace contextRef="#ctx0" brushRef="#br0" timeOffset="25575.0865">17703 5776 955 0,'16'6'423'0,"20"1"-209"16,3-5-44-16,-4-7-52 15,0-6-22-15,-3-7-27 16,-3-2-13-16,-10-8-17 16,-3 1-2-16,-23 0-2 15,-8-2-6-15,-12 13-24 16,-7 4-8-16,-1 13-14 15,-1 10-4-15,3 7 6 16,4 7-3-16,11 3 0 16,5 5-1-1,13 7 3-15,5 3 4 16,12 4 7-16,3 1 4 0,3-4 6 16,-2-4 1-16,0-7-19 15,-1-8-57-15</inkml:trace>
  <inkml:trace contextRef="#ctx0" brushRef="#br0" timeOffset="25875.7418">18378 5688 745 0,'-7'9'428'15,"-5"6"-84"-15,-16 7-160 16,-3 3-53-16,-6-7-67 16,-1-3-21-16,6-9-19 15,0-11-6-15,6-4-15 16,3-8-3-16,11-3-11 16,9 2-3-16,4-3 14 15,11 4 12-15,4 2 34 0,3 5 12 0,10 12 4 16,-1 7-3-16,3 15-18 15,-1 5-3-15,-1 11-11 16,-5-1 51-16</inkml:trace>
  <inkml:trace contextRef="#ctx0" brushRef="#br0" timeOffset="26275.9695">19153 5300 954 0,'-1'-3'420'0,"-2"3"-228"15,1 12-90-15,1 19-64 16,-6 14-3-1,-2 22 10-15,-4 6-3 16,-2 7-15-16,6-4-11 16,4-5-40-16,5-9-112 15</inkml:trace>
  <inkml:trace contextRef="#ctx0" brushRef="#br0" timeOffset="26507.4453">19427 5314 1190 0,'0'-2'504'0,"-1"6"-288"0,1 12-79 16,1 22-79-16,2 13-3 0,4 16-3 16,-4 3-15-16,2 3-14 15,-5-5-6-15,-5-5-3 16,5-3 0-16,-5-15 7 15,3-5-27-15,-3-15-180 16,-5-14-114-16</inkml:trace>
  <inkml:trace contextRef="#ctx0" brushRef="#br0" timeOffset="26661.4137">19080 5618 1290 0,'0'0'499'0,"13"0"-359"16,5 0-61-16,31 2-50 16,15-1-3-16,15-1-1 15,3-1 2-15,-6 0-123 16</inkml:trace>
  <inkml:trace contextRef="#ctx0" brushRef="#br0" timeOffset="26946.7238">19831 5190 1083 0,'-19'4'469'16,"-24"8"-263"-16,0 4-63 15,4 21-67-15,4 11-42 16,12 19-26-16,5 4-4 0,16 9 2 16,7-4 2-16,15-7-2 15,10-1-1-15,7-13-1 32,4-4 2-32,4-17 26 0,1-5-60 15,-6-19-126-15</inkml:trace>
  <inkml:trace contextRef="#ctx0" brushRef="#br0" timeOffset="27315.8076">19954 5512 956 0,'4'-4'399'0,"11"1"-210"15,9 1-62-15,6-3-30 16,8 5-7-16,2 0-24 0,-2 1-16 0,-3 5-22 16,-7-3-8-16,-12 1-7 15,-5 0-4-15,-9 2-2 16,-5 2 0-16,-12 5 0 16,-6 3 2-16,-8 5-3 15,2 2-1-15,-1-1-1 31,3-3-1-31,10 1-1 0,6-2-3 16,6 0 6-16,6-2 1 16,10-2 2-16,5 1 3 15,15-4-5-15,3-3 3 16,5-5 4-16,3-3 0 16,-2 0-82-16,-3-4-101 15</inkml:trace>
  <inkml:trace contextRef="#ctx0" brushRef="#br0" timeOffset="27531.5205">19970 5608 1162 0,'5'3'435'0,"8"3"-317"15,6 0-35-15,17 4 6 16,7-5-19-16,8-4-26 16,8 3-14-16,-2-6-73 15,-3 0-93-15</inkml:trace>
  <inkml:trace contextRef="#ctx0" brushRef="#br0" timeOffset="27778.8914">20419 5265 1044 0,'6'7'498'16,"5"7"-128"-16,11 20-288 15,-1 9-12-15,9 17-22 16,-6 6-9-16,-16 3 1 15,-6 4-1-15,-18-4-7 16,2 1-1-16,-3-9-15 16,8-9-20-16,9-15-151 15,1-8-335-15</inkml:trace>
  <inkml:trace contextRef="#ctx0" brushRef="#br0" timeOffset="28048.5626">20852 5631 998 0,'12'2'429'0,"12"-1"-235"0,8 4-57 15,6-2-52-15,0-1-33 0,2 2-29 16,0-1 25-16,-9 0-180 16</inkml:trace>
  <inkml:trace contextRef="#ctx0" brushRef="#br0" timeOffset="28280.2398">20953 5785 2068 0,'24'8'70'0,"-6"-4"-30"16,24 4 42-16,2-1-25 16,-8-7-38-16,0-5-41 15</inkml:trace>
  <inkml:trace contextRef="#ctx0" brushRef="#br0" timeOffset="28919.4396">21550 5742 808 0,'-14'-1'327'0,"2"4"-224"16,18 0-69-16,44 1-10 15,27 2 9-15,38-4 71 16,27 2 10-16,44-4 11 15,17 2 2-15,50 0-39 16,15-1-19-16,6 5-39 16,-2-3-10-16,-53 0 16 15,-26-1-57-15,-63-2-460 16</inkml:trace>
  <inkml:trace contextRef="#ctx0" brushRef="#br0" timeOffset="29336.5907">22613 5495 804 0,'3'-12'402'0,"8"-23"-128"16,0-6-61-16,6-13-45 15,2-4-28-15,-2-1-20 16,2 3-8-16,-6 7-23 15,-2 4-5-15,-7 14-4 0,-4 4-1 16,-3 5-12-16,-2 8-25 16,3 8-46-16,0 8-10 0,-1 15-14 15,2 7 11-15,1 20 16 16,0 9 1-16,7 18 5 16,-2 4 1-16,5-1 0 15,2-4 1-15,-4-16-466 16</inkml:trace>
  <inkml:trace contextRef="#ctx0" brushRef="#br0" timeOffset="30402.4582">21561 6522 381 0,'4'-7'287'0,"2"-15"56"16,0-7-90-16,4-5-67 15,-1-7-13-15,0-3-27 16,-1 2-16-16,-1 3-26 16,-2 5-3-16,-3 13-2 0,-1 2-2 15,-1 10-19-15,-1 0-19 16,1 8-45-16,0 4-23 16,1 15-20-1,0 6-1-15,-1 19 14 16,0 12 15-16,0 13 7 15,0 6 3-15,0-11 2 16,0-6-1-16,3-19-1 16,0-6 0-16,3-10 32 15,-2-6-64-15,6-8-160 16</inkml:trace>
  <inkml:trace contextRef="#ctx0" brushRef="#br0" timeOffset="31855.3733">21856 6532 832 0,'3'1'392'0,"0"-1"-136"15,8 0-75-15,6 3-51 16,5-3-6-16,19 0-28 16,5 3-12-16,11-4-35 15,1-1-10-15,-10 0-7 16,-8-2-4-16,-16 0 1 16,-7 4 0-16,-12-2 12 15,-3 2 0-15,-2 1-4 16,-2-1-3-16,1 0-14 15,0 0-23-15,0-1-135 16</inkml:trace>
  <inkml:trace contextRef="#ctx0" brushRef="#br0" timeOffset="32620.437">22490 6492 468 0,'-4'0'299'0,"-1"1"21"15,3 6-153-15,8 1-83 16,4-1-8-16,11-1-13 0,4-2-1 16,14-4-1-16,6 0-5 15,-3-4-8-15,-3-3-3 16,-10-3-2-16,-6-1-1 15,-13-3 2-15,-4-3 0 16,-9 0 0-16,-9 2-2 16,-7-3-11-16,-6 7-6 15,-6 4-17-15,-1 1-8 0,-2 13-14 16,2 4-5-16,2 11-6 16,5 8 4-16,8 5 12 15,4 4 4-15,13-1 7 16,6-1 7-16,14-6 14 15,7-3 6-15,18-7 10 16,4-5 4-16,10-8-6 16,-1-5 5-16,-11-7 11 15,-5-3 16-15,-24-4 28 16,-2-1 3-16,-12 1-1 16,0 7-19-16,-4-3-38 15,-5 5-14-15,3 0-22 16,-3-2-7-16,3 4-7 15,2 0-4-15,0 0-41 16,0 0-45-16,-1 0-117 16</inkml:trace>
  <inkml:trace contextRef="#ctx0" brushRef="#br0" timeOffset="33135.9235">22741 6095 548 0,'-5'0'366'16,"0"-1"38"-16,4 3-111 15,1-2-101-15,0 0-42 16,16 0-78-16,46 3-8 15,-21 2-30-15,-1-5-8 0,1 5-13 16,-2-5 34-16,-4 1-170 16</inkml:trace>
  <inkml:trace contextRef="#ctx0" brushRef="#br0" timeOffset="36453.0732">23173 6079 269 0,'-2'0'233'15,"-4"0"42"-15,5 0-27 16,0-1-6-16,1 0-40 16,0 0-33-16,0-1-46 15,0 1-10-15,5-8-22 16,14-7-7-16,26-32-11 15,-34 29-2-15,0 3-7 16,-6 0-1-16,-1 10-8 0,1 3-16 16,-5 7-35-16,-4 8-12 15,1 10-20-15,-1 9 3 16,4 7 16-16,2 2 4 16,1-3 8-16,3-4 2 15,2-6-56-15,-1-6-79 16</inkml:trace>
  <inkml:trace contextRef="#ctx0" brushRef="#br0" timeOffset="37031.0617">23429 6382 1004 0,'2'0'404'16,"11"-3"-242"-16,7-1-57 16,15-1-11-16,13-1 5 15,9 1-12-15,4 3-6 16,-9 4-29-16,-9 1-16 15,-17 1-13-15,-8 2-7 0,-14 3-5 16,-5 4 0-16,-15 5-2 16,-5 8 3-16,-17 0-1 15,-6 5-3-15,-4 0-2 16,-2-2 0-16,13-1 1 16,7-7-1-16,17-8-5 15,3-2-5-15,15-7 2 16,7 0 5-16,12-4 9 15,6 1 5-15,10-2-3 16,4 1-8-16,2 0-4 16,-1 0 47-16,-10 1-157 15,-2-1-119-15</inkml:trace>
  <inkml:trace contextRef="#ctx0" brushRef="#br0" timeOffset="37253.1691">23451 6455 1010 0,'14'3'411'0,"9"1"-223"0,24 4-77 16,12 1 14-16,15-2-16 15,-1 0-19-15,-5-7-54 16,-7-4-92-16</inkml:trace>
  <inkml:trace contextRef="#ctx0" brushRef="#br0" timeOffset="37565.617">23767 6077 1033 0,'-3'0'444'0,"7"0"-210"16,5 0-91-16,12 2-48 15,8 0-4-15,13 2-33 16,4-3-10-16,6 0-16 16,-2-1-74-16,-12 2-255 15</inkml:trace>
  <inkml:trace contextRef="#ctx0" brushRef="#br0" timeOffset="37870.6265">24232 6081 723 0,'4'-4'367'0,"4"-9"-89"16,0 2-52-16,-3 0-34 16,-1 2-9-16,1 3-30 15,-3 0-19-15,-2 4-61 16,3 2-33-16,-3 0-34 16,0 0-7-16,1 23 3 15,2 38 9-15,1-26-1 16,3 3 0-16,-3-3 0 15,4-9-1-15,-4-8-15 16,-4-6-75-16</inkml:trace>
  <inkml:trace contextRef="#ctx0" brushRef="#br0" timeOffset="38385.8323">23860 5747 710 0,'4'0'297'16,"-2"-1"-159"-16,9-1-19 15,15 0-10-15,4 1 10 16,22 0 20-16,5 1 1 15,9 2-31-15,-1 3-13 16,-11 2-38-16,-13-1-18 16,-21-3-5-16,-11-2 5 0</inkml:trace>
  <inkml:trace contextRef="#ctx0" brushRef="#br0" timeOffset="46759.865">609 7927 856 0,'6'2'332'0,"8"3"-212"0,10 2-34 15,21-4-7-15,6 0-15 16,13-3-28-16,3-3-12 15,-2 3-8-15,-12-1-1 16,-13 1-17-16,-5 1-53 16,-15-4-222-16</inkml:trace>
  <inkml:trace contextRef="#ctx0" brushRef="#br0" timeOffset="46992.2524">668 8064 639 0,'2'4'362'15,"4"2"-48"-15,3-5-85 16,11 2-17-16,17-2-15 16,-3-1-30-16,31 3-49 15,0-2-22-15,-8 0-40 16,3 0-6-16,-27 0-27 15,-7 3-22-15</inkml:trace>
  <inkml:trace contextRef="#ctx0" brushRef="#br0" timeOffset="47664.1081">1678 8177 808 0,'-8'4'294'0,"0"0"-240"0,23 0-58 16,42-5-3-16,31 0 10 0,50-4 50 16,27-3 12-16,51 3 18 15,14-2 6-15,26 5-9 16,6 2-8-16,-19-2-19 15,-16 1-8-15,-39-2-13 16,-31 0-7-16,-42 0-3 16,-19-1 0-16,-37 0-125 15,-13 1-333-15</inkml:trace>
  <inkml:trace contextRef="#ctx0" brushRef="#br0" timeOffset="48171.299">2359 7548 441 0,'20'-2'288'0,"13"-4"2"0,16 1-113 16,5 4 9-16,2-4-38 15,5 3-19-15,-1 1-53 16,3 1-20-16,-7 5-27 15,-9-1 4-15,-14 5 7 16,-13 4 2-16,-16 4 12 16,-8 2 0-16,-19 5-1 15,-8 3-1-15,-10 1-14 32,-5 6-9-32,-1-2-14 0,6-1-3 15,7-4-3-15,9-3 1 16,12-6 0-16,8-2 6 15,9-3 10-15,7-5 6 0,13-3 3 16,6-4-4-16,11-3-13 16,10-1-8-16,9-4-7 15,-2 2-2-15,-2-3-37 16,-6 0-54-16,-16 0-195 16</inkml:trace>
  <inkml:trace contextRef="#ctx0" brushRef="#br0" timeOffset="48405.6272">2482 7690 875 0,'6'1'379'0,"7"0"-158"16,12 0-70-16,8-2 1 15,21-3-1-15,8 0-24 16,21-1-57-16,5 3-24 16,-11 2-23-16,-7 3-10 15,-26 7-69-15,-8-1-346 16</inkml:trace>
  <inkml:trace contextRef="#ctx0" brushRef="#br0" timeOffset="48945.0745">1829 8501 665 0,'2'0'324'0,"18"0"-43"16,-11 0-124-1,1 0-34-15,46 1 19 0,10-2-9 0,11-2-17 16,-20 0-27-16,-4 0-14 16,-8 3-34-16,-7 3-8 15,-18-3-8-15,-11 7 4 16,-16 8 5-16,-12 2 0 16,-18 15-8-16,-8 1-8 15,-5 4-12-15,4 7-3 0,3-1 0 16,8 0-2-16,7-3 1 15,5-7-1-15,18-4-2 16,8-6-1-16,15-8 1 0,7-1 3 16,10-7 6-16,11-3 0 15,9-3-1-15,5-1-2 16,1-6-4-16,-4-3-19 16,-6-3-191-16</inkml:trace>
  <inkml:trace contextRef="#ctx0" brushRef="#br0" timeOffset="49148.3346">2001 8732 1054 0,'1'0'464'0,"4"-2"-200"15,6 0-79-15,10 2-61 16,4 2-19-16,7 0-50 15,9 2-24-15,5-1-18 16,2 0-5-16,4 1-87 16,0 0-107-16</inkml:trace>
  <inkml:trace contextRef="#ctx0" brushRef="#br0" timeOffset="49398.0832">2615 8736 693 0,'2'0'403'0,"3"2"21"15,5-1-246-15,8 1-22 16,13-1-11-16,4-1-25 0,17 0-56 15,3-1-21-15,0 1-29 16,3 0 49-16,-15 0-190 16</inkml:trace>
  <inkml:trace contextRef="#ctx0" brushRef="#br0" timeOffset="49835.4935">3221 8749 871 0,'10'4'396'0,"10"0"-187"0,9 0-16 16,9-4-53-16,5-3-24 15,2-6-37-15,-6 0-14 16,-3-3-28-16,-6-4-6 16,-5 1-8-16,-4 0 2 15,-11 1 4-15,-2 3 1 16,-13 1-2-16,-8-1-5 16,-7 5-15-16,-7 4-9 15,-4 2-14-15,1 7-3 16,-3 6-3-16,1 4 0 0,2 11 1 15,4 0 0-15,8 7 10 16,9 2 5-16,14 2 17 16,11 3 11-16,15-4 11 15,8-4 5-15,3-11-5 16,4-8-5-16,-1-7-13 16,1-6-7-16,7-13-51 15,-1-3-424-15</inkml:trace>
  <inkml:trace contextRef="#ctx0" brushRef="#br0" timeOffset="50366.8853">3593 8441 863 0,'2'-1'424'16,"5"-2"-144"-16,15 3-109 0,8 1-21 15,17-3-43-15,6 2-27 16,5-2-40-16,-4-1-10 15,-8-1-49-15,-13 1-94 16</inkml:trace>
  <inkml:trace contextRef="#ctx0" brushRef="#br0" timeOffset="50710.279">4011 8501 658 0,'4'-4'366'16,"3"-6"-79"-16,3-3-87 16,1 2-30-16,3-5-37 15,-1-1-13-15,-2-1-14 16,1 0 0-16,-3 2-2 15,-3 2-7-15,0 4-22 16,-2 2-10-16,-4 4-26 16,0 3-21-16,0 7-18 15,-1-6-7-15,1 14-7 16,-1 50 7-16,1-20 5 16,2-1 2-16,2-6 1 0,2-1 3 15,2-7 392-15</inkml:trace>
  <inkml:trace contextRef="#ctx0" brushRef="#br0" timeOffset="52979.7698">5138 8074 817 0,'2'5'284'15,"9"10"-222"-15,9 4-7 16,21-8 41-16,18 0 28 0,20-15 23 16,11-7 1-16,3-18-6 15,8-13-18-15,4-21-42 16,-2-10-21-16,1-10-26 16,-17 0-8-16,-11 7-7 15,-3 10-6-15,-6 22-15 16,1 8-10-16,-4 22-9 15,4 10-1-15,9 13 4 16,2 9 2-16,20 7 10 16,-5 2 1-16,-8-1 5 15,-6-4 3-15,-26-8 4 16,-2-3 3-16,-23-9 7 16,-9-2 10-16,-15-5 2 15,-7-5-3-15,-15-4-11 16,0-2-11-16,-5-3-8 15,2 2-3-15,5 1-2 0,3 2 1 16,4 6 0-16,4 2 1 16,4 6-10-16,4 0-4 15,-4 0-9 1,0 0-3-16,18 3 4 0,37 9 25 16,-34 2 18-16,-3 0 9 15,-10 2 19-15,-8 3-12 16,-11 0-2-16,-4 3-3 15,-3-2-36-15,2-2 461 0</inkml:trace>
  <inkml:trace contextRef="#ctx0" brushRef="#br0" timeOffset="53667.1092">5264 8645 589 0,'5'-3'296'0,"5"-5"-28"0,19 3-212 15,8 3-16-15,15 9 4 16,6 6 1-16,8 13 6 16,7 11 7-16,14 17-7 15,8 14-9-15,15 7-19 16,8-3-7-16,14-15-4 16,0-12 0-16,-4-16 3 15,-10-4 3-15,-22-14 6 16,-14-6 5-16,-26-6 11 15,-17-4 10-15,-31-6 13 16,-8-2-1-16,-27-11-7 16,-6-6-10-16,5-7-26 15,-8-2-6-15,14 3-16 16,9 9-12-16,5 13-21 16,16 7-9-16,8 12-8 15,5 7 4-15,8 13 16 16,2 3 8-16,6 5 10 0,-4-2 26 15,-10-2 28-15,-6-5 16 16,-14-1 35-16,-3-4-9 16,-6-5 9-16,-3 0-5 15,-4-2-23-15,-2-2-12 16,-2 4-51-16,1-4 123 16</inkml:trace>
  <inkml:trace contextRef="#ctx0" brushRef="#br0" timeOffset="54503.0102">7540 7347 999 0,'1'-2'405'0,"4"8"-274"16,2 13-46-16,4 30-78 16,4 14 1-16,1 21 8 15,-2 5-2-15,-6 9-2 16,-2-5 1-16,-1-14 5 15,-10-9 3-15,11-26-86 0,3-11-144 16</inkml:trace>
  <inkml:trace contextRef="#ctx0" brushRef="#br0" timeOffset="54651.0201">7569 7683 905 0,'13'-1'326'16,"2"-1"-242"-16,19 6-92 16,8 0-2-16,10 1 21 15,4-3-76-15</inkml:trace>
  <inkml:trace contextRef="#ctx0" brushRef="#br0" timeOffset="54916.5596">7906 7533 717 0,'-3'-4'358'0,"3"-5"-119"0,-1 7-73 16,5 10-74-16,-2 5-29 16,0 5-26-16,4 3 10 15,-6-2-1-15,5 0-6 16,-2-8-10-16,3-3-2 0,-4-10 10 16,4-4 3-16,1-6-1 15,0-4-4-15,8-2-21 16,1 1-7-16,3 3 6 15,1 5 1-15,-2 9-1 16,-3 1-1-16,-8 11-8 16,-1 6 1-16,-7 5 6 15,-1 2 0-15,2 4-5 16,4-6-13-16,8-5-196 16</inkml:trace>
  <inkml:trace contextRef="#ctx0" brushRef="#br0" timeOffset="55244.6084">8451 7569 911 0,'-12'-5'425'0,"-8"-3"-187"0,-2 0-26 16,1 8-107-16,7 4-37 15,-3 5-61-15,4 7-25 16,13 3-6-16,0 0 2 15,14 1 18-15,3-2 4 16,5-2 11-16,2-2 4 16,-1-10 6-16,-3-6 28 15,-3-10 38-15,-6-2 11 16,-7-7 32-16,-3-5-10 0,-12-8-13 16,-5-8-8-16,-8-18-38 15,-3-8-18-15,10-5-33 16,3 1-10-16,5 17-18 15,9 13-11-15,9 21-63 16,5 9-76-16,17 15-183 16</inkml:trace>
  <inkml:trace contextRef="#ctx0" brushRef="#br0" timeOffset="55845.6853">8754 7411 949 0,'-13'-2'404'0,"-13"4"-241"15,1 3-51-15,5 9-70 16,5 2-21-16,13 5-19 16,4 0-2-16,12-3-5 15,5-2 1-15,6-2 10 16,0-7 5-16,-3 0 6 15,1-1 1-15,-15-6 4 16,-2 1 3-16,-6-1 5 16,-8 1-3-16,-10-1-5 15,-4 0-3-15,-4 5-9 16,-2-1-2-16,11 6-5 16,1 1-1-16,7 4-2 15,4 4-3-15,7 3 1 0,8 1-3 16,6-4 4-16,6-3 2 15,9-5 7-15,1-4 3 16,3-11 5-16,-2-2 2 16,-6-7 1-16,1-5 1 15,-1-1-1-15,-2-3-2 16,-5 1 2-16,-4-2 3 16,-7 0 26-16,-2 6 5 15,-2 3-5-15,-2 9-14 0,2 11-37 16,-3 2-9-16,4 7-3 15,-2 3 9-15,3 2 6 16,1 3 2-16,4-4 2 16,1-3 2-16,-2-6 24 15,-6-3 20-15,9-8 27 16,-2-4 9-16,6-5-17 16,4-6-18-16,-6 1-28 15,-3 1-9-15,-2-1-62 16,4 8-68-16,-1 1-243 15</inkml:trace>
  <inkml:trace contextRef="#ctx0" brushRef="#br0" timeOffset="56002.0814">9347 7490 884 0,'0'1'469'16,"0"2"-104"-16,3 6-182 15,-2 7-60-15,4 9-42 0,1 4-18 16,2 5-36-16,2 4-9 15,-2-5-8-15,-1 1 43 16,2-6-140-16,-2-7-122 16</inkml:trace>
  <inkml:trace contextRef="#ctx0" brushRef="#br0" timeOffset="56210.3791">9567 7506 1115 0,'7'5'467'16,"-3"3"-260"-16,14 6-119 16,-13 7-27-16,1 3-28 15,0 1-8-15,-1 2-12 16,-2-4-1-16,0-4 31 0,1-3-73 16,4-5-176-16,0-8-264 15</inkml:trace>
  <inkml:trace contextRef="#ctx0" brushRef="#br0" timeOffset="56647.7755">9827 7581 549 0,'-1'-3'329'15,"0"-4"-40"-15,-4 2-51 0,-3 5-73 16,-5-1-27-16,-6 2-34 16,-6 0-24-16,2 3-44 15,3 4-14-15,7 0-25 16,9 1-11-16,8 5-7 15,4-2-2-15,10 3 7 16,1 0 5-16,4 0-26 16,2-2-29-16,2 0-61 15,6-1-40-15,6-8 25 16,5-4 29-16,4-2 65 16,-2-6 45-16,-7-4 11 15,1 2 28-15,-13-4 67 16,-5 0 36-16,-10 3 71 15,-10-2 10-15,-10 0-13 16,-8-2-23-16,-11-1-56 16,-2 0-31-16,-1 5-54 15,0 1-15-15,6 10-28 16,2 3-7-16,7 2-11 0,4 5 0 16,9 0 3-16,3 3 4 15,11 5 11-15,4-1 4 16,11 2 3-16,2-2-1 15,5-5 1-15,0-1-1 16,-3-7 22-16,-1-4-52 16,-8-10-102-16,-1 0-80 0</inkml:trace>
  <inkml:trace contextRef="#ctx0" brushRef="#br0" timeOffset="56780.5701">10167 7202 1033 0,'-4'-2'536'0,"-2"-5"-176"16,1 9-227-16,4 8-70 16,1 10-76-16,1 8-3 15,6 14 387-15</inkml:trace>
  <inkml:trace contextRef="#ctx0" brushRef="#br0" timeOffset="57233.5878">10833 7521 1361 0,'-5'-2'609'0,"2"-1"-314"15,1 0-115-15,2 3-140 16,0 0-34-16,0 0-34 15,0 0-75-15</inkml:trace>
  <inkml:trace contextRef="#ctx0" brushRef="#br0" timeOffset="57405.728">10799 7701 1388 0,'0'0'578'0,"3"0"-360"16,-3 0-54-16,0 0-98 15,0 0 2-15,0 0 349 16</inkml:trace>
  <inkml:trace contextRef="#ctx0" brushRef="#br0" timeOffset="58084.3682">11475 7503 970 0,'0'-2'403'16,"1"0"-257"-16,13-2-8 15,19 1-40-15,9 0 5 16,19 3 5-16,-2 0-10 16,-11-1-28-16,-1 5-18 15,-17 2-17-15,-7 1-3 16,-13 4 0-16,-5-2-1 0,-13-1 2 16,-7 6-3-16,-7 2-9 15,-5 3-4-15,1 6-10 16,-2-2-3-16,3 2-2 15,1 0 1-15,5-3-1 16,8-4 0-16,10-6-2 16,7-4-2-16,10-4 4 15,6-3 1-15,9-2 4 16,-3-3-2-16,10 1-4 16,3-2-1-16,3 5-21 15,1 3-70-15,-16 2-149 0,-3 1-164 16</inkml:trace>
  <inkml:trace contextRef="#ctx0" brushRef="#br0" timeOffset="58334.3024">11488 7592 748 0,'1'-2'408'16,"6"0"-87"-16,0 1-166 15,7 1-30-15,18-1-29 16,6-3-12-16,11 6-8 16,-1 0-17-16,-5 4-33 15,-3 1 56-15,-6-2-151 16</inkml:trace>
  <inkml:trace contextRef="#ctx0" brushRef="#br0" timeOffset="58678.3743">12087 7548 970 0,'1'0'433'0,"11"0"-195"15,3 0-51-15,16 2-73 16,2 3-7-16,5-2-36 15,4-3-10-15,3-1-27 16,1-1-7-16,-5 2-7 16,-7-1-3-16,-9-3-55 15,-5 1-62-15,-12-4-158 16,-2 4-269-16</inkml:trace>
  <inkml:trace contextRef="#ctx0" brushRef="#br0" timeOffset="58936.4322">12111 7683 634 0,'4'1'325'16,"8"0"-84"-1,4 2-26-15,12-3-32 16,4 2-20-16,10-2-16 16,4 0-20-16,4 0-33 0,-4-2-20 15,-15 1-37-15,-3-2-8 16,-15 2-5-16,-3-2 14 16,-2 2-72-16</inkml:trace>
  <inkml:trace contextRef="#ctx0" brushRef="#br0" timeOffset="69967.4219">7421 9157 804 0,'-3'12'286'0,"-4"17"-244"15,1 5-2-15,3 0-10 16,0-2 2-16,0-11 2 15,1-9 6-15,2-7 19 16,0-5 4-16,1-12 2 16,0-4-9-16,-3-9-20 15,-1-3-3-15,0 4-4 16,1 1-2-16,3 5-5 16,-1 3-6-16,4 2-14 15,3 1-3-15,1 3-8 16,5 1-2-16,5 2 0 15,0 0-3-15,4 2 1 16,1-2 0-16,-1 5 1 16,0 1 4-16,-2 8 13 15,-2 1 5-15,-3 3 11 0,-3 2 6 16,-6-1-4-16,-3 4 0 16,-5 0-1-16,-5 2-2 15,-3 1-4-15,-2 2-3 16,7 0 16-16,3-4-68 15</inkml:trace>
  <inkml:trace contextRef="#ctx0" brushRef="#br0" timeOffset="70264.2154">7955 9202 439 0,'0'-3'307'15,"-2"-6"10"-15,-5 2-121 16,-1-1-25-16,-8-1-20 16,0 5-8-16,-5 0-15 15,-1 4-16-15,-3 5-40 16,-3 2-18-16,8 4-32 16,2 4-12-16,12 3-11 15,7 4-2-15,12 2 2 16,4 1 3-16,6 1 4 15,3-3 1-15,-8-8 1 16,4-5 0-16,-1-10-7 0,-6-8-51 16,8-16-300-16</inkml:trace>
  <inkml:trace contextRef="#ctx0" brushRef="#br0" timeOffset="70373.5661">7917 8927 1004 0,'-9'-7'447'15,"2"-1"-240"-15,1 5-102 16,6 6-140-16,7 1-155 16</inkml:trace>
  <inkml:trace contextRef="#ctx0" brushRef="#br0" timeOffset="70732.8557">8069 9134 957 0,'3'-13'401'0,"6"-14"-217"16,9-3-49-16,9-1-8 15,3 4 15-15,5 13-25 16,-3 9-19-16,-1 16-63 16,0 11-27-16,-9 16-1 15,0 8 1-15,-12 11 2 16,-5 4 0-16,-2 1-1 15,2-5-1-15,0-11 6 16,0-14 2-16,-3-17 1 0,-3-6 15 16,-1-11 18-16,-3-5 0 15,1-10 3-15,-3-6-15 16,-8-4-23-16,1 3-5 16,-8 7-14-16,-1 7-8 15,-6 16-9-15,-2 8-1 16,2 7 5-16,4 3 11 15,1-1-133-15,19-7 83 0</inkml:trace>
  <inkml:trace contextRef="#ctx0" brushRef="#br0" timeOffset="71154.6607">8740 9266 961 0,'-1'-7'435'0,"-8"-11"-183"15,1 0-37-15,-13 3-60 16,-5-1-23-16,-7 5-56 16,1 6-28-16,4 7-42 15,5 5-16-15,7 11-19 16,7 4-2-16,8 4 5 15,1-1 8-15,10-3 13 0,2-6 3 16,5-7 7-16,5-5 6 16,5-14 6-16,3-3 0 15,12-8-4-15,-3-2-5 16,0 3 3-16,1 4 0 16,-12 8 2-16,4 7 2 15,-8 7 3-15,-4 3 2 16,-3 6 5-16,-7 2 0 0,-4 5-2 15,-4 0 1-15,-5 3 2 16,-9 0-1-16,-3-5-1 16,-1-1 0-16,-3-12-9 15,8-2-47-15,3-5-172 16</inkml:trace>
  <inkml:trace contextRef="#ctx0" brushRef="#br0" timeOffset="71373.3455">9384 9194 1368 0,'0'-4'688'15,"-3"-2"-208"-15,2 2-296 16,0 3-72-16,0 0-81 0,0 1-19 15,-1 0-43-15,1 0-66 16,1 0-163-16</inkml:trace>
  <inkml:trace contextRef="#ctx0" brushRef="#br0" timeOffset="71498.337">9396 9430 1054 0,'-1'2'675'0,"0"0"7"0,0 0-393 15,1-2-81-15,0-1-99 16,0 0-63-16</inkml:trace>
  <inkml:trace contextRef="#ctx0" brushRef="#br0" timeOffset="72123.1523">12896 7401 519 0,'-15'8'289'0,"-15"13"-57"0,-1 8-107 15,9 13-82-15,6 1-15 16,16 7 9-16,11-2 17 16,20-7 59-16,10-8 16 15,20-18 19-15,5-8 15 16,-1-14 19-16,-2-10 15 16,-27-14 9-16,-12-5-20 0,-22-8-62 15,-9-3-29-15,-23-6-46 16,-10 0-19-16,-13 11-33 15,-7 11-16-15,5 25-70 16,4 13-75-16,11 21-274 16</inkml:trace>
  <inkml:trace contextRef="#ctx0" brushRef="#br0" timeOffset="72332.5301">13142 7453 1039 0,'-5'-1'504'0,"-9"3"-199"15,-6 10-107-15,-18 13-118 16,-10 6-25-16,-9 11-17 16,4 1-16-16,10-2-22 15,12 2 223-15</inkml:trace>
  <inkml:trace contextRef="#ctx0" brushRef="#br0" timeOffset="73089.5919">10080 9141 1054 0,'4'2'388'0,"14"1"-284"15,11-1-27-15,16 1-9 16,3 0-2-16,4 0-21 16,-1 2-7-16,-13-2-10 15,-3 2-2-15,-13 0-5 16,-6-4-1-16,-11 1 3 16,-5 1 1-16,-14 4-6 15,-8 4-4-15,-9 6-8 16,-5 3-5-16,0 5-1 15,0 7-1-15,2 3-1 16,1-2 1-16,12-4 1 16,6-8 0-16,15-8 9 15,6-5 14-15,12-6 28 16,9 0 7-16,6-4-4 16,7 1-12-16,4-4-26 0,1 3-7 15,6 0-4-15,-4 0-2 16,-4 1-73-16,-4-2-71 15</inkml:trace>
  <inkml:trace contextRef="#ctx0" brushRef="#br0" timeOffset="73292.6361">10174 9278 967 0,'0'-1'459'0,"3"-5"-222"0,13 5-102 16,9 2-38-16,12 1-61 15,5-2 0-15,6 0-12 16,-3 0-14-16</inkml:trace>
  <inkml:trace contextRef="#ctx0" brushRef="#br0" timeOffset="73530.9702">10803 9229 1024 0,'3'0'386'0,"13"1"-267"15,10 0-14-15,11 0-24 16,3-2-12-16,-5 0-39 16,4-3-8-16,-8-1-45 15,-2 3-116-15</inkml:trace>
  <inkml:trace contextRef="#ctx0" brushRef="#br0" timeOffset="73702.7662">10830 9314 945 0,'0'0'415'0,"3"5"-180"16,9-2-78-16,19 2-69 16,6 2-11-16,14-5-43 15,4-1 39-15</inkml:trace>
  <inkml:trace contextRef="#ctx0" brushRef="#br0" timeOffset="74030.8269">11346 9268 1024 0,'7'0'429'16,"2"0"-200"-16,22 1-149 15,14 1-10-15,29-2 6 16,12 3-4-16,8 0-14 15,0 2-14-15,-7 1-17 16,-4-4-5-16,-12-2-6 16,-11-1 5-16,-27-3-62 15,-12 3-62-15</inkml:trace>
  <inkml:trace contextRef="#ctx0" brushRef="#br0" timeOffset="74265.5343">11710 9000 1217 0,'1'-27'488'16,"4"-30"-299"-16,4 8-24 0,-1 12-10 16,-1 8-7-16,-2 12-31 15,-4 4-18-15,-2 10-56 16,1 3-28-16,0 9-29 15,0 12-10-15,0 22 5 16,0 15 6-16,2 19 9 16,3-1 13-16,8 4-96 15</inkml:trace>
  <inkml:trace contextRef="#ctx0" brushRef="#br0" timeOffset="74663.2054">11599 9647 977 0,'0'-1'393'15,"7"0"-234"-15,7 1-20 16,14 1-10-16,5-1 15 15,-1-3-10-15,-3-4-13 16,-4 0-36-16,-7-6-15 16,-5 2-12-16,-5 0-6 15,-8-2-13-15,-4 5-6 0,-11-1-23 16,-3 0-15-16,-8 8-16 16,1 5-8-16,4 18-4 15,-2 4 3-15,6 6 11 16,9 3 7-16,9-1 12 15,9 0 11-15,14-4 26 16,4-5 10-16,8-9 12 16,9-6-5-16,8-11-20 15,2-7 18-15,1-7-708 16</inkml:trace>
  <inkml:trace contextRef="#ctx0" brushRef="#br0" timeOffset="78889.2028">15730 9682 369 0,'-77'4'255'0,"-75"7"14"16,38-4-94-16,67-6-115 15,45-1-30-15,84-5-36 16,45 3-11-16,79-2 2 16,41 4 0-16,63 3 3 15,24-1 3-15,44 2 25 16,14-2 25-16,20-3 59 16,5-5 27-16,6-1 17 15,-1-3-12-15,-7-3-45 0,-9 5-23 16,-30-2-32-16,-28 1-6 15,-51 6-10-15,-35-4-4 16,-62 0-1-16,-28 3 4 16,-61-3-210-1</inkml:trace>
  <inkml:trace contextRef="#ctx0" brushRef="#br0" timeOffset="79373.4801">21464 9489 757 0,'9'6'273'0,"11"8"-205"16,8-1 9-16,17 7 33 15,4-4 0-15,6-1-22 16,-2 0-13-16,-16-10-29 16,-9 3-10-16,-22-4 18 15,-8 0 10-15,-22 9 11 16,-13 0 6-16,-9 8-21 15,-4 0-13-15,10 2-17 0,12 3 14 16,19-6-135-16</inkml:trace>
  <inkml:trace contextRef="#ctx0" brushRef="#br0" timeOffset="79764.0014">22108 9742 663 0,'-18'-8'347'16,"-14"-4"-88"-16,4 6-174 15,7 5-49-15,9 5-41 16,4 1-5-16,6 0 1 0,-1-1 3 15,2-3 10-15,1-1 2 16,0-1 4-16,0-1 29 16</inkml:trace>
  <inkml:trace contextRef="#ctx0" brushRef="#br0" timeOffset="80201.3999">22004 9683 752 0,'-2'-4'375'0,"-1"0"-115"0,3 4-61 15,0 0-88-15,0 0-36 16,0 16-58-16,4 51 6 16,3-7 0-16,-1 6-4 15,-1 2-1-15,-6-8-2 16,-1-18-2-16,-2-10 1 16,3-13 8-16,1-8-27 0,0-11-82 15,4-3-84-15</inkml:trace>
  <inkml:trace contextRef="#ctx0" brushRef="#br0" timeOffset="80670.0494">22041 9647 519 0,'15'-12'304'0,"19"-13"-19"16,6 9-49-16,2 12-55 16,0 8-38-16,-6 13-73 15,-6 5-17-15,-19 6-35 16,-11-1-5-16,-26 1 0 15,-14 1 2-15,-14 0 4 16,1-1-3-16,14-5-28 16,12-1-22-16,19-10-29 15,8-2-1-15,16-4 21 16,3-1 17-16,9 2 21 16,2 3-1-16,0 4 1 15,2 2 5-15,-1 4 4 0,1-3 17 16,-2-3 9-16,-1-2 2 15,0-8 4-15,-5-3-9 16,-3-4 17-16,0-6 6 16,-10-3 7-16,-1-1 0 15,-4-2-7-15,-6 4-6 16,-6-1-12-16,-5 2-2 16,-9 2-12-16,0 2-7 0,-3 9-8 15,2 6-9-15,3 12-6 16,5 3-1-16,7 8 11 15,6-2 7-15,13 3 32 16,5-5 21-16,10-4 23 16,4-2-1-16,8-10-22 15,4 0-19-15,-1-9-76 16,-4-3-53-16</inkml:trace>
  <inkml:trace contextRef="#ctx0" brushRef="#br0" timeOffset="81263.6487">18362 7066 692 0,'4'10'259'0,"7"30"-168"16,4 19-49-16,3 58 1 15,7 30-5-15,-7 64-29 16,2 25 30-16,-6 41 19 0,-12 15 9 16,-3 7 16-16,-10 27-19 15,3 13 50-15,4 3 0 16,1 25 1-16,3-11-11 15,0-8-37-15,-3-2-5 16,3-22-3-16,3-25-6 16,2-35-32-16,3-23-1 0</inkml:trace>
  <inkml:trace contextRef="#ctx0" brushRef="#br0" timeOffset="82013.4731">18310 7163 175 0,'-16'18'77'0,"-19"20"-30"16,2 0-34-16,8-4-10 15,5-5 31-15,10-13 78 16,3-8 50-16,7-15 86 16,4-10 8-16,7-11-22 15,4-6-25-15,3-1-48 16,1-1-22-16,-1 4-37 16,-1 5-10-16,0 10-21 15,0 3-19-15,0 14-25 16,3 6-17-16,7 17-16 15,1 7 1-15,3 3 5 16,4 3 2-16,-3-9-32 16,-1-4-84-16</inkml:trace>
  <inkml:trace contextRef="#ctx0" brushRef="#br0" timeOffset="82497.7383">18619 6722 1060 0,'11'-2'415'0,"19"-1"-264"16,10-1-51-16,18 2-18 15,4 1-17-15,2-2-31 16,-8 0-6-16,-16-3-9 15,-8 2-2-15,-16 0 0 16,-4-3 3-16,-7 4 0 16,-8-3-5-16,-7 2-9 15,0 4-6-15,-10 0-6 16,3 4-1-16,-4 1-4 16,4 3-1-16,3 7-5 15,1 5-2-15,8 10-3 16,4 4-1-16,2 14 4 15,6 1 3-15,0 0 12 0,-6-4 4 16,-3-14 9-16,-7-5 3 16,-10-9 9-16,0-3 2 15,-6-11 7-15,-1-4 0 16,8-8-7-16,3-3-6 16,9 5-22-16,6 2-10 15,10 1-6-15,8 4 4 16,10 1 11-16,6 4 6 15,5 1 4-15,-1-3-2 0,-3-1 5 16,0 2-49-16,-6-4-187 16</inkml:trace>
  <inkml:trace contextRef="#ctx0" brushRef="#br0" timeOffset="82960.18">19101 6933 640 0,'4'0'325'15,"4"2"-86"-15,1 3-31 0,2 7-51 16,1 3-21-16,-2 3-45 16,-2-2-18-16,-4 6-27 15,-3-3-6-15,-5-7-3 16,2-2-3-16,-2-10 11 16,1-2 0-16,3-11-5 15,4 2-5-15,4-12-26 16,2-1-8-16,6 4-5 15,4-4-8-15,2 10 13 16,1 4 2-16,0 5 9 16,-2 5 6-16,-2 8-8 15,-4 4-1-15,-3 4-1 16,-1 5-1-16,-7-6-2 16,2 2 1-16,-4-3 1 15,0-8 2-15,4-3 10 16,-5-3 6-16,7-9 0 0,0-1 0 15,3-7-12-15,0-2-6 16,4 2-7-16,-1-3-2 16,0 8-3-16,2 6-3 15,-3 6 0-15,-1 8 0 16,1 7 1-16,-4 4 2 16,-1 4 4-16,0-2 0 15,-4-3-20-15,3 3 354 16</inkml:trace>
  <inkml:trace contextRef="#ctx0" brushRef="#br0" timeOffset="83631.8967">18281 7989 328 0,'-8'-1'254'0,"-9"-1"60"0,-4 0-70 15,-6 2-72-15,-3 2-32 16,-7-2-62-16,4 3-27 15,3 2-70-15,0-5-115 16</inkml:trace>
  <inkml:trace contextRef="#ctx0" brushRef="#br0" timeOffset="83835.1696">17645 8098 628 0,'-12'3'301'16,"-6"4"-107"-16,2-2-120 16,-3 2-18-16,6 1-34 15,-4 0-7-15,0 4-80 16</inkml:trace>
  <inkml:trace contextRef="#ctx0" brushRef="#br0" timeOffset="83983.2016">17228 8394 704 0,'-10'7'246'15,"-7"8"-218"-15,0-2-36 0</inkml:trace>
  <inkml:trace contextRef="#ctx0" brushRef="#br0" timeOffset="84139.4145">17024 8614 640 0,'-10'11'298'0,"-7"11"-142"15,-4-1-46-15,4 1-67 16,1-1-20-16,4-4-63 16,2 1-147-16</inkml:trace>
  <inkml:trace contextRef="#ctx0" brushRef="#br0" timeOffset="84264.3849">16755 9041 251 0,'-5'15'157'0,"-8"9"-17"16,4-3-77-16,5 2-32 0,0-8-21 16,4-1-72-16</inkml:trace>
  <inkml:trace contextRef="#ctx0" brushRef="#br0" timeOffset="84405.3316">16652 9422 781 0,'-2'15'365'0,"-4"17"-176"16,-2-6-57-16,6-2-82 15,2-2-24-15,2-6-120 16</inkml:trace>
  <inkml:trace contextRef="#ctx0" brushRef="#br0" timeOffset="84561.5919">16645 9947 871 0,'-1'14'307'15,"1"17"-268"-15,1-3-12 16,3-1 0-16,2-3-11 16,6-4-15-16,3 0-89 15</inkml:trace>
  <inkml:trace contextRef="#ctx0" brushRef="#br0" timeOffset="84702.1819">16792 10424 792 0,'0'18'318'16,"2"15"-158"-16,3-2-151 16,2-9 0-16,4-2-48 15,3-5-160-15</inkml:trace>
  <inkml:trace contextRef="#ctx0" brushRef="#br0" timeOffset="84873.6159">17070 10890 621 0,'8'16'270'15,"8"15"-137"-15,0 0-69 16,-2-4 5-16,1-3-29 15,0-3-10-15,7-2 45 0,0 1-18 16</inkml:trace>
  <inkml:trace contextRef="#ctx0" brushRef="#br0" timeOffset="85553.1523">18715 7951 976 0,'10'4'382'0,"21"0"-274"16,5 2-36-16,16 3-31 0,4-2-16 15,0-1-70-15,-2 2-128 16</inkml:trace>
  <inkml:trace contextRef="#ctx0" brushRef="#br0" timeOffset="85694.1305">19325 8129 836 0,'5'0'322'0,"7"-1"-228"15,5 4-51-15,5 3-27 16,-1 0-7-16,5 3-88 16,-7-2-129-16</inkml:trace>
  <inkml:trace contextRef="#ctx0" brushRef="#br0" timeOffset="85803.0876">19593 8268 571 0,'11'13'324'16,"6"4"-66"-16,3 2-112 15,-1-4-40-15,0-7-55 16,1 2-11-16,2-1-205 16</inkml:trace>
  <inkml:trace contextRef="#ctx0" brushRef="#br0" timeOffset="85928.3692">19971 8585 878 0,'5'6'390'0,"5"3"-191"15,1 3-128-15,0 1-19 16,4 2-27-16,-2 0-74 16</inkml:trace>
  <inkml:trace contextRef="#ctx0" brushRef="#br0" timeOffset="86068.661">20186 9032 774 0,'7'8'400'0,"2"12"-83"0,1-3-233 16,7-4-12-16,1 2-31 16,5-2-63-16</inkml:trace>
  <inkml:trace contextRef="#ctx0" brushRef="#br0" timeOffset="86209.2507">20362 9464 737 0,'0'14'354'16,"0"8"-137"-16,3 1-140 16,4-3-1-16,-2-5-56 15,5 4-72-15</inkml:trace>
  <inkml:trace contextRef="#ctx0" brushRef="#br0" timeOffset="86349.8343">20429 9873 987 0,'-2'9'421'16,"-2"14"-217"-16,-1 1-92 16,2-4-53-16,-1 2-22 15,1-5-28-15,1-2-18 16,0 2-168-16</inkml:trace>
  <inkml:trace contextRef="#ctx0" brushRef="#br0" timeOffset="86474.9847">20284 10270 1055 0,'-5'8'405'0,"-7"10"-305"15,2-4-49-15,7 0-63 16,-2-3-186-16</inkml:trace>
  <inkml:trace contextRef="#ctx0" brushRef="#br0" timeOffset="86615.3964">20118 10558 1008 0,'-7'7'389'0,"-10"7"-259"16,4 0-100-16,7-2-13 15,3 1-42-15,-1 1-125 0</inkml:trace>
  <inkml:trace contextRef="#ctx0" brushRef="#br0" timeOffset="86779.7093">19868 10993 810 0,'-13'10'309'16,"-8"13"-238"-16,6-2-42 16,8-4-4-16,5-3-112 0,2-5-74 15</inkml:trace>
  <inkml:trace contextRef="#ctx0" brushRef="#br0" timeOffset="86935.9237">19654 11253 640 0,'-15'12'379'0,"-12"5"-31"0,5-2-228 16,2 0-49-16,6-4-52 15,4 1-11-15,-1 0-13 16,-3-2-29-16,-6 1-73 16,-5 1-67-16</inkml:trace>
  <inkml:trace contextRef="#ctx0" brushRef="#br0" timeOffset="87061.2867">19159 11522 1153 0,'-11'3'407'0,"-12"4"-356"16,-2-1-32-16,5-3-45 16,-3-1-61-16</inkml:trace>
  <inkml:trace contextRef="#ctx0" brushRef="#br0" timeOffset="87185.8653">18600 11661 840 0,'-10'0'162'0</inkml:trace>
  <inkml:trace contextRef="#ctx0" brushRef="#br0" timeOffset="87310.8352">18285 11641 935 0,'-16'-4'378'0,"-19"-3"-240"16,3 0-509-16</inkml:trace>
  <inkml:trace contextRef="#ctx0" brushRef="#br0" timeOffset="87490.9565">17648 11420 852 0,'-17'-4'433'0,"-12"-6"-7"0,1-1-404 15,-2-3-11-15</inkml:trace>
  <inkml:trace contextRef="#ctx0" brushRef="#br1" timeOffset="92673.3503">18566 9530 809 0,'-6'-5'437'0,"-9"-9"-92"16,-3 6-52-16,-9-1-73 15,0 1-42-15,-8 5-72 16,-5 1-28-16,-2 13-56 15,1 8-17-15,6 12-16 16,4 7-5-16,13 8 0 16,4-1 2-16,20 6 1 15,10-1-1-15,22-5 0 16,16-5 1-16,14-18 3 16,5-7 4-16,-5-23 36 15,-5-11 28-15,-13-11 59 16,-8-11 32-16,-16-10 15 15,-15-4-6-15,-20 0-44 16,-15 5-27-16,-15 12-41 16,-4 3-20-16,1 12-15 15,4 7-25-15,13 8-100 16,4 10 104-16</inkml:trace>
  <inkml:trace contextRef="#ctx0" brushRef="#br0" timeOffset="95167.8645">19131 9534 1166 0,'6'4'454'0,"8"4"-304"15,10 8-40-15,20 15-36 16,9 6-9-16,14 10-24 16,-5-5-4-16,-10-4-7 15,-6-5-5-15,-19-7-23 16,-2-2-51-16,-8-9-197 16</inkml:trace>
  <inkml:trace contextRef="#ctx0" brushRef="#br0" timeOffset="95396.4544">19553 9596 1191 0,'-6'-4'538'16,"-3"0"-251"-16,-4 1-73 0,-4 12-90 15,0 7-38-15,-12 11-50 0,-1 7-17 16,-13 6-13-16,-3 2-1 15,2 3-3-15,-1-1-25 16,10-4-77-16,2-4-50 16,8-9-177-16</inkml:trace>
  <inkml:trace contextRef="#ctx0" brushRef="#br0" timeOffset="95740.1229">19306 10214 467 0,'0'-7'333'0,"3"-7"52"16,-1-3-81-16,1-1-66 16,1-2-26-16,-3 2-38 15,0 2-20-15,-1 3-24 16,0 7-20-16,-1 6-48 16,-3 6-23-16,2 14-37 0,1 4-8 15,1 8 2-15,3 4 1 16,4-2 3-16,-2-1-14 15,1-7-118-15,1-5-95 16</inkml:trace>
  <inkml:trace contextRef="#ctx0" brushRef="#br0" timeOffset="95970.2757">19055 10429 818 0,'0'0'481'16,"6"-2"0"-16,5 2-274 15,19-3-102-15,12 0-21 16,23 3-25-16,10-4-23 0,3 4-21 16,-5 0-3-16,-14-2 16 15,-7 1-46-15,-17-1-142 16,-3-1-149-16</inkml:trace>
  <inkml:trace contextRef="#ctx0" brushRef="#br0" timeOffset="96360.4914">19269 10679 800 0,'6'-1'334'0,"11"0"-185"0,5-4-38 16,7-2-6-16,5 0-16 16,-4-1-21-16,-6-2-13 15,-5 2 4-15,-11-6 5 16,-5 2 20-16,-3 4 2 15,-15 1-23-15,-4 3-14 16,-14 3-29-16,-2 2-11 16,-3 6-9-16,3 8-3 0,7 5-12 15,6 6 1-15,10 6 10 16,8 0 4-16,10-1 18 16,7-2 11-16,16-4 8 15,4-16 7 1,-17-5 0-16,1 2-7 0,56 2 27 15,4-5 384-15</inkml:trace>
  <inkml:trace contextRef="#ctx0" brushRef="#br0" timeOffset="107349.2417">15762 10809 444 0,'0'3'241'0,"-3"0"-31"16,-7 1-19-16,-15 1-30 0,-7 3-11 15,-12 3-43-15,-7 3-19 16,-19-1-39-16,-13 6-18 15,-32 2-20-15,-14-1-4 16,-34 3-2-16,-12-4-1 16,-23-4 1-16,-12 0 1 15,-12-2 0-15,-8 1 0 16,-18 7-1-16,-3-3-2 16,-16 2 23-16,6 1 6 0,-3 1 6 15,4 2 2-15,15 2-17 16,5-5-4-16,28-1-2 15,4-3-2-15,45-11-1 16,10-4-3-16,39-5 1 16,21-3 0-16,24 0-3 15,12 1-1-15,25 1-5 16,3-2-4-16,12 6-7 16,1 0-3-16,0 4-19 15,2 4-22-15,3 0-111 16,3-2-162-16</inkml:trace>
  <inkml:trace contextRef="#ctx0" brushRef="#br0" timeOffset="107646.0452">11074 11191 532 0,'10'-7'204'0,"10"-5"-115"16,-3 0 16-16,0 3 34 15,-11-1 50-15,-6 5-11 16,-10 7-49-16,-15-2-25 16,-10 8-37-16,-10-1-2 15,-13 6-26-15,-3-1-2 0,3 1-3 16,9 3-6-16,7-3-5 16,13 4-11-16,7-1-8 15,6 0 7-15,15 4 1 16,1-2 13-16,14 8 16 15,3 0-4-15,18 3 5 16,18-1-8-16,35-5-27 16,16-5-37-16</inkml:trace>
  <inkml:trace contextRef="#ctx0" brushRef="#br0" timeOffset="108731.5768">918 11944 875 0,'-35'0'345'0,"-30"-5"-205"0,34 7-129 15,16 1-18-15,31-3-16 16,23 2-4-16,45-1 2 16,26 0 7-16,58-1 7 15,23-3 3-15,57-2 7 16,21-1 1-16,44 2 6 15,19 0-1-15,29-4 2 16,24-2 1-16,23-6 27 16,11-3 5-16,12 0 6 15,1 0 10-15,-7 6-5 16,-6 1 4-16,-20 10 13 16,-14 1-1-16,-47 2-13 15,-20 3-6-15,-57 0-16 0,-29 0-6 16,-56 1 7-16,-32-4-40 15,-49 0-96-15,-26 0-95 16</inkml:trace>
  <inkml:trace contextRef="#ctx0" brushRef="#br0" timeOffset="109323.2737">8016 11722 582 0,'1'2'241'16,"3"-1"-116"-16,5 4-37 15,11 4-8-15,6 0 11 16,16 1-2-16,3 3-9 0,2 1-19 15,-9-4-9-15,-10 4-19 16,-4-6 21-16,-17-1 14 16,-7 1 19-16,-8 1 28 15,-13-1-19-15,-13 7-9 16,-5 0-20-16,-15 1-30 16,2 3-9-16,10-5-21 15,12-2-73-15</inkml:trace>
  <inkml:trace contextRef="#ctx0" brushRef="#br0" timeOffset="109940.6726">8488 11960 860 0,'-5'9'356'0,"-6"4"-177"16,1 11-124-16,3 7-15 15,4 3 6-15,3 0 2 16,12-3 11-16,3-4 2 16,5-9 4-16,7-2 7 15,-3-12 12-15,3-4 4 16,-3-13-3-16,-2-2-13 15,-4-4-27-15,-5-5-11 16,-6-3-11-16,-6-7-6 0,-1 10-10 16,-5 3-7-16,1 16-19 15,-3 4-9-15,2 6-10 16,3 10-1-16,3 3 13 16,7 7 8-16,9 1 24 15,4-3 10-15,9 3 13 16,-1-5 11-16,-3-10-10 15,4-2 37-15,-7-10 24 16,6-7 10-16,-7-9 23 16,-1-5-38-16,-11-1-27 15,-7 0-21-15,-9 4-25 16,-5 0-35-16,-9 3-177 16,-2 2 3-16</inkml:trace>
  <inkml:trace contextRef="#ctx0" brushRef="#br0" timeOffset="112908.7116">4076 9495 1125 0,'-5'-5'449'0,"1"7"-327"15,8 17-77-15,8 46-40 16,8 27-4-16,9 58 29 16,-3 34 5-16,1 60-10 15,0 28-7-15,-13 37-8 16,2 8-10-16,-1 4 50 15,0-4 17-15,2-19 21 0,-1-7 11 16,-9-38-51-16,-2-14-17 16,-5-28-18-16,-3-26-7 15,3-20-139-15,-1-20-370 16</inkml:trace>
  <inkml:trace contextRef="#ctx0" brushRef="#br0" timeOffset="113564.8192">4109 9575 611 0,'-10'8'292'0,"-14"8"-81"16,-1 3-53-16,-1 2-49 16,3-1-16-16,4-5-29 15,3-4-12-15,10-5-2 16,3-6 5-16,11-5-11 16,4-4 1-16,0-10 3 15,4-2-3-15,-1-6-10 16,7 1-7-16,4-1-16 15,-3 2-2-15,-1 3-3 16,-7 0 14-16,-6 12 4 16,-1 5 4-16,-2 15 11 15,1 12-12-15,3 10-4 16,1 2-6-16,9 1-5 16,3-3-64-16</inkml:trace>
  <inkml:trace contextRef="#ctx0" brushRef="#br0" timeOffset="113893.274">4628 9478 728 0,'-1'-8'405'0,"-3"0"-58"16,2-2-82-16,-1 16-115 16,0 7-45-16,3 11-73 15,0 14-6-15,1 12 0 16,3 8-3-16,-2 7-3 15,2 3-2-15,-1-7 3 16,1-6-34-16,1-7-115 16,2-11-94-16</inkml:trace>
  <inkml:trace contextRef="#ctx0" brushRef="#br0" timeOffset="114127.3703">4842 9553 1155 0,'0'-5'450'15,"2"0"-310"-15,-5 1-58 16,3 4-45-16,0 0 2 16,0 0 6-16,0 0-8 0,8 29-12 15,13 34-8-15,-5-19-12 16,-4 4-1-16,-2 5 5 15,-4 0-15-15,-6-3-68 16,1-7-42-16</inkml:trace>
  <inkml:trace contextRef="#ctx0" brushRef="#br0" timeOffset="114361.4947">4978 9522 1033 0,'3'0'485'16,"-3"-4"-196"-16,5 13-157 15,-1 3-37-15,2 13-29 16,2 4-3-16,-4 9-21 16,1 6-10-16,0 0-15 0,3 2-3 15,2-6-3-15,-4-4-3 16,4-11-103-16,-1-5-87 15</inkml:trace>
  <inkml:trace contextRef="#ctx0" brushRef="#br0" timeOffset="114502.1807">4879 9761 991 0,'11'0'381'0,"15"0"-272"15,5 0-65-15,12-1 19 16,2-1-100-16</inkml:trace>
  <inkml:trace contextRef="#ctx0" brushRef="#br0" timeOffset="114760.9523">5343 9465 763 0,'-13'1'375'0,"-12"7"-121"16,-3 4-71-16,-1 11-81 15,6 13-22-15,8 6-36 16,7 9-9-16,13 4-13 15,4-3-9-15,11-2-10 16,3-5 2-16,9-14 9 16,2-3-23-16,3-12-153 15</inkml:trace>
  <inkml:trace contextRef="#ctx0" brushRef="#br0" timeOffset="115088.6142">5511 9753 734 0,'2'0'336'15,"6"0"-147"-15,3 0-40 16,11-2-46-16,-2-1-21 16,4-6-22-16,-5-2-7 15,-7-4-9-15,-3 0 7 16,-9-2 8-16,-2 2-1 0,-9 5-7 15,-3 4-16-15,-2 9-26 16,-1 6-9-16,0 11-8 16,0 4-2-16,7 5 0 15,2 2 0-15,8-1 8 16,3 0 3-16,9-5 9 16,4-4 3-16,6-9 2 15,1-4-1-15,1-8-2 16,1-4-38-16,-1-9-465 15</inkml:trace>
  <inkml:trace contextRef="#ctx0" brushRef="#br0" timeOffset="115276.4614">5705 9373 1051 0,'-3'-5'511'16,"-1"1"-203"-16,2 0-124 16,7 3-142-16,-1 1-34 15,-4 0-93-15,0 0-100 16</inkml:trace>
  <inkml:trace contextRef="#ctx0" brushRef="#br0" timeOffset="115432.2824">5779 9445 712 0,'1'14'443'0,"1"8"-75"0,-4-3-87 16,-8 3-61-16,-7-6-88 15,0 2-34-15,-2-3-46 16,4-8-25-16,7-6-138 16,1-5-108-16</inkml:trace>
  <inkml:trace contextRef="#ctx0" brushRef="#br0" timeOffset="115838.4371">5932 9444 893 0,'-6'7'386'15,"-3"8"-199"-15,-2 4-55 16,9 1-63-16,2 1-18 16,4-6-27-16,1 1-8 15,8-6-5-15,-5-7 2 16,4-3 9-16,0-6 4 16,-5-4 3-16,2-1 0 0,-4-5-6 15,-5 1-1-15,0 0-5 16,-1 0-1-16,-1 6-9 15,3 1-3-15,0 8-13 16,-1 5-3-16,6 10 1 16,-3 0-1-16,4 1 10 15,5 0 1-15,-1-6 11 16,5 2 11-16,0-2 10 16,-1-3 4-16,-2-6 3 15,-5-1-3-15,-3-5-35 16,1-2-75-16</inkml:trace>
  <inkml:trace contextRef="#ctx0" brushRef="#br0" timeOffset="116026.2863">6174 9495 1002 0,'5'2'487'0,"3"12"-172"0,8 5-121 15,0 14-112-15,2 11-34 16,-4 12-37-16,-3 4 3 15,-14 7 3-15,-5-2 2 16,-7-10 2-16,-1-5-4 16,-1-15-24-16,3-7-69 15,2-14-188-15</inkml:trace>
  <inkml:trace contextRef="#ctx0" brushRef="#br0" timeOffset="116353.9413">6530 9532 994 0,'-1'-7'518'0,"-6"-3"-146"16,0 5-96-16,-1 10-143 15,0 7-51-15,3 15-58 0,5 7-8 16,4 19-2-16,3 7-4 16,6 12-3-16,-3-1-2 15,0-10 2-15,-2-4 2 16,-4-21 4-16,0-8 3 15,-4-13 15-15</inkml:trace>
  <inkml:trace contextRef="#ctx0" brushRef="#br0" timeOffset="121197.2182">4170 10279 146 0,'1'-1'110'0,"-1"0"21"16,0-2-20-16,0 3-33 15,0 0-8-15,0 0-4 16,0 0-5-16,0 0-2 16,0 0-4-16,0 0-20 15,0 0-4-15,0 0 3 16,0 0 8-16,0 0 21 16,0 0 11-16,0-1-2 15,0 0-9-15,0 0-26 16,-1 1-13-16,0 0-13 15,0-1-6-15,0 0-13 16,1 1-6-16,0 0-2 16,0 0 6-16,0 0 32 15,0 0 19-15,2 0 47 16,5 0 15-16,-2 0 18 16,-4-2-10-16,-1 1-28 15,0 0-68-15</inkml:trace>
  <inkml:trace contextRef="#ctx0" brushRef="#br0" timeOffset="133521.8966">4197 10222 398 0,'0'0'205'0,"0"0"-62"16,0 2-49-16,0-2-12 16,0 0 10-16,0 0 9 15,0 0-1-15,0 0-2 16,15 1-21-16,32 3 2 15,-25-6-12-15,6 1-10 16,2 1-9-16,0 1-16 0,1 5-13 16,-1 2-6-1,-6 2-4-15,0 1-3 0,-2 0-1 16,-2 0-1-16,1 0 0 16,3 3-1-16,3-1 1 15,3 0 3-15,1 1 3 16,-1 2 1-16,-8 4 3 15,1 0 0-15,1 2 4 16,2-1 1-16,4-1-3 16,1 1-2-16,-1-4-6 15,2 0-1-15,-3 1-1 16,0-4-1-16,-3 2 0 16,0-4 0-16,1 6 1 15,0-2 2-15,1 0 1 16,-3 4 1-16,0-1-3 15,-1 2 1-15,-5 1-3 0,1-1-1 16,0-3 0-16,2 2-2 16,9-1 1-16,-2 0 0 15,5 3-1-15,-2-3 1 16,-7 3 2-16,3 3 2 16,-9-3 3-16,0 2 1 15,4-3 0-15,-1-2-1 16,2-2-2-16,1-3-2 15,5 0-1-15,2-2-1 0,0 3-2 16,2 0 1-16,-4 5-1 16,0-4 0-16,0 4 2 15,-3-1 1-15,-1 0 0 16,0-1 1-16,-2-2-2 16,0-2 0-16,0-1 0 15,1-2-1-15,-1 1 0 16,-1-1-1-16,0 2 0 15,2 2-1-15,1 1 1 16,0 3-1-16,3 0 0 16,-6 0 0-16,4-3 0 15,-2 0 1-15,1-1-1 16,6-1 0-16,-1 1 0 16,2 0 0-16,-5-1 0 15,2-1 1-15,-6 2-1 16,-2 0 2-16,-3-4 0 0,0-1 0 15,-2-2 1-15,1 0 0 16,3-1 1-16,-1-3-1 16,4-3-1-16,2 1-1 15,-2 3 0-15,-3 2-1 16,-2 2 0-16,1-2 1 16,0 1-2-16,4 0 1 15,1 2 0-15,-1 0 0 0,6-4-1 16,1 1 2-16,-1-4-1 15,0-1 0-15,-7-2 1 16,3 0-1-16,-9 1 0 16,2 3 0-16,1 4-1 15,-3-1 1-15,3-1 0 16,0 0-1-16,3-2 2 16,2-4 1-16,-1-3-1 15,2 0 1-15,0-1-1 16,1 3-2-16,6 5-2 15,5 5 0-15,-3 3 1 16,-3 0 1-16,-14 2-12 16,-7 0 38-16</inkml:trace>
  <inkml:trace contextRef="#ctx0" brushRef="#br0" timeOffset="135700.9959">4299 10254 305 0,'0'1'164'0,"0"0"-44"16,-2-1-22-16,1 0-34 15,0 0-5-15,0 0 5 16,-1 0 0-16,1 0-3 16,0 0-2-16,0 0-7 15,0 0 1-15,-10 0 4 16,1 1 5-16,-29 9 0 15,29-8-5-15,-2 0-12 16,0-2-3-16,0 0-3 16,-3 2-3-16,1 1-8 15,0 2-4-15,-2 2-1 0,0-1 1 16,-1 1 2-16,-2 0-1 16,3 0-2-16,1 3-1 15,-1-1-4-15,0 1-3 16,-4 0-7-16,1 0-1 15,0 3-2-15,-2 1-1 16,1-2-1-16,-5 0-1 16,-5-2 0-16,4 0 0 15,-1 5-1 1,4-3 1-16,6 3 12 16,-5 0 6-16,5-3 6 15,-6 2 2-15,1 1-12 16,1-3-3-16,1 6-6 15,0-3-3-15,4-2-1 16,-5 5-2-16,1-2 1 16,2 2-1-16,-3-3 2 0,3 1-1 15,-2-3 4-15,-1 2 1 16,-4 0 0-16,-2 1 0 16,-1 0-2-16,0 0-1 15,0 2 0-15,4 0 0 16,3 1-2-16,2 0 0 15,0 0 0-15,1 1 0 16,-4-1 1-16,0-3 0 0,0 0 0 16,1-1 0-16,-2 1-1 15,2 3 0-15,0-2 0 16,-2 0-1-16,2-3 0 16,-1-2 1-16,-1 0 0 15,0 0 0-15,0 1 0 16,-2-1 1-16,0-1 0 15,-3 1-4-15,1 2 21 16,3 1 3-16,-1 6 4 16,1-3 4-16,-1 2-21 15,-4-2-1-15,2-1-3 16,6-1 0-16,1-2-2 16,-2-1-1-16,1 4 0 15,-3-3-1-15,-2 6 0 16,4 1-1-16,-5-2 0 0,-2 4 8 15,0-4 9-15,-4-1 3 16,0 0 5-16,3-3-5 16,3-3-6-16,4 0-3 15,2-4-5-15,1 2-2 16,-5 3-2-16,1-1 0 16,1 0-2-16,1 3 1 15,-2-3-1-15,3 0 0 16,-2-2 1-16,0-3 1 0,2-2 2 15,2 0 1-15,0 0-2 16,-1 1-1-16,-3 1-1 16,-3-2-2-16,-2 3 0 15,2-1 0-15,-1 2 0 16,3 3 0-16,1-3 1 16,1 0 0-16,3-3 1 15,-2 0 2-15,2-2-1 16,2-1 0-16,0-1-1 15,0 1 0-15,-2 0-2 16,1 0 1-16,2 1 0 16,-2-1 0-16,2 1-1 15,-2-2 1-15,-2 2-1 16,2-2 1-16,-3-1 1 16,2 1-1-16,1-2 1 15,-2 1 0-15,1-1-1 16,-3 0 0-16,1 1-1 0,0-1 1 15,6 3-1-15,2 1 0 16,-5-1 0-16,2-1 0 16,-1-1 1-16,0 0-1 15,3 3 1-15,0-2-1 16,-1-1 1-16,2-1-1 16,-1 0 1-16,2 0-1 0,1 0 0 15,-1 0 2-15,0-1-2 16,2 0 2-16,-3 0 0 15,-1-3-1-15,-2 3 0 16,0-1 0-16,3 1 0 16,-3 1 0-16,0 0-1 15,-7 0 0-15,-6 1 0 16,0 3-1-16,0 1-2 16,2 1 20-16,3 2-112 15,2 4 473-15</inkml:trace>
  <inkml:trace contextRef="#ctx0" brushRef="#br0" timeOffset="138587.9963">1511 11916 557 0,'2'-2'336'0,"-2"-4"1"15,-1 5-54-15,1 1-86 16,-1 0-38-16,1 0-83 0,0 6-29 16,-2 21-25-16,4 36-6 15,7-23-1-15,-3-1-79 16</inkml:trace>
  <inkml:trace contextRef="#ctx0" brushRef="#br0" timeOffset="138822.7062">1114 12365 476 0,'-2'0'335'0,"-5"0"35"16,2 1-87-16,5 2-92 15,5 1-38-15,-5-4-73 16,14 1-15-16,54 2-30 16,-23-3-15-16,4 0-125 15,-2 1-195-15</inkml:trace>
  <inkml:trace contextRef="#ctx0" brushRef="#br0" timeOffset="139268.9458">1584 12350 638 0,'-1'3'312'0,"0"6"-73"15,1 6-111-15,4 6-69 16,-3 0-5-16,3 2-30 16,3-4-9-16,-4-5-3 15,3-3-17-15,-2-10-60 16,-4-4-31-16,0-5-25 0,-2-3 19 16,-4-6 57-16,0-1 31 15,6 0 48-15,-1-2 19 16,7 5 25-16,-1 4 5 15,2 0-25-15,4 3-17 16,-1 0-28-16,6 2-8 16,3-1-3-16,3 2-1 15,-4 0 26-15,-2-3 11 0,-4 3 30 16,-4 3 8-16,-4 2-5 16,2 1-3-16,-2 3-24 15,1 1-8-15,-1 4-19 16,2 0 6-16,-4 8 10 15,-1 5 16-15,3 8 17 16,-2 5-8-16,1 4-13 16,2 1-17-16,1-4-60 15</inkml:trace>
  <inkml:trace contextRef="#ctx0" brushRef="#br0" timeOffset="139979.8105">6454 11757 788 0,'0'-4'421'0,"-3"1"-111"15,6 4-112-15,-3-1-121 16,0 8-33-16,2 22-24 15,4 57-5-15,-6-32-84 16</inkml:trace>
  <inkml:trace contextRef="#ctx0" brushRef="#br0" timeOffset="140526.5545">6434 12171 671 0,'0'-7'404'0,"-1"-5"-26"15,0 7-118-15,1 8-122 16,0 12-44-16,0 8-59 16,0 7-4-16,1 8-3 15,-1-2-7-15,4-3-6 16,0-4-21-16,0-14-78 16,2-9-49-16,-4-16-152 15,1-8-50-15,-1-12 25 16,-2-3 49-16,-3-2 181 15,-3-1 90-15,-3 9 141 16,5 3 41-16,0 9 18 16,5 5-14-16,3 3-98 15,2 2-44-15,5 4-58 16,2-2-8-16,11 4 4 16,-1 1 1-16,6-2 23 0,3-4 6 15,-4-4 39-15,-1-1 31 16,-13 2 31-16,-6 2 23 15,-6 5-10-15,-2 5-20 16,-3 10-28-16,-1 9-20 16,-2 18-22-16,1 9-9 15,6 15-18-15,4 1 10 16</inkml:trace>
  <inkml:trace contextRef="#ctx0" brushRef="#br0" timeOffset="170048.0503">580 14269 880 0,'-22'-16'411'15,"-21"-20"-193"-15,3 0-42 0,24 3-79 16,13 2-34-16,22 7-28 16,15 3-12-16,13 8-17 15,7 12-1-15,5 10 1 16,-5 11 4-16,-9 18 16 15,-9 8 12-15,-26 17 19 32,-14 9 6-32,-26 4-3 0,-11-2-11 15,-6-5-21-15,-4-10-2 0,3-18 5 16,-1-14-1-16,5-26-10 16,2-9-8-16,14-19-30 15,9 0-9-15,15 2-2 16,10 4 0-16,16 8 6 15,6 4 6-15,14 9 7 16,4 8 4-16,1 8 8 0,-1 6 2 16,-7 2 1-16,-2 1 0 15,-3 0-53 1,3-5-106-16</inkml:trace>
  <inkml:trace contextRef="#ctx0" brushRef="#br0" timeOffset="170309.0269">1018 13717 1262 0,'13'0'514'0,"18"7"-310"0,4 10-123 0,15 31-43 16,-5 16-2-16,-11 26 24 15,-8 20 5-15,-26 16 2 16,-10 3-14-16,-12-4-23 16,-6-12-4-16,0-24-4 15,1-4 0-15,-2-18-9 16,3-15-59 0,-1-24-443-16</inkml:trace>
  <inkml:trace contextRef="#ctx0" brushRef="#br0" timeOffset="170710.0275">1893 14111 1255 0,'-2'12'485'16,"-4"21"-282"-16,1 10-69 15,1 19-15-15,1 8-9 16,-1 1-57-16,4-2-17 0,0-16-19 16,1-6-2-16,3-12-6 15,4-5-67-15,1-14-179 16</inkml:trace>
  <inkml:trace contextRef="#ctx0" brushRef="#br0" timeOffset="171095.6481">1798 14273 972 0,'4'-15'510'0,"10"-18"-82"16,6 2-188-16,21 3-107 15,11 5-36-15,7 13-62 16,5 5-17-16,-11 10-15 16,-8 8 0-16,-16 9 0 15,-13 5-1-15,-20 9-1 0,-11 4-1 16,-11 5 1-16,-4-4-12 16,0-9-12-16,10-4-4 15,7-12-17-15,6-4 3 0,13-5 5 16,3-1-2-16,14 2 11 15,8 1 9-15,9 6 10 32,-1 5 9-32,-10 4 13 15,-6 2 29-15,-23 5 39 16,-8 2 17-16,-24 3 7 0,-6 0-25 16,-4-6-31-16,-2-10-15 15,5-12-23-15,3-4-39 0,4-12-121 16,4-3-73-16</inkml:trace>
  <inkml:trace contextRef="#ctx0" brushRef="#br0" timeOffset="171374.1795">2391 14157 934 0,'13'-6'476'32,"10"-2"-107"-32,16 3-233 15,12 0-20-15,11 7-56 0,4 1-12 16,-6 0-30-16,-2 3-4 15,-5-6-98-15,-7-1-202 16</inkml:trace>
  <inkml:trace contextRef="#ctx0" brushRef="#br0" timeOffset="171612.1743">2670 14228 975 0,'0'11'407'0,"0"21"-214"15,3 10-22-15,0 12-26 16,-1 9-8-16,-2 2-16 16,0 3-8-16,-2 0-4 15,0-8-11-15,2-8-36 16,0-8-7-16,0-19-24 15,0-5-5-15,-1-15-1 0,-3-7-79 16</inkml:trace>
  <inkml:trace contextRef="#ctx0" brushRef="#br0" timeOffset="171897.521">3211 14377 1616 0,'0'2'671'15,"-2"0"-388"-15,2 0-195 16,0-2-42-16,0 0-49 16,0 0-70-16</inkml:trace>
  <inkml:trace contextRef="#ctx0" brushRef="#br0" timeOffset="172044.4314">3266 14554 1837 0,'-2'0'679'0,"1"0"-533"15,1 0-68-15,0 0-21 16,0 0-76-16,0-1-52 16</inkml:trace>
  <inkml:trace contextRef="#ctx0" brushRef="#br0" timeOffset="172298.2243">1770 15126 1300 0,'16'1'470'0,"45"-4"-360"16,29-1-43-16,58-5 76 16,32-4-1-16,17 0-17 15,9 6-17-15,-25 7-9 16,-26 6 63-16</inkml:trace>
  <inkml:trace contextRef="#ctx0" brushRef="#br0" timeOffset="174406.4963">1553 5968 961 0,'-16'0'429'0,"-9"2"-214"0,26 2-97 16,42-4-31-16,25 5-1 15,50-4 30-15,22-1 14 16,37 1-14-16,18 1-14 16,-2 0-35-16,-11-2-18 15,-26-7-11-15,-23-5-49 16</inkml:trace>
  <inkml:trace contextRef="#ctx0" brushRef="#br0" timeOffset="176174.0869">4756 14308 739 0,'-17'-2'356'0,"-25"-5"-104"0,-6 1-46 16,-1 5-56-16,2 1-28 16,9 9-64-1,8 5-27-15,12 8-32 16,5 1-8-16,19 6-8 16,12 2-1-16,20 4 11 15,14 2 3-15,10-3 10 16,2 0 9-16,-10-6 11 15,-9 1 14-15,-24-1 30 16,-18-2 20-16,-25-1 26 0,-14-5-1 16,-16-12-12-16,-3-6-19 0,8-14-37 15,9-4-25-15,17-4-98 16,12 3-48-16,13 1-429 16</inkml:trace>
  <inkml:trace contextRef="#ctx0" brushRef="#br0" timeOffset="177277.4337">4955 14688 845 0,'-1'-6'440'0,"1"-2"-95"15,1 5-153-15,-1 13-115 16,3 9-30-16,-3 15-47 16,1 8 6-16,-1 9 9 15,1-1-1-15,2-10 2 16,-1-9-10-16,3-19-34 15,-5-12-18-15,0-17-16 16,6-6 7-16,1-11 29 0,3-1 14 16,2 3 9-16,-1 1-1 0,0 14 1 15,0 3 0-15,-4 9 3 16,-7 6 5-16,-4 7 5 16,-10 7 1-16,-3 4 15 15,2 3 2-15,2-3 3 31,8-1-3-31,12-6 3 16,6-3-5-16,11-2-3 0,7-2 2 16,8-4 12-16,3-1-61 15,4-4-472-15</inkml:trace>
  <inkml:trace contextRef="#ctx0" brushRef="#br0" timeOffset="177593.5839">5475 14468 1158 0,'5'4'412'0,"8"-1"-310"0,23 3-69 16,20 0 23-16,34-4 15 15,9 1-11-15,12-3-17 0,0-4-7 16,-6-3-16 0,-2-6-4-16,-12 1-6 0,-10-3-12 15,-21 2-107-15,-11 5-66 16,-20-1-185-16,-9 3-127 15</inkml:trace>
  <inkml:trace contextRef="#ctx0" brushRef="#br0" timeOffset="177778.4781">6383 14315 556 0,'-6'-4'305'0,"-2"-6"-66"16,2 7-52-16,12 3-69 16,4 0-20-16,3 8-11 15,5 1 11-15,0 11 17 0,-1 4-1 16,-2 2 1-1,-1 3 0-15,-13-2 11 16,-2-1 1-16,-13-1-17 16,-7-5-17-16,-2-1-38 15,-7-2-28-15,2-4-174 16</inkml:trace>
  <inkml:trace contextRef="#ctx0" brushRef="#br0" timeOffset="179467.6565">7382 14425 484 0,'-28'-7'311'0,"-19"-6"-42"0,10-19-93 16,7-7-45-16,25-10-76 15,13 2-29-15,23 4-15 16,8 8 14-16,13 14 15 16,1 12 10-16,2 22 1 15,-1 12-9-15,-12 21 12 0,-10 9 10 16,-26 17 13-16,-15 1 2 16,-28-5-12-16,-8-1-13 15,-5-14-17-15,-3-7-6 0,-1-11-3 16,-2-12 1-16,-1-20 2 15,8-7-4-15,15-12-11 16,12-3-9-16,18-1-12 16,4 0 2-16,17 5 3 15,9 2 3-15,22 13 9 16,9 7-1 0,-4 12 1-16,-4 4 0 15,-17 8 0-15,-5 0-2 0,-1-1-33 16,4-1 452-16</inkml:trace>
  <inkml:trace contextRef="#ctx0" brushRef="#br0" timeOffset="179852.8071">7968 14671 861 0,'-7'2'380'0,"3"3"-220"16,10 0-30-16,33 0-67 16,25 1-19-16,41 0 2 31,25 1-1-31,51 5-6 0,13-2-7 16,32-6 30-16,1-3-15 15,-12-9-2-15,-1-3 3 0,-37-1-37 0,-10-2-2 16,-29 6-31-16,-17 4-78 15</inkml:trace>
  <inkml:trace contextRef="#ctx0" brushRef="#br0" timeOffset="180524.5203">8277 14108 320 0,'12'-14'208'0,"20"-14"56"0,2-5-57 0,-3-5-6 15,-2 0-7-15,-10-4-27 16,-7 5-16-16,-7 6-6 16,-5 3-1-16,-5 12-15 15,-2 4-16-15,-1 13-55 16,2 11-23-16,2 23-37 16,4 13-13-16,6 23 6 31,-2 4 5-31,3 1 3 0,-2-4 2 0,-2-14 4 15,3-6 0-15,3-16 38 32,2-10-77-32,0-12-160 0,4-8-387 0</inkml:trace>
  <inkml:trace contextRef="#ctx0" brushRef="#br0" timeOffset="180718.9853">8687 14187 955 0,'11'4'445'0,"10"0"-144"0,18 4-217 16,5-1 18-16,11-1-29 16,-3 1-4-16,-2-6-35 15,0 0 0-15,-5-3-155 31</inkml:trace>
  <inkml:trace contextRef="#ctx0" brushRef="#br0" timeOffset="181072.8191">9347 14017 1117 0,'5'-2'437'0,"13"0"-276"16,8 2-66-16,10 1-8 16,2 3-12-16,-2 3-30 15,-5-3-4-15,-14 5-21 16,-8 2-8-16,-13 7-2 16,-10 3 0-16,-16 6 2 15,-2 1 0-15,-2 2-5 16,3 1-2-16,9-4-1 15,6-4-2-15,9-6-1 16,4-1 1-16,11-5 9 16,9-2 1-16,15-5 5 15,6-1 0-15,10-3-10 16,-2-2 0-16,1 1 9 16,0-3-52-16,-9 1-119 15,-7 0-112-15</inkml:trace>
  <inkml:trace contextRef="#ctx0" brushRef="#br0" timeOffset="181260.2792">9384 14198 814 0,'-4'0'442'0,"3"-3"-119"15,4 3-84-15,-3 0-87 16,26 0-52-16,52 6-35 15,-21-3-20-15,1 0-17 0,2 0-9 16,-10-3-48-16,-3-1-79 16</inkml:trace>
  <inkml:trace contextRef="#ctx0" brushRef="#br0" timeOffset="181541.4645">9795 13803 874 0,'13'-2'416'16,"6"-3"-148"-16,7 0-171 16,1-5-31-16,-4-1-33 15,1-3-6-15,-9-2-6 16,-4 1-2-16,-5 2 7 15,-4 4 32-15,-3 7 29 16,-1 3 8-16,-6 16 10 16,1 12-31-16,2 17-30 15,3 9-11-15,3 9-19 16,2-1-25-16</inkml:trace>
  <inkml:trace contextRef="#ctx0" brushRef="#br0" timeOffset="182003.233">8108 15227 1009 0,'13'-3'390'0,"18"-8"-274"0,7-3-1 15,12-11 11-15,-1-3-21 0,-5-3-27 16,-8-1-4-16,-16 5 8 16,-3 6 5-16,-11 7 22 15,-4 8-6-15,-1 14-36 16,-7 6-18-16,-1 16-35 16,1 7-6-16,0 16 3 15,0 7 1-15,1 7-3 16,4 1 0-16,1-13-4 15,7-4 0-15,7-17-56 16,-2-12-72-16</inkml:trace>
  <inkml:trace contextRef="#ctx0" brushRef="#br0" timeOffset="182206.3026">8826 15058 1535 0,'3'8'596'0,"-3"7"-422"0,-2 2-56 16,2 15-72-16,0 4-5 15,3 17-20-15,6 6-6 16,-2 0-8-16,3-2-1 16,-6-18 4-16,3-5-14 15,-6-18-113-15,-4-8-85 16</inkml:trace>
  <inkml:trace contextRef="#ctx0" brushRef="#br0" timeOffset="182346.8909">8677 15284 1389 0,'3'3'542'0,"12"0"-364"16,11 2-61-16,12-1-40 15,10-3-21-15,12-1-30 16,-1 1-24-16</inkml:trace>
  <inkml:trace contextRef="#ctx0" brushRef="#br0" timeOffset="182784.5844">9325 15163 965 0,'8'0'422'16,"15"0"-172"-16,10 1-110 15,11-1-13-15,5-1-26 0,2-1-41 16,-4 1-17-16,-11 1-15 15,-4 3-12-15,-15 3-15 16,-9 5-1-16,-20 7 0 16,-7 6 1-16,-18 11 4 15,-6 2 1-15,-2 3 0 16,-1 1 0-16,10-8 0 16,9-3 0-16,12-8 2 15,8-6 8-15,8-4 8 16,5-3 5-16,12 0 3 15,9 5-6-15,12-6-9 16,9-5-5-16,4-3-2 16,0-8-28-16,-3-3-122 15,-9 0-121-15</inkml:trace>
  <inkml:trace contextRef="#ctx0" brushRef="#br0" timeOffset="182956.1267">9389 15346 1052 0,'0'-2'502'0,"5"-2"-171"15,20 1-174-15,10-2-47 16,21 3-44-16,7 1-21 16,3 2-31-16,-1 2-4 15,-12-2-55-15,-10-1-108 0</inkml:trace>
  <inkml:trace contextRef="#ctx0" brushRef="#br0" timeOffset="183174.8217">9844 15003 783 0,'20'0'396'16,"16"3"-151"-16,4-4-63 16,0-1-24-16,-7-4-57 15,-3-3-19-15,-10-2-41 16,-5-3-67-16</inkml:trace>
  <inkml:trace contextRef="#ctx0" brushRef="#br0" timeOffset="183362.603">10177 14893 1201 0,'2'-1'563'0,"3"3"-223"16,0 9-132-16,0 12-83 15,-2 11-27-15,-3 6-33 16,-2 3-14-16,-5 3-19 15,-2 0 331-15</inkml:trace>
  <inkml:trace contextRef="#ctx0" brushRef="#br0" timeOffset="185683.0753">10955 14723 919 0,'-9'-16'437'0,"-7"-13"-184"16,9-2-84-16,8-1-23 16,13-6-33-16,5 1-15 0,5 0-9 15,1-1-3-15,-2 10-27 16,0 9-15-16,6 15-31 16,4 11-11-16,15 20-8 15,8 8 0-15,14 10 2 16,6-1 3-16,4-7 3 15,-2-3 2-15,-14-16 4 16,-15-4 0-16,-24-7 10 16,-12-7 7-16,-26-9 1 15,-11-6 0-15,-16-11-10 16,-3-4-8-16,1 0-6 16,5 4-2-16,14 5-4 15,4 5-7-15,19 11-18 16,8 3-2-16,15 8 0 15,7 6 5-15,16 8 17 16,4 1 3-16,-5 1 4 16,-4-2 2-16,-18-2 15 0,-12 0 11 15,-11 2 20-15,-7-1 4 16,-13-1-10-16,3-3-8 16,-4-4-86-16,6 0 426 15</inkml:trace>
  <inkml:trace contextRef="#ctx0" brushRef="#br0" timeOffset="186085.4393">12254 14037 1019 0,'6'1'432'16,"0"6"-215"-16,2 27-141 16,-2 13-19-16,-3 33-2 15,-1 13-3-15,3 17-7 16,-5-3-8-16,-2-12-14 16,0-12-4-16,-1-23-40 0,3-10-46 15,5-25-243-15</inkml:trace>
  <inkml:trace contextRef="#ctx0" brushRef="#br0" timeOffset="186289.3489">12447 14123 1011 0,'5'-11'497'0,"5"-4"-192"16,-3 12-85-16,0 13-109 15,-1 13-35-15,7 22-24 16,-2 11-1-16,0 25-2 15,-1 7-6-15,-4 2-11 16,1-2-3-16,-3-16-11 16,-2-8-1-16,-2-16-22 15,0-10-68-15,-2-17-172 16</inkml:trace>
  <inkml:trace contextRef="#ctx0" brushRef="#br0" timeOffset="186445.7378">12278 14528 1271 0,'5'0'460'0,"10"-1"-382"16,10 0-31-16,19 0-21 0,8-2-13 16,11-2-54-16</inkml:trace>
  <inkml:trace contextRef="#ctx0" brushRef="#br0" timeOffset="186722.8561">13000 14058 931 0,'-16'-3'477'16,"-20"-10"-105"-16,-4 7-138 15,0 13-101-15,0 7-39 0,2 21-68 16,8 12-10-16,8 18-14 16,5 13-1-16,16 19-1 15,7-4 0-15,11-3 0 16,12-11 0-16,11-20 3 16,3-5 1-16,12-17 3 15,-3-7-28-15,-5-15-133 16,-4-12-420-16</inkml:trace>
  <inkml:trace contextRef="#ctx0" brushRef="#br0" timeOffset="187074.2362">13097 14343 749 0,'6'-2'406'0,"10"-4"-30"0,7 1-177 16,6 1-54-16,3-1-27 15,3 5-57-15,-2 1-9 16,-4 8-17-16,-7 3-5 16,-17 7 8-16,-6 9 0 15,-15 9-2-15,-8 4-3 16,-3 7-12-16,2-6-6 15,2-7-8-15,6-4-1 16,11-11 0 0,1-4-1-16,12-7 13 15,5-3 9-15,12-6 4 16,5-1 1-16,9-5-14 0,3 2-8 16,-1 0 21-16,0-1-66 15,-4 3-107-15,-6-3-100 16</inkml:trace>
  <inkml:trace contextRef="#ctx0" brushRef="#br0" timeOffset="187277.7144">13146 14524 981 0,'3'-1'445'0,"4"-5"-209"15,5 4-45-15,13 2-65 16,5 1-33-16,10 7-39 16,6 0-15-16,4 2-24 15,-3-4 45-15,-4-2-176 16</inkml:trace>
  <inkml:trace contextRef="#ctx0" brushRef="#br0" timeOffset="187617.778">13547 14089 1223 0,'12'4'508'0,"21"18"-309"0,5 16-84 16,1 27-50-16,-2 18-19 15,-14 15 11-15,-12 1 1 16,-14 3-4-16,-13-5-9 15,-9-11-16-15,5-7-2 0,-5-25 397 16</inkml:trace>
  <inkml:trace contextRef="#ctx0" brushRef="#br0" timeOffset="215805.4218">14098 14450 613 0,'1'1'306'0,"1"0"-63"0,18 1-133 16,5-1-13-16,18-1-22 16,6 0-25-16,9-3-19 15,1 2-10-15,-7 0-26 16,-5 1-64-16</inkml:trace>
  <inkml:trace contextRef="#ctx0" brushRef="#br0" timeOffset="215992.4613">14149 14618 760 0,'11'4'341'0,"17"-3"-145"0,7 2-19 15,21 1-40-15,-3-4-28 16,7 5-51-16,-2-2-22 15</inkml:trace>
  <inkml:trace contextRef="#ctx0" brushRef="#br0" timeOffset="216601.7037">15290 14592 462 0,'-49'0'204'0,"-55"-2"-116"16,13 2-20-16,30 2 10 15,16-2-22-15,44 3-6 16,25-3 11-16,50 1-31 15,30 2-6-15,57-1 34 16,27 3 15-16,49-1 24 16,12 3 5-16,30 2-37 15,9 3-31-15,-3 0 28 16,10-2 1-16,-28-4 13 16,-13-1 7-16,-16 0-48 15,-22-2-4-15,-35-3-70 16,-15 0-90-16</inkml:trace>
  <inkml:trace contextRef="#ctx0" brushRef="#br0" timeOffset="217210.9355">16626 14277 889 0,'8'-6'395'0,"6"-11"-175"0,7-5-36 15,2-11-33-15,4-3-11 16,2-4-25-16,-2-4-10 15,-8-1-19-15,-11 14-17 32,-3 15-19-32,-1 1-2 0,6-32-2 0,-7 13-10 0,-4 34-26 15,-6 34-13-15,0 30-16 16,4 10 3-16,6 11 11 16,1 1 4-16,8 9-59 15,2-4-215-15</inkml:trace>
  <inkml:trace contextRef="#ctx0" brushRef="#br0" timeOffset="218234.8122">15201 15372 571 0,'-14'-2'290'0,"-25"-13"-90"0,9-6-6 15,2-16-48-15,5-3-34 16,22 0-59-16,1-4-25 16,21 8-22-16,2 4 13 15,11 12 18-15,1 11 6 16,7 16-6-16,1 11-15 0,-6 16-9 16,-7 9 5-16,-24 11 20 15,-13 4 7-15,-25 12 5 16,-9-2-4-16,-5-8-16 15,1-6-6-15,5-22 3 16,1-10 4-16,6-14 8 16,5-8-1-16,9-10-16 15,9-5-13-15,13-5-22 16,7-3-10-16,13 7 1 16,10 7 5-16,0 10 12 15,7 12 5-15,-2 10 6 16,-11-2 0-16,-2 5 3 15,-4 0 1-15,-1-6-98 16</inkml:trace>
  <inkml:trace contextRef="#ctx0" brushRef="#br0" timeOffset="218547.2266">15529 15478 953 0,'-1'2'393'16,"0"0"-175"-16,23 5-143 15,13-1 2-15,35-1 5 16,20 3-11-16,30-3-12 15,10 2-2-15,7-2 2 16,3-2 0-16,-15-2-28 16,-5-2-10-16,-31-2-4 15,-20-7 44-15,-26 2-142 16,-12 0-96-16</inkml:trace>
  <inkml:trace contextRef="#ctx0" brushRef="#br0" timeOffset="218937.8877">15592 15227 937 0,'7'-7'396'0,"3"-4"-210"0,8-8-81 16,-3-4 10-16,7-7-13 15,-3-2 1-15,-3-5-9 16,0 1-10-16,-10 1-19 16,2 1-17-16,-7 8-5 15,0 5 3-15,-2 9-4 16,0 8-15-16,-3 6-27 15,4 8-10-15,2 11-10 16,0 3 9-16,4 14 6 16,-4 2 1-16,-1 2 4 15,-1 2 2-15,-2-5 3 16,4-1 0-16,4-9-22 16,4-4-66-16</inkml:trace>
  <inkml:trace contextRef="#ctx0" brushRef="#br0" timeOffset="219109.5953">15977 15182 1165 0,'11'-1'434'15,"22"0"-343"-15,1 1-32 16,8 1-14-16,-4 0-19 15,-5-1-28-15,3 4-117 0</inkml:trace>
  <inkml:trace contextRef="#ctx0" brushRef="#br0" timeOffset="219442.6126">16347 15040 994 0,'15'-5'443'16,"11"-2"-227"-16,12 5-94 0,0 1-15 15,-3 2-46-15,-5 1-10 16,-10 1-21-16,-5 4-8 16,-11 5-2-16,-6 0 2 15,-14 9 0-15,-8 1 0 16,-9 8-10-16,1 2-4 15,5 0-4-15,8 0-1 16,14-9 0-16,5-1 3 0,16-9 6 16,5 0 4-16,10-7 0 15,4-3 0-15,-5-3-5 16,1-3-3-16,-8-1-25 16,-3-1-61-16</inkml:trace>
  <inkml:trace contextRef="#ctx0" brushRef="#br0" timeOffset="219630.0576">16364 15164 1106 0,'2'-1'470'0,"10"-1"-229"15,8 0-108-15,15 2-65 0,10 4-15 16,5-2-34-16,-5 2-5 15,-4 1-58-15,0-3-133 16</inkml:trace>
  <inkml:trace contextRef="#ctx0" brushRef="#br0" timeOffset="219786.2814">16636 14973 956 0,'4'-2'431'0,"10"-5"-166"16,10 7-186-16,11 0-64 15,7 0-10-15</inkml:trace>
  <inkml:trace contextRef="#ctx0" brushRef="#br0" timeOffset="219919.2804">16946 14802 1132 0,'0'8'521'16,"0"4"-221"-16,-2 18-190 15,1 12-22-15,1 9-57 16,1 2-11 0,-1-1-13-16</inkml:trace>
  <inkml:trace contextRef="#ctx0" brushRef="#br0" timeOffset="220348.8768">15576 15838 608 0,'-4'5'255'0,"-4"0"-143"15,8-1 9-15,0-3 29 16,6-4 20-16,-6 1 1 15,0 1-5-15,13-3-9 16,30-46-22-16,-32 28-14 16,-2 3-25-16,-1 3-16 0,-2 9-25 15,-4 3-18-15,2 12-28 16,-2 8-6-16,1 22-10 16,0 13 3-16,-3 9 2 0,2 6 2 15,2-5 5-15,1-14 3 16,3-7-92-16,-3-11-97 15</inkml:trace>
  <inkml:trace contextRef="#ctx0" brushRef="#br0" timeOffset="220556.8461">15986 15794 968 0,'0'-3'523'16,"1"1"-129"-1,-2 3-192-15,0-1-128 16,0 16-39-16,4 56-13 16,8-21-3-16,1 1-4 15,-3-4-1-15,1-7 3 16,-13-25 23 0,2-8-86-16,1 1-63 0</inkml:trace>
  <inkml:trace contextRef="#ctx0" brushRef="#br0" timeOffset="220697.4379">15838 15951 831 0,'3'-3'460'15,"5"-2"-62"-15,7 0-190 16,16 5-133-16,9 2-26 16,12 1-33-16,2 3-11 0,-2 1-40 15</inkml:trace>
  <inkml:trace contextRef="#ctx0" brushRef="#br0" timeOffset="221017.956">16155 15865 1108 0,'3'-4'427'15,"12"-3"-319"-15,11 1-22 16,13 3-24-16,8 1-21 15,1 4 5-15,-2 5-10 0,-12 2-1 16,-9 5 0-16,-19 4 8 16,-13 0 5-16,-17 6-1 15,-5 2-4-15,-6 6-25 16,3-2-8-16,10-3-7 16,5 0 0-16,10-11 0 15,4 1 1-15,6-8 7 16,5-2-3-16,9 0 1 15,4-7-1-15,11 0-7 16,4-3 1-16,2-6-56 16,2-1-103-16</inkml:trace>
  <inkml:trace contextRef="#ctx0" brushRef="#br0" timeOffset="221190.1349">16275 16042 1122 0,'0'-1'482'16,"8"1"-276"-16,6-1-80 15,17 2-81-15,10-2-19 16,9 1-9-16,-1 0-7 16,-5-1-47-16,-5 0-92 15</inkml:trace>
  <inkml:trace contextRef="#ctx0" brushRef="#br0" timeOffset="221370.3429">16520 15760 922 0,'18'1'373'16,"9"0"-213"-1,4 0-122-15,3 1-13 16,-5-4 15-16,5-2-80 16</inkml:trace>
  <inkml:trace contextRef="#ctx0" brushRef="#br0" timeOffset="221495.3036">16784 15684 601 0,'0'5'409'15,"0"5"-13"-15,-1 7-140 16,1 5-67-16,1 4-92 15,1 4-39-15,2 0 4 16,0 0-15-16</inkml:trace>
  <inkml:trace contextRef="#ctx0" brushRef="#br0" timeOffset="222589.1138">17225 15490 1147 0,'14'0'453'0,"20"-4"-270"15,11 4-95-15,18-1-15 16,4-2-9-16,-5 3-24 16,-2-1-7-16,-9-2-13 15,-7 3-26-15,-6-2-157 16,-11 2-204-16</inkml:trace>
  <inkml:trace contextRef="#ctx0" brushRef="#br0" timeOffset="222776.6498">17484 15294 1250 0,'0'-1'524'0,"-3"-2"-349"0,3 9-34 15,0-6-67-15,-1 30-23 16,-1 57 2-16,-3-27-6 16,5-2-15-16,3-3-10 15,3-14-66-15,7-3-77 16</inkml:trace>
  <inkml:trace contextRef="#ctx0" brushRef="#br0" timeOffset="223267.6777">17944 15520 1011 0,'6'-15'445'0,"9"-20"-208"0,0-3-13 15,0-2-32-15,-2 1-20 16,-5 6-38-16,3 9-15 16,-10 12-37-16,0 6-18 0,-1 8-34 15,-7 3-18-15,5 11-16 16,-1 7-3-16,3 14 3 16,2 8 0-16,4 8 2 15,0-4 2-15,2-6 0 16,-1-4 2-16,0-8-1 15,-3-3 2-15,-1-10 0 16,2-4 2-16,-2-8 2 16,-3-2 4-16,-2-4-12 15,1 0-7-15,-1 0-14 16,1 0-11-16,-15 3-8 16,-30 11 1-16,24-10 11 15,3 0 4-15,13-1 2 16,3-1-1-16,14-2-4 15,10-3 0-15,7 0 15 16,6-1 4-16,10 0 3 16,4 3 2-16,9 1-133 0</inkml:trace>
  <inkml:trace contextRef="#ctx0" brushRef="#br0" timeOffset="227931.6019">18837 14616 667 0,'7'0'329'0,"15"0"-85"16,12-1-57-16,14-3-32 16,12 0-35-16,10-3-55 15,-2 0-23-15,-1 4-26 16,-11 0-2-16,-15 3-44 16,-11 5-69-16,-19 2-241 15</inkml:trace>
  <inkml:trace contextRef="#ctx0" brushRef="#br0" timeOffset="228118.6611">18947 14727 795 0,'9'1'378'0,"9"0"-86"15,11 0-87-15,23-2-8 16,10-1-23-16,18 2-71 15,0 1-28-15,-13 2-29 16,-10 0-75-16</inkml:trace>
  <inkml:trace contextRef="#ctx0" brushRef="#br0" timeOffset="228937.9677">20117 14656 496 0,'-28'0'281'0,"-23"2"-4"0,40-2-161 16,20 0-21-16,48-4-12 15,28 1-13-15,53-1 53 16,31 0 31-16,52-2 48 15,20 4-2-15,25-2-64 16,11 4-32-16,-6-3-69 16,-7 0-22-16,-24-5 32 15,-17 2 2-15,-37 6 0 16,-19-4 8-16,-25 6-40 16,-20-2 1-16,-29 1 331 15</inkml:trace>
  <inkml:trace contextRef="#ctx0" brushRef="#br0" timeOffset="230273.5382">20391 14238 798 0,'0'1'315'0,"1"0"-176"15,8-2-27-15,8-2 24 16,11-14 14-16,2-6-26 16,13-9-36-16,0-8-14 15,-4-3-14-15,-1 3 7 0,-16-1 1 16,-5 8 6-16,-10 10 11 16,-5 7-7-16,-4 19-38 15,-3 16-28-15,-4 20-25 16,2 8-7-16,0 19 17 15,3 0 8-15,4 0-1 16,2 0 2-16,3-13 8 16,3-8-51-16,0-14-195 15</inkml:trace>
  <inkml:trace contextRef="#ctx0" brushRef="#br0" timeOffset="230495.3613">21131 14049 1236 0,'-4'-1'619'0,"-3"-7"-255"16,-1 11-218-16,0 7-42 16,1 10-98-16,2 10 13 15,3 12-7-15,3 6-7 16,1 6 0-16,1 1 1 0,3-6-25 15,-2-5-64-15,1-15-255 16</inkml:trace>
  <inkml:trace contextRef="#ctx0" brushRef="#br0" timeOffset="230651.9654">20939 14211 1412 0,'4'0'523'0,"21"4"-415"16,1 2-41-16,29-1-19 16,12-1-19-16,13-3 23 15,-1-1-68-15</inkml:trace>
  <inkml:trace contextRef="#ctx0" brushRef="#br0" timeOffset="231004.961">21574 14063 959 0,'5'-1'464'16,"4"-4"-84"-16,20 0-262 15,12 2-24-15,17 2-2 16,-1 0-18-16,-4 4-18 0,-5 4-10 15,-24 2-16-15,-4 4-7 16,-17 1-8-16,-4 4 1 16,-16 5 0-16,-13 3 1 15,-12 7-3-15,-8 0-5 16,9 3-4-16,6-2-1 16,18-8-3-16,8-5-1 0,19-3-5 15,11-4 2-15,14-2 5 16,5-4 3-16,3-6 8 15,-5-1 1-15,-1-4 3 16,-5-5-37-16,-2-7-146 16</inkml:trace>
  <inkml:trace contextRef="#ctx0" brushRef="#br0" timeOffset="231192.4075">21662 14218 1034 0,'2'-1'506'16,"7"0"-118"-16,19 1-244 15,9 3-43-15,18 3-37 16,4 1-30-16,2-1 0 16,1-1-58-16,2-5-44 15</inkml:trace>
  <inkml:trace contextRef="#ctx0" brushRef="#br0" timeOffset="231390.8643">22002 13848 1024 0,'18'0'408'0,"13"0"-232"16,17 5-147-16,2-1-9 16,6 0-52-16,-6-4-79 15</inkml:trace>
  <inkml:trace contextRef="#ctx0" brushRef="#br0" timeOffset="231515.8349">22426 13723 795 0,'3'-3'486'0,"-4"-4"-52"16,2 9-88-16,-2-2-126 15,-2 10-72-15,-11 71-84 16,9-17-22-16,8 12-33 16,2 3 26-16</inkml:trace>
  <inkml:trace contextRef="#ctx0" brushRef="#br0" timeOffset="232203.1714">20508 15065 959 0,'0'-4'416'0,"4"-4"-200"16,9-2-76-16,20-8-48 15,13 2-10-15,22 2-20 16,13 9-9-16,-1 10-19 16,-11 5-9-16,-29 10-15 15,-19-5-1-15,-26 5 7 16,-12 3 1-16,-19 0 3 16,-2 1-1-16,-1-6-4 15,9-7 1-15,17-5-15 16,12-2-4-16,16 1-8 15,12 3-5-15,12 3 15 16,0 2 4-16,-7 8 5 16,-7 3 10-16,-15 7 8 15,-10 2 9-15,-18 5 18 0,-12-3-1 16,-18-5-1-16,-5-4-5 16,0-18-20-16,4-10-40 15,20-10-135-15,12-5-118 16</inkml:trace>
  <inkml:trace contextRef="#ctx0" brushRef="#br0" timeOffset="232437.8679">21252 15204 1409 0,'0'0'545'0,"7"1"-353"16,16 1-53-16,19 1-19 15,7 3-15-15,3 0-46 16,0 0-14-16,-5 1 6 16,-4-2-44-16,2-5-243 15</inkml:trace>
  <inkml:trace contextRef="#ctx0" brushRef="#br0" timeOffset="232923.5127">21974 15010 930 0,'-1'0'474'15,"-4"-1"-148"-15,12 5-145 16,8 0-24-16,20 3-35 15,11 1-12-15,13-3-32 16,2-5-17-16,-7 1-28 16,-9-1-8-16,-19 5-10 15,-13 3-4-15,-21 3-9 16,-12 5-2-16,-21 9 2 16,-7 7-2-16,-8 4 1 15,2 3 1-15,14-5 0 0,6-4 1 16,22-5-3-16,8-7 0 15,13-3 0-15,13-1 2 16,12-5 4-16,7-2 1 16,9-5 2-16,-1-1 2 15,-1-4-32-15,-5-5-57 16,-7-2-186-16</inkml:trace>
  <inkml:trace contextRef="#ctx0" brushRef="#br0" timeOffset="233107.5239">21992 15171 909 0,'-6'-4'450'16,"-1"0"-113"-16,4 2-127 0,21 2-78 16,10 4-28-16,29 4-51 15,10-2-12-15,17 1-14 16,0-3 1-16,-9-4-82 15,-3-2-78-15</inkml:trace>
  <inkml:trace contextRef="#ctx0" brushRef="#br0" timeOffset="233326.0499">22557 14852 1130 0,'10'0'470'0,"5"0"-275"16,13 4-129-16,7 0-9 16,8 3-35-16,-2-2-23 15,-4-4-239-15</inkml:trace>
  <inkml:trace contextRef="#ctx0" brushRef="#br0" timeOffset="233466.4663">22972 14715 1366 0,'-3'5'626'0,"-1"4"-256"0,-4 21-222 16,1 10-45-16,7 25-45 15,4 8-17-15,4-8-12 16,4-6 0-16</inkml:trace>
  <inkml:trace contextRef="#ctx0" brushRef="#br0" timeOffset="239113.5112">692 16189 787 0,'1'-14'374'0,"-1"-10"-121"15,0 5-32-15,4 19-80 16,-1 15-38-16,5 24-53 16,6 21-22-16,0 23 6 15,0 7-5-15,-6 9-16 16,-4-4 13-16,0-11-88 15,-1-7-65-15,7-23-320 16</inkml:trace>
  <inkml:trace contextRef="#ctx0" brushRef="#br0" timeOffset="239347.8249">1032 16224 878 0,'-1'-14'485'0,"-2"-4"-65"0,1 4-162 16,4 25-136-16,2 14-40 15,0 23-70-15,3 18-4 16,-1 14 2-16,4 6-4 16,0 4 2-16,0-7 0 15,-3-8 24-15,1-10-57 16,-3-21-148-16,-2-9-404 0</inkml:trace>
  <inkml:trace contextRef="#ctx0" brushRef="#br0" timeOffset="239504.1193">736 16594 1212 0,'4'0'447'0,"15"0"-331"15,9 0-90-15,21-3-24 16,16-3 6-16,15-1-34 16</inkml:trace>
  <inkml:trace contextRef="#ctx0" brushRef="#br0" timeOffset="239896.2832">1685 16179 700 0,'-14'4'390'15,"-10"0"10"-15,-9 18-270 16,-6 7-18-16,-13 17-13 16,2 12-23-16,-1 16-40 15,7 11-14-15,28 4-28 16,16-2-7-16,22 2 1 15,15-7 4-15,12-13 11 16,2-3 20-16,2-26-126 16,3-9-176-16</inkml:trace>
  <inkml:trace contextRef="#ctx0" brushRef="#br0" timeOffset="240263.4746">1622 16552 1047 0,'2'2'378'0,"8"3"-287"16,7 0-47-16,20 1-5 16,8 2 1-16,9-7-6 15,3-3 4-15,-4-4 8 16,-9-4-2-16,-14 5-7 0,-10 3-3 15,-20 2 4-15,-1 7-4 16,-21 4-13-16,-9 8-5 16,-12 7-16-16,-5 8 0 15,4 5 0-15,5-1 0 16,13-4 0-16,7-6 0 16,12-10-8-16,7-3-3 15,11-4 4-15,7-4 7 0,11 1 9 16,4-2 4-1,11-1-3-15,1 1-2 0,7-2 24 16,-5-1-50-16,-9-4-148 16,-8-8-302-16</inkml:trace>
  <inkml:trace contextRef="#ctx0" brushRef="#br0" timeOffset="240435.2986">1654 16768 1123 0,'1'-1'474'16,"-1"-4"-263"-16,17 0-83 15,15-1-16-15,19-3-31 16,16 1-17-16,14-1-35 16,0-1 34-16,-6 5-65 15</inkml:trace>
  <inkml:trace contextRef="#ctx0" brushRef="#br0" timeOffset="240692.964">2037 16319 845 0,'5'-5'426'0,"8"-3"-110"16,6 12-158-16,12 26-97 16,5 12-11-16,3 24 1 0,-5 14-5 15,-15 11 13-15,-9 8 1 16,-15 0-15-16,-9-3-9 16,-4-17-46-16,-3-17-55 15</inkml:trace>
  <inkml:trace contextRef="#ctx0" brushRef="#br0" timeOffset="241036.6218">2639 16689 904 0,'5'-1'420'0,"3"-3"-131"0,12 3-149 15,16-1-80-15,7 2-11 16,18-2-33-16,4-3-1 16,-6-1-52-16,-5-4-104 15</inkml:trace>
  <inkml:trace contextRef="#ctx0" brushRef="#br0" timeOffset="241208.4696">2673 16850 1148 0,'4'-3'463'0,"15"-1"-249"16,10 0-90-16,19 1-30 16,13 3-15-16,4 0-41 15,0 3 28-15,-4 0 168 16</inkml:trace>
  <inkml:trace contextRef="#ctx0" brushRef="#br0" timeOffset="241923.7195">3499 16740 834 0,'-5'0'266'0,"14"3"-277"0,10-1-19 15,34 3 36-15,28 2 35 16,39-1 46-16,24 1 5 15,36 2-17-15,17-1-20 16,26-1 36-16,7-5 0 16,19-3 0-16,-1-8 11 0,-12-5-59 15,-6-1-6-15,-32-2-3 16,-5-1-5-16,-39 2-192 16</inkml:trace>
  <inkml:trace contextRef="#ctx0" brushRef="#br0" timeOffset="242967.221">4013 16066 910 0,'-2'-3'454'0,"-4"-5"-160"15,21 8-159-15,7 0-33 16,26 2-63-16,9 3-14 16,16-2-11-16,6 2-2 15,-6-1 0-15,-7 0 4 16,-31-2 7-16,-13 2 0 16,-20-3 10-16,-7 0 2 15,-11 5-6-15,-6 3-3 0,-14 13-14 16,-7 8-8-16,-7 8-3 15,-1 1-1-15,6-1-1 16,6-4 0-16,13-2-2 16,7-6-2-16,13-5-9 15,8-1-2-15,17-12 7 16,7-2 4-16,24-3 9 16,8-6 5-16,11-3-2 15,-3 1 1-15,-10 2-55 16,-4 2-61-16,-22 1-379 15</inkml:trace>
  <inkml:trace contextRef="#ctx0" brushRef="#br0" timeOffset="243155.0708">4103 16253 1123 0,'0'-2'467'15,"10"0"-241"-15,5-1-90 16,23 1-55-16,14 1-5 16,21-2-33-16,6 0-14 15,-4 2-32-15,-5-1-74 16</inkml:trace>
  <inkml:trace contextRef="#ctx0" brushRef="#br0" timeOffset="243500.6683">4897 16038 920 0,'0'-4'518'0,"-2"1"-107"0,-2 5-151 0,3-2-140 16,1 14-55-16,4 62-42 15,3-21-7-15,-1 7-8 16,-3 3 2-16,1-10-9 31,-1-13-48-31,3-14-232 0</inkml:trace>
  <inkml:trace contextRef="#ctx0" brushRef="#br0" timeOffset="243657.2775">4720 16300 1301 0,'1'0'542'15,"6"0"-288"-15,20 0-177 16,15-2-23-16,18-6-26 16,8 0-11-16,2 2-74 15,-8 4-53-15</inkml:trace>
  <inkml:trace contextRef="#ctx0" brushRef="#br0" timeOffset="243932.7872">5298 16313 950 0,'6'-10'441'0,"6"-10"-182"16,6-5-38-16,6-5-42 16,-2-1-25-16,-3-3-29 15,-1 0-11-15,-9 4-18 16,1 4-10-16,-5 8-15 15,-1 6-9-15,-1 9-27 0,-2 3-15 16,3 9-20-16,0 7-5 16,0 12 1-16,3 9 4 15,-4 12 2-15,0 4 1 16,2 6 1-16,-3-2 19 16,2-10-116-16,-2-3-71 15</inkml:trace>
  <inkml:trace contextRef="#ctx0" brushRef="#br0" timeOffset="244690.5503">3756 17155 1119 0,'7'-12'437'0,"14"-9"-292"0,8-6-29 16,16 6-19-16,10 4-23 15,1 6-34-15,-2 9-8 16,-13 8-16-16,-13 3-2 15,-13 19-1-15,-15 5 4 16,-19 5 4-16,0 4 2 16,-7-12-4-16,3-5-8 0,7-10-15 15,2-8-6-15,10-6-22 16,8-2-3-16,15 0-2 16,5 1 0-16,18 9 20 15,0 7 9-15,0 12 23 16,-9 5 13-16,-25 9 26 15,-12-3 6-15,-25 1 2 16,-7-3-2-16,-5-14-13 16,-4-7-6-16,3-18-26 15,5-7-31-15,14-12-58 16,9 1-38-16,22-4-101 16,9-1-64-16</inkml:trace>
  <inkml:trace contextRef="#ctx0" brushRef="#br0" timeOffset="245053.761">4313 17156 1037 0,'-2'0'498'0,"5"0"-137"0,8 0-225 16,24 2-85-16,13 2-2 15,11 3-11-15,-2 3-9 16,-11-1-10-16,-6 3-2 16,-16-2 3-16,-6-1-1 15,-12 3 1-15,-8-3-1 16,-16 8-5-16,-6 5-3 16,-8 10-10-16,1 4-1 15,0 5 0-15,2-3 1 0,8-5-1 16,1-10 0-16,17-8-9 15,6-1-1-15,14-7 2 16,6-1 3-16,10-4 6 16,2-1 2-16,5-2 2 15,-1 3-1-15,-7 3-52 0,1-5-68 16</inkml:trace>
  <inkml:trace contextRef="#ctx0" brushRef="#br0" timeOffset="245225.5965">4434 17366 1288 0,'-4'1'550'0,"3"1"-311"16,10 4-68-16,13-2-48 16,10 0-30-16,15-2-26 15,3-2-17-15,7 3-15 16,0-1-48-16</inkml:trace>
  <inkml:trace contextRef="#ctx0" brushRef="#br0" timeOffset="245479.0736">5005 17400 1422 0,'10'-1'525'0,"17"-2"-424"15,12-2 3-15,21 3-20 16,6-2-32-16,10 4-17 15,-2 3-33-15,-13-1-321 16</inkml:trace>
  <inkml:trace contextRef="#ctx0" brushRef="#br0" timeOffset="245978.6134">5629 17355 1036 0,'10'-11'442'0,"12"-17"-244"0,1-4-13 16,0-7-27-16,-3-2-13 15,-3 0-24-15,-1 3-6 16,-3 12-24-16,-4 2-12 15,-4 14-16-15,-2 7-16 16,-3 3-33-16,2 6-14 16,-2-6-14-16,0 0-5 15,4 30 10-15,2 44 2 16,-6-23 3-16,-3 7 3 0,1-3 2 16,2-5 2-16,0-7 1 15,2-5 0-15,3-9 1 16,-2-5 1-16,-3-4 4 15,3-8 3-15,-7-4 11 16,-5-1 5-16,-8-5 2 16,-12 1-2-16,-9-2-11 15,0 3-7-15,5-7-8 16,12 3-3-16,15 1-21 16,7-1-5-16,19 2-7 15,5-1-1-15,21-1 16 16,9-1 5-16,6 2 9 15,-2 2 5-15,-9 4-41 16</inkml:trace>
  <inkml:trace contextRef="#ctx0" brushRef="#br0" timeOffset="247340.0526">6926 16585 902 0,'5'13'322'0,"14"16"-218"15,13 3-40-15,22-6 67 16,20-6 19-16,24-19-3 16,1-7-22-16,5-22-38 15,-7-14-16-15,-7-17-22 16,-3-12-4-16,-14-13-7 15,-14-3-5-15,-21 5-3 16,-12 13-6-16,-12 27-16 16,2 12-11-16,0 20-28 15,6 12-3-15,13 11 3 16,5 6 7-16,19 6 17 16,6 1 5-16,5-2 5 0,-1-4 3 15,-18-9 7-15,-13-4 3 16,-20-10 18-16,-8-7-10 15,-10-5-14-15,-8-2-5 16,-11-7-18-16,3 3 6 16,1 5 3-16,7 4-11 15,10 12-29-15,5 6-3 16,10 9 16-16,0 2 18 0,3 7 29 16,2 2 13-16,-6-1-2 15,-3 2 2-15,-13-3 11 16,-5 0 9-16,-7-2 53 15</inkml:trace>
  <inkml:trace contextRef="#ctx0" brushRef="#br0" timeOffset="247808.6928">8845 16122 900 0,'-2'-1'440'0,"2"3"-185"16,-1 14-89-16,2 23-83 16,5 18-26-16,-3 29 11 15,2 9-14-15,2-3-16 16,-5-7 2-16,1-21-20 16,0-14-50-16,0-16-229 15</inkml:trace>
  <inkml:trace contextRef="#ctx0" brushRef="#br0" timeOffset="248214.8468">8866 16443 1185 0,'14'0'407'0,"16"-4"-375"0,8 0-13 15,3 0-5-15,2-3 1 16,-5-2 3-16,-7-1-13 15,-12-4-60-15,-8 2-18 16,-10-4-7-16,-2-3 12 16,-4 1 58-16,0-2 18 0,1 10 67 15,3 6 5-15,2 11 35 16,4 8 5-16,1 7-42 16,-1 1 1-16,0-1-22 15,1-2-8-15,-3-10-11 16,-1-3 3-16,4-13 0 15,2-9-3-15,5-10-6 16,2-9-11-16,5-1-15 16,-1 1-3-16,5 9-4 15,-2 6 4-15,-2 10 1 16,-5 6 1-16,-4 12 3 16,-4 6-6-16,-3 9 3 15,2 5 2-15,-1 0-44 16,6 0-78-16</inkml:trace>
  <inkml:trace contextRef="#ctx0" brushRef="#br0" timeOffset="248542.8946">9636 16257 685 0,'-14'-7'450'0,"-8"-7"-19"16,-4 5-171-16,-1 2-58 15,2 7-110-15,4 7-46 16,10 8-59-16,3 2-9 16,10 8-2-16,8-1 3 0,8-2 14 15,3 0 4-15,7-8 6 16,-1-6 3-16,-1-8 8 16,-3-8 7-16,-8-11 11 15,-2-5 7-15,-9-7 27 16,-4-3 5-16,-10-5 9 15,-5-5 2-15,-6-5-28 16,2 3-8-16,1-1-20 16,6 4-11-16,9 11-16 15,5 3-12-15,14 14-36 16,2 6-51-16,12 12-121 16</inkml:trace>
  <inkml:trace contextRef="#ctx0" brushRef="#br0" timeOffset="249135.3082">9930 16108 1128 0,'-17'-1'482'0,"-10"1"-244"16,11 10-177-16,8 4-40 0,13 7-25 15,3-3-3-15,9-1 6 16,1 0 2-16,5-5 7 16,-1-1 3-16,-3-4 3 15,-7-4 4-15,-9-3 9 16,-3-1-5-16,-13 1-6 15,-4 1-6-15,-9 5-12 16,-1 0-3-16,1 6-4 16,3 3-2-16,11 7-3 15,5 3 1-15,10 1 6 16,3 0 5-16,8-6 9 16,4-5 7-16,2-9 12 15,5-6 8-15,2-10 10 16,-2-2 1-16,0-9-7 15,2-3-7-15,-3 0-10 16,-3-4-3-16,-1 4-4 0,-5 4 7 16,-5 10 2-16,0 6-3 15,0 11-4-15,-5 6-10 16,2 9-6-16,4 3 0 16,-3 3 5-16,5-4 2 15,2-8 6-15,-1-7 24 16,5-12 42-16,-1-9 14 15,-2-12 21-15,3-3-16 16,-5-5-36-16,-5 2-12 0,0 6-35 16,-5 1-47-16,-3 10-113 15</inkml:trace>
  <inkml:trace contextRef="#ctx0" brushRef="#br0" timeOffset="249323.3723">10468 16193 1363 0,'2'0'551'0,"1"9"-347"16,2 8-44-16,-1 9-83 16,1 10-15-16,-3 3-26 15,0 3-68-15</inkml:trace>
  <inkml:trace contextRef="#ctx0" brushRef="#br0" timeOffset="249791.6156">10667 16181 1104 0,'8'2'465'0,"10"9"-261"16,-1 9-50-16,-4 10-57 15,-6 6-22-15,-1 4-31 16,-6-1-9-16,1-4-7 15,0-8-1-15,-1-14-36 16,4-2-35-16,-3-16-75 16,6-5-44-16,2-10-82 15,0-7-15-15,4-1 54 16,-2-4 40-16,7 2 111 16,-2 4 64-16,-5 5 105 15,-3 7 47-15,-15 12 24 16,2 4 6-16,-8 12-51 0,-1 4-40 15,5 2-23-15,3 2-24 16,8 0-41-16,5-3-9 16,15-3 1-16,1-3 1 15,8-3-15-15,4-2 10 16,-5-2-187-16,-1-5-57 16</inkml:trace>
  <inkml:trace contextRef="#ctx0" brushRef="#br0" timeOffset="250079.903">11264 16325 889 0,'0'2'452'0,"-7"3"-114"16,1 4-75-16,-4 5-84 15,-6 1-27-15,1 0-57 16,-4-2-25-16,-6-3-30 16,1-5-10-16,-1-1-9 15,0-6-11-15,2-9-24 16,1-4-10-16,7-7-12 15,2 0 3-15,10 4 5 16,6 1 1-16,9 2 0 16,9 2 1-16,8 4 8 0,-1 4 4 15,1 10 15-15,-2 7 4 0,-7 14 6 16,0 3 0-16,-3 6-5 16,-5 3 0-16,-2-8-30 15,-4-3-78-15</inkml:trace>
  <inkml:trace contextRef="#ctx0" brushRef="#br0" timeOffset="250239.5997">11294 16093 1349 0,'1'-4'607'15,"0"-7"-289"-15,0 6-219 0,3 4-15 16,3 2-228-16,8 9-188 15</inkml:trace>
  <inkml:trace contextRef="#ctx0" brushRef="#br0" timeOffset="250380.5598">11611 16183 1224 0,'0'1'641'0,"0"1"-191"0,1-1-247 16,-1-1-50-16,0 0-108 15,0 0-3-15,0 0-112 16,0 0-66-16</inkml:trace>
  <inkml:trace contextRef="#ctx0" brushRef="#br0" timeOffset="250499.6069">11622 16439 1486 0,'0'-1'568'0,"2"-4"-412"16,-1-4-83-16</inkml:trace>
  <inkml:trace contextRef="#ctx0" brushRef="#br0" timeOffset="251390.0117">6876 17315 620 0,'6'-15'300'0,"16"-16"-34"16,8 0-79-16,12 6-43 15,13 8-10-15,10 16-76 16,11 14-25-16,8 33-17 16,3 17-2-16,-4 31 7 15,-8 7 1-15,3 1-3 16,3-14 1-16,7-20 8 15,7-15 9-15,4-30 14 16,1-11 4-16,-2-26-1 16,-4-8-6-16,-21-10-9 15,-12-3-2-15,-23 1-1 16,-14-4 1-16,-14 7 0 16,-8 2-3-16,-8 8-15 0,-5 6-7 15,1 5-13-15,3 3-8 16,3 3-5-16,-1 3 2 15,4 3-6-15,1-2 3 16,0 0 3-16,0 0 0 16,10 0 7-16,5 2 3 15,27 2 4-15,-34-4 7 0,-4-3 13 16,-1-2 4-16,-7-3 2 16,1-2-5-16,-3-3-12 15,-2-3-3-15,3 0-3 16,-4 0-1-16,0-1-2 15,-3 4-1-15,1 2-1 16,0 4-1-16,5 3-1 16,0 1 2-16,2 2 0 15,2 1-4-15,2 0-3 16,0 0 0-16,0 0-2 16,21 4 5-16,41 46 5 15,-29-24-1-15,-3-4 3 16,-3 3 1-16,-13-7 2 15,-8 1 5-15,-12-4 13 16,-7 2-20-16,-8-1-107 16,1-1 136-16</inkml:trace>
  <inkml:trace contextRef="#ctx0" brushRef="#br0" timeOffset="251889.8943">9056 17588 1707 0,'-2'26'7'16,"2"-5"3"-16,-2 29 11 15,2-7-1-15,2-9-1 16,2-7 2-16,-1-16 7 15,-2-7 15-15,-1-11 2 16,-4-9-4-16,1-14-17 16,-3-4-19-16,4-7-11 0,1 3-2 15,8 3-1-15,4 6-4 16,10 9-2-16,7 3 0 16,7 12 0-16,7 2 1 15,-1 9 0-15,-3 6 3 16,-8 6 4-16,-8 5 3 15,-13 9 5-15,-6 4 3 16,-8 3 3-16,-3 1 6 16,4-4-89-16,5-3-88 0</inkml:trace>
  <inkml:trace contextRef="#ctx0" brushRef="#br0" timeOffset="252124.2711">9533 17672 834 0,'5'-7'425'0,"-2"-10"-102"16,-3 0-60-16,-8 3-49 16,-4 1-22-16,-7 5-51 15,1 4-26-15,-1 8-62 16,3 0-26-16,6 7-38 16,5 4-11-16,6 3-1 15,6 5 4-15,9-2 12 16,2-2 5-16,3-4 7 15,0-5-6-15,-6-15-82 32,-8 2-49-32</inkml:trace>
  <inkml:trace contextRef="#ctx0" brushRef="#br0" timeOffset="252235.4164">9550 17303 1406 0,'-6'-3'544'0,"-2"-4"-415"16,4 8-68-16,8 5-149 15</inkml:trace>
  <inkml:trace contextRef="#ctx0" brushRef="#br0" timeOffset="252641.582">9643 17510 1113 0,'10'-29'406'0,"19"-34"-294"16,7 4-1-16,8 13 43 0,2 9 5 15,-9 24-29-15,-4 11-31 16,-2 22-56-16,-4 16-13 15,-1 22-14-15,-2 8 2 16,-4 4-1-16,-1 3-1 16,-6-10-4-16,0-7 1 15,-3-15-2-15,2-8 1 16,-3-17-7-16,-1-5-11 16,-3-12-23-16,-5-11-6 0,-6-9 5 15,-5-4 11-15,-18-4 17 16,-8 6 2-16,-12 13-5 15,-1 9 1-15,6 17 4 16,5 6 0-16,14 5 30 16,13 0-103-16,12-3-139 15</inkml:trace>
  <inkml:trace contextRef="#ctx0" brushRef="#br0" timeOffset="253056.0607">10344 17747 252 0,'0'-8'214'0,"-2"-10"109"16,4-1-36-16,-2-4-3 16,-1 0-28-16,-3 1-53 15,-8-2-27-15,-5 8-38 16,0 4-21-16,-7 8-60 15,3 7-22-15,9 8-39 16,0 6-16-16,12 7-7 16,1-1 3-16,13 3 16 15,6-5 4-15,1-6 6 16,6-2 3-16,-4-9-10 16,0-7-18-16,4-7-47 15,-3-3-23-15,2-6 1 16,-1 1 17-16,-4-1 47 15,-1 1 12-15,-2 8 72 0,-3 2 14 16,-5 10 45-16,-2 5 24 16,-5 9-25-16,-2 5-7 15,2 1-41-15,-1-1-14 16,1-3-32-16,2-2 1 16,0-4-84-16,-2-2-74 15</inkml:trace>
  <inkml:trace contextRef="#ctx0" brushRef="#br0" timeOffset="253228.0759">10917 17548 1368 0,'1'-2'523'0,"1"-1"-391"16,1 1-72-16,-3 2-89 15,0 0-81-15</inkml:trace>
  <inkml:trace contextRef="#ctx0" brushRef="#br0" timeOffset="253352.8539">10933 17699 1328 0,'-3'4'616'0,"-2"7"-276"0,0-4-52 16,5-3-115-16,0-1-60 15,1-3-62-15,-1 0-48 0</inkml:trace>
  <inkml:trace contextRef="#ctx0" brushRef="#br0" timeOffset="254165.1629">12248 16191 1030 0,'-2'-5'432'0,"7"-4"-226"0,6 3-77 0,20-3-43 31,15 4-6-31,18 0-9 15,4-3-4-15,-4 8-12 16,-4 1-11-16,-20 8-22 0,-10 4-10 0,-21 2 0 16,-7 3 2-16,-13 4 2 15,-12 5 2-15,-14 4-7 16,-4 2-3-16,-3 5-1 16,2 1-3-16,7-3 1 0,3-6 1 15,10-12 0-15,9-1-4 16,13-9 6-16,6-1 7 15,15-7 6-15,7 0 3 16,17-2-6-16,2-3-7 16,9 0-5-16,-5-1-35 15,-9-4-130-15,-4-2-118 16</inkml:trace>
  <inkml:trace contextRef="#ctx0" brushRef="#br0" timeOffset="254391.7454">12337 16371 1078 0,'-1'-5'460'15,"2"-3"-242"-15,10 2-87 16,17 3-44-16,12-1-18 15,18 0-24-15,8-1-12 0,4-1-1 16,-4 1-47-16,-5-3-128 16</inkml:trace>
  <inkml:trace contextRef="#ctx0" brushRef="#br0" timeOffset="254641.6864">12882 16198 1314 0,'11'0'473'0,"18"1"-388"16,6-1-24-16,15 1-2 0,4 3-19 15,-2-3-26-15,-5 1-3 16,-7-2-37-16,-12-1-68 16</inkml:trace>
  <inkml:trace contextRef="#ctx0" brushRef="#br0" timeOffset="254821.3151">12984 16335 949 0,'3'2'461'0,"3"3"-158"0,13-2-153 15,5 1-22-15,12-1-56 0,7 0-22 16,-1-2-30-16,2 0-4 16,-1-1-106-16</inkml:trace>
  <inkml:trace contextRef="#ctx0" brushRef="#br0" timeOffset="255016.0925">13390 16334 1069 0,'9'-2'426'0,"15"0"-295"0,5 0-41 0,14 1-47 15,3 2-20-15,2-1-11 32,-6 0-3-32,-5 0-11 15,-3-2-68-15</inkml:trace>
  <inkml:trace contextRef="#ctx0" brushRef="#br0" timeOffset="255219.5516">13817 16102 1186 0,'2'-1'527'0,"-2"3"-278"16,1 9-46-16,-2 7-80 16,-1 9-19-16,1 11-16 15,1 2-10-15,5 14-19 16,-3 2-9-16,2-5-9 16,-4-2-14-16,0-16-11 15,1-3 4-15,3-8-58 16,2-6-60-16</inkml:trace>
  <inkml:trace contextRef="#ctx0" brushRef="#br0" timeOffset="255912.4605">11558 17482 1203 0,'2'6'462'0,"12"3"-319"0,9-3-43 0,21-2-3 16,7-4-21-16,11-2-27 15,1 3-8-15,-5-2-10 16,-5 0-7-16,-16 1-7 15,-12-2-2-15,-13 3-10 16,-7 5 1-16,-14 6-2 16,-7 3-1-16,-13 11 6 15,-5 0-4-15,-8 6-3 16,1 3 1-16,4-3 1 16,2 1 0-16,13-8 1 15,5-5-2-15,5-8 2 16,11 2 7-16,6-4 15 15,6-1 2-15,15 1 1 16,1-4-6-16,7-6-13 16,5-2 11-16,1-6-75 15,2 0-61-15,-4-1-151 16</inkml:trace>
  <inkml:trace contextRef="#ctx0" brushRef="#br0" timeOffset="256131.4257">11554 17675 1001 0,'3'3'427'0,"15"5"-179"15,13 0-111-15,23-8-40 16,5 1-20-16,7-1-53 15,-3 0-9-15,-6 4-63 16,-4 3-448-16</inkml:trace>
  <inkml:trace contextRef="#ctx0" brushRef="#br0" timeOffset="256459.2045">12288 17575 1053 0,'1'0'433'0,"6"3"-250"16,5-1-116-16,18 2-54 16,8-4-7-16,14 1 0 15,2 2 3-15,-5 1-100 16</inkml:trace>
  <inkml:trace contextRef="#ctx0" brushRef="#br0" timeOffset="256662.2729">12310 17716 984 0,'13'1'444'0,"13"-1"-227"16,15 0-109-16,12-1-23 16,14 1-58-16,1-1-16 15</inkml:trace>
  <inkml:trace contextRef="#ctx0" brushRef="#br0" timeOffset="256974.7086">12991 17296 809 0,'0'-19'435'16,"2"-17"-91"-16,3 15-112 15,-1 6-18-15,1 15-69 16,-4 10-32-16,0 20-64 16,-1 12-20-16,-3 16 0 15,-4 5-3-15,-1 0-10 16,0-9 4-16,7-9-113 15</inkml:trace>
  <inkml:trace contextRef="#ctx0" brushRef="#br0" timeOffset="257256.1568">13447 17277 824 0,'-2'-4'499'0,"-7"2"-18"16,-5 4-206-16,-9 21-132 15,-6 11-36-15,-11 21-11 16,-4 12 8-16,-4 6-10 16,-5 1-8-16,1-2-41 15,1-4-24-15,9-8-9 16,7-7 0-16,13-18-32 15,8-12-45-15,13-21-138 16,8-6-91-16</inkml:trace>
  <inkml:trace contextRef="#ctx0" brushRef="#br0" timeOffset="257646.4244">13331 17640 1002 0,'2'-5'453'0,"4"-6"-111"15,14 5-286-15,6 3-2 16,10 2 0-16,3 6-6 16,5 6-20-16,-5 0-5 15,-8 2-3-15,-8-2-1 16,-19 1 3-16,-8 1-1 15,-18 4-1-15,-1 0 0 0,-2-2-29 16,4-2-24-16,10-6-25 16,6-1-3-16,10-4 17 15,5 1 21-15,8 2 20 16,7 3-1-16,5 8 15 16,-2 3 4-16,-3 7 6 15,-11 3 15-15,-14 1 12 16,-7 0 23-16,-23-4 34 15,-6-5-3-15,-13-10-14 16,-2-10-22-16,6-9-48 16,7-2-63-16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3:14:51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6116 9576 253 0,'0'-1'193'0,"-1"-4"24"16,0 3-52-16,1 1-70 15,0-1-18-15,0 1-13 16,0 0 3-16,0 0 28 16,0 0 11-16,0 0 29 15,0-2 11-15,3-15 9 16,4-31 0-16,-12 26-19 15,0 6-8-15,-1 3-18 16,-2 3-12-16,-3 4-25 16,-2 2-18-16,1 3-77 15,1-3 39-15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23T13:12:48.1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1488 7067 481 0,'-39'4'222'16,"-25"0"-78"-16,22-2-26 15,61 2-2-15,32 2 4 16,52-3-11-16,37 1 23 16,58-3 1-16,34-1-22 15,50-4-33-15,24 4-23 16,35-2-24-16,14 0-1 16,34 1 1-16,4-8 5 15,0-1 4-15,8-4-1 16,-11-4-5-16,-4-1-5 0,-19 3-17 15,-32 1-5-15,-55 4-2 16,-38 3 1-16,-68 4-64 16,-38 4-86-16</inkml:trace>
  <inkml:trace contextRef="#ctx0" brushRef="#br0" timeOffset="538.8157">7199 6789 754 0,'-6'-1'357'0,"-4"0"-159"16,9 3-70-16,11 4-25 16,11 3-12-16,16 7 2 15,4 2-12-15,4 2-40 16,-6 3-12-16,-13 1-1 15,-7-4 7-15,-13-1 25 16,-4-3 18-16,-12 2 29 16,-9 5-1-16,-9-1-14 15,-7-1-20-15,-1-4-40 16,5-1-8-16,14-3-125 16,12 0-79-1</inkml:trace>
  <inkml:trace contextRef="#ctx0" brushRef="#br0" timeOffset="882.7763">7716 6958 1006 0,'-5'4'412'16,"-6"16"-240"-16,4 11-90 15,4 21-53-15,3 9 2 16,5 8 1-16,1 6 4 15,7-4-9-15,1-7-3 0,1-17-5 16,-1-17 2-16,-6-23 11 16,-2-8-43-16,-7-27-159 15,-5-11-199-15</inkml:trace>
  <inkml:trace contextRef="#ctx0" brushRef="#br0" timeOffset="1273.0338">7676 6877 772 0,'14'-9'369'0,"19"-8"-139"15,5 15-36-15,3 17-77 16,-1 11-30-16,-6 8-43 16,-13 1-17-16,-12-1-5 15,-12 2 0-15,-23 1 1 16,-4-1 2-16,-8-5-5 16,0-6-1-16,15-9-23 15,10-2-18-15,18-5-13 16,13-2-3-16,14-1 14 15,6 0 11-15,6 1 6 16,2 0 2-16,-3 5 3 0,-6-1 2 16,-7-4 24-16,-8 1 11 15,-9-7 23-15,-3-1 18 16,-10-2-10-16,-4-7-9 16,-11-1-22-16,-3 0-19 15,-6 3-13-15,-2 2-7 16,2 7-13-16,1 8-9 15,9 9-5-15,3 8 9 0,8 9 21 16,11 4 11-16,19 0 24 16,5-2 2-16,17-11 1 15,-2-6-1-15,-1-15-11 16,-1-4-3-16,-9-9 436 16</inkml:trace>
  <inkml:trace contextRef="#ctx0" brushRef="#br0" timeOffset="1882.255">3789 4068 703 0,'1'26'293'0,"3"45"-186"15,2 30-43-15,5 54 2 16,-3 40 14-16,-11 70 29 16,-5 30 2-16,-12 56-44 15,0 17-22-15,4 29-25 16,3 1 24-16,5 2 37 0,6-1 8 15,4-14-2-15,5-6-23 16,4-28-40-16,2-20-10 16,-2-42-4-16,-3-21-9 15,-1-44-124-15,-5-23-128 16</inkml:trace>
  <inkml:trace contextRef="#ctx0" brushRef="#br0" timeOffset="2624.0783">3822 4171 500 0,'-2'0'325'16,"-5"1"15"-16,-6 10-192 16,-4 2-34-16,-4 8-36 15,-4 3-11-15,-2 2-26 16,0-2-6-16,2-3 0 15,7-5 13-15,9-10 24 16,3-6-6-16,11-15-18 16,6-7-15-16,11-7-23 15,6-3 5-15,-3-3 23 16,-3 2 0-16,-6 0 20 16,-1 10 6-16,-5 6 5 15,0 5 0-15,-3 15-27 16,-2 1-11-16,7 24-25 15,4 8-4-15,12 13 1 0,6 4 1 16,8-5-78-16,3-6 181 16</inkml:trace>
  <inkml:trace contextRef="#ctx0" brushRef="#br0" timeOffset="3115.9738">4092 3730 840 0,'15'2'368'0,"19"4"-182"15,7-2-60-15,6 1-55 16,3-2-23-16,-1 0-25 15,-3 0-4-15,-11-1 1 16,-7-2 0-16,-16 0 3 16,-1-3 10-16,-10-4 11 15,-5 0 1-15,-10-3-4 16,-4 2-10-16,-6 3-17 16,-2 2-2-16,3 6-6 15,5 2-6-15,1 8-8 0,2 5-8 16,-1 13-8-16,-1 8 5 15,4 11 13-15,2 3 6 16,5-7 10-16,4-6 2 16,2-12 0-16,0-10 2 15,-1-9 35-15,1-4 23 16,0-5 47-16,0-3 8 16,0 1-31-16,0 1-26 15,-1 0-53-15,1 0-14 16,0 0-9-16,19-8-2 0,51-8 0 31,-31 17 4-31,-1 5 4 16,-4 1-33-16,-8 2-118 15</inkml:trace>
  <inkml:trace contextRef="#ctx0" brushRef="#br0" timeOffset="3584.4493">4492 4021 1085 0,'0'-1'496'0,"0"1"-215"0,9 4-168 16,0 1-48-16,4 6-23 16,1 1 0-16,-10 3 5 15,1 1 3-15,-5-4-7 16,-1 1-6-16,0-9 0 15,2-1 1-15,-1-10-7 16,2-5-5-16,2-9-19 16,5-2-7-16,6 3-6 15,3-1 0-15,5 10 7 16,-2 3 4-16,-2 8 6 16,-4 8 4-16,-7 4 4 15,-3 3-2-15,-5 3 0 16,-2 0-2-16,-1-1-6 15,2-3 1-15,1-7-5 16,3-6-3-16,6-9-2 16,0-4 0-16,6-5 0 15,2-1-2-15,3 0 1 0,6 1-2 16,1 8-1-16,0 4 0 16,-5 11 0-16,-1 10 2 15,-7 9 4-15,0 0 1 16,-4 0 2-16,-2-1 0 15,-3-4-14-15</inkml:trace>
  <inkml:trace contextRef="#ctx0" brushRef="#br0" timeOffset="4240.8175">657 7004 496 0,'-15'2'363'16,"-10"1"-7"-16,18 2-102 15,8-3-37-15,45-2-71 16,21-3-49-16,64-1-23 0,30 4-25 16,37 5-39-16,10 5 88 15</inkml:trace>
  <inkml:trace contextRef="#ctx0" brushRef="#br0" timeOffset="5217.1028">3578 5054 904 0,'-11'-2'421'0,"-18"-4"-183"16,0 5-53-16,-14 4-78 15,-8 1-28-15,-1 2-40 16,4 1-15-16,7-2-63 15,9 7-99-15</inkml:trace>
  <inkml:trace contextRef="#ctx0" brushRef="#br0" timeOffset="5404.1596">2795 5301 680 0,'-13'7'308'0,"-10"3"-133"16,-2 3-119-16,1 3-24 15,3 0-23-15,5 0-4 16</inkml:trace>
  <inkml:trace contextRef="#ctx0" brushRef="#br0" timeOffset="5535.21">2354 5611 849 0,'-12'6'370'15,"-9"5"-190"1,5 0-94-16,6-1-53 16,5-1-101-16</inkml:trace>
  <inkml:trace contextRef="#ctx0" brushRef="#br0" timeOffset="5660.1812">2081 5938 974 0,'-8'11'379'0,"-6"14"-281"0,3 1-27 16,4-10-35-16,1 2-55 15</inkml:trace>
  <inkml:trace contextRef="#ctx0" brushRef="#br0" timeOffset="5769.5286">1896 6319 215 0,'-7'14'121'16,"-6"12"-4"-16</inkml:trace>
  <inkml:trace contextRef="#ctx0" brushRef="#br0" timeOffset="5918.3809">1737 6651 898 0,'-9'16'362'0,"-6"11"-219"0,10-1-110 16,2-2 8-16,7-4-242 15</inkml:trace>
  <inkml:trace contextRef="#ctx0" brushRef="#br0" timeOffset="6058.985">1733 7082 914 0,'-3'15'385'0,"-1"17"-213"16,1 1-81-16,0-5-42 15,5-1-2-15,3-7-165 16</inkml:trace>
  <inkml:trace contextRef="#ctx0" brushRef="#br0" timeOffset="6199.6009">1815 7544 890 0,'0'12'355'16,"0"22"-225"-16,3-1-78 15,9-8-32-15,5 3-11 16,10-9-183-16</inkml:trace>
  <inkml:trace contextRef="#ctx0" brushRef="#br0" timeOffset="6340.5494">2107 7971 892 0,'4'15'409'16,"1"14"-166"-16,4-3-170 15,3 0-18-15,-2-2-40 16,4-1-8-16,5 1 5 15,1 1-36-15</inkml:trace>
  <inkml:trace contextRef="#ctx0" brushRef="#br0" timeOffset="6871.5542">2560 8524 844 0,'12'16'289'0,"13"16"-259"16,7 3-24-16,13 0 5 16,-4-6-5-16</inkml:trace>
  <inkml:trace contextRef="#ctx0" brushRef="#br0" timeOffset="7012.1661">3147 8874 707 0,'2'10'379'16,"5"7"-14"-16,2 2-290 16,12-4-69-16,4 1 2 15,5-2-118-15,7 6-274 16</inkml:trace>
  <inkml:trace contextRef="#ctx0" brushRef="#br0" timeOffset="7121.2236">3691 9050 1013 0,'14'1'442'0,"9"4"-247"16,0 2-78-16,-6 0-102 16</inkml:trace>
  <inkml:trace contextRef="#ctx0" brushRef="#br0" timeOffset="7730.832">4179 5085 970 0,'3'1'392'0,"6"1"-249"16,5 1-41-16,2 2-37 15,7-2-27-15,10 3-38 16,3 3-77-16</inkml:trace>
  <inkml:trace contextRef="#ctx0" brushRef="#br0" timeOffset="7871.3119">4869 5273 1128 0,'5'3'412'0,"3"2"-337"16,3-1-26-16,4-2-31 16,4 3 2-16,4 4-180 15</inkml:trace>
  <inkml:trace contextRef="#ctx0" brushRef="#br0" timeOffset="7996.0167">5212 5552 547 0,'11'12'352'16,"13"12"-6"-16,6 0-100 15,5-1-118-15,1-2-43 16,-4-1-54-16,-2 1-1 16,-2 4-161-16</inkml:trace>
  <inkml:trace contextRef="#ctx0" brushRef="#br0" timeOffset="8128.8692">5659 6054 899 0,'9'10'408'0,"2"11"-207"15,2-3-56-15,-4 3-80 32,-1 3-30-32,4 3-47 0,-3 3-120 15</inkml:trace>
  <inkml:trace contextRef="#ctx0" brushRef="#br0" timeOffset="8243.7675">5902 6532 1231 0,'-4'11'477'0,"-1"10"-352"16,3 4-45-16,2 0-50 16,4 2-60-16</inkml:trace>
  <inkml:trace contextRef="#ctx0" brushRef="#br0" timeOffset="8368.5538">5859 7126 722 0,'-2'16'292'0,"-6"17"-168"0,3-4-85 16,5-5-75-16,0 1-72 16</inkml:trace>
  <inkml:trace contextRef="#ctx0" brushRef="#br0" timeOffset="8493.708">5807 7584 1001 0,'-9'11'471'0,"-9"18"-216"15,-1-1-77-15,4-5-100 16,5-1-34-16,1-5-157 16,2-2-185-16</inkml:trace>
  <inkml:trace contextRef="#ctx0" brushRef="#br0" timeOffset="8581.9645">5539 8023 495 0</inkml:trace>
  <inkml:trace contextRef="#ctx0" brushRef="#br0" timeOffset="8852.7133">4859 8670 1223 0,'-24'11'481'0,"-22"9"-357"16,7-2-232-16</inkml:trace>
  <inkml:trace contextRef="#ctx0" brushRef="#br0" timeOffset="9009.3174">4473 8847 1199 0,'-26'8'422'0,"-25"8"-363"16,-1-3-36-16,10-4-9 15,8-5 0-15,8-7-218 16</inkml:trace>
  <inkml:trace contextRef="#ctx0" brushRef="#br0" timeOffset="9643.8079">5451 8229 1589 0,'-44'23'630'15,"-24"11"-422"-15,-10 14 254 16</inkml:trace>
  <inkml:trace contextRef="#ctx0" brushRef="#br1" timeOffset="18256.3724">1713 6905 1035 0,'-11'-5'542'0,"-9"-3"-153"0,0 2-170 16,-3 6-43-16,0 8-72 16,1 6-30-16,-6 14-47 15,1 3-19-15,4 11-25 16,3 7-9-16,13 3-2 15,7 2 0-15,12 1 7 16,10-4 8-16,8-8 9 16,6-8 5-16,11-13 3 15,6-10 4 1,10-18 7-16,0-14 14 16,-3-20 43-16,-12-13 27 15,-18-10 51-15,-7 3-6 16,-26 1-1-16,-9 9-15 0,-14 12-42 15,-12 5-5-15,-3 13-41 16,-4 5-16-16,2 15-23 16,3 0 6-16,4 8-89 15,6 2-45-15</inkml:trace>
  <inkml:trace contextRef="#ctx0" brushRef="#br1" timeOffset="18709.5658">2072 6679 695 0,'-6'-2'398'0,"5"4"-56"15,0-4-49-15,1 1-76 16,0 1-25-16,0 0-42 16,0 0-20-16,15 1-51 15,32 4-27-15,-25-2-23 16,0 2-35-16,-1-1-171 15,6 0 19-15</inkml:trace>
  <inkml:trace contextRef="#ctx0" brushRef="#br1" timeOffset="18893.7875">2301 6543 906 0,'-2'-5'450'0,"0"-2"-145"0,0 5-95 0,2 5-92 15,0-3-24-15,0 0-29 16,2 24 1-16,7 40-8 16,-2-25-14-16,1-1-14 0,1-5 6 15</inkml:trace>
  <inkml:trace contextRef="#ctx0" brushRef="#br0" timeOffset="22807.175">4358 6877 884 0,'-2'-1'467'15,"-3"1"-155"-15,8 4-93 16,-3-4-104-16,9 4-44 16,21 26-16-16,54 39-9 15,-31-24-16-15,3 4-4 16,-4-4-6-16,-10-7 3 0,-12-5-59 16,-8-8-68-16,-11-9-344 15</inkml:trace>
  <inkml:trace contextRef="#ctx0" brushRef="#br0" timeOffset="23010.2707">4717 6943 960 0,'0'-7'518'0,"-6"0"-112"15,-2 6-130-15,-7 9-119 16,-8 10-39-16,-7 7-46 15,-5 7-18-15,-6 8-26 16,4 1-9-16,5 3-41 16,2-2-66-16,4-9-149 15,4-4-118-15</inkml:trace>
  <inkml:trace contextRef="#ctx0" brushRef="#br0" timeOffset="23299.3608">4553 7527 1145 0,'3'-6'430'0,"7"-16"-308"0,-1-2-21 16,-1 2-1-16,-2-2 4 15,-3 8 13-15,0 3 8 16,-3 11-16-16,-4 1-15 16,-2 9-52-16,2 8-21 15,0 5-27-15,2 6-3 16,8 1 3-16,1-1 4 16,3-2-123-16,8 3-76 15</inkml:trace>
  <inkml:trace contextRef="#ctx0" brushRef="#br0" timeOffset="23487.0495">4381 7632 895 0,'0'0'527'0,"6"-3"-30"16,10 0-282-16,12 0-129 15,10-1-30-15,13 2-16 16,9-1-12-16,5 0-12 15,-1-1-2-15,-8-1-67 16,-7 0-81-16</inkml:trace>
  <inkml:trace contextRef="#ctx0" brushRef="#br0" timeOffset="23900.5054">4540 7825 1045 0,'8'-7'471'0,"-1"-5"-208"16,16 1-144-16,2 0-26 0,9 7-33 16,4 2-10-16,-3 9-21 15,-6 5-6-15,-20 4 6 16,-9 5 3-16,-15 2 6 15,-7-1-1-15,-9-5-12 16,0-1-10-16,1-9-17 31,6-2-8-31,14-4-24 0,10-1-2 16,12 0 6-16,9 2 8 16,11 5 25-16,2 2 6 15,4 7 25-15,-4-1 7 16,-17 6 43-16,-4 2 27 15,-25 3 18-15,-5-2 6 16,-16-3-29-16,-11-11-19 0,-2-11-37 16,-3-7-18-16,14-5-21 15,6-3-21-15,11 5-85 16,7 2-42-16</inkml:trace>
  <inkml:trace contextRef="#ctx0" brushRef="#br0" timeOffset="32102.916">9962 6873 435 0,'-22'20'221'0,"-26"16"-21"16,8-9-16-16,8-14-3 15,6-12 18-15,11-17-39 16,6-10-24-16,10-24-52 16,5-10-21-16,11-6-22 15,8-2-2-15,21 12-3 16,13 10-5-16,16 18-4 16,12 18-10-16,13 26-17 15,4 10-1-15,20 19-2 16,6 1 2-16,15-1 3 15,4-4 1-15,5-11 2 16,-7-8 0-16,-18-11 1 0,-20-3 0 16,-18-7 1-16,-12 7 1 15,-29-2 0-15,-5-1-1 16,-38-4 28-16,-11-2 7 16,-14-11 1-16,-7-2 6 15,-4-2-27-15,-1-1-6 16,8 0-6-16,6-1-4 15,9 5-8-15,6-5-6 16,3 8-9-16,7-2-2 16,11 5-2-16,3 5 4 0,10 2 7 15,2 7 2-15,-5 8 5 16,-2 1 3-16,-11 8 16 16,-4 1 13-16,-10 0 26 15,-2 0 14-15,-12 0 11 16,-9-2-3-16,-6-8-20 15,-7 0-14-15,4-2-78 16,6-1-59-16</inkml:trace>
  <inkml:trace contextRef="#ctx0" brushRef="#br0" timeOffset="33173.519">13664 7558 754 0,'-54'4'256'0,"-44"3"-226"0,28 2-15 15,64-2-9-15,38 3 1 16,67 2-19-16,36-2 6 16,73 4 45-16,34-1 15 15,60 0 15-15,32 1 11 0,42-2 24 16,21-2-9-16,41-6-9 16,12-2-8-16,19-3-57 15,1-3 11-15,-20 3 8 16,-16-1 2-16,-40 4 2 15,-30 5-16-15,-54 1-1 16,-30 0 3-16,-54-3-2 16,-22-4 1-16,-48-2-10 15,-27-3-2-15,-46 1-3 0,-22-1 0 16,-32 3-9-16,-11 1-15 16,-18 1-76-16,-3 4-49 15</inkml:trace>
  <inkml:trace contextRef="#ctx0" brushRef="#br0" timeOffset="33626.5449">20455 7546 817 0,'-6'1'368'0,"-1"1"-168"0,-1 0-51 16,11 6-35-16,9 3-9 16,11 3-13-16,8 3-14 15,13-1-29-15,4 0-12 16,2-2-12-16,-2 2-4 16,-17-4-3-16,-9-1 8 15,-22 1 13-15,-14-1 8 16,-21 5 8-16,-10 4-8 15,-6 1-17-15,1-1-10 0,19 2-13 16,10-2 16-16,21 0-186 16,13-4-212-16</inkml:trace>
  <inkml:trace contextRef="#ctx0" brushRef="#br0" timeOffset="34063.9341">20976 7760 1071 0,'0'-10'535'15,"-4"-11"-196"-15,4 14-160 16,-7 6-59-16,1 11-83 16,2 5-24-16,-1 13-16 15,6 3 1-15,2 6 2 16,5 3 0-16,7-6 2 15,2-3 1-15,8-12 3 16,2-7 2-16,-1-12 8 0,0-6 5 16,-4-15 9-1,-3-4 12-15,-6-13 24 0,-1-5 6 16,-7 5 3-16,-2 1-14 16,-3 13-28-16,-3 10-14 15,0 9-24-15,2 6-4 16,1 10-8-16,4 3 1 0,10 10 9 15,6 2 4-15,9 0 3 16,3 1 4-16,-3-12 6 16,1-3 8-16,-6-12 23 15,-6-7 10-15,-4-10 7 16,-6-9-5-16,-8-7-45 16,-4 2-14-16,-10 0-69 15,-5 3-76-15</inkml:trace>
  <inkml:trace contextRef="#ctx0" brushRef="#br0" timeOffset="34579.4265">16968 4713 844 0,'0'21'289'16,"-1"19"-217"-16,5 46-75 15,6 29 14-15,-2 58 9 16,7 29-8-16,-5 53 3 15,-2 13 5-15,-4 37 24 16,-4 9 29-16,1-2 44 16,-1 17 4-16,1-12 7 15,3-7-17-15,-3 2-36 16,2-10-3-16,10-12-26 16,-6-22-13-16,4-13-17 15,1-16-3-15,-10-37-20 16,4-11-71-16,-8-60-455 0</inkml:trace>
  <inkml:trace contextRef="#ctx0" brushRef="#br0" timeOffset="35251.1553">17050 4821 919 0,'-5'3'395'0,"-9"8"-202"0,-11 8-55 16,-8 13-63-16,-4 2-8 15,2 2-26-15,4-4-8 16,12-12-11-16,6-6-6 16,10-12 7-16,5-2 8 15,8-15-1-15,6-8 0 16,9-11-10-16,-1-9-8 0,3-2 12 16,-6 2 9-16,2 10 16 15,-4 5 10-15,-8 16-10 16,5 5-12-16,-9 15-23 15,6 16-12-15,3 16-6 16,4 10 3-16,5 2 4 16,4-4-73-16</inkml:trace>
  <inkml:trace contextRef="#ctx0" brushRef="#br0" timeOffset="35501.4846">17476 4357 1382 0,'-3'0'545'0,"0"9"-387"0,0 11-66 16,0 23-76-16,3 13-6 15,5 14 6-15,-1 6 0 16,2 4 0-16,0-1-2 16,-2-10-87-16,4-9-89 15</inkml:trace>
  <inkml:trace contextRef="#ctx0" brushRef="#br0" timeOffset="35735.8045">17712 4387 1309 0,'0'-7'594'0,"1"-6"-297"15,-2 8-92-15,0 23-124 16,1 12-43-16,1 17-33 16,5 8 2-16,1 10 1 15,1-1-1-15,-1 4 1 16,-3 2 0-16,2-10 14 15,-1-9-40-15,-1-14-148 16,2-8-64-16</inkml:trace>
  <inkml:trace contextRef="#ctx0" brushRef="#br0" timeOffset="35938.6728">17946 4426 1013 0,'6'-9'593'0,"1"-10"-115"15,-2 19-265-15,-1 11-76 16,-1 23-116-16,5 12-18 16,7 19 2-16,-4 5 2 15,-3 2 4-15,1 0 1 0,-14-12 2 16,8-4 1-16,-3-21 6 16,0-9-40-16,1-18-100 15,-6-8-81-15</inkml:trace>
  <inkml:trace contextRef="#ctx0" brushRef="#br0" timeOffset="36079.4168">17832 4661 1142 0,'3'1'463'0,"10"0"-292"16,8 4-69-16,16 1-63 15,2 1-16-15,7 2 2 16,-9-1-45-16</inkml:trace>
  <inkml:trace contextRef="#ctx0" brushRef="#br0" timeOffset="36313.4058">18466 4350 1288 0,'-24'-3'561'0,"-18"0"-291"15,-9 12-181-15,-2 11-39 16,10 19-50-16,1 8-7 16,17 17-1-16,9 3-2 0,16 3 6 15,9-1 4-15,16-3 2 16,6-5 3-16,12-10 0 16,6-9-1-16,3-19-66 15,0-9-74-15</inkml:trace>
  <inkml:trace contextRef="#ctx0" brushRef="#br0" timeOffset="36641.441">18600 4735 907 0,'0'-1'475'16,"-3"-2"-134"-16,4 5-177 15,-1-2-27-15,0 0-50 16,26 2-5-16,35 1-26 15,-31-6-15-15,-2-5-13 16,-4-3-4-16,-8 0 2 16,-6-2 3-16,-11 2-1 0,-10-1-2 15,-12 3-13-15,-4 2-11 16,-6 10-9-16,3 8-4 16,1 10 0-16,2 3 2 15,13 5 3-15,5 3 3 16,10 2 8-16,9 1 6 15,9-3 7-15,4-1 1 16,9-9-2-16,3-5-1 0,0-15 0 16,-1-3-19-16,1-15-148 15,-4-6-154-15</inkml:trace>
  <inkml:trace contextRef="#ctx0" brushRef="#br0" timeOffset="36798.0513">18917 4367 1000 0,'-3'-9'592'15,"0"-5"-51"-15,-3 6-354 16,5 2-64-16,2 6-108 16,0 0-35-16,-1 0-175 15</inkml:trace>
  <inkml:trace contextRef="#ctx0" brushRef="#br0" timeOffset="36953.8719">18968 4362 1034 0,'3'11'444'0,"1"15"-226"0,3 8-15 16,-7-2-41-16,0 3-8 16,-7-15-36-16,-4-2-33 15,-8-10-36-15,-7-7-10 16,1-6-57-16,3-6-80 15,6-4-471-15</inkml:trace>
  <inkml:trace contextRef="#ctx0" brushRef="#br0" timeOffset="37367.8588">19126 4382 712 0,'-2'-2'430'0,"-1"1"-70"16,-2 3-152-16,4-2-141 16,-1 6-35-16,-4 16-6 15,-2 31-5-15,10-34-9 16,5-4-2-16,7-3 8 16,-2-8 17-16,5-5 29 15,-2-3 4-15,-4-8-4 0,2-1-15 16,-2-2-29-16,0-1-6 15,-5 6-9-15,-3 3-8 16,-4 10-8-16,-1 5-1 16,0 4-1-16,1 2 6 15,5 1 4-15,4-1 1 16,7 1 2-16,2-4 1 16,6-9 6-16,0 1 0 15,0-8 38-15,-2-2 9 0,-7-4 10 16,-4-3 1-16,-6-3-26 15,-6 2-49-15,2 4-115 16,-3 1-99-16</inkml:trace>
  <inkml:trace contextRef="#ctx0" brushRef="#br0" timeOffset="37524.0832">19450 4444 677 0,'10'13'421'0,"7"8"-62"15,-2 11-142-15,4 7-55 16,-7 14-85-16,-4 7-15 15,-13 12-9-15,-11 5-5 16,-10-2-12-16,-2-7 24 16,-2-20-7-16,5-13-1 15,3-24-11-15,2-7-85 0,11-6-173 16</inkml:trace>
  <inkml:trace contextRef="#ctx0" brushRef="#br0" timeOffset="37858.2158">19780 4469 1026 0,'4'-22'486'0,"-1"-21"-156"0,4 7-64 16,-1 17-42-16,-5 7-37 0,1 12-93 16,-2 10-41-16,0 24-59 15,1 14-11-15,4 21 7 16,2 9 3-16,-1 13 5 16,-4 0 2-16,-3-1 4 15,0-9 2-15,1-25 3 16,0-16 1-16,2-18 1 15,-1-8 1-15,-1-9-28 16,2 0 153-16</inkml:trace>
  <inkml:trace contextRef="#ctx0" brushRef="#br0" timeOffset="43844.1461">13982 7506 1117 0,'0'-4'530'31,"-2"-8"-244"-31,2 14-176 16,0 10-56-16,0 19-69 0,0 15 2 15,-5 26-2-15,3 7-319 16</inkml:trace>
  <inkml:trace contextRef="#ctx0" brushRef="#br0" timeOffset="44022.53">13708 8161 1260 0,'7'5'451'0,"18"4"-389"15,10 4-26-15,13-4-12 16,8-1-5-16,2-5-230 16</inkml:trace>
  <inkml:trace contextRef="#ctx0" brushRef="#br0" timeOffset="44307.1429">14169 8097 1134 0,'2'9'431'15,"-2"12"-329"-15,4 7-19 0,-3 6-32 32,-1-2-15-32,1-1-7 15,-1-4-4-15,-1-13 7 16,-1-5 2-16,-1-16-16 0,2-9-9 0,4-12-16 15,1-8-6-15,4-4 0 16,0-3 4-16,10 9-2 16,5 7-2-16,8 13 19 15,0 7 10-15,0 13 28 16,-1 7 22-16,-7 13 15 16,-4 6 2-16,-13 7-17 15,0 0-17-15,0 0 405 16</inkml:trace>
  <inkml:trace contextRef="#ctx0" brushRef="#br0" timeOffset="44924.2994">19756 7603 1294 0,'-2'-1'539'0,"-4"3"-338"15,0 13-93-15,-2 16-103 16,0 14-10-16,8 18-8 16,-1 4-91-16</inkml:trace>
  <inkml:trace contextRef="#ctx0" brushRef="#br0" timeOffset="45262.4387">19690 8180 1003 0,'0'0'447'0,"-1"8"-211"15,1 6-130-15,1 12-100 16,3 7 0-16,-3 2 3 16,-1-4 2-16,0-7 3 15,-3-5 4-15,0-15 13 0,-2-4-2 16,1-16-6 0,-2-9-5-16,8-8-18 15,6-6-3-15,13 0-9 16,7 6 5-16,10 7 12 15,3 8 9-15,1 16 37 16,4 5 8-16,-11 16 21 16,-5 6 4-16,-14 13-1 15,-9 6-8-15,-13 9-24 0,-3 6-9 16</inkml:trace>
  <inkml:trace contextRef="#ctx0" brushRef="#br0" timeOffset="52130.186">17020 5752 192 0,'0'0'136'0,"2"0"28"16,2 1-26-16,-4-1 1 15,0 0 0-15,0 0-6 16,6 0-1-16,4 0-33 16,33 2-20-16,-28 0-28 15,2 4-11-15,5 3-5 16,0 3-1-16,3-1-2 0,1 0 0 0,-1 0-2 15,0-1 1-15,1 0-7 16,-2 2-1-16,1-2-5 16,1 3 1-16,0 0 3 15,3 4 0-15,-1-2-2 16,4 4-2-16,-3 0-7 16,-4-3-1-1,0 7-1-15,-2-4 1 16,-1 4 1-16,5 2 1 15,-4-1 0-15,0 4 1 16,2 1-3-16,1 3-1 16,0-1-2-16,2-5-1 15,0 0-1-15,-1 0 1 0,0-2-1 16,-1 3-1-16,1-2 2 16,-2-3 0-16,-4 6 2 15,-3-4 0-15,-3 4 12 16,-2-2 12-16,1-2 6 15,-3 3-1-15,1-3-13 16,-1 0-14-16,2-3-6 0,3 1-1 16,2 2-1-1,-1 0 0-15,1-2 1 16,1-1-1-16,0-2 2 16,-1-2 0-16,0 5-1 15,-1 1 1-15,-2 2-2 16,1 0 1-16,1 0-3 15,-1-2 1-15,3-4 0 16,1-1-1-16,3-3 2 0,0-3-1 16,1 3 1-16,-1 0-1 0,-1 1 0 15,4-1 0-15,-4 3-1 16,1-1 1-16,0-2-1 16,-5-1 1-16,-2-1 0 15,4-2-1-15,-1-1 1 31,0 2 0-31,3-2 1 16,-3 2-1-16,0 1 1 0,0 0-2 16,4 2 1-16,3 1-1 15,4 3 0-15,0-4 0 16,0-2 1-16,-3-3 1 16,-1-2-1-16,0 2 0 15,-4 5 0-15,1 0-1 0,-3 3 1 16,-1 1-1-16,1 0 0 15,-2 0 1-15,2-3 0 16,0 1 0-16,-2-8 1 16,1 0 0-16,-4-3 0 15,-2 0 0-15,1 3-1 16,-1-3 1-16,5 9-1 0,0-4-1 16,1-1 0-16,0 5 0 0,0-8 0 15,1 1 2-15,-1-3-1 16,2-3 0-16,-1 5-1 15,3-1 0-15,-1 7 1 16,2-3 0-16,-4 2 1 31,-7-2-1-31,1-5 1 0,-1 3-1 16,-2-7 0-16,0-1 0 16,2 1 0-16,0-2 1 15,0 0 0-15,2 1-1 16,0 2 0-16,1 1 0 15,0 4 0-15,0-2-1 16,-1 2 1-16,-2-2 0 0,1-2 1 16,0 0 0-16,2-1-3 15,-1 1 1-15,3-2-1 16,1 2 1-16,-1 1 2 16,1 1 0-16,-3-1-2 15,2 1 1-15,-2 1 0 16,-1-2 1-16,-1 0 0 15,0-2 1-15,-5-2 2 16,-2 0 1-16,0-1 8 16,-6 0 2-16,-3-2 20 15,1 3-34-15</inkml:trace>
  <inkml:trace contextRef="#ctx0" brushRef="#br0" timeOffset="54385.3981">17052 5820 304 0,'-1'-3'152'0,"-5"0"-43"0,6 2-27 16,-1 0-41-16,0-1-9 15,0 2-16-15,0 0 2 16,-4 2 22-16,-6 1 9 16,-39 14 23-16,33-12 11 0,0-2 15 15,-2 0-1-15,-2 0-17 16,-1-2-14-16,-4 3-35 15,1 3-9-15,-2 2-10 16,1 2-6-16,-1 1-3 16,1 1-1-16,1-4 0 15,1 2 0-15,3-1 1 16,-2-5 0-16,7 5 0 16,-3-2 0-16,-6 4 2 15,1 0 2-15,-9 2 9 16,0 2 3-16,-2-2 2 15,-2 3-1-15,1 0-4 16,1 2 0-16,3-1 1 16,2 3 1-16,1-1-2 15,-2-1-3-15,5 1-5 16,-2 1-3-16,2 2-3 16,-1 2 8-16,-4 3 22 15,-4 0 6-15,-3 1 6 0,-1 2-8 16,2-1-20-16,3 1-6 15,1-2-5-15,3 1-1 16,0-3-1-16,-2-5 0 16,2 1-1-16,1 0 0 15,2-1 0-15,1 2 0 0,8-2 1 16,-6-1-1-16,4 0 0 16,-3 0 0-16,-7 0-2 15,5-1 1-15,-3 1-1 16,-1 3 0-16,4-1 1 15,2 2 0-15,-1 0 1 32,-1 1 0-32,2-2 0 0,-1 0 0 15,1-1 1-15,2-1-1 16,-2-3 1-16,4-1-1 16,-1 2-2-16,-1-1 0 15,3 0 0-15,-1 0 0 16,2-3 0-16,2 2 1 15,0-1 0-15,-7-2 2 0,0-2-1 16,-2 0 1-16,-2 1 0 16,2 0-1-16,-1 3-1 15,-3 0 0-15,3 0-1 16,0 1 0-16,2 0 0 16,3-1 1-16,0-1 0 15,2-2 1-15,1-1 1 16,-1-1-1-16,3 3 0 15,0-2-1-15,-1 3-1 16,1-1 1-16,-3-3-1 16,-1 1 0-16,4-1 13 15,2-2 3-15,-2-2 6 16,4 0 2-16,-6-3-12 16,0 1-2-16,-3-2-6 15,-4 3-1-15,1-1-3 16,-1 1 0-16,3 0 1 15,1 1-1-15,1 1 2 0,0-2-1 16,3 1 1-16,0-2 1 16,2-3 0-16,0 0 0 15,0 0-1-15,1 3 0 16,-1 0-2-16,1-2 0 16,-1 0 2-16,0-2 3 15,5 2 8-15,-2-1 2 16,0-1 3-16,1-2-3 0,1 1-7 15,-1-2-1-15,4 2-3 16,-3 2-1-16,-3-2-3 16,3 2 1-16,-4 0 0 15,2-2-1-15,2 3 0 16,2 0 0-16,-2-2 1 16,8 3 1-16,-6-4 5 15,-2-1 1-15,2 0 6 16,-5-3 5-16,3 3 5 15,-5 0 2-15,-1 0-9 16,-2 0-4-16,-1-4-7 16,4 5-2-16,1-1-3 15,4 1 18-15</inkml:trace>
  <inkml:trace contextRef="#ctx0" brushRef="#br0" timeOffset="85900.0886">20299 6294 841 0,'2'-9'502'15,"5"-6"-84"-15,-8 19-162 16,-7 11-23-16,-8 21-85 16,-7 13-23-16,-7 24-34 15,-3 13-22-15,-2 19-30 16,1 5-12-16,0-1-14 16,-1-6-2-16,5-11 0 0,0-10 0 15,8-19 1-15,8-10 1 16,-1-23 2-16,5-10 6 15,1-17 12-15,0-7 1 16,6-13-7-16,1-4-7 16,2-2-15-16,-1 1-1 15,1 7-1-15,-6 0 1 16,-2 8 0-16,6 3-2 0,-1 7-5 16,0 4-4-16,3 7-3 15,-7 2-1-15,0 3 2 16,4 4 3-16,3-1 5 15,3-3 2-15,4-2 24 16,6-8 10-16,6-8 12 16,-3-3 3-16,6-8-14 15,4-1-9-15,-4 6 1 16,2-7-125-16</inkml:trace>
  <inkml:trace contextRef="#ctx0" brushRef="#br0" timeOffset="86399.9592">20950 5217 1425 0,'1'-18'619'0,"-2"-13"-346"15,2 12-63-15,-2 13-110 16,-1 6-43-16,3 22-31 15,-1 8 0-15,-2 30 11 16,2 16 1-16,-6 11-10 16,0 11-3-16,4-2-10 15,-1-4-4-15,-1-9-3 16,5-13-36-16,-1-20-158 0,6-5-55 16</inkml:trace>
  <inkml:trace contextRef="#ctx0" brushRef="#br0" timeOffset="86752.2938">20913 6279 915 0,'-3'-3'524'0,"-2"2"-64"16,5-6-262-16,-4 3-48 16,1-1-59-16,1 3-16 15,1 3-29-15,1-1-9 16,0 0-19-16,0 0-4 16,1 4 2-16,0 0 0 0,-1-4 20 15,6 3 19-15,6-2 35 16,29-10 21-16,-40-13 15 15,1 2-4-15,-4 6-25 16,-8 2-23-16,-7 12-40 16,-2 8-37-16</inkml:trace>
  <inkml:trace contextRef="#ctx0" brushRef="#br0" timeOffset="87629.783">13836 8680 1004 0,'-2'6'482'16,"0"6"-156"-16,6 30-153 16,4 17-34-16,6 28-24 15,-3 16-17 1,-3 21-49-16,-3 2-13 15,-8-3-12-15,-6-6 0 0,-4-13-2 16,-1-11-1-16,6-20-2 16,0-16 3-16,5-32-79 15,-1-15-102-15</inkml:trace>
  <inkml:trace contextRef="#ctx0" brushRef="#br0" timeOffset="87981.0049">13836 8758 965 0,'-4'4'408'0,"-4"11"-228"0,-5 8-11 15,-6 11-37-15,0 6-4 0,-3-5-24 16,7-2-35-16,9-17-42 16,-1-6-12-16,12-12 18 15,-5-12 12-15,3-12 24 16,6-7 7-16,-1-11-7 16,6 1-10-16,0 10-20 15,1 6-11-15,7 17-22 16,-3 9-5-16,5 11-5 15,1 11-1-15,3 13 2 16,2 7 12-16,4 8 215 16</inkml:trace>
  <inkml:trace contextRef="#ctx0" brushRef="#br0" timeOffset="88472.2524">14342 9470 1268 0,'-2'-6'573'0,"-5"-2"-262"0,0 10-68 0,-5 22-102 15,1 16-29-15,-3 36-47 16,6 17-2-16,0 17-15 31,1-3-11-31,2-5-15 0,1-11-6 0,1-19-10 16,3-4 4-16,4-24-24 15,-1-11-52-15,1-16 36 16</inkml:trace>
  <inkml:trace contextRef="#ctx0" brushRef="#br0" timeOffset="88847.1639">14234 10658 816 0,'-11'-5'502'15,"-1"-6"-39"-15,-3 10-241 16,0 6-56-16,5 12-94 31,3 6-33-31,6 0-32 0,1 1-7 0,10-7-7 16,1-6 8-16,8-7 33 16,-1-7 34-16,3-14 71 31,-3-4 23-31,-12-4 14 15,-4 3-18-15,-9 9-60 16,-8 6-27-16,-1 17-852 0</inkml:trace>
  <inkml:trace contextRef="#ctx0" brushRef="#br0" timeOffset="218427.5195">17104 5725 771 0,'-2'-3'364'0,"-6"-3"-138"16,4 2-41-16,1 3-47 16,-6 1-22-16,0 1-39 15,-3 4-16-15,2 2-34 16,2 5-12-16,4 0-15 15,3 2-2-15,4 1-6 0,7 1 1 16,9-3 5-16,-1-4 2 16,2-8 10-16,2-3 6 15,-7-8 32-15,-1-4 22 16,-7 1 41-16,-7-1 16 16,-8 3-3-16,-7 1-13 15,-8 4-38-15,-3 3-21 16,1 4-31-16,0 4-13 15,5 3-17-15,6 2-10 0,6 4-8 16,6 2-1-16,5 5 4 16,2 0 7-16,7-3 7 15,0-3 4-15,4-9 4 16,3-1 2-16,-3-13 7 16,4-3 5-16,-9-7 10 15,-6-6 7-15,-5-1 28 16,-8 0 7-16,-3 4 4 15,1 6-2-15,-9 7-33 16,1 8-12-16,-2 6-20 16,5 2-6-16,5 4-6 15,4-3 0-15,7-1 4 16,1 0 0-16,2-6 6 16,1 1 2-16,-2-3-55 15,-3 0-112-15</inkml:trace>
  <inkml:trace contextRef="#ctx0" brushRef="#br0" timeOffset="230681.8011">17265 7874 532 0,'-2'0'308'0,"-3"2"-38"16,-3 3-44-16,-3 9-78 16,0 3-35-16,0 6-39 15,2 1-12-15,7 8-21 0,2-2-7 16,12-1-18-16,7 0-1 15,11-15 4-15,7-3 18 16,15-18 23-16,3-10 33 16,-3-9 60-16,-7-10 29 15,-26-4 54-15,-12 4-24 16,-25 6-40-16,-17 8-44 0,-21 12-74 16,-8 2-11-16,3 8-54 15,11 0-76-15,22 0-318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0A59-FFED-41A9-BB35-C17ACF6B62EB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4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953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7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4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62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79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90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94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1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2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2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2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333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58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18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6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4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5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23/12/2021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2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1B110-FDA8-42CB-9F35-A5A5965B24FE}" type="datetimeFigureOut">
              <a:rPr kumimoji="0" lang="el-G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23/12/2021</a:t>
            </a:fld>
            <a:endParaRPr kumimoji="0" lang="el-GR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CA466-1C90-4190-8E16-75752F0D9C57}" type="slidenum">
              <a:rPr kumimoji="0" lang="el-GR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l-GR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customXml" Target="../ink/ink3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customXml" Target="../ink/ink5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../clipboard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customXml" Target="../ink/ink1.xml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smtClean="0"/>
              <a:t>Διαλεξη </a:t>
            </a:r>
            <a:r>
              <a:rPr lang="en-US" dirty="0" smtClean="0"/>
              <a:t>2</a:t>
            </a: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Σχεδίαση Ψηφιακών Φίλτρων</a:t>
            </a:r>
            <a:endParaRPr kumimoji="0" lang="el-GR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79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Μετασχηματίζουμε τις προδιαγραφές μας από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tan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num>
                          <m:den>
                            <m:r>
                              <a:rPr lang="el-GR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l-GR" dirty="0" smtClean="0"/>
                  <a:t>: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=+∞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Θέλουμε ξανά μια εξίσωση που να δέχεται τις προδιαγραφές μας!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επιλέξουμε ξανά το φίλτρο </a:t>
                </a:r>
                <a:r>
                  <a:rPr lang="en-US" dirty="0" smtClean="0"/>
                  <a:t>Butterworth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Εφαρμόζουμε προδιαγραφές</a:t>
                </a:r>
                <a:r>
                  <a:rPr lang="en-US" dirty="0"/>
                  <a:t>: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0.89125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(0.1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17783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6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Λύνοντας το σύστημα, βρίσκουμε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=5.305→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=0.766</m:t>
                    </m:r>
                  </m:oMath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Για να βρούμε ένα αιτιατό και ευσταθές σύστημα συνεχούς χρόνου, έχουμε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aa-E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a-ET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aa-E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a-E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aa-ET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aa-ET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aa-E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a-E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a-ET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aa-ET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πόλοι του συστήματος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0.766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0.766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0.766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>   </a:t>
                </a:r>
                <a:r>
                  <a:rPr lang="el-GR" dirty="0" smtClean="0"/>
                  <a:t>δίνονται ως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=0.766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=0,1,…,11</m:t>
                      </m:r>
                    </m:oMath>
                  </m:oMathPara>
                </a14:m>
                <a:endParaRPr lang="en-US" sz="2200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Πρέπει να επιλέξουμε τους πόλους οι οποίοι μας δίνουν ένα ευσταθές και αιτιατό σύστημα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290656"/>
              </a:xfrm>
              <a:blipFill rotWithShape="0">
                <a:blip r:embed="rId2"/>
                <a:stretch>
                  <a:fillRect l="-1905" t="-1744" r="-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"/>
          <a:stretch/>
        </p:blipFill>
        <p:spPr>
          <a:xfrm>
            <a:off x="4998946" y="2263391"/>
            <a:ext cx="4025900" cy="3547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Επιλέγω τους πόλους στο αριστερό </a:t>
                </a:r>
                <a:r>
                  <a:rPr lang="el-GR" dirty="0" err="1" smtClean="0"/>
                  <a:t>ημιεπίπεδο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Τότε το σύστημά μας θα γράφεται ως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0.766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+0.39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+1.08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+1.48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+0.58)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 </a:t>
                </a:r>
                <a:r>
                  <a:rPr lang="en-US" dirty="0" smtClean="0"/>
                  <a:t>Bilinear Transformation </a:t>
                </a:r>
                <a:r>
                  <a:rPr lang="el-GR" dirty="0" smtClean="0"/>
                  <a:t>δίνει: 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σύστημά μας στο χώρο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br>
                  <a:rPr lang="el-GR" dirty="0" smtClean="0"/>
                </a:br>
                <a:r>
                  <a:rPr lang="el-GR" dirty="0" smtClean="0"/>
                  <a:t>  θα είναι: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0.000738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(1−1.26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+0.72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0.90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3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06223" y="2641600"/>
            <a:ext cx="1041400" cy="2844800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3" y="2768600"/>
                <a:ext cx="3907677" cy="10690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46019"/>
            <a:ext cx="9056717" cy="629065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Υπάρχουν πολλές εξισώσεις (φίλτρα) στις οποίες μπορούμε να θέσουμε τις προδιαγραφές μας 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n-US" dirty="0" smtClean="0"/>
              <a:t>Chebyshev</a:t>
            </a:r>
            <a:r>
              <a:rPr lang="el-GR" dirty="0" smtClean="0"/>
              <a:t> (</a:t>
            </a:r>
            <a:r>
              <a:rPr lang="en-US" dirty="0" smtClean="0"/>
              <a:t>I, II)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Elliptic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Butterworth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Bessel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Optimum “L”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Gaussian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Hourglass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Raised-cosine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και πολλά άλλα!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lectronic linear filt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170757"/>
            <a:ext cx="6740525" cy="53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-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Έχουμε δει ήδη δυο μεθόδους κατασκευής ψηφιακών φίλτρων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μέσω του πεδίου του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... </a:t>
                </a:r>
                <a:r>
                  <a:rPr lang="el-GR" dirty="0"/>
                  <a:t>κ</a:t>
                </a:r>
                <a:r>
                  <a:rPr lang="el-GR" dirty="0" smtClean="0"/>
                  <a:t>αι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Laplace 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sz="2400" dirty="0">
                    <a:sym typeface="Wingdings" panose="05000000000000000000" pitchFamily="2" charset="2"/>
                  </a:rPr>
                  <a:t>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Impulse Invariance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δειγματοληψία της κρουστικής απόκρισης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dirty="0">
                    <a:sym typeface="Wingdings" panose="05000000000000000000" pitchFamily="2" charset="2"/>
                  </a:rPr>
                  <a:t> συνεχούς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Γραμμική αντιστοιχία συχνότητας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endParaRPr lang="el-GR" sz="20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sym typeface="Wingdings" panose="05000000000000000000" pitchFamily="2" charset="2"/>
                  </a:rPr>
                  <a:t>Η διαδικασία αυτή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 smtClean="0">
                    <a:sym typeface="Wingdings" panose="05000000000000000000" pitchFamily="2" charset="2"/>
                  </a:rPr>
                  <a:t>. Ζ</a:t>
                </a:r>
                <a:endParaRPr lang="el-GR" sz="20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4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400" dirty="0">
                    <a:sym typeface="Wingdings" panose="05000000000000000000" pitchFamily="2" charset="2"/>
                  </a:rPr>
                  <a:t> Μέθοδος </a:t>
                </a:r>
                <a:r>
                  <a:rPr lang="en-US" sz="2400" dirty="0">
                    <a:sym typeface="Wingdings" panose="05000000000000000000" pitchFamily="2" charset="2"/>
                  </a:rPr>
                  <a:t>Bilinear Transformation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Wingdings" panose="05000000000000000000" pitchFamily="2" charset="2"/>
                  </a:rPr>
                  <a:t>a.k.a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«συμπίεση» του άξονα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0≤</m:t>
                    </m:r>
                    <m:r>
                      <m:rPr>
                        <m:sty m:val="p"/>
                      </m:rPr>
                      <a:rPr lang="el-GR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l-G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+∞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στο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!!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Μη γραμμική αντιστοιχία της αναλογικής με την ψηφιακή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000" dirty="0" smtClean="0"/>
                  <a:t>Η διαδικασία αντιστοιχίζει κάθε πόλο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n-US" sz="2000" dirty="0">
                    <a:sym typeface="Wingdings" panose="05000000000000000000" pitchFamily="2" charset="2"/>
                  </a:rPr>
                  <a:t>Laplace </a:t>
                </a:r>
                <a:r>
                  <a:rPr lang="el-GR" sz="2000" dirty="0">
                    <a:sym typeface="Wingdings" panose="05000000000000000000" pitchFamily="2" charset="2"/>
                  </a:rPr>
                  <a:t>σε έναν πόλο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l-G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l-GR" sz="2000" dirty="0">
                    <a:sym typeface="Wingdings" panose="05000000000000000000" pitchFamily="2" charset="2"/>
                  </a:rPr>
                  <a:t>στο χώρο του </a:t>
                </a:r>
                <a:r>
                  <a:rPr lang="el-GR" sz="2000" dirty="0" err="1">
                    <a:sym typeface="Wingdings" panose="05000000000000000000" pitchFamily="2" charset="2"/>
                  </a:rPr>
                  <a:t>μετασχ</a:t>
                </a:r>
                <a:r>
                  <a:rPr lang="el-GR" sz="2000" dirty="0">
                    <a:sym typeface="Wingdings" panose="05000000000000000000" pitchFamily="2" charset="2"/>
                  </a:rPr>
                  <a:t>. Ζ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2288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Σύνοψη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οι δυο μέθοδοι αντιστοιχίζουν πόλους από 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 μιγαδικό επίπεδο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Μήπως αντιστοιχίζονται με παρόμοιο τρόπο και τα μηδενικά?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Γενικά, πως εφαρμόζονται οι μέθοδοι για ένα τυχαίο σύστημα στο χώρο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?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r="2342"/>
          <a:stretch/>
        </p:blipFill>
        <p:spPr>
          <a:xfrm>
            <a:off x="155275" y="1553677"/>
            <a:ext cx="8874103" cy="38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2000" dirty="0"/>
                  <a:t> </a:t>
                </a:r>
                <a:r>
                  <a:rPr lang="el-GR" dirty="0" smtClean="0"/>
                  <a:t>Έστω το σύστημα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2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Εφαρμόστε τις μεθόδους που μάθατε για να 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ενός φίλτρου</a:t>
                </a:r>
                <a:br>
                  <a:rPr lang="el-GR" dirty="0" smtClean="0"/>
                </a:br>
                <a:r>
                  <a:rPr lang="el-GR" dirty="0" smtClean="0"/>
                  <a:t>   διακριτού χρόνου που το υλοποιεί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952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41560" y="1574280"/>
              <a:ext cx="8665560" cy="455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920" y="1563480"/>
                <a:ext cx="8687160" cy="45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4068000" y="5460120"/>
              <a:ext cx="3125160" cy="174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0440" y="5454360"/>
                <a:ext cx="314208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3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2920" y="1721520"/>
              <a:ext cx="8606160" cy="4755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120" y="1711800"/>
                <a:ext cx="8627760" cy="47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179080" y="3386160"/>
              <a:ext cx="25920" cy="61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7920" y="3375000"/>
                <a:ext cx="4608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3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&gt;−1</m:t>
                      </m:r>
                    </m:oMath>
                  </m:oMathPara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9056717" cy="6290656"/>
              </a:xfrm>
              <a:blipFill rotWithShape="0">
                <a:blip r:embed="rId2"/>
                <a:stretch>
                  <a:fillRect l="-1884" t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19600" y="1337400"/>
              <a:ext cx="7480080" cy="2538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1328040"/>
                <a:ext cx="7500600" cy="25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5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ήδη δει μια μέθοδο σχεδίασης ψηφιακών-από-αναλογικά φίλτρα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Τη Μέθοδο </a:t>
                </a:r>
                <a:r>
                  <a:rPr lang="en-US" dirty="0" smtClean="0"/>
                  <a:t>Impulse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 είναι το βασικό πρόβλημα με αυτή τη μέθοδο?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Ότι το αναλογικό φίλτρο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</a:t>
                </a:r>
                <a:r>
                  <a:rPr lang="en-US" dirty="0" smtClean="0"/>
                  <a:t>band-limited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«ζει» μόνο σε ένα πεπερασμένο διάστημα συχνοτήτων γύρω από το μηδέν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Θυμηθείτε την ιδιότητα της κλιμάκωσης στο χρόνο για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«Αν ένα σήμα είναι πεπερασμένης διάρκειας στο χρόνο, τότε είναι άπειρης διάρκειας στη συχνότητα, και το αντίστροφο»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ιδιότητα αυτή μας λέει ότι ένα πεπερασμένης διάρκειας σήμα στο συνεχή χρόνο </a:t>
                </a:r>
                <a:r>
                  <a:rPr lang="en-US" dirty="0" smtClean="0"/>
                  <a:t>(</a:t>
                </a:r>
                <a:r>
                  <a:rPr lang="el-GR" dirty="0" smtClean="0"/>
                  <a:t>όπως είναι όλα τα σήματα «εκεί έξω» </a:t>
                </a:r>
                <a:r>
                  <a:rPr lang="el-GR" dirty="0" smtClean="0">
                    <a:sym typeface="Wingdings" panose="05000000000000000000" pitchFamily="2" charset="2"/>
                  </a:rPr>
                  <a:t>) </a:t>
                </a:r>
                <a:r>
                  <a:rPr lang="el-GR" dirty="0" smtClean="0"/>
                  <a:t>θα έχει άπειρου πλήθους μη μηδενικές συχνότητες, δηλ. ΔΕ θα είναι </a:t>
                </a:r>
                <a:r>
                  <a:rPr lang="en-US" dirty="0" smtClean="0"/>
                  <a:t>band-limited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κατά τη δειγματοληψία της κρουστικής απόκρισης, θα υπάρχει πάντα το φαινόμενο του </a:t>
                </a:r>
                <a:r>
                  <a:rPr lang="en-US" dirty="0" smtClean="0"/>
                  <a:t>aliasing!</a:t>
                </a: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ανά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έχουν επικαλύψεις μεταξύ τους!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Οι «</a:t>
                </a:r>
                <a:r>
                  <a:rPr lang="el-GR" dirty="0" err="1" smtClean="0"/>
                  <a:t>ρέπλικες</a:t>
                </a:r>
                <a:r>
                  <a:rPr lang="el-GR" dirty="0" smtClean="0"/>
                  <a:t>» του κεντρικού φάσματος θα έχουν επικαλύψεις μεταξύ τους!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τεχνική που θα συζητήσουμε στη συνέχεια αποφεύγει το πρόβλημα του </a:t>
                </a:r>
                <a:r>
                  <a:rPr lang="en-US" dirty="0" smtClean="0"/>
                  <a:t>aliasing </a:t>
                </a:r>
                <a:r>
                  <a:rPr lang="el-GR" dirty="0" smtClean="0"/>
                  <a:t>χρησιμοποιώντας έναν αλγεβρικό μετασχηματισμό μεταξύ των μεταβλητών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Τι ακριβώς κάνει αυτός ο μετασχηματισμός?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Προσπαθεί να «χωρέσει» τον άξονα 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≤+∞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στον άξονα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Ως εκ τούτου, η αντιστοίχιση των μεταβλητών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είναι γραμμική, όπως ήταν στην προηγούμενη μέθοδο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</a:t>
                </a:r>
                <a:r>
                  <a:rPr lang="en-US" dirty="0" smtClean="0"/>
                  <a:t>Impulse Invariance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Άρα η τεχνική αυτή, που ονομάζεται </a:t>
                </a:r>
                <a:r>
                  <a:rPr lang="en-US" b="1" dirty="0" smtClean="0"/>
                  <a:t>Bilinear Transformation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είναι κατάλληλη όταν αυτή η «αναδίπλωση» (</a:t>
                </a:r>
                <a:r>
                  <a:rPr lang="en-US" dirty="0" smtClean="0"/>
                  <a:t>warping) </a:t>
                </a:r>
                <a:r>
                  <a:rPr lang="el-GR" dirty="0" smtClean="0"/>
                  <a:t>του άξονα «αναλογικής» συχνότητας είναι αποδεκτή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12273" cy="6154535"/>
              </a:xfrm>
              <a:blipFill rotWithShape="0">
                <a:blip r:embed="rId2"/>
                <a:stretch>
                  <a:fillRect l="-1936" t="-2180" r="-8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0235" y="1063293"/>
            <a:ext cx="8434680" cy="2257808"/>
            <a:chOff x="340822" y="1141950"/>
            <a:chExt cx="8434680" cy="2257808"/>
          </a:xfrm>
        </p:grpSpPr>
        <p:grpSp>
          <p:nvGrpSpPr>
            <p:cNvPr id="11" name="Group 10"/>
            <p:cNvGrpSpPr/>
            <p:nvPr/>
          </p:nvGrpSpPr>
          <p:grpSpPr>
            <a:xfrm>
              <a:off x="340822" y="1141950"/>
              <a:ext cx="8434680" cy="2257808"/>
              <a:chOff x="340822" y="1141950"/>
              <a:chExt cx="8434680" cy="225780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04" y="1141950"/>
                <a:ext cx="8417398" cy="2257808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0822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724400" y="2984269"/>
                <a:ext cx="3832167" cy="2909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s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0181" y="2958439"/>
                  <a:ext cx="1048429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233" t="-2174" r="-581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𝜋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Ω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88" y="2966752"/>
                  <a:ext cx="139814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73" t="-4444" r="-437" b="-3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20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 μετασχηματισμός αυτός δίνεται ως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Κι εδώ έχουμε την παράμετρο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l-GR" dirty="0" smtClean="0"/>
                  <a:t>, όπως και στην προηγούμενη μέθοδο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Κι εδώ όμως μπορούμε να δείξουμε ότι η παράμετρος αυτή δεν παίζει ρόλο στη σχεδίαση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την κρατήσουμε για λόγους πληρότητας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Λύνοντας ως προς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r="2076"/>
          <a:stretch/>
        </p:blipFill>
        <p:spPr>
          <a:xfrm>
            <a:off x="2292096" y="3590252"/>
            <a:ext cx="6827520" cy="2959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Αν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τότε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925568" y="2797520"/>
            <a:ext cx="3877056" cy="792731"/>
          </a:xfrm>
          <a:prstGeom prst="horizontalScroll">
            <a:avLst>
              <a:gd name="adj" fmla="val 74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Ίδια «ιδέα» με την αντιστοίχιση της προηγούμενης μεθόδου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Impulse Invariance (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όχι σαν αλγεβρική αντιστοίχιση όμως)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πως μπορούμε να συσχετίσουμε τις μεταβλητές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b="0" i="0" dirty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l-GR" b="0" i="1" dirty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Οπότε </a:t>
                </a: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,  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  ή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Πώς μοιάζει αυτή η μη γραμμική αντιστοίχιση των δυο συχνοτήτων?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αντιστοιχίζεται η «αναλογική» απόκριση πλάτους στην «ψηφιακή»?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31263" y="3458424"/>
            <a:ext cx="2263368" cy="778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4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sz="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30" y="1906631"/>
            <a:ext cx="6192270" cy="39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Σχεδίαση Ψηφιακών Φίλτρων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</a:t>
            </a:r>
            <a:r>
              <a:rPr lang="el-GR" b="1" dirty="0" smtClean="0"/>
              <a:t>– </a:t>
            </a:r>
            <a:r>
              <a:rPr lang="en-US" b="1" dirty="0" smtClean="0"/>
              <a:t>Bilinear Transformation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sz="200" b="0" i="1" dirty="0" smtClean="0">
              <a:latin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"/>
          <a:stretch/>
        </p:blipFill>
        <p:spPr>
          <a:xfrm>
            <a:off x="3987800" y="358679"/>
            <a:ext cx="4762500" cy="61897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3963" y="1105592"/>
            <a:ext cx="4012277" cy="1424248"/>
            <a:chOff x="193963" y="1105592"/>
            <a:chExt cx="4012277" cy="1424248"/>
          </a:xfrm>
        </p:grpSpPr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 flipV="1">
              <a:off x="3302923" y="1813560"/>
              <a:ext cx="903317" cy="41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93963" y="1105592"/>
              <a:ext cx="3108960" cy="1424248"/>
              <a:chOff x="193963" y="1105592"/>
              <a:chExt cx="3108960" cy="1424248"/>
            </a:xfrm>
          </p:grpSpPr>
          <p:sp>
            <p:nvSpPr>
              <p:cNvPr id="9" name="Horizontal Scroll 8"/>
              <p:cNvSpPr/>
              <p:nvPr/>
            </p:nvSpPr>
            <p:spPr>
              <a:xfrm>
                <a:off x="193963" y="1105592"/>
                <a:ext cx="3108960" cy="1424248"/>
              </a:xfrm>
              <a:prstGeom prst="horizontalScroll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Προδιαγραφές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στο </a:t>
                </a:r>
                <a:r>
                  <a:rPr kumimoji="0" lang="el-G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διακριτό</a:t>
                </a: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χρόνο μετατρέπονται στο </a:t>
                </a:r>
                <a:r>
                  <a:rPr kumimoji="0" lang="el-GR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συνεχή</a:t>
                </a:r>
                <a:r>
                  <a:rPr kumimoji="0" lang="el-G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χρόνο</a:t>
                </a:r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886" y="1274301"/>
                    <a:ext cx="666977" cy="29841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587" r="-917" b="-2040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3680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Σχεδίαση Ψηφιακών Φίλτρων – </a:t>
                </a:r>
                <a:r>
                  <a:rPr lang="en-US" b="1" dirty="0" smtClean="0"/>
                  <a:t>Bilinear Transformation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Ας δούμε ένα παράδειγμα σχεδίασης (ίδιο με την προηγ. μέθοδο)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Ας ζητήσουμε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 και ας θεωρήσουμε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Προδιαγραφές: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0.89125≤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 :0≤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≤0.2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0.17783≥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:0.3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089" y="1165760"/>
            <a:ext cx="6248413" cy="3182118"/>
            <a:chOff x="199760" y="1627876"/>
            <a:chExt cx="6248413" cy="31821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60" y="1627876"/>
              <a:ext cx="6248413" cy="318211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6143330" y="4381114"/>
              <a:ext cx="0" cy="787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875" y="4425149"/>
                  <a:ext cx="19409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9355" r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1090800" y="2151000"/>
              <a:ext cx="4735080" cy="1765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4320" y="2143080"/>
                <a:ext cx="4753080" cy="17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50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18154</TotalTime>
  <Words>715</Words>
  <Application>Microsoft Office PowerPoint</Application>
  <PresentationFormat>On-screen Show (4:3)</PresentationFormat>
  <Paragraphs>187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1_Retrospect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591</cp:revision>
  <dcterms:created xsi:type="dcterms:W3CDTF">2018-08-17T16:23:20Z</dcterms:created>
  <dcterms:modified xsi:type="dcterms:W3CDTF">2021-12-23T13:50:35Z</dcterms:modified>
</cp:coreProperties>
</file>