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ink/ink2.xml" ContentType="application/inkml+xml"/>
  <Override PartName="/ppt/notesSlides/notesSlide9.xml" ContentType="application/vnd.openxmlformats-officedocument.presentationml.notesSlide+xml"/>
  <Override PartName="/ppt/ink/ink3.xml" ContentType="application/inkml+xml"/>
  <Override PartName="/ppt/notesSlides/notesSlide10.xml" ContentType="application/vnd.openxmlformats-officedocument.presentationml.notesSlide+xml"/>
  <Override PartName="/ppt/ink/ink4.xml" ContentType="application/inkml+xml"/>
  <Override PartName="/ppt/notesSlides/notesSlide11.xml" ContentType="application/vnd.openxmlformats-officedocument.presentationml.notesSlide+xml"/>
  <Override PartName="/ppt/ink/ink5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23"/>
  </p:notesMasterIdLst>
  <p:handoutMasterIdLst>
    <p:handoutMasterId r:id="rId24"/>
  </p:handoutMasterIdLst>
  <p:sldIdLst>
    <p:sldId id="322" r:id="rId3"/>
    <p:sldId id="323" r:id="rId4"/>
    <p:sldId id="335" r:id="rId5"/>
    <p:sldId id="364" r:id="rId6"/>
    <p:sldId id="365" r:id="rId7"/>
    <p:sldId id="366" r:id="rId8"/>
    <p:sldId id="360" r:id="rId9"/>
    <p:sldId id="358" r:id="rId10"/>
    <p:sldId id="359" r:id="rId11"/>
    <p:sldId id="361" r:id="rId12"/>
    <p:sldId id="362" r:id="rId13"/>
    <p:sldId id="363" r:id="rId14"/>
    <p:sldId id="349" r:id="rId15"/>
    <p:sldId id="350" r:id="rId16"/>
    <p:sldId id="351" r:id="rId17"/>
    <p:sldId id="352" r:id="rId18"/>
    <p:sldId id="353" r:id="rId19"/>
    <p:sldId id="355" r:id="rId20"/>
    <p:sldId id="356" r:id="rId21"/>
    <p:sldId id="279" r:id="rId22"/>
  </p:sldIdLst>
  <p:sldSz cx="9144000" cy="6858000" type="screen4x3"/>
  <p:notesSz cx="6858000" cy="994727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501" autoAdjust="0"/>
  </p:normalViewPr>
  <p:slideViewPr>
    <p:cSldViewPr snapToGrid="0">
      <p:cViewPr varScale="1">
        <p:scale>
          <a:sx n="65" d="100"/>
          <a:sy n="65" d="100"/>
        </p:scale>
        <p:origin x="13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B57A6-639F-4DB8-8F99-7B23596E55C7}" type="datetimeFigureOut">
              <a:rPr lang="el-GR" smtClean="0"/>
              <a:t>16/12/2021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63407-19BD-4628-82F1-DAFB0650BD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4532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6T12:37:41.9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18691 1439 544 0,'-2'-6'332'16,"-4"-1"-33"-16,0 1-131 0,-1 6-36 15,-1 5-63-15,-3 5-24 16,1 6-37-16,2 6-9 15,1 5-7-15,5-1 0 16,4 2 1-16,0-1 2 16,5-3 2-16,3-3 2 15,7-6 5-15,0-5 14 16,4-10 21-16,-3-5 19 16,-2-10 29-16,1-3-1 15,-4-5-5-15,0 0-15 0,-4-4-19 16,-4 2-1-16,-3 5-6 15,-2 2-2-15,-2 10-12 16,-2 2-15-16,-2 7-17 16,-1 10-6-16,3 1-7 15,0 3 3-15,1 2 4 16,4 0 2-16,2 5 4 16,4 1 2-16,3-4 3 15,2-2-1-15,3-4 3 16,1-6 1-16,3-7 23 15,0-2 21-15,-1-11 43 16,-3-4 16-16,-2-3-6 16,-2-5-16-16,-5-1-38 15,-1 2-15-15,-5-1-15 16,-5 4-8-16,-1 7-92 16,-2 6-91-16</inkml:trace>
  <inkml:trace contextRef="#ctx0" brushRef="#br0" timeOffset="392.1224">19066 1477 783 0,'-3'11'336'0,"-5"11"-187"0,7 4-91 16,-3 2-15-16,3-1-29 15,3-4-4-15,0-5 0 16,-2-6 2-16,-2-7 8 16,5-5 21-16,1-6 51 15,4-7 23-15,-1-3 35 16,-7-4-9-16,-4-6-30 16,0 2-24-16,-1-11-42 15,-2 1-11-15,0-6-26 16,1-3-2-16,6 0-3 15,1 3-2-15,-1 4 0 16,0 3-1-16,0 12-5 16,0 3-2-16,8 6-9 15,-3 0-3-15,10 4-7 16,0 2-1-16,8 0-16 0,7 6-30 16,2 3-115-16,3 0-234 15</inkml:trace>
  <inkml:trace contextRef="#ctx0" brushRef="#br0" timeOffset="652.3944">19075 1612 712 0,'9'2'373'15,"9"-1"-111"-15,3 4-132 16,2-2-50-16,0 2-48 16,-3-2-11-16,0 1-48 15,-3-4-104-15</inkml:trace>
  <inkml:trace contextRef="#ctx0" brushRef="#br0" timeOffset="990.2774">19171 1413 481 0,'3'0'288'0,"2"0"-42"16,2 3-81-16,0 4-33 15,1 8-37-15,-1 1-21 16,-3 1-20-16,-2-2-4 16,-1-1-19-16,2-5-5 15,0 1-6-15,4-7 0 0,0-7 2 16,1 1 3-16,5-12 4 16,0-1 6-16,6-6 11 15,0 3 7-15,0 1 26 16,-4 2 5-16,-4 7-6 15,-3 2-14-15,-4 10-42 16,2 10-18-16,-3 8-12 16,5-2 0-16,-1 3 7 15,0-1 3-15,2-5-43 16,-3 0-59-16</inkml:trace>
  <inkml:trace contextRef="#ctx0" brushRef="#br0" timeOffset="1371.1431">19470 1191 997 0,'6'-6'434'15,"5"-5"-217"-15,3 3-84 16,2 2-56-16,4 2-18 15,-2 4-23-15,5 0-9 0,-2 4-11 16,-2 0-4-16,-4 4-7 16,-7 3-2-16,-3 5-3 15,0 5-3-15,-2 4-1 16,4 5 0-16,0 7 2 16,1-1 2-1,-1 3 2-15,0 1 2 0,-3-7 3 16,-2-2 1-16,-3-9 1 15,-5-3 2-15,-4-2 5 16,-4-3 2-16,-3-2 6 16,-3-2 2-16,-2-6 1 15,4 1-2-15,3-6 7 16,1-5-42-16,10-2-103 16</inkml:trace>
  <inkml:trace contextRef="#ctx0" brushRef="#br0" timeOffset="3177.1981">18731 7465 394 0,'2'-2'256'0,"3"-7"21"16,-2-1-37-16,3 2-49 15,-1-2-16-15,-1 0-33 16,-1 2-10-16,-7-7-20 16,-4 5-9-16,-8 1-25 15,-2-2-16-15,-6 9-28 16,0 1-15-16,1 6-28 0,0 6-11 16,4 7-14-16,5 4-1 15,2 8 7-15,9 3 4 16,5-3 10-1,5-3 3-15,7-7 2 0,1-9 3 16,3-6 0-16,3-2 3 16,1-6 8-16,-1-4 3 15,-3-3 7-15,-5-6 3 16,-5-3 2-16,-2 6 5 0,-5 3 3 16,-1 1-3-16,1 8-18 15,-1 2-9-15,1 6-15 16,-1-7-3-16,0 0 7 15,2 14-1-15,11 40 6 16,-6-29 1-16,-4 7 7 16,-3 2 3-16,-2-2 4 15,-7 0 1-15,-6-8 3 16,-4-3 0-16,-1-4 4 16,-3-4 1-16,-2-10-7 15,6-4-13-15,7-12-51 16,1-1-39-16,8-2-106 15,3 2-106-15</inkml:trace>
  <inkml:trace contextRef="#ctx0" brushRef="#br0" timeOffset="3563.2566">18932 7403 586 0,'1'1'309'16,"0"9"-38"-16,0 4-128 16,3 7-59-16,-2 6-12 15,1-1-32-15,2 5-11 16,-5-3-13-16,1-2-3 0,-1-2-1 16,-3-6 1-16,3-8 4 15,1-4 16-15,0-5 48 16,2-3 11-16,-3 0 21 15,-1 1-10-15,0-16-41 16,-4-35-9-16,2 23-19 16,-2-4-5-16,2-5-13 15,-2-5-6-15,2 2-9 16,3 0-4-16,0 8 1 16,1 9-1-16,6 9-4 15,-1 3-3-15,6 4-10 16,-1 0-3-16,4 0-4 15,3 2 28-15,5 3-109 16,9 3-69-16</inkml:trace>
  <inkml:trace contextRef="#ctx0" brushRef="#br0" timeOffset="3830.9538">18964 7646 923 0,'2'0'389'0,"9"3"-224"16,0-3-49-16,9 3-51 15,5 0-27-15,-2-3-27 16,2 0-8-16,-6-1-169 16</inkml:trace>
  <inkml:trace contextRef="#ctx0" brushRef="#br0" timeOffset="4208.7792">19054 7459 810 0,'4'-2'380'0,"7"1"-141"16,-1 3-135-16,1 0-25 16,-2 6-27-16,0 5-12 15,-4-2-13-15,-3 1-3 16,1 2-5-16,-3-8 1 15,0-1-1-15,3 2-1 0,-4-6 4 16,1-1 0 0,0-1-7-16,0 0-2 0,0 0-10 15,11-12-2-15,33-30 15 16,-29 30 8-16,-2 6 7 16,-1 3 2-16,-1 10-11 15,-2 1-9-15,-2 5-5 16,0 5-3-16,-4-3 0 15,1 3 2-15,-1-2 3 16,-1-3-13-16,-1 0-121 16,2-1-397-16</inkml:trace>
  <inkml:trace contextRef="#ctx0" brushRef="#br0" timeOffset="4602.8102">19294 7285 877 0,'1'-5'392'16,"6"-3"-170"-16,5 1-86 16,10 0-57-16,1 3-7 15,2-3-13-15,0 3-3 16,-9 2-7-16,4 1-5 15,-5 2-13-15,-5 4-8 16,2 2-10-16,-12 2-3 0,3 6-4 16,-3 3-2-16,0 9-4 15,1 6-1-15,-2 4-1 16,1 2 1 0,-1-2 1-16,4 0 2 0,0-6 2 15,-5 0 1-15,2-5 1 16,-2-3 1-16,-1-5 4 15,0 0 2-15,-6-7 11 16,0-3 4-16,0-8 10 16,-9-3 0-16,9-6-7 15,0-3-33-15,-3-1-94 16</inkml:trace>
  <inkml:trace contextRef="#ctx0" brushRef="#br0" timeOffset="5617.85">20680 7087 596 0,'0'-1'316'0,"-1"-5"-85"16,0 5-46-16,0 1-91 16,0 0-36-16,0 0-50 15,0 0-10-15,-3 9-6 16,2 4 0-16,3 27 6 15,6-32 1-15,1-5 45 16,3-3 23-16,4-3 42 16,0-7 22-16,-2-3-8 15,-2-2-2-15,-10-1-12 16,-2 0-10-16,-10 2-29 16,-5 1-18-16,0 4-32 0,-1 3-12 15,3 7-16-15,2 3-7 16,1 3-8-16,-1 4-2 15,5 3-1-15,3 0 4 16,5 2 2-16,2-2 5 16,8 0 7-16,0-3 2 15,4-4 6-15,0-2 0 16,2-6 9-16,1-4 5 16,-4-2 8-16,-2-5 5 0,-6-1 5 15,-6-3-1-15,-8-2-2 16,-6 6-3-16,-4-1-12 15,-1 8-4-15,1 6-11 16,2 2-5-16,4 7-6 16,3-3-3-16,8 0 1 15,4 0 3-15,6-3 33 16,3 2-54-16</inkml:trace>
  <inkml:trace contextRef="#ctx0" brushRef="#br0" timeOffset="6231.0413">20867 7562 720 0,'-3'-6'374'0,"-8"-8"-114"0,2 1-111 15,-5-3-22-15,-3-3-41 16,1-2-12-16,-3 2-24 15,-1 6-15-15,-1 7-28 16,1 7-9-16,2 9-15 16,3 7-5-16,7 1 0 15,1 2 1-15,7-3 4 16,2-1 4-16,6-2 5 16,5-4 2-16,8-3 4 15,3-6 2-15,2-3 6 16,-1 0 4-16,-5-4 6 15,-5 0 4-15,-5 0 8 16,-3 2-4-16,-7 8-8 16,1 4-8-16,0 13-15 15,5 8-1-15,-6 3 5 16,0 4 5-16,-11 0 4 16,-4 0 2-16,-3-2 4 0,-4-2 0 15,-1-4 6-15,-4-6 0 16,4-9 5-16,1-5 2 15,3-12 3-15,4-6-4 16,6-9-16-16,3-4-12 16,9-2-36-16,7-3-32 15,9 2-107-15,4-2-111 16</inkml:trace>
  <inkml:trace contextRef="#ctx0" brushRef="#br0" timeOffset="6575.1669">20981 7501 790 0,'0'2'340'0,"0"12"-182"16,-3 1-31-16,-1 7-32 15,2 6-12-15,0 1-20 16,2 4-9-16,0-4-25 16,2-3-7-16,-2-7-5 15,0-2 2-15,0-12 5 16,0 1 23-16,0-10 23 15,4-3 9-15,-3-7 6 16,-1-6-20-16,-1-5-21 16,-1-6-10-16,-2-6-7 15,2-4-5-15,-3-2-8 0,5-1-4 16,3-1-8-16,1-1 0 16,5 9 1-16,-4 5 0 15,5 9-4-15,3 8-7 16,4 6-9-16,4 4-4 15,4 5 15-15,5 0-48 16,0 3-101-16,5 4-110 16</inkml:trace>
  <inkml:trace contextRef="#ctx0" brushRef="#br0" timeOffset="6823.1933">21030 7746 759 0,'3'2'344'0,"11"2"-171"16,1 0-41-16,9 1-68 15,1-3-26-15,-4 3-21 16,1-4-17-16,-7-1-380 16</inkml:trace>
  <inkml:trace contextRef="#ctx0" brushRef="#br0" timeOffset="7147.1887">21128 7509 822 0,'2'-5'401'0,"4"-3"-167"0,3 6-94 16,3 3-41-16,3 9-63 15,-2 2-16-15,-3 7-12 16,-5 3 2-16,-6-1 4 16,-1-1 2-16,0-7 0 15,1-1 1-15,4-6-1 16,3-5 0-16,5-8-1 15,4-8-2-15,5-2-5 16,-1-5 12-16,2 6 24 16,-4 1 14-16,-3 5 15 15,-2 9-13-15,-4 5-27 16,0 7-14-16,-6 3-15 16,3 1-1-16,-4 0 4 15,1 0-24-15,3 2-137 16</inkml:trace>
  <inkml:trace contextRef="#ctx0" brushRef="#br0" timeOffset="7364.9119">21474 7567 891 0,'0'0'497'0,"2"-2"-3"15,6 3-387-15,5 2-45 16,5-1-35-16,-3-1-11 0,5-1-16 16,-2-1-39-16,-1-6-142 15,3 4-98-15,-6-7-241 16</inkml:trace>
  <inkml:trace contextRef="#ctx0" brushRef="#br0" timeOffset="7494.0382">21664 7494 62 0,'1'-6'190'15,"2"4"53"-15,0-4 152 16,-3 5-7-16,0 0-113 15,0 1-56-15,0 0-117 16,-1 6-34-16,-1 19-29 16,0 27-13-16,6-25-17 15,-1 0-1-15,3-2-28 16,1-1-21-16,-1-6-258 16</inkml:trace>
  <inkml:trace contextRef="#ctx0" brushRef="#br0" timeOffset="7893.1626">21786 7360 1025 0,'6'-4'454'0,"4"-5"-224"16,6 3-127-16,6 1-32 0,1-1-33 15,-1 5-7-15,1 1-10 16,-5 1-4-16,-2 4-3 16,0-2 0-16,-3 6-4 15,-4 3-2-15,-6 3-5 16,-3 2-2-16,0 6-2 16,0 2-1-16,4 8 0 15,-1-3-1-15,-1 3 3 16,1 1 0-16,-2-1 0 15,-1 3 2-15,-5-5 1 16,2 2 1-16,-3-5 6 16,-4 1 2-16,-2-5 9 15,-3-4 5-15,-2-9 10 16,-2-6 2-16,9-12-4 16,-1-5-21-16,1-5-108 15,1-3-57-15</inkml:trace>
  <inkml:trace contextRef="#ctx0" brushRef="#br0" timeOffset="9857.9324">20543 1785 630 0,'-2'-2'299'0,"0"0"-116"0,-5 1-34 16,6 1-54-16,-1 0-24 15,1 0-37-15,0 0-12 16,-3 5-23-16,-6 8 11 16,-8 30 0-16,19-31 0 15,8-1 7-15,0 0-10 0,9-8 19 16,4-2 29-16,-4-12 65 16,2-2 25-16,-9-9 25 15,-2-1-11-15,-6 6-33 16,-6-3-19-16,-7 7-32 15,-3 5-17-15,-6 6-36 16,0 2-18-16,1 10-17 16,1 2-5-16,5 4 0 15,3 0 3-15,4 0 3 16,5-1-1-16,3-5 1 16,5-2 1-16,4-5 2 15,6-3 5-15,0-3 4 16,-1-1 3-16,-4 0 9 15,-4 0 4-15,-3 1 8 16,-6-3 3-16,-1-4-2 16,0-2-5-16,-4-6-36 0,5 0-47 15,2 3-112-15,0 0-81 16</inkml:trace>
  <inkml:trace contextRef="#ctx0" brushRef="#br0" timeOffset="10601.2573">20730 1363 631 0,'4'-6'315'0,"1"-9"-85"16,0 0-24-16,-5 1-30 16,-2 0-16-16,-8 2-38 15,-1-3-14-15,-3 4-29 16,-2 3-20-16,-4 5-31 16,0 5-18-16,-4 7-25 15,3 4-7-15,2 10-11 16,3 5 0-16,13 0 4 15,0 2 3-15,10-5 12 16,6-6 3-16,4-8 4 16,7-6 3-16,1-6 7 15,0-7 4-15,-3-5 10 16,-4-5 3-16,-2-3 5 16,-3-1 7-16,-5 0 1 15,-3 5-2-15,-5 6-3 16,0 7-16-16,0 12-14 15,-3 8-5-15,3 10-9 16,0 0 4-16,5 3 8 0,4-6 3 16,4-7-13-16,5-3-42 15,3-14-196-15</inkml:trace>
  <inkml:trace contextRef="#ctx0" brushRef="#br0" timeOffset="11071.538">20918 1214 951 0,'-2'2'387'0,"-3"6"-241"16,4 2-48-16,-4 6-65 15,4 4-10-15,5 5-17 16,-1 0-3-16,4-1 0 15,2-3 3-15,-1-8 4 16,-1-3 3-16,8-8 29 16,-2-5 7-16,0-12 3 15,0-2 2-15,-2-9-19 16,-1 3 1-16,-2 2 5 16,-2 1 4-16,-3 4 3 15,-3 4-3-15,0 6-16 0,-1 5-15 16,-4 6-23-16,-1 5-9 15,-3 10-4-15,3 4 4 16,6 6 6-16,2 0 4 16,12-6 5-16,2-1 3 15,2-10 4-15,7-7 8 16,-2-6 31-16,-1-11 24 16,-3-8 42-16,-3-2 13 15,-8-7-13-15,-2 3-20 16,-6 3-40-16,0 3-21 0,-4 8-48 15,-1 2-55-15,2 3-149 16,1 2-129-16</inkml:trace>
  <inkml:trace contextRef="#ctx0" brushRef="#br0" timeOffset="11420.2033">21306 1178 673 0,'-3'7'325'16,"0"5"-68"-16,1 12-175 16,2 6-5-16,4 4-24 15,0-1-22-15,5-3-11 16,-4-4-4-16,1-7 2 16,-1-6 3-16,-1-6 47 15,2-8 12-15,-2-5 24 0,-2-3 10 16,-2-7-34-16,-5 0-10 15,-4-8-20-15,1-2-10 16,-6-6-5 0,1-2 0-16,1-3 1 0,3 1-6 15,9 4-13-15,1-2-8 16,8 10-13-16,4 0-4 16,4 6-3-16,2 1-2 0,3 6-5 15,3 1-4 1,-1 1 5-16,1 6-57 0,10-1-159 15</inkml:trace>
  <inkml:trace contextRef="#ctx0" brushRef="#br0" timeOffset="11681.0826">21423 1478 421 0,'2'1'272'0,"7"1"11"0,3 4-111 15,4-1-102-15,5-2-20 16,1-5-41-16,1-5-70 15</inkml:trace>
  <inkml:trace contextRef="#ctx0" brushRef="#br0" timeOffset="12030.2621">21475 1217 784 0,'2'-1'401'0,"-2"-1"-125"16,4 4-96-16,-4-2-108 16,0 0-26-16,5 22-21 15,7 35-6-15,-11-27 0 16,1-2 1-16,2-7 1 16,-7-6 2-16,3-9 3 15,0-6 3-15,5-6 3 16,8-5-2-16,-1-10-6 15,3-2-7-15,3-2 2 16,-1 1 7-16,0 9 24 16,1 3 13-16,-6 4-2 15,2 5-11-15,-5 6-30 0,1 4-14 16,-4 9-11 0,-1 5 0-16,-1 5 6 0,-2 1-1 15,1-1-102-15,1-4-35 16</inkml:trace>
  <inkml:trace contextRef="#ctx0" brushRef="#br0" timeOffset="12394.18">21780 1148 1101 0,'4'-6'455'0,"5"-5"-266"16,0 1-41-16,9-4-47 16,0 2-12-16,-2 1-23 15,5 0-13-15,-6 8-23 16,1 1-14-16,-3 6-23 16,-8 3-7-16,1 9-7 15,-5 5 2-15,5 8 6 16,2 9 5-16,-1 3 8 15,2 5 2-15,-1 2 2 16,2-6 1-16,-5 0 1 16,1-9 3-16,-9-8 25 0,-9-7 26 15,-4-10 36-15,-4-2 7 16,3-4-14-16,-5-2-25 16,-2-7-45-16,1-3-55 15,-1-2-633-15</inkml:trace>
  <inkml:trace contextRef="#ctx0" brushRef="#br0" timeOffset="76808.3262">672 6454 607 0,'-8'4'294'0,"-8"16"-83"15,-2 4-83-15,-2 12-66 16,5 10-15-16,8 1-31 16,4 3-4-16,12-3 0 15,1-4-4-15,5-11-5 16,5-7 5-16,3-12 23 15,4-9 16-15,-1-16 46 16,-1-8 24-16,-6-10 28 16,-3-2 4-16,-7-2-12 15,-5 4-17-15,-8 3-28 16,-3 2-11-16,-2 12-29 16,-1 5-17-16,3 10-29 15,-1 10-13-15,1 6-10 16,5 8 1-16,3 4 6 15,9 1 3-15,7 0 3 0,2-5 0 16,4-6 0-16,1-4 0 16,7-15 4-16,2-3 3 15,1-14 11-15,-2-10 19 16,-11-6 25-16,-1-5 5 16,-10-1-3-16,-6 0-19 0,-7 7-23 15,-5 6-8-15,-5 6-26 16,-1 7-30-16,1 9-154 15,2 3-108-15</inkml:trace>
  <inkml:trace contextRef="#ctx0" brushRef="#br0" timeOffset="77241.4881">1254 6365 972 0,'0'8'408'16,"-2"6"-210"-16,-1 16-142 16,-3 6-16-16,4 18-21 0,0 3-9 15,-2 9-3-15,4-1 0 16,2-11 0-16,2-5 0 15,4-15 1-15,-2-8 0 16,-1-12 6-16,2-8 11 16,-4-13 39-16,-3-9 18 15,-4-14 22-15,-2-2 0 16,-2-13-29-16,-3-6-14 16,-1-5-29-16,-2-6-12 0,6 6-16 15,3-2-6-15,5 6-3 16,2 6 0-16,3 4-2 15,0 9-1-15,7 11-10 16,2 4-4-16,11 8-3 16,4 0 1-16,14 7 24 15,4-4-58-15,15 2-110 16,4 2-122-16</inkml:trace>
  <inkml:trace contextRef="#ctx0" brushRef="#br0" timeOffset="77488.1302">1332 6873 1029 0,'0'2'430'15,"-1"0"-256"-15,4-1-65 16,-3-1-73-16,0 0-13 16,24 3-15-16,38 7-3 15,-26-7-24-15,0-1-71 16</inkml:trace>
  <inkml:trace contextRef="#ctx0" brushRef="#br0" timeOffset="77841.8041">1441 6586 792 0,'4'-1'382'0,"6"1"-122"15,6 1-105-15,4 10-72 16,0 1-22-16,-5 7-28 15,-3 2-4-15,-8-5-1 16,-2 1-3-16,3-4-6 16,-8-8-2-16,4-5 5 15,3-5 0-15,-4-14-3 16,6-4-3-16,3-6-16 16,4 1 0-16,3 6 18 0,1 3 8 15,3 8 10-15,-4 6 2 16,0 9-17-16,-3 8-4 15,-5 10-5-15,1 2-2 16,-7 5-3-16,4 1-1 16,-1-3-54-16,1-4-87 15</inkml:trace>
  <inkml:trace contextRef="#ctx0" brushRef="#br0" timeOffset="78671.1117">2408 6627 794 0,'5'0'372'0,"13"-1"-137"15,6-2-70-15,13 3-66 16,0-3-28-16,1 2-44 16,-3 1-10-16,-4-5-6 15,-5 5 2-15,-3-1-63 16,-3 1-75-16</inkml:trace>
  <inkml:trace contextRef="#ctx0" brushRef="#br0" timeOffset="78964.3035">2465 6760 689 0,'5'-1'331'16,"9"1"-94"-16,2-3-37 16,1 1-28-16,7 0-19 15,3 0-50-15,0 1-24 16,6 2-26-16,-4 0-13 15,-4 2-14-15,0-1-4 16,-6-2-8-16,-4 0 0 0,-6-1-58 16</inkml:trace>
  <inkml:trace contextRef="#ctx0" brushRef="#br0" timeOffset="81379.0381">1876 6250 767 0,'8'-1'308'0,"11"-4"-185"0,7-1-33 15,9-1-9-15,3-1-14 16,4 4-13-16,-8-2-3 15,-7 6-3-15,-5 2-8 16,-12 6-8-16,-2 3 0 16,-8 8-2-16,-3 5-1 15,-1 10-13-15,-1 4-7 0,5 6-7 16,-3 4-2 0,5 4-2-16,1 2 1 0,0 1 0 15,3 2 1-15,-4-4 2 16,5-1 1-16,-4-9 3 15,3-9 4-15,-8-14 53 16,-5-8 21-16,-7-10 32 16,-9-5 13-16,0-4-42 15,-7-1-18-15,-6 4-39 16,6 4-21-16,4 4-61 16,8 7-89-16</inkml:trace>
  <inkml:trace contextRef="#ctx0" brushRef="#br0" timeOffset="82099.2853">3334 6730 752 0,'-1'-9'375'0,"-1"-7"-113"16,-6-5-36-16,-4-1-51 15,-3 2-35-15,4 0-62 0,-3 5-18 16,-3 5-46 0,-1 4-11-16,-6 12-20 0,2 4-10 15,6 13-12-15,3 5 4 16,7 1 12-16,6-1 0 16,9-2-43-16,5-3-17 15,8-9-5-15,3-4 3 16,-4-10 55-16,-1-6 19 15,2-4 14-15,-7-4 5 0,0 4 9 16,-2-1 13-16,-4 8 13 16,0 3 7-16,1 6-7 15,1 8-12-15,0 12-16 16,0 7-9-16,-3 14-2 16,-3 0 0-16,-8 4 3 15,-5 2 3-15,-9-4 23 16,-6 0 6-16,-7-8 5 15,4-4 2-15,-1-14-8 16,4-7 0-16,2-16-9 16,-2-13-13-16,7-12-84 15,3-6-57-15</inkml:trace>
  <inkml:trace contextRef="#ctx0" brushRef="#br0" timeOffset="82525.001">3636 6534 927 0,'-2'3'389'0,"-1"9"-225"15,0 8-75-15,0 18-79 16,2 7 9-16,1 9-1 16,0 0 0-16,0-5 0 15,2-5-8-15,6-13-1 16,-2-10-2-16,1-17 61 16,-3-4 19-16,-2-15 35 15,1-3 18-15,-3-13-36 16,0-9-5-16,-3-6-22 15,-7-6-12-15,1 1-28 16,-2-6-13-16,1 3-21 16,5 3-3-16,2-3-6 15,3 7-3-15,5 3-3 16,4 5-2-16,10 12-7 16,6 8-7-16,7 8-65 0,5 8-53 15,16 5-150-15</inkml:trace>
  <inkml:trace contextRef="#ctx0" brushRef="#br0" timeOffset="82778.5497">3734 6926 583 0,'-1'2'338'0,"1"3"-48"16,6 0-91-16,3 1-99 16,10-1-35-16,8 0-37 15,8-3-13-15,7 2-116 16</inkml:trace>
  <inkml:trace contextRef="#ctx0" brushRef="#br0" timeOffset="83166.0213">3918 6563 1031 0,'4'0'397'16,"8"5"-275"-16,1 3-37 15,-4 9-37-15,1 6-9 16,-4 6-17-16,-1 0-2 16,-5-5-5-16,0-3 0 15,0-10 0-15,0-2-2 0,5-9 7 16,0-6 2-16,1-8-4 15,2-6 1-15,2-3-2 16,3 1 5-16,0 4 15 16,0 5 4-16,1 6 2 15,-1 5-4-15,1 5-10 16,-4 6-2-16,-1 8-9 16,-1 4-2-16,-1 2-5 15,0 1-2-15,-1-3 6 16,2-3-49-16,0-4-179 15</inkml:trace>
  <inkml:trace contextRef="#ctx0" brushRef="#br0" timeOffset="83363.9107">4275 6683 972 0,'8'-1'420'16,"12"1"-211"-16,4-1-106 16,11 1-64-16,-3 0-14 15,3 0-45-15,-7 2-85 16</inkml:trace>
  <inkml:trace contextRef="#ctx0" brushRef="#br0" timeOffset="83660.7225">4624 6636 656 0,'0'-1'390'0,"0"-5"-29"16,3-2-121-16,6-4-99 16,1-4-21-16,4 1-24 15,-3-1-7-15,-2-3-13 16,5 1-2-16,-7 4-8 15,1-1-1-15,-4 6-5 16,-4 6-13-16,0 6-19 16,0 8-14-16,0 14-18 15,0 3 2-15,0 10 1 0,1 4 1 16,4-3 1-16,3 1 1 16,-1-14 1-16,2 0 2 15,-5-7-55-15,-1-3-54 16,1-8-246-16</inkml:trace>
  <inkml:trace contextRef="#ctx0" brushRef="#br0" timeOffset="84165.1444">4969 6311 1180 0,'5'-3'473'0,"3"-2"-297"16,9 2-51-16,4 0-47 15,4 2-18-15,4-1-31 16,-1-1-7-16,-2-1-10 15,-4-1 0-15,-7 3-2 16,-3 1-2-16,-7 4-7 0,-2 4 1 16,-3 7-2-16,-4 4 1 15,0 10-1-15,-2 2-1 16,-1 10-1-16,4 3-2 16,1 5 0-16,2 4 0 15,4-1-28-15,0-2-3 16,3-6 1-16,0-1 2 15,3-8 30-15,-5 2 4 16,-5-6 5-16,8-6 1 16,-15-4 7-16,-1-4 6 0,-7-6 15 15,-11-2 9-15,2-8 0 16,-6-4-5-16,5-8-15 16,4-2-12-16,3 0-7 15,7 2-33-15,3 1-102 16,-2 6-445-16</inkml:trace>
  <inkml:trace contextRef="#ctx0" brushRef="#br0" timeOffset="89667.1243">5506 6667 758 0,'-5'-1'391'0,"-3"-1"-131"16,6 2-121-16,5 1-27 15,14 1-48-15,8-2-16 16,22 0-1-16,8 0-7 16,14 0-15-16,4 0-6 15,-11 1-1-15,-7 0 20 16,-19 6-209-16</inkml:trace>
  <inkml:trace contextRef="#ctx0" brushRef="#br0" timeOffset="90096.157">6179 6555 853 0,'0'-3'477'0,"0"-2"-86"15,8 5-259-15,5 11-58 16,16 14-67-16,8 7-3 15,8 11 0-15,-1 4 0 0,-7-3 1 16,-1-1-24-16,-11-7-100 16,-1-4-86-16</inkml:trace>
  <inkml:trace contextRef="#ctx0" brushRef="#br0" timeOffset="90321.0693">6490 6601 677 0,'-7'-4'393'0,"-2"-6"-79"15,1 8-76-15,-4 9-93 16,1 6-37-16,-17 10-27 16,-9 5-13-16,-13 7-31 15,-6 3-12-15,5 5-13 16,6-5-4-16,12-7 9 15,10-2-42-15,11-16-102 16,8-4-67-16</inkml:trace>
  <inkml:trace contextRef="#ctx0" brushRef="#br0" timeOffset="90717.8006">6640 6600 624 0,'-5'7'329'0,"-6"10"-45"15,7 5-156-15,2 6-53 16,1 4-15-16,1-1-24 16,0-1-9-16,2-2-11 15,0-5 0-15,1-8 9 16,0-6 15-16,-2-8 48 15,-1-3 6-15,-1-11 11 16,-2-4-8-16,1-11-44 16,1-3-6-16,1-4-19 15,0-5-8-15,1-8-11 16,2 1-2-16,-1-6-3 16,3 1-1-16,-1 2-2 15,0 1 2-15,1 9-3 0,-1 6-1 16,1 14-3-16,-4 4-5 15,3 6-16-15,7 3-7 16,8 3-6-16,14 3 22 16,14 2-116-16,4 3-74 15</inkml:trace>
  <inkml:trace contextRef="#ctx0" brushRef="#br0" timeOffset="90974.4902">6656 6865 755 0,'4'5'360'15,"7"5"-127"-15,12-4-105 16,10 1-20-16,8-1-44 16,-1-5-29-16,0-1 4 15,-4-1-63-15</inkml:trace>
  <inkml:trace contextRef="#ctx0" brushRef="#br0" timeOffset="91332.0033">6871 6592 1142 0,'6'-1'462'16,"8"1"-292"-16,-5 2-58 16,3 9-60-16,-3 6-17 0,-4 1-19 15,-1 5 0 1,-4-1-1-16,0-1 0 0,0-5-1 15,0-3-1-15,4-8 3 16,0-7 4-16,1-8 0 16,3-4-3-16,2-5-6 15,2 0-7-15,5 1-3 16,-1-3-1-16,3 5 0 16,-3 0 1-16,-1 6 4 15,-2 8 0-15,-5 6-1 16,-1 4-1-16,1 5-3 15,1 4-1-15,-2 5 1 16,-1 1 0-16,-4 0-19 16,-1-1-67-16</inkml:trace>
  <inkml:trace contextRef="#ctx0" brushRef="#br0" timeOffset="91782.1688">7217 6370 664 0,'7'-5'373'0,"17"-1"-14"15,2 3-181-15,4 4-65 16,4 4-17-16,-9-2-40 15,-2 2-9-15,-6-4-18 16,-9-1-3-16,2 1-2 16,-6 0-2-16,-2 3-6 15,2 4-4-15,-2 0-6 16,4 5-3-16,-6 5-4 16,0 0-2-16,0 8-1 15,0 1 0-15,3 6 1 16,2 2 2-16,-1 8 0 15,1 0-1-15,0 2 2 16,1 1 0-16,-2-6 3 16,-1-1 1-16,-4-4 16 15,-8-8 25-15,-6-7 37 0,-2-5 13 16,-7-8 5-16,0-2-21 16,-3-8-37-1,-1-1-13-15,-1-3-116 0,4 0-364 16</inkml:trace>
  <inkml:trace contextRef="#ctx0" brushRef="#br0" timeOffset="94828.7344">18604 1727 290 0,'-9'0'132'0,"-8"-1"-62"0,-3 1-9 16,9 1 1-16,-1 0 1 16,3 1 0-16,4-2-12 15,-3 0-31-15,7 2-8 16,1 3-6-16,-1 0 4 15,1-5 9-15,-1 0 2 16,1 0-1-16,0 7 0 16,2 6 31-16,13 23 14 15,-7-32 50-15,2-4 15 16,-5-6-10-16,1-3-1 16,-6-4-34-16,1 4-13 0,-1-1-23 15,-6-1-14-15,-1 7-24 16,-3-3-9-16,-7 7-13 15,3 7-5-15,0-2 3 16,1 6 4-16,9 0 3 16,0-1 2-16,4 0 0 15,0-4 0-15,9-1 2 16,1 0-1-16,3-4 16 16,-6 0 8-16,1-2 30 15,-5-1 15-15,-7-3 2 16,3 0-6-16,0 3-26 15,0 1-13-15,0 0-16 16,-4-1 19-16,-2-1-164 16</inkml:trace>
  <inkml:trace contextRef="#ctx0" brushRef="#br0" timeOffset="123000.6208">856 7918 246 0,'8'-6'226'16,"6"-4"39"-16,-4-2-17 0,-3 0-8 15,-6-1-25-15,-5-1-36 16,-9-1-55-16,-1 1-26 15,-7 3-50-15,-3 0-6 16,-5 6-20-16,-3 5-12 16,-3 8-15-16,1 5-8 15,6 9-15-15,5 5-5 16,10 4-4-16,10 0 2 16,13-3 7-16,3-7 3 0,10-11 4 15,6-3 3-15,3-7 9 16,2-6 4-16,-2 0 8 15,-8-5 5-15,-11-7 5 16,-4 1 4-16,-9-5 5 16,1 5 12-16,-1 1 10 15,1 7-4-15,-1 10-24 16,0 3-22-16,-1 18-22 16,0 9-3-16,2 13 14 15,7 6 6-15,8 6 7 16,5 2 3-16,-3-3 2 15,-4 1 3-15,-11-4 3 16,-7-5 3-16,-15-10 5 16,-2-5 4-16,-10-17-7 15,-5-6-4-15,0-12-17 16,-2-8-19-16,8-9-50 0,4-6-53 16</inkml:trace>
  <inkml:trace contextRef="#ctx0" brushRef="#br0" timeOffset="123450.3212">1249 7654 917 0,'0'8'358'0,"-4"18"-247"16,1 8-1-16,-4 14-30 15,1 7-10-15,1 0-25 16,-1 0-20-16,5-11-16 16,-1-7 0-16,6-12-1 15,2-7 2-15,-2-13 10 16,-1-5 35-16,0-9 27 15,-3-7 8-15,-1-12 8 16,-3-4-26-16,-5-14-19 16,2-4-8-16,2-3-21 15,0 0-12-15,5 5-11 0,1 3-1 16,-1 10-3-16,2 3 0 16,1 10-4-16,1 4-4 15,7 2-8-15,4 5-5 16,9 2-4-16,0-1 1 15,16 3 33-15,10-3-71 16,15 1-109-16,8 3-112 16</inkml:trace>
  <inkml:trace contextRef="#ctx0" brushRef="#br0" timeOffset="123698.592">1217 8098 926 0,'-2'3'371'0,"-1"2"-238"15,5 2-35-15,12-3-50 16,5 1-5-16,11-2-15 15,5 2-11-15,11-3-7 16,4-1 31-16,4-2-165 16</inkml:trace>
  <inkml:trace contextRef="#ctx0" brushRef="#br0" timeOffset="124093.4015">1439 7851 892 0,'10'0'382'0,"8"2"-191"0,0 6-111 16,0 4-14-16,-3 4-14 15,-3 4-6-15,-4 2-8 16,-2-3-6-16,-4 0-5 15,1-6-1-15,1-1-4 16,-5-6 4-16,0-7 5 16,-1-5-3-16,0 5-8 15,2-6-11-15,6-20-17 16,16-32-2-16,-1 32 10 16,0 0 9-16,2 11 13 15,-3 3 4-15,0 12-4 16,-3 4-1-16,-4 9-2 15,-1 8 0-15,-6 4-4 16,-1 3-2-16,0 0-5 16,-3-3-2-16,3 0-10 15,2-7-68-15</inkml:trace>
  <inkml:trace contextRef="#ctx0" brushRef="#br0" timeOffset="124558.8949">1899 7581 843 0,'10'0'384'16,"7"1"-192"-16,8-1-81 15,0 3-21-15,3-3-30 16,0-1-6-16,-4-3-10 16,-2 3-4-16,-8-1-10 15,-3 2-1-15,-6 2-3 16,-2-1-3-16,-3 5-9 16,0-6-4-16,-1 0-10 15,0 15-2-15,0 46-4 16,3-26-1-16,0 8 2 15,8 6 3-15,-3 0 2 0,3 1 1 16,3-3 1-16,-4-3 2 16,-6-6 2-16,-5-2 3 15,-10-6 8-15,-4-1 7 16,-4-10 14-16,-2-4 6 16,-8-10 1-16,-4-5-6 15,-2-5-16-15,1-1-10 16,7 2-14-16,6 1-7 15,6 2-71-15,8 5-63 0</inkml:trace>
  <inkml:trace contextRef="#ctx0" brushRef="#br0" timeOffset="124925.0936">2621 7846 844 0,'-1'0'383'0,"1"3"-152"15,5-1-126-15,-5-2-32 16,7 0-15-16,20 2-9 16,36 6-27-16,-33-5-6 15,4 1-5-15,-3-1 38 16,-2-3-131-16,2-4-117 15</inkml:trace>
  <inkml:trace contextRef="#ctx0" brushRef="#br0" timeOffset="125169.0526">2621 8010 894 0,'2'2'381'0,"12"1"-193"15,3-3-36-15,17 0-24 16,4-4-19-16,3 2-36 16,2 2-14-16,-9-3-22 15,-1 1-9-15,-11 2 7 16,-5 0-68-16</inkml:trace>
  <inkml:trace contextRef="#ctx0" brushRef="#br0" timeOffset="128926.232">3488 7994 394 0,'6'-5'260'16,"-1"-2"-13"-16,3 2-57 15,2-5-12-15,-6-1-24 16,4-1-16-16,-3-4-22 0,-2 0-13 16,-4-1-7-16,-2 1-2 15,-5 1-4-15,-6 2-4 16,-7 4-30-16,-11-3-16 15,-7 9-29-15,-1 3-13 16,0 8-23-16,5 9-8 16,16 6-14-16,6 8 1 15,11 4 7-15,2 2 6 0,8-4 17 16,5-4 4 0,10-10 0-16,8-8-1 0,6-7 0 15,0-7 1-15,-3-8 10 16,-2-8 4-16,-13-7 6 15,-1-1 3-15,-8 1 2 16,-6 3 2-16,-4 7 7 16,-3 3 9-16,-1 13-5 15,-1 4-6-15,0 15-15 16,3 6-11-16,-1 3-2 16,7 2 1-16,5 0 3 15,1-4 1-15,13-4 6 16,4-3-51-16,13-11-153 15,6-4-118-15</inkml:trace>
  <inkml:trace contextRef="#ctx0" brushRef="#br0" timeOffset="129448.7838">3824 7890 863 0,'-3'-3'389'0,"-3"-1"-186"16,2 2-56-16,-1 5-84 16,1 6-32-16,1 3-38 15,3 10-7-15,1 2 1 16,3 2 2-16,5 1 3 15,0-4 2-15,8-3 6 16,2-3 1-16,5-9 5 16,3-2 3-16,1-6 3 15,0-8 3-15,-10-9 4 16,0-4 3-16,-10-7 2 16,-2 2 0-16,-1-1 3 15,-1 3 10-15,-3 5 15 16,-1 4 4-16,-3 8-10 15,-6 5-19-15,1 14-36 16,1 4-13-16,1 8-6 16,6 7 5-16,5-5 11 0,6 0 6 15,6-5 5-15,3-6 1 16,5-3 5-16,-1-11 6 16,3-6 28-16,-3-4 29 15,-7-8 31-15,-2-4 14 16,-7-4-12-16,-3-3-25 15,-6 0-29-15,-3 4-14 16,1 3-117-16,-4 4-71 16</inkml:trace>
  <inkml:trace contextRef="#ctx0" brushRef="#br0" timeOffset="129884.7892">4482 7647 804 0,'-4'12'294'0,"4"15"-232"16,-6 5-24-16,6 13-13 15,1 4-7-15,-1-1-9 16,4 1 0-16,-1-14 4 15,2-5 0-15,1-15 41 16,-6-3 15-16,1-7 36 16,1-5 17-16,-2-5-29 0,0 4-8 15,0 0-24-15,-1-20-12 16,-2-41-7-16,-1 21-5 16,1-9-12-16,3-2-5 15,1-6-9-15,0 4 2 16,2 8 15-16,0 4 4 15,0 12 8-15,-2 3-5 0,-3 2-21 16,2 7-11-16,5 5-18 16,6 3-7-16,13 5-4 15,5 2 4-15,9 2-27 16,1 2-45-16,6 6-150 16,4-3-141-16</inkml:trace>
  <inkml:trace contextRef="#ctx0" brushRef="#br0" timeOffset="130146.8478">4499 8084 1094 0,'2'1'420'0,"5"5"-286"0,7-4-47 15,8 4-28-15,4-1-18 16,9-2-27-16,-1 0 3 16,-4-3-167-16,4 0-298 15</inkml:trace>
  <inkml:trace contextRef="#ctx0" brushRef="#br0" timeOffset="130528.1744">4742 7753 1043 0,'5'1'404'0,"7"6"-277"16,5 7-63-16,0 14-37 16,1 3 0-16,-6 7-4 15,-4-1-2-15,-4-7-3 16,-1-5-2-16,0-9 0 16,1-5 4-16,-1-14 12 15,4-3 0-15,5-12-2 16,0-6-6-16,9-6-17 15,1-2 1-15,-1-1 6 16,1 7 2-16,-1 8 3 0,0 5-2 16,-8 11-10-16,1 6 0 15,-6 12 1-15,-1 8 0 16,0 5-1-16,1 3-1 16,-6 1 0-16,3-3-2 15,-1-7-41-15,4 0-76 16</inkml:trace>
  <inkml:trace contextRef="#ctx0" brushRef="#br0" timeOffset="130948.0984">5207 7582 823 0,'4'-3'361'16,"8"-5"-157"-16,10 1-120 15,8 1-20-15,3 2-7 16,-1-1-2-16,-4 7 2 16,-7 2 5-16,-8 2 1 15,-1 2-6-15,-7-3-9 16,2 7-8-16,-2 7-14 15,-3 3-8-15,-1 11-10 0,2 1-4 16,-3 7-2 0,4 4-1-16,4 2 1 0,-4 2-1 15,7 0 1-15,-1-5 0 16,-3-9 1-16,-2-2 1 16,-4-9 4-16,-3-2 4 15,-10-4 7-15,-1-2 15 16,-7-5 22-16,-6-1-1 0,2-5-2 15,0-5-8 1,3-3-111-16,3-4-69 0</inkml:trace>
  <inkml:trace contextRef="#ctx0" brushRef="#br0" timeOffset="142468.6936">5996 7703 687 0,'0'-1'398'0,"3"-4"-78"16,-3 5-146-16,-1 0-47 0,1 0-73 15,0 8-25-15,0 22-15 16,2 41-6-16,-2-26-5 15,-6 6 1-15,6-10 4 16,-1-2-1-16,-4-9-112 16,5-7-111-16</inkml:trace>
  <inkml:trace contextRef="#ctx0" brushRef="#br0" timeOffset="142694.5795">5840 7846 880 0,'16'-1'414'0,"11"0"-183"15,13 1-92-15,-2 0-29 16,1 0-52-16,2 0-18 15,0-2-69-15,-1 0-271 16</inkml:trace>
  <inkml:trace contextRef="#ctx0" brushRef="#br0" timeOffset="143066.3963">6501 7762 1053 0,'0'-6'506'0,"0"-2"-229"16,12 8-170-16,6 8-47 15,15 14-71-15,6 11 3 16,2 7 9-16,1 2 4 15,-4-2-46-15,0-2-69 16,-1-8-348-16</inkml:trace>
  <inkml:trace contextRef="#ctx0" brushRef="#br0" timeOffset="143308.8643">6898 7760 664 0,'-9'-2'406'16,"-10"-2"-36"-16,-3 6-185 15,-4 7-45-15,-8 11-56 16,0 7-16-16,-3 9-28 16,0 2-11-16,4 0-18 15,0 0-6-15,7-6-2 16,4-1-20-16,8-9-95 15,4-6-110-15</inkml:trace>
  <inkml:trace contextRef="#ctx0" brushRef="#br0" timeOffset="143749.3514">7009 7675 983 0,'-2'1'400'0,"1"3"-222"0,2 7-131 16,-1 4-25-16,2 10-6 16,-1 5-2-16,0 10-3 15,0 4 2-15,-2 1 0 16,-1-2 3-16,0-10-1 15,1-4 1-15,1-9 3 16,-1-9 9-16,1-4 30 16,-1-7 17-16,-4-8 8 15,3-1-7-15,-4-11-31 16,2-5-17-16,0-11-13 16,0-5-2-16,0-7-7 15,4-1-4-15,4 0-2 16,-3 1 0-16,1 4 1 15,-2 6 1-15,1 8 1 16,2 3-1-16,-2 5-4 16,-1 3-7-16,7 6-15 15,3 4-6-15,14 5 4 16,9-2-40-16,8 4-113 0,7-2-124 16</inkml:trace>
  <inkml:trace contextRef="#ctx0" brushRef="#br0" timeOffset="144030.4913">7029 8122 629 0,'7'1'313'0,"14"5"-110"16,6-2-49-16,4 2-78 16,3 2-32-16,5-3-39 15,0 1-62-15</inkml:trace>
  <inkml:trace contextRef="#ctx0" brushRef="#br0" timeOffset="144412.124">7349 7816 984 0,'5'0'443'0,"5"-1"-212"0,2 9-122 16,-6 6-30-16,0 7-37 15,-1 5-7-15,-5 1-6 16,-2-2-3-16,1-4-4 16,-1-7-2-16,2-8-2 15,-1-4-1-15,1-8 0 16,0 5-4-16,0-2-3 15,10-24-5-15,18-33-6 16,-13 29 0-16,6 2 0 16,0 5 1-16,4 7 15 15,-2 4 7-15,-3 10 7 16,-3 4-1-16,1 9-14 16,-3 5-7-16,-5 10-5 15,-2 2 2-15,-2 3-1 16,0 0-36-16,1-6-183 15</inkml:trace>
  <inkml:trace contextRef="#ctx0" brushRef="#br0" timeOffset="144859.7029">7750 7529 878 0,'5'-1'409'0,"11"-2"-141"15,1-2-96-15,4 3-66 16,4 2-19-16,-1 1-42 16,2 1-14-16,-2-2-13 15,-2 0-3-15,-5 1-2 16,-1 1 3-16,-4 2 5 15,-4 1-1-15,-2-1-4 16,-1 6-4-16,-1 1-12 16,-3 5-2-16,0 10-3 15,-1 1-1-15,-1 13 3 16,1 0 1-16,0 8 2 16,0 3 1-16,0 1 1 15,-1 2-1-15,-5-7 2 16,0 1 1-16,-5-9 2 0,-1-7 3 15,1-5 9-15,-2-9 7 16,-1-8 43-16,1-7 14 16,-5-10 1-16,2-5-8 15,3-4-102-15,-2 4-19 16</inkml:trace>
  <inkml:trace contextRef="#ctx0" brushRef="#br0" timeOffset="171618.2886">684 9067 663 0,'-3'-2'336'16,"-1"4"-139"-16,1 5-75 16,0 14-96-16,4 8-28 15,1 11-8-15,2 3 4 0,7-1 6 16,2-5 6 0,12-14 20-16,-1-8 23 0,4-20 28 15,-1-10 22-15,-5-13 22 16,-2-4 3-16,-8-5-11 15,-4 1-17-15,-3 5-23 16,-3 9-11 0,-2 11-29-16,-1 7-16 0,1 18-20 15,3 8-17-15,5 26-2 16,0 10 7-16,1 16 4 16,0 7 4-16,-4-2 3 15,-4 0 1-15,-12-6 5 16,-5-13 4-16,-7-8 11 15,-2-9 5-15,-2-25 18 16,1-8 6-16,-3-18-4 16,4-11-10-16,4-10-17 15,4-6-39-15,10-2-117 16,3 1-79-16,12-3-371 16</inkml:trace>
  <inkml:trace contextRef="#ctx0" brushRef="#br0" timeOffset="171983.6644">1132 9111 826 0,'0'0'359'0,"2"9"-171"16,-1 7-84-16,5 17-39 15,-2 5-11-15,0 14-16 16,-3 0-11-16,3-3-13 15,0-3-1-15,3-20-1 16,0-9 4-16,-4-17 78 16,-1-8 23-16,-2-13 33 15,2-8 7-15,-2-12-73 16,0-8-20-16,1-8-28 16,-2-3-11-16,-1-4-11 15,-1 1-4-15,-1-2-9 16,2 4-1-16,2 13-1 15,0 3-1-15,0 18-5 16,2 8-6-16,9 7-10 16,6 6 4-16,20 2-88 0,8-1-53 15,21 2-132-15,8-3-117 16</inkml:trace>
  <inkml:trace contextRef="#ctx0" brushRef="#br0" timeOffset="172215.0693">1243 9435 1048 0,'-3'4'423'0,"0"2"-266"16,6-3-43-16,11 3-58 15,9-2-17-15,3 0-28 16,6-2-5-16,10-2-34 16,-3-4-60-16</inkml:trace>
  <inkml:trace contextRef="#ctx0" brushRef="#br0" timeOffset="172554.9683">1422 9079 1046 0,'2'-1'461'0,"6"-4"-238"0,4 5-92 15,6 7-71-15,-1 7-25 16,-3 11-13-16,-2 3 0 16,-3 3-6-16,-5-3-2 15,1-5-2-15,-1-6 0 16,-3-11-1-16,1-5 1 15,0-10 0-15,7-10-4 16,4-6-6-16,8-5-3 0,-2-2-6 16,4 3 2-1,-4 10 5-15,-3 6 1 0,-3 10 5 16,-5 6 1-16,-1 9 6 16,-5 4-1-16,2 14 1 15,-5 3-2-15,-2 0-5 16,5-2 4-16,3-4-125 15,7-5-173-15</inkml:trace>
  <inkml:trace contextRef="#ctx0" brushRef="#br0" timeOffset="172944.1086">1768 8868 766 0,'0'-6'465'0,"1"-5"0"16,12 0-330-16,2 4-51 15,6-1-55-15,2 2-7 16,4 1-8-16,2-1-2 16,-2 0 0-16,-2 2-1 15,-7 5-3-15,-5 3-1 16,-6 9-4-16,-2 3-1 15,-2 6-1-15,-1 5-1 0,0 12-1 16,4 5-1 0,3 5 2-16,-2 2 0 0,8 2 0 15,-4-2 2-15,-3-4 1 16,1-1 2-16,-9-7 33 16,-5-5 15-16,-10-8 27 15,-5-6 6-15,-10-9-23 16,0-2-11-16,-1-3-28 15,5-2-8-15,9-4-68 16,5 0-64-16</inkml:trace>
  <inkml:trace contextRef="#ctx0" brushRef="#br0" timeOffset="173203.9704">2413 9060 951 0,'3'0'437'15,"8"-2"-176"-15,9 2-107 16,9-1-81-16,3 1-17 0,4 1-28 15,-1 0-11-15,0 0-7 16,-2-1-18-16,1 2-174 16</inkml:trace>
  <inkml:trace contextRef="#ctx0" brushRef="#br0" timeOffset="173384.0232">2521 9194 915 0,'1'2'464'16,"1"3"-154"-16,15 0-152 15,4-1-39-15,8-1-64 16,5-1-15-16,8-1 7 16,3-1-87-16</inkml:trace>
  <inkml:trace contextRef="#ctx0" brushRef="#br0" timeOffset="173977.0834">3494 9236 782 0,'0'-7'367'0,"-2"-12"-140"16,1 0-15-16,-10-4-20 15,-8-4-14-15,-11 3-40 16,-3 2-34-16,-5 8-51 16,-1 5-22-16,6 8-25 15,2 5-6-15,6 10-28 0,5 4-9 16,4 8-11-16,6 1 0 15,10 4 13-15,5 1 7 16,10-3 13-16,7 0 4 16,-1-13 5-16,1-4 1 15,8-13 3-15,-3-10 0 16,11-9 2-16,-4-5 3 16,-5-5 2-16,-4 3 1 15,-12 3 3-15,-6 4 3 0,-8 9 7 16,-5 4 4-16,-1 9-4 15,1 10-1-15,2 11-6 16,0 5-5-16,3 5-1 16,5 0-3-16,13 0 29 15,5-6-64-15</inkml:trace>
  <inkml:trace contextRef="#ctx0" brushRef="#br0" timeOffset="174635.9669">3763 9094 694 0,'-2'0'377'0,"-1"3"-81"16,-3 7-133-16,-2 4-115 16,-2 7-18-16,0 7-9 15,2 1 4-15,6-2 2 16,5 2 2-16,8-6-5 16,-1-3-3-16,7-9 6 15,2-6 5-15,4-13 16 16,3-5 3-16,3-7-5 15,-4-5-5-15,-4-1-13 16,-2-4-3-16,-14 3-1 16,0 3 20-16,-6 11 8 15,-10 6-7-15,3 12-19 0,-4 5-29 16,-1 11-19-16,6 8 0 16,5 2 13-16,5 5 4 15,16-3 0-15,6-4 0 16,9-8 2-16,0-7 2 15,-3-14 5-15,-5-6 7 16,-10-10 31-16,-2-7 25 16,-6-7 29-16,-4-5 2 15,-3 1-22-15,-2 0-22 0,-7 4-34 16,2 7 1-16,3 5-94 16,0 2-71-16</inkml:trace>
  <inkml:trace contextRef="#ctx0" brushRef="#br0" timeOffset="175054.9799">4307 8938 1210 0,'2'4'446'0,"0"7"-343"15,-1 10-47-15,1 15-28 16,0 4 1-16,-1 6-9 16,-1 4-4-16,2-5-7 0,1-4 0 15,0-7 1-15,0-9 1 16,1-10 4-16,-2-7-1 16,1-8 53-16,-1-1 14 15,-2-12 5-15,-4-1 2 16,1-9-51-16,-2-8-15 15,0-8-10-15,2-6-4 16,2-5-3-16,1 0-3 0,0-3-1 16,0 1-1-1,3 2-1-15,1 5 0 0,4 14-3 16,-2 0-3-16,0 11-4 16,4 5-6-16,5 4-6 15,7 5-1-15,4 3-9 16,8 3-43-16,6 7-97 15,6 0-107-15</inkml:trace>
  <inkml:trace contextRef="#ctx0" brushRef="#br0" timeOffset="175316.0821">4385 9384 832 0,'1'0'379'0,"12"2"-150"0,4-1-79 15,10-4-49-15,6 0-30 16,-2-1-46-16,1 2-9 15,0 0-92-15,1 0-122 16</inkml:trace>
  <inkml:trace contextRef="#ctx0" brushRef="#br0" timeOffset="175684.5712">4650 9027 980 0,'1'-8'465'0,"6"0"-191"15,1 3-83-15,5 6-99 16,1 7-35-16,-5 5-36 16,-2 3-1-16,-4 4-2 15,-1 3-1-15,-2-1-3 16,0-5-2-16,-1-5 0 15,1-5-1-15,0-7 4 0,0-7-1 16,11-8-2-16,2-4-1 16,9-5-6-16,5 2-3 15,-4 1 1-15,2 5 0 16,0 8 3-16,-4 5 0 16,1 14 0-16,-8 1 0 15,0 10-1-15,-5 5-1 0,-9-4 0 16,4 5-1-1,-3-1-6-15,3-3-57 0</inkml:trace>
  <inkml:trace contextRef="#ctx0" brushRef="#br0" timeOffset="176103.4563">5110 8785 1052 0,'7'-4'404'0,"12"1"-283"16,3-1-37-16,1 3-29 15,4 1-9-15,-5 0-21 16,1 3-7-16,-1 0-7 15,-4 4-1-15,-3 3 8 0,-3 1 2 16,-4 8-1-16,-4 3-1 16,0 12-12-16,-1 5-3 15,-2 2-3-15,2 6 1 16,1 0 1-16,3-1 0 16,1 1 1-16,-3-3-1 15,0 0 3-15,-10-5-2 16,-4-4 51-16,-3-3 21 0,-13-11 25 15,1-2 15-15,-12-12-35 16,1-5-17-16,5-7-26 16,1-5-12-16,10-3-87 15,6 1-51-15</inkml:trace>
  <inkml:trace contextRef="#ctx0" brushRef="#br0" timeOffset="177860.7663">5955 8904 876 0,'-2'9'347'0,"-2"17"-229"16,1 4-23-16,0 11-37 15,3 5-5-15,0 0-6 16,2 0-23-16,2-8-5 16,-4-6 0-16,-1-13-10 0,1-3-40 15,0-11-160-15,0-5-230 16</inkml:trace>
  <inkml:trace contextRef="#ctx0" brushRef="#br0" timeOffset="178069.006">5696 9103 943 0,'2'-8'427'0,"12"1"-171"16,9-1-76-16,27 1-72 15,10 5-4-15,15 2-38 16,0 3-19-16,-8 3-2 15,-9 1-74-15</inkml:trace>
  <inkml:trace contextRef="#ctx0" brushRef="#br0" timeOffset="181307.9139">6764 9109 377 0,'4'-4'260'0,"5"-6"23"16,-1 0-42-16,-3-5-63 15,-4-5-19-15,-6 0-45 16,-4-3-7-16,-7 4-39 16,-5 1-13-16,-8 10-21 15,2 7-20-15,-3 12-15 16,0 8-14-16,5 8-15 15,5 6-1-15,10 4 5 16,10-1 2-16,13-4 8 0,10-8 3 16,9-12 1-16,5-11 2 15,8-9 4-15,1-5 5 16,-5-6 6-16,-8 1 3 16,-12 4 5-16,-6 2-1 15,-9 8-8-15,-3 4-4 16,-1 13-9-16,-4 7-4 15,2 17 2-15,-3 7 1 16,-4 18 3-16,-1 7 3 0,-11 5 5 16,-2-4 2-16,-4-9 5 15,-1-6 2-15,4-11 1 16,1-7 5-16,-2-17 19 16,2-13 3-16,3-18 1 15,-2-8-7-15,7-9-25 16,1-1-10-16,2 0-41 15,9-1-37-15,6 3-240 16</inkml:trace>
  <inkml:trace contextRef="#ctx0" brushRef="#br0" timeOffset="181692.3249">7069 8984 1037 0,'-2'4'415'0,"0"7"-262"0,2 7-76 15,1 14-64-15,2 5 2 16,-2 7-6-16,-1 4-2 16,2-1 1-16,-1-1 0 15,1-10 0-15,1-5 0 16,-3-12 2-16,1-9 0 0,0-10 21 15,-1-6 5-15,-2-11 16 16,-2-7 9-16,-1-14-9 16,0-7 2-1,-1-9-19-15,-1-5-10 0,4-2-13 16,-1-2-8-16,4 2-4 16,0 1 0-16,3 10-2 15,2 7-1-15,6 15-10 16,1 8-8-16,10 9-14 15,-8 4-2-15,29 10-50 16,12 2-59-16</inkml:trace>
  <inkml:trace contextRef="#ctx0" brushRef="#br0" timeOffset="181940.8854">7175 9411 642 0,'7'0'374'0,"5"-4"-24"0,11 2-253 16,10 2-24-16,5-2-27 15,3 3-83-15</inkml:trace>
  <inkml:trace contextRef="#ctx0" brushRef="#br0" timeOffset="220728.93">7334 8980 636 0,'4'-1'360'0,"3"-4"-65"16,1 6-95-16,3 9-90 15,-2 2-32-15,0 10-21 16,-3 1-3-16,-6 5-9 15,0 4-4-15,-4-2-13 16,0-1-6-16,4-11-8 0,-2-10 8 16,2-15 11-16,4-8-1 15,0-10 2-15,0-5-12 16,7 3 11-16,-2-3 9 16,0 10 7-16,5 5 3 15,-1 6-25-15,2 7-11 16,1 10-11-16,-4 7-2 15,-5 10 4-15,-3 3-1 16,-5 6 3-16,-2-1 0 0,0-2-3 16,3-3 11-16,3-12-105 15,4-5-65-15</inkml:trace>
  <inkml:trace contextRef="#ctx0" brushRef="#br0" timeOffset="220961.603">7593 9078 1027 0,'6'-1'440'0,"2"-2"-207"15,9-1-106-15,12 1-43 0,3-2-23 16,9 0-35-16,-2 5 2 16,-2 0-195-16</inkml:trace>
  <inkml:trace contextRef="#ctx0" brushRef="#br0" timeOffset="221287.071">7942 9075 723 0,'5'-8'388'16,"1"-3"-95"-16,0-5-102 15,-3-5-27-15,2-1-29 16,2 0-6-16,1 8-18 15,-1-1-5-15,-6 11-27 16,-1-1-20-16,0 12-31 16,1 7-13-16,3 8-12 15,3 8 0-15,-1 1-1 16,-1 3-1-16,-3 4 2 16,-2-3 0-16,1-2 2 15,2-1 1-15,-3-12-24 16,2-4-64-16,0-14-530 0</inkml:trace>
  <inkml:trace contextRef="#ctx0" brushRef="#br0" timeOffset="221762.0187">8103 8781 912 0,'2'-2'457'16,"5"-6"-120"-16,8 2-211 16,6 0-28-16,10 0-47 15,2 1-17-15,1 2-17 16,-8 3-5-16,-9 2-4 15,1 5-3-15,-11 5-3 16,-6 6 0-16,-1 5 1 16,-1-1 1-16,-5 4-1 15,6 1-1-15,0 2-3 16,0 3-3-16,5 8 1 16,-1 2-2-16,1 8 1 0,-1 6 2 15,0-1 2-15,-3 0 1 16,0-5 5-16,1-9 0 15,-5-9 4-15,-3-7 17 16,-1-8 38-16,-8-3 18 16,-5-6 25-16,-2-3-8 15,-13-6-32-15,3-1-19 16,1 0-21-16,2 1-43 16,7-1-139-16,2 3-23 0</inkml:trace>
  <inkml:trace contextRef="#ctx0" brushRef="#br0" timeOffset="239825.1308">8694 5979 428 0,'1'-11'292'15,"3"0"-7"-15,-1 11-107 16,-5 14-101-16,-2 18-25 0,-4 23-10 16,-3 14-2-16,3 31-14 15,2 11-8-15,13 11-12 16,11-1 3-1,19-7 5-15,8-7 4 0,9-7 2 16,4-5-2-16,-4-23-2 16,0-9-2-16,-7-23 3 15,-7-8 2-15,-16-13 3 16,-8-7 3-16,-13-7 53 16,-6-2-3-16,-11 3-7 15,1 1-6-15,-6 14-70 16,3 11-6-16,6 21-5 15,3 14 0-15,9 20 12 16,5 8 2-16,3 21 2 0,-1 9-1 16,-5 9-5-1,-6 4 0-15,-11 11-1 0,-5-5 2 16,-9 4 5-16,4 0 2 16,7-15 2-16,2-9 2 15,9-17 0-15,3-20 1 16,2-12 1-16,2-5 0 15,4-15 7-15,-5-8-10 16,-3-26-64-16,-4-13-95 0</inkml:trace>
  <inkml:trace contextRef="#ctx0" brushRef="#br0" timeOffset="240983.0967">8995 9331 364 0,'-2'0'249'0,"-4"5"17"0,0 5-121 16,0 11-84-16,-1 8-18 16,2 12-15-16,0 4-3 15,-2 8-5-15,4 0 1 16,-3 3 32-16,0-4 8 16,-3-4 34-16,-7-3 18 15,-1-13-6-15,-4-4 10 16,-8-12 9-16,-1-10-8 15,-8-10-8-15,0-5-11 16,3-9-40-16,4 0-11 0,8-2-24 16,1-2-11-16,12 1-4 15,4-1-69-15,15-1-342 16</inkml:trace>
  <inkml:trace contextRef="#ctx0" brushRef="#br0" timeOffset="241667.8399">9509 7401 717 0,'-7'2'329'0,"-9"0"-136"16,6-2-43-16,13 2-67 16,10 0-22-16,16 3-34 15,17 2-3-15,25 2-2 16,7-3-6-16,8 0-11 16,0-3 0-16,-7-4 0 15,6-2 0-15,4-2-17 16,-5 2-43-16,-15-1-183 15</inkml:trace>
  <inkml:trace contextRef="#ctx0" brushRef="#br0" timeOffset="242054.8476">10117 7271 806 0,'7'4'313'16,"8"3"-201"-16,9 3-14 0,12 5-6 15,2-1-14-15,1 3-34 16,-2 0-11-16,-6 2-17 15,-5-1-4-15,-7-3 1 16,-5-1 0-16,-9-1 5 16,-2-5 11-16,-2 1 9 15,-2 0 12-15,-7 2 32 16,-5 2-1-16,-8 6-1 16,-3-1-14-16,-5 3-39 15,5 3-11-15,1-2-11 16,-1 1 0-16,8-4-21 15,-2-4-65-15,8-5-437 16</inkml:trace>
  <inkml:trace contextRef="#ctx0" brushRef="#br0" timeOffset="242950.0494">9633 6511 585 0,'-2'-1'312'0,"1"-7"-59"16,5 5-74-16,13 2-56 0,10-4-28 15,15 5-35-15,2-2-11 16,8 0-3-16,2 2-2 16,-1 2-5-16,1 1-8 15,-4 2-13-15,-8-1-3 16,-8-3-3-16,-5 3-1 15,-11-3-2-15,-4 3-1 16,-7 2-1-16,-7 3 0 16,-6 3 3-16,-7 4 1 15,-10 3 1-15,-4 6-1 16,-9 5-5-16,-2 2 0 0,-7 5-1 16,2-2 0-16,2-1 3 15,3-4 0-15,8-6 2 16,2-4-1-16,6-6-2 15,3-5-2-15,9-2-11 16,4 0-6-16,11-2 0 16,9-1 0-16,5 3 6 15,8 0 5-15,6 0 0 16,3 4 0-16,8-3 1 16,0 0 1-16,-4 2 2 15,-5-2 0-15,-4 0 1 16,-7-2 1-16,-3-6 3 15,-1 0 1-15,-7-6 2 16,-1-3 1-16,-3 1-1 16,-3-5 2-16,-3 1 0 0,2 0 0 15,1-2-2-15,-2 1-1 16,-2 2-3-16,-2 2-5 16,-2 8-16-16,-1 4-6 15,2 14-1-15,-3 5 0 16,2 5 15-16,2 4 4 15,0-9 2-15,0 1 0 16,-1-8-137-16,-1-6-368 16</inkml:trace>
  <inkml:trace contextRef="#ctx0" brushRef="#br0" timeOffset="243272.6866">9604 6314 933 0,'0'-1'414'0,"0"2"-215"0,1 8-49 16,0 16-69-16,-1 9-19 15,-1 10-12-15,-1 6-13 16,-3-8-13-16,2 0-6 16,1-11-4-16,0-5 1 15</inkml:trace>
  <inkml:trace contextRef="#ctx0" brushRef="#br0" timeOffset="244526.9305">11037 6277 841 0,'0'-3'383'0,"1"-4"-190"15,1 5-56-15,-2 2-80 16,0 0-29-16,5 20-25 16,9 52 5-16,-6-14 3 15,2 4 0-15,3-5-2 16,-1-4-1-16,5-10 0 15,-2-8 0-15,-2-11 1 16,5-6 0-16,-6-11 3 16,-4-2 3-16,-2-4 6 15,-6-1 29-15,0-7 8 16,3 0-2-16,2-12-8 16,3-9-30-16,9-9-12 15,3-2-1-15,0-5 1 0,1 1 2 16,-8 1 20-16,-6 1 14 15,0 13 4-15,-2 8-3 16,0 17-27-16,-2 4-17 16,3 11-12-16,1 7 1 15,5 12 2-15,3 6 4 16,3 7 3-16,0 3 1 16,-1-3 2-16,-2 0 2 15,0-9 3-15,-2-5 0 16,-1-10 1-16,-1-9 2 0,-6-9 7 15,0-6 3-15,5-17 20 16,-1-3 4-16,6-14 3 16,1-3 0-16,-1-1-9 15,2-3-4-15,-3 0-6 16,-5 0-5-16,-2 1-12 16,-1 5-4-16,-1 10-23 15,-1 4-47-15,1 10-158 16</inkml:trace>
  <inkml:trace contextRef="#ctx0" brushRef="#br0" timeOffset="244820.8272">11995 6159 730 0,'-7'0'395'16,"-13"4"-78"-16,0 5-117 15,-7 12-115-15,-1 6-32 0,4 15-32 16,0 10-9-16,9 15-5 16,5 5 3-16,7-2-10 15,3-3-2-15,6-12 2 16,6-3 0-16,5-7 0 15,6-6 1-15,6-11-7 16,2-5-53-16</inkml:trace>
  <inkml:trace contextRef="#ctx0" brushRef="#br0" timeOffset="245239.7495">12029 6453 1076 0,'6'1'402'0,"9"1"-286"0,5 5-41 16,13-2-4-16,-1-3-8 15,2-1-27-15,-2 0-8 16,-9-2-13-16,-2 1-1 15,-6 0-1-15,-5 1 0 16,-2 0-5-16,-2 2-1 16,-7 2-6-16,-2 3-1 15,-9 11 0-15,-3 3 1 16,-3 6 2-16,-2 1 1 16,-1 0 1-16,5 0-1 0,0-6 0 15,2-3 0-15,6-5-4 16,2-5-2-16,11-2 0 15,3-3 1-15,8-4 3 16,-1-1 2-16,8-2-1 16,3-4-3-16,2-1-2 15,7 1-44-15,-7-4-105 16,-2 3-94-16</inkml:trace>
  <inkml:trace contextRef="#ctx0" brushRef="#br0" timeOffset="245462.4506">12057 6609 858 0,'1'-2'436'15,"6"-4"-122"-15,8 2-128 16,10 4-116-16,8 0-21 15,5 3-30-15,1 1-6 16,5 1-5-16,-3 1-36 16,5-2-435-16</inkml:trace>
  <inkml:trace contextRef="#ctx0" brushRef="#br0" timeOffset="245769.5755">12448 6164 974 0,'0'0'436'0,"3"6"-197"16,-2 8-114-16,13 11-87 15,5 13-3-15,4 18-6 16,3 5-4-16,-12 10-6 16,-7 0-4-16,-9-7-4 0,-5-3 1 15,-6-8 1-15,0-7 2 16,-1-8-1-16,-1-6 1 16,1-10 6-16,4-5-46 15,7-13-189-15</inkml:trace>
  <inkml:trace contextRef="#ctx0" brushRef="#br0" timeOffset="246118.9867">12773 6541 947 0,'0'-1'480'0,"1"1"-137"15,5-1-142-15,-6 0-103 16,3 1-17-16,20-1-12 15,32-2-16-15,-30 6-22 16,1-1-8-16,3 0-12 0,0-2-4 16,-1-3-27-16,1-1-43 15,-3-2-125-15,-4-1-101 16</inkml:trace>
  <inkml:trace contextRef="#ctx0" brushRef="#br0" timeOffset="246409.2211">12840 6647 634 0,'0'-1'411'15,"-2"1"-4"-15,2-1-209 16,0 0-58-16,0 1-53 16,5 0-14-16,22 0-22 15,34 0-5-15,-22 2-19 16,1 3-11-16,1 2-7 16,-5 0-2-16,-10-4 3 15,-3 1 0-15,-9-4-30 0,-5 0-44 16</inkml:trace>
  <inkml:trace contextRef="#ctx0" brushRef="#br0" timeOffset="250865.072">13415 6464 916 0,'8'-1'355'0,"16"0"-234"0,8-4-27 15,16 3-23-15,5 2-14 16,0 0-28-16,-3 5-9 15,-14 1-2-15,-6-1 2 16,-13 0 5-16,-10-2 4 16,-7 1 9-16,-6 7 1 15,-5 4-5-15,-5 0-7 0,-3 9-15 16,-7-1-5-16,-4 6-4 16,-3 3-1-1,-4-2 2-15,2-2 1 0,9-8 0 16,9-5-3-16,11-7 20 15,8-4 8-15,12-2 18 16,8-4 4-16,9-2-20 16,8-3-8-16,-2-1-19 15,-2 1-17-15,-4 3-110 16,-8 2-124-16</inkml:trace>
  <inkml:trace contextRef="#ctx0" brushRef="#br0" timeOffset="251065.9357">13469 6590 1142 0,'8'-1'446'15,"15"1"-315"-15,10 0-53 16,13 3-46-16,6 2-13 15,2 0-12-15,0 0-12 16,1 2-185-16</inkml:trace>
  <inkml:trace contextRef="#ctx0" brushRef="#br0" timeOffset="251545.8212">13729 6267 372 0,'1'0'244'0,"1"0"8"15,5 2-46-15,-7-2-37 16,13 1-21-16,48 8-33 16,-29-7-29-16,-1-1-42 15,-2-1-12-15,-8 0 4 16,-5 0-41-16</inkml:trace>
  <inkml:trace contextRef="#ctx0" brushRef="#br0" timeOffset="251948.8587">14046 6264 528 0,'3'-5'282'15,"5"-7"-58"-15,-1 2-50 0,2-4-45 16,1-1-13-16,-5 3-4 16,0 0 0-16,-4 3-6 15,-1 3-5-15,1 4-20 16,-1 2-17-16,0 0-32 16,0 0-11-16,0 1-17 15,0 21-1-15,4 35 1 16,-2-25 0-16,0 0 0 15,1-1 0-15,1-3 1 16,3-6 2-16,-4-10-54 16</inkml:trace>
  <inkml:trace contextRef="#ctx0" brushRef="#br0" timeOffset="252647.9154">14687 6335 946 0,'-11'-10'464'15,"-7"-10"-181"-15,-5 9-110 16,-6 4-48-16,-9 10-66 16,0 7-28-16,-6 13-35 15,1 11-19-15,9 17-7 16,2 3 2-16,12 10 9 15,7-1 11-15,13-6 5 0,7 0 2 16,13-10-2 0,6-7-2-16,16-14-6 0,5-9-1 15,8-18 5-15,-5-8 7 16,-11-16 17-16,-10-5 6 16,-17-4 9-16,-3-3 3 15,-16 5 3-15,-6 1-1 16,-9 5-3-16,-8 7-6 0,-3 6-10 15,2 5-7-15,3 7-13 16,7 0-10-16,13 3-23 16,6 1-3-16,14 4 1 15,5 0 6-15,13-3 16 16,3-4 4-16,8 2 4 16,0-2 48-16,1 6-175 15,-2 3-163-15</inkml:trace>
  <inkml:trace contextRef="#ctx0" brushRef="#br0" timeOffset="252931.1167">15083 6328 851 0,'-10'1'454'0,"-10"0"-112"16,-6 9-199-16,-3 2-41 16,-2 11-73-16,1 10-15 15,2 8-14-15,3 6-2 16,8 5 1-16,6 1 1 16,11-1 0-16,6-3 0 0,16-3 1 15,3-8 0 1,11-8-1-16,4-4-27 15,-3-12-156-15,-2-4-122 0</inkml:trace>
  <inkml:trace contextRef="#ctx0" brushRef="#br0" timeOffset="253295.3539">15105 6561 975 0,'3'0'384'0,"7"0"-239"15,4 0-60-15,10 5-38 16,4-3-10-16,2 1-21 16,1-1-6-16,-8 0 0 15,-1 0 0-15,-8 2 1 0,-5 1 3 16,-8 3 11-16,-5 4 5 15,-11 2 5-15,-5 2 1 16,-8 4-10-16,2 1-5 16,2 0-10-16,4 2-6 15,6-3-5-15,5-2 0 0,6-2-3 16,3-3 0-16,12-4 0 16,3-2 1-16,9-7 2 15,5-1 0-15,7-4 27 16,-1 0-62-16,1-3-172 15</inkml:trace>
  <inkml:trace contextRef="#ctx0" brushRef="#br0" timeOffset="253524.0986">15123 6667 1022 0,'11'-1'420'15,"11"-1"-251"-15,13 2-89 16,1 1-23-16,8 2-21 0,0-1-8 16,-1 2-23-16,-5-2-55 15</inkml:trace>
  <inkml:trace contextRef="#ctx0" brushRef="#br0" timeOffset="253763.0954">15427 6415 1102 0,'13'9'455'15,"7"8"-268"-15,7 11-107 16,3 6-23-16,-5 10-17 16,-9 1 2-16,-13 7-2 15,-8 0 2-15,-15-5-6 16,1 2-9-16,0-11-6 16,-1-6-16-16</inkml:trace>
  <inkml:trace contextRef="#ctx0" brushRef="#br0" timeOffset="255128.8938">15728 6665 979 0,'12'-1'411'0,"22"-2"-237"16,5 1-25-16,14 1-59 15,1 1-25-15,0 0-36 16,0 0-5-16</inkml:trace>
  <inkml:trace contextRef="#ctx0" brushRef="#br0" timeOffset="255474.3304">16149 6405 1129 0,'2'3'454'15,"7"7"-265"-15,8 12-102 16,11 14-49-16,4 4-6 0,6 8-20 15,2 2-2-15,-1 0 1 16,-1-1-1-16,-5-2-57 16,-5-3-87-16,-3-6-345 15</inkml:trace>
  <inkml:trace contextRef="#ctx0" brushRef="#br0" timeOffset="255736.8575">16478 6445 1179 0,'-12'9'459'0,"-18"15"-327"0,-4 5-47 16,-4 9-48-16,-3 4-14 15,-7 7-12-15,3-2-3 16,5 2-2-16,5-4 0 16,17-7 0-16,-2-6-2 15,15-14-107-15,5-4-123 16</inkml:trace>
  <inkml:trace contextRef="#ctx0" brushRef="#br0" timeOffset="256031.0556">16826 6269 763 0,'-13'3'406'0,"-22"8"-82"15,-1 6-163-15,1 17-80 16,-1 9-20-16,7 3-17 16,6 6-1-16,10 2-24 15,5-2-5-15,8 3-5 16,4-2-1-16,-1-2-2 16,2-2 1-16,6-7-3 15,5-5-1-15,7-17-68 0,4-5-112 16</inkml:trace>
  <inkml:trace contextRef="#ctx0" brushRef="#br0" timeOffset="256434.553">16911 6483 1074 0,'7'1'440'0,"9"1"-253"15,6 1-52-15,3 4-28 16,0-2-23-16,4 3-41 16,-8 0-8-16,-2 3-15 15,-4 0-4-15,-9-1 1 16,-2 4 0-16,-16 4 2 15,-1-1-2-15,-8 7-5 16,-1 3-3-16,-3-2-4 16,-1 1-1-16,2-4 0 15,1-1 1-15,10-5-1 0,3-5 1 16,10-1 4 0,3-2 1-16,11-3 8 0,7-3-2 15,7-2-9-15,5-3-4 16,-1-2-10-16,1 3-25 15,-4-4-88-15,-1 5-94 16</inkml:trace>
  <inkml:trace contextRef="#ctx0" brushRef="#br0" timeOffset="256646.9558">16826 6647 856 0,'5'2'436'16,"4"-1"-78"-16,15 2-228 15,4 0-36-15,15 1-24 16,4 2-15-16,-1 1-32 16,1 1-8-16,-5-5-32 15,-4 0-57-15</inkml:trace>
  <inkml:trace contextRef="#ctx0" brushRef="#br0" timeOffset="256944.3929">17212 6268 1222 0,'0'-1'508'16,"3"4"-292"-16,4 11-111 16,8 21-77-16,0 11-8 0,3 16-8 15,2 6-3-15,-5 1 0 16,-2-1-1-16,-10-2 3 16,-5-4 1-16,-6-7 1 15,-2-6 2 1,-1-13 4-16,-1-6 4 0,-4-15 6 15,-1-5 14-15,-2-5-85 16,1-4 15-16</inkml:trace>
  <inkml:trace contextRef="#ctx0" brushRef="#br0" timeOffset="258835.8245">11272 7517 531 0,'-9'-10'374'0,"-13"-6"20"15,-4 4-81-15,-13 6-131 16,-3 7-51-16,-1 16-75 16,-10 10-35-16,8 19-29 15,1 6-11-15,8 10-2 16,18 4 1-16,18 5 4 16,10 5 1-16,18-12 7 15,3-7-3-15,19-22 3 16,3-17 2-16,10-12 8 0,2-9 8 15,-15-15 14-15,-9-3 5 16,-22-15 10-16,-7-5 3 16,-17-5 2-16,-6-2-6 15,-20 3-17-15,-3 5-7 16,-7 14-15-16,-1 11-3 16,9 10-9-16,6 5-4 0,16 2-19 15,8 2-1-15,20 2 5 16,8 0 4-16,18 0 18 15,4-3 5-15,5 1 4 16,-4-2 1-16,-5-2-52 16,-1 1-135-16</inkml:trace>
  <inkml:trace contextRef="#ctx0" brushRef="#br0" timeOffset="259103.7402">11667 7554 881 0,'-5'1'405'0,"-14"2"-182"0,-2 8-80 16,-6 9-87-16,-4 7-20 15,2 14-23-15,-1 2-9 16,9 15-5-16,7 4-3 15,12 1-1-15,8 4-2 16,8-16 0-16,3-3 2 16,9-17 5-16,3-9 7 15,14-7-86-15,1-5-154 16</inkml:trace>
  <inkml:trace contextRef="#ctx0" brushRef="#br0" timeOffset="259478.893">11741 7773 760 0,'-1'-2'423'0,"0"-3"-82"16,4-1-154-16,10 1-107 15,5-2-32-15,16 6-19 16,-3-1-6-16,2 3-6 15,-1 1-3-15,-9 4-4 16,-4 1 0-16,-8 1-3 16,-5 4 1-16,-8 2 2 15,-6 2 0-15,-7 4 1 16,-2 5-1-16,-5 0-5 16,-2 3 0-16,-2-1-2 0,6 0-1 15,5-3-1-15,7-4-1 16,9-4-5-16,0-5-2 15,7-3 0-15,2 2 3 16,9-6 5-16,4 0 3 0,6-1-1 16,1-1 0-16,0-2-70 15,-3 0-100-15</inkml:trace>
  <inkml:trace contextRef="#ctx0" brushRef="#br0" timeOffset="259698.0761">11730 7951 743 0,'0'0'414'16,"0"1"-73"-16,12-1-196 15,9 2-47-15,10 1-46 16,5-2-5-16,10 4-23 15,-1-1-8-15,5-4-29 16,0 0-82-16</inkml:trace>
  <inkml:trace contextRef="#ctx0" brushRef="#br0" timeOffset="259934.6005">12092 7630 787 0,'2'0'414'0,"5"5"-62"16,7 2-215-16,5 16-97 15,4 6-8-15,2 14-20 16,-5 11-3-16,-9 11 0 16,-11 4 2-16,-18-5 8 15,-2-3 3-15,-2-14-3 16,4-8-10-16,12-13-106 15,3-5-123-15</inkml:trace>
  <inkml:trace contextRef="#ctx0" brushRef="#br0" timeOffset="260188.9133">12437 7886 879 0,'5'-2'371'16,"16"-1"-173"-16,5 3-130 15,10 3-49-15,2 1 3 16,-6 1-8-16,2-3-3 15,-5 0-86-15,-1-1-320 0</inkml:trace>
  <inkml:trace contextRef="#ctx0" brushRef="#br0" timeOffset="260373.9839">12470 8016 791 0,'12'0'399'16,"9"0"-107"-16,16 2-169 15,3-2-22-15,3 0-52 16,-1 0-16-16,-10-2-15 16</inkml:trace>
  <inkml:trace contextRef="#ctx0" brushRef="#br0" timeOffset="261024.0259">13133 8056 341 0,'4'-7'280'0,"5"-9"86"16,1-2-72-16,-6-3-79 15,-5-2-21-15,-7 1-46 0,-2 1-30 16,-10 2-35-16,-2 5-20 15,-9 5-48-15,-1 5-8 16,-3 11-32-16,5 6-9 16,5 12-6-16,3 3 5 15,13 3 9-15,6-1 5 16,12-4 9-16,4-5 2 16,12-7 4-16,2-4 3 15,4-10 4-15,2-2 4 0,-2-6-5 16,0-5-18-16,-8-5-19 15,0-1-3 1,-10-6 8-16,-5 1 20 0,-5 9 33 16,-2 1 25-16,-2 14 7 15,-1 7 2-15,-2 7-15 16,2 7-24-16,3 3-10 16,3-1-5-16,7-2-16 15,4 0-62-15</inkml:trace>
  <inkml:trace contextRef="#ctx0" brushRef="#br0" timeOffset="261754.7074">13419 7652 905 0,'0'1'348'0,"0"9"-238"15,2 6-50-15,2 22-50 16,3 10 9-16,7 20-1 16,1 5-5-16,5-6 3 15,-3-8 2-15,-2-21 3 16,0-10 1-16,-3-13 3 15,-2-6 6-15,-2-9 43 16,-2-4 7-16,-4-7 5 16,3-3-7-16,3-8-45 15,-1-4-9-15,3-13-9 16,2-9-2-16,-5-8-12 16,2 0 0-16,2 11-2 0,-4 11-4 15,-1 14 27-15,0 8 7 16,-6 9-17-16,-5 6-7 15,2 12-30-15,3 9-10 16,7 15 12-16,6 6 9 16,4 7 8-16,1 1 5 15,-3-6 3-15,1-8 2 16,3-8 2-16,-8-9 1 16,2-9 3-16,-4-4 4 0,-2-8 8 15,-1-3 4 1,-1-6 3-16,1-2 2 0,3-4 18 15,1-6 5-15,2-11 4 16,2-5-3-16,-1-13-22 16,1-1-10-16,-2-2-10 15,-1 4-3-15,-1 10-9 16,-1 6-2-16,1 13-63 16,-2 2-60-16</inkml:trace>
  <inkml:trace contextRef="#ctx0" brushRef="#br0" timeOffset="262029.787">14266 7492 993 0,'-7'0'458'16,"-9"2"-209"-16,0 5-89 15,-2 11-101-15,0 4-30 16,-2 17-27-16,8 8-11 16,2 13-4-16,7 11 2 15,9 6 6-15,1-1 3 16,2-6 3-16,0-9 3 0,0-14-1 16,1-6 2-16,5-11-2 15,1-3 2-15,9-12-111 16</inkml:trace>
  <inkml:trace contextRef="#ctx0" brushRef="#br0" timeOffset="262428.7726">14441 7801 908 0,'8'0'362'0,"13"-2"-219"15,4 1-22-15,8 1-16 0,-2 1-10 16,-1 4-24-16,0 3-19 16,-8 0-20-16,-3 0-10 15,-12 5-13-15,-5 2 0 16,-6 7 5-16,-5 3 4 15,-8 4 2-15,-3-3-2 16,-6-2-7-16,1 2-2 16,3-10-2-16,5 0 0 15,4-7 1-15,5-1-2 0,8-2-3 16,2-2 1-16,14-3 5 16,2 0 1-16,7-3 2 15,5 0-4-15,2 2-7 16,-2-1-5-16,1 1-80 15,1 0-51-15</inkml:trace>
  <inkml:trace contextRef="#ctx0" brushRef="#br0" timeOffset="262647.8787">14485 7952 619 0,'-1'0'386'16,"-1"3"-33"-16,2-1-162 16,0-2-50-16,0 0-72 0,19 1-27 15,46 3-13-15,-27-4-2 16,4 0-10-16,1 1-4 16,1 0-18-16,1-1-64 15</inkml:trace>
  <inkml:trace contextRef="#ctx0" brushRef="#br0" timeOffset="262914.0427">14817 7571 1219 0,'1'2'454'0,"7"12"-329"16,4 4-72-16,4 22-6 16,2 8 10-16,-2 18 0 15,-3 9 0-15,-9 5-14 16,-6-1-10-16,-7-13-8 16,-1-7-1-16,-3-14-3 15,3-5-3-15,-1-14-1 16,1-5-6-16,3-6 86 15</inkml:trace>
  <inkml:trace contextRef="#ctx0" brushRef="#br0" timeOffset="263852.1069">15309 7776 860 0,'0'-1'422'0,"0"0"-160"15,0 8-113-15,0-7-93 16,0 30-20-16,1 50 4 15,-2-27-3-15,-1-2-2 0,0-8-7 16,3-12-12-16,2-2-2 16,3-11-59-16,1-3-82 15</inkml:trace>
  <inkml:trace contextRef="#ctx0" brushRef="#br0" timeOffset="264027.7655">15150 8001 997 0,'0'-1'459'0,"7"-2"-172"15,8 1-156-15,14-1-80 16,16 0-6-16,17 2-15 16,10 0-11-16,3 1-49 15,-4 0-73-15</inkml:trace>
  <inkml:trace contextRef="#ctx0" brushRef="#br0" timeOffset="264288.0328">15820 7654 1311 0,'9'7'476'0,"19"11"-385"0,9 9-28 15,12 20-7-15,6 6-15 16,-4 10-19-16,-1 4-5 16,-5-6-4-16,0-3-40 15,-1-7-57-15,-2-5-62 0,-8-9-381 16</inkml:trace>
  <inkml:trace contextRef="#ctx0" brushRef="#br0" timeOffset="264538.0469">16271 7695 905 0,'-9'-5'434'0,"-11"-5"-169"16,-1 6-71-16,-3 7-91 16,2 10-36-16,-4 11-40 15,-3 8-9-15,-5 15-10 16,-6 6-2-16,-7 7-3 0,-2-3 1 16,7-8-1-16,2-7-10 15,15-9-102-15,4-5-122 16</inkml:trace>
  <inkml:trace contextRef="#ctx0" brushRef="#br0" timeOffset="264850.0342">16609 7565 892 0,'-17'13'413'16,"-13"4"-172"-16,-2 17-115 16,3 6-49-16,6 11-30 15,1 9-10-15,12 10-25 16,4 3 1-16,10-7-5 15,10-6 0-15,5-14-2 16,4-5 1-16,3-12 1 16,-3-7-12-16,4-9-110 15,3-3-358-15</inkml:trace>
  <inkml:trace contextRef="#ctx0" brushRef="#br0" timeOffset="265219.0134">16670 7811 665 0,'10'-1'394'0,"7"-5"6"0,12 3-273 15,5 3-18-15,5 2-39 16,0 2-7-16,-3 4-30 15,-3 2-7-15,-11-1-9 16,-5 2-4-16,-10 5-8 16,-7-1-2-16,-8 8-1 15,-8-1 1-15,-8 4 2 16,-4 0 1-16,1 1 1 16,5-4 1-16,4-7 1 15,7-3-12-15,5-4 28 16,4-1 1-16,7-1 2 15,6 1 18-15,8-5-29 16,9 0-1-16,6-3-5 16,7-1-5-16,-1-2-69 15,-2 4-60-15</inkml:trace>
  <inkml:trace contextRef="#ctx0" brushRef="#br0" timeOffset="265471.4103">16725 7982 866 0,'0'0'437'0,"3"-2"-129"15,6 1-155-15,14 3-92 16,4-1-3-16,16 5-1 15,6 1-6-15,7-3-14 16,0 3-16-16,-6-6-47 16,-5-1-62-16</inkml:trace>
  <inkml:trace contextRef="#ctx0" brushRef="#br0" timeOffset="265742.966">17198 7612 1192 0,'2'0'478'16,"7"7"-308"-16,4 5-83 15,3 19-56-15,2 8-10 16,0 26-9-16,-3 10-2 15,-9 4-1-15,-6-2 3 16,-10-19 4-16,0-8 2 0,0-19 3 16,1-4 1-16,0-10 5 15,0-4-18 1,-4-4-106-16,-3-4-340 0</inkml:trace>
  <inkml:trace contextRef="#ctx0" brushRef="#br0" timeOffset="266836.0628">10849 8908 936 0,'1'0'398'0,"2"0"-218"0,10 8-52 15,10 10-75-15,6-1-7 16,10 15-18-16,-3-3-7 15,-6 4-1-15,0 3 1 16,-12-6-15-16,-3 2-47 16</inkml:trace>
  <inkml:trace contextRef="#ctx0" brushRef="#br0" timeOffset="267061.2783">11331 8932 1168 0,'-7'8'465'0,"-16"10"-305"15,1 6-51-15,-8 13-54 16,-5 2-19-16,-3 13-22 16,-10 2-5-16,3 4-4 15,0 1 0-15,10-5 0 16,6-3 19-16,8-13-79 15,6-8-62-15</inkml:trace>
  <inkml:trace contextRef="#ctx0" brushRef="#br0" timeOffset="267323.9097">11584 8871 1191 0,'-10'7'458'15,"-13"9"-336"-15,1 11-52 16,4 11-54-16,1 6-10 16,5 6-9-16,1 0 0 0,4 5 0 15,4 1 0-15,10-1 0 16,0 3 1-16,15-11 0 15,8-6 2-15,7-7-17 16,11-9-38-16,-1-11-239 16</inkml:trace>
  <inkml:trace contextRef="#ctx0" brushRef="#br0" timeOffset="267726.056">11753 9100 1182 0,'0'-2'485'0,"4"5"-317"0,2-4-59 16,-6 1-73-16,10 0-17 15,50 4-8-15,-20-1-3 16,0-2-3-16,1 4 1 15,-7 2 2-15,-6 1 2 16,-15 3-3-16,-7-1-1 16,-15 7-2-16,-5 4 0 15,-12 8 2-15,-7 0 1 16,1 1 1-16,-1-3-1 16,7-5 0-16,5-2 0 0,9-8-2 15,3 1 0-15,9-7 2 16,8 2 1-16,10-1 2 15,5-5-1-15,8 2 0 16,0-4-4-16,2-4 0 16,2 3 3-16,1-2-88 15,-2-1-58-15</inkml:trace>
  <inkml:trace contextRef="#ctx0" brushRef="#br0" timeOffset="267934.7487">11799 9214 1040 0,'3'2'446'0,"3"3"-216"16,12 2-149-16,7 1-15 15,10 2-27-15,5-1-11 16,8-1-15-16,5-3 21 15,0-5-141-15</inkml:trace>
  <inkml:trace contextRef="#ctx0" brushRef="#br0" timeOffset="268190.9219">12202 8849 1163 0,'3'11'449'16,"6"8"-285"-16,4 24-123 15,4 9 4-15,-1 14-6 16,-5 6-3-16,-8 15-10 16,-8 6-2-16,-8-1-1 15,-3-7-2-15,3-22-3 16,2-15-1-16,9-20 4 15,2-7-11-15,6-15-62 16,-1-6-62-16</inkml:trace>
  <inkml:trace contextRef="#ctx0" brushRef="#br0" timeOffset="268455.0731">12601 9180 1074 0,'4'-2'466'0,"11"-4"-217"15,5 4-124-15,8 3-76 16,2 1-14-16,5 3-26 15,-2-2-4-15,4 0-30 16,2-1-49-16</inkml:trace>
  <inkml:trace contextRef="#ctx0" brushRef="#br0" timeOffset="268665.0536">12647 9292 934 0,'10'4'425'0,"3"0"-168"16,9 3-135-16,5 1-9 16,6 0-34-16,3-2-19 15,5 1-32-15,1-1-6 16,-5-5-81-16</inkml:trace>
  <inkml:trace contextRef="#ctx0" brushRef="#br0" timeOffset="269332.1283">13401 9371 516 0,'6'-6'306'16,"4"-5"-36"-16,3-4-56 0,0-7-48 15,-1 1-25-15,-2-4-17 16,-6 0-7-16,-8 5-17 16,-6-1-8-16,-9 3-26 15,-4 4-16-15,-7 7-44 16,-1 7-18-16,0 11-27 16,3 7-5-16,6 9 4 15,12 6 6-15,7 6 10 16,8 3 6-16,13-2 9 15,-1-3 4-15,8-14 7 16,5-7 1-16,0-14 2 16,0-9 2-16,-3-11-1 15,-5-5 0-15,-7-4 4 16,-4-1 0-16,-11 1 6 16,-3 4 1-16,-3 8-2 15,-4 6-6-15,3 9-20 0,3 7-2 16,4 10-5-1,2 6 1-15,8 6 12 0,3 2 1 16,6-1 2-16,0-4 7 16,10-7-265-16</inkml:trace>
  <inkml:trace contextRef="#ctx0" brushRef="#br0" timeOffset="269958.9684">13767 8991 1053 0,'1'1'459'0,"-1"6"-268"16,0 0-74-16,7 15-90 15,-3 8-20-15,9 16 0 16,3 12 2-16,-1 4 2 16,-1 3 1-16,-2-8 5 15,-2-6 3-15,-1-19 5 0,2-10 2 16,2-21 6-16,5-9 6 15,5-18-1-15,3-11-2 16,5-12-7-16,-4-4-4 16,-3-1-4-16,-3 4-3 15,-6 8-7-15,-2 9-4 16,-9 13 9-16,1 7-3 16,-6 14-19-16,-1 9-4 15,2 14-21-15,3 4 1 0,5 10 17 16,1 3 5-16,5 4 7 15,2 0 2-15,0-3 3 16,0-6 0-16,-1-11 3 16,-5-8 3-16,1-15 13 15,-1-2 4-15,2-9 4 16,3-5 3-16,0-4-2 16,2-4-2-16,3-8 4 15,2-1-4-15,0-7-5 16,-3-6 1-16,-3 0-4 15,-2-1-4-15,-3 4-7 16,-2 4-25-16,-1 7-102 16,-2 7 47-16</inkml:trace>
  <inkml:trace contextRef="#ctx0" brushRef="#br0" timeOffset="270345.8632">14867 8843 839 0,'-17'-2'422'16,"-11"0"-150"-16,-4 16-130 16,-4 9-50-16,3 21-48 15,4 9-4-15,3 9-15 16,8 6-4-16,9 5-5 15,1 5-5-15,12 2 1 16,5-5 8-16,5-17 4 16,8-7 0-16,11-19 19 15,5-6-59-15</inkml:trace>
  <inkml:trace contextRef="#ctx0" brushRef="#br0" timeOffset="270782.5166">14916 9136 759 0,'6'-2'421'16,"4"-4"-44"-16,13 3-229 15,5-1-22-15,9 4-34 16,-3 0-13-16,0 6-27 16,-1 1-18-16,-10 4-16 15,2 0-5-15,-12 2-6 16,-9-1-1-16,-8 7-5 16,-5 0-1-16,-7 6 2 15,-1 1 2-15,-3 2 2 16,-3 1 1-16,2-3-2 15,4-2 0-15,3-4-3 16,6-2-1-16,8-5 2 16,5 1 1-16,13-2 2 15,8-3 2-15,1-3-1 0,2-4 0 16,2-4 1-16,3-4 0 16,1-5-44-16,2 1-55 15,-6-2-153-15,-4 1-154 16</inkml:trace>
  <inkml:trace contextRef="#ctx0" brushRef="#br0" timeOffset="270984.6224">14997 9315 726 0,'-1'-1'429'0,"2"-1"-63"16,5-1-140-16,-6 3-120 15,17 0-29-15,49 5-22 16,-26 0-8-16,5-4-20 16,5 0-11-16,-1-5-15 15,3-1-47-15,-4-8-227 16</inkml:trace>
  <inkml:trace contextRef="#ctx0" brushRef="#br0" timeOffset="271203.0601">15473 8920 850 0,'8'7'436'0,"9"5"-54"16,5 18-290-16,1 10-8 15,-1 13 5-15,-4 5 4 16,-12 10-12-16,-8 3-10 15,-13 5-27-15,-4-4-10 16,-7-13-7-16,4-12-20 16,6-14-114-16</inkml:trace>
  <inkml:trace contextRef="#ctx0" brushRef="#br0" timeOffset="271937.3692">16090 9153 1105 0,'-1'-6'484'0,"1"-1"-265"15,0 7-85-15,1 13-103 16,-1 12-34-16,2 16-24 16,0 10 5-16,-2 13 14 15,0-4 7-15,5-4 36 16,-2-9-48-16,7-14-123 15,-3-8-41-15</inkml:trace>
  <inkml:trace contextRef="#ctx0" brushRef="#br0" timeOffset="272109.731">15903 9314 943 0,'0'-1'431'0,"3"-3"-178"16,8 4-99-16,18 2-77 15,5 1-14-15,10 3-31 16,2 2-11-16,7-1-12 16,1-1 9-16,4-6-94 15,2-5-415-15</inkml:trace>
  <inkml:trace contextRef="#ctx0" brushRef="#br0" timeOffset="272486.3976">16583 9262 1050 0,'13'-4'443'0,"3"-6"-240"16,14 5-116-16,2-1-24 15,6 2-18-15,3 3-10 16,-8 1-7-16,-4 2-5 16,-14 7-15-16,-6 0-4 15,-11 8-2-15,-11 4-2 16,-9 9 3-16,-4 6 1 16,-4-1 1-16,1 1 0 15,5-8 2-15,2-8 1 16,11-1-1-16,6-5-4 0,6-6 1 15,6 3 6-15,8-7 2 16,5-2 4-16,10 3-2 16,6-5-6-16,3 0 20 15,1 2-50-15,-2-5-119 16</inkml:trace>
  <inkml:trace contextRef="#ctx0" brushRef="#br0" timeOffset="272695.9204">16618 9389 1032 0,'10'-1'429'0,"7"-3"-236"15,18 1-101-15,9 2-18 16,10-3-22-1,5 3-12-15,-2 0-15 0,-3-1-24 16,-14 1-360-16</inkml:trace>
  <inkml:trace contextRef="#ctx0" brushRef="#br0" timeOffset="272935.4524">16778 9021 1066 0,'9'0'410'0,"15"0"-285"16,8 0-71-16,11 8-36 15,5-1-3-15,-1-2-1 16,-3-2 18-16,-12-4-107 15,-4 0-119-15</inkml:trace>
  <inkml:trace contextRef="#ctx0" brushRef="#br0" timeOffset="273070.0232">17184 8898 976 0,'0'3'445'15,"-1"8"-184"-15,-2 4-94 16,3 12-94-16,2 6-16 15,4 7-33-15,5-2-2 16</inkml:trace>
  <inkml:trace contextRef="#ctx0" brushRef="#br0" timeOffset="273704.4953">17907 9037 690 0,'2'-12'401'0,"4"-13"-76"16,-14 1-62-16,-13-5-29 15,-16 2-54-15,-10 5-42 16,-11 14-75-16,2 16-26 16,3 22-51-16,8 12-7 15,11 18-17-15,4 5-4 0,19 10 14 16,5 4 6-16,11 0 13 16,11-5 5-16,6-19 3 15,9-14 1-15,14-19 1 16,1-11 4-16,6-16 8 15,-3-9 3-15,-7-16 3 16,-5-3 0-16,-13-5-1 16,-10-1-3-16,-21 1-10 15,-12 4-3-15,-20 4-7 16,-4 5 0-16,0 9 0 16,6 2-2-16,16 8-7 15,5 3-11-15,18 3-9 16,10 0-3-16,15 0-4 15,14 0 10-15,12 2 12 16,7-2 5-16,-1 1-12 16,-9 3-44-16</inkml:trace>
  <inkml:trace contextRef="#ctx0" brushRef="#br0" timeOffset="274005.0281">18299 8946 1118 0,'-21'9'427'0,"-22"19"-328"15,2 3-45-15,5 8-41 16,6 8-4-16,6 8 12 15,7 5 3-15,12 9 1 16,6 4-2-16,20-8-4 16,5-6 3-16,11-20 3 15,4-5 1-15,0-18 4 16,2-5-8-16,-3-8-117 16,0-10-168-16</inkml:trace>
  <inkml:trace contextRef="#ctx0" brushRef="#br0" timeOffset="274369.3375">18452 9162 843 0,'2'-2'430'0,"6"-4"-110"0,9 2-129 16,3 1-85-16,6 2-25 15,4 3-29-15,1 1-17 16,1 6-18-16,-1-1-1 0,-7-1-1 16,-5 1-2-16,-12 0-4 15,-7 2-3-15,-15 4-6 16,-12 4-1-16,-9 5 1 16,2 5 1-16,6-1 3 15,5-2-1-15,12-1-2 16,1-5-2-16,8-3-2 15,4-2 1-15,15-3 1 16,1-3 1-16,12-3 2 16,5 1 1-16,1-5-15 15,1-1-25-15,-3 0-132 16,-7-5-159-16</inkml:trace>
  <inkml:trace contextRef="#ctx0" brushRef="#br0" timeOffset="274580.927">18422 9275 901 0,'1'-1'430'16,"1"-3"-185"-16,8 3-70 15,10 1-86-15,6 1-23 16,12 2-8-16,9 1-15 15,12 1-13-15,5-1-5 16,9-2-49-16,-5-4-80 0</inkml:trace>
  <inkml:trace contextRef="#ctx0" brushRef="#br0" timeOffset="274812.4624">18853 8984 994 0,'6'0'441'0,"12"6"-218"16,2 8-111-16,3 20-54 16,2 10 2-16,-5 20 12 15,-4 12-2-15,-16 10-22 16,-10 2-7-16,-21-7-4 0,-6-11-1 15,-6-23 11-15,5-6-20 16</inkml:trace>
  <inkml:trace contextRef="#ctx0" brushRef="#br0" timeOffset="321695.7951">18040 6641 81 0,'-1'1'76'15,"-2"-1"56"-15,1 0 0 16,2-1 26-16,0-1 11 15,0 1 8-15,10-18 15 16,19-31 1-16,-19 22-12 16,-3-2-47-16,5 7-18 15,-8-7-29-15,7 7-14 0,-5 5-13 16,-3 1-8-16,1 13-27 16,-4 4-18-16,0 13-25 15,1 9-11-15,3 13 1 16,2 7 9-16,-1 3 18 15,4 3 8-15,-3-6-77 16,5-2-85-16</inkml:trace>
  <inkml:trace contextRef="#ctx0" brushRef="#br0" timeOffset="322053.8946">18281 6242 816 0,'-16'-8'381'0,"-23"-6"-152"15,-2 7-73-15,-8 13-80 0,-3 7-24 16,5 22-42-16,1 6-17 16,11 18-16-16,11 9-5 15,14-3-2-15,11 1 4 16,17-2 4-16,3-5 4 15,12 2 10-15,0-4 4 16,9-16 4-16,5-9 3 16,7-22 8-16,7-17 4 0,2-27 40 15,3-10 22-15,-12-22 41 16,-10-6 26-16,-20-11-23 16,-10-1-19-16,-15 8-11 15,-14 2-19-15,-21 26-15 16,-11 13-10-16,-20 25-93 15,2 10-83-15</inkml:trace>
  <inkml:trace contextRef="#ctx0" brushRef="#br0" timeOffset="322683.9029">17937 8001 851 0,'-14'-13'409'16,"-8"-9"-175"-16,7-4-87 15,3-2-31-15,16 0-48 16,7 2-12-16,15 5-7 16,4 3-9-16,2 10-16 15,-1 5-4-15,-4 16-18 16,-9 9 1-16,-12 11 11 15,-5 10 5-15,-16 5 10 16,-9-5 4-16,-8-4-2 0,-4-8-4 16,2-13-2-16,9-1 0 15,12-11-10-15,5-4-12 16,13-2-18-16,9-3-8 16,11 0-5-16,7 0 7 15,5 1 13-15,-3 2 4 16,-2 0 12-16,-9 0-45 15,-2 0-147-15,-4-3-271 0</inkml:trace>
  <inkml:trace contextRef="#ctx0" brushRef="#br0" timeOffset="323031.3874">18065 7669 1093 0,'-15'-4'436'0,"-29"-2"-299"16,-7 10-44-16,-8 20-59 16,-10 6-24-16,2 18-18 15,7 5-5-15,17 5-9 16,9 6-3-16,20-2-7 16,13-1 0-16,13 1 8 15,10-4 4-15,14-5 5 16,9-7 3-16,25-22 7 15,11-12 25-15,7-27 32 16,-3-14 30-16,-12-25 47 0,-12-6 2 16,-19-8 3-16,-12-2 4 15,-32-2-22-15,-13 0-19 16,-20 8-27-16,-10 6-31 16,3 22-34-16,3 6-9 15,8 15-62-15,10 7-55 16</inkml:trace>
  <inkml:trace contextRef="#ctx0" brushRef="#br0" timeOffset="323731.2943">19536 9132 975 0,'7'-7'439'0,"3"-10"-188"16,8 3-86-16,7 2-65 16,1 2-33-16,8 11-47 15,-4 1-11-15,-9 13-4 16,-4 2 3-16,-19 1 6 15,-4 6 1-15,-13 2-2 16,-2 0-4-16,4-5-14 16,2-6-5-16,8-8-17 15,6-3-1-15,8-1 4 16,8-1 0-16,9 4 7 16,3 3 1-16,3 7 6 15,-5 4 4-15,-10 3 16 0,-9 3 6 16,-19 4 13-16,-8-1 5 15,-14-1 1-15,-4-11 2 16,3-14-3-16,-4-3-20 16,14-11-67-16,3-4-36 15,4-6-134-15,11-1-157 16</inkml:trace>
  <inkml:trace contextRef="#ctx0" brushRef="#br0" timeOffset="324092.1559">19661 8930 773 0,'-19'-3'430'16,"-18"-7"-19"-16,-1 16-335 16,-3 3-36-16,-1 16-43 15,-4 8-9-15,1 11-11 16,4 5-2-16,8 14 2 15,9 5 2-15,17 11 6 16,8 4 2-16,17-1 1 16,8-5 1-16,13-11-4 15,8-9-3-15,4-24 3 16,11-10 3-16,7-30 12 16,4-16 12-16,15-29 46 15,-5-11 27-15,-13-25 64 0,-4-4 5 16,-31-3 2-16,-14 4 10 15,-27 19-28-15,-21 9-5 16,-34 17-47-16,-11 9-42 16,-12 16-112-16,2 8-89 15</inkml:trace>
  <inkml:trace contextRef="#ctx0" brushRef="#br0" timeOffset="345593.8076">651 11053 606 0,'6'-13'262'0,"12"-14"-130"15,-1-6 3-15,-3-3 4 16,0 3-2-16,-7 5-19 16,0 7-8-16,-4 12-13 15,-1 7-17-15,-1 11-29 16,1 12-18-16,2 18-36 15,2 6-4-15,2 7 8 16,0 2 2-16,3-4 1 16,-1-5 2-16,1-9-58 0,0-9-73 15</inkml:trace>
  <inkml:trace contextRef="#ctx0" brushRef="#br0" timeOffset="345982.8076">699 10676 883 0,'-24'0'436'16,"-20"3"-85"-16,-9 13-246 15,-1 12-38-15,3 14-48 16,8 8-32-16,17 11-17 15,9 4 3-15,15-2 10 16,5-1 6-16,17 2 5 16,9-5 2-16,10-9 1 15,8-2-2-15,3-21-5 16,4-6-2-16,8-20 4 16,-1-12 3-16,1-25 17 15,-3-11 8-15,-14-16 47 16,-11-5 21-16,-21-2 4 15,-12 3-2-15,-17 6-13 0,-12 3-13 16,-7 15-6-16,-5 6-4 16,5 14-39-16,2 10-19 15,10 10-119-15,4 4-108 16</inkml:trace>
  <inkml:trace contextRef="#ctx0" brushRef="#br0" timeOffset="346233.396">1166 11130 727 0,'4'4'386'0,"1"6"-79"15,-1 2-63-15,-10 7-78 16,-7 0-32-16,-3 7-59 16,-4-1-8-16,-4-3-144 15,0-1-179-15</inkml:trace>
  <inkml:trace contextRef="#ctx0" brushRef="#br0" timeOffset="346685.8095">1428 11064 1012 0,'-8'-10'443'0,"-13"-13"-229"16,7-3-55-16,14 3-80 16,5-2-13-16,12 2-3 15,6 3 4-15,9 3-3 16,-2 5-9-16,4 11-30 16,-1 1-13-16,-13 14-7 15,-3 3 2-15,-11 10 0 16,-10 4 0-16,-2 6-4 15,-9-1-2-15,-3 2-27 16,-4-1-17-16,-9-6-20 16,1-2-2-16,1-14 27 15,7-6 17-15,12-9 17 16,9 0 7-16,9 0 2 16,8-3 1-16,14 3 4 15,3 0-4-15,2 0-2 0,1 2-2 16,-5-1 0-16,-4-1 14 15,1 0-141-15,-5-3-173 16</inkml:trace>
  <inkml:trace contextRef="#ctx0" brushRef="#br0" timeOffset="347076.3341">1583 10595 687 0,'-25'2'392'15,"-22"6"-10"-15,-5 13-288 16,-1 8-39-16,1 13-42 16,5 10-6-16,14 11-19 15,4 2-3-15,16 2-10 16,8-1-1-16,12-6 4 15,10 3 3-15,11 1 16 16,8-3 3-16,13-9 5 16,11-10 0-16,12-17-1 15,0-17 0-15,2-19 2 16,-6-15 3-16,-7-25 27 16,-1-10 25-16,-6-18 51 0,-4 0 25 15,-17-1 32-15,-15 7-16 16,-28 10 17-16,-20 5-12 15,-18 11-49-15,-6 7-10 16,-7 11-126-16,6 7-89 16</inkml:trace>
  <inkml:trace contextRef="#ctx0" brushRef="#br0" timeOffset="351762.8331">2359 11018 830 0,'-3'1'372'16,"-2"4"-178"-16,23-3-109 16,15-2-20-16,22 3-23 15,7-4-4-15,12-1-9 16,1-1-5-16,0-7 14 16,-2 3-50-16,-12-4-202 15</inkml:trace>
  <inkml:trace contextRef="#ctx0" brushRef="#br0" timeOffset="351987.2144">2441 11137 809 0,'1'0'340'0,"9"0"-160"15,15 2-85-15,15 1-44 16,6-1-3-16,12-2-23 16,2-2-7-16,-4-1-22 15,2 2-75-15</inkml:trace>
  <inkml:trace contextRef="#ctx0" brushRef="#br0" timeOffset="352201.2498">2795 10948 897 0,'-2'-4'451'0,"2"-3"-156"15,9 3-119-15,17 7-119 16,-1 7-36 0,-13-5-17-16,1 1-2 0,38 26 12 15,-6 3 11-15,-18 3 10 0,-27-13 5 16,-12 2 1-1,-6-1-3-15,-8 0-35 0,-3 0-67 16</inkml:trace>
  <inkml:trace contextRef="#ctx0" brushRef="#br0" timeOffset="352926.6933">3543 10717 914 0,'-3'4'389'15,"-10"7"-231"-15,1 14-45 16,-1 22-61-16,-4 11-16 16,9 15-4-16,6 1-27 15,8-3-5-15,9-5-1 16,-2-14 2-16,7-7 1 16,3-18 5-16,3-8 4 15,9-18 24-15,0-4 12 0,3-20 18 16,-7-9 3-16,-8-7-12 15,-4-6-6-15,-7 1-8 16,-5 1 8-16,-4 2 8 16,-7 6 0-16,-4 10-3 15,0 11-19-15,1 18-35 16,2 7-16-16,1 17-18 16,2 4-2-16,3 10 11 15,1 2 9-15,16 2 7 16,6-2 4-16,9-7 3 15,7-4 1-15,-2-12 1 16,-4-6 2-16,-5-7 10 16,-2-11 17-16,-8-10 32 15,3-8 18-15,-14-15 18 16,2-1-12-16,0-3-23 16,-4-2-13-16,1 1-22 15,-8-4-6-15,-6 0-12 0,-2 3-19 16,4 13-78-16,2 4-72 15,3 13-529-15</inkml:trace>
  <inkml:trace contextRef="#ctx0" brushRef="#br0" timeOffset="353211.6667">4403 10708 1152 0,'-14'2'503'15,"-8"3"-252"-15,-6 12-141 16,-8 11-39-16,7 18-47 16,-1 10-18-16,9 17-15 15,10 0-2-15,3 2-1 16,8-2 2-16,7-4 2 15,2 0 0-15,10-13 3 16,6-5 2-16,10-14 20 16,9-9-37-16,6-10-167 15</inkml:trace>
  <inkml:trace contextRef="#ctx0" brushRef="#br0" timeOffset="353595.9556">4507 11055 837 0,'0'-2'391'16,"6"-2"-169"-16,2 3-66 0,15-1-76 15,3 2-28-15,7 2-26 16,2 0-11-16,-4 3-7 15,-6 1 3-15,-9-4 3 16,-6 0 0-16,-10 4 0 16,0 0-2-16,-8 11-3 15,-5 1 0-15,-7 2-1 16,-6 4 0-16,-3-3-4 16,3 2 0-16,11-2-2 15,5-5-3-15,5-1-1 16,2-2 1-16,7-6 4 15,9 0 5-15,9-5 2 16,7 1 1-16,2-3-4 16,2 0 1-16,3-1-74 15,0-5-76-15</inkml:trace>
  <inkml:trace contextRef="#ctx0" brushRef="#br0" timeOffset="353826.5733">4541 11130 857 0,'0'1'440'0,"7"0"-104"15,-1-1-153-15,15 2-94 16,3 2-21-16,11-1-30 15,3 2-6-15,1-5 21 16,7 6-74-16</inkml:trace>
  <inkml:trace contextRef="#ctx0" brushRef="#br0" timeOffset="354103.3987">4920 10789 1154 0,'10'6'464'15,"8"15"-297"-15,9 13-87 16,-3 16-53-16,-2 8-12 15,-14 11 16-15,-14 3 8 0,-17 7 12 16,-9 2 0 0,2-8-21-16,4-10-5 15,7-24-36-15,6-8-46 0</inkml:trace>
  <inkml:trace contextRef="#ctx0" brushRef="#br0" timeOffset="355550.8384">5389 11104 932 0,'18'-1'385'16,"26"1"-244"-16,2-2-45 0,1 2-51 15,0-1-16-15,-8 0-108 16,-7 3-135-16</inkml:trace>
  <inkml:trace contextRef="#ctx0" brushRef="#br0" timeOffset="355734.1184">5377 11238 1136 0,'7'1'441'0,"12"0"-290"16,6-1-52-16,18 0-25 16,1-1-15-16,4 0-24 15,3-1-8-15,-10 0-240 16</inkml:trace>
  <inkml:trace contextRef="#ctx0" brushRef="#br0" timeOffset="356090.9022">6053 11099 1160 0,'-4'0'489'0,"4"5"-308"16,10 6-59-16,17-3-75 15,9 3-16-15,21-1 8 16,7-3 3-16,6-2-2 16,-2-1 22-16,-13-3-116 15</inkml:trace>
  <inkml:trace contextRef="#ctx0" brushRef="#br0" timeOffset="356473.0001">6635 10880 1065 0,'6'3'432'0,"5"12"-257"16,12 13-87-16,25 17-45 15,5 5-8-15,10 16-8 16,-4 2-2-16,-18 8 5 16,0 3 2-16,-10-9-51 0,-2-5-50 15,-2-19-218-15</inkml:trace>
  <inkml:trace contextRef="#ctx0" brushRef="#br0" timeOffset="356734.035">7172 10904 907 0,'-10'-1'458'0,"-12"-2"-145"0,-7 14-172 15,-4 11-40-15,-11 15-52 16,-4 2-9-16,-4 14-16 15,-4 6-12-15,0 7-5 16,5 5 9-16,12-7-79 16,9-6-41-16,15-17-118 15,9-8-162-15</inkml:trace>
  <inkml:trace contextRef="#ctx0" brushRef="#br0" timeOffset="357015.1557">7504 10749 933 0,'-16'7'402'16,"-16"11"-214"-16,-1 8-51 15,-6 18-52-15,6 10-34 16,2 7-42-16,6 5-9 0,14 0-7 16,5 0-1-16,14 7 4 15,9-1 4-15,2-8 3 16,8-7 1-16,2-14 1 16,2-11 1-16,11-15-117 15</inkml:trace>
  <inkml:trace contextRef="#ctx0" brushRef="#br0" timeOffset="357398.5177">7610 11107 838 0,'4'-3'380'0,"7"6"-142"0,9-2-121 16,11 3-24-16,5 6-18 16,4-2-19-16,-3-2-10 15,-13-2-14-15,-2-2-6 16,-11 1-10-16,-7 3 0 16,-4 5-3-16,-6 2 1 15,-10 8-2-15,-7 2-1 16,-8 4-6-16,0 3-2 15,-1 0-2-15,5-1 0 16,10-1 2-16,-4-4 4 0,18-7 16 16,4-1 4-16,13-6 9 15,15-4-5-15,6-4-12 16,6-4-4-16,5 0 15 16,-4-7-51-16,-4 4-99 15,0 2-79-15</inkml:trace>
  <inkml:trace contextRef="#ctx0" brushRef="#br0" timeOffset="357633.9225">7629 11231 1127 0,'7'-3'446'16,"14"2"-295"-16,10 3-50 16,9 5-26-16,6 3-20 15,0 2-20-15,-7-3-6 16,-6-4-19-16,1-2-47 16,-4-4-463-16</inkml:trace>
  <inkml:trace contextRef="#ctx0" brushRef="#br0" timeOffset="357907.9066">8008 10882 1271 0,'5'-2'516'0,"12"3"-328"16,6 14-110-16,11 20-63 15,-3 10-2-15,-11 8 9 16,-8 4 6-16,-18 10 7 16,-2 3-10-16,-11 11-1 15,-5-7-19-15,4-10-73 16,-3-8-48-16</inkml:trace>
  <inkml:trace contextRef="#ctx0" brushRef="#br0" timeOffset="358984.1787">8611 11078 1088 0,'-1'-1'491'0,"-4"1"-257"16,3 10-88-16,3 13-105 15,4 13-29-15,3 12-8 16,2 5 1-16,-4 2 5 16,-3-6-14-16,-3-9-133 15,-3-7-173-15</inkml:trace>
  <inkml:trace contextRef="#ctx0" brushRef="#br0" timeOffset="359158.9853">8414 11238 1077 0,'8'-1'448'0,"6"-1"-230"0,22 3-161 16,6 0-14-16,23 1-21 16,6 2-8-16,2-1-28 15,-2 2-140-15</inkml:trace>
  <inkml:trace contextRef="#ctx0" brushRef="#br0" timeOffset="359553.8173">9103 11109 1208 0,'-1'-6'512'0,"4"-3"-287"0,10 3-101 15,8-5-72-15,14 12-22 16,10 4-13-16,-7-3-1 16,8 13-3-16,-15-11 1 15,-11 2-2-15,0 5 0 16,-9 2-4-16,-3 2 1 15,-11 10-2-15,-7 1-1 16,-12 3 0-16,3 4 0 0,-2-1-2 16,0-4 2-1,5-3-2-15,1-6-1 0,9-4-3 16,5-2-1-16,9-4-1 16,0-3 1-16,12-6 2 15,3-3 2-15,11-1 0 16,1-2-10-16,1-3-107 15,-1 0-97-15</inkml:trace>
  <inkml:trace contextRef="#ctx0" brushRef="#br0" timeOffset="359766.9343">9153 11232 1258 0,'7'-3'477'0,"21"-1"-335"0,6 0-46 15,11 0-21-15,7 3-12 16,-4 1-28-16,3 3-6 16,-5-1-32-16,-3-1-56 15</inkml:trace>
  <inkml:trace contextRef="#ctx0" brushRef="#br0" timeOffset="359997.2178">9422 10937 879 0,'16'3'348'0,"23"3"-248"16,1 0-18-16,3-5-42 15,-3-1-8-15,-12-3-95 16,1-2-162-16</inkml:trace>
  <inkml:trace contextRef="#ctx0" brushRef="#br0" timeOffset="360143.3161">9701 10772 570 0,'3'-7'435'0,"3"-5"49"16,0 8-195-16,-1 7-49 16,-1 9-89-16,-2 4-43 15,2 18-38-15,1 3-17 16,5 10-22-16,-7-4-6 16,3-8-66-16,2 0 29 15</inkml:trace>
  <inkml:trace contextRef="#ctx0" brushRef="#br0" timeOffset="363333.5156">10274 10618 1048 0,'-20'11'420'0,"-30"23"-265"16,-2 13-46-16,-4 35-52 15,2 16-14-15,13 22-32 16,17 8-12-16,28 1-10 15,14-7 3-15,38-22 8 16,9-12 13-16,11-33-97 16,8-14-100-16</inkml:trace>
  <inkml:trace contextRef="#ctx0" brushRef="#br0" timeOffset="363915.9848">10655 11304 427 0,'5'-7'342'16,"1"-1"25"-16,-5-4-115 15,-1-3-36-15,-5 2-51 16,-3-4-12-16,-5 2-49 15,-3 4-21-15,-10 2-49 16,-1 4-29-16,-11 7 0 16,-2 8-5-16,2 11-19 15,0 6-6-15,18 11-15 16,9 4 0-16,16 0 12 16,9-1 8-16,16-10 12 15,4-11 4-15,9-14 4 16,3-7 3-16,-6-14 10 15,-5-6 4-15,-9-6 4 0,-7-4 1 16,-8-3-1-16,-6 2 2 16,-7 4-3-16,-5 3-1 15,-3 11-9-15,3 6-15 16,-1 10-22-16,3 9-6 16,5 9-5-16,1 6 9 0,14 7 17 15,0 3 4-15,10-2 5 16,-2-2-48-16</inkml:trace>
  <inkml:trace contextRef="#ctx0" brushRef="#br0" timeOffset="364545.8745">10847 10847 1099 0,'0'-3'465'0,"2"1"-298"0,2 5-52 15,-4-3-77-15,12 30-13 16,25 59 10-16,-14-26-4 15,0 8-7-15,-1-2-7 16,-5-5-1-16,-2-3 1 16,-3-15 3-16,-3-7 0 15,0-20 1-15,2-6 6 16,0-13 19-16,2-8 7 0,1-15 0 16,-2-11-2-16,3-10-20 15,-2-5-5-15,2-5-9 16,1 4-5-16,0 6-6 15,-1 5-2-15,-8 14 0 16,0 10 0-16,-2 9-17 16,-4 7-9-16,6 14-11 15,-3 1-2-15,1 12 15 16,6 9 6-16,2 9 6 16,2 7 2-16,1 3-2 15,-1-4 0-15,-2-9 4 16,3-6 0-16,-3-9 5 15,-2-4 3-15,0-9 0 16,-3-5 2-16,2-10 11 16,0-7 5-16,3-12 3 15,1-9 1-15,1-14-8 16,-1-4 1-16,-2-9-2 16,-3-3-1-16,-5 3-5 0,1 4-5 15,-2 11-5-15,6 9-37 16,-4 11-97-16,1 5-66 15</inkml:trace>
  <inkml:trace contextRef="#ctx0" brushRef="#br0" timeOffset="364800.9865">11908 10847 1114 0,'-18'-1'490'16,"-17"0"-238"-16,4 15-172 16,-2 5-45-16,3 20-43 15,7 7-7-15,0 10-8 16,9 6 1-16,9 8 3 16,4-1 0-16,11 0 7 15,4 2 4-15,7-11 10 16,2-9 7-16,6-15-24 15,0-9-82-15</inkml:trace>
  <inkml:trace contextRef="#ctx0" brushRef="#br0" timeOffset="365148.8891">11988 11124 988 0,'-1'-2'492'0,"-6"-1"-182"16,10 2-149-16,-3 0-47 16,3 0-62-16,27 0-15 0,34 0-19 15,-29 4-5-15,-3 2-6 16,-9-1-2-16,-8 2 0 16,0 0-2-16,-14 4-2 15,4 4-1-15,-12 5 0 16,-7 5 1-16,-7 2 1 15,-5 1 1-15,3-2 0 16,1-5 0-16,13-3-3 16,4-4-1-16,10-3-3 15,6 0-2-15,8-1 2 16,5 2 2-16,6-3 2 16,-4-3 1-16,-2-5-22 15,2-4-60-15,-4-6-264 16</inkml:trace>
  <inkml:trace contextRef="#ctx0" brushRef="#br0" timeOffset="365376.6816">11948 11266 946 0,'-4'-1'464'0,"1"-2"-183"15,11 3-136-15,5 2-44 16,20 2-66-16,7 1-16 16,6 1-10-16,4-1-1 15,-11 2 1-15,-3-2-19 0,-5-2-130 16,-5-3-175-16</inkml:trace>
  <inkml:trace contextRef="#ctx0" brushRef="#br0" timeOffset="365580.0443">12305 10847 1112 0,'7'0'462'0,"12"10"-258"16,4 13-90-16,9 25-58 15,-4 10-18-15,2 17-28 16,-3 6 0-16,-25 4 12 15,-2 5 3-15,-16-10 6 16,-8-7-1-16,7-18-42 0,-1-10-61 16</inkml:trace>
  <inkml:trace contextRef="#ctx0" brushRef="#br0" timeOffset="365994.8369">12922 11102 961 0,'-1'-1'466'0,"-3"2"-207"15,1 7-100-15,1 15-118 0,1 6-29 16,1 15 0-16,1 8-6 16,3 3 0-16,-1 0 3 15,2-8-26-15,0-11-53 16,-3-16-414-16</inkml:trace>
  <inkml:trace contextRef="#ctx0" brushRef="#br0" timeOffset="366151.9923">12751 11295 909 0,'5'-1'392'0,"6"-2"-176"16,9 2-96-16,19 3-55 16,5 3-11-16,15 2-29 15,2-1 10-15</inkml:trace>
  <inkml:trace contextRef="#ctx0" brushRef="#br0" timeOffset="366646.5706">13280 10921 884 0,'0'-6'430'0,"9"4"-180"16,5 8-74-16,20 24-84 16,5 11-26-16,14 18-2 15,5 6-5-15,-3 8-19 16,1 2-9-16,-15-3-12 16,-9-6 8-16,-3-16-75 15,-8-5-52-15,-1-17-252 0</inkml:trace>
  <inkml:trace contextRef="#ctx0" brushRef="#br0" timeOffset="366873.9791">13753 10920 913 0,'-4'-6'439'0,"-2"-4"-145"0,-5 13-160 16,-2 8-35-16,-7 17-47 15,-8 6-25-15,-16 13-17 16,-8 9-4-16,-15 5 0 16,-1 9 1-16,6-2-2 15,7-2 1-15,20-12-4 16,13-8-43-16</inkml:trace>
  <inkml:trace contextRef="#ctx0" brushRef="#br0" timeOffset="367288.1856">14221 10805 654 0,'-16'-3'354'0,"-19"6"-67"16,-5 6-74-16,-11 27-84 16,6 10-32-16,7 21-58 15,7 6-17-15,23 10-22 16,8 0-1-16,13-4 5 16,6-2 6-16,7-15 7 15,-2-11 2-15,5-15-25 16,-2-10-55-16</inkml:trace>
  <inkml:trace contextRef="#ctx0" brushRef="#br0" timeOffset="367645.3864">14194 11096 927 0,'-2'-1'414'16,"10"0"-200"-16,6 0-77 16,10-1-67-16,12 2-7 15,6 0-10-15,-1 1-5 16,3 2-18-16,-6 2-6 0,-12 2-9 16,-6-2-2-16,-18 6-1 15,-6 2 1-15,-17 4 0 16,-3 11-1-16,-9 4-4 15,1 0-4-15,9 3-3 16,2-7-1-16,14-2-6 16,6-4-2-16,10-8 0 15,9-1 1-15,8-8 4 16,7 1 3-16,5-4 2 16,0-1 12-16,1-1-92 15,-6 0-103-15</inkml:trace>
  <inkml:trace contextRef="#ctx0" brushRef="#br0" timeOffset="367861.6986">14251 11273 869 0,'0'-1'421'0,"1"-2"-179"15,12-1-111-15,12 1-45 0,18-2-40 16,8 1-1-16,12 4-18 16,-1-1-6-16,-4 3 25 15,-7 3-72-15,-15 1-448 16</inkml:trace>
  <inkml:trace contextRef="#ctx0" brushRef="#br0" timeOffset="368108.1052">14663 10872 773 0,'-4'-3'469'0,"4"3"-7"15,4 12-294-15,8 20-134 16,7 8-14-16,5 19-1 15,1 6 0-15,-9 6-8 0,-4 6-1 16,-16 2 8-16,-6-4 2 16,-8-18 4-1,-1-5-6-15,3-21-72 0,4-11-85 16</inkml:trace>
  <inkml:trace contextRef="#ctx0" brushRef="#br0" timeOffset="368441.9138">15042 10686 806 0,'9'2'381'0,"18"12"-133"15,5 10-95-15,6 24-28 16,5 14-21-16,-7 20-25 16,-6 6-20-16,-20 14-27 15,-15 4-11-15,-24 8-6 16,-7-4 3-16,-7-17 7 0,-1-17 0 15,3-26 2-15,3-9-27 16,12-14 494-16</inkml:trace>
  <inkml:trace contextRef="#ctx0" brushRef="#br0" timeOffset="370757.4819">15687 11239 950 0,'2'0'399'0,"3"4"-216"0,16 2-93 16,6 2-4-16,15-1-29 15,7-4-14-15,1 2-20 16,0-3 0-16,-7-2-194 16</inkml:trace>
  <inkml:trace contextRef="#ctx0" brushRef="#br0" timeOffset="370981.567">15641 11478 906 0,'10'2'407'15,"5"2"-185"-15,18-2-76 16,8-2-8-16,12 0-39 0,4 0-26 16,-2 0-37-16,-5 1-9 15,-12-2-107-15</inkml:trace>
  <inkml:trace contextRef="#ctx0" brushRef="#br0" timeOffset="371700.3602">16408 11386 957 0,'15'0'410'16,"7"-3"-193"-16,23 2-149 15,3 1-17-15,5 0-21 0,6 0-2 16,-11-1-136-16</inkml:trace>
  <inkml:trace contextRef="#ctx0" brushRef="#br0" timeOffset="371981.1508">16864 11024 679 0,'10'5'356'15,"7"2"19"-15,15 19-290 16,9 5 4-16,9 10-2 15,2 7-20-15,-1 4-34 16,0 3-7-16,-7 3-7 16,-2 0-17-16,0-6-93 15,-3-1-89-15</inkml:trace>
  <inkml:trace contextRef="#ctx0" brushRef="#br0" timeOffset="372217.9305">17399 11029 877 0,'-8'-6'448'16,"-11"-1"-153"-16,-5 3-114 15,-10 17-115-15,-4 13-36 0,-14 16-7 16,-2 11-10-16,0 14-4 15,-5 5 0-15,4 6-3 16,2-7-2-16,10-18-9 16,14-9-37-16,25-21-104 15</inkml:trace>
  <inkml:trace contextRef="#ctx0" brushRef="#br0" timeOffset="372496.9802">17722 10893 835 0,'-10'-3'403'0,"-10"2"-136"0,-6 3-103 15,-2 18-98-15,3 5-24 16,-1 13-35-16,8 9-1 15,3 9-1-15,2 3 0 16,10 7-4-16,2 4-1 16,11-1 2-16,3-1 2 15,3-14 7-15,2-10-7 16,4-15-111-16,2-11-98 0</inkml:trace>
  <inkml:trace contextRef="#ctx0" brushRef="#br0" timeOffset="372875.7262">17778 11129 941 0,'0'0'416'15,"0"0"-200"-15,13 0-112 16,12 2-35-16,13 0-15 15,7 3-2-15,5 3-22 16,-6 0-3-16,-9 0-8 16,-8-1-3-16,-16 0-3 15,-2 1 0-15,-9 0 2 16,-5 5 1-16,-5 4-1 16,-10 0 0-16,-7 9-7 15,-1-1-2-15,-4 3-1 0,3-1-2 16,7-4-2-16,5-2-2 15,11-2-5-15,7-8-1 16,14 0 2-16,7-6 3 16,10-1 3-16,3 2 2 15,-2-6 9-15,-4 0-29 16,-7-6-112-16,1-3-381 16</inkml:trace>
  <inkml:trace contextRef="#ctx0" brushRef="#br0" timeOffset="373061.5124">17857 11279 1041 0,'0'0'446'0,"7"0"-231"16,3 0-83-16,16 5-85 15,3 3-9-15,5 2-22 16,3 0-4-16,-3-3-9 15,0-3-38-15,3-5-199 16</inkml:trace>
  <inkml:trace contextRef="#ctx0" brushRef="#br0" timeOffset="373305.1436">18240 10931 1122 0,'6'0'438'0,"7"13"-305"15,7 9-49-15,3 14-41 16,5 15-11-16,3 14-11 16,-5 9-8-16,-14 14-5 15,-9-2 2-15,-19-9-6 16,-6-6-25-16,-4-19-106 15,0-13-319-15</inkml:trace>
  <inkml:trace contextRef="#ctx0" brushRef="#br0" timeOffset="374064.7139">18802 11145 667 0,'3'-5'364'0,"-1"-5"-58"15,-1 5-57-15,-1 5-100 16,-1 7-40-16,1 15-67 16,0 9-29-16,0 18-10 15,-1 7 0-15,0 6 5 16,0-2 2-16,1-11-9 15,0-8-39-15,0-19-168 16</inkml:trace>
  <inkml:trace contextRef="#ctx0" brushRef="#br0" timeOffset="374238.5351">18595 11352 1036 0,'8'-1'431'16,"14"-2"-238"-16,11 2-47 16,15-2-53-16,9 3-26 15,9 0-43-15,0 0-16 16,-9-1-134-16</inkml:trace>
  <inkml:trace contextRef="#ctx0" brushRef="#br0" timeOffset="374740.9757">19440 11400 624 0,'2'-7'320'0,"8"-8"-86"16,-5-4-31-16,-1-3-28 15,-2 3-14-15,-4-5-8 16,-7 0-15-16,-6 3-41 16,0-1-18-16,-8 8-54 15,2 5-18-15,-2 9-28 16,-6 4-8-16,6 13-7 0,0 5 2 15,9 5 6-15,7 5 3 16,10 0 13 0,8 0 3-16,7-6 8 0,4-2 1 15,5-14 3-15,7-2 3 16,-5-11 3-16,-2-6 1 16,-5-4-4-16,-7-5-4 0,-4-3-2 15,-2 0-2 1,-4 4 3-16,-3 4 1 0,0 8-4 15,1 1-1-15,0 11 0 16,0 4 1-16,0 8 5 16,2 5 1-16,3 5-4 15,4 0 1-15,5-6-6 16,4 1-58-16</inkml:trace>
  <inkml:trace contextRef="#ctx0" brushRef="#br0" timeOffset="375160.9378">19734 11106 1036 0,'8'-4'435'15,"15"1"-226"-15,7 5-63 16,7-2-42-16,3 2-14 16,0 4-39-16,-5-3-14 15,-7 4-18-15,-6 0-7 16,-13-2-4-16,-3 3-4 16,-5 4-3-16,-4 1-1 0,-10 9-2 15,-4-2 1-15,-8 5 0 16,1 1 1-16,1-1 3 15,1 1 0-15,7-2 3 16,1-4 0-16,6-2-2 16,8-2-2-16,6-5-1 15,6-2-2-15,11 0 2 16,0-6 1-16,6-1 0 16,-1-1 2-16,-2-3 14 15,4 2-35-15,-3 1-83 16,1-3-102-16</inkml:trace>
  <inkml:trace contextRef="#ctx0" brushRef="#br0" timeOffset="375361.5393">19849 11279 793 0,'4'-4'409'15,"10"3"-99"-15,4 0-104 16,12 1-85-16,1 2-30 16,3 3-44-16,4 2-18 15,1 0 12-15,2 2-58 16,-2-6-158-16</inkml:trace>
  <inkml:trace contextRef="#ctx0" brushRef="#br0" timeOffset="375596.5152">20010 10937 837 0,'5'0'363'0,"10"1"-163"15,7 5-85-15,13 6-48 16,5 3-12-16,10 0-29 16,-1 0-5-16,-4-4-30 15,-8-8-66-15</inkml:trace>
  <inkml:trace contextRef="#ctx0" brushRef="#br0" timeOffset="375746.4546">20397 10817 811 0,'0'0'397'16,"0"5"-147"-16,-1 3-49 16,1 14-93-16,-4 6-22 15,0 12-34-15,1 1-21 16,3 0-3-16,-2-2-40 0</inkml:trace>
  <inkml:trace contextRef="#ctx0" brushRef="#br0" timeOffset="376464.4025">20541 10952 670 0,'5'0'356'16,"-2"1"-100"-16,4 10-103 15,3 18-102-15,1 10-15 0,1 18 14 16,5 9-10-16,-5 3 0 16,0-1 0-16,2-7-11 15,-4-10-3-15,2-17 1 16,0-10 2-16,-1-20 10 15,2-6 3-15,5-20 2 16,0-5-3-16,1-14-7 16,-4-5-1-16,-5-5 4 15,0-1-3-15,3 6-12 16,-1 4-7-16,-1 15-14 16,-4 8-1-16,-2 12-9 15,-1 8-7-15,-1 10-9 16,3 9-1-16,5 12 8 15,-1 3 6-15,-1 11 9 16,1 1 3-16,0 3 2 16,0-4 2-16,9-7 2 15,-7-9 1-15,-3-14 4 0,1-5 7 16,-1-16 19-16,2-9 11 16,6-11 8-16,-1-6-2 15,4-9-13-15,3 0-7 16,-4-5-11-16,-3-2-3 15,-5 2-9-15,-4-1 3 16,-4 7-64-16,-1 5-43 0,0 6-110 16,-1 8-408-16</inkml:trace>
  <inkml:trace contextRef="#ctx0" brushRef="#br0" timeOffset="376703.9054">21522 10827 833 0,'-16'2'386'15,"-14"5"-161"-15,2 14-154 16,1 7-37-16,1 17-42 16,7 7-8-16,3 12 1 15,-2 2 3-15,9 8 34 16,-1 4 8-16,10-5 8 15,5 0 2-15,10-18-24 16,3-5-1-16,7-14 2 16,-1-12-30-16</inkml:trace>
  <inkml:trace contextRef="#ctx0" brushRef="#br0" timeOffset="377108.2612">21590 11122 898 0,'2'-3'384'0,"10"1"-187"16,2 2-60-16,15 1-23 15,3 0-16-15,8 4-37 16,-1 1-13-16,-4-2-26 15,-5 6-6-15,-14 1-6 16,-7 1-3-16,-11 0 1 16,-7 5-2-16,-10 1 1 15,-7 4-1-15,-6 6-4 16,-4-1 1-16,5 3-1 16,6-1 1-16,7-4-1 15,5 0 0-15,9-5 7 16,4-1 3-16,10-5 9 15,7-2 3-15,11-7-2 0,3 1-3 16,5-4-6-16,0-2-1 16,-1-2-49-16,-3-3-46 15,-5-2-172-15,-6-2-201 16</inkml:trace>
  <inkml:trace contextRef="#ctx0" brushRef="#br0" timeOffset="377321.3459">21607 11287 505 0,'-1'-2'288'0,"4"-1"-27"16,3 0-29-16,16-1-76 16,8 2-28-16,15 2-45 15,6 3-15-15,2 4-9 16,-6 2-7-16,-4 1-19 15,-10-4-5-15,-1-4-105 16,-4-1-97-16</inkml:trace>
  <inkml:trace contextRef="#ctx0" brushRef="#br0" timeOffset="377542.2721">22055 10914 1100 0,'5'8'397'16,"8"20"-310"-16,3 10-26 15,2 10 21-15,0 9 3 16,-5 6-2-16,-3 3-18 16,-9 14-25-16,-8 1-9 15,-8-9-9-15,-5-6-1 16,0-27-49-16,4-10-53 0</inkml:trace>
  <inkml:trace contextRef="#ctx0" brushRef="#br0" timeOffset="378383.6526">22683 11123 701 0,'2'-12'401'0,"3"-10"-6"16,1 5-173-16,-4 8-93 15,-2 8-29-15,2 16-61 16,-2 11-30-16,0 23-23 16,3 8 6-16,-3 13 7 15,3 2 6-15,1-8 22 16,-3-9-28-16,0-18-79 16,2-7-56-16</inkml:trace>
  <inkml:trace contextRef="#ctx0" brushRef="#br0" timeOffset="378563.9384">22464 11282 765 0,'0'-1'397'0,"2"0"-117"16,3 0-100-16,-5 1-88 0,19 1-17 15,54 11-10-15,-15-1-18 16,10 3-15-16,4-2-10 15,-5-5-59-15,-1-6-69 16</inkml:trace>
  <inkml:trace contextRef="#ctx0" brushRef="#br0" timeOffset="378934.7582">23166 11183 889 0,'8'-1'398'15,"8"-6"-179"-15,13 2-119 16,5 5-6-16,5 0-16 16,-2 5-8-16,-6 1-10 15,-2-1-12-15,-16 2-20 16,-3 2-1-16,-17 6 1 15,-8 4-1-15,-13 7-2 16,-9 7-7-16,-3 7-12 16,-2 3-3-16,9-6 0 15,9-6 0-15,13-12-3 0,9 0 0 16,12-9 3-16,9-2 3 16,13-7 6-16,3-5 0 15,2-2-3-15,-3 0-1 16,-3 2-15-16,-3 0-41 15,-3 2-135-15,2-3-179 16</inkml:trace>
  <inkml:trace contextRef="#ctx0" brushRef="#br0" timeOffset="379117.9783">23200 11299 979 0,'5'-2'419'0,"8"-1"-210"16,10-2-67-16,12 4-45 16,1 1-26-16,11 8-39 15,3 2-15-15,0 1-42 16,1 0-72-16</inkml:trace>
  <inkml:trace contextRef="#ctx0" brushRef="#br0" timeOffset="379376.6881">23385 11006 441 0,'6'0'265'0,"5"-3"-32"16,8 2-35-16,6 1 2 16,6 0-34-16,3 1-22 0,-3 0-65 15,-3 0-22-15,-11-3-48 16,-9-3-86-16</inkml:trace>
  <inkml:trace contextRef="#ctx0" brushRef="#br0" timeOffset="379681.0977">23726 10825 978 0,'0'-1'438'0,"-1"4"-245"0,0 5-61 16,-2 14-75-16,0 8-24 15,0 5 5-15,3 7-5 16,4-4-5-16,1-6-13 15,5-4-90-15</inkml:trace>
  <inkml:trace contextRef="#ctx0" brushRef="#br0" timeOffset="380000.3478">23890 10974 852 0,'0'-1'420'0,"6"8"-96"15,7 11-142-15,10 13-89 0,3 9 10 16,11 5-26-16,-1 2-13 16,1 2-27-16,0 3-9 15,-6-4-31-15,-1-1-44 16,-7-7-109-16,0-4-126 16</inkml:trace>
  <inkml:trace contextRef="#ctx0" brushRef="#br0" timeOffset="380246.6897">24266 11006 979 0,'-7'-4'478'15,"-9"-3"-193"-15,-6 12-167 16,-6 6-41-16,-14 18-66 15,-6 5-4-15,-4 17 5 16,1 6-1-16,3 3 1 16,5 2-1-16,13-7-6 15,4-4-25-15,17-20-88 16,10-8-108-16</inkml:trace>
  <inkml:trace contextRef="#ctx0" brushRef="#br0" timeOffset="380508.8718">24531 10895 993 0,'-6'-2'400'16,"-10"2"-241"-16,-3 10-91 0,-3 16-57 15,-3 11 6-15,4 18 3 16,0 4 7-16,9 17 4 16,4 3-1-16,12 7-1 15,5-2-1-15,9-15 2 16,4-11 1-16,0-22-22 16,-1-10-40-16</inkml:trace>
  <inkml:trace contextRef="#ctx0" brushRef="#br0" timeOffset="380875.2056">24657 11081 1114 0,'9'-3'460'15,"15"-6"-277"-15,4 5-33 16,2 1-43-16,2 4-31 16,-3 6-37-16,-5 4-17 15,-9 3-18-15,-7-1-5 16,-14 4-2-16,-4 0 2 16,-12 4 3-16,-6 6 3 15,-2 0 1-15,-1 1-3 16,12 0 1-16,3-6 0 15,9-5-1-15,6-2 1 16,6-7 2-16,11 1 1 0,13-4 1 16,-2-2 2-16,3-3 0 15,-6-1-2-15,-1-2-39 16,4-2-50-16,-3 0-179 16</inkml:trace>
  <inkml:trace contextRef="#ctx0" brushRef="#br0" timeOffset="381085.0676">24607 11204 923 0,'2'-2'393'0,"8"0"-220"0,5 2-25 15,10 2-35-15,11 1-23 16,4 1-32-16,-2 1-11 15,4 3-20-15,-9-2-6 16,1 0-8-16,1-4-42 16,-5-4-262-16</inkml:trace>
  <inkml:trace contextRef="#ctx0" brushRef="#br0" timeOffset="381347.2645">24996 10868 1033 0,'5'9'423'15,"6"6"-233"-15,5 20-106 16,4 5 13-16,0 16-5 16,2 4-7-16,-3 10-28 15,-8 2-17-15,-11 6-18 16,-8-1-5-16,-14-10-2 15,1-7 0-15,-2-18 2 16,1-8 2-16,6-13 5 16,-2-6 1-16,5-5-52 15,-2-3-42-15</inkml:trace>
  <inkml:trace contextRef="#ctx0" brushRef="#br0" timeOffset="391330.7912">593 12088 554 0,'0'-5'334'0,"-4"-5"-22"16,-2 5-56-16,-4 5-110 15,0 6-60-15,4 17-90 16,-3 6-21-16,3 18 2 16,4 10 7-16,1 6 11 15,4 3 5-15,5-7 2 16,0-5 3-16,8-15-2 15,2-8-3-15,7-16-2 16,3-8-1-16,2-20 3 16,2-9 2-16,-3-12 9 15,-3-12 2-15,-3-5 3 16,-3 0 3-16,-11 2 23 16,-2 5 19-16,-11 12 34 15,-6 7 6-15,-2 20-39 16,-6 8-33-16,6 19-58 15,0 8-15-15,10 16 5 16,6 4 11-16,14 6 19 16,7-1 4-16,11-11 2 0,4-6 0 15,10-18 1-15,2-6 2 16,-4-14 12-16,3-7 21 16,-13-14 36-16,-6-5 18 15,-10-18 22-15,-12-4-9 16,-5-5-24-16,-4 2-18 15,-2 8-32-15,-1 6-10 16,-6 10-73-16,0 7-61 0,1 8-226 16</inkml:trace>
  <inkml:trace contextRef="#ctx0" brushRef="#br0" timeOffset="391597.089">1469 11945 968 0,'-14'7'422'0,"-15"9"-224"16,-2 9-105-16,6 14-65 15,4 6-22-15,10 15-8 16,5 8-1-16,6 11-2 15,-1 2-1-15,8-8 8 0,4-6 6 16,9-17 6 0,9-6 4-16,5-11 1 0,1-8-11 15,2-11-174-15</inkml:trace>
  <inkml:trace contextRef="#ctx0" brushRef="#br0" timeOffset="391973.476">1628 12230 933 0,'7'0'386'0,"7"-2"-202"16,7 1-81-16,6 1-27 15,4 1-13-15,2 4-27 16,-2-3-13-16,0 4-8 15,-7 0-1-15,-4 0-3 16,-3 3 0-16,-12-1-5 16,-5 6-1-16,-13 8-2 15,-9 3 0-15,-4 9-1 16,-1 0 0-16,2 1 0 16,3-2 0-16,0-9 1 15,3-2 1-15,11-4 4 0,5-5-3 16,13 0 23-1,8-9 3-15,7-8-1 0,-2 4 2 16,12-6-20-16,2 6-2 16,-1-1-10-16,9-3-45 15,-13-3-238-15</inkml:trace>
  <inkml:trace contextRef="#ctx0" brushRef="#br0" timeOffset="392182.9801">1617 12421 960 0,'1'0'408'0,"5"2"-187"16,7 4-80-16,15-6-24 16,4 0-19-16,11 0-47 15,2-6-14-15,1 3-17 16,-1-1-17-16,-1 4-104 15,-7 0-115-15</inkml:trace>
  <inkml:trace contextRef="#ctx0" brushRef="#br0" timeOffset="392431.5105">1862 11977 823 0,'7'-3'405'16,"15"4"-142"-16,8 6-64 15,10 17-100-15,3 8-22 16,-6 16-24-16,-6 6-4 16,-22 11-10-16,-8 9-2 0,-12 2-6 15,-4-1-7-15,3-16-18 16,4-8-27-1,3-18-100-15,-4-7-77 0</inkml:trace>
  <inkml:trace contextRef="#ctx0" brushRef="#br0" timeOffset="393281.6449">2491 12343 1097 0,'0'0'466'15,"5"4"-236"-15,10 1-150 16,6-3-21-16,24 3-25 16,0-8-11-16,17 1 20 15,2 0-63-15,-6-3-185 16</inkml:trace>
  <inkml:trace contextRef="#ctx0" brushRef="#br0" timeOffset="393774.2572">3270 12390 782 0,'0'-6'362'15,"0"-9"-150"-15,0-3-29 0,1 0-35 16,-1-2-8-16,-2 0-1 16,-9 0-5-16,-8 4-28 15,-5 6-20-15,-10 5-55 16,3 6-25-16,2 12-31 15,1 7-14-15,9 13-7 16,4 6 4-16,11 9 8 16,6-6 10-16,11-9 11 15,5-8 4-15,8-12 7 16,4-4 2-16,5-13 5 16,-2-3 6-16,-7-10 3 15,-6-5 1-15,-7-3-1 16,-4-2 0-16,-1-1 2 15,-3 2 1-15,-5 9-4 16,-4 5-4-16,-4 9-15 0,4 6-11 16,-1 14-9-16,5 2 0 15,4 11 7 1,1-2 6-16,12 1 9 0,0-2 2 16,4-4-12-16,-1-4-49 15,0-7-389-15</inkml:trace>
  <inkml:trace contextRef="#ctx0" brushRef="#br0" timeOffset="394137.9607">3495 12195 983 0,'4'-2'439'16,"0"-1"-189"-16,15 3-147 15,2 0-20-15,9 3-15 16,1-1-7-16,4-1-20 16,-3 3-10-16,-3-2-10 15,-4 0-4-15,-11 4-7 16,-5 1-2-16,-10 6-3 16,-5 4-1-16,-9 7 0 15,-2 5-2-15,-2 6-8 16,-3-1-14-16,5 2-1 15,0-4 1-15,4-8 10 16,5-2 10-16,6-10 0 16,4 0 2-16,10-7 2 0,5-3 1 15,13-2 4-15,-1-2-1 16,10-3 14-16,-1 2-57 16,-1 0-138-16,2-1-331 15</inkml:trace>
  <inkml:trace contextRef="#ctx0" brushRef="#br0" timeOffset="394341.7845">3570 12328 799 0,'3'-2'416'0,"5"2"-38"16,7 3-209-16,17 3-72 15,6-2-2-15,12-2-38 16,7 2-18-16,-3-5-19 16,1-2-62-16</inkml:trace>
  <inkml:trace contextRef="#ctx0" brushRef="#br0" timeOffset="394550.9509">3850 11981 698 0,'8'-2'404'16,"16"7"-6"-16,6 3-259 15,7 5-87-15,0-2-18 16,-5-5-22-16,-1-6-62 15</inkml:trace>
  <inkml:trace contextRef="#ctx0" brushRef="#br0" timeOffset="394681.97">4147 11905 951 0,'-2'5'454'0,"-3"13"-171"15,3 7-104-15,2 8-78 16,1 7-36-16,4-4-33 15,-1-1-7-15</inkml:trace>
  <inkml:trace contextRef="#ctx0" brushRef="#br0" timeOffset="395380.1067">4532 12000 824 0,'-8'0'412'0,"-3"3"-159"16,-3 9-87-16,-5 16-115 15,4 11-28-15,2 20-22 16,0 9 1-16,11 11-2 16,4 0 0-16,12-10 1 15,4-9 4-15,5-23 2 16,1-11 2-16,2-18 9 16,1-8 5-16,2-11 10 15,0-5 2-15,-5-17-2 16,-2-1-3-16,-8-15-5 15,-4-5-3-15,-3-2-2 0,-3 0-2 16,-4 13-1-16,-6 9 6 16,-2 18-9-16,-1 11-11 15,1 18-23-15,0 10-13 16,4 16 1-16,4 8 7 16,6 9 18-16,4 4 3 15,2-5 4-15,4-7 1 0,8-16 1 16,5-10 1-16,7-14 16 15,-4-5 23-15,0-14 48 16,-5-9 28-16,-5-12 37 16,-3-5-19-16,-7-7-40 15,-6-3-24-15,-9-4-91 16,-4-1-10-16,-9 11-71 16,0 7-71-16</inkml:trace>
  <inkml:trace contextRef="#ctx0" brushRef="#br0" timeOffset="395669.6118">5201 12061 1059 0,'-5'0'463'0,"-10"3"-256"0,-3 1-82 16,-6 15-86-16,-4 6-32 16,0 19-4-16,5 13-4 15,9 20-1-15,8 3 1 16,10 7-8-16,9-5 4 16,6-12 10-16,6-7 8 15,5-14 7-15,1-8 2 0,2-14-46 16,2-8-63-16</inkml:trace>
  <inkml:trace contextRef="#ctx0" brushRef="#br0" timeOffset="396024.9824">5422 12260 902 0,'3'-4'443'0,"-3"0"-152"16,5-2-91-16,7 3-81 16,-2 0-34-16,11 1-37 15,1 2-9-15,9 2-18 0,-1 3-6 16,-6 3-7-16,-2 2-5 16,-13 9-4-16,-5 2-4 15,-10 14-2-15,-11 2 2 16,-7 4-18-16,-3 3-6 15,3-7 2-15,7-7 1 16,5-13 22-16,10 0 6 16,7-9 8-16,4-4 1 15,14 1 5-15,2-5 1 16,5-3-8-16,10 3 0 0,-1-3-1 16,1 2-9-16,-6-11-128 15,-3 1-111-15</inkml:trace>
  <inkml:trace contextRef="#ctx0" brushRef="#br0" timeOffset="396231.2131">5407 12415 913 0,'3'0'410'0,"-1"-1"-202"16,9 1-75-16,11 2-81 15,5 1-21-15,14 0-18 16,7-1-5-16,8 0 0 16,2-1 0-16,-4 1 2 15,-6-1-65-15</inkml:trace>
  <inkml:trace contextRef="#ctx0" brushRef="#br0" timeOffset="396428.8268">5807 12074 970 0,'5'-5'451'16,"9"-5"-191"-16,2 7-79 15,8 12-71-15,3 9-45 16,-1 20-41-16,0 10 7 0,-9 15 15 16,-6 10 6-16,-11 8 6 15,-1 2-3-15,-11-11-18 16,-1-8-4-16,0-16-21 15,2-10-45-15</inkml:trace>
  <inkml:trace contextRef="#ctx0" brushRef="#br0" timeOffset="396802.9287">6358 12363 1059 0,'10'0'457'0,"5"-1"-235"0,10 6-126 16,4-1-25-16,9 3-37 16,5 4-13-16,0-3-8 15,-1-1 4-15,-6-4-62 16,-4-4-40-16,-8-6-209 15</inkml:trace>
  <inkml:trace contextRef="#ctx0" brushRef="#br0" timeOffset="397022.9699">6423 12524 800 0,'6'0'422'0,"4"-3"-109"16,11 4-157-16,4 3-28 15,14 1-33-15,6 4 1 16,3 0-27-16,-1-1-12 16,-9-2-1-16,-3 1-26 15</inkml:trace>
  <inkml:trace contextRef="#ctx0" brushRef="#br0" timeOffset="398380.7466">7293 12325 1165 0,'0'-3'482'0,"3"-2"-292"15,14 1-75-15,14 1-64 16,5-1-9-16,19-1-8 15,2 0-10-15,0 3-10 16,3 0-1-16,-15 2 1 16,-8 1-1-16,-16 2-9 15,-10 6-1-15,-16 7-3 16,-10 3 0-16,-15 10 5 16,-6 5-1-16,-2 2-3 15,-2 0-3-15,8-6-4 16,5 0-1-16,7-8 1 15,6 0 0-15,9-2-1 16,2-4 3-16,15-4 8 16,6-5 4-16,13-7 7 15,10-2 0-15,4-11-7 16,4 5 0-16,-2 0-56 16,-4-3-60-16,-7 5-441 0</inkml:trace>
  <inkml:trace contextRef="#ctx0" brushRef="#br0" timeOffset="398581.8776">7391 12468 956 0,'4'0'398'15,"6"0"-209"-15,11 1-59 0,20-1-36 16,15-1-2-16,16-2-29 15,6 1-16-15,-5-1-27 16,-8-1-71-16</inkml:trace>
  <inkml:trace contextRef="#ctx0" brushRef="#br0" timeOffset="398805.0116">7799 12090 859 0,'14'1'348'0,"8"2"-203"0,11 2-36 15,6 3-25-15,-1-2-23 16,4-1-50-16,-1-3-63 15</inkml:trace>
  <inkml:trace contextRef="#ctx0" brushRef="#br0" timeOffset="398952.0066">8152 11969 921 0,'1'4'472'0,"2"5"-105"0,-2 10-218 16,1 3-33-16,2 12-48 15,-3 0-24-15,3 8-24 16,-1 0-33-16</inkml:trace>
  <inkml:trace contextRef="#ctx0" brushRef="#br0" timeOffset="399288.6431">8439 12154 1075 0,'3'-2'490'16,"5"6"-196"-16,11 11-131 15,12 16-81-15,9 13-6 0,13 20-23 16,3 7-7-16,3 2-20 16,-6-1-8-16,-7-14-32 15,-6-9-53-15,-4-10-167 16,2-6-229-16</inkml:trace>
  <inkml:trace contextRef="#ctx0" brushRef="#br0" timeOffset="399521.8415">8912 12208 1041 0,'-6'-6'478'15,"-4"-7"-229"-15,-3 13-131 16,-6 6-46-16,-8 16-54 16,-9 7-12-16,-13 18 1 0,-8 12 3 15,-6 4 3-15,3 3 1 16,16-8-7-16,6-10-4 16,16-12-8-16,7-6-43 15,15-16-296-15</inkml:trace>
  <inkml:trace contextRef="#ctx0" brushRef="#br0" timeOffset="399784.1841">9281 12105 846 0,'-15'2'412'0,"-21"8"-141"16,-8 5-134-16,5 16-65 16,1 8-20-16,8 16-14 15,9 11 0-15,12 12-30 16,5 1 0-16,8-9-4 16,4-8 1-16,10-14 2 15,6-6 2-15,10-13-45 16,7-7-65-16</inkml:trace>
  <inkml:trace contextRef="#ctx0" brushRef="#br0" timeOffset="400164.8814">9325 12363 862 0,'1'-2'390'0,"8"-1"-142"16,7 1-97-16,10 2-32 16,8 4-13-16,4 2-32 15,-1 3-15-15,-1 0-22 16,-4 1-9-16,-9-1-7 16,-4-4-2-16,-15 1-1 15,-4 2-2-15,-16 6-11 16,-9 4-5-16,-13 8-4 15,-4 1-2-15,6 1 2 16,4-2 1-16,10-3 1 16,4-3-2-16,10-4-3 15,8 1 0-15,12-7-1 16,10-1 4-16,7-3 5 16,3-3 3-16,5-1 13 15,0-2-40-15,5-5-132 16,-3 0-152-16</inkml:trace>
  <inkml:trace contextRef="#ctx0" brushRef="#br0" timeOffset="400410.7524">9396 12517 1105 0,'0'0'465'0,"8"2"-245"15,4 1-80-15,19 8-69 16,9-3-17-16,8-2-32 16,3 1 2-16,-3-4-83 15,-2 4-51-15</inkml:trace>
  <inkml:trace contextRef="#ctx0" brushRef="#br0" timeOffset="400638.8586">9840 12186 1138 0,'10'13'446'16,"15"20"-292"-16,1 11-12 16,5 19-21-16,-2 7-26 15,-9 5-49-15,-13 0-14 16,-20-4-12-16,-9-7 2 16,-8-2 3-16,-5-2-42 15</inkml:trace>
  <inkml:trace contextRef="#ctx0" brushRef="#br0" timeOffset="401853.3653">10255 12522 884 0,'-3'0'449'16,"3"0"-129"-16,13 3-167 15,7 0-47-15,24 2-43 16,5-1-16-16,21 1-21 16,5-4-6-16,-7-1-66 15,-6 4-92-15</inkml:trace>
  <inkml:trace contextRef="#ctx0" brushRef="#br0" timeOffset="402146.8118">10912 12258 1246 0,'3'-3'565'16,"8"-2"-266"-16,3 8-122 16,19 19-108-16,10 12-26 0,13 18-22 15,6 9-6 1,-7-2-7-16,-8-4 14 0,-8-6-99 16,1-7-56-16,-6-5-190 15</inkml:trace>
  <inkml:trace contextRef="#ctx0" brushRef="#br0" timeOffset="402399.7865">11468 12268 1195 0,'-10'0'513'0,"-18"11"-286"16,-6 8-64-16,-2 16-80 16,-7 9-21-16,-7 7-22 0,-3 2-12 15,-9-1-14-15,3-5-4 16,12-8-5-16,8-4 10 16,18-14-68-16,8-3-57 15,14-9-155-15</inkml:trace>
  <inkml:trace contextRef="#ctx0" brushRef="#br0" timeOffset="402669.9592">11762 12184 918 0,'-14'5'436'16,"-12"5"-160"-16,-7 9-171 16,1 6-26-16,-1 16-46 15,4 7-5-15,13 11-5 16,8 6-4-16,16-3 1 16,10-5-7-16,11-7-2 15,3-10 1-15,3-10 16 16,-2-3-30-16,-1-12-114 15</inkml:trace>
  <inkml:trace contextRef="#ctx0" brushRef="#br0" timeOffset="403033.3739">11912 12397 1144 0,'9'-3'461'0,"7"0"-302"16,11 1-26-16,4 4-49 15,1 4-25-15,5 4-31 16,-8 2-9-16,-7 0-7 16,-7 1-4-16,-12 1-4 15,-4 2-2-15,-15 4-2 16,-4 2 1-16,-6 2 1 15,-2-1 1-15,5 0 0 16,3-2-1-16,8-5-1 16,5 0-1-16,10-3 6 15,6-4 4-15,15 1 5 16,4-2 4-16,9-3-6 16,4-1-1-16,-8-2-6 15,-1-1-23-15,-11-2-122 16,-4-4-412-16</inkml:trace>
  <inkml:trace contextRef="#ctx0" brushRef="#br0" timeOffset="403257.0274">11826 12555 1174 0,'6'-1'462'0,"7"-2"-316"16,11 2-29-16,16 3-61 16,8 0-12-16,12 5-23 15,1 1-9-15,-5 1-10 16,-6-2-50-16,-9-4-457 16</inkml:trace>
  <inkml:trace contextRef="#ctx0" brushRef="#br0" timeOffset="403486.0547">12395 12192 1154 0,'11'16'497'0,"9"9"-265"15,6 27-85-15,2 10-11 16,-7 17-38-16,-6-2-17 16,-15 2-37-16,-14-4-9 15,-10-10-8-15,-4 1-22 16,-3-15 401-16</inkml:trace>
  <inkml:trace contextRef="#ctx0" brushRef="#br0" timeOffset="404175.22">12922 12510 1070 0,'1'2'466'0,"8"-2"-212"16,11 4-132-16,17 2-66 0,11-1-15 15,8 2-21-15,-1-1-1 16,-3 1-72-16,-5-4-86 15</inkml:trace>
  <inkml:trace contextRef="#ctx0" brushRef="#br0" timeOffset="404376.5306">12974 12644 893 0,'8'1'420'0,"10"0"-103"16,14 2-108-16,16 2-31 15,2-3-28-15,3 3-74 16,-5-2-29-16,-7 0-42 16</inkml:trace>
  <inkml:trace contextRef="#ctx0" brushRef="#br0" timeOffset="404792.1826">14088 12102 724 0,'-24'9'337'0,"-28"15"-137"16,-3 12-61-16,9 25-46 15,4 13 0-15,19 23-13 16,9 1-23-16,19 0-37 16,12-9-11-16,14-16 0 15,6-6 4-15,13-15 1 16,1-11-27-16,-2-20-86 15</inkml:trace>
  <inkml:trace contextRef="#ctx0" brushRef="#br0" timeOffset="405192.6414">14250 12529 653 0,'8'-1'347'0,"11"-1"-36"15,5 1-119-15,16 3-27 16,1-4-18-16,7 3-38 16,0 1-23-16,-10 1-34 15,-6 7-14-15,-11-5-21 16,-14 0-7-16,-9 3-5 15,-12 5-2-15,-13 8 2 16,2 5 0-16,-8 7-2 16,1-2 1-16,9-2-1 15,0-3 1-15,12-8-2 16,5-4-1-16,11-6 0 16,7 0 1-16,13 1 14 15,5-3 4-15,8 1 4 16,1-3-3-16,0-3-7 15,-3-1-13-15,-5-5-114 16,-6-3-417-16</inkml:trace>
  <inkml:trace contextRef="#ctx0" brushRef="#br0" timeOffset="405389.346">14332 12658 1049 0,'4'-2'463'0,"3"-2"-206"0,17 1-134 16,11 0-30-16,20 2-15 15,11 3-13-15,-1-1-33 16,-7 0-8-16,-7 2-48 16,-8-5-70-16</inkml:trace>
  <inkml:trace contextRef="#ctx0" brushRef="#br0" timeOffset="405605.6848">14571 12305 1097 0,'7'0'451'15,"6"-3"-248"-15,15 9-141 0,3 1-15 16,11 6-23-16,5 0-9 16,-4-2-30-16,2-1-52 15</inkml:trace>
  <inkml:trace contextRef="#ctx0" brushRef="#br0" timeOffset="405748.8699">15006 12199 845 0,'5'-6'450'0,"3"-1"-128"16,-2 5-38-16,-1 7-100 16,-1 8-54-16,2 10-63 15,-4 4-16-15,-2 11-32 16,0 1-18-16</inkml:trace>
  <inkml:trace contextRef="#ctx0" brushRef="#br0" timeOffset="406109.7348">14998 12714 979 0,'-1'-1'510'0,"0"-3"-139"15,12 4-168-15,8 0-37 0,13 3-69 16,4-1-21-16,16 2-49 16,3 1-12-16,-1-3-91 15,0 1-70-15</inkml:trace>
  <inkml:trace contextRef="#ctx0" brushRef="#br0" timeOffset="406506.7679">15553 12664 904 0,'2'-10'423'0,"7"-11"-161"16,-7-3-54-16,8 1-49 15,-2 8-15-15,-6 5-53 16,6 7-23-16,-8 4-47 0,1 3-20 15,0 6 2-15,-2 2-3 16,1 11 6-16,4 6 0 16,1 7 0-16,6 4-1 15,-4-1 0-15,-5-6 2 16,-1-6 1-16,-1-4 3 16,0-8 7-16,-1-4 2 15,-6-5-29-15,-3-5-18 0,-5-5-26 16,0-3-8-16,0-2 23 15,1-4 10-15,7 5 12 16,1 1-2-16,10 3-6 16,5 2 2-16,8 0 8 15,6 0 7-15,5 2 7 16,2 2 1-16,2 1-60 16,0 0-46-16</inkml:trace>
  <inkml:trace contextRef="#ctx0" brushRef="#br0" timeOffset="406791.975">15902 12180 1270 0,'14'1'496'16,"17"12"-353"-16,5 9-28 16,-3 18-17-16,-4 10-5 15,-7 19 3-15,-10 4-5 16,-9 4-39-16,-4-1-16 16,-12-6-28-16,-2 2 0 15,-4-8-8-15,2-6-19 0,-4-17-84 16,2-6-54-16</inkml:trace>
  <inkml:trace contextRef="#ctx0" brushRef="#br0" timeOffset="407181.1263">16418 12256 1233 0,'4'0'516'15,"10"5"-297"-15,10 12-70 16,21 25-87-16,0 8 3 16,9 16-6-16,2 3-1 15,-3-1-17-15,4-1-9 0,-6-5-14 16,-6-6-16-16,-7-9-118 15,-3-6-90 1</inkml:trace>
  <inkml:trace contextRef="#ctx0" brushRef="#br0" timeOffset="407450.9343">17028 12301 588 0,'-10'-1'369'0,"-16"7"-7"15,-5 9-218-15,-15 24-85 0,-5 10-15 16,-14 11 18-16,-1 6 3 16,7-2-20-16,5-3-9 15,14-9-19-15,2-5-3 16,10-15-1-16,4-8 10 15,13-11-102-15,10-6-57 16</inkml:trace>
  <inkml:trace contextRef="#ctx0" brushRef="#br0" timeOffset="407724.7192">17381 12212 1071 0,'-20'10'415'0,"-20"13"-301"16,-1 7-35-16,7 18-15 15,6 7-27-15,10 12 1 16,8 6 0-16,5-5 8 15,7 1 3-15,11-6-12 16,5-5-4-16,12-6-12 16,0-6-2-16,6-11-14 15,0-8-46-15,3-20-315 16</inkml:trace>
  <inkml:trace contextRef="#ctx0" brushRef="#br0" timeOffset="408083.9634">17472 12539 1117 0,'10'-3'464'0,"12"-2"-282"15,6 5-31-15,5 0-53 16,1 0-31-16,5 9-34 15,-4-3-13-15,-11 6-11 16,-5 3-4-16,-15-3-1 16,-6 5 1-16,-16-2 0 15,-7 5 1-15,-10 5-1 16,2-2-1-16,5 0 0 16,5 0 0-16,9-3 0 15,4-4-1-15,7-2-4 16,0-4 0-16,11-6 0 15,8-1 1-15,14-2 3 16,11-3 1-16,8 1-45 16,0 0-37-16,1-4 43 0</inkml:trace>
  <inkml:trace contextRef="#ctx0" brushRef="#br0" timeOffset="408327.39">17463 12720 983 0,'-1'-3'443'0,"6"0"-200"16,6-1-88-16,14 3-72 15,6 1-20-15,12 4-26 16,8 1-9-16,2 1-9 15,3 0-4-15,-4-1-58 16,-3-5-83-16</inkml:trace>
  <inkml:trace contextRef="#ctx0" brushRef="#br0" timeOffset="408572.8202">17930 12332 1063 0,'10'8'438'0,"6"10"-247"16,4 18-65-16,-2 9 4 16,1 15 4-16,-5 4-11 15,-5 2-33-15,-5-2-15 16,-8 5-30-16,-4-1-11 15,-6-8-11-15,-1-2 0 16,-4-15-76-16,-5-8 398 0</inkml:trace>
  <inkml:trace contextRef="#ctx0" brushRef="#br0" timeOffset="410913.7441">729 13487 777 0,'-10'0'420'16,"-9"-2"-72"-16,-2 14-246 15,6 13-43-15,2 16-57 16,3 16-9-16,10 14-5 16,1 7 3-16,11 2 5 15,1-8 3-15,10-16 2 16,4-14 0-16,9-20 1 16,3-7 3-16,2-18 14 15,-1-10 10-15,-5-16 17 16,-1-9 14-16,-7-14 11 15,-4-1-2-15,-12-4-4 16,-3 2-13-16,-6 10-11 16,-4 9-2-16,-3 17-4 15,-3 7-14-15,-1 18-33 0,-1 7-15 16,3 15-13-16,3 12 6 16,4 12 18-16,8 2 6 15,9 0 5-15,8-1 3 16,8-12 2-16,1-7 0 15,-2-15 4-15,2-12 4 16,0-12 35-16,-1-8 20 0,-1-15 32 16,-1-6 8-16,-10-12-12 15,-4-2-15-15,-9 1-26 16,-5 1-7-16,-8 8-21 16,-7 6-6-16,-6 6-16 15,-2 8-27-15,2 7-71 16,5 1-58-16</inkml:trace>
  <inkml:trace contextRef="#ctx0" brushRef="#br0" timeOffset="411227.7663">1666 13396 1006 0,'-14'-1'477'0,"-12"2"-188"0,-6 10-95 16,-3 15-92-16,-2 13-33 16,-1 13-36-16,5 9-13 15,11 19-18-15,7 3 0 16,19 13-2-16,15-5 0 15,15-13 0-15,8-9 1 16,2-20 0-16,-3-9 2 0,-2-17-13 16,-1-4-34-16,-4-14-121 15,-4-6-322-15</inkml:trace>
  <inkml:trace contextRef="#ctx0" brushRef="#br0" timeOffset="411605.7809">1788 13757 982 0,'0'-1'456'0,"4"-4"-198"16,2 2-88-16,11-2-81 15,6 0-29-15,12 0-29 16,6 2-10-16,5 3-12 15,-3 3 0-15,-12 3-2 16,-6 2-1-16,-14 1 1 0,-4-1-3 16,-10 7-5-16,-6 4-7 15,-12 5-11-15,-4 6-2 16,-8 0 4-16,-5-1 6 16,5-2 8-16,4-1 3 15,12-7-7-15,8 1-2 16,9-10-4-16,6 2-1 15,14-7 4-15,8-5 0 0,12 4 5 16,5-3 3-16,3 0 5 16,-3 1-39-16,-7-4-143 15,-1-1-193-15</inkml:trace>
  <inkml:trace contextRef="#ctx0" brushRef="#br0" timeOffset="411808.5873">1818 13899 1123 0,'4'-1'459'0,"10"-1"-292"16,6-2-53-16,20 5-62 15,9 3-21-15,7 4-19 0,-3 3-4 16,-3-4-3-1,-7-5-57-15</inkml:trace>
  <inkml:trace contextRef="#ctx0" brushRef="#br0" timeOffset="412021.8203">2295 13513 1206 0,'6'3'459'0,"12"11"-339"16,1 7-37-16,15 20-19 16,-3 11-3-16,-5 20 2 15,-5 8-1-15,-14 10-14 16,-8-2-11-16,-11-12-17 16,-1-7 2-16,-4-16-60 15,0-8 0-15</inkml:trace>
  <inkml:trace contextRef="#ctx0" brushRef="#br0" timeOffset="412422.6304">2879 13855 951 0,'0'0'459'0,"5"-1"-177"15,6 0-86-15,15-3-89 16,7 0-28-16,10 0-30 16,4 4-17-16,-1-1-15 15,-1 2-4-15,-4 0-54 16,-5 1-54-16,-10-2-172 15</inkml:trace>
  <inkml:trace contextRef="#ctx0" brushRef="#br0" timeOffset="412643.8925">2951 13972 766 0,'6'2'468'0,"6"3"0"16,10-2-257-16,7-1-8 15,9-1-69-15,4 2-32 16,3-3-51-16,-5 0-18 16,-5 0-41-16,-5-4 9 15</inkml:trace>
  <inkml:trace contextRef="#ctx0" brushRef="#br0" timeOffset="413306.873">3701 14063 793 0,'-6'-1'287'15,"5"2"-225"-15,31 2-81 32,-15-1-24-32,1 1 5 0,93 3 82 0,29 6 35 15,58-1 45-15,-23-6 14 16,34 7-59-16,7-2-33 0,9 2 3 16,1-4 4-16,-11-2 6 15,-2-3 8-15,-22-8-35 16,-7 4-3-16,-24-6-32 15,-9-3-10-15</inkml:trace>
  <inkml:trace contextRef="#ctx0" brushRef="#br0" timeOffset="414299.3367">4057 13538 499 0,'6'-2'298'0,"3"-6"-48"16,7 2-28-16,5 4-4 15,5 2-61-15,1 0-34 0,5 5-63 16,5 4-22-16,7-3-18 16,6 5-5-16,-2-5-3 15,-3-4 1-15,-14 2 2 16,-9-4-3-16,-8 6-8 16,-8 1-6-16,-6 2-4 15,-6 5 0-15,-19 5 4 16,-6 1 2-16,-16 9 0 15,-4 2 1-15,-4 5 2 16,0-1 0-16,9-6 2 16,7-5 0-16,16-9-1 15,8-6 2-15,13-3 12 16,7-2 8-16,18 0 6 16,7-1-4-16,14 2-12 15,4-1-8-15,5 0-5 16,-1-1 3-16,-4-3-47 15,-6-2-35-15</inkml:trace>
  <inkml:trace contextRef="#ctx0" brushRef="#br0" timeOffset="414517.0033">4086 13716 1044 0,'1'-3'446'0,"8"-2"-217"16,8 0-116-16,17 5-65 15,11 1-9-15,15 7-19 16,8 3-10-16,-1-1-5 16,-7 0-55-16</inkml:trace>
  <inkml:trace contextRef="#ctx0" brushRef="#br0" timeOffset="414760.9762">4450 13403 839 0,'15'0'424'0,"11"-1"-61"15,11 6-288-15,0 4-13 16,5 0-29-16,-1 0-14 16,-7-4 87-16</inkml:trace>
  <inkml:trace contextRef="#ctx0" brushRef="#br0" timeOffset="414924.7636">4883 13225 1215 0,'0'11'509'16,"-4"10"-296"-16,1 17-104 15,-4 9-15-15,3 11-43 16,4 1 2-16,3-5-598 15</inkml:trace>
  <inkml:trace contextRef="#ctx0" brushRef="#br0" timeOffset="415292.9302">4852 13755 1276 0,'7'-1'505'0,"12"0"-298"16,8-1-68-16,12 2-40 16,7 2-11-16,9 2-47 15,5 3-17-15,0 3-45 16,-1 1-60-16</inkml:trace>
  <inkml:trace contextRef="#ctx0" brushRef="#br0" timeOffset="415645.0914">5569 13726 621 0,'2'-8'403'15,"5"-10"43"-15,1-2-180 16,6-1-89-16,1-1-28 16,0-3-38-16,2 1-13 0,-4 1-25 15,-2 1-10-15,-5 7-22 16,-1 7-7-16,-2 3-15 15,-2 5-12-15,-1 7-16 16,0 1-7-16,-1 14 7 16,1 7 9-16,1 16 11 15,4 7 1-15,1 8-1 16,-1 0-2-16,2-9-1 16,-1-6 11-16,0-16-95 15,0-6 468-15</inkml:trace>
  <inkml:trace contextRef="#ctx0" brushRef="#br0" timeOffset="416245.974">4041 14593 471 0,'4'1'325'0,"5"-2"32"16,0-7-52-16,8-11-77 15,2-2-43-15,4-9-75 16,1 1-27-16,-2 5-40 0,-4-3-11 16,-5 9-12-16,-4 5-2 15,-5 9-10-15,-3 11-4 16,-1 19-4-16,-2 11-2 15,0 15 1-15,1 7 1 16,1 8 2-16,1-2 2 16,3-2 2-16,-1-6 2 15,1-15 4-15,-1-8 2 16,5-16-49-16,3-7-59 0</inkml:trace>
  <inkml:trace contextRef="#ctx0" brushRef="#br0" timeOffset="416464.9302">4491 14663 919 0,'3'-2'482'16,"6"-4"-51"-16,11 6-283 15,4 0-20-15,18 5-35 16,4 2-22-16,6 1-43 16,1-2-11-16,-2-2-105 15</inkml:trace>
  <inkml:trace contextRef="#ctx0" brushRef="#br0" timeOffset="416984.6776">5241 14774 835 0,'3'-6'396'0,"3"-4"-145"16,0-4-50-16,-1 0-63 16,-1-1-20-16,-4-1-30 15,-2 0-7-15,-11 0-12 16,-4 0 2-16,-9 3-22 16,-5 1-17-16,1 11-32 15,0 6-19-15,3 9-20 16,4 6-3-16,9 8 5 15,4 1 2-15,10 4 13 16,8 0 7-16,9-6 9 16,5-2 5-16,10-12 3 0,3-7 3 15,2-12 3-15,-1-4 1 16,-6-10-2-16,-3 1-2 16,-5-3-2-16,-6 2 0 15,-8 5 0-15,2 5 0 16,-9 5 0-16,0 4 2 15,0 10 12-15,-3 4 2 16,4 10 2-16,1 5-2 0,8 1-11 16,2-2-1-16,4-6-33 15,2-4-62-15</inkml:trace>
  <inkml:trace contextRef="#ctx0" brushRef="#br0" timeOffset="417490.8506">5591 14598 1177 0,'5'2'448'0,"9"0"-318"0,7-1-31 16,11 2-1-16,4-3-12 15,9 5-22-15,-4-2-16 0,-4 1-17 16,-8 2-7-16,-14-2-11 16,-1 3-4-16,-16 3-7 15,-6 1-3-15,-9 11-7 16,-8 5 2-16,-7 5-4 16,0 2-5-16,-2-2 8 15,5-2 0-15,11-5 5 16,5-4 3-16,9-5 8 15,5-2 3-15,14-4 5 16,4 1 2-16,15-7-5 16,4 2-5-16,2-4-3 15,-2-2 0-15,-3 0-38 16,-4-1-48-16,-8-5-231 16</inkml:trace>
  <inkml:trace contextRef="#ctx0" brushRef="#br0" timeOffset="417708.4946">5612 14784 861 0,'-2'0'421'16,"2"0"-157"-16,1-2-60 15,-1 2-78-15,7-1-34 16,23 0-36-16,59-2-14 0,-29 3-21 15,0 2-7-15,-12 1-27 16,-4-3-64-16,-12 1-446 16</inkml:trace>
  <inkml:trace contextRef="#ctx0" brushRef="#br0" timeOffset="417933.298">5925 14460 947 0,'13'5'357'0,"14"7"-268"0,3-2-40 16,5-3-23-16,-1-3-5 15,-1-5-87-15</inkml:trace>
  <inkml:trace contextRef="#ctx0" brushRef="#br0" timeOffset="418078.9537">6218 14349 656 0,'2'4'423'0,"-1"4"5"0,2 12-214 16,0 4-39-16,-1 10-63 15,1-1-27-15,-1 3-43 16,0-3-6-16,-2-5 184 16</inkml:trace>
  <inkml:trace contextRef="#ctx0" brushRef="#br0" timeOffset="418475.9648">6705 13479 1057 0,'15'7'398'0,"25"13"-281"15,8 14-30-15,10 16 23 16,2 13-9-16,-3 23-22 15,2 1-9-15,-2 1-35 16,-3-8-9-16,-5-24 6 16,-4-9-38-16,-2-14-92 15,-8-10-82-15</inkml:trace>
  <inkml:trace contextRef="#ctx0" brushRef="#br0" timeOffset="418715.12">7366 13573 897 0,'-8'-1'410'0,"-11"1"-179"16,-15 5-118-16,-3 13 8 15,-16 14-55-15,-6 9-16 16,4 24-24-16,-2 6-7 15,8 8-5-15,10-4-3 16,11-11-4-16,4-8 3 16,14-17-57-16,7-6-52 15</inkml:trace>
  <inkml:trace contextRef="#ctx0" brushRef="#br0" timeOffset="419029.6271">7756 13410 967 0,'-7'-1'427'0,"-11"4"-234"16,-6 7-48-16,-7 12-67 15,0 9-14-15,-2 13 5 16,3 7-32-16,7 14-5 16,4 6-2-16,16 15-1 15,3 1 2-15,12-4 0 0,8-10 0 16,11-21-5-16,5-11-3 16,5-15-7-16,1-2-12 15,-2-16-76-15,0-6 166 16</inkml:trace>
  <inkml:trace contextRef="#ctx0" brushRef="#br0" timeOffset="419436.9165">7847 13765 918 0,'7'-2'458'16,"-2"-2"-61"-16,13 1-283 16,5 3-13-16,6 3-7 15,5 0-14-15,8 4-26 16,-1-3-10-16,-2 3-14 16,-3-1-4-16,-12-3-6 15,-6 1-2-15,-14-1-6 16,-4 3-1-16,-15 7-6 15,-5 5-2-15,-15 5 1 16,-3 6-4-16,1 5 0 16,1-4 1-16,12-2 0 0,7-3 0 15,10-8-5-15,8-3-3 16,6-6 2-16,7-7 1 16,11 4 6-16,3-1 3 15,5 0-2-15,8 1 1 16,-1-2 17-16,4-3-41 15,2-4-92-15,-5-2 134 16</inkml:trace>
  <inkml:trace contextRef="#ctx0" brushRef="#br0" timeOffset="419684.6967">7849 13892 1181 0,'-2'0'517'15,"-3"0"-281"-15,11 5-108 16,5 0-26-16,18 1-39 16,9 3-5-16,15-3-23 15,8-1-10-15,5-5-13 16,0 0 17-16,-4-4-104 15,-5-1-50-15</inkml:trace>
  <inkml:trace contextRef="#ctx0" brushRef="#br0" timeOffset="419948.7406">8355 13469 1036 0,'0'-5'486'0,"1"0"-174"16,5 6-154-16,7 13-90 15,2 7-11-15,8 23-7 16,2 8 2-16,-5 21 6 16,2 10-1-16,-8 12-14 15,-8 1-7-15,-8-7-15 16,-9-6-2-16,-10-16 2 15,1-7 0-15,6-8 1 16,-4-12-5-16,8-11-31 16</inkml:trace>
  <inkml:trace contextRef="#ctx0" brushRef="#br0" timeOffset="441983.1386">9441 13664 904 0,'-4'9'337'0,"-8"11"-255"15,-5 0-13-15,6 9-8 16,-1-2-9-16,9 2-17 15,9-1-13-15,9-6-6 16,7-1-4-16,13-9 2 16,2-7 3-16,2-7-17 15,-1-5-36-15,-8-7-189 0</inkml:trace>
  <inkml:trace contextRef="#ctx0" brushRef="#br0" timeOffset="442142.1239">9654 13715 579 0,'-1'1'328'15,"-2"6"-52"-15,-4 5-59 16,3 15-91-16,-1 3-19 16,0 14-30-16,3 2-14 0,-2 7-16 15,1-6-8-15,-3-2-11 16,0-5-3-16,1-13-48 16,2-1-154-16</inkml:trace>
  <inkml:trace contextRef="#ctx0" brushRef="#br0" timeOffset="442495.8712">9553 13535 1079 0,'-20'-10'438'0,"-22"1"-277"16,-10 2-43-16,-1 13-57 15,-5 10-21-15,-5 7-38 16,5 15-10-16,3 12-20 16,13 3-6-16,22 23-6 0,16 1 1 15,29 6 15-15,15-4 8 16,29-17 16-16,8-10 3 16,15-22 3-16,14-9 1 15,11-26 24-15,-4-12 16 16,-11-19 22-16,-16-8 7 15,-28-16 19-15,-11-2-12 16,-36-6 5-16,-12 9 9 0,-37 8-34 16,-15 2-5-16,-8 15-31 15,-7-1-33-15,-1 10-125 16,3 8-55-16</inkml:trace>
  <inkml:trace contextRef="#ctx0" brushRef="#br0" timeOffset="444008.839">476 15785 801 0,'-2'-3'394'0,"-1"-7"-127"0,3 1-107 15,11 0-84-15,9 0-20 16,10 0-25-16,3 4-10 16,-3 4-10-16,0 4-3 15,-10 9-5-15,-3 2 1 16,-10 4 3-16,-12 2 3 16,-8 2 3-16,-5-2 3 0,2-2-4 15,7-5-10-15,3-5-20 16,6 2-9-16,12 2-13 15,3 0 3 1,16 11 13-16,2 0 3 0,2 5 14 16,-4 5 7-16,-20 1 13 15,-11 2 11-15,-18 0 7 16,-9-4 6-16,-11-10-31 16,-2-10-34-16</inkml:trace>
  <inkml:trace contextRef="#ctx0" brushRef="#br0" timeOffset="444432.3051">513 15545 903 0,'-31'6'387'0,"-16"11"-171"15,-5 17-174-15,0 10-21 16,15 21-24-16,3 6-11 0,20 13-7 16,12 6 1-16,17 2 4 15,9-4 1 1,16-9 1-16,11-11-4 0,21-24-6 15,10-12 0-15,12-29 6 16,1-16 6-16,-5-28 29 16,5-13 26-16,-20-21 42 15,-4-3 23-15,-33-9 56 16,-16 2-9-16,-22 9-14 16,-27 1-9-16,-30 21-55 15,-10 9-11-15,-22 15-28 16,6 7-17-16,17 13-88 15,1-2-67-15</inkml:trace>
  <inkml:trace contextRef="#ctx0" brushRef="#br0" timeOffset="444881.4807">1493 15956 930 0,'11'2'380'15,"11"4"-231"-15,16 1-84 16,11-3 19-16,22 1-27 16,9 1-6-16,21-2-17 0,0-1-10 15,-3-3-9 1,-5-4-3-16,-13 0-48 0,-4 0-72 16</inkml:trace>
  <inkml:trace contextRef="#ctx0" brushRef="#br0" timeOffset="445147.8864">1681 16071 749 0,'0'1'341'16,"0"-1"-170"-16,13-1-81 16,10 1-7-16,21-2-20 15,13 3 3-15,23 2-17 16,1-2-17-16,-4-1-15 16,-4-1-5-16,-11-2 15 15,-6-1-48-15,-5-1-168 16</inkml:trace>
  <inkml:trace contextRef="#ctx0" brushRef="#br0" timeOffset="445359.976">2259 15878 620 0,'-4'-3'340'0,"-4"-4"-84"16,12 6-146-16,5 3-10 15,7 7-64-15,7 5-11 16,7 7 12-16,2 4 2 15,1 3 4-15,-9-1 1 0,-13 0-4 16,-8 1 1-16,-16-2 0 16,-9 4-1-16,-7-2-31 15,-2-1-65-15</inkml:trace>
  <inkml:trace contextRef="#ctx0" brushRef="#br0" timeOffset="445837.023">1833 15394 607 0,'-3'9'325'0,"-6"8"-86"15,5-2-116-15,3 3-14 16,6-5-51-16,9-2-20 15,7-4-9-15,9-1-8 0,5-6-7 16,-2-4 3-16,-1-2-19 16,-9-7-37-16,-10-3-65 15,2-2-24-15,-12-1 9 16,-2-3 38-16,-3 5 79 16,-8 2 48-16,0 7 75 15,8 8 17-15,-3 12-7 16,0 8-26-16,5 16-67 15,0-3-19-15,3 4-15 16,7 0-1-16,-2-5 4 16,0 2-23-16,5-8-252 15</inkml:trace>
  <inkml:trace contextRef="#ctx0" brushRef="#br0" timeOffset="446192.4547">1939 15154 1024 0,'-20'0'415'15,"-26"4"-263"-15,-4 7-81 16,3 10-53-16,4 7-22 16,11 13-19-16,6 5-6 15,13 16-5-15,7 4 5 16,14 1 5-16,7-1 0 15,14-6-5-15,10-5 3 0,16-13 9 16,12-9 12 0,16-22 26-16,1-10 16 0,-5-23 45 15,-7-10 13-15,-17-23 30 16,-8-2 3-16,-20-12 22 16,-12-1-16-16,-24 4-27 15,-18 23-13 1,13 22-63-1,1 0-3-15,-60-41-24 0,0 10-4 0,1 25-89 16,27 23-63-16</inkml:trace>
  <inkml:trace contextRef="#ctx0" brushRef="#br0" timeOffset="447450.9204">1724 16472 490 0,'-6'-7'288'0,"-4"-12"16"16,10-1-159-16,12-6-44 16,8 1-7-16,17 8-40 15,3 3-13-15,6 14-27 16,0 6-6-16,-10 12 6 15,-8 2 4-15,-25 10 11 16,-8 3 4-16,-21-3 2 16,-5 4-1-16,-1-10-4 15,0-3 1-15,5-11-3 16,4-8-4-16,9-3-18 16,3-6-7-16,8 2-14 0,3-2 4 15,6 6-2-15,6 1-1 16,5 3 8-16,5 4-5 15,5-5 7-15,6-1 2 16,0-3-2-16,1-5-67 16</inkml:trace>
  <inkml:trace contextRef="#ctx0" brushRef="#br0" timeOffset="447763.7003">1952 16206 944 0,'-26'-11'418'0,"-27"-6"-195"16,-2 10-88-16,12 15-70 16,0 10-32-16,6 14-47 15,5 8-7-15,10 20-5 16,9 2-1-16,14 9 7 16,9-3 2-16,13-4 4 15,4 2-2-15,12-9 2 16,3-8-2-16,18-18-4 15,11-15 3-15,8-27 6 16,5-14 6-16,-11-25 16 16,-15-13 17-16,-21-11 46 15,-15-6 64-15,-34-2 59 0,-12 4 9 16,-25 13-43-16,-15 15-71 16,-12 27-93-16,-7 13-45 15</inkml:trace>
  <inkml:trace contextRef="#ctx0" brushRef="#br0" timeOffset="451549.1804">3059 15641 879 0,'2'0'373'15,"9"9"-186"-15,4 7-113 16,15 18-58-16,6 8 8 16,5 11-3-16,1 6 1 15,0-3-6-15,-3-5-1 16,0-10-68-16,-2-8-106 0</inkml:trace>
  <inkml:trace contextRef="#ctx0" brushRef="#br0" timeOffset="451777.9397">3589 15686 1091 0,'-4'-1'445'0,"-4"5"-243"15,-3 7-55-15,-4 10-80 16,-4 6 6-16,-13 15-38 16,0 10-12-16,-12 6-13 15,3 7-3-15,-2-1-3 16,5-1-4-16,9-4-33 16,3-8-38-16,11-15-94 15,4-9-129-15</inkml:trace>
  <inkml:trace contextRef="#ctx0" brushRef="#br0" timeOffset="452067.529">4003 15644 835 0,'-16'4'416'16,"-9"2"-115"-16,-10 10-154 16,-2 5-32-16,0 14-43 15,-1 10-17-15,5 17-42 16,2 10-7-16,9 3-2 16,7 1 1-16,10-7-2 15,9-5 1-15,12-8-1 16,7-10-3-16,11-16 0 15,7-7 0-15,8-15-49 16,4-5-56-16</inkml:trace>
  <inkml:trace contextRef="#ctx0" brushRef="#br0" timeOffset="452441.612">4003 15959 815 0,'-1'-1'397'16,"1"1"-110"-16,9 2-158 15,5 1-80-15,9 1-2 16,10 1-16-16,0-3-5 16,5 0-11-16,-4-2-3 15,-6 0-1-15,-4-2 1 0,-10 2 4 16,-5 0-1-16,-8 1 0 15,-3 4-1-15,-9 6-4 16,-5 6-2-16,-10 6-6 16,-3-1 1-16,-4 3 0 15,1 0 0-15,4-1 0 16,4 3-3-16,9-10-6 16,4 1-2-16,11-6-1 15,4-1 4-15,12-1 10 16,7-3 4-16,8-2 2 15,5-3 0-15,0-6-10 16,-3-3-53-16</inkml:trace>
  <inkml:trace contextRef="#ctx0" brushRef="#br0" timeOffset="452660.9283">3977 16087 1192 0,'11'2'452'0,"16"1"-336"16,4 0-21-16,17 4-19 16,1-6-28-16,9 0-30 15,2 2-4-15,-4-3-511 16</inkml:trace>
  <inkml:trace contextRef="#ctx0" brushRef="#br0" timeOffset="452969.6996">4344 15658 1066 0,'4'-1'474'0,"6"1"-239"0,7 5-96 16,13 20-80-16,6 10-25 15,2 19-16-15,-5 8-2 16,-15 11-1-16,-10 4 2 15,-13 0 0-15,-8-2-2 16,-2-11-3-16,-3-6-6 16,1-16-78-16,4-10-52 15,-1-15-289-15</inkml:trace>
  <inkml:trace contextRef="#ctx0" brushRef="#br0" timeOffset="453287.7925">4918 15986 981 0,'10'-3'425'0,"9"0"-192"0,9-1-91 16,8 3-48-16,3-1-21 16,2 2-41-16,0 0-10 15,-7 0-40-15,0 1-74 16</inkml:trace>
  <inkml:trace contextRef="#ctx0" brushRef="#br0" timeOffset="453498.421">4967 16094 958 0,'8'0'448'16,"5"0"-201"-16,10 5-97 16,10 0-9-16,10 0-67 15,3 1-26-15,-1-5-20 16,-2 0-28-16</inkml:trace>
  <inkml:trace contextRef="#ctx0" brushRef="#br0" timeOffset="454194.7422">5694 16138 433 0,'6'-7'276'16,"2"-5"-27"-16,3-5-84 16,0 1-20-16,-1-2-21 15,-1-3 5-15,-4 0-10 16,-4 3-10-16,-5 0-22 15,-10 2 11-15,-11 3-25 16,-5 2-14-16,-7 5-23 16,2 6-38-16,5 11-21 0,3 2-3 15,6 9-5-15,8 5 1 16,11 0-4-16,2 3 0 16,12-2 8-16,3-3 5 15,7-6 15-15,7-4 3 16,5-13 4-16,0-4 3 15,-1-13 4-15,-5-5 0 0,-6-3 3 16,-6-1 0 0,-5-1 4-16,-7 4 4 0,-7 1 0 15,-4 8 14-15,-5 11 0 16,2 3-7-16,-1 13-3 16,2 2-15-16,6 5-7 15,4 3 5-15,12 5-1 16,6 0 2-16,10-3 4 15,2-10 1-15,3-9 3 16,-4-2 12-16</inkml:trace>
  <inkml:trace contextRef="#ctx0" brushRef="#br0" timeOffset="456814.8881">6271 16187 456 0,'0'2'186'0,"18"-1"-71"16,18-1-37-16,41-1 23 15,17-4 21-15,49 2 20 16,20-6-8-16,42 6-19 16,15-3-15-16,4 3-44 15,-2 3-9-15,-24-1-10 16,-4 1-3-16,-35-4-6 15,-9 1-7-15,-22 2-79 0,-17-2-133 16</inkml:trace>
  <inkml:trace contextRef="#ctx0" brushRef="#br0" timeOffset="457516.0283">6549 15655 632 0,'-2'0'359'0,"2"0"20"15,7 2-241-15,-7-2-73 16,22 2 2-16,52 4-27 15,-22-4-10-15,3 2-14 16,-4 3-3-16,-15 1-1 16,-10 0 0-16,-20-1 2 15,0 0 0-15,-6 0-1 16,-6 2 0-16,-3 5-5 16,-8 0-1-16,-8 4-3 15,-4 3-1-15,-5 3 1 16,2 1 0-16,-1 2 0 15,3-3 1-15,8-7 1 16,5-4-3-16,14-7-10 16,7-3-2-16,18-2 0 15,11 2 1-15,11 0 11 16,5-2 1-16,2 1-2 16,-6 1 0-16,-7-2-24 15,-7 3-61-15</inkml:trace>
  <inkml:trace contextRef="#ctx0" brushRef="#br0" timeOffset="457717.9442">6539 15777 1086 0,'6'1'419'0,"14"1"-283"16,7 1-49-16,24 3-9 15,11-1-21-15,6-1-26 16,2-2-8-16,-12-3-104 16,-8-4-148-16</inkml:trace>
  <inkml:trace contextRef="#ctx0" brushRef="#br0" timeOffset="457917.5694">6823 15505 955 0,'16'0'380'0,"11"6"-235"16,11 2-71-16,7 3-22 0,-3 2-16 15,7-3-17-15,-5-4-19 16,-10-4-264-16</inkml:trace>
  <inkml:trace contextRef="#ctx0" brushRef="#br0" timeOffset="458061.2583">7198 15285 1077 0,'0'2'463'0,"1"1"-226"0,2 18-139 15,1 7-57-15,5 17-11 16,1 2-8-16,8 6-35 15,1-2 286-15</inkml:trace>
  <inkml:trace contextRef="#ctx0" brushRef="#br0" timeOffset="458276.9235">7346 15840 1168 0,'5'0'486'15,"4"0"-250"-15,12-1-146 0,7 0-11 16,12 0-23-16,5 1-18 16,3 0-23-16,3 0-31 15,-1 0-183-15</inkml:trace>
  <inkml:trace contextRef="#ctx0" brushRef="#br0" timeOffset="458588.5374">7772 15846 813 0,'7'-7'367'0,"8"-10"-152"15,4-3-48-15,2-2-36 16,-2 1-12-16,-1 0-8 16,-9-2 1-16,0 0 10 15,1 1 10-15,-9 1-12 16,6 7-11-16,-7 6-28 16,-1 0-25-16,2 12-32 15,1 2-13-15,1 15-11 16,3 8-2-16,2 10 4 15,2 7 3-15,0 4 0 16,1-2 2-16,-2-6 0 16,-1-5-23-16,-2-13 362 15</inkml:trace>
  <inkml:trace contextRef="#ctx0" brushRef="#br0" timeOffset="459105.9479">6523 16589 851 0,'0'-5'411'0,"3"-8"-131"16,10-3-146-16,10-5-6 15,9-10-29-15,2 1-16 16,-3-4-11-16,-4 4-8 16,-10 9-10-16,-4 7-4 15,-9 18-23-15,0 8-8 16,-2 23-12-16,0 4-3 15,5 16-1-15,-2 1 0 16,7 4 0-16,-1-3 1 0,1-11 3 16,-1-6 0-16,-2-18-60 15,3-7-58-15</inkml:trace>
  <inkml:trace contextRef="#ctx0" brushRef="#br0" timeOffset="459295.9308">7002 16596 1177 0,'3'-2'525'0,"8"-1"-220"16,6 2-146-16,16-2-80 15,6 2-23-15,9 1-37 16,4 3-12-16,-4 4-166 15</inkml:trace>
  <inkml:trace contextRef="#ctx0" brushRef="#br0" timeOffset="459740.2475">7609 16745 591 0,'6'-7'327'0,"6"-11"-53"16,-3 0-34-16,-2-5-44 16,-5-3-26-16,-5 4-38 15,-4-1-18-15,-11 6-38 16,-2 3 7-16,-7 8-29 15,1 4-13-15,-1 4-31 16,3 9-28-16,4 8-14 16,3 6-3-16,7 6 8 15,6 0 6-15,8-2 8 16,7-2 3-16,14-8 0 16,0-4 0-16,7-12 1 15,-1-5 2-15,-1-10 9 16,-1-4 3-16,-7-2 5 15,-3 2 1-15,-7 4-7 0,-4 2 15 16,-3 10 9-16,-3 7 2 16,1 12 5-16,3 5-16 15,3 2 0-15,4-2-39 16,7-8 16-16</inkml:trace>
  <inkml:trace contextRef="#ctx0" brushRef="#br0" timeOffset="460151.5425">7934 16461 1091 0,'6'2'447'0,"10"6"-232"16,6 2-99-16,8 1-20 16,5-2-11-16,2-3-29 15,-2-3-13-15,-2-3-15 16,-7 0-7-16,-12-3-10 16,-4 3-6-16,-10 2-7 15,-5 4-7-15,-13 11-4 16,-7 4 2-16,-11 11 3 15,-3 0 3-15,-4 8 5 16,5-3 0-16,6-6 4 0,8 0-2 16,13-15 18-16,5-3 0 15,7-5 3-15,4-1 5 16,15 1-16-16,8-1 0 16,9 0-5-16,2-4-4 15,2-3-35-15,0-5-50 16</inkml:trace>
  <inkml:trace contextRef="#ctx0" brushRef="#br0" timeOffset="460372.6968">7936 16650 901 0,'-3'-4'454'0,"1"-4"-102"15,4 5-152-15,16 3-78 16,6 0-41-16,15 4-57 16,9 3-12-16,7 2-6 15,0 3 20-15,-2-3-104 16,-5-1-119-16</inkml:trace>
  <inkml:trace contextRef="#ctx0" brushRef="#br0" timeOffset="460568.3126">8279 16405 835 0,'6'-2'416'0,"10"1"-95"15,2 3-165-15,7 5-83 16,-3 1-21-16,4 1-30 15,2-4-36-15,1-4-222 16</inkml:trace>
  <inkml:trace contextRef="#ctx0" brushRef="#br0" timeOffset="460692.7331">8638 16255 1288 0,'0'6'572'0,"-4"13"-274"16,0 7-86-16,-2 20-111 15,3 7-30-15,6 5-28 16,4-2-18-16</inkml:trace>
  <inkml:trace contextRef="#ctx0" brushRef="#br0" timeOffset="461555.1087">8988 15657 937 0,'8'-8'500'15,"8"-7"-31"-15,17 17-399 0,13 11-36 16,19 26-22-16,6 13 2 16,-2 23 5-16,-8 6 1 15,-13-1-2-15,-1-1-22 16,-7-12-129-16,4-6-81 15</inkml:trace>
  <inkml:trace contextRef="#ctx0" brushRef="#br0" timeOffset="461798.9586">9595 15686 1054 0,'-19'2'486'16,"-11"2"-198"-16,-11 18-195 15,-4 8-33-15,-3 18-36 16,3 10 1-16,-1 7-14 16,-4 3-4-16,1-5-1 15,0-6-1-15,7-7 1 16,13-8 2-16,11-9-86 15,9-7-109-15</inkml:trace>
  <inkml:trace contextRef="#ctx0" brushRef="#br0" timeOffset="462104.3737">9963 15482 883 0,'-15'9'401'0,"-19"11"-170"16,-1 12-76-16,0 14-48 15,-1 5-31-15,8 16-37 16,4 5-26-16,17 10-11 15,10 2-2-15,15-9 0 16,4-9 0-16,8-15 1 16,-2-11-1-16,7-12-15 15,3-9-47-15,5-13-167 16</inkml:trace>
  <inkml:trace contextRef="#ctx0" brushRef="#br0" timeOffset="462494.9159">10058 15786 917 0,'8'-1'427'0,"5"0"-172"15,10 2-114-15,6 1-12 16,9 3-48-16,1 3-23 15,-1-1-21-15,1 0-7 0,-10-2-7 16,-7-5-3-16,-6 1 0 16,-8-1 5-16,-7 1-20 15,-3 7-5-15,-11 8-10 16,-6 8-8-16,-10 10 14 16,0 5 1-16,-3 5 1 15,-2-4 0-15,11-3 2 16,4-8 0-16,9-9 1 15,8-2-1-15,8-6 0 16,4-1 2-16,11-5-1 16,3-3 1-16,7-3-1 15,0-2-1-15,3-4-28 16,-1-2-62-16,-3-2-440 16</inkml:trace>
  <inkml:trace contextRef="#ctx0" brushRef="#br0" timeOffset="462706.8652">10069 15997 780 0,'3'3'409'0,"-1"-1"-84"15,15 2-176-15,9 3-26 16,13-2-42-16,8 5-24 15,2-3-24-15,-1-2-10 0,-5-2-26 16,-4-4-62-16</inkml:trace>
  <inkml:trace contextRef="#ctx0" brushRef="#br0" timeOffset="462935.6125">10415 15572 964 0,'11'6'443'15,"6"6"-159"-15,8 12-180 16,4 11-3-16,3 19 3 16,1 11 2-16,-12 17-21 15,-10 2-10-15,-13-2-31 0,-11-9-8 16,-7-11-14-16,1-7-4 15,-3-14-42-15,5-1 453 16</inkml:trace>
  <inkml:trace contextRef="#ctx0" brushRef="#br0" timeOffset="464631.7279">11272 15763 833 0,'0'-2'436'16,"-1"0"-132"-16,3 4-84 15,-2-2-113-15,-1 6-48 16,1 24-39-16,1 50-9 16,-2-26-1-16,4 1 1 15,2-7-1-15,-2-3 0 0,1-15-22 16,1-3-62-16,-2-14-184 16</inkml:trace>
  <inkml:trace contextRef="#ctx0" brushRef="#br0" timeOffset="464838.2226">11047 15980 1081 0,'8'-1'452'0,"19"-3"-251"16,11 4-49-16,15 3-27 15,4-3-23-15,5 2-35 16,-3 3-14-16,-5 1 12 16,-3 3-73-16</inkml:trace>
  <inkml:trace contextRef="#ctx0" brushRef="#br0" timeOffset="465788.7656">11942 15868 935 0,'6'4'366'0,"13"2"-230"0,8 4-64 16,20 2-10-16,6-1-14 16,3 0-21-16,-3 1-4 15,-12-6-3-15,-10-1 1 16,-16-4 1-16,-5-1 7 16,-9 3 9-16,-5-2-1 15,-10 7-11-15,-3 6-9 16,-16 4-17-16,-1 9 0 0,-8 2 0 15,-1-4 0 1,7 0 0-16,5-2-2 0,13-3 0 16,7-3-2-16,9-5 0 15,4-3 5-15,13-2 10 16,8 1 4-16,14-2 2 16,2-2-6-16,1-4-7 15,-2 0-13-15,-4-2-126 16,0-4-196-16</inkml:trace>
  <inkml:trace contextRef="#ctx0" brushRef="#br0" timeOffset="465991.5923">11981 16079 938 0,'2'-6'435'0,"6"3"-139"16,17 2-192-16,9 0-31 16,18 2-27-16,1-2-24 15,4-1 14-15,-2 2-60 16</inkml:trace>
  <inkml:trace contextRef="#ctx0" brushRef="#br0" timeOffset="466218.6628">12314 15741 1140 0,'10'4'410'0,"14"1"-326"15,8 4-46-15,15-1-4 16,4 0-9-16,4-5-14 16,1-1-13-16,-15-3-152 15</inkml:trace>
  <inkml:trace contextRef="#ctx0" brushRef="#br0" timeOffset="466345.5336">12719 15617 1031 0,'2'1'468'0,"0"8"-193"0,1 5-65 16,-1 10-83-16,-2 8-18 16,3 5-50-16,0 4-21 15,4 3 43-15</inkml:trace>
  <inkml:trace contextRef="#ctx0" brushRef="#br0" timeOffset="470269.9459">13314 15372 600 0,'-15'12'341'0,"-26"22"6"16,-1 16-168-16,-3 26-82 16,-1 16-11-16,9 26-44 15,8 10-15-15,22 6-10 16,13-5-4-16,26-17-3 16,14-14-4-16,13-28-5 15,8-12-50-15</inkml:trace>
  <inkml:trace contextRef="#ctx0" brushRef="#br0" timeOffset="474000.2734">13562 16227 507 0,'4'-8'264'16,"4"-11"-92"-16,4-5-16 16,-3-3 1-16,-2 0-11 15,-3 5-1-15,-7-1-26 16,-6 4-10-16,-6 7-32 15,-8-5-16-15,-3 13-38 0,0 4-16 16,-4 3-26-16,3 12-8 16,4 11-7-16,5 0-1 15,11 8 7 1,5 1 4-16,10-5 8 0,3-2 4 16,12-11 8-16,3-6 3 15,7-12 1-15,5-9 3 16,-7-13 3-16,2-3 1 15,-12-2-1-15,-1 2 1 0,-10 12 6 16,-6 4-2-16,1 17 5 16,-5 11 0-16,4 6-8 15,2 8 1-15,1-1-4 16,5-4 9-16,8-5-149 16</inkml:trace>
  <inkml:trace contextRef="#ctx0" brushRef="#br0" timeOffset="474611.7505">13854 15734 1122 0,'-1'-2'458'16,"-1"-1"-310"-16,4 5-52 16,-2-2-60-16,7 17-26 15,30 66-5-15,-14-19 2 0,0 9 2 16,1-3 0-16,-2-15 1 15,-1-9 0-15,0-13 0 16,-1-5 0-16,-1-16 4 16,-2-7 6-16,2-13 13 15,-4-12 4-15,-3-14 0 16,3-4-2-16,-7-14-9 16,2 0-9-16,-1 2-7 15,-1 0-4-15,0 13-6 16,0 9 5-16,-4 13-13 15,-4 12-9-15,2 23-4 16,-1 11 0-16,6 16 10 16,2 5 7-16,1-1 3 15,5-4 0-15,3-6 1 16,1-6 1-16,2-8 2 16,-2-9 1-16,-2-12 6 15,1-4 5-15,0-15 8 16,-1-5 2-16,0-10 18 0,0-4 2 15,1-8 4-15,-3-5 1 16,0-4-24-16,-3-2-7 16,1 3-13-16,0 7-3 15,-4 11-31-15,0 5-52 16,0 15-116-16</inkml:trace>
  <inkml:trace contextRef="#ctx0" brushRef="#br0" timeOffset="474875.7446">14978 15587 825 0,'-17'8'376'0,"-22"5"-156"16,0 12-118-16,3 13-69 15,3 5-17-15,11 19-16 16,2 12-9-16,11 9-2 16,5 3 2-16,8-6 4 15,8-11 2-15,13-15 5 16,6-4 4-16,9-17 33 16,3-6-46-16</inkml:trace>
  <inkml:trace contextRef="#ctx0" brushRef="#br0" timeOffset="475251.47">15104 15873 712 0,'0'-3'367'0,"7"-1"-32"16,3 1-196-16,12 2-58 15,2 1-2-15,9 3-25 16,-2 1-13-16,0 2-17 16,-1-1-2-16,-12 2-8 15,-6 1-1-15,-12 7 5 16,-5 4 1-16,-12 8-2 16,-5 3-1-16,-6 3-9 15,0 1-2-15,5-1-3 16,3-2-1-16,8-6-1 15,6-3 0-15,6-8-2 16,3-1-2-16,7-3 4 16,7-2 0-16,6-4 3 15,5-1 1-15,6-3 0 16,-2 1 2-16,3-2-54 0,-4-5-52 16</inkml:trace>
  <inkml:trace contextRef="#ctx0" brushRef="#br0" timeOffset="475453.2965">15110 16059 934 0,'6'0'401'0,"6"2"-188"0,11 3-123 16,4 1-1-16,14 2-32 15,3-2-20-15,2-3-15 16,3-3 22-16,-5-3-122 16</inkml:trace>
  <inkml:trace contextRef="#ctx0" brushRef="#br0" timeOffset="475688.092">15434 15678 908 0,'9'6'441'16,"5"4"-67"-16,10 20-312 0,-2 13-2 16,-1 23 18-16,-5 7 1 15,-13 10-10-15,-5-3-11 16,-13-8-30-16,-3-4-5 15,-4-12-15-15,1-8-48 16,5-13-163-16</inkml:trace>
  <inkml:trace contextRef="#ctx0" brushRef="#br0" timeOffset="477072.8698">15915 15905 1071 0,'0'3'399'0,"-3"15"-313"15,3 9-50-15,4 17-35 16,-1 5-1-16,4 3 3 15,-1-5 3-15,-3-5 33 0,2-2-64 16,-2-12-180-16</inkml:trace>
  <inkml:trace contextRef="#ctx0" brushRef="#br0" timeOffset="477264.0427">15698 16137 890 0,'7'-3'368'16,"9"-1"-180"-16,20 0-113 15,7 2-9-15,22 2-12 16,3 1-18-16,-6 1-19 16,-6 5-53-16</inkml:trace>
  <inkml:trace contextRef="#ctx0" brushRef="#br0" timeOffset="481139.9727">16302 15754 938 0,'0'-1'361'0,"0"2"-277"0,3 4-31 15,-3-5-12-15,8 23-5 16,65 64 13-16,-20-18 2 16,8 12-19-16,-2 2-5 15,-13-10-8-15,-7-5-2 16,-10-5-2-16,-4-7-1 16,-3-6 4-16,-1-8-36 0,-2-18-403 15</inkml:trace>
  <inkml:trace contextRef="#ctx0" brushRef="#br0" timeOffset="481419.1468">16845 15769 764 0,'-16'2'402'0,"-12"3"-78"16,-13 20-197-16,-4 12-13 15,-10 20-36-15,1 11-23 16,-6 2-10-16,-3-1-21 16,1-3-16-16,3-10-2 15,20-5-13-15,9-8-22 16,18-19-107-16,11-7-128 15</inkml:trace>
  <inkml:trace contextRef="#ctx0" brushRef="#br0" timeOffset="481715.5549">17093 15740 714 0,'-8'-2'373'0,"-8"-2"-61"15,-2 4-142-15,-2 12-83 16,-4 6-26-16,-4 19-44 16,1 13-7-16,4 14-5 15,7 3 0-15,14 6 1 16,2-4-3-16,11-8 1 15,5-3-1-15,6-13 4 16,6-10 11-16,-7-9-76 16,5-7-101-16</inkml:trace>
  <inkml:trace contextRef="#ctx0" brushRef="#br0" timeOffset="482093.7578">17246 15912 1022 0,'4'1'399'0,"6"0"-248"16,4 5-74-16,9 1-8 15,3 1-13-15,8 1-21 16,0 0-7-16,-1-2-7 15,-6 1-2-15,-9-2-2 16,-9 1-2-16,-11 3-6 16,-8 3-4-16,-10 11-6 15,-12 3 0-15,-7 7 1 16,-5-2 0-16,6-2 5 16,6-2-2-16,9-5-3 15,6-1 0-15,10-7-6 16,7-2 1-16,11-4 3 15,7-2 2-15,9-2 7 16,4 1 0-16,5-5 0 0,1 0-1 16,2-2-22-16,3-4-62 15</inkml:trace>
  <inkml:trace contextRef="#ctx0" brushRef="#br0" timeOffset="482308.6114">17222 16081 1063 0,'9'0'395'0,"14"0"-276"15,8 0-71-15,14 2 1 16,4 2-14-16,8 0-18 15,-5 0-76-15</inkml:trace>
  <inkml:trace contextRef="#ctx0" brushRef="#br0" timeOffset="482586.5785">17588 15795 961 0,'9'10'384'16,"8"15"-211"-16,5 13-77 15,3 20 2-15,-1 3 3 0,-8 7-21 16,-6-5-15-16,-14 0-31 15,-4-2-10-15,-3-7-6 16,-4-3-24-16,7-17-136 16,1-6-295-16</inkml:trace>
  <inkml:trace contextRef="#ctx0" brushRef="#br0" timeOffset="483006.2579">17893 15561 1022 0,'16'6'405'0,"11"9"-253"0,5 24-95 16,1 17 21-16,-7 32 1 15,-6 14-2-15,-12 12-12 16,-6 1-26-16,-4-6-15 16,-8-11-2-16,-3-15-2 15,2-13 0-15,-5-24 0 16,4-7-1-16,2-19-24 16,-3-3-50-16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6T12:36:59.1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18809 1410 326 0,'-1'-2'216'0,"0"-2"5"15,-2 2-28-15,1 1-62 16,1 0-28-16,0 1-42 16,0 0-13-16,0 0-17 0,-4 5-6 15,-5 15-8-15,-11 26-3 16,17-22-9-16,-1 4-1 15,0 1-4-15,3 1-1 16,5-4-2-16,3-3-1 16,6-8-1-1,3-2 8-15,1-10 21 0,3-3 13 16,2-5 26-16,-3-10 7 16,-4 0-3-16,-1-6-4 15,-6-3-14-15,1 5-10 16,-6-1 0-16,1 3-2 0,-3 9-8 15,0-1-3-15,1 2-14 16,-2 1-5-16,1 1-3 16,-1-2-2-16,1 7-6 15,0-4-7-15,-2 4-8 16,2 0 0-16,0 0 1 16,0 11 5-16,-1 4 6 15,-2 32 3-15,4-33 2 16,1 3 2-16,8-3 0 15,-1-3-1-15,1 0-1 16,5-7 2-16,-1-2 2 16,-1-4 13-16,0-5 21 15,-3 3 13-15,-3-7 20 0,-2 3-1 16,-1-3-9-16,-2-2-10 16,4 1-19-16,-5-5-7 15,0-2-11-15,0-1-4 16,-1 2-3-16,2-3-4 15,1 3-48-15,2 3-59 16,-3 3-277-16</inkml:trace>
  <inkml:trace contextRef="#ctx0" brushRef="#br0" timeOffset="477.0786">19173 1253 653 0,'0'7'275'0,"-3"7"-146"16,2 7-54-16,1 7-40 16,1 5-8-16,2 1-17 15,-3 4-4-15,1-6 0 16,-1-1 2-16,-1-5 2 15,1-4 0-15,-2-3 36 16,1-1 5-16,0-7 5 16,-1-1 1-16,1-5-37 15,-1-2-4-15,2-2-2 16,0-1 2-16,0-1 3 16,0 0 1-16,0-1-4 0,2-3-2 15,1-19-4-15,4-27 0 16,-7 17-1-16,-5 0-1 15,2-2-1-15,-1-3-1 16,2 4 7-16,2 1 8 16,0 8 8-16,2 4 1 0,5 4 5 15,1 3-6-15,4 0-4 16,1 1-2 0,1 3-17-16,3 3-6 0,4 4-6 15,0 2-1-15,4 2 3 16,-1 3-20-16,0 2-167 15</inkml:trace>
  <inkml:trace contextRef="#ctx0" brushRef="#br0" timeOffset="811.2063">19164 1619 626 0,'3'-2'337'16,"1"2"-54"-16,1 0-94 15,-5 0-67-15,0 0-24 16,10 5-41-16,35 18-17 16,-30-17-13-16,-1 0-5 0,-1-3-2 15,-2-2-26-15,2-2-167 16,1-5-276-16</inkml:trace>
  <inkml:trace contextRef="#ctx0" brushRef="#br0" timeOffset="1238.307">19288 1438 614 0,'4'0'345'15,"5"2"-68"-15,1 3-129 0,-3-3-5 16,-1 7-58-16,-1 4-17 16,-5-2-28-16,1 1-11 15,-1 0-8-15,-2-6-2 16,1 0-3-16,0-1-1 16,1-7 1-16,0 1-1 15,0 0-2-15,0 0-5 16,0 0-8-16,0-1-1 15,14-10-3-15,33-33 2 0,-30 31 2 16,-2 2 2-16,-2 1 10 16,-4 3 4-16,2 7 3 15,-3 2 0-15,-4 8-3 16,1 4-3-16,-1 5-3 16,2 0-2-16,-2 0-2 15,0-1-1-15,-4-4 1 16,3 0 4-16,0-7-120 15,2-3-164-15</inkml:trace>
  <inkml:trace contextRef="#ctx0" brushRef="#br0" timeOffset="1871.5971">19544 1164 704 0,'4'0'335'16,"7"-1"-124"-16,0 0-66 15,1 0-62-15,-1 1-24 0,1 1-31 16,-1 0-6-16,0 2-4 16,-3 0 1-16,-1-3 7 15,-4-1 3-15,1 0 0 16,-4 1-3-16,0 0-10 16,0 0-6-16,0 0-5 15,0 0-3-15,0 0 0 16,1 7-2-16,0 1 0 15,0 1 1-15,10 28 0 16,-9-29 0-16,0-4 1 16,-1 6-3-16,-1 2-1 15,0 1 0-15,-3 9-1 16,-1-2 2-16,1 4 0 16,1-1 0-16,-1-1 0 15,3-2 0-15,1 1-1 16,2 1 1-16,0 0 0 15,-3 2 0-15,3-2 1 0,-3 0 2 16,0-2 3-16,-4-6-1 16,1-3 3-16,0-2 0 15,0 3 2-15,-2-1 2 16,-4 1 15-16,0-2 5 16,-3-5 12-16,1 2 1 15,-1-7 18-15,-4-1-1 16,2-3-13-16,2-2-6 15,3-1-37-15,7 1 8 0,-2-3-115 16</inkml:trace>
  <inkml:trace contextRef="#ctx0" brushRef="#br0" timeOffset="5813.3318">18837 7392 506 0,'1'-7'287'0,"2"-9"-34"15,-3 1-52-15,-5 0-51 16,-2 0-26-16,-6 2-34 16,-3-1-10-16,-5 2-33 0,-3 2-9 15,1 5-29-15,2 5-9 16,2 6-13-16,3 3-4 15,2 6-2-15,-1 5 0 16,6 0 2-16,-1 6 3 16,8 0 2-16,4 0 1 15,6-6 1-15,5-4 0 16,3-7 1-16,4-6 2 16,2-9 8-16,0-1 6 0,-4-9 4 15,-2-1 3-15,-4 0 1 16,-2-2 4-16,-5 6 11 15,-3 1 2-15,-2 8-3 16,-3 3-11-16,-3 5-19 16,5-4-9-16,0 0-7 15,-6 20 0-15,-5 39 0 16,11-24 1-16,0 4 6 16,1 1 2-16,-4 1 8 15,-3-3 2-15,-4-1 9 16,-5-2 3-16,-6-5 11 15,-1-3 3-15,-3-10 6 16,-4-7 2-16,7-10-4 16,0-8-2-16,8-4-14 15,6-6-7-15,5-1-20 16,4-2-17-16,6-1-58 16,7-3-51-16,8 1-219 0</inkml:trace>
  <inkml:trace contextRef="#ctx0" brushRef="#br0" timeOffset="6261.4206">18940 7290 489 0,'0'0'293'0,"0"3"-15"16,3 6-98-16,-3 9-88 16,0 0-11-16,1 12-25 15,0 5-11-15,2-2-24 16,-3 0-3-16,0-6-6 16,-3-5 1-16,2-7 3 15,-1 0 1-15,-1-7 4 16,0-5-1-16,0-3 48 15,3-3 3-15,0 2 0 16,0 0 4-16,4-21-46 16,10-36-4-16,-14 19 2 15,1 0 1-15,0 2-4 0,-1-2-2 16,2 11-14-16,0 3-4 16,1 6-4-16,0 6-2 15,2 0-1-15,-2 1-2 16,4 1-8-16,7 4-4 15,2 1-4-15,2 2 11 16,6 3-91-16,-1-1-57 16,6 5-344-16</inkml:trace>
  <inkml:trace contextRef="#ctx0" brushRef="#br0" timeOffset="6541.205">18904 7578 580 0,'5'3'313'0,"3"4"-73"15,5-2-75-15,6-1-82 16,3 1-31-16,4 1-30 16,-3-2-8-16,2 1 17 15,-5-2-59-15</inkml:trace>
  <inkml:trace contextRef="#ctx0" brushRef="#br0" timeOffset="6963.3789">19115 7354 444 0,'2'5'255'0,"4"4"-32"15,-1 7-73-15,-1 5-53 16,0 3-23-16,-4-2-24 16,0-1-10-16,2-5-13 15,-2-3-5-15,0-7-3 16,2-1 4-16,-1-5 19 16,2-6 4-16,-3 5 12 15,0 0-3-15,8-17-6 16,24-33 4-16,-15 28 9 15,0-1 7-15,0 12-4 0,-2 2-8 16,-4 10-20 0,-1 0-10-16,-2 4-14 0,-1 7-1 15,-2 6-9-15,1 4 0 16,-2-1-2-16,-2 2 0 16,-1-1 1-16,2-1 27 15,1 3-145-15,2-6-119 16</inkml:trace>
  <inkml:trace contextRef="#ctx0" brushRef="#br0" timeOffset="7455.3746">19358 7190 634 0,'12'0'340'16,"5"-1"-108"-16,5-2-76 15,-1-2-35-15,-2 1-40 16,2-2-10-16,-4 5-28 15,-2 1-7-15,-4 0-21 0,-3 3-5 16,-1-1-3 0,-5 1-2-16,4 3-3 0,-6-2-1 15,0 5-3-15,3 6-3 16,-3 5-3-16,0 5 0 16,-1 8 2-16,0 0 3 15,4 9 3-15,2-3 1 0,-2-6 2 16,1 2 0-1,-1-6 1-15,-4-4 1 0,-1-1 0 16,2-2 2-16,-7-7 5 16,1-3 6-16,2-7 7 15,-8-5 41-15,3-4 21 16,-4-2-3-16,-1 0-9 16,5-1-42-16,-5 0-28 15,5 2-17-15</inkml:trace>
  <inkml:trace contextRef="#ctx0" brushRef="#br0" timeOffset="17554.1771">20653 1802 289 0,'1'0'212'0,"4"-2"37"16,-2-2-38-16,-3 3-40 16,0 0-5-16,0 0-4 15,0-6 1-15,0-2-4 16,4-29-5-16,-10 32-46 15,-2 2-22-15,-5 7-41 16,0 1-25-16,-1 2-11 16,2 4-6-16,3 1-9 15,3 0-6-15,5 5-8 16,1-2-1-16,4 1 2 16,3 1 3-16,6-4 7 15,3-3 3-15,2-5 6 0,2-4 3 16,-4-6 6-16,-2-3 25 15,-2-2 19-15,-6-1 2 16,-6 1 9-16,-1 1-15 16,-9 3-13-16,0 0-1 15,-3 1-10-15,0 0-7 0,1 2-13 16,-1 3-5-16,1 3-12 16,2 6-5-16,1 6-2 15,1 2 2-15,1 0 10 16,1 0 2-16,4-2 3 15,0-2 0-15,4-2-3 16,-1-2-3-16,3 0-3 16,4-2 2-16,3-5 2 15,4 0 5-15,1-7 7 16,-1-3 5-16,-5-6 6 16,-2-1 2-16,-4-3 1 15,-3 0 14-15,-3 3 20 16,-5-1 6-16,-4 5 3 15,-1 3-18-15,-2 3-30 16,0 6-13-16,4 5-12 16,2 3-2-16,0 3 1 15,3 2 4-15,3-4 3 16,-2-1 1-16,5-2-1 16,-1-2 0-16,6 0-3 15,1 1 0-15,2-3 3 0,5-1 0 16,-2-1 5-16,-2-1 1 15,-1-1 4-15,-2-1 1 16,-5-2 6-16,1-1 0 16,-3 1-2-16,-1 2-3 15,-1 3-4-15,1 0 1 16,0 0-121-16,0 0-60 0</inkml:trace>
  <inkml:trace contextRef="#ctx0" brushRef="#br0" timeOffset="17916.1796">21015 1194 891 0,'-2'-2'492'0,"-2"-1"-111"16,-2 3-200-16,5 0-53 16,0 0-77-16,0 0-20 15,0 0-21-15,-9 16-5 16,-16 34-4-16,17-25 0 15,-5 2 0-15,-2 4 1 16,1 1 0-16,-1-6 1 16,2-1 1-16,-1-1 1 0,-1-6-50 15,5 0-63 1,2-3-273-16</inkml:trace>
  <inkml:trace contextRef="#ctx0" brushRef="#br0" timeOffset="18302.1476">20798 1372 484 0,'0'0'323'15,"0"5"-27"-15,-1 4-101 16,-3 0-48-16,0 11-59 16,-1-1-7-16,-2 4-43 0,0 1-10 15,2-3-9-15,-2-1-4 16,3-3-3-16,3-5 18 16,2-7 40-16,2-3 25 15,2-7 25-15,1 1-18 16,2 2-19-16,1 0-18 15,2 2-18-15,1 1 1 16,0-3-19-16,4 4-2 16,1-2-5-16,-3-5-1 15,1 0-5-15,-2-7-4 0,-2 2-90 16,1 3-31-16</inkml:trace>
  <inkml:trace contextRef="#ctx0" brushRef="#br0" timeOffset="18976.2941">21447 1191 426 0,'5'-4'295'0,"-1"-2"-12"15,1-1-39-15,-2-3-26 0,-6 1-45 16,3 2-23-16,-6-2-39 16,-1 1-9-16,5 1-35 15,-11 2-14-15,4 1-26 16,-6 2-10-16,-3-1-17 16,2 1-8-16,-3 4-13 15,3 5-4-15,-1 6-2 16,0 2 1-16,5 4 5 15,0 2 3-15,7 1 6 16,2 0 3-16,7-5 0 16,6-3 2-16,6-5-1 15,3-2 2-15,4-8 6 16,0-4 1-16,-4-4 4 16,4-2 1-16,-4-3 0 15,-2-2 1-15,-3-2 2 16,-5 2 1-16,-5 4 1 0,-3 2-1 15,0 7 1-15,0-2 0 16,3 5-4-16,-4 0-7 16,0 0-7-16,-2 0-5 15,1 0 1-15,0 7 5 16,0 15 5-16,1 28 1 16,7-32 3-16,1 2-1 15,1-8 0-15,3 1 2 0,2-6-88 16,1-3-178-16</inkml:trace>
  <inkml:trace contextRef="#ctx0" brushRef="#br0" timeOffset="19499.4477">21649 1126 810 0,'-2'-2'427'16,"-4"1"-97"-16,0 3-191 15,5-2-43-15,0 0-55 16,0 0-19-16,-2 9-18 16,2 6-4-16,1 33-2 15,6-31 3-15,2-1 0 16,1-2 0-16,5-5 2 0,1-5-2 15,1-4 6-15,3-5 2 16,-3-3 6-16,0-2 3 16,-2-5 4-16,-4 1 2 15,-3-1 20-15,-2 0 7 16,-3 3 8-16,-2 3 6 16,-2 3-22-16,-1 4-12 15,-1 3-27-15,3-1-13 16,-1 0-10-16,1 0 1 15,0 5 8-15,1 7 2 0,10 35 3 16,0-31 1-16,2-1 1 16,2 2 0-16,1-6 3 15,-1-1 3-15,3-7 4 16,1-3 3-16,-2-10 6 16,0-5 2-16,-6-7 1 15,2-1 0-15,-4 1-5 16,0-1-2-16,-1 3-2 15,-4 2-14-15,2 3-116 16,-2 4-145-16</inkml:trace>
  <inkml:trace contextRef="#ctx0" brushRef="#br0" timeOffset="19861.6411">22069 1119 964 0,'-2'9'405'0,"-2"1"-220"16,3 6-117-16,1 1-20 15,0 3-27-15,1 2-7 16,0-5-3-16,-1-1 1 16,3-4 2-16,0-5 1 15,0-5 10-15,-1-4 10 0,-2 1 34 16,0-1 14-16,0-5 16 15,2-10-2-15,-1-34-28 16,-6 27-8-16,-1 1-25 16,2-3-11-16,3 3-16 15,3-6-9-15,6 2-14 16,2 3-2-16,8-2-3 16,2 6-1-16,7-1 5 15,2-2 3-15,-2 8-3 16,1 2 8-16,-1 12-126 15,-1 6-89-15</inkml:trace>
  <inkml:trace contextRef="#ctx0" brushRef="#br0" timeOffset="20111.6921">22128 1310 462 0,'5'3'283'0,"5"1"-35"16,7-3-28-16,5-1-78 16,1-1-37-16,4-2-46 15,2 3-19-15,-1-3-24 16,-5 2-5-16,1 1-94 15</inkml:trace>
  <inkml:trace contextRef="#ctx0" brushRef="#br0" timeOffset="20478.162">22250 1102 1049 0,'0'-3'454'0,"1"-3"-267"16,3 6-74-16,-4 0-80 15,0 0-31-15,12 6-7 16,32 25 2-16,-32-12 7 16,-1-1 4-16,-9-3 7 0,-1-3 1 15,-1-7 12-15,2-3 6 16,8-5 5-16,1-9-1 15,2-2-12-15,0-5-11 16,0-2 6-16,2 5 7 16,0 2 12-16,-2 6 7 15,-6 5-12-15,-2 4-10 0,2 3-13 16,-3 3-5 0,-2 6-2-16,3 2 0 0,-1 5-1 15,-2-2-1-15,4-1 19 16,-4-2-53-16,2-3-169 15</inkml:trace>
  <inkml:trace contextRef="#ctx0" brushRef="#br0" timeOffset="20893.2894">22579 965 556 0,'7'0'358'0,"9"-5"41"0,4 3-188 16,4 1-70-16,0-5-25 16,2 6-47-16,-1 0-16 15,-4 2-22-15,-2 5-6 16,-1-1-1-16,-6 2 0 15,0 3-5-15,-3-2-5 16,-2 2-7-16,2-1-1 16,-1 7-3-16,0 1-1 15,2 2 1-15,-6 2-1 0,-1-4 5 16,-5 6 1 0,-6 1 5-16,-4 0 0 0,-1 2-2 15,0-4-1-15,-3-3 1 16,6-2 6-16,-8-10 23 15,0-8 29-15,-2-13 6 16,-1-5-7-16,2-6-57 16,3 3-99-16</inkml:trace>
  <inkml:trace contextRef="#ctx0" brushRef="#br0" timeOffset="23763.4564">20725 7186 239 0,'4'-4'188'16,"2"-1"3"-16,1-1-41 16,-2 0-17-16,0 0-31 15,-2 2-6-15,0-3 1 16,-3 0 7-16,0 0 17 0,-3-2 6 16,-2 1-11-16,-2 0-10 15,0 3-29-15,-1 0-13 16,-3 4-25-16,2 1-13 15,-2 0-18-15,1 1-7 16,5 4-6-16,-2 1-3 16,3 4-1-16,1 0-2 0,2-1 2 15,1-1 0 1,1-3 2-16,2 5 2 0,5-2 3 16,0-3 2-16,2 1 4 15,2-2 0-15,0-3 4 16,-1 3 2-16,0-4 20 15,-3-3 5-15,1-5 5 16,-1-2 2-16,0-4 6 16,-2 1 2-16,-6-2 15 15,0 1 0-15,-5 6-25 16,0 0-7-16,-4 6-24 16,0-2-4-16,-3 4-1 15,-2-2-3-15,0 3-2 16,0 1-6-16,3 1-5 15,-1 3-1-15,2 0-1 16,0 4 1-16,1 2 1 16,2 0-1-16,6-1 3 15,1-1 0-15,5 0 4 16,4 0 2-16,0-4 2 0,3 1 2 16,0-7 1-16,5 0 3 15,0-5 6-15,1-1 4 16,-2-1 2-16,-4-4 4 15,-6 1 11-15,-1-1 10 16,-5 0 11-16,-2 1 2 16,-2 2-10-16,-6-3-11 0,0 4-15 15,-5 0-7-15,-1 2-11 16,1 3-3-16,0 2-7 16,2 3-2-16,5 4-2 15,-3 0-1-15,3 6 0 16,1-1 2-16,1 1-1 15,4 0 2-15,2-1 4 16,4 2 1-16,3-4 3 16,3 1 1-16,2-6 2 15,3-4 1-15,3-4 4 16,3-5 3-16,-2-4 5 16,-3 1 1-16,-5-1 2 15,-3 3 2-15,-2 1 4 16,-5-1 0-16,-3-2-1 15,-3 1-2-15,-6 2-6 16,-3-1-4-16,-3 4-9 16,-1 2-5-16,5 3-8 15,0 3-3-15,5 3 3 0,1 0 1 16,3 1 2-16,3 0 2 16,1-2 2-16,3 0 2 15,1-4 4-15,2 1 2 16,5-3 6-16,2-1 3 15,1-5 4-15,-1-1-1 16,-5 2-5-16,-2 4-7 16,-2 3-138-16</inkml:trace>
  <inkml:trace contextRef="#ctx0" brushRef="#br0" timeOffset="24536.0364">20931 7642 433 0,'2'-4'300'0,"-1"-9"26"15,3 2-61-15,-6-3-77 16,-1-1-28-16,-4-3-31 16,-6 2-19-16,1 1-30 15,-4 1-13-15,-1 8-42 16,1 2-11-16,-3 8-22 15,-1 2-9-15,2 11-6 16,0-2-1-16,9 3 5 16,3 0 1-16,7 1 5 15,5-1 3-15,6 0 3 16,4-3 2-16,6-5 3 16,1-3 2-16,0-7 6 15,-6-5 3-15,-1-3 7 16,-2-2 0-16,-3 1 0 15,0 1-2-15,-7 3-8 16,-4 3-10-16,-3 5-12 16,3-3-4-16,-1 0-3 0,1 15 4 15,1 42 9-15,-1-27 3 16,-1 4 9-16,-5 1 5 16,-6-3 4-16,-3-3 2 15,-5-6 3-15,0-5 5 16,-4-10 9-16,-2-4 1 15,0-9-2-15,2-4-7 0,9-1-17 16,4-3-11-16,8-1-23 16,3-1-35-16,7-3-142 15,3-4-170-15</inkml:trace>
  <inkml:trace contextRef="#ctx0" brushRef="#br0" timeOffset="24920.1502">20995 7534 446 0,'4'-7'288'0,"7"-2"-10"16,-4 3-78-16,-2 1-103 15,2 4-35-15,-2 6-37 16,2 2-1-16,-1 9 17 16,-1 6 8-16,-4 1 2 15,-1 2-8-15,0 3-21 16,0-1-5-16,0-6 21 0,2-1 16 15,-2-8 27-15,1-7 7 16,0-5-2-16,-1-3-11 16,0 2-4-16,0 0-3 15,0-12-12-15,2-39-2 16,-4 23-9-16,-3-4-2 16,-2-6-3-16,0-1-16 15,2 5-17-15,3 2-6 0,4 9-14 16,1 1 7-16,-1 5-12 15,4 4-6-15,4 2-5 16,6 3-3-16,8 3 20 16,4 2-71-16,7 2-94 15,4 4-62-15,1 6-335 16</inkml:trace>
  <inkml:trace contextRef="#ctx0" brushRef="#br0" timeOffset="25171.0724">21090 7735 721 0,'0'2'337'0,"1"4"-150"15,6-2-83-15,3 1-36 16,4-2-36-16,3 1-11 16,4-3-14-16,2 1-1 15,1-2-52-15,-1-1-103 16</inkml:trace>
  <inkml:trace contextRef="#ctx0" brushRef="#br0" timeOffset="25563.5726">21235 7561 540 0,'5'-4'335'16,"3"-3"-53"-16,1 3-89 15,2 1-32-15,2 6-63 16,2 1-25-16,-2 5-20 15,-5 5-9-15,-4-1-8 16,-4 3 0-16,-1-4-3 16,0-1-4-16,-2-3-7 15,-1-6-3-15,4-2 2 16,0-3-1-16,0 2-4 16,0 0-9-16,0 0-6 15,14-6-1-15,29-34 0 0,-28 29 11 16,2 4-3-16,-3 3-1 15,2 4 1-15,-7 3-1 16,-3 6 4-16,0 1 2 16,-4 5 1-16,4 1-1 15,-6 4-2-15,3 1-1 16,-3 0 0-16,-1-3-23 16,2-4-200-16</inkml:trace>
  <inkml:trace contextRef="#ctx0" brushRef="#br0" timeOffset="25788.7991">21539 7620 615 0,'-2'-2'400'16,"0"-2"5"-16,5 4-263 15,-3 0-38-15,0 0-66 16,13 0-5-16,38 2-14 16,-29-2-8-16,1 0-35 15,-3-1-93-15</inkml:trace>
  <inkml:trace contextRef="#ctx0" brushRef="#br0" timeOffset="26035.3001">21808 7559 929 0,'0'-9'495'0,"2"-1"-114"15,4 2-215-15,1 0-47 16,1 3-43-16,-1 2-19 16,-6 1-2-16,-1 1-6 0,1 5-32 15,-1-4-9-15,0 0-7 16,0 4 0-16,3 12-1 15,6 34 0-15,-8-28-1 16,1 4 1-16,1 1 0 16,-2-3 0-16,0-3-86 15,2-6-52-15</inkml:trace>
  <inkml:trace contextRef="#ctx0" brushRef="#br0" timeOffset="26504.7552">21923 7414 690 0,'3'-5'421'0,"-2"-7"-27"15,10 3-227-15,0-1-48 16,2 2-59-16,5 3-10 16,4 2-12-16,0 2-4 0,-2 2-6 15,2 3-8-15,-7-1-6 16,-3 3-2-16,0 3-3 16,-1 0-3-16,-1 5-4 15,-1 1-3-15,-2 4-4 16,1 5 0-16,-4 3 2 15,2 1 3-15,1 3 1 16,-3-3 2-16,0 0 1 16,-2 0 0-16,1-2 1 15,-1 0 0-15,-1-1 1 16,0-5 0-16,-5-5 5 16,-3 0 3-16,-3-4 12 15,-7-2 21-15,-2-5 26 16,-1-4 5-16,1-6-11 15,3-3-26-15,4-2-73 16,7 3-11-16</inkml:trace>
  <inkml:trace contextRef="#ctx0" brushRef="#br0" timeOffset="536540.5842">375 4131 829 0,'-3'-4'433'0,"-4"-4"-132"0,7 4-99 16,2 1-107-16,11 9-36 15,17 15-28-15,11 8-4 16,16 14-13-16,-7 1-3 16,-5 5-2-16,-9-2-12 15,-9-3-148-15</inkml:trace>
  <inkml:trace contextRef="#ctx0" brushRef="#br0" timeOffset="536749.239">919 4097 1091 0,'-10'5'501'16,"-7"5"-213"-16,-3 19-172 16,-7 8-34-16,-3 23-26 15,-5 7-4-15,-3 10-22 16,1-1-3-16,7-2-40 15,7-5-47-15,5-11-104 16,9 1-78-16</inkml:trace>
  <inkml:trace contextRef="#ctx0" brushRef="#br0" timeOffset="537038.0502">1154 4056 982 0,'-12'3'483'0,"-16"3"-190"0,-1 9-162 16,2 9-48-1,-6 17-55-15,2 9-2 0,2 22-12 16,6 10-2-16,12 5-9 15,8 3 0-15,11-9-2 16,7-9 0-16,12-15-1 16,4-7 3-16,7-19-18 15,0-8-44-15,-1-14-444 16</inkml:trace>
  <inkml:trace contextRef="#ctx0" brushRef="#br0" timeOffset="537410.3054">1244 4381 1078 0,'6'1'481'0,"2"-1"-197"15,14 0-197-15,0 1-22 16,10-1-31-16,5 0-10 15,5 1-12-15,1-1-2 16,-7 3-2-16,-7-1 0 16,-9 5-4-16,-9 3 2 15,-12 6-1-15,-11 7-1 16,-14 11 1-16,-8-2-2 16,-6 4 0-16,3 1 1 15,6-6 1-15,9 0 2 0,12-9 5 16,3-6 1-16,10-8 9 15,8-1 3-15,14-6-5 16,7-1-1-16,11-6-11 16,-5 0 1-16,1 0-90 15,-5-2-91-15</inkml:trace>
  <inkml:trace contextRef="#ctx0" brushRef="#br0" timeOffset="537602.3109">1200 4530 1162 0,'-1'-3'484'0,"5"3"-306"0,8 0-64 16,21 3-80 0,5 1-17-16,16 1-5 0,8-1-2 15,5-2 9-15,0-2-53 16</inkml:trace>
  <inkml:trace contextRef="#ctx0" brushRef="#br0" timeOffset="537814.9369">1677 4110 1166 0,'7'8'496'0,"3"6"-241"0,12 19-159 15,3 12-14-15,3 21-15 16,-4 14-2-16,-12 3-15 16,-7 8-6-16,-14-4-11 15,-4-5-12-15,1-4-47 16,-1-14-46-16,7-21-143 16,5-15-384-16</inkml:trace>
  <inkml:trace contextRef="#ctx0" brushRef="#br0" timeOffset="538095.3495">2085 4481 829 0,'7'0'503'0,"6"-1"23"0,14 3-369 16,8-2-35-16,10 4-68 16,-3-2-22-16,4 2-14 15,-2-4-25-15,-6-4-148 16</inkml:trace>
  <inkml:trace contextRef="#ctx0" brushRef="#br0" timeOffset="538305.609">2130 4625 977 0,'5'1'481'16,"5"3"-156"-16,17 1-146 0,14-1-4 16,11-2-53-16,9 1-27 15,-3-3-39-15,-5 0-14 16,-8 0-17-16</inkml:trace>
  <inkml:trace contextRef="#ctx0" brushRef="#br0" timeOffset="542077.9388">2824 4653 620 0,'-10'1'246'0,"-8"0"-142"15,8-1-36-15,25 0 21 16,17 0 15-16,41-5 18 15,27-1 17-15,51-3 1 16,20-1-13-16,42 5-29 16,10 3-19-16,11 2-33 15,1 5-12-15,-22-3-11 16,-6 3-4-16,-34-3-3 16,-11-2-2-16,-23-1-26 15,-11-6-65-15</inkml:trace>
  <inkml:trace contextRef="#ctx0" brushRef="#br0" timeOffset="542856.0432">3163 4271 345 0,'4'-1'206'16,"8"-1"-10"-16,2-2 3 0,4 1-17 15,3-2-10-15,-4-4-27 16,-4-2-11-16,-4-6-14 15,-1 0-14-15,-10 0-13 16,4-2-8-16,-9 3-20 16,-9 0-10-16,-1 7-26 15,-11 3-14-15,-4 10-30 16,2 5-10-16,1 8-10 16,6 7-2-16,8 6 1 15,3 4 2-15,15 3 10 16,6-3 6-16,13-5 12 15,7-7 4-15,1-13 5 16,5-8 3-16,-6-11 4 16,0-6 2-16,-4-4 0 15,-5 2-2-15,-4 4-2 16,-4 2-3-16,-4 10-6 16,-3 4 0-16,-2 12 0 15,0 6 1-15,3 3 3 0,1 2 1 16,11-5-50-16,4-5-53 15</inkml:trace>
  <inkml:trace contextRef="#ctx0" brushRef="#br0" timeOffset="543115.1791">3846 3711 991 0,'-19'8'374'0,"-24"18"-244"15,-4 8-63-15,5 25-25 16,3 10 4-16,11 13-27 16,10 4-11-16,13-1-7 15,11-7-2-15,19-10 0 16,10-8 2-16,10-15 19 15,6-7-41-15,-1-15-100 16</inkml:trace>
  <inkml:trace contextRef="#ctx0" brushRef="#br0" timeOffset="543487.8572">3972 4034 791 0,'1'-2'450'0,"1"0"4"15,13 1-299-15,5 2-31 0,11 4-26 16,5 0-23-16,4 4-35 16,-2-2-15-16,-4-1-10 15,-8-1-1-15,-13 0-4 16,-7 2-1-16,-13 4-2 15,-7 4-5-15,-9 8-2 16,-6 3-4-16,-4 4-3 16,1 2 2-16,8-4 2 15,5-1 2-15,13-4-4 16,1-4 1-16,6-3 2 16,5-4 3-16,2-4 8 15,12 2 1-15,9-5 0 16,5 0-3-16,5-3-48 15,-15-2-55-15</inkml:trace>
  <inkml:trace contextRef="#ctx0" brushRef="#br0" timeOffset="543692.4081">3934 4213 1094 0,'2'-3'459'0,"3"0"-247"16,14 3-105-16,7 0-18 15,20 2-20-15,10 5-17 0,6-1-27 16,6 1-2-16,-9-3-129 16,-5-3-120-16</inkml:trace>
  <inkml:trace contextRef="#ctx0" brushRef="#br0" timeOffset="543914.517">4190 3876 1048 0,'11'1'429'0,"18"3"-253"16,9 1-71-16,13 10-38 16,2-4-17-16,-5 1 8 0,-5-2-67 15,-12-7-208-15</inkml:trace>
  <inkml:trace contextRef="#ctx0" brushRef="#br0" timeOffset="544051.031">4545 3774 1129 0,'-1'0'522'16,"1"6"-238"-16,1 2-76 0,0 17-112 16,5 7-33-16,-4 13-36 15,0 1 13-15,5 2 6 16</inkml:trace>
  <inkml:trace contextRef="#ctx0" brushRef="#br0" timeOffset="544317.3646">4598 4303 1112 0,'17'-2'558'0,"7"0"-196"16,16 4-183-16,6 3-44 15,5 2-81-15,2-1-19 16,-4 1-74-16,-3-2-71 16</inkml:trace>
  <inkml:trace contextRef="#ctx0" brushRef="#br0" timeOffset="544581.2304">5158 4286 638 0,'6'-13'409'0,"7"-21"-8"15,-1-2-93-15,6-1-94 16,-1 3-30-16,1 6-36 15,-3 7-30-15,-3 11-45 16,-3 3-22-16,-4 7-45 16,-1 1-6-16,4 12-13 15,-1 3-9-15,7 15 8 16,-1 5 5-16,-3 7 9 16,1 3 4-16,-11-2 4 15,2-2 21-15,1-7-32 16</inkml:trace>
  <inkml:trace contextRef="#ctx0" brushRef="#br0" timeOffset="544920.9549">5595 3704 1120 0,'8'0'506'15,"11"4"-223"-15,12 21-155 16,6 14-35-16,8 32-31 15,-3 12-13-15,-13 6-25 16,-9 6-11-16,-24-6-3 16,-11-4-9-16,-9-10-18 15,0-12-28-15,3-22-121 16,5-11-138-16</inkml:trace>
  <inkml:trace contextRef="#ctx0" brushRef="#br0" timeOffset="545417.9451">5260 4635 870 0,'0'0'417'0,"0"2"-143"16,16 1-105-16,8 3-24 15,20 2-5-15,8 0-15 16,13-1-36-16,3-1-21 16,7-6-33-16,2-7-9 15,-5-5-28-15,1 1-44 16,-18 1-150-16</inkml:trace>
  <inkml:trace contextRef="#ctx0" brushRef="#br0" timeOffset="545973.8111">3285 5168 788 0,'11'-5'381'0,"21"-9"-126"16,2-6-50-16,9-6-50 15,-2-2-27-15,-8-2-40 16,-6 3-22-16,-8 1-23 15,-8 1 9-15,-4 7 17 16,-3 4 6-16,-4 16-22 16,-4 7-34-16,-3 16-49 15,3 10-14-15,-3 14 10 16,2 8 15-16,6 5 15 16,2 3 5-16,-1-5 6 15,5-9 2-15,-6-12-36 16,5-8-50-16,1-13-135 15</inkml:trace>
  <inkml:trace contextRef="#ctx0" brushRef="#br0" timeOffset="546206.982">3694 5221 857 0,'0'-1'453'0,"6"-2"-80"0,7-1-178 16,13 2-90-16,13 1-16 15,15 1-31-15,5 0-19 0,-1 2 4 16,-6-1-49-16,-11 2-165 16,0 1-302-16</inkml:trace>
  <inkml:trace contextRef="#ctx0" brushRef="#br0" timeOffset="546657.909">4538 5267 786 0,'0'-3'374'0,"1"-5"-151"16,-1-1-33-16,0-5-60 16,0 0-13-16,-7 0-2 15,0-3-5-15,-5 0-11 16,-6-1-16-16,-4 7-42 0,-4 5-20 16,-3 13-35-16,-4 7-12 15,4 9-12-15,2 5 3 16,11 4 8-16,8 0 5 15,13 0 10-15,10-3 2 16,9-7 7-16,7-7 3 0,4-10 6 16,-2-9 5-1,1-10 2-15,-4-2 1 0,-6-9 0 16,0 2 0-16,-7-1 1 16,-2 3-2-16,-7 8 2 15,-5 6 4-15,-3 13 6 16,-6 8 4-16,1 15-2 15,4 6-6-15,3 6-10 16,10-2-5-16,9-7 2 16,-1-1-31-16,7-11-96 15,-10-3-97-15</inkml:trace>
  <inkml:trace contextRef="#ctx0" brushRef="#br0" timeOffset="547046.3333">4883 5111 970 0,'1'-3'429'16,"9"3"-182"-16,4 2-77 15,14 2-28-15,4 2-13 16,6 1-33-16,4-3-23 15,-4 1-32-15,-3-2-11 16,-10 1-14-16,-7 1-7 16,-17 3-23-16,-7 7-10 15,-21 8-19-15,-8 5-7 0,-7 8 3 16,-2 0 8 0,6-3 14-16,8 3 12 0,10-12 13 15,5-3 7-15,14-2 20 16,3-7 14-16,13-3 17 15,6-4-6-15,14-6-17 16,0-3-12-16,10-1-16 16,1 2 0-16,-2 0-31 15,-1-4-29-15,-11 2-114 16,-7-4-117-16</inkml:trace>
  <inkml:trace contextRef="#ctx0" brushRef="#br0" timeOffset="547234.5383">4937 5229 1345 0,'2'-2'564'0,"1"-4"-313"16,9 6-142-16,9 1-41 15,15 4-28-15,9 2-13 16,10 0-9-16,0-1-30 15,-4-5-143-15</inkml:trace>
  <inkml:trace contextRef="#ctx0" brushRef="#br0" timeOffset="547464.1442">5295 4994 1172 0,'13'-3'475'15,"10"3"-297"-15,14 3-119 16,1 5-22-16,0 3-22 16,0-7 26-16,-10-4-110 15,0-5-66-15,-7-5-258 16</inkml:trace>
  <inkml:trace contextRef="#ctx0" brushRef="#br0" timeOffset="547574.141">5612 4917 724 0,'2'3'427'0,"-2"6"-54"0,1 9-47 15,-1 7-112-15,-1 4-49 16,-1 8-75-16,-1-2-32 16,2 0-10-16,1-1-53 15</inkml:trace>
  <inkml:trace contextRef="#ctx0" brushRef="#br0" timeOffset="548003.921">6165 4262 890 0,'2'-2'501'0,"5"-2"-7"16,21 24-377-16,10 12-50 15,23 35-29-15,3 10-10 16,-1 8-2-16,-3-1-2 0,-9-12-10 15,-2 1-58 1,-3-12-134-16,-5-10-313 16</inkml:trace>
  <inkml:trace contextRef="#ctx0" brushRef="#br0" timeOffset="548250.9106">6737 4309 862 0,'-13'-2'428'15,"-14"-2"-97"-15,-7 15-245 16,-7 11 19-16,-9 19-38 16,4 11-10-16,-4 9-21 15,4 2-18-15,4 0-12 0,2-3 0 16,7-5 7-16,3-4-28 15,11-11-93-15,6-7-80 16</inkml:trace>
  <inkml:trace contextRef="#ctx0" brushRef="#br0" timeOffset="548549.0594">7070 4163 904 0,'-9'5'404'0,"-16"12"-165"16,0 7-101-16,1 18-27 15,-2 10 0-15,10 16-7 16,8 8-9-16,7-1-33 15,1-5-16-15,7-8-23 16,1-7-4-16,5-6-3 16,4-1-2-16,4-14 4 15,-1-10-26-15,7-13-94 16,5-7 3-16</inkml:trace>
  <inkml:trace contextRef="#ctx0" brushRef="#br0" timeOffset="548890.055">7138 4489 844 0,'-1'-4'429'0,"12"-3"-100"16,6 3-128-16,17 3-92 15,13 8-18-15,-1 0-39 16,1 3-10-16,-8-4-14 15,-7-2-6-15,-11 5-5 16,-4-1-4-16,-13 3-7 16,-5 2-5-16,-13-3-6 15,-4 5-1-15,-5 6 2 16,-1 1 2-16,3 5 2 16,-1-5 0-16,12-4-3 15,-1-2-1-15,14-3-2 16,5-1 2-16,6-3 1 15,6 0 3-15,5-5 1 16,-1-1 5-16,5-2-90 16,-2-2-100-16</inkml:trace>
  <inkml:trace contextRef="#ctx0" brushRef="#br0" timeOffset="549121.8105">7217 4617 764 0,'-1'0'475'0,"1"1"25"16,9-1-292-16,16 4-98 16,7 0-21-16,11 5-20 15,1 1-15-15,3-3-29 16,0 0-8-16,4-8-52 15,2 1-74-15</inkml:trace>
  <inkml:trace contextRef="#ctx0" brushRef="#br0" timeOffset="549371.9529">7601 4172 1209 0,'5'4'483'0,"6"10"-295"0,9 10-87 16,10 24-26-16,3 14 6 16,5 23-12-16,-5-1-1 15,-15 3-18-15,-9-5-14 16,-20-10-6-16,-9 1-4 15,-6-16 1-15,-2-7-2 16,3-19 391-16</inkml:trace>
  <inkml:trace contextRef="#ctx0" brushRef="#br0" timeOffset="554248.3742">8367 4412 530 0,'0'-3'356'0,"1"-7"31"15,0 2-121-15,5 12-106 16,-2 5-38-16,4 20-42 16,3 5-15-16,-7 11-7 0,3 4-6 15,-5 0-22-15,-6 2-1 16,6-8-4-16,-2-4-12 15,0-11-133-15,3-4-157 16</inkml:trace>
  <inkml:trace contextRef="#ctx0" brushRef="#br0" timeOffset="554430.9429">8197 4629 1003 0,'0'-3'470'16,"0"-5"-176"-16,20 6-219 16,12 3-42-16,19 6-34 15,10-2 1-15,15-2-20 16,4 2-136-16</inkml:trace>
  <inkml:trace contextRef="#ctx0" brushRef="#br0" timeOffset="554817.8594">8837 4489 1112 0,'2'0'474'0,"6"-1"-230"15,11 0-129-15,6 1-13 16,16 2-18-16,1 2-17 16,-3-2-31-16,3-3-10 15,-3 3-12-15,-7 2-5 16,-6 3-4-16,-12 4 2 0,-21 4 0 16,-9 6-1-16,-14 12-2 15,-10 3-4 1,-5 8-4-16,3 1 1 0,7-5 0 15,8-2 3-15,18-9-4 16,6-9-1-16,15-8 11 16,6-5 5-16,13-7 7 15,7-2 4-15,5-4-12 16,1 0-2-16,-3-1-28 16,-2 2-61-16</inkml:trace>
  <inkml:trace contextRef="#ctx0" brushRef="#br0" timeOffset="555014.6642">8900 4666 1202 0,'2'0'505'0,"5"0"-251"16,18 2-176-16,9-1-27 15,17 0-21-15,3-1-10 16,8 0-82-16,-5 0-111 16</inkml:trace>
  <inkml:trace contextRef="#ctx0" brushRef="#br0" timeOffset="555229.0265">9055 4330 1078 0,'13'0'469'16,"10"-2"-204"-16,17 3-191 15,10 2-19-15,6 1-23 16,-5 1-35-16,-4-2-352 15</inkml:trace>
  <inkml:trace contextRef="#ctx0" brushRef="#br0" timeOffset="555373.6973">9485 4146 1310 0,'-2'8'525'16,"-2"14"-326"-16,4 7-75 15,1 13-50-15,3 4-18 16,5 2 7-16</inkml:trace>
  <inkml:trace contextRef="#ctx0" brushRef="#br0" timeOffset="555741.2328">9675 4362 1192 0,'19'17'454'0,"21"24"-340"0,10 12 1 16,0 4-11-16,1 4-14 15,-3 1-20-15,-1-6-13 16,-11-1-11-16,-2-6-46 15,-9-12-138-15,-5-9-304 16</inkml:trace>
  <inkml:trace contextRef="#ctx0" brushRef="#br0" timeOffset="555955.8366">10200 4419 1156 0,'-19'3'512'16,"-13"8"-244"-16,-14 11-159 16,-8 9-37-16,-11 10-37 15,1 7-8-15,-4 12-10 16,-5 1-4-16,4 7-5 16,5-7-3-16,22-14-13 15,13-9-39-15,28-24-119 0</inkml:trace>
  <inkml:trace contextRef="#ctx0" brushRef="#br0" timeOffset="556219.942">10393 4255 1189 0,'-15'13'438'0,"-16"20"-354"16,3 10-33-16,3 18-31 15,8 6-3-15,11 9 4 16,7 4-2-16,13-3-5 16,5-1 2-16,5-18 1 15,4-8 3-15,2-17-5 16,-2-16-34-16</inkml:trace>
  <inkml:trace contextRef="#ctx0" brushRef="#br0" timeOffset="556564.2056">10594 4511 862 0,'9'-3'488'0,"5"-4"2"16,13 2-370-16,5 2-29 16,2-2-48-16,3 7-16 15,-1 8-17-15,-5-1 0 16,-8 4 0-16,-11-1 2 16,-16 3 2-16,-9 3 0 15,-12 7-2-15,-1 5-4 0,-3 1-3 16,6 1-1-16,6-4-2 15,4-5-1-15,8-7-4 16,4-1-3-16,10-2 4 16,9-2 2-16,12 0 4 15,5 0 5-15,9-4 2 16,2 0 0-16,2-5-26 16,-8-2-56-16</inkml:trace>
  <inkml:trace contextRef="#ctx0" brushRef="#br0" timeOffset="556783.5288">10610 4660 1134 0,'1'0'459'0,"11"3"-267"0,9 3-69 15,19 1-49-15,7 0 1 16,14-1-22-16,6-1-15 16,4 0-43-16,-2-5-64 15</inkml:trace>
  <inkml:trace contextRef="#ctx0" brushRef="#br0" timeOffset="557029.9006">11097 4251 1380 0,'1'0'574'0,"7"10"-335"15,6 15-127-15,7 36-79 16,5 16 5-16,-2 19 3 15,-5 4-3-15,-10-6-15 16,-10-2-4-16,-11-16-9 16,-4-10-21-16,-13-21-68 15,3-6-446-15</inkml:trace>
  <inkml:trace contextRef="#ctx0" brushRef="#br0" timeOffset="560499.9706">11754 4498 1149 0,'0'3'447'0,"0"3"-292"16,4 10-39-16,3 14-63 16,1 8 17-16,-2 18-17 15,-4 2-13-15,3 9-22 16,-3-2-1-16,2-10-52 15,0-5-51-15</inkml:trace>
  <inkml:trace contextRef="#ctx0" brushRef="#br0" timeOffset="560676.0282">11559 4779 1138 0,'5'0'506'16,"2"-7"-166"-16,18 4-278 16,11 1-34-16,13 1-10 15,4 1-10-15,12 0-69 0,4 2 174 16</inkml:trace>
  <inkml:trace contextRef="#ctx0" brushRef="#br0" timeOffset="561010.8519">12165 4645 905 0,'4'0'458'15,"4"-4"-49"-15,12 0-300 16,5-2-14-16,12 3-14 15,1 0-15-15,0 7-35 16,-1 3-13-16,-14 7-13 16,-10 3-1-16,-24 10 4 15,-11 6 0-15,-14 14 0 16,-3 4-2-16,8 4-3 16,-1-5-1-16,15-12-1 15,9-9-2-15,8-14-5 16,8-4 1-16,15-11 0 15,7 4 3-15,12-4 5 0,7-4 0 16,-5 3-15 0,-4-3-59-16</inkml:trace>
  <inkml:trace contextRef="#ctx0" brushRef="#br0" timeOffset="561208.4421">12195 4841 1171 0,'6'0'493'15,"1"0"-242"-15,15 2-180 16,11-1-26-16,12 1-18 16,7-2-9-16,6-6-70 15,-5 0-76-15</inkml:trace>
  <inkml:trace contextRef="#ctx0" brushRef="#br0" timeOffset="561415.0906">12399 4481 1154 0,'12'-1'482'0,"3"1"-249"16,21 2-187-16,9 5-21 16,7 2-2-16,5 1-63 15</inkml:trace>
  <inkml:trace contextRef="#ctx0" brushRef="#br0" timeOffset="561541.327">12770 4344 1210 0,'-2'6'565'0,"-3"5"-223"0,5 17-179 16,-3 2-52-16,3 6-55 15,7 5-26-15</inkml:trace>
  <inkml:trace contextRef="#ctx0" brushRef="#br0" timeOffset="562031.0852">13038 4897 761 0,'4'-5'389'0,"0"-10"-125"16,-4 2-123-16,0-4-54 16,-9-3-32-16,-3-1 10 15,-12 3 15-15,-3 3 1 16,-6 6-20-16,-1 5-26 0,3 16-44 15,4 5-15-15,6 10-6 16,9 6 4-16,12-1 7 16,1-1 5-1,14-5 9-15,7-7 3 0,8-11 6 16,4-5 6-16,2-9 4 16,-1-4 2-16,-4-9 2 15,-7 0 1-15,-3-3-3 16,-8 3-8-16,-3 6 43 15,-2 8 10-15,-6 7 15 16,0 7 15-16,9 12-40 16,-5 0-15-16,4 5-7 15,5 0-52-15</inkml:trace>
  <inkml:trace contextRef="#ctx0" brushRef="#br0" timeOffset="562829.3639">13304 4413 979 0,'2'-7'483'15,"2"-2"-202"-15,7 17-145 16,1 11-42-16,9 26-70 16,2 5-7-16,-1 16 5 0,0 5-2 15,-7 2-3-15,-2 1 0 16,-3-17-1-16,0-7 2 15,0-23 1-15,-1-8-1 16,1-8 3-16,-1-7 3 16,-1-6 3-16,0-6 2 15,3-8-4-15,2-3-4 16,10-12-9-16,-3-7-4 16,6-13-1-16,-1-6 0 0,-8-4 1 15,3-1 0-15,-5 3-2 16,0 5-1-16,-6 15-5 15,2 8-2-15,-8 21-14 16,0 7-12-16,0 17-7 16,-3 12-4-16,6 9 11 15,-2 9 10-15,2 7 12 16,-1-1-10-16,-3-2-10 16,1-1-1-16,5-9 3 15,2-4 15-15,0-11 14 16,0-8 3-16,2-8 15 15,1-6 11-15,4-12 10 16,2-6 7-16,6-13 3 16,3-4 5-16,5-11 8 15,2-3 0-15,2-5-16 16,-1 1-13-16,-5 2-15 16,-8 0-8-16,-8 10-11 0,-5 6-36 15,-10 12 17-15</inkml:trace>
  <inkml:trace contextRef="#ctx0" brushRef="#br0" timeOffset="563242.4242">14433 4359 654 0,'-25'15'346'0,"-18"10"-59"15,-2 24-177-15,-1 6-26 16,16 15-9-16,9 5-6 16,21 6-11-16,7 4-13 15,12-7-13-15,5-10-2 16,5-22 2-16,4-9 0 15,1-24-32-15,-2-4-50 16</inkml:trace>
  <inkml:trace contextRef="#ctx0" brushRef="#br0" timeOffset="563576.2694">14511 4602 698 0,'9'-1'430'16,"7"-2"14"-16,9-1-262 16,5 1-28-16,0 3-45 15,1 3-18-15,-5 3-44 16,1 2-13-16,-8 2-21 16,-8 2-5-16,-11 6-1 15,-9 2 1-15,-11 6 1 16,-4 3 0-16,-5 6-4 15,3 2-1-15,6-5 0 16,3-1 1-16,11-11-7 0,5-4-2 16,7-9-3-1,10-1 1-15,8-4 6 0,5-1 4 16,9-1 1-16,0-1-2 16,0 0-32-16,-2 0-51 15,-13-3-484-15</inkml:trace>
  <inkml:trace contextRef="#ctx0" brushRef="#br0" timeOffset="563762.763">14484 4760 917 0,'2'0'400'0,"7"2"-163"15,9-2-78-15,15 4-58 16,7 1-3-16,2-3-43 15,6 1-18-15,-3-3-2 16,1 0-49-16,3-7-480 16</inkml:trace>
  <inkml:trace contextRef="#ctx0" brushRef="#br0" timeOffset="563960.8524">14980 4427 1010 0,'11'10'443'0,"13"18"-204"0,2 9-56 16,-2 10-25-16,0 10-4 15,-10 11-13-15,-8 7-18 16,-12 13-46-16,-15-3-19 16,-10-14-27-16,-5-10-6 15,1-18-22-15,6-9-49 16</inkml:trace>
  <inkml:trace contextRef="#ctx0" brushRef="#br0" timeOffset="567820.0282">1858 6713 574 0,'3'1'346'15,"5"0"-53"-15,9 2-114 16,11 3-16-16,16-1-45 16,2 1-11-16,2-1-47 15,2-3-18-15,-10-2-20 16,2-1-8-16,-2 1-126 16,-5 0-91-16</inkml:trace>
  <inkml:trace contextRef="#ctx0" brushRef="#br0" timeOffset="568017.0246">1900 6961 677 0,'11'-1'361'0,"19"0"-26"16,11-3-99-16,10 4-55 15,4 1-38-15,-2 2-89 16,1 4 30-16,-2 2-570 16</inkml:trace>
  <inkml:trace contextRef="#ctx0" brushRef="#br0" timeOffset="572564.6804">2026 6115 852 0,'0'-2'389'0,"-4"-2"-171"16,4 4-75-16,-1 0-74 15,0 0-20-15,-1 9-28 0,0 14-10 16,-2 30-9-16,6-30-2 16,15 0-1-16,-5-2-1 15,10-9 2-15,2 0-18 16,-3-10-77-16,4-4-78 16</inkml:trace>
  <inkml:trace contextRef="#ctx0" brushRef="#br0" timeOffset="572705.1563">2177 6148 441 0,'-5'-4'313'0,"-10"-9"35"16,4 5-56-16,0 12-115 16,1 5-50-16,8 10-83 15,3 8-19-15,4 6-15 16,0 4-1-16,5 2-2 16,-1 2 1-16,2-11-71 15,1-6-171-15</inkml:trace>
  <inkml:trace contextRef="#ctx0" brushRef="#br0" timeOffset="573087.0652">2157 5934 990 0,'-19'-1'443'16,"-23"2"-211"-16,-2 9-93 16,-4 9-84-16,3 9-20 15,2 9-25-15,4 4-9 16,17 12-9-16,6 2 0 16,18 12 2-16,12 2 3 15,16-3-1-15,9-6 0 16,16-19-3-16,6-14-4 0,4-23 9 15,5-14 2 1,-8-26 10-16,-2-10 9 0,-7-24 4 16,-13-4-15-16,-11-1 47 15,-15 4 4-15,-29 12 18 16,-15 5 27-16,-21 12-44 16,-6 11-10-16,1 14-24 15,8 5-75-15,10 9 129 16</inkml:trace>
  <inkml:trace contextRef="#ctx0" brushRef="#br0" timeOffset="574826.9334">3144 7117 378 0,'-45'1'216'0,"-42"5"-9"0,46-6-53 15,19-3-33-15,43 0-26 16,25-3-19-16,30 0-45 15,44 4 25-15,49-1 24 16,21 0 1-16,50 3-14 16,-6-2-17-16,8 2-26 15,6 1-11-15,-14 0-5 16,-11-1 2-16,-26-2 2 16,-17-5 1-16,-26 2-10 15,-14 2-34-15</inkml:trace>
  <inkml:trace contextRef="#ctx0" brushRef="#br0" timeOffset="575533.916">3533 6717 440 0,'3'-8'281'0,"13"-7"-33"16,-4-3-51-16,-5-2-23 15,-3-4-25-15,-6 4-7 16,-9 0-28-16,-2 5-6 16,-10 7-34-16,-7 5-19 15,-8 8-39-15,-3 9-21 16,0 10-22-16,5 8-2 15,13 4 0-15,8 1 2 16,17 0 8-16,7-2 1 0,14-11 7 16,5-4 1-16,14-15 3 15,-2-6 4-15,-2-16 3 16,-3-2 3-16,-10-7 3 16,-2 1 1-16,-5 5 2 15,-6-3 0-15,-11 8-4 16,1 6 25-16,-4 6 9 15,-3 5-1-15,4 13 1 16,-4 0-27-16,4 6-12 16,4 4-1-16,10-5 4 15,1-2-27-15,2-7 120 16</inkml:trace>
  <inkml:trace contextRef="#ctx0" brushRef="#br0" timeOffset="575803.9737">4095 6164 731 0,'-17'4'422'15,"-15"9"-31"-15,-3 8-242 0,3 24-91 16,2 12-23-16,1 19-12 15,8 2 2-15,8 4-19 16,7 0-2-16,14-9-3 16,7-2-1-16,8-10-4 15,9-7-2-15,6-12 11 16,0-11-38-16,6-14-190 16</inkml:trace>
  <inkml:trace contextRef="#ctx0" brushRef="#br0" timeOffset="576174.5448">4148 6514 924 0,'0'0'399'0,"5"0"-172"0,5 3-72 16,15-1-64-16,-4 1 13 15,14 0-29-15,5-2-19 16,3 4-17-16,3 1-15 16,-14 4-13-16,-5 2 0 15,-17 0 1-15,-7 7 0 16,-13 2 0-16,-9 7-1 16,-11 8-4-16,-2-1-1 15,4 0 0-15,3-5-1 0,10-8-2 16,6-2-3-16,9-10-5 15,5 0-3-15,12-5 0 16,6 1 2-16,6-4 5 16,4 2 1-16,0-4 0 15,-2-5-1-15,-4 1-98 16,-3-7-171-16</inkml:trace>
  <inkml:trace contextRef="#ctx0" brushRef="#br0" timeOffset="576357.4597">4221 6688 1220 0,'2'0'460'0,"10"0"-334"16,9 0-49-16,14 0-34 0,10 1-9 15,11 0-18-15,-6 1-4 16,-1-2-38-16,-8 0-76 15</inkml:trace>
  <inkml:trace contextRef="#ctx0" brushRef="#br0" timeOffset="576543.4557">4434 6381 895 0,'4'1'439'0,"6"2"-128"16,7 5-175-16,12 1-105 16,0 0-8-16,13-3-22 15,-6-6-76-15</inkml:trace>
  <inkml:trace contextRef="#ctx0" brushRef="#br0" timeOffset="576673.7989">4714 6169 1151 0,'0'2'516'16,"3"8"-222"-16,-3 13-185 15,-1 8-46-15,6 16-34 0,7 6-14 16,4 6-21-16</inkml:trace>
  <inkml:trace contextRef="#ctx0" brushRef="#br0" timeOffset="576899.8761">4777 6704 895 0,'4'0'467'0,"6"0"7"0,10 3-391 15,9 2-27-15,10 0-5 16,0-1-14-16,2 1-30 16,-2 1-50-16</inkml:trace>
  <inkml:trace contextRef="#ctx0" brushRef="#br0" timeOffset="577115.4072">5192 6616 1039 0,'0'-15'481'16,"1"-8"-208"-16,3 6-144 15,-2 2-18-15,2 12-46 0,-1 6-20 16,-5 18-2-16,5 9-16 16,1 19-14-16,2 4-4 15,2 5-3-15,1-2-1 16,1-6-41-16,0-8-53 15,4-16-272-15</inkml:trace>
  <inkml:trace contextRef="#ctx0" brushRef="#br0" timeOffset="577341.8071">5406 6261 864 0,'13'8'422'16,"13"8"-144"-16,2 21-116 15,3 13-14-15,-2 13-22 16,-7 3-16-16,-16 7-23 16,-6 4-23-16,-21 2-26 15,-2 4-10-15,3-12-51 16,-1-10 200-16</inkml:trace>
  <inkml:trace contextRef="#ctx0" brushRef="#br0" timeOffset="578107.7589">3234 7662 736 0,'1'-8'367'15,"3"-9"-115"-15,6-6-121 16,2-7-13-16,11-6-26 15,0-1-8-15,6-3 2 16,1 0 4-16,-13 7 22 0,-3 8-16 16,-10 17-30-16,0 8-19 15,-5 18-48-15,2 8 1 16,3 18-2-16,7 8-2 16,7 10 2-16,1 4 2 15,-3-1 3-15,-6-3 1 16,-2-11-40-16,1-8-59 15,4-13-164-15</inkml:trace>
  <inkml:trace contextRef="#ctx0" brushRef="#br0" timeOffset="578322.139">3753 7640 1316 0,'5'-3'473'0,"13"1"-386"15,10 0-47-15,20 2-13 16,3 2-9-16,0 2-9 16,-1 1-38-16</inkml:trace>
  <inkml:trace contextRef="#ctx0" brushRef="#br0" timeOffset="578760.9168">4586 7703 724 0,'-1'-3'412'0,"-2"-4"-65"0,-1-1-174 15,-1-5-48-15,-3-2-32 16,-3 2-2-16,-6-4-1 16,3 5 8-16,-6 4-23 15,1 2-21-15,-1 9-37 16,-6 4-17-16,-1 9-29 16,1 7-4-16,10 6 4 15,6 5 4-15,16-2 15 16,8-1 3-16,6-8 0 15,6-6-2-15,-2-10 4 16,7-7 2-16,-3-12 4 16,-3-2 5-16,2-9 4 15,-9-3 2-15,-4 7-1 16,-5-3 3-16,-7 12 1 16,-2 5-1-16,-7 11-4 15,-3 8-5-15,5 7-5 0,2 7-2 16,8 1-1-1,7 0-3-15,6-6 14 0,5-6-48 16,5-2-95-16,-4-8-63 16</inkml:trace>
  <inkml:trace contextRef="#ctx0" brushRef="#br0" timeOffset="579154.9123">4791 7550 905 0,'0'-1'485'0,"5"-2"-77"16,8-3-214-16,16 7-106 16,3-1-15-16,6 1-19 15,0 3-11-15,-6-3-19 16,-2 2-5-16,-4 1-8 15,-3-1 0-15,-6-2-1 16,-5 4-2-16,-9-6-27 16,1 4-11-16,-10 12-13 15,-6-1-1-15,-6 12 21 16,-6 0 9-16,1-2 10 16,5 4 4-16,7-4 0 0,-3-3 1 15,10-8 2-15,4 1 6 16,2-2 4-16,8-1 3 15,6 1-1-15,-3-4-8 16,13-5-4-16,2 0-2 16,5-3-40-16,4-1-56 15,-6-2-220-15</inkml:trace>
  <inkml:trace contextRef="#ctx0" brushRef="#br0" timeOffset="579384.2544">4915 7709 1274 0,'-1'-1'532'0,"1"-1"-341"16,9 1-62-16,7-1-86 15,10 2-27-15,10 0-9 16,6 0 0-16,8 3 0 15,-2-1 53-15,0 0-148 16,-1 3-199-16</inkml:trace>
  <inkml:trace contextRef="#ctx0" brushRef="#br0" timeOffset="579596.3466">5201 7414 1190 0,'6'-2'466'0,"11"-1"-321"16,5 5-80-16,17 2-45 16,1 2-13-16,3 0 18 15,-4-5-55-15,-8-2-202 16</inkml:trace>
  <inkml:trace contextRef="#ctx0" brushRef="#br0" timeOffset="579721.5133">5547 7301 995 0,'0'2'504'0,"-1"6"-190"16,-3 7-73-16,0 13-138 16,0 7-40-16,4 9-31 15,5-1-12-15,3 0-26 16,1-4 17-16</inkml:trace>
  <inkml:trace contextRef="#ctx0" brushRef="#br0" timeOffset="580180.5912">6018 6674 871 0,'5'-1'456'0,"3"0"-31"15,17 19-365-15,16 14-2 16,12 32-29-16,10 15-5 16,5 10-4-16,0 2-1 0,-9-15-3 15,-4-8 44-15,-6-10-126 16,-8-7-88 0</inkml:trace>
  <inkml:trace contextRef="#ctx0" brushRef="#br0" timeOffset="580420.8386">6590 6677 1049 0,'-14'0'474'16,"-15"-2"-197"-16,-5 16-170 15,-6 11-15-15,-15 24-37 16,-5 14-12-16,-5 18-26 16,0 4-7-16,6-5-4 0,9-8-1 15,12-15-31-15,9-10-38 16,20-17-438-16</inkml:trace>
  <inkml:trace contextRef="#ctx0" brushRef="#br0" timeOffset="580700.9988">6891 6621 900 0,'-17'13'367'15,"-16"6"-200"-15,7 19-114 16,3 11-7-16,10 18-4 16,12 6-1-16,7 6-19 15,9-2-6-15,3-10-3 16,4-7-1-16,2-12-1 16,2-3 5-16,3-16-96 15,1-6-110-15</inkml:trace>
  <inkml:trace contextRef="#ctx0" brushRef="#br0" timeOffset="580995.6261">7117 6804 1020 0,'6'-3'423'16,"8"-1"-229"-16,4 0-67 15,5 4-49-15,1 3-16 0,2 6-34 16,-2 4-8-16,-6 3-4 16,0 1 1-16,-17 7 6 15,-5 1 0-15,-13 6 0 16,-6-2-3-16,1-1-8 16,1-3-3-16,7-7-3 15,3 3 0-15,-5-7 4 16,8-4 1-16,0-2-3 15,2-5-23-15,12-7-103 16</inkml:trace>
  <inkml:trace contextRef="#ctx0" brushRef="#br0" timeOffset="581549.3874">7111 7128 1072 0,'5'0'439'0,"8"0"-257"0,6 0-48 16,13 2-40-16,6 3-27 16,5 0-36-16,-1 3-15 15,-6-1-72-15,-6-5-113 16</inkml:trace>
  <inkml:trace contextRef="#ctx0" brushRef="#br0" timeOffset="581758.3179">7072 6968 913 0,'-1'-4'439'0,"2"1"-176"15,9-2-99-15,12 4-114 16,13 6-21-16,17 4-16 15,2 1-9-15,5 4 3 16,-7-6-12-16,-9-3-162 16</inkml:trace>
  <inkml:trace contextRef="#ctx0" brushRef="#br0" timeOffset="582003.61">7423 6613 1023 0,'6'6'434'0,"13"17"-221"16,6 11-79 0,11 29-27-16,-3 16 10 0,-8 13-5 15,-9 3-16-15,-19-2-32 16,-8-5-22-1,-10-7-18-15,-2-5-3 0,-1-25-39 16,4-9 28-16</inkml:trace>
  <inkml:trace contextRef="#ctx0" brushRef="#br0" timeOffset="583381.2896">8147 6906 952 0,'2'10'363'15,"5"26"-274"-15,-2 1 11 16,0 11-17-16,0 2-13 15,-3-8-12-15,0 1-19 0,4-10-125 16</inkml:trace>
  <inkml:trace contextRef="#ctx0" brushRef="#br0" timeOffset="583571.0022">7930 7066 1399 0,'-4'0'515'0,"8"1"-421"16,10-1-51-16,21 4-44 15,14-4-2-15,22-3 3 16,9 1 2-16,2 0-62 16,-2 0-99-16</inkml:trace>
  <inkml:trace contextRef="#ctx0" brushRef="#br0" timeOffset="584495.616">9236 6601 1051 0,'0'15'429'0,"-2"7"-243"0,1 14-140 15,-4 4 19-15</inkml:trace>
  <inkml:trace contextRef="#ctx0" brushRef="#br0" timeOffset="587743.9067">8581 6973 1041 0,'0'0'424'0,"1"0"-266"16,10 0-51-16,14 4-43 15,8 1 0-15,20 2-4 16,-2 0-4-16,-2 1-19 16,-7 0-10-16,-12-7-7 15,-6 2 1-15,-9 0 3 16,-6-2-1-16,-9 2-8 15,-4 5-10-15,-11 6-11 16,-7 3-5-16,-9 13 1 16,-4 3 5-16,-3 4 5 15,4 1 2-15,5-3-4 16,8-1-1-16,12-11-3 16,8-4-4-16,10-7 5 0,6-5-1 15,14-1 1-15,6-3 2 16,6-1 2-16,-2 0 18 15,3-2-114-15,-4 0-104 16</inkml:trace>
  <inkml:trace contextRef="#ctx0" brushRef="#br0" timeOffset="587934.6751">8679 7171 940 0,'13'-1'399'16,"12"-2"-203"-16,16 5-144 15,3 1-13-15,7 0-25 16,3 2-3-16,-1-4-35 16</inkml:trace>
  <inkml:trace contextRef="#ctx0" brushRef="#br0" timeOffset="588207.3934">8814 6782 835 0,'8'-2'407'0,"14"-1"-139"16,2-1-68-16,19 1-91 16,3-1-33-16,1 2-76 15,-2 2 62-15</inkml:trace>
  <inkml:trace contextRef="#ctx0" brushRef="#br0" timeOffset="588926.5939">9456 6782 970 0,'6'0'411'0,"12"5"-244"15,9 11-2-15,13 23-70 16,9 11-27-16,11 18-33 16,-4 1-6-16,-3-3-2 15,-7-3-3-15,-12-9-19 16,4-2-51-16,-1-9-138 16</inkml:trace>
  <inkml:trace contextRef="#ctx0" brushRef="#br0" timeOffset="589174.7263">9966 6782 1156 0,'-20'10'429'0,"-21"18"-312"16,-8 13-56-16,-10 21-40 15,-5 8 5-15,0 11-19 16,-8 2-1-16,10-3 2 16,7-6-1-16,14-16 12 15,14-12-36-15,18-24-122 16,13-10-74-16</inkml:trace>
  <inkml:trace contextRef="#ctx0" brushRef="#br0" timeOffset="589450.1342">10250 6712 956 0,'-9'6'392'0,"-11"8"-235"15,-4 6-80-15,4 21-35 0,-1 7-6 16,7 18 5-16,7 6 3 16,12 6-12-16,7 1-9 15,9-2-15-15,8 1-2 16,5-11 2-16,-3-6 4 16,3-19-4-16,0-7-27 15,-1-18-176-15</inkml:trace>
  <inkml:trace contextRef="#ctx0" brushRef="#br0" timeOffset="589822.5076">10405 7083 1046 0,'8'-2'412'0,"14"0"-272"16,9-2-29-16,11 3-27 16,0 1-19-16,4 1-32 15,-4 3-10-15,-12 0-9 16,-6 0-1-16,-12 5-3 16,-9-2-3-16,-10 7-2 15,-9 1-1-15,-15 4 2 16,-3 5 1-16,-1 1-1 0,1 1-2 15,9-3-3 1,4-3-1-16,11-2-3 0,9-3 2 16,10-3 6-16,8-2 4 15,15-2 5-15,4-4-1 16,7-2-4-16,1 0 19 16,-6-2-92-16,-5 0-87 15</inkml:trace>
  <inkml:trace contextRef="#ctx0" brushRef="#br0" timeOffset="590045.9349">10397 7207 1021 0,'0'0'442'0,"3"0"-215"15,8 3-86-15,18 4-62 16,6-1-1-16,18 3-19 16,10-1-17-16,-1-2-22 15,-2-2-7-15,-14-6-107 16,-7-4-98-16</inkml:trace>
  <inkml:trace contextRef="#ctx0" brushRef="#br0" timeOffset="590299.9592">10832 6760 1189 0,'3'5'446'0,"10"18"-333"15,2 13-6-15,2 21-18 16,-2 13-3-16,-6 16-17 15,-4 6-7-15,-11 5-19 16,0 7-8-16,-3-15-16 16,1-7-2-16,3-20 1 15,0-16-7-15,0-17-88 16,0-5-39-16</inkml:trace>
  <inkml:trace contextRef="#ctx0" brushRef="#br0" timeOffset="592242.8069">11395 6988 634 0,'-2'-13'363'0,"-4"-6"-16"16,0 3-82-16,6 14-102 15,2 5-42-15,3 17-87 16,6 8-13-16,-1 15-6 16,-1 6-4-16,-1 10-2 15,0 1-2-15,-2 0 10 16,-1-3-23-16,1-7-93 15,-4-8-18-15</inkml:trace>
  <inkml:trace contextRef="#ctx0" brushRef="#br0" timeOffset="592433.7462">11219 7190 1040 0,'1'0'418'0,"12"-1"-243"16,6 1-36-16,17 1-50 15,9 4-9-15,13 4-40 16,5 2-21-16,5 0-79 16</inkml:trace>
  <inkml:trace contextRef="#ctx0" brushRef="#br0" timeOffset="593781.7942">1069 8982 684 0,'-5'-3'369'0,"0"1"-132"0,5 7-82 16,5 15-92-16,6 13-29 15,1 18 19-15,-2 5-2 16,-5 11-5-16,6 1-7 15,-4-3-11-15,-6-7-1 16,-3-15 15-16,-6-9-44 16,-3-17-147-16,4-6-129 15</inkml:trace>
  <inkml:trace contextRef="#ctx0" brushRef="#br0" timeOffset="593968.4155">685 9259 953 0,'0'0'356'16,"-2"2"-210"-16,12 0-84 15,16 1 31-15,17-3 43 16,20-2-2-16,20 0-38 16,-3-2-19-16,2 1-36 15,-10 1-14-15,-18 1-25 16,-5 1-42-16</inkml:trace>
  <inkml:trace contextRef="#ctx0" brushRef="#br0" timeOffset="594544.5998">1630 9215 1118 0,'-1'-1'476'0,"0"1"-282"16,6 0-47-16,-5 0-71 15,19 1-17-15,54 3-8 16,-20 2-6-16,6 0-8 15,1 3-9-15,-7-1-14 16,-9-2-4-16,-17 1-2 16,-12-2-2-16,-17 4 5 15,-7 9-4-15,-24 9 0 0,-8 6-2 16,-7 6-4 0,-5-2 2-16,8-2-1 0,9-5 1 15,9-6-3-15,8-4-5 16,13-8-6-16,5 1 0 15,11-5 2-15,9 1 2 16,1-2 6-16,16-4 0 0,13-3 0 16,1-3 0-16,10-3-54 15,-4 2-53-15,-17-3-191 16</inkml:trace>
  <inkml:trace contextRef="#ctx0" brushRef="#br0" timeOffset="594742.0067">1709 9419 1035 0,'-1'-4'460'16,"1"0"-208"-16,15 6-147 16,10 0-34-16,15 5-31 15,15 0-13-15,8-2-13 16,0-4-3-16,0-1-6 15,-13-1-46-15</inkml:trace>
  <inkml:trace contextRef="#ctx0" brushRef="#br0" timeOffset="594934.904">1998 9045 951 0,'7'0'406'0,"8"-2"-206"16,9 1-94-16,9 2-48 16,5-1-19-16,3 6-21 15,3-3 28-15,-4-3-129 16,-9 0-94-16</inkml:trace>
  <inkml:trace contextRef="#ctx0" brushRef="#br0" timeOffset="595070.0198">2320 8854 854 0,'0'-5'449'0,"0"-1"-128"16,1 6-79-16,4 11-129 15,-2 9-43-15,3 18-54 16,1 7 2-16,0 5-4 16,0 5 29-16</inkml:trace>
  <inkml:trace contextRef="#ctx0" brushRef="#br0" timeOffset="595748.5653">2711 9601 565 0,'11'-1'312'0,"10"-6"-44"16,-1-1-28-16,-5-9-60 0,0-3-15 15,-6-3-40-15,0-1-18 16,-9 0-23-16,-8 2-13 16,-9 0-28-16,-10 0-9 15,-6 5-22-15,-2 9-14 16,3 10-20-16,2 8-10 16,9 18-9-16,5 0 1 15,10 8 8-15,9 6 4 16,7-6 13-16,4-2 3 0,9-8 4 15,4-8 2-15,10-11-3 16,-1-8 0-16,-2-11 4 16,-6-5 2-16,-5-4 6 15,-2 0 6-15,-9 2 7 16,-3 3-16-16,-8 3 71 16,-2 5 19-16,-3 8-1 15,-1 2 16-15,1 9-76 16,4 3-22-16,5 9-7 15,4 4-2-15,10 3-30 16,4 4-5-16</inkml:trace>
  <inkml:trace contextRef="#ctx0" brushRef="#br0" timeOffset="601538.8637">3452 9704 609 0,'-33'0'264'15,"-27"0"-109"-15,23 0-60 16,52 0-43-16,29 0-6 0,47 2-3 16,26 0 6-16,49 1 32 15,19-1 11-15,45 1-12 16,12 1-2-16,14 2-25 15,3-2-12-15,-12-3-14 16,-4 1-5-16,-23-7-4 16,-15-1-2-16,-37-2-3 15,-23 0 5-15,-43 7-133 16</inkml:trace>
  <inkml:trace contextRef="#ctx0" brushRef="#br0" timeOffset="602155.302">3753 9067 763 0,'-2'-1'325'0,"18"0"-131"16,11 2-96-16,20-1-23 15,14 0 6-15,-3 0-15 16,-5-1 4-16,-8 3-6 16,-9 4-8-16,-13 2-13 15,-9 3 0-15,-20 5 1 16,-10 6 1-16,-21 12-9 0,-4 8-8 16,-11 10-16-16,-1 1-5 15,8 0-2-15,7-4-1 16,19-11-4-16,11-9 0 15,22-9 1-15,8-9-1 16,20-4 4-16,5 1 0 16,5-16 0-16,0 2-23 15,-3-5-141-15</inkml:trace>
  <inkml:trace contextRef="#ctx0" brushRef="#br0" timeOffset="602367.126">3799 9267 1149 0,'2'-3'428'0,"12"0"-310"16,9 0-28-16,20 3-21 15,10 4 0-15,6 1-31 16,0 2-6-16,-3-2-23 15,-3-2-71-15</inkml:trace>
  <inkml:trace contextRef="#ctx0" brushRef="#br0" timeOffset="602998.4373">4189 8951 844 0,'4'-1'389'0,"14"0"-146"16,7-2-106-16,18 3-47 15,5 1-21-15,5 4-33 16,-3 0-4-16,-15-5-5 15,-3-3-36-15,-13-5-239 16</inkml:trace>
  <inkml:trace contextRef="#ctx0" brushRef="#br0" timeOffset="603147.4547">4561 8719 1055 0,'1'5'443'0,"2"9"-232"15,-1 7-71-15,1 18-3 0,-2 8-18 16,4 4-36-16,0-1-11 16,5-6 202-16</inkml:trace>
  <inkml:trace contextRef="#ctx0" brushRef="#br0" timeOffset="603521.0589">4675 9315 1215 0,'4'0'464'0,"10"0"-325"16,10 1-29-16,21 0-10 0,5 2-15 15,17 4-33-15,-4-3-16 16,-7 2-8-16,-5-2-79 16</inkml:trace>
  <inkml:trace contextRef="#ctx0" brushRef="#br0" timeOffset="603843.9586">5302 9284 929 0,'10'-8'415'0,"7"-13"-178"15,2 2-29-15,-1-6-32 16,-1-1-4-16,-3 2-29 15,-7 8-10 1,-4 7-40-16,1 3-23 0,8-12-29 16,-7 6-21-16,-3 8-18 15,-2 13-4-15,-2 11-8 16,4 12 3-16,2 22 7 16,3 11 3-16,-7 6 5 15,1 2 1-15,2-13 2 0,-3-10-9 16,10-17 360-16</inkml:trace>
  <inkml:trace contextRef="#ctx0" brushRef="#br0" timeOffset="604512.7502">3749 10281 1062 0,'2'-3'452'0,"-1"-6"-252"0,3-5-77 15,9-9-65-15,4-3-12 16,8-4 5-16,-1-1 3 16,-6 4 10-16,-4-1-1 15,-12 8-7-15,0 2-3 16,-2 10-5-16,-5 7-9 16,4 8-26-16,1 11-13 15,0 17-13-15,3 7-2 16,5 18 10-16,-2 4 5 0,0-1 3 15,3-5 2-15,-1-15-38 16,4-8-56-16,0-15-221 16</inkml:trace>
  <inkml:trace contextRef="#ctx0" brushRef="#br0" timeOffset="604709.9711">4136 10269 893 0,'8'-4'464'15,"7"0"-41"-15,9 2-312 0,13-1-18 16,17 3-37-16,4 0-19 16,11 0-14-16,-8 2-38 15,-7 3-247-15</inkml:trace>
  <inkml:trace contextRef="#ctx0" brushRef="#br0" timeOffset="605146.8142">4988 10315 752 0,'4'-3'387'0,"8"-1"-110"16,-8-3-38-16,0-5-62 15,-2 1-24-15,0-5-38 16,2 1-16-16,-6-4-22 16,-2 1-2-16,-11 2-26 15,-1 1-14-15,0 8-30 16,-6 2-23-16,-5 11-10 16,-1 5-9-16,-3 15 2 15,2 5 6-15,13 7 15 16,11 3 7-16,12-1 2 15,11-2 1-15,11-12 3 16,7-8 1-16,-3-15 8 16,1-4 3-16,-9-12 5 15,-5-3 2-15,-8-7-4 16,-6-2-1-16,-4-1 0 0,0 2-1 16,-4 8-2-16,2 4-7 15,-1 12-13-15,-1 7-3 16,3 11-2-16,1 1 6 15,4 11 5-15,2-2 2 16,7-1 2-16,4-2-32 16,5-10-162-16,4-5-385 15</inkml:trace>
  <inkml:trace contextRef="#ctx0" brushRef="#br0" timeOffset="605507.978">5313 10178 1056 0,'4'-4'466'0,"7"-5"-227"16,7 4-76-16,14 4-51 16,0 0-23-16,3 3-23 15,-1 3-4-15,-9 2-19 16,0 1-9-16,-11-1-15 15,-2 0-8-15,-11 3-5 16,-8 4-2-16,-10 9-4 16,-10 3 0-16,-2 8-2 15,5-1-1-15,2 1 2 16,6-2-1-16,4-5-1 0,6-6-1 16,6-6-2-16,8-2 0 15,14-4 0-15,-2-4 1 16,12-3 1-16,2-2 1 15,4-1 19-15,3-2-42 16,4-7-120-16,-2 1-145 0</inkml:trace>
  <inkml:trace contextRef="#ctx0" brushRef="#br0" timeOffset="605713.3898">5340 10323 1041 0,'12'-1'484'15,"9"-1"-193"-15,12 2-148 16,4 4-7-16,10 3-50 16,2-3-18-16,-1 1-37 15,2-4-12-15,-6-3-105 16</inkml:trace>
  <inkml:trace contextRef="#ctx0" brushRef="#br0" timeOffset="605991.7302">5724 10067 1183 0,'7'3'456'0,"13"1"-333"16,5-2-48-16,3-2-30 15,-2-1-17-15,0-1-129 16</inkml:trace>
  <inkml:trace contextRef="#ctx0" brushRef="#br0" timeOffset="606179.7529">6126 9932 1177 0,'-3'8'574'0,"1"6"-165"16,1 11-235-16,0 5-31 16,1 9-54-16,1 2-27 15,1-3-34-15,0-2-17 16,1-8 350-16</inkml:trace>
  <inkml:trace contextRef="#ctx0" brushRef="#br0" timeOffset="606674.8063">6662 9188 1159 0,'8'-1'447'0,"17"6"-303"16,11 9-59-16,19 20-9 15,7 15-1-15,6 20-5 16,0 6-1-16,-8-1-15 16,1-8-13-16,-5-9-19 15,-3-6-3-15,-7-9-94 16,-3-3-78-16</inkml:trace>
  <inkml:trace contextRef="#ctx0" brushRef="#br0" timeOffset="606931.2683">7266 9146 1183 0,'-22'8'430'16,"-30"19"-327"-16,-2 6-26 15,-5 23-6-15,-2 6-1 16,3 10-26-16,-2 2-16 16,5-11-17-16,4-8-3 15,11-14-9-15,12-5-35 16,19-16-140-16,8-5-131 16</inkml:trace>
  <inkml:trace contextRef="#ctx0" brushRef="#br0" timeOffset="607213.9151">7676 9083 941 0,'-8'-2'447'0,"-13"1"-147"15,-2 3-114-15,-8 12-81 16,-1 7-28-16,0 16-42 16,0 7-9-16,14 22-11 15,4 11-1-15,14 1-7 16,8-1-1-16,7-16 1 16,6-11 0-16,1-12 0 15,3-4 0-15,-1-12-53 0,2-5-56 16</inkml:trace>
  <inkml:trace contextRef="#ctx0" brushRef="#br0" timeOffset="607608.4182">7833 9302 958 0,'7'0'463'16,"1"0"-113"-16,8 3-239 16,11 0-14-16,0 3-24 15,9 0-11-15,4 0-29 16,-5-3-10-16,-1 0-7 16,-4 1-3-16,-21 1-4 15,-1 0-3-15,-14 8-1 16,-9 3-4-16,-6 6 3 15,-10 5 2-15,-8 1-2 16,3 1 0-16,6-5-1 16,4-1 0-16,11-6-2 15,3-6-1-15,12-2 0 0,5-1-2 16,11-3 0-16,5 4 0 16,5-3 2-16,5-3 0 15,6 3 0-15,-1-1 0 16,5-3-49-16,-1 2-35 15</inkml:trace>
  <inkml:trace contextRef="#ctx0" brushRef="#br0" timeOffset="607840.6052">7839 9465 1218 0,'-1'0'514'0,"1"-3"-313"16,6 3-59-16,-6 0-72 15,7 0-26-15,23 2-14 16,50 5-6-16,-28-3-12 16,5 2-4-16,-1-2-32 15,-2-4-68-15</inkml:trace>
  <inkml:trace contextRef="#ctx0" brushRef="#br0" timeOffset="608089.5017">8278 9110 966 0,'13'1'406'15,"7"6"-231"-15,5 8-56 16,-7 8-20-16,0 12-5 16,0 17 19-16,-4 11-1 0,-3 17-16 15,-11 0-17-15,-6-3-39 16,-7-4-12-16,-1-14-12 16,1-5-1-16,1-9-56 15,3-7-40-15</inkml:trace>
  <inkml:trace contextRef="#ctx0" brushRef="#br0" timeOffset="613875.9838">9020 9504 734 0,'-4'-1'410'0,"0"0"-106"16,9-4-147-16,24 6-80 15,17 2-35-15,33 1 10 16,9 6-8-16,10-3-22 15,-5 1-5-15,-11-1 1 16,-1-3-16-16,-13-4-183 16</inkml:trace>
  <inkml:trace contextRef="#ctx0" brushRef="#br0" timeOffset="614114.6086">9077 9655 991 0,'3'-2'368'0,"17"1"-254"16,13-1-19-16,30 0-12 15,6 1-3-15,14-1-36 16,4 0-12-16,-5-2 10 15,-1 1-55-15,-8 0-205 16</inkml:trace>
  <inkml:trace contextRef="#ctx0" brushRef="#br0" timeOffset="614382.6072">9653 9486 1004 0,'7'0'409'16,"12"1"-233"-16,8 6-88 15,11 12-41-15,2 3-11 16,-1 7-16-16,-3-3-5 16,-10-3-1-16,-4-5-1 15,-14-2 1-15,-9 0 0 16,-14-2-1-16,-9 3-2 15,-14 2-3-15,-5 1-7 16,-8-3-96-16,2-1-46 16</inkml:trace>
  <inkml:trace contextRef="#ctx0" brushRef="#br0" timeOffset="614718.0019">9124 9435 658 0,'-11'1'402'0,"-19"2"23"0,-6 1-173 16,-9 7-98-16,1 6-35 16,3 6-77-16,7 3-21 15,16 7-35-15,10-9-7 16,25 6 2-16,12-1 5 16,26-4 13-16,5 4 4 15,7-6 16-15,-3-2-17 16</inkml:trace>
  <inkml:trace contextRef="#ctx0" brushRef="#br0" timeOffset="617987.9181">442 11652 954 0,'14'-3'398'16,"8"-3"-186"-16,21-1-122 16,15-1 2-16,25-1-9 15,4-1-16-15,16 5-39 16,1-1-8-16,-17 1-44 15,-1 2-55-15,-23 3-226 16</inkml:trace>
  <inkml:trace contextRef="#ctx0" brushRef="#br0" timeOffset="618247.8719">604 11726 844 0,'0'-1'342'16,"14"-2"-194"-16,8 3-67 16,15 3-24-16,13 0 7 0,10 1-12 15,6-2-10-15,8-1-20 16,2-2 38-16,-8-4-185 15,-5 0-289-15</inkml:trace>
  <inkml:trace contextRef="#ctx0" brushRef="#br0" timeOffset="618462.9761">1006 11517 657 0,'2'1'356'0,"12"4"-10"15,9 2-209-15,15 9-65 16,2-1 13-16,3 6-2 16,-2-1-8-16,-5 0-13 15,-7 2-6-15,-16-2-7 16,-13-1-3-16,-19 5-2 16,-8-3 2-16,-15-2-88 0,1-4-73 15</inkml:trace>
  <inkml:trace contextRef="#ctx0" brushRef="#br0" timeOffset="618681.9222">735 11566 996 0,'-19'6'442'16,"-15"6"-213"-16,-9 10-145 15,-10 2-12-15,-2 10-50 16,2 1-12-16,13 1-10 16,13 0 0-16,26-6-9 15,14-3-2-15,30-5-1 16,11-3 1-16,14-9 7 16</inkml:trace>
  <inkml:trace contextRef="#ctx0" brushRef="#br0" timeOffset="619071.026">1762 11433 995 0,'-2'-3'479'0,"2"3"-211"16,8 8-121-16,11 14-125 16,9 9-17-16,15 9 11 15,4 1 0-15,2 6-1 16,1-4-3-16,-5-2-81 16,-7-5-132-16</inkml:trace>
  <inkml:trace contextRef="#ctx0" brushRef="#br0" timeOffset="619313.9347">2311 11404 874 0,'-4'-1'451'0,"0"1"-54"15,-6 16-247-15,-7 5-46 16,-7 12-14-16,-8 4-23 15,-3 7-24-15,-2 4-8 16,-2 10-9-16,-4 3-5 16,2 3-11-16,4-3-3 15,2-11 1-15,9-3-21 0,5-19-110 16,6-7-94-16</inkml:trace>
  <inkml:trace contextRef="#ctx0" brushRef="#br0" timeOffset="619589.0895">2600 11410 1191 0,'-17'3'490'0,"-9"14"-302"15,-1 0-51-15,-8 10-58 16,7 10-20-16,-3 10-32 16,6 6 0-16,17 11-22 15,3 3-2-15,12 2-3 0,7-5 0 16,8-9-2-16,1-9-2 16,5-16-1-16,2-6-19 15,-2-12-87-15,5-8-89 16</inkml:trace>
  <inkml:trace contextRef="#ctx0" brushRef="#br0" timeOffset="619949.0046">2661 11654 801 0,'-3'0'435'0,"2"0"-107"16,1 3-160-16,0-3-112 15,11 1-10-15,49 5 9 16,-20-1-7-16,4 0-11 16,-1 0-12-16,-5 3-10 15,-6-3-2-15,-12 1-2 16,-8 2-1-16,-7-2 5 16,-6 2-1-16,-14 7-3 15,-5 2 1-15,-11 8-7 16,-5 1 1-16,2-2 0 15,3 0-2-15,8-2-1 16,8-4-3-16,7-3-3 0,8-1-5 16,8-8-3-16,8 4 0 15,14-5 4-15,2-1 5 16,8 2 39-16,2-6-65 16,-5-3-135-16,-4-1-356 15</inkml:trace>
  <inkml:trace contextRef="#ctx0" brushRef="#br0" timeOffset="620151.3353">2689 11779 1275 0,'2'3'462'0,"12"5"-357"15,7 4-37-15,8-2-12 16,11 2-10-16,7-6-29 16,2-4 1-16,5-2-100 15</inkml:trace>
  <inkml:trace contextRef="#ctx0" brushRef="#br0" timeOffset="620380.6658">3073 11500 1188 0,'5'-1'526'0,"1"-2"-241"16,14 16-193-16,1 8-18 15,6 19-25-15,6 11 0 0,-3 16-3 16,-4 9-8-16,-14 8-11 15,-6-3-6-15,-10-16-26 16,-6-9-47 0</inkml:trace>
  <inkml:trace contextRef="#ctx0" brushRef="#br0" timeOffset="620777.4603">3595 11770 926 0,'-2'1'445'15,"-3"0"-171"-15,9 1-123 0,-4-2-95 16,9 1-13-16,21 3-7 15,57 7-9-15,-29-6-13 16,1 4-3-16,-7-4-72 16,-9-1-121-16</inkml:trace>
  <inkml:trace contextRef="#ctx0" brushRef="#br0" timeOffset="620991.7389">3657 11969 1096 0,'18'1'517'16,"8"0"-240"-16,17 4-78 0,5-2-19 15,4 4-71-15,2 0-22 16,-12-2-51-16,-7 0 20 15,-10-5 342-15</inkml:trace>
  <inkml:trace contextRef="#ctx0" brushRef="#br0" timeOffset="624349.6372">4729 11174 934 0,'-9'4'413'0,"-22"12"-186"16,-10 19-56-16,-12 43-21 15,-2 21-24-15,9 46-49 16,8 19-12-16,23 7-39 16,14-1-10-16,25-23-6 15,17-19-3-15,10-30-4 16,4-20 2-16,-2-33 10 15</inkml:trace>
  <inkml:trace contextRef="#ctx0" brushRef="#br0" timeOffset="625663.9275">5150 11973 717 0,'-25'5'307'16,"-21"0"-127"-16,17 1-84 16,37-2-51-16,23-3-7 15,51 6-18-15,24-1 25 16,55-4 38-16,26-2 10 15,35-5 1-15,15 0-8 16,4 6-25-16,-6 4-12 0,-26-1-20 16,-22-1-8-1,-33-2-14-15,-26 0-59 0</inkml:trace>
  <inkml:trace contextRef="#ctx0" brushRef="#br0" timeOffset="626382.0113">5340 11591 357 0,'8'3'159'0,"9"-3"-34"15,3 6-8-15,9-5 24 16,-3-1 6-16,6 0-31 16,-6-2-1-16,-5-3 4 15,-6-5 4-15,-11-4 21 16,-6-1-15-16,-9-1-19 15,-10-1-10-15,-10-2-32 16,-5 0-13-16,-2 6-35 16,2 7-20-16,0 13-23 15,0 7-6-15,9 8-9 16,8 4 4-16,12 2 6 16,9-1 4-16,13 1 11 15,6-2 3-15,16-4 7 16,3-2 3-16,-1-10 4 0,4-6 1 15,-11-11 2-15,-6-2 1 16,-2-10 4-16,-7-2 3 16,-4-2 3-16,-1 2 3 15,-8 6 15-15,-4 2 11 16,-2 9 13-16,-4 0-3 16,-1 11-23-16,2 6-14 15,4 5-20-15,2 7-3 0,6-4 3 16,4-1 0-16,4 0 2 15,1-4-10-15,3-6-97 16,0-3-85-16</inkml:trace>
  <inkml:trace contextRef="#ctx0" brushRef="#br0" timeOffset="626776.0374">5811 11412 1012 0,'1'0'418'0,"6"-2"-212"16,6 2-52-16,10 3-40 16,5 2-7-16,4 2-42 0,-2-1-21 15,-3 3-18-15,-4-1-4 16,-5-1-7-16,-1 1 0 15,-7-2-4-15,-4 2-3 16,-4 3-4-16,-6 2-5 16,-9 4-10-16,-5 2-2 15,-7 2-1-15,2 0 3 16,-2-1 9-16,2 0 2 16,4-4 3-16,4-4-1 0,9 1-1 15,4-4 3-15,9-1 10 16,5-3 1-16,7-4 5 15,9 3-4-15,-3-6-9 16,7 1-1-16,3-1-17 16,0-1-47-16,-2 0-162 15</inkml:trace>
  <inkml:trace contextRef="#ctx0" brushRef="#br0" timeOffset="626974.9911">5859 11561 1277 0,'-4'-1'540'0,"2"-3"-341"0,8 6-48 16,-6-2-90-16,20 1-33 16,49 8-18-16,-24-6 1 15,6 2-4-15,-4-2-49 16,-12 0-527-16</inkml:trace>
  <inkml:trace contextRef="#ctx0" brushRef="#br0" timeOffset="627181.9959">6003 11208 1221 0,'16'5'451'0,"17"1"-366"15,8-1-18-15,8 3-28 16,-1-3-13-16,-2-2-102 16</inkml:trace>
  <inkml:trace contextRef="#ctx0" brushRef="#br0" timeOffset="627348.8848">6411 11108 863 0,'2'0'464'0,"-1"8"-57"0,-4 2-173 16,3 10-104-16,0 8-24 15,0 3-52-15,7 2-23 16,-3 2-22-16</inkml:trace>
  <inkml:trace contextRef="#ctx0" brushRef="#br0" timeOffset="627593.252">6410 11604 1376 0,'8'1'542'0,"12"-2"-365"15,5 1-46-15,18 1-44 16,2-2-31-16,8 2-36 16,2 2-17-16,-3 5-125 15,-1 3-70-15</inkml:trace>
  <inkml:trace contextRef="#ctx0" brushRef="#br0" timeOffset="628034.0136">7178 11664 958 0,'2'-6'450'0,"0"-5"-170"0,1-4-100 16,-3-1-26-16,-1-1-40 16,-4-4-21-16,-6-4-25 15,-8 4-8-15,-11 3-6 16,-1 5-16-16,-10 13-26 16,1 3-11-16,9 12-23 15,4 4-8-15,8 9 1 16,5-1 4-16,10 6 13 15,4-1 4-15,12-6 6 16,7-3 0-16,10-12 3 16,5-8 4-16,7-10 6 15,1-5 2-15,-6-8 4 16,-6-1-1-16,-3 3-4 16,-7-2-2-16,-7 8-7 15,0 6-5-15,-8 6 4 16,4 8 2-16,1 9 3 15,0 4 4-15,6 5-7 0,7 2-1 16,-1-3-3-16,-2-4 9 16,-4-7-48-16,-6-6-547 15</inkml:trace>
  <inkml:trace contextRef="#ctx0" brushRef="#br0" timeOffset="629181.9563">5089 12504 788 0,'0'0'384'0,"5"-5"-135"16,6-3-33-16,18-3-63 15,4-10-22-15,14-5-42 16,-1 0-18-16,-2-4-25 16,0 1-8-16,-16 4-1 15,-8 3-4-15,-10 8 13 16,-11 6-2-16,-6 13-24 0,-2 10-8 15,-8 22-31-15,5 15-5 16,0 14 11-16,1 2 8 16,10 2 5-16,1-10 2 15,9-10 3-15,4-9-16 16,5-18-108-16,2-8-87 16</inkml:trace>
  <inkml:trace contextRef="#ctx0" brushRef="#br0" timeOffset="629390.0327">5619 12539 1251 0,'5'0'492'0,"11"5"-321"15,12 1-61-15,19 1-27 16,8 1-26-16,7 0-33 15,-8 0-7-15,-10-3-59 16,-8-1-30-16</inkml:trace>
  <inkml:trace contextRef="#ctx0" brushRef="#br0" timeOffset="629797.3463">6420 12653 889 0,'0'-4'445'0,"-2"-4"-146"16,5-2-144-16,-1-1-36 16,-4-6-43-16,-1 2-12 0,-10-8-2 15,-6 0-7-15,-4 8-17 16,-6 2-11-16,-1 15-41 15,0 4-12-15,3 13-9 16,1 3 8-16,8 5 16 16,5 3 6-16,15-1 5 15,5-1-1-15,13-10 0 16,8-4 2-16,2-13 6 16,2-5 3-16,1-11 2 15,0-3 1-15,-9-3 0 16,-5 1-4-16,-7 6-2 15,-8 4-6-15,-1 10-11 16,1 8 3-16,-2 10 7 16,0 4 1-16,2 6 11 0,1 0-4 15,8-4-31 1,3-5-57-16,9-8-277 0</inkml:trace>
  <inkml:trace contextRef="#ctx0" brushRef="#br0" timeOffset="630199.206">6709 12438 972 0,'6'-3'506'0,"5"-2"-83"0,9-1-283 15,4 9-23-15,7 4-40 16,1-3-18-16,3 8-25 16,-5-4-6-16,-10-3-10 15,-4-1-2-15,-6 1-7 16,-4-2-9-16,-6 6-26 16,0 5-15-16,-15 8-31 15,-1 4-2-15,-7 2 23 16,-4 2 13-16,4-4 35 15,-3-3 5-15,9-7 4 16,7 0-6-16,9-4 26 16,10 0 10-16,5-1 7 15,2-6 6-15,9-1-25 0,-1-3-10 16,4-4-9-16,3-1-10 16,3-2-96-16,-1 1-86 15</inkml:trace>
  <inkml:trace contextRef="#ctx0" brushRef="#br0" timeOffset="630403.9167">6752 12581 1248 0,'0'-1'521'0,"1"1"-291"16,9 0-83-16,15 5-70 15,8 2-19-15,11 0-30 16,-1-1-14-16,5 3-10 16,-3-8-51-16,2 0 155 15</inkml:trace>
  <inkml:trace contextRef="#ctx0" brushRef="#br0" timeOffset="630626.9392">7167 12300 1138 0,'10'2'438'15,"16"6"-319"-15,4 2-41 16,5 0-38-16,-2-3-14 15,-3-4-77-15,-7-4-118 16</inkml:trace>
  <inkml:trace contextRef="#ctx0" brushRef="#br0" timeOffset="630800">7454 12195 1237 0,'0'5'529'0,"1"6"-277"15,-2 8-51-15,-2 11-60 16,3 8-32-16,1 12-52 16,-1 5-24-16,5-7-20 15,-6-4-13-15,2-14-114 16,6-8 342-16</inkml:trace>
  <inkml:trace contextRef="#ctx0" brushRef="#br0" timeOffset="631308.2589">7199 12015 968 0,'4'0'439'0,"11"0"-178"0,6 0-56 16,14 3-57-16,3-2-9 16,1-1-40-16,1 0-20 15,1-6-25-15,-4 4-8 16,-3-1-69-16,-4 2-573 16</inkml:trace>
  <inkml:trace contextRef="#ctx0" brushRef="#br0" timeOffset="632985.4371">8149 11628 1011 0,'0'0'474'0,"0"2"-185"15,2 20-156-15,3 13-36 0,0 21-37 16,5 11-13-16,-2 7-19 16,-1-5-6-16,-3-11-2 15,1-10 1-15,-4-16-51 16,1-4-70-16,-2-14-309 15</inkml:trace>
  <inkml:trace contextRef="#ctx0" brushRef="#br0" timeOffset="633147.9409">7939 11901 922 0,'-1'0'462'16,"2"-1"-59"-16,15 3-314 15,6 3-34-15,21 2-12 16,12 0-9-16,19-2-14 16,1-1 9-16,-3-5-184 0</inkml:trace>
  <inkml:trace contextRef="#ctx0" brushRef="#br0" timeOffset="633527.663">8681 11801 1172 0,'9'-1'449'0,"15"-5"-294"15,8 2-77-15,13 1-20 16,0-1-6-16,4 4-24 15,-2 3-8-15,-9 3-4 16,-4 0 0-16,-20 4-7 16,-9 1-5-16,-18 10-9 15,-12 7-6-15,-10 12 3 16,-1 3 2-16,3-1 5 16,6-4 1-16,9-12 1 15,6-2-1-15,11-10 11 16,2-3 7-16,16-3 8 15,4 2 1-15,15-2-8 16,5-1-5-16,5-5 7 16,-5-4-29-16,-3-5-105 0,-2-3-412 15</inkml:trace>
  <inkml:trace contextRef="#ctx0" brushRef="#br0" timeOffset="633713.8746">8775 12001 1480 0,'3'-2'527'0,"17"3"-441"16,4 0-42-16,16 3-15 16,11 2-8-16,3-8-15 15,5 1-46-15</inkml:trace>
  <inkml:trace contextRef="#ctx0" brushRef="#br0" timeOffset="633923.5932">8986 11631 1001 0,'4'-1'442'0,"18"-1"-174"0,8 2-190 16,18 2-58-16,7 2-3 15,-1-2-26-15,-1 1-78 16</inkml:trace>
  <inkml:trace contextRef="#ctx0" brushRef="#br0" timeOffset="634061.0734">9445 11514 934 0,'-2'0'498'0,"0"5"-138"16,-2 5-78-16,0 8-135 16,3 10-46-16,1 11-50 15,3 8-22-15,7 5-2 16,-2-3-27-16</inkml:trace>
  <inkml:trace contextRef="#ctx0" brushRef="#br0" timeOffset="635467.1133">9968 11744 922 0,'2'-4'468'16,"-1"-7"-119"-16,2 6-103 16,-1 8-111-16,0 6-44 15,6 20-89-15,1 8 11 16,1 15-7-16,-1 5-3 0,-1-5 37 16,-1-2-63-16,-1-13-143 15,0-6-397-15</inkml:trace>
  <inkml:trace contextRef="#ctx0" brushRef="#br0" timeOffset="635636.4025">9822 12007 1230 0,'1'0'491'0,"9"-2"-301"15,5 2-48-15,22 0-46 16,8-1-16-16,13-3-38 15,4 1-15-15,1 0-78 16,-3 0 308-16</inkml:trace>
  <inkml:trace contextRef="#ctx0" brushRef="#br0" timeOffset="636123.0661">10746 11756 1307 0,'4'0'519'0,"3"-1"-333"15,6-2-38-15,15 1-46 16,6 2-24-16,12 5-44 16,1 0-12-16,-6 1-10 15,-1 1 0-15,-15 1 0 16,-5 1-2-16,-17 3-6 15,-6 4-3-15,-22 8-6 16,-8 7-2-16,-15 7-1 16,-3 4 1-16,5-2 3 15,6-5 1-15,16-5 2 0,7-6 0 16,10-7-4-16,7-2 0 16,12-4 1-16,5-6 2 15,16-3 4-15,4-2 3 16,7-4-1-16,2 2 1 15,-3-3-15-15,-2-1-57 16,-7-3-128-16</inkml:trace>
  <inkml:trace contextRef="#ctx0" brushRef="#br0" timeOffset="636340.9746">10701 11984 846 0,'0'-2'462'0,"9"-1"-37"15,5 1-263-15,16 3-79 16,8 0-15-16,12 3-23 16,4 2-12-16,4-2-36 15,-2 0-53-15</inkml:trace>
  <inkml:trace contextRef="#ctx0" brushRef="#br0" timeOffset="636548.6161">10991 11556 962 0,'17'-1'421'0,"15"0"-213"0,17 2-103 16,4 4-23-16,3 3-41 15,-2-1 12-15,-8-1-118 16</inkml:trace>
  <inkml:trace contextRef="#ctx0" brushRef="#br0" timeOffset="636968.946">11426 11605 732 0,'2'-5'438'16,"3"-2"0"-16,5-5-217 15,3-5-100-15,-1-1-30 0,9-9-27 16,3 4-3-16,-1-8 3 16,2 2 6-16,-12 9 4 15,-4 1 3-15,-4 16-22 16,-3 5-10-16,-2 14-20 16,0 7-14-16,0 16-3 15,2-2-2-15,6 3-21 16,4 0-60-16</inkml:trace>
  <inkml:trace contextRef="#ctx0" brushRef="#br0" timeOffset="637450.5789">11919 11953 755 0,'4'-9'400'0,"2"-5"-118"0,-1-5-101 16,-5 0-36-16,-5-1-34 15,-5-1-13-15,-9 1-26 16,-4 0-14-16,-4 11-50 16,1 7-20-16,2 13-27 15,0 11-2-15,10 11 8 16,0 4 6-16,12 3 16 16,6-4 5-16,11-9 6 15,7-6 1-15,8-10 7 16,3-7 2-16,2-9 6 15,-4-4 2-15,-6-10 1 16,-5 1 1-16,-6-3-2 16,-3 3 14-16,-6 6 24 15,0 3-1-15,-2 14 2 16,0 4-14-16,2 10-30 16,5 6-5-16,4 5-4 15,4 2-24-15</inkml:trace>
  <inkml:trace contextRef="#ctx0" brushRef="#br0" timeOffset="638107.7389">12313 12062 1080 0,'14'0'358'0,"33"3"-333"16,28-3-9-16,48 4 49 16,34-4 30-16,47 0 33 15,22 0 4-15,30 0-39 16,5 0-24-16,-4 0-43 16,-12 2-9-16,-31-2-30 15,-20 2 67-15,-39-2 9 16,-18 0 0-16,-35 7-14 15,-26-6-99-15</inkml:trace>
  <inkml:trace contextRef="#ctx0" brushRef="#br0" timeOffset="639429.009">12676 11566 880 0,'7'0'410'0,"6"0"-180"15,16-2-77-15,6 1-15 16,15-2-34-16,2-3-21 16,2 3-32-16,-3-1-12 15,-18 3-23-15,-6 3-8 16,-22 11-11-16,-7 4-2 16,-21 14 6-16,-9 7 7 15,-12 6 7-15,-1 5 0 16,5-1-5-16,6-4-3 0,15-13 2 15,7-7-1-15,14-12 2 16,11-6-1-16,16-8-1 16,4-3-1-16,16 0-4 15,0 0-1-15,1 5-62 16,-2 0-59-16</inkml:trace>
  <inkml:trace contextRef="#ctx0" brushRef="#br0" timeOffset="639618.9942">12684 11711 1321 0,'-1'-4'538'16,"1"-1"-315"-16,20 2-136 15,7 1-37-15,31 2-28 16,8 1-15-16,18 1 2 15,0 3-53-15,-7-4-85 16</inkml:trace>
  <inkml:trace contextRef="#ctx0" brushRef="#br0" timeOffset="639810.1063">13030 11352 1029 0,'6'-2'418'0,"13"1"-229"16,10 1-124-16,16 4-43 15,8 2 1-15,7-6-8 16,2-2-51-16</inkml:trace>
  <inkml:trace contextRef="#ctx0" brushRef="#br0" timeOffset="639943.7524">13529 11194 1050 0,'-3'5'511'16,"-2"5"-166"-16,2 16-172 15,-1 8-51-15,7 16-56 16,2 2-32-16,7 1-51 16,4-4 308-16</inkml:trace>
  <inkml:trace contextRef="#ctx0" brushRef="#br0" timeOffset="640166.0612">13630 11744 1415 0,'6'-1'539'0,"14"-5"-397"16,7 3-36-16,15-2-39 16,6 1-28-16,8 4-38 15,4 2-56-15</inkml:trace>
  <inkml:trace contextRef="#ctx0" brushRef="#br0" timeOffset="640473.5648">14193 11745 845 0,'0'-10'512'0,"0"-10"-3"16,7-3-300-16,4-2-23 15,-1-3-64-15,3 1-21 16,-2 5-51-16,1 3-17 16,-4 11-21-16,-4 1-9 15,-2 9-26-15,-4 6-4 16,-1 11 0-16,1 12 1 16,4 14 28-16,1 5 1 15,5 4 3-15,3-2 2 0,-2-6-21 16,3-7 414-16</inkml:trace>
  <inkml:trace contextRef="#ctx0" brushRef="#br0" timeOffset="641739.2135">12542 12678 645 0,'-3'1'356'15,"-1"2"-50"-15,6-7-125 16,-2 3-8-16,0 0-40 15,20-21-31-15,39-33-38 16,-29 30-12-16,-7-3-1 16,-3 1 9-16,-6 3 9 15,-6 3 1-15,-6 11-12 16,0 10-19-16,-1 17-24 16,1 7-14-16,5 23-7 15,-3 4 4-15,1 7 3 16,3-1 7-16,0-6 10 15,-2-6-22-15,3-15-77 16</inkml:trace>
  <inkml:trace contextRef="#ctx0" brushRef="#br0" timeOffset="641933.9567">12930 12661 1064 0,'3'-5'472'16,"13"-2"-197"-16,7 3-123 0,19 3-64 16,5 2-19-16,0 3-40 15,2 4-7-15,-4-2-49 16,-4 1-64-16</inkml:trace>
  <inkml:trace contextRef="#ctx0" brushRef="#br0" timeOffset="642335.9706">13728 12717 775 0,'1'-3'418'15,"1"-4"-123"-15,-2-5-97 16,2 1-48-16,-9-8-29 15,-5 2-17-15,-7-4-15 0,-5-1-10 16,-1 6-46-16,-4 1-12 16,2 8-37-16,0 5-11 15,5 11-19-15,2 5-3 16,7 9 10-16,7 6 5 16,11 1 18-16,8 1 4 15,12-5 12-15,5-5 2 16,8-9 8-16,2-6 4 15,-6-9 1-15,0-5 2 0,-10-5 4 16,-6-4 2-16,-4 7-5 16,-8 0 14-16,-6 7 1 15,0 7-4-15,-5 6-2 16,4 10-16-16,1 7-11 16,4 3 0-16,7 2 18 15,6-4-39-15,10-7-183 16</inkml:trace>
  <inkml:trace contextRef="#ctx0" brushRef="#br0" timeOffset="642694.9684">14019 12507 962 0,'3'-4'426'0,"6"3"-154"0,7-2-112 16,8 3-27-16,8 5-6 16,2 1-38-16,0-2-17 15,-2 4-26-15,-5-1-16 16,-5 3-13-16,-6 0-6 16,-13 3-3-16,-9-1-2 15,-15 6-3-15,-3 4-1 0,-3 4-2 16,1 3 0-16,2-3 0 15,7-3 1 1,5-5-2-16,7-4-1 0,9-3-2 16,6-2-1-16,6-2 1 15,3-2 2-15,11-1 0 16,3 0-1-16,13-2-26 16,4-2-47-16,-1 0-196 15</inkml:trace>
  <inkml:trace contextRef="#ctx0" brushRef="#br0" timeOffset="642904.9397">14100 12614 791 0,'-2'0'459'0,"-1"1"-44"16,3 1-170-16,0-2-108 0,1 0-38 15,26 0-46-15,40 5-24 16,-16 3-21-16,5-3-1 16,6-1-75-16,-3-1-78 15</inkml:trace>
  <inkml:trace contextRef="#ctx0" brushRef="#br0" timeOffset="643150.7607">14452 12355 1321 0,'8'0'524'0,"15"4"-345"16,2-1-43-16,8 4-53 15,1 0-24-15,-5-5-25 16,0 1-42-16,-3-4-118 16,-1-3-110-16</inkml:trace>
  <inkml:trace contextRef="#ctx0" brushRef="#br0" timeOffset="643302.2071">14805 12287 835 0,'2'1'434'15,"1"5"-88"-15,1 7-88 16,0 12-103-16,1 8-13 16,-3 10-51-16,2 7-27 15,-1-6-11-15,0-5 26 16</inkml:trace>
  <inkml:trace contextRef="#ctx0" brushRef="#br0" timeOffset="643773.4629">15012 11171 1067 0,'25'12'385'0,"34"28"-312"16,12 33-52-16,-4 36-20 16,-9 18 10-16,-23 38 9 15,-22-2 4-15,-20 12 5 16,-11 2-3-16,-21-28 2 15,-6-12 1-15,-2-27 1 16,-2-20-1-16,0-19-26 16,0-7-59-16</inkml:trace>
  <inkml:trace contextRef="#ctx0" brushRef="#br0" timeOffset="644203.7426">15782 11569 987 0,'1'-3'457'0,"6"0"-220"16,9 7-50-16,22 20-81 16,15 14-39-16,16 31-27 15,2 12-4-15,7 11-10 16,-2-1-2-16,-1-15-3 16,1-12 1-16,-11-18-35 15,-11-12-52-15</inkml:trace>
  <inkml:trace contextRef="#ctx0" brushRef="#br0" timeOffset="644489.9507">16489 11581 1127 0,'-5'0'451'15,"-11"-3"-262"-15,-7 8-74 16,-16 14-57-16,-13 10 21 16,-20 24-14-16,2 16-1 0,-6 19-8 15,-1-1-20-15,5-7-18 16,5-11-7-16,19-21-15 16,12-11-28-16,27-18-123 15</inkml:trace>
  <inkml:trace contextRef="#ctx0" brushRef="#br0" timeOffset="644743.7684">16884 11430 1053 0,'-20'12'422'0,"-15"8"-286"16,-3 14-33-16,2 13-23 15,3 12-20-15,4 9-6 16,10 14-13-16,7 5-6 16,13-5-11-16,8-4-7 15,16-13-4-15,10-11-1 16,9-8 2-16,3-5 4 15,4-12-46-15,-2-7-32 16</inkml:trace>
  <inkml:trace contextRef="#ctx0" brushRef="#br0" timeOffset="645090.8008">17011 11740 758 0,'14'-4'423'15,"6"-3"-11"-15,14 5-285 16,5 2-16-16,4 5-39 16,3 3-20-16,-10 2-26 15,-5 2-8-15,-16-4-11 16,-6 2-3-16,-17 6-3 15,-8 6-1-15,-18 6 1 0,-6 5 3 16,-3 2 0-16,4-4 0 16,11-1-2-16,7-9 0 15,17-6-6-15,4-5-1 16,17-1-4-16,12 2-1 16,8-5 6-16,5 4 0 15,-1-1-17-15,-3-1-36 16,-3-1-104-16</inkml:trace>
  <inkml:trace contextRef="#ctx0" brushRef="#br0" timeOffset="645350.289">16936 11888 1102 0,'0'-2'449'0,"2"2"-248"15,16 1-74-15,13 7-48 16,9 0-7-16,19 0-34 16,4 1-10-16,16-3-10 15,4 0 0-15,-3-6-63 16,-5-3-16-16</inkml:trace>
  <inkml:trace contextRef="#ctx0" brushRef="#br0" timeOffset="645580.9944">17580 11477 878 0,'4'7'415'0,"14"20"-93"16,-2 11-185-16,10 32-17 16,0 13 14-16,-13 23-5 15,-5 6-17-15,-16-5-32 16,-10-10-13-16,-11-28-18 16,0-9-11-16,0-17-38 15,3-4-474-15</inkml:trace>
  <inkml:trace contextRef="#ctx0" brushRef="#br0" timeOffset="648864.6215">4877 13086 182 0,'2'1'118'16,"-2"-1"4"-16,6 2-26 15,-6-2-11-15,0 0 2 16,0 0 3-16,0 1-7 15,1 13-25-15,5 35-10 16,-4-20-19-16,1-1-8 0,5 8-10 16,-6 1-4-16,11 5-4 15,0 1 1-15,6-2 0 16,11-1 1-16,-1-9 1 16,5-3 1-16,12-9 1 15,1 0-1-15,10-5 1 16,5 2-2-16,0-1-1 15,2-2-1-15,4 0 0 16,0-3 0-16,14-3 1 16,3-1 0-16,8-5-1 15,-1 1 0-15,3 0-1 16,0-2 0-16,4 0-1 16,1-3-1-16,1 2 0 15,7-2 0-15,7 0 0 16,9 0 0-16,8-4 1 15,-3 0 0-15,11-3 0 0,-2 1 0 16,2 2 0-16,-1 2-1 16,-7 5 16-16,-8-4 6 15,-6 6 4-15,-4 3 1 16,0 0-15-16,-6 3-6 16,0-1-3-16,-6-2 0 15,4 1-2-15,10 5-1 16,-9 0-1-16,1 5-1 0,-10 5-1 15,-7 1 2-15,-9 4 0 16,-7 3 0-16,-13 1 2 16,-6-1 0-16,-1-1 2 15,-4-4 1-15,-3-2-1 16,-3-1 1-16,-6-5 1 16,-3-1 0-16,-3-2 1 15,-1-1 2-15,-8-7 3 16,-3-2 1-16,-4-6 3 15,-4-2-1-15,-4-2 0 16,2-1-3-16,-4 0-3 16,-2 0-3-16,-2 2 0 15,1 0-1-15,-4-3 2 16,3-1-1-16,3-4 0 16,0-2 0-16,8 1-5 15,-1-3-1-15,9-2-2 16,4 2-2-16,6-5 0 0,5 3-1 15,5 1 1-15,0 0 0 16,3 6 0-16,-2 3-1 16,-1 4-1-16,3 1-1 15,9 4 0-15,9 0 1 16,7-1 1-16,13-1 2 16,5-3 1-16,0 0 0 15,22-1 1-15,-2 2-1 16,6-1 2-16,1 5 2 0,-12 1 14 15,2-1 1-15,-1 2 1 16,2-1-2-16,6 0-12 16,3 0-2-16,10-3 0 15,3-1 0-15,11 2-1 16,-2-4 1-16,-2 0-1 16,1 3 0-16,-1-2-1 15,0 3 1-15,-7 2 0 16,-7 0 0-16,-8-1-1 15,-6 3 1-15,3-2 0 16,-5 1 0-16,2-1 0 16,5-3 1-16,-5 2 0 15,9 0-1-15,-12 1 1 16,-6 0-1-16,-7-3 0 0,-8 1 1 16,-7-2 1-16,-7 3-1 15,-18-2 3-15,-5-2-1 16,-4 2 3-16,-8-5 1 15,10-4 1-15,1 1 0 16,-2-8 1-16,6 2 5 16,0 0 3-16,-1-4 0 15,2 1-2-15,-3 1-5 16,-11-4 0-16,-5 2 9 16,-14-2 14-16,-5-1 15 15,-9-2 13-15,-3-4 11 0,-4-2-3 16,1 0-14-16,4 3-10 15,2 6-70-15</inkml:trace>
  <inkml:trace contextRef="#ctx0" brushRef="#br0" timeOffset="649741.793">9166 14238 917 0,'-2'-4'418'0,"2"2"-214"15,2 7-85-15,-2-5-56 16,4 30-15-16,15 90 13 16,-8-35 4-16,-2 12-21 15,4-5-12-15,-4-7-10 16,1-2 5-16,1-17-69 15,-1-8-51-15,2-19-246 16</inkml:trace>
  <inkml:trace contextRef="#ctx0" brushRef="#br0" timeOffset="649989.9782">9424 14407 593 0,'13'-17'296'0,"8"-15"-60"16,-2 10-69-16,-13 15-21 0,-3 9-28 15,-4 20-45-15,-2 14-12 16,1 25-13-16,0 13-5 16,6 12-14-16,4 3-5 15,5 1-3-15,5-4-1 16,2-19-28-16,2-8-50 15,-1-22-416-15</inkml:trace>
  <inkml:trace contextRef="#ctx0" brushRef="#br0" timeOffset="650184.7202">9206 14751 1271 0,'2'0'473'0,"13"0"-358"16,3 2-19-16,14 3-32 15,9 2-10-15,10 0-27 16,8 0-14-16,4-3 125 16</inkml:trace>
  <inkml:trace contextRef="#ctx0" brushRef="#br0" timeOffset="650546.2683">9983 14337 857 0,'-5'-3'440'0,"-5"-4"-140"0,-8 11-162 15,-4 9-39-15,-4 18-49 16,0 11-12-16,-2 16-16 15,5 12-9-15,9 10-18 16,8 9-4-16,17 11 7 16,4-4 2-16,16-15 6 15,4-17 3-15,7-26-51 16,4-9-63-16</inkml:trace>
  <inkml:trace contextRef="#ctx0" brushRef="#br0" timeOffset="650936.0074">10097 14621 1030 0,'8'-3'414'16,"15"-2"-260"-16,8 3-10 15,9 2-29-15,1 4-23 0,-2 6-43 16,-1 1-15-16,-7 3-19 16,-3-2-3-16,-12 1-3 15,-12-2 3-15,-12 8 2 16,-10-1 2-16,-12 8 0 16,-2 1-3-16,0 1-4 15,1-1-3-15,7-4-2 16,6-2 0-16,9-8-4 15,6-1-1-15,5-5-3 16,5-2-1-16,8 1 3 16,6 0 1-16,8-5 1 15,5-3 2-15,6-5 1 16,5 0-21-16,4 3-113 16,-6 1-111-16</inkml:trace>
  <inkml:trace contextRef="#ctx0" brushRef="#br0" timeOffset="651167.9365">10148 14750 954 0,'-2'0'395'0,"5"2"-187"16,7 4-90-16,12 1-17 15,7 0-1-15,6 0-32 16,2-3-17-16,9 1-25 16,2-2-7-16,3-2-49 15,-3-1-81-15</inkml:trace>
  <inkml:trace contextRef="#ctx0" brushRef="#br0" timeOffset="651388.7478">10529 14421 1222 0,'14'21'453'0,"15"29"-334"0,5 11 5 15,-3 15 10-15,-7 7 1 16,-15 10-26-16,-9-1-20 15,-17-10-43 1,-7-7-15-16,-3-21-17 0,-2-9-8 16,4-9-64-16</inkml:trace>
  <inkml:trace contextRef="#ctx0" brushRef="#br0" timeOffset="672384.4888">278 15861 768 0,'2'9'289'0,"9"5"-203"15,7 1 6-15,12-11 38 16,6-10-13-16,15-19-18 16,2-12-9-16,6-18-15 15,-8-8-3-15,-17-5-12 16,-4-6-10-16,-19-2-16 15,-4 4-6-15,-4 12-7 16,-3 10-4-16,-4 26-6 16,2 10-8-16,-5 15-9 0,-1 12-12 15,1 20-16-15,3 12 8 16,11 20 11-16,1 4 10 16,10 17 13-16,-1 3-2 15,4-2-1-15,1-6 0 16,3-23 0-16,3-12 2 15,-8-20 3-15,-1-13 3 16,1-10-33-16,-3-3-67 16</inkml:trace>
  <inkml:trace contextRef="#ctx0" brushRef="#br0" timeOffset="672550.7658">632 15809 467 0,'14'-5'277'16,"12"-6"10"-16,13 3-223 15,4 2-9-15,3 4-21 16,-3 2-122-16</inkml:trace>
  <inkml:trace contextRef="#ctx0" brushRef="#br0" timeOffset="672717.1476">453 15643 933 0,'-8'-3'477'15,"-7"-1"-90"-15,6 4-237 16,13 2-114-16,6 3-26 16,12 2-31-16,10 2 2 15,10 3-52-15,3-1-100 16</inkml:trace>
  <inkml:trace contextRef="#ctx0" brushRef="#br0" timeOffset="673056.2246">1026 15835 669 0,'5'3'367'0,"12"7"1"15,3 1-156-15,8-1-62 16,-2-3-26-16,-3-5-67 15,2-2-19-15,-7-6-4 16,1-1 3-16,-8-6 10 16,-2-2 5-16,-10-5 0 15,-12-4-4-15,-5-5-10 16,-9 3-14-16,-3 2-16 16,11 6-8-16,-4 14-29 15,8 6-5-15,5 18-11 16,-1 4 2-16,5 10 14 15,1 6 10-15,0 2 19 0,6 4 5 16,5-4 10-16,1-1 0 16,5-4-5-16,-7-7-3 15,6-6 10-15,-3-6-28 16,3-8-137-16,4-4-109 16</inkml:trace>
  <inkml:trace contextRef="#ctx0" brushRef="#br0" timeOffset="673345.0704">1658 15737 713 0,'-1'7'477'16,"-2"5"-14"-16,-7 12-192 16,-7 5-44-16,-7 2-106 15,-4-1-38-15,-11-10-44 16,2-8-5-16,2-11-23 15,2-6-13-15,5-10-19 16,5-3-8-16,11-9-7 16,8 1 3-16,10 1 5 15,9 5 12-15,11 8 19 16,4 4 9-16,10 11 10 16,-3 6-4-16,-6 15-2 15,1 6-1-15,-8 3 13 16,-1 3 77-16</inkml:trace>
  <inkml:trace contextRef="#ctx0" brushRef="#br0" timeOffset="673758.6946">2726 15299 1136 0,'-1'-2'529'16,"-4"-2"-252"-16,3 14-152 16,2 13-52-16,0 22-58 0,2 13 2 15,0 23-1-15,-2 4-1 16,-1 4-1-16,2-5-1 15,5-17-3-15,1-12-3 16,6-22-102-16,0-8-114 16</inkml:trace>
  <inkml:trace contextRef="#ctx0" brushRef="#br0" timeOffset="673988.9887">3040 15367 884 0,'0'-4'492'0,"-1"3"-23"16,-2 3-244-16,3-2-174 15,0 12 33-15,0 57-9 16,0-21-16-16,2 17-14 16,-2 5-13-16,-2 4-14 15,8-1-2-15,-5-16-5 16,6-8-48-16,3-20-114 15,-6-6-392-15</inkml:trace>
  <inkml:trace contextRef="#ctx0" brushRef="#br0" timeOffset="674157.8782">2729 15672 1248 0,'4'1'485'0,"9"2"-314"0,13 1-88 16,23-3-24-16,11-1-13 16,12 0-22-16,-3-4-6 15</inkml:trace>
  <inkml:trace contextRef="#ctx0" brushRef="#br0" timeOffset="674498.0615">3538 15232 1232 0,'-11'0'517'0,"-16"7"-307"0,-7 13-68 16,-15 28-82-16,0 15-20 16,-1 21-28-16,13 10 8 15,24 6-12-15,14-6-6 16,26-5-1-1,11-9 1-15,13-26 3 0,3-9-19 16,1-19-182-16</inkml:trace>
  <inkml:trace contextRef="#ctx0" brushRef="#br0" timeOffset="674884.936">3557 15584 1177 0,'3'0'501'16,"8"-2"-289"-16,13 3-109 15,8 4-22-15,11-3-41 16,-7 2-8-16,2-4-13 15,-5 0-2-15,-11 2-5 16,0-1-2-16,-22 5 3 16,-6 3-1-16,-12 7 1 0,-8 5 0 15,-1 4-7-15,-3 2 0 16,4-1-7-16,6-1-2 16,8-3-4-1,7-1-2-15,10-1 2 0,9-3 2 16,9-6 2-16,3-3 2 15,8-7 0-15,2-1-14 16,-1-6-94-16,0-2-94 16</inkml:trace>
  <inkml:trace contextRef="#ctx0" brushRef="#br0" timeOffset="675082.8712">3579 15676 1047 0,'1'1'423'0,"6"3"-233"15,11 2-82-15,16 4-20 16,6 1-18-16,12-1-37 16,-1-1-8-16,-1-6-52 15,-5-1 6-15</inkml:trace>
  <inkml:trace contextRef="#ctx0" brushRef="#br0" timeOffset="675285.7814">3950 15324 1171 0,'4'7'502'0,"7"8"-221"16,10 19-192-16,6 10 3 15,3 16 0-15,-3 7-9 16,-14 11-18-16,-9 7-11 0,-11 0-24 16,-8-4-3-1,0-19-16-15,0-10-50 0</inkml:trace>
  <inkml:trace contextRef="#ctx0" brushRef="#br0" timeOffset="678949.5893">4486 15701 746 0,'15'2'328'0,"10"2"-174"16,17-2-65-16,5 4-20 16,11-5-29-16,5-1-22 15,-4 0-256-15</inkml:trace>
  <inkml:trace contextRef="#ctx0" brushRef="#br0" timeOffset="679155.736">4531 15866 915 0,'4'3'430'15,"7"4"-178"-15,14 1-127 16,14-2-10-16,12-4-57 16,5-2-10-16,0-3-62 15,0-1 180-15</inkml:trace>
  <inkml:trace contextRef="#ctx0" brushRef="#br0" timeOffset="679770.2577">5381 15873 1081 0,'16'1'352'16,"29"2"-341"-16,22 3-17 16,48-1 25-16,20 0 6 0,40-1 29 15,21-3 10-15,13-2 9 16,17-5-4-16,3-4-38 15,1-3-11-15,-17-3-8 16,-23 0-2-16,-24 4 32 16,-26 2-54-16</inkml:trace>
  <inkml:trace contextRef="#ctx0" brushRef="#br0" timeOffset="680413.7766">5529 15345 635 0,'3'-4'349'0,"9"1"-8"15,7 0-165-15,14 3-62 16,10 2-18-16,16 0-48 15,5-1-18-15,3-1-12 16,-7 0-4-16,-19 0-2 16,-8 2-2-16,-18 3-4 15,-8 3-1-15,-9 8 3 0,-10 6 2 16,-18 13 4-16,-13 3 0 16,-12 8-4-16,-7-3-2 15,3-3-1-15,14-6-1 16,20-12-9-16,11-4-2 15,25-10 0-15,10-4 1 16,19-4 7-16,10 0 1 0,5-2-2 16,-2-1-1-16,-4-2-83 15,-5-3-95-15</inkml:trace>
  <inkml:trace contextRef="#ctx0" brushRef="#br0" timeOffset="680603.4455">5581 15528 1140 0,'8'1'406'0,"18"3"-338"16,11-3-21-16,25 2 4 15,8 0-17-15,8-3-22 16,-5 0 24-16,-9-9-152 15</inkml:trace>
  <inkml:trace contextRef="#ctx0" brushRef="#br0" timeOffset="680809.3784">5951 15130 926 0,'25'6'366'15,"17"-6"-229"-15,14 6-97 16,1-4-3-16,-1-4-134 16</inkml:trace>
  <inkml:trace contextRef="#ctx0" brushRef="#br0" timeOffset="680976.9479">6385 14953 1004 0,'-1'5'485'16,"1"6"-156"-16,0 8-200 16,3 14-17-16,3 6-45 15,0 5-14-15,0 8 40 16,-3-1-101-16</inkml:trace>
  <inkml:trace contextRef="#ctx0" brushRef="#br0" timeOffset="681213.8366">6351 15552 1245 0,'7'0'532'15,"5"-1"-270"-15,9 0-157 16,10 1-29-16,11-1-36 16,9 3-16-16,9 4-47 15,-5 2-96-15</inkml:trace>
  <inkml:trace contextRef="#ctx0" brushRef="#br0" timeOffset="681675.2742">7087 15612 831 0,'1'-4'402'0,"6"-7"-145"0,-1-7-37 16,1-4-71-16,-3-4-32 16,-4 0-50-16,-2 1-14 15,-8 5-22-15,-2 3 1 16,-10 7-14-16,-3 8-10 0,-5 6-21 15,0 6-10-15,2 8 1 16,4 5 1-16,7 4 1 16,8 2-11-16,6 0-28 15,8-4-9-15,14-4-2 16,8-5 6-16,10-9-28 16,1-7-18-16,5-7-22 15,-8-8 0-15,0 0 63 16,-5-2 39-16,-12 7 133 15,-2 9 36-15,-11 1 69 16,-4 8 2-16,0 7-84 16,1-1-22-16,6 7-64 15,5-5-11-15,5-3-15 16,-1-1 20-16,-4-6-99 16</inkml:trace>
  <inkml:trace contextRef="#ctx0" brushRef="#br0" timeOffset="683034.244">5542 16502 859 0,'-3'0'350'0,"-2"0"-190"0,3-4-30 16,2 2-22-16,0 1-23 15,2-16-43-15,51-38-3 16,-29 20 7-16,4-3 12 16,-5-1 13-16,-2 1 13 15,-7 9 22-15,-6 9 0 0,-6 13-26 16,0 10-20-16,-2 15-40 16,1 10-20-16,2 19-4 15,-1 11 1 1,4 11 1-16,-2 0 2 0,1-6 4 15,-3-5 3-15,1-15 1 16,-2-7 2-16,0-15 33 16,0-3-78-16,5-14-145 15,3-3-71-15</inkml:trace>
  <inkml:trace contextRef="#ctx0" brushRef="#br0" timeOffset="683221.7476">6029 16513 1122 0,'7'1'489'0,"6"3"-209"16,22 2-172-16,13 2-8 16,15-1-37-16,2-6-24 15,0-2-43-15,-6-1-71 16</inkml:trace>
  <inkml:trace contextRef="#ctx0" brushRef="#br0" timeOffset="683712.5702">6750 16606 452 0,'11'-5'309'16,"11"-5"-11"-16,0-3-67 15,-4-3-7-15,-3-5-41 16,-3 1-10-16,-14-8-16 15,0 3-31-15,-18 0-42 16,-5 3-22-16,-9 11-48 16,-7 2-1-16,3 13-21 0,1 8-16 15,8 18-20-15,8 4 2 16,12 6 13 0,9 0 8-16,15-10 16 0,11-5 1 15,10-9 2-15,3-9 1 16,5-10 4-16,-3-5 4 15,-4-7 4-15,-8-4 3 16,-11-3 2-16,-3 4 5 0,-10-2 1 16,-1 5 8-16,-4 10 4 15,-2 5-9-15,2 15-6 16,-1 4-13-16,1 10-8 16,0 0 1-16,2 1-88 15,9 1-104-15</inkml:trace>
  <inkml:trace contextRef="#ctx0" brushRef="#br0" timeOffset="684127.4848">7205 16406 1188 0,'-2'0'496'0,"2"0"-284"16,13 3-113-16,13 1-24 16,15 0-27-16,5-1-9 15,-3-5-16-15,-6-3-5 16,-7 1-3-16,-5-4-2 15,-10 7-5-15,-6 1-3 16,-11 9-5-16,-13 12-2 0,-9 15 0 16,-6 7 2-16,-9 0 0 15,2-5 3 1,7-12-1-16,7 0 0 0,16-8 0 16,7-3 2-16,17-3 3 15,8-4 1-15,6-4 0 16,3-3-2-16,-1-3 0 15,1-2-20-15,-3-5-117 16,1 0-100-16</inkml:trace>
  <inkml:trace contextRef="#ctx0" brushRef="#br0" timeOffset="684312.976">7214 16566 949 0,'10'-3'455'0,"10"1"-143"16,17 0-219-16,5-2-18 15,14 4-44-15,-3 0-13 16,-3 1 1-16,0-1-42 16</inkml:trace>
  <inkml:trace contextRef="#ctx0" brushRef="#br0" timeOffset="684517.6899">7446 16200 980 0,'19'4'344'0,"22"0"-306"16,5 0-10-16,0-4-50 16,-2-5-157-16</inkml:trace>
  <inkml:trace contextRef="#ctx0" brushRef="#br0" timeOffset="684649.7206">7806 16061 1044 0,'-1'5'539'0,"1"8"-151"15,0 8-210-15,0 6-40 16,6 10-78-16,1 5-23 16,1 2-6-16,-1-1 27 15</inkml:trace>
  <inkml:trace contextRef="#ctx0" brushRef="#br0" timeOffset="751898.8405">8739 16023 949 0,'-13'-2'371'16,"-11"-1"-230"-16,12-4-56 15,15-3-39-15,13-9-15 16,26-4-29-16,8-1-2 16,29 9 4-16,8 12 4 0,21 15-2 15,9 16-2-15,1 8-2 16,4-1 1-16,-4-8 3 15,-2-5 3-15,-2-4 4 16,-10-6 3-16,-15-2-21 16,-7-5-56-16,-13-11-365 15</inkml:trace>
  <inkml:trace contextRef="#ctx0" brushRef="#br0" timeOffset="752269.664">9216 15696 878 0,'-30'14'351'15,"-39"21"-224"-15,-10 7-67 0,-12 9-44 16,-6 2-4-16,2-8-5 16,9-1 0-16,22-13 17 15,17-9 10-15,25-7 3 16,12-4-12-16,18 1-33 15,15 3-13-15,33 3-5 16,15 1 12-16,15-1 18 16,8-2 7-16</inkml:trace>
  <inkml:trace contextRef="#ctx0" brushRef="#br0" timeOffset="752978.9381">11175 15915 519 0,'5'-2'256'0,"-4"-1"-38"0,-3 5-17 16,0-2 9-16,-11 2-32 15,-55 52-73-15,24-25-23 16,-8-2-36-16,0-3-9 15,2-8-13-15,7-6-3 16,8-10-5-16,7-4-7 0,11-9-11 16,2-2-7-16,12 0-7 15,3 2-1-15,10 8-3 16,12 7-2-16,8 14 3 16,8 7 4-16,5 16 10 15,-2 1 8-15,2 3 7 16,1 1-25-16,2-7-256 15</inkml:trace>
  <inkml:trace contextRef="#ctx0" brushRef="#br0" timeOffset="753512.7056">11295 16198 834 0,'1'-1'369'16,"4"-4"-189"-16,7-11-54 16,7-6 17-16,4-11-50 0,-2-8-17 15,-1-1-23-15,-3-10-4 16,-7-5-12-16,1 1-10 16,-8-1-11-16,-2 8-5 15,-6 13-3-15,-4 7-2 16,-5 15-7-16,-1 8-9 15,-4 18-10-15,-1 10 1 0,2 21 1 16,4 13 3 0,9 13 6-16,6 4 0 0,18 1 3 15,4-7 3-15,9-13 6 16,4-8 1-16,11-20 1 16,5-11-2-16,9-24 1 15,-2-12 1-15,-8-20 5 16,-6-11 2-16,-17-7 4 15,-2-7 3-15,-12-6-6 16,-5 4 0-16,-9 4 0 16,-1 13 0-16,-7 21 11 15,-4 6-1-15,-5 20-12 16,-2 6-12-16,0 21-17 16,-2 12 0-16,5 21 4 15,-3 10 8-15,14 10 5 16,8 1-1-16,18-4 1 15,7-10 1-15,10-17 5 16,3-11 2-16,11-22-62 0,6-7-103 16</inkml:trace>
  <inkml:trace contextRef="#ctx0" brushRef="#br0" timeOffset="753907.8613">12343 15973 1129 0,'-2'3'453'0,"-2"17"-286"0,2 8-64 16,2 29-66-16,-1 13-7 15,3 21-15-15,-2 0-7 16,2 1 5-16,2-8-26 16,-5-16-105-1,1-3-61-15,-3-13-228 0</inkml:trace>
  <inkml:trace contextRef="#ctx0" brushRef="#br0" timeOffset="754148.8803">12314 16144 778 0,'12'-21'391'16,"6"-16"-118"-16,16 7-177 16,12 7-34-16,9 16-58 15,4 8-11-15,-12 16-6 16,-15 11 4-16,-27 12 16 15,-15 9 6-15,-24 5 13 16,-4 0-1-16,1-12-91 16,4-13-170-16</inkml:trace>
  <inkml:trace contextRef="#ctx0" brushRef="#br0" timeOffset="754476.7729">13006 16016 786 0,'-9'10'442'0,"-9"8"-107"16,-8 6-134-16,-6-5-41 15,-5-2-80-15,8 1-24 0,-1-11-27 16,-2-4-11-16,12-3-25 15,-2-9-17-15,12-5-18 16,3-2-4-16,3 0 6 16,7 1 9-16,2 6 0 15,9 2 5-15,7 2 7 16,0 4 5-16,10 8 11 16,-1 1-1-16,2 10 3 15,-2 1 1-15,-1 5 3 16,-3 2 4-16,-3-4-109 15</inkml:trace>
  <inkml:trace contextRef="#ctx0" brushRef="#br0" timeOffset="754748.876">13200 15997 1068 0,'-4'0'473'0,"2"1"-189"16,3 7-252-16,13 9-15 15,7 2-14-15,-2 2 6 16,4-1 11-16,-9-4 4 0,-12-1 17 16,-2 1 9-16,-14 0 7 15,-1-1 3-15,-8-5-17 16,-4-4-25-16,0-8-120 15,0-4-122-15</inkml:trace>
  <inkml:trace contextRef="#ctx0" brushRef="#br0" timeOffset="754999.7254">13377 15976 1128 0,'0'-6'480'0,"6"1"-288"0,7 0-55 16,15 11-73-16,10 10-35 16,10 7-23-16,-2 4 1 15,-12 2 2-15,-13-3 7 16,-21 1 29-16,-10 3 8 15,-17-2 5-15,-5 2-7 16,-10-10-134-16</inkml:trace>
  <inkml:trace contextRef="#ctx0" brushRef="#br0" timeOffset="755666.5167">11308 16850 645 0,'-20'1'352'16,"-21"4"-18"-16,0 7-238 16,7 4-35-16,12 6-47 15,17 2-25-15,26 6-12 16,7-2 1-16,6-4 24 15,2 2 12-15,-14-3 30 16,-8-2 14-16,-14-1 15 16,-15-3 2-16,-10-6-10 0,-3-2-27 15,-4-11-141-15,2-5-91 16</inkml:trace>
  <inkml:trace contextRef="#ctx0" brushRef="#br0" timeOffset="756040.9427">11454 16900 594 0,'6'3'342'0,"3"4"-72"0,-1 14-92 15,-2 9-19-15,-4 7-56 16,1 3-23-16,2-6-32 16,6-6-19-16,8-8-15 15,9-5 0-15,1-14 6 16,0-3 5-16,-3-17 8 15,-9-8 2-15,-2-3 3 16,-7-5 4-16,-3 5-4 16,1 5-6-16,-4 9-12 15,0 7-16-15,0 11-18 16,-2 11-3-16,5 15-5 16,3 13 5-16,4 13 8 15,-1 6 4-15,-6 9 26 16,-4-1 11-16,-5 1 25 15,-8-3 4-15,-6-10-11 16,-5-6-8-16,-4-18-10 16,3-11 0-16,-2-21-55 0,2-10-46 15,2-25-142-15,4-4-132 16</inkml:trace>
  <inkml:trace contextRef="#ctx0" brushRef="#br0" timeOffset="756305.3388">11951 16947 1219 0,'-6'-6'472'0,"-5"-1"-328"15,3 9-64-15,8 7-51 16,5 10-35-16,15 11-39 15,5 3 10-15,4 4 26 16,-2-1 9-16,-12 0 14 16,-11-3 4-16,-11-8 10 15,-8-8 5-15,-9-12 2 16,0-5-46-16,1-12-255 16</inkml:trace>
  <inkml:trace contextRef="#ctx0" brushRef="#br0" timeOffset="756578.8458">12221 16849 1027 0,'0'-8'465'0,"-5"-8"-205"0,5 14-130 16,0 3-24-16,0 14-52 16,5 8-25-16,-1 20-23 15,3 4 0-15,-1 8-2 16,1 3 1-16,2-6-16 16,-1-7-37-16,1-15-168 15</inkml:trace>
  <inkml:trace contextRef="#ctx0" brushRef="#br0" timeOffset="756708.4222">12099 17000 1053 0,'3'0'432'16,"6"3"-231"-16,18 2-155 16,8 8-26-16,17-2-9 15,1 0 1-15,8-5-210 0</inkml:trace>
  <inkml:trace contextRef="#ctx0" brushRef="#br0" timeOffset="757458.0832">12555 17017 735 0,'-2'-3'343'16,"3"3"-114"-16,10-1-139 15,7-3 2-15,8-1-21 16,2-6-2-16,-2-5-9 16,-5-2-4-16,-5-2-1 15,-8 3-8-15,-9 3-7 16,-3 4-7-16,-16 11-20 15,-3 5-5-15,-9 10-14 16,-2 6-8-16,8 6-5 16,2 5-4-16,14 4 0 15,10-2 2-15,12-1 10 16,7-5 4-16,9-10 9 16,6-5 7-16,0-14 5 15,-2-8 4-15,0-12 2 16,-5-2 1-16,-9-10 1 0,0-1 0 15,-2 2 0-15,-2-1 3 16,-3 16 3-16,0 4-3 16,-4 16-10-16,-1 5-4 15,-1 13-9-15,0 7 1 16,-3 3 6-16,-4-2-1 0,1-3 2 16,1-4 1-16,0-13 1 15,6-2 4-15,3-14 5 16,2-7 3-16,10-9-2 15,2-7-5-15,4-1-9 16,1-3-5-16,2 7 8 16,-2 10 8-16,-7 12 10 15,-2 6 11-15,-13 11 1 16,-4 4-4-16,-2 6-9 16,0 0-7-16,3-1-13 15,4-5-4-15,4-10-5 16,3-6-2-16,6-10 0 15,0-7 3-15,5-4 5 16,-2 0 2-16,-1 1-4 16,-3 3-3-16,1 9 1 15,2 8 0-15,-4 14 15 16,-3 8 18-16,-7 14 24 16,-6 1 8-16,-2 8-13 0,4 0-15 15,5-10 305-15</inkml:trace>
  <inkml:trace contextRef="#ctx0" brushRef="#br0" timeOffset="782584.6876">17772 8553 248 0,'1'-3'222'15,"-1"-7"24"-15,-4 2-33 16,-1 6-25-16,-8 0-45 16,-2 2-24-16,-2 1-52 15,-1 4-21-15,5 5-39 0,3 4-9 16,8 5-11-16,4-3-1 15,10-2 4-15,5-3 5 16,6-7 29-16,0-6 27 16,-3-5 65-16,-5-2 28 15,-14-4 25-15,-2 6-9 16,-18 1-57-16,-5 2-30 0,-3 5-57 16,1 1-21-16,12 5-114 15,10-1-94-15</inkml:trace>
  <inkml:trace contextRef="#ctx0" brushRef="#br0" timeOffset="783062.9642">18200 8650 744 0,'1'-12'358'0,"3"-13"-123"16,-1-7-23-16,-2-2-41 0,-1-1-23 15,0 1-45-15,0 5-17 16,0 7-36-16,-1 6-12 15,-2 8-16-15,2 4-21 16,2 7-20-16,0 9-11 16,2 14-9-16,-1 6 12 15,-2 8 17-15,4 1 5 16,-2-2 5-16,1 1 1 0,-3-5 4 16,-1-4 1-16,-5-5 7 15,-4-5 3-15,-5-7 7 16,-5-3 4-16,-2-7-1 15,5-2-5-15,5-2-18 16,5-2-12-16,8 4-16 16,6 1-5-16,15 3 1 15,4 0 7-15,14-1 8 16,4 0 6-16,8 2-31 16,3 1-90-16</inkml:trace>
  <inkml:trace contextRef="#ctx0" brushRef="#br0" timeOffset="783458.8104">18956 8636 449 0,'2'-3'284'15,"0"2"16"-15,3 3-146 16,-5-2-81-16,0 6 1 16,1 21 10-16,-2 30-21 15,-1-33-15-15,-2 0-4 16,-5-10-16-16,2-2 4 0,0-11 16 16,1-6 0-16,6-9-9 15,4-7-8-15,5-5-27 16,1-2-5-16,4 4 1 15,2-1 8-15,6 9 8 16,7 3 7-16,-5 4 14 16,3 8 0-16,-7 7 10 15,-5 4 1-15,-4 9-12 16,-3 3-6-16,-6 5-11 16,-2 0-4-16,-1 2-1 15,-2 0-38-15,4-7-204 16</inkml:trace>
  <inkml:trace contextRef="#ctx0" brushRef="#br0" timeOffset="783993.0832">19472 8756 553 0,'-1'-9'399'15,"-2"-12"76"-15,-1 1-136 16,-14-3-123-16,0 3-49 15,-7 4-89-15,-5 3-36 16,0 13-42-16,2 7-15 16,7 11-18-16,4 6-2 0,16 8 8 15,6 1 6-15,16-1 5 16,5-3 2-16,9-7-19 16,1-7-24-16,-7-10-51 15,3-5-23 1,-17-13-33-16,1-4 13 0,-11-8 57 15,-3-2 29-15,-4-6 120 16,-2 0 55-16,0-7 53 16,-4 3 14-16,11 4-60 15,-1 5-45-15,12 13-31 16,5 2-16-16,10 12 0 16,5 4 5-16,3 8-23 15,-1 4-3-15,-3 8 0 16,0 4 0-16,-3 9 1 15,-6 3 2-15,-2 4-1 16,-6 0 1-16,-5-4 2 16,-2-3-1-16,-6-11 3 0,1-7 1 15,-2-12 23-15,-1-6 8 16,-3-9 9-16,-8-7 0 16,-5-6-24-16,-4 0-11 15,-4 9-18-15,-1 3-10 16,0 13-12-16,0 7-1 15,3 7-20-15,5 6-52 16</inkml:trace>
  <inkml:trace contextRef="#ctx0" brushRef="#br0" timeOffset="784350.38">19695 8697 1002 0,'15'-18'502'15,"12"-14"-160"-15,14 5-203 16,10 7-38-16,4 12-76 16,-3 8-22-16,-7 5-6 15,-4 5-1-15,-11 9 0 16,0 4 2-16,-9 9 3 16,-10 5 3-16,-1 2 3 15,-5-1 0-15,3-1-1 16,3-5-12-16,-3-11-60 0,2-5-17 15,-2-15-53-15,-1-5-46 16,-2-13 14-16,-5-4 19 16,-7-7 86-16,-2-1 91 15,-6 7 80-15,-1 5 10 16,-3 12-23-16,-3 5-29 16,-5 15-31-16,2 7-12 15,-2 11-13-15,0 0-1 16,15-1-15-16,-2-3-180 15</inkml:trace>
  <inkml:trace contextRef="#ctx0" brushRef="#br0" timeOffset="784709.884">20510 8377 860 0,'-1'-6'425'0,"1"0"-162"0,-6 9-80 16,-7 21-107-16,2 17-29 16,-16 20-26-16,4 14 0 15,0 14-6-15,-5 3-2 16,9 1-2-16,4-9 0 16,6-19 7-16,6-16-45 15,7-23-132-15,4-7-129 16</inkml:trace>
  <inkml:trace contextRef="#ctx0" brushRef="#br0" timeOffset="785039.8324">20827 8619 1030 0,'-10'-1'453'0,"-14"1"-244"16,-1 7-98-16,-1 3-87 15,4 8-23-15,7 10-8 16,4 3-2-16,11 7 2 16,7 0 3-16,9-3 4 15,4-4 1-15,3-11 5 16,-1-9 5-16,-5-10 50 0,-1-3 17 15,-9-12 46-15,-7-4 9 16,-10-6-42-16,-5 0-19 16,-6 6-52-16,0 2-29 15,4 8-109-15,7 0 50 16</inkml:trace>
  <inkml:trace contextRef="#ctx0" brushRef="#br0" timeOffset="785340.865">20935 8690 865 0,'13'1'352'15,"16"3"-208"-15,19 3-99 16,1 0-5-16,5-1-15 16,-6-2-2-16,-17-5 6 15,-4-1-14-15,-16-1-101 16,-6-1-66-16,-10 0-46 15,-7-1-2-15,-9-1 91 16,-2 0 62-16,3 3 34 16,5 3 11-16,6 3 40 15,3 5 27-15,1 7 37 16,0 5 16-16,0 7-26 16,2 4-17-16,2 3-30 0,0-1-8 15,1 0-7-15,3-3-126 16</inkml:trace>
  <inkml:trace contextRef="#ctx0" brushRef="#br0" timeOffset="785642.1523">21383 8787 811 0,'5'11'403'0,"3"1"-157"0,-4 10-72 16,-5-2-27-16,0-1-41 15,-3 0-19-15,4-7-29 16,-1-2-9-16,0-9-16 16,3-1-7-16,2-15-16 15,5-2-7-15,2-9-11 16,3-1 2-16,8 3 6 16,-3 4 0-16,1 6 7 15,0 7-1-15,-7 8-2 16,-2 5 2-16,-3 11-3 15,-7 3 2-15,-2 7 3 16,-2 6-1-16,-2-7 9 16,3-2-29-16</inkml:trace>
  <inkml:trace contextRef="#ctx0" brushRef="#br0" timeOffset="790003.1695">17587 9567 312 0,'-2'-5'222'0,"-3"-1"30"16,4 4-41-16,-8-3-70 16,6 5-22-16,-2 4-49 15,-2 0-17-15,6 7-13 16,-3-2-1-16,4 1 0 15,2-4-1-15,5-3 1 0,3 1 0 16,1-4 8-16,2-5 11 16,1-3 27-16,0 1 10 15,-10-5 11-15,-1-2-4 16,-9 1-27-16,-7 0-14 16,-4 10-26-16,4 5-10 15,-4 8-20-15,1 0-8 16,7 5-11-16,1-2-2 0,13-1-25 15,7 2-47-15,11-7-205 16</inkml:trace>
  <inkml:trace contextRef="#ctx0" brushRef="#br0" timeOffset="790537.4188">18105 9517 557 0,'-1'-12'380'0,"-1"-12"37"0,0-6-135 16,2-1-101-16,4-1-35 15,2 6-53-15,-3 7-23 16,3 8-31-16,-2 5-15 16,-1 6-26-16,-3 4-8 15,0 9-14-15,-5 6-4 0,2 15 3 16,0 0 1-1,7 14 6-15,4-1 5 16,3-3 11-16,6 4 3 0,-9-14 8 16,0-3 2-16,-7-7 3 15,-3-8 1-15,-8-3-4 16,-5-3-2-16,-9-4-9 16,3 1-8-16,2-5-16 15,4-2-6-15,10 0-7 16,3-4-1-16,11-1 11 15,8-2 8-15,15 1 16 16,7 3 7-16,9 3 4 16,4 1-1-16,0 5-7 15,-3 1 0-15</inkml:trace>
  <inkml:trace contextRef="#ctx0" brushRef="#br0" timeOffset="790923.0893">18990 9578 701 0,'0'3'323'0,"0"7"-121"16,3 7-70-16,1 10-18 16,-1 4-22-16,4 8-34 15,-5-5-5-15,-2-4-25 16,2-4-48-16</inkml:trace>
  <inkml:trace contextRef="#ctx0" brushRef="#br0" timeOffset="791294.3168">19247 9586 698 0,'4'-3'398'15,"-1"-7"-30"-15,-3 9-222 16,-4 2-41-16,-14 10-52 16,-5 5-23-16,-10 2-24 15,-3 3-1-15,5 0-24 16,3-5-13-16,12-1-8 15,7-5-4-15,6-7 21 16,4-2 10-16,15 1 7 16,1-2 0-16,17 7 1 15,4 1 1-15,2 3-41 16,7 1-209-16</inkml:trace>
  <inkml:trace contextRef="#ctx0" brushRef="#br0" timeOffset="791565.0264">19644 9661 681 0,'-7'7'408'0,"-8"3"1"15,-8 10-235-15,-5 5-21 16,-3-2-52-16,1-1-23 16,0-13-31-16,4-5-10 0,3-10-12 15,4-5-11-15,7-9-21 16,2-3-7-16,10 0-7 15,7 2 2-15,8 3 11 16,3 4 6-16,4 8 3 16,-4 5 1-16,5 13-7 15,-1 2-6-15,-6 12 3 16,5 4 3-16,-5 1-31 16,1 1-95-16</inkml:trace>
  <inkml:trace contextRef="#ctx0" brushRef="#br0" timeOffset="791868.0723">19741 9722 662 0,'0'-2'381'0,"2"0"-64"0,1 3-178 16,-3-1-122-16,0 0-17 16,12 15 1-16,45 31 3 15,-26-32 14-15,1-5 8 16,3-9 37-16,-6-5 20 15,-9-16 35-15,-2-4 17 16,-12-7 1-16,-3-4-8 16,-8-2-50-16,-6 0-25 15,-14-6-41-15,-2-1-12 0,-7 5-9 16,1 1-4-16,3 18-15 16,2 9-8-1,11 17-12-15,5 9-1 0,15 10 7 16,7 3 6-16,21 6 37 15,8 2-56-15,14-1-286 16</inkml:trace>
  <inkml:trace contextRef="#ctx0" brushRef="#br0" timeOffset="792189.476">20128 9624 660 0,'0'-1'372'0,"-1"0"-91"0,-1 4-105 16,2-3-121-16,0 10-31 15,6 19-11-15,14 33-7 16,2-36-2-16,6-4-1 15,3-14 60-15,0-6 21 16,3-7 38-16,-10-8 21 16,-5-4-34-16,-6-3-12 0,-13-2-31 15,-2 1-19-15,-10 1-37 16,1 1-45-16,-1 5-118 16</inkml:trace>
  <inkml:trace contextRef="#ctx0" brushRef="#br0" timeOffset="792530.263">20634 9630 1078 0,'-15'-6'485'16,"-9"-1"-225"-16,0 7-167 16,1 5-49-16,6 8-43 0,0 2-10 15,6 4-5-15,10 5 1 16,5 2 1-16,7 0 3 16,14-4 6-16,1-5 5 15,1-6 12-15,1-5 8 16,-10-8 45-16,-4-3 16 15,-10-7 24-15,-6-1 0 16,-13-2-48-16,-2 2-18 0,-4 1-93 16,5 4-40-16</inkml:trace>
  <inkml:trace contextRef="#ctx0" brushRef="#br0" timeOffset="792716.6284">20770 9617 1110 0,'17'-3'474'15,"9"-3"-249"-15,13 5-137 16,5-3-32-16,-2 4-26 16,-8 0-6-16,-11 0 2 15,-4 0-29-15,-11 0-114 16,-1 0-134-16</inkml:trace>
  <inkml:trace contextRef="#ctx0" brushRef="#br0" timeOffset="792864.4377">20958 9643 595 0,'-2'8'309'16,"1"12"-38"-16,-4 3-79 15,4 9-67-15,0-1-18 16,4-5-59-16,5 0-8 15,4-13-144-15</inkml:trace>
  <inkml:trace contextRef="#ctx0" brushRef="#br0" timeOffset="793057.9017">21264 9810 1484 0,'-1'0'580'0,"1"0"-400"15,0 2-72-15,0-2-59 16,0 0-5-16,-1 0 345 16</inkml:trace>
  <inkml:trace contextRef="#ctx0" brushRef="#br0" timeOffset="794129.0619">17725 10632 412 0,'0'-4'248'0,"-3"-3"18"0,-1-1-23 16,-3 0-17-16,-6-1-19 15,3 7-70-15,-2-1-32 16,-2 3-66-16,2 3-23 16,0 5-24-16,1 3-7 15,4 4-2-15,2 0 1 16,5-1 2-16,2-1 4 16,11-4 3-16,4-4 1 0,4-5 5 15,3-5 1-15,-5-7 10 16,0 0 3-1,-9-4 10-15,-8-2 20 0,-6 9 20 16,-8 1 2-16,-6 8-1 16,1 0-21-16,0 0-33 15,1 4-10-15,5 0-15 16,4 3-2-16,9 1 1 16,6 1 4-16,4-3 6 15,4 0 4-15,2-6 5 16,-2 0 12-16,-8-1 46 15,-2-4 17-15,-9 2 6 16,-4-1-14-16,-5 8-61 16</inkml:trace>
  <inkml:trace contextRef="#ctx0" brushRef="#br0" timeOffset="804632.7632">18146 10436 896 0,'11'-11'335'0,"22"-6"-248"15,8-1-18-15,16 13-18 16,7 7-16-16,-10 10-25 16,-10 9-2-16,-30 7 5 15,-14 6 6-15,-33 3 3 16,-8-3 2-16,-12-5-1 0,1-9 0 15,16-12-2-15,12-4-2 16,22-4-18-16,10-2-5 16,20 0 4-16,13-2 2 15,16 8 10-15,1 5 3 16,-11 6 2-16,-7 9 9 16,-28 3 29-16,-9 4 11 15,-25 3 0-15,-13 0-7 0,-17-6-11 16,-5-8-6-16,9-14-12 15,8-6-39-15,19-8-122 16,11-2-78-16</inkml:trace>
  <inkml:trace contextRef="#ctx0" brushRef="#br0" timeOffset="814927.679">19352 10568 587 0,'6'-7'302'0,"11"-3"-97"16,-3 10-44-16,-8 8-52 16,-2 11-20-16,-16 7-17 15,-4 9-10-15,-13 6-25 0,-4 1-10 16,-9-3-5-16,-3-7-6 16,5-17-18-16,2-9-9 15,12-16-8-15,6-9 0 16,12-7 7-16,5-1-1 15,8-1 9-15,5 3 4 16,9 5 14-16,3 7 2 0,10 11-12 16,4 5-5-16,2 14-8 15,-3 5 3-15,-2 8 14 16,-8 1-36-16</inkml:trace>
  <inkml:trace contextRef="#ctx0" brushRef="#br0" timeOffset="815246.7335">19546 10748 737 0,'1'6'302'0,"6"9"-179"16,5 2-40-16,7-1 9 15,3-4-11-15,4-11 1 16,-1-2 13-16,-3-14-3 15,-1-4 2-15,-9-7-3 16,-4-5-2-16,-11-8-14 0,-8-2-9 16,-8-8-12-16,-5 1-28 15,-2 8-18-15,1 2-8 16,0 18-23-16,8 10 1 16,-1 12-17-16,3 15-4 15,9 4-4-15,2 8 4 16,17 0 9-16,12 0 8 15,13 1 21-15,6-1-19 16,3 0-248-16</inkml:trace>
  <inkml:trace contextRef="#ctx0" brushRef="#br0" timeOffset="815601.8659">19947 10769 889 0,'-3'1'371'0,"-3"1"-219"16,6 3-70-16,0-5-43 15,0 0-5-15,9 5 3 16,12 3-6-16,30 4-4 16,-33-16-2-16,-1-9 9 15,-2-2 4-15,-10-5 10 16,-1 0 2-16,-11-4 10 15,-7-2-1-15,-4 5-9 16,-7-2-9-16,1 14-37 0,0 5-14 16,1 9-23-1,4 14-6-15,2 10-2 0,7 7 3 16,8 13 3-16,6 6 7 16,11 2 15-16,0-1 7 15,0-9 13-15,-3-5 19 16,-1-12-151-16,-1-7-173 15</inkml:trace>
  <inkml:trace contextRef="#ctx0" brushRef="#br0" timeOffset="815895.9158">20367 10694 671 0,'-13'-6'397'0,"-13"-3"-25"16,-4 1-198-16,2 7-124 15,3 1-27-15,5 9-36 16,6 4-9-16,9 4-8 16,6 4 1-16,12-3 22 15,6 1 14-15,7-10 31 16,4-3 11-16,-2-9 12 0,0-4-4 15,-11-6-7-15,-5-2-1 16,-9 0-78-16,-1 2-86 16</inkml:trace>
  <inkml:trace contextRef="#ctx0" brushRef="#br0" timeOffset="816050.9488">20531 10612 1227 0,'2'-1'518'0,"-2"1"-320"16,0 5-77-16,0-5-91 16,-1 1-21-16,0 25-2 15,-5 34 0-15,8-25-104 16,6-3-108-16</inkml:trace>
  <inkml:trace contextRef="#ctx0" brushRef="#br0" timeOffset="816357.7854">20855 10598 872 0,'-15'-2'380'0,"-18"2"-184"0,2 2-106 15,8 13-80-15,6 3-13 16,15 7-26-16,5 1-5 16,18 1 11-16,4-2 7 15,9-6 18-15,-2-5 13 16,-8-10 60-16,-4-4 28 16,-16-8 45-16,-3-3 0 0,-13-3-51 15,-8-1-26-15,-9 0-52 16,-2 3-23-16,8 7-119 15</inkml:trace>
  <inkml:trace contextRef="#ctx0" brushRef="#br0" timeOffset="816547.1628">20919 10639 662 0,'2'-3'355'0,"11"1"-50"15,2 1-164-15,12 0-95 16,6 1-8-16,3-4-18 16,3 2-2-16,-7 0-2 15,-3-2 8-15,-5 2-92 16,-5-4-90-16</inkml:trace>
  <inkml:trace contextRef="#ctx0" brushRef="#br0" timeOffset="816683.7">21173 10588 353 0,'-4'6'273'16,"0"6"36"-16,-1 5-91 16,2 6-105-16,-1 2-30 15,4 1-41-15,0 3-3 16,4-3-27-16,5-1-75 16</inkml:trace>
  <inkml:trace contextRef="#ctx0" brushRef="#br0" timeOffset="817053.9311">21504 10556 627 0,'-10'-3'377'0,"-8"0"-15"16,2 3-200-16,0 5-120 15,4 4-27-15,11 1-29 16,1 4-5-16,13-3 1 16,-1 0 5-16,7-2 14 15,3-1 4-15,-7-3 10 16,-1-3 7-16,-13-4 3 0,-5-3-3 16,-7-3-6-16,-8 2-8 15,0 5-8-15,-4 3 0 16,-5 5 4-16,6 5-2 15,7 3 6-15,5 0 4 16,12 6 1-16,5-2 7 16,7 0 7-16,2-4-2 15,7-7 1-15,-2-4-2 16,2-6-5-16,3-5-34 0</inkml:trace>
  <inkml:trace contextRef="#ctx0" brushRef="#br0" timeOffset="817207.9116">21501 10300 1368 0,'-5'-7'522'0,"-6"-5"-391"16,7 7-101-16,7 9-103 15,7 9-116-15</inkml:trace>
  <inkml:trace contextRef="#ctx0" brushRef="#br0" timeOffset="817370.5912">21818 10610 940 0,'6'10'462'0,"9"14"-173"0,4 3-131 16,-4-3-66-16,-2 0-8 15,-7-5 43-15,-10-4 12 16,-8-3-29-16,-5 2-22 15,-11-2-64-15,-3-2-63 16</inkml:trace>
  <inkml:trace contextRef="#ctx0" brushRef="#br0" timeOffset="858095.4547">16062 14505 546 0,'23'4'192'0,"50"4"-169"15,26-6 9-15,49 2 52 16,26-3 22-16,32-1 16 16,11 3 0-16,-7-3-55 15,-16-2-22-15,-38 0-18 16,-23-4-1-16</inkml:trace>
  <inkml:trace contextRef="#ctx0" brushRef="#br0" timeOffset="858548.9399">15714 14028 1004 0,'6'0'411'15,"16"7"-255"-15,5 2-40 16,9 9-49-16,8 5-26 16,0 3-29-16,-2 2 0 15,-3-1-140-15,-6-1-198 16</inkml:trace>
  <inkml:trace contextRef="#ctx0" brushRef="#br0" timeOffset="858716.4917">16096 14052 928 0,'-14'4'402'0,"-27"6"-198"15,-6 1-75-15,-8 5-66 16,-8 7-24-16,6 6-36 16,3 5-3-16,12 1 40 15,9-6-89-15,15-9-205 16</inkml:trace>
  <inkml:trace contextRef="#ctx0" brushRef="#br0" timeOffset="859051.7972">16191 14060 447 0,'-4'11'295'16,"-6"13"33"-16,2 1-124 15,-4 0-79-15,2-2-30 16,10-1-49-16,-2-5-20 16,7-2-11-16,3-6 4 15,0-7 46-15,0-5 25 16,-2-13 27-16,-1-3 9 0,-5-10-22 16,-2 1-14-1,-6-15-21-15,0 0-17 16,2-4-30-16,-1-3-11 0,4 10-16 15,1 1 0-15,2 8-2 16,6 3-2-16,5 7-7 16,3 3-4-16,12 4-5 15,2 4 26-15,12 4-122 16,7 5-75-16</inkml:trace>
  <inkml:trace contextRef="#ctx0" brushRef="#br0" timeOffset="859279.5361">16173 14256 923 0,'10'4'376'15,"16"4"-251"-15,8-1-19 16,11-3-59-16,2 2-15 16,1 2-18-16,-8-5-68 15</inkml:trace>
  <inkml:trace contextRef="#ctx0" brushRef="#br0" timeOffset="859573.6733">16351 14022 973 0,'0'0'419'0,"5"0"-221"16,3 10-64-16,4 6-47 15,-1 1-5-15,-4 7-7 16,0-2 1-16,-5 1-29 16,-2-1-8-16,0-6-15 15,-1-5-6-15,2-9-5 16,9-6 0-16,6-7-6 15,3-5-2-15,4-7-5 16,3 4-4-16,-4 1 0 16,4 5-2-16,-3 12-3 15,-11 0 0-15,-2 11-3 16,-10 4 4-16,0 4 3 0,4 6 3 16,0 2-97-16,0-4-152 15</inkml:trace>
  <inkml:trace contextRef="#ctx0" brushRef="#br0" timeOffset="859905.7456">16594 13891 1001 0,'2'-7'431'0,"8"-8"-234"15,10 3-50-15,10 3-91 16,7 1-18-16,2 4-28 15,-3 0-4-15,-8 5 0 16,-6 0 1-16,-7 4-2 16,-3 2 2-16,-9 4 4 15,-3 4 1-15,0 6 0 16,-1 6-3-16,1 3-8 16,4 7-2-16,6 4-2 15,4 2 1-15,0 1 2 16,-3-3 0-16,-5-4 21 15,-6-5 21-15,-12-6 45 16,-7-4 21-16,-13-11 1 16,-3-4-15-16,-3-13-40 15,5-4-76-15</inkml:trace>
  <inkml:trace contextRef="#ctx0" brushRef="#br0" timeOffset="860853.5959">22473 14444 314 0,'-38'0'231'16,"-31"0"21"-16,21 4-115 0,16-3-14 15,32 4-83-15,18 1-28 16,36 1-15-16,21 1 3 16,47-4 65-16,20-4 36 15,33-2 52-15,11-1 16 16,-3 3-47-16,-8 5-37 16,-28 3-42-16,-23 2-10 15,-43 1-4-15,-8-4-3 16,-19-2-49-16,-1-3-84 0</inkml:trace>
  <inkml:trace contextRef="#ctx0" brushRef="#br0" timeOffset="861404.6635">23458 13871 810 0,'-6'5'316'0,"-4"5"-173"15,0 8-132-15,8 5-5 16,6 4 10-16,8-1-2 16,14-4 5-16,2-11 2 15,5-9 8-15,-2-7 3 0,-7-11 7 16,-2-4 2-16,-9-8 2 15,-4 1 13-15,-7-6 12 16,-1 7 1-16,-2 4-4 16,-1 7-19-16,-2 15-54 15,0 8-14-15,4 21-16 16,2 11 1-16,5 15 28 16,3 3 4-16,-4-1 5 15,-4-4 1-15,-7-12 4 16,-7-4 4-16,-7-12 12 15,-6-5 5-15,-6-15 17 16,1-5 3-16,-1-13-33 16,3-6-40-16,13 0-125 15,2-3-154-15</inkml:trace>
  <inkml:trace contextRef="#ctx0" brushRef="#br0" timeOffset="861768.3637">23877 13743 846 0,'-3'3'368'0,"-3"6"-152"16,7 15-155-16,-4 11-18 16,4 14-15-16,-3 3-10 15,-1 1-5-15,1-6 0 16,-7-15 1-16,9-4 0 0,-6-14 7 15,4-5 15-15,4-9 21 16,-4-6 9-16,-4-16 7 16,1-7-13-16,-4-15-20 15,5-4-11-15,4-5-16 16,2 1-5-16,1 6-5 16,2 5-1-16,-2 8 4 15,-3 6 2-15,0 8 0 16,4 4-5-16,5 3-16 15,6 4-9-15,15 3-10 16,5 0 0-16,15 5 0 16,7 2-39-16,11 5-138 15</inkml:trace>
  <inkml:trace contextRef="#ctx0" brushRef="#br0" timeOffset="861979.3208">23808 14050 384 0,'1'2'236'16,"10"9"34"-16,5-4-105 0,20 5-41 15,2 0-32-15,5-5-61 16,7 1-8-16,-13-8-102 15</inkml:trace>
  <inkml:trace contextRef="#ctx0" brushRef="#br0" timeOffset="862291.2152">24009 13795 790 0,'4'1'369'15,"6"2"-147"-15,2 12-118 16,2 3-19-16,-2 9-21 16,-1 1-8-16,-7 1-13 15,-2-2-4-15,-4-9-16 16,-2-5-2-16,3-7 5 16,1-4 3-16,2-8-2 0,-2 5-6 15,0 0-12-15,6-20-8 16,44-27-3-16,-28 32-2 15,-4 8 10-15,-2 5 3 16,-3 10 3-16,-3 8 2 16,-1 9-9-16,-2 2-2 15,0 1-7-15,0-5-61 0</inkml:trace>
  <inkml:trace contextRef="#ctx0" brushRef="#br0" timeOffset="862624.8832">24306 13704 1027 0,'0'-6'472'16,"3"-6"-220"-16,3 5-110 16,8 0-34-16,5 2-52 15,3 3-18-15,-2 2-23 16,5 0-6-16,-8 2-6 15,-6 1-2-15,0 5-1 16,-8 1-2-16,0 7 0 16,0 6 1-16,2 9-1 15,4 7-1-15,5 12 0 16,1 4 0-16,0 2 3 0,-3-3 1 16,-5-10 2-16,-3-12 2 15,-9-15 11-15,-9-8 8 16,-15-11 20-16,-9-5 7 15,-4-11-5-15,1-3-57 16</inkml:trace>
  <inkml:trace contextRef="#ctx0" brushRef="#br0" timeOffset="863096.6866">23739 14371 981 0,'5'4'378'0,"6"9"-261"0,9 3-18 16,13 9 19-16,6 2-18 16,14 3-20-16,-2-4-15 0,-2-7-24 15,-11-1-4-15,-20-9 32 16,-9 2 10-16,-24 0 28 16,-12 1 1-16,-23 5-35 15,-3 0-14-15,6 1-51 16,4 0 391-16</inkml:trace>
  <inkml:trace contextRef="#ctx0" brushRef="#br0" timeOffset="864004.6791">16946 14454 551 0,'0'-2'268'0,"0"-1"-96"0,0 2-44 16,0 1-40-16,0 0-20 16,3 1-30-16,20 6-8 15,34 45-19-15,-22-28-6 16,1-3 1-16,-2-4 3 16,-4-6 60-16,-8-2 39 15,-15-9 92-15,-7 3 15 16,-16-1-44-16,-7 4-32 0,-5 9-88 15,-12 1-20-15,-3 10-44 16,3 1 318-16</inkml:trace>
  <inkml:trace contextRef="#ctx0" brushRef="#br0" timeOffset="866374.8802">17515 14556 145 0,'-1'0'125'0,"1"0"20"0,11 1-5 16,24-1-47-16,13 0-15 15,32-3 29-15,20-3 13 16,29 3 28-16,16-2 19 16,24 4-24-16,7 0-26 15,3 0-46-15,-10 1-20 0,-28-2-16 16,-13 1-3-1,-23-2-5-15,-7-2 2 0,-11 3-137 16</inkml:trace>
  <inkml:trace contextRef="#ctx0" brushRef="#br0" timeOffset="867054.692">19137 14566 225 0,'-1'0'192'0,"-3"-1"29"0,6 1-37 16,-2-1-51-16,10 0-28 15,21 0-8-15,78 2 4 16,-26 2-2-16,7 2 0 16,9-1-18-16,6-1-10 15,0-1-30-15,-4-4-7 16,-15-8-20-16,-12-5-71 16</inkml:trace>
  <inkml:trace contextRef="#ctx0" brushRef="#br0" timeOffset="867884.8779">19864 14554 658 0,'-2'-2'317'16,"-4"-3"-106"-16,2 4-47 16,-3 5-75-16,1 3-40 15,4 19-52-15,2 9-17 16,8 37 3-16,1 25 7 16,5 34 6-16,2 11 2 0,-9 10 3 15,1-5 1-15,-9-25 4 16,-5-9 1-16,1-31 6 15,-4-16 3-15,2-14 6 16,1-9 35-16,6-15-427 16</inkml:trace>
  <inkml:trace contextRef="#ctx0" brushRef="#br0" timeOffset="868394.2928">19403 15764 587 0,'-2'1'314'16,"2"1"-32"-16,23-1-155 16,11 0-16-16,44-1 0 15,17-2-8-15,36-3-8 16,14-2-11-16,8-2-14 15,-5 1-5-15,-31 0-34 16,-8 1-9-16,-37 1-14 16,-15 1-46-16,-25 5-429 15</inkml:trace>
  <inkml:trace contextRef="#ctx0" brushRef="#br0" timeOffset="868690.9598">19456 15776 895 0,'-3'-5'404'0,"2"-1"-190"16,1 6-83-16,0 0-77 15,-2 18-26-15,-2 71-24 16,3-18 0-16,6 24 5 16,5 7-1-16,-1 9-2 15,-8 2 0-15,-1-12 4 16,0-9 1-16,7-26 4 16,4-10 4-16,6-20-351 15</inkml:trace>
  <inkml:trace contextRef="#ctx0" brushRef="#br0" timeOffset="869032.8857">20551 15798 1125 0,'0'-5'434'0,"-1"-4"-311"16,0 8-45-16,1 11-29 15,0 12-30-15,5 35-30 16,6 15 2-16,1 24 3 15,3 8 3-15,-4 10 5 16,-5 2 2-16,-4-11 3 16,2-8 1-16,-3-31 5 15,4-13-21-15</inkml:trace>
  <inkml:trace contextRef="#ctx0" brushRef="#br0" timeOffset="869308.3973">19485 16689 868 0,'32'-2'348'0,"57"-4"-210"16,27 2 16-16,30 2 6 16,8 2-23-16,4 4-49 15,-14 0-26-15,-25 1-37 16,-18-2-25-16,-41 1-123 16</inkml:trace>
  <inkml:trace contextRef="#ctx0" brushRef="#br0" timeOffset="869783.7524">19736 16130 786 0,'8'0'345'0,"6"-3"-139"0,14 2-105 15,5 1 5-15,10 3-5 16,1 0-14-16,-12-1-23 16,-5 3-9-16,-17-3-16 15,-3 3-5-15,-12 11-8 16,-6 3-4-16,-22 12-6 16,-6 6-4-16,-3 3-6 15,4 1-1-15,18-5 0 16,8-4 0-16,20-14 2 15,12-6 0-15,17-12 2 16,6-2 0-16,0-3-4 16,-8-3-2-16,-4 6-54 15,-3 3-77-15</inkml:trace>
  <inkml:trace contextRef="#ctx0" brushRef="#br0" timeOffset="869965.3971">19697 16288 1091 0,'5'1'425'15,"15"-1"-277"-15,12 0-68 16,23 1-17-16,8-2-15 16,1-1-22-16,-3-1-5 15,-13-2-52-15,-4 0-125 0</inkml:trace>
  <inkml:trace contextRef="#ctx0" brushRef="#br0" timeOffset="870132.8691">19968 16033 969 0,'14'1'362'15,"8"-1"-244"-15,11 8-114 16,4-3 43-16,2 3-407 16</inkml:trace>
  <inkml:trace contextRef="#ctx0" brushRef="#br0" timeOffset="870275.9">20325 15940 1101 0,'-2'0'492'15,"-3"5"-235"-15,2 9-110 16,-3 14-100-16,4 8-16 16,3 3-17-16,3 5 9 15</inkml:trace>
  <inkml:trace contextRef="#ctx0" brushRef="#br0" timeOffset="870682.6889">19893 16635 837 0,'4'0'431'0,"0"-3"-128"15,3 17-211-15,3 10-41 16,1 24-52-16,-2 16 4 16,-3 27 5-16,-2 6 3 15,-1 1 6-15,0-11-1 16,-2-19 1-16,0-7-18 0,1-16-182 16</inkml:trace>
  <inkml:trace contextRef="#ctx0" brushRef="#br0" timeOffset="871147.7357">18566 17379 836 0,'-4'-1'364'0,"-2"-3"-174"16,7 4-99-16,17 2-45 16,18 1-6-16,36 0-1 15,23-1 15-15,36-3 18 16,17-1-7-16,29-3-7 15,4-3-12-15,9 0-21 16,-16-2 0-16,-37 1-8 16,-28 5 3-16,-58 11-365 15</inkml:trace>
  <inkml:trace contextRef="#ctx0" brushRef="#br0" timeOffset="873524.8971">18673 17189 956 0,'0'0'404'0,"-3"0"-235"16,-2 6-43-16,4-6-39 15,-9 6-18-15,-47 49-14 16,25-26-14-16,-4-1-17 15,-8-1-5-15,-5-1-7 16,0-7 1-16,8-6 0 16,9-6-1-16,14-1-6 0,8-4-5 15,10 0-8-15,7 2-1 16,14-3-2-16,6 2 3 16,16-3 2-16,4-2 1 15,1-7 4-15,1-5 1 16,0-6 2-16,-5 0 0 15,3 1 1-15,-12 2 3 16,-9 5 0-16,-7 5 0 0,-9 7-5 16,-5 0-2-16,-2 6-2 15,-5-1 1-15,2-3 4 16,0-2-5-16,-1-1-6 16,0 0-1-16,0 0-2 15,0-1 7-15,-5-8 5 16,-20-34-1-16,23 34-4 15,1 4-1-15,2 5-5 16,-1 1 2-16,1 0 5 16,0 0 1-16,1 13 4 15,9 43 1-15,-3-17-1 16,1 2-1-16,-2 4 1 16,-2-5 2-16,-2-9 2 15,-2-9 1-15,0-9 8 16,-1-6 8-16,-5-10 17 15,-1-2 3-15,-5-15-2 0,0-5-5 16,-3-10-16-16,0-6-2 16,3-2-6-16,4-1-5 15,7 9-7-15,0 6-2 16,1 5-7-16,1 9 5 16,-1 9 0-16,0 6 0 15,1 15 3-15,1 5-5 16,4 21 1-16,3 5 0 15,4 2 4-15,1 4 1 0,-1-13 3 16,-4-11 3-16,-2-10 3 16,-4-7 2-16,-3-11 16 15,1-1 5-15,-1-10-2 16,2 2-2-16,2-3-24 16,-3 3-7-16,4 8-11 15,1-1-4-15,-4 4-18 16,-2-2-15-16,0 0-20 15,-1 0-3-15,0 0 19 16,0 0 21-16,-31 13 29 16,-37 2 12-16,21-26 7 15,-2-4 1-15,10-4-3 16,1-1-4-16,5 3-2 16,4 7 1-16,6 5 0 15,8 5-5-15,13 5-8 16,5 1-6-16,19 6-5 15,4 2 2-15,13 3 7 16,6-1 0-16,7 6 5 0,2-2 2 16,-2-3-36-16,-2-4-11 15,-17-10-1-15,-10-1 8 16,-17-2 43-16,-11-4 15 16,-21-5 14-16,-8-5 2 15,-15-5 13-15,-1 6 6 0,-1-1-11 16,4-2-10-16,3 6-21 15,1 2-10-15,17 6-12 16,4 4-6-16,21 2-6 16,12 5 2-16,18 2 1 15,9 3 6-15,7 0 9 16,3-3 2-16,-3 0 4 16,-1-3 2-16,-4 1 4 15,-6-1 3-15,-15-6 11 16,-9-2 7-16,-14-2-3 15,-8-3-1-15,-17-7-9 16,-3 1-6-16,-8-8 3 16,-1 0-3-16,10 5-6 15,2 0-4-15,14 6-5 16,7 4-1-16,9 2-8 16,7 1 2-16,15-4-2 15,3 1 1-15,11-4 8 0,3-4 1 16,-2 2 5-16,1-2 2 15,-11 4 7-15,-6 1 7 16,-15 3 13-16,-6 1 0 16,-15 3-10-16,-5 4-8 15,-7 6-13-15,-3 0-2 16,-1 3 5-16,1-2 2 16,7-2 0-16,4-1 1 15,11-6-3-15,3-2-2 16,9-3-3-16,7-4 0 15,7-6-1-15,6 2 4 0,4-2-2 16,-2-3 1-16,4 4 3 16,-3 1-1-16,-8 1 3 15,-3 6 5-15,-10 3 5 16,-6 2 0-16,-7 6 0 16,-6-3-2-16,-5 3-5 15,-4 0 4-15,-1-5 3 16,2 3 1-16,3-6 4 15,5-3-3-15,5 1-5 16,4-4-6-16,6 1-7 16,5 2-6-16,5-1-1 15,7-1 1-15,2 4 1 16,1 1 2-16,-1 3 2 16,-4 3 0-16,-8 5 2 15,-7 3 1-15,-8 5 0 0,-4 5 1 16,-5 0 1-16,-2 3 1 15,1-8 4-15,1-4 4 16,5-6 8-16,-1-12 4 16,5-1-1-16,-2-9 0 15,6-3-10-15,2 2-6 16,3-4-7-16,2 4-6 0,4 2-4 16,2 2 0-1,3-2 2-15,6 5 2 0,-3 4 4 16,-2-2 0-16,-6 10-5 15,-2 5-1-15,-4 6-4 16,-3 7 1-16,-5 3 7 16,-1 0 3-16,-1-3 5 15,0-3 3-15,2-10 6 16,-2 1 3-16,-5-9 7 16,2-2 4-16,-4-3-2 15,0-9 0-15,4-3-7 16,2-7-4-16,3-3-7 15,5 0-4-15,2-1-11 16,6 8-4-16,4 0-1 16,0 7 1-16,0 5 5 15,-1 3-1-15,-3 5-1 16,-3 3 0-16,-2 5 3 16,-3 3 4-16,-7 4 5 0,-1 0 4 15,-7 0 3-15,-3-3 2 16,8-5 1-16,1-6 3 15,8-5-2-15,1-3-5 16,7-6-7-16,1 1-6 16,6-4-16-16,-2 3 494 15</inkml:trace>
  <inkml:trace contextRef="#ctx0" brushRef="#br0" timeOffset="874591.4269">18407 16895 403 0,'6'-9'320'0,"6"-7"17"15,-3-5-63-15,-8-4-26 16,-6-3-40-16,-3 0-22 15,-9 3-57-15,2 2-34 16,-4 7-58-16,-1 6-18 16,-5 4-21-16,1 6-8 0,-4 8-12 15,2 2-6-15,4 12-3 16,4 3 3-16,10 3 5 16,5 2 5-1,10-1 7-15,7-5 1 0,8-8 3 16,6-5 2-16,3-14 7 15,-3-7 4-15,5-6 7 16,-10-4-1-16,-4 3-2 16,-2 2-3-16,-9 6-7 15,0 8-2-15,-3 13 1 16,-1 9 1-16,2 15 5 16,1 3 4-16,2-2-4 15,6-4 1-15,4-14 25 16,2-4-516-16</inkml:trace>
  <inkml:trace contextRef="#ctx0" brushRef="#br0" timeOffset="875547.9792">18055 17466 201 0,'-41'-1'127'15,"-28"-3"-5"-15,-19 2-23 16,-1 1-10-16,10 1-19 16,7-1-15-16,22 1 7 15,8 2 21-15,22-2 27 16,11 3-4-16,20-3-3 15,13-2-15-15,38-2-29 16,22-1 9-16,42-1 49 16,16 6 9-16,12 1 5 15,3 1-13-15,-27 0-51 16,-18-2-30-16</inkml:trace>
  <inkml:trace contextRef="#ctx0" brushRef="#br0" timeOffset="880684.8934">17409 14546 668 0,'4'-1'358'0,"3"-1"-10"0,14 2-217 16,10 3-23-16,11-1-11 15,19 5-29-15,27-5-39 16,16 2 5-16</inkml:trace>
  <inkml:trace contextRef="#ctx0" brushRef="#br0" timeOffset="882984.8053">19697 14655 135 0,'9'-2'103'0,"18"-3"19"15,6-2-9-15,16 1 3 16,11 1-1-16,17-1 11 16,13 3 3-16,27-1-7 15,17 3-4-15,34-4-17 16,19-1-10-16,22-8-12 16,17-2-11-16,23-6-23 15,6-4-4-15,9 2-23 16,-13-2-5-16,-12 11-6 15,-11 4-83-15</inkml:trace>
  <inkml:trace contextRef="#ctx0" brushRef="#br0" timeOffset="884443.8721">20272 17370 303 0,'-38'0'118'16,"-44"-1"-50"-16,9 1 3 15,19 1 40-15,6 0 22 16,18-1 26-16,10 0-19 16,18 0-59-16,13 0-25 15,30-1-49-15,10-1-6 16,33-3 28-16,20 1 18 0,25-1 41 15,13 2 10 1,32 0-4-16,10 1-13 0,24 0-41 16,4-2-17-16,-76 2 10 31,-68 1 1-31,0 0 1 0,195-5 1 0,-27 4-24 16,-16 3 1-16,-108 7-124 15</inkml:trace>
  <inkml:trace contextRef="#ctx0" brushRef="#br0" timeOffset="905399.9299">22403 14523 174 0,'0'5'122'0,"0"5"17"16,0-2 2-16,0-4-24 16,-1 1-20-16,2 1-25 15,0-1-2-15,1 2-5 16,1 1 2-16,-3 1-12 16,2 2-3-16,-4 3 1 15,0 2-10-15,0 4-13 16,2 3-8-16,0 2-11 15,0 0 3-15,-1 1 5 16,1-3 2-16,-1 1 0 16,0 3 1-16,1-1 7 15,-4-1 3-15,4 3 5 16,0 2 0-16,0-1-4 16,0 4-1-16,-4-3-2 15,-2-1-4-15,2 5-4 16,-2-2 5-16,4 7 1 0,-1-1 0 15,1-2 1-15,2 3-9 16,0-3-7-16,1-2-3 16,1 1-4-16,-2-3-1 15,1 2-2-15,-1 1 0 16,4 2 0-16,0-1 0 16,-1 1 0-16,2 3 1 15,-5 2 0-15,-1-2 1 0,-2 3 3 16,0-3 1-16,-1-5 4 15,4-1-1-15,3-6-2 16,-3-3-2-16,1 1-6 16,2-2 2-16,-9-7-1 15,11 10 0-15,-3 2 3 16,1-2-3-16,8 10-1 16,-10-7 2-16,2 2-3 15,-3 3 2-15,1-4 0 16,-1 0-1-16,-1-2-1 15,1-2-1-15,0-3 1 16,4 1 0-16,-2-6 1 16,-3 0 1-16,1-3 0 15,0-1 0-15,0 3 0 0,2-1-1 16,-4 0 2-16,2 5-2 16,-1-1 1-16,-2-3-1 15,5 6-1-15,-4-4-1 16,5 4 0-16,-1 3 0 15,-1 2-2-15,2 1-1 16,0-2 1-16,-1 1 0 16,4-2 3-16,1-4 0 15,-4-4 1-15,-3-1 0 0,3-6 0 16,-2 1 0-16,-2-1-1 16,7 0 1-16,-6 2 0 15,3-2 2-15,2-2-2 16,-8 2 1-16,3-1-2 15,-2 2 0-15,-1-2-1 16,3-1 0-16,2-2 0 16,0 0 0-16,-2 0 0 15,0 3 2-15,0 1 1 16,0 0-1-16,0 9 1 16,0 1-2-16,-2 1-1 15,1 0 0-15,1-3 0 16,0-3 0-16,3-6 0 15,-1-1-1-15,0-2 1 16,-2-3 0-16,-2 0 2 16,2 2 2-16,-1 6-2 0,1 2-1 15,0 5 0-15,-3-4-1 16,3-5 2-16,-2 0-1 16,2-6-1-16,1-2-4 15,-1-3 0-15,0-2 1 16,-1 1 7-16,1 0 7 15,-2 0 6-15,1 0-1 16,0 1-1-16,0 0-1 16,0 0 6-16,-4 8-8 15</inkml:trace>
  <inkml:trace contextRef="#ctx0" brushRef="#br0" timeOffset="909669.673">18627 14433 459 0,'-4'-4'326'16,"-2"1"16"-16,-2 2-149 16,5 2-49-16,7 8-88 15,2 3-35-15,11 1-27 16,1 2 1-16,9 5 3 16,3 0 2-16,5-2 3 15,-1-2 3-15,-2-5 3 16,-5-3 2-16,-12-1 3 0,-7-3 8 15,-13 1 21-15,-7 1 19 16,-15 4 19-16,-7 4 0 16,-8 9-12-16,1 3-21 15,6 4-24-15,8-2-11 16,18-8 56-16</inkml:trace>
  <inkml:trace contextRef="#ctx0" brushRef="#br0" timeOffset="910382.6762">19673 15099 688 0,'0'-3'313'15,"4"-1"-159"-15,2 0-41 16,5 6-39-16,2 8-28 16,2 8-16-16,4 8-4 15,-1 9-16-15,3 3-1 16,-1-4 2-16,-1-3-1 16,0-11 1-16,-2-7 1 15,4-14 43-15,0-8 27 0,-1-17 41 16,2-12 9-16,1-7-17 15,-2-2-23-15,-1 7-43 16,-1 11-7-16,1 9-54 16</inkml:trace>
  <inkml:trace contextRef="#ctx0" brushRef="#br0" timeOffset="911750.4489">20948 14465 533 0,'-2'0'313'0,"-1"0"-39"16,3 2-169-16,0-2-30 15,0 0-44-15,1 3-7 16,23 12-12-16,30 30-4 0,-23-28-4 16,5-2 2-16,-2 0 3 15,0-4 3-15,-4-1 4 16,-6-6 5-16,-8-3-10 16,-7-1 75-16,-9-2 62 15,-6-1 10-15,-15 5 36 16,-8 8-64-16,-14 13-68 15,-1 12-16-15,3 4 40 16,5-2-71-16</inkml:trace>
  <inkml:trace contextRef="#ctx0" brushRef="#br0" timeOffset="945300.7227">20987 14420 793 0,'-4'-1'374'0,"-3"1"-157"0,2 1-48 16,5-1-74-16,2 5-33 15,-2-5-40-15,0 0-13 16,13 7-9-16,42 23-1 15,-20-18-1-15,5 3 2 16,-1-1 4-16,1-1 2 16,-12-1-11-16,-4 0-28 0,-11 0-108 15,-8-1-114-15</inkml:trace>
  <inkml:trace contextRef="#ctx0" brushRef="#br0" timeOffset="945523.9339">21041 14496 782 0,'-5'-2'373'0,"-3"0"-134"16,1-2-66-16,3 4-80 16,6 1-33-16,8 2-47 15,7-1-12-15,12 4 2 16,2 1 2-16,2 1 2 15,1 4 1-15,-7-2 2 16,-2 1 0-16,-6-2 2 16,-3-1-21-16,-3-2-163 0</inkml:trace>
  <inkml:trace contextRef="#ctx0" brushRef="#br0" timeOffset="945735.7522">21013 14443 719 0,'-3'2'390'0,"-4"-2"-115"0,3 2-116 16,4-2-38-16,3 0-71 15,-3 0-22-15,0 0-2 16,24 8 1-16,37 14-5 16,-27-12-1-16,-2 0-7 15,-1 4-3-15,-5-1 2 16,-6 0 9-16,-5 0-115 15,-5-3-158-15</inkml:trace>
  <inkml:trace contextRef="#ctx0" brushRef="#br0" timeOffset="945984.591">21010 14483 754 0,'-2'-3'391'15,"1"2"-131"-15,-2 1-63 16,2 0-99-16,0 0-39 16,0 8-36-16,-2 14-6 15,-3 34-8-15,7-25-3 16,5 3-25-16,-1-1-75 15</inkml:trace>
  <inkml:trace contextRef="#ctx0" brushRef="#br0" timeOffset="948049.509">20954 14479 835 0,'-4'-1'441'15,"1"0"-129"-15,3 4-176 16,0-3-50-16,0 0-63 16,1 14-8-16,9 42-3 15,-3-20-2-15,-1 1-2 16,0 2 0-16,-5-4 3 16,2-8 2-16,1-9-38 15,-2-8-57-15,4-6-92 16,-5-8-78-16,-1-12-8 0,-2-8 54 15,1-11 90-15,-5-1 97 16,2 2 100-16,4 0 35 16,-1 8 66-16,5 5 14 15,-2 8-12-15,-3 7-21 16,2 9-59-16,0 4-26 16,-1 8-34-16,-4 5-8 15,0 6-6-15,-1 3-5 16,0 3-10-16,2-1-2 0,-4-4-1 15,3-4 1-15,0-8 0 16,2-5-1-16,2-6-5 16,0-2-8-16,5-6-12 15,-5 3-4-15,0 0-1 16,3-7 2-16,4-9 6 16,45-29 0-16,-21 30 0 15,3-2-6-15,-2 2-3 16,-2 2 1-16,-7 0 6 15,-6 8 10-15,-8 1 5 16,-4 1 1-16,-6 8 4 16,-5-2 2-16,5-2 5 15,0 0 0-15,-12 6-7 16,-38 25-2-16,29-15-6 16,3 0 0-16,2 2-2 15,0 0 1-15,6-6-1 16,1 0 0-16,6-6-11 0,4-4-3 15,6-2-3-15,3-6-1 16,11-6 7-16,0-5 3 16,9-6 1-16,3 0 2 15,1 0 7-15,-1 1 0 16,-7 7 7-16,-5 3 4 16,-12 4 4-16,-4 5 13 0,-7 5 1 15,-3 0-2-15,5-2 1 16,0 0-9-16,-18 9-2 15,-36 21 0-15,28-19-4 16,0-2 0-16,3-9-2 16,2-2-3-16,6-3-6 15,4 0-3-15,8 2-9 16,4 1-6-16,1-3-11 16,-1 4-5-16,0 0 0 15,14-3 4-15,45-7 13 16,-29 8 8-16,0 1 7 15,-3 2 3-15,-11 4 5 16,-3-4 5-16,-13 4 8 16,-5-3 3-16,-11-1 4 15,-6 2-3-15,-10-5-8 16,-3 2-3-16,3-5-10 16,7 2-4-16,6 0-7 0,9 1-6 15,7 2-10-15,-1-2-5 16,11 2-2-16,-7 0 0 15,0 0 10-15,21-5 4 16,30-12 10-16,-28 11 4 16,-6 2 5-16,-2 4 4 15,-7 1 14-15,-6-2 8 16,-6 4 6-16,-6 4 1 16,-6 1-9-16,-3 3-6 15,-2-1-11-15,-2-3-6 0,4 2-7 16,8 2-3-16,4-1-3 15,5 0-3-15,3-6-6 16,0-4-2-16,6-4 1 16,6-3 1-16,6-3 6 15,7-1 1-15,2-1 4 16,1-4 3-16,-2 8 5 16,-8 0 4-16,-7 4 7 15,-5 4 10-15,-10 0 3 16,-1 1-1-16,-5 3-7 15,-4 6-9-15,-1 0-1 16,-1 0 1-16,-2-1 4 16,-1-3 1-16,-2-9-1 15,0-2-2-15,4-5-8 16,1-2-4-16,8 2-8 0,0 1 2 16,3-1 10-16,1 5 9 15,3 2 7-15,0 1-2 16,0 3-7-16,0 0-7 15,0 0-4-15,0 0 1 16,23 8 0-16,28 10 1 16,-29-13 0-16,-4 0 3 15,-1 2 0-15,-6-5 1 0,-5 2 9 16,-3-4 8-16,-7 0 11 16,-6-5 0-16,-8-2 0 15,-4-1-6-15,-9-5-7 16,-5 0-3-16,7-1-11 15,1 0-5-15,13 12-11 16,4-1-3-16,7 6-2 16,-1-2-6-16,6-1-5 15,-1 0 0-15,0-1 1 16,1 1 7-16,19 0 8 16,34 4 5-16,-27 1 4 15,0-3 2-15,-7 3 2 16,-4 0 2-16,-8-2 4 15,-2 4 4-15,-6-4 9 16,-2-1 3-16,-8-2 3 16,-1-1-2-16,-3-1-8 15,-3-5-4-15,1-1-5 16,-3-5-3-16,5 4-3 0,3-1-2 16,-1 4-7-16,8 4-5 15,-1 2-10-15,4 3-4 16,1-3 2-16,0 0 2 15,0 0 11-15,0 0 3 16,0 0 8-16,10 6 0 16,26 12 8-16,-28-18 4 0,-7-2 8 15,-1 1 3-15,-4-1 1 16,2 0-4-16,1 1-9 16,-1 0-6-16,-10 0-7 15,-29 1-2-15,34 3-3 16,2 2 0-16,2 0-2 15,2 0 1-15,0-1-1 16,1-4 2-16,0 0 5 16,0-1 2-16,0 0 6 15,-2-1 2-15,1 1 1 16,0 0-1-16,0 0-7 16,0 0-2-16,0 0-12 15,0 0-4-15,1-1-1 16,0 1-1-16,0 1 9 15,0 0 4-15,6 1 4 16,3 1 2-16,-3-1 3 0,28 8 3 16,-34-9 5-16,-1 3 2 15,1 0 3-15,-1-3 25 16,-1 0 399-16</inkml:trace>
  <inkml:trace contextRef="#ctx0" brushRef="#br0" timeOffset="952298.348">20836 14186 937 0,'0'0'405'0,"7"0"-209"16,7 0-89-16,16-1-64 16,8-5-15-16,8-2-11 15,7 1-5-15,-1 4-31 16,-6 2-135-16</inkml:trace>
  <inkml:trace contextRef="#ctx0" brushRef="#br0" timeOffset="952987.6685">21455 14192 524 0,'5'-4'293'0,"1"-1"-47"16,1-6-35-16,1-3-57 0,-1 2-27 16,1-4-30-16,-3-2-5 15,-1 0-6-15,-2-2 1 16,-3 2 4-16,0 2-23 15,-6 2-19-15,1 1-10 16,-2 4-35-16,-6 2 5 16,-3 6-13-16,-2 3-11 15,-5 12-11-15,5-1-5 16,0 10-2-16,2 2 4 16,10 2 8-16,2 3 3 0,11-3 7 15,6-4 0-15,6-5 0 16,5-9 0-16,4-12 3 15,2-7 5-15,-4-12 5 16,0-2 5-16,-6-5 6 16,-7 4-1-16,-5 3 0 15,-3 3 0-15,-4 14-8 16,0 5-3-16,2 17 3 16,0 7-2-16,5 13 2 15,4 3-1-15,6 1-2 16,3-3 0-16,4-12 6 15,0-4-33-15,-2-11-355 16</inkml:trace>
  <inkml:trace contextRef="#ctx0" brushRef="#br0" timeOffset="973456.6551">21134 17192 583 0,'-4'4'301'0,"2"5"-50"16,1 2-101-16,6 6-55 15,7-2-1-15,13-1-23 16,9 1-10-16,12-6-12 15,3-3-20-15,-2-2-16 16,-2-2-1-16,-16-2 4 16,-3 0 4-16,-17 0 17 15,-5 2 25-15,-15 7 13 16,-12 6-3-16,-16 13-12 16,-7 1-24-16,-5 2-23 15,7 1 32-15,17-4-176 16</inkml:trace>
  <inkml:trace contextRef="#ctx0" brushRef="#br0" timeOffset="983515.8175">17563 15799 381 0,'-13'14'206'0,"-8"11"-56"16,-8 14-48-16,-10-1-14 16,-1 4-39-16,0-2-15 15,3-9-8-15,7-3 19 0,8-13 22 16,8-5 5-1,11-10 7-15,4-7-23 0,14-9-26 16,6-11-6-16,12-9-18 16,4-3 0-16,3-6 0 15,-3 4 2-15,-9 6 2 16,-1 0 24-16,-10 14 23 16,-3 7 2-16,-7 12 12 15,0 7-23-15,-5 12-28 16,1 4-6-16,10 8-16 15,1 2 2-15,11-1 5 16,6-1 4-16,5-6 10 16,-1-5 21-16</inkml:trace>
  <inkml:trace contextRef="#ctx0" brushRef="#br0" timeOffset="984539.7665">22410 15753 436 0,'-1'2'232'16,"-3"3"-73"-16,-4 2-50 15,-2 4-17-15,-8 10-34 16,-2 3-12-16,-5 7-17 16,-6 3-4-16,1 1-4 15,2 0-1-15,5-5 0 16,4-6 1-16,8-15 25 15,1-7 6-15,14-9-5 16,7-12-5-16,11-7-26 16,7-9-6-16,7-8 4 15,4 2 3-15,-1-2 6 0,-5 5 3 16,-9 5 6-16,-8 4 4 16,-7 9 5-16,-1 7 1 15,-8 7-3-15,0 5-9 16,0 6-14-16,-1-5-9 15,1 5-12-15,8 19-1 16,22 35-6-16,-8-29 2 16,6 5 10-16,4-1 3 15,-1 0 10-15,1-4 40 16</inkml:trace>
  <inkml:trace contextRef="#ctx0" brushRef="#br0" timeOffset="990998.5356">23337 15481 817 0,'-8'-3'409'15,"0"0"-152"-15,-7 5-110 16,-2 4-40-16,4 8-71 15,-5-3-23-15,11 3-24 16,7 4-4-16,7-5 5 16,4-2 7-16,4-3 27 15,3-6 14-15,-3-5 32 0,-2-4 21 16,-4-4 21-16,-1-2 6 16,-7 1-10-16,-1 6-18 15,-2-3-30-15,-5 4-17 16,-5 5-22-16,0-1-9 15,-1 9-15-15,-1 3-3 16,7-2-1-16,4 2-2 16,1-7-3-16,5-1-2 0,4-3-1 15,5 2 3-15,4-5 8 16,-1-3 3-16,-2 1 8 16,-6-1 8-16,-7 6 13 15,-4-1 2-15,-10 3 0 16,-3-2-7-16,1-5-17 15,4 3-62-15,12 0-257 16</inkml:trace>
  <inkml:trace contextRef="#ctx0" brushRef="#br0" timeOffset="991503.4583">23591 15582 674 0,'4'-8'346'0,"3"-13"-96"16,2 4-45-16,-2-5-51 16,-1 4-35-16,-4 6-46 15,-2 2-13-15,0 4-29 16,-1 0-9-16,3-4-10 16,2-6-3-16,5-3-4 15,0-3 7-15,3-2 28 16,-3 2 22-16,-2 0 36 15,-4 4-1-15,0 5-2 16,-1 3-7-16,-2 4-23 16,0 5-8-16,-5 3-33 15,4-2-16-15,0 0-19 16,1 27-4-16,11 47 5 16,3-24 1-16,2 7 5 15,-3-3 3-15,0-3 3 16,-6-6 2-16,-5-7 1 15,3-1-1-15,-7-17 18 16,1-1-44-16,6-12-6 0</inkml:trace>
  <inkml:trace contextRef="#ctx0" brushRef="#br0" timeOffset="991957.8137">24184 15497 498 0,'-1'-6'340'0,"0"-2"43"0,-2 2-106 15,3 4-76-15,0 2-41 16,-1 0-80-16,1 0-32 16,0 11-48-16,7 46-4 15,-1-25 4-15,0 3 1 16,0-5 4-16,-2-4 4 16,-3-6-22-16,-1-5-53 15,-1-8-241-15</inkml:trace>
  <inkml:trace contextRef="#ctx0" brushRef="#br0" timeOffset="992228.7492">24435 15427 1036 0,'-7'1'454'0,"-9"4"-222"16,-3 6-68-16,-4 2-59 15,-2 0-30-15,-2 0-42 16,-1-1-10-16,4 3-16 16,1-3-2-16,4-3-5 15,7 2-6-15,5-4-9 16,6 1-6-16,8 1-4 16,5 0 4-16,12 2 8 15,3-1 5-15,3 3 6 0,2-1 1 16,-1-1-69-16,-1-4-105 15</inkml:trace>
  <inkml:trace contextRef="#ctx0" brushRef="#br0" timeOffset="992552.3536">24711 15571 475 0,'-7'7'363'15,"-3"6"27"-15,-12 5-143 16,-4 2-31-16,-2 0-80 16,-4-3-27-16,4-7-33 15,-2-8-18-15,1-8-16 16,3-5-9-16,7-4-17 16,2-2-8-16,8 1-17 15,3 1-10-15,9 0-11 16,3 5-3-16,10 3 9 15,2 2 5-15,4 5 13 16,5 0 5-16,-1 7 1 16,2 6 1-16,-4 7 3 15,-2 0 2-15,-7 8 12 16,-3-1-29-16,-2 0-277 16</inkml:trace>
  <inkml:trace contextRef="#ctx0" brushRef="#br0" timeOffset="992937.8559">24771 15605 831 0,'-2'6'371'0,"-5"6"-163"16,2 1-87-16,8 7-68 15,4-2-17-15,8-1-26 16,6-2-2-16,-1-9 3 15,-2-3 18-15,1-8 53 16,-3-9 21-16,-2-11 19 16,-1-3-12-16,-7-4-35 15,0-4-11-15,-6-3-22 16,-5-4-5-16,-5-6-14 16,-4-3-11-16,-10 0-1 15,-1 0-4-15,0 15-10 16,1 12-7-16,5 15-14 15,-2 7-7-15,2 10-8 16,4 5-1-16,8 6 1 16,11 5 3-16,13 4 9 15,9 0 5-15,8 3 8 16,2-3 6-16,2-5-16 0,-1-3-41 16,0-5-209-16</inkml:trace>
  <inkml:trace contextRef="#ctx0" brushRef="#br0" timeOffset="993348.365">25081 15691 1347 0,'0'-2'575'0,"1"1"-364"0,3 1-49 16,-4 0-74-16,0 0-44 15,0 0-11-15,0 0 29 16,0 0 345-16</inkml:trace>
  <inkml:trace contextRef="#ctx0" brushRef="#br0" timeOffset="997610.7336">23295 16283 369 0,'0'0'253'15,"0"-1"2"-15,1-1-70 16,-1 1-13-16,0-1-32 15,0 1-16-15,0 0-19 16,0 0-10-16,-1 0-22 16,0 0-16-16,0-1-30 15,0 1-13-15,-2 0-16 16,-7 1-4-16,2 2-4 16,-24 27-1-16,36-15 0 15,4-2 0-15,6-4 5 16,2 1 3-16,-1-9 5 0,3 0 4 15,-7-8 22-15,3-5 14 16,-5-1 30-16,-1-2 4 16,-3 8 3-16,-6-1-1 15,-2 5-23-15,-7 4-5 16,-8 2-25-16,0 1-15 16,-1 5-18-16,4 2-9 15,6 2-9-15,4 3 0 16,5 0 8-16,6 0 4 0,6-3 9 15,0-6 1-15,5-1 4 16,-2-5 3-16,-4-2 7 16,-3-5 5-16,-5-2 9 15,-3-4 5-15,-1 1 6 16,0 2-3-16,-8 2-8 16,-4 4-5-16,-3 4-13 15,1 4-6-15,7 2-10 16,4-2 31-16,8 1-143 15,3-3-50-15</inkml:trace>
  <inkml:trace contextRef="#ctx0" brushRef="#br0" timeOffset="1.00133E6">22530 14217 758 0,'-12'-2'368'15,"-17"-3"-137"-15,-3 4-29 16,-15 2-59-16,-4 6-39 16,-5 12-61-16,-7 3-21 15,8 21-37-15,7 8-12 0,14 14-6 16,15 11 0-16,19-1 5 16,11 0 5-16,22-14 6 15,11-7 3-15,23-22 7 16,7-17 2-16,9-30 10 15,-2-22 6-15,-11-30 48 16,-3-6 23-16,-24-15 69 16,-11 2 1-16,-31 9-24 15,-15 11-13-15,-27 18-65 16,-10 8-5-16,-3 13-25 16,2 7-9-16,16 7-118 15,11 11-61-15</inkml:trace>
  <inkml:trace contextRef="#ctx0" brushRef="#br0" timeOffset="1.00164E6">22471 14206 1021 0,'-1'16'397'0,"1"26"-284"15,0 16-25-15,-1 12 4 16,-1 8-24-16,-7-2-20 15,3 0-3-15,0-10-51 16,-1-8-57-16</inkml:trace>
  <inkml:trace contextRef="#ctx0" brushRef="#br0" timeOffset="1.0019E6">22119 14489 761 0,'6'-1'388'16,"17"-4"-19"-16,13 5-165 15,28 2-65-15,10 3-4 16,7 2-64-16,-2 3-34 0,-12-2-62 16,0-4-499-16</inkml:trace>
  <inkml:trace contextRef="#ctx0" brushRef="#br0" timeOffset="1.00358E6">23677 16239 557 0,'-4'-10'289'0,"-1"-14"-68"15,1-5-51-15,8 0-56 0,6 0-19 16,11 5-20-16,4 3-12 15,7 12-26-15,2 4-12 16,2 16-31-16,0 10-6 16,-13 13 16-16,-8 11 12 15,-21 12 29-15,-14 3 10 16,-15 5-2-16,-4-4-1 16,-8-17-11-16,1-6-3 0,4-23 6 15,4-8-2-15,12-10-1 16,4-10-9-16,10-1-21 15,8-1-12-15,6 5-21 16,5 1-7-16,9 2-6 16,5 2 4-16,11 5 9 15,6 8 6-15,5 6 14 16,1 3 3-16,-5 4 5 16,-6-5 3-16,-4-1-25 15,-6-4-50-15</inkml:trace>
  <inkml:trace contextRef="#ctx0" brushRef="#br0" timeOffset="1.00402E6">24396 16252 712 0,'-2'-2'380'0,"3"3"-106"16,-1 6-106-16,-1-7-79 15,-4 16-26-15,-18 50-4 16,7-28-16-16,-5-4-13 16,1-7 3-16,-5-16 6 15,0-7 2-15,1-10-9 16,3-6-7-16,4-9-19 16,4-3-9-16,10-1-11 15,4 3-5-15,7 3 1 16,3 2-1-16,9 9-2 15,0 4 0-15,6 15-1 16,3 7 6-16,-7 8 12 16,1 2 30-16,-2 1-170 15</inkml:trace>
  <inkml:trace contextRef="#ctx0" brushRef="#br0" timeOffset="1.00435E6">24495 16417 783 0,'0'3'364'16,"0"4"-123"-16,4 6-111 16,4-5-43-16,3-1-20 0,4 0-29 15,2-7-3-15,1 0 0 16,2-5 1-16,-2-7 5 16,2-2 4-16,-4-8 7 15,-4-4 5-15,-6-8 0 16,-6-3-1-16,-12-2-15 15,-8-3-9-15,-8 2-11 16,-3 0-9-16,-1 10-13 16,2 5-12-16,9 18-21 15,3 7-7-15,7 12-7 16,7 5 2-16,8 7 11 16,11 4 7-16,13 0 15 15,11 1 4-15,8-5-66 16,3 0-84-16</inkml:trace>
  <inkml:trace contextRef="#ctx0" brushRef="#br0" timeOffset="1.00474E6">24748 16385 612 0,'1'4'264'0,"5"4"-133"16,6 0-94-16,6 4-10 15,4-2-19-15,-4-4 1 0,3-4 32 16,-9-6 14-16,5-3 45 16,-2-2 18-16,-5-5-7 15,0-1 2-15,-7-7-15 16,-4-1-6-16,-5 4-25 15,-2 2-10-15,-7 7-11 16,-4 6-10-16,-3 6-6 16,3 8-9-16,3 5-31 15,-1 3-8-15,9 9-3 16,-1 1-4-16,6 7 2 16,7 2 1-16,9 4 6 15,4 2 6-15,-1-1 11 16,3-3-20-16,-8-7-55 15,1-1-68-15,4-9-214 16</inkml:trace>
  <inkml:trace contextRef="#ctx0" brushRef="#br0" timeOffset="1.00496E6">25166 16438 1284 0,'0'1'540'0,"5"1"-294"16,-2-1-106-16,-3-1-63 16,0 0-16-16,0 0 10 15</inkml:trace>
  <inkml:trace contextRef="#ctx0" brushRef="#br0" timeOffset="1.00606E6">23257 17260 267 0,'4'-4'234'15,"5"-5"34"-15,-1 2-41 16,-8-1-17-16,0-1-35 16,-4-1-10-16,-4 1-29 15,4 1-26-15,-5 4-36 16,-2 1-19-16,1 4-40 16,-2 5-8-16,1 6-11 15,2-1-7-15,3 4-5 16,2-1 1-16,5 0 1 0,5 0 0 15,5-4 4-15,2 2 2 16,7-8 3-16,-2-1 4 16,4-5 6-16,-1-3 6 15,-8-7 11-15,-3-2 9 16,-5-3 26-16,-6-1 19 16,-7-2 14-16,-1 1-8 15,-9 6-26-15,0 2-27 0,0 9-34 16,0 1-9-16,3 5-13 15,2 6 0 1,3 1 3-16,1 5 2 0,6 0 6 16,3 1 3-16,8-5 2 15,5 0 3-15,3-3 3 16,0-2 0-16,2-1 2 16,-2-2 3-16,-6-6 3 15,4-1 5-15,-6-7 2 16,0-1 3-16,0-2 6 15,-8-2 3-15,-2 0 8 16,-6 1 6-16,-1 4-2 16,-3 4-1-16,-3 6-13 15,0 1-10-15,1 7-17 16,3 4-9-16,3 1-3 16,3 2-40-16</inkml:trace>
  <inkml:trace contextRef="#ctx0" brushRef="#br0" timeOffset="1.01291E6">23829 17144 307 0,'-10'8'268'15,"-11"4"25"-15,-15-7-42 16,-1-4-29-16,-1-7-73 16,7 0-41-16,10-5-55 15,9-4-24-15,10-7-24 0,5-7-5 16,14-1-6-16,3-2-4 16,12 4 3-16,4 4 0 15,6 4-1-15,-1 10 0 16,-8 10-3-16,1 8 2 15,-18 15 8-15,-4 7 4 16,-15 14 30-16,-13 3 7 16,-17 14 4-16,-6-1-1 15,-9-2-21-15,-2-5-4 0,8-20 2 16,4-10 4-16,15-16-3 16,6-7-2-16,8-6-15 15,7-2-8-15,6-10-10 16,5-4-4-16,11-1-2 15,6 3 7-15,13 11 6 16,5 6 2-16,2 7 5 16,0 9-2-16,-9 10 4 15,-1 0 11-15,-9-1-204 16</inkml:trace>
  <inkml:trace contextRef="#ctx0" brushRef="#br0" timeOffset="1.01333E6">24200 17225 733 0,'4'6'336'0,"1"8"-158"16,2 3-16-16,-7 5-30 15,-2 1-31-15,-5-1-34 16,0-3-10-16,-1-1-22 16,1-8-5-16,0-7 4 15,2-3-3-15,-1-12-8 16,2-3-10-16,8-8-17 15,0-3-3-15,10-1-5 16,5 0 2-16,4 8-4 16,2 1-2-16,0 14 3 15,0 3 2-15,-6 9 9 16,-3 7 5-16,-6 7 5 16,-5 2 2-16,-5 0 25 15,0 4-56-15</inkml:trace>
  <inkml:trace contextRef="#ctx0" brushRef="#br0" timeOffset="1.01373E6">24588 17253 711 0,'-10'-10'381'0,"-12"-8"-89"16,-2 2-64-16,1 7-109 15,-1 4-41-15,8 15-64 16,3 5-18-16,9 8-17 16,4 4-1-16,6-1 4 15,7 2 5-15,7-5 8 16,2-3 4-16,1-11 6 16,0-3 4-16,-5-7 11 15,-3-7 4-15,-4-6-59 16,-5-5-75-16,-2 0-259 15</inkml:trace>
  <inkml:trace contextRef="#ctx0" brushRef="#br0" timeOffset="1.01405E6">24594 17200 552 0,'5'-15'328'0,"3"-11"-52"16,8-1-76-16,4-2-15 15,5 3-36-15,5 8-21 16,-1 10-45-16,0 9-23 0,-3 16-32 15,-4 3-8-15,-1 16-2 16,-5 4-3-16,-3 5 0 16,1 0 2-16,-6-7 5 15,1-7 0-15,-1-11 5 16,-4-5 0-16,-3-11 11 16,-1-5 1-16,-1-8-23 15,-2-9-5-15,-5-9-19 16,-1-1-6-16,0 3 10 15,-2 5-1-15,1 12-11 16,-2 8-4-16,-5 13-7 16,0 7-1-16,-6 11 6 15,-3 2 4-15,5 3-57 16,3-2-86-16</inkml:trace>
  <inkml:trace contextRef="#ctx0" brushRef="#br0" timeOffset="1.01453E6">24865 17092 1033 0,'7'-9'472'0,"7"-9"-235"15,6 2-54-15,2 10-90 16,0 1-44-16,3 13-39 16,-3 11-5-16,1 7-5 15,-2 9 1-15,-4 4 7 16,-3 0 2-16,-7 4 4 15,-2-3 2-15,-3-5 0 16,0-6 1-16,1-13-1 16,0-4 0-16,2-8-3 15,-2-2-14-15,-1-8-23 16,0-4-16-16,-2-7-46 16,2-5-12-16,-2 3 7 15,-5 0 14-15,-4 8 42 0,-4 6 25 16,-5 6 26-16,-1 6 6 15,-1 5 3-15,1 3 0 16,4 2-16-16,0-2-6 16,8-6-9-16,4-3-52 15,6-5-191-15</inkml:trace>
  <inkml:trace contextRef="#ctx0" brushRef="#br0" timeOffset="1.01477E6">25309 17348 901 0,'0'0'470'0,"0"0"-105"16,-1 0-130-16,1 0-97 16,0 0 63-16</inkml:trace>
  <inkml:trace contextRef="#ctx0" brushRef="#br0" timeOffset="1.09709E6">17469 14511 881 0,'3'-2'398'0,"5"-7"-190"16,5-1-33-16,6-1-77 15,1 0-27-15,12 11-39 16,5 2-17-16,1 3-11 16,6 5 0-16,-5-6 2 15,-3 1 0-15,3-3 0 16,0-2 0-16,-2-2 0 16,-1-3 0-16,-6 2 26 15,-2-2-61-15,-9 2-168 16,-4-2-286-16</inkml:trace>
  <inkml:trace contextRef="#ctx0" brushRef="#br0" timeOffset="1.09878E6">22502 14215 719 0,'-5'-4'345'0,"2"1"-129"15,-4-2-32-15,4 3-53 16,1 1-14-16,1-1-22 16,0 0-5-16,0 1-5 15,0 0-9-15,1 0-8 16,0 0-3-16,-1 0-25 15,0 1-8-15,-1 0-19 16,1 0-12-16,0 0-1 16,0 0-3-16,-1 8-3 15,-3 12-1-15,-5 36-4 16,10-25-5-16,0 7 3 16,2 2 1-16,0 1 5 15,1-1 5-15,-2 0 3 16,0-4 1-16,-1-2 4 15,0-3 2-15,-2-5 4 0,-4 0 1 16,0-6 1-16,-1-5-1 16,2-8-17-16,3-6-65 15,2-10-372-15</inkml:trace>
  <inkml:trace contextRef="#ctx0" brushRef="#br0" timeOffset="1.0992E6">22226 14450 549 0,'-1'0'363'0,"-1"0"-3"0,2 0-105 16,0 0-144-16,0 0-31 15,1 0-42-15,19 9-9 16,33 11 8-16,-21-17-13 16,7 0-12-16,3-1-3 15,4 0-6-15,-5 2 1 16,-4-4 2-16,-1 1 1 16,-13 0 32-16,-6 1-62 15</inkml:trace>
  <inkml:trace contextRef="#ctx0" brushRef="#br0" timeOffset="1.2093E6">17758 14213 871 0,'-21'-3'376'15,"-24"3"-201"-15,-5 5-55 16,-2 13-45-16,-3 8-27 0,6 17-28 15,5 14-8-15,15 10-16 16,14 4-6-16,27 1-8 16,13-6-1-16,24-8 4 15,6-5 3-15,14-17 8 16,5-11 4-16,13-22 12 16,6-10 27-16,-6-23 50 15,-7-10 35-15,-21-12 55 16,-12-3-10-16,-25 2-18 15,-11 5-13-15,-27 2-40 16,-15 2-9-16,-13 1-32 16,-10 3-26-16,-9 9-33 15,-1 4-7-15,2 11-85 16,10 7-50-16,18 8-156 16</inkml:trace>
  <inkml:trace contextRef="#ctx0" brushRef="#br0" timeOffset="1.20967E6">17740 14207 805 0,'-3'-3'430'0,"-4"3"-114"15,3 3-110-15,0 13-105 16,2 10-31-16,3 24-15 15,0 8 6-15,2 17 2 16,-2 1-6-16,-4-5-15 16,-1 1-9-16,-3-12-11 15,3 0-2-15,3-13-18 16,4-5-59-16</inkml:trace>
  <inkml:trace contextRef="#ctx0" brushRef="#br0" timeOffset="1.21033E6">17590 14865 435 0,'2'-2'286'0,"-2"-4"38"15,0 4-106-15,0 2-83 16,-1 0-25-16,0 1-56 15,-1 29-22-15,-3 48-14 16,0-19-10-16,-2 29-8 16,-1 7 0-16,-3 14 1 15,8 6 1-15,-5-5 2 16,6-6 1-16,2-12 2 16,0-11 2-16,1-24 0 15,4-12 4-15,-3-21-183 16</inkml:trace>
  <inkml:trace contextRef="#ctx0" brushRef="#br0" timeOffset="1.21099E6">17524 15865 641 0,'-1'-2'387'0,"1"2"-57"16,1 10-191-16,-1 6-42 15,3 20-71-15,-1 12-3 16,2 26-11-16,5 16-4 16,-9 23-1-16,2 10-1 15,-8 12 41-15,-7 1 7 0,3-12 6 16,-4-5 11-16,6-22-23 16,-1-14-3-16,7-15-2 15,-1-13-9-15,4-14-16 16,1-12-6-16,4-18-115 15,3-9-88-15</inkml:trace>
  <inkml:trace contextRef="#ctx0" brushRef="#br0" timeOffset="1.21158E6">17491 17162 628 0,'1'-2'336'0,"-1"2"-101"15,1 2-52-15,-1-2-71 16,0 2-26-16,2 28-15 0,3 34-7 16,-5-21-21-16,0 0-9 15,0-4-11-15,0-2-1 16,-6-11-4-16,-3 0-1 16,3-6-5-16,1-6-7 15,5-8-140-15</inkml:trace>
  <inkml:trace contextRef="#ctx0" brushRef="#br0" timeOffset="1.21528E6">20948 14510 384 0,'2'-2'235'0,"-2"-6"3"0,0 4-26 16,0 0-28-16,0 0-15 16,0 4-23-16,0 0-21 15,-1 0-43-15,0 0-15 16,0 0-37-16,0 1-8 0,-3 17-9 15,-4 31-6-15,8-25-6 16,0-1-1-16,0 0-22 16,2 2-81-16</inkml:trace>
  <inkml:trace contextRef="#ctx0" brushRef="#br0" timeOffset="1.21569E6">20953 14493 540 0,'0'-3'359'0,"0"-1"-21"0,0 4-154 16,0 0-44-16,0 0-83 15,0 0-20-15,0 14-14 16,0 36-2-16,-2-17-5 16,1-1-3-16,-1-2-4 15,1 1-2-15,1-8 1 16,-1-1-16-16,1-8-120 16,0-6-157-16</inkml:trace>
  <inkml:trace contextRef="#ctx0" brushRef="#br0" timeOffset="1.21602E6">20980 14444 798 0,'5'0'373'0,"4"1"-169"0,0 3-118 15,7-4-26-15,3 3-42 16,3 0-41-16</inkml:trace>
  <inkml:trace contextRef="#ctx0" brushRef="#br0" timeOffset="1.2163E6">21014 14472 952 0,'-3'-4'437'0,"-5"-5"-201"0,-1-2-79 15,4 3-101-15,0 2-28 16,5 4-67-16,0 2-93 0</inkml:trace>
  <inkml:trace contextRef="#ctx0" brushRef="#br0" timeOffset="1.21651E6">21000 14430 519 0,'-7'-3'296'0,"-3"-3"-40"15,1 2-86-15,6 1-92 16,-3 1-35-16,5 2-97 16,1 0-117-16</inkml:trace>
  <inkml:trace contextRef="#ctx0" brushRef="#br0" timeOffset="1.21665E6">20980 14414 654 0,'0'4'389'0,"-3"-2"-23"16,0 6-236-16,3 3-57 16,3 5-39-16,6 6-104 0</inkml:trace>
  <inkml:trace contextRef="#ctx0" brushRef="#br0" timeOffset="1.21761E6">21042 14742 311 0,'-1'2'174'0,"-2"-1"-23"16,1-1-13-16,2 0 1 15,0 0 5-15,0-1 12 16,0 0 8-16,16-5-10 16,38-19-11-16,-22 2-33 15,2 0-19-15,-4 0-37 16,-2 2-15-16,-10 7-17 15,-8 6-26-15</inkml:trace>
  <inkml:trace contextRef="#ctx0" brushRef="#br0" timeOffset="1.21874E6">18517 17442 153 0,'0'-5'120'0,"3"-3"40"16,3-2 24-16,2-2 16 16,0-1-12-16,3 0-42 15,1-2-38-15,4 1-60 16,3-1-18-16,-6 4-12 16,1 3 7-16,-10 5 22 15,-2 1 14-15,-4 2 11 0,1 0-4 16,-1 0-16-16,0 0-12 15,-19 3-14-15,-25 12-7 16,21-3-10-16,-1 0-5 16,5 2-4-16,-1-2 0 15,8-3-1-15,5-1-1 16,5-5-5-16,3 0-1 16,8-6 2-16,6-4 1 15,5-5 6-15,5-5 4 16,4-7 9-16,4 0 1 0,0 0 0 15,0 3 2-15,-7 5-1 16,-8 3 4-16,-10 8 14 16,-5 1 20-16,-3 7 2 15,-6 3-3-15,-7 6-14 16,-5 3-21-16,-5 0-8 16,-2 2-1-16,0-1-1 15,-3-1-3-15,1 2-3 16,1-1-2-16,6-1-4 15,5-3-2-15,8-2-1 16,1-6 0-16,8-4-1 16,3-2-1-16,5-6-1 15,8-3-2-15,10-8 0 16,3-4-1-16,6-4 4 16,5 2 2-16,-10 8 7 0,-2 2 5 15,-13 7 3-15,-8 1 0 16,-6 4-6-16,-3 6-45 15,-4 7-473-15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6T12:58:30.0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5724 6176 188 0,'1'0'103'0,"3"3"3"16,-2-3-2-16,-2-1 28 15,0 1 22-15,0-1 18 16,0 0 2-16,0 0-19 16,0 0-9-16,0-2-19 15,3-8-9-15,5-31-7 16,-10 32-5-16,-2 2-8 16,-3 0-5-16,-5 7-18 15,0-2-14-15,4 4-26 16,-4 4-11-16,3 4-19 15,1 2-5-15,-1 4-14 16,2-2-2-16,6 4-5 16,2-2 1-16,3-3 4 15,8 3 4-15,1-8 4 16,-2 1 2-16,3-4 5 16,-1-4 2-16,-1-1 4 15,2-4 3-15,-1-3 5 0,-3-2 2 16,-4-4 10-1,-1 1 15-15,-7-2 15 0,-3 2 6 16,-7 5 7-16,-3 0-11 16,-5 7-17-16,3 1-14 15,6 5-23-15,5 0-7 16,0 6-12-16,-2 1 1 16,0 2-1-16,-4 2 2 15,10-3 1-15,3 2 0 16,7-5 3-16,2 0-2 0,2-5 4 15,2-3 2-15,1-5 5 16,4 0 3-16,-4-4 9 16,-3-3 6-16,-7-2 9 15,-5-4 2-15,-6 1 4 16,-3 2-4-16,-6 6-13 16,-5 3 4-16,8 6-9 15,-2 3-4-15,9-1-5 16,5 1-12-16,0-5 3 15,2 0-41-15,-2 0-143 16,0 0-461-16</inkml:trace>
  <inkml:trace contextRef="#ctx0" brushRef="#br0" timeOffset="1974.1385">5422 5528 543 0,'-3'-6'321'0,"-3"0"-19"16,-2 5-73-16,0 5-97 0,2 4-27 16,-1 8-54-16,1 5-20 15,4 8-15-15,1 5-5 16,2 0-5-16,4-1-1 16,6-5-3-16,5-8 0 15,3-6 3-15,2-7 3 16,-2-8 9-16,-4-7 10 15,3-12 31-15,-5-2 6 16,-3-8 8-16,-2-1-1 16,-8 1-14-16,0 3-1 0,-6 7 0 15,0 9-7-15,3 12-23 16,-7 1-11-16,12 16-25 16,-4-1-4-16,-3 5-5 15,8 8 0-15,1-3 7 16,5 3 0-16,8-7 6 15,2-4 3-15,2-11 3 16,6-7 5-16,-1-7 9 16,-1-8 16-16,-6-10 25 15,-5-6 17-15,-7-7 18 16,-5 3-8-16,-3 1-18 16,0 8-15-16,-5 7-25 15,-3 1-10-15,-5 9-72 16,-1 1-83-16,5 10-388 15</inkml:trace>
  <inkml:trace contextRef="#ctx0" brushRef="#br0" timeOffset="2417.325">5842 5382 885 0,'0'-4'420'0,"1"3"-145"0,3 7-145 16,-4-6-23-16,1 8-20 15,1 19-9-15,3 38-29 16,0-20-17-16,0 1-13 16,-2-1-4-16,4-5-1 15,-4-7 2-15,-2-13 3 16,6-2 1-16,-7-11 5 15,1-4 7-15,0-6 7 16,-1 2 0-16,0-1-3 16,-2-20-11-16,1-44-14 15,-2 21-3-15,3-4-4 16,0 2 0-16,-3 5 2 16,1 6 0-16,2 3 0 0,-4 4 2 15,2 3 3-15,-4 4 2 16,1 1-4-16,5 4-6 15,8 2-14-15,2 3-8 16,6 7-4-16,3 2 2 16,6 1 18-16,0 1-48 15,8 1-96-15,0 0-100 16</inkml:trace>
  <inkml:trace contextRef="#ctx0" brushRef="#br0" timeOffset="2678.0387">5882 5693 835 0,'-9'7'460'16,"-5"5"-86"-16,10-2-224 15,4-2-50-15,12-4-62 16,8-2-19-16,5 0-4 16,5-2 1-16,-1 0-1 15,-2 0-1-15,0-1-73 16,1 2-163-16</inkml:trace>
  <inkml:trace contextRef="#ctx0" brushRef="#br0" timeOffset="3063.3736">6007 5500 985 0,'2'-7'418'0,"3"5"-244"16,2 2-52-16,1 6-57 15,0 8-5-15,0 3 5 16,0 4-1-16,-1 5-10 16,-4-2-11-16,2-3-15 15,-1-6-3-15,1-9 1 16,0-6 4-16,2-12-3 16,1-9-3-16,3-7-11 15,5-4-6-15,2 2-5 16,-1 5-2-16,-3 6 0 15,0 5 2-15,-4 7 8 16,0 5 7-16,-2 8 21 16,-2 6 4-16,-3 12 2 15,-1 4-4-15,0 3-18 16,-1-1-4-16,5-4-45 0,2-5-67 16,5-10-525-16</inkml:trace>
  <inkml:trace contextRef="#ctx0" brushRef="#br0" timeOffset="3543.1276">6266 5318 1022 0,'-2'0'473'0,"2"-1"-196"15,2 0-96-15,-2 0-86 16,5 0-25-16,19-3-23 16,34-5-7-16,-33 1-10 15,-4 3-3-15,-4 1-10 16,-4-2-2-16,1 5-3 15,-6 1-1-15,1 4-4 16,-5 7-4-16,-4 8-7 16,0 4-4-16,-3 8-3 15,3 7 2-15,1 4 5 16,4 0 2-16,-1 0 2 16,0-1 2-16,-1-1 2 0,1 0-1 15,0-5 4-15,-4-5 1 16,-2-8 9-16,-5-6-7 15,-3-2 54-15,-4-2 13 16,-8-4 17-16,1 0 11 16,-1-4-52-16,0-3-13 15,11-6-31-15,-1-4-46 0,10-5-217 16</inkml:trace>
  <inkml:trace contextRef="#ctx0" brushRef="#br0" timeOffset="12801.2793">8234 6224 248 0,'-1'-2'212'0,"-1"-3"67"15,-1 1-35-15,2 3-43 16,0 0-13-16,0-1-23 16,0 1-13-16,-7-3-33 15,-8-2-18-15,-29-3-34 16,31 11-19-16,2 4-32 0,4-1-10 16,2 7-26-16,1 1-9 15,5 2-6-15,-3 0-1 16,11-2 8-16,5 1 6 15,2-6 9-15,5-3 6 16,-1-8 28-16,1-9 17 16,-3-4 40-16,-4-3 22 15,-9-1 22-15,-6-1 1 0,-7 5-9 16,-6 2-16-16,-7 9-39 16,1 5-16-16,-1 8-33 15,4 2-10-15,5 3-11 16,4 0-4-16,4 2 1 15,5-3 2-15,4-3 3 16,6 1 2-16,9-7 4 16,0-1 1-16,4-6 4 15,-5 0 3-15,-7 0 8 16,-4-3 22-16,-12 3-47 16</inkml:trace>
  <inkml:trace contextRef="#ctx0" brushRef="#br0" timeOffset="13758.2915">7939 5571 152 0,'1'1'124'0,"4"7"22"16,2-5-24-16,7 5-2 15,2-2-5-15,4-1 14 16,0-5 9-16,-2-5 14 15,-1-3 33-15,-7-2-6 16,-2-1-8-16,-2 0-14 0,-6 0-33 16,-3-1-19-16,-5-1-30 15,-2 2-13-15,-5 0-31 16,0 7-12-16,-1 1-13 16,0 1-6-16,2 8-8 15,-1-2-6-15,2 9-13 16,3 3-4-16,3 0-1 15,5 4 3-15,4 1 10 16,5 2 3-16,9-6 4 16,1-5 0-16,6-10 1 15,0-2 3-15,-2-11 8 16,-1-1 1-16,-8-1 8 16,6-2 3-16,-15-2 0 15,1 5 2-15,-4 3-4 16,-10 3-8-16,13 9-19 15,-1 5-9-15,2 8-11 0,4 9 3 16,-7 11 10-16,0 4 8 16,0 6 11-16,-2 2 5 15,1-5 7-15,-5-4 5 16,-4-7 7-16,-6-9 6 16,-11-9 11-16,0-5 5 15,-3-13-4-15,4 1-8 16,4-7-20-16,6-1-10 15,6 1-35-15,6-2-35 0,6-2-151 16,7 1-188-16</inkml:trace>
  <inkml:trace contextRef="#ctx0" brushRef="#br0" timeOffset="14179.5013">8298 5442 975 0,'0'4'397'0,"-3"7"-244"16,3 2-50-16,0 10-35 0,1 5-2 15,1 10-13-15,-5-1-9 16,2 5-20-16,0-3-9 15,1-7-4-15,2-3 1 16,2-14 3-16,-1-6 3 16,4-9 26-16,-6-6 13 15,-1-11 18-15,-2-7 6 16,-5-10-14-16,5-3-11 16,-3-3-19-16,-2-1-11 0,1 6-15 15,1 3-5 1,3 3-6-16,5 7-1 0,-1 0-3 15,-1 2-2-15,6 6-2 16,-2 0-3-16,4 3-5 16,3 1-2-16,4 2 0 15,3 2 1-15,8 3-5 16,3 3-95-16,3 1-165 16</inkml:trace>
  <inkml:trace contextRef="#ctx0" brushRef="#br0" timeOffset="14440.6953">8319 5829 962 0,'0'1'402'16,"3"3"-224"-16,5 0-63 16,7-2-70-16,7 3-9 15,3 0-23-15,3-1-6 16,-4 1-6-16,1 1-43 16</inkml:trace>
  <inkml:trace contextRef="#ctx0" brushRef="#br0" timeOffset="14808.5114">8462 5559 856 0,'2'-4'436'0,"-2"-8"-140"16,1 7-102-16,3 5-117 15,2 4-32-15,2 10-27 16,0 2-5-16,-2 6-2 16,-3 0 0-16,0 1 0 15,1-4 2-15,-2-6 0 16,0-6-1-16,0-7 5 16,3-5 2-16,3-12-5 0,1-1-1 15,5-4-8-15,1-1 0 16,-2 2 8-16,0 5 1 15,-1 4 4-15,-1 8 1 16,2 10-4-16,-3 4 2 16,-4 7-1-16,-1 1-2 15,-3 4-4-15,2 1-2 16,1-3-59-16,5-3-77 0</inkml:trace>
  <inkml:trace contextRef="#ctx0" brushRef="#br0" timeOffset="15245.7321">8723 5390 849 0,'7'-5'423'0,"4"-6"-119"16,3 0-130-16,6 2-88 16,2 1-22-16,0 3-35 15,1 3-8-15,-4 3-11 16,-5 1-2-16,-1 6-4 0,-6 2-1 16,2 1-1-16,-3 4-1 15,2 4 0-15,0-1-1 16,-7 5 0-16,5 3-1 15,-4-1-1-15,4 8 2 16,1 3 0-16,-4 0 1 16,1 5 2-16,-2-5 0 0,1-5 1 15,0-3 1-15,-2-4-10 16,-1-4 40-16,-2-4 38 16,-1 0 29-16,-9-8 62 15,-5 0-28-15,-7-8-32 16,2-1-26-16,0-7-50 15,-1-5-61-15,7-1 380 16</inkml:trace>
  <inkml:trace contextRef="#ctx0" brushRef="#br0" timeOffset="56567.3149">11951 6197 442 0,'-1'-4'296'16,"-3"-4"16"-16,2 0-77 15,-1 2-79-15,-2 3-24 16,-1 1-41-16,2 0-15 16,-1 2-25-16,-1 2-15 15,3 2-21-15,-2 0-6 0,1 1-9 16,1 0-3-16,1 1-5 16,2 0-2-1,3 0-2-15,3 4 2 0,1-3 5 16,2 1 1-16,-1-1 4 15,2-5 1-15,0-1 3 16,-1-1 5-16,-2-2 16 16,0-3 12-16,-4-1 27 15,0-2 11-15,-3 1 3 16,0-1-3-16,-3 1-16 16,0 2-8-16,-3-3-15 15,-2 1-6-15,-1-3-13 16,-1 2-4-16,2 5-7 15,-1 1-3-15,3 5-7 16,-1 4-4-16,-1 2-2 16,-1 2-2-16,5 1 2 15,-1 3 1-15,2-1 0 16,0 0 2-16,3-6-1 0,4-1 0 16,1-1 0-16,0 2 2 15,2 1 2-15,0-1 1 16,4-2 3-16,-2-6 2 15,-1-3 3-15,0-3 0 16,0-5 0-16,1-2 1 0,-1 0 1 16,-1 0 2-16,-6 0 8 15,-1 2 4-15,-5 5 4 16,-4 0-2-16,-1 3-7 16,0 2-5-16,-2 1-11 15,3 2-1-15,0 3-6 16,1-1-1-16,2 4-2 15,2 1-2-15,4 1-4 16,0 0-1-16,5 2-1 16,0-3 3-16,4-1 9 15,4-2 6-15,-1-4 7 16,3-2 4-16,-4-4 17 16,-2-5-41-16,-3-6-304 15</inkml:trace>
  <inkml:trace contextRef="#ctx0" brushRef="#br0" timeOffset="57298.4196">11901 5692 162 0,'7'2'162'0,"8"0"64"16,4 1 7-16,-1-3-13 16,-1-6-9-16,0-3 2 15,-4-5-9-15,-4-3-22 16,-1-2-20-16,-8-3-45 0,-4 1-20 15,-2 5-38-15,-4-1-9 16,1 7-19-16,-3 5-13 16,0 3-10-16,-2 5-8 15,-4 8-18-15,3 0-7 16,3 5-9-16,4 0-1 16,5 5 5-16,5 0 4 15,7 0 5-15,3-2 2 16,8-7 0-16,-5-5 0 0,5-6 6 15,-1-5 4-15,-4-4 9 16,5-2 4-16,-10-4 5 16,-2 4 0-16,-2 4-5 15,-1 5-9-15,2 11-7 16,2 10-4-16,0 11 1 16,-1 6 7-16,-6 7 7 15,-3-2 2-15,-6-4 9 16,-3-3 3-16,-6-9 7 15,-4-5 5-15,-3-7 7 16,-1-7 1-16,0-13-7 16,1-3-10-16,5-5-17 15,2-1-31-15,8 2-102 16,4 2-124-16</inkml:trace>
  <inkml:trace contextRef="#ctx0" brushRef="#br0" timeOffset="57705.2551">12268 5465 701 0,'-2'0'380'16,"-2"5"-62"-16,1 9-133 15,4 7-89-15,-1 7-16 16,-4 7-29-16,2 2-17 15,-2 8-16-15,4-1-7 16,1-6-1-16,1-2 1 0,-1-13 3 16,1-4 1-16,-3-10 4 15,-1-5 10-15,3-6 30 16,-1-7 8-16,-1-9 4 16,-1-4-5-16,-1-4-27 15,-1-5-7-15,4-2-10 16,1-2-6-16,-1-1-10 15,0 3-2-15,-5-1-2 16,5 3 1-16,4 1 4 16,-1 2-1-16,4 2-1 15,-2 0-3-15,-1 5-6 16,3 3-4-16,4 8-11 16,1 2-2-16,13 7-38 15,1 2-45-15,14 7-173 0</inkml:trace>
  <inkml:trace contextRef="#ctx0" brushRef="#br0" timeOffset="57984.5151">12299 5860 837 0,'-1'3'403'0,"-2"-1"-149"16,4 1-72-16,-1-3-89 16,0 0-24-16,1 0-35 15,14 8-14-15,33 21-10 16,-29-23-7-16,6-2-212 15</inkml:trace>
  <inkml:trace contextRef="#ctx0" brushRef="#br0" timeOffset="58335.3971">12416 5614 901 0,'0'2'386'16,"1"2"-201"-16,1 1-50 15,-2-5-34-15,0 0-10 16,0 14-19-16,1 35-17 0,-4-31-26 16,-1-6-8-16,4-6-10 15,0-5-1-15,6-7-3 16,1-6-3-16,4-9-3 15,0 0-1-15,3-1 7 16,0 5 5-16,5 8 5 16,1 1 3-16,-2 9-7 15,1 2 1-15,-6 9 1 16,1 3 1-16,-3 6-3 16,-4-1-2-16,-4 0 1 15,-2-2-19-15,4-4-160 16</inkml:trace>
  <inkml:trace contextRef="#ctx0" brushRef="#br0" timeOffset="58548.1917">12711 5676 600 0,'9'-2'365'0,"6"-1"-24"16,6 2-226-16,-3 0-43 15,3 1-53-15,-2-1 24 16,1-2-215-16</inkml:trace>
  <inkml:trace contextRef="#ctx0" brushRef="#br0" timeOffset="58744.1612">12947 5518 1180 0,'-1'1'523'0,"1"8"-244"16,-1 1-109-16,1 11-97 16,1 0-21-16,4 4-34 15,3 6-7-15,1 2-3 16,1 1 0-16,-1-8 9 15,-2-6-32-15,-1-8-177 16</inkml:trace>
  <inkml:trace contextRef="#ctx0" brushRef="#br0" timeOffset="59174.3716">13073 5409 1110 0,'5'-1'430'0,"7"-1"-293"15,10 2-59-15,3 0-49 16,-1 2-1-16,1-1-11 16,-2 4-1-16,-7-4 0 15,1 2 0-15,-2 0 1 16,-3-4 2-16,-3-3 0 15,0 1 20-15,-2 2 3 16,-3 1 0-16,-1 5 7 16,0 8-17-16,-3 4-4 15,0 5-3-15,2 6-12 16,-2 0-5-16,0 6-5 16,2 2-2-16,-1 7-1 15,4 1 1-15,-1 1 0 16,-3 0 2-16,-1-8-4 15,-3-4 34-15,-7-13 35 16,-1 0 22-16,-4-13 35 16,0-5-22-16,-6-8-29 0,1-7-21 15,-3-6-31-15,-3 1-47 16,12 5 196-16</inkml:trace>
  <inkml:trace contextRef="#ctx0" brushRef="#br0" timeOffset="63408.9869">22143 9160 304 0,'0'-2'219'0,"-1"0"24"0,-1-1-52 16,1 1-57-16,0 1-25 16,0 0-30-16,-1 0-9 15,1 0-13-15,-3 0-6 16,-7-2-18-16,-28 1-11 16,31 4-21-16,1 3-8 15,1 1-5-15,4 0 1 16,2 2 4-16,6 1 5 15,5-2 7-15,4 0 5 0,5-5 17 16,-3-4 16-16,4-5 47 16,-4-5 19-16,-3-2 22 15,-4-1 11-15,-10 3-9 16,-2-2-7-16,-12 4-31 16,-1 0-25-16,-4 9-46 15,-1 3-18-15,3 9-17 16,1 1-6-16,5 1 0 15,7 1 3-15,7-4 3 16,5 0 0-16,11-6 1 16,0-3 1-16,5-1 8 15,-3 0 1-15,-9 0-122 16</inkml:trace>
  <inkml:trace contextRef="#ctx0" brushRef="#br0" timeOffset="77606.1854">328 12016 869 0,'-5'7'351'0,"-6"13"-235"16,1 3-48-16,3 15-37 15,2 0-12-15,5 4-7 16,2 1 6-16,6-3-7 16,5-4-1-16,3-7 13 15,0-5 11-15,1-13 22 16,2-7 23-16,3-7 34 15,0-10 2-15,-4-11-1 16,-2-2-15-16,-7-9-7 16,-1 3-1-16,-6 1 3 15,-4 1 0-15,-3 11-29 16,-5 4-13-16,2 14-30 16,-3 3-13-16,1 10-19 15,0 6-6-15,8 10 1 16,4 2 1-16,12 7 7 15,6 0 1-15,10-7-1 0,5-4-3 16,1-11 0-16,1-8 2 16,-6-7 7-16,-7-8 5 15,-7-9 14-15,-6-6 4 16,-10-8 20-16,2-4 0 16,-6 3-6-16,-5-2-2 15,0 9-23-15,-7 3-6 16,4 12-57-16,2 4-78 0,7 7-561 15</inkml:trace>
  <inkml:trace contextRef="#ctx0" brushRef="#br0" timeOffset="78007.1027">848 11969 1307 0,'-1'0'512'0,"1"8"-363"16,0 6-62-16,3 10-76 16,5 11-5-16,-1 6-5 15,3 9 0-15,0 3 3 16,-3-5 0-16,-2-6 4 16,0-10-1-16,-3-8 2 15,0-5 1-15,-2-9 8 0,0-4 8 16,-1-8 5-16,-2-5-2 15,1-13-8-15,-2-5-10 16,3-12-6-16,-1-9 3 16,-1-11 3-16,-2-4 1 15,-5 2 18-15,0 4 7 16,0 7 19-16,3 5 14 16,0 1-7-16,3 9-9 0,4 5-29 15,1 6-18-15,13 9-24 16,9-2-4-16,17 5 12 15,9 0-50-15,12-2-114 16,-2 7-53-16</inkml:trace>
  <inkml:trace contextRef="#ctx0" brushRef="#br0" timeOffset="78253.4357">930 12348 612 0,'-2'2'368'0,"1"4"-15"0,6-2-181 15,19 1-120-15,7-1-12 16,10-4-16-16,2 1-10 15,-2 2-4-15,-6-3-10 16</inkml:trace>
  <inkml:trace contextRef="#ctx0" brushRef="#br0" timeOffset="78604.2081">1091 12042 919 0,'0'0'431'0,"7"-1"-154"16,-1 1-126-16,5 11-88 15,2 3-11-15,0 9-21 16,-1 1-3-16,-6 3-3 16,1-3-3-16,-3-3-4 15,-1-5-2-15,-1-8-4 16,2-6 1-16,-1-10 0 15,4-7-2-15,2-9-3 16,2-4-2-16,0 1-5 16,5 0 3-16,-1 10 21 15,0 4 15-15,0 7 10 16,-4 9 3-16,-1 5-12 16,-2 7-12-16,0 7-7 0,-3 1-7 15,-1 2-7-15,-1-2 18 16,4-3-151-16,3-4-471 15</inkml:trace>
  <inkml:trace contextRef="#ctx0" brushRef="#br0" timeOffset="79024.0798">1368 11777 1245 0,'4'-4'471'0,"14"-3"-352"15,6-2-45-15,11 1-45 16,6 1-9-16,-4 1-11 16,-3 3 0-16,-9 3 2 15,-7 3 8-15,-8 4 14 16,-2 1 3-16,-5 12 1 15,0 2-8-15,3 11-16 16,-4 9-5-16,5 5-6 16,4 4-1-16,0 2 0 0,2-1 0 15,-2-1 2 1,-3 0-1-16,-3-4 2 0,1 0-5 16,-9-11 56-16,-6-4 27 15,-7-9 35-15,-7-10 15 16,-4-11-41-16,-4-4-25 15,6-10-38-15,1-3-14 16,2 1-46-16,8 1-46 16,5 1-142-16,11 2-394 15</inkml:trace>
  <inkml:trace contextRef="#ctx0" brushRef="#br0" timeOffset="79306.1304">2039 12061 1112 0,'-3'3'523'0,"3"1"-216"15,10 3-133-15,8-3-122 16,8-1-22-16,11-3-18 16,0 1-3-16,2-4 0 15,1 3-1-15,-15-3-50 0,2 0-53 16,-7 2-230-16</inkml:trace>
  <inkml:trace contextRef="#ctx0" brushRef="#br0" timeOffset="79500.3426">2069 12207 1268 0,'9'3'485'0,"12"2"-335"16,13 2-59-16,13 1-7 15,3-1-6-15,2-2-22 16,-5 0-3-16,-9-5-14 15,-7 1-32-15</inkml:trace>
  <inkml:trace contextRef="#ctx0" brushRef="#br0" timeOffset="82592.4234">2687 12023 753 0,'-2'-2'432'0,"5"1"-21"15,9 8-265-15,14 11-120 16,11 8-6-16,13 8-7 16,2 2 1-16,1 3-1 15,-5-3 0-15,-10-5-23 16,-5-6-90-16</inkml:trace>
  <inkml:trace contextRef="#ctx0" brushRef="#br0" timeOffset="82799.1556">3093 12021 1025 0,'-12'0'489'0,"-10"0"-188"16,-1 17-148-16,-5-1-43 15,-12 17-62-15,-9 2-26 16,-4 9-21-16,-1 2 0 0,15-2 10 16,8-5-30-16,14-16-59 15,6-6-43-15,11-14-269 16</inkml:trace>
  <inkml:trace contextRef="#ctx0" brushRef="#br0" timeOffset="83162.5354">3219 11990 654 0,'-3'13'357'16,"-7"8"-17"-16,8 13-259 15,3 4-18-15,4 6-28 16,2 1-6-16,1-4-11 15,2-3-2-15,2-10 1 0,-4-10 4 16,-1-11 24-16,0-8 39 16,-7-15 46-16,0-7 15 15,-3-11 1-15,-5-5-27 16,-4-7-41-16,-4-5-16 16,-3 0-30-16,3 0-16 15,4 2-13-15,5 4-3 16,5 5-5-16,2 3 2 15,8 10-8-15,5 2-4 0,11 6-6 16,4 1-3 0,13 5 4-16,4 2 46 0,13 8-150 15,2 4-80-15</inkml:trace>
  <inkml:trace contextRef="#ctx0" brushRef="#br0" timeOffset="83378.1664">3269 12375 1068 0,'1'-1'436'0,"12"-3"-261"16,6 1-100-16,18-3-56 15,9 3-9-15,6 0-32 0,-4 2-105 16</inkml:trace>
  <inkml:trace contextRef="#ctx0" brushRef="#br0" timeOffset="83700.3321">3475 12041 1163 0,'5'2'477'0,"5"1"-292"0,3 4-98 15,-4 6-12-15,0 1-27 16,-4 1-6-16,-5 3-16 16,0-3-5-16,3-1-6 15,-2-5-3-15,4-6 0 16,0-10-4-16,3-10-10 15,6-2-3-15,5-4-6 16,2 6 1-16,3 2 4 16,-3 5 2-16,-2 10 6 15,1 4 8-15,-8 13 13 16,-2 6 3-16,-4 6-2 16,-2 2-3-16,1-1-22 15,1-3-47-15</inkml:trace>
  <inkml:trace contextRef="#ctx0" brushRef="#br0" timeOffset="84105.3502">3746 11795 1044 0,'1'-3'452'0,"7"-3"-211"0,14 2-154 16,3 2-13-16,18 0-26 15,1 2-11-15,-6-1-19 16,-5 1-5-16,-11 4-1 16,-7 1 0-16,-5 2 3 15,-1 0 3-15,-3 6 3 16,-2 1 0-16,0 10-8 15,-2 6-3-15,5 11-8 16,3 1-1-16,2 7-1 16,2 0 0-16,-3-1 1 15,-4 1 1-15,-1-6 2 16,-5-2 23-16,-8-2 40 0,0-6 20 16,-16-8 36-16,-3-7-11 15,-6-15-34-15,-2-3-18 16,5-9-85-16,0-2-72 15</inkml:trace>
  <inkml:trace contextRef="#ctx0" brushRef="#br0" timeOffset="84521.3914">4567 11941 1127 0,'0'0'505'0,"-2"6"-258"0,2 3-90 15,3 16-113-15,0 5-19 16,4 5-12-16,-2 6-1 15,-2-1-2-15,1-1 0 16,-2-4-17-16,2-6-46 16,-1-10-357-16</inkml:trace>
  <inkml:trace contextRef="#ctx0" brushRef="#br0" timeOffset="84698.2734">4360 12069 1174 0,'3'-2'501'0,"15"0"-251"16,8-1-99-16,16-1-53 15,11 0-7-15,6-3-28 16,4 5-8-16,-5-1-28 16,-4 0-27-16</inkml:trace>
  <inkml:trace contextRef="#ctx0" brushRef="#br0" timeOffset="85228.535">5287 11628 709 0,'-20'4'405'0,"-18"10"-54"16,-13 23-188-16,0 15-32 15,10 35-57-15,10 11-20 16,24 9-30-16,10 2-14 16,25-13-5-16,4-11-1 15,11-21-3-15,5-12-3 16,3-27-77-16,3-11-81 15</inkml:trace>
  <inkml:trace contextRef="#ctx0" brushRef="#br0" timeOffset="85433.3795">5297 12077 1137 0,'3'-1'455'0,"12"2"-271"16,12 4-78-16,14-3-38 15,4 5-1-15,8-4-21 16,-3-1-12-16,0-3-34 16</inkml:trace>
  <inkml:trace contextRef="#ctx0" brushRef="#br0" timeOffset="85769.9051">5850 12006 1253 0,'8'7'488'0,"2"4"-315"15,2 11-100-15,-4 1 2 16,-2 7-5-16,-2 0-10 0,0 3-19 16,0-6-12-16,-4-6-10 15,5-6-1-15,-6-13 22 16,1-2 9-16,1-14 3 16,-2-5 3-16,4-6-20 15,4-3-10-15,1-3-9 16,4 3-5-16,8 5-13 15,0 2-2-15,9 6-2 16,5 6-1-16,0 4 55 16,2 2-89-16</inkml:trace>
  <inkml:trace contextRef="#ctx0" brushRef="#br0" timeOffset="86260.4101">6371 12009 1180 0,'-22'-4'535'0,"-24"0"-265"15,2 3-83-15,10 9-114 16,6 4-34-16,15 0-38 16,4 3-5-16,23 7-7 15,8 0 1-15,15 6 6 16,9 0 4-16,-8-2 2 16,-4 2 3-16,-19-6 6 15,-8-2 17-15,-14-3 29 16,-9-4 8-16,-14-4 8 0,-5-1-16 15,-6-7-44 1,2 3-40-16,17-4-134 0,5 0-117 16</inkml:trace>
  <inkml:trace contextRef="#ctx0" brushRef="#br0" timeOffset="86452.3806">6551 12029 1344 0,'-5'2'589'16,"-2"4"-295"-16,4 6-185 16,-1 4-48-16,2 6-40 15,2 4-5-15,0 5-10 16,2 2-2-16,1-3-25 16,0-2-66-16,2-7-509 15</inkml:trace>
  <inkml:trace contextRef="#ctx0" brushRef="#br0" timeOffset="86644.4988">6423 11785 1281 0,'2'-7'519'15,"4"-7"-334"-15,2 3-78 16,-2 7-73-16,-3 0-28 16,0 8-120-16</inkml:trace>
  <inkml:trace contextRef="#ctx0" brushRef="#br0" timeOffset="86969.1978">6711 12082 841 0,'1'13'392'0,"4"12"-186"0,0 2-79 16,-2 0-17-16,3-1-52 16,-2-7-13-16,-1-5-14 15,0-5-1-15,1-5 34 16,-1-5 14-16,1-12 4 15,0-4-2-15,7-10-36 16,2-2-18-16,9-1-14 16,6 4-1-16,-2 7-6 15,-1 3 6-15,-2 15 8 16,-8 1 4-16,-3 10 14 0,-1 11 5 16,-4 7 8-16,-4 2-2 15,-5 4-14-15,1-2 12 16,0-7 308-16</inkml:trace>
  <inkml:trace contextRef="#ctx0" brushRef="#br0" timeOffset="87429.4244">7229 11684 1061 0,'-11'-1'474'15,"-10"2"-249"-15,-3 13-66 16,3 23-88-16,1 16-33 15,11 25-22-15,4 8-7 16,6 8-5-16,9-3 0 16,-4-10 1-16,4-8 0 15,5-18 0-15,5-10-19 0,15-18-111 16,5-6-133-16</inkml:trace>
  <inkml:trace contextRef="#ctx0" brushRef="#br0" timeOffset="87880.298">7351 12043 868 0,'-6'-2'433'16,"-4"2"-126"-16,4 10-203 15,5 5-39-15,3 11-44 16,4 2-7-16,6 3-6 15,1 0-2-15,-1-5 2 16,3-3 1-16,3-11 6 16,-3-2 1-16,6-11 7 15,-2-5 3-15,-2-10 2 16,4-5 4-16,-6-4-1 0,-5-3 0 16,-9 1 15-1,-2 3 12-15,-8 5 11 0,2 5 2 16,-5 7-24-16,2 4-21 15,2 9-30-15,2 6-11 16,5 6 0-16,3 3 2 16,7 2 8-16,2-2 4 0,11-3 2 15,0-3 4 1,3-9 4-16,0-5 4 0,1-10 22 16,-6-4 19-16,-7-6 29 15,-4-3 4-15,-9 2-21 16,-1 1-14-16,-8 4-83 15,0 2-48-15,2-1-98 16,1 4 102-16</inkml:trace>
  <inkml:trace contextRef="#ctx0" brushRef="#br0" timeOffset="88200.3956">7857 12257 951 0,'-4'-2'467'16,"-9"-4"-155"-16,-3 2-51 16,-4 2-100-16,-1 2-37 15,-1 7-70-15,3 3-41 16,5 6-28-16,6 3-3 15,9 3 5-15,5-1 6 16,9-5 9-16,3-4 3 16,5-8 9-16,-1-4 5 0,-4-7 24 15,-2-2 4-15,-9-7 6 16,-2-4-2-16,-3 3-48 16,-2 0-66-16</inkml:trace>
  <inkml:trace contextRef="#ctx0" brushRef="#br0" timeOffset="88481.6637">7901 11757 948 0,'3'-2'494'0,"8"3"-124"0,1 7-194 15,18 24-133-15,3 15-16 16,2 21-9-16,-2 11 2 16,-17 5-2-16,-8 0 0 15,-13-4-5-15,-5-4-1 16,-4-14-1-16,-2-9 20 15,4-19-52-15</inkml:trace>
  <inkml:trace contextRef="#ctx0" brushRef="#br0" timeOffset="89884.1932">8326 12054 981 0,'0'7'329'0,"0"18"-309"16,4 3-33-16,7 10 6 15,3 3 6-15,2-6 6 16,5-2 3-16,-1-15 5 16,0-7 4-16,5-14 11 15,-5-7 11-15,-1-12 51 16,-3-6 18-16,-9-6 13 16,-4-1 5-16,-5 2-34 15,-4 2-3-15,-1 13-28 16,0 3-19-16,4 15-46 15,-2 10-22-15,5 11-6 16,2 12 1-16,8 14 22 16,5 6 4-16,1 8 4 15,-1 1 1-15,-7-4 2 16,-6-1 3-16,-6-16 23 0,-8-4 15 16,-7-15 34-1,-6-7 15-15,-1-11-1 0,-6-5-12 16,2-9-30-16,2-5-16 15,1-6-64-15,9-4-54 16,13-2-116-16,8-3-102 16</inkml:trace>
  <inkml:trace contextRef="#ctx0" brushRef="#br0" timeOffset="90249.9095">8745 11986 749 0,'-4'3'442'0,"1"6"-1"16,4 9-255-16,4 11-120 15,5 9-8-15,3 8-19 16,-2 5-6-16,-5 0-11 16,-1-2-2-16,-2-6-5 15,1-8-1-15,-1-10 3 16,4-9 0-16,-4-12 29 15,-6-6 7-15,4-11 4 16,-3-8 0-16,-5-13-23 16,5-6-7-16,-15-13-3 15,0-7-2-15,3-1-21 16,0 1-1-16,9 5-8 16,2 5 0-16,6 5 8 0,2 4 2 15,8 12-6-15,6 6-4 16,5 14-4-16,5 5-4 15,8 6 15-15,5 4-71 16,11 3-160-16</inkml:trace>
  <inkml:trace contextRef="#ctx0" brushRef="#br0" timeOffset="90491.7647">8816 12373 775 0,'3'7'398'16,"-1"4"-119"-16,12-4-109 15,4-4-28-15,10-4-60 16,3-5-24-16,8-2-59 15,-2 0-69-15</inkml:trace>
  <inkml:trace contextRef="#ctx0" brushRef="#br0" timeOffset="90846.4454">8959 12066 735 0,'7'-2'400'0,"4"-1"-2"15,7 8-325-15,0 6-15 0,-1 13 4 16,-1 1 6-16,-8 6 2 16,-5-4-1-16,-2-6-21 15,1-3-7-15,-2-10-9 16,3-7 7-16,2-10 1 15,3-5-4-15,7-10-14 16,3-2-12-16,10 0-11 16,-2 3 0-16,3 9 7 15,-1 9 0-15,-10 9 6 16,-2 6 2-16,-4 13-1 16,-5 5 1-16,-1 8-1 15,3 2-3-15,-3-1-43 16,4-5-75-16</inkml:trace>
  <inkml:trace contextRef="#ctx0" brushRef="#br0" timeOffset="91064.3579">9439 12159 1274 0,'8'0'493'0,"13"0"-355"16,4 5-42-16,8-4-54 15,2 5-13-15,0-2-26 16,-2 2-59-16</inkml:trace>
  <inkml:trace contextRef="#ctx0" brushRef="#br0" timeOffset="91236.4638">9807 12015 1070 0,'0'-1'542'16,"0"1"-154"-16,-2 12-243 16,4 1-61-16,-1 12-49 15,5 5-9-15,-3 3-10 16,5 3-2-16,-2-2-2 15,-3-3-9-15,7-7-106 16</inkml:trace>
  <inkml:trace contextRef="#ctx0" brushRef="#br0" timeOffset="91651.4133">9876 11863 1146 0,'9'0'451'0,"6"0"-283"0,14 2-104 16,7 3 0-16,3 0-18 16,0-1-9-16,-6 1-16 15,-3-1-3-15,-8-1-1 16,-6-1 5-16,-4-1 4 15,-6 0 1-15,-4 6-1 16,-1 2-5-16,-4 8-8 16,-1 3-4-16,1 8-8 15,-2 2-2-15,5 8-1 16,4 5 0-16,4-1 2 16,1 7 0-16,-2-1 0 15,-1 1 1-15,-9-3 7 16,-2-2 23-16,-10-9 29 15,-7-5 12-15,-4-9 9 16,-7-7-16-16,-2-11-19 0,2-4-11 16,9-9-93-16,6-3-23 15</inkml:trace>
  <inkml:trace contextRef="#ctx0" brushRef="#br0" timeOffset="92026.2255">10300 11607 1138 0,'1'-1'488'0,"8"2"-274"16,9 12-91-16,19 21-113 16,10 17-2-16,14 33 3 15,-2 17 3-15,-23 10 12 16,-20 2 2-16,-32-2 21 15,-16-4 15-15,-7-12 14 0,1-12 1 16,4-24-20-16,5-12-17 16,6-15 6-16,1-3-48 15</inkml:trace>
  <inkml:trace contextRef="#ctx0" brushRef="#br0" timeOffset="94603.7411">621 13244 764 0,'0'-8'416'0,"-2"-9"-92"16,0-1-46-16,-7 1-73 15,1 1-28-15,-9 5-47 16,-8 0-28-16,0 8-58 16,-4 4-18-16,-1 3-33 15,8 3-10-15,4 8-16 16,5 5-4-16,11 9 8 16,3 1 6-16,12 1 12 15,5-2-2-15,10-9-6 16,3-3-6-16,0-15 0 15,-1-6 4-15,-7-8 11 0,-6-7 7 16,-5-4 10-16,-3-3 4 16,-7-2 5-16,-2 5 2 15,-4 3-1-15,-3 8-5 16,3 12-22-16,0 4-12 16,-3 19-10-16,2 4-1 15,8 19 13-15,-1 6 8 16,8 10 7-16,-1 6 1 0,-5-2 4 15,-3-2 0-15,-6-1 3 16,-1-9 2-16,-7-6 5 16,-4-5 5-16,-10-15 33 15,-7-5 18-15,-13-21 8 16,6-8-2-16,7-13-35 16,9-6-25-16,15-8-26 15,4-5-6-15,5-1-91 16,3-4-88-16</inkml:trace>
  <inkml:trace contextRef="#ctx0" brushRef="#br0" timeOffset="95021.2337">842 13029 1113 0,'0'9'475'0,"1"6"-230"15,-1 16-165-15,0 9-16 16,0 9-24-16,-1 9-14 16,1 5-12-16,0-4-3 15,1-9-1-15,-1-12 2 16,1-19 4-16,-1-7 3 15,0-10 25-15,0-6 9 0,0-11 23 16,0-3 6-16,0-13-14 16,0-7-7-16,0-9-24 15,0-6-10 1,0-1-14-16,-1 1-6 0,0 4-5 16,1 4-1-16,1 10-2 15,-1 3 0-15,0 9-3 16,2 1-3-16,9 1-10 15,5 3-5-15,15 4-8 16,6 1 1-16,14 5-52 16,6 3-46-16,3 8-179 15</inkml:trace>
  <inkml:trace contextRef="#ctx0" brushRef="#br0" timeOffset="95277.4273">883 13455 825 0,'5'0'402'0,"3"1"-88"0,15-1-209 15,8 0-26-15,8 3-25 16,4-3-19-16,1 5 3 16,-4-3-51-16</inkml:trace>
  <inkml:trace contextRef="#ctx0" brushRef="#br0" timeOffset="95622.9991">1138 13133 1166 0,'3'2'451'0,"1"6"-309"0,7 4-50 16,1 9-18-16,-4 2 1 15,-2-1-5-15,0-2-6 16,-6-6-23-16,3-4-8 15,-2-8-9-15,-1-2 0 16,2-8-11-16,1-2-5 16,6-6-12-16,4-4-5 15,5-2 1-15,1 3 1 16,3 4-2-16,0 8 0 0,-5 7 3 16,1 2 2-1,-2 9 5-15,1 2 2 0,2 4 0 16,-3 3 1-16,-3-3 1 15,-5-1 4-15,-7-1-111 16</inkml:trace>
  <inkml:trace contextRef="#ctx0" brushRef="#br0" timeOffset="96055.3421">1409 13006 1140 0,'8'-5'442'0,"12"-3"-289"0,6 1-52 16,4-1-24-16,1 2-9 15,1 6-29-15,-12-3-10 16,3 3-16-16,-2 1-2 15,-13 0 2-15,9 8 1 16,-11 3 4-16,-3 2-1 16,0 6-6-16,-3 2-3 15,2 13-8-15,4 5 0 16,-1 9 0-16,0 7 0 16,5 1 1-16,-2 1 0 0,-1-8 1 15,0-5 1-15,-6-11 0 16,-1-6 2-16,-4-4 10 15,-5-6 10-15,-7-11 25 16,-3-6 7-16,-5-6-2 16,-5-6-10-16,6-1-27 15,1 0-1-15,7 0-85 16,10 4-44-16</inkml:trace>
  <inkml:trace contextRef="#ctx0" brushRef="#br0" timeOffset="96387.6407">2044 13116 1219 0,'4'0'506'0,"3"4"-293"15,7-4-81-15,7 1-72 16,8-1-13-16,9 0-22 15,2 0-6-15,-1-1-9 16,-8-2-49-16,-3 0-189 16</inkml:trace>
  <inkml:trace contextRef="#ctx0" brushRef="#br0" timeOffset="96641.3696">2056 13253 1022 0,'-1'3'471'0,"1"1"-177"16,9 0-167-16,11-1-35 15,14-2-26-15,10-1-16 16,7-1-20-16,2 1-5 15,-4-1-10-15,-4 1-2 16,-15 1-6-16,-10 0-35 16</inkml:trace>
  <inkml:trace contextRef="#ctx0" brushRef="#br0" timeOffset="106194.3295">2865 13159 922 0,'1'0'380'0,"5"3"-227"0,5 10-97 15,8 12-58-15,1 5 1 16,-4 13 6-16,0-3 6 16,-8-4 12-16,1-9 2 15,-5-12 10-15,-2-10 35 16,-3-14 54-16,-3-5 27 15,2-18 32-15,-5 0-24 16,5-7-54-16,2-2-30 16,9 7-47-16,8-1-19 0,9 12-13 15,4 4-3-15,7 11-2 16,-3 8 1-16,4 8-64 16,-4 3-76-16</inkml:trace>
  <inkml:trace contextRef="#ctx0" brushRef="#br0" timeOffset="106505.9931">3526 13163 923 0,'-12'-5'463'16,"-13"-7"-136"-16,-6 5-69 15,-4 6-101-15,-1 5-42 16,3 9-74-16,3 7-24 16,7 11-21-16,7 1-2 15,12 6 2-15,9-3 1 16,17-5-4-16,8-5-3 0,17-12 7 15,0-5-51-15,2-7-143 16,-6-3-252 0</inkml:trace>
  <inkml:trace contextRef="#ctx0" brushRef="#br0" timeOffset="106879.777">3755 13223 756 0,'-8'-3'466'16,"-6"-2"-58"-16,-9 3-144 15,-3 2-52-15,-3 3-107 16,4 6-46-16,8 3-66 16,7 3-13-16,10 8-4 15,5 3 3-15,8 0 10 16,8 2 1-16,6-11 0 0,0-7 0 15,1-10 5-15,-3-4 5 16,0-9 7 0,-2-2 4-16,1-4 2 0,-2-4-2 15,3 4 4-15,3 2 0 16,1 8-1-16,-3 5 1 16,-4 8-9-16,0 4-1 15,-9 7 5-15,1 1 4 0,-12 3 15 16,-2 6 11-16,-5-9 10 15,-6-1 5-15,-1-11-23 16,-6-4-60-16</inkml:trace>
  <inkml:trace contextRef="#ctx0" brushRef="#br0" timeOffset="107296.6276">4382 12924 1003 0,'-17'11'424'0,"-22"18"-234"16,0 8-48-16,6 10-66 15,6 5-22-15,18 10-37 16,7 1-10-16,9 2-5 16,11-2-1-16,7-16-17 15,5-8-43-15,8-15-168 16</inkml:trace>
  <inkml:trace contextRef="#ctx0" brushRef="#br0" timeOffset="107718.6001">4540 13148 1313 0,'-5'-2'516'0,"-12"0"-364"0,5 3-65 16,5 16-66-16,3 3-18 15,7 10-9-15,-2-2 2 16,8 2 4-16,1-3 1 15,3-6 0-15,6-1 1 16,-2-16 1-16,4-4-1 16,1-8 10-16,-3-9 2 0,1-2 6 15,-6-3 5-15,-5 3-1 16,-3 2 0-16,-6 5 5 16,-2 2-1-16,-1 6-13 15,-2 4-12-15,1 11-17 16,0 2-6-16,7 10 4 15,1 2 7-15,9 0 3 16,1-1 0-16,8-8 0 16,3-4 1-16,3-11 5 15,2-6 6-15,-6-11 35 16,0-3 14-16,-11-9 18 16,-3 0 3-16,-10 2-30 15,-6-1-12-15,-1 10-85 16,-3 4-47-16</inkml:trace>
  <inkml:trace contextRef="#ctx0" brushRef="#br0" timeOffset="108022.5392">5049 13371 741 0,'0'-5'383'0,"1"0"-118"16,-2 0-77-16,-7 2-10 15,-3 5-27-15,-5 0-23 0,0 9-47 16,4 1-34-16,6 7-46 16,1 0-9-16,8 0 1 15,-3-5 2-15,10-5 6 16,2-2 5-16,3-7 6 15,5 0 7-15,-5-10 9 16,-2-2 1-16,-3-2-2 16,0 2-34-16,0 1-142 15</inkml:trace>
  <inkml:trace contextRef="#ctx0" brushRef="#br0" timeOffset="108286.4491">5184 12982 1119 0,'5'0'461'16,"17"7"-274"-16,9 8-89 15,11 12-57-15,6 9-15 16,-4 14-10-16,-12 8 0 15,-22 8 0-15,-10 1 0 16,-14-10 0-16,-5-7-2 16,0-13-17-16,-2-11-74 0</inkml:trace>
  <inkml:trace contextRef="#ctx0" brushRef="#br0" timeOffset="109037.4212">5948 13363 534 0,'3'-8'350'0,"0"-12"-1"16,3-2-36-16,-5-1-78 16,-5-1-30-16,-3 1-44 15,-8-2-18-15,-5 3-50 16,-1 2-27-16,-9 9-46 15,3 6-22-15,1 8-30 16,0 10-10-16,11 8-6 16,4 4 7-16,9 6 19 15,4 2-27-15,12-6-16 16,4-2-6-16,10-10-4 16,3-7 34-16,-1-11 26 15,-1-4 8-15,-10-5 10 16,-5-2 3-16,-5 0 4 15,-3 2 2-15,-2 4-5 16,-1 2-4-16,3 8-7 0,-2 5-8 16,6 17-3-16,-2 7 3 15,2 14 5-15,-1 3 6 16,-5 4 7-16,-6-1 5 16,-11-3 25-16,-1 2 11 15,-9-7 12-15,0-4 4 16,-8-13-9-16,-5-6-2 0,-5-18-4 15,1-6-2-15,7-14-20 16,3-3-18-16,15-6-41 16,7-5-41-16,12 4-122 15,11-3-400-15</inkml:trace>
  <inkml:trace contextRef="#ctx0" brushRef="#br0" timeOffset="109416.43">6179 13077 943 0,'-2'0'481'0,"-1"7"-137"16,2 3-169-16,1 13-117 16,0 10-22-16,0 10-13 0,0 9-7 15,-3 4-6-15,3-3 1 16,2-11-1-16,-2-9 1 15,1-16 4-15,-1-9 8 16,1-8 25-16,-1-6 6 16,2-11 1-16,-1-4-5 15,2-13-24-15,0-8-4 16,-3-9-1-16,-1-6 0 16,-6-3-5-16,1 0-3 15,3 3-8-15,3 4-7 16,1 8 2-16,2 10 0 0,9 6-5 15,2 2-3-15,9 9-11 16,6-1-3-16,9 6-1 16,-1 2-37-16,3 5-95 15,2 8-108-15</inkml:trace>
  <inkml:trace contextRef="#ctx0" brushRef="#br0" timeOffset="109658.3061">6277 13403 884 0,'3'3'362'0,"5"6"-205"0,7-1-71 16,12-1-21-16,4 3-23 16,3-6-8-16,-1 0-63 15</inkml:trace>
  <inkml:trace contextRef="#ctx0" brushRef="#br0" timeOffset="110011.7661">6485 13159 977 0,'4'-1'428'0,"6"0"-204"16,4 3-90-16,2 8-57 15,1 5-14-15,-6 7-7 16,-4 1 4-16,-5 3-1 15,-2 1-4-15,-1-4-15 16,-3-3-9-16,2-9-5 16,0-6 10-16,1-7 9 15,2-9-2-15,6-6-9 16,1-5-16-16,9-3-15 16,1 1 2-16,-1 2 13 15,4 3 7-15,0 11 16 0,-1 4 3 16,2 9-3-16,-8 7-3 15,-3 5-14-15,-3 6-5 16,-1 3-1-16,-1 0-48 16</inkml:trace>
  <inkml:trace contextRef="#ctx0" brushRef="#br0" timeOffset="110271.0264">6906 13256 863 0,'6'0'495'0,"8"-3"-26"15,5 2-228-15,10-1-113 16,-1 1-43-16,1 0-54 16,-3-1-26-16,-6 4-579 15</inkml:trace>
  <inkml:trace contextRef="#ctx0" brushRef="#br0" timeOffset="110504.3279">7243 13091 874 0,'2'-5'568'0,"-1"-2"12"0,6 7-385 16,-2 8-70-16,5 11-91 15,3 8-10-15,-2 14-1 16,2 0 0-16,-6 4-2 15,-1-2-3-15,-3-10-33 16,1-5 420-16</inkml:trace>
  <inkml:trace contextRef="#ctx0" brushRef="#br0" timeOffset="111027.9611">7530 12929 1009 0,'1'-2'448'16,"6"0"-231"-16,3 0-83 0,11 2-79 15,3 0-18-15,7 1-3 16,3 0 1-16,-5-1 0 16,-3 2 3-16,-11 0 4 15,-6 4 1-15,-5 2-2 16,-4 0-3-16,0 5-11 15,-3-5-4-15,2 5-10 16,0 1-5-16,0 2-6 16,1 8-2-16,3 4 0 15,2 5-1-15,3 5 1 16,1 1 0-16,2 5 0 16,1 2 0-16,-4 3 1 15,0-2 1-15,-4-3 0 16,-8-7 23-16,-5-13 52 15,-5 0 14-15,-11-15 34 16,-7-4-19-16,-5-7-48 16,-1-4-17-16,4-2-129 0,9 4 191 15</inkml:trace>
  <inkml:trace contextRef="#ctx0" brushRef="#br0" timeOffset="113997.5492">8315 13123 899 0,'-2'-7'449'0,"-3"-1"-144"15,4 1-71-15,3 10-111 16,-2 3-48-16,7 15-64 16,-4 9-15-16,4 13 2 15,3 8 1-15,0 2 2 16,3-2 3-16,-4-7-38 15,-1-9-64-15</inkml:trace>
  <inkml:trace contextRef="#ctx0" brushRef="#br0" timeOffset="114177.5585">8120 13260 701 0,'-2'1'397'15,"-1"4"7"-15,16 3-273 16,9-1-23-16,22 2 5 0,8-4-8 16,9-3-31-16,1-1-23 15,-4-2-20-15,-4-3-70 16</inkml:trace>
  <inkml:trace contextRef="#ctx0" brushRef="#br0" timeOffset="115156.2648">8895 13136 456 0,'-1'-1'286'0,"-3"1"-38"15,4 3-65-15,-1-3-105 16,0 0-30-16,-2 25-21 0,-1 34-2 15,5-23 2-15,2 1 0 16,11 2-3-16,0-2-7 16,8-9-5-16,2-8 3 15,2-10 3-15,2-8 5 16,-3-9 11-16,-5-6 2 16,-7-10 8-16,-5-6-4 0,-8-3 31 15,0 1 8-15,-4 3 29 16,-5 6 8-16,4 10-49 15,-3 4-24-15,1 11-60 16,1 5-14-16,4 10-6 16,2 5 8-16,8 5 16 15,4 5 3-15,7-3 6 16,4-2 0-16,3-11 3 16,7-7 2-16,1-15 8 15,-1-6 21-15,-7-12 50 16,-9-6 29-16,-14 2 39 15,-3 0-10-15,-12 5-45 16,-4 5-31-16,-1 5-68 16,-1 5-61-16,9 3-187 15,6 0-356-15</inkml:trace>
  <inkml:trace contextRef="#ctx0" brushRef="#br0" timeOffset="118016.3901">9515 13017 511 0,'-1'-3'335'0,"-4"0"-13"16,4 4-197-16,1-1-52 16,0 12-60-16,8 53 2 15,-3-11 14-15,-4 0 3 16,-1 8 4-16,0 0-7 16,0-10-8-16,0-7-2 0,0-19 5 15,0-8 7-15,1-16 58 16,4-5 9-16,-2-13 17 15,-1-11 8-15,-3-10-39 16,-2-3 1 0,-3-3-7-16,-1 2-10 0,1 3-19 15,-1 3-11-15,2 2-17 16,0 2-7-16,2 3-9 16,3 4-5-16,2 0-6 15,5 2-6-15,7 2-6 16,3-3-4-16,5 6-3 15,2-1 0-15,9 7 1 16,4 7 40-16,9 9-140 16,-2-2-56-16</inkml:trace>
  <inkml:trace contextRef="#ctx0" brushRef="#br0" timeOffset="118308.3505">9566 13455 585 0,'-1'6'321'15,"1"4"-56"-15,9 1-102 16,6 1-20-16,12-4-33 16,2-2-27-16,8-6-37 15,3 0-16-15,-1-4-90 16,0-1-129-16</inkml:trace>
  <inkml:trace contextRef="#ctx0" brushRef="#br0" timeOffset="118719.2331">9756 13188 1009 0,'6'2'397'15,"4"4"-262"-15,3 4-41 16,-1 4-35-16,3 2-9 16,-2-1-20-16,-7 2-2 15,-3 1-3-15,-3-5-1 16,-2-2 3-16,1-3 3 16,-1-8 12-16,-3-4-4 15,3-5-11-15,2-2-11 0,3-5-22 16,6-2-4-16,6-1 8 15,1-1 8-15,5 4 24 16,-1 0 7-16,2 7-3 16,0 3-2-16,-4 7-13 15,-1 7-1-15,-3 5-2 16,-2 3-3-16,-5 2 0 16,-3 3-1-16,-4 1-1 15,0 0 15-15,1 1-97 16,4-3-53-16</inkml:trace>
  <inkml:trace contextRef="#ctx0" brushRef="#br0" timeOffset="119213.4706">10088 13009 910 0,'0'0'415'16,"2"0"-176"-16,7 0-101 0,11 3-71 16,7 1-7-16,5-4-12 15,0 4-9-15,0-2-15 16,-3-2-4-16,-9 0-5 15,-1 0-2-15,-7-2-2 16,-4 2 0-16,-1 5-2 16,-5-4-2-16,3 8-2 15,-7 0-2-15,2 6-2 16,0 2-1-16,-3 2-4 16,7 6 1-16,-4 5 1 15,2 3 0-15,4 4 1 16,-2 1 0-16,9 5 1 15,-5 2 1-15,0 0 0 16,-2-5 1-16,-7-9 2 16,-4-2 2-16,-4-6 40 15,-5-3 28-15,-5-5 42 0,-4-6 16 16,-3-12-23-16,5 1-25 16,5-5-44-16,4-1-32 15,7 0-122-15,-1 1-23 16</inkml:trace>
  <inkml:trace contextRef="#ctx0" brushRef="#br0" timeOffset="131961.1752">569 14180 882 0,'-6'0'422'16,"-7"1"-165"-16,1 12-155 16,2 6-37-16,2 8-49 15,3 6-9-15,6 7-6 16,3-2 0-16,6-2 0 16,9-4-1-16,-2-12 1 15,0-7 1-15,1-9 3 16,-2-5 4-16,3-12 7 15,4-3 4-15,-5-10 2 16,-1 0 2-16,-7-5 1 0,-5 2 12 16,-1 6 9-16,-3 5 4 15,-1 12 1-15,0 6-23 16,-1 11-22-16,1 10-8 16,4 16-12-16,3 4 6 15,5 12 5-15,-1 4 1 16,-6 2 3-16,-2 5 2 15,-7-5 6-15,-4-4 3 16,-4-5 6-16,-2-8 2 0,-2-15 11 16,-3-6 8-16,-2-21 11 15,-1-8-1-15,1-17-21 16,1-7-14-16,5-7-25 16,4-2-9-16,13 3-35 15,2-3-50-15,11 8-193 16</inkml:trace>
  <inkml:trace contextRef="#ctx0" brushRef="#br0" timeOffset="132345.2734">966 14275 948 0,'-2'17'398'0,"0"22"-239"0,3 7-28 16,1 4-63-16,-1-4-21 15,3-4-27-15,1-7 0 16,-2-9-3-16,5-4 3 16,-6-15 21-16,-2-5 29 15,5-11 17-15,-3-8 3 16,4-10-18-16,-1-10-25 0,-5-6-5 15,-4-5-2 1,-4-9-3-16,-5 0-4 0,1-4-18 16,1 4 2-16,4 11 1 15,4 8-1-15,3 15-3 16,6 2-14-16,11 4-23 16,7 1-7-16,17 0-3 15,6 2 8-15,5 7-95 16,1 3-66-16</inkml:trace>
  <inkml:trace contextRef="#ctx0" brushRef="#br0" timeOffset="132594.2878">1021 14625 1150 0,'10'0'412'16,"11"-4"-341"-16,9 4-44 16,5-6-1-16,2 1-11 15,3 5-35-15,-5-2-108 0</inkml:trace>
  <inkml:trace contextRef="#ctx0" brushRef="#br0" timeOffset="132924.3748">1177 14294 1014 0,'-3'-2'489'0,"3"1"-168"15,0 1-159-15,0 0-103 16,1 3-17-16,9 24-10 16,12 31-9-16,-18-33-5 15,-3-1 0-15,-1-10-2 16,1-5-2-16,1-8-3 16,2-5-2-16,5-11-7 0,3-3-2 15,7-5-2-15,4 0-2 16,-3 4 0-16,1 1-1 15,-3 9 0 1,-3 5-3-16,0 8 6 0,-2 11 2 16,-6 9 5-16,1 5 2 15,-1 0 3-15,2-4-30 16,2-7-310-16</inkml:trace>
  <inkml:trace contextRef="#ctx0" brushRef="#br0" timeOffset="133395.161">1479 14055 1101 0,'10'-4'441'15,"4"-4"-256"-15,7 5-138 16,6 0-8-16,1 2-19 16,4 3-7-16,-3 0-6 15,-4 2 1-15,0 2 3 16,-6-4 2-16,-4 2 0 16,-4-2-2-16,-4 0-4 0,0 1-2 15,-3 2-3-15,-2 2 0 16,-1 3 0-16,-1 2 0 15,-2 7 15-15,-2 1 5 16,0 12 8-16,0 4 4 16,4 9-14-16,4 7-6 0,2 3-6 15,0-1-3-15,0-4 16 16,-3-6 17-16,-3-6 19 16,-2-7 11-16,-6-6 19 15,-3-5 3-15,-11-10 13 16,-2-5 1-16,-10-8-31 15,5-2-22-15,5-2-32 16,2 5-45-16,14 1-119 16,1-1 470-16</inkml:trace>
  <inkml:trace contextRef="#ctx0" brushRef="#br0" timeOffset="133779.3726">2129 14266 757 0,'1'0'425'0,"1"1"-6"0,11 1-298 16,7 0-46-16,13-2-12 15,6 2-10-15,7-2-19 16,2 0-10-16,-1 0 31 16,-2-3-80-16,-12 3-240 15</inkml:trace>
  <inkml:trace contextRef="#ctx0" brushRef="#br0" timeOffset="134019.3528">2142 14397 987 0,'4'1'470'0,"6"3"-135"15,20-4-200-15,11 1 4 16,18-4-25-16,7 3-22 15,-4-1-24-15,-3-1-25 16,-21 0-13-16,-7-2 342 0</inkml:trace>
  <inkml:trace contextRef="#ctx0" brushRef="#br0" timeOffset="154666.5427">3027 14274 592 0,'0'-5'345'0,"-4"-2"-45"0,5 3-99 16,3 9-120-16,-2 10-42 16,10 15-42-16,-4 7 5 15,4 9 12-15,0-2 2 16,-6-7 3-16,3-4-1 16,-7-14 3-16,4-6 7 15,-3-16 20-15,-1-6 3 16,-2-15 9-16,0-7-2 15,3-9-17-15,3 0-6 16,11 0-13-16,5 5-14 0,13 16-17 16,1 2-4-16,2 17 51 15,2 3-94-15</inkml:trace>
  <inkml:trace contextRef="#ctx0" brushRef="#br0" timeOffset="154965.2987">3643 14324 634 0,'-8'-9'416'0,"-12"-9"34"0,-3-1-143 15,-3 5-108-15,0 6-37 16,-4 8-72-16,3 5-30 16,-1 16-51-16,2 4-15 15,12 12-19-15,5 1-2 16,19 0 6-16,6-2 4 16,14-10 5-16,5 0-5 15,2-11-75-15,4-4-56 16,0-7-261-16</inkml:trace>
  <inkml:trace contextRef="#ctx0" brushRef="#br0" timeOffset="155321.1117">3906 14381 547 0,'0'-6'356'16,"-3"-3"4"-16,-6 1-104 15,-6-4-22-15,-7 5-39 16,-3 0-39-16,-3 7-73 15,3 4-29-15,7 6-45 16,5 3-11-16,8 1-13 16,0 0-3-16,8-3 2 15,0 1 1-15,4-4 4 16,2-4 3-16,4-4 5 16,5-3 3-16,7-7 4 15,3-3-1-15,7-2-3 16,0 0-1-16,0 7-9 0,-1 4-1 15,0 8 1-15,-4 4 1 16,-2 8 7-16,-2 5 0 16,-13 3 16-16,-4 1 9 15,-14 1 19-15,-5-1 9 16,-7-1 1-16,-7-5 1 16,-2-10-24-16,2-6-63 0</inkml:trace>
  <inkml:trace contextRef="#ctx0" brushRef="#br0" timeOffset="155759.1765">4465 14041 901 0,'-19'7'416'0,"-13"7"-158"16,-7 12-129-16,4 12-35 0,8 16-48 16,8 9-35-16,15 10-13 15,11 0-3-15,15-4 3 16,6-9 0-16,9-14 2 15,-1-12 1-15,4-17-54 16,-1-6-56-16,1-14-348 16</inkml:trace>
  <inkml:trace contextRef="#ctx0" brushRef="#br0" timeOffset="156173.2319">4634 14329 1045 0,'-8'0'436'0,"-10"3"-270"15,5 7-59-15,2 7-77 16,4 5-22-16,7 6-15 16,1 2-2-16,9-2 4 15,1 1 3-15,5-5 2 16,6 2 2-16,-2-8 7 16,1-5 3-16,-4-10 12 0,0-5 6 15,4-10 8-15,0-2 4 16,1-12-5-16,-5-3 14 15,-8-2 14 1,-2-2 5-16,-8 4 23 0,-4 4-11 16,-4 10-13-16,0 3-11 15,-2 13-49-15,2 5-17 16,3 12-21-16,4 5-1 16,9 7 15-16,6-2 7 0,11-4 6 15,4-3 0-15,6-11 2 16,-3 1 4-16,-7-8 3 15,0-2 5-15,-14-3 7 16,1-7 2-16,-4-7 3 16,-4-5-12-16,-3-5-48 15,-4-2-43-15,-3 5-135 16,3 3 20-16</inkml:trace>
  <inkml:trace contextRef="#ctx0" brushRef="#br0" timeOffset="156470.2489">5106 14527 758 0,'-7'0'399'0,"-8"4"-102"0,0 3-103 16,4 1-97-16,2 6-43 15,8 2-51-15,1 2-11 16,7 1-11-16,4-4 3 16,9-4 6-16,4-4 20 0,2-8 46 15,0-1 29-15,-7-12 50 16,-6-4-4-16,-10-1-24 16,-3-1-23-16,-8 2-56 15,-3-1-55-15,-2 4-90 16</inkml:trace>
  <inkml:trace contextRef="#ctx0" brushRef="#br0" timeOffset="156683.0705">5268 14052 1136 0,'19'14'409'0,"25"20"-349"16,5 7-10-16,-11 12 21 16,-10 11 1-16,-17 13-3 15,-12 1-1-15,-13-4-37 0,-1-9-7 16,-6-18-56-16,5-8-79 16</inkml:trace>
  <inkml:trace contextRef="#ctx0" brushRef="#br0" timeOffset="157282.5299">5743 14278 957 0,'-8'6'425'0,"-12"16"-222"0,4 4-58 16,7 13-66-16,4 0-27 16,9 0-23-16,9-5 0 15,10-10-14-15,7-7 1 16,11-13 5-16,-5-4 4 16,-3-15 12-16,-3-1 3 15,-13-9 4-15,-4-3 1 16,-8-3-6-16,-5-2 0 15,1 3 1-15,-1 4 3 16,1 16-19-16,0 7-22 0,-4 14-20 16,4 9-13-16,0 17 5 15,6 8 12-15,5 11 8 16,-5 3 3-16,1 3 3 16,-4-2 4-16,-10-5 4 15,0 0 1-15,-7-12 6 16,-2-5 3-16,0-12 15 15,-7-10 9-15,-11-16 4 16,-4-14-19-16,-1-12-69 16,6-3-57-16,16-6-144 15,10 2-124-15</inkml:trace>
  <inkml:trace contextRef="#ctx0" brushRef="#br0" timeOffset="157661.1143">6143 14292 741 0,'3'2'378'0,"4"6"-42"16,1 12-232-16,-2 10 1 15,-1 12-13-15,-4 1-15 16,-1 5-31-16,0-9-9 15,0-7-13-15,0-4 1 0,0-17 1 16,0-3 7-16,0-9 47 16,0-5 4-16,-4-5 1 15,-1-9-4-15,-4-8-43 16,0-7-5-16,-5-19-4 16,1-5-5-16,0-8-14 15,5-1-6-15,8 10-13 16,1 10-4-16,8 12-5 15,3 6-4-15,5 14-12 16,-3 0-4-16,14 6-3 16,6 2 3-16,13 2-25 15,11 5-42-15,-1 1-171 16</inkml:trace>
  <inkml:trace contextRef="#ctx0" brushRef="#br0" timeOffset="157886.6907">6252 14595 602 0,'0'5'345'16,"5"4"20"-16,6-3-202 0,14-4-58 15,5-1-22-15,8-1-49 16,3-1-15-16,-6-3-40 16</inkml:trace>
  <inkml:trace contextRef="#ctx0" brushRef="#br0" timeOffset="158228.2537">6469 14245 1034 0,'6'0'449'15,"4"2"-224"-15,5 12-124 16,3 8 0-16,-6 11-19 16,-4 3-5-16,-8 4-20 15,-1-4-11-15,-2-7-22 16,1-6-7-16,0-15-8 0,1-3 1 15,3-12 2-15,4-5-3 16,7-10 0-16,-1-4-4 16,7-1-7-16,1 0-2 15,1 7-4-15,2 5-1 16,-4 12 13-16,-3 4 4 16,-4 11 10-16,-4 6 4 15,-3 4-9-15,0 3-3 0,1-4-39 16,2 1-50-16</inkml:trace>
  <inkml:trace contextRef="#ctx0" brushRef="#br0" timeOffset="158417.2059">6869 14376 885 0,'8'0'452'16,"5"1"-78"-16,10 1-286 16,2-2-4-16,5-4-50 15,0 0 21-15,-4-3-149 16</inkml:trace>
  <inkml:trace contextRef="#ctx0" brushRef="#br0" timeOffset="158571.7815">7215 14230 1211 0,'0'6'554'0,"0"3"-218"15,1 13-212-15,1 5-22 16,4 11-52-16,0 4-18 0,0-5 12 16,1-1-75-1</inkml:trace>
  <inkml:trace contextRef="#ctx0" brushRef="#br0" timeOffset="159003.785">7402 14049 1106 0,'10'-6'461'16,"6"-2"-268"-16,8 9-87 15,5-1-14-15,0 7-28 16,1-1-14-16,-2 1-19 0,-5-3-6 16,-6 1-8-16,-4-3-3 15,-4 2-4-15,-3 5-3 16,-3-1-5-16,1 7-1 15,-4 1-2-15,-4 4-2 16,1 10-1-16,0 3-3 16,6 11 3-16,3 3-1 15,6 5 3-15,2 1 2 16,1-6 4-16,-1-2 1 0,-6-5 36 16,-6-9 17-16,-9-6 50 15,-6-6 20-15,-11-9-9 16,0-2-13-16,-2-8-46 15,-3 0-35-15,4-1-111 16,-1-1-616-16</inkml:trace>
  <inkml:trace contextRef="#ctx0" brushRef="#br0" timeOffset="162871.0811">8249 14150 590 0,'4'-3'405'0,"-2"-4"21"0,0 7-225 16,0 5-55-16,-2 13-66 15,6 7-26-15,-1 12-6 16,1 6 2-16,-5 6-15 16,-2 0-7-16,-1-8-9 15,1-1-4-15,2-16-31 16,2-3-57-16,-4-11-159 15,-4-5-201-15</inkml:trace>
  <inkml:trace contextRef="#ctx0" brushRef="#br0" timeOffset="163049.1513">8029 14296 839 0,'14'0'366'15,"6"-2"-161"-15,22 2-82 0,11-1 21 16,12 1-25-16,4 0-25 16,-8 0-46-16,-2 0-14 15,-10 3-41-15,-6 1-122 16</inkml:trace>
  <inkml:trace contextRef="#ctx0" brushRef="#br0" timeOffset="171111.9043">22628 9062 705 0,'1'-2'335'0,"-3"7"-131"16,0-3-121 0,1-2-23-16,0 0-36 0,-5 23 0 0,-6 40-14 15,14-44-2-15,5-7 9 16,3-3 8-16,5-8 16 15,1-4 6-15,5-7 6 16,1-5-1-16,-5-5 5 16,-2-1 0-16,-3-1-11 15,-6 2-3-15,-1 10-17 16,-1 2-13-16,-3 9-26 16,0 5-9-16,-1 12-13 15,-1 9 4-15,2 10 17 16,3 10 3-16,6 8 5 15,-2 5 0-15,1 5 1 16,-3-2 3-16,-11-7 5 16,-5-7 7-16,-15-10 12 0,-8-6 6 15,-10-9 8 1,0-8 6-16,4-16 0 0,5-5-2 16,17-16-17-16,7-7-15 15,12-9-44-15,7-2-37 16,12-5-106-16,1 2-74 15</inkml:trace>
  <inkml:trace contextRef="#ctx0" brushRef="#br0" timeOffset="171478.2554">23046 9068 664 0,'1'-2'366'0,"2"-2"-105"15,-3 6-79-15,-2-2-110 16,1 0-28-16,-6 26-2 16,-10 34-7-16,7-25-6 15,2-1-1-15,5-7-3 16,3-4-5-16,0-11-8 16,2-4 43-16,-2-8 47 15,0-5 7-15,0-9 14 16,-3-5-41-16,0-10-42 15,-3-2-8-15,0-10-10 16,0 0-3-16,4-2-11 0,3-3-2 16,7 6-8-16,3-1-3 15,4 4-2-15,1 5-2 16,2 2-1-16,5 5-2 16,2 6-6-16,2 3-3 15,7 6-30-15,3 3-49 16,8 6-140-16,2 2-325 15</inkml:trace>
  <inkml:trace contextRef="#ctx0" brushRef="#br0" timeOffset="171722.9036">23072 9271 434 0,'0'3'305'15,"0"0"17"-15,10 1-125 16,5-2-28-16,9 1-70 16,3 3-31-16,4-1-47 15,0 2-9-15,-1-3-51 16,-1 1-89-16</inkml:trace>
  <inkml:trace contextRef="#ctx0" brushRef="#br0" timeOffset="172062.3436">23231 9119 676 0,'0'-1'328'16,"4"1"-117"-16,0-1-59 0,-4 1-62 15,0 0-18-15,0 0-27 16,3 11-8-16,31 33-8 16,-29-29-3-16,-5-3 1 15,0-2 0-15,0-4 3 16,0-4 4-16,3-6-1 16,-3 2-3-16,0 1-8 15,3-10-10-15,29-34-9 16,-12 25-1-16,3 10 2 15,-2-2 6-15,-6 8 11 16,-3 6 3-16,-5 7-1 16,3 11-4-16,-6 2-8 15,0 0-1-15,-2 3-1 16,-1-4 4-16,4-3-64 16,3-3-85-16</inkml:trace>
  <inkml:trace contextRef="#ctx0" brushRef="#br0" timeOffset="172263.7414">23565 9136 924 0,'6'-1'360'15,"8"-2"-251"-15,3 1-35 16,5-2-31-16,2 4-15 0,0 0-16 15,-4-2-22-15,-2 3-179 16,-5-3-199-16</inkml:trace>
  <inkml:trace contextRef="#ctx0" brushRef="#br0" timeOffset="172408.1425">23796 9074 755 0,'1'-1'424'0,"2"-2"-96"15,1 4-61-15,-6-1-97 16,1 0-37-16,0 4-39 15,0 16-22-15,6 34-37 16,-3-30-12-16,3 3-8 16,-2-5 6-16,-3-6-85 15,6 0-55-15</inkml:trace>
  <inkml:trace contextRef="#ctx0" brushRef="#br0" timeOffset="172841.3488">23974 8855 1033 0,'9'-2'404'0,"16"-3"-275"15,2 3-43-15,4 2-1 16,2 2-9-16,-3-1-1 15,0 1-4-15,-11-1-20 16,-1 0-5-16,-7 1-11 16,-4 2-9-16,-2-1-14 15,-3 1-6-15,-2 6-7 16,0 3-4-16,-1 4-3 16,-2 5-2-16,-1 3-3 15,2 6 1-15,2 6 3 16,4 2 3-16,5 2 5 15,4-1 2-15,-1-2 4 16,-2-1 0-16,-5-6 1 16,-4-3 1-16,-7-6 5 15,-4-4 5-15,-8-2 22 16,-7-4 1-16,-5-5 4 16,-1-4-1-16,1-6-16 15,2-5 17-15,6-4-120 0,6 2 43 16</inkml:trace>
  <inkml:trace contextRef="#ctx0" brushRef="#br0" timeOffset="181186.8224">9140 14410 578 0,'3'-5'345'15,"-2"-4"-61"-15,-1 1-73 16,-5-4-20-16,-11 2-45 15,-4-3-18-15,-6-1-31 16,-6 3-21-16,-1 0-36 0,2 5-18 16,2 7-29-16,7 6-14 15,7 12-18-15,4 2-3 16,12 7 3-16,6 2 7 16,9-7 15-16,11 0 7 15,4-8 1-15,3-5-5 0,6-5-3 16,-6-9 2-16,-4-6 9 15,-6-6 7-15,-8-2 11 16,-2 5 2-16,-10 0 3 16,-2 7 2-16,-4 5-1 15,-2 3-7-15,3-2-12 16,-1 7-9-16,-2 23-9 16,0 49-1-16,7-25 5 15,1 2 5-15,-1 3 9 16,-3 0 7-16,-4-7 9 15,-7-4 6-15,-5-11 17 16,-4-10 19-16,-3-14 16 16,-3-11 2-16,2-15-18 15,2-7-23-15,4-12-56 16,7-3-40-16,9 2-99 16,3 1-108-16</inkml:trace>
  <inkml:trace contextRef="#ctx0" brushRef="#br0" timeOffset="181650.3965">9435 14219 799 0,'-2'0'391'0,"-4"7"-124"15,2 8-96-15,0 15-88 16,2 11-11-16,5 11-25 16,1 5-16-16,0 3-15 15,3-8-1-15,-2-16 3 16,0-6 2-16,2-16 1 15,-5-4 4-15,2-10 20 16,-1-9 6-16,-1-11 14 16,-1-9 5-16,-2-10-10 15,-4-8-2-15,-3-13-18 16,3-2-10-16,-1-3-16 0,0 3-6 16,4 10-8-16,-3 5 0 15,5 12-4-15,4 9-4 16,4 7-6-16,7 5-5 15,9 2-6-15,5-1-1 16,9 1 7-16,6 2-15 16,5 5-85-16,0 5-73 15</inkml:trace>
  <inkml:trace contextRef="#ctx0" brushRef="#br0" timeOffset="181893.0799">9547 14585 955 0,'-2'1'406'0,"1"4"-203"16,5-2-73-16,-4-3-41 15,13 4-19-15,49 12-38 16,-25-10-13-16,5-3-48 16,0-2-93-16</inkml:trace>
  <inkml:trace contextRef="#ctx0" brushRef="#br0" timeOffset="182232.6688">9743 14301 1056 0,'4'-2'441'16,"4"2"-258"-16,3 5-54 0,0 12-58 16,0 5-16-16,-4 6-20 15,-7-1-3-15,-1 1-7 16,-5-3-3-16,4-6-2 15,4-6-4-15,4-13-1 16,2-4-1-16,1-11-6 16,2-7-1-16,4-3-3 15,1-3-1-15,3 4-3 16,2 4 9-16,0 10 10 16,0 7 4-16,-3 8 9 15,-3 9-7-15,-6 6-9 16,0 5-3-16,-2 5-14 15,3-1-54-15</inkml:trace>
  <inkml:trace contextRef="#ctx0" brushRef="#br0" timeOffset="182515.6266">10176 14369 708 0,'0'0'399'0,"13"0"4"15,4 3-193-15,8-2-95 16,7 0-12-16,-1-1-53 15,2 0-12-15,-1-2-12 16,-6 1-47-16,-7-2 24 16</inkml:trace>
  <inkml:trace contextRef="#ctx0" brushRef="#br0" timeOffset="182782.4909">10562 14213 1141 0,'-1'0'498'15,"1"5"-280"-15,0 6-54 16,0 13-75-16,2 10-18 15,-1 14-11-15,0 2-12 16,0 1-21-16,4-6-5 16,3-11-25-16,1-7-50 0</inkml:trace>
  <inkml:trace contextRef="#ctx0" brushRef="#br0" timeOffset="183238.219">10666 14094 943 0,'1'-1'445'0,"6"1"-142"16,4 0-160-16,12 4-68 15,3 1-9-15,2-5-23 16,1 1-7-16,-3-2-13 0,-1-1 1 16,-5 2 2-16,-3-7 1 15,-5 4-3-15,-3-2-3 16,-4-1-11-16,-1 4-8 16,-2 2-8-16,-1 5-2 15,-1-5-1-15,0 0 2 16,-1 16 1-16,1 36-4 15,4-18-2-15,0 4 2 16,5 9 3-16,1 5 5 0,0 2 4 16,-1 0 1-16,0-6 2 15,-3-6 1-15,-5-9 1 16,-3-7 3-16,-9-6 9 16,-3-5 6-16,-6-5 10 15,-3-4 4-15,-1-7-7 16,-3-5-13-16,8-3-99 15,3 1-19-15</inkml:trace>
  <inkml:trace contextRef="#ctx0" brushRef="#br0" timeOffset="183998.1258">11301 14412 887 0,'-1'1'458'15,"-4"1"-125"-15,2 2-195 16,1-4-36-16,1 0-72 15,1 0-4-15,0 0-127 16</inkml:trace>
  <inkml:trace contextRef="#ctx0" brushRef="#br0" timeOffset="184320.0358">11464 14292 901 0,'0'0'380'0,"6"6"-191"0,2 8-111 15,8 12-56-15,2 10 5 16,-6 11 3-16,3-3-8 16,-8-2 0-16,-2-9 1 15,-3-10 1-15,1-3 0 16,-3-17 7-16,2 1 18 0,0-11 25 15,-2 5 11-15,0-1 8 16,8-26-13-16,13-34-13 16,-6 26-9-16,5-5-21 15,4 2-12-15,2 5-23 16,3 7-8-16,-1 13-18 16,-3 5-48-16,-5 13-124 15</inkml:trace>
  <inkml:trace contextRef="#ctx0" brushRef="#br0" timeOffset="184764.2737">12187 14364 948 0,'-11'-6'453'0,"-17"-3"-176"16,-6-1-54-16,-1 5-94 15,0 2-35-15,5 6-56 16,7 2-18-16,9 7-31 16,5 2-10-16,14 4-11 15,6 5-2-15,17 3 8 16,7 1 6-16,4 3 14 16,2-1 6-16,-15-4 8 15,-9-2 4-15,-15-3 7 16,-7-4 5-16,-13 0 5 15,-2-3 2-15,-8-5 11 16,-1-3-35-16,4-5-104 16,6-6-99-16</inkml:trace>
  <inkml:trace contextRef="#ctx0" brushRef="#br0" timeOffset="184945.256">12284 14397 753 0,'0'3'396'16,"4"8"-77"-16,-2 7-116 15,1 10-82-15,5 3-32 0,-2 3-45 16,0-2-15-16,-4-7-29 16,-1-2-52-16</inkml:trace>
  <inkml:trace contextRef="#ctx0" brushRef="#br0" timeOffset="185120.2985">12247 14089 1279 0,'3'-2'481'0,"-1"-2"-361"16,-1 0-54-16,-1 4-36 15,0 0-5-15,0 0-118 16</inkml:trace>
  <inkml:trace contextRef="#ctx0" brushRef="#br0" timeOffset="185442.3816">12440 14390 530 0,'4'8'315'16,"7"5"-12"-16,-1 9-121 16,-2 5-34-16,-2 0-43 0,-5 5-43 15,-1-5-12-15,-3-5-21 16,0-4-7-16,1-8-2 16,1-3 2-16,2-7 4 15,3-3 0-15,5-12-4 16,3-1-3-16,8-5-2 15,2-3 8-15,2 9 13 16,3 1 10-16,0 7 7 16,-1 7-2-16,0 5 4 15,-7 4-7-15,-6 7-9 16,0 0-7-16,-8 0-14 16,5 4-10-16,-10-7 432 15</inkml:trace>
  <inkml:trace contextRef="#ctx0" brushRef="#br0" timeOffset="185822.2415">13052 14145 678 0,'-8'-10'409'0,"-7"-2"-25"16,-8 2-158-16,-8 14-116 15,0 12-34-15,-4 17-32 16,6 12-13-16,12 20-20 16,7 9-4-16,12 5-5 15,6 0 0-15,7-16 4 16,6-9 3-16,6-15-35 16,2-9-42-16,1-5-432 15</inkml:trace>
  <inkml:trace contextRef="#ctx0" brushRef="#br0" timeOffset="186281.38">13151 14383 886 0,'-6'2'372'0,"-7"4"-197"16,3 15-109-16,1 6-24 15,8 9-14-15,2 2-6 16,7-2-10-16,5-4-4 16,2-8 2-16,4-3 2 0,-2-8 6 15,0-4 6-15,-1-11 14 16,-1-4 2-16,1-12 5 16,1-4-1-16,-4-6 4 15,-3-3 6-15,-5-1 5 16,-5 0 7-1,0 7-3-15,-3 6-6 0,-2 8-15 16,0 7-20-16,-3 6-30 16,5 7-13-16,-1 9-8 15,4 5 3-15,4 0 11 16,0 4 4-16,10-5 6 16,2-1 3-16,6-4 3 15,4-6 4-15,0-8 9 16,-3-5 7-16,-4-11 31 15,-4 0 9-15,-6-6 15 16,-2 0-10-16,-7 0-27 0,-4 0-13 16,-1 2-50-16,-2 4-30 15,1 8-112-15</inkml:trace>
  <inkml:trace contextRef="#ctx0" brushRef="#br0" timeOffset="186581.135">13583 14647 911 0,'-6'-6'464'16,"-6"-4"-152"-16,3 5-183 15,0 5-50-15,5 5-78 16,1 2-16-16,3 6-10 15,5 0 3-15,7 4 11 16,2-1 4-16,4-4 7 16,-1 1 3-16,-4-8 40 15,0-4 26-15,-5-3 36 16,-3-6 8-16,-4-6-27 16,-1-1-25-16,-3 1-57 15,-1 0-55-15,-1 5-510 16</inkml:trace>
  <inkml:trace contextRef="#ctx0" brushRef="#br0" timeOffset="186814.9728">13804 14183 1337 0,'9'3'506'0,"13"12"-372"15,4 10-49-15,9 18-37 16,1 16-8-16,-4 13-14 16,-4 5-4-16,-18-5-2 15,-7-7 3-15,-11-16 5 16,-3-4 0-16,-2-14-29 16,2-1-44-16</inkml:trace>
  <inkml:trace contextRef="#ctx0" brushRef="#br0" timeOffset="196127.3999">15185 11570 621 0,'8'-6'302'0,"8"3"-140"16,2 11-53-16,2 28-67 16,-3 18-13-16,-4 37 26 0,-5 22 4 15,-2 20-1-15,2 3-9 16,11-4-26-16,11-8 2 15,19-22 10-15,7-14 1 16,0-29 2-16,-4-18-1 16,-16-19-6-16,-11-7 5 15,-11-15 31-15,-6-5 0 16,-8-10 11-16,-2-2-6 16,-8 1-50-16,-3 2-18 0,-5 18-46 15,0 12-12-15,-1 28-5 16,3 17 8-16,12 35 23 15,9 13 8-15,17 18 13 16,3 9 5-16,10 4 3 16,-3 2 1-16,4 14 0 15,-1 1 0-15,-15-3 2 16,-5 5-1-16,-27-9 5 16,-14-8-3-16,-15-11 34 15,-8-6 12-15,-12-18 10 16,1-14 5-16,8-33-23 15,11-19-20-15,29-41-72 16,15-20-71-16</inkml:trace>
  <inkml:trace contextRef="#ctx0" brushRef="#br0" timeOffset="196753.0871">16468 12813 708 0,'-32'-1'309'15,"-34"0"-138"-15,8 1-31 16,28 0-27-16,12 2-27 15,31 0-42-15,20-1-12 16,36 2-10-16,20-3 8 16,38 0 8-16,21-3-2 0,23 3-2 15,11 0-7 1,4 2-14-16,-1 1-1 0,-8 1-2 16,-11-1 1-16,-22-2 1 15,-15 3 0-15,-25-6-13 16,-6 0-30-16,-21 0-70 15,-11-3-38-15,-25 2-73 16,-18-4-49-16</inkml:trace>
  <inkml:trace contextRef="#ctx0" brushRef="#br0" timeOffset="196984.3613">18283 12714 476 0,'-11'-1'303'15,"-7"-2"-37"-15,11 3-122 16,8 3-45-16,19 1-54 15,8 3-10-15,15 0 14 16,4 1 5-16,-6 3-9 16,-4 0-1-16,-16 2 2 15,-7 2 8-15,-11 1 32 0,-7 5 12 16,-13 7 7-16,-4 4-1 16,-11 5-18-1,-5 1-17-15,3-4-26 0,1-7-13 16,15-7-21-16,6-9-47 15,12-9-72-15</inkml:trace>
  <inkml:trace contextRef="#ctx0" brushRef="#br0" timeOffset="197771.2057">16851 11896 661 0,'-3'0'348'0,"-2"-1"-97"15,13 2-133-15,10 1-23 16,24-2-20-16,15 0 9 16,26 2 4-16,12 1-5 15,22 2-20-15,1 0-11 16,-10-3-24-16,-7-2-6 15,-32 0-6-15,-13 0-1 16,-23 2-7-16,-14 6-3 16,-22 6 2-16,-11 6 0 0,-22 7 4 15,-8 0 1-15,-14 4-6 16,-7 4-4-16,-17 5 1 16,-5 3-1-16,-8 3 3 15,2-2 0-15,17-6 2 16,13-3 0-16,17-9 0 15,6-4 1-15,19-9-4 16,6-7-7-16,29 0-9 16,14-6-4-16,22 0-2 15,15 0 4-15,17 0 6 16,9 5 3-16,2 0 6 16,-6 3 3-16,-25-5 4 15,-10-2 1-15,-21-1 2 16,-7-4 0-16,-10 1 2 15,-4-1 1-15,-2-2 0 16,-1-1 0-16,1-4-1 16,-4-3 1-16,-4-3-2 0,1-4-1 15,0-2-8-15,0 0-3 16,3 8-6-16,-3 3 0 16,-2 7-16-16,0 6-6 15,-4 11-11-15,2 10-2 16,4 18 18-16,3 5 11 15,4 7 12-15,4-7 5 16,-3-12 6-16,0-5 25 0,-1-17-126 16,-3 0-71-16</inkml:trace>
  <inkml:trace contextRef="#ctx0" brushRef="#br0" timeOffset="198064.307">16937 11785 731 0,'-6'-11'453'0,"-4"-7"-9"15,-2 6-253-15,4 5-70 16,1 7-75-16,2 10-23 16,5 22-22-16,0 12 16 15,3 16 5-15,5 3-2 16,5-4-6-16,-2-10 20 16</inkml:trace>
  <inkml:trace contextRef="#ctx0" brushRef="#br0" timeOffset="200560.9633">595 15753 497 0,'0'-6'365'16,"-7"-2"62"-16,0 6-133 15,-6 13-129-15,-12 10-49 16,-1 22-71-16,3 7-26 15,5 15-20-15,12 4-3 16,14-2-4-16,7-3 3 0,8-10 2 16,7-11 1-16,0-15 4 15,1-13 4-15,4-18 6 16,-1-14 6 0,2-15 7-16,-6-11 5 0,-8-4 4 15,-5-4 3-15,-9 5-4 16,-6 6 8-16,-6 3 16 15,-3 7-3-15,-3 12-8 16,4 6-19-16,1 16-41 16,4 8-10-16,4 17-3 15,6 9 3-15,9 7 16 16,4 8 4-16,5 1 3 16,2-4 0-16,6-9 1 15,0-9 0-15,5-22 2 16,-6-10 4-16,0-16 30 15,-7-13 28-15,-11-14 57 0,1-5 11 16,-12-3-7-16,0 0-25 16,-4 2-55-16,-1 3-13 15,-4 4-21-15,-3 9-6 16,-1 13-68-16,-3 11-49 16,1 12-615-16</inkml:trace>
  <inkml:trace contextRef="#ctx0" brushRef="#br0" timeOffset="200843.2182">1488 15624 1084 0,'-6'-4'507'0,"-8"4"-220"15,-1 6-94-15,-9 8-92 16,-6 10-40-16,-3 13-40 16,0 7-10-16,8 19-17 15,6 7-5-15,18 4-2 16,9 2 1-16,18-4 5 16,10-4 1-16,11-8 5 15,2-9 2-15,0-17 10 16,-5-10-51-16</inkml:trace>
  <inkml:trace contextRef="#ctx0" brushRef="#br0" timeOffset="201215.1693">1591 15921 1159 0,'-2'-1'495'0,"2"-1"-272"16,5 2-88-16,-5 0-70 16,9 0-19-16,21 0-21 15,37 2-2-15,-33-4-6 16,2 2-2-16,-15 1-2 16,-5 1 0-16,-12 6-4 15,0 0-2-15,-8 7-2 16,-4 0 0-16,-5 8 0 15,-7 1 0-15,2 4-2 16,1 3 0-16,6-2-1 16,2-4-2-16,7-3-2 15,6-4-2-15,9-10 0 16,4 0 2-16,5-7 2 16,7-1 4-16,4-3-2 15,2-2-7-15,3-3-105 16,-5 1-105-16</inkml:trace>
  <inkml:trace contextRef="#ctx0" brushRef="#br0" timeOffset="201409.3199">1689 16051 792 0,'-9'-5'479'0,"-5"0"-14"0,12 3-273 16,2-1-39-16,18 2-86 15,9 2-39-15,7 1-19 16,11 0-3-16,3 4-1 16,-1-3 36-16,-2-3-142 15</inkml:trace>
  <inkml:trace contextRef="#ctx0" brushRef="#br0" timeOffset="201651.2717">1996 15729 1228 0,'2'-3'528'0,"11"4"-289"15,7 8-116-15,6 19-80 0,7 13-19 16,-5 19-7-16,-6 4 0 15,-13 4 2-15,-9-3 1 16,-3-8-1-16,-5-5-1 16,-1-13-5-16,0-6-51 15</inkml:trace>
  <inkml:trace contextRef="#ctx0" brushRef="#br0" timeOffset="202695.7643">2542 15986 1271 0,'7'-1'452'0,"14"1"-393"15,11-2-14-15,10 1-23 16,5 0-5-16,2-2-3 16,-6 1-39-16</inkml:trace>
  <inkml:trace contextRef="#ctx0" brushRef="#br0" timeOffset="202873.0443">2556 16111 857 0,'-1'6'434'0,"0"1"-114"15,10-2-189-15,13-1-8 16,14-7-56-16,8-2-19 15,13-4-25-15,3 2-6 16</inkml:trace>
  <inkml:trace contextRef="#ctx0" brushRef="#br0" timeOffset="203214.27">3187 15722 1065 0,'0'-3'460'0,"0"1"-231"16,17 18-175-16,11 12-39 15,25 28-15-15,9 9 3 16,7 13 8-16,-2 3 3 16,-10-6 1-16,-5-2 22 15,-8-11-159-15,-2-6-59 16</inkml:trace>
  <inkml:trace contextRef="#ctx0" brushRef="#br0" timeOffset="203449.2748">3691 15798 1105 0,'-12'-4'523'0,"-16"2"-210"15,1 9-111-15,-7 18-103 16,1 11-39-16,-5 15-41 16,-7 2-6-16,-1 1-8 15,-4-2 0-15,5-5-3 16,10-2-10-16,7-6-94 16,7-6-71-16</inkml:trace>
  <inkml:trace contextRef="#ctx0" brushRef="#br0" timeOffset="203709.351">4065 15580 1189 0,'-12'6'480'0,"-15"5"-307"15,-1 6-50-15,0 15-58 16,-2 6-26-16,-5 22-30 16,3 13-6-16,11 13-3 15,12 0-2-15,23-1 1 16,10-8 1-16,7-14 2 16,6-5 1-16,6-24-21 15,2-10-65-15</inkml:trace>
  <inkml:trace contextRef="#ctx0" brushRef="#br0" timeOffset="204081.2208">4135 15908 995 0,'3'-4'447'0,"5"-5"-189"16,12 4-163-16,6 2-24 16,11 3-36-16,2 2-12 15,0 5-14-15,-3 1-2 16,-9 6 4-16,-8-1 1 16,-14 4 2-16,-6 1 0 15,-15 3 1-15,-5 3-2 16,-3 0 1-16,-2-4-1 0,3-1-4 15,4-1-4 1,6-7 8-16,1 4 1 0,16-3 0 16,7-4 2-16,15-1-8 15,8-1-3-15,8-4 1 16,-1-1-1-16,-1-2 1 16,-1 0-42-16,-10-5-129 15,-3 1-113-15</inkml:trace>
  <inkml:trace contextRef="#ctx0" brushRef="#br0" timeOffset="204303.419">4201 16055 1015 0,'-3'0'523'0,"-4"0"-139"15,6 1-211-15,1-1-43 16,0 0-77-16,1 0-27 16,29 2-21-16,45 6-1 15,-28-8 2-15,4 4-17 16,-6-2-128-16</inkml:trace>
  <inkml:trace contextRef="#ctx0" brushRef="#br0" timeOffset="204529.2983">4485 15640 1352 0,'9'-4'540'16,"4"0"-340"-16,15 11-146 15,6 9-17-15,11 24-26 16,2 10-1-16,-7 18 12 15,-10 7 5-15,-28 0 9 16,-9-4 0-16,-14-4-9 16,-2-4-4-16,6-14-49 15,2-9-35-15</inkml:trace>
  <inkml:trace contextRef="#ctx0" brushRef="#br0" timeOffset="204931.7545">5101 16042 2027 0,'28'2'25'0,"-3"-2"-5"15,37 2 18-15,4-5-9 16,-2 0-12-16,-3-2-62 0</inkml:trace>
  <inkml:trace contextRef="#ctx0" brushRef="#br0" timeOffset="205334.1251">5669 15851 813 0,'1'-3'416'0,"5"3"-117"16,5 9-153-16,10 17-114 0,2 11-11 16,1 9 1-16,-3 1 1 15,-6-4 6-15,-4-8 4 16,-8-7-2-16,-1-3-2 15,-2-14 12-15,-2-2 16 16,-1-14 13-16,-2-10 5 16,0-11 6-16,6 0-4 0,8-4-7 15,1-1-8 1,12 0-28-16,3-1-20 0,4 4-14 16,3 6-5-16,-2 9-35 15,-2 7-55-15</inkml:trace>
  <inkml:trace contextRef="#ctx0" brushRef="#br0" timeOffset="205709.3455">6222 15874 1204 0,'-17'-1'498'16,"-14"-2"-312"-16,3 6-61 15,11 9-91-15,8 2-23 16,12 7-19-16,8 2-4 15,13 2 10-15,6 3 0 16,4-1 3-16,-4-2 3 16,-12-3 32-16,-10-3 20 0,-15-2 27 15,-7-2 5-15,-15-2-18 16,-3-1-14-16,-2-6-34 16,1-5-43-1,13-7-151-15,8-4-129 0</inkml:trace>
  <inkml:trace contextRef="#ctx0" brushRef="#br0" timeOffset="205882.6319">6421 15885 800 0,'3'4'437'16,"3"4"-90"-16,-4 7-141 15,2 7-27-15,-3 8-49 16,0 3-26-16,2 8-49 15,0-6-20-15,-2-2-14 16,3-7-49-16,-1-10-147 16</inkml:trace>
  <inkml:trace contextRef="#ctx0" brushRef="#br0" timeOffset="206041.3452">6387 15636 1147 0,'-1'-5'511'0,"3"-2"-239"0,-4 4-221 16,10 8-38-16,5 4-134 15,1 2-139-15</inkml:trace>
  <inkml:trace contextRef="#ctx0" brushRef="#br0" timeOffset="206295.1941">6574 15907 954 0,'2'20'480'16,"3"16"-141"-16,-3-1-147 16,-3-4-38-16,1-3-49 15,-1-5-35-15,1-9-25 16,2-5-7-16,3-10-12 16,2-8-4-16,4-8-6 15,4-5-3-15,3-9-7 16,1 2-2-16,3-2-3 15,0 3-1-15,3 12 0 16,2 7 2-16,-5 14 8 0,-2 10 2 16,-5 13 4-16,-2 3-1 15,-2 1-3-15,0 0-3 16,-3-7 109-16</inkml:trace>
  <inkml:trace contextRef="#ctx0" brushRef="#br0" timeOffset="206648.9033">7285 15638 677 0,'-12'-5'396'16,"-13"-2"-49"-16,-6 12-176 16,-1 6-51-16,-1 21-36 15,1 8-5-15,14 23-39 16,6 11-6-16,17 4-20 15,7 2-6-15,8-16-3 16,2-8 2-16,4-14-11 0,-1-5-52 16,2-11-222-16</inkml:trace>
  <inkml:trace contextRef="#ctx0" brushRef="#br0" timeOffset="207073.3043">7383 15978 1306 0,'0'2'495'0,"-3"6"-373"15,-2 2-38-15,5 4-48 16,-1 2-12-16,5 3-14 16,2-2-2-16,5 3-2 15,0-4-1-15,2-5 2 16,7-1 3-16,-7-10 5 15,6-4 5-15,-3-7 5 16,-2-6 1-16,-1-2 2 16,-4-3-3-16,-6 0-1 15,-2 1-1-15,-1 2-4 16,-3 5-2-16,-3 3-11 16,2 8-7-16,2 8-16 15,2 2-2-15,5 8 1 16,3 0 5-16,5-1 10 0,3 0 3 15,6-1 3-15,2-5 3 16,0-4 12-16,-1-3 32 16,-4-8 41-16,-3-6 14 15,-8-4-1-15,-5-5-29 16,-4 2-37-16,-6 2-31 16,-2 2-82-16,0 4-61 15</inkml:trace>
  <inkml:trace contextRef="#ctx0" brushRef="#br0" timeOffset="207369.7237">7767 16108 379 0,'4'-5'282'0,"0"2"51"15,-1 2-116-15,-3 1-93 16,0 0-24-16,0 0-24 16,-2 17-10-16,4 35-11 15,3-29-16-15,10-4 15 16,3 1 7-16,1-13 73 16,0-4 35-16,-10-6 24 15,0-7 3-15,-8-7-56 0,-2-1-28 16,-6-2-59-16,-1 1-22 15,-5 0-148-15,1 3 437 16</inkml:trace>
  <inkml:trace contextRef="#ctx0" brushRef="#br0" timeOffset="207608.8877">7861 15693 1175 0,'12'14'476'15,"8"8"-271"-15,13 18-69 16,8 12-4-16,-1 16-19 16,-3 3-17-16,-15 2-56 15,-12-5-4-15,-16-9-7 16,-6-4-4-16,-2-12-6 15,-2-6-44-15</inkml:trace>
  <inkml:trace contextRef="#ctx0" brushRef="#br0" timeOffset="208353.5566">8409 15785 1172 0,'0'0'494'16,"-2"0"-267"-16,14 6-150 0,6 4-31 15,19 1-14-15,15 0-1 16,11-7 0-16,-1-2-2 16,-7-2-7-16,-12 0-2 15,-21 2 1-15,-9 2 1 16,-14 8-3-16,-12 9-2 15,-16 11-5-15,-8 5-4 16,-7 6-2-16,1-4-1 16,8-3-3-16,8-4 0 15,14-12 1-15,5-4-2 16,12-6-1-16,8-2 0 16,13 3 0-16,9-4 1 0,8-5 1 15,3-1 0-15,-1-4-11 16,-2-1-45-16,-7-4-174 15</inkml:trace>
  <inkml:trace contextRef="#ctx0" brushRef="#br0" timeOffset="208532.7587">8507 16044 1326 0,'-3'0'561'16,"-4"0"-329"-16,13-3-147 15,12 5-28-15,23-5-53 16,12 2-4-16,17 1 1 16,4-3 18-16,-9 1-139 0,-4-3-441 15</inkml:trace>
  <inkml:trace contextRef="#ctx0" brushRef="#br0" timeOffset="208715.6654">8785 15633 1065 0,'-2'-4'482'0,"5"4"-206"16,12 2-171-16,8 5-98 16,13 6-3-16,8-3 50 15,0 0-85-15</inkml:trace>
  <inkml:trace contextRef="#ctx0" brushRef="#br0" timeOffset="208864.3334">9162 15455 985 0,'-2'2'534'16,"0"3"-110"-16,-1 14-237 15,0 8-66-15,2 11-68 16,2 4-15-16,6 6-2 15,2-2 329-15</inkml:trace>
  <inkml:trace contextRef="#ctx0" brushRef="#br0" timeOffset="209169.4844">9427 15677 1307 0,'3'5'473'0,"6"9"-392"16,6 11-40-16,15 13-16 16,6 7-7-16,7 6-1 15,3-1 63-15,-3-7-188 16</inkml:trace>
  <inkml:trace contextRef="#ctx0" brushRef="#br0" timeOffset="209375.3278">9877 15725 1079 0,'-2'-2'516'15,"-6"0"-239"-15,1 6-101 16,-5 12-93-16,-5 11-39 16,1 17 2-16,-13 4-13 15,-9 17-13-15,0-1-4 16,-3-3-7-16,8 0-28 15,12-12-92-15,3-4-68 0</inkml:trace>
  <inkml:trace contextRef="#ctx0" brushRef="#br0" timeOffset="209656.3593">10271 15652 816 0,'-15'-1'471'16,"-15"-1"20"-16,-8 10-365 15,0 11-39-15,-2 14-36 16,2 11-17-16,14 22-24 0,5 7 2 15,15 5-11-15,6-4 0 16,11-8 2-16,4-7-1 16,12-9 0-16,4-9-12 15,15-16-133-15</inkml:trace>
  <inkml:trace contextRef="#ctx0" brushRef="#br0" timeOffset="210009.9202">10372 15843 979 0,'2'-1'440'0,"7"-3"-181"16,7 3-144-16,15 1-63 15,3-1-5-15,13 1-2 16,3 0-9-16,-7 4-14 15,-6 2-1-15,-18 6-9 16,-10 0-3-16,-18 9-7 16,-7 7-2-16,-20 5-1 15,-8 4 1-15,0 1 2 16,3-6 1-16,15-8 0 16,10-6-3-16,14-5 0 15,5-1 1-15,14 0 4 16,7-2 3-16,13-3-1 0,5-2 0 15,11-4-4-15,-1-2 21 16,-6-6-116-16,-2 1-428 16</inkml:trace>
  <inkml:trace contextRef="#ctx0" brushRef="#br0" timeOffset="210231.973">10368 16021 1957 0,'10'4'20'0,"11"-4"3"16,15 7 17-16,23-4-15 16,6 1-6-16,5 0-8 15,-2-3 29-15,-12-3-109 16,-10-7 67-16</inkml:trace>
  <inkml:trace contextRef="#ctx0" brushRef="#br0" timeOffset="210409.1585">10858 15685 1075 0,'6'3'441'0,"11"11"-243"0,5 7-51 16,6 15 1-16,4 12-17 15,-4 17-8-15,-6 7-7 16,-20 4-25-16,-10-5-1 16,-21-8 5-16,-8-4-53 15</inkml:trace>
  <inkml:trace contextRef="#ctx0" brushRef="#br0" timeOffset="211831.8492">906 16652 851 0,'-8'-10'449'15,"-8"-10"-124"-15,-9 9-107 16,-7 4-35-16,-9 9-69 15,-1 8-32-15,-2 17-75 16,3 9-19-16,13 20-19 16,5 10 0-16,19 8 9 0,8-1 8 15,16-18 8-15,11-6 3 16,17-22-1-16,6-10-2 16,13-15-2-16,-4-11 1 15,-10-9 7-15,-10-9 8 16,-26-4 18-16,-10 1 6 15,-22-4 2-15,-10 0-2 16,-12 7-11-16,-1 2-7 16,7 9-8-16,9 7-4 0,16 4-25 15,8 2-8-15,25-2-10 16,10-2-2-16,24-3 22 16,7-1 6-16,6 0-22 15,-2 4-54-15</inkml:trace>
  <inkml:trace contextRef="#ctx0" brushRef="#br0" timeOffset="212116.0815">1499 16576 969 0,'-10'2'485'0,"-11"5"-137"15,-11 14-196-15,-5 7-35 16,-2 19-60-16,4 9-24 16,13 10-28-16,11 7-5 15,17-3-4-15,13-5 1 16,11-12 3-16,9-8 0 15,10-12 0-15,1-9-53 16</inkml:trace>
  <inkml:trace contextRef="#ctx0" brushRef="#br0" timeOffset="212461.3989">1610 16786 1225 0,'1'-1'466'0,"13"-1"-329"15,9 2-67-15,6 2-19 16,11 3-18-16,-2 0-21 16,0 2-2-16,-8 0-1 15,-5-1 3-15,-11 3 3 16,-9 1-1-16,-12 4-2 15,-8 2-2-15,-13 8-4 0,-4 3 0 16,0-1-2-16,1-1-3 16,13-3-6-1,7-2 1-15,10 0 4 0,6-2 2 16,11-2 5-16,6-3-1 16,7-2-4-16,4-3-1 15,2-7-32-15,-4-2-34 16</inkml:trace>
  <inkml:trace contextRef="#ctx0" brushRef="#br0" timeOffset="212654.3217">1644 16949 1165 0,'0'-1'497'0,"3"-1"-298"16,8 0-71-16,13 1-77 15,11-2-33-15,16 1-16 16,5 1 1-16,2-2 43 16,-1 2-71-16,-12-2 79 15</inkml:trace>
  <inkml:trace contextRef="#ctx0" brushRef="#br0" timeOffset="212844.309">2071 16619 1320 0,'2'3'522'16,"10"10"-327"-16,2 9-60 15,5 16-38-15,5 9-19 16,-2 13-28-16,-8 0-8 16,-15-3-1-16,-8 0-4 15,-12-11-46-15,5 0 407 0</inkml:trace>
  <inkml:trace contextRef="#ctx0" brushRef="#br0" timeOffset="213175.3862">2464 16848 1244 0,'6'3'475'0,"9"6"-322"0,9-1-91 16,8-3-15-16,6-1-10 16,10-2-10-16,-1-2 22 15,-3-2-147-15,-4-3-384 16</inkml:trace>
  <inkml:trace contextRef="#ctx0" brushRef="#br0" timeOffset="213336.0331">2524 17004 1006 0,'13'5'470'16,"7"7"-218"-16,10-4-91 16,10-1-36-16,1-5-60 15,3-2-15-15</inkml:trace>
  <inkml:trace contextRef="#ctx0" brushRef="#br0" timeOffset="214239.2891">3303 16878 1137 0,'5'-3'471'0,"3"-4"-269"15,20 3-123-15,10 1-19 16,15-1-24-16,3 4-7 16,1 0-13-16,-7-2-3 15,-12 3 0-15,-6 0 2 16,-20 3 4-16,-8 1 1 15,-13 7-6-15,-11 3-3 16,-7 7-7-16,-8 3-2 16,-1 5-2-16,0-1 0 0,6-2-1 15,14-3-7-15,8-7-5 16,5 0-2-16,13-5 0 16,3 2 4-16,11-5 7 15,8-3 1-15,6-6 3 16,4-4 23-16,1-6-101 15,-1-2-77-15</inkml:trace>
  <inkml:trace contextRef="#ctx0" brushRef="#br0" timeOffset="214443.4909">3450 16998 1114 0,'0'-1'478'16,"1"0"-262"-16,16 1-117 0,11 4-37 16,14-3-35-16,6 2-12 15,11 1-8-15,-1-3 0 16,3 3-67-16,-4-4-172 16</inkml:trace>
  <inkml:trace contextRef="#ctx0" brushRef="#br0" timeOffset="214626.5372">3668 16703 782 0,'5'-3'394'0,"6"1"0"0,14 1-365 16,11 2-13-16,8 1 0 15,-2 0 52-15,0 2-378 16</inkml:trace>
  <inkml:trace contextRef="#ctx0" brushRef="#br0" timeOffset="214767.272">4041 16557 1321 0,'-2'3'567'0,"-4"13"-290"15,1 5-111-15,5 10-76 16,0 7-28-16,2 1-34 0,5-2-11 16</inkml:trace>
  <inkml:trace contextRef="#ctx0" brushRef="#br0" timeOffset="215256.6345">4203 16832 992 0,'9'8'357'0,"12"15"-277"0,2 6 8 15,-3 8 18-15,-2 7-6 16,-14-5-11-16,-4-5-12 16,-3-13-9-16,-3-8-4 15,1-10-10-15,2-5-6 16,3-13-10-16,1-6-8 16,5-10-24-16,3-4-4 15,10 8 5-15,1 1-2 16,13 9-1-16,3 3 0 15,1 10-10-15,4 4-2 16,-7 3-52-16,4 3 61 0</inkml:trace>
  <inkml:trace contextRef="#ctx0" brushRef="#br0" timeOffset="215522.7196">4834 16914 681 0,'-5'-8'388'15,"-6"-4"-53"-15,-7 1-136 16,-2 0-9-16,-11 7-33 16,-2 4-20-16,-2 10-56 15,2 7-23-15,7 9-44 16,5 2-10-16,17 6-10 15,8-5-4-15,17-2-3 0,8-5-4 16,14-9 7-16,3-3-38 16,6-6-153-16</inkml:trace>
  <inkml:trace contextRef="#ctx0" brushRef="#br0" timeOffset="215871.2422">5169 17000 436 0,'-3'-6'333'0,"-5"-7"52"16,-3-4-72-16,-8 2-69 16,0-1-42-16,-6 1-58 15,1 3-30-15,0 4-73 16,-1 9-24-16,5 11-34 16,3 8-9-16,9 5-1 15,0 0 3-15,10 2 5 16,6-1 5-16,1-9 4 15,10-6 3-15,1-9 6 16,0-2 1-16,8-7 5 16,-2-7 1-16,4-6 1 15,4 0-2-15,7-2-7 16,3 4 14-16,-1 7 21 16,-5 4 8-16,-14 11 44 15,-10 5-10-15,-14 9 0 16,-4 4 7-16,-12 0-24 0,-2 3-3 15,-8-9-12-15,0-3-74 16</inkml:trace>
  <inkml:trace contextRef="#ctx0" brushRef="#br0" timeOffset="216249.2349">5685 16593 823 0,'-14'1'455'15,"-9"-1"-76"-15,-3 15-211 16,-3 11-50-16,5 21-53 0,5 14-23 16,10 23-19-16,9 5-10 15,13-4-8-15,3-10-3 16,15-21-5-16,1-10-4 15,12-21-17-15,2-5-44 16,-4-16-136-16</inkml:trace>
  <inkml:trace contextRef="#ctx0" brushRef="#br0" timeOffset="216670.1445">5904 16877 968 0,'-4'0'445'15,"-10"0"-193"-15,2 11-123 16,1 9-48-16,-1 9-41 16,6 3-18-16,9 3-10 15,1-3 0-15,12-3-5 16,4-4-1-16,1-10 0 16,0-5 2-16,-2-10 11 15,1-6 4-15,-3-11 7 16,1-2 2-16,-6-2-3 15,1-2 0-15,-6 0-7 16,-3-2-3-16,-3 3-6 16,-3 4-3-16,-1 13-7 15,-1 2-6-15,1 8-14 16,2 6-5-16,1 8 0 16,3 6 4-16,7 1 12 0,4-1 3 15,6-8 10-15,1-7 8 16,5-5 27-16,5-6 20 15,-4-8 29-15,-3-5 8 16,-8-11-5-16,-6-4-15 16,-6 2-36-16,-3 2-2 0,-3 7-95 15,-4 4-61-15,-3 6-24 16</inkml:trace>
  <inkml:trace contextRef="#ctx0" brushRef="#br0" timeOffset="217002.9819">6436 17115 555 0,'-3'-5'391'16,"-2"-8"31"-16,2 4-173 15,-5 1-31-15,-1 3-69 16,0 4-25-16,-4 2-61 16,3 5-27-16,3 3-29 15,1 1-18-15,4 2-5 0,2 0 4 16,2-6 13-16,6 1 7 16,8 0 11-16,-3-6 4 15,7 1 6-15,-6-4 2 16,-5-6 2-16,1 0 1 15,-10-2-56-15,-1 3 224 16</inkml:trace>
  <inkml:trace contextRef="#ctx0" brushRef="#br0" timeOffset="217231.219">6483 16662 1122 0,'5'0'424'0,"13"11"-280"15,5 8-75-15,8 19 12 16,6 13 4-16,0 18-18 16,-6 4-11-16,-17 3-22 15,-7-2-8-15,-16-10-2 16,-6-7-1-16,-3-16-45 15,2-6 7-15</inkml:trace>
  <inkml:trace contextRef="#ctx0" brushRef="#br0" timeOffset="217853.539">7435 16700 671 0,'-9'-9'390'0,"-12"-13"22"16,-2 4-138-16,-13 10-99 15,-3 6-26-15,-8 13-89 16,-3 12-25-16,5 17-27 16,10 12-8-16,17 23-10 0,13 2 0 15,17-3 0-15,10-7-2 16,16-21-2-16,10-9-1 16,7-17-1-16,0-9 4 15,-6-16 12-15,-10-10 6 16,-12-13 10-16,-5-2 1 15,-12-5-9-15,-9 1-5 16,-14 4-2-16,-7-1-1 0,-9 8 7 16,2 8 7-16,2 5 7 15,2 7-2-15,17 4-13 16,0-1-11-16,14 5-11 16,2-1 1-16,9 2 7 15,9-1 6-15,4-4 1 16,8 1 36-16,6 0-36 15</inkml:trace>
  <inkml:trace contextRef="#ctx0" brushRef="#br0" timeOffset="218144.4212">7840 16698 949 0,'-5'-3'431'15,"-6"-3"-204"-15,-3 6-30 16,-5 10-77-16,-4 9-37 16,-3 18-40-16,-1 9-24 15,3 18-9-15,8 7-1 16,17 0-4-16,12-5-1 0,19-11-3 15,4-9 0 1,8-13 26-16,-2-6-50 0,0-13 27 16</inkml:trace>
  <inkml:trace contextRef="#ctx0" brushRef="#br0" timeOffset="218508.3489">7984 16839 910 0,'-4'-5'486'0,"4"-1"-70"15,4 2-244-15,14 3-99 16,10 1-24-16,10 3-25 0,6 3-8 15,0 2-5-15,-3 0-2 16,-15 1-1-16,-8-1 2 16,-20 5 7-16,-10 5-2 15,-14 8-2-15,-12 3-5 16,-2 4-6-16,4-2-1 16,8-3 0-16,12-3-1 15,11-10-9-15,5-3-5 16,19-7-4-16,6-3-3 15,15-2 9-15,8-3 12 0,-2-6-72 16,-3-1-71-16</inkml:trace>
  <inkml:trace contextRef="#ctx0" brushRef="#br0" timeOffset="218707.3252">7972 17006 1148 0,'-1'-1'475'0,"8"1"-296"15,7-4-88-15,21 7-66 16,12-3-18-16,15 1-3 16,6 5-2-16,-2-4 3 0,-4 0-23 15,-12-2-178-15</inkml:trace>
  <inkml:trace contextRef="#ctx0" brushRef="#br0" timeOffset="218915.2025">8391 16704 1129 0,'2'0'469'15,"9"7"-240"-15,2 8-111 0,9 19-10 16,7 13 1-16,0 15-1 15,-3 6-8-15,-12 0-29 16,-11-5-14-16,-17-4-28 16,-8-5-4-16,-5-9-73 15,0-8-94-15</inkml:trace>
  <inkml:trace contextRef="#ctx0" brushRef="#br0" timeOffset="219636.8769">9017 16790 1363 0,'6'6'470'0,"12"15"-423"15,4 12-21-15,1 13 0 16,1 6-4-16,-6-2-4 15,-5-3-2-15,-3-5-26 16,-5-7-42-16</inkml:trace>
  <inkml:trace contextRef="#ctx0" brushRef="#br0" timeOffset="219800.6041">8879 17019 1177 0,'20'-2'470'16,"15"-1"-274"-16,27 5-141 15,15 1-7-15,16-3-18 0,-1 1-12 16,-3-2-10-16</inkml:trace>
  <inkml:trace contextRef="#ctx0" brushRef="#br0" timeOffset="220370.7669">9735 16735 1124 0,'7'0'431'0,"7"8"-311"16,1 8-42-16,3 26-28 15,1 12-12-15,5 16-3 16,-3 6 2-16,-7-10-2 15,1-7-2-15,-7-16-12 16,3-9-2-16,2-17 3 0,-2-9 8 16,2-17 11-16,1-10 1 15,0-18 1-15,0 0-5 16,-6-8-4 0,-5-5 2-16,-3-2-1 0,1 1-6 15,2 13-25-15,1 16-14 16,4 24-16-16,4 15-3 15,3 20 12-15,2 9 8 16,6 5 8-16,2-1 1 16,7-9 0-16,1-9 1 0,-1-16 4 15,-2-7 5-15,-2-19 32 16,-2-9 18-16,-4-11 41 16,-4-11 18-16,-5-8-2 15,-4-3-16-15,-1-1-45 16,-5 8-23-16,-1 7-69 15,2 8-54-15,-2 15-104 16</inkml:trace>
  <inkml:trace contextRef="#ctx0" brushRef="#br0" timeOffset="220647.4872">10770 16719 707 0,'-4'-9'403'15,"-16"-6"-56"-15,4 4-125 16,-8 12-92-16,-5 8-33 16,-1 16-46-16,0 11-13 15,1 20-31-15,6 12-6 16,16 7-1-16,7 1 0 15,18-9 0-15,9-7 0 16,11-12-4-16,4-5 34 0,3-18-127 16,-1-7-11-1</inkml:trace>
  <inkml:trace contextRef="#ctx0" brushRef="#br0" timeOffset="220993.3811">10838 16781 1188 0,'3'-1'434'0,"9"-1"-338"16,9-1-24-16,17 3-11 16,7 3-1-16,8 1-19 15,1 2-5-15,-9 1-18 16,-5 1-3-16,-17 4-3 0,-12 0 2 15,-17 9 3-15,-12 7-1 16,-19 6-2-16,-4 3-4 16,-2 4-6-16,3-8-1 15,13-3-3-15,10-2-1 16,16-10-4-16,9-1 1 16,12-5 0-16,10-4 4 15,12-5 4-15,3-3 2 16,2 0-2-16,0 2 0 0,-7 0-49 15,-6-2-47-15</inkml:trace>
  <inkml:trace contextRef="#ctx0" brushRef="#br0" timeOffset="221182.3431">10863 17039 1013 0,'-5'-2'467'0,"2"0"-149"15,3 1-158-15,0-1-62 16,8 1-30-16,22 0-49 16,53-2-11-16,-22 3-4 15,2 0 1-15,-3 0 4 16,-6 0-29-16,-13-1-118 16</inkml:trace>
  <inkml:trace contextRef="#ctx0" brushRef="#br0" timeOffset="221377.2102">11338 16677 1302 0,'2'2'499'16,"7"6"-333"-16,3 8-77 16,6 16-7-16,5 13 16 15,3 17 11-15,-6 9-2 0,-13 1-7 16,-9-3-19-16,-17-11-31 15,-4-5-6-15,-1-9 309 16</inkml:trace>
  <inkml:trace contextRef="#ctx0" brushRef="#br0" timeOffset="222316.5101">12167 17122 1051 0,'0'19'503'0,"3"15"-195"16,-15 21-118-16,-14 6-25 0,-13 6 171 16</inkml:trace>
  <inkml:trace contextRef="#ctx0" brushRef="#br0" timeOffset="223669.6053">12706 16660 1125 0,'1'-3'485'0,"5"-3"-283"16,8 6-79-16,11 13-71 15,7 7-32-15,11 16-9 16,-2 8 2-16,-2 4 1 16,-4-2 3-16,-8-5-30 15,-1-11-48-15,-1-19-222 16</inkml:trace>
  <inkml:trace contextRef="#ctx0" brushRef="#br0" timeOffset="223868.0819">13110 16629 602 0,'0'-3'376'16,"-2"-3"-23"-16,-1 7-117 16,2-1-92-16,0 0-25 15,-7 28-2-15,-13 34-5 16,0-18-20-16,-3 4-10 16,-8 5-35-16,-1 0-14 15,7-6-19-15,-2-2-2 16,11-11-22-16,3-3-25 15,4-8-146-15</inkml:trace>
  <inkml:trace contextRef="#ctx0" brushRef="#br0" timeOffset="224120.2602">13466 16590 1053 0,'-17'0'498'16,"-18"1"-209"-16,0 15-140 15,2 9-48-15,-2 18-67 16,7 7-18-16,9 15-27 16,4 5-1-16,16-1 2 15,5-6 1-15,11-10 5 16,6-8 1-16,5-13-7 0,5-6-27 15,2-15-110-15,1-3-231 16</inkml:trace>
  <inkml:trace contextRef="#ctx0" brushRef="#br0" timeOffset="224449.5153">13538 16753 1181 0,'0'-2'476'0,"7"-1"-311"16,11-1-63-16,13 3-60 15,2 1-14-15,3 4-11 16,-4 1-9-16,-4 6-3 16,-5-2 1-16,-10 6 1 15,-10 2 0-15,-13 7 0 16,-10 6 0-16,-11 6 0 15,-6 1 0-15,-2 0-3 16,7-2-1-16,12-11-5 16,7-2-5-16,19-9 2 15,8-2 3-15,8-1 6 16,6-4 4-16,5-5 1 16,-2-1-1-16,-2-7-4 15,-1 1-36-15</inkml:trace>
  <inkml:trace contextRef="#ctx0" brushRef="#br0" timeOffset="224637.8769">13477 16986 1225 0,'2'2'506'0,"6"-4"-306"15,7 1-85-15,19 1-70 16,7-3-25-16,9 4-19 15,3 4 0-15,-2-1-50 16,0 3-62-16</inkml:trace>
  <inkml:trace contextRef="#ctx0" brushRef="#br0" timeOffset="228311.185">13853 16654 709 0,'0'-3'427'0,"5"3"22"15,6 7-278-15,11 19-106 16,6 12-7-16,-5 19 12 15,-2 7 7-15,-17 8 6 16,-5-2-5-16,-13-10-30 16,1-7-16-16,0-16-18 15,4-9-45-15,9-21-93 16,4-10-126-16</inkml:trace>
  <inkml:trace contextRef="#ctx0" brushRef="#br0" timeOffset="228611.1014">14347 16828 947 0,'2'-1'424'0,"5"1"-154"0,15 1-180 16,8-1-16-16,14 4-24 15,9-2-21-15,-5-2-13 16,-3 1-5-16,-12-2-135 15</inkml:trace>
  <inkml:trace contextRef="#ctx0" brushRef="#br0" timeOffset="228799.5094">14400 16981 1243 0,'7'1'467'0,"12"0"-361"0,10 2-9 16,15-3-37-16,0 2-21 15,5 3 30-15,-4-4-81 16</inkml:trace>
  <inkml:trace contextRef="#ctx0" brushRef="#br0" timeOffset="230381.5196">14817 16831 878 0,'15'0'353'0,"24"-1"-237"0,10 1-14 15,12 2-27-15,-5 1-23 16,-4 1-18-16,-13 0-2 15,-16 4 4-15,-4 2 3 16,-19 5 2-16,-3 1-2 16,-12 7-9-16,-4 1-4 15,-6 4-10-15,-5 3-4 16,-4-1-2-16,0-2 0 16,7-8-3-16,6-2-1 0,10-10-6 15,8-4-4-15,10 1-7 16,7-5 0-16,14-2 0 15,4-1 0-15,5-4 10 16,1 5-46-16</inkml:trace>
  <inkml:trace contextRef="#ctx0" brushRef="#br0" timeOffset="230600.8115">14906 16988 774 0,'-3'0'430'0,"6"-3"-37"16,11 3-255-16,19-1-96 0,13 0-10 16,12 1-7-16,2-2-7 15,1 2-8-15,-7 2-7 16,-4-2-466-16</inkml:trace>
  <inkml:trace contextRef="#ctx0" brushRef="#br0" timeOffset="230826.0764">15179 16510 971 0,'5'-3'380'0,"8"0"-236"16,6 6-98-16,2 9-27 15,5 6-4-15,-4 4-6 16,0 2 1-16,-6-1-45 16,-4-2-100-16</inkml:trace>
  <inkml:trace contextRef="#ctx0" brushRef="#br0" timeOffset="231574.4991">15003 16539 797 0,'-4'4'369'0,"3"0"-174"16,4 2-11-16,17-2-53 16,9-2-19-16,14-2-24 15,1 0-26-15,12-3-30 16,-1 2-12-16,-4 1-11 16,1 1-16-16,-19 5-491 15</inkml:trace>
  <inkml:trace contextRef="#ctx0" brushRef="#br0" timeOffset="231922.2907">15453 16612 807 0,'4'-7'395'0,"0"-2"-158"0,6-4-84 15,2-6-7-15,6 2-45 16,0-6-3-16,-2-1-14 16,0 0-12-16,-6 2-18 15,-2 1-6-15,2 9-4 16,-9 4-1-16,2 5-6 15,0 4-17-15,-5 11-18 16,2 5-3-16,1 16-4 16,2 4 5-16,3 4 1 15,2-1 2-15,-1-7 29 16,-4-3-69-16</inkml:trace>
  <inkml:trace contextRef="#ctx0" brushRef="#br0" timeOffset="232655.0795">15689 16906 601 0,'2'5'345'0,"5"13"11"16,2 4-184-16,4 9-54 16,-2-1-16-16,-3-4-35 15,-3 0-16-15,-2-11-15 16,0 0-3-16,-2-10 10 16,-1-6 0-16,0-8-10 15,0-9-5-15,3-12-24 16,5-3-4-16,7-7 19 15,4 1 10-15,6 8 4 16,3 5-2-16,4 12-25 16,2 10-11-16,1 10-50 15,2 3-31-15</inkml:trace>
  <inkml:trace contextRef="#ctx0" brushRef="#br0" timeOffset="232929.6477">16298 16832 1096 0,'-10'-9'457'0,"-16"-7"-270"15,-6 2-25-15,0 9-55 16,-2 5-21-16,6 10-43 15,4 9-19-15,3 10-23 16,11 6-5-16,10 5-1 16,6 0 0-16,15-5-4 15,8-5-2-15,7-11-37 16,5-4-43-16,5-10-180 16</inkml:trace>
  <inkml:trace contextRef="#ctx0" brushRef="#br0" timeOffset="233284.3895">16571 16939 363 0,'1'-10'293'15,"1"-9"35"-15,-5-3-81 16,-2 0 35-16,-10 4-61 16,-7 2-37-16,-2 9-52 0,-7 6-67 15,5 9-52-15,2 5-17 16,3 5-17-16,9 4-2 15,4-5 7-15,5 4 3 16,9-7 5-16,1-4 0 16,6-6 2-16,3-4-1 15,5-10 0-15,3-2-1 16,6-3-3-16,4 3-2 16,2 10-1-16,3 3 2 0,-3 12 12 15,-4 2 18-15,-8 5 24 16,-6 7 15-16,-14 0 21 15,-6-2 4-15,-11 0 6 16,-10-5-7-16,-7-9-12 16,-2-4-3-16,-1-6-111 15,6-2-20-15</inkml:trace>
  <inkml:trace contextRef="#ctx0" brushRef="#br0" timeOffset="233681.099">17064 16626 832 0,'-6'-2'400'0,"-12"1"-108"16,-6 6-102-16,-10 16-89 15,0 6-18-15,1 22-52 16,9 6-20-16,15 21-7 16,9 5-1-16,18-7-2 15,11-8-1-15,10-19-3 16,2-15-25-16,0-10-115 16</inkml:trace>
  <inkml:trace contextRef="#ctx0" brushRef="#br0" timeOffset="234093.852">17193 16881 585 0,'-7'5'315'0,"-6"2"9"16,7 10-259-16,-6 3-12 15,12 8-11-15,2 0-13 16,6-1 0-16,6 1-3 15,1-15-2-15,5 2 0 16,1-11-6-16,-3-4 3 16,3-2 7-16,-4-11 2 0,-3-4 3 15,-3-4-3-15,-6-3-3 16,-3 2-3-16,-2 2-6 16,-3 0-5-1,1 10-6-15,-1 5-9 0,2 12-17 16,1 7-3-16,4 10-3 15,1 1 7-15,7 1 14 16,3-5 3-16,6-1 16 16,5-5 12-16,3-10 20 15,-3-2 21-15,-2-10 42 16,-11-4 5-16,-7-1-5 16,-6-6-19-16,-6 2-73 15,2 0-45-15,-2 1-102 16,4 2-35-16</inkml:trace>
  <inkml:trace contextRef="#ctx0" brushRef="#br0" timeOffset="234426.2767">17655 17105 538 0,'-1'-6'330'0,"-1"1"-37"0,-5-6-102 16,-5 3-7-16,-5-1-37 16,4-1-18-16,1 8-46 15,-1 2-35-15,7 5-50 16,-1 7-12-16,3 3-1 15,4 1 7-15,3 6 11 16,1-5 7-16,11-4 5 16,-6-4 2-16,8-8 6 15,2-2 1-15,-4-7-4 16,3 0-8-16,-6-3-101 16</inkml:trace>
  <inkml:trace contextRef="#ctx0" brushRef="#br0" timeOffset="234720.6792">17784 16682 1067 0,'10'7'421'0,"12"14"-254"16,3 7-74-16,3 24 8 15,-2 8 3-15,-7 9-13 16,-9 1-10-16,-12-9-31 16,-9-8-15-16,-7-9 6 15,1-5-43-15,-1-14-100 16</inkml:trace>
  <inkml:trace contextRef="#ctx0" brushRef="#br0" timeOffset="235108.4097">18151 16696 1199 0,'8'0'452'0,"18"8"-321"16,6 10-60-16,10 17-27 16,5 11-1-16,-5 7-17 15,-3 0-4-15,-11-2-5 16,-5-10-49-16</inkml:trace>
  <inkml:trace contextRef="#ctx0" brushRef="#br0" timeOffset="235305.6171">18639 16696 1034 0,'-3'-1'484'0,"-8"3"-178"0,-3 6-135 15,-4 19-96-15,-5 7-13 16,-3 30-12-16,-4 5-1 16,-8 10-9-16,-2 1-5 15,-4-12-9-15,6-6-40 16,15-15-92-16,10-9-59 16</inkml:trace>
  <inkml:trace contextRef="#ctx0" brushRef="#br0" timeOffset="235665.3828">18997 16598 1046 0,'-15'0'454'0,"-10"-1"-229"15,-13 16-140-15,-7 10-19 16,1 22-36-16,1 12-17 15,18 24 0-15,11 2-1 16,24 3-8-16,13-7 0 16,18-22-4-16,9-9-1 15,3-17-12-15,-3-8-53 16</inkml:trace>
  <inkml:trace contextRef="#ctx0" brushRef="#br0" timeOffset="236044.2534">19081 16840 1138 0,'10'-5'429'0,"10"1"-311"15,8 1-35-15,7 6-1 16,-2 4-25-16,-1 6-24 16,-3 5-6-16,-10 3-1 15,-7 0 0-15,-14-2 1 16,-6 0-1-16,-14 3-8 16,-3 3-5-16,-6 3-11 0,-1 0-1 15,9 0 0-15,6-6 1 16,11-5-2-16,5-6-7 15,10-2-5-15,8-3-1 16,9-3 3-16,4-2 5 16,3-1 4-16,-1-2 4 15,-5-2-67-15,0 3-49 16,-6-6-199-16</inkml:trace>
  <inkml:trace contextRef="#ctx0" brushRef="#br0" timeOffset="236262.4017">19051 16993 1136 0,'7'0'402'0,"14"3"-337"15,8 0-22-15,11 2 10 16,8 0-2-16,5 2-14 15,3 0-4-15,-5-4 24 16,-2-2-69-16,-9-5-446 16</inkml:trace>
  <inkml:trace contextRef="#ctx0" brushRef="#br0" timeOffset="236508.381">19522 16634 1056 0,'4'13'400'0,"9"25"-273"16,0 12 11-16,1 23 38 15,-4 7-23-15,-6 2-49 16,-4-7-29-16,-11-14-44 15,-2-10-9-15,-3-14-28 16,4-6-35-16,7-15-82 16</inkml:trace>
  <inkml:trace contextRef="#ctx0" brushRef="#br0" timeOffset="237000.2991">19962 16823 1336 0,'-2'7'491'0,"0"17"-372"16,2 12-76-16,4 19-14 15,3 3 3-15,1-3-5 16,-2-6 0-16,-5-11-5 15,3-3 7-15,-1-11-95 16,-2-5-80-16</inkml:trace>
  <inkml:trace contextRef="#ctx0" brushRef="#br0" timeOffset="237188.4638">19839 17058 985 0,'8'-1'469'0,"6"-3"-136"16,9 1-210-16,8-2-7 15,7 3-39-15,6 2-23 0,5 0-32 16,1 3-7-16,0-3-94 16</inkml:trace>
  <inkml:trace contextRef="#ctx0" brushRef="#br0" timeOffset="237645.3612">20374 16866 810 0,'16'-3'370'0,"14"-3"-193"15,6 6-51-15,4 8 21 16,4 7-27-16,-3 4-4 15,-4 1-16-15,-10-2-20 16,-16-3-27-16,-7 1-4 0,-18 2-4 16,-8 5-1-16,-9 5-13 15,-3-1-10-15,4 0-12 16,4-5-4-16,6-6-1 16,9 0-2-16,7-3-7 15,6-5-5-15,14-1-5 16,3-3-1-16,15-4 5 15,4 2 4-15,2-3 34 16,-2-2-57-16,-7-1-109 16,-2-1-165-16</inkml:trace>
  <inkml:trace contextRef="#ctx0" brushRef="#br0" timeOffset="237836.6955">20449 17016 1010 0,'2'-3'417'0,"4"-4"-252"0,5 2-51 15,12 1-35-15,10 4-25 16,14 4-26-16,0 0-3 16,7 4-6-16,-5-4 41 15,-9-1-154-15</inkml:trace>
  <inkml:trace contextRef="#ctx0" brushRef="#br0" timeOffset="238098.1921">20651 16667 747 0,'6'-2'395'0,"16"-3"-17"16,6 5-238-16,9 9-62 16,6 1-11-16,-2 2-39 15,-2 1-5-15,-9-4 16 16,-6-1-53-16</inkml:trace>
  <inkml:trace contextRef="#ctx0" brushRef="#br0" timeOffset="238285.2289">20998 16515 1025 0,'0'-2'482'16,"-4"-3"-198"-16,2 5-108 0,2 0-94 15,0 7-31-15,2 23-25 16,5 39-4-16,-2-28-9 16,0 1 3-16,5-3-255 15</inkml:trace>
  <inkml:trace contextRef="#ctx0" brushRef="#br0" timeOffset="238721.2524">21108 16983 923 0,'0'13'333'15,"4"20"-270"-15,-2 3-2 0,-2-3 4 16,2-1-4-16,-1-8-11 15,-1-9-5-15,2-10-1 16,-2-4 6-16,2-11 3 16,0-6 3-16,5-11 2 15,3-3-7-15,8-3 9 16,5 1 3-16,9-1-5 16,5 2-6-16,2 11-29 15,-1 2-14-15,-4 11-33 16,0 8-58-16</inkml:trace>
  <inkml:trace contextRef="#ctx0" brushRef="#br0" timeOffset="239034.213">21592 16873 903 0,'-10'-3'376'0,"-16"-2"-204"0,0 8-51 15,3 6-35-15,2 2-24 16,13 9-39-16,4 2-10 0,11 2-4 16,5 5 2-16,12 3 1 15,4-2 2-15,-2 2 2 16,-5-9 4-16,-13-2 12 15,-6 0 10-15,-15-5 11 16,-7 3 2-16,-7-11 3 16,-1-6-23-16,7-8-98 15,-1-9-89-15</inkml:trace>
  <inkml:trace contextRef="#ctx0" brushRef="#br0" timeOffset="239224.5919">21734 16952 889 0,'6'6'451'15,"4"5"-132"-15,0 10-154 16,-5 2-17-16,-1 6-53 16,-1 2-23-16,-3-1-33 0,1-4-12 15,-1-4-36-15,-4-8-51 16,-2-6-471-16</inkml:trace>
  <inkml:trace contextRef="#ctx0" brushRef="#br0" timeOffset="239387.3322">21711 16726 1218 0,'2'-7'479'0,"1"-7"-336"16,0 7-61-16,1 4-69 15,-2 3-27-15,6 9-122 16,0 2-93-16</inkml:trace>
  <inkml:trace contextRef="#ctx0" brushRef="#br0" timeOffset="239634.2364">21825 16899 481 0,'6'17'310'0,"2"15"20"15,0-1-54-15,-1 3-79 16,-3-8-28-16,-3-4-51 15,-2 3-16-15,1-12-18 16,0-1-8-16,3-5-25 16,3-7-12-16,-5-6-18 15,7-4-5-15,2-6-5 0,4-2-4 16,8 2-7-16,-5-7-7 16,6 8-3-16,3 1 4 15,-2 11 9-15,1 9 17 16,-7 7 15-16,-9 7 4 15,-6 4 0-15,-1-2-7 16,-4 5 23-16,2-4-68 16</inkml:trace>
  <inkml:trace contextRef="#ctx0" brushRef="#br0" timeOffset="239997.4001">22375 16668 1046 0,'-3'2'402'0,"-8"9"-263"0,-4 3-69 16,-9 17-27-16,-2 9 12 16,4 24-5-16,7 7-4 15,16 4-9-15,12-4-13 16,15-14-12-16,7-5-5 15,-3-18-21-15,1-7-33 16,-12-17-93-16</inkml:trace>
  <inkml:trace contextRef="#ctx0" brushRef="#br0" timeOffset="240459.0501">22492 16928 1089 0,'-4'0'463'0,"0"-2"-264"16,-2 6-84-16,4 11-61 15,2 6-26-15,2 5-17 16,5 4-2-16,5-7-4 16,3 1 1-16,5-4 0 15,-2-10 3-15,1-2 7 16,0-8 3-16,-2-7 7 15,-2-2 2-15,-3-5 1 16,0-1-3-16,-4-6-2 16,1 1-3-16,-9-4-2 0,0 2 0 15,-3 0 0-15,-4 2-3 16,2 6-11-16,1 5-9 16,4 13-22-16,-2 5-5 15,4 7 1-15,1 5 5 16,5 5 14-16,6 0 5 15,4 1 4-15,4-4 1 0,4-6 5 16,-3-6 9-16,1-11 39 16,-3 0 13-16,-6-10 26 15,-5-4 8-15,-4-1-17 16,-3-4-10-16,-5 3-30 16,-2-2-24-16,0 1-101 15,-1 4-57-15</inkml:trace>
  <inkml:trace contextRef="#ctx0" brushRef="#br0" timeOffset="240783.7079">22980 17094 471 0,'0'-3'351'0,"3"-1"21"16,-4 0-139-16,-1 3-43 16,1 0-46-16,0 0-11 15,-9-2-22-15,-5 1-13 16,-24 1-47-16,26 4-24 16,5 2-24-16,4 3 2 15,4 1 5-15,0-1 7 16,6 4 7-16,2-1 1 0,1-1 3 15,5-3-1 1,-3-3-4-16,0 0-2 0,0-3-16 16,-3-2-46-16,3 0-554 15</inkml:trace>
  <inkml:trace contextRef="#ctx0" brushRef="#br0" timeOffset="241015.2445">23118 16646 950 0,'7'1'432'0,"8"3"-156"16,0 11-133-16,3 17-74 15,-1 7 15-15,-4 24 5 16,-2 5 10-16,-11 3-2 15,0-1-15-15,-9-7-34 0,-5-10-17 16,-1-11-14-16,0-7-9 16,6-15-84-16</inkml:trace>
  <inkml:trace contextRef="#ctx0" brushRef="#br0" timeOffset="241795.1956">23889 16634 888 0,'-22'-12'494'15,"-18"-8"-33"-15,-10 14-312 16,-2 4-39-16,-4 20-64 16,2 12-24-16,13 18-29 15,9 13-7-15,25 16 6 16,9 4-1-16,21-7-1 15,14-8-3-15,14-23-2 16,10-9 0-16,-3-16 6 16,-4-8 8-16,-15-20 9 15,-11-6 8-15,-7-9 1 16,-6-6-6-16,-14-4-9 16,-8-3-5-16,-13-2-1 15,-4 0 4-15,-3 8 6 0,7 6 4 16,8 11 2-16,3 4-6 15,11 7-16-15,6 0-10 16,11 1 4-16,10 2 3 16,12 1 13-16,9 2 5 15,7 4-7-15,1-1 36 16,0 1 58-16</inkml:trace>
  <inkml:trace contextRef="#ctx0" brushRef="#br0" timeOffset="242089.6336">24477 16562 1059 0,'-13'0'482'0,"-19"-3"-215"15,-5 3-83-15,-3 10-58 16,-1 7-53-16,0 20-52 16,2 14-7-16,5 22-4 15,8 10-1-15,16 6-3 16,10-1-1-16,20-18 1 16,8-14 0-16,7-17-6 15,5-8-3-15,-1-15-32 0,-2-9-47 16</inkml:trace>
  <inkml:trace contextRef="#ctx0" brushRef="#br0" timeOffset="242449.2608">24405 16779 1122 0,'10'-1'422'0,"17"0"-308"16,3 1-20-16,12 3 21 15,0 4-21-15,-2 3-26 16,-5 1-16-16,-12 0-22 16,-6 1-6-16,-16 2-1 15,-6 1 0-15,-18 2-4 16,-3 6-2-16,-8 1-10 15,2 0-3-15,9 2-4 16,2-6 0-16,11-1-2 16,5-2-1-16,8-4-9 15,10 0-1-15,13-8-1 0,6 5 1 16,9-8 6-16,3 0 20 16,-4-2-86-16,-4-2-64 15</inkml:trace>
  <inkml:trace contextRef="#ctx0" brushRef="#br0" timeOffset="242677.176">24342 16888 1065 0,'-1'-1'440'0,"1"-2"-295"15,4-1-27-15,-4 4-15 16,18 1-38-16,59 13-14 16,-19-3-1-16,12 1-28 15,6-1-5-15,-8-7-30 16,-3-4-44-16</inkml:trace>
  <inkml:trace contextRef="#ctx0" brushRef="#br0" timeOffset="242931.2759">24872 16632 863 0,'3'-2'456'0,"2"-4"-27"16,8 13-336-16,0 6-22 15,8 18-6-15,-2 11 18 16,-3 21 12-16,-4 12 5 0,-13 6-11 16,-7-1-21-16,-11-13-36 15,-3-8-9-15,3-13 18 16,0-8-49 0,6-9 184-16</inkml:trace>
  <inkml:trace contextRef="#ctx0" brushRef="#br0" timeOffset="409354.5556">11730 15980 615 0,'-3'-8'322'0,"0"-12"-54"16,4 3-81-16,-1 2-58 15,5 3-13-15,-1 11-56 16,1 6-20-16,2 18-32 16,-5 5-9-16,3 9 4 15,-5 1 4-15,-1-5 10 0,-3 3-43 16,4-5-195-16</inkml:trace>
  <inkml:trace contextRef="#ctx0" brushRef="#br0" timeOffset="409689.2379">11866 15769 596 0,'-13'-10'339'0,"-22"-9"-11"15,0 4-174-15,-9 11-93 16,-8 5-16-16,-5 16-40 16,0 9-14-16,7 19-14 15,8 12-4-15,16 9 1 16,9 3 4-16,22-2 21 16,7-5 11-16,23-6 14 15,9-28 3 1,-22-14 5-16,-1 0-3 0,84 13 17 15,8-17 28-15,1-38 35 16,-43-20 19-16,-15-17 10 16,-11-3-17-16,-30 1-18 15,-18-3-11-15,-38 5-27 16,-12 8-16-16,-13 17-46 0,1 15-45 16,14 22-105-16</inkml:trace>
  <inkml:trace contextRef="#ctx0" brushRef="#br0" timeOffset="410227.2073">11808 16858 818 0,'3'-10'356'0,"9"-11"-178"0,1 4-24 16,4 7-30-16,3 5-36 15,-2 12-47-15,-3 3-6 16,-12 12-8-16,-3 5 3 16,-15 5 1-16,-2 3 0 15,-2-5-12-15,0 0-5 16,10-10-12-16,4-6-4 0,11-4-7 16,7-6 1-16,12 1-2 15,0-2 4-15,3-2-4 16,-1-2-19-16,-8-9-129 15</inkml:trace>
  <inkml:trace contextRef="#ctx0" brushRef="#br0" timeOffset="410560.8925">11990 16710 895 0,'-13'-8'388'0,"-18"-5"-207"15,-1 5-77-15,-4 10-73 16,2 10-26-16,0 12-23 16,0 10-2-16,5 15 3 15,1 0 3-15,13 14 3 0,8-6-1 16,15 1-5-16,5-4-2 16,9-11-2-16,5-4 1 15,7-12 3-15,12-9 13 16,6-18 34-16,7-12 45 15,4-22 74-15,-3-11 16 0,-7-15 26 16,-8-7-4 0,-29-3-40-16,-8 6-16 0,-29 10-40 15,-14 9-35-15,-18 19-27 16,-8 6-48-16,3 17-214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6T13:02:44.6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13830 2429 641 0,'-6'-1'335'16,"-5"1"-79"-16,-4-4-55 15,1 6-95-15,1 5-36 16,2 9-58-16,3 0-17 15,2 3-6-15,4-2 2 16,4-4 2-16,5-1 6 16,6-6 5-16,0-2 10 0,6-3 8 15,-2-3 26-15,-2-1 42 16,-3-1 21-16,-10-2 42 16,-3 1-6-16,-12 0-17 15,-2-2-23-15,-4 1-42 16,0 4-20-16,6 1-30 15,7 1-12-15,9-2-129 16,10-5-98-16</inkml:trace>
  <inkml:trace contextRef="#ctx0" brushRef="#br0" timeOffset="687.5906">12108 2458 456 0,'-1'1'292'0,"-3"0"-29"16,4 4-58-16,-1-5-34 15,1 0-58-15,0-1-30 16,0 0-37-16,0-1-2 16,0 1 24-16,0 0 19 15,0 0 19-15,0 0-7 16,-1 0-28-16,0-1-20 15,-18 5-29-15,-29 18-11 0,40-8-13 16,7 3-10-16,12-3-8 16,8 0 6-16,7-6 8 15,5-3 7-15,-3-5 13 16,-4-10 8-16,-12-4-67 16,-10-6-100-16</inkml:trace>
  <inkml:trace contextRef="#ctx0" brushRef="#br0" timeOffset="1310.4754">11898 2034 466 0,'0'0'280'0,"0"-1"4"15,0-4-92-15,0 5-38 16,0-1-7-16,0 0-18 15,0-1-10-15,-1 2-38 16,0 0-17-16,-1 0-24 16,0 5-15-16,-4 17-7 15,-1 31-6-15,13-28-12 16,6 2 0-16,6-6-1 16,3-4 1-16,1-9 5 15,1-8 3-15,1-6 10 16,-3-10 4-16,1-6 14 15,-7-1 14-15,-8-3 22 16,-3 3 7-16,-6 2 4 16,-5 5-7-16,-2 5-24 15,0 4-14-15,-1 7-35 16,4 2-16-16,2 10-17 16,3 2-1-16,6 11 12 0,5-3 8 15,9-2 6-15,5 1 1 16,6-13 2-16,2-4 2 15,-5-12 7-15,0-6 6 16,-5-4 32-16,-8-4 17 16,-4 2 36-16,-6 0 10 15,-4 2-26-15,0 3-16 16,-9 4-40-16,4 2-11 0,-6 4-69 16,1 4-40-16</inkml:trace>
  <inkml:trace contextRef="#ctx0" brushRef="#br0" timeOffset="2636.6549">13884 2106 202 0,'8'-1'195'0,"10"-2"79"16,-3-7 4-16,-3-3-37 15,-2-6-15-15,-6 2-6 16,-3-4-21-16,-8-2-4 0,-5 5-9 16,-6 0-37-16,-3 3-37 15,-3 10-57-15,3 0-24 16,-4 6-45-16,5 6-6 15,5 8-14-15,1 0-6 16,10 6 3-16,4 0 5 16,6-6 9-16,3-2 3 15,3-8 4-15,3 2 2 0,2-8 5 16,3 0 3-16,-2-9 4 16,1 0 0-16,-4 3 2 15,-2-4 2-15,-4 5 3 16,-4-2 1-16,-5 3-5 15,3 5-5-15,-1 5-11 16,-2-5-6-16,0 0-3 16,1 3 2-16,7 13 3 15,21 35 4-15,-20-24 8 16,-3 4 3-16,-7 1 10 16,-6 0 8-16,-13-4 20 15,-6-4 8-15,-10-11 23 16,-4-10 0-16,0-10-18 15,7-7-13-15,10-3-35 16,8 3-14-16,10 2-20 16,4 0-25-16,12 3-103 0</inkml:trace>
  <inkml:trace contextRef="#ctx0" brushRef="#br0" timeOffset="32647.9284">598 4206 619 0,'4'5'328'0,"3"5"-85"16,8-10-50-16,-3-10 4 15,6-16-27-15,3-12-21 16,2-15-49-16,4-12-20 0,-2-13-36 15,-1 1-9-15,-2-9-16 16,0 11-4-16,-8 18-8 16,-5 8-1-16,-6 23 1 15,-3 9-1-15,0 14-21 16,0 4-6-16,1 21-11 16,-1 7-1-16,3 18 18 15,5 12 3-15,11 11 5 16,6 5 2-16,9 0 4 15,0-9 1-15,-3-16 4 16,1-7 1-16,-7-18-11 16,-2-2-40-16,-3-13-146 15,-6-5-166-15</inkml:trace>
  <inkml:trace contextRef="#ctx0" brushRef="#br0" timeOffset="32819.3104">705 4018 846 0,'15'4'286'16,"25"7"-280"-16,4-1 3 0,15-3 7 16,4 1-51-16</inkml:trace>
  <inkml:trace contextRef="#ctx0" brushRef="#br0" timeOffset="33013.608">456 3909 1102 0,'-21'-3'489'16,"-19"-5"-230"-16,23 2-171 15,9 5-56-15,12 1-63 16,7 3-12-16,23 3-84 16,14 2-112-16</inkml:trace>
  <inkml:trace contextRef="#ctx0" brushRef="#br0" timeOffset="33367.0733">1202 4110 902 0,'2'1'368'0,"11"5"-227"15,4 0-38-15,3-4-47 16,5-1-8-16,-4-4-11 16,-4-5 1-16,-7-5 0 15,-4-2-2-15,-6-1 1 16,0-3 3-16,-3 0 20 15,-10-4 2-15,-9 3-17 16,-6 3-9-16,-2 10-35 16,2 5-11-16,9 6-20 15,2 10-8-15,10 9-12 16,6 7 6-16,3 14 21 16,6-3 9-16,1 9 24 15,3 2 3-15,-2-5 4 16,1 3 1-16,-3-10-9 15,0-7 0-15,1-11-58 16,1-8-90-16</inkml:trace>
  <inkml:trace contextRef="#ctx0" brushRef="#br0" timeOffset="33709.2766">1854 3991 656 0,'-10'9'425'0,"-2"8"-3"16,-7 4-197-16,-7 3-49 15,-3-5-72-15,-3-2-29 0,2-11-38 16,3-3-8-16,5-5-11 16,0-7-5-16,4-2-9 15,3-6-4-15,7 1-10 16,3 2-5-16,5 0-13 15,2 5-4-15,9 7 7 16,1-1 7-16,4 7 16 16,3 1 7-16,-1 5 11 15,4 5 6-15,0 1 8 16,-4 3 0-16,2-2-7 16,-5-1-5-16,1-3-6 15,0 0-2-15,-3-6-52 16,-6-2-68-16</inkml:trace>
  <inkml:trace contextRef="#ctx0" brushRef="#br0" timeOffset="33897.9485">2194 3961 1419 0,'-1'-1'634'15,"-1"-1"-305"-15,-1 1-153 16,3 1-113-16,0-2-36 0,0 1-82 16,0 0-87-16</inkml:trace>
  <inkml:trace contextRef="#ctx0" brushRef="#br0" timeOffset="34031.2738">2227 4085 1746 0,'-4'3'706'0,"-1"1"-448"16,2 1-82-16,3-1-98 15,0-4-22-15,0 0 225 16</inkml:trace>
  <inkml:trace contextRef="#ctx0" brushRef="#br0" timeOffset="34999.3733">410 5544 1008 0,'-4'-3'485'0,"-2"-2"-224"16,11 7-104-16,19 16-115 15,13 2-41-15,16 17-5 16,-1 3 4-16,-6 1 9 0,-4 5 3 15,-15-7 25-15,2-1-72 16,-7-8-197-16</inkml:trace>
  <inkml:trace contextRef="#ctx0" brushRef="#br0" timeOffset="35227.7968">921 5531 1322 0,'-8'7'490'0,"-13"14"-363"15,-1 2-66-15,0 22-12 16,-5 5-11-16,6 14-20 16,-5 9-4-16,2 2-3 15,3-1-4-15,3-13-2 16,6-7-13-16,5-14-85 15,4-9-93-15</inkml:trace>
  <inkml:trace contextRef="#ctx0" brushRef="#br0" timeOffset="35516.7939">1327 5467 848 0,'-14'7'468'15,"-16"6"-92"-15,-3 5-128 16,-4 6-116-16,1 8-48 0,2 15-50 16,4 8-9-16,4 18-20 15,10 4-3-15,12 3-2 16,5-2-1-16,12-10 1 15,-4-6 1-15,10-11 1 16,2-6 0-16,6-15-18 16,5-10-51-16,6-13-354 15</inkml:trace>
  <inkml:trace contextRef="#ctx0" brushRef="#br0" timeOffset="35869.384">1300 5875 1114 0,'5'1'417'0,"5"-1"-297"0,10 0-58 16,15 2-16-16,8-2-1 15,3 0-15-15,-4 0-3 16,-12 0-8-16,-4 5-5 15,-14 7 2-15,-1 3 2 16,-18 3 2-16,-9 9-2 16,-13 6-7-16,-6-1-3 15,3 3-2-15,2-6 0 16,7-9 2-16,8-1-4 16,12-8-6-16,7-3-3 0,19-4-3 15,9-3 3-15,10-6 6 16,1-1 1-16,0-4 3 15,-3 3 10-15,-2-1-133 16,-4-1-151-16</inkml:trace>
  <inkml:trace contextRef="#ctx0" brushRef="#br0" timeOffset="36061.6168">1368 6003 976 0,'7'0'431'0,"13"6"-202"0,11-2-122 15,16 0-51-15,2 0-22 16,2-7-13-16,0 1 15 16,-9-4-244-16</inkml:trace>
  <inkml:trace contextRef="#ctx0" brushRef="#br0" timeOffset="36291.3009">1716 5537 791 0,'4'0'462'0,"8"3"-20"0,12 15-335 15,5 12-59-15,4 22-8 16,-1 8 26-16,-17 17 46 15,-6 6 12-15,-14 1-30 16,-6-3-25-16,-6-7-39 16,1-6-9-16,2-21-5 15,3-8-4-15,4-18-125 16,2-10-61-16</inkml:trace>
  <inkml:trace contextRef="#ctx0" brushRef="#br0" timeOffset="37955.1746">2070 6028 971 0,'5'2'409'0,"13"2"-208"16,11 0-78-16,16 0-9 16,5-2-34-16,6-2-41 15,-2 0-7-15,-3-2-59 16</inkml:trace>
  <inkml:trace contextRef="#ctx0" brushRef="#br0" timeOffset="38421.3733">2665 5979 1179 0,'8'2'430'0,"15"-2"-324"15,7 2-33-15,15 0 5 16,3-2-9-16,2 1-30 16,-4-1-9-16,-12 4-12 15,-1-3-3-15,-20 5 0 16,-6 0-3-16,-14 4-2 16,-14 9-1-16,-15 5-5 0,-3 7 1 15,-6 4-1-15,5-5 1 16,14-4-1-16,5-4-2 15,18-8 1-15,3-5 1 16,16-4 4-16,9-4 2 16,13-2-1-16,7-2-2 15,8-3-4-15,-7-1-16 16,-10-3-108-16,-2 2-47 16</inkml:trace>
  <inkml:trace contextRef="#ctx0" brushRef="#br0" timeOffset="38613.2184">2752 6121 825 0,'-7'-2'465'16,"-3"1"-88"-16,16-2-213 16,6-2-38-16,26 4-81 15,13-2-15-15,14-1-15 16,4 1-3-16,-1 3-1 15,-8 0-19-15,-12-3-182 16</inkml:trace>
  <inkml:trace contextRef="#ctx0" brushRef="#br0" timeOffset="38818.3644">3028 5747 1066 0,'11'1'401'15,"25"2"-314"-15,4-1-27 0,3-3-22 16,3-2-38-16,-16-1-120 16,-3-4-142-16</inkml:trace>
  <inkml:trace contextRef="#ctx0" brushRef="#br0" timeOffset="38924.168">3322 5624 900 0,'-1'1'459'0,"-2"5"-137"16,-1 6-59-16,3 11-120 15,1 6-39-15,3 8-63 16,3 5-14-16,2-2-20 16</inkml:trace>
  <inkml:trace contextRef="#ctx0" brushRef="#br0" timeOffset="39389.3321">3507 6044 763 0,'4'9'341'0,"7"12"-130"16,4 8-60-16,-3 5-23 16,2 0-16-16,-7-3-41 15,-5-3-13-15,-2-9-18 16,-5-6-4-16,1-10 13 16,0-3 2-16,2-12-2 15,0-4-3-15,4-6-30 16,1-3-9-16,8-2-11 15,5 2-7-15,9 2-5 16,8 3-1-16,6 5 15 0,3 3-62 16,1 8-212-16</inkml:trace>
  <inkml:trace contextRef="#ctx0" brushRef="#br0" timeOffset="39706.3539">4125 6102 981 0,'-8'-6'468'0,"-13"-9"-176"16,0 5-47-16,-6 0-84 15,3 3-41-15,-3 8-66 16,2 3-26-16,-3 11-27 16,4 5-4-16,13 10-3 15,8 2 1-15,15 4 3 16,6-5 2-16,8-7 2 16,-1-4 0-16,10-11-34 15,-1-4-68-15</inkml:trace>
  <inkml:trace contextRef="#ctx0" brushRef="#br0" timeOffset="40013.2835">4378 6115 890 0,'-12'-7'448'0,"-15"-7"-143"16,-5 3-68-16,0 7-114 16,0 2-45-16,7 8-65 15,4 7-14-15,10 7-4 16,6 6 1-16,9 4 6 16,8-2 3-16,12-5 1 15,5-9 3-15,9-12 9 16,2-5 6-16,-2-13 9 15,-4-4 5-15,-17-4 4 16,-5 0-2-16,-14 1-29 16,-1 4-57-16,-9 7-537 15</inkml:trace>
  <inkml:trace contextRef="#ctx0" brushRef="#br0" timeOffset="40368.161">4671 6081 814 0,'-5'-4'462'0,"-9"-2"-67"16,1 1-116-16,3 2-145 16,3 5-45-16,9 4-65 15,9 3-12-15,8 10-9 16,9 3 1-16,0 4-1 16,-2 5 3-16,-11-2 10 15,-10-4 18-15,-14-3 13 16,-2-4 1-16,-12-3 2 15,-6-5-11-15,3-8-32 16,-3-3-54-16</inkml:trace>
  <inkml:trace contextRef="#ctx0" brushRef="#br0" timeOffset="40732.2609">5043 5629 1023 0,'-12'4'436'0,"-7"12"-240"15,-4 11-63-15,2 28-58 16,4 23-11-16,8 24-15 16,7 2-14-16,10-2-14 15,10-8-5-15,6-18 0 16,1-4 0-16,4-23 1 15,-1-12 19-15,-1-18-30 16</inkml:trace>
  <inkml:trace contextRef="#ctx0" brushRef="#br0" timeOffset="41712.097">5263 6089 786 0,'-4'-4'421'15,"-5"-2"-95"-15,5 4-110 16,0 2-127-16,3 8-45 16,4 6-46-16,-1 4-6 15,9 10 12-15,4 3 3 16,2 1-4-16,1 2 0 16,2-6 1-16,-3-3 0 0,2-9 4 15,-1-6 4-15,-1-11 6 16,0-6 2-16,-4-9 3 15,1-7 0-15,-7-4 2 16,0-4 2-16,-7-2 0 16,-1-2 23-16,-3 5 7 15,-4 7 2-15,-2 11-2 16,-1 7-32-16,2 7-30 16,4 7-12-16,5 10-9 15,4 3 3-15,9 5 13 16,-2 1 5-16,10 1 3 15,0-6 2-15,-1-6 3 16,7-3 3-16,-1-12 6 16,0-2 20-16,-2-9 31 0,-3-6 4 15,-9-1 3 1,-1-5-13-16,-11 2-15 0,-3-3-3 16,-5 3-9-16,-2 6-5 15,0 6-77-15,3 4-69 16,4 8-550-16</inkml:trace>
  <inkml:trace contextRef="#ctx0" brushRef="#br0" timeOffset="42005.3081">5882 6348 831 0,'0'-6'407'0,"0"-4"-129"16,-3 0-43-16,-6 2-44 16,-2 1 1-16,-10 2-38 15,0 0-28-15,-3 7-70 16,0 4-39-16,12 8-28 16,4 1-5-16,8 0 5 15,5-1 5-15,8-5 6 16,3 1 2-16,6-6 3 15,0-1 2-15,-2-4 1 16,-3-2 2-16,-6-5-2 16,-3-4-44-16</inkml:trace>
  <inkml:trace contextRef="#ctx0" brushRef="#br0" timeOffset="42259.1646">5943 5770 1063 0,'5'4'447'0,"2"7"-204"0,14 23-201 16,4 12-11-16,13 21-3 15,1 7 0-15,-10 6-2 16,-9 2-3-16,-19 2-4 15,-7-7-1-15,-7-11-2 16,2-11-1-16,3-24-40 16,3-9-50-16</inkml:trace>
  <inkml:trace contextRef="#ctx0" brushRef="#br0" timeOffset="42647.142">6403 5893 840 0,'0'-2'505'0,"-5"-1"-92"15,8 7-235-15,9 11-64 16,7 14-97-16,9 8-1 15,8 5-2-15,0-1 1 16,-1-1 1-16,-3-5 19 0,-9-7-127 16,-1-3-94-16</inkml:trace>
  <inkml:trace contextRef="#ctx0" brushRef="#br0" timeOffset="42863.3526">6745 5908 989 0,'0'-2'513'16,"0"-6"-183"-16,-4 9-172 16,-2 10-52-16,-6 13-65 15,-4 9 5-15,-11 15-9 16,-3 6-9-16,-7 13-7 16,0 1-5-16,3 4-5 15,6-5-3-15,14-15-2 16,3-11 0-16,12-20-27 15,5-7-51-15</inkml:trace>
  <inkml:trace contextRef="#ctx0" brushRef="#br0" timeOffset="43140.458">7062 5926 1214 0,'-16'1'505'0,"-18"7"-294"16,-1 6-59-16,4 15-83 16,0 5-20-16,13 12-39 15,3 5-5-15,14 4-5 16,5 1-1-16,8-3 1 15,9-3 2-15,2-10 4 16,3-7 8-16,6-12-73 16,-4-8-57-16</inkml:trace>
  <inkml:trace contextRef="#ctx0" brushRef="#br0" timeOffset="43487.3854">7193 6104 1116 0,'5'-3'509'0,"5"1"-208"16,14 1-184-16,7 1-40 16,11 4-37-16,2 3-13 15,-5 2-14-15,-7 2-3 0,-11-3 1 16,-7-3 1-16,-10 2-9 15,-1 3-3-15,-8 3-4 16,-5 4-3-16,-6 5 3 16,-1-1 0-16,-1 9 1 15,1 3 2-15,1 0 2 16,-4-3 0-16,7-5-1 16,8-4-2-16,7-7 2 15,7-1 0-15,9-6 2 16,0-2 1-16,7 0 12 15,2-5-34-15,5-6-148 16</inkml:trace>
  <inkml:trace contextRef="#ctx0" brushRef="#br0" timeOffset="43712.675">7237 6292 773 0,'2'0'412'16,"10"2"-101"-16,7 0-107 15,16 2-111-15,3 1-21 16,5 0-26-16,-2-2-12 16,2 1-12-16,-1-4-22 15,-1-5-147-15,-3-3-342 0</inkml:trace>
  <inkml:trace contextRef="#ctx0" brushRef="#br0" timeOffset="43907.7835">7629 6006 1026 0,'3'-3'461'0,"9"2"-245"16,-2 8-65-16,8 16-76 15,5 7-36-15,4 14-4 16,-3 5 11-16,-6 13-2 15,-8 9 14-15,-12 1 24 16,-6-4 5-16,-13-16 17 16,-3-11-11-16,2-16-37 15,2-7 5-15,8-9 318 16</inkml:trace>
  <inkml:trace contextRef="#ctx0" brushRef="#br0" timeOffset="44417.8992">8172 6292 1088 0,'0'0'485'0,"0"0"-254"0,3-1-63 16,-3 1-81-16,14 0-35 15,52 3-26-15,-25 0-9 16,0 2-8-16,-4 3-1 16,-5-4-1-16,-2 0-37 15,-6-2-132-15,-1-3-118 16</inkml:trace>
  <inkml:trace contextRef="#ctx0" brushRef="#br0" timeOffset="44678.1682">8205 6477 600 0,'1'-1'354'0,"11"-3"-25"15,8 3-121-15,14-4-85 16,9 3-11-16,3 2-21 15,2-2-7-15,0 4-22 16,-8-1-13-16,-8 2-16 16,-6 0 3-16,-15-1 28 15,-5-3 13-15,-6 1 2 0,-7-4 0 16,-1-1-103-16,-2 2 289 16</inkml:trace>
  <inkml:trace contextRef="#ctx0" brushRef="#br0" timeOffset="48794.0998">9120 6237 635 0,'-4'0'390'15,"-2"0"-42"-15,6 2-144 16,0-2-110-16,6 1-34 0,24 5-11 15,62 8-5-15,-38-14-11 16,1 0-6-16,-15-1-10 16,-7 1-1-16,-12 8-2 15,-8 2 4-15,-17 12 2 16,-8 7 1-16,-11 7-3 16,-7 4-5-1,-4 1-6-15,4-5-2 0,4-7 0 16,3-8 1-16,10-6-5 15,4-6-1-15,10-3-4 16,12 1-2-16,6-5 4 16,7 4 2-16,4-4 4 15,0-1 1-15,6-2-1 16,1-4-10-16,1-2-156 16</inkml:trace>
  <inkml:trace contextRef="#ctx0" brushRef="#br0" timeOffset="48980.4159">9197 6424 838 0,'4'0'474'0,"7"-1"7"16,18 3-381-16,7-1-29 15,17-1-33-15,9 0-6 16,2-3-14-16,1-2-16 15,-6-2-147-15</inkml:trace>
  <inkml:trace contextRef="#ctx0" brushRef="#br0" timeOffset="49187.6253">9457 6085 1158 0,'20'-4'494'15,"9"0"-256"-15,16 3-167 16,4 1-25-16,3 3 1 16,-1-1-74-16,-7 6-209 15</inkml:trace>
  <inkml:trace contextRef="#ctx0" brushRef="#br0" timeOffset="49360.2513">9905 5949 1096 0,'-3'3'519'0,"-1"11"-205"15,0 5-148-15,4 7-114 16,1 4-20-16,3 6 27 15,3-3-66-15</inkml:trace>
  <inkml:trace contextRef="#ctx0" brushRef="#br0" timeOffset="49846.4061">10005 6317 911 0,'8'16'359'16,"16"9"-235"-16,6 14-51 15,-3 4-10-15,0-3 12 16,-12 2 5-16,-8-10-12 15,-3 0-9-15,-8-11-14 16,2-6-5-16,-4-9 12 16,0-8 2-16,3-11-4 15,0-8-2-15,5-5-35 16,8-4-7-16,9-5-5 0,5 5-4 16,8-1 3-16,0 4-1 15,5 9-4-15,0 5-3 16,1 12-47-16,-1 7-67 15</inkml:trace>
  <inkml:trace contextRef="#ctx0" brushRef="#br0" timeOffset="50233.3571">10773 6389 549 0,'-8'-12'388'0,"-12"-14"44"15,-5 2-128-15,-14 7-129 16,0 5-42-16,5 13-71 15,4 10-40-15,17 9-31 16,10 7-7-16,18 10-1 16,10 3 9-16,14 1 8 15,2-7 3-15,-6-6 4 0,-6-6 1 16,-14-7 8-16,-7-3 10 16,-15-2 25-16,-5-4 3 15,-14-2 1-15,-1-3-4 16,-3-2-86-16,3-4-57 15,9-2-218-15</inkml:trace>
  <inkml:trace contextRef="#ctx0" brushRef="#br0" timeOffset="50396.8089">10874 6380 1075 0,'2'1'471'0,"2"10"-237"16,-2 5-79-16,2 14-75 15,-4 5-14-15,0 5-25 16,-4-4-8-16,4-2-3 16,1-4-58-16,3-12-136 15</inkml:trace>
  <inkml:trace contextRef="#ctx0" brushRef="#br0" timeOffset="50554.1048">10868 6162 926 0,'0'-6'439'0,"2"-1"-157"15,2 5-209-15,1 0-22 16,3 6-179-16,1 3-310 16</inkml:trace>
  <inkml:trace contextRef="#ctx0" brushRef="#br0" timeOffset="50834.3004">11009 6349 543 0,'10'23'330'0,"9"16"-42"0,-1 3-96 15,-3-8-46-15,-4-6-47 16,-3-4-20-16,-4-11-19 16,-2-1-1-16,-2-5 12 15,0-5 7-15,-3-6-3 16,2 3-6-16,1 0-30 15,1-6-18-15,6-10-21 16,24-32-4-16,-8 32 6 16,0 4 10-16,2 6 21 15,-1 7 11-15,-7 9 17 16,0 1 1-16,-7 10-3 16,-1 1-8-16,-2 5-19 15,-7-5-7-15,1-2-47 16,5-3 417-16</inkml:trace>
  <inkml:trace contextRef="#ctx0" brushRef="#br0" timeOffset="51223.2152">11582 6113 951 0,'-17'17'369'0,"-21"28"-258"15,3 15-33-15,14 24-41 16,10 2-3-16,17-4 1 16,1-7-2-16,16-23-1 15,4-10-1-15,8-13-10 16,9-10-31-16,-6-16-115 15,-4-4-310-15</inkml:trace>
  <inkml:trace contextRef="#ctx0" brushRef="#br0" timeOffset="51635.4024">11770 6405 958 0,'-5'7'379'0,"-8"14"-251"15,2 6-45-15,8 5-46 16,2-1-11-16,7-3-13 16,5-6 1-16,5-6 9 15,2 0 6-15,3-12 10 16,2-1 13-16,1-8 11 16,-1-8 0-16,-1-2-6 15,-4-2-13-15,-3-2-11 16,-5-6-1-16,-5-1-1 15,-4 0 10-15,-5 8-3 16,0 10-10-16,-2 14-22 16,1 5-15-16,4 13-11 15,1-1 5-15,8 4 13 16,3-3 2-16,7-9 5 16,4-3 6-16,1-13 29 15,0-4 29-15,-2-5 44 16,-4-3 16-16,-5-3-7 0,-4-3-26 15,-8-4-60 1,-3 0-34-16,-1 4-91 0,-1 2-72 16,2 11-534-16</inkml:trace>
  <inkml:trace contextRef="#ctx0" brushRef="#br0" timeOffset="51910.2665">12236 6629 738 0,'-3'-3'437'15,"1"-1"-55"-15,-8 1-185 16,3 1-54-16,-5 4-81 16,2 1-29-16,2 9-43 15,-1-3-9-15,7 5-1 16,5-2 6-16,7-4 16 15,4 0 18-15,1-5 23 16,1-1 5-16,-1-2 1 16,-2 0-11-16,-2-1-18 15,-1-1-9-15,-2 3 475 16</inkml:trace>
  <inkml:trace contextRef="#ctx0" brushRef="#br0" timeOffset="52149.9016">12424 6310 821 0,'10'2'442'0,"10"5"-66"0,6 18-234 16,2 13-25-16,-3 16-21 15,-4 6-11-15,-16 5-29 16,-9 1-18-16,-13-9 2 16,-2-4-48-16,3-11-277 15</inkml:trace>
  <inkml:trace contextRef="#ctx0" brushRef="#br0" timeOffset="52754.4001">13203 6170 1054 0,'-15'0'466'0,"-24"4"-231"16,-8 6-78-16,2 14-93 16,-5 15-21-16,17 25-33 15,8 7-5-15,15 10-7 16,20-7 1-16,17-18 2 16,9-7 1-16,21-18-1 15,-6-8-1-15,4-15 1 16,-2-8 3-16,-9-16 9 15,-3-5 5-15,-14-9 11 16,-10-6 7-16,-17-2 12 16,-10-4 0-16,-18 5-7 15,-5 4-6-15,-2 9-16 16,5 9-7-16,10 7-10 16,1 2-7-16,13 5-16 0,6 1-2 15,11 0 4-15,10 0 4 16,6-2 11-16,8 0 2 15,13 2 0-15,3 0 1 16,11 4-22-16,-5 2 484 16</inkml:trace>
  <inkml:trace contextRef="#ctx0" brushRef="#br0" timeOffset="53040.1708">13801 6179 1289 0,'-11'0'533'0,"-15"0"-336"15,-1 6-57-15,-3 16-90 16,6 9-23-16,-1 27-27 15,6 8-3-15,11 8 1 16,3 3 1-16,15-11 1 16,4-7 3-16,11-12-1 15,3-8-1-15,10-14-11 16,7-7-52-16,4-12-133 0</inkml:trace>
  <inkml:trace contextRef="#ctx0" brushRef="#br0" timeOffset="53400.263">13995 6347 1315 0,'10'1'502'0,"15"3"-365"16,6 4-16-16,9 2-32 15,-1 0-15-15,-2 0-23 16,-6-4-15-16,-10 1-13 16,-4 0-3-16,-10 0-5 15,-7 3-4-15,-11 4-11 16,-11 3-3-16,-9 8-4 16,-2 1 2-16,0 1 5 15,4-2 3-15,8-4-2 16,5-3 0-16,10-5-1 15,6-3 0-15,14 1-2 16,5-4-2-16,8-3-1 16,0 0 0-16,5-2 3 15,-1 0-49-15,3-2-124 16</inkml:trace>
  <inkml:trace contextRef="#ctx0" brushRef="#br0" timeOffset="53630.625">13936 6539 1062 0,'-1'-2'532'0,"1"-4"-198"0,14 7-168 15,11-1-55-15,19 1-72 16,9 5-14-16,11-2-6 15,4-2-5-15,4 1-5 16,0 0-15-16,-2-5-105 16</inkml:trace>
  <inkml:trace contextRef="#ctx0" brushRef="#br0" timeOffset="53878.3416">14500 6192 1395 0,'9'6'503'16,"17"10"-406"-16,2 9-46 16,9 21-16-16,-1 7-5 15,-6 13-8-15,-7-1-4 16,-20-9-1-16,-6 2-4 15,-15-7-7-15,-5-2-2 16,-1 1-26-16,3-6-44 16,-5-10-121-16</inkml:trace>
  <inkml:trace contextRef="#ctx0" brushRef="#br0" timeOffset="55364.117">15074 6649 802 0,'-1'0'433'0,"-5"0"-105"16,4 3-113-16,1-3-110 15,0 0-201-15</inkml:trace>
  <inkml:trace contextRef="#ctx0" brushRef="#br0" timeOffset="58390.5857">526 7026 1057 0,'-2'-3'452'15,"4"2"-233"-15,13 9-161 16,7 8-35-16,15 17-17 15,0 5 0-15,3 9 5 16,2-1 2-16,-6-1 0 16,3-5-3-16,-8-11-230 15</inkml:trace>
  <inkml:trace contextRef="#ctx0" brushRef="#br0" timeOffset="58610.2878">1028 7005 780 0,'0'-1'430'0,"-2"-5"-96"16,-9 20-155-16,-6 10-47 0,-13 21-35 16,-6 16 0-16,-3 19-36 15,-1 5-21-15,7 2-23 16,8-5-7-16,7-18-19 15,7-14-41-15,10-18-125 16</inkml:trace>
  <inkml:trace contextRef="#ctx0" brushRef="#br0" timeOffset="58906.2741">1426 7000 1089 0,'-15'5'477'16,"-16"10"-249"-16,-2 7-75 15,-3 17-88-15,0 7-20 16,5 15-26-16,8 7-6 15,17 8-6-15,9 0-6 16,13-9-2-16,5-9-3 16,6-17-4-16,6-7-14 15,6-16-80-15,5-3-142 0</inkml:trace>
  <inkml:trace contextRef="#ctx0" brushRef="#br0" timeOffset="59249.6263">1591 7261 876 0,'8'-4'398'0,"10"-1"-174"15,0 0-95-15,12 4-62 16,1 2-25-16,1 4-22 15,2-1-8-15,-12 3-3 16,-5 1 0-16,-11 3 3 16,-6 1 0-16,-12 8 0 15,-8-1 0-15,-9 8-1 16,0 2-3-16,2-2-1 0,1 0-3 16,13-6-4-1,5-1 5-15,10-2-3 0,9-4 1 16,5-5 1-16,6-1-3 15,9-7 2-15,5-1 1 16,2-5-44-16,1-3-71 0</inkml:trace>
  <inkml:trace contextRef="#ctx0" brushRef="#br0" timeOffset="59454.3869">1605 7369 1009 0,'-2'-1'475'0,"1"0"-209"15,8 3-127-15,-7-2-108 16,30 7-16-16,50 7 1 16,-24-7 0-16,5-6-3 15,-1-1-7-15,-10-5-139 16</inkml:trace>
  <inkml:trace contextRef="#ctx0" brushRef="#br0" timeOffset="59680.1811">2014 7095 1251 0,'6'0'508'15,"7"8"-293"-15,8 11-108 16,4 22-44-16,3 11-15 0,-2 21-16 16,-11 4-5-16,-15 0-1 15,-7-3 1-15,-12-12-8 16,6-2-53-16</inkml:trace>
  <inkml:trace contextRef="#ctx0" brushRef="#br0" timeOffset="60087.9289">2625 6931 1115 0,'-18'24'433'0,"-25"35"-301"16,5 10-17-16,15 25-51 15,5 12-2-15,21 7 21 16,9-2 10-16,6-13 9 16,5-15-8-16,-3-15-48 15,-3-11-19-15,5-22-65 16,0-14 386-16</inkml:trace>
  <inkml:trace contextRef="#ctx0" brushRef="#br0" timeOffset="60820.6676">3081 7570 955 0,'1'-6'416'0,"1"-7"-205"16,5-3-76-16,4-12-48 15,6-5-7-15,0-11 3 16,3-3 8-16,-3 1 3 16,-2 1-5-16,-3 9-17 15,-4 6-12-15,-4 13-29 16,-1 5-13-16,-3 9-22 15,0 5-9-15,-5 5 2 16,1 8 3-16,1 10 3 16,3 12 2-16,5 21 3 15,3 3 0-15,3 6 1 16,2-7 2-16,-4-11 1 16,1-7 1-16,-6-9-77 15,5-3-73-15</inkml:trace>
  <inkml:trace contextRef="#ctx0" brushRef="#br0" timeOffset="61049.3568">3525 7468 911 0,'0'0'493'0,"8"0"-30"15,11 3-257-15,15 2-98 16,11 0-2-16,11-5-36 16,5 1-16-16,2-2-27 15,-7 1-7-15,-10 1-77 16,-5 1 35-16</inkml:trace>
  <inkml:trace contextRef="#ctx0" brushRef="#br0" timeOffset="61585.1678">4129 7377 1858 0,'12'-1'40'16,"1"-2"-9"-16,12-1 34 16,17 2-7-16,11 1-24 15,4 3-7-15,1 5-14 16,-12 2-4-16,-18 4-2 16,-8-2-1-16,-16 1 1 15,0 2 3-15,-10 1 8 16,-7 2 3-16,-9 7 0 15,-9-1-3-15,-2 1-8 16,1 1-3-16,5-7-1 16,5-1-2-16,9 0-7 15,5-4 1-15,10 0-3 0,7-1 0 16,13-3 4-16,6-2-2 16,6-4 3-16,3 1 0 15,-3-4-32-15,0-5-63 16,0 2-54-16</inkml:trace>
  <inkml:trace contextRef="#ctx0" brushRef="#br0" timeOffset="61818.1119">4213 7531 820 0,'0'0'474'16,"1"0"-45"-16,3 0-282 16,-4 0-38-16,30 0-44 15,53 1 2-15,-13-1-13 16,-7 2-18-16,-10 0-32 16,-1-1-59-16</inkml:trace>
  <inkml:trace contextRef="#ctx0" brushRef="#br0" timeOffset="62077.3278">4439 7182 724 0,'4'0'390'0,"14"3"-15"15,4-1-221-15,16 4-72 16,7-2-3-16,3 2-32 16,1 1-10-16,-11-2-47 15,-6-2-68-15</inkml:trace>
  <inkml:trace contextRef="#ctx0" brushRef="#br0" timeOffset="62252.3155">4852 7043 853 0,'0'4'474'0,"-3"3"-60"15,3 10-201-15,5 9-120 16,2 6-28-16,6 13-36 15,-8-1-7-15,1 1-2 16,-5-3 217-16</inkml:trace>
  <inkml:trace contextRef="#ctx0" brushRef="#br0" timeOffset="63514.4113">5073 7441 505 0,'0'-3'315'16,"2"7"20"-16,3 4-169 15,4 14-97-15,3 9 16 16,-3 3 15-16,-1 3-2 16,-6-4 3-16,-1-8-17 15,2-8-36-15,1-6-8 16,2-12 9-16,3-8 3 16,2-11 12-16,-1-6 3 15,2-5-10-15,-2 1-3 0,4 0-15 16,3 1-10-1,7 8-29-15,5 2-11 0,2 18-15 16,2 6 1-16,-4 12-58 16,3 7 11-16</inkml:trace>
  <inkml:trace contextRef="#ctx0" brushRef="#br0" timeOffset="63812.945">5798 7418 1173 0,'-13'-7'523'0,"-21"-4"-251"0,-3 8-67 16,-2 12-86-16,1 8-38 15,9 13-52-15,5 3-12 16,14 2-16-16,10 1 0 16,13-7-4-16,10-5-2 15,11-9 1-15,4-6 1 16,7-6-18-16,0-6-37 16,0-4-134-16,-7-4-402 15</inkml:trace>
  <inkml:trace contextRef="#ctx0" brushRef="#br0" timeOffset="64162.2596">6094 7514 665 0,'-7'-8'423'16,"-4"-8"-75"-16,-7 4-89 16,-3 0-51-16,0 7-98 15,-1 7-31-15,4 13-59 16,3 4-15-16,2 4-15 15,8 5-2-15,5-3 0 16,2-2 2-16,9-3 2 16,1-7 3-16,6-13 10 15,4-4 6-15,0-10 8 16,0-5 0-16,4-1-5 16,2-5-7-16,5 5-7 0,5 4 0 15,0 3 0-15,2 9 0 16,-8 8 18-16,-4 5 5 15,-11 9 16-15,-7 1 13 16,-11 2 15-16,-7 2 7 16,-9-1-4-16,-5-5-10 15,-1 0-14-15,-1-8-22 16,5-5 232-16</inkml:trace>
  <inkml:trace contextRef="#ctx0" brushRef="#br0" timeOffset="64580.166">6853 7179 815 0,'-22'7'449'0,"-13"2"-100"16,-7 16-190-16,-2 9-32 16,7 22-66-16,4 10-16 0,15 12-19 15,9-4-14-15,17-10-13 16,13-7-3-16,12-14-3 16,9-5 2-1,4-17-30-15,4-5-33 0,-3-20-121 16</inkml:trace>
  <inkml:trace contextRef="#ctx0" brushRef="#br0" timeOffset="64996.3389">6999 7404 665 0,'-5'-1'342'0,"-7"-1"-85"15,1 9-96-15,1 11-79 16,1 1-8-16,5 10-12 15,4 2-9-15,2 1-13 16,6 4-6-16,8-6-8 16,1-3-3-16,4-11 8 15,2-6-1-15,0-7 12 0,0-6 9 16,-1-7 2-16,-5-5-1 16,0-8-7-16,-5 1-9 15,0 0-7-15,-3 0-3 16,-6 7-4-16,-3-1-1 15,-12 11-13-15,6 4-11 16,-4 7-18-16,7 7-7 16,11 4 4-16,-1 0 8 15,12 0 12-15,-1-2 5 0,9-5 18 16,0-5 17-16,1-8 35 16,1-3 17-16,-12-6 8 15,-3-7-5-15,-8 1-21 16,-7-5-17-16,-1 3-25 15,0 4-27-15,-4 2-93 16,2 4-68-16</inkml:trace>
  <inkml:trace contextRef="#ctx0" brushRef="#br0" timeOffset="65330.3606">7459 7655 452 0,'2'-3'317'0,"-2"-4"38"0,-3 1-107 16,0 1-60-16,0 1-20 15,1 3-43-15,2 1-31 16,-1 0-63-16,0 0-29 15,0 0-22-15,0 6 2 16,2 11 4-16,14 26 5 0,-1-32 26 16,4-5 20-16,2-8 37 15,-4-6 12-15,-4-7 3 16,-2 0-12-16,-7-3-31 16,-4 5 1-16,-4 3-106 15,-3-3-25-15</inkml:trace>
  <inkml:trace contextRef="#ctx0" brushRef="#br0" timeOffset="65541.9793">7728 7315 900 0,'14'9'498'15,"9"7"-43"-15,0 19-278 0,2 8-27 16,-5 7-51-16,-6 1-24 16,-7 1-41-16,-8-3-11 15,-8-1 40-15,-2-2-88 16,1-10-310-16</inkml:trace>
  <inkml:trace contextRef="#ctx0" brushRef="#br0" timeOffset="65943.1179">8030 7021 867 0,'14'16'358'0,"27"31"-191"0,2 13-16 16,3 31-13-16,-2 12-11 16,-18 7-41-16,-11 0-22 15,-19-7-25 1,-13-6-8-16,-13-9-4 0,-4-10 0 16,-3-22 0-16,3-10 14 15,4-18-112-15</inkml:trace>
  <inkml:trace contextRef="#ctx0" brushRef="#br0" timeOffset="66590.3248">8775 7505 1299 0,'4'0'496'0,"9"2"-357"15,9 1-53-15,17 3-45 16,7-1-5-16,14 1-17 16,-1-1-3-16,-1-5-4 15,-8 1 13-15,-12-1-99 0,-9 0-98 16</inkml:trace>
  <inkml:trace contextRef="#ctx0" brushRef="#br0" timeOffset="66769.8048">8868 7638 905 0,'1'2'429'0,"9"3"-104"16,5 3-130-16,13-1-31 15,13 1-20-15,11-3-56 16,2-3-26-16,1-2-30 16,-6-4-6-16,-10 4 43 15</inkml:trace>
  <inkml:trace contextRef="#ctx0" brushRef="#br0" timeOffset="67375.1136">9841 7471 1041 0,'1'0'406'0,"14"0"-255"16,6-2-67-16,16 4-19 16,10 2-3-16,5-3-18 15,1 7-10-15,-6-4-9 16,-10 0-3-16,-15 2-4 15,-6-2-2-15,-13 0-6 16,-4 2 0-16,-10 4-2 16,-7 5 1-16,-12 6-1 15,-5 1 0-15,-3 5-4 16,0-2-2-16,10 0 1 0,6-2-2 16,10-5 1-16,7-2 5 15,10-5 6-15,7 0 4 16,14-3 1-16,5-2-2 15,8-5-6-15,5-1-4 16,0 0-37-16,-5 0-47 16</inkml:trace>
  <inkml:trace contextRef="#ctx0" brushRef="#br0" timeOffset="67612.2899">9892 7579 1055 0,'-1'-2'464'0,"7"-4"-235"16,7 5-81-16,22 1-94 15,8 4-14-15,12 2-21 16,10-1-4-16,-2 3-10 15,-5-6-49-15</inkml:trace>
  <inkml:trace contextRef="#ctx0" brushRef="#br0" timeOffset="67830.269">10247 7316 1066 0,'10'2'401'0,"17"1"-307"16,8 4-38-16,6-4-30 16,4-1-6-16,-2-2-60 15,-8-3-372-15</inkml:trace>
  <inkml:trace contextRef="#ctx0" brushRef="#br0" timeOffset="67981.357">10599 7147 765 0,'1'-2'467'0,"0"2"-65"16,0 4-138-16,-1-4-145 15,0 15-46-15,2 53-30 16,3-24-16-16,1 3-9 15,3-1 467-15</inkml:trace>
  <inkml:trace contextRef="#ctx0" brushRef="#br0" timeOffset="68483.2114">10887 7458 771 0,'1'1'408'0,"9"6"-57"16,3 6-185-16,3 11-97 15,4 6-8-15,-5 6-7 16,-1 0 0-16,-5 1 0 15,-3-4-4-15,-6-10-20 0,0-6-4 16,2-8 9-16,-2-5 14 16,2-10 10-16,1-6 0 15,0-10-6-15,0-2-11 16,9-3-14-16,2-2-7 16,5 3-16-16,7 1-9 15,3 5-8-15,5 3-3 16,-5 9-3-16,-2 2 64 0,-3 9-149 15,-5 5 306 1</inkml:trace>
  <inkml:trace contextRef="#ctx0" brushRef="#br0" timeOffset="68844.3719">11669 7525 817 0,'-12'-6'443'0,"-18"-9"-95"16,-2 6-114-16,-7 9-123 15,4-1-37-15,10 8-47 16,4-2-18-16,15 5-20 0,3 5-10 15,11 3 0-15,8 6 4 16,14 3 12-16,4 2 7 16,0 1 6-16,-3-4 3 15,-15-4 4-15,-8-2 3 16,-11-8 16-16,-11 0 6 16,-10-5 4-16,-4-3 0 15,-5-7-29-15,4-5-33 16,8-5-142-16,8-2-223 0</inkml:trace>
  <inkml:trace contextRef="#ctx0" brushRef="#br0" timeOffset="69013.245">11725 7578 561 0,'7'-4'420'0,"4"-3"69"15,-1 4-124-15,-1 6-157 16,-7 1-57-16,1 12-93 15,2 4-21-15,-1 7-25 16,3 6-4-16,-7-2-11 16,1-1-66-16</inkml:trace>
  <inkml:trace contextRef="#ctx0" brushRef="#br0" timeOffset="69186.2138">11781 7293 1327 0,'0'-7'463'15,"3"-6"-410"-15,7 5-58 16,2 8-29-16,4 0-63 16,8 12-233-16</inkml:trace>
  <inkml:trace contextRef="#ctx0" brushRef="#br0" timeOffset="69411.533">11969 7573 461 0,'4'16'296'16,"-2"15"-38"-16,-2-6-76 16,0-1-28-16,-3-6-49 15,2-5-11-15,-2-7-25 16,3-4-3-16,4-4 8 16,-4 1-4-16,0-1-11 15,5-8-12-15,50-41-18 16,-17 31-1-16,-7 7 25 15,-1-1 12-15,-4 8 7 16,-1 7 1-16,-9 10-12 16,-4 6-5-16,-8 9-14 15,-3-2-6-15,-1 3-29 16,3 0-29-16</inkml:trace>
  <inkml:trace contextRef="#ctx0" brushRef="#br0" timeOffset="69805.3082">12610 7283 1026 0,'-15'5'464'16,"-12"5"-185"-16,-10 18-164 15,1 13-30-15,5 19-34 16,6 4-25-16,17 8-12 16,8-3-6-16,15-9-6 15,11-2-1-15,12-15 0 16,6-8 2-16,0-17-42 16,1-7-36-16,-7-17-443 0</inkml:trace>
  <inkml:trace contextRef="#ctx0" brushRef="#br0" timeOffset="70236.0954">12789 7509 881 0,'-5'-4'449'0,"-7"2"-146"16,3 6-105-16,2 14-114 15,1 7-33-15,12 7-27 16,-4 5-5-16,12 0-2 15,2-5 0-15,2-7 7 16,8-7 4-16,-2-9 13 16,0-6 6-16,-1-8 2 15,-4-5 1-15,1-5-9 16,-1-4-4-16,-5 1-6 16,-2-2-6-16,-10 3-9 15,-2 2-4-15,-4 8-16 16,2 1-12-16,-3 9-22 15,3 1-6-15,2 8 6 16,0 4 7-16,9 2 21 16,3 2 4-16,3-6 6 15,4-2 4-15,5-4 4 16,-3-5 28-16,1-7 28 0,-5-4 12 16,-6-7 25-16,-2-2-20 15,-8 1-26-15,-1 0-14 16,-3 4-17-16,2 3-51 15,1 5-82-15,0 7-99 16</inkml:trace>
  <inkml:trace contextRef="#ctx0" brushRef="#br0" timeOffset="70502.3526">13265 7842 684 0,'1'-4'394'0,"-2"-3"-47"16,1-1-61-16,-3 4-110 16,-5-1-48-16,7 5-86 15,-5 2-34-15,3 9-34 16,3 3-2-16,-1 1 6 16,1 4 9-16,3-1 18 15,4-2 10-15,5-4 33 16,1-6 21-16,4-5 8 15,-3-5 0-15,-1-7-9 16,-2 0-43-16,-3-8-84 16</inkml:trace>
  <inkml:trace contextRef="#ctx0" brushRef="#br0" timeOffset="70718.4279">13525 7397 1316 0,'9'6'508'0,"12"13"-356"16,2 9-53-16,4 18-26 15,1 6 10-15,-6 4 9 16,-4 5-4-16,-11 4-24 16,-9 2-16-16,-6 1-23 15,-8-5-5-15,-4-14 1 16,2-9-19-16,-8-17 295 15</inkml:trace>
  <inkml:trace contextRef="#ctx0" brushRef="#br0" timeOffset="71719.3107">14495 7474 1163 0,'-10'-16'506'0,"-18"-18"-270"16,-3 4-50-16,-6 6-81 16,-2 8-39-16,-2 13-61 15,-2 10-21-15,3 24-24 16,-1 11-3-16,8 22 9 15,2 6 5-15,8 11 11 16,9 2 4-16,14 4 9 16,11-6 1-16,17-15-3 15,12-13 2-15,13-30 5 16,6-13 3-16,0-20 16 16,-5-10 5-16,-15-10 6 15,-8-3 4-15,-14-4 2 16,-9-2-3-16,-12 0-3 15,-7 3-7-15,-8 6-15 0,-2 1-5 16,0 12-14-16,0 3-8 16,5 8-3-16,3 4-1 15,8 2-2-15,5 0 0 16,8 3 17-16,6 0 4 16,13 0 11-16,4 2 5 15,12-1-9-15,-1 1 1 0,-1 0-30 16,-8-3-28-16</inkml:trace>
  <inkml:trace contextRef="#ctx0" brushRef="#br0" timeOffset="71961.7284">14951 7408 1088 0,'-12'-4'496'0,"-13"-2"-218"16,-5 7-121-16,-4 18-107 16,1 9-29-16,2 17-29 15,3 6-3-15,11 10 4 16,5 1 2-16,18 6 1 16,7-1 0-16,9-2 5 15,7-6 2-15,1-14 1 16,2-13 0-16,2-15-72 0</inkml:trace>
  <inkml:trace contextRef="#ctx0" brushRef="#br0" timeOffset="72317.7616">15038 7596 1063 0,'4'-1'477'0,"4"-6"-209"0,10 4-142 16,4-1-24-16,9 3-17 16,2 2-10-16,4 4-22 15,-1-4-13-15,-4 2-20 16,-6 2-7-16,-11 2-15 16,-8 2-5-16,-14 6-6 15,-9 1-1-15,-13 5 8 16,-3 6 3-16,3 3 3 15,4 1-1-15,12-4 1 16,1-2 0-16,10-8-2 16,0-3-1-16,5-5-5 15,11-3 1-15,9-3 3 16,11 1 1-16,8-2 3 16,1 0-14-16,4-1-103 0,-6-2-139 15</inkml:trace>
  <inkml:trace contextRef="#ctx0" brushRef="#br0" timeOffset="72531.2065">15076 7715 1210 0,'5'-2'499'16,"4"1"-258"-16,11 1-168 15,9 1-20-15,12 4-7 16,6 0-8-16,5 2-17 16,-2-2-10-16,-4-5-125 15,-3 0-112-15</inkml:trace>
  <inkml:trace contextRef="#ctx0" brushRef="#br0" timeOffset="72733.2221">15596 7519 1153 0,'5'6'445'0,"5"13"-298"16,-2 11-26-16,-1 12 21 0,-3 10-5 16,-7 11-19-16,-3 10-16 15,-11-5-44-15,-3 0-16 16,-7-19-19-16,2-9 6 15,-2-12-132-15</inkml:trace>
  <inkml:trace contextRef="#ctx0" brushRef="#br0" timeOffset="73740.9459">646 8223 1067 0,'-1'0'464'16,"2"3"-236"-16,10 9-104 16,11 16-75-16,10 15 0 15,6 16 0-15,1 3-5 16,-8 2-12-16,-6-8-7 0,-2-6-43 15,-4-5-68 1</inkml:trace>
  <inkml:trace contextRef="#ctx0" brushRef="#br0" timeOffset="73962.2833">1194 8210 1064 0,'-10'2'453'0,"-12"11"-215"16,-4 11-95-16,-6 24-64 15,1 13 8-15,-11 18-26 16,-1 6-10-16,-3 3-27 16,0-3-7-16,15 3-9 15,2-8 11-15,10-11-73 16,1-7-56-16,3-22-234 15</inkml:trace>
  <inkml:trace contextRef="#ctx0" brushRef="#br0" timeOffset="74247.2499">1527 8380 1063 0,'-13'-2'457'0,"-17"3"-234"15,-2 6-81-15,0 13-68 16,-3 11-21-16,10 11-27 16,2 11-13-16,9 13-9 15,8 3 2-15,6 13-5 16,5 3 0-16,11-12-1 15,2-4 1-15,7-21-8 16,10-14-43-16,1-10-69 16</inkml:trace>
  <inkml:trace contextRef="#ctx0" brushRef="#br0" timeOffset="74634.8424">1589 8633 952 0,'6'-1'373'16,"8"1"-243"-16,9 0-47 15,14 5-9-15,2 0-15 16,3 4-19-16,1-1-11 0,-11 0-10 15,-4 1-2-15,-15-3-1 16,-6 3 0-16,-18 4-8 16,-7 1-2-16,-11 9-4 15,-6 2 0-15,2 4 2 16,2-1 0-16,5 0-3 16,8-5 0-16,6-6 14 15,9 1 4-15,8-6 9 16,5 1 2-16,14-7-12 15,4 1-5-15,9-3-6 16,3-3-1-16,3-1-32 16,-2-3-44-16</inkml:trace>
  <inkml:trace contextRef="#ctx0" brushRef="#br0" timeOffset="74847.6038">1610 8772 915 0,'11'1'351'16,"17"5"-202"-16,10 2-68 0,12 4 19 15,3 2-11-15,5-4-34 16,3-1 11-16,-9-7-130 15</inkml:trace>
  <inkml:trace contextRef="#ctx0" brushRef="#br0" timeOffset="75071.336">2041 8395 903 0,'3'2'485'16,"4"3"2"-16,9 23-409 16,3 9-31-16,7 18 6 15,1 13 5-15,-4 10 0 16,-3 7-3-16,-16 0-17 16,-5-7-10-16,-8-14-10 15,-6-10-5-15,3-15 377 0</inkml:trace>
  <inkml:trace contextRef="#ctx0" brushRef="#br0" timeOffset="75485.2212">2681 8855 1214 0,'7'0'468'0,"12"1"-316"0,9-1-49 15,12 0-31-15,5 0-18 16,5-2-33-16,-2 1 26 15,-10 1-131-15,-5 1-96 16</inkml:trace>
  <inkml:trace contextRef="#ctx0" brushRef="#br0" timeOffset="75727.2107">2720 9032 900 0,'5'1'422'0,"8"4"-147"16,0-2-62-16,23-3-48 15,5 0-17-15,8-5-44 16,6 1-26-16,-15 1-34 15,-4 2-6-15</inkml:trace>
  <inkml:trace contextRef="#ctx0" brushRef="#br0" timeOffset="77338.2261">3568 9207 249 0,'29'2'184'15,"46"3"59"-15,23-2 3 16,44-3-37-16,29 0-8 16,44 0-45-16,37-1-34 15,46 2-30-15,16-2-33 16,35 1-25-16,-3 0 14 15,4-7 38-15,4 0 30 0,-6-1-7 16,1-2-18 0,-10-1-37-16,-12 4-29 0,-17 1-11 15,-25-1-2-15,-35 4-4 16,-23 3 0-16,-55 0-1 16,-15 4 0-16,-54-1-13 15,-22 1-32-15,-35 1-108 16,-19 2-31-16</inkml:trace>
  <inkml:trace contextRef="#ctx0" brushRef="#br0" timeOffset="78771.2631">4763 8660 1059 0,'8'0'405'0,"14"0"-275"16,7-2-54-16,21 1-26 15,-2-3-7-15,4-1-23 16,3 6-6-16,-11 1-5 15,-1 3-2-15,-14 4-2 16,-11-1-2-16,-20 5 3 16,-6 4 1-16,-16 7 2 15,-6 5 1-15,-6 3-2 0,0 1-3 16,3 0 1 0,4 0 0-16,9-5-2 0,0-3 9 15,11-11 4-15,7-4 2 16,12-5 12-16,8-4-7 15,16 2-7-15,5-2-2 16,12-1-11-16,2 1 0 16,-4-1-24-16,-3-2-44 0,-11-3-213 15</inkml:trace>
  <inkml:trace contextRef="#ctx0" brushRef="#br0" timeOffset="78987.5058">4856 8874 1162 0,'3'-2'470'0,"12"-2"-294"16,8 3-75-16,13 1-69 15,15-3-7-15,21 3-11 16,5 0-5-16,5 0-30 15,-7 0-62-15</inkml:trace>
  <inkml:trace contextRef="#ctx0" brushRef="#br0" timeOffset="79239.1821">5204 8537 981 0,'18'-1'433'0,"21"-3"-226"16,4 1-74-16,10 6-69 15,-8 0-5-15,-9 2-141 16</inkml:trace>
  <inkml:trace contextRef="#ctx0" brushRef="#br0" timeOffset="79428.1364">5637 8291 1201 0,'-4'-3'545'0,"0"3"-271"0,0 5-90 16,3 21-103-16,3 14-26 15,4 13-15-15,3 4-11 16,6-2-19-16,-2-4 413 16</inkml:trace>
  <inkml:trace contextRef="#ctx0" brushRef="#br0" timeOffset="80243.2951">6054 8663 761 0,'5'8'331'0,"3"4"-159"16,9 16-85-16,1 8 1 0,2 6-5 15,-1 2-8-15,-9-9 4 16,-3-6-6-16,-3-13-20 16,0-7 21-16,-3-9 35 15,-1-6 6-15,-2-11 24 16,-1-5-24-16,2-8-50 16,2-3-14-16,5-1-41 15,9 2-12-15,9 5-19 16,5 4-7-16,15 12-3 15,-2 3 4-15,-2 10-7 16,0 2-57-16</inkml:trace>
  <inkml:trace contextRef="#ctx0" brushRef="#br0" timeOffset="83917.0301">6837 8683 566 0,'-8'-2'327'0,"-14"-4"-53"15,-10-2-28-15,-6 3-76 16,-5 0-41-16,-1 5-58 16,6 6-19-16,8 4-38 15,6 2-13-15,12 5-24 16,11 2-12-16,16 5-2 15,11 3 4-15,13 2 21 16,0 2 9-16,-1 0 7 16,-5-2 3-16,-14-6 3 15,-10-2 4-15,-19-5-55 16,-13-2-55-16,-15-4-156 16</inkml:trace>
  <inkml:trace contextRef="#ctx0" brushRef="#br0" timeOffset="84119.2261">6979 8762 980 0,'-6'12'398'0,"-2"10"-223"0,1 15-128 16,3 7-13-16,1 1-14 15,3 1-7-15,3-9-65 16</inkml:trace>
  <inkml:trace contextRef="#ctx0" brushRef="#br0" timeOffset="84274.9674">6931 8529 1096 0,'-2'-7'472'0,"0"-7"-247"16,-3 10-143-16,5 1-138 15,4 3-131-15</inkml:trace>
  <inkml:trace contextRef="#ctx0" brushRef="#br0" timeOffset="84542.4484">7093 8808 491 0,'1'15'266'16,"0"15"-62"-16,-1-2-26 15,0-9-57-15,-1-4-26 0,1-7-21 16,0-5-2-16,1-9-14 16,1-5-7-16,5-7-33 15,3-3-14-15,7 3-10 16,4 0-5-16,3 6 14 15,3 4 10-15,0 8 13 16,-2 5 9-16,-4 10-4 16,-5 5-6-16,-8 7-6 15,-2 3-5-15,-4-3 34 16,0-3-57-16</inkml:trace>
  <inkml:trace contextRef="#ctx0" brushRef="#br0" timeOffset="84794.3">7509 8442 1044 0,'-10'11'403'16,"-18"11"-265"-16,6 13-53 15,6 17-32-15,3 6 3 16,14 13-15-16,5 4-17 16,8-1-11-16,6-2-4 15,8-15 30-15,0-8-75 16,8-17-126-16,-4-9-294 0</inkml:trace>
  <inkml:trace contextRef="#ctx0" brushRef="#br0" timeOffset="85229.575">7725 8721 987 0,'-7'5'394'0,"-8"8"-245"15,4 5-57-15,4 11-48 16,6 3-7-16,7 3-26 15,3-2-5-15,8-5 1 16,3-6 2-16,3-13 14 16,4-8 11-16,-5-12 16 0,-1-7 5 15,-4-8 3-15,-6-2-2 16,-2-2-4-16,-5 5 1 16,-4 2-9-16,-4 2-10 15,-3 11-21-15,3 1-17 16,2 11-33-16,-1 5-7 0,3 9 0 15,0 5 8 1,8 5 23-16,4 2 7 0,4-2 4 16,2-1 2-16,2-7 4 15,0-3 4-15,2-9 20 16,1-5 16-16,-8-10 25 16,0-4 9-16,-9-9-9 15,-2-2-14-15,1 3-24 16,-4-2-56-16,0 7-87 15,-1 3-38-15</inkml:trace>
  <inkml:trace contextRef="#ctx0" brushRef="#br0" timeOffset="85507.4896">8206 8901 974 0,'-5'-5'481'16,"-9"-5"-187"-16,-1 5-90 15,2 3-126-15,4 6-49 16,4 7-47-16,3 6-9 16,4 3 0-16,5 1 6 15,7-4 15-15,3-2 5 16,2-5 8-16,-1-6 9 0,-4-6 14 15,-1-4 16-15,-7-7-72 16,-4-4-139-16</inkml:trace>
  <inkml:trace contextRef="#ctx0" brushRef="#br0" timeOffset="85697.8627">8338 8456 992 0,'7'6'445'16,"3"6"-191"-16,7 15-137 16,7 12-13-16,-1 12 19 15,2 7 5-15,-2 10-12 16,-8-1-20-16,-8 5-43 16,-7-4-19-16,-9-15-13 15,-3-2-4-15,1-17 387 16</inkml:trace>
  <inkml:trace contextRef="#ctx0" brushRef="#br0" timeOffset="86727.3549">3822 9937 693 0,'0'-2'338'0,"7"-3"-120"16,3-5-15-16,10-15-49 15,4-7-36-15,4-12-41 16,2-2-6-16,-4 1-3 15,-4 3-5-15,-7 10 10 16,-6 7 8-16,-6 14-12 16,-2 11-25-16,0 14-45 15,0 12-19-15,3 16-7 16,4 16 16-16,0 19 11 16,1 3 0-16,-2 0 2 0,-4-12 3 15,2-12 3-15,-4-9 1 16,5-12-45-16,-1-5-48 15,-1-13-298-15</inkml:trace>
  <inkml:trace contextRef="#ctx0" brushRef="#br0" timeOffset="86942.0735">4333 10024 1364 0,'15'4'512'0,"15"-2"-373"15,9 5-25-15,11-5-25 16,-1 4-18-16,8 1-33 16,-3-5-9-16,-5 2 114 15</inkml:trace>
  <inkml:trace contextRef="#ctx0" brushRef="#br0" timeOffset="87500.7742">4945 9889 951 0,'5'1'406'0,"7"-1"-203"16,10 5-86-16,16 2-39 15,6-1-3-15,8 3-7 16,3 3-10-16,-7-1-15 15,-8 1-8-15,-14 0-15 16,-9 2-4-16,-17 1-4 16,-9 6 0-16,-16 9 4 15,-7 2-1-15,-11 4-1 16,-1 0-1-16,5-6-3 0,7-6 0 16,12-7-2-16,8-5-4 15,13-6-8-15,6 1-3 16,17-4-4-16,10-2 3 15,10-1 5-15,7-2 3 16,-1-4-41-16,-2 0-45 16</inkml:trace>
  <inkml:trace contextRef="#ctx0" brushRef="#br0" timeOffset="87706.6613">5019 10113 1192 0,'1'-2'478'0,"8"-2"-306"15,11-2-64-15,21 5-61 16,11-1-8-16,16 2-16 16,5 1-3-16,-6 1-11 15,-7 1-53-15</inkml:trace>
  <inkml:trace contextRef="#ctx0" brushRef="#br0" timeOffset="87895.3557">5294 9761 1004 0,'11'1'401'15,"14"3"-251"-15,11 5-88 16,9 5-46-16,-3 0-4 0,3 0-37 16,-2-3-126-16</inkml:trace>
  <inkml:trace contextRef="#ctx0" brushRef="#br0" timeOffset="88048.0569">5689 9622 958 0,'-4'-2'531'0,"0"-1"-134"16,-2 7-141-16,-1 13-139 16,5 11-50-16,2 13-27 15,2 5-14-15,7 10-38 16,6-2 314-16</inkml:trace>
  <inkml:trace contextRef="#ctx0" brushRef="#br0" timeOffset="88487.3326">5994 9969 795 0,'0'4'412'15,"4"7"-113"-15,0 12-175 16,0 6-16-16,1 9-53 15,2-2-15-15,-3-7-5 16,-1-3-2-16,-3-10-7 16,4-6-1-16,-1-6 16 15,-1-5 12-15,4-7 8 16,-5-5 4-16,1-10-13 16,2 1-15-16,4-3-19 15,5-2-10-15,10 6-12 16,6-2-3-16,10 9-6 0,2 4-1 15,1 5 12-15,-7 7-47 16</inkml:trace>
  <inkml:trace contextRef="#ctx0" brushRef="#br0" timeOffset="88803.2437">6636 10037 671 0,'-4'-7'397'0,"-9"-13"0"16,-5 2-92-16,-9 3-98 15,0 2-31-15,-1 13-90 16,1 4-28-16,5 12-47 15,1 0-13-15,12 7-10 16,3 5-2-16,11 2 6 16,5-1-1-16,7-3 3 15,7-3 4-15,10-9-15 16,7-3-29-16,7-8-120 16,-3-6-152-16</inkml:trace>
  <inkml:trace contextRef="#ctx0" brushRef="#br0" timeOffset="89169.2059">6945 10111 342 0,'6'-5'262'16,"0"-5"44"-16,-2-5-67 15,-4 0-72-15,-4-3-20 16,-4-5-16-16,-5 1-2 16,-4 2-23-16,-3 5-23 15,-4 10-52-15,0 6-21 16,-2 15-20-16,2 4 0 0,10 6 4 15,4 0 1-15,10-3 3 16,10 1 2-16,6-7 1 16,1-2 6-16,6-3 6 15,-5-9 5-15,4-6 3 16,2-6-2-16,3-6-8 16,0 1-4-16,7 0 0 15,4 7 1-15,0 4 27 16,2 3 22-16,-7 9 22 15,-6 1 8-15,-13 5 4 16,-9-1-9-16,-13 3-6 16,-7 1-5-16,-13-2-23 15,-4 2 3-15,-1-7-91 16,2-3 210-16</inkml:trace>
  <inkml:trace contextRef="#ctx0" brushRef="#br0" timeOffset="89596.6072">7625 9682 964 0,'-30'2'456'16,"-16"5"-190"-16,-9 15-109 16,13 11-34-16,10 24-44 15,10 11-28-15,12 13-24 16,8 2-5-16,11-5-16 0,4-9 2 16,15-7 0-16,2-9-2 15,12-16 11-15,4-8-23 16,5-17-85-16,-1-11-58 15</inkml:trace>
  <inkml:trace contextRef="#ctx0" brushRef="#br0" timeOffset="90030.6134">7857 9962 654 0,'-8'-2'362'0,"-10"3"-52"15,4 7-124-15,-4 10-84 16,10 7-21-16,8 3-30 16,-1-2-8-16,7-1-1 15,6 0 1-15,0-2 2 16,10-3 1-16,4-8-8 16,-1-7-1-16,4-7-3 15,-4-4 2-15,0-10-3 16,-4 0-1-16,-4-8-3 15,-2 0-3-15,-5 4-2 16,-5 0-3-16,-5 8-10 16,-2 4-7-16,-4 2-23 15,1 8-10-15,3 9-6 0,2 2 3 16,5 8 14-16,4-4 6 16,6 2 9-16,3-8 3 15,9-3 8-15,2-5 16 16,-1-6 38-16,-4-2 11 15,-13-9 43-15,-4 0-3 16,-9-4-33-16,-6 0-1 16,-2 6-96-16,-2-2-46 0,5 8-69 15,1 3-511-15</inkml:trace>
  <inkml:trace contextRef="#ctx0" brushRef="#br0" timeOffset="90361.1494">8420 10227 718 0,'-7'-5'388'16,"-4"-1"-95"-16,-2 0-79 15,1 1-39-15,1 3-57 16,-1 1-35-16,2 3-60 16,-4 4-16-16,3 6-10 15,6 6 1-15,1 1 6 16,11 2 8-16,6-1 19 0,2-6 12 16,3-4 16-16,-3-4 2 15,1-6-2-15,-1-4-6 16,-1-8-6-16,-2-3-1 15,-3-3-85-15,-2 0-59 16</inkml:trace>
  <inkml:trace contextRef="#ctx0" brushRef="#br0" timeOffset="90704.6807">8557 9728 934 0,'6'-1'465'15,"12"1"-145"-15,12 15-168 16,7 10-24-16,13 20-25 15,-7 7-1-15,-7 8-13 16,-6-2-15-16,-14-7-24 0,-5-4-12 16,-15-7-13-16,-6-1-4 15,-11 1-4-15,-8 0-4 16,-1-5-5-16,4-1 10 16,4-10-52-16,7-1-35 15,6-13-79-15,-1-3-31 16</inkml:trace>
  <inkml:trace contextRef="#ctx0" brushRef="#br0" timeOffset="92029.6846">10327 8687 852 0,'-19'-8'431'16,"-17"-7"-154"-16,-12 11-118 15,-4 8-43-15,-8 19-66 16,5 14-18-16,11 28-20 16,6 15-10-16,21 10-3 15,9 2-2-15,21-8-6 0,16-10 3 16,25-9 2-16,12-12 3 15,11-22 3-15,4-10 4 16,-9-26 14-16,-14-9 8 16,-21-16 17-16,-13-6 10 15,-24-5 7-15,-10-1-5 16,-21 3-15-16,-6 3-12 16,0 10-20-16,3 4-6 0,15 11-8 15,8 4-13-15,12 2-18 16,9 0-1-16,16 2 0 15,13-1 10-15,10 2 13 16,1 2 2-16,3 4 1 16,-8 5 3-16,-8 2-30 15,-3 8-59-15</inkml:trace>
  <inkml:trace contextRef="#ctx0" brushRef="#br0" timeOffset="92281.3004">10917 8774 786 0,'-11'-8'489'0,"-8"-3"12"0,-4 4-245 16,0 9-130-16,0 5-48 15,-4 20-54-15,4 8-12 16,2 29-10-16,1 5-3 15,8 11-5-15,2-1-2 16,11-10 4-16,10 3 4 16,15-15 0-16,1-10-33 15,14-17-76-15,5-11-70 16</inkml:trace>
  <inkml:trace contextRef="#ctx0" brushRef="#br0" timeOffset="92627.3506">11023 8976 871 0,'6'-7'416'0,"12"-4"-155"16,-2-1-56-16,13 5-71 15,6 4-21-15,3 1-42 16,-1 6-13-16,-9 4-23 15,-1 4-9-15,-9 4-6 16,-5-3 1-16,-13 4-6 16,-5 3 0-16,-12 1-4 15,-4 4-3-15,-4 3-6 16,-4 0-2-16,6 1 1 16,5-3-1-16,14-2-4 0,8-8-3 15,14-7 1-15,4-5 2 16,8-4 5-16,0 0 2 15,0-2 1-15,2-2 2 16,-1 0-51-16,1-1-51 16</inkml:trace>
  <inkml:trace contextRef="#ctx0" brushRef="#br0" timeOffset="92845.5564">11023 9123 1301 0,'8'0'492'0,"16"-2"-364"16,5 2-42-16,14 2-40 16,6-4-12-16,5 2-19 15,-4-3-3-15,-3-2-51 16,-3 0-57-16</inkml:trace>
  <inkml:trace contextRef="#ctx0" brushRef="#br0" timeOffset="93081.1071">11493 8765 546 0,'7'-8'323'15,"10"-3"-22"-15,2 5-35 16,4 17-65-16,1 12-47 15,-1 22-47-15,-3 13-10 16,-5 12 0-16,-4-2-1 16,-6-1-26-16,-6-6-15 0,-13-10-22 15,-4 2-7-15,0-4 9 16,2-9-34-16,7-4-73 16,3-9-58-16,4-7-97 15,2-2-15-15,4-5-92 16</inkml:trace>
  <inkml:trace contextRef="#ctx0" brushRef="#br0" timeOffset="93262.2767">12066 9424 1269 0,'3'2'546'16,"1"0"-281"-16,-3 3-142 16,-2-5 121-16</inkml:trace>
  <inkml:trace contextRef="#ctx0" brushRef="#br0" timeOffset="120199.5566">829 11111 696 0,'-11'-8'365'0,"-18"-8"-89"16,-7 2-47-16,2 5-83 16,-3 2-33-16,-3 8-59 15,0 6-24-15,-3 7-35 16,3 7-10-16,12 6-15 15,11 5-6-15,18 0-2 16,15-1 3-16,21-8 11 16,4-4 9-16,11-9 14 15,1-4 4-15,-4-6 8 16,1-1 1-16,-17-5 4 16,-9 1 2-16,-17 1 4 15,-10 0-1-15,-18 3-3 16,-9 1-3-16,-15 7-4 15,-2 6 2-15,0 8 4 0,3 12-1 16,7 5-10-16,9 1-6 16,17 1-11-16,8-6 2 15,21-7 9-15,7-4 3 16,11-9 8-16,9-3-3 16,7-10 1-16,4-1 2 15,-1-11 2-15,0-4 3 16,-2-6 2-16,-8-7 1 15,-6 1 2-15,-8 5 3 0,-22 9 1 16,-2 7 1-16,-10 9 1 16,-2 11-3-16,0 9-9 15,5 1-4-15,9 2-8 16,-4-7-2-16,11 0 2 16,-1-5-5-16,0-5-101 15,-4-2-125-15</inkml:trace>
  <inkml:trace contextRef="#ctx0" brushRef="#br0" timeOffset="120359.4973">1003 11148 1446 0,'-4'-2'532'0,"-3"-3"-436"0,-1 2-64 16,11 5-139-16,4 5-67 15</inkml:trace>
  <inkml:trace contextRef="#ctx0" brushRef="#br0" timeOffset="120661.4045">1132 11427 767 0,'-2'-2'342'0,"-1"-2"-174"15,3 4-48-15,0 0-16 16,0 0-11-16,9 5 12 16,9 4 13-16,28 41-18 15,-29-26-7-15,0-4-26 16,1-5-16-16,1-12-5 15,2-3-1-15,-4-14 7 16,0-5 3-16,4-9-7 16,-7-4-8-16,4 1-16 15,-3 2 0-15,-6 8-120 16,2 7-48-16</inkml:trace>
  <inkml:trace contextRef="#ctx0" brushRef="#br0" timeOffset="121190.2269">1787 11374 688 0,'3'4'361'0,"0"6"-85"15,-3 4-41-15,-9 9-58 16,-7 5-30-16,-9 2-54 16,1 3-28-16,-3-5-31 15,1-4-5-15,1-13-5 16,-3-8-5-16,5-4-13 16,1-8-10-16,6-3-16 15,3-2 0-15,12-6-8 16,1 1 2-16,12 1 5 15,7 1 2-15,0 6 11 16,7 5 4-16,-3 6 9 16,2 3 6-16,-1 10 10 15,-1 3 2-15,-1 3-1 16,-3 3-3-16,2-3-8 0,-4-2-3 16,6-5 1-16,1-4 0 15,1-9 2-15,4-5 3 16,0-8 3-16,-3-8 3 15,-3-3 2-15,1-2-2 16,-5 3-8-16,0 5 9 16,-4 5 11-16,-7 8 9 15,-2 11 7-15,-2 9 0 16,-3 6-11-16,1 3-8 0,2 0-2 16,2-2-7-16,13-4-413 15</inkml:trace>
  <inkml:trace contextRef="#ctx0" brushRef="#br0" timeOffset="126129.1592">3645 11121 930 0,'-14'-6'467'15,"-8"0"-172"-15,-7 9-140 16,-4 4-41-16,-5 15-69 16,-2 8-21-16,1 18-26 15,6 10-9-15,18 20-14 16,11 1 2-16,23-2 7 16,7-4 6-16,15-16 9 15,1-13 1-15,8-16-1 16,6-12-1-16,-3-21 4 15,-5-10 6-15,-23-14 18 16,-10-8 10-16,-19 1 10 16,-7 3 10-16,-18 2 9 15,-3 9 1-15,-3 7-5 16,4 1-12-16,13 9-30 16,5-1-11-16,13 3-31 0,5-4-8 15,18 0-6 1,11-1-2-16,12 0 19 0,11 0 6 15,9 6 9-15,-4-1 5 16,-2 3-89-16,-6 4-87 16</inkml:trace>
  <inkml:trace contextRef="#ctx0" brushRef="#br0" timeOffset="126400.3732">4274 11153 1039 0,'-9'-6'514'16,"-6"-7"-180"-16,-5 13-141 16,-4 4-38-16,-5 18-75 15,-3 9-33-15,2 23-46 16,3 11-8-16,14 14-5 15,-1 1 3-15,8-3 6 16,7-4 2-16,3-13 1 16,12-4-1-16,15-13-21 15,3-9-69-15,18-15-172 16</inkml:trace>
  <inkml:trace contextRef="#ctx0" brushRef="#br0" timeOffset="126791.812">4311 11425 974 0,'-1'-2'433'0,"4"0"-209"15,9 2-81-15,11 0-71 16,7 2-17-16,9 3-18 15,-2 3-12-15,-7 2-12 16,-5-1 0-16,-8-2-1 16,-2 0 0-16,-4 1 2 15,-4 0 2-15,-7 2 6 16,-6-2 1-16,-14 2 4 16,-3 0-2-16,-11 0-9 15,0 3-7-15,3 3-9 16,6 1-7-16,10 3-4 15,4 0 0-15,16-5 4 16,7 1 2-16,8-5 8 16,7 1 1-16,3-5 1 15,-1-4 1-15,5-1 0 16,2-2-57-16,4-3-206 16</inkml:trace>
  <inkml:trace contextRef="#ctx0" brushRef="#br0" timeOffset="127018.601">4334 11534 1128 0,'-2'-1'490'0,"2"1"-261"15,4 3-77-15,-4-3-84 16,19 4-14-16,46 12-16 15,-24-6-13-15,0-2-11 16,2 0 2-16,5-5-96 16,0-1 107-16</inkml:trace>
  <inkml:trace contextRef="#ctx0" brushRef="#br0" timeOffset="127254.2812">4667 11221 1222 0,'8'8'520'0,"6"7"-281"16,10 18-117-16,7 12-25 15,-2 19-6-15,-5 6 3 16,-21 8-10-16,-10 1-2 15,-19-2-31-15,2-4-17 16,1-16-8-16,4-8-43 16,12-20-131-16</inkml:trace>
  <inkml:trace contextRef="#ctx0" brushRef="#br0" timeOffset="128396.3317">5040 11421 741 0,'-4'3'345'15,"3"0"-118"-15,3 1-66 16,-2-4-58-16,18 3-8 0,52 11-37 15,-25-9-23-15,8-4-21 16,1-1-13-16,-3-3-111 16,-3 2-129-16</inkml:trace>
  <inkml:trace contextRef="#ctx0" brushRef="#br0" timeOffset="128581.3959">5056 11608 757 0,'1'4'362'15,"5"3"-142"-15,19-5-99 16,12-2-14-16,17-1-45 16,6-3-17-16,7 3 10 15,-3 1-86-15</inkml:trace>
  <inkml:trace contextRef="#ctx0" brushRef="#br0" timeOffset="128837.0945">5593 11182 1283 0,'3'0'459'0,"11"7"-377"16,12 11-43-16,15 17-17 15,7 12 5-15,8 13-3 16,-3 6-2-16,-6 2-6 16,-7-5-2-16,-6-3-4 15,-3-4-18-15,-1-7-103 16,-1-1-102-16</inkml:trace>
  <inkml:trace contextRef="#ctx0" brushRef="#br0" timeOffset="129071.5091">6191 11234 800 0,'-11'-2'466'0,"-15"4"-35"0,1 7-212 16,-12 14-128-16,-1 10-30 16,-3 18-19-16,-9 5-8 15,-3 8-8-15,-2 0 0 16,0-5-14-16,10-3-29 16,15-11-92-16,10-7-61 15</inkml:trace>
  <inkml:trace contextRef="#ctx0" brushRef="#br0" timeOffset="129348.2382">6477 11124 939 0,'-8'-2'438'0,"-5"11"-183"32,6-4-109-32,2 0-94 0,-24 25-22 0,-5 26-16 15,-2 16-8-15,9 7-2 0,9 1-3 16,13-1-1-16,10-7 0 16,15-12 0-16,5-5 1 15,6-14-1-15,3-8 30 16,5-15-112-16,5-9-391 15</inkml:trace>
  <inkml:trace contextRef="#ctx0" brushRef="#br0" timeOffset="129696.238">6584 11418 1097 0,'-4'-1'466'0,"3"1"-275"16,4 1-73-16,-3-1-57 16,9 1-25-16,21 3-4 15,36 1-10-15,-29 0-10 16,2-4-1-16,-9 5-3 16,-2 2-1-16,-14 0 0 15,-12 2 2-15,-10 5 0 16,-14 5 0-16,-8 5 1 15,-2 3-1-15,0 2-4 16,6-2-3-16,9-5-2 16,5 0-4-16,12-7 0 15,7-2 1-15,10-6 6 16,6-5 4-16,11-2 2 16,3-1-2-16,0-5 7 15,0-1-34-15,-9-3-140 0</inkml:trace>
  <inkml:trace contextRef="#ctx0" brushRef="#br0" timeOffset="129897.2986">6567 11559 1027 0,'5'0'458'0,"7"-1"-205"16,10 1-110-16,15 4-72 15,7 2-23-15,14 4-30 16,-2-1-5-16,-4-3-37 16,-9-6-64-16</inkml:trace>
  <inkml:trace contextRef="#ctx0" brushRef="#br0" timeOffset="130140.1603">6923 11140 893 0,'0'-3'541'0,"4"-4"3"16,5 13-395-16,6 10-62 15,6 19-50-15,4 21-6 16,3 24-5-16,-6 7-4 15,-10 11-10-15,-12-6-1 16,-12-11-2-16,-2-6 1 16,-1-14-74-16,-1-12-51 0</inkml:trace>
  <inkml:trace contextRef="#ctx0" brushRef="#br0" timeOffset="131062.8769">7303 11579 960 0,'0'0'402'0,"5"3"-195"16,7-1-82-16,19 4-40 15,7-3-9-15,15-3-36 16,9-3-17-16,-3-2-63 16,5 2-160-16</inkml:trace>
  <inkml:trace contextRef="#ctx0" brushRef="#br0" timeOffset="131493.2589">7850 11509 884 0,'-2'-3'489'0,"2"-2"-117"16,6 2-138-16,10-1-121 16,8 5-56-16,14-1-30 15,0 0-7-15,9 4-7 16,-3-2-3-16,-9 5-4 15,-6 2-3-15,-12 4-3 16,-7 3-3-16,-15 6-1 16,-4 4 1-16,-15 7 5 15,-3 0 2-15,1 1 2 16,0-6 1-16,11-8-3 16,3-6-1-16,8-4-6 0,4 1-1 15,10-3-3 1,7 0 0-16,10-4 3 0,3-3 1 15,7-3-9-15,-1-5-53 16,6-5-236-16</inkml:trace>
  <inkml:trace contextRef="#ctx0" brushRef="#br0" timeOffset="131691.3235">7963 11679 1135 0,'3'0'497'16,"0"-3"-235"-16,17 1-153 15,12 0-44-15,20-2-31 16,10 2-16-16,7-2-15 16,-4 1-71-16</inkml:trace>
  <inkml:trace contextRef="#ctx0" brushRef="#br0" timeOffset="131898.9024">8110 11251 1088 0,'11'1'430'0,"9"2"-253"16,20 4-154-16,9 0-2 16,4-2-57-16,0-3-163 15</inkml:trace>
  <inkml:trace contextRef="#ctx0" brushRef="#br0" timeOffset="132035.2447">8468 11103 1063 0,'-4'8'517'0,"-5"8"-182"0,1 14-201 16,5 10-29-16,3 9-66 15,6 2-14-15,10-3 450 16</inkml:trace>
  <inkml:trace contextRef="#ctx0" brushRef="#br0" timeOffset="132625.9026">8748 11534 828 0,'4'2'368'15,"6"1"-152"-15,5 12-122 16,0 6-11-16,6 9-20 15,-10 4 0-15,-1 2-16 16,-5-5-4-16,-3-4-3 16,2-9-11-16,0-7 4 15,-3-7 13-15,-1-8 18 16,-4-5 8-16,1-7 11 16,-1-6-7-16,4-2-10 0,4-2-9 15,6-3-21 1,9 1-8-16,8 7-15 0,6 4-6 15,1 9-6-15,3 4 4 16,-1 4-112-16,-2 0-55 16</inkml:trace>
  <inkml:trace contextRef="#ctx0" brushRef="#br0" timeOffset="133394.4908">9442 11474 1015 0,'-15'-4'515'0,"-9"-8"-188"16,1 8-176-16,1 4-40 16,4 4-98-16,4 7-18 15,7 4-29-15,6 0-7 16,10 4 0-16,5 1 7 16,14 2 18-16,4-1 11 15,6-4 7-15,0 5 1 16,-7-5 3-16,-6 0 3 15,-17 1 15-15,-8-5 14 16,-16 2 9-16,-9-1 4 16,-8-6-4-16,-4-4-39 0,2-4-108 15</inkml:trace>
  <inkml:trace contextRef="#ctx0" brushRef="#br0" timeOffset="133895.519">9736 11489 1099 0,'0'2'551'15,"-1"-2"-129"-15,2 12-286 16,3 4-62-16,-1 8-42 15,4 4-16-15,-1 1-11 16,3 2 1-16,-1-3-52 16,-8-5-58-16,4-5-481 15</inkml:trace>
  <inkml:trace contextRef="#ctx0" brushRef="#br0" timeOffset="134072.318">9720 11320 1139 0,'-2'-8'506'0,"3"-6"-234"16,4 5-199-16,0 1-50 16,6 7-93-16,-4 3-104 15</inkml:trace>
  <inkml:trace contextRef="#ctx0" brushRef="#br0" timeOffset="134349.9708">9867 11485 581 0,'5'14'393'15,"2"9"24"-15,4 3-197 16,0 1-43-16,-3-6-42 16,0-3-16-16,-7-6-30 15,3-7-9-15,-4-2-16 16,1-3-4-16,-1-2-12 15,0 1-6-15,2-6-26 16,6-12-10-16,25-27-11 16,-15 28-4-16,6 7 6 15,3-1 2-15,2 7 7 16,2 3 3-16,-1 7 2 16,-1 7 1-16,-4 4-2 15,-3 4 2-15,-9 1 0 16,-5 1-1-16,-9 1 0 0,-3 0-38 15</inkml:trace>
  <inkml:trace contextRef="#ctx0" brushRef="#br0" timeOffset="134893.9589">10427 11326 1029 0,'-8'6'410'16,"-8"12"-279"-16,-2 11-44 15,8 18-38-15,1 5-13 0,12 7-8 16,9 0-6-16,10-6-13 15,4-4-1-15,6-12 1 16,2-8 1-16,0-15-11 16,2-6-37-16,-6-8-419 15</inkml:trace>
  <inkml:trace contextRef="#ctx0" brushRef="#br0" timeOffset="135307.1922">10655 11486 1061 0,'-3'5'443'0,"-7"4"-255"15,4 2-52-15,3 9-64 16,3 2-19-16,9 2-30 0,4 0-8 16,8-3-8-16,0-1 0 15,-2-11-1-15,5-2 2 16,-6-12 10-16,-4-4 6 15,2-4 9-15,-4-3 2 16,-2-2-4-16,0-1-3 16,-9 2 3-16,1 2 4 15,-2 6 3-15,0 2-8 16,-3 7-28-16,-2 4-14 16,0 9-13-16,3 6 4 0,5 5 13 15,7 1 5-15,4-2 3 16,2-4 0-16,6-8 5 15,-2-5 0-15,4-10 45 16,-2-5 17-16,-5-9 32 16,-4-3 10-16,-8 0-39 15,-1-1-17-15,-5 6-56 16,-3 4-59-16,1 5-119 16,1 4-499-16</inkml:trace>
  <inkml:trace contextRef="#ctx0" brushRef="#br0" timeOffset="135604.0751">11220 11710 852 0,'-5'-5'439'16,"-5"-4"-120"-16,-4-2-43 15,-5 3-94-15,-3 3-27 16,-2 3-65-16,2 4-36 16,4 7-47-16,4 1-12 15,10 5-6-15,4 0 6 16,13-1 7-16,5-2 8 0,6-4 7 16,-1-5 1-16,-3-2-2 15,-3-2-3-15,-5-2 4 16,-1-1-32-16,0 0-451 15</inkml:trace>
  <inkml:trace contextRef="#ctx0" brushRef="#br0" timeOffset="135830.418">11296 11326 1151 0,'1'-4'533'0,"13"3"-243"16,2 10-130-16,4 21-102 16,6 10-26-16,-4 16-6 15,-1 4 1-15,-9 7-5 16,-8 3-4-16,-12-8-10 0,-6-2-8 16,-3-15-71-16,0-7 19 15</inkml:trace>
  <inkml:trace contextRef="#ctx0" brushRef="#br0" timeOffset="136228.3209">11756 11366 1057 0,'0'0'510'0,"-1"-1"-214"16,8 11-161-16,9 9-40 16,12 17-70-16,9 6-10 15,10 4-4-15,-9 2-1 16,5-8-5-16,-7-7-61 15</inkml:trace>
  <inkml:trace contextRef="#ctx0" brushRef="#br0" timeOffset="136444.4036">12239 11334 1332 0,'-3'2'521'0,"-6"11"-354"16,-9 10-64-16,-7 16-33 16,-6 11-7-16,-14 11-11 15,-4 2-12-15,2 8-22 16,1-5-7-16,17-5-5 16,8-7-33-16,18-20-89 15,4-7-109-15</inkml:trace>
  <inkml:trace contextRef="#ctx0" brushRef="#br0" timeOffset="136729.3872">12635 11284 902 0,'-14'-5'481'0,"-14"-4"-97"16,-2 8-139-16,-3 13-119 16,-1 10-30-16,1 22-45 15,1 10-20-15,9 13-13 16,5 1-9-16,12 1-7 16,8-4 0-16,9-3-1 15,6-2 0-15,9-12-1 16,0-8 9-16,9-13-105 15,1-10-50-15</inkml:trace>
  <inkml:trace contextRef="#ctx0" brushRef="#br0" timeOffset="137104.0319">12708 11517 1248 0,'5'-1'496'15,"8"-2"-325"-15,6 4-59 16,11 6-56-16,1 2-19 16,3 4-27-16,-3-1-4 15,-6 2-2-15,-6-4 0 16,-13 1 0-16,-6-1 0 15,-14 3 3-15,-8 5 2 0,-10 8 0 16,-1 0 0-16,6 1-3 16,0 0-3-16,9-4 3 15,1 0 12-15,12-3 15 16,5 0 6-16,14-4 3 16,3-4-9-16,10-2-13 15,7-5-4-15,4-3-9 16,0-2 27-16,6-5-108 15,0-1-43-15</inkml:trace>
  <inkml:trace contextRef="#ctx0" brushRef="#br0" timeOffset="137301.2231">12713 11725 1213 0,'0'-1'497'0,"5"-1"-305"0,2 2-90 16,19 3-78-16,9 1-5 15,12 2-4-15,5 0-6 16,2 0-22-16,-4-1-59 16</inkml:trace>
  <inkml:trace contextRef="#ctx0" brushRef="#br0" timeOffset="137517.8296">13193 11450 894 0,'4'-1'491'0,"4"3"-90"16,3 5-176-16,7 18-116 15,-3 8-10-15,2 12-28 16,3 10-6-16,-17 8-24 15,-3 6-17-15,-13 1-3 16,-10-1-2-16,3-10-43 16,-3-12-21-16</inkml:trace>
  <inkml:trace contextRef="#ctx0" brushRef="#br0" timeOffset="138233.028">13834 11540 845 0,'-3'-2'456'0,"3"2"-121"15,-1 5-143-15,1-5-103 16,2 29-33-16,8 49-9 16,-5-24-7-16,0 2-20 15,2-1-3-15,-1-14 13 16,-2-4-34-16,1-15-115 15,-3-8-185-15</inkml:trace>
  <inkml:trace contextRef="#ctx0" brushRef="#br0" timeOffset="138398.1812">13617 11692 1132 0,'13'-1'507'0,"12"-2"-243"15,14 3-123-15,11 0-9 16,14 2-52-16,8 2-17 16,6-1-34-16,-3 2-12 0,-10-5 420 15</inkml:trace>
  <inkml:trace contextRef="#ctx0" brushRef="#br0" timeOffset="139094.4229">14622 11538 802 0,'7'3'409'16,"5"-1"-81"-16,11 1-172 15,7-1-8-15,11 1-46 16,5 0-27-16,-3 1-46 16,-3-1-9-16,-11 0-6 15,-8 0-3-15,-11 5-2 16,-9 1 1-16,-16 8 2 15,-10 8 0-15,-18 5-2 16,-2 4-2-16,2 3-4 0,2-1 0 16,16-6-2-16,6-4 0 15,11-6-5-15,7-5-2 16,9-7 11-16,7-4 9 16,12-5 5-16,9-1 1 15,10-1-12-15,0-3 22 16,3 2-102-16,-4-1-81 15</inkml:trace>
  <inkml:trace contextRef="#ctx0" brushRef="#br0" timeOffset="139301.2279">14657 11720 1711 0,'0'0'136'15,"1"-1"-49"-15,5 1 90 16,-6-1-51-16,23 0-69 16,57 1-16-16,-9 0-24 15,0 2-5-15,-2 1-63 16,-9 0-73-16</inkml:trace>
  <inkml:trace contextRef="#ctx0" brushRef="#br0" timeOffset="139485.8166">14939 11375 1172 0,'13'3'419'0,"21"4"-362"16,7 3-32-16,3 5-17 15,-1-1-17-15</inkml:trace>
  <inkml:trace contextRef="#ctx0" brushRef="#br0" timeOffset="139636.07">15269 11257 783 0,'0'-5'457'0,"-1"-2"-55"16,1 7-133-16,0 10-124 15,2 9-51-15,3 14-63 16,-1 7-4-16,2 6-5 16,1 1-518-16</inkml:trace>
  <inkml:trace contextRef="#ctx0" brushRef="#br0" timeOffset="140128.2694">15452 11632 940 0,'1'0'454'0,"3"4"-164"15,2 5-111-15,4 12-114 16,4 4-9-16,-1 11-7 16,-3-1-3-16,-4-2-4 15,-2-6-3-15,0-9-11 16,-1-7-3-16,2-11 9 16,2-2 2-16,0-15 0 15,4-4 0-15,4-8-5 0,0-2-2 16,9 1-4-16,3 3-3 15,6 3-15-15,2 7-5 16,2 7-46-16,1 3-78 16</inkml:trace>
  <inkml:trace contextRef="#ctx0" brushRef="#br0" timeOffset="140786.0722">16262 11599 950 0,'-12'-6'495'0,"-16"0"-149"16,-3 1-94-16,-8 2-117 15,0 5-54-15,4 8-55 16,5 5-26-16,13 9-26 15,3 7-3-15,14 3-1 16,6-1 6-16,15 1 11 16,6-7 3-16,10-4 15 15,-1-7-28-15,4-9-93 16,-2-4-94-16</inkml:trace>
  <inkml:trace contextRef="#ctx0" brushRef="#br0" timeOffset="141072.3285">16531 11687 845 0,'-4'-13'454'0,"-12"-11"-98"16,-1 1-98-16,-9 10-118 16,-3 5-50-16,3 10-66 15,-3 7-26-15,8 10-21 16,5 5-3-16,8 8-2 15,9 2 6-15,12-2 12 16,5-2 5-16,10-9 8 16,4-5 6-16,3-10 13 15,-2-6 9-15,-4-12 8 16,-10-3 4-16,-5-6-7 16,-3 2-6-16,-6-2-73 15,-2 3-19-15</inkml:trace>
  <inkml:trace contextRef="#ctx0" brushRef="#br0" timeOffset="141307.2198">16695 11632 1290 0,'12'10'508'15,"15"13"-351"-15,2 8-24 16,-4 7-41-16,-2 5-20 16,-13 0-26-16,-6 2-13 0,-14-4-11 15,-10-8 2-15,-8-9-73 16,-6-10 38-16</inkml:trace>
  <inkml:trace contextRef="#ctx0" brushRef="#br0" timeOffset="141736.3191">17252 11382 647 0,'-9'-5'397'0,"-14"-6"-9"15,-7 5-135-15,-2 16-123 16,3 10-35-16,2 29-49 16,7 11-19-16,10 17-14 15,7 6-3-15,11-2-8 16,5-1 1-16,13-10 26 15,4-13-44-15,3-16-144 16</inkml:trace>
  <inkml:trace contextRef="#ctx0" brushRef="#br0" timeOffset="142166.1783">17344 11631 1161 0,'-3'0'481'0,"-7"7"-307"0,3 6-67 15,6 15-85-15,4 7-15 16,9 4-2-16,4 2 0 16,8-8 4-16,0-5 1 15,5-13 7-15,-1-8 4 16,-3-12 7-16,-4-5 2 15,-3-10 3-15,-8-3-2 16,-2-3 0-16,-3-1-1 16,-7 0 17-16,2 2 0 15,0 7-8-15,-2 4-6 0,2 12-48 16,0 3-13-16,-2 10-10 16,2 4 0-16,1 8 18 15,3 3 9-15,8 1 10 16,2 1 5-16,8-5 13 15,0-3 13-15,0-14 33 16,-2-6 7-16,-9-10 12 16,-1-7-2-16,-6-3-36 15,-2 2-43-15,-3 0-107 16,-4 3-89-16</inkml:trace>
  <inkml:trace contextRef="#ctx0" brushRef="#br0" timeOffset="142473.3969">17854 11856 792 0,'-8'-6'482'0,"-7"-3"-24"0,0 5-288 16,-2 4-61-16,7 8-92 16,3 5-20-16,7 10-17 15,7 1-1-15,7-1 12 16,3-2 6-16,3-11 6 16,-2-6 7-16,-3-6 13 15,-2-8 2-15,-6-5-20 16,-4-3-42-16</inkml:trace>
  <inkml:trace contextRef="#ctx0" brushRef="#br0" timeOffset="142733.2267">18024 11408 1044 0,'10'15'446'16,"9"22"-209"-16,8 13-63 16,3 23-21-16,-2 4-26 15,-13 8-50-15,-11 3-30 16,-25-11-32-16,-9-3-8 15,0-17-80-15,-4-14 210 0</inkml:trace>
  <inkml:trace contextRef="#ctx0" brushRef="#br0" timeOffset="144071.098">18846 11481 469 0,'1'-11'325'0,"-6"-10"15"0,-10 3-59 16,-16 7-100-16,-10 9-46 15,-7 12-61-15,-3 11-45 16,3 15-32-16,6 10-14 15,17 13-12-15,5 8-2 16,20 6 10-16,9 1 7 16,23-8 10-16,12-7 4 15,24-24 5-15,10-8 3 16,-2-24 12-16,-8-11 9 0,-23-17 21 16,-13-8 11-16,-20-10 5 15,-12-1-1-15,-13 0-11 16,-14 0-9-16,-13 12-19 15,1 6-9-15,0 10-17 16,8 9-7-16,13 4-16 16,10 3-6-16,17 6-1 15,14-2 3-15,21 2 15 16,5-1 5-16,7 2 6 16,1-2 2-16,-11-2-63 15,-5 3-107-15</inkml:trace>
  <inkml:trace contextRef="#ctx0" brushRef="#br0" timeOffset="144343.2528">19473 11456 1057 0,'-11'-8'481'15,"-8"-8"-218"-15,-4 7-81 16,-1 16-95-16,-3 8-38 16,-6 23-43-16,3 8-11 0,6 17-5 15,4 10 2-15,11 7 3 16,7 3 4-16,10-10 3 16,9-7 1-16,13-20 3 15,6-9 5-15,7-16-51 16,3-9-34-16</inkml:trace>
  <inkml:trace contextRef="#ctx0" brushRef="#br0" timeOffset="144686.3636">19603 11677 578 0,'-4'-2'372'0,"-1"-3"34"15,8 3-174-15,-3 2-64 16,7 0-20-16,23 1-24 0,45 5-16 16,-32-2-38-16,0 1-14 15,-6 5-29-15,-6-1-5 16,-14 2-10-16,-11 0 1 16,-15 1 2-16,-12 3 0 15,-15 7 0-15,1 2-4 16,-4 8-8-16,5-2-1 15,14-5-1-15,7-2-1 0,13-10-3 16,5-1 1-16,9-5 2 16,6-4 2-16,10-2 2 15,3-2-1-15,8 1-8 16,-6-3-34-16,-2-1-117 16,-5 0-114-16</inkml:trace>
  <inkml:trace contextRef="#ctx0" brushRef="#br0" timeOffset="144907.0853">19578 11818 1006 0,'2'0'445'0,"8"1"-218"16,9 0-68-16,14 5-59 15,9 1-14-15,15 1-24 16,-2 0-14-16,4-1-26 0,-4-2-4 16,-10-5-57-16,0-1-62 15,-7-11-268-15</inkml:trace>
  <inkml:trace contextRef="#ctx0" brushRef="#br0" timeOffset="145139.3334">20051 11471 1080 0,'7'3'447'0,"11"10"-263"16,2 4-57-16,9 19-18 16,1 10-10-16,-3 19 0 15,-8 11-1-15,-16 14-35 16,-8 2-15-16,-22-7-29 15,-2-8-6-15,-6-27 5 16,2-9 3-16,11-17-51 16,3-7 4-16</inkml:trace>
  <inkml:trace contextRef="#ctx0" brushRef="#br0" timeOffset="159513.0662">1378 10848 349 0,'2'-13'265'15,"2"-18"52"-15,-1-3-45 16,-3 3-53-16,0 2-23 16,0 10-33-16,-1 5-2 15,-1 13-62-15,-2 5-34 16,4 22-54-16,1 9-25 0,6 16 2 15,4 3 5 1,3-3 7-16,-2-5-49 0,4-17-187 16,-1-10-283-16</inkml:trace>
  <inkml:trace contextRef="#ctx0" brushRef="#br0" timeOffset="159835.6227">1423 10543 867 0,'-23'-5'403'16,"-20"-5"-165"-16,-1 13-157 15,1 11-19-15,-2 12-33 16,4 6-8-16,10 14-17 16,10 5-11-16,16 14-9 15,12 9 3-15,18 0 5 16,7-2 2-16,18-23 1 15,2-34 5 1,-26-8 14-16,1 1 9 0,85-9 42 16,-1-18 24-16,-9-29 36 0,-61-8 15 15,-16-10-13-15,-14 1-17 16,-21 4-35-16,-16 5-18 16,-16 10-25-16,-6 5-15 15,1 19-56-15,4 6-60 0,9 18-134 16</inkml:trace>
  <inkml:trace contextRef="#ctx0" brushRef="#br0" timeOffset="159997.7287">1906 10926 953 0,'-5'14'446'0,"-6"13"-202"15,-5 1-94-15,-7 4-162 16,4 0-309-16</inkml:trace>
  <inkml:trace contextRef="#ctx0" brushRef="#br0" timeOffset="160336.5778">2120 10828 1167 0,'-4'-20'495'0,"-9"-17"-255"16,17 6-162-16,6 3-13 16,14 8-21-16,7 6-10 15,6 12-10-15,2 7-12 0,-12 17-12 16,-7 4 7-16,-22 12 11 15,-10 3 4-15,-10 4 4 16,-5 0-5-16,10-12-10 16,5-6-7-16,12-10-6 15,9-6-5-15,10-4 0 16,5-5 2-16,5-4 4 16,3-3 1-16,3-5-15 15,-3-3-40-15,6-4-125 16,-9-5-116-16</inkml:trace>
  <inkml:trace contextRef="#ctx0" brushRef="#br0" timeOffset="160639.1693">2457 10638 589 0,'-15'-14'380'0,"-24"-16"-18"0,-4 7-79 16,-5 12-84-16,-5 3-53 16,-5 14-63-16,3 8-32 15,4 15-54-15,2 8-15 16,12 12-4-16,1 8 0 15,17 12 5-15,14 0 7 16,23 0 0-16,14-2 1 16,16-14 0-16,10-1 4 15,10-19 5-15,9-8 5 0,9-25 9 16,-5-15 5 0,-11-21 24-16,-10-13 17 0,-25-12 31 15,-12-6 2-15,-18-3-11 16,-10 4 2-16,-20 14 12 15,-9 8-2-15,-17 14-19 16,-1 6-7-16,2 11-161 16,7 6 419-16</inkml:trace>
  <inkml:trace contextRef="#ctx0" brushRef="#br0" timeOffset="167659.116">1164 12497 723 0,'-11'-7'401'0,"-13"-4"-58"16,-3-1-72-16,-5 9-100 15,-4 6-40-15,-5 14-71 16,-1 9-28-16,0 16-31 16,7 6-12-16,16 12-15 15,7 5-1-15,17 1 4 16,10 0 5-16,17-12 6 15,9-8 0-15,16-21 3 16,3-12 1-16,-5-16 8 16,-3-13 4-16,-12-12 10 15,-8-3 3-15,-14-7 5 16,-6 2 1-16,-19 6 0 16,-6 6-2-16,-11 11 1 15,-3 6 3-15,0 3-3 16,0-1-1-16,12 1-14 15,5 1-17-15,15 0-20 16,7-2-5-16,18-4-2 16,10-3 9-16,9-2 11 0,11 1 4 15,-2 4 4-15,-2 5-50 16</inkml:trace>
  <inkml:trace contextRef="#ctx0" brushRef="#br0" timeOffset="167978.3669">1730 12328 1181 0,'-11'2'469'0,"-14"9"-287"16,-4 14-67-16,-3 17-9 16,-5 16-26-16,3 16-44 15,6 9-12-15,8 15-24 16,13 1-4-16,7-7-1 16,9-9 1-16,17-28-2 15,1-11-2-15,21-15-9 16,1-9-31-16,2-15-101 15,3-3-91-15</inkml:trace>
  <inkml:trace contextRef="#ctx0" brushRef="#br0" timeOffset="168324.8922">1810 12702 813 0,'0'-1'443'0,"6"-1"-62"16,8 0-173-16,15 2-121 16,11 0-11-16,10 5-24 15,0 3-13-15,-15 0-10 16,-6-1-2-16,-14-1-4 16,-7 0 0-16,-8-1-1 15,-5 4-5-15,-9 5-8 16,-9 3-5-16,-7 7-5 15,0 0-2-15,2 0-2 16,9 0-3-16,13-5-6 16,6 0-4-16,14-7 1 15,5-5 3-15,12-2 7 16,-1-3 5-16,2-2 2 16,1 0 3-16,1-5-22 15,1-1-63-15,-3-2-460 0</inkml:trace>
  <inkml:trace contextRef="#ctx0" brushRef="#br0" timeOffset="168535.313">1924 12833 788 0,'4'0'405'0,"7"-3"-73"15,7 3-125-15,15-1-75 16,1 0-27-16,6 0-54 16,5-1-22-16,-7 2-71 15,5 0-236-15</inkml:trace>
  <inkml:trace contextRef="#ctx0" brushRef="#br0" timeOffset="168751.8439">2231 12335 1111 0,'1'-4'531'0,"7"1"-204"16,6 8-115-16,6 27-137 15,11 14-16-15,7 27-25 0,-3 15-5 16,-17 16 5-16,-17 3-2 15,-22-10-1-15,-9-11-4 16,3-21-38-16,4-12-62 16</inkml:trace>
  <inkml:trace contextRef="#ctx0" brushRef="#br0" timeOffset="169659.3322">2987 12339 947 0,'-26'24'404'16,"-36"37"-206"-16,3 11-34 15,8 16-63-15,11 6-26 16,28 14-51-16,10 0-10 16,19-13-6-16,13-9-1 15,24-29 2-15,10-9-32 0,13-21-183 16</inkml:trace>
  <inkml:trace contextRef="#ctx0" brushRef="#br0" timeOffset="170081.7484">3208 12766 657 0,'4'-11'343'16,"8"-13"-84"-16,0-1-27 16,-2-4-41-16,-1 0-24 15,-3 8-31-15,-5 3-18 16,-1 9-32-16,0 4-16 15,-3 5-32-15,1 4-17 16,1-4-25-16,0 5-5 16,-4 25 2-16,-2 44 4 15,9-23 4-15,-1 3 2 16,2-1 2-16,2-5 3 0,-1-10 3 16,2-10 3-16,-2-14-9 15,-3-5-40-15,1-6-147 16</inkml:trace>
  <inkml:trace contextRef="#ctx0" brushRef="#br0" timeOffset="172513.2113">3590 12856 612 0,'-9'2'350'0,"-8"4"-51"0,3 1-37 16,11 1-102-16,-1-1-32 15,18 1-56-15,10-1-15 16,16-5 1-16,15-2-19 15,10-4-12-15,6-2-2 16,-4-1-12-16,-4-1-51 16,-17 1-281-16</inkml:trace>
  <inkml:trace contextRef="#ctx0" brushRef="#br0" timeOffset="173158.214">4236 12760 489 0,'0'-1'246'16,"1"-3"-68"-16,-1 2-90 15,0 2-59-15,0-1-7 16,0 0-6-16,0 0-4 16,0-1 11-16,0 1 7 15,0 0 7-15,0 1-4 16,0 0-13-16,0 0-8 15,0 0-8-15,0 0-2 0,0 0-2 16,0 0 1-16,0 0 9 16,0 0 11-16,0 0 11 15,0 0 3-15,0 0-6 16,0 0-11-16,0 0 3 16,0 0 12-16,0 0 8 15,11 0 2-15,7 1-12 16,36-1-15-16,-19-4-11 15,3-2-4-15,3 1 0 16,-3 2 0-16,-9 3 2 16,-5 3 1-16,-11 5 12 15,-3 4 3-15,-13 9 5 16,-4 3 0-16,-8 8-10 16,-7 5-2-16,-2 6-5 15,-7-1 0-15,2-8 1 16,5-9 0-16,9-11-3 15,8-8-4-15,11-2 5 0,6 3 4 16,14-6 3 0,6 3 2-16,3-3-7 0,3-3-1 15,-1-5-53-15,-2-2-71 16</inkml:trace>
  <inkml:trace contextRef="#ctx0" brushRef="#br0" timeOffset="173339.1821">4382 12889 833 0,'4'0'425'0,"12"1"-61"16,5-1-193-16,14 0-81 16,8 0-9-16,9-4-38 15,3 1-12-15,1-2-43 16,-6-2-71-16</inkml:trace>
  <inkml:trace contextRef="#ctx0" brushRef="#br0" timeOffset="173533.3296">4581 12604 1071 0,'7'0'425'16,"18"-2"-263"-16,4 2-76 16,15-3-35-16,4 1-12 15,-3 2-86-15,-1-2-125 16</inkml:trace>
  <inkml:trace contextRef="#ctx0" brushRef="#br0" timeOffset="173674.7526">4961 12451 805 0,'0'7'469'16,"-1"3"-8"-16,-2 13-285 16,0 7-43-16,-1 11-39 15,2 4-21-15,4 3-35 16,1-3-7-16</inkml:trace>
  <inkml:trace contextRef="#ctx0" brushRef="#br0" timeOffset="174105.9385">5173 12786 944 0,'5'-1'420'0,"6"7"-198"15,3 9-49-15,2 21-62 16,-1 8-19-16,-3 7-25 15,-4-1-6-15,-7-8-15 16,0-9-5-16,0-15-13 16,-1-5-2-16,0-13 11 15,3 0-2-15,-1-13-8 16,4 1-2-16,4-10-21 16,4-6-2-16,8-4-2 15,7-3-6-15,5 2-6 16,6 4-2-16,-1 12-26 15,-4 6-45-15,-1 16-183 16</inkml:trace>
  <inkml:trace contextRef="#ctx0" brushRef="#br0" timeOffset="174427.8797">5788 12859 962 0,'-13'-5'451'0,"-15"-1"-183"15,-5 2-81-15,-2 10-91 16,3 5-35-16,7 12-42 15,6 5-10-15,11 8-1 16,7 0 2-16,11-1-1 16,7-4 0-16,13-9 0 15,2-5-6-15,10-9-72 16,3-5-67-16</inkml:trace>
  <inkml:trace contextRef="#ctx0" brushRef="#br0" timeOffset="174762.3195">6086 12972 499 0,'-5'-10'380'0,"-9"-12"85"15,-4-5-118-15,-5 5-115 16,0 3-67-16,3 8-103 0,1 10-40 16,3 9-41-16,2 10-6 15,4 10-5-15,2 4 2 16,4 2 8-16,10-3 6 15,3-7 8-15,4-4 4 16,9-10 7-16,-7-4 5 16,9-6 5-16,0-11 1 15,0-7 1-15,6 0-4 0,0-6 5 16,3 5 10-16,1 3 15 16,1 1 14-16,-3 12 13 15,-5 3-6-15,-8 10-6 16,-7 3-9-16,-12 1-11 15,-3 4-2-15,-10 2-7 16,-5 2-3-16,-4-1-71 16,-2-2 79-16</inkml:trace>
  <inkml:trace contextRef="#ctx0" brushRef="#br0" timeOffset="175187.0309">6723 12641 669 0,'-14'-1'372'0,"-16"3"-34"16,-7 6-97-16,-3 18-88 15,0 8-31-15,7 24-72 16,8 12-21-16,13 11-23 16,9 2-7-16,13-7-4 15,9-7 3-15,14-12 4 16,5-12 5-16,6-14-34 16,0-13-55-16,2-14-218 15</inkml:trace>
  <inkml:trace contextRef="#ctx0" brushRef="#br0" timeOffset="175608.4663">6846 12964 781 0,'-6'0'390'0,"-8"-5"-137"15,6 11-103-15,-2 6-25 16,3 5-47-16,-1 4-22 15,8 4-16-15,5 0-12 16,6-3-10-16,6-2-1 16,5-5 2-16,5-5 4 15,-3-10 7-15,3-7 2 0,-5-10-2 16,-2 0 0-16,-2-5-3 16,-5-1-1-16,-2 0-1 15,-8 0-4-15,-3 7-7 16,-4 5-8-16,-6 11-17 15,2 5-8-15,1 13-5 16,5 3 1-16,4 4 12 16,6 0 4-16,5-8 5 15,3-2 1-15,5-2 15 16,4-8 8-16,0-5 27 16,-3-3 11-16,-7-10 19 15,-3-2 4-15,-6 0-22 16,-6-4-6-16,-2 0-84 15,-2 1-52-15,0-3-104 16</inkml:trace>
  <inkml:trace contextRef="#ctx0" brushRef="#br0" timeOffset="175925.3273">7387 13169 916 0,'-9'-7'437'0,"-13"-4"-171"16,2 3-50-16,-2 4-104 15,5 4-42-15,3 11-63 16,2-1-17-16,9 7-10 15,4 1 6-15,12-3 25 16,3-3 19-16,5-5 32 16,2-2 11-16,-6-9 3 15,3-3-6-15,-9-3-20 16,-5-4-26-16,2 2-81 16</inkml:trace>
  <inkml:trace contextRef="#ctx0" brushRef="#br0" timeOffset="176161.9294">7533 12733 1291 0,'11'13'476'16,"10"18"-362"-16,0 12 3 15,7 12-5-15,-4 3-10 16,-9-2-32-16,-5-1-16 16,-20-9-21-16,-6-3-4 0,-9-1-38 15,0-6-61-15</inkml:trace>
  <inkml:trace contextRef="#ctx0" brushRef="#br0" timeOffset="176514.3041">7885 12600 1106 0,'6'2'456'0,"7"8"-255"16,8 16-111-16,9 12-7 15,1 29-7-15,-3 13-1 16,-17 21-24-16,-8 8-5 0,-21 0-16 15,-2-8-5 1,-4-16 5-16,-1-16-15 0,9-25-64 16,2-11-50-16</inkml:trace>
  <inkml:trace contextRef="#ctx0" brushRef="#br0" timeOffset="178184.2158">8592 12940 478 0,'-2'2'296'16,"1"3"-39"-16,6-2-59 15,-5-4-16-15,12 1-23 16,57 0-10-16,-15 0-60 16,2 2-27-16,-6 1-34 15,-5 1-1-15,-10-3-7 16,-3-1 12-16,-7 0-79 0,-3-1-88 16</inkml:trace>
  <inkml:trace contextRef="#ctx0" brushRef="#br0" timeOffset="178455.2307">8688 13071 633 0,'4'0'336'0,"15"1"-9"16,6 1-123-16,13 1-10 15,3-2-16-15,6 0-57 16,3-1-26-16,-6 0-35 16,-2 0-16-16,-13-2-4 15,-9 1-49-15</inkml:trace>
  <inkml:trace contextRef="#ctx0" brushRef="#br0" timeOffset="182547.4054">9479 12732 510 0,'-2'-5'371'15,"0"-5"13"-15,6 6-161 16,10 3-48-16,17 17-79 15,11 10-24-15,21 32-9 16,5 12-8-16,-2 11-10 16,-4 0-4-16,-13-12-8 15,-2-9-20-15,-1-15-122 16,-1-5-149-16</inkml:trace>
  <inkml:trace contextRef="#ctx0" brushRef="#br0" timeOffset="182763.3022">10169 12748 754 0,'-12'-4'395'16,"-18"-1"-94"-16,-1 9-100 0,-16 20-100 15,-6 10-20-15,-6 24-34 16,-9 8-7-16,0 6-13 15,-2 5-11-15,-3-8-10 16,6-5 17-16,16-6-67 16,10-9-57-16</inkml:trace>
  <inkml:trace contextRef="#ctx0" brushRef="#br0" timeOffset="183020.2526">10362 12693 1205 0,'-16'0'466'0,"-17"7"-327"0,-1 7-44 15,-1 17-53-15,0 13-17 16,6 25-26-16,7 7-6 15,16 12-2-15,10-2 2 16,14-9 3-16,9-3 2 16,11-19 4-16,8-11-41 15,16-24 90-15</inkml:trace>
  <inkml:trace contextRef="#ctx0" brushRef="#br0" timeOffset="183362.9876">10547 13017 1021 0,'0'0'402'0,"8"-2"-268"16,8 1-37-16,16 1-49 15,6-2 2-15,7 5-11 16,-2-4-8-16,-10 2-11 15,-8 1-4-15,-16 4-4 16,-7 5 3-16,-13 9-1 16,-8 0-1-16,-14 10-3 15,-7-1-3-15,-2 1-5 16,5 4-1-16,15-10-3 0,12-2-1 16,20-6 2-16,11-5 1 15,16-6 3-15,2 1 2 16,6-6 0-16,-5-3 2 15,-2-1-22-15,-2-4-77 16</inkml:trace>
  <inkml:trace contextRef="#ctx0" brushRef="#br0" timeOffset="183549.1996">10475 13136 1172 0,'12'-1'483'16,"11"1"-276"-16,24-2-124 16,10 2-13-16,11 5-24 15,-5-3-8-15,-9 5-45 16,-2-2-65-16</inkml:trace>
  <inkml:trace contextRef="#ctx0" brushRef="#br0" timeOffset="183734.5948">10957 12712 1275 0,'8'1'493'0,"11"10"-342"0,5 11-41 16,5 30-29-16,0 15 0 15,-13 17-7-15,-14 6-3 16,-24 1-16-16,-12-5-9 15,-5-7-29-15,4-5-46 16</inkml:trace>
  <inkml:trace contextRef="#ctx0" brushRef="#br0" timeOffset="184149.2013">11366 13147 1182 0,'4'1'475'16,"11"3"-264"-16,8-3-60 15,21 0-28-15,15-1-12 0,9 0-51 16,-3-1-17-16,-15 2-45 16,-13-1 82-16</inkml:trace>
  <inkml:trace contextRef="#ctx0" brushRef="#br0" timeOffset="184905.4202">12066 12977 1200 0,'3'0'464'0,"12"0"-326"16,8 2-50-16,18-2-47 0,6 0 5 15,11 0-4-15,3 1-7 16,-4 0-12-16,-10 5-3 16,-21 0-7-16,-11 3-1 15,-22 8-5-15,-11 3-3 16,-19 6 1-16,-11 3-3 16,2 1 0-16,1 0 0 15,15-6 1-15,14-4-2 0,7-6-9 16,11-5-3-16,10-2-2 15,6 0 1-15,14-4 8 16,12 0 2-16,9-3-10 16,4-4-41-16,-1 0-130 15,-9-3-140-15</inkml:trace>
  <inkml:trace contextRef="#ctx0" brushRef="#br0" timeOffset="185079.7332">12139 13098 1044 0,'15'2'382'0,"17"0"-284"16,10 3-13-16,19-2 5 16,3 0-19-16,15 0-36 15,-1-3 2-15,-8-3-93 16</inkml:trace>
  <inkml:trace contextRef="#ctx0" brushRef="#br0" timeOffset="185270.0679">12447 12810 1060 0,'10'0'409'0,"18"0"-261"15,9 4-99-15,20 5-21 16,-1-2 0-16,0-2-29 16,-4-4-66-16</inkml:trace>
  <inkml:trace contextRef="#ctx0" brushRef="#br0" timeOffset="185390.4842">12826 12664 733 0,'-1'-1'437'0,"-3"-1"-62"15,1 4-119-15,3-2-131 16,1 12-48-16,11 49-40 16,1-23-13-16,7 7 93 15</inkml:trace>
  <inkml:trace contextRef="#ctx0" brushRef="#br0" timeOffset="185776.0586">13021 13082 909 0,'2'1'438'0,"3"5"-148"16,4 6-83-16,5 14-85 15,1 1-23-15,-4 10-41 16,-3 0-15-16,-6-7-16 16,-4-6-1-16,5-9-4 15,0-10-5-15,8-16-11 16,4-5-4-16,-3-16-2 15,4-3 0-15,6 0 4 16,-3 0-3-16,5 4-5 16,1 7-6-16,2 5-26 15,4 11-46-15,1 13-153 16</inkml:trace>
  <inkml:trace contextRef="#ctx0" brushRef="#br0" timeOffset="186086.0883">13703 13094 856 0,'-10'-8'438'16,"-18"-7"-116"-16,-1 0-98 0,-7 7-84 15,-4 5-39-15,5 5-49 16,4 4-21-16,10 1-24 15,8 2-5-15,15 6-2 16,11 0 1-16,14 8 7 16,5 3 0-16,6 3 4 15,-4 2 1-15,-9-5 4 16,-8-4 4-16,-17-10 8 16,-2 1 4-16,-14-8-22 15,-8-5-26-15,-5-6-112 16,-4-6-73-16</inkml:trace>
  <inkml:trace contextRef="#ctx0" brushRef="#br0" timeOffset="186259.343">13805 13090 1052 0,'3'1'506'15,"3"7"-183"-15,1 5-128 16,-7 7-101-16,1 8-34 15,-2 7-37-15,-4 1-5 16,5 4-54-16,-2-3-58 16</inkml:trace>
  <inkml:trace contextRef="#ctx0" brushRef="#br0" timeOffset="186423.4248">13797 12806 1445 0,'-1'-3'522'0,"-1"-4"-443"15,5 4-65-15,-3 3-39 16,0 0-67-16,12 6-252 16</inkml:trace>
  <inkml:trace contextRef="#ctx0" brushRef="#br0" timeOffset="186655.2484">14008 13143 755 0,'1'15'420'0,"-1"18"-62"16,0-4-87-16,-8-4-109 0,0-5-34 15,1-10-57-15,2-4-14 16,4-6-23-16,4-6-9 16,7-9-16-16,2-4-9 15,11-7-12-15,2 0 1 16,2 5 1-16,-1 4-1 15,-3 11 12-15,-4 8 6 16,-6 11 17-16,-4 8 7 16,-4 9-5-16,-4 0-1 0,-1 5-11 15,6-1 76 1</inkml:trace>
  <inkml:trace contextRef="#ctx0" brushRef="#br0" timeOffset="187059.2576">14529 12775 890 0,'-15'-1'414'16,"-24"8"-148"-16,-4 11-104 15,-1 26-52-15,4 16-25 16,13 13-43-16,12 5-18 0,20 0-20 16,13-10-3-16,19-7 5 15,7-8 5-15,11-17-29 16,0-8-40 0,-8-17-108-16,-2-11-341 0</inkml:trace>
  <inkml:trace contextRef="#ctx0" brushRef="#br0" timeOffset="187434.9369">14694 13054 707 0,'-8'0'387'16,"-5"5"-47"-16,3 11-237 16,0 2-18-16,10 9-25 15,4-1 1-15,10 3-14 16,4-1-6-16,7-8-13 15,3-2-2-15,3-13 2 16,3-3 4-16,-6-10 6 0,0-6 1 16,-12-8-1-16,-2 0-3 15,-7-2-7-15,-4 2-3 16,-4 6-4 0,-4 0-1-16,-2 12-22 0,0 4-10 15,4 10-14-15,2 8-4 16,8 1 13-16,5 2 6 15,8-4 11-15,6-2 1 16,3-8 16-16,2-7 20 0,-4-4 40 16,-4-10 15-16,-11-2 10 15,-4 0-15-15,-8-5-40 16,-6 6-26-16,2 6-101 16,-6 3-55-16</inkml:trace>
  <inkml:trace contextRef="#ctx0" brushRef="#br0" timeOffset="187699.0198">15208 13285 704 0,'3'-5'441'16,"-3"-1"-52"-16,0-4-144 15,0 1-52-15,-7-2-67 0,3 2-26 16,-9 2-41-1,2 1-20-15,-2 6-35 0,1 1-9 16,2 5-19-16,4 3-8 16,3 4 8-16,3 2 5 15,7 4 15-15,-2-1 8 16,9 0 1-16,0-4 1 16,-1-7-7-16,5-5-48 15,-6-7-271-15</inkml:trace>
  <inkml:trace contextRef="#ctx0" brushRef="#br0" timeOffset="187897.6067">15374 12812 863 0,'11'2'440'0,"17"10"-100"15,3 13-152-15,4 25-68 16,-3 6-14-16,-4 12-26 15,-8 4-7-15,-16-1-22 16,-9 5-11-16,-20 4-12 16,-5-5-3-16,-2-14-37 15,2-16-58-15</inkml:trace>
  <inkml:trace contextRef="#ctx0" brushRef="#br0" timeOffset="188283.1468">15810 12812 905 0,'-2'-1'471'0,"2"1"-171"16,9 8-97-16,16 21-83 15,12 11-43-15,16 16-10 16,-1 3-7-16,-7-7-22 16,-7-9-9-16,-13-14-106 15,-2-2-106-15</inkml:trace>
  <inkml:trace contextRef="#ctx0" brushRef="#br0" timeOffset="188471.1665">16280 12836 1200 0,'-7'0'522'16,"-10"8"-264"-16,-4 9-98 15,-5 21-88-15,-3 13-9 16,-1 10-18-16,0 4-9 16,1 4-13-16,-3-7-4 0,-2 2-37 15,4-8-37-15,3-11-70 16,7-8-49-16,18-20-200 15</inkml:trace>
  <inkml:trace contextRef="#ctx0" brushRef="#br0" timeOffset="188725.0135">16655 12925 942 0,'-8'-9'506'16,"-11"-10"-99"-16,1 15-242 16,-4 5-45-16,-7 18-67 15,-2 11-16-15,-4 18-22 0,5 1-4 16,14 8 1-16,7 1-2 16,15-3-1-16,2 0-3 15,7-6 2-15,7-5 0 16,5-13-29-16,9-5-40 15,10-24-461-15</inkml:trace>
  <inkml:trace contextRef="#ctx0" brushRef="#br0" timeOffset="189053.7768">16757 13068 898 0,'4'-1'382'0,"5"-1"-167"16,8-1-66-16,17 3-39 16,6 0 4-16,11 0-23 15,1 3-5-15,-9 3-18 16,-5 1-9-16,-14 0-23 16,-11-3-10-16,-15 2-8 15,-7 8-3-15,-25 7-7 16,-5 8-2-16,-10 7-6 15,-6-3 0-15,17-2 0 16,11-4-5-16,19-8-6 16,11-4-1-16,19-3 2 15,10-5 3-15,14-4 5 0,1-1 0 16,0 2-30-16,-6-3-38 16,-3-2 64-16</inkml:trace>
  <inkml:trace contextRef="#ctx0" brushRef="#br0" timeOffset="189287.0363">16719 13197 1159 0,'-1'0'506'0,"2"0"-253"0,21 2-160 15,8 0-21-15,30 2-24 16,6-3 1-16,12-1-15 16,5 1-9-16,-8-2-84 15,-3 0 39-15</inkml:trace>
  <inkml:trace contextRef="#ctx0" brushRef="#br0" timeOffset="189546.9733">17344 12868 1256 0,'5'0'497'0,"7"10"-323"0,3 8-45 16,5 25-28-16,0 10-8 15,-2 11-20-15,-3 9-12 16,-15-2-23-16,-7 1-8 15,-16-4-8-15,-5-7 0 16,-4-14-2-16,3-10-9 16,4-16-39-16,3-6-27 0,8-9-63 15,4-5-39 1,4-1-120-16,1 2-89 0</inkml:trace>
  <inkml:trace contextRef="#ctx0" brushRef="#br0" timeOffset="191757.2419">1213 13890 814 0,'-30'7'424'0,"-26"4"-91"16,-7 19-204-16,9 13-45 15,4 14-50-15,8 7-19 16,29 10-20-16,10 1-1 16,25 1-3-16,12-5 1 0,16-17 4 15,6-11 4-15,6-23 5 16,-3-13 5-16,-4-14 13 15,-8-11 6-15,-10-11 6 16,-8-2 3-16,-19-8 5 16,-5 5-2-16,-19 4-6 15,-12 2-3-15,-13 11-15 16,-5 2-4-16,5 7-3 16,1 3-2-16,15 3-6 15,9-1-6-15,12 0-13 16,14-1-3-16,15-4-4 15,12-3 5-15,17 0 9 16,3 2 2-16,4 3-20 16,-3 6-69-16</inkml:trace>
  <inkml:trace contextRef="#ctx0" brushRef="#br0" timeOffset="192026.319">1891 13921 979 0,'-16'3'474'0,"-12"1"-161"0,-9 14-161 16,-3 8-27-16,-3 15-55 15,2 11-25-15,7 17-33 16,9 8-7-16,12 16-12 15,12-3-2-15,10-10-1 16,11-7 2-16,15-26 4 16,8-8 14-16,14-14-87 15,2-7-77-15</inkml:trace>
  <inkml:trace contextRef="#ctx0" brushRef="#br0" timeOffset="192393.0853">1963 14198 1008 0,'-6'-3'478'0,"-1"3"-208"0,7 1-85 16,14 4-79-16,12 3-33 15,9 0-16-15,6 0-8 16,2-1-22-16,-3-1-3 15,1-3-1-15,-10 0 1 16,-7-3 4-16,-8 0-6 16,-14 2-26-16,-4 3-13 15,-17 6-34-15,-6 5-5 0,-9 11 13 16,-2 2 7 0,8 4 19-16,3-1 5 0,13-5 2 15,4-2-1-15,6-8-5 16,9-4 3-16,9-4 3 15,9-4 3-15,12-6 7 16,-1 0 1-16,4 0-19 16,0-1-51-16,-1 2-224 15</inkml:trace>
  <inkml:trace contextRef="#ctx0" brushRef="#br0" timeOffset="192603.3183">1957 14380 1036 0,'15'-1'460'0,"9"-2"-212"16,13 1-125-16,9 1-5 15,8 0-38-15,5 1-18 16,3 0-1-16,-2 0-60 15</inkml:trace>
  <inkml:trace contextRef="#ctx0" brushRef="#br0" timeOffset="192819.9497">2413 13990 1460 0,'12'7'544'0,"15"9"-414"16,2 9-34-16,5 17-30 16,-3 12-12-16,-6 20-21 15,1 11-6-15,-21 7-9 16,-5-5 0-16,-16-12-1 16,-5-12 5-16,6-18-55 15,3-9-258-15</inkml:trace>
  <inkml:trace contextRef="#ctx0" brushRef="#br0" timeOffset="193291.4935">3004 14354 1284 0,'2'2'508'0,"9"-2"-343"0,8 2-48 16,13 0-51-16,11 0-22 16,7 0-17-16,4-1-31 15,-4-4-106-15,-1-1-101 16</inkml:trace>
  <inkml:trace contextRef="#ctx0" brushRef="#br0" timeOffset="193487.9134">3034 14542 1080 0,'16'-1'463'15,"12"0"-235"-15,15 1-127 16,7 3-17-16,9 0-37 15,0-2 189-15</inkml:trace>
  <inkml:trace contextRef="#ctx0" brushRef="#br0" timeOffset="196081.3129">3638 14595 432 0,'-15'0'238'0,"-15"0"-48"15,16-1-7-15,37 3-41 16,18-2-28-16,55 0-40 0,25 0-17 15,61 0-5-15,27-3-7 16,43 1-7-16,22-4-3 16,17 1 1-16,13 2-3 15,-5-3 5-15,4 0 6 16,-11-1 3-16,-8 3 0 16,-24-1-7-16,-23 4-5 15,-48 2-55-15,-29 0-63 16</inkml:trace>
  <inkml:trace contextRef="#ctx0" brushRef="#br0" timeOffset="196501.6831">5438 14287 659 0,'7'-17'318'0,"6"-14"-104"16,3-8-66-16,5-3 7 15,-5-11 4-15,0-1-9 16,-8-6-11-16,0 1-8 16,-5 17-12-16,-3 9-17 15,-2 24-50-15,-3 14-25 0,2 28-43 16,0 18-9-16,9 25 13 15,5 7 7 1,8 5 8-16,6-2 7 0,3-2-20 16</inkml:trace>
  <inkml:trace contextRef="#ctx0" brushRef="#br0" timeOffset="197041.5137">3907 15105 976 0,'-2'0'428'0,"0"-1"-235"16,4-6-38-16,-2 6-44 15,0 0-32-15,7-14-17 16,32-40 1-16,-27 24 1 16,0-1-1-16,-7 3 3 15,0 6 7-15,-5 12-16 16,-2 12-18-16,2 23-25 15,4 13-18-15,2 17-7 16,-2 1 8-16,7 9 3 16,-6-4 4-16,6-8 4 15,-3-4 3-15,1-12-82 16,2-9-60-16,-2-12-212 0</inkml:trace>
  <inkml:trace contextRef="#ctx0" brushRef="#br0" timeOffset="197274.5793">4311 15150 1005 0,'1'1'468'0,"8"-1"-129"16,6 3-142-16,19 1-74 15,8 2-1-15,8-1-52 16,1 0-21-16,-1-3 4 16,-2-2-48-16,-8 2 344 15</inkml:trace>
  <inkml:trace contextRef="#ctx0" brushRef="#br0" timeOffset="197695.4359">4878 15029 1822 0,'17'2'52'0,"0"3"-10"0,18 4 49 15,-6-1-17-15,-1 4-22 16,-10-4-9-16,-10 0-19 16,-7 7-3-16,-9 3-10 15,-9 7-4-15,-9 10-6 16,3-5-2-16,-10 6 0 15,4 0-2-15,5-5 1 16,1-3-2-16,19-6-3 16,4-4 1-16,19-7 1 15,5-2 2-15,5-4 3 16,7-5 3-16,-3 0 0 16,2-2-13-16,2-3-87 15,-4 0-79-15</inkml:trace>
  <inkml:trace contextRef="#ctx0" brushRef="#br0" timeOffset="197897.2943">4818 15226 978 0,'6'-2'432'0,"8"-2"-186"16,15 5-154-16,9 4-8 15,12 4-33-15,3-1-18 16,4-1-11-16,-4-1 16 16,-6-5-89-16,-5-3-80 0</inkml:trace>
  <inkml:trace contextRef="#ctx0" brushRef="#br0" timeOffset="198072.2843">5056 14934 1075 0,'10'0'440'16,"10"1"-222"-16,13 4-187 16,9 3-5-16,4 4 8 15,0-7-51-15</inkml:trace>
  <inkml:trace contextRef="#ctx0" brushRef="#br0" timeOffset="198221.0857">5412 14801 1189 0,'-1'23'489'0,"-2"13"-286"15,1 15-103-15,3 3-22 16,3-6-36-16,2-5 341 15</inkml:trace>
  <inkml:trace contextRef="#ctx0" brushRef="#br0" timeOffset="198686.2798">5562 15111 673 0,'-3'-4'427'0,"6"4"36"0,5 4-243 15,9 13-124-15,7 11-9 16,4 9-21-16,-3 4-8 16,-7-2-2-16,-6-4-6 15,-12-10-7-15,-1-4-1 16,-5-13 6-16,1-5 3 0,-2-11-11 15,0-8-10-15,5-8-20 16,2-9-11-16,10-9-5 16,7 2-3-1,9-1-7-15,6 6-3 0,8 12-3 16,-1 5 5-16,-4 15-73 16,-4 6-39-16</inkml:trace>
  <inkml:trace contextRef="#ctx0" brushRef="#br0" timeOffset="198942.1816">6197 15174 654 0,'-10'-10'437'16,"-9"-10"18"-16,-5 0-251 0,-1 5-49 15,-5 4-69-15,-1 8-22 16,1 4-30-16,3 7-14 16,10 8-21-16,3 3-4 15,8 11-6-15,11 2-1 16,10 2 4-16,7-5 1 16,19-6-43-16,1-6-43 15,12-9-203-15</inkml:trace>
  <inkml:trace contextRef="#ctx0" brushRef="#br0" timeOffset="199275.0671">6463 15154 626 0,'-9'-12'369'0,"-2"-10"-72"16,-6 1-39-16,-9 6-95 15,9 9-60-15,-9 8-61 16,3 3-15-16,8 11-23 15,-2 2-3-15,12 6 2 16,1 0 2-16,8-2 3 16,3 0 0-16,7-6 1 15,3-3 4-15,4-6 4 16,2-7 4-16,-1-7 2 16,0-4-2-16,1-4-1 15,6 4 6-15,8 3 3 0,4 1 12 16,-4 8 9-16,-6 3 5 15,-13 6 14-15,-13 4-6 16,-13 4-1-16,-11 1-10 16,-14-1-4-16,1-1-48 15,0-7-220-15</inkml:trace>
  <inkml:trace contextRef="#ctx0" brushRef="#br0" timeOffset="199660.3193">6967 14809 923 0,'-14'1'454'0,"-9"5"-154"15,-6 22-169-15,1 12-23 16,3 19-46-16,10 11-12 15,12 0-10-15,3 0-12 16,14-4-10-16,1-8-1 16,9-11-1-16,1-6 0 15,6-15-66-15,4-9-37 16,0-16-163-16</inkml:trace>
  <inkml:trace contextRef="#ctx0" brushRef="#br0" timeOffset="200076.7785">7107 15050 799 0,'-6'4'337'0,"-9"7"-173"16,2 7-67-16,5 7-13 16,1 2 2-16,8 7 3 15,5 1-13-15,9-2-28 16,4-3-8-16,5-10-13 15,2-6-1-15,3-12 6 16,-1-4 3-16,-2-11 2 16,-3-5 1-16,-7-9-6 15,1 0-1-15,-9-2-5 16,-3 1-3-16,-3 6-6 16,-6 1 9-16,0 11-4 0,-2 7-8 15,5 6-18-15,-1 7-16 16,5 11-6-16,5 2 7 15,5 5 14-15,4 1 4 16,4-5 8-16,-2-4 8 16,1-10 20-16,-1-4 26 15,-6-10 36-15,1-6 5 16,-8-10-6-16,-5-2-27 16,-4-1-55-16,-5 3-38 0,-1 3-89 15,5 2-63-15</inkml:trace>
  <inkml:trace contextRef="#ctx0" brushRef="#br0" timeOffset="200328.1558">7575 15319 603 0,'-5'-8'389'16,"-3"-3"-15"-16,-5-1-152 15,1 2-38-15,-7 5-77 16,3 4-34-16,5 7-60 16,0 6-22-16,12 7-4 0,3-1 4 15,8 3 10-15,6-2 9 16,0-6 3-16,-1-1 2 16,-2-12 10-16,-1-5-25 15,-1-10-148-15</inkml:trace>
  <inkml:trace contextRef="#ctx0" brushRef="#br0" timeOffset="200513.7642">7719 14980 1088 0,'6'2'470'0,"12"8"-237"16,3 7-56-16,-3 13-61 15,2 7 2-15,-5 7-6 16,-1 4-13-16,-5 10-29 15,-7 2-15-15,-4 1-29 16,-6-3-4-16,-4-17-52 16,3-5-66-16</inkml:trace>
  <inkml:trace contextRef="#ctx0" brushRef="#br0" timeOffset="200970.0841">7339 14576 694 0,'10'0'409'15,"2"-4"-81"-15,10 0-77 16,16 0-46-16,13-2-75 16,10 6-32-16,15 2-53 15,-5-4-1-15,-15-2-31 16,-7-3-555-16</inkml:trace>
  <inkml:trace contextRef="#ctx0" brushRef="#br0" timeOffset="201348.1756">8338 14150 1252 0,'-1'-1'485'0,"8"6"-337"15,2 10-56-15,21 22-49 16,10 16 4-16,14 30-5 16,10 5-1-16,6 8-10 15,-2-5-3-15,-14-18-12 16,-8-5-39-16,-19-19-82 0,-6-6-51 15</inkml:trace>
  <inkml:trace contextRef="#ctx0" brushRef="#br0" timeOffset="201579.1072">8794 14136 1276 0,'-8'-4'491'0,"-5"5"-349"16,-6 8-74-16,-9 18-37 16,-7 14-2-16,-16 23-7 15,-3 9-2-15,-4 9 3 16,0-3-11-16,12-8-36 16,5-7-26-16,14-17-55 15,10-8-89-15</inkml:trace>
  <inkml:trace contextRef="#ctx0" brushRef="#br0" timeOffset="201843.7212">9234 14140 1029 0,'-14'-6'450'0,"-18"-2"-242"0,-3 3-60 16,-2 15-64-16,1 9-33 16,2 18-17-16,3 8-4 15,10 21-3-15,8 7-2 16,13 4 3-16,8 2 5 16,12-14 3-16,3-10 2 15,13-11-5-15,3-6-5 16,6-15-80-16,-1-10 19 15</inkml:trace>
  <inkml:trace contextRef="#ctx0" brushRef="#br0" timeOffset="202178.3201">9341 14371 889 0,'0'-3'430'15,"1"-1"-144"-15,15 1-147 16,0 0-22-16,20-2-33 16,3 1-17-16,5 1-23 15,0 3-5-15,-11 5-16 16,-6 2-2-16,-18 3-8 16,-11 5-1-16,-24 9-7 15,-8 4-3-15,-13 9-2 0,-1 0-1 16,10-4 1-1,11-2 0-15,16-8 0 0,5-4 0 16,14-9 4-16,7-3 1 16,14-1 2-16,7-4-2 15,2 1-2-15,4-1 2 16,-6-2-43-16,0-1-35 16</inkml:trace>
  <inkml:trace contextRef="#ctx0" brushRef="#br0" timeOffset="202389.6415">9268 14534 803 0,'5'-4'439'0,"10"-4"-8"15,4-3-247-15,11 8-75 16,8 4-6-16,14 5-27 15,7 6-13-15,2-2-17 16,0-5-7-16,-8 0-66 16,-8-9 37-16</inkml:trace>
  <inkml:trace contextRef="#ctx0" brushRef="#br0" timeOffset="202572.1601">9818 14117 839 0,'8'15'454'0,"0"14"-19"31,-3-15-241-31,0 1-6 0,19 72 1 0,-8 12-28 16,-8 8-62-16,-9-33-23 16,-15-16-41-16,0-9-10 0,-2-9-24 15</inkml:trace>
  <inkml:trace contextRef="#ctx0" brushRef="#br0" timeOffset="203562.2721">10517 14564 851 0,'-11'4'403'0,"-6"3"-139"0,3-3-61 15,13 2-72-15,8 0-16 16,21-1-26-16,12 4-6 16,22-4-7-16,6 0-12 15,2 0-27-15,-6-4-2 0,-14-1-79 16,-5-4 117-16</inkml:trace>
  <inkml:trace contextRef="#ctx0" brushRef="#br0" timeOffset="204189.2863">11444 14640 649 0,'-12'0'370'16,"-11"0"-105"-16,33 0-122 16,18 1-26-16,40-1-69 15,20 3-7-15,39 0-14 16,29 0 5-16,36-1 13 15,21-2 20-15,22 0 66 16,23-4-5-16,21-4-17 0,-1-1-20 16,15-2-59-16,-29-3-9 15,-22 9-9-15,-11 0 0 16,-35 8-1-16,1 1-12 16,-32 1-38-16,-10 1-40 15</inkml:trace>
  <inkml:trace contextRef="#ctx0" brushRef="#br0" timeOffset="204849.4294">11848 14171 936 0,'-1'-1'417'0,"1"1"-199"16,6-2-49-16,-6 0-27 15,13 1-13-15,52-3-15 16,-21 1-19-16,7 5-43 16,-2-1-17-16,-7 2-18 15,-10 1-5-15,-18 1-6 16,-9 3-5-16,-11 6-5 15,-9 4-2-15,-15 6-2 16,-6 3 3-16,-8 7 1 16,-1-1 1-16,9 0 2 15,4-2 0-15,13-5-4 16,7-2-2-16,12-7-5 16,10-2-6-16,13-7 3 15,8-4 3-15,14-4 5 0,1 0 7 16,5-7-72-16,-8-2-52 15</inkml:trace>
  <inkml:trace contextRef="#ctx0" brushRef="#br0" timeOffset="205051.9337">11905 14337 1058 0,'0'-3'461'0,"7"-1"-210"16,5 2-106-16,18 1-46 16,11 2-16-16,16 1-32 15,5 0-13-15,-4 0-16 16,-1-4-47-16,-10-6 128 16</inkml:trace>
  <inkml:trace contextRef="#ctx0" brushRef="#br0" timeOffset="205261.594">12179 13990 1314 0,'8'2'457'0,"13"2"-413"0,8-1-10 15,10 2-2-15,4-2-22 16,5-4-102-16,-6 0-122 16</inkml:trace>
  <inkml:trace contextRef="#ctx0" brushRef="#br0" timeOffset="205379.5176">12516 13875 928 0,'0'2'454'0,"0"7"-134"16,1 11-95-16,0 12-111 15,4 7-24-15,3 7-52 16,1-3 5-16</inkml:trace>
  <inkml:trace contextRef="#ctx0" brushRef="#br0" timeOffset="205792.2805">12794 14237 730 0,'4'19'399'0,"7"15"-88"16,-4 7-136-16,-3 2-41 0,-4-7-53 16,-3-9-19-16,-1-10-16 15,3-8-2-15,0-9 6 16,2-6-3-16,1-11-10 15,-2-6-6-15,10-9-18 16,1-2-4-16,13 0-2 16,4 4-1-16,7 5-5 15,0 7-3-15,0 8-21 16,2 9-41-16</inkml:trace>
  <inkml:trace contextRef="#ctx0" brushRef="#br0" timeOffset="206123.5111">13387 14236 1027 0,'-12'-6'447'0,"-17"-6"-224"0,1 4-76 15,4 6-56-15,3 3-12 16,6 4-22-16,4 3-6 16,6 4-21-16,5 5-11 15,11 7-10-15,7 6-1 16,7 2 5-16,4 2 1 0,-8-2 8 16,-6-3 0-16,-15-6 2 15,-8-5 3-15,-15-6-16 16,-6-5-21-16,0-10-75 15,4-6-78-15</inkml:trace>
  <inkml:trace contextRef="#ctx0" brushRef="#br0" timeOffset="206297.0477">13533 14214 1345 0,'1'5'504'0,"1"13"-371"16,0 3-24-16,-3 11-24 16,0 4-15-16,-3-1-38 15,0 1 1-15,-1-11-107 0,2-3-39 16</inkml:trace>
  <inkml:trace contextRef="#ctx0" brushRef="#br0" timeOffset="206437.0805">13484 13916 1304 0,'-1'-3'499'16,"-2"-6"-341"-16,4 7-165 16,2 6-72-16</inkml:trace>
  <inkml:trace contextRef="#ctx0" brushRef="#br0" timeOffset="206689.2015">13628 14261 731 0,'6'16'387'0,"3"21"-70"16,-1-2-104-16,2-3-63 16,-9-6-26-16,-2-9-43 15,1-5-15-15,2-11-20 16,-1-4-6-16,6-11-7 15,1-4-3-15,2-9-13 16,4-1-5-16,5 4 6 0,5 3 7 16,3 9 20-16,4 6 3 15,-4 6 4 1,-5 9-8-16,-7 12-21 0,-3 3-4 16,-7 11-12-16,0-1-36 15</inkml:trace>
  <inkml:trace contextRef="#ctx0" brushRef="#br0" timeOffset="207058.3053">14198 13957 714 0,'-5'-7'461'0,"-5"-1"29"16,2 12-261-16,-13 15-129 0,4 12-33 15,1 18-27-15,0 6-7 16,11 13-4-16,1-4-6 16,13 0-8-16,4-8-2 15,17-13 7-15,5-10-23 16,5-19-74-16,5-8-52 16</inkml:trace>
  <inkml:trace contextRef="#ctx0" brushRef="#br0" timeOffset="207439.3023">14384 14215 894 0,'-5'6'377'0,"-5"7"-203"16,1 6-28-16,7 4-46 15,3 3-18-15,9 4-28 16,6-3-9-16,8-3 2 15,2-7 1-15,4-17 7 16,-1-2 8-16,-6-12 6 16,-1-4-2-16,-7-4-14 15,-3-3-12-15,-5 2-15 16,-4 0-6-16,-1 8-10 16,0 3-5-16,-2 7-17 15,0 5-9-15,-3 5-10 16,3-5-1-16,0 0 14 0,0 15 8 15,15 31 14-15,-4-34 11 16,4-5 31-16,2-2 16 16,-1-7 23-16,-2-5 0 15,-4-4-14-15,-3-6-14 16,-8-2-30-16,0 3-36 16,1 2-124-16,-4 3 1 15</inkml:trace>
  <inkml:trace contextRef="#ctx0" brushRef="#br0" timeOffset="207716.7058">14855 14342 946 0,'0'-5'402'0,"1"-2"-220"15,-1 0-47-15,-2 5-59 16,-4 2-17-16,-1 6-24 16,1 6-6-16,4 6 5 15,2 0 16-15,7 2 26 16,3-4 7-16,3-2 9 16,0-3-13-16,-2-8-19 15,0-3-13-15,-1-7-124 0,0-6-252 16</inkml:trace>
  <inkml:trace contextRef="#ctx0" brushRef="#br0" timeOffset="207916.2069">15018 13912 1414 0,'4'5'529'0,"11"16"-401"16,6 11-41-16,0 13-13 15,-4 8 4-15,-4 6 5 16,-8 0-5-16,-9 9-26 16,0 1-11-16,-12-8-18 15,1-3 1-15,5-18-43 16,-2-9-312-16</inkml:trace>
  <inkml:trace contextRef="#ctx0" brushRef="#br0" timeOffset="208445.7983">14912 14626 851 0,'-4'0'388'0,"3"2"-181"15,4-2-34-15,-1 0-59 16,28-2-21-16,81-3-12 16,-24 1-12-16,15 2 19 15,7 3 13-15,-7 4-5 16,-15-3-13-16,-27 3-30 0,-20-4-10 16,-32 0-5-16,-7 1-38 15,-12-2-295-15</inkml:trace>
  <inkml:trace contextRef="#ctx0" brushRef="#br0" timeOffset="209087.7697">11407 15175 853 0,'2'-3'403'0,"7"-9"-161"15,5-2-41-15,13-9-56 16,6-4-20-16,5-4-20 15,0-4-1-15,-4-1-13 16,-8-1-10-16,-7 6-21 16,-9 5-17-16,-4 14-33 15,-6 12-16-15,-9 16-23 16,7 14-9-16,2 22 5 16,2 9 7-16,13 10 13 15,-5-1 13-15,1-4-47 16,3-6-51-16</inkml:trace>
  <inkml:trace contextRef="#ctx0" brushRef="#br0" timeOffset="209347.2943">11943 15261 1252 0,'7'0'540'0,"16"1"-241"16,8 0-103-16,16 1-19 16,7 4-41-16,-1-1-64 15,-3-1-22-15,-8-3-81 16,-2-3-13-16</inkml:trace>
  <inkml:trace contextRef="#ctx0" brushRef="#br0" timeOffset="209744.0378">12584 15101 1062 0,'8'-2'446'16,"14"2"-202"-16,3 0-92 15,6 2-7-15,3 8-15 16,-3 1-41-16,-2 2-22 15,-12-4-24-15,-4 0-11 0,-20 3-11 16,-10 4-6-16,-9 6-9 16,-7 6-3-16,-5 5-3 15,2 0 0-15,4 2 1 16,5-3 1-16,16-6-2 16,8-6-3-16,16-7-1 15,10-3 1-15,10-5 3 16,7-1 2-16,3-4 6 15,0 0-26-15,3-4-97 16,-2-3-71-16</inkml:trace>
  <inkml:trace contextRef="#ctx0" brushRef="#br0" timeOffset="209946.3059">12525 15282 883 0,'8'-3'479'0,"5"-5"-37"16,15 2-295-16,6 3-19 15,13 3-52-15,4 2-26 16,8 4-33-16,-1 2 0 16,-8-2-52-16,1-3-49 15</inkml:trace>
  <inkml:trace contextRef="#ctx0" brushRef="#br0" timeOffset="210144.307">12721 15025 1047 0,'6'-2'470'0,"7"1"-188"16,6-3-151-16,15 7-63 15,4 2-19-15,10-1-29 16,2-2 6-16,-8-4-66 16,-4-3-49-16,-12-8-218 15</inkml:trace>
  <inkml:trace contextRef="#ctx0" brushRef="#br0" timeOffset="210261.7839">13082 14866 477 0,'2'-1'394'16,"1"0"39"-16,-2 11-141 0,3 9-51 15,0 14-93-15,-2 5-41 16,2 4-50-16,-1 0-15 16,2-7 12-16</inkml:trace>
  <inkml:trace contextRef="#ctx0" brushRef="#br0" timeOffset="210752.7314">13315 15133 902 0,'-1'0'446'0,"-2"2"-144"16,2 15-159-16,1 7-44 15,7 24-40-15,2 2-6 16,5 7-16-16,-1-4-2 16,-2-14 3-16,-3-7-3 15,1-18 4-15,-3-7 9 16,0-12 4-16,2-12-2 16,-1-10-13-16,4-7-9 0,2-9-9 15,5 0 0-15,7-1-4 16,3 7 0-16,5 12-3 15,1 7-6-15,0 15-8 16,-3 5-3-16,-1 13 56 16</inkml:trace>
  <inkml:trace contextRef="#ctx0" brushRef="#br0" timeOffset="211390.0529">14033 15212 604 0,'-3'-6'349'0,"-10"-4"-41"16,-3-2-41-16,-13 3-52 0,-7 2-30 16,-9 7-58-16,-1 3-26 15,2 10-51-15,6 8-27 16,13 8-23-16,9 9-8 15,18 7-6-15,12 1 1 16,22-6 5-16,6-5 8 16,10-14-68-16,2-10-38 15</inkml:trace>
  <inkml:trace contextRef="#ctx0" brushRef="#br0" timeOffset="211740.0496">14258 15319 726 0,'-11'-14'415'16,"-7"-9"-72"-16,-2 4-182 15,0 4-28-15,-1 9-73 16,0 7-18-16,3 13-13 16,-3 3-3-16,5 12-3 15,1 1-1-15,9 1-10 16,8 2-3-16,4-10 1 15,6-3 3-15,2-10 16 16,-2-8 8-16,8-9 1 16,3-8-1-16,3-8-16 15,7-2-8-15,7-1-6 0,2 2 9 16,5 9 12-16,-2 7 3 16,-13 11 5-16,-8 5-9 15,-18 13 14-15,-13 1 11 16,-18 6 9-16,-5 1 1 15,-8-5-13-15,3-3-57 16,11-12 380-16</inkml:trace>
  <inkml:trace contextRef="#ctx0" brushRef="#br0" timeOffset="212124.2379">14809 14903 1028 0,'-12'-4'460'15,"-16"1"-200"-15,-5 11-90 16,-1 23-74-16,3 16-25 16,10 15-50-16,6 8-5 15,15 11-4-15,2-3-5 16,12-4 3-16,4-5 2 15,5-24 5-15,7-7-30 16,4-19-73-16,-1-11-42 16</inkml:trace>
  <inkml:trace contextRef="#ctx0" brushRef="#br0" timeOffset="212559.2841">14940 15151 621 0,'-3'0'363'16,"-5"3"2"-16,2 12-253 15,1 7-22-15,5 13-28 16,2 0-3-16,6 4-19 16,2-1-4-16,4-8-7 15,0-5-5-15,2-13 3 16,-1-7 3-16,2-12-1 15,0-5-1-15,0-10-7 16,-2-3-5-16,-2-8-2 0,-2 0-1 16,-3-1 0-16,-4 2-1 15,-2 9-5-15,-2 6-3 16,0 12-13-16,-2 9-7 16,2 9-2-16,3 10-1 15,-2 7 12-15,6-1 7 16,3 6 7-16,2-2 13 15,5-7 30-15,1-6 21 0,4-14 57 16,-1-7 8 0,-4-14-5-16,-4-5-17 0,-11-6-54 15,0-1-17-15,-7 2-66 16,-3 2-58-16,1 7-66 16,2 3-55-16</inkml:trace>
  <inkml:trace contextRef="#ctx0" brushRef="#br0" timeOffset="212845.0391">15393 15430 551 0,'0'-6'292'16,"-1"-4"-72"-16,-6-2-46 0,-5 1-4 15,-4 3 15-15,-2-1 0 16,1 5-69-16,1 4-33 16,4 7-58-16,3 6-16 15,8 5-6-15,3 1 15 16,9 0 15-16,2-2 4 16,6-4 5-16,2-4-9 15,-1-8-3-15,0-2-10 16,-3-10-85-16,-1-4-49 15</inkml:trace>
  <inkml:trace contextRef="#ctx0" brushRef="#br0" timeOffset="213074.259">15506 14940 736 0,'4'0'445'0,"6"10"12"15,4 11-283-15,8 17-93 16,1 9 15-16,4 12 28 16,-10 2 6-16,-6 6-11 15,-8 4-25-15,-11-6-38 16,1-4-17-16,-6-15-14 16,-1-9-13-16,0-18-91 15,5-4-108-15</inkml:trace>
  <inkml:trace contextRef="#ctx0" brushRef="#br0" timeOffset="213527.5496">16085 14111 1144 0,'2'1'462'0,"5"12"-279"0,7 13-67 16,9 17-54-16,6 16-8 15,11 15-22-15,-2-3-3 16,-2-6-1-16,0-15 19 16,-6-17-106-16,-4-11-71 15</inkml:trace>
  <inkml:trace contextRef="#ctx0" brushRef="#br0" timeOffset="213742.0977">16537 14164 1283 0,'0'1'511'0,"-1"5"-344"15,-8 10-47-15,-9 19-62 16,-3 11-14-16,-18 27 12 16,0 6-8-16,-9 2-11 15,1-1 6-15,10-15-27 16,6-8-10-16,11-15-31 15,8-10-42-15,12-18-136 16,4-4-140-16</inkml:trace>
  <inkml:trace contextRef="#ctx0" brushRef="#br0" timeOffset="214032.8589">16869 14187 1070 0,'-16'-8'482'0,"-14"-3"-222"16,-1 7-150-16,2 9-28 0,-7 18-45 16,5 10-6-16,5 25-9 15,3 13-5-15,15 10-3 16,-1 1-3-16,11-8 3 15,8-9 2-15,8-15 3 16,10-9 3-16,4-14-2 16,1-7-30-16,1-17-76 15,1-4-118-15</inkml:trace>
  <inkml:trace contextRef="#ctx0" brushRef="#br0" timeOffset="214386.8017">17040 14321 1014 0,'3'0'417'0,"8"2"-193"0,4 3-112 16,13 2-19-16,6 3 5 15,6 1-20-15,3 0-7 16,-6-2-14-16,-6-1-8 15,-10-4-17-15,-5-3-4 16,-16 2-14-16,-4 2-10 16,-16 9-19-16,-8 5-6 15,-8 10 2-15,-5 4 1 0,-1-3-2 16,4 0 3 0,12-9 3-16,7 1 4 0,18-7 7 15,2-3-2-15,13-3 5 16,4-2 2-16,7-2 5 15,6-2 2-15,3 2-4 16,1-2 9-16,-1-2-75 16,0 0-57-16</inkml:trace>
  <inkml:trace contextRef="#ctx0" brushRef="#br0" timeOffset="214608.9849">16957 14504 774 0,'8'0'392'0,"11"0"-80"0,7 0-144 16,11 4-44-16,2 1-13 15,12 1-29-15,2 5-5 16,0-3-24-16,-1-6-47 15,-6-2-136-15</inkml:trace>
  <inkml:trace contextRef="#ctx0" brushRef="#br0" timeOffset="214885.4767">17529 14165 1185 0,'4'12'423'0,"9"22"-341"16,0 9-19-16,-4 24 39 15,2 9 18-15,-11 5 18 16,-2 2-16-16,-3-8-37 16,-7-8-22-16,-6-3-33 15,0-6-6-15,-4-14-2 16,2-4 1-16,7-19 7 15,3-8 1-15,3-8-15 16,1-4-14-16,3-1-39 16,-1 0-32-16,1 0-88 0</inkml:trace>
  <inkml:trace contextRef="#ctx0" brushRef="#br0" timeOffset="217609.2881">12893 8919 879 0,'-8'-5'426'0,"-1"-2"-161"0,2 2-64 16,14 2-104-16,13 2-39 16,21-3-51-16,14 2-3 15,13 3 2-15,-3 3 0 16,-17 5 0-16,-13 4 0 15,-27 4 8-15,-12 5 1 16,-26-1 2-16,-8-3-6 16,-9-8-20-16,2-5-12 15,20-5-36-15,8 1-18 0,26 4-4 16,12 1 0-16,21 7 23 16,6 3 25-16,0 6 17 15,-8 4 8-15,-17-1 16 16,-14 0 9-16,-17 0 16 15,-13-3-28-15,-13-9-258 16</inkml:trace>
  <inkml:trace contextRef="#ctx0" brushRef="#br0" timeOffset="217968.3148">13046 8691 1034 0,'-31'-11'475'0,"-22"-10"-222"16,-7 18-147-16,-1 10-44 15,8 23-73-15,2 10-21 16,17 26-18-16,11 9-3 16,23 10 12-16,13 4 9 15,23-5 18-15,5-2 9 16,18-4 10-16,18-6 4 15,25-22 7-15,8-15 2 0,5-34 15 16,-4-19 13-16,-8-40 16 16,-3-14 9-16,-27-14 16 15,-17 2-4-15,-45 3-2 16,-19 2 1-16,-45 4-3 16,-14 8-7-16,-27 22-25 15,-4 13-20-15,7 24-61 16,-2 5-55-16,20 10-325 15</inkml:trace>
  <inkml:trace contextRef="#ctx0" brushRef="#br0" timeOffset="219074.289">18668 14319 950 0,'0'-4'434'0,"-4"0"-208"16,-2 7-115-16,-3 7-21 15,2 10-43-15,3 5-10 16,6 9-13-16,12-1-3 16,12-2-13-16,10-3-2 15,12-13 2-15,2 0 0 16,-5-12-4-16,-6-3-23 16,-13-3-84-16,-10-7-63 15,-8-7-116-15,-4 1-21 16,-1-10 66-16,-2-2 72 0,-1-1 223 15,0 2 92-15,-1 8 107 16,-1 9 22-16,6 13-71 16,-4 11-41-16,2 20-88 15,1 7-29-15,1 11-27 16,5 2-7-16,-1-8-2 16,2-1-1-16,-5-10-23 15,2-4-84-15</inkml:trace>
  <inkml:trace contextRef="#ctx0" brushRef="#br0" timeOffset="219404.235">19083 14100 1064 0,'-22'-17'447'0,"-26"-13"-242"0,-10 4-77 16,-24 18-75-16,-4 8-20 15,-7 19-40-15,5 14-15 16,12 20-17-16,6 10-3 16,17 27-1-16,15 14 5 15,33 5 16-15,18 3 6 16,37-10 16-16,12-10 4 0,30-17 9 16,18-14 6-1,15-35 7-15,1-22 22 0,-5-48 21 16,-13-17 7-16,-19-29 25 15,-13-8 12-15,-38-10-13 16,-26-9-7-16,-54 3-22 16,-21 8-33-16,-34 24-34 15,-1 19-42-15</inkml:trace>
  <inkml:trace contextRef="#ctx0" brushRef="#br0" timeOffset="227500.3123">10774 10020 1253 0,'0'3'435'0,"0"14"-390"15,-6 3-49-15,6 20-2 16,0 11 21-16,-1 16 35 16,4 12 21-16,-4 7 13 15,1-1-10-15,1-7-23 16,2-1-21-16,8-11-44 15,3 0-40-15,5-11-77 16,0-6-118-16</inkml:trace>
  <inkml:trace contextRef="#ctx0" brushRef="#br0" timeOffset="227913.1307">10714 9987 1033 0,'-9'5'355'0,"-17"12"-335"16,-6 4-16-16,-9 14-18 16,-7 4 5-16,8 1 9 15,4 2 3-15,7-14 8 16,11-8 3-16,10-12 7 15,6-7-7-15,12-13-14 16,7-13-6-16,14-17-9 16,10-7 5-16,7-13 9 15,3-5 1-15,-2-2 15 16,-6-1 20-16,-13 13 18 16,-1 12 6-16,-11 21 6 15,-5 8-13-15,-4 10-16 16,-3 5-7-16,-4 1-10 15,4 3 7-15,1 11 23 16,6 5 13-16,13 16 11 16,6 9-9-16,20 14-23 15,8 2-14-15,16-1-24 16,15-5 335-16</inkml:trace>
  <inkml:trace contextRef="#ctx0" brushRef="#br0" timeOffset="240090.9911">708 16104 801 0,'-7'18'325'0,"-8"31"-170"15,-2 19-71-15,-5 22-25 16,-1 5-4-16,-3-5-16 16,-1-10-7-16,7-21-1 15,4-12 1-15,11-28-6 0,3-16-3 16,12-28-9-16,5-19-3 16,2-23-3-16,5-9 6 15,-5-11 21-15,3 2 3 16,-2 6-2-16,1 9-8 15,-2 17-22-15,-1 8 2 16,-6 24 6-16,-2 8-2 16,-5 21 2-16,-1 14-4 0,3 18-7 15,0 12 2-15,8 20 4 16,1 4-1-16,6 3 1 16,0-4-1-16,1-12-1 15,1-10 4-15,0-12-98 16,-1-7-83-16</inkml:trace>
  <inkml:trace contextRef="#ctx0" brushRef="#br0" timeOffset="240408.985">577 16496 883 0,'0'-1'368'15,"2"1"-196"-15,11 5-107 16,6 3-33-16,14-1-10 15,5-3-8-15,8-5-6 16,2-2 0-16,1-4 4 0,-4-2 2 16,-11-2 4-16,-6 1 4 15,-11-2-5-15,-4 7-16 16,0 6 21-16,0 6 8 16,1 12 12-16,0 7 19 15,0 8-14-15,0 2-8 16,3-6-7-16,1-5-4 15,1-15 19-15,3-9 16 16,-3-14 36-16,6-10 8 0,-1-7-27 16,-3-1-17-16,-3 3-52 15,-3 2-85-15,0 8-403 16</inkml:trace>
  <inkml:trace contextRef="#ctx0" brushRef="#br0" timeOffset="240843.1776">1422 16426 933 0,'1'5'390'16,"4"3"-200"-16,11-2-126 16,8-1-8-16,7-4-20 15,1-3-6-15,-5-1-11 16,-5-8 2-16,-8 1 7 0,-4 3 4 15,-7 1 9-15,-3 2-2 16,-5 5-12-16,-8 2-8 16,-4 13-21-16,1 7-8 15,1 13-10-15,1 6-3 16,10-3 3-16,5 1 5 16,13-11 12-16,8-4 5 15,7-10 9-15,3-7 3 16,-1-12 10-16,1-9 16 15,-5-10 17-15,-1-5 4 0,-7-5 3 16,0-4-15-16,-7 6-15 16,-2 1-10-16,-5 12-11 15,-2 10-5-15,0 9-1 16,-1 9 4-16,2 12 0 16,3 4 3-16,-2 7-5 15,7 0-1-15,-2-3-3 16,2-3-21-16,6-4-218 15</inkml:trace>
  <inkml:trace contextRef="#ctx0" brushRef="#br0" timeOffset="241381.7843">2129 16499 493 0,'8'7'295'15,"3"0"23"-15,2 10-171 16,-4 7-3-16,-11 3 11 16,-6 4-18-16,-6-1-33 15,-1-5-23-15,1-9-29 16,1-7 0-16,6-12-21 15,-1-11-10-15,11-8-25 16,2-5-11-16,7-8-5 16,8 3 4-16,-2 2 10 15,-2 7 2-15,0 8 5 16,-7 5 4-16,-3 10 3 16,-2 8 3-16,-4 12 6 15,-1 5-2-15,-1 7-1 16,4-4-3-16,6-3-11 0,7-5 0 15,9-10-71-15,2-6-57 16,10-4-166-16,1-7-216 16</inkml:trace>
  <inkml:trace contextRef="#ctx0" brushRef="#br0" timeOffset="241618.2695">2630 16553 645 0,'0'7'355'0,"-5"8"-67"16,0 4-49-16,-14 2-78 15,1 0-26-15,-4-7-43 16,0-6-19-16,0-9-32 16,0-9-11-16,0-10-15 15,-1-6-6-15,10-3-14 16,4 1-5-16,9 2 18 16,6 4 3-16,8 9 13 15,4 3 2-15,5 14-22 16,4 5-1-16,-1 15-4 15,1 6 0-15,-3 8 13 16,-1 4-30-16</inkml:trace>
  <inkml:trace contextRef="#ctx0" brushRef="#br0" timeOffset="241992.1982">2759 16694 915 0,'4'5'380'16,"4"8"-187"-16,6 0-92 0,12-4-1 16,5-3-2-16,7-6-7 15,0-6 4-15,-7-13-16 16,-3-2-6-16,-10-9-23 15,-3-6-11-15,-9-1-14 16,0-5 0-16,-11-5 5 16,-8-5 1-16,-13-7-43 15,-10 0-5-15,-4 7-10 16,-4 8-5-16,7 20 47 16,5 10 6-16,11 18-6 15,8 11-4-15,11 10-15 16,10 7-9-16,22 6 2 15,12 2 3-15,20 3-17 16,4-3-51-16</inkml:trace>
  <inkml:trace contextRef="#ctx0" brushRef="#br0" timeOffset="242201.2596">3302 16489 799 0,'1'-3'408'16,"3"6"-108"-16,0 6-99 15,3 10-113-15,0 9-21 16,0 5-39-16,0 6-12 0,-4 2-5 16,1 0 26-16,-4-8-134 15</inkml:trace>
  <inkml:trace contextRef="#ctx0" brushRef="#br0" timeOffset="242357.2825">3326 16277 1370 0,'-4'2'547'0,"-7"2"-366"16,3 4-112-16,8 5-107 15,3 4-76-15</inkml:trace>
  <inkml:trace contextRef="#ctx0" brushRef="#br0" timeOffset="242824.2004">3739 16540 506 0,'-5'0'336'0,"-8"-1"22"16,-5-5-68-16,-7 6-68 16,-3 4-45-16,2 5-69 15,2 7-34-15,4 4-51 16,6 5-17-16,12 3-13 15,4 1-2-15,12-3 4 16,7-6 5-16,3-8 7 16,1-7 4-16,0-6 21 15,-8-7 20-15,-9-3 19 0,-8 1 3 16,-13-2-31-16,-5 0-25 16,-8-1-96-16,4 4 498 15</inkml:trace>
  <inkml:trace contextRef="#ctx0" brushRef="#br0" timeOffset="243015.1689">3900 16582 883 0,'0'-1'474'0,"9"-2"-66"16,2-1-229-16,19 1-125 15,2 2-14-15,3 1-27 16,3 0-3-16,-8 2-26 16,-2 0-51-16,-11-2-228 15</inkml:trace>
  <inkml:trace contextRef="#ctx0" brushRef="#br0" timeOffset="243152.16">4053 16566 947 0,'-3'8'431'0,"-2"16"-191"0,2 2-81 16,3 4-74-16,0 3-11 15,10-6-233-15</inkml:trace>
  <inkml:trace contextRef="#ctx0" brushRef="#br0" timeOffset="243960.2808">4326 16584 671 0,'-1'-3'401'16,"-3"-1"-73"-16,-4 4-120 16,-2 1-60-16,-2 13-83 15,3 3-22-15,3 10-39 16,6 2-3-16,8 1-2 15,5-5-3-15,8-8 4 16,1-6 2-16,4-11 6 16,0-5 6-16,-4-9 7 15,-3-5 5-15,-7-3 9 16,1-1 11-16,-8-1 9 16,-3 3 1-16,-2 5 2 15,-7 3-14-15,3 13-30 16,-1 6-11-16,5 11-20 0,4 3-2 15,1 3 10-15,7-1 6 16,8-6 3-16,0 0 2 16,3-8 4-16,-3-6 3 15,-8-6 31-15,1-6 13 16,-5-3 14-16,-1-5 2 16,-4 3-27-16,-4-2-3 15,-5 1-81-15,1 3-69 0,-2-4-258 16</inkml:trace>
  <inkml:trace contextRef="#ctx0" brushRef="#br0" timeOffset="244092.3846">4461 16326 858 0,'-5'-14'490'0,"-4"-8"-26"16,8 6-146-16,3 16-155 16,0 9-49-16,1 14-103 15,2 9-13-15,4 10 5 16,2 1 104-16</inkml:trace>
  <inkml:trace contextRef="#ctx0" brushRef="#br0" timeOffset="245859.1234">5304 16631 805 0,'4'1'327'0,"12"2"-169"16,11-1-40-16,18-2-11 16,7-1-7-16,4-4-37 15,-1-3-13-15,-7 6-19 16,-9-4 0-16,-15 0-96 15,-5 5-79-15</inkml:trace>
  <inkml:trace contextRef="#ctx0" brushRef="#br0" timeOffset="246010.2613">5515 16650 488 0,'-3'11'322'0,"0"11"13"16,-2 8-190-16,3 5-24 15,-2 4-54-15,4-2-13 0,6-5-25 16,6-7-172-16</inkml:trace>
  <inkml:trace contextRef="#ctx0" brushRef="#br0" timeOffset="246298.4346">5761 16669 951 0,'-1'11'350'0,"0"9"-280"16,1 9-3-16,1 1-1 15,1-3-12-15,0-5-16 16,1-6-4-16,4-10 3 16,0-8 4-16,5-14-1 15,1-7 11-15,2-7 11 16,1-1 14-16,3 5 17 0,-1 5-8 15,-2 10-20-15,-1 9-20 16,-3 11-19-16,-4 9-2 16,1 8-7-16,-5 4-1 15,-3 4-2-15,-1 0 34 16,-1-5-130-16,2 0-105 16</inkml:trace>
  <inkml:trace contextRef="#ctx0" brushRef="#br0" timeOffset="246557.2367">6085 16786 1177 0,'1'-3'485'0,"5"3"-301"16,2 0-62-16,6 9-64 15,3 2-20-15,3 4-15 16,1 5-4-16,-4-1-2 15,-1 0 0-15,-4-7 0 16,-3-5 6-16,0-8 35 16,0-9 15-16,5-13 20 15,0-3 0-15,3-4-37 16,4 3-17-16,-4 5-19 16,2 4-24-16,-10 13 375 15</inkml:trace>
  <inkml:trace contextRef="#ctx0" brushRef="#br0" timeOffset="246924.3295">7401 16511 655 0,'2'0'355'16,"4"-3"-53"-16,-3 12-165 15,1 6-11-15,-8 7 2 16,-5 7-8-16,-4 1-29 15,4 2-32-15,9-3-40 16,6-5-7-16,11-8-1 16,4-4 0-16,8-8-1 15,-1-1-2-15,4-3-27 16,-1 0-69-16,-5-5-241 16</inkml:trace>
  <inkml:trace contextRef="#ctx0" brushRef="#br0" timeOffset="247066.1088">7621 16561 859 0,'-3'5'401'0,"0"6"-155"15,1 12-124-15,1 6-26 16,2 10-44-16,2 2-23 16,2-2-7-16,-3 0-67 15</inkml:trace>
  <inkml:trace contextRef="#ctx0" brushRef="#br0" timeOffset="247428.5747">7572 16273 1275 0,'-17'-8'501'0,"-21"-5"-351"16,-6 8-38-16,3 15-61 15,-5 7-27-15,-3 21-30 16,4 10-5-16,6 20 1 16,13 7-1-16,19 7 5 15,9 1 0-15,9 13 4 16,10 2-1-16,15-13-6 0,5-8-5 16,23-35-8-1,5-19 0-15,12-28 8 0,5-14 9 16,-2-40 18-16,-4-15 11 15,-18-22 23-15,-12-10 27 16,-32 5 20-16,-14 1-7 16,-27 13-6-16,-11 11-27 15,-19 24-33-15,-8 13-6 16,-8 22-24-16,-4 8-24 0,13 9-63 16</inkml:trace>
  <inkml:trace contextRef="#ctx0" brushRef="#br0" timeOffset="247960.4502">8882 16611 1173 0,'-14'0'455'0,"-13"3"-333"15,0 5-46-15,5 14-58 16,6 2-24-16,10 12-17 15,7 0 5-15,15-2 9 16,6-3 5-16,8-11 3 16,4-6 2-16,-8-14 37 15,-5-7 28-15,-11-8 53 16,-10-5 15-16,-9 0-26 16,-8 2-26-16,-10 3-55 15,0 7-16-15,4 2-65 16,5 5 0-16</inkml:trace>
  <inkml:trace contextRef="#ctx0" brushRef="#br0" timeOffset="248182.4209">8997 16621 1155 0,'4'0'461'15,"12"1"-272"-15,12 1-101 16,17 2-45-16,5-1-6 16,7 1-18-16,-11-3-3 0,-8-1 17 15,-8-2-46-15,-19 0-148 16,0-4-156-16</inkml:trace>
  <inkml:trace contextRef="#ctx0" brushRef="#br0" timeOffset="248317.3719">9183 16635 636 0,'1'15'308'0,"3"17"-110"15,0 1-60-15,2 9-63 16,1-2-22-16,-1-1-24 16,1-2-105-16</inkml:trace>
  <inkml:trace contextRef="#ctx0" brushRef="#br0" timeOffset="248593.3129">9352 16660 1090 0,'5'6'447'0,"3"3"-255"16,-3 6-132-16,4 4-9 15,-3 0-16-15,-2 1-2 16,-1-4-1-16,-3-3 0 15,0-8 3-15,0-5-5 0,1-7-8 16,5-5-7 0,5-7-15-16,5-3-3 0,8 3-4 15,2 4-1-15,1 6 12 16,-2 6 5-16,-3 10 10 16,-6 7 7-16,-7 15-4 15,-3 3-2-15,-6 7-5 16,0 0-15-16,2-9-176 15</inkml:trace>
  <inkml:trace contextRef="#ctx0" brushRef="#br0" timeOffset="248834.1188">9681 16683 968 0,'6'0'448'0,"6"0"-226"16,0 8-28-16,2 12-99 15,1 3-29-15,-4 9-21 16,3 4-11-16,-3-2-6 0,-1-1-6 16,1-11 15-16,1-11 31 15,1-14 46-15,-2-9 9 16,4-13-18-16,-1-4-20 16,0-1-44-16,0 1-10 15,-2 4-4-15,-2 6-12 16,-2 6-6-16</inkml:trace>
  <inkml:trace contextRef="#ctx0" brushRef="#br0" timeOffset="249309.0586">10850 16564 807 0,'5'-9'384'0,"10"-3"-111"0,3 0-114 16,14 2-49-16,2 5-24 16,4 5-47-16,0 6-6 15,-5 4-22-15,-6 4-1 16,-18 6 3-16,-9 3 0 16,-14 1 0-16,-7-1 1 15,2-5-2-15,2-5-3 16,10-6-11-16,9-1-6 0,14-2-6 15,7 0-5-15,11 6 6 16,-1 3 1-16,-4 5 5 16,-6 3 6-1,-21 6 8-15,-8 0 3 0,-22 3 4 16,-9 4-12-16,-8-4-85 16,1-6-89-16</inkml:trace>
  <inkml:trace contextRef="#ctx0" brushRef="#br0" timeOffset="249667.3917">11089 16227 818 0,'-38'-5'354'0,"-34"-4"-148"15,1 18-164-15,1 13-17 16,7 22-20-16,0 13-8 16,7 22-12-16,9 5-2 15,21 8 0-15,16 2 0 16,30-1 4-16,17-3 2 16,19-15 9-16,15-11 2 15,20-29 6-15,4-14 4 16,15-27 27-16,-2-19 22 15,-13-34 38-15,-4-14 21 0,-27-20 13 16,-11 1-16-16,-39 4-29 16,-23 7-4-16,-41 12-25 15,-11 3-9-15,-12 20-36 16,-3 10-69-16</inkml:trace>
  <inkml:trace contextRef="#ctx0" brushRef="#br0" timeOffset="250411.0596">12329 16722 821 0,'7'-2'353'0,"5"0"-158"0,1 5-135 15,-2 10-11-15,-7 6-12 16,-5 5-5-16,-9 8-3 15,-7 1-3-15,-1 1-5 16,3-5-3-16,5-13-2 16,5-7-6-16,8-16-11 15,5-10-6-15,8-13-4 16,2-1 6-16,8-3 18 16,-2 5 4-16,-1 6 6 15,-2 6-2-15,-9 8 1 16,-4 3 2-16,-5 11 0 15,-3 7 3-15,-1 12-8 16,-3 8-6-16,4 7-3 16,2-1-2-16,11-4-7 15,7-8-23-15,6-16-124 16,6-5-212-16</inkml:trace>
  <inkml:trace contextRef="#ctx0" brushRef="#br0" timeOffset="250822.0128">12902 16732 711 0,'1'6'332'16,"-1"9"-115"-16,-7 6-49 15,-8 8-44-15,-7 2-16 0,-5-1-42 16,0-7-4-16,1-16-9 16,6-8-24-16,3-17-40 15,2-4-13-15,4-8-21 16,5 1 9-16,6 3 23 15,2 3 10-15,7 8 8 16,1 5 7-16,5 10 6 16,2 4-6-16,0 15 0 15,4 9-2-15,3 9-4 16,2 5 0-16,2 0 1 16,-3-9 1-16,2-13 4 15,-2-12 5-15,1-16 10 16,-2-8 2-16,-3-14 29 15,-2-3 5-15,-2-1-11 16,-3 0-3-16,1 10-37 16,-3 2-11-16,-2 10 15 0,1 5-1 15,-4 9 6-15,-2 8 2 16,-2 16-14-16,-3 5 0 16,-2 12-3-16,2 2 0 15,0-6-6-15</inkml:trace>
  <inkml:trace contextRef="#ctx0" brushRef="#br0" timeOffset="251355.3328">14215 16687 861 0,'-10'-4'426'16,"-13"-2"-153"-16,-3 9-153 0,1 2-33 15,1 8-68-15,7 3-14 16,12 5-16-16,5 2-6 16,11-1 1-16,7-2 1 15,6-7 6-15,-2-3 4 16,0-8 12-16,-6-4 9 15,-10-6 14-15,-4-3 4 16,-7 1-6-16,-4 4-8 16,-9 6-9-16,-3 2 4 15,0 10-1-15,2 4-3 0,11 7-9 16,5 2-6-16,9 0-1 16,6 0 5-16,5-8 4 15,-1-3 3-15,0-10 3 16,-1-3 25-16,-1-8-109 15,-4-5-392-15</inkml:trace>
  <inkml:trace contextRef="#ctx0" brushRef="#br0" timeOffset="251496.1172">14140 16400 1393 0,'-2'-11'535'0,"-5"-7"-390"15,4 7-81-15,5 11-73 0,1 5 6 16,8 11-171-16</inkml:trace>
  <inkml:trace contextRef="#ctx0" brushRef="#br0" timeOffset="251653.3713">14333 16632 870 0,'8'17'411'16,"10"25"-140"-16,5 8-122 15,6 18-62-15,0 3-23 16,-1 2-30-16,-3-6-9 16,-4-13-6-16,-4-10-6 0,-2-13-112 15,0-7-247-15</inkml:trace>
  <inkml:trace contextRef="#ctx0" brushRef="#br0" timeOffset="251831.2795">14601 16694 1029 0,'-12'5'435'0,"-21"15"-265"15,-1 11-42-15,-6 19-79 16,-2 8-23-16,3 14-10 16,0-2-1-16,10-5-29 15,7-5-69-15</inkml:trace>
  <inkml:trace contextRef="#ctx0" brushRef="#br0" timeOffset="252344.0309">14794 16738 1056 0,'-7'0'473'15,"-2"0"-197"-15,-5 7-194 16,1 7-32-16,5 5-36 15,1 4-10-15,12-1-4 16,3 1 2-16,10-5 0 16,3-5 1-16,2-10 7 15,1-6 3-15,0-11 8 16,-1-4 3-16,-6-5 5 16,-2-1-1-16,-7 3-4 15,-2 0 3-15,-6 9-1 16,0 4-9-16,-1 13-18 0,-3 6-9 15,4 15-14-15,2 4 5 16,9 7 12-16,4-1 3 16,8-10 1-16,3-3 2 15,5-15 1-15,-1-8 35 16,-5-17 58-16,-6-10 24 16,-10-10 23-16,-4-4-30 15,-7 6-58-15,-3 6-21 16,1 9-85-16,-5 6-51 15</inkml:trace>
  <inkml:trace contextRef="#ctx0" brushRef="#br0" timeOffset="252564.174">15583 16641 1369 0,'0'0'601'0,"0"-3"-318"15,3 3-124-15,-3 0-104 16,0 0-31-16,0 0-23 16,0 0-54-16,0 0-69 0</inkml:trace>
  <inkml:trace contextRef="#ctx0" brushRef="#br0" timeOffset="252739.301">15629 16870 1581 0,'-3'2'692'15,"2"1"-359"-15,-1-1-96 0,2-2-115 16,0 0-47-16,0 0-51 15,0 0-15-15,0 0-345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6T13:07:06.3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 6969 866 0,'-1'-3'474'0,"-5"-1"-55"15,12 11-303-15,10 5-21 16,13 14-50-16,11 9-11 16,8 12-9-16,0 8-4 15,-1 4 1-15,-6-4 6 16,-1-6-97-16,-8-8-85 0</inkml:trace>
  <inkml:trace contextRef="#ctx0" brushRef="#br0" timeOffset="222.1734">1045 7009 1265 0,'-2'-3'507'0,"-10"3"-332"15,-2 8-24-15,-5 17-64 16,-6 15-20-16,-9 17-37 15,-2 17-5-15,3 16-9 16,-2-2-6-16,8-1-19 16,2-10-27-16,0-10-53 15,5-8-32-15,6-21-128 16</inkml:trace>
  <inkml:trace contextRef="#ctx0" brushRef="#br0" timeOffset="519.096">1364 7008 983 0,'-9'3'485'0,"-20"7"-159"16,-2 7-121-16,-5 17-87 15,-5 10-28-15,-1 19-39 16,5 13 5-16,10 8-34 16,11 4-12-16,16-2-12 15,4-5-2-15,16-12 1 16,3-11 3-16,13-18-7 16,6-11-35-16,0-19-93 15,5-9-66-15</inkml:trace>
  <inkml:trace contextRef="#ctx0" brushRef="#br0" timeOffset="882.1405">1332 7382 1336 0,'0'1'505'15,"11"2"-358"-15,8 0-82 16,19-1-37-16,11-2 1 16,7 0-8-16,-3-3-3 0,-9-4 0 15,-5-1 2-15,-10-2 0 16,-4 6-12-16,-16 4-17 16,-4 8-6-16,-17 13-5 15,-8 3 9-15,-8 12 9 16,-5-2 2-16,-1 1 1 15,2-4 1-15,8-1-1 16,2-3 0-16,10-3 0 16,9-3 1-16,11-8 2 15,9-4 0-15,8-5 2 16,5-4-1-16,7-3 2 16,1-6-3-16,5-2-132 15</inkml:trace>
  <inkml:trace contextRef="#ctx0" brushRef="#br0" timeOffset="1081.3916">1373 7570 1091 0,'-1'0'495'15,"4"0"-226"-15,9-1-118 16,24-3-102-16,9 0-11 15,14-5-13-15,1 4-2 16,-4 4-4-16,-4-3-47 0</inkml:trace>
  <inkml:trace contextRef="#ctx0" brushRef="#br0" timeOffset="1295.8075">1735 7036 1245 0,'8'9'520'15,"4"6"-275"-15,8 26-124 16,10 9-1-16,4 24-28 16,-2 8-19-16,-9 9-30 15,-14 1-7-15,-19-4-7 16,-6-4-1-16,-8-13-53 15,4-8-61-15</inkml:trace>
  <inkml:trace contextRef="#ctx0" brushRef="#br0" timeOffset="1666.379">2252 7449 972 0,'-2'4'562'15,"-3"0"-15"-15,14 2-390 16,5-3-63-16,21 2-52 16,7-1-11-16,11-1-16 15,1 0 0-15,-7-2-31 16,-11 0-62-16,-3-1-181 15</inkml:trace>
  <inkml:trace contextRef="#ctx0" brushRef="#br0" timeOffset="1898.756">2321 7642 1229 0,'15'2'523'0,"25"0"-304"16,7 0-23-16,2-1-69 16,0 2-35-16,-9-1-37 15,-3 1-19-15,-4 1-165 16</inkml:trace>
  <inkml:trace contextRef="#ctx0" brushRef="#br0" timeOffset="3577.3585">2989 7694 576 0,'-3'3'214'0,"7"2"-177"15,18 2-26-15,46 2-31 16,19 1 11-16,54 1 44 16,26 0 26-16,52-3 30 15,26-4 1-15,45-5 12 16,25-2-9-16,35-7-17 16,10-2 6-16,9-4-21 15,-7-2 14-15,-17 3 1 16,-12 7-9-16,-37 6-21 15,-17 3-24-15,-51 11-12 16,-27 0-1-16,-50 4-49 16,-27-1-86-16</inkml:trace>
  <inkml:trace contextRef="#ctx0" brushRef="#br0" timeOffset="4646.4303">3534 7091 806 0,'-5'3'399'16,"5"-2"-129"-16,3 2-114 0,-3-3-85 15,20 1-6-15,52 5 4 16,-21-4-12-16,-3-2-11 16,-1 2-8-16,-10 0-15 15,-8 4-5-15,-13 3-2 16,-3-1 1-16,-17 3 2 16,-7 1 0-16,-19 6-3 15,-1 6-5-15,-10 2-7 16,-1 4-2-16,6 1 0 15,-4 0-1-15,10-2 0 16,8-2-5-16,12-9-4 16,12-2 0-16,13-9-2 15,7-3 5-15,16-6 1 16,3-5 2-16,5 3 2 16,1 0 1-16,-6 2-24 15,-3 0-48-15,-9-1-348 16</inkml:trace>
  <inkml:trace contextRef="#ctx0" brushRef="#br0" timeOffset="4833.1929">3553 7297 980 0,'-2'-2'486'15,"-4"2"-169"-15,11 0-143 16,-5 0-90-16,24 2-25 0,53 1-5 15,-20-3-7-15,13 0-14 16,2-3-24-16,-11-3-112 16</inkml:trace>
  <inkml:trace contextRef="#ctx0" brushRef="#br0" timeOffset="5038.8501">3800 6940 779 0,'6'-1'429'0,"16"1"-3"16,11 2-308-16,15 6-88 0,1-2-1 15,5-2-7-15,-4-1-50 16</inkml:trace>
  <inkml:trace contextRef="#ctx0" brushRef="#br0" timeOffset="5186.7346">4249 6748 1144 0,'-6'6'488'15,"6"6"-254"-15,6 9-86 0,4 5-47 16,11 3-32-16,-2 5-20 15,-2-8-38-15</inkml:trace>
  <inkml:trace contextRef="#ctx0" brushRef="#br0" timeOffset="5895.028">4181 6838 489 0,'0'-3'312'16,"-2"-4"0"-16,2-1-70 16,4-3-75-16,2-2-29 15,2-1-42-15,-1 2-17 16,1 0-29-16,-2 4-15 16,-4 1-12-16,0 4-42 0,2 3-226 15</inkml:trace>
  <inkml:trace contextRef="#ctx0" brushRef="#br0" timeOffset="6258.1512">4235 6772 306 0,'0'-4'237'0,"0"-1"46"0,0 1-30 15,-1 3-52-15,1 0-44 16,0 1-69-16,0 0-28 16,0 0-43-16,3 11-4 15,24 48-2-15,-17-25-4 16,2-1-3-16,1 1 2 0,0-8 9 16,0-4-58-16</inkml:trace>
  <inkml:trace contextRef="#ctx0" brushRef="#br0" timeOffset="6527.5683">4211 6978 829 0,'-2'1'433'16,"1"2"-131"-16,4 0-109 0,-3-3-23 15,0 0-30-15,24-1 3 16,50-2-40-16,-23-3-25 16,1 0-32-16,-7-4 1 15,-14 6-102-15,-9 0 271 16</inkml:trace>
  <inkml:trace contextRef="#ctx0" brushRef="#br0" timeOffset="7082.5686">4404 7248 877 0,'6'0'374'0,"9"2"-193"15,6 12-72 1,1 12-24-16,-3 5-2 0,-6 7-7 16,-5-4 1-16,-3-12-22 15,-1-2-11-15,4-16-10 16,-1-4 3-16,1-9 1 16,4-8 1-16,-4-12 2 15,6-4 11-15,-3-4 4 16,3 5-4-16,8 3-14 15,-1 4-22-15,8 10-22 16,-6 5 9-16,4 11-104 16,0 8-54-16</inkml:trace>
  <inkml:trace contextRef="#ctx0" brushRef="#br0" timeOffset="7936.1875">5206 7171 631 0,'-3'-4'407'16,"-4"-4"-24"-16,-8 0-137 15,-5 4-40-15,-12 1-62 16,-3 4-27-16,4 4-47 15,-1 0-22-15,11 2-36 16,8 3-19-16,7 4-27 16,7 2-7-16,12 5-2 15,10-2 6-15,14 6 20 16,6-2 8-16,-1-3 14 16,-11-1 8-16,-13-4 18 15,-17-1 12-15,-21-4 10 16,-10 2-9-16,-14 0-15 0,5-1-34 15,8-1-92-15,11-3-87 16</inkml:trace>
  <inkml:trace contextRef="#ctx0" brushRef="#br0" timeOffset="8122.4742">5307 7234 1074 0,'-2'-3'567'0,"1"-1"-186"16,-1 4-139-16,1 0-134 16,1 0-49-16,0 14-15 15,0 42-14-15,1-23-8 16,2 5-27-16,-1-3-107 16</inkml:trace>
  <inkml:trace contextRef="#ctx0" brushRef="#br0" timeOffset="8292.1987">5242 7004 1282 0,'3'-10'520'0,"0"-5"-338"15,3 11-122-15,1 4-31 16,4 8-125-16,3 3-163 15</inkml:trace>
  <inkml:trace contextRef="#ctx0" brushRef="#br0" timeOffset="8592.3445">5467 7285 862 0,'7'16'367'0,"5"15"-190"15,-2 2-41-15,-2 0-54 16,-7-7-6-16,-2-5-21 16,0-7-4-16,-4-10 10 15,2-4 2-15,5-10-11 16,2-5-6-16,6-10-25 16,5-4-8-16,3-7 4 15,8 2 7-15,7 6 23 16,1 5 3-16,1 13 25 15,-3 4 4-15,-11 12-6 16,-1 8 3-16,-13 14-26 16,-5 7-9-16,-4 8-37 15,-3-3 374-15</inkml:trace>
  <inkml:trace contextRef="#ctx0" brushRef="#br0" timeOffset="9051.1488">6079 6928 754 0,'-9'-3'409'0,"-9"1"-56"16,-2 3-113-16,1 14-102 0,1 7-33 15,3 18-66-15,3 9-19 16,9 17-12-16,3 3-5 16,14 1 0-16,2-3 4 15,7-19-4-15,2-7-28 16,1-21-117-16,4-8-108 15</inkml:trace>
  <inkml:trace contextRef="#ctx0" brushRef="#br0" timeOffset="9482.2003">6250 7159 970 0,'-7'0'463'0,"-6"5"-183"15,1 4-93-15,3 13-104 16,4 5-33-16,8 5-33 16,7 1-10-16,10-2-4 15,5-4 2-15,7-10 6 16,4-3 3-16,-3-16 12 16,-4-6 4-16,-8-12 7 15,-4-6 3-15,-4-1-5 16,-4 1-5-16,-7 0-3 15,-2 3-4-15,-7 4-5 0,0 4-4 16,0 6-14 0,-2 6-14-16,3 9-21 0,1 5-6 15,1 11 2-15,5 5 8 16,7 5 14-16,3-2 0 16,7-4-5-16,3 1 2 15,4-15 4-15,4-7 9 16,1-9 16-16,-1-14 9 15,-5-8 40-15,-3 1 17 0,-7-7 13 16,-6 2 0-16,-9 5-37 16,6-3-13-16,-13 11-70 15,1 4-52-15</inkml:trace>
  <inkml:trace contextRef="#ctx0" brushRef="#br0" timeOffset="9794.801">6883 7344 914 0,'-8'-7'485'15,"-9"-4"-120"-15,0 3-148 0,-3 1-52 16,0 7-79-16,2 3-45 16,3 6-32-16,5 4-6 15,7 2 0-15,3 2 1 16,9-1 4-16,10-1 4 16,1-5 7-16,3-5 4 15,-4-5 4-15,-3 0 7 16,-7-8-75-16,2 2 32 15</inkml:trace>
  <inkml:trace contextRef="#ctx0" brushRef="#br0" timeOffset="10029.2878">7058 6967 1068 0,'6'6'434'0,"11"13"-221"15,3 9-60-15,1 12-15 16,-2 9-7-16,-18 11-48 16,2 5-20-16,-10 6-22 15,-5-7-4-15,6-14-75 16,-7-10-27-16</inkml:trace>
  <inkml:trace contextRef="#ctx0" brushRef="#br0" timeOffset="10786.5557">3323 8389 299 0,'1'-1'130'0,"1"0"-65"15,0 1-38-15,-2-1-23 16,0 0-58-16</inkml:trace>
  <inkml:trace contextRef="#ctx0" brushRef="#br0" timeOffset="11188.1336">3331 8386 373 0,'-1'1'271'16,"0"-1"41"-16,0-2-39 0,1 1-76 16,0 0-40-16,2-6-67 15,9-19-20-15,23-31-9 16,-17 23 8-16,-4 0 21 15,-2 0 8-15,-4 1-7 16,-3 3-6-16,-4 9-19 16,1 5-12-16,-5 11-37 15,0 6-26-15,4 17-34 16,1 8-6-16,9 19 7 16,1 9 15-16,0 14 19 15,1 2 5-15,-7-7 12 16,4-8 17-16,-3-14-55 15,-1-8-26-15,0-12-75 16,3-4-84-16</inkml:trace>
  <inkml:trace contextRef="#ctx0" brushRef="#br0" timeOffset="11525.0884">3743 8422 926 0,'0'0'486'16,"1"0"-100"-16,10-3-215 15,12-1-32-15,26 0-49 16,10-3-16-16,5 3-38 16,-2-1-8-16,-12 4-23 15,-11 2-42-15</inkml:trace>
  <inkml:trace contextRef="#ctx0" brushRef="#br0" timeOffset="12153.8627">4411 8231 911 0,'7'2'395'15,"2"0"-189"-15,13 1-91 16,8 1 11-16,5-1-12 16,5-2-17-16,5 1-23 15,-5-2-19-15,-5-2-20 0,-6 0-5 16,-15 2-3-16,-11 1-1 16,-3 6-8-16,-7 8-4 15,-11 9-8-15,-5 6-4 16,-13 11-2-16,1 1-3 15,4-2 1-15,6-3 1 0,12-11 0 16,3-9 0 0,10-3-5-16,4-5-3 0,13-5 0 15,10 0 2-15,14-4 4 16,2-2 4-16,5-1 10 16,-3-4-25-16,-5-1-98 15,-4-3-80-15</inkml:trace>
  <inkml:trace contextRef="#ctx0" brushRef="#br0" timeOffset="12338.3408">4465 8410 1116 0,'4'-2'460'0,"5"-2"-256"16,10-1-76-16,15 0-50 0,12 2-18 15,6 3-32 1,5 0-10-16,0 0-55 0,-9 0 1 16</inkml:trace>
  <inkml:trace contextRef="#ctx0" brushRef="#br0" timeOffset="12512.4135">4702 8053 848 0,'11'0'378'15,"12"1"-114"-15,23 6-244 16,7-1-10-16,7-2 2 16,-2 3-80-16</inkml:trace>
  <inkml:trace contextRef="#ctx0" brushRef="#br0" timeOffset="12668.1284">5046 7972 1087 0,'4'4'471'0,"-1"1"-233"16,5 3-75-16,2 9-55 16,-2-2-26-16,1 6-41 15,-3 6-10-15,-5 2-25 16,-3 3-59-16</inkml:trace>
  <inkml:trace contextRef="#ctx0" brushRef="#br0" timeOffset="13091.015">5210 8327 964 0,'7'0'461'15,"3"2"-155"-15,10 16-193 16,2 7-22-16,2 13-30 16,-2 4-4-16,-5-4-11 15,-6-6-1-15,-2-8-11 16,-3-9-4-16,1-10-3 16,1-5-2-16,-3-15-2 15,6-4-1-15,3-7-5 16,-2-8-1-16,6 0 0 0,1 0-3 15,1 6-4-15,3 6-5 16,5 11-10-16,-1 4-3 16,6 13-38-16,-2 7 197 15</inkml:trace>
  <inkml:trace contextRef="#ctx0" brushRef="#br0" timeOffset="13568.1241">6026 8383 672 0,'-3'-7'416'16,"-10"-7"-4"-16,1 0-129 15,-7 1-96-15,-5 4-39 16,-3 8-58-16,1 4-29 16,-1 16-49-16,4 7-15 15,8 8-22-15,4 3-9 16,14 1 5-16,10-5 6 0,13-6 8 15,8-5 28-15,6-12-90 16,4-1-68 0</inkml:trace>
  <inkml:trace contextRef="#ctx0" brushRef="#br0" timeOffset="13899.0655">6355 8431 932 0,'-10'-10'456'0,"-20"-11"-151"16,-5-6-56-16,-5 2-92 16,-2 3-47-16,10 14-81 15,2 10-18-15,8 16-25 16,7 7-5-16,12 9-6 16,8 2-2-16,16 0 11 0,3-6 3 15,9-13 16-15,2-4 7 16,1-13 8-16,3-4 6 15,-4-11 5-15,-6 0 3 16,-5-6 6-16,-9-5 6 16,-4 4-8-16,-4 2-4 15,-3 7-11-15,5 5-15 16,-2 6-6-16,2 2-1 16,-1 3-3-16,-2 3-8 15,-5 2-72-15,-1-2 503 0</inkml:trace>
  <inkml:trace contextRef="#ctx0" brushRef="#br0" timeOffset="14280.1092">6479 8333 1105 0,'0'1'470'0,"4"3"-235"16,12 13-137-16,7 7-34 16,12 13 16-16,-3 7-5 15,-7-2 1-15,0-4-7 16,-25-4-12-16,-7-9 1 0,-12-5-4 16,-11-4-14-16,5-10-87 15,-2-6 58-15</inkml:trace>
  <inkml:trace contextRef="#ctx0" brushRef="#br0" timeOffset="14721.0431">7084 8037 700 0,'-10'0'397'0,"-14"0"-58"16,0 12-100-16,-4 13-111 15,-1 13-34-15,5 22-49 16,3 11-16-16,12 20-11 15,9 1-10-15,14-8-8 16,7-10 3-16,12-25 4 16,4-10-8-16,5-16-74 15,-3-7-95-15</inkml:trace>
  <inkml:trace contextRef="#ctx0" brushRef="#br0" timeOffset="15177.0862">7154 8257 870 0,'-2'2'423'15,"-10"11"-146"-15,1 5-128 16,5 18-104-16,-1 7-15 15,13 3-18-15,4 1-5 16,11-11-2-16,6-5 1 16,6-16 6-16,7-7 2 0,-4-8 12 15,-6-8 4-15,-13-8 10 16,-4-4 1-16,-9-9-3 16,2 4 0-16,-5 0-5 15,-3 0 0 1,-4 6-6-16,-4 2-6 0,6 10-21 15,-3 4-16-15,3 14-19 16,4 5-3-16,-1 7 7 16,3 6 8-16,12-2 14 15,1-2 3-15,6-9 6 16,2-2 5-16,-4-12 29 16,-3-2 24-16,0-7 34 15,-5-5 7-15,-5-3-16 16,-4-5-23-16,-4-2-64 15,0 0-64-15,1 7 67 16</inkml:trace>
  <inkml:trace contextRef="#ctx0" brushRef="#br0" timeOffset="15482.1366">7659 8593 644 0,'-2'-3'385'15,"-5"-2"-53"-15,-4-3-104 16,-3 1-20-16,-5-1-35 16,0-2-21-16,3 8-59 15,0-1-34-15,8 6-52 16,0 8-14-16,8 0-4 15,3 2 2-15,7 2 11 16,3-3 4-16,4-3 3 16,-1-1 1-16,1-9 11 15,1-4-36-15,-3-4-80 16</inkml:trace>
  <inkml:trace contextRef="#ctx0" brushRef="#br0" timeOffset="15774.6541">7750 8127 1113 0,'11'6'434'16,"10"9"-263"-16,9 22-85 16,0 11 4-16,-4 22 24 15,-7 1-2-15,-11 1-32 16,-4-3-18-16,-10-19-17 16,-2-7-16-16,-5-14-52 15,3-6-40-15</inkml:trace>
  <inkml:trace contextRef="#ctx0" brushRef="#br0" timeOffset="16531.766">3190 7849 1055 0,'-20'9'448'0,"-23"23"-252"15,-1 17-68-15,-1 22-75 16,14 18-21-16,22 25-30 16,11 5-2-16,29 0-3 15,3-10 5-15,22-25-27 16,2-16-43-16</inkml:trace>
  <inkml:trace contextRef="#ctx0" brushRef="#br0" timeOffset="17181.0377">8013 8008 683 0,'3'-4'354'16,"8"6"-119"-16,4 6-97 16,15 27-96-16,8 13 4 0,12 27 31 15,-1 14 11 1,-12 13-1-16,-13-3-14 0,-29-7-24 16,-12-6-6-16,-23-16-12 15,2-3-15-15,-5-19-41 16,5-9-26-16,12-17-91 15,3-8-29-15,21-14-289 16</inkml:trace>
  <inkml:trace contextRef="#ctx0" brushRef="#br0" timeOffset="17601.0557">8361 8007 784 0,'1'-12'380'0,"1"-12"-117"0,8 3-50 16,6-3-65-16,6 8-15 16,5 8-47-16,3 8-28 0,-4 12-31 15,-6 6-7-15,-14 13 15 16,-8 2 8-16,-17 3 4 16,-2 1-2-16,1-6-21 15,4-6-7-15,9-8-15 16,7-6-2-16,13-9-6 15,3-2 0-15,13-2 4 16,5-3 7-16,3 1 6 16,4 2 4-16,-2-2 9 15,-3 2 7-15,-11 1 58 16</inkml:trace>
  <inkml:trace contextRef="#ctx0" brushRef="#br0" timeOffset="18121.1451">7750 7699 513 0,'0'1'303'0,"3"1"-7"16,12-1-79-16,12-1-61 15,11 0-5-15,26 0-14 0,14-2-24 16,27-1-19-16,4-1 5 16,-4-2-21-16,-6 2-10 15,-24-1-25-15,-8 3-10 16,-19 3-47-16,-11 5 383 16</inkml:trace>
  <inkml:trace contextRef="#ctx0" brushRef="#br0" timeOffset="19172.825">8990 7260 1153 0,'3'5'456'0,"12"20"-292"16,8 14-87-16,24 28-46 16,13 8 7-16,6 5 4 15,3-1-8-15,-10-11-2 16,-7-5-6-16,-5-12-129 15,-5-6-200-15</inkml:trace>
  <inkml:trace contextRef="#ctx0" brushRef="#br0" timeOffset="19411.9242">9559 7286 1151 0,'-15'1'491'16,"-27"18"-287"-16,-8 10-65 15,-14 25-50-15,-4 11-24 16,-7 12-19-16,4 3-9 16,12-1-34-16,10-3 0 0,22-14-27 15,12-11-15 1,10-21-102-16,4-11 135 0</inkml:trace>
  <inkml:trace contextRef="#ctx0" brushRef="#br0" timeOffset="19696.9608">9913 7145 1289 0,'-16'4'502'0,"-18"11"-359"16,-6 10-40-16,-3 23-49 0,-1 15-15 16,9 23-27-16,12 7-1 15,21 1-9-15,8-3-3 16,13-11 5-1,6-5 3-15,7-16 6 0,-2-16-14 16,0-22-81-16,2-11-38 16</inkml:trace>
  <inkml:trace contextRef="#ctx0" brushRef="#br0" timeOffset="20050.0543">10003 7512 1189 0,'8'0'458'0,"12"-2"-312"16,7 2-24-16,12 1-5 16,3 1-21-16,-1 5-40 15,-4 2-11-15,-13-2-21 16,-4 0-6-16,-14 4-5 15,-8-6-3-15,-7 8-29 16,-7 2-18-16,-8 6-37 16,1-2-16-16,-5 3 14 15,2-1 16-15,8-5 35 0,6 0 16 16,12-4 9 0,7-5 9-16,13-7 12 0,7 2 2 15,5-1 1-15,2-1-8 16,1 3-12-16,-6-2 4 15,2 0-97-15</inkml:trace>
  <inkml:trace contextRef="#ctx0" brushRef="#br0" timeOffset="20268.1691">9932 7669 1218 0,'1'-1'476'0,"11"-3"-322"15,11 5-33-15,22 1-30 16,13-1-3-16,13 3-24 16,2-4-11-16,-5 0-37 15,-7 0-72-15</inkml:trace>
  <inkml:trace contextRef="#ctx0" brushRef="#br0" timeOffset="20551.0457">10440 7151 1256 0,'16'15'471'0,"6"13"-336"0,17 27-60 15,3 20 6-15,-3 14 10 16,-3 7-12-16,-21 2-18 16,-15-5-11-16,-18-4-15 15,-5-9-1-15,-12-20 2 16,13-12 0-16,-3-21-73 15,0-8-27-15</inkml:trace>
  <inkml:trace contextRef="#ctx0" brushRef="#br0" timeOffset="21856.1951">11066 7806 692 0,'-5'0'340'15,"1"0"-122"-15,6 0-19 0,-2 0-28 16,24-1-20-16,58-3-15 15,-21-4-4-15,15 5-36 16,2-1-16-16,-5 2-30 16,-6 2-9-16,-28 1-30 15,-15 3-16-15</inkml:trace>
  <inkml:trace contextRef="#ctx0" brushRef="#br0" timeOffset="22801.0503">12334 7902 629 0,'-20'1'267'0,"-12"2"-150"0,33 1-99 16,20 4-15-16,47 2 5 15,23 1 1-15,51-6 73 16,32 2 34-16,48-6 34 15,30 2 16-15,42-1-41 16,16-3-31-16,18 3-53 16,2-1-13-16,8-3 41 15,0 0 40-15,4-5 18 16,-1 0 1-16,-3 6-57 16,-6 0-41-16,-16 1-21 15,-8 2-2-15,-29 4-2 16,-19 1-1-16,-40 4 1 15,-22-2-29-15,-51 1 239 16</inkml:trace>
  <inkml:trace contextRef="#ctx0" brushRef="#br0" timeOffset="24561.9977">13258 6780 799 0,'-15'0'411'15,"-9"3"-119"-15,-21 26-139 16,-8 16-41-16,-6 33-54 16,7 14-25-16,14 26-24 15,14 6-2-15,25-3-7 16,12-7 1-16,30-28 7 0,10-15 19 15,14-26-92-15,2-11-74 16</inkml:trace>
  <inkml:trace contextRef="#ctx0" brushRef="#br0" timeOffset="24938.2554">13324 7286 931 0,'0'-1'405'0,"10"0"-185"16,10 1-93-16,16 0-48 16,13 2 14-16,12 3 3 15,2-1-17-15,-9 4-28 16,-9-1-10-16,-20-2-15 15,-8 2-5-15,-13-1 0 16,-4 4-2-16,-10 8-6 16,-8 4-4-16,-9 14-9 15,-6-1-4-15,1 3 0 16,1-6-4-16,12-7-4 16,6 1-1-16,10-12-4 15,8 2 5-15,13-11 4 0,7-1 2 16,10-4 5-16,3-2 0 15,3-4-43-15,-3 0-64 16,-5-3-426-16</inkml:trace>
  <inkml:trace contextRef="#ctx0" brushRef="#br0" timeOffset="25135.2012">13421 7494 972 0,'10'-6'421'0,"21"-1"-188"15,12-1-121-15,17 7-47 16,5 2-16-16,-1-1-18 16,-3 0-60-16</inkml:trace>
  <inkml:trace contextRef="#ctx0" brushRef="#br0" timeOffset="25330.1737">13647 7139 1034 0,'13'-2'400'0,"7"2"-242"15,18 4-148-15,7-1-4 16,7 2-61-16,3 0-161 16</inkml:trace>
  <inkml:trace contextRef="#ctx0" brushRef="#br0" timeOffset="25463.1621">14003 7021 1111 0,'-1'13'483'15,"-3"4"-234"-15,2 19-148 16,1 9-21-16,6 4-18 16,5 4 461-16</inkml:trace>
  <inkml:trace contextRef="#ctx0" brushRef="#br0" timeOffset="25924.0835">14251 7291 897 0,'3'2'399'0,"4"12"-168"16,1 8-91-16,-3 11-39 16,-4 8-28-16,-1 1-35 15,0-3-9-15,1-11-4 16,4-6 1-16,2-14 1 15,1-3 7-15,1-11 6 16,0-7 1-16,1-6 12 16,-2-7 7-16,-3-7 6 15,1-1-4-15,6 4-33 16,0 3-20-16,10 13-12 16,4 7-4-16,5 12 3 15,5 8 3-15,-1 9-7 16,-5 1 28-16,-1 3-80 15,-6-4-260-15</inkml:trace>
  <inkml:trace contextRef="#ctx0" brushRef="#br0" timeOffset="26954.0487">15014 7343 723 0,'-6'-4'343'16,"-12"0"-135"-16,-7 0-37 0,-15 6-56 15,-3 4-3-15,3 0-27 16,3 5-23-16,17 1-41 16,7 3-27-16,13 3-8 15,8 2-1-15,16 3 6 16,6 4 7-16,12 3 2 16,-3-7 3-16,-8-1 11 15,-7-4 4-15,-20-4 15 16,-11 0 4-16,-22-3 0 15,-7-3-9-15,-5-8-37 16,0-4-32-16,15-11-134 16,10 3-166-16</inkml:trace>
  <inkml:trace contextRef="#ctx0" brushRef="#br0" timeOffset="27131.4474">15105 7362 951 0,'-2'1'456'0,"0"7"-132"16,-2 15-207-16,1 9-60 15,4 11-8-15,2 4-4 16,1-4-15-16,3-2-20 16,-2-11-165-16</inkml:trace>
  <inkml:trace contextRef="#ctx0" brushRef="#br0" timeOffset="27283.2029">15104 7160 1161 0,'-1'-5'528'16,"1"-5"-220"-16,1 9-253 15,3 4-50-15,4 9-115 16,-1 3 116-16</inkml:trace>
  <inkml:trace contextRef="#ctx0" brushRef="#br0" timeOffset="27554.1523">15182 7491 908 0,'0'12'444'0,"3"10"-152"15,3 1-77-15,-1-12-79 0,0 2-22 16,0-10-21-16,-1-3-8 15,2-8-20-15,3-4-9 16,4-4-25-16,-1-6-12 16,6-3-11-16,-1 0-5 15,4 4 0-15,1 8 0 16,0 7 1-16,0 3 3 16,-4 12 6-16,-1 7 3 15,-5 8 5-15,-3 1-1 0,-2 3-5 16,0-4 0-16,2-7-69 15,-1 1-19-15</inkml:trace>
  <inkml:trace contextRef="#ctx0" brushRef="#br0" timeOffset="27926.9401">15855 7071 903 0,'-19'1'446'0,"-15"3"-165"15,-8 25-156-15,-1 8-45 16,6 28-62-16,10 13-13 0,12 10-6 16,8 2-3-16,13-13 6 15,5-14 4-15,18-16 13 16,7-10-27-16,4-15-135 15,0-8-320-15</inkml:trace>
  <inkml:trace contextRef="#ctx0" brushRef="#br0" timeOffset="28347.0206">15961 7391 509 0,'-6'5'316'0,"-8"4"12"16,0 9-175-16,5 10-82 15,2 2-19-15,8 5-26 16,5-5-10-16,8-9-4 0,4-6 4 16,8-7 15-16,1-5 9 15,0-9 10-15,-3-3 2 16,-4-10 4-16,-3-3 9 15,-7-4 9-15,1 1 1 16,-9 0-5-16,-2 2-10 16,-5 12-13-16,2 0-14 15,-1 14-32-15,1 6-16 16,3 11-17-16,-1 5 4 0,3-2 15 16,7 3 6-16,5-6 7 15,6-4 1-15,2-5 8 16,1-8 13-16,1-6 42 15,-4-3 21-15,-5-8 29 16,-5-1-2-16,-10-5-41 16,-2 2-35-16,-8-3-94 15,-2 5-76-15</inkml:trace>
  <inkml:trace contextRef="#ctx0" brushRef="#br0" timeOffset="28657.0362">16446 7647 599 0,'-2'-8'394'15,"-8"-8"10"-15,0 1-99 16,-8 0-99-16,-2 4-40 15,2 6-64-15,0-3-44 16,9 13-58-16,3 1-16 16,4 4-11-16,2 5 7 15,7-4 20-15,2 2 8 0,4-3 10 16,3 0-1-16,-1-3-4 16,-1-1 9-16,0-5-72 15,-5-1 121-15</inkml:trace>
  <inkml:trace contextRef="#ctx0" brushRef="#br0" timeOffset="28880.1894">16569 7192 900 0,'5'-4'448'0,"9"8"-150"15,2 7-130-15,-2 21-71 16,4 16-21-16,1 19 4 0,-5 1-6 16,-11 1-26-16,-8-8-4 15,-10-13-8-15,-1-5-17 16,5-15-83-16,8-4-13 16</inkml:trace>
  <inkml:trace contextRef="#ctx0" brushRef="#br0" timeOffset="29170.2147">16931 6999 1169 0,'10'2'467'0,"14"16"-276"15,5 7-36-15,2 18-11 16,-4 12-13-16,-12 12-44 16,-9 14-17-16,-15 12-37 15,-7 0-10-15,-14-4-2 16,2-12-31-16,4-24-96 15,4-5-60-15</inkml:trace>
  <inkml:trace contextRef="#ctx0" brushRef="#br0" timeOffset="29559.971">17137 6755 1199 0,'9'-8'489'0,"14"-7"-291"16,9 3-31-16,3 10-38 15,3 4-24-15,-9 12-49 16,-5 4-8-16,-18 5-16 16,-9 6 2-16,-16 5 4 15,-7 1-5-15,1-1-8 16,5-9-6-16,17-3-4 16,7-8 4-16,23-9 4 15,9-1-1-15,14-3-1 16,5-1-6-16,-6 0-9 0,-5 0 1 15,-13 3-60-15,-12-2 402 16</inkml:trace>
  <inkml:trace contextRef="#ctx0" brushRef="#br0" timeOffset="30956.4479">12691 8183 995 0,'-19'2'441'16,"-20"1"-220"-16,-12 19-114 16,-6 10-21-16,-2 31-41 15,6 16-15-15,16 23-19 16,13 9-7-16,23 3-7 15,13-2-1-15,21-19 6 16,13-13 4-16,26-28-52 16,8-13-23-16,15-23-152 15</inkml:trace>
  <inkml:trace contextRef="#ctx0" brushRef="#br0" timeOffset="31281.0369">12854 8754 932 0,'-3'-4'448'0,"1"-5"-159"16,4-4-83-16,9-6-81 15,5-5-21-15,2-8-21 16,3 0-3-16,-7-6 6 15,-3-3 1-15,-6 7-34 16,-3 4-16-16,1 16-18 16,-6 7-25-16,3 16-6 15,-1 12 0-15,-1 20-13 16,4 13 10-16,-6 15 11 16,15 5 3-16,4 1 16 15,-2-5-38-15,13-10-99 16,-13-13-79-16</inkml:trace>
  <inkml:trace contextRef="#ctx0" brushRef="#br0" timeOffset="31501.7273">13271 8749 1435 0,'6'1'551'16,"11"3"-378"-16,13 0-46 0,15 2-32 15,5-1-25-15,4-1-42 16,-6-3-6-16,-6-1 11 16</inkml:trace>
  <inkml:trace contextRef="#ctx0" brushRef="#br0" timeOffset="31867.0155">13812 8634 1227 0,'5'-1'465'0,"12"-2"-307"0,6 3-41 16,14 4-14-16,6-1 5 16,2 3-33-16,0 1-16 15,-11 1-33-15,-12 2-12 16,-17 3-8-16,-6 2 0 16,-20 8 0-16,-8 4 1 15,-13 12-2-15,-4 2-3 16,9 0-1-16,8-3-1 15,16-12-1-15,9-5-3 0,11-8-3 16,9-5 2-16,15-6 4 16,7-1 1-16,7-4 28 15,-1-2-42-15,-4-1-99 16,-9-4-86-16</inkml:trace>
  <inkml:trace contextRef="#ctx0" brushRef="#br0" timeOffset="32070.1975">13857 8781 1434 0,'7'0'536'0,"17"-2"-403"15,10 1-42-15,15 1-34 16,6 0-13-16,0 2-19 15,-3 3-8-15,-11-3-96 16,-4-2 153-16</inkml:trace>
  <inkml:trace contextRef="#ctx0" brushRef="#br0" timeOffset="32259.1375">14114 8501 662 0,'19'3'255'16,"15"0"-171"-16,6 9-56 16,-5-6-6-16</inkml:trace>
  <inkml:trace contextRef="#ctx0" brushRef="#br0" timeOffset="32630.0315">14166 8516 844 0,'0'0'474'0,"3"3"-94"0,6-3-155 16,9 0-49-16,10-2-72 15,9 1-27-15,5-2-49 16,2 2-12-16,-5 2-113 16,-5 1-82-16</inkml:trace>
  <inkml:trace contextRef="#ctx0" brushRef="#br0" timeOffset="32891.1892">14471 8395 1252 0,'0'-15'550'0,"0"-15"-275"0,2 0-51 16,2 10-64-16,-2 3-34 16,4 16-67-16,0 6-19 15,2 21-38-15,1 11-6 16,0 10 5-16,2 2 3 16,-4-10-10-16,1-5-38 0</inkml:trace>
  <inkml:trace contextRef="#ctx0" brushRef="#br0" timeOffset="33453.2526">14769 8673 840 0,'-2'-2'398'0,"2"3"-163"16,0 6-58-16,0-7-97 15,5 17-7-15,11 50-3 16,-7-26-10-16,-3 1-9 16,-1-5-4-16,-3-13-18 15,2-7-4-15,2-12 5 16,3-7 3-16,2-14 7 16,1-8 3-16,-1-11-9 15,1-1-3-15,3 1-14 16,2 3-7-16,7 7-2 15,6 4-5-15,2 13-4 16,0 4-3-16,-1 13-13 16,-5 3-45-16</inkml:trace>
  <inkml:trace contextRef="#ctx0" brushRef="#br0" timeOffset="34314.9916">15489 8602 987 0,'-17'-4'467'0,"-24"-2"-196"0,1 5-91 16,1 8-125-16,4 10-32 16,11 12-37-16,13 8-9 15,16 3 0-15,10 0 4 16,22-7 13-16,6-3-22 15,9-11-75-15,-1-6-60 16</inkml:trace>
  <inkml:trace contextRef="#ctx0" brushRef="#br0" timeOffset="34664.0972">15717 8705 828 0,'-4'-10'423'0,"-9"-12"-96"15,-4 0-50-15,-2 7-93 16,-1 2-35-16,0 12-95 16,4 4-26-16,-7 12-39 15,8 5-6-15,2 6 3 16,2 1 1-16,12 1 8 16,2-4 3-16,5-4 3 15,3-4 6-15,4-9 10 16,0-6 1-16,5-10 1 15,2-6-1-15,8-6-6 16,1 4-4-16,7 0-5 0,0 3 8 16,-3 6 12-16,-3 2 7 15,-7 10 17-15,-4 7 4 16,-10 5 5-16,-5 2 0 16,-9 2-9-16,-5 1-10 15,-3 0-12-15,-2-2 11 16,-1-5-90-16,3-4-49 15</inkml:trace>
  <inkml:trace contextRef="#ctx0" brushRef="#br0" timeOffset="35089.1045">16341 8384 996 0,'-17'12'413'0,"-12"11"-208"16,-6 15-135-16,2 13-16 15,3 9-10-15,6 6-10 16,17 12-12-16,6 4-4 0,17-4-2 15,8-7 0-15,12-24 2 16,3-11 4 0,11-24-38-16,0-2-34 0,-5-16-363 15</inkml:trace>
  <inkml:trace contextRef="#ctx0" brushRef="#br0" timeOffset="35505.7315">16488 8620 702 0,'-4'7'326'15,"-3"7"-102"-15,6 9-130 16,1 4-6-16,8 5-17 16,4 2-15-16,1-4-18 15,7-2 0-15,1-7-2 16,-2-9 3-16,3-11 5 0,-7-5 1 15,1-13-4-15,1-3-5 16,-5-5-10-16,0-2 0 16,-6 2-8-16,-2-1-2 15,-4 9-2-15,-1 2 0 16,-1 12-10-16,-5 1-8 16,2 10-18-16,4 7-6 15,1 9 7-15,6 1 6 16,4 4 14-16,4-3 1 0,6-5 4 15,4-3 9-15,0-12 26 16,2-6 25-16,-6-10 38 16,-4-6 10-16,-5-4-13 15,-3-2-22-15,-7 0-37 16,1 3-43-16,-1 4-108 16,0 3-46-16</inkml:trace>
  <inkml:trace contextRef="#ctx0" brushRef="#br0" timeOffset="35815.611">17063 8917 570 0,'-3'-4'337'0,"-3"-10"-21"0,-4 0-63 15,-3-1-56-15,1 1-32 16,0 3-58-16,-3 4-32 16,2 8-65-16,-2 4-12 15,3 8-20-15,10 6 3 16,5 1 18-16,8-2 6 16,8-4 26-16,-3-4 9 0,1-6 20 15,-2-3 8-15,-7-2-1 16,-2-3-1-16,-2-3-33 15,-4-1-55-15,-5-2-569 16</inkml:trace>
  <inkml:trace contextRef="#ctx0" brushRef="#br0" timeOffset="36027.8636">17150 8517 1003 0,'11'4'456'16,"10"5"-182"-16,4 18-144 15,5 12-24-15,-4 18 17 16,-6 8 6-16,-12 9-23 16,-9-2-14-16,-14-4-41 15,-6-6-16-15,-2-19-44 0,5-5-59 16</inkml:trace>
  <inkml:trace contextRef="#ctx0" brushRef="#br0" timeOffset="36420.1016">17561 8263 801 0,'2'-6'436'0,"4"-5"-130"16,5 14-79-16,18 29-123 16,6 21-41-16,11 36-12 15,4 12 12-15,-15 12 7 16,-6 1 0-16,-23-6-15 16,-14-7-14-16,-21-18-14 0,-4-14-2 15,-8-19-8-15,9-11-39 16,8-18-126-16,1-9-52 15</inkml:trace>
  <inkml:trace contextRef="#ctx0" brushRef="#br0" timeOffset="36822.0567">17967 8379 1005 0,'2'-8'440'0,"4"-8"-258"16,5 0-45-16,5 3-27 15,9 5-16-15,-2 7 17 16,0 2-12-16,-3 10-41 16,-6 4-17-16,-8 6-9 15,-11 2 2-15,-14-2 3 16,-3 2 1-16,-2-4-14 0,5-3-9 16,9-1-15-16,3-3-3 15,17 2 0-15,9-2 3 16,14-2 8-16,13-2 2 15,6 0-1-15,1-4 1 16,-4-1-51-16,-12-3 164 16</inkml:trace>
  <inkml:trace contextRef="#ctx0" brushRef="#br0" timeOffset="37907.9382">18868 7439 978 0,'4'5'391'16,"6"10"-217"-16,7 6-73 15,14 18-20-15,4 4 16 16,5 6-12-16,-2 5-15 16,2-5-30-16,-2-2-8 15,-6-7-55-15,-1-4-61 16</inkml:trace>
  <inkml:trace contextRef="#ctx0" brushRef="#br0" timeOffset="38110.2713">19417 7511 1097 0,'-4'-1'500'15,"-5"-4"-211"-15,-5 18-159 16,-5 12-41-16,-18 20-2 15,-8 13-4-15,-12 16-23 16,1 10-13-16,8 1-30 16,4-7-14-16,10-12-67 15,8-14-40-15,10-16-66 16,6-6-62-16</inkml:trace>
  <inkml:trace contextRef="#ctx0" brushRef="#br0" timeOffset="38380.1596">19782 7569 1048 0,'-12'-3'486'15,"-21"1"-206"-15,1 2-111 16,-1 15-97-16,-5 8-15 0,7 19-6 15,1 11-14-15,11 25-16 16,11 6-3-16,15 4-12 16,10-8-1-16,12-18 1 15,2-9 2-15,-1-20 9 16,-1-4-16-16,-4-15-67 16,0-7-54-16</inkml:trace>
  <inkml:trace contextRef="#ctx0" brushRef="#br0" timeOffset="38725.1043">19959 7758 1047 0,'6'-8'477'0,"10"-9"-199"0,4 6-74 16,14 7-75-16,-1 3-21 15,3 6-44-15,0 5-20 16,-9 5-22-16,-5 1-12 16,-10 4-13-16,-10 1-2 15,-18 3 1-15,-9 8 1 16,-18 6 3-16,0 4 0 16,8-4 0-16,5-2 0 15,17-12-1-15,5-7-3 0,10-5-4 16,9-5 1-16,13-6 2 15,6 0 3-15,12-2 3 16,2 1 1-16,-2 1-3 16,-1 0-30-16,-8-2-100 15,-3-3-113-15</inkml:trace>
  <inkml:trace contextRef="#ctx0" brushRef="#br0" timeOffset="38929.0902">19897 7882 1316 0,'6'-1'506'16,"16"-1"-346"-16,5 4-43 16,18 6-30-16,6 2-9 15,7 1-28-15,3-2-15 16,-5-3-27-16,-3-6-54 15,-11-7-266-15</inkml:trace>
  <inkml:trace contextRef="#ctx0" brushRef="#br0" timeOffset="39173.363">20412 7527 1068 0,'8'7'420'0,"16"18"-260"16,-2 8-37-16,3 19 16 16,7 11 5-16,-8 20-14 15,-7 8-14-15,-16-2-41 16,-12-5-17-16,-16-16-23 16,-2-10-5-16,-4-11-5 15,8-7 1-15,0-14-19 16,5-7-46-16,7-13-100 15,1-3-271-15</inkml:trace>
  <inkml:trace contextRef="#ctx0" brushRef="#br0" timeOffset="52257.9137">21364 7845 748 0,'-4'-1'347'0,"-3"-1"-133"15,9 1-77-15,23 2-48 16,17-1-14-16,27-2-15 16,22 0-7-16,25 1-3 15,3 4-4-15,0 0-15 16,-14 2-7-16,-27-2-24 16,-11 0-34-16,-30 3-172 15</inkml:trace>
  <inkml:trace contextRef="#ctx0" brushRef="#br0" timeOffset="52510.1403">21340 7980 678 0,'5'-2'314'0,"4"1"-91"15,20-2-110-15,11 0-9 16,26 2 12-16,12 1-10 16,21 4-30-16,1 0-22 15,1 0-26-15,-1-6-9 16,-10-4-6 0,-4-2-20-16,-13-4-112 0,-16 2-76 0</inkml:trace>
  <inkml:trace contextRef="#ctx0" brushRef="#br0" timeOffset="52890.8626">22052 7703 661 0,'8'2'275'0,"17"7"-105"16,7 5-35-16,16 8 4 15,5 6-8-15,4 8-35 16,-5 2-4-16,-19-1 7 15,-7 0 7-15,-20-6 2 16,-8-1 2-16,-7 0-4 16,-9-3-11-16,-16-2-31 15,-3-3-17-15,-4 2-77 16,-2 4-36-16</inkml:trace>
  <inkml:trace contextRef="#ctx0" brushRef="#br0" timeOffset="53736.7516">367 9973 908 0,'3'0'339'0,"24"4"-250"16,18-1-32-16,29 1-21 15,14-2-6-15,20 4-14 16,8-4-5-16,11-2-1 16,4 4 2-16,-3-4 6 15,-9-3 2-15,-17 1-6 16,-16-5-61-16</inkml:trace>
  <inkml:trace contextRef="#ctx0" brushRef="#br0" timeOffset="53974.055">696 10071 601 0,'-15'-1'299'16,"-11"-2"-34"-16,11 4-135 15,14 0-47-15,10 3-2 16,22-2-26-16,11 0-12 15,26 2 13-15,11-4-10 16,14 5-17-16,1-5-7 16,2 0-5-16,-10-2 1 0,-4-7-71 15,-5 1-104-15</inkml:trace>
  <inkml:trace contextRef="#ctx0" brushRef="#br0" timeOffset="54183.3915">1351 9855 470 0,'9'0'262'0,"11"4"7"15,7 6-96-15,10 7-5 16,-3 5-1-16,-4 7-10 16,-6 3-20-16,-13 1-16 15,-11 0-10-15,-15-1-34 16,-9 1-8-16,-17 1-29 15,6-1 21-15,6-4-140 16</inkml:trace>
  <inkml:trace contextRef="#ctx0" brushRef="#br0" timeOffset="55054.8857">2315 9902 1094 0,'7'5'437'16,"14"14"-295"-16,14 7-46 16,18 13-70-16,1 7 2 15,0-1-1-15,-4 0-3 16,-9-3-3-16,-1-4-1 0,0-10-90 15,-6-6-149-15</inkml:trace>
  <inkml:trace contextRef="#ctx0" brushRef="#br0" timeOffset="55278.0998">2941 9920 956 0,'0'0'449'15,"-4"0"-153"-15,-3 11-179 16,-4 4 6-16,-12 12-37 16,-5 7-12-16,-9 14-23 15,-3 11-10-15,-3 11-17 16,6 8-5-16,6-5-12 16,6-3 27-16,14-16-126 15,4-8-69-15</inkml:trace>
  <inkml:trace contextRef="#ctx0" brushRef="#br0" timeOffset="55552.1352">3385 9848 794 0,'-18'-5'450'0,"-20"2"1"16,0 8-262-16,1 25-104 16,0 7-14-16,0 20-36 15,5 10-18-15,10 10-15 16,9 7 2-16,13 4-2 16,6-6 1-16,9-11 1 15,0-12-1-15,8-19-2 16,7-8-42-16,6-18-133 15,10-2-354-15</inkml:trace>
  <inkml:trace contextRef="#ctx0" brushRef="#br0" timeOffset="55938.3152">3480 10090 856 0,'0'0'383'0,"3"3"-90"16,14 7-229-16,3-2-8 15,9 2 17-15,3-1-3 16,5-2-28-16,3 1-9 16,-3-3-6-16,-6-5-2 0,-20-4-1 15,5-1-1-15,-7 3-1 16,-3 1-9-16,1 6-12 15,-13 6-3-15,-16 6-7 16,-6 7 3-16,-6 5 5 16,-2 4 1-16,6 3 0 15,4-2 0-15,10 1-3 16,4-5 9-16,5-8 9 16,6-3 5-16,4-9 11 15,9-6-6-15,16-1-3 16,6-7-4-16,10 0-7 15,-3-5-20-15,-1-1-110 16,-5-1-143-16</inkml:trace>
  <inkml:trace contextRef="#ctx0" brushRef="#br0" timeOffset="56139.8492">3466 10300 715 0,'-1'-3'424'0,"-2"-1"-1"16,17 4-285-16,7 1-37 15,11 4-31-15,12 0-3 0,14 2-23 16,1-3-8 0,5-4-9-16,-4 0-27 0,-12-10-115 15</inkml:trace>
  <inkml:trace contextRef="#ctx0" brushRef="#br0" timeOffset="56374.8842">3839 9901 1059 0,'11'10'443'16,"4"6"-220"-16,15 18-121 15,4 8 22-15,3 13-10 16,-5 3-9-16,-14 10-28 16,-8 6-17-16,-10 3-17 15,-6-4-8-15,1-11-14 16,-9-13-5-16,2-16-56 0,6-1-82 16</inkml:trace>
  <inkml:trace contextRef="#ctx0" brushRef="#br0" timeOffset="56714.0431">4487 10259 1242 0,'1'2'492'0,"5"-1"-314"15,8-1-59-15,15 3-38 16,10-2-19-16,8 2-32 15,4 0-8-15,-1-2-9 16,-7 0-2-16,1-1-11 16,-5-1-48-16,-10-2-193 15</inkml:trace>
  <inkml:trace contextRef="#ctx0" brushRef="#br0" timeOffset="56982.3973">4561 10416 822 0,'0'1'363'0,"4"4"-139"15,6 0-45-15,13-2-21 16,8 2-10-16,9-2-23 15,5-2-23-15,4-1-15 16,2 0-3-16,-9 0-30 16,-1 1-3-16,-16 1-6 15,-4 0-29-15</inkml:trace>
  <inkml:trace contextRef="#ctx0" brushRef="#br0" timeOffset="58442.836">5399 10601 611 0,'-11'2'299'0,"3"1"-126"0,23 0-91 16,58-3-90-16,32 0-6 15,62-5 35-15,41 3 14 16,63 1 22 0,31 1-1-16,58 0 23 0,25 1 13 15,41-5 7-15,14-5 0 16,16 1-23-16,4-6-15 16,1 4-12-16,-26 3-2 0,-1 0-21 15,-17 9-11-15,-47 1-6 16,-6-3-2-16,-85 9-2 15,-36-5-1-15,-61 6-38 16,-29 0-45-16</inkml:trace>
  <inkml:trace contextRef="#ctx0" brushRef="#br0" timeOffset="59227.804">6490 9957 719 0,'8'0'347'0,"14"4"-61"0,9-1-158 16,23 3-29-16,4-3-9 15,7-3-34-15,6 2-15 16,-16 1-14-16,-9 2-5 15,-20-1-4-15,-16 0 2 16,-5 5 5-16,-10-3 1 16,-11 9-3-16,-8-1-3 0,-20 3-12 15,-3 5-3 1,-5 2-3-16,6 4-2 0,10 0 0 16,7 0-2-16,15-5-1 15,5-4 2-15,18-11 5 16,13-5 4-16,22-7 0 15,14-5 0-15,8 0-3 16,-2 0-4-16,-5 6 9 16,-11-1-36-16,-13 4-136 15,-7 0-168-15</inkml:trace>
  <inkml:trace contextRef="#ctx0" brushRef="#br0" timeOffset="59426.4308">6594 10115 993 0,'9'-1'400'16,"1"-3"-227"-16,25 0-29 16,22 4-14-16,7-2-24 15,20 5-54-15,-18-3-18 16,-9-1-33-16,1-1-55 15</inkml:trace>
  <inkml:trace contextRef="#ctx0" brushRef="#br0" timeOffset="59656.8504">6918 9790 920 0,'10'-1'419'16,"14"1"-161"-16,15 0-156 16,7 0-9-16,16-1-41 15,-3 0-15-15,-2 0-62 16,-4-1-81-16</inkml:trace>
  <inkml:trace contextRef="#ctx0" brushRef="#br0" timeOffset="59875.0541">7503 9625 1071 0,'-1'3'508'0,"-4"-1"-127"0,3 14-285 16,3 8-27-16,4 12-15 16,5 9-11-16,6 7-15 15,-2-1-7-15,1-5-46 16,-2-8-46-16</inkml:trace>
  <inkml:trace contextRef="#ctx0" brushRef="#br0" timeOffset="61172.1563">7874 9995 991 0,'3'0'448'16,"0"3"-189"-16,6 13-162 16,10 7-33-16,-5 10-24 15,-3 3-5-15,-5 3-3 16,-1-2-2-16,-1-6-9 15,1-5-2-15,-2-9 0 16,0-10 12-16,-1-9 14 16,0-8 5-16,4-10-6 15,-3-2-13-15,3-6-14 16,3-1-2-16,5 0 6 16,5 2-4-16,6 5-6 0,8 3-9 15,1 17-10 1,-17 1-1-1,1 0 31-15,47 1-66 0,-6 11 78 0</inkml:trace>
  <inkml:trace contextRef="#ctx0" brushRef="#br0" timeOffset="61542.1289">8694 10017 690 0,'-16'-5'414'0,"-22"-8"-15"16,-1 7-120-16,0 6-118 15,-1 1-33-15,10 11-63 16,8-1-29-16,10 4-26 15,6 3-6-15,16-3-5 16,7 1-1-16,15 3 1 16,5 2 1-16,5 3 1 15,0-1 3-15,-8-2 1 16,-4-4 1-16,-19-1 3 0,-5 1 0 16,-17-2 2-16,-10 1 1 15,-11-4 7-15,-7-5-11 16,3-5-86-16,5-6-95 15</inkml:trace>
  <inkml:trace contextRef="#ctx0" brushRef="#br0" timeOffset="61748.0008">8820 10060 932 0,'2'7'460'0,"2"7"-145"16,0 4-71-16,-4 10-91 16,0 1-41-16,0 3-60 15,2 1-22-15,5-4-21 16,-4-2-61-16,2-8 46 16</inkml:trace>
  <inkml:trace contextRef="#ctx0" brushRef="#br0" timeOffset="61903.1376">8849 9819 1338 0,'-3'-5'544'0,"-5"-4"-349"0,7 5-114 15,3 4-102-15,5 6-74 16</inkml:trace>
  <inkml:trace contextRef="#ctx0" brushRef="#br0" timeOffset="62208.1943">8930 10116 729 0,'10'14'389'16,"2"9"-104"-16,0 2-93 15,-3-5-14-15,-4-7-33 16,-2-3-14-16,1-6-7 15,-3-3 2-15,-1-2-6 16,-1 0-9-16,-1-1-41 16,1 1-25-16,1-2-35 15,3-8-12-15,5-3-8 16,32-27-3-16,-15 30 2 16,4 3 2-16,0 6 5 15,0 1 1-15,-4 9 3 16,-3 5 4-16,-5 3 14 15,-3 4 5-15,-4-3 2 16,-4 0-3-16,1-4-8 16,1-1-22-16</inkml:trace>
  <inkml:trace contextRef="#ctx0" brushRef="#br0" timeOffset="62604.498">9590 9737 952 0,'-15'6'412'0,"-17"13"-215"16,-5 11-33-16,2 25-59 15,9 10-19-15,8 11-27 16,14 2-33-16,13-8-12 16,11-9-3-16,14-10-3 0,10-7 12 15,8-19-126-15,-4-7-116 16</inkml:trace>
  <inkml:trace contextRef="#ctx0" brushRef="#br0" timeOffset="63055.9603">9788 9995 1029 0,'-4'-2'447'0,"-4"1"-245"16,2 8-70-16,2 10-64 15,2 5-30-15,7 8-24 16,-2 0 1-16,9 0-6 15,1 1 0-15,2-9 4 16,5-2 3-16,0-12 7 16,3-7 7-16,1-8 5 15,0-7 2-15,-2-6-1 16,-2-1-1-16,-9-4-3 16,-2 3-2-16,-6 1-4 15,-3 0 17-15,-3 8-4 16,-1 3-5-16,0 10-23 0,1 2-24 15,2 8-12 1,2 8 2-16,3 1 13 0,3 6 6 16,7 0 2-16,2-3 2 15,7-3 4-15,2-4 3 16,1-10 12-16,2-5 8 16,-5-10 44-16,-2-7 11 15,-10-2 1-15,-5-5-5 16,-7 4-60-16,-5-3-42 0,-4 5-86 15,3 3-34-15</inkml:trace>
  <inkml:trace contextRef="#ctx0" brushRef="#br0" timeOffset="63393.6655">10384 10273 739 0,'0'-9'426'16,"-2"-6"-94"-16,-5-2-70 15,-3 1-51-15,-7 3-57 16,0 3-30-16,-1 4-71 15,5 5-24-15,-1 4-33 0,4 7-5 16,4 5 5-16,3 3 4 16,7 0 7-16,7 1 1 15,0-4 1-15,1-3 1 16,-1-7 5-16,3-5 0 16,4-7-5-16,1-5-35 15,-1-1-36-15</inkml:trace>
  <inkml:trace contextRef="#ctx0" brushRef="#br0" timeOffset="63642.0538">10467 9743 1225 0,'5'0'498'0,"8"6"-298"16,8 6-92-16,13 26-43 16,4 12 1-16,0 16 8 15,-6 6 0-15,-16-5-8 16,-8-2-14-16,-14-8-19 16,-9-4-4-16,-9-8-8 0,0-8 10 15,-6-9-9-15</inkml:trace>
  <inkml:trace contextRef="#ctx0" brushRef="#br0" timeOffset="66384.5351">5536 11295 365 0,'6'0'292'15,"0"-3"18"-15,5-7-89 16,3-4-24-16,2-9-62 16,3-3-16-16,0-4-3 15,-1-2 3-15,-4 2-15 16,-2 2-14-16,-4 1-9 16,-3 5-9-16,-5 11 0 15,0 5-6-15,-3 8-47 16,-1 5-18-16,4 14-25 0,2 8-3 15,8 25 12 1,1 15 4-16,3 18 7 0,-3 1 1 16,2-12 5-16,-1-9 3 15,-4-24 4-15,-1-14 1 16,-3-12 11-16,1-9-51 16,-2-8-119-16,3 0-335 15</inkml:trace>
  <inkml:trace contextRef="#ctx0" brushRef="#br0" timeOffset="66693.3465">6049 11421 936 0,'11'3'384'0,"15"-1"-220"0,14 0-34 15,21 0-8-15,7 1-15 16,4-2-33-16,-5 1-8 15,-18-2-23-15,-9-4-7 16</inkml:trace>
  <inkml:trace contextRef="#ctx0" brushRef="#br0" timeOffset="68840.5501">6875 11385 592 0,'-23'-12'373'0,"-20"-9"-42"0,9-10-120 16,2-6-51-16,13-7-73 15,8-2-28-15,15 5-42 16,9 5-4-16,11 7 7 16,7 6 0-16,13 13-11 15,1 8-8-15,11 13-13 16,2 12 0-16,-7 11 14 15,-5 5 4-15,-32 11 8 16,-16 7 1-16,-29 13-2 16,-16-1 0-16,0-6-3 15,-1-10 2-15,6-24 9 16,6-12 3-16,4-15 0 16,4-8-4-16,14-3-15 15,10-2-8-15,13-1 13 16,12 3 3-16,10 4 7 0,7 5 6 15,6 3-16-15,-1 2-1 16,2 3-3-16,-2 1-3 16,-6 1-22-16,-7 3-65 15</inkml:trace>
  <inkml:trace contextRef="#ctx0" brushRef="#br0" timeOffset="69168.4877">7188 11366 1208 0,'0'-3'517'0,"5"-1"-289"16,3 4-91-16,12 19-96 16,3 3-14-16,1 9-11 15,-1 6-2-15,-9-5 1 16,-8-1 0-16,-5-7 0 15,-1-7 0-15,0-8 9 16,0-9 7-16,-1-9 3 16,1-4-2-16,0-12-11 15,2 1-11-15,7-3-10 16,5 0-1-16,4 4-5 16,2 1-4-16,2 5 4 0,1 5 0 15,6 11 1 1,3 2 1-16,0 13-34 0,-2-2 67 15</inkml:trace>
  <inkml:trace contextRef="#ctx0" brushRef="#br0" timeOffset="70161.9565">7885 11353 966 0,'-11'-8'551'0,"-9"-8"-142"0,-9 0-157 15,-6 5-53-15,-4 6-113 16,0 6-25-16,5 14-45 16,4 6-15-16,15 12-8 15,5 5-3-15,15 5 1 16,7-5 0-16,16-8-9 16,14-6-1-16,11-12-5 15,3-5-18-15,-6-7-81 16,-4-3-52-16,-13-2-426 15</inkml:trace>
  <inkml:trace contextRef="#ctx0" brushRef="#br0" timeOffset="70549.2386">8110 11457 479 0,'-5'-3'242'16,"17"-5"-54"-16,-2 0-23 0,-3 0-15 15,11-2-8-15,-15 2-8 16,-3-2 1-16,-11-1-8 16,-5 1 6-16,-8-4-34 15,-3 4-17-15,0 4-38 16,0 6-34-16,4 13-21 15,1 4-8-15,12 14 0 16,3 4 4-16,16 3 7 16,7-5 4-16,14-8 3 15,6-6 1-15,5-15 5 16,3-2 6-16,-7-9 20 16,-3-7 14-16,-18-8 18 15,-9-7 0-15,-12-1-19 16,-11 0-27-16,-7 10-64 15,-4 6-57-15</inkml:trace>
  <inkml:trace contextRef="#ctx0" brushRef="#br0" timeOffset="70813.4938">8334 11386 1129 0,'6'0'442'0,"3"4"-298"16,8 7-40-16,2 14-36 16,2 4-9-16,-5 4-13 15,-2 1 3-15,-18-9 26 16,-5-5 6-16,-10-11 2 15,-6-4-2-15,0-7-81 16</inkml:trace>
  <inkml:trace contextRef="#ctx0" brushRef="#br0" timeOffset="71451.9041">8639 11119 756 0,'-19'7'351'16,"-18"19"-144"-16,4 6-72 16,16 20-58-16,6 9-13 15,15 8-9-15,8 1 2 16,6-11-14-16,6-8-5 0,1-18-14 15,2-7-7-15,-2-10-57 16,-3-7-89-16</inkml:trace>
  <inkml:trace contextRef="#ctx0" brushRef="#br0" timeOffset="71853.0095">8801 11306 904 0,'-7'7'360'16,"-5"3"-210"-16,8 15-84 15,1 4-19-15,6 5-5 16,8 1-13-16,5-7-8 16,2-6 1-16,4-5 2 15,-3-5 3-15,-1-12 10 16,2-2 1-16,-2-12 3 0,2-8-1 15,-6-5-5-15,-5-3-2 16,-9-5-7 0,-3 2 0-16,-2 4-12 0,-6 4 2 15,2 15-13-15,2 7-11 16,1 11-17-16,6 8-7 16,3 7 3-16,7 2 7 15,9 4 15-15,1-1 4 16,11-7 5-16,-1-5 6 15,1-8 20-15,-1-6 9 16,-10-9 35-16,-5-1 7 0,-11-10-9 16,-4-1-9-16,-4 0-58 15,-2-3-51-15,1 7 320 16</inkml:trace>
  <inkml:trace contextRef="#ctx0" brushRef="#br0" timeOffset="72148.8644">9340 11585 627 0,'-4'-7'427'0,"-5"-8"11"15,-7 0-203-15,1 4-42 16,-8-1-74-16,1 4-28 15,7 8-59-15,1 5-25 16,6 7-21-16,3 5-2 16,11 4 9-16,5 0 7 15,5-1 7-15,6-3 2 16,0-5 4-16,-3-5 3 16,0-7 7-16,-7-3 21 15,-4-11-91-15,0-1-84 0</inkml:trace>
  <inkml:trace contextRef="#ctx0" brushRef="#br0" timeOffset="72356.0059">9374 11219 1074 0,'7'-4'465'0,"13"4"-240"15,7 8-51-15,6 13-64 16,1 10-12-16,0 17-11 15,-8 7-13-15,-11 6-17 16,-10 0-7-16,-17-6-21 16,-5-4-6-16,-6-11-25 15,3-3-49-15</inkml:trace>
  <inkml:trace contextRef="#ctx0" brushRef="#br0" timeOffset="72884.163">10027 11299 888 0,'3'-2'407'0,"7"-4"-177"15,0 3-45-15,13 3-68 16,5 1-17-16,9 4-32 16,2 1-12-16,-5 6-19 15,-3 1-11-15,-13 3-12 16,-8-1-1-16,-10 3 5 16,-11 1-1-16,-9 6-1 0,-7 2-2 15,-12 0-7-15,4 2-2 16,0-2-2-1,3-1 0-15,10-4-2 0,3-2 0 16,10-7 1-16,7-1-1 16,10-2 4-16,8-2 1 15,15-3 1-15,6-4-1 16,7-4-1-16,-5-2 4 16,-1-3-77-16,-6-1-64 15</inkml:trace>
  <inkml:trace contextRef="#ctx0" brushRef="#br0" timeOffset="73102.8071">9837 11454 1121 0,'4'0'438'0,"17"0"-266"15,15 2-83-15,19 4-14 16,13 1-4-16,10 5-22 16,0-1-14-16,-15-1-4 0,-5-3-44 15</inkml:trace>
  <inkml:trace contextRef="#ctx0" brushRef="#br0" timeOffset="73349.0086">10240 11095 1058 0,'7'-2'430'0,"9"-2"-227"15,6 6-95-15,14 3-37 16,-2 5-10-16,6-2-34 16,-4 0-9-16,-4-5-52 15,-4-2-108-15</inkml:trace>
  <inkml:trace contextRef="#ctx0" brushRef="#br0" timeOffset="73523.1005">10632 10960 1014 0,'0'0'496'0,"0"4"-174"16,1 4-97-16,3 11-114 0,-2 8-16 15,5 8-28-15,-4 4-13 16,-3-1-21-16,2-1-6 16,-2-5-38-16,1-2-80 15</inkml:trace>
  <inkml:trace contextRef="#ctx0" brushRef="#br0" timeOffset="74228.4337">10998 11253 989 0,'-2'-1'458'15,"2"1"-202"-15,2 17-136 16,2 13-51-16,3 27-26 15,2 11 0-15,1 0 3 0,-5-6 1 16,2-16-11-16,-1-7-10 16,-1-11-15-16,1-5-46 15,-2-11-499-15</inkml:trace>
  <inkml:trace contextRef="#ctx0" brushRef="#br0" timeOffset="74387.4747">10826 11510 1036 0,'7'0'415'0,"13"1"-251"15,13 3-50-15,22-3-18 16,8 2-17-16,11 1-31 16,-3 1-13-16,-11-1-72 15</inkml:trace>
  <inkml:trace contextRef="#ctx0" brushRef="#br0" timeOffset="74712.8906">11431 11270 749 0,'0'-2'458'0,"3"-1"14"16,6 6-282-16,6 21-121 0,6 10-21 15,3 15-3-15,0 8 2 16,-6-6 2-16,-6-4 0 16,-8-16-14-16,-4-7-8 15,-1-11 0-15,-1-5 10 16,-4-8 12-16,-1-5-1 16,3-7-8-16,-2-7-13 15,8-6-24-15,4 1-4 16,7-4-8-16,7-1-3 15,7 1 1-15,3 1 2 0,-1-1 0 16,3 3-2-16,-3 5 45 16,-4 5-85-16,2 9 191 15</inkml:trace>
  <inkml:trace contextRef="#ctx0" brushRef="#br0" timeOffset="75088.9483">11731 11081 994 0,'-3'-10'440'0,"3"-6"-187"0,5 2-100 16,11 5-64-16,6 2-6 15,6 0-27-15,5 4-7 16,5 5-11-16,-4 6 0 16,-7 5 4-16,-8 2-6 15,-16 0 7-15,-5 1 0 16,-15 4-5-16,-2-1-6 16,4 2-15-16,1-5-5 15,13-4-5-15,5 0 1 0,10-4-1 16,5 0-1-16,9-4-1 15,4 0-1 1,4-3 0-16,0-2-2 0,-3-1-36 16,-4-2 342-16</inkml:trace>
  <inkml:trace contextRef="#ctx0" brushRef="#br0" timeOffset="75626.0524">12163 11366 742 0,'0'0'423'0,"2"-1"-25"16,5 0-187-16,-7 1-85 15,20 0-14-15,51 4-22 16,-22 3-12-16,0 4-16 16,-4-2-11-16,-12 1-15 15,-10-3-6-15,-15 0-2 16,-7 0 3-16,-9 3-1 16,-7 3-3-16,-14 8-11 15,-4 2-6-15,-3 6-7 16,-3 1-3-16,11-3 1 15,4 0 0-15,9-5-1 16,7-3 0-16,9-2-4 16,8-5-1-16,10-6-1 15,11 1 0-15,11-7 1 16,5-4 2-16,5-1-35 0,-3-2-53 16,-5-2-189-16</inkml:trace>
  <inkml:trace contextRef="#ctx0" brushRef="#br0" timeOffset="75839.497">12180 11541 746 0,'-1'-5'454'0,"5"-3"54"15,7-1-290-15,13 5-83 16,11 4-16-16,15 0-45 15,5 4-20-15,7 0-26 16,0-3-9-16,-5 0-62 16,-4-3 11-16</inkml:trace>
  <inkml:trace contextRef="#ctx0" brushRef="#br0" timeOffset="76053.0611">12441 11190 1187 0,'15'-1'454'16,"22"-3"-331"-16,7 4-5 15,10 2-29-15,-6 1-26 16,-9 1-37-16,-7-1-19 15,-7-1-12-15</inkml:trace>
  <inkml:trace contextRef="#ctx0" brushRef="#br0" timeOffset="77754.4899">12262 10594 682 0,'1'1'349'0,"2"-1"-132"16,1 1-48-16,-4-1-72 15,18 0-28-15,68-1 1 16,-10-1 4-16,22 2 8 15,8 3 0-15,7 3-2 16,-1 1-3 0,-7-2-25-16,-11 0-5 0,-23-4-13 15,-18-1-8-15,-25-1-3 16,-5 0-2-16,-12 1-39 16,-2 0 194-16</inkml:trace>
  <inkml:trace contextRef="#ctx0" brushRef="#br0" timeOffset="80739.0132">12977 11092 694 0,'-12'-7'397'0,"-6"-8"-46"15,9-1-182-15,9 4-54 16,15-3-44-16,8 8-19 16,21 5-35-16,3-3 7 15,7 12-15-15,-1 2-4 16,-24 4 3-16,-8 8-2 16,-22 5 8-16,-16 7 0 15,-10 7 2-15,-8 2 1 16,1-3-7-16,4-6 0 0,13-14-4 15,11-4 3-15,11-13 20 16,15-3 16-16,12-3 13 16,6 0-4-16,4-1-21 15,-4 3-16-15,-2 1 11 16,-4 0 11-16</inkml:trace>
  <inkml:trace contextRef="#ctx0" brushRef="#br0" timeOffset="81136.8917">13684 10145 1103 0,'4'0'471'0,"11"7"-269"16,11 14-89-16,26 31-74 16,5 18-1-16,17 20 8 15,1 2-1-15,-9-9-10 16,-8-5-9-16,-13-16-6 0,-4-5 17 16,-4-13-144-16,-3-10-276 15</inkml:trace>
  <inkml:trace contextRef="#ctx0" brushRef="#br0" timeOffset="81366.4427">14288 10137 983 0,'-7'-2'453'0,"-16"-3"-198"16,-5 9-112-16,-9 23-85 15,-7 9-4-15,-15 32 3 16,-7 13-4-16,-9 8-19 16,-2 3-10-16,18-15-12 15,6-9-4-15,23-18-44 16,13-9-47-16,14-18-345 16</inkml:trace>
  <inkml:trace contextRef="#ctx0" brushRef="#br0" timeOffset="81646.2432">14665 10044 1049 0,'-15'-1'436'16,"-21"2"-246"-16,2 10-57 15,-9 15-60-15,0 12-12 16,7 25-32-16,6 11-8 16,19 23-7-16,11 1-4 15,13-7-1-15,9-10 1 16,10-20 3-16,4-8 1 0,4-16 1 16,-3-12 0-16,0-23-55 15,8-6 38-15</inkml:trace>
  <inkml:trace contextRef="#ctx0" brushRef="#br0" timeOffset="81979.8553">14757 10354 939 0,'16'-2'384'0,"23"-5"-205"16,10 6-8-16,7 1-29 16,2 3-10-16,-11 4-53 0,-9 0-19 15,-16 6-28-15,-16 0-4 16,-10 7-3-16,-14 3-3 16,-19 2-3-16,-2 4-5 15,-8 0-10-15,5-4-1 16,12 0-2-16,8-2-1 15,13-6-3-15,8-1-2 16,12-4 0-16,10-8 0 16,18-5 0-16,6-1 0 0,8-4 11 15,3 3-43-15,-6-1-133 16</inkml:trace>
  <inkml:trace contextRef="#ctx0" brushRef="#br0" timeOffset="82208.9114">14787 10523 1023 0,'9'0'403'0,"14"2"-246"16,10 1-25-16,16 4-18 15,5 2-14-15,13 4-43 16,-7-9-19-16,-5-2-28 0,0-6-51 16</inkml:trace>
  <inkml:trace contextRef="#ctx0" brushRef="#br0" timeOffset="82410.193">15414 10165 844 0,'16'18'426'0,"12"11"-124"0,3 26-97 15,-1 16 8-15,-7 8-36 16,-8 9-20-16,-11-7-52 16,-9-3-35-16,-22-8-26 15,-6-4-14-15,-8-11-56 16,-3-8-368-16</inkml:trace>
  <inkml:trace contextRef="#ctx0" brushRef="#br0" timeOffset="84069.0802">5381 12015 697 0,'-3'-3'265'0,"-1"-4"-188"16,3 5-46-16,1 2-24 15,0 3 6-15,0-3 9 16,0 0 16-16,1 5 18 16,8 12-6-16,22 31-12 15,-15-25-14-15,5 3-14 16,3 3-2-16,3 5-2 16,2 2-2-16,6 2 0 15,5 0 0-15,9-2 1 16,4-4 1-16,8-6 3 15,2-4 0-15,3-4 2 16,2-8 0-16,5-6-1 16,3-3-3-16,6-4-4 15,0 1-3-15,-1-1 0 16,-2-7-2-16,5 0 2 16,7 0 0-16,12-1 0 15,1 3-1-15,10 0 1 0,1 0 0 16,10 0 0-16,-1 2 0 15,4 2 0-15,2 1-1 16,-6 4 0-16,0 2 0 16,-3 3 1-16,-3 3-1 15,-1 5 1-15,-1 2 0 16,-3 2 0-16,-3-1 0 16,-1 2 1-16,-5-1 0 15,-8 7 0-15,-3-2-1 0,-8 3 0 16,-2 5-3-16,-12 0 0 15,-9 3 0-15,-15-2 2 16,-6 0 1-16,-11 0 3 16,1-4 0-16,-1-1 0 15,0 1 0-15,-1-8 2 16,-3 1 0-16,-9-7 3 16,-3-6 3-16,-5-8 9 15,-3-4 4-15,-2-7-1 16,0-2-2-16,-1-1-12 15,-1 2-3-15,0 0-5 16,1 1-1-16,2-2 0 16,4-1 0-16,6-4-5 15,3-1-2-15,9-5-10 16,3 1-4-16,4-2 1 16,1-2 3-16,2 2 9 0,2-1 5 15,4-1 3-15,3 0-1 16,8 1-1-16,5-2-1 15,10 0-3-15,6 3-1 16,10-2 0-16,12 3 0 16,17 2 1-16,8 2 2 15,19 2 0-15,-5 3 0 16,8 6 1-16,0 1-1 0,-3 7 2 16,11 1-1-16,-10 1 1 15,9 1 1-15,6 3 0 16,-5 2-1-16,16 3 1 15,-2 3-1-15,0 1 1 16,6-2 0-16,-5 1 1 16,-5-1 2-16,-49-10 0 31,-57-1 2-31,1 1 0 16,154 0 1-16,-14-12 2 0,-7-5 1 0,-87-7 13 15,-11 2 4-15,-23-7 3 16,-13 1 0-16,-19-2-11 15,-2-4-2-15,-14 2-3 16,-9 0-14-16,-12 0-60 16</inkml:trace>
  <inkml:trace contextRef="#ctx0" brushRef="#br0" timeOffset="84799.0631">8793 13106 799 0,'3'-7'366'16,"1"-1"-196"-16,8 8-42 0,3 17-62 15,4 14-30-15,1 28 0 16,-4 14 3-16,-2 20-3 16,-5 3-1-16,-4-6-10 15,-5-10-3-15,0-17-3 16,-4-9-1-16,5-14-89 15,5-9-105-15</inkml:trace>
  <inkml:trace contextRef="#ctx0" brushRef="#br0" timeOffset="85031.1092">9131 13174 882 0,'6'-12'388'15,"3"-10"-139"-15,-1 13-171 16,-3 8-30-16,-1 11 0 0,2 13-15 16,2 20-10-16,1 18 2 15,1 21 0-15,-1 6 2 16,-3-3-3-16,-1-10-5 16,5-15-2-16,-2-12 0 15,1-11-73-15,-2-5-64 16</inkml:trace>
  <inkml:trace contextRef="#ctx0" brushRef="#br0" timeOffset="85216.4244">8836 13599 1180 0,'0'-1'468'0,"6"-4"-298"16,9 4-56-16,20 0-49 15,17-1-11-15,27 1-25 16,9 1-9-16,6 0 16 16,-11-1-58-16,-13-1-135 15</inkml:trace>
  <inkml:trace contextRef="#ctx0" brushRef="#br0" timeOffset="85480.4979">9779 13124 934 0,'-14'-4'426'16,"-16"-4"-182"-16,-6 3-85 16,-4 12-61-16,-5 9-25 15,-1 21-30-15,2 12-7 16,15 25-18-16,9 12-1 15,21 5-5-15,13-3-2 0,17-10-2 16,8-10 1 0,9-12 2-16,4-6 2 0,-5-15 3 15,0-8-38-15,-13-18-112 16</inkml:trace>
  <inkml:trace contextRef="#ctx0" brushRef="#br0" timeOffset="85820.3404">9857 13415 910 0,'3'-5'394'0,"7"-5"-181"16,7 3-62-16,13 0-42 15,10 3-13-15,7 8-36 16,-2 3-14-16,-11 4-12 0,-8 4-8 15,-19 2-9-15,-10 1-3 16,-21 7-6-16,-9 2-2 16,-12 5-1-16,-3 0 0 15,13 0-2-15,5-5-1 16,16-4-2-16,8-3 0 16,10-7 0-16,11 0 1 15,11-2 4-15,9-4 2 16,7-5 0-16,0-3 1 15,0-6-2-15,1-1 1 0,-5-1-78 16,-4-2-74-16</inkml:trace>
  <inkml:trace contextRef="#ctx0" brushRef="#br0" timeOffset="86043.0924">9777 13569 937 0,'4'-4'453'16,"5"-3"-158"-16,15 3-149 15,7 4-27-15,22 1-24 16,6 5-5-16,12 1-20 16,-1-1-7-16,-9 0-28 15,-5-4-12-15,-10-3-66 0,-5-5-52 16</inkml:trace>
  <inkml:trace contextRef="#ctx0" brushRef="#br0" timeOffset="86316.2383">10378 13244 957 0,'9'7'410'16,"3"3"-209"-16,10 18-70 15,0 12 13-15,2 19-4 16,-3 6-12-16,-9 10-41 16,-9 0-20-16,-15-4-31 15,-4 3-8-15,-6-7-6 16,0-7-1-16,2-14-1 16,0-10 0-16,3-13-3 15,-3-8 1-15,6-4-4 16,1 0-2-16,2-5-6 15,5 4 23-15,0-6-95 16,0 0 469-16</inkml:trace>
  <inkml:trace contextRef="#ctx0" brushRef="#br0" timeOffset="106205.0558">10025 3965 716 0,'-2'0'326'16,"2"1"-141"-16,10-1-81 15,12-1-25-15,28-7-17 16,15 3-10-16,22-3-29 15,8 3-8-15,1 1-6 16,-1-1 2-16,1 3-91 16,-4-4-166-16</inkml:trace>
  <inkml:trace contextRef="#ctx0" brushRef="#br0" timeOffset="106575.0521">10197 3800 646 0,'-18'14'273'0,"-13"5"-119"0,-13 15-76 16,-3 3-5-16,-4-3-13 16,5 3-4-16,14-10-1 15,9-4 18-15,20-5 7 16,13-5-7-16,24-1-23 15,10 2-13-15,24-1-3 16,7 2-3-16,0-1 8 16,4-2 476-16</inkml:trace>
  <inkml:trace contextRef="#ctx0" brushRef="#br0" timeOffset="107425.8996">5553 3044 565 0,'-14'18'282'0,"-8"19"-79"15,-6 23-122-15,-1 16-8 16,-3 14-41-16,0-3-14 0,2-6 6 16,6-10 5-1,11-24 5-15,7-6 0 16,8-25-13-16,3-13-3 0,8-24-4 16,4-12-1-16,6-19-3 15,-1-6 1-15,1-7 12 16,-6-5 7-16,-1-1 11 15,2 0 5-15,-4 11 1 16,-1 11 2-16,-3 19-11 16,-5 11-16-16,-1 23 0 15,0 10-5-15,5 21 5 16,1 8 7-16,8 19-11 16,7 8-4-16,1-5-2 15,3-3 1-15,-5-12 3 16,-5-12 4-16,-8-7-20 15,-4-1-39-15,-8-10-155 0</inkml:trace>
  <inkml:trace contextRef="#ctx0" brushRef="#br0" timeOffset="107581.0756">5449 3432 1021 0,'4'-1'382'0,"9"1"-263"0,7 0-99 15,9 2 0-15,9-2-2 16,0-1 16-16,4 0-154 16</inkml:trace>
  <inkml:trace contextRef="#ctx0" brushRef="#br0" timeOffset="107905.0671">5898 3466 802 0,'-2'8'356'0,"7"18"-147"16,3-4-76-16,7-2-54 15,6-1-21-15,-1-15-37 16,2-4 1-16,-3-12 12 16,-1-6 6-16,-3-10 4 15,-1-4-2-15,-6-5-6 16,0-3-12-16,-8-11-12 0,-2-2-10 15,-5-4-7-15,-10 1 4 16,-9 10 4-16,2 8 8 16,-6 20 2-16,-2 11-2 15,-1 18-11-15,0 7-8 16,11 11-13-16,7 0-5 16,22 0-2-16,13-3 3 15,10-4-14-15,12 1-40 16,7-7-223-16</inkml:trace>
  <inkml:trace contextRef="#ctx0" brushRef="#br0" timeOffset="108272.5006">6233 3462 582 0,'0'9'374'0,"1"3"5"15,6-3-195-15,3-3-122 16,4-6-26-16,3-1-17 16,-2-7 0-16,1-6 3 15,-1-2 0-15,-2-4 1 16,-3 5 1-16,-11-5 2 16,-6-1 4-16,-11 2-8 15,-5 2 10-15,0 12-4 16,0 9-8-16,2 13-10 15,3 9-15-15,3 10-13 16,7 5 0-16,5 5 13 0,4 0 5 16,10 8 5-16,0-1 8 15,2 2 2-15,0-2-1 16,-3-9 4-16,-1-5-2 16,0-13-2-16,1-8 0 15,-3-13-60-15,-2-5-52 0</inkml:trace>
  <inkml:trace contextRef="#ctx0" brushRef="#br0" timeOffset="108487.8623">6565 3485 1175 0,'0'2'490'0,"0"-2"-296"15,-1 3-70-15,1-3-76 16,0 0-43-16,0-1 21 16</inkml:trace>
  <inkml:trace contextRef="#ctx0" brushRef="#br0" timeOffset="108728.7037">6881 3306 879 0,'0'-2'506'0,"0"-4"-45"15,2 4-230-15,-2 2-129 16,0 0-35-16,0 0-39 16,0-1-16-16,0 1-75 15,0 0-82-15</inkml:trace>
  <inkml:trace contextRef="#ctx0" brushRef="#br0" timeOffset="108873.176">6916 3489 1142 0,'-2'-4'595'15,"-1"-2"-128"-15,-2-1-310 16,3 1-64-16,-1 0-114 0,1-2-52 16</inkml:trace>
  <inkml:trace contextRef="#ctx0" brushRef="#br0" timeOffset="109622.123">5282 4053 624 0,'-5'11'296'0,"-1"7"-64"16,0 11-163-16,3 9-18 15,2 9-6-15,0 5-6 16,4-3-22-16,1-7-1 15,-2-12 0-15,3-5 1 16,-4-16 2-16,1 0-7 16,-3-11-22-16,-3-3-6 0,0-4-11 15,-4-10 2-15,1-2 16 16,-1-11 1-16,-3-3 3 16,3-3 0-1,1-6 2-15,2 0 3 0,2 3 0 16,3 1 1-16,4 14 28 15,0 7 11-15,4 9 0 16,4 5 0-16,5 5-31 16,4 5-10-16,12-3-4 15,4 3 1-15,3-5 4 16,4-2 1-16,-7-5 3 16,-4-5 3-16,-8 1 4 15,-9-3 2-15,-7 9-3 16,-2 2 13-16,-4 4 12 15,-5 6 11-15,-2 11 15 16,-1 5-11-16,-1 16-12 0,3 6-14 16,-2 8-13-16,0 5-3 15,5-5-4-15,-2-1 6 16,9-12-87-16,4-7-126 16</inkml:trace>
  <inkml:trace contextRef="#ctx0" brushRef="#br0" timeOffset="110189.0603">5912 4258 702 0,'-9'-6'374'0,"-15"-3"-99"16,0 3-90-16,3 6-108 15,-1 8-34-15,3 7-38 16,3 3-8-16,6 11-11 16,4-6-2-16,12 0 1 15,3-2 4-15,7-7 6 16,4-5 5-16,3-4 4 16,-1-7 5-16,0-9 7 15,-1-3 0-15,-12-9 3 16,0-1 0-16,-6-7-6 15,-3-2-1-15,5-2-7 0,3-6-4 16,4 2 0-16,6 0-1 16,1 8 25-16,2 9 9 15,0 20 24-15,1 2 7 16,3 17-13-16,-1 6-6 16,-3 10-20-16,1 8-7 15,-6 4-5-15,-2-5-2 16,-1-5 2-16,1-7 1 15,-1-11-1-15,-1-4 2 0,-4-9-12 16,-3-4-4-16,-2-7-16 16,0-5-16-16,-3-4-8 15,-3 0-12-15,-2 5-10 16,-2 3 6-16,-7 9 6 16,0 8 10-16,-2 11 23 15,-4 5 7-15,1 4 14 16,-3 1 2-16,1-8 8 15,7-4-21-15,13-13-168 16,2-9-264-16</inkml:trace>
  <inkml:trace contextRef="#ctx0" brushRef="#br0" timeOffset="110553.9732">6283 4066 850 0,'9'-8'442'0,"4"-12"-119"0,8 4-107 16,4 13-107-16,-1 2-35 15,0 10-42-15,0 4 0 16,-3 11-13-16,-3 6-5 16,-5 12-7-16,-9 7 1 15,-1 0 3-15,-1 1 2 16,2-8 0-16,2-7 0 15,4-13-16-15,-3-7-29 16,1-15-59-16,-3-7-34 0,-1-9-91 16,-3-5-34-16,-3-1-46 15,-4 3 27-15,-4 4 130 16,-1 8 91-16,0 9 146 16,-5 5 36-16,3 10 13 15,-4 1-16-15,0 1-37 16,8-1-28-16,1-4-41 15,2-5-24-15,6-5-162 16</inkml:trace>
  <inkml:trace contextRef="#ctx0" brushRef="#br0" timeOffset="110797.0732">6694 4377 1180 0,'-2'0'501'15,"-4"2"-290"-15,4-2-106 16,0 0-129-16,2 0-93 0</inkml:trace>
  <inkml:trace contextRef="#ctx0" brushRef="#br0" timeOffset="111040.7518">7061 4115 843 0,'-3'0'491'0,"1"0"-44"16,0 0-240-16,2-2-131 16,0 2-37-16,0 0-27 15,0 0-6-15,0 0-42 0,0 0-45 16,0 0-449-16</inkml:trace>
  <inkml:trace contextRef="#ctx0" brushRef="#br0" timeOffset="111213.0765">7075 4332 1564 0,'0'0'610'0,"0"2"-418"16,0-2-72-16,0 0-83 16,0-2 2-16,0 1-84 15</inkml:trace>
  <inkml:trace contextRef="#ctx0" brushRef="#br0" timeOffset="111969.4431">5294 4836 871 0,'0'-1'368'0,"1"-3"-186"0,3 7-105 15,-4-3-28-15,0 7 13 16,0 23-1-16,-1 53-13 15,1-23-6-15,0 11-24 16,2 0-8-16,-1-7-69 16,2-8-78-16,2-16-308 15</inkml:trace>
  <inkml:trace contextRef="#ctx0" brushRef="#br0" timeOffset="112270.8464">5614 4895 444 0,'8'-8'213'0,"6"-5"-14"16,-5 8-74-16,-6 2 9 16,-9 9 31-16,-6 8-32 15,-9 8-48-15,-5 4-25 16,-7 7-37-16,1-2-10 15,2 2-9-15,5-1-1 16,5-4-4-16,4 0 2 16,14-5 6-16,0-1-2 15,12-2 6-15,12-1 0 0,2 2-2 16,7-1 3 0,9 0-2-16,-2 1-2 0,6-6-23 15,-2-4-100-15</inkml:trace>
  <inkml:trace contextRef="#ctx0" brushRef="#br0" timeOffset="112587.003">6061 5152 758 0,'-7'14'382'15,"-6"4"-122"-15,-4 8-127 16,-3-2-35-16,-5-4-41 16,-3-4-15-16,1-10-13 15,-1-6-5-15,0-10-13 0,4-4-6 16,6-3-12-16,4-1-6 16,14-4 4-16,5 1 7 15,10 1 25-15,5 7 5 16,3 10 0-16,4 6-3 15,-2 13-15-15,-6 3 1 16,-1 4-2-16,-3 7 1 16,-2 2-7-16,2-5-41 0</inkml:trace>
  <inkml:trace contextRef="#ctx0" brushRef="#br0" timeOffset="112978.01">6242 5104 840 0,'-8'8'399'0,"-8"16"-160"16,0 0-115-16,12 4-90 16,5-3-18-16,13-2-10 15,6-5-2-15,4-8 1 16,2-4 3-16,8-12 14 15,-3-3 14-15,-4-14 14 16,-3-4 3-16,-7-6-3 16,-3-9-9-16,-10 1-10 0,-7 10-2 31,2 14 0-31,0 3-14 0,-26-49-6 16,-5 6-1-16,-12 5-11 0,4 25 3 15,1 18-9-15,3 8-8 16,14 14-8-16,3 4-5 15,16 6 0-15,3-1 1 16,9 1 1-16,10-2 4 0,15-3 8 16,12-3 6-16,14-1-85 15,4 1-360-15</inkml:trace>
  <inkml:trace contextRef="#ctx0" brushRef="#br0" timeOffset="113240.5786">6641 5309 1107 0,'-1'1'531'0,"1"1"-226"16,3 0-157-16,-3-2-49 16,0 0-57-16,0 0 1 15,0 0-33-15,0 0-38 16</inkml:trace>
  <inkml:trace contextRef="#ctx0" brushRef="#br0" timeOffset="113574.1387">6999 4975 1421 0,'-2'-2'576'0,"1"-1"-376"15,-4 2-66-15,5 1-91 16,-1-1-27-16,1 0-23 0,0 1-12 15,0 0-99-15,0 0-99 16</inkml:trace>
  <inkml:trace contextRef="#ctx0" brushRef="#br0" timeOffset="113769.0206">6999 5141 1326 0,'-3'-2'628'0,"-2"4"-281"0,6-1-198 16,-1-1-56-16,0 0-74 16,0 0 0-16,0 0-19 15,0 0-356-15</inkml:trace>
  <inkml:trace contextRef="#ctx0" brushRef="#br0" timeOffset="123153.8634">7417 3220 645 0,'1'-5'353'16,"0"-4"-58"-16,8-1-148 16,5-2-27-16,9 0-27 15,5 0-12-15,10 4-31 16,1 4-17-16,-5 7-13 15,-5 4-3-15,-10 8 0 16,-10 1 1-16,-15 6 4 16,-4 4 1-16,-17 3 4 15,-2-2-1-15,0-6-3 16,-2-9-1-16,16-9-22 16,7-1-13-16,12-5-16 0,10 3-3 15,14 4 8-15,-1 4 8 16,16 8 10-16,4 7 2 15,-5 7 16-15,-5 1 11 16,-26 3 27-16,-14 0 12 16,-32 0 2-16,-2-2-2 15,-16-4-7-15,-1-11-6 16,8-15-6-16,2-6-8 16,15-10-23-16,5 1-8 0,13 0-11 15,4 2-5-15,9 4-45 16</inkml:trace>
  <inkml:trace contextRef="#ctx0" brushRef="#br0" timeOffset="128063.9055">7431 5092 10 0,'6'-6'4'0,"6"-3"-3"16,5-2-3-16,11 1-1 16,-3-1 1-16,13-1 1 15,0 4-1-15,4 3 42 16,3 5 30-16,-9 4 66 16,-6 3 38-16,-15 5 56 0,-11-2 17 15,-16 2-1 1,-14-4 10-16,-13-5-46 0,-7-3-32 15,-4-14-49 1,5-5-47-16,12-14-58 0,5-4-23 16,20-4-33-16,12 3 0 15,13 1 15-15,13 4 12 16,7 14 18-16,5 9 2 16,3 17 1-16,-2 13 3 0,-15 15 23 15,-16 5 7-15,-29 15 4 16,-14 2-4-16,-21 5-18 15,-3-4-8-15,6-19-4 16,7-11 2-16,17-27-16 16,7-3-8-16,12-15-18 15,6-2-9-15,11-1 0 16,5 0 3-16,15 5 4 16,8 6 5-16,10 10 11 15,5 7 18-15,0 14 25 16,-6 3 5-16,-13 3 5 15,-7-3-13-15,-10-13 16 16,2-6-49-16</inkml:trace>
  <inkml:trace contextRef="#ctx0" brushRef="#br0" timeOffset="137222.0893">7604 3964 975 0,'-3'1'432'15,"-7"3"-215"-15,-2 8-50 16,-7 7-55-16,-3 9-28 0,-1 9-36 16,1 2-18-16,8 3-23 15,7-5-5-15,9-11-3 16,9-7 0-16,7-10 3 15,6-5 3-15,11 0 4 16,-3-4 0-16,2 1 0 16,-2-1 5-16,-7 0-94 15,1 5-97-15</inkml:trace>
  <inkml:trace contextRef="#ctx0" brushRef="#br0" timeOffset="137455.0697">7783 4027 1047 0,'-3'-2'538'0,"-6"1"-162"0,5 3-143 15,7 9-153-15,2 8-41 16,6 17-39-16,-1 7-2 16,-2 14 3-16,-2 6 5 15,-4-1 6-15,-2-6 2 16,1-14 3-16,-1-9 0 15,5-16-1-15,-3-7-2 16,-1-6-22-16,6-8 432 16</inkml:trace>
  <inkml:trace contextRef="#ctx0" brushRef="#br0" timeOffset="207520.775">18758 9697 432 0,'-14'1'243'0,"-6"4"-62"16,15 1-84-16,32 0-76 15,20 3 2-15,35 1 15 16,24-2 9-16,38 1 4 16,8-2-7-16,14-4-1 15,-8 1-60-15</inkml:trace>
  <inkml:trace contextRef="#ctx0" brushRef="#br0" timeOffset="207817.8553">20172 9783 441 0,'16'0'254'0,"15"-1"-60"0,22 1-41 15,8 0-14-15,27-3-30 16,11 1-21-16,15 2-32 15,4 0-11 1,-11 3-12-16,-2-3-68 0</inkml:trace>
  <inkml:trace contextRef="#ctx0" brushRef="#br0" timeOffset="208149.0909">21710 9728 522 0,'17'-1'267'0,"28"1"-48"0,9 0-94 15,27 2-49-15,11-1-3 16,28 0-23-16,7-1-2 16,14-4-13-16,5-2-12 15,-3-2-50-15,5-1-63 0</inkml:trace>
  <inkml:trace contextRef="#ctx0" brushRef="#br0" timeOffset="208389.9163">23820 9748 598 0,'46'-5'319'15,"29"-3"-80"-15,35 1-104 16,16-2-25-16,25 1-46 0,15 2-18 16,12 4-50-16,6 2-103 15</inkml:trace>
  <inkml:trace contextRef="#ctx0" brushRef="#br0" timeOffset="208940.5087">18019 10033 521 0,'-5'3'279'0,"-4"1"-26"0,-10 15-147 16,-11 3-5-16,-17 12-20 15,-11 10-18-15,-25 14-32 16,-4 9-12-16,-9 14-9 15,-1 1-16-15</inkml:trace>
  <inkml:trace contextRef="#ctx0" brushRef="#br0" timeOffset="209212.8519">16765 10993 619 0,'-8'0'303'15,"-14"5"-46"-15,-4 13-149 16,-12 12-39-16,-9 10 15 15,-21 15-18-15,-14 4-17 16,-17 17-13-16,-4 7-28 16</inkml:trace>
  <inkml:trace contextRef="#ctx0" brushRef="#br0" timeOffset="209508.6744">15322 12174 790 0,'-5'4'325'0,"-10"11"-166"0,-8 7-76 16,-16 12-22-16,-9 12-1 15,-24 14-20-15,-8 4-14 16,-17 0-17-16,1-1-3 16,7-7 8-16,9-3-65 15</inkml:trace>
  <inkml:trace contextRef="#ctx0" brushRef="#br0" timeOffset="209782.4165">13787 13408 799 0,'-21'31'290'16,"-24"22"-217"-16,-12 5-68 16,-5-3 1-16,-8-4-7 15,2-3-65-15</inkml:trace>
  <inkml:trace contextRef="#ctx0" brushRef="#br0" timeOffset="211075.8272">20233 10390 583 0,'0'-13'339'15,"0"-10"33"-15,0 9-208 16,-1 19-96-16,0 10 5 16,1 24-40-16,1 12-10 0,-1 14-11 15,0 3-5-15,-2 2-2 16,-4-2 3-16,0-2 7 15,2 4 16-15,1-15-115 16,3-8-119-16</inkml:trace>
  <inkml:trace contextRef="#ctx0" brushRef="#br0" timeOffset="211342.986">20056 10535 997 0,'0'-12'396'0,"4"-14"-249"16,12-2-36-16,25 1-45 16,18 0-10-16,29 11-33 15,11 8-13-15,12 17-11 16,-14 14-2-16,-13 16-2 16,-17 9-3-16,-36 10-2 0,-17 7 0 15,-46 11 4-15,-18 7 6 16,-18 6 6-16,-1-3 3 15,7-20 5-15,5-15-8 16,13-29-47-16,4-16-29 16,10-16-75-16,5-11-36 15,5-5-217-15</inkml:trace>
  <inkml:trace contextRef="#ctx0" brushRef="#br0" timeOffset="211604.0362">20958 10526 1135 0,'0'1'465'15,"-3"1"-275"-15,-1 17-132 16,0 7-35-16,-2 18 9 15,-1 9 2-15,0 14-1 16,1 4 6-16,3 2-11 16,2-6-35-16,3-16-146 15,5-11-190-15</inkml:trace>
  <inkml:trace contextRef="#ctx0" brushRef="#br0" timeOffset="211795.6149">20880 10463 837 0,'0'-10'403'0,"6"-15"-176"16,11 7-76-16,16 3-94 16,16 4-23-16,21 9-10 15,10 2-4-15,11 2-6 16,-6 4-17-16,-11 1-205 15</inkml:trace>
  <inkml:trace contextRef="#ctx0" brushRef="#br0" timeOffset="212007.3923">20861 10789 956 0,'13'1'372'0,"21"-2"-231"0,13-3-33 15,27-1-4-15,11-1-24 16,14 0-22-16,-7 2-69 16,-12 3-411-16</inkml:trace>
  <inkml:trace contextRef="#ctx0" brushRef="#br0" timeOffset="212282.0246">21460 10430 683 0,'11'-1'299'0,"17"-1"-113"16,14 2-75-16,32 4 1 15,8 1 9-15,9 3-15 16,-2-4-16-16,-13-4-34 16,-12 0-12-16,-17-4-70 15,-10 2-52-15,-22-1-218 16,-6 1-167-16</inkml:trace>
  <inkml:trace contextRef="#ctx0" brushRef="#br0" timeOffset="212486.3471">21822 10513 430 0,'-4'6'249'15,"-5"15"-14"-15,-1 3-70 16,1 8-52-16,-3 11-16 0,3 10-19 15,-2 5-19 1,0 6-11-16,2 0-8 0,4-8-16 16,4-7-3-16,2-15-30 15,1-7-81-15</inkml:trace>
  <inkml:trace contextRef="#ctx0" brushRef="#br0" timeOffset="212760.9723">21957 10459 1025 0,'-4'-6'431'15,"-4"-9"-241"-15,8 22-130 16,0 9-9-16,0 19-34 15,0 11-7-15,4 14 3 16,4 8 0-16,2 11 0 0,-3 3 2 16,-1-5 1-16,-3-6 1 15,1-23 2 1,0-7 0-16,1-20 15 0,0-4-39 16,-1-9-99-16,1-8-124 15</inkml:trace>
  <inkml:trace contextRef="#ctx0" brushRef="#br0" timeOffset="213023.0323">21428 11100 822 0,'-3'2'351'0,"8"4"-168"15,11 4-118-15,32-3-28 16,18 0 4-16,38-3 32 16,13-6 21-16,14-1 24 15,13 1 2-15,-15-2-28 16,-11 2-18-16,-30 0-35 16,-24 0-8-16,-31 0-11 15,-11 2-31-15,-18 4-97 16</inkml:trace>
  <inkml:trace contextRef="#ctx0" brushRef="#br0" timeOffset="213673.4591">19671 11382 494 0,'3'3'163'16,"5"-1"-141"-16,34 1-45 15,21 4 28-15,36-2 97 16,22-1 44-16,49 3 80 16,19-2-1-16,40 1-39 15,11 0-19-15,27-6-50 16,12-5-18-16,5-9-33 16,11-3-17-16,-32-3-16 15,-15 5-6-15,-45 5-6 0,-26 5-4 16,-48 11-45-16,-27 7-505 15</inkml:trace>
  <inkml:trace contextRef="#ctx0" brushRef="#br0" timeOffset="222069.8805">975 15144 918 0,'1'-2'387'0,"-1"4"-244"16,2 13-41-16,0 23-62 16,-2 15-18-16,0 26-2 15,0 7 0-15,-2 14-6 16,0-1 1-16,-2-9-3 15,0-5 0-15,1-23 3 16,3-13-23-16,11-20-264 16</inkml:trace>
  <inkml:trace contextRef="#ctx0" brushRef="#br0" timeOffset="222272.8233">1294 15234 917 0,'-1'-2'424'0,"-4"-1"-169"0,-1 10-119 16,-2 23-59-16,0 12-25 15,4 26-21-15,2 9-8 16,2 18-13-16,6-1-3 16,5 0-1-16,-1-7 3 15,7-22-43-15,-4-8-68 0</inkml:trace>
  <inkml:trace contextRef="#ctx0" brushRef="#br0" timeOffset="222443.9822">972 15641 836 0,'11'2'413'16,"7"-2"-1"-16,20-2-403 15,10-1 0-15,15-6 4 16,7 6-13-16</inkml:trace>
  <inkml:trace contextRef="#ctx0" brushRef="#br0" timeOffset="222710.9611">1866 15103 1208 0,'-13'3'472'16,"-18"11"-317"-16,-6 9-53 16,-6 20-47-16,2 14-10 0,7 29-25 15,9 8-9-15,13 21-11 16,12 3 0-16,14-10 0 15,8-7 0-15,14-23 1 16,3-13-1-16,8-24-77 16,6-13-173-16</inkml:trace>
  <inkml:trace contextRef="#ctx0" brushRef="#br0" timeOffset="223069.0574">1875 15503 1134 0,'6'2'421'0,"11"-1"-317"0,9 0-56 15,21 5-23-15,2-3-5 16,1 0-7-16,-4 0-1 15,-15 0 4-15,-5-1 2 16,-13 4 6-16,-8-1 2 16,-12 9 4-16,-7 5 1 15,-10 7-3-15,-3 8-5 0,2 1-12 16,2 3-5 0,6-3-8-16,4-2-6 0,13-6-1 15,5-6 0-15,14-5 3 16,9-7 3-16,6-6 1 15,4-1 1-15,6-2-37 16,-2-3-64-16</inkml:trace>
  <inkml:trace contextRef="#ctx0" brushRef="#br0" timeOffset="223260.7468">1945 15757 954 0,'0'0'387'0,"16"-2"-216"15,10 2-129-15,13-2-39 16,12 1 0-16,5 1-1 0,1-2 3 16,0 2-98-16</inkml:trace>
  <inkml:trace contextRef="#ctx0" brushRef="#br0" timeOffset="223490.0272">2284 15248 1124 0,'5'0'425'0,"18"6"-297"16,6 7-102-16,17 24-8 15,8 13-4-15,-13 19 34 16,-6 13 17-16,-25 14 18 16,-12 6 1-16,-12 0-32 15,-8-8-16-15,-2-19-16 16,1-14-8-16,6-18-294 16</inkml:trace>
  <inkml:trace contextRef="#ctx0" brushRef="#br0" timeOffset="224098.3802">2917 15651 767 0,'5'0'325'0,"5"3"-112"15,15 4-194-15,10-3-6 16,12 0 7-16,6-1-2 0,3-5-1 16,-2-3 20-1,-5 3-187-15</inkml:trace>
  <inkml:trace contextRef="#ctx0" brushRef="#br0" timeOffset="224317.9917">2923 15872 619 0,'1'2'367'16,"6"2"-11"-16,22-4-203 15,8-4-24-15,18-3-46 16,5-1-12-16,1 0-48 15,-3 1-6-15,-9 5-39 16,-5-1-162-16</inkml:trace>
  <inkml:trace contextRef="#ctx0" brushRef="#br0" timeOffset="225063.0306">3828 15859 882 0,'-13'-1'329'0,"-10"-3"-255"15,16 4-91-15,28 5-32 16,19 1-2-16,31 5 10 15,20 0 8-15,46-2 35 16,19-3 9-16,59-9 47 16,23-6 22-16,43-11 2 15,23-2 5-15,29-7-18 16,16 1-15-16,10 1-16 16,7 2-6-16,-3 8-18 15,-7 1-3-15,-13 4-2 16,-15 3-3-16,-29 5-1 0,-20 3 0 15,-44 3-1-15,-30 8 3 16,-55 5-84-16</inkml:trace>
  <inkml:trace contextRef="#ctx0" brushRef="#br0" timeOffset="226099.2895">4750 15085 548 0,'30'0'241'0,"20"0"-125"16,17 1-20-16,3 1 16 15,8-2-21-15,0 0-26 16,-6-3-3-16,-6 2-11 15,-21 2-20-15,-9 4 11 16,-26 5 24-16,-10 4 20 16,-18 8 17-16,-14 1-12 15,-9 9-29-15,-8-1-23 0,-4 5-22 16,2 3-7-16,3 2-5 16,3 1-2-16,15-4-3 15,7-3-3-15,14-10-7 16,8-7-1-16,14-7-4 15,4-6 1-15,21-5 2 16,9-1 4-16,11-5 5 16,5 1 2-16,-4-4-59 15,-7 0-53-15</inkml:trace>
  <inkml:trace contextRef="#ctx0" brushRef="#br0" timeOffset="226290.3041">4963 15332 979 0,'-4'0'417'0,"0"1"-270"0,10 3-65 16,17-1-61-16,8-3-22 16,21 0 9-16,5-2 1 15,12 1-2-15,2-1 0 16,-8-1-182-16</inkml:trace>
  <inkml:trace contextRef="#ctx0" brushRef="#br0" timeOffset="226497.7974">5229 14973 726 0,'2'-3'377'0,"12"2"-33"16,12 1-268-16,23 0-80 15,4 4 5-15,1-4 51 16,-2 2-103-16</inkml:trace>
  <inkml:trace contextRef="#ctx0" brushRef="#br0" timeOffset="226644.8533">5607 14764 955 0,'-1'-4'407'0,"-3"-2"-192"0,4 6-78 15,0 0-33-15,0 2-19 16,2 28-39-16,5 47-8 16,-2-29-9-16,-2 2-1 15</inkml:trace>
  <inkml:trace contextRef="#ctx0" brushRef="#br0" timeOffset="227054.9539">5764 15181 847 0,'4'-2'398'15,"5"2"-141"-15,7 9-155 16,5 6-36-16,1 15-7 15,-2 2 1-15,-11 8 1 16,-4 1-1-16,-5-5-16 0,-4-5-11 16,2-16-6-16,1-7 11 15,1-13 8-15,1-8 1 16,6-12-1-16,0-7-14 16,8-5-18-16,3 0-5 15,2 5-14-15,6 4-6 16,5 10-3-16,0 2-1 15,5 14-48-15,-6 5-60 16</inkml:trace>
  <inkml:trace contextRef="#ctx0" brushRef="#br0" timeOffset="227400.9154">6440 15182 815 0,'-10'-11'444'16,"-9"-4"-115"-16,-7 5-143 16,-2 3-46-16,-2 10-70 15,1 1-23-15,8 6-44 16,3 3-18-16,19 12-16 15,9 0 1-15,18 7 13 0,9 1 9 16,1-6 9-16,-4 2 3 16,-15-8 6-16,-8 0 6 15,-12-5 30-15,-2-2 10 16,-15-8 17-16,-7-2-1 16,-10-10-54-16,-4-5-51 15,10-3-165-15,7-1-135 16</inkml:trace>
  <inkml:trace contextRef="#ctx0" brushRef="#br0" timeOffset="227571.735">6575 15173 880 0,'0'1'420'0,"2"6"-146"15,-2 6-99-15,2 13-89 16,-1 5-24-16,0 10-37 15,0-2-9-15,-1-2-42 16,0-5-76-16</inkml:trace>
  <inkml:trace contextRef="#ctx0" brushRef="#br0" timeOffset="227737.0033">6567 14990 986 0,'-3'-7'531'16,"-1"-6"-95"-16,1 5-264 16,3 2-163-16,2 6-17 15,5 4-68-15,4 1-150 16</inkml:trace>
  <inkml:trace contextRef="#ctx0" brushRef="#br0" timeOffset="228008.0383">6757 15201 826 0,'7'18'403'0,"1"12"-152"0,-1 6-108 15,-2 3-27-15,-5-4-44 16,2-2-15-16,-2-12-17 16,-1-4-4-16,-1-11-1 15,2-6-1-15,2-7-9 16,8-8-6-16,4-8-17 15,3-4-2-15,5-4-2 16,-2 0 1-16,5 7 3 16,-2 4 8-16,0 16 8 15,-2 7 3-15,-9 16 6 16,-2 8-3-16,-8 10-5 16,-3 3 1-16,2 4-31 15</inkml:trace>
  <inkml:trace contextRef="#ctx0" brushRef="#br0" timeOffset="228373.0611">7413 14890 1090 0,'-7'-1'460'0,"-11"0"-266"16,-3 7-74-16,-7 17-82 15,-1 9-23-15,0 24-19 16,4 7 2-16,15 15 3 16,8 2 3-16,16-3 1 15,5-5-1-15,9-19-1 16,4-12 10-16,0-18-130 16,0-10-107-16</inkml:trace>
  <inkml:trace contextRef="#ctx0" brushRef="#br0" timeOffset="228808.3642">7486 15106 1067 0,'-2'1'420'0,"-5"8"-282"15,4 9-52-15,2 15-44 16,7 6-12-16,11 10-18 15,-2-2-4-15,8-2 0 16,-3-7 3-16,-2-14 4 16,2-3 4-16,-4-20 15 15,1-5 3-15,0-17 5 16,-2-8-3-16,-2-2-15 16,-2-1-3-16,-4 2-7 15,-5 1-1-15,-2 9 0 16,-1 2-2-16,-4 10-13 15,3 6-10-15,-2 12-19 16,2 9-4-16,3 9 4 16,5 4 9-16,4 3 15 15,7-4 2-15,6-6 4 16,2-5 1-16,5-15-5 16,-4-7 39-16,-2-13 61 0,-4-8 27 15,-8-9 43-15,-3-5-34 16,-4-2-54-16,-4 2-38 15,-4 6-113-15,0 2-72 16</inkml:trace>
  <inkml:trace contextRef="#ctx0" brushRef="#br0" timeOffset="229150.2827">8090 15425 944 0,'-6'-5'517'15,"-4"-10"-127"-15,-4 3-141 16,-2 1-63-16,-3 4-93 15,1 4-47-15,2 9-40 16,2 3-9-16,4 4-17 16,0 0-2-16,12 2 5 15,3-3 4-15,8 0 13 16,2-1 2-16,1-6 2 16,1 1-1-16,1-6 1 0,-2-4-11 15,-2-3-98-15</inkml:trace>
  <inkml:trace contextRef="#ctx0" brushRef="#br0" timeOffset="229374.0244">8153 15020 880 0,'7'-2'436'0,"9"-1"-137"16,8 6-145-16,8 8-105 15,1 7-17-15,0 13-17 16,-3 7 2-16,-13 19 31 16,-13 1 15-16,-6 10 10 15,-8-5-1-15,-9-12-25 16,7-2-433-16</inkml:trace>
  <inkml:trace contextRef="#ctx0" brushRef="#br0" timeOffset="230185.8658">3694 16733 494 0,'6'-4'271'0,"7"-7"-37"16,4-11-57-16,7-7-4 15,1-7-9-15,2-5-9 16,1 2-4-16,-3-1-25 15,-5 3-27-15,-4 8-48 16,-1 5-7-16,-7 8-23 16,-1 6-4-16,-3 12 1 15,-3 9-7-15,5 13-10 16,3 14-1-16,2 11-3 16,-2 9 3-16,0 14 3 15,-4-2 4-15,-5 7 3 16,4-8 1-16,-4-15-1 15,-1-10 0-15,1-19-69 16,3-4-60-16</inkml:trace>
  <inkml:trace contextRef="#ctx0" brushRef="#br0" timeOffset="230528.246">4191 16779 618 0,'-1'-1'406'0,"0"1"2"16,3 1-186-16,-2-1-109 15,16 1-39-15,67 12-25 16,-19-8-16-16,6 0-18 16,-4-1-1-16,-11-7 4 15,-7 0-5-15</inkml:trace>
  <inkml:trace contextRef="#ctx0" brushRef="#br0" timeOffset="230952.0839">5212 16169 971 0,'-15'5'423'0,"-23"12"-230"16,-4 9-57-16,6 31-61 16,4 18-27-16,9 32-28 15,9 18-6-15,13 18-11 16,4 1-3-16,17-8 2 15,4-13 1-15,8-26 2 0,4-15 1 16,10-30 2-16,3-18-1 16,-5-23-25-16</inkml:trace>
  <inkml:trace contextRef="#ctx0" brushRef="#br0" timeOffset="231826.8305">5504 16768 952 0,'-10'-11'386'0,"-13"-19"-225"16,5-8-46-16,9-6-44 16,2-3-12-16,13 4-19 15,3 1 4-15,12 9 5 16,7 8-3-16,6 15-18 16,5 10-14-16,3 21-8 15,-4 9 3-15,-16 17 9 16,-12 3 6-16,-24 14 0 15,-7 3-1-15,-12 4-2 16,-6-2-3-16,1-16 4 16,5-10 5-16,-2-24 6 15,2-8 2-15,8-12-7 16,-1-7-10-16,14-11-19 0,11 1-10 16,9-5-4-16,16 4 1 15,6 11 5-15,6 7 4 16,5 14 1-16,-6 4 4 15,0 8 2-15,-3 2 2 16,-4 2-53-16,-3-5-57 16,-2-2-289-16</inkml:trace>
  <inkml:trace contextRef="#ctx0" brushRef="#br0" timeOffset="232144.7521">5828 16815 824 0,'1'-4'423'15,"3"-2"-136"-15,4 6-132 16,3 4-34-16,-1 7-57 16,0 7-19-16,-3 8-1 15,-5 0-1-15,2 1-4 16,-6-4-4-16,0-5-7 15,-1-7-4-15,-2-7 10 16,5-3 3-16,0-13-5 16,4-2-2-16,1-12-19 15,1-6-10-15,7-2-3 16,2 2-2-16,2 3-3 0,8 6 0 16,0 10-1-16,-1 6 48 15,3 12-52-15</inkml:trace>
  <inkml:trace contextRef="#ctx0" brushRef="#br0" timeOffset="232528.9318">6421 16764 1050 0,'-6'-5'473'0,"-11"-3"-226"15,-3 0-16-15,-15 5-76 16,-1 1-36-16,-3 8-54 16,3 7-43-16,8 10-34 0,11 6-7 15,13 7-3-15,9 0 3 16,18-2 14-16,3 0 1 16,14-8 1-16,1-8-29 15,1-7-115-15,-4-10-95 16</inkml:trace>
  <inkml:trace contextRef="#ctx0" brushRef="#br0" timeOffset="232855.035">6630 16789 709 0,'-5'-4'420'0,"-8"-8"-55"0,-10 3-96 16,-4-3-33-16,0 5-81 15,-4 4-55-15,9 6-70 16,-1 8-27-16,8 4-30 15,7 4-10-15,2 2 3 16,9 1 7-16,7-2 15 16,3-5 8-16,8-6 4 15,0-7 3-15,5-9 1 16,2-3-2-16,7-5-1 16,0-1-1-16,6 2-1 15,-2 2-1-15,-2 8 2 16,0 4 2-16,-10 9 16 15,-6 4 18-15,-14 4 38 16,-7 5 16-16,-14 4 3 0,-5 0-14 16,-10-3-31-16,-7-6-25 15,0-9-132-15,5-3-89 16</inkml:trace>
  <inkml:trace contextRef="#ctx0" brushRef="#br0" timeOffset="233229.843">7207 16454 945 0,'-7'-1'422'0,"-14"2"-193"15,-2 7-71-15,-8 10-66 16,0 9-14-16,1 17-36 15,2 6-18-15,12 21-9 16,10 8-14-16,13 6-1 0,8-2 0 16,14-10 1-16,-2-14 16 15,4-18-78-15,3-5-58 16</inkml:trace>
  <inkml:trace contextRef="#ctx0" brushRef="#br0" timeOffset="233680.4067">7310 16733 774 0,'-5'0'334'0,"-8"8"-167"16,-2 4-59-16,3 15-33 15,1 6-13-15,8 11-23 16,5 1-3-16,13-4-18 15,2-3-3-15,4-15 3 16,1-10 4-16,1-13 13 16,-3-6 5-16,0-14 2 15,-3-5-3-15,-7-9-8 16,-3-3-4-16,-4-1-6 16,-2 3-1-16,2 10-5 15,0 5-1-15,-6 11-4 16,2 4-6-16,-2 8-19 0,-2 8-11 15,5 13-8-15,2 5 1 16,1 7 14-16,6 1 8 16,9-2 9-16,-1-7 4 15,10-15 9-15,3-3 5 16,-2-16 56-16,4-6 24 16,-8-12 37-16,-4-4-4 15,-9-4-44-15,-7 0-22 16,-6 4-55-16,-6 4-36 15,0 7-104-15,-1 8-34 0</inkml:trace>
  <inkml:trace contextRef="#ctx0" brushRef="#br0" timeOffset="233977.737">7842 17098 325 0,'-1'-4'227'0,"-1"-8"64"15,-3 2-41-15,-3 2 9 16,-6 2-13-16,-5-1-53 16,-1 1-35-16,-1 4-69 15,2 3-32-15,6 4-41 16,4 5-9-16,5 2-5 0,4-3 0 15,11 8 5-15,2-2-2 16,8 0-1-16,2-2 0 16,1-5 5-16,-3-7 2 15,-2-6 3-15,-5 0-33 16</inkml:trace>
  <inkml:trace contextRef="#ctx0" brushRef="#br0" timeOffset="234306.0194">7847 16584 892 0,'8'-5'406'0,"9"4"-173"15,7 7-112-15,6 15-89 16,3 16-9-16,2 20-15 16,2 14-1-16,-13 9-2 0,-4-2 0 15,-19-9 5-15,-7-10 5 16,-6-16 12-16,-2-6-30 15</inkml:trace>
  <inkml:trace contextRef="#ctx0" brushRef="#br0" timeOffset="234866.7016">8319 16717 929 0,'3'0'401'16,"7"-2"-185"-16,3 1-114 15,12-1-56-15,3 1-1 16,9 1-16-16,2 2-9 16,-4 0-6-16,-2 2 0 15,-16 2 7-15,-6-3 4 16,-11 7-1-16,-5 3-1 0,-10 9-8 16,-6 5-5-16,-3 8-3 15,-6 3 0 1,4-1-3-16,2 1-1 0,7-8-1 15,8-5-2-15,7-5-7 16,5-5 0-16,10-8 0 16,6 2 3-16,15-6 4 15,2-4 2-15,10-4-26 16,2-3-43-16,-6-8-212 16</inkml:trace>
  <inkml:trace contextRef="#ctx0" brushRef="#br0" timeOffset="235066.0343">8325 16887 967 0,'0'-1'448'0,"4"0"-159"0,6 1-149 15,11 2-75-15,8 4-11 16,19 0-24-16,4 0-6 15,8-6-7-15,0 0-12 16,-12-11-87-16</inkml:trace>
  <inkml:trace contextRef="#ctx0" brushRef="#br0" timeOffset="235269.6866">8494 16472 959 0,'4'2'398'0,"15"4"-201"16,5 5-133-16,18 0-40 16,7 1-3-16,6-3-14 15,2-1-85-15</inkml:trace>
  <inkml:trace contextRef="#ctx0" brushRef="#br0" timeOffset="235422.4871">8880 16305 967 0,'0'-1'479'0,"-4"3"-146"0,1 11-115 16,3 16-109-16,-4 5-22 15,6 11-42-15,3 0-12 16,-2-3-37-16,5-2 461 15</inkml:trace>
  <inkml:trace contextRef="#ctx0" brushRef="#br0" timeOffset="236307.5896">8967 16898 1059 0,'8'0'457'16,"7"1"-221"-16,23 1-154 15,14-1-1-15,23 3-34 16,-1-3-11-16,-8 1 18 15,-10 3-65-15</inkml:trace>
  <inkml:trace contextRef="#ctx0" brushRef="#br0" timeOffset="236694.132">9505 16721 948 0,'1'0'410'16,"6"0"-179"-16,3 11-103 15,6 12-57-15,0 8 3 16,-2 15-22-16,-5 0-10 0,-5 2-9 15,-1 0-7-15,-3-14-5 16,-2-6-1-16,0-17 2 16,-1-6 10-16,2-11 27 15,1-4 0-15,3-10-3 16,3-4-11-16,7-14-32 16,3-2-3-16,8-9-7 15,1 0 8-15,5 8 2 16,4 8 1-16,1 16-2 15,-3 9-10-15,2 13-4 16,-7 6-19-16,2 6-84 16</inkml:trace>
  <inkml:trace contextRef="#ctx0" brushRef="#br0" timeOffset="237080.6035">9882 16442 1104 0,'-2'-11'467'0,"2"-12"-276"15,6 1-36-15,11 4-68 16,9 6-21-16,12 9-23 16,1 6-13-16,-1 12-12 15,-4 4-2-15,-17 6 15 16,-10 5 5-16,-19 3 2 16,-7-3 0-16,-6 1-15 15,-1-7-5-15,12-10-10 16,5 0-7-16,12-11-8 15,10-3-2-15,12-2-1 16,8-3 22-16,9 1-92 16,8 5-58-16</inkml:trace>
  <inkml:trace contextRef="#ctx0" brushRef="#br0" timeOffset="237532.7346">10314 16768 812 0,'2'0'415'0,"-1"-4"-75"0,12 3-206 15,4 0-24-15,10-1-26 16,4 2-23-16,5 7-31 16,-3 0-9-16,-7 4-14 15,-8 0 0-15,-10 4-3 16,-8 4 0-16,-10 12 1 15,-10 4 3-15,-9 6 1 16,-1 3 0-16,5-12 0 16,2-6-3-16,9-7-2 15,6-6-5-15,6 0 15 16,4-3 0-16,9 0 1 0,4-2 6 16,9-7-16-16,4 4 0 15,9-5-20-15,1-1-33 16,-2-2-162-16</inkml:trace>
  <inkml:trace contextRef="#ctx0" brushRef="#br0" timeOffset="237748.0041">10293 16945 958 0,'-4'0'452'15,"0"2"-209"-15,6 4-104 16,-2-6-45-16,17 5-48 16,52 11-5-16,-13-14-20 15,2-4-5-15,3-3-11 16,-7-4-54-16</inkml:trace>
  <inkml:trace contextRef="#ctx0" brushRef="#br0" timeOffset="238254.7469">10504 16514 1076 0,'-3'0'464'0,"-3"2"-256"16,7 3-67-16,-1-5-70 16,17 1-25-16,59 7-24 15,-24-6 0-15,2 0-8 0,-6-3-1 16,-11-3-37-16,-6-1-32 16</inkml:trace>
  <inkml:trace contextRef="#ctx0" brushRef="#br0" timeOffset="238576.0395">10808 16430 1211 0,'3'-6'511'0,"0"-7"-286"0,11-2-138 16,9 2-31-16,11 5-39 15,2 5-11-15,3 10-5 16,-5 4 1-16,-13 9 0 16,-10 2 5-16,-14 9 7 15,-11 4 0-15,-8 1 4 16,-1 0-5-16,5-6-7 16,5-2-3-16,10-9-3 15,4-2-3-15,8-11 2 16,4-4 1-16,8-5 1 15,5-2 2-15,7-6-2 16,5-3 5-16,4-4-71 0,-5-2 104 16</inkml:trace>
  <inkml:trace contextRef="#ctx0" brushRef="#br0" timeOffset="239122.4199">9061 15708 865 0,'-7'-1'351'0,"-4"-2"-217"16,20 2-104-16,15 1-17 15,36 3-6-15,16-1-1 16,38 0 34-16,21-2 19 15,32 4-6-15,19-3-10 16,28 1 52-16,10-2-6 0,11-7-9 16,-9 1 9-16,-1 3-67 15,-13 3-5-15,-14 8-5 16,-3 5 2-16,-37 1-119 16</inkml:trace>
  <inkml:trace contextRef="#ctx0" brushRef="#br0" timeOffset="239594.9125">11234 16112 1097 0,'9'5'401'0,"5"7"-280"0,19 20-107 16,4 13 8-16,14 34 23 15,-3 16 2-15,-21 18 10 16,-18 11 7-16,-39 8 1 15,-21-1 19-15,-14-6 17 16,-7-11-10-16,8-32-12 16,8-18-26-16,17-33-14 15,13-16-42-15</inkml:trace>
  <inkml:trace contextRef="#ctx0" brushRef="#br0" timeOffset="249071.7626">16124 12916 496 0,'-16'1'262'0,"-16"6"-79"15,32 1-93-15,16-1-3 0,49 3-24 16,29 2-2-16,54-7 18 16,28-1-6-16,33-1 3 15,6 0 5-15,7-1-26 16,-6 2-15-16,-21 0-13 15,-15-2-5-15,-42-2-3 16,-18 3-11-16,-37-2-395 16</inkml:trace>
  <inkml:trace contextRef="#ctx0" brushRef="#br0" timeOffset="249540.6744">16041 12411 878 0,'7'2'330'0,"17"12"-226"16,2 2-42-16,13 14-16 16,1 1-2-16,4-2-13 15,0 3-5-15,-8-8-51 16,-1 3-121-16</inkml:trace>
  <inkml:trace contextRef="#ctx0" brushRef="#br0" timeOffset="249735.5567">16349 12401 893 0,'-9'0'413'0,"-11"-2"-169"16,-7 12-120-16,-7 8-37 15,-7 9-44-15,-2 7-18 16,2 4-19-16,-1-6-3 16,11-5 1-16,2-7-17 15,19-9-117-15,7-3-106 0</inkml:trace>
  <inkml:trace contextRef="#ctx0" brushRef="#br0" timeOffset="250045.0039">16459 12534 489 0,'-3'15'258'16,"-2"10"-67"-16,1 3-85 16,5-1-20-16,5-2-29 15,0-8 14-15,3-5 18 16,1-7 12-16,-3-10 33 15,1-6 2-15,-2-9-11 16,-6-3-5-16,-3-9-25 16,-8-4-20-16,-1-3-33 15,-3-4-13-15,0-3-20 16,2 1-7-16,5-2-8 0,4 4-5 16,9 10-9-16,10 6-4 15,9 8-5-15,7 4 3 16,10 7-56-16,-1 2-49 15,9 6-200-15</inkml:trace>
  <inkml:trace contextRef="#ctx0" brushRef="#br0" timeOffset="250257.9234">16509 12754 758 0,'10'1'318'0,"16"4"-183"16,4-3-45-16,9 1-46 16,3-2-12-16,-5-1-169 15</inkml:trace>
  <inkml:trace contextRef="#ctx0" brushRef="#br0" timeOffset="250568.7775">16636 12506 996 0,'1'3'415'15,"7"2"-227"-15,-3 2-67 16,3 8-44-16,-1-2-2 15,-7 2-16-15,2 1-12 0,-4-3-17 16,1-1-5-16,-3-9-8 16,6-1 2-16,3-10-4 15,2-6-4-15,11-5-6 16,-3-2-5-16,5 0-5 16,5 3-2-16,-4 8-3 15,1 2 0-15,-6 12 11 16,-4 6 7-16,-7 7 6 15,-2 7 3-15,-3-1-9 16,0-2-3-16,2-1-142 16</inkml:trace>
  <inkml:trace contextRef="#ctx0" brushRef="#br0" timeOffset="250931.5093">16811 12286 659 0,'7'-2'370'0,"5"-3"-42"15,11-2-191-15,6 4-21 16,8-2-31-16,2 2-12 16,-6 0-23-16,-3 2-13 15,-11 2-18-15,-3 4-5 16,-12 2-6-16,1 2 0 0,-6 5-1 15,-4 3-2-15,4 8-2 16,-1 0-3-16,3 7-3 16,2 3-1-16,4 6-1 15,-2 2 1-15,0 2 2 16,-1-2 2-16,-5-7 15 16,-1-2 24-16,-3-11 55 15,-5-7 19-15,-6-10 8 16,-3-6-15-16,-7-6-37 15,-2-3-69-15,10 1-195 16</inkml:trace>
  <inkml:trace contextRef="#ctx0" brushRef="#br0" timeOffset="251374.3994">17353 12822 865 0,'13'6'357'0,"17"10"-207"16,8 5-25-16,4 5-38 15,1 6-19-15,-7 0-35 16,-6-1-8-16,-6-8-5 15,-6-6 0-15,-8-8 27 16,-1-4 24-16,-9-1 62 16,-6-1 8-16,-16 3-13 15,-9 4-24-15,-14 6-63 16,-2 4-11-16,-4 8-50 16,5 0 58-16</inkml:trace>
  <inkml:trace contextRef="#ctx0" brushRef="#br0" timeOffset="253024.8673">23945 12220 976 0,'-4'-1'399'16,"-2"0"-231"-16,0 8-132 15,5 8-17-15,1 9-17 16,0 5-1-16,10 2 11 15,3-1 2-15,6-6 1 16,3-4-1-16,-3-11 9 16,1-7 6-16,-3-10 11 0,-1-9 4 15,-7-6-2-15,-3-5-3 16,-2 0-12-16,-2 1-6 16,-2 6-13-16,0 6-8 15,0 10-25-15,1 5-11 16,5 11-9-16,-2 12 0 15,5 22 16-15,-3 9 11 16,-1 11 11-16,-4-2 3 0,-3-7 6 16,-7-8 2-16,-9-11 11 15,-2-5 10-15,-8-10 8 16,3-5 4-16,-1-12 2 16,4-5-16-16,11-12-76 15,2-1-63-15,12-6-356 16</inkml:trace>
  <inkml:trace contextRef="#ctx0" brushRef="#br0" timeOffset="253381.1105">24322 12310 764 0,'-2'11'354'16,"-3"4"-134"-16,1 16-99 15,-4 3 5-15,2 7-36 16,-2 0-23-16,5-6-31 0,-1-6-12 16,1-11-7-16,4-5 1 15,2-9 32-15,1-4 13 16,1-11 10-16,-1-6 2 16,-3-11-27-16,-1-6-10 15,-5-6-15-15,-1-4-4 16,-3-2-7-16,4 4-3 15,1 2-9-15,3 5-3 0,5 12-7 16,0 3-8-16,7 8-4 16,1 2-5-16,8 3-2 15,2 1 1-15,10 2 7 16,4 3-24-16,11-2-62 16,4 3-61-16</inkml:trace>
  <inkml:trace contextRef="#ctx0" brushRef="#br0" timeOffset="253592.322">24337 12596 866 0,'2'3'365'0,"10"1"-187"0,2 1-71 16,14 1-40-16,4-2-18 16,4 0-25-16,1-3-64 15</inkml:trace>
  <inkml:trace contextRef="#ctx0" brushRef="#br0" timeOffset="253910.0233">24524 12303 938 0,'0'7'376'15,"1"4"-196"-15,0 12-114 16,2 6 7-16,-4 1 8 16,-3 0-8-16,1-4-30 15,-1-8-10-15,4-5-13 16,0-8 3-16,6-11 2 15,4-3 0-15,7-11-2 16,0-4-6-16,4 0-10 16,2 0-2-16,-3 6 1 15,1 9 5-15,-7 7 6 16,-3 8 1-16,-4 12-3 16,-2 4-5-16,1 8-3 15,0-4-2-15,-1-3-25 16,3-3-53-16,-1-8-157 15</inkml:trace>
  <inkml:trace contextRef="#ctx0" brushRef="#br0" timeOffset="254280.3423">24672 12175 1005 0,'8'-2'418'0,"9"-8"-235"15,5 4-47-15,7 6-50 16,2 0-30-16,0 3-41 16,-1 2-11-16,-6-3 2 15,-5 1 2-15,-7-1 4 16,1 0 1-16,-7 2-4 16,1-2-2-16,-3 2-7 15,-1 1-5-15,0 6-4 16,1 4-2-16,-2 5-1 15,2 5 2-15,3 8 2 16,1 5 4-16,3 5 2 16,-3 3 2-16,-3-6-1 15,-4-3 1-15,-5-7 4 16,-6-2 22-16,-4-4 32 16,-8-4 12-16,-2-4 9 15,-3-5-15-15,2-5-19 0,4-1-24 16</inkml:trace>
  <inkml:trace contextRef="#ctx0" brushRef="#br0" timeOffset="257758.0639">18494 12697 493 0,'0'-13'311'0,"-5"-15"19"16,-8 5-52-16,-18 6-76 15,-9 6-43-15,-16 16-93 16,-7 10-44-16,1 23-45 16,6 11-7-16,19 29-1 15,17 13 9-15,21 8 18 16,18 0 0-16,31-15 2 16,16-11 0-16,36-15 2 15,8-14 4-15,14-33 22 0,6-18 27 16,-16-33 54-16,-9-14 26 15,-39-11 3-15,-21-3-14 16,-39-8-30-16,-16-2-23 16,-31 0-23-16,-18 8-16 15,-27 18-31-15,-6 15-11 16,-3 14-75-16,8 6-33 16,14 11-130-16,11 5-87 0</inkml:trace>
  <inkml:trace contextRef="#ctx0" brushRef="#br0" timeOffset="258102.01">18650 12634 901 0,'-3'0'447'15,"-5"4"-164"-15,1 5-126 16,2 24-121-16,2 15-20 15,5 35-7-15,2 14-2 16,-3 7 1-16,0-1 1 16,1-19 2-16,3-10-25 15,9-18-117-15,1-9-140 0</inkml:trace>
  <inkml:trace contextRef="#ctx0" brushRef="#br0" timeOffset="258405.8828">18126 13048 522 0,'-7'-1'342'0,"0"1"7"0,3 0-140 15,21 2-80-15,21-1-31 16,46-3-23-16,26 0-2 16,41-3-6-16,18 4-4 15,-9-1-16-15,-11 2-5 16,-42 0-46-16</inkml:trace>
  <inkml:trace contextRef="#ctx0" brushRef="#br0" timeOffset="259431.0356">19070 13002 550 0,'-2'-2'258'0,"-2"1"-118"16,1 1-47-16,3 0-44 15,30 5-16-15,79 10 7 16,-6-4 24-16,40-3 56 16,26-1 14-16,28 3-11 15,16-5-14-15,0-2-52 16,-13-2-20-16,-17-2-11 15,-23-3-3-15,-37-1-96 16</inkml:trace>
  <inkml:trace contextRef="#ctx0" brushRef="#br0" timeOffset="260098.8515">18575 13355 555 0,'0'-5'303'15,"-1"-2"-55"-15,0 0-30 16,1 5-63-16,-1 2-44 16,1 0-67-16,0 13-25 0,8 74-32 15,2-14 4-15,1 25 6 16,4 12 1-16,-1 9 5 15,-4-1 3 1,-2-10 2-16,-6-15 1 0,3-23 0 16,1-6 0-16,2-15 10 15,-3-6-48-15</inkml:trace>
  <inkml:trace contextRef="#ctx0" brushRef="#br0" timeOffset="263634.0561">19773 12979 667 0,'11'-1'327'16,"6"1"-115"-16,8 0-75 15,2-1-3-15,-4 2-16 16,-4 1-14-16,-5 4-26 16,-5 2-22-16,-5-1-30 15,1 2-8-15,1-1-5 16,6 1-1-16,-1-5 1 15,2-3 0-15,-8-2 1 16,1-4 1-16,-3 2 5 16,-1 0 2-16,-1 1-4 15,-1 1-3-15,-1 0-9 16,0 0-3-16,0 0-1 16,0-1 0-16,0 1 0 0,0 0 0 15,-1 0 1-15,1 0 0 16,0 0-2-16,-2 0-1 15,1-1 0-15,1 1 0 16,0 0-24-16,0 0-18 16,-5 0-44-16,2 0-26 15,-10-4-58-15,-28-9-12 16,28 8-61-16,1 2-21 0,3 0-55 16</inkml:trace>
  <inkml:trace contextRef="#ctx0" brushRef="#br0" timeOffset="263886.7278">19772 12928 718 0,'-2'4'356'16,"-3"-1"-115"-16,6 10-120 15,6-3-26-15,10 8-26 16,9 3-9-16,12 1-20 15,1-1-8-15,3-2-14 16,-4-4-2-16,-7-4 2 16,-4-3 3-16,-8-1 2 15,-4-2-1-15,-5-4-39 0,-2 1-30 16,-2-2-87-16,-1 0-75 16</inkml:trace>
  <inkml:trace contextRef="#ctx0" brushRef="#br0" timeOffset="264075.7014">20004 13080 300 0,'-1'-2'249'0,"-1"0"36"16,-3 2-41-16,4 0-50 16,-1 0-23-16,-5 10-15 15,-32 40-14-15,5-26-51 16,-7-1-23-16,4 2-39 15,7-2-11-15,14-4-54 16,8-4-94-16</inkml:trace>
  <inkml:trace contextRef="#ctx0" brushRef="#br0" timeOffset="264881.0144">19942 12721 794 0,'3'-7'371'0,"0"-9"-143"0,-1-3-35 15,6-3-44-15,-7-3-20 16,1 1-23-16,2-2-23 16,-4 2-32-16,-2 5-16 15,2 2-33-15,2 5 1 16,-2 5-5-16,-3 2-7 15,3 5-30-15,-2 6-6 16,2-6-7-16,0 7 3 0,5 22 25 16,7 28 9-1,-6-25 10-15,3-1 5 0,-6-5 7 16,2-3 1-16,-4-9 5 16,-4-2 5-16,-5-7 8 15,-5-5 2-15,-5-3 1 16,-1-4-5-16,-5-1-14 15,3 2-6-15,8 5-16 16,1 1-12-16,19 1-6 16,3 1-1-16,24-2 6 15,8-1 11-15,10-2 10 16,6 1 3-16,-7-1 16 16,-4 2-31-16,-12 1-221 15</inkml:trace>
  <inkml:trace contextRef="#ctx0" brushRef="#br0" timeOffset="266756.4171">18665 14297 327 0,'-1'0'226'15,"-2"0"-6"-15,-1 0-55 16,3-1-27-16,0 1-46 15,0 0-25-15,0 15-31 16,-1 47-4-16,5-17-12 16,-2 2-3-16,0-1 0 15,3-4 1-15,-3-9 2 0,0-10 3 16,-1-6 0-16,0-2-64 16</inkml:trace>
  <inkml:trace contextRef="#ctx0" brushRef="#br0" timeOffset="267389.2164">18650 14630 519 0,'-1'-2'301'0,"-1"-1"-27"16,2 1-88-16,0 1-69 15,0 1-29-15,30 0-33 16,65 2 5-16,-3 3-5 16,16-4-4-16,25 1-8 15,6 1-10-15,-5 0-8 16,-12 0-4-16,-33 3-5 16,-22 2 0-16,-32 0-18 15,-14 0-53-15</inkml:trace>
  <inkml:trace contextRef="#ctx0" brushRef="#br0" timeOffset="269714.977">19928 14545 750 0,'1'-5'358'0,"2"-3"-134"0,1 4-37 15,-4 6-66-15,-7-1-32 16,-9 11-46-16,-9 5-17 16,-10 3-12-16,-1 7-4 15,4-3-1-15,-2-2-1 16,8-4 4-16,4-5 0 16,7-5 2-16,7-4 2 15,7-4 0-15,2-3-4 16,6-6-9-16,3-1-6 15,12-5-11-15,3 0-1 0,16 1 2 16,1-3 2 0,2 4 8-16,-5-1 4 0,-17 4 9 15,-7 0 7-15,-15 4-1 16,-5 4-6-16,-14 7-9 16,-4 5-3-16,-8 8-3 15,-5-2 2-15,3 0 3 16,-1 0 0-16,9-2 0 15,4-3 4-15,12-1-51 16,3-3-26-16,6-4-23 16,1-2-6-16,2-2 52 15,-3 0 23-15,-2 0 19 16,1 0 0-16,0-1 0 16,0 1 2-16,0 0 18 15,0 1 12-15,0 0 9 16,-1 0 1-16,1 0-5 15,0 0-8-15,1 0-8 0,4 2-3 16,26 2-9-16,41 41-1 16,-25-27 1-16,0 2 3 15,-7 1 5-15,-3-3 4 16,-9-2 5-16,-8-5 2 16,-5-6-16-16,-4-2-21 15,-10-7-62-15,0 0-37 16,-12-8-8-16,-5-1 6 0,-12 1 30 15,-4-2-5-15,-7 2-151 16,-3 2-39-16,9 0 35 16,3-1 73-16,12 3 245 15,8 1 98-15,5 0 60 16,5 4-13-16,7-1-55 16,6 4-41-16,11 5-66 15,7 3-21-15,8 5-24 16,-1-2-2-16,-3 3 6 15,-7-2 4-15,-9-5 3 16,-2-2-3-16,-9-6-24 16,0-3-11-16,-5-4-13 15,-4-3 4-15,-3-3 25 16,-3-4 21-16,-1-4 58 16,3-5 16-16,2 2 18 15,0-3-1-15,4 1-29 0,0 3-7 16,1 7 9-16,0 6 6 15,0 11-13-15,-1 0-15 16,-3 7-41-16,2 4-19 16,0 8-13-16,1 5 3 15,3 8 6-15,-1 1 2 16,6-1 3-16,0-3 2 16,1-9 4-16,-4-2 2 15,-2-11 5-15,-1-2 8 0,1-6 0 16,-3-7 1-16,-8-8-2 15,-2-6-6-15,-6-9 2 16,4-4-1-16,6-1-4 16,-4-5-1-16,8 13-10 15,-2 5-2-15,-1 10-5 16,5 9-7-16,-3 4-19 16,7 11-2-16,5 10 0 15,0 5 7-15,3 5 22 16,-5-2 3-16,0-4 4 15,-2-3 3-15,0-7 5 16,-5-3 4-16,-2-8 10 16,0-2 4-16,-2-5 1 15,3 2-2-15,0 0-10 16,-2-9-6-16,-4-10-10 16,-4-30-1-16,11 31-4 15,2 2-1-15,0 7 2 0,0 3 2 16,-2 6-9-16,-7 2-2 15,-1 6-4-15,-7 1-1 16,-8 6 10-16,-3 1 5 16,1 0 3-16,-1-4 1 15,11-5 1-15,10-4-4 16,5-3-10-16,4-3-5 0,11-4-7 16,4 2 1-16,6-6 8 15,4 0 2-15,-4-2 6 16,-2 0 3-16,-7 6 3 15,-5 2 4-15,-8 5 1 16,-5 3 0-16,-8 6-5 16,-7 0-1-16,-7 6-2 15,-2-2 3-15,-3-2 3 16,1 2 2-16,8-6 0 16,5-2 0-16,9-4-6 15,6-2-4-15,11-3-4 16,9-1-2-16,8 0 0 15,2-1 0-15,-2 3 1 16,-6 1 1-16,-8 5 5 16,-6 1 4-16,-9 4 9 15,-1 1 2-15,-11-1 3 16,-1 1-1-16,-3-4 0 0,-6 0 1 16,0-6 2-16,0 0 0 15,0-2-7-15,3 0-6 16,6 0-11-16,4 4-5 15,5 2-7-15,4 2-2 16,5 4 0-16,7 3 5 16,11-1 7-16,3 0 5 0,5-2 6 15,1-1 2 1,-7-3 4-16,-1-2 2 0,-8 0 4 16,-10-2 6-16,-2-2 9 15,-7-1 0-15,3 1-6 16,0 1-3-16,-19-6-13 15,-35-11 0-15,27 9-6 16,4 2-4-16,9 4-7 16,2 3-6-16,10 5-11 15,5 0-1-15,16 4 0 16,7 4 4-16,8 0 15 16,2-1 4-16,-4-2 6 15,-1-2 2-15,-6-3 7 16,-5-2 4-16,-10-3 29 15,-6-2 5-15,-10-2-2 16,0 0-4-16,-3-2-26 16,-9 1-6-16,2-3-3 0,-1-3 1 15,-5 1-6 1,4-1-1-16,3 3-5 0,4 4-2 16,9-1-8-16,6 4-4 15,10 0-3-15,1 0 0 16,5 1 6-16,0-2 4 15,-1 4 7-15,-2 0 4 16,-6 0 22-16,-3 1 8 16,-5-3 11-16,1-2 7 0,-3 1 41 15</inkml:trace>
  <inkml:trace contextRef="#ctx0" brushRef="#br0" timeOffset="271073.8383">19378 14074 817 0,'-7'-6'383'0,"-7"-5"-160"16,5-4-46-16,9-9-62 15,2-4-30-15,12-4-40 16,7-1-11-16,6 6-7 16,6 7-6-16,-3 14-10 15,0 10-6-15,0 20-12 16,-6 5 3-16,-6 11 4 15,-12-2-1-15,-21-3 1 16,-8 5 0-16,-19-9 7 16,0-1 6-16,-1-9-8 15,-1-9-7-15,13-12-17 16,8-3-6-16,16-2-3 16,7-3-1-16,15 2 14 15,7 3 4-15,9 5 13 16,7 2 9-16,-2 8-3 0,1 0-2 15,-7 0 1-15,-5 2 9 16,-2-4-139-16,-2-1-342 16</inkml:trace>
  <inkml:trace contextRef="#ctx0" brushRef="#br0" timeOffset="271392.0022">19622 14078 590 0,'0'-4'339'16,"-2"-6"-41"-16,3 11-151 15,2 2-30-15,4 7-45 16,3 5-24-16,-1 3-8 16,1 4-5-16,-2 1-11 15,-2 0-4-15,0-4 0 16,-3-4 2-16,0-9 15 15,0-4 11-15,-1-9 6 16,2-7-1-16,3-6-17 16,0-3-14-16,5 2-15 15,4 3-6-15,3-3-9 16,4 10-5-16,-2 2-7 16,-2 4 0-16,1 14 20 15,-1 0-61-15</inkml:trace>
  <inkml:trace contextRef="#ctx0" brushRef="#br0" timeOffset="271761.767">20089 14098 544 0,'-5'-2'335'0,"-4"-6"-17"15,-1 0-53-15,-9 1-64 16,1 2-45-16,-3 7-67 15,-1-2-30-15,4 7-61 16,2 2-11-16,3 9-5 16,4 6-3-16,9 2 12 15,3-1 4-15,13-5 3 16,2-4 3-16,8-8 3 0,4-2-18 16,1-6-141-1,-2-3-284-15</inkml:trace>
  <inkml:trace contextRef="#ctx0" brushRef="#br0" timeOffset="272157.0371">20257 14131 512 0,'-8'-8'310'16,"-4"-2"-38"-16,-1 6-148 16,-1 3-43-16,1 4-60 15,0 2-15-15,-2 2-8 16,-2 2 1-16,6 4 11 15,1 3 7-15,5 1 9 16,5-1-1-16,6-1 6 16,4-1 13-16,6-7 16 15,-1-1 13-15,3-9 27 16,-2-5-1-16,0-3-9 0,-1-3-12 16,1 2-40-16,-3-1-14 15,-4 2-13-15,-5 3-6 16,-4 3-112-16</inkml:trace>
  <inkml:trace contextRef="#ctx0" brushRef="#br0" timeOffset="272505.2664">20328 14113 755 0,'5'-1'392'16,"5"-1"-115"-16,4 5-123 15,3 4-33-15,2 9-44 16,-2 5-8-16,-8 3-13 16,-7 3 8-16,-7-4-1 15,-4-1-4-15,-7-7-6 0,-3-6-4 16,-6-11-54-16,2-9-31 16</inkml:trace>
  <inkml:trace contextRef="#ctx0" brushRef="#br0" timeOffset="273079.9121">20587 14083 587 0,'-3'0'319'16,"-5"2"-71"-16,1 2-150 15,-1 5-35-15,-2 5-48 0,7 5-12 16,2 0-1 0,3 2 3-16,7-2 2 0,1-3 7 15,3-5 28-15,2-4 13 16,1-6 30-16,1-2 5 16,0-7-18-16,-4-5-10 15,-4-3-27-15,0 1-8 16,-7 0-6-16,1 1-5 15,-5 4-4-15,-2 1-4 16,-1 5-16-16,0 5-9 0,0 8-13 16,1 3-1-16,6 6 7 15,1 0 8-15,9 0 11 16,5-1 6-16,7-7 23 16,4-3 18-16,-4-8 52 15,-2-7 10-15,-8-4 19 16,-9-5-8-16,-3-2-45 15,-6 1-9-15,-4 1-66 16,1 5-44-16,1 6-90 16,2 5-230-16</inkml:trace>
  <inkml:trace contextRef="#ctx0" brushRef="#br0" timeOffset="273401.2562">20938 14246 716 0,'-3'-3'369'15,"-2"-3"-104"-15,-2 0-51 16,-5 1-66-16,3 5-53 0,1 4-71 15,0 3-23 1,0 8-29-16,2 0 3 0,7 1 14 16,6 1 19-16,9-6 43 15,0-7 25-15,3-6 49 16,-6-7 6-16,-2-8-9 16,-4-2-17-16,-7 2-59 15,-3 2-82-15</inkml:trace>
  <inkml:trace contextRef="#ctx0" brushRef="#br0" timeOffset="273951.9981">19996 14653 704 0,'2'-3'301'16,"5"-4"-147"-16,19 0-72 16,16 1 9-16,37-1 28 15,23 1 12-15,33 5 11 0,12-1-10 16,9 3-42-1,-8-1-20-15,-23-2-41 0,-15-1-8 16,-34-2-4-16,-12 1-11 16,-24 5-139-16</inkml:trace>
  <inkml:trace contextRef="#ctx0" brushRef="#br0" timeOffset="274636.9289">20742 13061 408 0,'17'0'231'0,"30"1"-25"16,12 2-17-16,17 4-21 15,9 4-20-15,10-1-37 16,5-3-27-16,-4-6-32 16,-9-7-13-16,-15-6-18 0,-13-2-60 15</inkml:trace>
  <inkml:trace contextRef="#ctx0" brushRef="#br0" timeOffset="275065.8938">21549 13082 677 0,'0'-5'345'0,"1"-1"-86"16,-1-2-43-16,0 7-51 0,0 0-39 15,-1 7-62-15,-1-6-28 16,1 13-36 0,-1 58 4-16,-1-19-1 0,4 5 1 15,0 0 3-15,3-3 1 16,2-13 4-16,1-8 1 15,0-17-16-15,-1-8-59 16</inkml:trace>
  <inkml:trace contextRef="#ctx0" brushRef="#br0" timeOffset="275391.3844">21130 13495 769 0,'4'-2'355'15,"4"-4"-142"-15,22-3-105 16,16 2-14-16,32-1-5 16,19-2 2-16,33 5 3 0,11-1-8 15,3 4-24 1,-6 1-21-16,-20-1-16 0,-14 2-5 16,-28-4-2-16,-21 4-37 15,-31 4-186-15</inkml:trace>
  <inkml:trace contextRef="#ctx0" brushRef="#br0" timeOffset="275710.0196">21257 13485 766 0,'1'0'329'16,"3"4"-137"-16,5 12-112 15,5 11-17-15,6 19 27 16,1 11 0-16,-4 14-13 15,-4 3-2-15,-9 3-28 16,-4-5-9-16,1-16-15 16,-1-13-2-16,11-21 1 15</inkml:trace>
  <inkml:trace contextRef="#ctx0" brushRef="#br0" timeOffset="276014.8939">21384 14060 591 0,'0'-3'315'0,"-3"-2"-29"15,5 1-124-15,-2 3-55 16,0-1 3-16,30 0-30 16,51 3-4-16,7 7-6 15,16 6-16-15,13 0-10 16,2-2-5-16,-8-7-14 16,-7-5-2-16,-17-9-78 15,-14-2-59-15</inkml:trace>
  <inkml:trace contextRef="#ctx0" brushRef="#br0" timeOffset="276325.7742">22258 13550 849 0,'0'-13'453'15,"0"-12"-112"-15,0 14-167 16,1 8-34-16,0 15-76 16,1 10-37-16,5 18-5 15,0 9-5-15,6 18-4 16,-3 8 0-16,-2 4 0 15,3-2 2-15,-5-16-4 16,-1-13-45-16,-1-20 149 16</inkml:trace>
  <inkml:trace contextRef="#ctx0" brushRef="#br0" timeOffset="276780.0863">21552 13712 605 0,'-1'-1'325'0,"1"-1"-54"16,1-1-90-16,-1 2-52 15,0 0-10-15,30-2-22 16,33 0-18-16,-22 10-34 16,0 0-14-16,-8 4-13 15,-6 0-1-15,-20 2 1 16,-10 1-1-16,-22 8-2 15,-9 3-4-15,-10 4-3 16,4 2-1-16,7-5-3 16,10 1-2-16,18-8-6 15,6-5-5-15,17-7-3 16,10-6-1-16,15-1 5 16,4-1 3-16,-1 0 4 0,-3 1-28 15,-17-6-124-15,-6 2-136 16</inkml:trace>
  <inkml:trace contextRef="#ctx0" brushRef="#br0" timeOffset="276955.9449">21558 13822 666 0,'2'-5'387'0,"7"-2"-6"15,6 1-166-15,15 2-97 16,10 3-19-16,10 1-50 15,6 5-20-15,-8 2-1 16,-5-2-50-16,-9 0-184 16</inkml:trace>
  <inkml:trace contextRef="#ctx0" brushRef="#br0" timeOffset="277300.7138">21851 13638 920 0,'5'-1'406'16,"15"1"-208"-16,0 3-30 0,2-1-58 15,1 3-33-15,-6-5-36 16,1 0-24-16,-2-2-165 15</inkml:trace>
  <inkml:trace contextRef="#ctx0" brushRef="#br0" timeOffset="277471.0177">22102 13590 978 0,'0'-3'502'15,"-1"-1"-164"-15,-1 9-184 16,0-5-47-16,1 2-73 16,-2 28-10-16,0 35-21 15,7-29 3-15</inkml:trace>
  <inkml:trace contextRef="#ctx0" brushRef="#br0" timeOffset="277954.1748">21741 14136 1112 0,'-1'-5'491'0,"-1"-3"-235"0,-3 2-64 16,2 8-89-16,0 12-36 15,4 17-57-15,4 12-6 16,0 21-2-16,2 11 2 15,-3-3 2-15,-3-5 3 16,-1-18-76-16,0-13-61 16</inkml:trace>
  <inkml:trace contextRef="#ctx0" brushRef="#br0" timeOffset="278290.8898">21181 14584 807 0,'0'-1'349'0,"3"1"-146"0,8 0-41 15,16 1-24-15,14 2 3 16,20 1-18-16,9-1-16 16,11 1-24-16,0 0-13 15,-5-4-28-15,-1-1-14 16,-12-2-19-16,-7-5-3 15</inkml:trace>
  <inkml:trace contextRef="#ctx0" brushRef="#br0" timeOffset="279973.9308">21724 14578 767 0,'-1'-5'405'16,"-2"-4"-98"-16,1 6-76 15,1 2-112-15,1 5-41 16,0-4-54-16,2 21-19 16,14 62 4-16,-4-9 1 0,3 27-2 15,0 9 0-15,-5-1 0 16,-2-11 0-16,-8-18 1 15,-2-8 1-15,-5-12 0 16,-2-7 1-16,1-15 1 16,-3-5 0-16,0-13-38 15,1-2-59-15</inkml:trace>
  <inkml:trace contextRef="#ctx0" brushRef="#br0" timeOffset="280423.0865">21308 15484 1035 0,'1'2'401'0,"7"1"-251"16,10 3-95-16,32-3-30 15,17-5 17-15,43-3 25 16,21 3 11-16,17 2-2 16,6 2-10-16,-18 2-33 15,-20 0-11-15,-39-5 2 16,-27 1-17-16,-44 0-86 15,-18 6-98-15</inkml:trace>
  <inkml:trace contextRef="#ctx0" brushRef="#br0" timeOffset="280751.9196">21342 15440 1125 0,'-2'7'412'0,"3"19"-321"15,6 11-44-15,5 25-20 16,3 12 5-16,-4 20-3 16,-1 12 1-16,-5-4-6 15,-4-6-3-15,-2-17-5 16,-2-16-1-16,-1-17-26 16,3-8-9-16</inkml:trace>
  <inkml:trace contextRef="#ctx0" brushRef="#br0" timeOffset="281129.4607">21418 16200 927 0,'-1'0'407'16,"1"0"-143"-16,16 4-202 15,14 1-18-15,45 6 42 16,29-2 9-16,30 4-3 16,10-1-4-16,9-5-40 15,-11-2-13-15,-16-9-18 16,-16-4 4-16,-35-3-74 16,-15-2-55-16</inkml:trace>
  <inkml:trace contextRef="#ctx0" brushRef="#br0" timeOffset="281425.9006">22353 15500 1153 0,'0'-2'466'0,"3"2"-323"15,-1 8-60-15,7 27-75 16,2 7-6-16,-2 29 13 16,3 14 4-16,0 15 2 15,-4 4 1-15,0-16-2 16,-2-15 0-16,-5-25-62 15,0-13-52-15</inkml:trace>
  <inkml:trace contextRef="#ctx0" brushRef="#br0" timeOffset="281893.8086">21628 15789 919 0,'5'-2'372'0,"10"0"-203"16,9 2-52-16,16 0-5 15,5 5-15-15,8-2-32 16,-3 1-18-16,-17-4-10 16,-6 1 0-16,-21-1-1 15,-9 3-2-15,-4 10-12 16,-9 3-6-16,-11 12-12 15,-7 3-4-15,-5 7 0 16,2-1-2-16,9-5 2 16,9-4 1-16,8-13 0 15,10-1-1-15,15-6-4 16,11-6-2-16,17 0-4 16,4-2 1-16,-2 0-20 15,-3-1-59-15,-13 0-420 16</inkml:trace>
  <inkml:trace contextRef="#ctx0" brushRef="#br0" timeOffset="282076.0723">21641 15922 1254 0,'9'0'447'16,"18"0"-383"-16,9 1-31 0,15 6-6 15,5 0-11-15,-5 1 17 16,-2-3-41-16</inkml:trace>
  <inkml:trace contextRef="#ctx0" brushRef="#br0" timeOffset="282282.8409">21941 15721 1022 0,'11'1'354'0,"18"1"-328"16,7 1-9-16,3 0-1 15,0-1-7-15,-8-2-137 16,-7 0-230-16</inkml:trace>
  <inkml:trace contextRef="#ctx0" brushRef="#br0" timeOffset="282408.0062">22274 15685 895 0,'2'0'447'16,"6"8"-138"-16,-4 5-97 16,-3 14-90-16,-1 7-29 0,-5 8-43 15,1 6-9-15</inkml:trace>
  <inkml:trace contextRef="#ctx0" brushRef="#br0" timeOffset="286260.534">21712 16281 744 0,'0'-4'404'0,"-2"0"-65"16,2 4-169-16,0 0-104 16,-1 12-21-16,0 71-12 15,0-15 14-15,-4 9 4 16,-1-4-3-16,0-14-19 0,3-7-21 16</inkml:trace>
  <inkml:trace contextRef="#ctx0" brushRef="#br0" timeOffset="286816.5721">20164 16673 476 0,'-23'1'256'16,"-19"1"-34"-16,12 3-63 16,20 1-77-16,7 1-11 0,21-1-28 15,17 0-5-15,36-2 12 16,28 1 17-16,36-3 36 16,20-1 8-16,21 1 6 15,4 2-23-15,2-2-51 16,-15-1-10-16,-28-4-10 15,-17-6-2-15,-35 1-25 16,-13 0-62-16</inkml:trace>
  <inkml:trace contextRef="#ctx0" brushRef="#br0" timeOffset="287774.648">20195 16579 882 0,'-6'-1'347'0,"-9"6"-235"16,-2 3-47-16,-11 10-31 15,-2 7-5-15,-5 1-8 0,-1 1-3 16,0-1-7-16,2 1-3 16,1-3 0-16,3-6 1 15,11-7 2-15,3-7 2 16,16-7-3-16,9-4-3 16,9-8-7-16,9-4-3 15,2 1 3-15,-2-2 3 16,3 5 2-16,-1 0 0 15,0 2 1-15,-5 1 1 0,-4 3 4 16,-3 1 3 0,-4 0 1-16,-3-1-1 0,-4-1-3 15,0-1-3-15,-3 4-4 16,2 3-1-16,-3 0-3 16,0 4 0-16,-2-1-1 15,0-1-2-15,0 1-6 16,0 0 1-16,-1 1 0 15,0 0 2-15,0 0 5 16,0 0 1-16,0 0 4 16,-1 0 4-16,1 0-3 15,0 0 22-15,0 0 12 16,1 0-5-16,0 0-1 16,0 0-25-16,0 1-21 15,9 18-3-15,20 37 5 16,-14-22 3-16,-2 4 9 15,-1-5 3-15,-1-6 6 0,-2-4 2 16,-4-12 6-16,-4-4 9 16,-6-7 4-16,-3-8-1 15,-2-5-25-15,-1-3-22 16,4-1-42-16,4 0-23 16,2-1-28-16,-2 3-13 15,2 3-23-15,0 4-31 16</inkml:trace>
  <inkml:trace contextRef="#ctx0" brushRef="#br0" timeOffset="288627.8172">19898 16793 614 0,'0'4'223'0,"4"4"-120"16,7-3-16-16,14-4 43 16,7-1 19-16,18 4-28 15,5-2-13-15,11 8-45 16,-4 4-16-16,-10 1-23 16,-12 0-3-16,-20-5-1 15,-10-1 0-15,-11-7 1 0,-6-1-26 16,-9-3-80-16,-5-5-45 15,-13-4-130-15,-5-1-18 16,-7-2 60-16,-2 2 44 16,1 3 170-16,11 2 66 15,9 6 66-15,2 0 27 16,17 2-26-16,0 4-23 16,12 0-30-16,7 1-13 0,13 3-8 15,9-1 4-15,9 4-2 16,7 0-12-16,-3-4-5 15,-5-1-1-15,-13-6-4 16,-8-2 7-16,-20-9-19 16,-7 0-21-16,-19-6-39 15,-6-4-20-15,-12 1 7 16,2-3 14-16,5 3-4 16,8 4 8-16,14 7 4 15,6 2 6-15,10 2 27 16,7 0 6-16,10-1 12 15,5-3 4-15,7 2 16 16,4 0 9-16,-3 5 7 16,-2 1-5-16,-7 2-12 15,-10 4-9-15,-12 1 0 16,-11 2 0-16,-16 4 1 16,-6-3-3-16,-7 2-15 0,0-5-2 15,7-4-30 1,10-1-18-16,6-2-9 0,9 0-6 15,10-4 19-15,1-2 14 16,17-3 2-16,1-1 3 16,9 2 6-16,2 0 3 15,2 1 7-15,0 2 1 16,-9-2 9-16,-5 3 10 16,-17 3 10-16,-8 1-1 15,-20 5-7-15,-5 2-10 16,-11 0-13-16,1 1-1 0,3-3-2 15,7 3-1-15,11 1-8 16,9-3-4-16,13 0-3 16,5-2 4-16,13-4 11 15,7-1 6-15,13-3 5 16,5-2-2-16,2-1 4 16,-3 0 24-16</inkml:trace>
  <inkml:trace contextRef="#ctx0" brushRef="#br0" timeOffset="289150.737">19621 16255 655 0,'-1'0'353'15,"0"2"-53"-15,11-2-145 0,9 0-21 16,16-4-38-16,9-2-28 16,10 2-36-16,3 1-13 15,-9 5-61-15,-2 3-214 16</inkml:trace>
  <inkml:trace contextRef="#ctx0" brushRef="#br0" timeOffset="289485.77">20020 16144 776 0,'2'2'331'16,"1"3"-148"-16,1 8-100 16,6 6 3-16,-5 6-2 15,3 2-8-15,-6-2-25 16,1 0-4-16,-3-6-14 16,-1-5-3-16,1-7 13 15,0-7 4-15,0-8 0 16,1-6-5-16,1-8-21 15,3-1-8-15,9-1-4 16,2 2 1-16,6 1 2 16,5 2-2-16,6 4-6 0,1 5-4 15,2 7-5-15,-3 3 7 16,-6 9-75-16</inkml:trace>
  <inkml:trace contextRef="#ctx0" brushRef="#br0" timeOffset="289844.8786">20295 15922 731 0,'5'-8'352'0,"11"-9"-104"16,3 2-48-16,6 6-52 16,0 4-31-16,-2 11-61 15,0 7-13-15,-6 8-4 16,-4 4 2-16,-11 1 6 16,-9 1-4-16,-13-3-9 15,-2-2-5-15,3-4-14 16,2-3-6-16,15-6-11 15,6 1-1-15,12-6 11 0,4-4 6 16,9 0 4 0,2-1 1-16,7-1-12 15,2-2 0-15,-3-3 226 0</inkml:trace>
  <inkml:trace contextRef="#ctx0" brushRef="#br0" timeOffset="291063.9019">18716 14311 543 0,'-10'-6'334'0,"-8"-7"-7"16,-7 0-161-16,-6 7-23 16,-13 8-47-16,-1 10-28 0,-8 25-40 15,-3 14-29-15,11 25-21 16,7 7-5-16,28 11 4 15,18 4 4-15,26-3 5 16,12 2 3-16,14-24 4 16,11-18 2-16,27-33 11 15,8-17 8-15,5-26 71 16,-13-19 32-16,-30-31 59 16,-19-10 10-16,-33-7-53 15,-17 1-31-15,-36 5-54 16,-18-3-19-16,-21 7-30 15,-2 7-28-15,4 25-94 16,10 20-32-16</inkml:trace>
  <inkml:trace contextRef="#ctx0" brushRef="#br0" timeOffset="291520.8492">18401 14650 888 0,'3'-5'404'0,"7"-1"-167"15,8 2-77-15,15 2-36 16,13 5-24-16,24 1-38 16,9-1-13-16,9-2-49 0,-2-1-45 15</inkml:trace>
  <inkml:trace contextRef="#ctx0" brushRef="#br0" timeOffset="291884.6196">18653 14625 668 0,'-3'0'384'16,"0"1"-84"-16,-1 10-95 16,-1 3-29-16,-2 21-55 15,1 15-13-15,4 24-30 16,4 8-20-16,7-3-22 16,2-6 36-16</inkml:trace>
  <inkml:trace contextRef="#ctx0" brushRef="#br0" timeOffset="292620.8881">18626 15142 669 0,'-3'-8'359'0,"-2"-7"-55"0,0 5-79 16,5 6-96-16,4 10-33 15,3 17-61-15,9 19-35 16,10 51 0-16,3 18 2 15,4 37 4-15,-5 13 3 16,-10 1 4-16,-9-2-1 16,-11-4 5-16,-8-15 0 0,-1-18-3 15,-1-16-1-15,7-22-6 16,6-9 32-16,6-12-74 16</inkml:trace>
  <inkml:trace contextRef="#ctx0" brushRef="#br0" timeOffset="293243.684">18698 16818 805 0,'3'0'288'0,"15"2"-194"15,17 1-32-15,41-3 8 16,20-1 10-16,53-6 33 16,19-1 16-16,9 3 4 15,17 5-9 1,-23 3-66-16,-16 2-47 0,-27 3-164 16</inkml:trace>
  <inkml:trace contextRef="#ctx0" brushRef="#br0" timeOffset="294109.2672">18741 15772 577 0,'-4'4'291'0,"-5"7"-78"15,-5 6-65-15,-9 10-37 16,-3 9-20-16,-1 1-11 15,0-1-12-15,4-10-23 16,7-3-8-16,4-14-31 16,8-3-1-16,11-12-1 15,3-11-1-15,11-8 8 16,2-10-2-16,3-3 13 16,2-1 6-16,0 5 13 15,-1 2 8-15,-2 9 6 16,-7 5 13-16,-5 12-8 15,-2 6-9-15,0 15-14 16,2 8-20-16,11 15-7 16,7 6 0-16,7 4-6 15,2-2-1-15,-1-11-24 16,-11-6-54-16</inkml:trace>
  <inkml:trace contextRef="#ctx0" brushRef="#br0" timeOffset="294977.8601">18556 13718 499 0,'0'-1'299'0,"0"-1"-40"16,-3 2-122-16,3 0-32 16,-1 0-49-16,0 0-14 15,-2 5-20-15,-9 18-8 16,-26 37-6-16,15-27-2 15,-6-2 2-15,2-4 1 16,5-10 3-16,6-5 0 16,10-7-2-16,5-9-4 15,11-9-9-15,5-6-3 0,9-10-2 16,6-2 2-16,-2-1 26 16,-3 1 19-16,-3 1 27 15,-5 6 13-15,-2 3 27 16,0 5-5-16,-4 8-7 15,-2 4-17-15,1 9-51 16,4 4-15-16,8 13-17 16,8 7 1-16,3 6 5 15,4 5 0-15,-4-5 504 16</inkml:trace>
  <inkml:trace contextRef="#ctx0" brushRef="#br0" timeOffset="299683.1683">21615 14900 524 0,'-1'0'284'0,"-1"0"-83"16,2 1-90-16,0-1-34 15,0 0-35-15,0 0-1 16,1 2 6-16,5 20 0 16,34 32-2-16,-26-30-9 15,1-6 8-15,-1-4 10 16,3-9 6-16,-1 0 10 16,1-4 14-16,0-6 3 0,2-4-12 15,-1-5-12-15,0-6-29 16,5 6-14-1,-4-3-6-15,-6 2-14 0,4 3-143 16</inkml:trace>
  <inkml:trace contextRef="#ctx0" brushRef="#br0" timeOffset="307297.0239">21640 14638 562 0,'0'-2'285'0,"3"-2"-60"16,8 1-94-16,17-2-49 16,14 1 8-16,29 2 13 15,15 1-4-15,30 0-12 16,14 1-14-16,10 6-36 16,3-3-11-16,0 2-13 15,-8 1-1-15,-11-9 2 16,-6-1 3-16,-28-2-49 0,-11-2-97 15</inkml:trace>
  <inkml:trace contextRef="#ctx0" brushRef="#br0" timeOffset="309107.0636">23074 14563 493 0,'1'-7'308'0,"1"-6"-50"16,-1 3-54-16,1 5-29 16,-2 3-87-16,0 6-36 15,0-4-52-15,0 3-18 16,0 27 3-16,3 32 2 16,-2-26 9-16,0 0 4 15,-1-7 7-15,0-4 4 16,0-9 6-16,0-6 3 15,0-8 19-15,-2-5 6 16,0-8 10-16,-2-5 10 0,0-10-8 16,-1-4 1-16,0-4-2 15,1-3-9-15,2 0-9 16,0 1-6 0,2 9-16-16,0 2-7 0,0 13-11 15,2 4-6-15,-2 8-16 16,0 3-1-16,3 6-1 15,-1 3 3-15,4 0 17 16,-1 0 2-16,-1 1 5 16,1-3 4-16,-3-5 3 15,-2 0 5-15,0-5 6 16,-1-1-1-16,0 0-2 16,0 0-5-16,0-1-10 15,-2-8-3-15,0-1-4 16,-8-29 0-16,10 27 2 0,1 0 2 15,0 2 2-15,0 3-1 16,0 5-2-16,0-1-5 16,3 6-12-16,-3-2-2 15,0 0-3-15,1 0 2 16,24 12 8-16,35 19 0 16,-21-11 0-16,3 3 2 0,0-1 6 15,-2 1 3-15,-10-6 7 16,-4-5 4-16,-5-5 5 15,-5-3 4-15,-2-6 8 16,-7 0 1-16,-7 0-4 16,-1-3-6-16,-4 2-14 15,4 2-4-15,0-1-15 16,0 1-5-16,-10 1-4 16,-8 3-10-16,-32 14-31 15,27-1-15-15,-16 6-51 16,6 3-22-16,-8 2 16 15,1-5 19-15,13-2 56 16,5-5 35-16,13-8 28 16,4-3 3-16,8-5 5 15,4-2 3-15,2-2 16 16,3 1 1-16,6 0 1 16,4-1-4-16,7 0-18 0,6 0-3 15,3-5 0-15,-2-2 1 16,-2-1 5-16,-4-1 3 15,-13-1 28-15,-4 4 16 16,-13 3 8-16,-8 4-3 16,-13 4-30-16,-1 5-18 15,-12 7-12-15,-3 0-3 16,0 6 0-16,-4 0 1 0,6-2 2 16,6 1 1-16,8-7 1 15,11 0-1-15,9-8 1 16,5-4-1-16,15-8 0 15,8-3 0-15,13-8-1 16,6-2-1-16,4 0 1 16,-3 0 0-16,-6 7 10 15,-8 2 10-15,-14 7 26 16,-6 2 10-16,-13 5-7 16,-9 3-8-16,-8 7-25 15,-5 3-10-15,-11 2 1 16,0 1-1-16,-8-4 3 15,3-4 2-15,5-5 3 16,2-3 0-16,14-5-6 16,3-1-5-16,9-2-9 15,7-3-4-15,11-1-4 16,5 1-2-16,11-1 3 16,5 3-1-16,4 7-1 0,1 1 2 15,-4 2 4-15,-8 2 4 16,-12 2 9-16,-6 2 5 15,-12-3 8-15,-9 0 1 16,-10 0 0-16,-9-2-2 16,-12-2-2-16,2-4 0 15,1-6-3-15,6-2-1 0,14 3-9 16,4 1-3-16,12 0-15 16,5 4-5-16,9 3-4 15,3 1 0-15,9 4 7 16,3 0 5-16,6 2 5 15,0 1 1-15,-2 4 8 16,-4-4 1-16,-10-2 13 16,-7-4 9-16,-11-1 5 15,-5-3 1-15,-13-4-6 16,-3-5-6-16,-5-4-6 16,-1-4-2-16,9 4-4 15,3 3-4-15,8 3-6 16,3 5-2-16,4 3-12 15,5 2-2-15,9 4 7 16,4 3 2-16,12-1 15 16,10 4 10-16,6-1 7 0,3-1 1 15,-8 3 7-15,-11-6 9 16</inkml:trace>
  <inkml:trace contextRef="#ctx0" brushRef="#br0" timeOffset="310183.4196">23357 14668 493 0,'5'-1'226'0,"14"-3"-62"16,2 0-43-16,22-3 26 15,12 2 16-15,30 1-10 16,7 2-22-16,-5 2-57 0,2 0-23 15,-25 3-33-15,-10-1-48 16</inkml:trace>
  <inkml:trace contextRef="#ctx0" brushRef="#br0" timeOffset="311575.977">23813 13593 570 0,'-4'-9'281'0,"3"-6"-79"16,-3 5-53-16,2 13-67 15,0 10-40-15,3 19-52 16,-1 16-6-16,6 31 11 16,6 17 1-16,7 20 0 15,2 4 1-15,2-6 6 16,-1 0 3-16,-7-10 4 15,-1-12 3-15,-6-19 5 16,-5-19 2-16,-6-20 13 16,-4-6-53-16</inkml:trace>
  <inkml:trace contextRef="#ctx0" brushRef="#br0" timeOffset="312363.3152">23822 13519 447 0,'-1'-2'243'0,"0"0"-66"15,-5 1-41-15,5 0-55 16,0 0-13-16,0-1-5 16,-1 2-5-16,1 0-17 15,0 0-15-15,0 0-24 16,0 0-6-16,0 0-5 15,-1 0-2-15,-2 6 2 16,0 8 3-16,-36 30 2 16,27-30 2-16,0 1 2 15,-1-3 3-15,1-5 0 16,6-3 3-16,6-5-2 16,1-6 0-16,8-5-1 15,1-6-1-15,6-10 5 16,-1-2 5-16,0-3 3 15,2 5 13-15,-8 6 32 16,1 6-3-16,-2 16-15 16,-3 7-21-16,10 19-40 15,-3 7-4-15,9 4 12 0,5-2 9 16,3-7-57-16</inkml:trace>
  <inkml:trace contextRef="#ctx0" brushRef="#br0" timeOffset="314283.7596">22511 15044 266 0,'0'9'165'0,"1"12"-3"16,5 9-28-16,0 0-26 15,-3 2-5-15,1-2-2 16,-2-4 9-16,0-6-2 15,1-5-2-15,-3-10 50 16,-3-5 1-16,0-13-5 16,1-3-9-16,1-11-84 15,2-4-17-15,9 0-29 16,2 0-10-16,12 8-14 16,1 7-7-16,6 12-8 15,4 9 2-15,-1 9-34 16,2 0-82-16</inkml:trace>
  <inkml:trace contextRef="#ctx0" brushRef="#br0" timeOffset="315569.8637">23067 15068 468 0,'-10'-2'323'16,"-7"-3"21"-16,-2 3-164 15,-2-1-35-15,3 7-60 0,1-2-26 16,11 10-37-16,-1 0-12 16,8 2-11-16,2 1-1 15,8 0 0-15,4 5 1 16,2-2 0-16,5 3 1 16,-5-1 5-16,-2 0 2 15,-10-3 22-15,-6-2 20 16,-18-5 15-16,-6-5 3 15,-10-7-11-15,2-3-21 16,9-6-67-16,5 0-66 16</inkml:trace>
  <inkml:trace contextRef="#ctx0" brushRef="#br0" timeOffset="315878.1264">23150 15066 1014 0,'0'-3'434'0,"0"3"-266"0,1 2-48 16,-1-2-60-16,0 0-25 16,0 18-7-16,-1 35-6 15,0-24-9-15,-2-1 0 16,1-7-39-16,2 0-65 16</inkml:trace>
  <inkml:trace contextRef="#ctx0" brushRef="#br0" timeOffset="316034.9776">23152 14957 806 0,'0'-10'363'15,"0"-10"-127"-15,0 11-245 16,0 2-186-16</inkml:trace>
  <inkml:trace contextRef="#ctx0" brushRef="#br0" timeOffset="316317.9945">23263 15086 851 0,'7'14'363'0,"8"19"-205"0,-2-2-34 16,-2-4-36-16,-3 2-15 15,-8-8-9-15,2-4-3 16,-3-9-2-16,-2-7-2 16,-1-6-10-16,0-6-6 15,4-6-20-15,5-3-12 16,7 1-12-16,4 0-4 16,1 1 6-16,1 8 5 15,4 4 16-15,-3 6 5 16,-4 12 2-16,-2 3 0 15,-7 11-6-15,-3-1-1 0,-3 1-43 16,1-2 158-16</inkml:trace>
  <inkml:trace contextRef="#ctx0" brushRef="#br0" timeOffset="317059.2303">23638 15075 476 0,'-2'-5'332'0,"-1"-3"31"15,-3 2-102-15,-1 6-124 16,0 7-45-16,0 10-69 15,3 3-10-15,2 7-4 16,2-2-3-16,6-2-1 16,6-1 3-16,5-8 8 15,3-6 8-15,2-8 19 16,0-7 3-16,-3-9 6 16,1-4-2-16,-7-3-4 0,-5-1-1 15,-7 3-4-15,-1 3-4 16,-3 11-16-16,0-1-14 15,-3 8-24-15,-2 6-11 16,5 5-2-16,3 11 5 16,8 5 13-16,4 0 6 15,10-5 5-15,5-6 2 0,-1-8 10 16,1-8 5-16,-3-11 24 16,-9-5 33-16,-6-8 25 15,-7-2 0-15,-13 2-23 16,2 3-35-16,-11 4-45 15,9 8-52-15,3 8-124 16</inkml:trace>
  <inkml:trace contextRef="#ctx0" brushRef="#br0" timeOffset="317383.1607">24013 15249 510 0,'2'-2'308'0,"2"-6"-17"0,1 1-36 16,-4 1-50-16,-1-2-29 16,-5 2-37-16,-4 1-15 15,-8 2-47-15,-2 5-25 16,2 5-49-16,-1 5-15 15,10 9-11-15,2-3 1 16,10 4 9-16,11-5 8 16,6-10 19-16,5-2 14 15,-5-10 34-15,-2-5 24 16,-11-6 14-16,-7-1-6 0,-10 4-60 16,-7 0 385-16</inkml:trace>
  <inkml:trace contextRef="#ctx0" brushRef="#br0" timeOffset="376586.4566">23731 13017 853 0,'-2'0'395'0,"-3"-1"-192"16,0 4-66-16,5-3-88 0,0 8-60 15,5 22 39-15,15 57 2 16,-5-20-2-16,3 4 34 15,-3 4-52-15,-5-2 5 16,-3-16-35-16,-3-5-58 16</inkml:trace>
  <inkml:trace contextRef="#ctx0" brushRef="#br0" timeOffset="377209.0106">23606 13049 680 0,'-3'0'295'0,"-4"5"-153"0,16 0-91 16,12-1-6-16,27 5 3 16,19-3 8-16,34-4 34 15,16 1 8-15,22-3-9 16,0-1-6-16,-4 3-37 15,-2-2-16-15,-15 0-14 16,-4 3-1-16,-16-5-1 16,-9 1-4-16,-21 1-146 15</inkml:trace>
  <inkml:trace contextRef="#ctx0" brushRef="#br0" timeOffset="377770.7951">24834 13002 744 0,'0'1'366'0,"0"-3"-82"16,8 4-167-16,7 3-34 15,12-3-9-15,9 4-16 16,6 0-19-16,-3-1-4 15,-3 2-8-15,-7 0-2 16,-11-2-5-16,-3-2 0 16,-15 0 45-16,-4 1 13 15,-13 3 20-15,-8 4 10 0,-8 5-41 16,-5 2-16-16,3 7-25 16,6 1-15-16,9 2 3 15,6 1-32-15</inkml:trace>
  <inkml:trace contextRef="#ctx0" brushRef="#br0" timeOffset="388030.0895">12141 15762 511 0,'-7'-2'298'0,"-11"-5"32"15,4-1-141-15,7-3-59 16,1-5 9-16,12-1-40 16,6-5-18-16,11 4-38 15,5 3-17-15,9 10-29 16,4 6-12-16,15 16-7 16,6 4 2-16,17 10 10 15,10-1 4-15,-1 3 6 16,0-2 3-16,-7-11 1 15,-12 1 5-15,-6-15 6 16,-11-6 5-16,-23-6 18 16,-9-8 15-16,-28-4 0 15,-10-4 1-15,-11-5-16 16,-5 1-18-16,-1 2-11 16,5 1-6-16,10 10-4 15,2-2-3-15,10 9-9 0,5 3-10 16,7 2-14-16,9 3-6 15,16 4 2-15,4 3 10 16,12 2 16-16,-1 3 19 16,-7 2 27-16,-6-1 9 15,-18 3 37-15,-8 0 5 16,-13 4 20-16,-4 5 3 16,-8 0-27-16,-5 1-15 15,-1-7-33-15,2-6 9 0,9-8-58 16</inkml:trace>
  <inkml:trace contextRef="#ctx0" brushRef="#br0" timeOffset="388866.6668">14729 14066 638 0,'3'-7'313'0,"0"-4"-115"15,-1 6-45-15,1 17-78 16,-1 8-11-16,-4 18-32 16,-3 12-8-16,-2 10 7 15,-5 2-13-15,1 3 4 16,1-8 1-16,-2-13 3 15,5-9 2-15,2-19 19 16,0-14 7-16,5-19-3 16,2-11-7-16,9-25-24 15,2-6-10-15,5-6-6 16,0-3 1-16,-2 11-4 0,3 8-1 16,-3 12-1-16,-2 9-3 15,-2 22-9-15,-2 6-2 16,-2 23 2-16,1 12 2 15,3 15 9-15,1 5 1 16,10 11 1-16,3 3 0 16,3-8 3-16,4-2 2 0,-8-21 3 15,0-5 11-15,-10-16-108 16,-10-6-123-16</inkml:trace>
  <inkml:trace contextRef="#ctx0" brushRef="#br0" timeOffset="389010.8558">14732 14391 870 0,'11'3'348'0,"17"2"-238"16,6 0-10-16,14-7-44 16,1-3-15-16,8-2-157 15</inkml:trace>
  <inkml:trace contextRef="#ctx0" brushRef="#br0" timeOffset="389346.8232">15196 14376 897 0,'-4'11'361'0,"-2"15"-240"0,6 1-38 15,13-2-45-15,0-4-3 16,6-10 3-16,0-1 8 15,1-19 10-15,3-2-2 16,-1-16-1-16,-4-12-4 16,-5-9 8-16,-5-5-4 0,-10-5-7 15,-7 2-1-15,-10 1-24 16,-4 5-4-16,-3 13-6 16,-3 10 0-16,-1 23-4 15,0 4-3-15,2 12-4 16,5 7-7-16,13 7-5 15,9 4 1-15,14-1 0 16,12 1 3-16,19-5 5 16,5 0-12-16,12-6-156 15,3-3-196-15</inkml:trace>
  <inkml:trace contextRef="#ctx0" brushRef="#br0" timeOffset="389720.9184">15555 14463 536 0,'4'3'306'0,"7"8"-64"15,2-6-108-15,0 1-20 16,5-1-45-16,-2-8-9 15,3-1-15-15,-5-7-4 16,-2-4-7-16,-9-2-1 0,-5-7 36 16,-5-1 25-16,-10-2-8 15,-4 1 0-15,-7 7-53 16,1 8-33-16,0 14-23 16,3 15-12-16,7 18-5 15,6 9 0-15,9 9 16 16,5 2 5-16,9 0 11 15,3-4 5-15,3-5 3 16,0-3 4-16,-5-12 4 16,0-5 2-16,-6-10-8 15,0-6-57-15</inkml:trace>
  <inkml:trace contextRef="#ctx0" brushRef="#br0" timeOffset="390449.9642">15848 14500 787 0,'-3'0'536'0,"-1"0"47"15,-2 1-243-15,5-1-172 16,0 0-58-16,0 0-85 15,-1 0 8-15,2-1-152 16,0-1-151-16</inkml:trace>
  <inkml:trace contextRef="#ctx0" brushRef="#br0" timeOffset="390670.4462">16184 14271 1107 0,'3'-1'594'0,"-6"-6"-99"16,2 5-323-16,0 1-59 0,1 0-81 15,0 1-27-15,0 0-72 16,0 0-71-16</inkml:trace>
  <inkml:trace contextRef="#ctx0" brushRef="#br0" timeOffset="390816.4371">16192 14456 902 0,'-1'0'582'0,"-2"1"-13"16,0-1-211-16,2-1-197 15,0 0-68-15,1 0-86 16,-1-1-59-16</inkml:trace>
  <inkml:trace contextRef="#ctx0" brushRef="#br0" timeOffset="391516.402">14724 14963 734 0,'0'0'377'16,"0"2"-49"-16,2 17-269 16,6 11-40-16,-2 14-11 15,0 7 1-15,-2 13 1 16,-3 0 7-16,2 2-20 16,-3-6-58-16,-2-15-155 15</inkml:trace>
  <inkml:trace contextRef="#ctx0" brushRef="#br0" timeOffset="391793.9127">14711 15007 717 0,'-1'-4'363'0,"1"-8"-128"0,2 3-86 15,15 0-75-15,10 1-32 16,12 1-13-16,5-1-9 15,3-3-7-15,0-1 2 16,-7 1 2-16,-2-1 18 16,-15 11 16-16,-6 1 2 0,-7 11 15 15,-4 8-12-15,-2 13-17 16,-4 13-3-16,-2 13-18 16,0 2-7-1,-1 2-3-15,0-1-2 0,6-8-10 16,5-4-48-16,9-11-171 15</inkml:trace>
  <inkml:trace contextRef="#ctx0" brushRef="#br0" timeOffset="392099.8161">15422 15335 893 0,'-7'-10'417'0,"-5"-18"-179"0,-3 3-54 15,-5 3-84-15,2 3-25 16,-5 10-36-16,-2 7-17 16,1 13-22-16,0 5-10 15,2 9-5-15,7 4 7 16,13 1 4-16,5 0 5 15,11-7 4-15,7-4-2 16,1-7 5-16,1-7 4 16,2-10 11-16,-4-8-23 15,-2-9-125-15,-4-2-184 0</inkml:trace>
  <inkml:trace contextRef="#ctx0" brushRef="#br0" timeOffset="392415.8876">15395 15137 837 0,'1'-19'445'0,"7"-16"-144"16,10-2-105-16,11 3-112 15,5 8-39-15,2 13-9 16,2 13-11-16,-5 14-14 16,-2 9-1-16,-8 8-3 15,-5 6-2-15,-5 9 2 16,-1 5 0-16,-6-1 1 15,-2-4 0-15,4-8 1 0,-1-9-1 16,-2-12-13-16,1-7-16 16,-4-13-16-16,-2-6-8 15,-3-10 14-15,-4-4 14 16,-4-3 16-16,-1 3 5 16,-3 10-10-16,-3 8-9 15,-7 18-11-15,-1 12-2 16,-7 13 20-16,5 4-57 15</inkml:trace>
  <inkml:trace contextRef="#ctx0" brushRef="#br0" timeOffset="392745.0407">15723 15084 725 0,'7'-11'404'0,"13"-15"-29"16,5 8-212-16,7 2-125 15,2 5 3-15,-5 18-1 16,-1 0-6-16,0 15-4 16,-5 2-1-16,-1 5-12 15,-2 6-6-15,-4 4-4 16,-2 2-1-16,-10 2 2 15,-4-3 0-15,-6-3 3 0,-2-2 1 16,-2-9 1-16,0-4-7 16,-2-6-26-16,1-5-18 15,1-10-59-15,-2-2-48 16,-2-8-124-16,0-1-168 16</inkml:trace>
  <inkml:trace contextRef="#ctx0" brushRef="#br0" timeOffset="394237.0759">16399 15071 1342 0,'0'2'598'0,"0"1"-313"0,-1-3-91 15,1 0-113-15,0 0-44 16,0 0-36-16,0 0 3 16,0 0 26-16,0 0-57 15,0 0-134-15,0 0-103 16</inkml:trace>
  <inkml:trace contextRef="#ctx0" brushRef="#br0" timeOffset="394451.2853">16378 15284 1127 0,'-1'-3'588'0,"0"1"-161"16,1 1-146-16,-1 0-136 15,1 0-51-15,0 1-52 16,0 0-18-16,0 0-29 16,0 0-87-16</inkml:trace>
  <inkml:trace contextRef="#ctx0" brushRef="#br0" timeOffset="396127.9206">14712 15861 928 0,'1'6'350'0,"-3"14"-255"0,1 8-35 16,8 24-35-16,-5 6 6 16,5 12 0-16,3 4-21 15,-6-5 9-15,0-4 4 16,1-16-57-16,-2-7-79 16</inkml:trace>
  <inkml:trace contextRef="#ctx0" brushRef="#br0" timeOffset="396403.8702">15118 15891 821 0,'-7'2'388'15,"-6"3"-145"-15,-11 9-90 16,-7 5-34-16,-14 5-40 15,-8 6-26-15,2 2-40 16,2 1-9-16,13 4-15 16,11-5-10-16,15-2 11 15,9-2 8-15,16-4 18 16,11-2 13-16,16-2-5 16,9-4-7-16,11 0-7 0,2-2 8 15,-8-4-123-15,-6-1-152 16</inkml:trace>
  <inkml:trace contextRef="#ctx0" brushRef="#br0" timeOffset="396724.667">15494 16249 752 0,'-9'4'408'0,"-5"3"-57"0,-7 8-208 16,-3 7-25-16,-4-1-36 16,-3 2-19-16,-1-11-13 15,1-3-4-15,3-13-15 16,2-6-9-16,9-13-13 16,6-4-9-16,11-3-9 15,8-1-4-15,6 3 7 16,3 4 6-16,1 8 10 15,2 4 6-15,-1 17-5 16,2 5-1-16,0 13-5 16,-1 7-2-16,-4 3 1 15,0 0-7-15,2-6-150 16</inkml:trace>
  <inkml:trace contextRef="#ctx0" brushRef="#br0" timeOffset="397114.9019">15607 16200 1026 0,'-3'7'416'0,"-1"9"-283"16,1 3-37-16,8 4-56 15,9 0-14-15,7 1-8 16,1-2 3-16,4-9-3 15,-5-8 4-15,1-9 18 16,-1-12 6-16,0-9 4 16,0-8 0-16,-7-11-4 15,0 0-2-15,-8-5-10 16,-6 4-4-16,-11-3-10 16,-6 2-5-16,-10 8-2 15,-4 0-6-15,-3 15-12 16,1 8-7-16,7 18-9 15,-2 9 2-15,14 16 5 16,2 2 3-16,11 0 5 16,10 1 0-16,13-6 3 15,8-3 2-15,19-8 4 16,7-8-11-16,9-6-193 16</inkml:trace>
  <inkml:trace contextRef="#ctx0" brushRef="#br0" timeOffset="397554.8044">16200 16041 1537 0,'-1'0'681'0,"1"2"-408"0,-1 1-86 16,1-3-123-16,0 0-57 15,0 0 1-15,0 0-2 16,0 0-21-16,0 0-63 15,0 0-140-15</inkml:trace>
  <inkml:trace contextRef="#ctx0" brushRef="#br0" timeOffset="397712.9432">16174 16268 1704 0,'-1'1'673'0,"-2"2"-451"16,3-2-74-16,0-1-105 16,0 0 39-16,0 0 76 15</inkml:trace>
  <inkml:trace contextRef="#ctx0" brushRef="#br0" timeOffset="426663.4093">13144 14023 339 0,'-9'7'218'0,"-7"7"-9"0,1-3-35 15,8-3-73-15,6-4-8 16,11-6-1-16,10-10 4 16,25-30 0-16,17-20-11 15,39-32-34-15,25-4-19 16,27-7-149-16</inkml:trace>
  <inkml:trace contextRef="#ctx0" brushRef="#br0" timeOffset="438849.9227">16843 14337 594 0,'-28'0'315'16,"-19"-2"-92"-16,2-5-90 15,2-4-5-15,15-2-37 16,9-4-28-16,18-3 2 16,5-3-20-16,19-6-32 15,11 0-11-15,12-1-5 16,7 4-4-16,6 14 5 0,-6 10 2 15,-16 20 6-15,-14 17 9 16,-36 22 5-16,-16 15 6 16,-27 15 5-16,-11-1-2 15,3-14-3-15,9-15 1 16,18-33 16-16,12-10-13 16,16-16-6-16,3-6-5 15,9-9-24-15,5 1 5 16,8-6 2-16,10 4 0 0,12 9 3 15,8 3 9-15,10 16 5 16,4 8 3-16,-2 4 1 16,-3 1-2-16,-2-7 5 15,-2-8-55-15</inkml:trace>
  <inkml:trace contextRef="#ctx0" brushRef="#br0" timeOffset="442524.9062">16701 15118 363 0,'-8'-2'213'0,"-7"-1"-2"16,4 2-19-16,9-4-62 0,6 2-27 15,9-1-56-15,7-4-13 16,16 1-6-16,5 0-5 15,8 3-10-15,-3 3-5 16,-9 4 1-16,-10 5 1 16,-17 5 13-16,-8 4 7 15,-19 7 10-15,-15 4 3 16,-11 1-4-16,-6-5-4 16,8-8-4-16,10-7-4 0,20-5-29 15,11-2-10-15,16 0-14 16,11 3-2-16,15 7 17 15,7 3 6-15,-2 6 15 16,-5 8 10-16,-27 5 33 16,-11 0 13-16,-28 3 12 15,-11-5 8-15,-15-11-16 16,-7-2-7-16,5-18-2 16,6-6-14-16,21-6-23 15,4-7-13-15,20 3-82 16</inkml:trace>
  <inkml:trace contextRef="#ctx0" brushRef="#br0" timeOffset="445205.233">16752 16259 846 0,'-19'-7'294'16,"-21"-9"-246"-16,1-4 1 15,2-9 14-15,11 2 4 16,17-7-2-16,9 2-10 16,22-1-7-16,3 0-6 15,13 13-21-15,5 3-12 16,-1 22-1-16,-3 9 6 0,-21 17 20 15,-13 12 10-15,-29 13 2 16,-12 6-3 0,-17 8-7-16,-3-4-2 0,-3-17-1 15,1-13-1-15,13-27 8 16,7-13-7-16,25-14-24 16,11-5-13-16,21 0-16 15,14 3-3-15,19 18 12 16,9 4 10-16,10 12 2 15,5 8 8-15,-4 2 10 16,-7 0 2-16,-14-4 2 16,-8-10-10-16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6T13:38:29.18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18375 2849 224 0,'-59'-5'101'16,"-38"-3"-32"-16,-46 0-62 15,-24 2-4-15,-32 0-2 16,-18 4-1-16,-21 2 0 0,-3 5 1 16,12 2 16-16,12 3 20 15,39 4 24-15,35-4 9 16,48-1 14-16,39-2-21 16,52-4-17-16,26 0 6 15,68-1 13-15,30-2 16 16,71-3 17-16,34-3-8 15,56-4-1-15,24-2-4 16,57 0 5-16,25 0-1 0,40 3-18 16,8 1-4-16,1 6-23 15,-10 2-3-15,-36 4-24 16,-23 2-4-16,-63 1-3 16,-36-1 0-16,-65-4 2 15,-29-2 0-15,-46-2 3 16,-19-4 2-16,-36-2 0 15,-19 1 2-15,-30 0-23 16,-10 0-24-16,-18 2-26 16,-8 3-9-16,-10 2 12 15,-7 1 10-15,-1 6-105 16,1 0-145-16</inkml:trace>
  <inkml:trace contextRef="#ctx0" brushRef="#br0" timeOffset="793.3037">21745 2857 223 0,'-7'0'178'0,"-7"0"42"15,2 0-42-15,7 1-40 16,1 0-18-16,4-1-20 16,0 0-7-16,0 0-18 15,14 0-2-15,54 4-4 16,-23-7-5-16,23 1-6 15,9 0 8-15,21 2-7 16,11 3-3-16,-10 2-11 16,-2-1-14-16,-20 3-11 15,-13-4-4-15,-15 2-2 16,-14 0 2-16,-18-2-1 16,-8 0-1-16,-8-1-50 15,-2-3-41-15,-5-3-117 16,5 4-83-16</inkml:trace>
  <inkml:trace contextRef="#ctx0" brushRef="#br0" timeOffset="1091.4857">22413 2762 357 0,'6'0'171'0,"4"-2"-42"15,16 5-27-15,5 5 17 16,6 3 7-16,5 7 2 16,3 3-5-16,-3-1-28 15,-2 2-15-15,-9-4-17 16,-6-3 1-16,-9-1 0 16,-8-6 1-16,-8-3 2 15,-7 1-3-15,-9 1-1 16,-3 0-2-16,-5 7-18 15,0-1-11-15,3-1-19 16,2 2 1-16,9-2-148 16,7 3-175-16</inkml:trace>
  <inkml:trace contextRef="#ctx0" brushRef="#br0" timeOffset="1708.7663">23032 2925 664 0,'6'3'335'15,"4"3"-121"-15,1 9-72 16,-3 0-16-16,-3 6-30 0,-4 5-5 16,-5-3-23-16,-2 0-12 15,1-6-14-15,-1-8-4 16,6-1-14-16,0-6 50 15,1-4 17-15,5-3-1 16,-6 4 1-16,2-6-52 16,4-12-31-16,44-31-5 15,-22 30-8-15,6 4 1 16,3 7 0-16,-2 1 5 0,-5 9 13 16,-4 5-3-16,-9 9 6 15,-8 2-2-15,-9 2 1 16,3 1 3-16,-9 1 0 15,-2-1-1-15,4 2-2 16,0-4-10-16,4 0-180 16</inkml:trace>
  <inkml:trace contextRef="#ctx0" brushRef="#br0" timeOffset="3999.795">16921 2096 609 0,'2'-7'326'0,"-2"-8"-77"15,-1 7-58-15,-1 8-98 16,-3 7-42-16,2 16-55 16,-2 8-8-16,5 24-1 15,0 13-1-15,5 19 23 16,2 0 7-16,2 0 17 15,1-6 11-15,-3-11-6 16,-3-3 5-16,-2-8-1 0,-2-7-3 16,0-14-4-16,2-5 0 15,-3-17-7-15,-2-8-43 16,-3-9-298-16</inkml:trace>
  <inkml:trace contextRef="#ctx0" brushRef="#br0" timeOffset="4565.9144">16979 2059 353 0,'-8'-3'255'0,"-3"-3"12"15,-4 0-115-15,0 4-54 16,1 3-53-16,-1 0-21 16,0 7-17-16,4 0-3 15,3 3 1-15,3 2 2 0,6 0 4 16,3-1 9-16,7-2 22 15,5-1 15-15,3-3 25 16,2-5 17-16,-2-3 26 16,0-4 15-1,-10-7 24-15,0 3-3 0,-12-7-14 16,-10 1-21-16,-3 6-51 16,-8 0-21-16,-1 9-41 15,5 1-13-15,8 2-18 16,6 3-5-16,11 2-15 15,8 0-59-15,7 8-343 16</inkml:trace>
  <inkml:trace contextRef="#ctx0" brushRef="#br0" timeOffset="5163.7368">17016 3282 537 0,'-4'-9'381'16,"-3"-8"14"-16,-4 1-160 16,-2 1-40-16,-6 3-60 15,-2 4-26-15,-6 6-46 16,1 2-23-16,-6 7-36 16,4 6-10-16,2 5-13 0,3 4 0 15,8 2 0-15,5 3 1 16,9 2 2-16,5 0-2 15,12-6 2-15,4-3 2 16,12-9 10-16,2-4 4 16,1-7 29-16,2-1 19 0,-7-12 51 15,-5-2 30 1,-13-10 15-16,-7-4-12 0,-9-3-45 16,-5 3-31-16,-2 4-45 15,-4 3-49-15,-3 9-164 16</inkml:trace>
  <inkml:trace contextRef="#ctx0" brushRef="#br0" timeOffset="6487.9497">17884 1464 469 0,'-3'-6'322'16,"0"-6"8"-16,1 7-172 0,2 6-56 16,0 14-82-16,2 7-27 15,4 23-22-15,-2 8 1 16,4 28 8-16,-2 18 2 16,3 19 6-16,1 1 3 15,-1 3 31 1,3-3 17-16,0-9 43 0,1-3 22 15,-3-17-5-15,0-14-7 16,-2-14-32-16,-6-9-12 0,-4-13-11 16,-1-9 1-16,1-13-38 15,-1-6-54-15</inkml:trace>
  <inkml:trace contextRef="#ctx0" brushRef="#br0" timeOffset="7168.8188">17926 1415 407 0,'-5'-3'280'16,"-6"1"11"-16,1 1-158 15,-3 2-45-15,2 5-55 16,-3 3-15-16,6 6-19 16,1 0-5-16,2-4-3 15,6 3 2-15,3-3 32 16,3-6 22-16,5 1 38 0,2-6 30 15,5-4 22-15,-2-7 8 16,-4 1 13-16,-2-4 0 16,-9 1-9-16,-5 2-22 15,-6-3-47-15,-9 6-31 16,-5 4-48-16,4 6-6 16,-2 4-11-16,6 3-4 15,6 2-62-15,5 1-81 0</inkml:trace>
  <inkml:trace contextRef="#ctx0" brushRef="#br0" timeOffset="7776.4767">17821 3286 689 0,'3'-3'313'0,"2"-4"-134"16,5-2-55-16,2 0-46 15,3-4-10-15,0-1-7 16,1 0 8-16,-3-1 26 16,-1 1 16-16,-5 3 15 15,-4 3-3-15,1 5-22 16,-6 0-28-16,1 8-46 15,0-5-20-15,0 2-29 16,-1 26-1-16,-1 40 9 16,6-28 2-16,0 4 9 15,-1-3 4-15,1-10 7 16,-2-7 1-16,0-4 4 0,-1-8 2 16,1-4-86-16,1-1-145 15</inkml:trace>
  <inkml:trace contextRef="#ctx0" brushRef="#br0" timeOffset="8514.7456">19009 2808 539 0,'1'-4'316'0,"-1"-8"-38"16,-3 3-55-16,-8 0-84 15,1 2-31-15,-1 2-51 16,1 2-21-16,0 3-27 15,0 2-10-15,2 10-13 16,4-2-3-16,3 4-3 16,-1 2 1-16,6 1 7 15,-1 1 4-15,8-2 7 16,1-1 11-16,0-7 19 16,3-5 18-16,-4-4 52 15,-1-7 14-15,-2-6 26 16,-6-2 6-16,-2-4-35 15,-1 3-17-15,-11 2-33 16,2 6-24-16,-12 4-17 16,2 4-9-16,2 5-17 15,0 0-6-15,10 5-5 16,-2 1 0-16,10-1-42 0,5 1-66 16</inkml:trace>
  <inkml:trace contextRef="#ctx0" brushRef="#br0" timeOffset="9166.6731">18834 3308 610 0,'-5'-10'321'0,"-4"-9"-84"0,4-1-70 15,9 4-71-15,5-1-24 16,10 2-8-16,3 2 7 16,6 4 6-16,0 5-11 0,-2 10-29 15,2 6-14-15,-7 8-21 16,-4 3 0-16,-9 6 6 16,-7 5 3-16,-11 4 4 15,-5 0 2 1,-13-2-1-16,-3-3-2 0,1-8-8 15,3-4-9-15,6-13-7 16,8-4-3-16,8-9-5 16,5-2 6-16,11-1 3 15,4-3 9-15,10-2 23 16,4 2 3-16,1 1 15 16,0 3 1-16,0 7-10 15,-6 0 0-15,-1 6 5 16,-7-1-43-16</inkml:trace>
  <inkml:trace contextRef="#ctx0" brushRef="#br0" timeOffset="10101.8591">20096 2797 491 0,'0'-1'255'15,"-1"0"-60"-15,0-1-31 16,0 1-45-16,-1 0-16 0,0 0-28 15,-6 1-16-15,1 1-24 16,-2 3-12-16,-21 27-22 16,26-16-4-16,6 3-2 15,3 1 0-15,3-4 22 16,5-3 11-16,4-6 49 16,0-5 34-16,-1-3 46 15,-5-5 21-15,-10-6 22 16,1 1-14-16,-9 0-65 15,-4 3-32-15,-6 5-74 16,0 3-19-16,3 0-7 16,1 1-58-16,13 1-203 15</inkml:trace>
  <inkml:trace contextRef="#ctx0" brushRef="#br0" timeOffset="11998.1829">20056 1619 338 0,'-4'-15'263'16,"1"-10"2"-16,-1 7-48 16,3 4-22-16,-1 10-52 15,2 1-41-15,-3 9-47 0,2-6-31 16,1 12-37-16,-1 59 2 16,6 5 2-16,3 19 0 15,-1 21 9-15,0 7 2 16,-4 9 5-16,-3-4-2 15,-1-8-7-15,0-4 16 16,-6-21 7-16,3-7 4 16,1-8 15-16,-3-6-17 0,5-19 2 15,-2-9-3 1,3-22-234-16</inkml:trace>
  <inkml:trace contextRef="#ctx0" brushRef="#br0" timeOffset="12677.006">20079 1555 662 0,'-4'-1'311'0,"-5"-7"-132"15,1 0-62-15,-1 6-68 16,1-2-23-16,2 9-26 16,1 6-7-16,1-3-13 15,-2 4 1-15,6-2 7 16,3-1 2-16,4 2 18 16,6-5 13-16,4-2 31 15,-4-4 20-15,4-2 36 16,-2-3 14-16,-4-6 27 15,-1 0 4-15,-7-6 0 16,-3-1 1-16,-6-2-47 0,-5 0-23 16,-7 7-56-1,-1 2-28-15,1 9-19 0,-3 5-9 16,-1 9-8-16,6 4 0 16,7 3 2-16,2 0 7 15,15-3 13-15,3-1 5 16,15-3 4-16,10-6-56 15</inkml:trace>
  <inkml:trace contextRef="#ctx0" brushRef="#br0" timeOffset="14363.8237">21138 2211 76 0,'2'-3'68'15,"4"-3"10"-15,-2-3 46 16,0-2 32-16,1-4 35 15,0 0 10-15,-2-1 9 16,0 4-7-16,0 0-16 16,-3 2-11-16,0 4-34 15,-3 4-32-15,-1 6-60 16,-1 10-22-16,-3 19-29 16,4 11 1-16,0 31 5 15,3 9-3-15,2 6-1 0,1-2 0 16,1-19 2-16,-1-7 2 15,0-14 2-15,-2-5 1 16,0-8 4-16,0-7 4 16,-3-9 7-16,2-4 5 15,-2-10-54-15,2-6-75 16</inkml:trace>
  <inkml:trace contextRef="#ctx0" brushRef="#br0" timeOffset="14918.2018">21177 2139 340 0,'-1'0'224'0,"-3"-4"16"16,-1 0-40-1,-2 0-53-15,-1-1-27 0,0 4-54 16,-2 2-20-16,1 3-35 16,1 4-5-16,3 3-7 15,2 0-4-15,5 3 3 16,2-3 2-16,6 0 22 15,3-3 13-15,2-7 36 16,4-1 20-16,1-7 41 16,-2-1 22-16,-6-4 29 15,-4 0 9-15,-9-5-20 16,-3 3-21-16,-10 1-62 16,-3 0-35-16,-2 6-49 15,-1 1-16-15,3 8-66 16,1 2-83-16</inkml:trace>
  <inkml:trace contextRef="#ctx0" brushRef="#br0" timeOffset="15791.7561">19960 3226 646 0,'3'-5'364'15,"0"-4"-63"-15,8 1-144 16,5-1-38-16,2 3-52 16,2 4-21-16,3 2-28 15,3 4-9-15,-7 7-5 16,-2-1-1-16,-14 5 5 16,-3 1 1-16,-11 1 5 15,-7 2 1-15,6-2-1 16,-3-3-2-16,8-3-10 15,2-1-5-15,8-2-6 0,7 1-2 16,8 2 1 0,6 3 4-16,-3 4 4 0,-2-2 10 15,-10 0 34-15,-8-2 20 16,-15 0 24-16,-8 2-4 16,-12-5-19-16,-3-2-20 15,10-4-37-15,6 0-39 16,15-5-289-16</inkml:trace>
  <inkml:trace contextRef="#ctx0" brushRef="#br0" timeOffset="16527.1216">21067 3166 1116 0,'-3'-1'469'0,"-1"1"-271"16,-3 3-48-16,-7 5-73 16,4 6-25-16,-3 3-34 15,5 4-16-15,8 1-13 16,1 0-2-16,13-1 7 16,3-3 3-16,7-4 11 15,5-5 4-15,-2-7 5 16,-2-2 2-16,-6-4-11 15,-3-2-27-15,-4-4-75 16,-2-2-48-16,-5 1-90 16,0-1-6-16,-5 1 22 15,-1-2 29-15,-3-1 95 16,0-1 31-16,3 2 74 16,-3 2 45-16,4 3 64 15,0 2 30-15,1 5 6 16,-1 2-9-16,0-1-25 15,0 0-18-15,-1 21 10 0,-2 39-4 16,-2-20-14-16,-1 2-4 16,6-1-29-16,-1-2-5 15,0-15-6-15,2 0-3 16,0-11-9-16,2-5-7 16,1 0-6-16,-1-8-42 15,-1-5-549-15</inkml:trace>
  <inkml:trace contextRef="#ctx0" brushRef="#br0" timeOffset="20895.8065">18972 753 555 0,'-1'1'274'0,"1"-1"-100"16,-3 1-41-16,2-1-55 16,1 0-17-16,0 20-23 0,3 43-11 15,-1-20-14-15,3 2-6 16,0-1 2-16,2-2-14 16,0-1-223-16</inkml:trace>
  <inkml:trace contextRef="#ctx0" brushRef="#br0" timeOffset="21260.1246">19007 1315 610 0,'1'0'313'0,"-2"-2"-114"15,1 2-50-15,0 0-76 16,0 0-34-16,0 12-24 16,-2 41-1-16,4-21-9 15,-4-1-1-15,5 0 1 0,0 5-5 16,-1-1-287-16</inkml:trace>
  <inkml:trace contextRef="#ctx0" brushRef="#br0" timeOffset="21580.1514">19005 1920 800 0,'-2'0'341'0,"2"3"-193"16,1 6-37-16,3 10-47 15,-1 5-22-15,-1 4-22 16,-3 2-10-16,0 8-5 15,-1 3 1-15,-2 9-63 16,3 0-92-16</inkml:trace>
  <inkml:trace contextRef="#ctx0" brushRef="#br0" timeOffset="22300.8691">18998 3561 655 0,'3'5'404'16,"-2"1"-35"-16,0 15-178 16,0 6-40-16,-1 12-81 15,-1 4-29-15,1 1 1 16,-2 1-81-16</inkml:trace>
  <inkml:trace contextRef="#ctx0" brushRef="#br0" timeOffset="36347.402">21100 3811 842 0,'-2'-1'371'0,"3"5"-183"16,1 6-85-16,8 15-71 16,2 11-4-16,10 10-8 15,8 2-5-15,14-3-7 16,5-5-1-16,8-8 2 15,-3-5 3-15,-3-11 4 16,-6-6-20-16,-5-10-90 16,-3-2-102-16</inkml:trace>
  <inkml:trace contextRef="#ctx0" brushRef="#br0" timeOffset="36732.6809">21029 3871 648 0,'-3'11'287'15,"2"6"-144"-15,-8 6-79 16,4 4-8-16,2-4-27 16,-2-5-2-16,6-4-9 15,-2-12 10-15,5-6 20 16,0-8 9-16,7-16 10 16,1 0-2-16,0-5-3 15,-1 1-10-15,-2 7 5 16,-1 4-7-16,-5 8 1 15,1 5 4-15,1 7-16 16,1 1-11-16,7 9-28 16,4 3-3-16,12 10-7 15,8 3 3-15,15 2-117 0</inkml:trace>
  <inkml:trace contextRef="#ctx0" brushRef="#br0" timeOffset="37390.6032">21781 4119 827 0,'0'3'348'0,"0"7"-196"16,-1 5-69-16,-2 16-39 15,-2-1-11-15,1 7-6 16,0-3 0-16,3-7-6 0,1-2-1 16,3-15 9-1,2-10 13-15,1-13 14 0,0-11 6 16,-1-14 0-16,0-4-10 16,-3-4-19-16,1 4-8 15,-2 10-5-15,1 10-4 16,-2 8-1-16,0 6-12 15,0 8-23-15,0 5-6 0,1 13-5 16,2 2 11 0,2 3 15-16,3-1 3 0,4-7 5 15,2-2 2-15,0-11 5 16,-1-4 2-16,5-12 4 16,-3-3 2-16,-5-10 3 15,-2 1-3-15,-6 0 19 16,1 7 9-16,1 8 8 15,-1 7 0-15,-2 6-36 16,-1 6-12-16,2 7-13 16,-2 7-2-16,0 8 11 15,7 3 1-15,-2 2-1 16,4-3 0-16,2-9-16 16,-4-4-48-16,4-10-231 15</inkml:trace>
  <inkml:trace contextRef="#ctx0" brushRef="#br0" timeOffset="37593.9407">22130 4115 1115 0,'7'3'434'0,"6"-2"-284"0,10 5-120 15,4-1-9-15,4-4-8 16,-1-1-31-16,0-3-268 16</inkml:trace>
  <inkml:trace contextRef="#ctx0" brushRef="#br0" timeOffset="37777.835">22157 4221 743 0,'4'3'407'16,"3"2"-89"-16,9-1-144 15,5 0-34-15,12-3-59 16,-2-1-19-16,6-1-34 16,0 0 8-16,-13-3-146 15,1 1-160-15</inkml:trace>
  <inkml:trace contextRef="#ctx0" brushRef="#br0" timeOffset="37999.6017">22493 4072 1167 0,'-3'0'475'15,"0"-1"-297"-15,3 5-70 16,-1-4-73-16,1 0-9 0,-1 4-14 15,0 11-3-15,2 30-4 16,3-29-2-16,8 0-3 16,3-3 1-16,6-4-48 15,1-2-51-15,3-6-262 16</inkml:trace>
  <inkml:trace contextRef="#ctx0" brushRef="#br0" timeOffset="38164.6729">22680 4051 674 0,'-3'-3'415'0,"-1"2"-16"16,0 2-163-16,3-1-112 15,0 3-30-15,-3 26-38 16,0 36-13-16,4-23-28 16,4 2-5-16,2 0-2 0,3-4 0 15,2-9-87-15,0-4-125 16</inkml:trace>
  <inkml:trace contextRef="#ctx0" brushRef="#br0" timeOffset="38322.0021">22970 4236 851 0,'-1'9'509'0,"-1"8"-17"0,-3 7-291 16,-5 3-52-16,-1 1-67 15,2-1-51-15</inkml:trace>
  <inkml:trace contextRef="#ctx0" brushRef="#br0" timeOffset="38779.9473">23457 4126 838 0,'-4'1'408'0,"1"4"-116"15,-9 10-184-15,-2 3-23 16,-2 7-20-16,-2-4-8 16,-2-3-13-16,-2-2-8 15,3-8-8-15,-3-6-1 0,7-4-6 16,1-7-6-16,1-5-15 15,7-1-11-15,2-1-15 16,4 3-3-16,10 3-5 16,8 3 1-16,2 7 17 15,3 3 6-15,-3 12 10 16,-6 5 8-16,-4 6-2 16,1 1 2-16,-7-4-33 15,1-1-82-15</inkml:trace>
  <inkml:trace contextRef="#ctx0" brushRef="#br0" timeOffset="38944.3759">23371 4056 1215 0,'-1'-5'564'0,"-5"-1"-221"15,2 5-249-15,-2 1-58 16,1 4-109-16,9 3-89 15</inkml:trace>
  <inkml:trace contextRef="#ctx0" brushRef="#br0" timeOffset="39236.605">23582 4300 815 0,'9'7'456'15,"6"8"-87"-15,2-6-184 16,0-4-27-16,-1-10-52 15,1-5-15-15,1-6-28 16,-2-4-17-16,-8-2-15 16,-5-2 0-16,-13-7-5 15,-7 2-5-15,-6 6-17 16,-4 3-10-16,10 16-19 16,-2 6-8-16,9 14-4 15,2 9 2-15,1 9 6 16,6 6 7-16,3 12 9 15,0 0 4-15,6 4 8 16,-2-9 1-16,-2-11 6 16,1-6 1-16,-1-14-15 15,-1-2-61-15,3-11-484 16</inkml:trace>
  <inkml:trace contextRef="#ctx0" brushRef="#br0" timeOffset="39754.1729">23858 4163 817 0,'6'2'370'0,"3"1"-169"0,9 0-98 15,0-1-10-15,2-2-31 16,3-2-14-16,-3-1-11 16,1-2-10-16,-9 2-4 15,-4-2 3-15,-6 5 0 16,-6-1-3-16,-5 2-9 16,-4 5-5-16,-1 3-9 15,2 5 0-15,-2 2-3 16,0 1-5-16,4 4-1 15,0 1 1-15,9 0 2 16,1 1 3-16,1-2 2 16,5-4 5-16,5-4 9 15,0-4 1-15,8-6 4 16,-1-3-4-16,2-3-4 0,0-5-2 16,0 0-1-16,0-2-2 15,-2-3 2-15,0-1 0 16,-4-2 5-16,0-1 1 15,-6 7 35-15,-2 3 16 16,-4 7 2-16,-2 2 0 16,1 7-38-16,1 1-19 15,0 3-5-15,0 0-20 0,0 0-120 16,3 1-151-16</inkml:trace>
  <inkml:trace contextRef="#ctx0" brushRef="#br0" timeOffset="40098.7109">24388 4258 934 0,'-2'-6'400'0,"-5"-2"-225"15,1 3-55-15,-1 2-45 16,-1-1-18-16,1 3-20 15,-4-1-7-15,1 3-28 16,1 2-5-16,1 5-5 16,0 2-4-16,-1 1-5 0,0 5-1 15,2 0 10-15,6 3-1 16,8 3 12-16,5-3 8 16,5 1 5-16,1-7 8 15,3-13 21-15,0-4 19 16,-3-12 36-16,-2-1 20 15,-7-5 19-15,-3 0-17 16,-4 2-41-16,-5 5-30 0,-3 7-122 16,-1 1 55-16</inkml:trace>
  <inkml:trace contextRef="#ctx0" brushRef="#br0" timeOffset="41193.833">21277 4901 955 0,'-7'-2'371'16,"5"-1"-278"-16,22 6-11 16,32 0-54-16,17 2-10 15,20-3-6-15,15-2 0 0,10 0 1 16,-6 1 3-16,-12 5 6 15,-24-2-34 1,-25 9-238-16</inkml:trace>
  <inkml:trace contextRef="#ctx0" brushRef="#br0" timeOffset="41375.7">21825 4879 904 0,'3'6'349'0,"2"12"-226"15,0 6-60-15,4 19-4 16,-4 7-2-16,-4 10-12 16,1 4-5-16,-4 1-7 15,1-3-7-15,-3-7 6 16,0-2-51-16,4-12-176 16</inkml:trace>
  <inkml:trace contextRef="#ctx0" brushRef="#br0" timeOffset="41639.5467">22131 5349 679 0,'-11'3'382'0,"-6"7"-12"15,2 5-232-15,9 7-98 16,6 1-9-16,14-1-10 15,5-3 15-15,13-6 20 16,4-6 4-16,2-8-4 16,-4-7-7-16,-9-7-3 15,-6 1 2-15,-15-7-36 16,-4-1-70-16</inkml:trace>
  <inkml:trace contextRef="#ctx0" brushRef="#br0" timeOffset="41765.744">22233 5103 1061 0,'-1'-6'517'0,"1"-1"-213"15,0 2-134-15,0 5-127 16,1 4-46-16,-1-4-34 0,0 0-49 16</inkml:trace>
  <inkml:trace contextRef="#ctx0" brushRef="#br0" timeOffset="42036.9653">22447 5555 578 0,'2'5'300'16,"-1"8"-52"-16,-4-8-16 0,4-8-17 16,-8-1-26-16,5-9-51 15,3-3-33-15,-1-5-42 16,9-1-12-16,-2-5-6 15,3 1-1-15,12 3 0 16,-2 1-3-16,5 13-20 16,1 6-11-16,-3 7-11 15,-2 10-2-15,-1 7-3 16,-1 2 1-16,-8 3 1 16,-3 0 0-16,-1 1-45 15,-1 0-50-15,1-4-184 16</inkml:trace>
  <inkml:trace contextRef="#ctx0" brushRef="#br0" timeOffset="42537.0403">23037 5531 626 0,'5'-8'368'0,"3"-3"-66"15,-4-4-76-15,-4-2-31 16,-4 3-62-16,-7-2-19 16,-6 3-56-16,-3 6-21 15,-5 0-13-15,3 5-9 16,-3 6-25-16,4 2-9 0,9 9-9 16,3 4-2-16,9-2-1 15,4 4 2-15,8-5 8 16,5-2 5-16,7-3 10 15,1-4 5 1,0-7 5-16,2 0 5 0,-4-7 7 16,0-3 3-16,-4-5 9 15,-6-3 7-15,-3-1 14 16,-5-3 6-16,-2 5 1 16,-2-1-10-16,-1 10-31 15,0 5-18-15,1 5-22 16,5 7-3-16,3 4 8 15,2 3 7-15,4 5 5 16,5-1 1-16,5-3 4 16,0-4 2-16,2-4 21 0,-4-8 9 15,-2-2 61-15,-4-3 22 16,-7-10-9-16,0-1-1 16,-5-4-58-16,-2-5-72 15,-1 4-98-15,0-2-231 16</inkml:trace>
  <inkml:trace contextRef="#ctx0" brushRef="#br0" timeOffset="42913.9906">23854 5007 914 0,'18'1'371'0,"30"4"-222"16,10 2-4-16,21-3-39 0,5 4-23 15,1-1-34-15,-13-6-27 16,-16-4 3-16,-13-5 11 16,-14 0-68-1,-3 2-44-15,-16 5-121 0,-8 0-105 16</inkml:trace>
  <inkml:trace contextRef="#ctx0" brushRef="#br0" timeOffset="43322.9863">24185 5022 649 0,'-1'5'323'0,"-2"6"-98"15,1 5-72-15,1 14-45 16,1 6-17-16,0 12-25 15,-2 8-7-15,1 5-26 16,-1 2-10-16,2 1-8 16,-3-11 0-16,2-14-2 15,1-8 0-15,0-16 21 16,-1 0 3-16,1-7 12 16,0-2 11-16,-7-5-11 15,-2-3-5-15,-17-4-14 16,-5 1-12-16,-10 1-15 15,-4 2-1-15,2 2-1 0,9 0-1 16,12 2-3 0,8-2-6-16,17 0-19 0,8-3 3 15,22-4 18-15,11 3 7 16,20-2 39-16,9 1 17 16,4 10 19-16,-5-3 1 15,-5 9-13-15,-7-1-19 16,-18-2-29-16,-4-2 0 15,-22-5 5-15,-6 0-11 0,-9-2-11 16</inkml:trace>
  <inkml:trace contextRef="#ctx0" brushRef="#br0" timeOffset="104641.8361">840 7548 549 0,'-3'-4'316'16,"-2"3"-34"-16,-1 0-100 15,5 1-88-15,-1 0-36 16,1 0-47-16,-2 19-5 15,-1 40 9-15,8-20 8 16,-2 11 5-16,-1 7-2 16,-2 7-6-16,-6 2-3 0,-3-5-2 15,-3-6 2-15,-1-12 4 16,2-8 2 0,0-13-66-16,4-7-93 0</inkml:trace>
  <inkml:trace contextRef="#ctx0" brushRef="#br0" timeOffset="104974.7971">576 7607 622 0,'19'-13'365'0,"15"-7"-41"15,16 2-162-15,10-3-35 16,18 11-49-16,7 5-21 16,-2 14-28-16,-1 9-8 15,-18 6-13-15,-11 2-2 16,-13 6-2-16,-12 3 1 16,-16 8-2-16,-10 5 2 15,-14 8 5-15,-12 2 3 16,-10 1 6-16,-3-3 0 15,-9-14 2-15,-1-8 1 0,-5-16-39 16,2-5-33-16,3-13-70 16,10-4-55-16,15-6-158 15</inkml:trace>
  <inkml:trace contextRef="#ctx0" brushRef="#br0" timeOffset="105285.3508">1521 7571 980 0,'5'1'433'0,"4"1"-197"15,-3 11-133-15,-3 9-16 16,-3 11-6-16,-3 7-7 16,-3 15-20-16,1 4-11 15,3 6-26-15,1 0-6 16,8-7 4-16,0-9 1 16,2-14-34-16,6-5-63 15,-1-12-225-15</inkml:trace>
  <inkml:trace contextRef="#ctx0" brushRef="#br0" timeOffset="105491.9097">1490 7615 1010 0,'9'-3'402'0,"19"-4"-249"15,7 3-35-15,20 0-32 16,6 3-14-16,8 0-28 16,4 1-11-16,-9 1-35 15,0 6-55-15,-15-1-295 16</inkml:trace>
  <inkml:trace contextRef="#ctx0" brushRef="#br0" timeOffset="105713.5651">1589 7853 641 0,'3'0'385'16,"10"-2"7"-16,7-3-159 15,17-1-76-15,9 0-35 0,14-1-58 16,2 3-18-16,-1 2-20 15,-8 2-28-15,-10 4-137 16,-9 2-137-16</inkml:trace>
  <inkml:trace contextRef="#ctx0" brushRef="#br0" timeOffset="106064.2418">426 8388 596 0,'6'1'270'0,"8"1"-83"0,41-6-64 15,24-3 21 1,55-8 49-16,25-2-14 0,46-2-30 16,17-1-31-16,7 1-69 15,0 3-20-15,-27 1-12 16,-17 1 0-16,-37 7 2 15,-24 3-14-15</inkml:trace>
  <inkml:trace contextRef="#ctx0" brushRef="#br0" timeOffset="108655.5134">5577 7708 716 0,'-4'4'291'0,"0"9"-170"16,0 4-56-16,7 7-24 16,0 3-3-16,4 1-9 15,3-1-5-15,4-6-8 16,1-4 14-16,6-9 10 16,1-6 2-16,0-11 5 0,3-4-11 15,-4-9-1 1,0-7 9-16,-5 1 7 0,-2-1-3 15,-5 5-8 1,-4 5-11-16,-5 6-8 0,0 6 0 16,-1 7-16-16,-1 4-10 15,2-4-17-15,0 10-8 16,1 20 2-16,10 61 5 16,7-28 10-16,2 2 6 0,-2 0 7 15,-5-5 7-15,-11-4 23 16,-7-4 8-1,-13-3 11-15,-4-3 3 0,-10-8-12 16,1-5 2-16,2-15 9 16,6-10-2-16,1-19-5 15,0-10-7-15,8-13-30 16,0-3-7-16,13-3-29 16,1 3-32-16,13 3-71 15,0 5-81-15</inkml:trace>
  <inkml:trace contextRef="#ctx0" brushRef="#br0" timeOffset="109061.1813">6175 7654 718 0,'0'2'379'0,"0"1"-33"15,0 11-242-15,0 10-37 16,0 10-7-16,0 8-8 16,-1 10-20-16,-1 3-7 15,-3 0-7-15,2-5-1 16,0-17-4-16,1-4-1 16,5-15-1-16,2-4 2 15,-2-5 13-15,2-6 3 0,-5-10 8 16,0-9 6-16,0-22-7 15,0-8-2-15,-2-13-11 16,-2-6-7-16,0 8-11 16,-1 2-3-16,4 14-1 15,1 9 3-15,0 11 7 16,3 3-1-16,2 4-4 16,1 0-8-16,13 2-22 15,6 1-7-15,21 1-1 16,13 9 6-16,5-2-70 15,8 1-71-15</inkml:trace>
  <inkml:trace contextRef="#ctx0" brushRef="#br0" timeOffset="109290.9062">6258 8038 748 0,'-3'6'327'0,"-1"5"-157"0,8-1-24 16,11-4-33-16,7-5-22 0,11 4-38 16,3-6-22-16,2 1 6 15,-1-2-56-15</inkml:trace>
  <inkml:trace contextRef="#ctx0" brushRef="#br0" timeOffset="109664.517">6403 7758 1005 0,'2'2'396'16,"1"5"-239"-16,2 8-112 16,3 6-6-16,-3 6-2 15,-1 3-5-15,-2-4-11 16,-1-2-3-16,-1-7-3 0,4-4-2 16,0-11 5-16,3-2 2 15,4-11-1-15,-2-9 1 16,6-7-4-16,2-5-5 15,4 2 11-15,2 1 19 16,-1 9 15-16,-2 6 12 16,-4 9-9-16,-5 7-20 0,-2 11-8 15,-4 4-11-15,-3 10 2 16,1 0-1 0,-5 4-9-16,2 0-1 0,10-2-5 15,-8-5-37-15,5-9-173 16</inkml:trace>
  <inkml:trace contextRef="#ctx0" brushRef="#br0" timeOffset="110095.1156">6719 7569 986 0,'6'-4'442'0,"10"-6"-211"16,4 2-80-16,9 2-72 15,3 2-24-15,1 1-24 0,0 3-10 16,-9-1-9-16,-1 1-4 16,-7 2-2-16,0 3 0 15,-3 3-4-15,-5-2 0 16,-2 3-2-16,-1 2 0 15,-2 7 0-15,-2 4 0 16,1 9 0-16,-2 2 0 16,5 6 0-16,2 7 0 0,1 3 1 15,-1 2 0-15,-3-1 1 16,-3-4 0-16,-3-12 3 16,-4-5 20-16,-5-14 31 15,-4-2 10-15,-2-3 11 16,-3-2-19-16,2-2-26 15,-3-8-10-15,9 1-31 16,1-3-31-16,4 0-99 16,7 2-95-16</inkml:trace>
  <inkml:trace contextRef="#ctx0" brushRef="#br0" timeOffset="110404.1204">7432 7740 683 0,'-1'0'384'0,"-2"2"-26"15,11-1-186-15,5 0-35 16,15 0-25-16,4 0-25 0,8-1-36 16,3 0-17-16,0-2-16 15,-1 2-5-15,-6-2-12 16,-3 2-29-16,-5 0-107 16,-4-2-101-16</inkml:trace>
  <inkml:trace contextRef="#ctx0" brushRef="#br0" timeOffset="110605.0449">7564 7868 869 0,'6'3'431'0,"10"-1"-127"16,7 0-60-16,12-1-70 15,5 2-34-15,4 1-63 16,-2 1-14-16,-8 0-29 0,-7-3-10 16,-7-3-9-16,-1-2-48 15</inkml:trace>
  <inkml:trace contextRef="#ctx0" brushRef="#br0" timeOffset="111273.6533">8337 7667 809 0,'2'-2'363'0,"5"2"-158"16,10 6-91-16,10 13-54 16,6 8-3-16,6 10-10 15,2 5-6-15,-6 0-17 16,-10 1-3-16,5-6 22 16,-3-4-53-16,0-6-172 15</inkml:trace>
  <inkml:trace contextRef="#ctx0" brushRef="#br0" timeOffset="111497.1421">8725 7730 943 0,'-9'-2'407'16,"-16"-3"-200"-16,-2 5-73 15,-4 16-73-15,-4 0-3 0,-3 13-27 16,-4 2-11-16,-1 5-12 15,4 6-5-15,4-6-1 16,8-2-1-16,12-10-19 16,1-8-37-16,14-11-141 15,11-5-175-15</inkml:trace>
  <inkml:trace contextRef="#ctx0" brushRef="#br0" timeOffset="111848.8521">8839 7774 468 0,'-5'11'268'0,"-1"17"-41"16,4 7-51-16,2 7-76 16,9 2-22-16,-2-5-26 15,2-5-26-15,0-11-8 16,-3-5 5-16,-3-11 40 0,0-5 29 15,-4-7 32-15,1-6 0 16,0-9-36-16,-5-7-29 16,3-11-32-16,-5-9-8 15,-1-10-7-15,1-3-6 16,3-3-5-16,0 3-1 16,4 14-1-16,-3 5 1 0,-5 16 0 15,5 4 0-15,-6 3-3 16,4 2-7-16,13 1-19 15,5 6-7-15,12 4-4 16,12 4 7-16,10-2-17 16,7 1-33-16,12 2-153 15</inkml:trace>
  <inkml:trace contextRef="#ctx0" brushRef="#br0" timeOffset="112091.8623">8900 8030 561 0,'0'2'305'0,"11"6"-52"0,5 1-74 16,5-4-70-16,6 2-32 15,2-5-43-15,0-1-11 16,2-1-91-16,-1-1-198 16</inkml:trace>
  <inkml:trace contextRef="#ctx0" brushRef="#br0" timeOffset="112429.7888">9046 7721 850 0,'1'4'343'0,"1"11"-180"15,1 4-75-15,0 6-11 16,0 4-6-16,5-1-26 16,-5-3-13-16,1-7-14 15,3-7 1-15,0-9 5 16,7-9 2-16,3-11 6 15,4-5 4-15,4-6-14 16,7 1 20-16,-4 3 28 16,1 3 12-16,-6 7 18 15,-4 6-24-15,-7 10-36 0,-1 7-17 16,-7 13-13 0,0 4 1-16,-1 6 0 0,-3 3-2 15,4-2-3-15,-4-2-5 16,3-8-120-16,2-5-115 15</inkml:trace>
  <inkml:trace contextRef="#ctx0" brushRef="#br0" timeOffset="112807.028">9431 7534 975 0,'4'-3'435'0,"9"-7"-192"16,7 5-95-16,9 2-74 15,3-1-22-15,5 4-31 16,-4-3-10-16,-4-1 1 16,-4 4 0-16,-5 1-3 15,-6 3-4-15,-6 10-7 16,-5 1-4-16,-5 8 2 15,1 6 2-15,-4 8 2 16,3 8 1-16,2 9-1 0,1 3 1 16,9 5 0-16,3 0 1 15,1-5 2-15,0-9 0 16,-5-14 2-16,1-9 1 16,-5-14 5-16,1-2 15 15,-7-11 18-15,-7-6-7 16,-5-7-48-16,-6-2-64 15,-4 1-299-15</inkml:trace>
  <inkml:trace contextRef="#ctx0" brushRef="#br0" timeOffset="113382.8785">9443 8110 915 0,'0'2'385'0,"7"0"-197"16,4-2-52-16,14 0-38 16,2 1-6-16,21-1-35 15,7-1-13-15,5-4-57 16,8 2-91-16</inkml:trace>
  <inkml:trace contextRef="#ctx0" brushRef="#br0" timeOffset="113649.3179">10282 7665 1105 0,'3'2'416'0,"-1"0"-302"16,3 7-41-16,0 12-18 16,-4 7-1-16,1 12-15 15,4 5-9-15,1 6-11 16,1-4-3-16,-1-6-44 16,0-5-55-16</inkml:trace>
  <inkml:trace contextRef="#ctx0" brushRef="#br0" timeOffset="113845.8355">10099 7829 792 0,'13'-2'463'15,"7"-2"35"-15,24 2-352 16,7 2-6-16,9 0-44 15,5 1-32-15,-10-1-25 16,-3-1-14-16,-2-2-82 0,-4-3-48 16</inkml:trace>
  <inkml:trace contextRef="#ctx0" brushRef="#br0" timeOffset="114698.5956">11044 7848 813 0,'-16'-14'310'0,"-14"-23"-211"16,6-4-32-16,14-3 1 15,8-6-5-15,16 4 1 16,3 3 12-16,21 13 9 16,7 4-6-16,10 15-25 15,8 10-19-15,-13 17-34 16,-6 14 3-16,-25 14 1 16,-15 7 2-16,-17 9 3 15,-10 5 3-15,-18 9 3 0,-8-3 0 16,-7-13 2-16,2-10 0 15,11-23 8-15,6-9 5 16,12-18-2-16,4-4-4 16,12-12-22-16,7 3-11 15,10-1-5-15,8-1 3 16,1 8 10-16,12 1 4 16,11 13 1-16,2 2-3 15,11 9-1-15,-11 6 0 0,-8 2 0 16,-6 1 1-16,-7 6-25 15,4-1-65-15,-5-4-272 16</inkml:trace>
  <inkml:trace contextRef="#ctx0" brushRef="#br0" timeOffset="114925.9017">11484 7748 1288 0,'-2'0'463'0,"-2"4"-386"15,11 6-45-15,16 13-27 16,7 5 1-16,11 9 3 16,1 0-1-16,-6 1 1 15,-1 0 0-15,-11-7-32 16,0-1-59-16,-1-5-322 0</inkml:trace>
  <inkml:trace contextRef="#ctx0" brushRef="#br0" timeOffset="115143.944">11778 7803 1065 0,'-7'-6'474'0,"-4"-6"-250"15,0 8-86-15,-5 7-95 16,-1 8-26-16,-10 10-16 16,-3 8-4-16,-5 8-2 15,-1 2 2-15,2-1 3 16,4-2 1-16,12-6-46 16,4-3-46-16,8-8-184 15</inkml:trace>
  <inkml:trace contextRef="#ctx0" brushRef="#br0" timeOffset="115545.5931">11959 7834 512 0,'-1'14'244'0,"-3"9"-72"15,4 10-95-15,4 3-11 16,0-2-19-16,3-4-12 16,-2-7-6-16,-4-3 18 15,5-11 33-15,-8-1 26 16,5-11 47-16,2-5-10 0,-10-7-20 16,9-8-23-1,-7-5-55-15,-1-8-9 0,7-10-14 16,-9 0-4-16,-2-5-7 15,4 4-6-15,-8 6-5 16,11 3 0-16,1 8-3 16,0 2 2-16,2 6-5 15,4 1-4-15,4 2-9 16,7 1-9-16,9 3-3 16,6 3 0-16,14 5 8 15,2 4 11-15,-1 6-80 16,-2 0-65-16</inkml:trace>
  <inkml:trace contextRef="#ctx0" brushRef="#br0" timeOffset="115824.7481">12013 8098 675 0,'5'1'320'0,"10"2"-130"16,8 2-23-16,9-2-56 15,5 2-31-15,-2-3-36 16,2 3-14-16,-10-5-74 15,-4-1-142-15</inkml:trace>
  <inkml:trace contextRef="#ctx0" brushRef="#br0" timeOffset="116203.9358">12255 7780 1079 0,'-1'0'452'0,"1"0"-265"0,2 2-81 15,-2-2-65-15,0 1-11 16,3 24-7-16,34 31 0 16,-35-29-5-16,0-2-1 15,-3-7-2-15,0-1 1 16,1-6-2-16,2-4 1 15,-1-7 8-15,4-5 0 16,5-11-3-16,4-4-7 16,7-5-13-16,2 0-3 0,2 1 3 15,-2 5 14 1,1 5 11-16,-5 7 2 0,-3 8 1 16,-1 6-8-16,-3 12-8 15,-1 1-1-15,-3 10-2 16,2 0-2-16,0 0-1 15,-1-2-3-15,5-8-60 16,1-4-63-16</inkml:trace>
  <inkml:trace contextRef="#ctx0" brushRef="#br0" timeOffset="116409.8882">12725 7822 1169 0,'3'-1'454'0,"10"1"-314"0,3 0-38 16,10 1-49-16,4 0-11 16,1 1-22-16,-3 0-14 15,-4 0-137-15</inkml:trace>
  <inkml:trace contextRef="#ctx0" brushRef="#br0" timeOffset="116603.9199">13143 7676 954 0,'-1'0'479'16,"-1"0"-83"-16,4 9-258 15,-1 8-68-15,-1 13-9 16,1 7-15-16,0 10-23 15,4 3-5-15,1-3-6 16,-1-6-3-16,4-15-21 16,-7-4-38-16,11-8-138 15</inkml:trace>
  <inkml:trace contextRef="#ctx0" brushRef="#br0" timeOffset="116980.9327">13241 7563 1074 0,'7'-7'472'0,"7"0"-225"16,12 1-147-16,10-1-31 15,6 7-25-15,4-1-2 16,-3 1-20-16,-4 6-8 15,-6-3-3-15,-3 2-2 16,-12-2-4-16,-4 4-3 0,-2 7-3 16,-8 0-1-16,-1 8 0 15,1 2 1-15,-4 11-1 16,4 4-1 0,-2 10 2-16,-4 3 0 0,2 5 1 15,-1-2 2-15,-3-5 1 16,1-4 0-16,-7-12 4 15,-3-4 2-15,-2-9 10 16,-3-6 7-16,0-8 7 16,-1-3 0-16,0-7-31 15,-1-1-57-15</inkml:trace>
  <inkml:trace contextRef="#ctx0" brushRef="#br0" timeOffset="117604.1334">14164 7697 764 0,'-1'-5'398'0,"0"-3"-101"16,0 6-167-16,2 5-60 15,1 9-35-15,1 5-5 16,3 16-7-16,-3 4-1 0,-1 5 0 15,2 4-3-15,-1-7 4 16,-3-2-5-16,4-8-63 16,-1-6-92-16</inkml:trace>
  <inkml:trace contextRef="#ctx0" brushRef="#br0" timeOffset="117786.758">13988 7820 883 0,'0'-5'417'0,"2"0"-140"16,9 1-113-16,18 5-88 15,4 3-5-15,15 0-28 16,-1 0-13-16,2 0-15 16,6-1-2-16,2-3-69 15,10-1-105-15</inkml:trace>
  <inkml:trace contextRef="#ctx0" brushRef="#br0" timeOffset="118199.6756">14916 7736 602 0,'-16'-11'341'0,"-16"-16"-40"16,2-3-86-16,11-4-102 15,8 2-44-15,17 5-59 16,9 2 7-16,13 7 40 16,5-2 22-16,8 9 2 15,4 9-11-15,-2 10-41 16,-1 16-19-16,-10 7-8 16,-9 4 0-16,-16 5 5 15,-11-1 1-15,-19 8 4 16,-9 1 2-16,-14 3-1 15,-2 1-1-15,3-7-4 16,5-10-7-16,10-13-1 16,7-7-2-16,8-12 1 15,3-1 6-15,8-3-3 16,4-2-3-16,7-2-1 16,8 3 1-16,9-3 2 0,8 4 5 15,9 8-2-15,-3-2 0 16,2 8-3-16,-3 0 0 15,-5-1-28-15,0-2-57 16,-4-2-221-16</inkml:trace>
  <inkml:trace contextRef="#ctx0" brushRef="#br0" timeOffset="118467.109">15255 7705 795 0,'1'-3'423'0,"7"3"-74"16,6 5-167-16,10 10-97 16,10 6-10-16,5 11-15 15,2 5-16-15,1 0-11 16,-7 1-6-16,-7-9-11 15,-1-5-2-15,-5-5-15 16,-1-6-36-16,-4-4-147 16,-4-9-116-16</inkml:trace>
  <inkml:trace contextRef="#ctx0" brushRef="#br0" timeOffset="118652.8591">15626 7777 637 0,'-3'-3'432'15,"-4"0"-1"-15,1 2-137 16,-13 1-152-16,0 11-40 16,-13 9-37-16,-7 7-13 15,-7 8-20-15,-7 1-10 16,1 4-12-16,3-1-27 0,12-7-76 16,13-2-140-16</inkml:trace>
  <inkml:trace contextRef="#ctx0" brushRef="#br0" timeOffset="119243.9339">15821 7564 634 0,'-3'-2'392'0,"-1"-1"-54"16,-3 8-174-16,-1 8-54 0,-1 14-60 15,0 10-1-15,3 14-4 16,4 7 0-16,2 3-9 16,3 0-4-16,2-9-7 15,-1-7-5-15,2-18-1 16,-2-5 2-16,0-13 0 15,1-4 7-15,-1-11 2 16,1-9-10-16,1-11-27 16,-4-12-8-16,-6-18-9 15,-3-5 65-15,-4-7-93 16,2 4-2-16,3 14 1 16,2 6-57-16,-3 11 132 15,0 4 12-15,-2 5 21 16,3 4 6-16,6 4-17 15,6 0-17-15,17 4-33 16,9-1-11-16,20 3-6 16,7 5 6-16,5 2 11 15,1 3 21-15,-2 4-91 0,-3-1-84 16</inkml:trace>
  <inkml:trace contextRef="#ctx0" brushRef="#br0" timeOffset="119489.8951">15823 8071 734 0,'2'3'359'16,"0"1"-125"-16,18 2-110 15,5-5-26-15,15 1-48 16,4-2-22-16,2 2-15 16,-1-1-1-16,-11-2-46 15,-3-2-114-15</inkml:trace>
  <inkml:trace contextRef="#ctx0" brushRef="#br0" timeOffset="119923.8871">16091 7684 812 0,'-1'-4'383'15,"4"0"-131"-15,5 0-125 16,6 10-85-16,6 6-5 15,-3 10-7-15,-4 3-2 0,-4 1 7 16,-4 2-1-16,-7-3-8 16,0-3-1-16,-1-3-2 15,-2-5-1-15,3-10 4 16,1 0 7-16,1-9 1 16,0 4-4-16,0 0-6 15,8-21-18-15,25-35-8 16,-13 30-3-16,7 5-5 15,0 1 4-15,-3 6 4 16,1 5 2-16,-3 9 2 16,0 5 0-16,-4 15 1 15,-2 4 0-15,-6 7 4 16,-1 2 0-16,-4 1 2 16,1 0 1-16,-2-6 1 15,0-2 0-15,-1-9-94 16,1-5-136-16</inkml:trace>
  <inkml:trace contextRef="#ctx0" brushRef="#br0" timeOffset="120136.1317">16580 7795 950 0,'0'-4'421'0,"9"-1"-195"16,5 1-88-16,9 2-60 16,2 2-23-16,5-2-29 15,-1 2-8-15,1 0-65 16,-1-1-116-16</inkml:trace>
  <inkml:trace contextRef="#ctx0" brushRef="#br0" timeOffset="120515.8685">16858 7664 979 0,'4'-7'428'16,"5"-5"-200"-16,12 0-117 0,5-1-22 15,7 3-7-15,2 4-6 16,-2 3-20-16,-3 3-15 16,-5 6-21-16,-7-1-6 15,-5 5-10-15,-7-3-1 16,-12 1 4-16,-2 3 2 16,-9 3 0-16,6 3 0 15,5 2-9-15,6-3-2 16,9 0-4-16,1-1 0 15,8 1 2-15,-1 4 0 0,1 3 3 16,1 2 0-16,-11 3 3 16,-8-2 3-16,-12 4 5 15,-8-4 2-15,-9 0 0 16,-5-2-1-16,4-6-65 16,6 1-96-16</inkml:trace>
  <inkml:trace contextRef="#ctx0" brushRef="#br0" timeOffset="120964.787">17173 7534 609 0,'2'-6'388'16,"9"-2"-1"-16,4-2-193 15,13 4-86-15,3 6-13 16,9 0-6-16,2 7-12 16,5 1-37-16,-3-6-13 15,-11 2-8-15,-6-4-1 0,-13 0-4 16,-5 2-3-16,-3 2-3 15,-3 4-3-15,-1 5 0 16,0 2 0-16,-2 8-5 16,-3 4 0-16,1 9 0 15,2 8-22-15,5 7-58 16,-3 2-21-16,2 5-17 16,-4-5 23-16,-2-7 62 15,-2-5 10-15,-9-11 99 16,-4-9 27-16,-15-10 44 15,-3-5 26-15,-7-6-77 16,3-5-21-16,2-2-82 16,5-4-68-16</inkml:trace>
  <inkml:trace contextRef="#ctx0" brushRef="#br0" timeOffset="121705.4422">18156 7562 1107 0,'-1'-1'428'15,"-5"1"-278"-15,3 13-128 16,1 9-23-16,2 14 1 0,0 5 6 16,2 9 3-1,4 1-1-15,-1-2 6 0,1-4 3 16,-3-9 11-16,-1-7-40 15,2-10-147-15,-1-6-192 16</inkml:trace>
  <inkml:trace contextRef="#ctx0" brushRef="#br0" timeOffset="121872.5474">18009 7800 715 0,'-5'-3'394'0,"2"-5"-78"16,3 2-84-16,13 1-117 15,8 1-28-15,13 1-42 16,10 1-5-16,17 0-4 16,8 2-12-16,4-2 31 15,-4 3-91-15,-9 4-302 16</inkml:trace>
  <inkml:trace contextRef="#ctx0" brushRef="#br0" timeOffset="122138.7071">18692 7578 1080 0,'3'0'441'0,"4"0"-263"16,19 4-108-16,9 7-20 15,16 8-19-15,7 2-4 16,-3 9-9-16,-3 2 0 16,-12 0-3-16,-6-3-2 15,-3-2 3-15,-5-4-37 16,-3-6-96-16,-2-3-127 0</inkml:trace>
  <inkml:trace contextRef="#ctx0" brushRef="#br0" timeOffset="122333.55">19164 7630 971 0,'-8'-5'450'0,"-10"-3"-207"16,-2 3-86-16,0 11-99 16,-6 3-27-16,2 12-23 15,-4 3-2-15,-7 6-4 16,-2 5-1-16,-5 4 1 15,1 0 6-15,6-2-61 16,9-5-38-16,13-7-120 16</inkml:trace>
  <inkml:trace contextRef="#ctx0" brushRef="#br0" timeOffset="122728.0808">19375 7642 825 0,'-4'3'320'0,"-3"12"-204"15,1 4-56-15,3 11 7 16,0 8 13-16,3 5-10 16,0 2-2-16,2-6-17 15,3-4-22-15,3-13-7 16,-3-9 3-16,2-13 53 15,-2-1 10-15,-3-17 10 16,4-4-1-16,-6-12-51 16,0-9-9-16,-6-8-12 15,-1-7-3-15,-1-2-11 16,3 6-4-16,3 8-9 16,0 7-3-16,4 8-1 15,1 3-2-15,5 8-6 16,3 1-5-16,5 4-10 15,6 0-1-15,4 5 0 16,6 0 3-16,9 5 17 16,4 5-56-16,7 3-119 0,0 6-151 15</inkml:trace>
  <inkml:trace contextRef="#ctx0" brushRef="#br0" timeOffset="122993.2831">19395 7989 785 0,'4'0'330'0,"2"0"-157"15,12 2-48-15,8 1-54 16,5-2-4-16,9-1-40 16,-1-1-9-16,0-4-50 15,-3-2-36-15</inkml:trace>
  <inkml:trace contextRef="#ctx0" brushRef="#br0" timeOffset="123359.9519">19666 7629 870 0,'0'-2'394'16,"3"4"-159"-16,3 2-128 15,-6-4-73-15,1 5 4 0,6 19-6 16,6 31 0-16,-13-32-6 15,-2 0-3-15,2-4-4 16,0-8 0-16,0-4 5 16,3-6 4-16,5-6 4 15,3-8-2-15,5-8-6 16,1-4-7-16,5-3-10 16,2 5-2-16,1 6 7 15,3 3 12-15,-3 8 21 16,-4 3 4-16,-8 4-10 15,-4 7-13-15,-3 8-16 16,1 7-5-16,-4 4 2 16,3 0-2-16,-4 1 8 15,6-1-47-15,3-4-164 16</inkml:trace>
  <inkml:trace contextRef="#ctx0" brushRef="#br0" timeOffset="123576.383">20103 7729 1014 0,'6'-2'447'0,"5"-2"-220"15,10 1-106-15,4 3-27 16,9 0-41-16,0 0-18 0,-3 1-24 15,-2-1-49-15</inkml:trace>
  <inkml:trace contextRef="#ctx0" brushRef="#br0" timeOffset="123838.8228">20543 7546 929 0,'-2'0'444'16,"-3"0"-160"-16,4 5-167 15,0-5-34-15,0 0-29 16,-3 5-2-16,-6 12-28 16,-20 28-10-16,30-23-13 15,4 0-1-15,6-2 2 0,12-2 1 16,4-4 4-16,5-3 3 15,4-4-7-15,-6-4-18 16,-6-8-86 0,-2-2-43-16,-5-7-314 0</inkml:trace>
  <inkml:trace contextRef="#ctx0" brushRef="#br0" timeOffset="124027.4477">20721 7536 543 0,'-1'-2'321'0,"-4"0"-39"16,3-1-67-16,2 3-55 15,0 0-31-15,0 7-35 16,4 19-5-16,8 36-33 16,-7-26-12-16,-2 2-16 15,0 0-6-15,3-3-7 16,-1-3 12-16,-1-7-90 16,0-4-79-16</inkml:trace>
  <inkml:trace contextRef="#ctx0" brushRef="#br0" timeOffset="124485.1186">20917 7282 1119 0,'9'-2'432'16,"14"2"-298"-16,8 2-17 16,12 2-28-16,5 3-14 15,3-1-27-15,-4 0-16 16,-17-5-12-16,-3 0-1 0,-11-1-3 16,-6 2-5-16,-3 2-11 15,-2 1-2-15,-4 7-5 16,-1 1 0-16,-3 6 3 15,0 4 1-15,0 8-1 16,0 6 0-16,3 4 1 16,0 1 1-16,2 1 1 15,3 2 1-15,1 2 0 16,0 4 1-16,-1 3 0 16,-3-4 0-16,-1-3 1 15,-1-6-1-15,-3-12 3 16,-6-5 2-16,-4-6 35 15,-8-9 11-15,-7-4 11 16,-1-3 0-16,-5-6-32 16,0 4-10-16,3-1-22 15,0 1-60-15,1 3-331 16</inkml:trace>
  <inkml:trace contextRef="#ctx0" brushRef="#br0" timeOffset="129426.5493">1473 9911 475 0,'23'3'147'0,"47"5"-169"16,16-1 1-16,59 2 42 15,27 2 29-15,46-2 83 16,26 0 53-16,36-5 27 16,22-4-19-16,24-1-72 0,13-2-45 15,-10-6-56-15,-22 3-8 16,-16-3 29-16,-26 6 3 16,-33 6 4-16,-14 1 0 15,-53 6-33-15,-14-7-2 16,-48 0-90-16,-21 1-208 0</inkml:trace>
  <inkml:trace contextRef="#ctx0" brushRef="#br0" timeOffset="129981.0633">1586 9337 893 0,'-2'-6'381'0,"7"-1"-212"15,8 7-78-15,15 17-58 16,12 7-15-16,10 17-8 16,-5 3-3-16,0 3-4 15,3 2-67-15</inkml:trace>
  <inkml:trace contextRef="#ctx0" brushRef="#br0" timeOffset="130193.4077">2035 9362 667 0,'-8'-4'319'15,"-14"-3"-121"-15,-7 5-60 16,-8 11-72-16,-5 6-20 16,-3 15-22-16,-2 6-17 0,3 7-5 15,1 2 1-15,10-8-4 16,4-7-18-16,14-11-121 15,7-3-159-15</inkml:trace>
  <inkml:trace contextRef="#ctx0" brushRef="#br0" timeOffset="130549.9025">2046 9380 505 0,'1'12'256'0,"0"14"-53"16,1 1-49-16,3 10-54 16,-3-4-12-16,3 0-36 15,-1-3-22-15,3-10-6 16,-2-5-1-16,-1-7 5 16,1-7 15-16,-5-5 12 0,1-3 0 15,-3-9-2-15,-4-7-7 16,-3-10 0-16,2-8-2 15,-1-12-7-15,-2-2-12 16,4 2-21-16,1 0-4 16,5 9-5-16,6 6-1 15,3 7 2-15,-1 3-1 16,4 9-8-16,-1 5-5 16,9 2-8-16,4 7-2 0,12 4 8 15,6 1 19-15,7 5-159 16,3 1-204-16</inkml:trace>
  <inkml:trace contextRef="#ctx0" brushRef="#br0" timeOffset="130795.9149">2107 9641 548 0,'4'0'325'0,"11"0"12"16,6 0-163-16,7 0-67 0,2 2-27 16,3-1-45-16,-3 2-12 15,-7-2-50-15,-1 1-166 16</inkml:trace>
  <inkml:trace contextRef="#ctx0" brushRef="#br0" timeOffset="131120.1052">2304 9320 918 0,'6'0'412'16,"2"0"-169"-16,0 12-162 15,6 5-24-15,-12 8-22 16,-1 4-8-16,-3-4-8 16,-2-2 0-16,3-4-6 15,1-6-2-15,4-10 2 16,0-3 2-16,6-11 1 16,2-7-1-16,5-5-5 15,2-6-5-15,-1 1-4 16,5 5-2-16,-1 10 17 15,-6 4 6-15,-4 9 11 16,-6 7 5-16,-4 11-14 16,0 0-4-16,2 5-11 15,-2 3 3-15,3-6-101 0,4 3-124 16</inkml:trace>
  <inkml:trace contextRef="#ctx0" brushRef="#br0" timeOffset="131491.7189">2582 9143 993 0,'8'-3'413'0,"7"-3"-235"15,4 2-53-15,5 4-44 16,2 0-19-16,5 1-29 15,-3-1-12-15,-5 0-9 16,-8 1-2-16,-5 1 1 16,-2 4-1-16,-11 3 0 15,8 0-1-15,-3 5-4 16,-1 4-3-16,11 7-2 16,-8 5-1-16,3 9-1 15,0 4 1-15,1 5 1 16,2 2 1-16,1-5 0 15,-1 0 0-15,-4-11 2 16,-5-4 2-16,-12-6 14 16,-7-5 11-16,-11-3 19 0,-5-4 5 15,-1-12-9-15,4-3-54 16</inkml:trace>
  <inkml:trace contextRef="#ctx0" brushRef="#br0" timeOffset="132051.0113">3636 9783 1034 0,'3'0'389'16,"9"5"-281"-16,7 2-28 16,6 7-2-16,16 4-11 15,13 7-20-15,3 0-5 16,6-1-14-16,-10-1-6 15,-16-9-8-15,-5 1 0 16,-14-5 0-16,-6-4-1 0,-11-2 12 16,-8 2 4-1,-10-1 20-15,-9 5 12 0,-14 6-12 16,-4 2 11 0,-9 5-3-16,3 0-10 0,8 2 0 15,9-3-16-15,12-2-21 16,10-5-31-16,13-6-542 15</inkml:trace>
  <inkml:trace contextRef="#ctx0" brushRef="#br0" timeOffset="137706.9732">5496 9990 170 0,'10'0'105'0,"25"0"24"15,10-3 8-15,29 1 25 16,17-3 10-16,22 3-12 16,11-1-26-16,22-1-47 15,-3 4-22-15,-3 0-29 16,-8 1-12-16,-33-3-3 15,-12 0 1-15,-26-2 4 16,-12 2-13-16,-18 0-209 16</inkml:trace>
  <inkml:trace contextRef="#ctx0" brushRef="#br0" timeOffset="138225.8929">6880 9503 678 0,'1'0'399'16,"-1"-3"-84"-16,-1 12-181 16,-2 8-50-16,3 26-65 15,0 16 0-15,6 31 6 16,-6 16-4-16,5 7-8 0,1-4-1 15,-2-17-1 1,3-12 2-16,-4-13 5 0,-2-12 22 16,1-18-130-16,2-11-184 15</inkml:trace>
  <inkml:trace contextRef="#ctx0" brushRef="#br0" timeOffset="138675.6351">6928 9531 353 0,'-12'-1'119'0,"-7"-1"-115"16,0 2-4-16,4 0 82 0,6 0 58 15,7-2 53-15,8 1 15 16,11 1-46-16,4-2-46 16,27 5-36-16,11-2-3 15,39-6-2-15,21 0-2 16,22-3-4-16,21-5-9 16,0 5-29-16,-4-2-8 0,-21-3-6 15,-25 8 0-15,-36 7-69 16,-19 9-91-16</inkml:trace>
  <inkml:trace contextRef="#ctx0" brushRef="#br0" timeOffset="139042.9288">8039 9512 851 0,'0'0'381'15,"-2"3"-214"-15,0 2-56 16,1-5-77-16,-1 30-19 16,2 55 3-16,3-16-6 15,-1 32-5-15,-2 4-2 16,-2 7 2-16,-4-5 2 16,-3-23 4-16,2-6 1 0,1-20 15 15,3-5-34-15,-3-19-210 16</inkml:trace>
  <inkml:trace contextRef="#ctx0" brushRef="#br0" timeOffset="139337.1819">6885 10408 772 0,'8'-3'311'0,"22"-2"-144"0,8-1-53 16,29 3 35-16,23 3 5 15,20 4-14-15,11 1-19 16,19 3-45-16,-4-6-22 15,-6-4-33-15,-6-4 9 16,-23-10-115-16,-9 0-105 16</inkml:trace>
  <inkml:trace contextRef="#ctx0" brushRef="#br0" timeOffset="139922.9391">7186 9869 762 0,'2'0'332'0,"5"-3"-146"0,6 3-33 16,16-3-35-16,3 0-2 16,10 3-37-16,-1 0-14 15,-7 5-28-15,-4-1-10 16,-7 0-7-16,-5 1-2 16,-6-1 0-16,-5 3 4 0,-9 5 5 15,-5 3-1-15,-6 9-5 16,-5 1-4-16,-1 5-9 15,-5-1-2-15,0 0-1 16,-1-1-1-16,4-5-2 16,5-3 0-16,8-5-2 15,5-2 0-15,6-5 5 16,6-3-1-16,5-4 2 16,3-1 1-16,2-1 0 15,4-4 0-15,-3-2-50 16,-2 2-54-16,0-2-264 15</inkml:trace>
  <inkml:trace contextRef="#ctx0" brushRef="#br0" timeOffset="140125.6454">7131 10030 829 0,'0'-1'417'0,"2"1"-107"15,15 0-169-15,9-3-41 16,18 3-30-16,4 0-17 16,5 3-26-16,-1 0-9 0,-8 1-4 15,-4-4-43-15,-9 0-172 16</inkml:trace>
  <inkml:trace contextRef="#ctx0" brushRef="#br0" timeOffset="140355.0851">7417 9739 716 0,'11'-2'308'0,"19"0"-178"16,0 1-43-16,4 2-54 16,-1 3-13-16,-4 0-64 0,0 2-237 15</inkml:trace>
  <inkml:trace contextRef="#ctx0" brushRef="#br0" timeOffset="140521.8709">7825 9639 1194 0,'-2'-1'502'0,"-5"3"-289"16,3 8-69-16,1 13-67 15,-2 5-12-15,4 13-20 16,1 3-3-16,-1-2-15 16,5 2-8-16,1-8-53 15</inkml:trace>
  <inkml:trace contextRef="#ctx0" brushRef="#br0" timeOffset="141647.7817">5670 9857 633 0,'-1'0'317'0,"-1"-1"-108"16,2 1-44-16,0 0-79 16,0 0-32-16,14 9-38 15,47 45 8-15,-13-25 7 16,4 0-5-16,0-3-2 16,-5-5-3-16,-10-7-2 15,-4-1 1-15,-11-8 4 0,-2 2-2 16,-11-3 5-16,-7-4 3 15,-7 0 1-15,-10 0 0 16,-7 1 4-16,-6 4 3 16,-3 3 4-16,-4-1-2 15,-2 6-10 1,2 2-9-16,0 2-13 0,5-2-2 16,12-2-24-16,5-1-42 0</inkml:trace>
  <inkml:trace contextRef="#ctx0" brushRef="#br0" timeOffset="142896.6057">7987 9949 194 0,'0'-1'98'0,"0"1"-15"0,4-1 0 16,-4 1 16-16,0 0 34 15,10 0 7-15,20 0 13 16,42 0-1-16,-10 1-14 15,5 0-5-15,9 4-27 16,3-2-14-16,-2-2-19 16,-3 1-14-16,-3-5-21 15,-7-2-7-15,-11-1-8 16,-4 1-3-16,-15 2-24 16,-6 3-47-16,0 0-189 15</inkml:trace>
  <inkml:trace contextRef="#ctx0" brushRef="#br0" timeOffset="144522.9092">8807 9988 336 0,'-2'-4'218'0,"1"-2"13"16,-3-3-30-16,2 2-33 15,1 1-12-15,-3 2-33 16,2 1-18-16,1 3-43 16,0 0-23-16,-1 0-27 15,-4 13-13-15,-13 61-4 16,18-19 2-16,8 34-2 15,1 18 6-15,9 27-2 16,-1 5 1-16,-4 4 0 0,-3-8 2 16,-2-21 5-16,2-9-1 15,-5-30 2-15,2-13 3 16,-9-19 9-16,1-10-13 16,4-12-143-16,1-7-139 15</inkml:trace>
  <inkml:trace contextRef="#ctx0" brushRef="#br0" timeOffset="145016.09">8633 11193 945 0,'-5'0'378'0,"-2"1"-264"15,10 1-35-15,18 1-38 16,7-1-11-16,20 3-2 15,7-3-7-15,5-2-8 16,1 0-1-16,-8-2 6 16,-7 0 1-16,-16-1 6 15,-9 1 1-15,-20 2-46 16,-9 0-63-16,-14 3-276 16</inkml:trace>
  <inkml:trace contextRef="#ctx0" brushRef="#br0" timeOffset="145251.055">8653 11206 454 0,'-6'-2'281'0,"-3"-1"19"16,2 1-62-16,8-1-81 15,5 3-36-15,7 6-72 0,8 5-15 16,7 12 0-16,5 8-1 15,5 10-3-15,-3 8-4 16,0 4-8-16,-4-6-1 16,-4-9-3-16,0-8 0 15,-10-12-5-15,0-1-46 16</inkml:trace>
  <inkml:trace contextRef="#ctx0" brushRef="#br0" timeOffset="146353.8843">9117 11235 689 0,'3'-6'380'16,"1"-2"-87"-16,-4 8-131 15,-8 2-44-15,-9 14-58 16,-5 5-23-16,-9 14-16 16,0 5-5-16,-1 11-8 15,4-3-4-15,7-3-1 16,2-9 2-16,13-14 1 16,3-7 2-16,3-13 10 0,6-4 1 15,4-13 0-15,4-5-1 16,5-9-7-16,1-2-2 15,1-6 0-15,-1-1 1 16,-3-1-2-16,-2 6-1 16,-3 7-3-16,-4 11 1 15,-7 13-9-15,-1 4-6 16,-12 11-4-16,1 4-3 16,-3 12 8-16,-2 3 4 0,-2-1 5 15,2 3 3-15,4-12 5 16,2-5 3-16,7-7 12 15,0-8 5-15,-2-12 1 16,-2-2-2-16,1-11-11 16,2-5-5-16,1 2-3 15,2-4-1-15,1 1-4 16,-1 7-3-16,0 6-8 16,1 6-7-16,0 10-18 15,3 4-2-15,2 7 2 16,5 8 7-16,3 3 18 15,0 2 6-15,-1-4 5 16,-2-3 4-16,-8-7 8 16,-2-3 3-16,-7-6 6 0,-7-2-1 15,-8-9 0-15,-5-4-4 16,-2-9-6-16,2-4-1 16,4 1-5-16,6-1-2 15,4 9-8-15,6 6-4 16,4 8-22-16,5 4-5 15,2 7-3-15,4 3-1 16,2 9 18-16,5 1 7 16,7 3 9-16,3 0 4 0,4-3 5 15,-6-5 5-15,-7-7 7 16,-8-6 10-16,-10-3 3 16,-5-8-2-16,-10-5-6 15,-9-3-9-15,2-7-6 16,0-2 1-16,1 3-6 15,8 2-2-15,7 10-7 16,6 4-7-16,3 7-15 16,5 2-4-16,-1 9-2 15,5 1 5-15,2 7 16 16,4 0 5-16,3 0 9 16,-3-2 5-16,4-5 5 15,-5-4 3-15,-4-6 8 16,-3-4 1-16,-3-7-4 15,0-3-4-15,2-5-10 16,4-1-4-16,4 2-5 16,-3 1-1-16,1 4 1 15,-4 3 1-15,-5 4 2 16,-2 3-1-16,-5 3 1 0,2-2 1 16,-1 0 4-16,-18 11 5 15,-39 23 4-15,29-19 2 16,7-3 4-16,7-1-2 15,11-6-1-15,5-2-2 16,9-5-6-16,2-4-3 16,7-5-4-16,7-1-34 15,1 1-378-15</inkml:trace>
  <inkml:trace contextRef="#ctx0" brushRef="#br0" timeOffset="146918.8511">8385 11536 531 0,'-11'3'302'15,"-17"-2"-17"-15,1-1-25 16,1-11-60-16,3-7-29 15,10-7-74-15,6-5-32 16,14-2-38-16,9-3-11 16,9 3-5-16,-1 3 9 0,5 8 0 15,-2 9-4-15,3 15-9 16,4 11-9-16,-12 18 3 16,-6 7 7-16,-21 11 5 15,-11-2 1 1,-14 0-3-16,-3-2 0 0,-3-9 1 15,-3-6 2-15,1-15-6 16,-2-15-3-16,8-10-7 16,9-7-6-16,16-2-9 15,7 6-4-15,14-2 3 16,8 7-1-16,11 7 15 16,4 6 5-16,4 15 2 15,-5 5 4-15,-8 6 19 16,0 3 29-16</inkml:trace>
  <inkml:trace contextRef="#ctx0" brushRef="#br0" timeOffset="147807.0206">8927 11516 343 0,'1'-6'267'0,"-1"-3"75"16,0 1-73-16,2 8-80 15,-4 0-43-15,1 8-87 16,-4 6-32-16,2 10-22 15,3 14 0-15,1 17 11 16,3 11 0-16,-2 25-2 16,-2 5 0-16,0 0-4 15,-1-5 1-15,-2-19 0 16,2-7-1-16,-1-11 9 16,2-4 11-16,1-12 13 15,0-6 4-15,0-11-2 16,-2-5-5-16,-3-10-40 0,-2-5-82 15</inkml:trace>
  <inkml:trace contextRef="#ctx0" brushRef="#br0" timeOffset="149087.6529">5012 9968 385 0,'-1'0'218'0,"-2"5"-34"15,-2 5-90-15,-1 12-78 16,1 10 1-16,4 19 14 16,5 15 2-16,4 50-3 15,2 16-4-15,-1 41 0 16,0 21 4-16,0-4 6 0,3 5 2 16,7-13-10-16,-6-15 36 15,2-9 19-15,-9-10 11 16,-6-21 30-16,-6-14-35 15,0-25-16-15,-1-13-10 16,0-19-30-16,4-4-30 0,5-18-455 16</inkml:trace>
  <inkml:trace contextRef="#ctx0" brushRef="#br0" timeOffset="149854.9484">5136 12260 369 0,'-1'-2'234'0,"1"2"-30"16,0 3-60-16,0-3-70 16,0 2-27-16,-1 28 2 15,-1 57 17-15,-1-30 5 16,2 1 8-16,-1-10-12 15,2-5-10-15,2-13-21 16,2-6-5-16,3-9 17 16,0-8-91-16</inkml:trace>
  <inkml:trace contextRef="#ctx0" brushRef="#br0" timeOffset="150335.6587">5170 12688 495 0,'-9'-2'286'16,"-6"-2"-53"-16,3 0-62 15,3 2-22-15,5-2-57 16,3 4-27-16,13 1-53 15,7 2-15-15,23 1-5 16,14 1 7-16,24 0 17 16,16-1 23-16,33 1 16 15,16-2 0-15,21-3-5 16,30 1-14-16,13-3-10 16,21 0-3-16,13 0-7 15,-14 0-7-15,-14 5-2 16,-26-1-1-16,-24 6-1 0,-16-1 2 15,-34-2 5-15,-19-2 8 16,-35-4-79-16,-16-3-71 16</inkml:trace>
  <inkml:trace contextRef="#ctx0" brushRef="#br0" timeOffset="150980.9009">7902 12577 613 0,'0'2'271'0,"0"3"-128"16,0 0-42-16,0-5-13 16,0 0 3-16,14 8-1 15,47 37-5-15,-24-25-34 16,2-4-11-16,-5 1-18 16,-6-3-3-16,-9-6 24 15,-6-1 8-15,-13 0 25 16,-10 0 8-16,-15 5-14 15,-9 3-6-15,-9 5-27 16,-6 3-10-16,11 2-16 16,8-2-6-16,21-4-103 15,11-7-180-15</inkml:trace>
  <inkml:trace contextRef="#ctx0" brushRef="#br0" timeOffset="151505.3103">8909 12494 600 0,'-17'-12'344'15,"-11"-7"-90"-15,-14-1-90 16,-3 3-31-16,-13 6-78 16,-7 9-17-16,-8 11-27 15,2 10 5-15,10 14-1 16,5 3-1-16,18 9-4 15,8 5-11-15,15 8-8 16,11 7 0-16,13 11-2 16,14 1 3-16,21-6 7 15,13-6 1-15,26-19 7 16,12-10 3-16,4-14 5 0,2-11 4 16,-4-19 6-16,-2-12 2 15,-1-20-2-15,-8-8 31 16,-24-21 41-16,-17-5 37 15,-29-1 14-15,-12 7-29 16,-26 11-32-16,-13 8-39 16,-26 0-22-16,-11 0-11 15,-9 3-50-15,-4 2-57 16,5 6-105-16,4 8-67 16</inkml:trace>
  <inkml:trace contextRef="#ctx0" brushRef="#br0" timeOffset="151924.6772">8711 12421 929 0,'-3'-3'431'0,"-1"0"-217"15,0 12-122-15,0 12-52 16,3 16-47-16,1 8 5 16,4 14 6-16,1 3 3 0,1 10 1 15,-2 1-1-15,-3-1 1 16,-1-3 0-16,-1-12 4 16,-2-11 1-1,-1-13 2-15,-1-9 2 0,3-10-94 16,2-4-159-16</inkml:trace>
  <inkml:trace contextRef="#ctx0" brushRef="#br0" timeOffset="152192.732">8321 12783 631 0,'5'-2'262'0,"16"-3"-127"0,7 2-12 15,20-2 0-15,13 3 26 16,27-2 6-16,9 1-6 16,12 3-17-16,7 1-33 15,-2 0-43-15,-2-1-15 16,-21-2-15-16,-15-4-1 15,-29 0-59-15,-12 1-74 16</inkml:trace>
  <inkml:trace contextRef="#ctx0" brushRef="#br0" timeOffset="152897.8081">8701 12160 788 0,'0'0'378'0,"2"-3"-161"16,2 3-84-16,-4 0-81 15,0 0-26-15,16 3-18 16,40 50-2-16,-26-17-1 15,-1 2-1-15,-6-2 6 0,-1 0 1 16,-2-14 62-16,-4-7 26 16,2-12 73-16,0-6 22 15,4-17-34-15,5-6-21 16,3-13-74 0,1-2-22-16,0 2-67 0,-2 3-100 15</inkml:trace>
  <inkml:trace contextRef="#ctx0" brushRef="#br0" timeOffset="154297.8727">8608 9940 206 0,'-6'1'175'0,"0"1"54"16,2-2-26-16,0 3-44 0,4-3-32 15,0-1-60-15,0 1-12 16,1 0-30-1,29 5 6-15,59 10 6 0,-22-10-7 16,30 2 25-16,17-6-1 16,28 4 13-16,21-3 4 15,21-2-30-15,-2 0-6 16,-5-3-19-16,-11 3-4 0,-34 2-1 16,-16 0-1-16,-27 5-2 15,-15 3-1-15,-18 0 15 16,-6 0-58-16</inkml:trace>
  <inkml:trace contextRef="#ctx0" brushRef="#br0" timeOffset="154950.9067">10372 9617 585 0,'0'-1'238'0,"0"3"-138"15,0 4-47-15,0-6-17 16,2 15 4-16,12 58 22 16,-5-13-5-16,-6 19-15 0,1 10-2 15,-1 0-23-15,1-7-3 16,0-17 0 0,2-5 1-16,0-10 5 0,-2-9 2 15,2-8 6-15,-5-10 3 16,-2-11 5-16,-1-5 7 15,-4-8-38-15,0-3-65 16</inkml:trace>
  <inkml:trace contextRef="#ctx0" brushRef="#br0" timeOffset="155338.8283">10354 9660 280 0,'-2'-1'207'0,"0"-3"36"0,2 2-66 15,0 1-60-15,0 0-27 16,30-6-13-16,63-13 5 16,-10 14 18-16,13 1 13 15,19-1-14-15,13 0-11 16,1 0-29-16,-4 4-17 15,-25-4-17-15,-18 6-4 16,-33 3-21-16,-11-3-55 0,-18 12-309 16</inkml:trace>
  <inkml:trace contextRef="#ctx0" brushRef="#br0" timeOffset="155814.9402">10446 10519 466 0,'-4'2'280'0,"-3"-1"-32"0,2 0-109 16,4 3-36-16,5-3-34 16,-4-1-13-16,11 0 1 15,57 3-1-15,-2-1 16 16,10 1 6-16,17-2-1 16,10-1 3-16,17-1-27 15,-3-6-11-15,2-2-15 16,-5-1-5-16,-15-2-20 15,4 3-55-15</inkml:trace>
  <inkml:trace contextRef="#ctx0" brushRef="#br0" timeOffset="156401.9241">11492 9644 529 0,'0'-4'294'15,"2"-5"-59"-15,1 4-54 16,-4 3-20-16,3 1-56 16,-3 1-38-16,0 0-53 15,1 0-13-15,2 18-1 16,15 48 2-16,-8-4 2 0,4 14 0 15,1 14-1-15,0 1 0 16,-2 2 1 0,-1-7 1-16,-1-4 3 0,1-2 1 15,-5-22 4-15,0-6 2 16,-6-18 10-16,-4-14 5 16,-8-7 25-16,1-8-49 15,-3-11-417-15</inkml:trace>
  <inkml:trace contextRef="#ctx0" brushRef="#br0" timeOffset="157202.8729">10625 9998 481 0,'4'-3'265'0,"1"0"-49"16,5-1-32-16,10 0-51 15,8 0-6-15,8-1-8 16,-2 0-11-16,2 5-32 16,-2 0-17-16,-6 5-28 15,0 2-8-15,-12 2-1 16,-4-1-2-16,-11-4-1 16,-3 6 0-16,-11-1-5 15,0 6-1-15,-5 8-5 16,-6-3-3-16,0 6-3 15,-4-2 0-15,2-1 0 16,3 2 1-16,8-5 2 16,1-2 1-16,9-8-1 15,5-2-1-15,0-6 3 16,3-1 4-16,7-1 2 16,4 0 0-16,7-1-5 0,3 0-5 15,5 1-2-15,1 0-1 16,2 0-34-16,3 1-36 15,-6-1-121-15,-4 0-140 16</inkml:trace>
  <inkml:trace contextRef="#ctx0" brushRef="#br0" timeOffset="157427.1956">10661 10108 670 0,'10'0'307'16,"5"-3"-123"-16,14 3-73 16,2 0-2-16,7 0-32 15,6 2-21-15,2-2-27 16,-2 1-9-16,-7-1-80 15</inkml:trace>
  <inkml:trace contextRef="#ctx0" brushRef="#br0" timeOffset="157681.8313">10966 9843 628 0,'10'-1'277'0,"14"1"-141"16,4-1-40-16,3 2-52 15,-1 0-13-15,-4 3-15 16,-5-2-27-16</inkml:trace>
  <inkml:trace contextRef="#ctx0" brushRef="#br0" timeOffset="157837.7468">11273 9762 891 0,'-1'-2'453'15,"-1"2"-147"-15,-2 6-148 16,3-6-51-16,0 11-50 15,-3 55-8-15,4-16-24 16,-3 3-10-16,2-5-2 16,-2-2-15-16</inkml:trace>
  <inkml:trace contextRef="#ctx0" brushRef="#br0" timeOffset="159694.9465">11560 10016 416 0,'0'0'260'16,"0"2"-32"-16,6-4-100 15,-6 2-37-15,7 0-32 16,23 0 4-16,46 5-10 16,-22-1 6-16,19-1 7 15,6-3 9-15,16-3 5 0,3-2-9 16,-9-1-21-1,-4 0-17-15,-14 4-35 0,-8 4-71 16</inkml:trace>
  <inkml:trace contextRef="#ctx0" brushRef="#br0" timeOffset="160388.8409">12390 10065 585 0,'-1'0'269'16,"-1"0"-120"-16,2 3-82 16,0-3-23-16,0 0-8 15,4 21 4-15,17 50 0 16,-9-13-4-16,3 27-9 15,-4 15-5-15,2 13-7 16,2 3-2-16,-6-1-3 16,-1-5 19-16,-4-10 32 15,-4-9 9-15,0-21 5 16,3-11-17-16,-1-12-28 0,3-2-4 16,-3-9-88-16</inkml:trace>
  <inkml:trace contextRef="#ctx0" brushRef="#br0" timeOffset="160866.6003">12267 11255 598 0,'4'-2'277'15,"15"0"-87"-15,7 0-59 16,21-1-6-16,11 1 4 15,14 0-23-15,2 2-19 16,-10-2-36-16,-14 2-19 16,-21 0-12-16,-11 2-4 0,-12 1-75 15,-4 2-64-15</inkml:trace>
  <inkml:trace contextRef="#ctx0" brushRef="#br0" timeOffset="161137.8942">12336 11261 563 0,'-3'-3'306'0,"-4"-3"-53"16,1 3-60-16,1 3-75 15,5 1-34-15,1 6-41 16,-1 0-12-16,7 10 1 15,0 2 8-15,9 11-7 16,10 7-6-16,7 9-9 16,6 1-10-16,4-1-2 15,-1-4 2-15,-7-9 6 0,-2-3 2 16,-12-9-10-16,-3-2-23 16,-11-10-168-16</inkml:trace>
  <inkml:trace contextRef="#ctx0" brushRef="#br0" timeOffset="162509.7918">12752 11277 630 0,'4'-5'309'0,"-3"-3"-106"16,3 3-53-16,-9 11-75 15,-3 12-30 1,4-9-38-16,1 2 5 0,-18 46 26 16,-6 8 6-16,0 6 1 15,8-26-2-15,5-10-19 16,2-9-5-16,4-11 0 16,1-5-1-16,3-10 5 15,5-3 3-15,5-8 0 16,6-3 0-16,0-11-8 15,3-6-4-15,2-11-1 16,-6-6-2-16,4-1-5 0,-2 5-3 16,-9 13-5-16,1 9-1 15,-5 17-20-15,-2 7-4 16,-5 15-2-16,1 10-1 16,-7 11 19-16,1 2 5 15,-1 0 5-15,-3-4 2 16,7-8 4-16,-1-5 2 15,7-13 5-15,1-4 9 0,2-9 10 16,2-8 3-16,1-7 0 16,4-2-8-1,-1-13-4-15,-1-5 1 0,-2-6-5 16,1 0-3-16,-2 11-8 16,0 7-7-16,-2 12-1 15,0 6-4-15,-7 10-16 16,2 9-1-16,-6 17-3 15,0 7 3-15,0 10 14 16,2 4 3-16,1-10 5 16,2-4 4-16,5-12 3 15,1-9 1-15,2-11 12 16,3-2 6-16,0-11 7 16,-2-3 3-16,-1-12-6 15,-2-9-3-15,-1-6-4 16,-2-7-2-16,-3 5-9 15,-1 8-7-15,-1 13-12 16,1 7-10-16,-1 12-18 0,2 6-4 16,0 12 3-16,2 7 5 15,8 9 18-15,5 0 5 16,7 0 5-16,1-4 3 16,-1-5 6-16,-4-10 3 15,-9-11 18-15,-2-2 3 16,-8-13 1-16,-8-4-4 15,-8-12-14-15,-6-6-3 16,-4-6-1-16,1-3-1 0,6 10-8 16,8 4-3-16,10 16-15 15,6 8-14-15,5 11-9 16,4 7-3-16,7 9 7 16,7 8 11-16,5 5 13 15,5 2 5-15,4 0 8 16,-5-8 4-16,-7-6 6 15,-8-9 5-15,-14-10 19 16,0-3 5-16,-16-11 0 16,-5-6-2-16,-11-11-17 15,-7-9-6-15,-1-2-6 16,1 1-3-16,6 9-9 16,6 10-7-16,10 10-10 15,6 5-8-15,6 8-5 16,4 5 1-16,12 10 6 15,2 4 5-15,8 6 9 0,1 2 4 16,3-1 7-16,2 1 2 16,-2-5 6-16,-4-8 4 15,-9-6 10-15,-9-11 7 16,-10-6 3-16,-6-5-1 16,-11-11-9-16,-3-3-7 15,-5-9-5-15,-2-1-3 0,8 6-5 16,3 8-3-16,9 11-10 15,6 7-8 1,7 6-12-16,0 7-1 0,11 10 4 16,4 2 8-16,8 7 12 15,3 0 4-15,5-5 6 16,-1 0 0-16,-5-7 8 16,-5-4 3-16,-12-6 16 15,-5-8 7-15,-9-8 1 16,-3-2-2-16,-9-7-14 15,1-1-8-15,-1 5-11 16,4 2-7-16,5 7-20 16,5 9-5-16,9 5 1 15,2 3 5-15,8 8 14 16,1-2 4-16,2 4-4 16,1 2 554-16</inkml:trace>
  <inkml:trace contextRef="#ctx0" brushRef="#br0" timeOffset="162982.9245">11961 11297 744 0,'-10'-6'352'0,"-14"-2"-124"15,-5 1-43-15,-2 5-84 16,0 4-31-16,5 13-70 16,6 7-15-16,8 12-8 15,7 6-2-15,9 7 8 16,6 0 6-16,18-2 13 16,7-7 13-16,9-16 19 15,7-6 15-15,0-16 52 16,-1-6 18-16,-12-12 49 0,-12-9 2 15,-22-9-45-15,-13-2-24 16,-21-7-67-16,-5 4-19 16,-10 8-31-16,2 4-51 15,10 17 25-15</inkml:trace>
  <inkml:trace contextRef="#ctx0" brushRef="#br0" timeOffset="169093.8193">9321 12767 163 0,'0'1'91'0,"0"1"-1"0,0-1-10 15,0-1 32-15,0 0 5 16,0 0 17-16,0 0 1 15,0 0-16-15,18-1-9 16,45-4-22-16,-15 0-9 16,31-2-6-16,22-2-7 15,40 2-4-15,20 0-4 16,40 1-12-16,17 2-1 0,23-2-6 16,8-1 0-16,-8-2-1 15,-8-1-2-15,-29 1-11 16,-15-5-41-16,-21 2 73 15,-17-2 1-15,-21 5 1 16,-18 1 36-16,-32 4-118 16,-16 2-65-16</inkml:trace>
  <inkml:trace contextRef="#ctx0" brushRef="#br0" timeOffset="169741.7936">12210 12522 672 0,'-1'-3'283'0,"0"-2"-159"15,9 5-54-15,6 4-17 16,11 5 0-16,3-1 11 16,4 4 0-16,3 0 8 15,-7 1 7-15,-4 3-9 16,-10-1-9-16,-5-2-7 15,-9 1 5-15,-3-3 1 16,-8 1-4-16,-5 3-5 16,-6 1-25-16,1 2-6 0,-1 2-4 15,3-3-28 1,6 0-220-16</inkml:trace>
  <inkml:trace contextRef="#ctx0" brushRef="#br0" timeOffset="170367.7538">12585 11571 562 0,'-1'-1'298'0,"0"1"-95"16,-2 0-64-16,2 0-83 15,1 5-18-15,0 25-6 16,4 50 5-16,-3-15-1 15,1 8-8-15,-1 7-9 16,-1 0-5-16,3-12-5 0,0-7 2 16,1-15 3-1,2-7 3-15,-1-9 15 0,1-7-33 16</inkml:trace>
  <inkml:trace contextRef="#ctx0" brushRef="#br0" timeOffset="171132.0562">12458 12110 419 0,'0'0'260'15,"0"-1"-49"-15,3 1-68 16,-3 0-38-16,0 0-28 16,0 0 2-16,3 12 3 15,39 38 0-15,-26-27-20 16,-1-1-9-16,4-6-10 15,0-3 1-15,0-11 18 0,3-2 1 16,-6-13-4-16,2-3-5 16,-2-8-18-16,-5-1-6 15,4 0-12 1,-1 2-7-16,-4 5-62 0,4 2-65 16</inkml:trace>
  <inkml:trace contextRef="#ctx0" brushRef="#br0" timeOffset="171672.6614">13103 12180 654 0,'-19'-16'354'16,"-26"-15"-62"-16,-8 3-105 15,-9 11-72-15,-1 3-35 16,0 11-47-16,-1 5-21 16,5 16-28-16,2 13-4 15,3 19-6-15,10 12 2 16,17 19 7-16,12 5 2 16,25 2 16-16,14-5 8 0,32-13 10 15,5-7 5-15,24-13-2 16,9-7 1-16,8-19 14 15,4-15 9-15,-12-21 22 16,-6-15 7-16,-20-18 19 16,-9-4 9-16,-22-20 18 15,-18-5-7-15,-30-10-36 16,-17-5-19-16,-14 16-51 16,-15 3-8-16,2 17-62 15,-8 6-63-15,-2 9-112 16,10 11-60-16</inkml:trace>
  <inkml:trace contextRef="#ctx0" brushRef="#br0" timeOffset="171968.1179">12907 12185 977 0,'0'-1'404'16,"-4"5"-261"-16,3 10-42 0,-2 19-52 15,1 16 14-15,2 23 17 16,3 11-9-16,0 4-26 15,1-4-16-15,-1-15-5 16,1-10 3-16,3-11-67 16,-4-10-61-16</inkml:trace>
  <inkml:trace contextRef="#ctx0" brushRef="#br0" timeOffset="172198.6768">12482 12481 957 0,'6'0'381'0,"12"0"-224"0,8 0-9 16,29-1 1-16,16 0 14 15,38-3-16-15,17-5-23 16,19 1-49-1,5-4-22-15,-17-4-26 0,-17 2 4 16,-36 4-6-16</inkml:trace>
  <inkml:trace contextRef="#ctx0" brushRef="#br0" timeOffset="183319.0924">12192 10055 308 0,'3'0'160'0,"11"0"-24"16,10 1-20-16,33-1-5 15,20 0 3-15,40 0 13 16,22 0 3-16,35 0-5 16,7-1 1-16,19 1-22 0,-4 4-15 15,-10 2-20 1,-6-3-11-16,-40 0-16 15,-25-4-7-15,-53 1-10 0,-24-3-63 16</inkml:trace>
  <inkml:trace contextRef="#ctx0" brushRef="#br0" timeOffset="184218.3117">13055 9942 613 0,'8'5'260'0,"2"3"-94"16,9 2-101-16,6 7 6 15,7 3 34-15,5 2-4 16,3 1-27-16,-4-5-11 16,-9-9-26-16,-2 0 4 0,-14-8 26 15,-3 3 22-15,-14-4 16 16,-7 0 0-16,-12 3-15 15,-6 2-22-15,-3 9-25 16,-3 0-14-16,-4 7-25 16,1 2-102-16</inkml:trace>
  <inkml:trace contextRef="#ctx0" brushRef="#br0" timeOffset="185061.6508">9499 9831 564 0,'-1'0'244'16,"-2"4"-87"-16,6 11-123 15,6 7-11-15,7 8 29 16,8-2 13-16,12-4 14 16,5 0-7-16,6-12-16 15,-2 0-11-15,-13-8 6 16,-3-3 4-16,-14 1 5 16,-6-1 7-16,-10 7-8 15,-15-1-1-15,-18 9-5 16,-12 4-9-16,-9 3-18 15,7 0 36-15,18-6-528 16</inkml:trace>
  <inkml:trace contextRef="#ctx0" brushRef="#br0" timeOffset="185754.5626">14105 9590 983 0,'-2'-3'391'0,"1"8"-272"16,1 13-56-16,3 23-51 15,1 16 8-15,-2 27 24 16,-2 9-2-16,2 6-15 15,-4-1 0-15,0-17-9 16,-2-7-2-16,-7-14 5 16,5-5 1-16,-1-14 10 15,6-10 3-15,4-17-43 16,-3-9-34-16,9-18-232 16</inkml:trace>
  <inkml:trace contextRef="#ctx0" brushRef="#br0" timeOffset="186016.7913">14028 9664 620 0,'18'-1'252'0,"26"-1"-98"15,19 1 7-15,31-1 61 16,22-1 2-16,22-1-57 16,12-1-32-1,7 2-73-15,-11-2-21 0,-11 5-19 16,-21 0-14-16,-38 5-119 16,-13 8-128-16</inkml:trace>
  <inkml:trace contextRef="#ctx0" brushRef="#br0" timeOffset="186421.7663">14144 10535 558 0,'-4'0'268'0,"1"3"-103"15,3 2-27-15,0-5-30 16,0 0 0-16,30 8-4 16,50 5-5-16,-2-13 10 15,21-1-8-15,23 1-7 16,10 0-15-16,5 3-37 16,-8 2-10-16,-8-4-11 15,-10 0 7-15,-24-2-94 16,-8-4-95-16</inkml:trace>
  <inkml:trace contextRef="#ctx0" brushRef="#br0" timeOffset="186778.7693">15300 9718 709 0,'1'-10'394'0,"0"-6"-91"0,1 10-113 16,-1 3-57-16,-1 9-77 15,0-6-31-15,0 12-16 16,4 60 9-16,1-2-2 16,-1 10-2-16,2 13-10 15,2-3 0-15,2-9 4 16,0-4 2-16,4-10 6 16,0-8-7-16,-2-16-122 15,-1-8-195-15</inkml:trace>
  <inkml:trace contextRef="#ctx0" brushRef="#br0" timeOffset="187311.8558">14462 9947 539 0,'6'3'240'0,"9"-1"-87"16,5 3-6-16,14 1 25 16,4 1-17-16,1 2-43 15,-1-5-20-15,-4 0-33 16,-10 2-6-16,-7-1-10 16,-5 4-5-16,-10-3-18 15,-1 2-6-15,-6 3-4 16,-5 1-3-16,-10 7 0 15,-1 0 0-15,-8 6-3 16,2 3 0-16,2 0 0 16,-4-3 1-16,8-2-1 15,5-6-2-15,7-2-2 16,5-1-1-16,11-8 2 16,7 1 3-16,10-8 4 0,8-2 2 15,3-2-2-15,1-2-1 16,2 1-26-16,0 1-43 15,-3 1-264-15</inkml:trace>
  <inkml:trace contextRef="#ctx0" brushRef="#br0" timeOffset="187503.6453">14393 10157 673 0,'2'0'379'15,"3"0"-3"-15,14 0-254 16,11 1-31-16,20 0-20 16,3 0-15-16,9 0-24 15,3 1-7-15,-11-2-49 16,0-2-92-16</inkml:trace>
  <inkml:trace contextRef="#ctx0" brushRef="#br0" timeOffset="187708.8852">14644 9837 706 0,'8'2'261'15,"6"-2"-190"-15,10 5-49 16,14 3-11-16,-2-2 1 15,4 1-1-15,1-2-21 16,-8-5-213-16</inkml:trace>
  <inkml:trace contextRef="#ctx0" brushRef="#br0" timeOffset="187832.8973">14984 9796 453 0,'0'-5'386'0,"1"-3"43"0,2 9-148 15,-2 4-54-15,2 10-104 16,-2 6-43-16,2 12-28 15,-1 9-13-15,3 5-29 16,3 4-33-16</inkml:trace>
  <inkml:trace contextRef="#ctx0" brushRef="#br0" timeOffset="188367.7823">15299 10113 1125 0,'1'-2'47'16,"0"2"-13"-16,7 0 65 16,7 1-8-16,19 3 21 15,12-1 11-15,23-1 2 16,13-1-2-16,20-3-23 15,18-2-19-15,7 0-35 16,1-4-15-16,-11 1-13 0,-16-1-2 16,-21 5-4-16,-16 1 6 15,-27 7-103-15,-10 2-75 16</inkml:trace>
  <inkml:trace contextRef="#ctx0" brushRef="#br0" timeOffset="190157.8339">15851 9995 718 0,'-1'-1'346'0,"0"-2"-161"0,3 5-59 16,-2-2-72-16,2 1-18 15,28 3 11-15,37 39-1 16,-29-26-9-16,-2-4-9 16,-12-2 42-16,-3-3 12 15,-13-5 23-15,-6 1 19 16,-11 2-45-16,-12-1-14 16,-9 2-29-16,-4 1 10 0,-3 7-147 15,5 4-392 1</inkml:trace>
  <inkml:trace contextRef="#ctx0" brushRef="#br0" timeOffset="190778.1577">16330 10142 251 0,'11'-3'195'0,"11"-3"2"15,16 2-3-15,9-3-4 16,12 5-59-16,2-3-32 16,-7 6-41-16,-9 4-198 15</inkml:trace>
  <inkml:trace contextRef="#ctx0" brushRef="#br0" timeOffset="191325.9244">16689 10148 403 0,'-3'-7'290'0,"-2"-3"13"15,3 2-107-15,-4 1-28 16,7 4-42-16,-1 0-18 15,-2 3-41-15,2 0-21 0,0 0-33 16,0 0-8 0,0 0-3-16,1 19 1 0,4 43-2 15,-3-14-2-15,4 27-6 16,-2 13 0 0,-4 20 2-16,2 2 3 0,-1 4 2 15,0 0 3-15,3-12 2 16,6-8 2-16,-3-23 9 15,2-12 6-15,1-14 12 16,-2-12-13-16</inkml:trace>
  <inkml:trace contextRef="#ctx0" brushRef="#br0" timeOffset="191833.3197">16476 11238 419 0,'-2'-2'314'0,"2"1"39"16,1-2-139-16,-1 2-99 15,2 0-26-15,28 0 1 16,52-3 17-16,-14 2 6 16,6 1-16-16,4 0-38 15,-4 0-14-15,-21 0-19 16,-8-1-1-16,-22 2-83 15,-10-1-70-15,-16 4-161 0,-8-1-173 16</inkml:trace>
  <inkml:trace contextRef="#ctx0" brushRef="#br0" timeOffset="192056.9903">16500 11213 366 0,'0'-1'283'0,"-1"-1"2"16,4 4-80-16,-3-2-75 16,4 1-29-16,16 3 8 15,36 48 0-15,-27-16-28 16,2 4-16-16,9 6-25 16,-3 2-10-16,0-7-7 15,-5-6-1-15,-3-7-40 16,-6-10-54-16</inkml:trace>
  <inkml:trace contextRef="#ctx0" brushRef="#br0" timeOffset="193055.2541">17094 11269 611 0,'-4'-4'353'15,"-1"-4"-74"-15,-5 2-94 16,-3 9-123-16,-6 7-37 16,-6 13-25-16,-5 7-7 15,-5 10-1-15,-2 5 2 16,3 2 4-16,2-2 2 16,12-11 5-16,6-9 1 0,9-16 2 15,5 0 10-15,5-12 13 16,5-4 1-16,9-9 1 15,2-11-9-15,4-5-5 16,-2-8 6 0,-4-10 7-16,-4 2-2 0,-3 6-12 15,-1 9-5-15,-6 20-3 16,-1 6-9-16,-11 12-8 16,-5 6-7-16,-6 14-13 15,-5 3 9-15,0 12 10 16,-4 2 5-16,4-1 5 15,4-7 2-15,5-10 4 16,6-6 3-16,7-14 43 16,1 0 9-16,5-15 6 15,6-7 1-15,5-12-32 16,2-7-4-16,0-5 0 16,-2 3-4-16,-5 4-12 15,-2 5-10-15,-4 16-12 16,-3 2-12-16,-5 16-16 0,-7 5 0 15,-8 9 3-15,-4 7 10 16,-1 3 15-16,-2 2 4 16,3-1 7-16,0-6 4 15,1-12 10-15,1-7 3 16,-2-10 10-16,1-3-2 16,3-10-5-16,1-6-4 15,7 0-17-15,2-1-6 16,7 8-19-16,1 7-8 0,7 8-9 15,5 6 0-15,6 13 7 16,2 3 6-16,8 11 11 16,-1 2 5-16,-3-2 7 15,2-4 4-15,-12-13 5 16,-3-3 7-16,-9-10 18 16,-6-5 1-16,-5-5-4 15,-7-12-4-15,-12-11-17 16,-2-3-2-16,-1-4-2 15,5 4-3-15,11 12-8 16,1 5-3-16,10 15-28 16,4 7-4-16,7 9-4 15,8 4 0-15,8 8 25 16,5-1 4-16,8 1 10 0,1 1 4 16,-4-9 6-16,-4-6 8 15,-11-8 17-15,-6-4 6 16,-12-8 3-16,-4-4-2 15,-4-8-15-15,-1-3-7 16,1 1-8-16,0 5-7 16,0 7-16-16,2 8-9 15,-2 5-7-15,-1 5 2 16,-3 6 17-16,-1 1 13 16,0-3 15-16,5 2 3 15,3-7 0-15,5-3-6 0,8-2-16 16,5-6-52-16,11-2-166 15</inkml:trace>
  <inkml:trace contextRef="#ctx0" brushRef="#br0" timeOffset="193401.8531">16785 11253 601 0,'-9'-1'368'0,"-6"0"-28"15,0 1-166-15,6 1-43 16,7 2-53-16,7 0-11 16,11 1-27-16,4 0-3 15,7-4-8-15,1-1-4 0,-1-3-3 16,-9 0 2-16,-9 2-10 16,-9 1-46-16</inkml:trace>
  <inkml:trace contextRef="#ctx0" brushRef="#br0" timeOffset="193890.8239">15994 11335 648 0,'-7'-6'342'16,"-1"-8"-115"-16,8-3-60 16,12-1-101-16,12-1-29 0,8 4 19 15,3 3 13-15,-3 9 13 16,-4 3-12-16,-4 15-42 16,-7 6-15-16,-13 10 5 15,-12 4 4-15,-21 3 7 16,-7 2 1-16,-8-3-8 15,3-2-3 1,5-12-2-16,5-7-1 0,16-9 1 16,6-5-2-16,16-3 0 15,7-3 14-15,13 1 15 16,4-3 3-16,5 6-4 16,1 2-17-16,0 3 83 15</inkml:trace>
  <inkml:trace contextRef="#ctx0" brushRef="#br0" timeOffset="194382.5766">16687 11519 688 0,'3'-4'341'0,"2"-11"-100"15,0 4-33-15,-1 7-81 16,1 2-39-16,3 20-59 15,-2 11-18-15,-4 22 19 16,-2 9 3-16,-2 14 1 16,-3 11-3-16,4 1-13 0,1-6-3 15,2-16 3-15,2-12 3 16,-2-17-31-16,0-7-59 16</inkml:trace>
  <inkml:trace contextRef="#ctx0" brushRef="#br0" timeOffset="194997.1348">13550 12456 338 0,'-8'0'217'0,"-6"0"5"16,1 3-65-16,6 2-48 16,6 0-25-16,7 1-28 15,8 0-2-15,16 1 1 16,10-1 5-16,26-1 9 16,20 0 6-16,47-3 22 15,23-1 1-15,50-1-17 16,17 0-12-16,14 0-37 15,6 2-15-15,-13-1-7 16,-16 0 1-16,-18 0-1 16,-14 0-1-16,-35 5 2 15,-16 1-9-15,-36 1-66 16,-25 1-373-16</inkml:trace>
  <inkml:trace contextRef="#ctx0" brushRef="#br0" timeOffset="195452.7789">15974 12300 515 0,'-2'0'296'0,"2"3"-51"15,5 5-97-15,7 7-59 16,5 4-3-16,8 7 3 16,4 3-9-16,4 2-21 15,5 4-4-15,-2-11-2 16,-3-2-3-16,-11-9 15 16,-7-9-2-16,-16 3 19 0,-11-3 6 15,-15 11-20-15,-9 0-3 16,-5 3-27-16,3 3-10 15,7-3 9-15,8 0-69 16,12-5-138-16</inkml:trace>
  <inkml:trace contextRef="#ctx0" brushRef="#br0" timeOffset="195909.8651">16831 12193 572 0,'-26'-8'331'15,"-24"-6"-49"-15,-5 9-166 16,-4 4-39-16,-1 11-65 16,2 9-16-16,2 13 2 15,4 10 2-15,12 18 4 16,7 4 0-16,22 11-1 16,12-5 6-16,28-5 13 0,12-5 10 15,25-13 6 1,2-1-4-16,14-17 23 0,2-12 16 15,7-19 39-15,1-16 12 16,-11-21 6-16,-11-10 8 16,-20-11 3-16,-14-2-11 15,-27-12-27-15,-9-1-26 16,-23 3-58-16,-11 2-11 16,-12 18-22-16,-9 8-46 0,-14 14-102 15,-2 5-55-15</inkml:trace>
  <inkml:trace contextRef="#ctx0" brushRef="#br0" timeOffset="196190.9322">16728 12231 1206 0,'-2'-1'482'0,"-1"2"-359"16,-1 8-30-16,1 15-66 0,0 12-11 16,1 23 12-16,-2 5-6 15,0 10-9-15,-2-2-2 16,3-10-22-16,5-5-45 15,3-14-168-15</inkml:trace>
  <inkml:trace contextRef="#ctx0" brushRef="#br0" timeOffset="196432.6217">16272 12453 853 0,'5'-2'394'0,"10"-1"-136"15,10-2-87-15,27 5-14 16,11 2-2-16,25 2-19 16,10 0-15-16,11-4-55 15,2 0-20-15,-8-5-25 16,-11-4-8-16,-20 1-94 15,-9-4-514-15</inkml:trace>
  <inkml:trace contextRef="#ctx0" brushRef="#br0" timeOffset="198204.6215">16462 10103 577 0,'0'1'265'15,"12"2"-105"-15,7-3-33 16,29 4-36-16,17 0 4 16,39 0 14-16,24 1 6 15,30-2-17-15,10-1-10 16,-5 2-37-16,-6-4-15 0,-21 0-12 15,-16-4-10-15,-26 1-108 16,-19 3-199-16</inkml:trace>
  <inkml:trace contextRef="#ctx0" brushRef="#br0" timeOffset="198601.9426">17925 9749 776 0,'-1'-11'381'16,"1"-6"-130"-16,-2 2-44 16,-2 7-106-16,3 6-46 15,0 9-52-15,2 8-14 16,7 20 12-16,1 21 10 16,2 29-3-16,-1 8-2 15,-3 10-1-15,-1-4 0 16,-2-4 3-16,-2-5 2 15,-2-20 3-15,-2-9 4 0,0-25 8 16,-3-11 4-16,1-13-31 16,0-6-34-16,-3-9-230 15</inkml:trace>
  <inkml:trace contextRef="#ctx0" brushRef="#br0" timeOffset="198870.7024">17798 9788 382 0,'13'0'223'15,"25"-1"32"-15,12 3-44 16,25 1 21-16,19 0-6 15,25-1-44-15,8-2-37 16,12 0-63-16,-9-2-23 16,-17 1-30-16,-12 1-2 15,-31 3-73-15,-16 5-52 16,-18 7-273-16</inkml:trace>
  <inkml:trace contextRef="#ctx0" brushRef="#br0" timeOffset="199238.876">18029 10667 450 0,'-1'3'281'0,"0"-3"-7"16,1 0-5-16,0-1-71 0,0-1-45 16,0 2-64-16,0 0-35 15,30-1-28-15,51-4-2 16,0 1 2-16,15 1 9 15,19 2 10-15,7 1-1 16,0-2-11-16,-4 2-8 16,-15 0-25-16,-18 3-27 0,-15-2-115 15,-12 0-127-15</inkml:trace>
  <inkml:trace contextRef="#ctx0" brushRef="#br0" timeOffset="199613.6797">19000 9817 609 0,'-3'-4'345'0,"-1"-2"-71"16,4 3-102-16,-1 2-48 16,1 1-65-16,0 0-25 15,3 30-10-15,11 57 9 16,-6-23 2-16,1 6-4 15,-2 4-13-15,0-3-6 16,1 7-2-16,-1-6 2 16,2-6 6-16,0-8 6 15,3-19-67-15,-2-9-92 0</inkml:trace>
  <inkml:trace contextRef="#ctx0" brushRef="#br0" timeOffset="200046.5663">18221 10166 797 0,'13'-2'369'0,"22"-4"-145"0,6 0-23 15,10 4-48-15,1 1-24 16,-11 2-49-16,-7 2-17 16,-15-2-26-16,-9 4-14 15,-12 3-3-15,-2 5-5 16,-19 9-9-16,-6 3 4 15,-10 5-7-15,-5 4-1 16,6 1 1-16,7 0-2 0,15-6 0 16,6-4-1-16,16-7 2 15,7-3 6-15,12-9 7 16,10-2 2-16,3-5-1 16,2-5-4-16,-4 2 0 15,-3 3-40-15,-4-3-116 16,-7 1-130-16</inkml:trace>
  <inkml:trace contextRef="#ctx0" brushRef="#br0" timeOffset="200224.8703">18227 10312 751 0,'9'-2'410'16,"4"-3"-67"-16,15 3-198 15,6-1-32-15,14 3-49 16,2 2-15-16,-5 0-18 0,-4 1-28 16,-7-3-187-16</inkml:trace>
  <inkml:trace contextRef="#ctx0" brushRef="#br0" timeOffset="200446.7988">18445 10051 887 0,'8'-4'401'0,"11"-2"-175"16,3 1-75-16,9 1-74 15,1 3-24-15,6 1-34 16,5 1 11-16,-8 3-103 15,0-1-115-15</inkml:trace>
  <inkml:trace contextRef="#ctx0" brushRef="#br0" timeOffset="200623.6864">18761 9962 828 0,'0'-4'420'0,"0"-2"-110"0,0 2-71 15,0 4-111-15,0 0-33 16,0 1-52-16,0 21-15 16,6 32 1-16,-2-24-4 15,4 4-41-15,0-2 80 16</inkml:trace>
  <inkml:trace contextRef="#ctx0" brushRef="#br0" timeOffset="201173.5893">19026 10144 484 0,'-2'-2'321'0,"-3"-3"14"0,3 2-167 15,2 2-35-15,0-1-61 16,0 1-15-16,21 1 0 16,48 4 14-16,-8-4 33 15,7-1 8-15,15-5-7 16,13 1-7-16,14-1-33 16,7-2-16-16,0 3-25 15,-11-2 1-15,-25 1-103 16,-13 5-72-16</inkml:trace>
  <inkml:trace contextRef="#ctx0" brushRef="#br0" timeOffset="201829.6898">20037 10090 222 0,'-1'-1'203'0,"-1"-4"26"15,-1-1-28-15,3 5-15 16,0 0-23-16,0 0-13 15,-1 0-31-15,0 0-17 16,0-1-53-16,0 2-17 16,0 0-21-16,1 0-7 15,3 30 7-15,6 49-1 16,-5-2-1-16,0 14 0 16,0 15-4-16,0 1 2 0,-1-9-1 15,3-5 1-15,-3-7 16 16,3-6 5-16,0-18 8 15,-3-9 5-15,0-24-60 16,1-6-120-16</inkml:trace>
  <inkml:trace contextRef="#ctx0" brushRef="#br0" timeOffset="205960.8258">5022 11268 119 0,'-1'-2'67'16,"1"0"-22"-16,-5-4-14 15,4 5-50-15,0-1-4 16,0 1-2-16</inkml:trace>
  <inkml:trace contextRef="#ctx0" brushRef="#br0" timeOffset="206201.1258">4901 11228 121 0,'-9'-1'141'0,"-14"-5"67"15,1 0 26-15,7-2 7 16,3 1-21-16,12 5-60 15,7 3-47-15,10 8-57 16,4 5-22-16,9 11 0 16,5 8 2-16,0 8-8 15,-2 5-2-15,-6-1-3 16,-9-2-5-16,-2-13-1 16,-2-7 10-16,1-16 46 15,3-9 10-15,5-22 8 16,6-14-6-16,6-17-33 15,5-3-8-15,1 1-10 16,-2 8 18-16,-2 18 183 0</inkml:trace>
  <inkml:trace contextRef="#ctx0" brushRef="#br0" timeOffset="211999.6053">20069 10979 642 0,'-2'0'324'0,"1"-3"-99"15,-5 2-39-15,5 1-76 16,0 0-33-16,0 0-43 16,0 0-15-16,-1 28-2 15,2 39-1-15,2-12-4 16,-1 6-1-16,-1 13-2 15,-1 4-3-15,1 2 1 16,1-3 1-16,1-14 3 16,4-8 3-16,-4-16 5 15,2-6 31-15,-2-8-111 16,-1-8-106-16</inkml:trace>
  <inkml:trace contextRef="#ctx0" brushRef="#br0" timeOffset="212612.209">19872 11259 640 0,'4'-1'323'16,"0"0"-122"-16,3 1-74 15,4 10-69-15,5 8-20 16,1 12 12-16,5 8 1 16,3 9-9-16,-4-5-2 15,2-8-15-15,-4-6 12 16,-7-15 49-16,2-5 32 0,-1-11 39 15,1-12-6-15,5-16-39 16,3-9-35-16,7-8-45 16,1 1-13-16,5 6-39 15,-1 7-73-15</inkml:trace>
  <inkml:trace contextRef="#ctx0" brushRef="#br0" timeOffset="213575.8964">17184 12452 236 0,'-8'0'128'16,"-7"1"-48"-16,18 3-15 16,15 3-5-16,22-2-10 15,21 0 6-15,34-4-3 16,18-7 8-16,42-3 64 0,17 2 30 16,30-2 32-16,10 1 2 15,22 3-44-15,0-2-27 16,-13 2-46-16,-12-2-21 15,-55 1-23-15,-29-2-21 16,-51-2-145-16</inkml:trace>
  <inkml:trace contextRef="#ctx0" brushRef="#br0" timeOffset="214289.7514">19388 12204 613 0,'-2'-2'337'15,"1"0"-36"-15,5 5-215 16,-4-3-32-16,7 5-26 15,21 5-3-15,31 40-5 16,-29-27 1-16,-5 0 0 16,-3-4 1-16,-8 0 2 15,-14-5 12-15,-13 0 23 0,-10 3 8 16,-12 8 9-16,4 5-11 16,-2 2-31-1,9 3-10-15,9-6-98 0,11-4-404 16</inkml:trace>
  <inkml:trace contextRef="#ctx0" brushRef="#br0" timeOffset="215042.796">20060 11635 253 0,'-1'-4'213'0,"-1"-4"55"16,-2 2-56-16,2 0-63 15,1 1-22-15,1 5-27 16,0-4-15-16,0 4-35 15,0 0-17-15,0 0-23 16,0 0-5-16,2 11 4 0,3 15-3 16,9 40-1-16,-6-26-1 15,0 10 1-15,0-2 4 16,-4-5 1-16,-1-4 2 16,-3-8 2-16,0-6 1 15,2-5 1-15,2-8-14 16,2-6-185-16</inkml:trace>
  <inkml:trace contextRef="#ctx0" brushRef="#br0" timeOffset="215393.4496">20012 11973 464 0,'7'6'226'15,"3"11"-92"-15,3 1-54 16,1 4-18-16,-3-1-11 0,2-5 24 15,0-6 45-15,0-3 23 16,2-7 24-16,4-6-19 16,3-10-28-16,0-2-18 15,6-5-32-15,-2-3-14 16,-4 2-29-16,-4 2-19 16,-10 4-126-16</inkml:trace>
  <inkml:trace contextRef="#ctx0" brushRef="#br0" timeOffset="215964.73">20245 12226 516 0,'-11'-9'293'0,"-19"-13"14"0,-5 0-96 15,-13 4-65-15,-7-2-18 16,-4 10-80-16,-3 4-15 16,-5 14-30-16,1 12-13 15,5 14-16-15,7 10-3 0,21 21-2 16,11 6 4-1,22 9 8-15,11 4 5 0,20-15 14 16,13-7 7-16,23-11 19 16,8-8 5-16,10-18 34 15,6-12 23-15,2-27 22 16,3-14 14-16,-6-19 4 16,-14-8-10-16,-27-9-24 15,-17-3 10-15,-29-7-25 16,-10 1-9-16,-20-2-19 15,-11 8-33-15,-15 13-68 16,-7 8-55-16,-6 14-117 16,-3 4-119-16</inkml:trace>
  <inkml:trace contextRef="#ctx0" brushRef="#br0" timeOffset="216297.789">19983 12142 894 0,'0'0'389'16,"0"0"-187"-16,0 16-111 15,-1 12-27-15,0 20-12 16,2 16-8-16,2 15-17 16,3 7-1-16,-4-10-2 15,-2-8 1-15,0-17-11 16,0-8-39-16,5-13-216 15</inkml:trace>
  <inkml:trace contextRef="#ctx0" brushRef="#br0" timeOffset="216519.7642">19590 12449 949 0,'14'-5'422'0,"10"-3"-203"16,23 0-62-16,15 1 16 15,24 7-19-15,8 0-12 16,18 1-50-16,5-1-25 16,-1-3-56-16,-5-3-66 0</inkml:trace>
  <inkml:trace contextRef="#ctx0" brushRef="#br0" timeOffset="217194.3557">20588 12444 897 0,'-1'0'354'0,"1"-2"-216"16,9-1-56-16,18 1-10 15,17-2 8-15,39-3 13 16,17 1 19-16,51 5 7 15,20 1-10-15,38 4-33 16,15 4-26-16,0-4-26 16,-5-3-5-16,-34-2-3 15,-14-4-1-15,-28 5-5 16,-20 1-2-16,-36 4-8 16,-23 1-22-16,-39-4-45 15,-19-2-22-15,-23-6-26 16,-8-3 12-16,-17-4 31 15,-1-2 6-15,2 0 13 16,3 2-2-16,14 3 1 16,5 5 11-16,16 3-4 0,6 2 8 15,12 4 7-15,5-1 6 16,5 7 34-16,2 1 20 16,-3 3 42-16,-2 4 30 15,-9-1 18-15,-11-1-1 16,-12 0-22-16,-9-1-26 15,-5-1-65-15,3 1-496 16</inkml:trace>
  <inkml:trace contextRef="#ctx0" brushRef="#br0" timeOffset="217762.4171">23286 12291 720 0,'-2'0'330'0,"-2"7"-137"0,-2 8-104 15,0 15-80-15,6 9 10 16,1 3 31-16,7 3 10 16,4-8 12-16,2-4 2 15,4-17-17-15,-2-7-3 16,2-10-1-16,-1-6 1 15,-4-10-6-15,2-5-4 16,-7-8-9-16,1-8-4 16,-3-5 0-16,1-3-5 15,-1 12-11-15,-7 8-15 0,1 24-35 16,0 12-9-16,0 23-5 16,3 15 6-16,-3 13 24 15,2 6 6-15,-2 1 9 16,-2-3 3-16,-6-1 2 15,-3-2 30-15,-9-5 18 16,-2-6 5-16,-2-8 10 16,-7-12-22-16,-5-20-2 15,4-11-16-15,4-25-58 16,8-5-45-16,14-8-94 16,4 1-54-16</inkml:trace>
  <inkml:trace contextRef="#ctx0" brushRef="#br0" timeOffset="218152.443">23691 12284 817 0,'-2'1'346'15,"-1"9"-163"-15,-2 8-84 16,2 17-54-16,1 8 11 15,2 8-7-15,2-3-5 16,0-6-6-16,1-5-3 0,-1-14-2 16,0-8 2-16,-2-8 24 15,-2-9 21-15,-3-8 14 16,-1-2-3-16,1-13-21 16,-3-5-23-16,1-15-17 15,2-9-4-15,4-9-7 16,1-5-4-16,6 6-12 15,2 9-3-15,1 17-5 16,3 7-4-16,3 9-2 16,1 2-4-16,6 5-4 15,4 0-4-15,5 8-3 16,8 2 1-16,4 3 7 16,4 5-20-16,6 5-85 15,-1 2-91-15</inkml:trace>
  <inkml:trace contextRef="#ctx0" brushRef="#br0" timeOffset="218403.5949">23731 12590 552 0,'6'4'282'0,"8"4"-52"16,4 0-58-16,10-2-37 15,-2 1-40-15,5-4-63 16,2 0-12-16,-2-3-58 16,3 0-337-16</inkml:trace>
  <inkml:trace contextRef="#ctx0" brushRef="#br0" timeOffset="218739.8573">23922 12282 696 0,'4'12'306'0,"-3"9"-164"16,2 14-57-16,-3 1 11 15,-1 0-25-15,4-5-6 16,-6-9-8-16,6-7-8 16,0-9-3-16,-2-6 3 15,12-12 0-15,0-5-3 16,8-12-14-16,5-2 12 16,1-2 11-16,-2 0 13 15,1 10 30-15,-2 5-4 16,-5 10-9-16,-4 6-11 0,-7 7-32 15,-2 8-17-15,-3 9-17 16,2 3-4-16,-1 5-1 16,2 3 2-16,1-6-53 15,-1-4-51-15,2-9-150 16</inkml:trace>
  <inkml:trace contextRef="#ctx0" brushRef="#br0" timeOffset="219140.0875">24295 12122 963 0,'8'-4'458'16,"2"-4"-173"-16,9 4-155 15,-4 3-29-15,9 2-40 0,3 2-10 16,3 2-17-16,5 1-3 15,-10-4-5-15,1 1-1 16,-9-4-2-16,-4-3-1 16,-5 3-8-16,-2 0-6 15,-3 3-15-15,2 5-6 16,-5 3-13-16,-1 5-1 16,-4 13 5-16,-2 3 1 0,5 13 13 15,1 8 2 1,1 6 6-16,3 3 0 0,4-5 2 15,-1-4 2-15,-1-13 2 16,-1-7 2-16,-6-12 10 16,-6-4 6-16,-12-7 8 15,-5-2 4-15,-16 3-1 16,0-1-8-16,0 0-8 16,6 0-15-16</inkml:trace>
  <inkml:trace contextRef="#ctx0" brushRef="#br1" timeOffset="266731.7745">12779 10231 389 0,'-9'1'227'15,"-6"2"-24"-15,-11 9-65 16,-7 3 3-16,-13 5-5 0,-9 6-3 16,-14 10-31-16,-7 5-18 15,-2 9-36-15,-1-1-16 16,4-5-18-16,6-1-6 15,8-11-2 1,9-2 0-16,18-7-10 0,7-7-29 16,18-8-166-16,4 0-172 15</inkml:trace>
  <inkml:trace contextRef="#ctx0" brushRef="#br1" timeOffset="267052.6916">12842 10632 625 0,'-3'3'267'0,"-11"2"-128"15,-3 4-22-15,-9 6-2 16,-6-1-6-16,-13 7-24 16,-10 3-2-16,-18 6-40 15,-8 9-8-15,-2 13-16 0,1 0-6 16,7 3-9 0,5-6 1-16,3-11 0 0,4-2-1 15,17-10-2-15,9-3 0 16,18-5-78-16,14-3-105 15</inkml:trace>
  <inkml:trace contextRef="#ctx0" brushRef="#br1" timeOffset="267426.7788">12991 11033 648 0,'0'2'264'0,"-11"2"-170"15,-5 10-19-15,-17 6 0 16,-7 5 1-16,-11 7 11 16,-8-1 4-16,-9 7-25 0,-10 5-13 15,-15 4-23-15,0 6-10 16,1 0-11-16,5 0-2 16,11-8-2-16,8-4-2 15,11-9 0-15,12-6-23 16,13-5-122-16,9-7-157 15</inkml:trace>
  <inkml:trace contextRef="#ctx0" brushRef="#br1" timeOffset="267805.3569">13054 11451 353 0,'-8'2'216'0,"-13"5"3"15,-3 6-104-15,-10 3-7 16,-6 6-10-16,-7 1-1 0,-1 3 15 16,-8 5-13-16,0 2-2 15,-13 8-5-15,-11-1-17 16,-6 6-30 0,-1 3-12-16,9 1-21 0,8 0-4 15,11-7 0-15,8-9-2 16,15-15-40-16,10-8-81 15</inkml:trace>
  <inkml:trace contextRef="#ctx0" brushRef="#br1" timeOffset="268266.8756">13271 11952 325 0,'-9'7'230'0,"-9"2"-33"15,-18 7 0-15,-9 1-14 16,-18 5-50-16,-8 5-15 0,-14 7-36 15,2 1-12-15,1 2-19 16,3-1-8 0,2 0-21-16,-1 0-9 0,6-1-7 15,9-2 0-15,22-10-2 16,15-3-24-16,18-12-161 16,10-7-167-16</inkml:trace>
  <inkml:trace contextRef="#ctx0" brushRef="#br1" timeOffset="268625.692">13284 12231 559 0,'-4'0'287'0,"-4"0"-105"16,-7 4-77-16,-3 6-18 16,-13 5-35-16,-6 2 26 15,-12 8 9-15,-4 1-4 16,-7 5-4-16,-4 1-33 0,3-2-24 15,2 1-8-15,8-4-7 16,6-3-1-16,7-5 0 16,1-4-2-16,7-5 10 15,3-3-36-15,6-4-110 16,7-1-102-16</inkml:trace>
  <inkml:trace contextRef="#ctx0" brushRef="#br1" timeOffset="268975.7439">13462 12466 393 0,'-7'5'237'0,"-5"1"-13"16,-7 12-57-16,-4-8-20 15,-9 5-27-15,-4 4-32 16,-2-1-27-16,0 9-13 16,-2 0-2-16,-4 0-4 15,-7 4 3-15,-2 1 2 0,-6 6-19 16,4 0 17-16,3-2-4 15,2 0 1 1,13-4 0-16,5 0-17 0,9-10-15 16,4-2 1-16,6-11-65 15</inkml:trace>
  <inkml:trace contextRef="#ctx0" brushRef="#br0" timeOffset="277253.291">21404 8815 595 0,'6'7'277'0,"1"9"-90"15,7 22-103-15,-6 8 0 16,-7 15-19-16,-1 1-13 16,-12-4-23-16,5-1-3 15,-6-9-4-15,5-4-80 16</inkml:trace>
  <inkml:trace contextRef="#ctx0" brushRef="#br0" timeOffset="277498.7762">21725 8889 658 0,'-7'-7'377'16,"-7"-7"-38"-16,-10 14-222 16,-4 4-34-16,-12 15-61 15,-1 7-15-15,-2 7-7 16,5 2-5-16,9-7 1 15,7-1-6-15,17-5-9 16,8 1-3-16,13-1 4 16,6-2 5-16,4 2 11 15,3-2 3-15,6-3 8 16,-1 2-4-16,3-3-255 16</inkml:trace>
  <inkml:trace contextRef="#ctx0" brushRef="#br0" timeOffset="277781.986">22035 9200 608 0,'-11'10'336'0,"-12"6"-53"16,-9 3-172-16,0-1-22 16,-7-6-39-16,1-9-14 15,2-4-10-15,0-9-4 16,12-5-20-16,7-1-8 0,11-5-14 15,7 2-5-15,14 4 15 16,6 2 12-16,8 8 14 16,3 7 7-16,-4 9-2 15,-3 5-5-15,-9 8 0 16,-6-1-1-16,-2 6-1 16,-1-3 20-16,3-3-149 15,5-3-272-15</inkml:trace>
  <inkml:trace contextRef="#ctx0" brushRef="#br0" timeOffset="278109.8228">22193 9176 697 0,'-7'11'320'0,"-2"10"-151"15,5 5-74-15,4 2-13 16,14-2-36-16,5-6-5 15,6-6 11-15,6-7 15 16,3-15 31-16,0-7 5 16,-1-16-8-16,-4-4-14 15,-3-5-29-15,-8 0-3 16,-10-3-13-16,-8 0-4 16,-15 3-12-16,-1 4-13 0,-6 13-21 15,-5 6-9-15,-6 17-7 16,-3 1 1-16,2 13 12 15,6-2 1-15,16 1-4 16,9 3 0-16,15-3 0 16,9 2 2-16,16 2-3 15,3-4-52-15</inkml:trace>
  <inkml:trace contextRef="#ctx0" brushRef="#br0" timeOffset="278342.5309">22806 9093 943 0,'-2'-1'477'0,"2"-1"-111"0,-1 1-175 16,0 1-122-16,1 0-26 15,0 0-44-15,0 0 16 16,0 0-109-16,0 0-118 16</inkml:trace>
  <inkml:trace contextRef="#ctx0" brushRef="#br0" timeOffset="278515.7952">22855 9276 835 0,'2'2'537'0,"-5"-6"28"16,3 5-256-1,0-1-169-15,0 0-42 0,-2 0-67 16,1 0 10-16,0 0-145 16,0 0-26-16</inkml:trace>
  <inkml:trace contextRef="#ctx0" brushRef="#br0" timeOffset="279053.5839">23425 8899 818 0,'4'-6'397'16,"3"0"-157"-16,0 8-139 15,-6 2-26-15,0 16-35 16,-2 1-1-16,-9 9-3 16,-3 1-4-16,-1-1-16 0,1-5-6 15,6-5-1-15,6-3-3 16,8-7-2-16,8 3-1 16,14-6 1-16,2 1 1 15,4-5-7-15,-1 2-33 16,-5-3-124-16,-1-2-125 15</inkml:trace>
  <inkml:trace contextRef="#ctx0" brushRef="#br0" timeOffset="279259.8032">23642 8886 982 0,'-2'0'409'0,"-3"8"-246"16,1 9-38-16,-2 9-40 15,0 9-16-15,2 6-12 16,0-1-2-16,1 4 1 16,-1-2 0-16,0-4-8 15,0-1-6-15,2-10-18 16,1-2-2-16,1-8-36 16</inkml:trace>
  <inkml:trace contextRef="#ctx0" brushRef="#br0" timeOffset="280415.7662">21424 9809 918 0,'0'5'333'0,"-3"20"-251"15,4 11-71-15,2 20-14 16,1 5 4-16,1-1 5 16,0-7 4-16,1-10-53 15,-4-9-74-15</inkml:trace>
  <inkml:trace contextRef="#ctx0" brushRef="#br0" timeOffset="280676.123">21403 9836 696 0,'-2'-15'320'0,"4"-14"-118"16,-1 5-75-16,9 4-51 15,8 1-28-15,13 1-48 0,13-1-7 16,10 4-3-16,0 1 4 15,-4 7 3-15,-5 2 0 16,-14 8-5-16,-6 7-2 16,-14 9 4-16,-7 9 4 15,-6 9 10-15,-5 6 6 16,0 11 2-16,4 2 0 16,3-2-4-16,3-4-2 0,8-8-1 15,-2-3 6-15,5-11-94 16,0-1-132-16</inkml:trace>
  <inkml:trace contextRef="#ctx0" brushRef="#br0" timeOffset="281154.9043">22011 10096 659 0,'1'-5'335'0,"-2"-5"-80"16,-3 0-82-16,-7 9-80 15,-3 1-30-15,-2 7-40 16,-3 4-15-16,1 6-7 16,3 1-1-16,8 4-9 15,4 1-3-15,10-4 1 16,2-2 3-16,5-9 1 16,3-8 1-16,1-9 6 15,-5-6 4-15,0-9 8 0,-3-1 3 16,-2-8 2-16,3-4 1 15,-1-4 4-15,1-4 6 16,4 2 9-16,4 6 5 16,1 15 0-16,3 12-12 15,3 18-23-15,2 8-9 16,3 15-10-16,0 5 4 0,0 4 7 16,3-1 2-16,-4-5 3 15,-7-4 1-15,-7-12 2 16,-4 0 2-16,-6-11 4 15,1-2 6-15,0-1 17 16,-9-4-1-16,-4 0-6 16,-3 0-7-16,-12 1-25 15,-1 2-3-15,-6 5-3 16,-4-1-1-16,-2 5-33 16,0 1-27-16,2-1-74 15,8 2-122-15</inkml:trace>
  <inkml:trace contextRef="#ctx0" brushRef="#br0" timeOffset="281700.7717">22946 10193 981 0,'-4'0'510'15,"1"0"-105"-15,1 1-193 16,1-1-120-16,-1 0-31 15,1 0-36-15,0 0-59 16</inkml:trace>
  <inkml:trace contextRef="#ctx0" brushRef="#br0" timeOffset="284105.8076">22451 10008 670 0,'5'-7'296'16,"0"-4"-144"-16,0-1-64 16,5 4-5-16,2 8-19 15,8 1-19-15,2 8-5 16,3 8-2-16,2-2-15 15,3 2 0-15,3 4-12 16,-2-1-1-16,-6 1 0 16,-3 1 3-16,-10-7 3 15,-4-4 1-15,-5-6 11 16,-3-4 5-16,-9-4 1 16,-3-3-1-16,-10-4-11 0,-3-5-8 15,4 1-8-15,-1-2-2 16,4 6-7-16,4 8-7 15,-1 7-11-15,2 10-1 16,-3 8 5-16,-2 1 5 16,7 7 12-16,4-7 34 15,7-5-212-15</inkml:trace>
  <inkml:trace contextRef="#ctx0" brushRef="#br0" timeOffset="284574.7866">23001 9940 970 0,'-2'0'434'0,"1"1"-209"16,0 3-67-16,1-4-75 15,0 0-28-15,0 0-36 16,0 0-3-16,0 0-63 15,0 0 133-15</inkml:trace>
  <inkml:trace contextRef="#ctx0" brushRef="#br0" timeOffset="285254.7378">23469 9937 833 0,'-8'-12'369'0,"0"-17"-193"16,5-5-58-16,12-4-59 15,6-4-9-15,13 9 18 16,3 5 10-16,1 8-4 15,5 13-16-15,-8 10-44 16,-2 6-15-16,-7 15-9 0,-9 4 3 16,-20 12 13-16,-11 5 5 15,-19 7 4-15,-3 0-1 16,-4-8-15-16,2-6-15 16,8-14-27-16,7-3-31 15,7-11 4-15,9-1 13 16,7-6 22-16,1-2 26 15,12-1-2-15,-1 2 2 16,11 7 8-16,6 2 6 0,7 3 11 16,9-1 1-16,-3-2-1 15,0-1 3-15,-5-5-1 16,-7-3-40-16</inkml:trace>
  <inkml:trace contextRef="#ctx0" brushRef="#br0" timeOffset="287357.7511">21579 10632 703 0,'-3'0'302'0,"-8"10"-151"16,-5 13-77-16,-6 24-62 16,-3 13 3-16,-3 18-3 15,2-1-4-15,-1-10 1 16,2-10 1-16,15-23-4 15,3-12-5-15,15-22 3 16,6-9 1-16,-1-23 5 16,9-6 7-16,-11-16 43 15,-4-7 18-15,2-2 21 16,1 2-6-16,-1 13-49 0,3 10-4 16,1 19-22-16,-8 4-3 15,7 18-15-15,1 11-19 16,6 17-7-16,7 13 4 15,2 14 15-15,4 0 6 16,-2 1 7-16,-4-5 3 16,-4-16-26-16,-7-4-35 15,-9-12-168-15</inkml:trace>
  <inkml:trace contextRef="#ctx0" brushRef="#br0" timeOffset="287524.6843">21508 10959 896 0,'3'-1'348'0,"12"3"-226"15,1 1-73-15,13 0-35 16,5 4 2-16,5-6-4 16,4 1-10-16,1 1-197 15</inkml:trace>
  <inkml:trace contextRef="#ctx0" brushRef="#br0" timeOffset="287862.5752">21950 10918 672 0,'1'10'269'16,"0"13"-179"-16,6 2-6 15,1 3 13-15,2-3-20 16,7-4-8-16,0-7 5 15,1-14-5-15,2-6-1 16,1-16-10-16,1-4 6 16,-2-11 0-16,-2-9 2 0,-9-12 5 15,-6-3-16-15,-11 5-22 16,-7 7-11-16,-12 16-15 16,-3 7-7-16,-6 16-10 15,-1 7-5-15,12 13-11 16,-1 8-1-16,11 7 2 15,10 1-1-15,5 2 3 16,6-1 2-16,17 6 6 16,6 0 6-16,16 1 15 15,4-1-52-15,4-6-247 16</inkml:trace>
  <inkml:trace contextRef="#ctx0" brushRef="#br0" timeOffset="288238.6614">22418 11034 495 0,'8'6'241'15,"7"1"-103"-15,0-6-36 16,-2-3-41-16,0-4-19 15,-2-7 0-15,0 1 0 0,-5-7 14 16,-6-4 11-16,-6-5 24 16,-5 0 3-16,-5 1-27 15,0 6-18-15,1 14-46 16,0 8-14-16,2 17-12 16,-1 6-2-16,-1 9 7 15,7 5 8-15,-2 2 10 16,2-1 7-16,5 2 6 15,3 2 3-15,6 2 6 16,3 2-3-16,-1-2 0 16,-4-7-1-16,1-7-1 15,5-2-50-15,-5-17-200 16</inkml:trace>
  <inkml:trace contextRef="#ctx0" brushRef="#br0" timeOffset="288696.7363">22906 10814 663 0,'1'-2'423'0,"2"-3"32"16,-2 4-217-16,-1 0-134 15,0 1-29-15,0 0-52 16,0 0-15-16,0 0-120 0,0 0-138 15</inkml:trace>
  <inkml:trace contextRef="#ctx0" brushRef="#br0" timeOffset="288862.6915">22903 10986 648 0,'-2'-4'380'0,"2"7"-17"16,-2-3-132-16,2 0-115 16,0 0-29-16,0-2-59 15,0 1-64-15</inkml:trace>
  <inkml:trace contextRef="#ctx0" brushRef="#br0" timeOffset="290185.8103">23378 10693 747 0,'4'-6'315'0,"-1"-3"-162"0,9-4-94 16,7 2-16-16,15 0 4 15,4 2 1-15,10 7-8 16,-2 1-3-16,-3 5-14 16,-2 4-4-16,-15 5-4 15,-8 4 1-15,-22 3-1 16,-14 2 1-16,-14 2 3 16,-8 1-3-16,-2-3 4 15,3-1-1-15,12-7-7 16,10-7-10-16,17-1-6 15,11-4 1-15,13 2 14 16,5 2 9-16,7 6 1 16,0 4-5-16,-6 7-6 15,-3 5 5-15,-18-1 26 16,-9-3 14-16,-21-2 16 0,-9-1-1 16,-14-8-10-16,-4-4-10 15,4-11-14-15,5-5-25 16,14-7-103-16,10 1-65 15,13 6-205-15</inkml:trace>
  <inkml:trace contextRef="#ctx0" brushRef="#br0" timeOffset="309077.7776">1554 14372 409 0,'-15'1'211'0,"-6"-1"-75"16,15 1-66-16,35-3-24 16,26-1-12-16,51-2 29 15,25-2 32-15,52 0 27 16,19 0-3-16,27 1-22 16,8 1-20-16,-5-1-36 15,-4-1-13-15,-20-3 24 16,-13 1-1-16,-25 2-1 15,-21-2 3-15,-22 6-52 16,-19 1-70-16</inkml:trace>
  <inkml:trace contextRef="#ctx0" brushRef="#br0" timeOffset="309596.2103">1294 13704 715 0,'-2'-4'422'16,"-3"-3"-13"-16,10 0-281 15,7 7-34-15,15 7-51 0,10 5-12 16,13 13-14-16,7 6-8 15,-4 9 0-15,-6-1 5 16,-6 2-43-16,-8-10-48 16,-4-9-235-16</inkml:trace>
  <inkml:trace contextRef="#ctx0" brushRef="#br0" timeOffset="309775.9981">1677 13676 814 0,'-5'-4'386'0,"-11"-2"-138"16,0 6-78-16,-7 14-88 16,-10 6-17-16,-9 7-38 15,-9 9-13-15,-4 4-9 16,0 1 8-16,17-6-106 16,12-8-105-16</inkml:trace>
  <inkml:trace contextRef="#ctx0" brushRef="#br0" timeOffset="310127.7604">1865 13747 373 0,'-7'22'247'0,"-8"13"-42"16,4 10-89-16,3-1-19 15,5-9-74-15,4-5-9 16,6-12 0-16,0-6 4 16,1-10 48-16,-4-4 25 15,1-13 35-15,-5-5 11 0,-1-11-26 16,-3-4-19-16,-6-11-19 16,0-3-13-1,0-1-21-15,1-3-7 0,2 1-17 16,3 8 0-16,-3 3 0 15,1 8-1-15,5 7-6 16,1 1-8-16,7 6-19 16,4 0-7-16,15 5-10 15,9 1 0-15,18 4 40 16,9 4-73-16,2 4-188 16</inkml:trace>
  <inkml:trace contextRef="#ctx0" brushRef="#br0" timeOffset="310346.8668">1841 13980 676 0,'12'0'318'0,"9"0"-120"15,12-3-119-15,3 0-28 16,4-1-29-16,1 6-19 16,-6-5-191-16</inkml:trace>
  <inkml:trace contextRef="#ctx0" brushRef="#br0" timeOffset="310693.7185">2026 13606 767 0,'-2'-2'369'0,"3"5"-145"15,1 7-110-15,3 10-92 16,6 7-4-16,-7 4 5 16,1 2-5-16,0 0-1 15,-1-3 1-15,1-8 5 16,0-9 1-16,2-11 5 15,-1-7 1-15,2-12-4 16,2-4-3-16,3-9-7 16,-2-1-4-16,3 2 3 15,-1 0 12-15,-3 12 22 0,-2 4 11 16,-2 9-1-16,-3 4-13 16,0 8-20-16,0 4-13 15,5 6-6-15,1 1 1 16,2 2-1-16,0-4-4 15,1-2-96-15,-2-2-95 16</inkml:trace>
  <inkml:trace contextRef="#ctx0" brushRef="#br0" timeOffset="311056.6057">2281 13516 698 0,'2'-14'339'0,"4"-17"-92"15,2 7-38-15,3 8-37 16,4 2-39-16,3 9-70 16,2 5-24-16,0 4-19 15,1 4-5-15,-2-2-5 16,2 4-3-16,2 1 0 16,-6-3 0-16,1 1 0 15,-7-2 0-15,-8-2-2 16,2 6-2-16,-3 0 0 15,1 3-1-15,3 5-2 16,-6-1 0-16,2 10-7 16,-2-1 0-16,1 6-1 0,6 4 1 15,-6 0 5-15,5 6 2 16,-6-1 4-16,-3-4 5 16,-6-5 16-16,-4-6 7 15,-13-14 10-15,-3-4 1 16,-9-14-4-16,3-8-43 15,10-3-522-15</inkml:trace>
  <inkml:trace contextRef="#ctx0" brushRef="#br0" timeOffset="311655.6463">3404 14038 761 0,'-3'-3'363'0,"2"2"-171"16,1 0-64-16,0 1-74 15,12 4-36-15,51 30-4 16,-24-11 0-16,11 4 1 16,-1 3 0-16,3 2-1 15,0 0 1-15,-9-8 1 16,-5-3 2-16,-12-6 1 15,-4-6 2-15,-10-3 2 16,-6-4 58-16,-11-1 12 16,-7 2 0-16,-8 0 3 15,-8 5-47-15,-7 6-3 16,-3 2 5-16,-4 12-6 16,3 2-12-16,3 3-19 15,4 2-7-15,11-5 21 16</inkml:trace>
  <inkml:trace contextRef="#ctx0" brushRef="#br0" timeOffset="327298.9518">3956 14254 536 0,'-5'-3'256'0,"-4"-2"-77"16,14-1-120-16,12 0-17 0,21 1-15 15,21-2-14-15,32 0 36 16,24-1 19-16,26 2 3 16,2 0 0-16,4 2-27 15,-14 4-19-15,-17 1 9 16,-5 1-63-16</inkml:trace>
  <inkml:trace contextRef="#ctx0" brushRef="#br0" timeOffset="327737.9645">5135 13723 699 0,'-2'-5'355'15,"-3"-1"-122"-15,2 6-81 0,1 15-97 16,-2 17-29-16,4 37-21 16,1 18 10-16,-2 32 4 15,-2 10-4-15,-5 13-6 16,-2-3-2-16,0-13 2 15,-4-15 3-15,4-26 6 16,1-12 4-16,7-23 5 16,1-9 3-16,5-25-8 15,-3-14-47-15,3-22-283 16</inkml:trace>
  <inkml:trace contextRef="#ctx0" brushRef="#br0" timeOffset="328033.2405">5067 13862 568 0,'-1'-1'313'15,"1"-3"-85"-15,8 4-97 16,27 0-80-16,12 3-6 16,41 1 33-16,11 1-6 0,31 1-20 15,12-2-11-15,-2-4-25 16,7-2-3-16,-16-8 2 16,-7 0 1-16,-15 5-48 15,-10 2-89-15</inkml:trace>
  <inkml:trace contextRef="#ctx0" brushRef="#br0" timeOffset="328395.8743">5108 14884 486 0,'-6'3'226'15,"-2"3"-81"-15,4 1-77 16,9-2 6-16,9 4-3 15,15-1 19-15,13 1 11 0,32-2 2 16,11-3-9-16,35-5-11 16,16-3-3-16,13-1-23 15,7 0-5-15,-9 2-22 16,-9 2-13-16,-20 0-5 16,-16 2 25-16,-24-1-185 15</inkml:trace>
  <inkml:trace contextRef="#ctx0" brushRef="#br0" timeOffset="328740.9558">6464 13951 767 0,'-4'3'309'16,"-4"16"-188"-16,-4 6-55 15,5 24-20-15,2 10 7 16,-5 22-9-16,6 16-5 15,0 11-43-15,1-2 38 16,9-8 12-16,-1-15 3 0,2-12 24 16,5-5-43-16,-4-17-1 15,-2-5-14-15,-5-22-197 16</inkml:trace>
  <inkml:trace contextRef="#ctx0" brushRef="#br0" timeOffset="329305.4883">5509 14337 568 0,'-4'-3'301'15,"-8"-3"-85"-15,5 2-82 16,1 3-83-16,2 1-22 0,11 4 3 15,4-1 16-15,12 1 24 16,9-2 1-16,6-2 0 16,5 2-15-16,-2 1-16 15,-6 1-6-15,-11 8-17 16,-5-2-2-16,-15 6 2 16,-4 3 3-16,-9 3 3 15,-8 3 0-15,-10 3-8 16,-3 0-3-16,-3 0-6 15,-2 1-1-15,4-3-2 16,7 0 0-16,3-9-2 16,11-3 0-16,7-5-9 15,3-3-3-15,12 0-1 16,4-5 1-16,14-1 9 16,7-1 5-16,6-3 0 15,-1 2-1-15,-6-3 6 16,-4 3-26-16,-11-1-138 0,-5 0-158 15</inkml:trace>
  <inkml:trace contextRef="#ctx0" brushRef="#br0" timeOffset="329475.028">5488 14522 1027 0,'-3'-4'446'0,"-1"-1"-247"16,4 1-65-16,22 0-79 15,9 4-24-15,22 0-16 16,8 4-7-16,3-1-2 16,-2 1-20-16,-8-3-185 15</inkml:trace>
  <inkml:trace contextRef="#ctx0" brushRef="#br0" timeOffset="329685.7656">5793 14202 687 0,'19'4'247'0,"11"-1"-200"15,8 4-36-15,1 0-1 16,-1-1 4-16,-2-2-27 15,-6-4-237-15</inkml:trace>
  <inkml:trace contextRef="#ctx0" brushRef="#br0" timeOffset="329845.4492">6077 14102 600 0,'1'-6'357'0,"0"-5"-21"15,2 8-71-15,-3 7-97 16,2 5-47-16,1 13-76 15,0 2-14-15,-3 13-12 16,-3 3-4-16,3 4-28 16,3 3-418-16</inkml:trace>
  <inkml:trace contextRef="#ctx0" brushRef="#br0" timeOffset="330458.1203">6378 14494 784 0,'1'0'283'16,"1"-1"-195"-16,20 2-96 15,13 1-9-15,27-1 39 16,18 2 32-16,34-3 66 0,15-4 18 16,27 3 6-1,9-4-24-15,2 1-61 0,6 1-17 16,-13-2-25-16,-3 2-6 15,-16-1-1-15,-11 3-1 16,-22 3-24-16,-15 0-72 16</inkml:trace>
  <inkml:trace contextRef="#ctx0" brushRef="#br0" timeOffset="331072.848">7411 14266 711 0,'-2'0'344'0,"1"2"-115"16,1 6-133-16,6 7-72 15,15 5 4-15,14 7 15 16,7 3 0-16,10 2-10 16,-2 0-5-16,-4-7-10 15,-3-4-1-15,-15-9 5 16,-7-5 1-16,-15-2 16 16,-11-3 6-16,-18 4 17 15,-9 7 2-15,-19 2-17 16,-1 7-9-16,3-1-26 15,7 1-4-15,23-2-92 16,12-4-138-16</inkml:trace>
  <inkml:trace contextRef="#ctx0" brushRef="#br0" timeOffset="331492.7237">8342 13860 691 0,'-5'2'347'16,"1"7"-87"-16,-5 25-189 16,2 13-35-16,7 24-20 15,-1 10 0-15,8 19 1 16,-1 8-5-16,2 6-12 15,1 0 53-15,-6-15 8 16,5-11 2-16,-8-18 14 0,0-9-50 16,0-18-4-16,0-10-6 15,2-20-114-15,-2-12-231 16</inkml:trace>
  <inkml:trace contextRef="#ctx0" brushRef="#br0" timeOffset="331763.1212">8186 13863 589 0,'0'-3'329'0,"11"-3"-83"16,16 3-122-16,21 3-94 15,20 2 14-15,38 2 46 16,20 3 9-16,30 1-10 16,10 1-24-16,3-4-30 15,-10-4-13-15,-10-4-7 16,-14-3-2-16,-27 3-23 16,-15 3-54-16</inkml:trace>
  <inkml:trace contextRef="#ctx0" brushRef="#br0" timeOffset="332137.3885">8472 14983 612 0,'0'2'264'15,"3"0"-88"-15,18 2-157 16,9-1 22-16,31-2 20 15,14-1 16-15,23 0 40 16,13-2-11-16,13-3-11 16,6 2-23-16,5-4-38 15,-8 2-11-15,8-3-12 16,-8 0 1-16,-19 3-56 16,-4-6-94-16</inkml:trace>
  <inkml:trace contextRef="#ctx0" brushRef="#br0" timeOffset="332465.6865">9698 13912 693 0,'-1'-3'342'15,"1"0"-108"-15,0 17-179 16,-1 12-27-16,2 27-16 16,0 11 11-16,7 24 13 15,2 17-10-15,1 19 19 16,1-2-3-16,-2-9-1 15,-3-17 12-15,-5-20-26 16,-2-6 1-16,-3-17-58 16,-4-10-94-16</inkml:trace>
  <inkml:trace contextRef="#ctx0" brushRef="#br0" timeOffset="332943.7726">8762 14317 814 0,'0'-1'352'0,"6"-2"-183"16,-1 1-32-16,15 0-39 16,4 1-10-16,9 2-19 15,7 3-19-15,0 0-21 16,2 3-9-16,-7 0-8 16,-9 0-2-16,-10 0 0 15,-7 1 1-15,-9 4 3 16,-2 3 2-16,-13 5 1 15,-4 4-3-15,-14 8-4 16,-4 2-2-16,-1 6-4 16,3-1 0-16,7-8-1 15,5-3-2-15,14-6-4 16,1-5-4-16,10-5-2 16,7 1 1-16,3-9 7 15,7-2 2-15,15-2 3 0,3-2-1 16,12-4 0-16,4-1-17 15,-3-3-80-15,-4 0-76 16</inkml:trace>
  <inkml:trace contextRef="#ctx0" brushRef="#br0" timeOffset="333153.5415">8740 14517 1031 0,'0'-2'422'16,"1"-3"-237"-16,13 4-131 16,10 0-31-16,14 4-3 15,10 4 2-15,9-3-4 16,4 4 2-16,1-8 24 16,-5-2-65-16</inkml:trace>
  <inkml:trace contextRef="#ctx0" brushRef="#br0" timeOffset="333405.6735">9009 14130 796 0,'16'0'376'0,"16"-3"-175"15,14 6-80-15,6-1-23 16,4 5-53-16,-7 1-13 0,-15-1 7 16,-8 0-58-1,-13-3-398-15</inkml:trace>
  <inkml:trace contextRef="#ctx0" brushRef="#br0" timeOffset="333687.4624">9407 14119 691 0,'2'-3'349'0,"-1"-8"-89"0,1 7-29 16,3 4-94-16,-2 1-40 16,-3-1-57-16,2 4-18 15,1 26 13-15,0 42 1 16,-5-26 16-16,1 1-35 15</inkml:trace>
  <inkml:trace contextRef="#ctx0" brushRef="#br1" timeOffset="338307.7163">6875 13795 881 0,'5'4'371'15,"6"4"-164"-15,9 6-147 16,3 4-3-16,8 6-2 16,0-1-10-16,-5 3-13 15,0-4-7-15,-4-3-11 16,-4 0-32-16,-3-3-173 15</inkml:trace>
  <inkml:trace contextRef="#ctx0" brushRef="#br1" timeOffset="338527.7517">7107 13823 697 0,'-5'-8'363'0,"-2"-8"-99"0,-3 4-40 15,-2 13-92-15,-3 6-38 16,-6 13-46-16,-2 3-17 16,-3 7-14-16,2 1-1 15,-1-2-10-15,2-3-1 16,8-5-4-16,0-7-9 16,9-4-128-16,4-4-161 15</inkml:trace>
  <inkml:trace contextRef="#ctx0" brushRef="#br1" timeOffset="338918.6166">7191 13732 822 0,'-3'3'352'16,"1"3"-165"-16,2 10-110 15,0 6-19-15,2 7 6 16,1 4-6-16,-2 3-19 16,2 2-8-16,0-8-15 15,-1-3 0-15,-1-7 0 16,-1-6 2-16,0-5 42 16,-1-7 14-16,-2-9 3 15,1-5-1-15,0-11-43 16,0 0-12-16,-2-9-7 15,-1-5-1-15,2-5-7 16,2-1-1-16,6 1-8 16,3 3-1-16,0 7 2 15,2 5 0-15,-4 7 3 16,-3 5 0-16,3 4-5 16,-1 2-6-16,9 4-5 0,2 2-2 15,10 1-53-15,5 4-44 16,5 2-195-16</inkml:trace>
  <inkml:trace contextRef="#ctx0" brushRef="#br1" timeOffset="339177.4834">7193 14050 736 0,'0'1'381'0,"2"-1"-91"16,4 0-112-16,-6-1-93 16,2 0-31-16,28 1-42 15,29 4-7-15,-28 1-65 16,-2 0-13-16</inkml:trace>
  <inkml:trace contextRef="#ctx0" brushRef="#br1" timeOffset="339502.5141">7323 13854 882 0,'4'-2'405'0,"3"-2"-163"15,5 9-141-15,-4 1-22 16,4 6-36-16,-5 2-13 16,-6 3-9-16,4 0 0 15,-5-6-2-15,-4 2-1 16,5-6 0-16,1-7 0 0,2-6-2 16,4-9-4-16,0-7-7 15,0 0-4-15,4 1 14 16,-2 2 6-16,-2 6 10 15,4 6 6-15,-8 7-3 16,5 7 0-16,0 7-3 16,-3 3-4-16,4 5-12 15,0 0-5-15,-3-4-27 16,4-3-56-16,-1-3-224 16</inkml:trace>
  <inkml:trace contextRef="#ctx0" brushRef="#br1" timeOffset="339702.0601">7610 13867 726 0,'7'-3'420'0,"9"2"-68"15,6 1-193-15,4 0-45 16,3 5-73-16,-3-1-14 15,-5-4-92-15,-5-1-136 16</inkml:trace>
  <inkml:trace contextRef="#ctx0" brushRef="#br1" timeOffset="339828.1266">7798 13768 768 0,'0'1'418'0,"3"3"-81"15,-2 4-71-15,1 11-125 16,0 3-31-16,0 7-60 15,1-1-25-15,2-1-8 16,-1-3-51-16</inkml:trace>
  <inkml:trace contextRef="#ctx0" brushRef="#br1" timeOffset="340204.7403">7862 13670 912 0,'0'-3'443'0,"0"-1"-159"16,3-1-185-16,-3 4-48 16,0 0-46-16,16-2-3 15,39 1 0-15,-34 1 2 16,-2 1 3-16,-4 1 0 15,-4 1 26-15,-6 0 6 0,-5 4 6 16,0 5-1-16,-3 6-29 16,1 6-8-16,4 6-10 15,1 6-2 1,5 4 1-16,0 1 2 0,-1 1 2 16,-2-5 1-16,-6-2 6 15,-2-2 27-15,-8-7 28 16,-2-1 9-16,-4-9 9 15,-4-10-21-15,1-6-25 16,2 0-51-16</inkml:trace>
  <inkml:trace contextRef="#ctx0" brushRef="#br1" timeOffset="341381.7839">10127 13974 693 0,'5'0'354'0,"-1"-1"-100"15,6 4-121-15,5 12-81 16,2 3-16-16,12 11-8 16,-2 3-4-16,1 1-3 15,-1 2 3-15,-4-7-98 16,0 1-111-16</inkml:trace>
  <inkml:trace contextRef="#ctx0" brushRef="#br1" timeOffset="341576.3277">10367 14050 787 0,'-12'-1'417'0,"-3"-4"-132"16,-1 5-117-16,-4 0-32 16,-1 8-63-16,-1 5-22 0,-8 5-23 15,0 5-10-15,1-2-14 16,1 1-3-16,9-6-54 15,6-2-54-15,10-3-376 16</inkml:trace>
  <inkml:trace contextRef="#ctx0" brushRef="#br1" timeOffset="341913.702">10496 14065 514 0,'-2'13'281'16,"-1"10"-82"-16,3 6-87 15,0-2-31-15,5-5-39 16,1-5 7-16,-2-9 38 0,2-5 28 16,-2-7 32-16,-3-6 6 15,-2-7-31-15,-4-5-19 16,-5-5-21-16,-3-4-16 15,-2-5-10-15,0 2-11 16,3-2-25-16,4 3-10 16,3 0-13-16,1 0-1 15,4-2-6-15,2 3-1 0,7 6-3 16,1 4-1-16,8 7 1 16,2 2-29-16,13 4-60 15,7 2-44-15,7 6-158 16</inkml:trace>
  <inkml:trace contextRef="#ctx0" brushRef="#br1" timeOffset="342122.7969">10527 14194 503 0,'5'0'310'16,"4"0"-35"-16,9 1-145 0,7-3-37 15,6 2-55-15,-1-3-42 16</inkml:trace>
  <inkml:trace contextRef="#ctx0" brushRef="#br1" timeOffset="342474.2978">10639 13937 1073 0,'3'0'407'0,"7"3"-301"15,-1 6-49-15,0 6-35 16,2 4-2-16,-5 7-2 15,0-1 0-15,-2-3-2 16,-1-5-1-16,-1-11-3 16,1-5 3-16,5-6 4 15,-2-7-1-15,2-6-1 16,4-1-5-16,-1-5 13 16,0 2 15-16,2 6 20 15,0 2 5-15,-3 13-11 16,-3 3-9-16,2 15-15 15,-8 2-2-15,-1 6-9 16,0 4-5-16,-4-6-32 16,4 0-67-16,8-6-463 0</inkml:trace>
  <inkml:trace contextRef="#ctx0" brushRef="#br1" timeOffset="342644.087">10965 14020 1120 0,'5'3'421'0,"6"-1"-319"16,1-2-49-16,11 0-37 16,5-4-13-16</inkml:trace>
  <inkml:trace contextRef="#ctx0" brushRef="#br1" timeOffset="342933.6928">11147 13977 728 0,'-2'-11'437'15,"1"-10"1"-15,9 6-269 16,2 0-39-16,12 9-44 15,-2 3-20-15,0 9-32 16,-2 3-9-16,-10 9-11 0,0 4 2 16,-9 6 3-16,-8 0 1 15,-3-4-2-15,0-2-3 16,-1-7-9-16,8-3-5 16,5-2-6-16,9-5-1 15,9-5 2-15,1 0 2 16,1-4-30-16,2 1-40 15,-1 1-169-15</inkml:trace>
  <inkml:trace contextRef="#ctx0" brushRef="#br1" timeOffset="343285.7148">11360 13801 1051 0,'8'-5'431'0,"9"-5"-260"16,0 1-46-16,6 5-53 15,1 3-17-15,0 1-28 16,0 2-6-16,-5 5-8 16,-5 3-1-16,-5 5 6 15,-4 1 1-15,-3 3 1 16,1 3-3-16,-1 5-10 15,0 0-3-15,-1 8-3 16,-1 3 1-16,-1 0 0 0,-2 2 0 16,-1 0-4-16,-1-7 30 15,-1-2 34-15,-2-4 21 16,-6-13 42-16,-1-4-21 16,-8-14-24-16,-4-6-18 15,3-6-53-15,2-1-57 16</inkml:trace>
  <inkml:trace contextRef="#ctx0" brushRef="#br0" timeOffset="346046.6923">9819 14513 381 0,'-2'-2'225'0,"-6"-1"-41"0,-1-1-43 15,-2 1-68-15,3 0-26 16,8 0-19-16,-1 2-5 16,5-1-5-16,-4 2 0 15,0 0-4-15,4 0-1 16,17 1-5-16,35 4-1 15,-9-5 3-15,11 2 7 16,32 0 7-16,12 0 0 16,22 4-3-16,16 0-7 0,13-5-7 15,6-1 0-15,12-2-2 16,-6-1 1-16,-13-6 4 16,-8 1 4-16,-22-6 5 15,-17 0 2-15,-25 6-10 16,-15 1-64-16</inkml:trace>
  <inkml:trace contextRef="#ctx0" brushRef="#br0" timeOffset="360360.5353">11742 14448 189 0,'0'1'148'0,"0"-1"14"0,0 1-41 15,0-1-18-15,-1 0-17 16,0 0-6-16,0 0-6 16,1 0-2-16,0 2-6 15,0 4-5-15,1 3-12 16,-1-3-4-16,3 36-9 15,-3-32-5-15,3 3-5 16,-2 2-4-16,-2 2-6 16,0 0-3-16,-1 5-3 15,2 0-3-15,5 5-1 16,-4 0 0-16,3 3 4 16,-3-1 1-16,-1 6 4 15,1-1 3-15,-1 2 3 16,-2-1 0-16,1-2-2 15,-1 0-4-15,2 2-7 16,0 2-1-16,0 2-3 0,2 1 0 16,-2 1-1-16,0 4 1 15,-3-5 0-15,0 4 1 16,-1-3 4-16,1 0 3 16,2 0 2-16,2-2-1 15,-1-2-3-15,1 0-3 16,2-1-3-16,0 3 0 15,1 4-2-15,-1 2 2 0,-1 0-2 16,-1 0-1-16,1-1 1 16,0-1 0-16,2 2-1 15,1-4 2-15,-2-1-2 16,1-3 0-16,-2 0 1 16,-1 2-1-16,3 0 1 15,-3 2 0-15,3-3 1 16,-2-5-1-16,2 2 1 15,2-1 0-15,-6 0 0 16,5-2-2-16,-9-8 1 16,2-1 0-16,4-8 0 15,-2 1 2-15,5-3-106 16</inkml:trace>
  <inkml:trace contextRef="#ctx0" brushRef="#br0" timeOffset="361166.7197">11609 16285 715 0,'-2'-1'341'0,"2"1"-164"15,0 1-51-15,0-1-70 16,0 0-25-16,5 12-2 16,48 40 3-16,-25-28-8 15,-3-2-3-15,-3-1-2 16,-2-2-2-16,-8-5 23 16,1 5 8-16,-5-8 16 15,-5-2 7-15,-1-4-12 16,-1-5-5-16,2 5-14 15,-3-5-8-15,0 0-15 16,0 0-4-16,0-2-2 16,0 1 0-16,0 0-1 15,11-28-1-15,30-35-3 16,-28 25 0-16,-6 4 0 16,3 3 0-16,-4 9 3 15,-2 6 1-15,-4 9-8 0,-1 8-61 16</inkml:trace>
  <inkml:trace contextRef="#ctx0" brushRef="#br0" timeOffset="365623.7933">11620 16270 803 0,'-5'3'361'15,"1"6"-162"-15,-2 2-80 16,6 6-61-16,1 3-15 16,8 6-20-16,4 1-3 0,9-1-4 15,1 1-1-15,0 1-4 16,-1 1 36 0,-8 2 9-16,-4-4 0 0,0-2 2 15,-5-3-34-15,3-8-8 16,-2-5 0-16,-2-10 17 15,-1-4 7-15,-3-6 1 16,3-4-2-16,2-10-24 16,1 1-9-16,3-9-7 15,3-2-2-15,5 2 1 16,4-4 0-16,1 0 1 16,1 2 1-16,-5 7 3 15,-2 1 1-15,-4 10 3 16,-4 3 0-16,-4 7-1 15,1 4-3-15,-2 3-2 16,0 2-1-16,-3-2 0 16,0 0 0-16,0 0 2 15,0 0 0-15,0 0-11 16,0 0-38-16,0 4-138 0</inkml:trace>
  <inkml:trace contextRef="#ctx0" brushRef="#br0" timeOffset="366545.657">11727 16283 865 0,'-4'0'398'0,"-3"0"-182"15,8 1-96-15,2 3-77 16,5-2-28-16,11 0-18 15,4 3 0-15,9-2 1 16,4-3 2-16,-4 0 4 16,-2-2-15-16,-9 1-80 15,-6 2-38-15,-9 0-62 16,-14-1-24 0,4 0 10-16,1 0 35 0,-31-3 64 15,-4-2 62-15,-8 1 142 16,8 1 43-16,12-1 52 15,3 1 3-15,4 0-15 16,11 3-5-16,8 1-45 0,0 0-14 16,15 2-49-16,3-2-26 15,4 3-7-15,4-1-4 16,5 0-7-16,-1 3-2 16,-7-3 2-16,-4 2 3 15,-19-1 6-15,-8 0 0 16,-10-3-9-16,-9-2-6 0,-8-6-12 15,-3-2-2-15,-4 0-2 16,6-1-1-16,8 6-1 16,2 1-3-16,15 2-1 15,-1 1 3-15,9 0 3 16,0-1 5-16,2 1 5 16,1 0-1-16,0 0-7 15,0 0-3-15,0 0-6 16,0 0-2-16,0 0 2 15,6 14-2-15,39 33 1 16,-23-26 1-16,-4-3 4 16,4 2 1-16,-3-4 1 15,-8-1 2-15,2-4 2 16,-8-1-2-16,-4-4-6 16,-2-4-6-16,-6-2-6 15,-5-8-1-15,-3-7 6 16,-5-4 2-16,3-6 5 0,2-4 1 15,0 4 0-15,6 3 1 16,4 8 4-16,4 8 2 16,4 13-2-16,5 7 1 15,5 12-5-15,4 2-2 16,7 1 3-16,-6 0 0 16,-2-5 3-16,1-2 2 15,-9-5 3-15,1-7 1 16,-8-9 11-16,1-7 0 15,-6-11 0-15,-2-4 0 0,1-4-11 16,0-2-2-16,5 4 7 16,0 1 5-16,1 5 8 15,3 5 2-15,0 9-1 16,0 3-3-16,2 11-7 16,-4 1-4-16,10 9-10 15,-1-1-2-15,0 6-23 16,3-4-11-16</inkml:trace>
  <inkml:trace contextRef="#ctx0" brushRef="#br0" timeOffset="367041.8069">12414 16330 881 0,'-11'-8'459'16,"-9"-7"-151"-16,-6 5-101 15,3 3-49-15,-4 8-79 16,3 11-31-16,4 13-49 16,0 5-11-16,9 10-11 15,3 0 1-15,11-1 0 16,5 2 2-16,13-6 2 15,6-4-1-15,12-15 5 16,7-12 3-16,0-21 14 16,3-8 12-16,-11-11 11 15,-6-2 9-15,-13-2 11 16,-11-4-2-16,-16 0 1 16,-10 3-7-16,-10 10-20 0,-5 5-8 15,2 21-61-15,1 5-63 16</inkml:trace>
  <inkml:trace contextRef="#ctx0" brushRef="#br0" timeOffset="367305.0746">12529 16287 1003 0,'-6'0'522'0,"-11"8"-154"16,-7 8-136-16,-7 20-148 15,-7 11-40-15,0 16-53 16,0 3 60-16</inkml:trace>
  <inkml:trace contextRef="#ctx0" brushRef="#br0" timeOffset="370503.5829">11768 16457 404 0,'-4'-2'298'16,"2"0"0"-16,2 2-117 16,0 0-49-16,0 0-71 15,0 0-15-15,0 0-18 16,-1 11-4-16,1 53-3 16,3-24-1-16,1 19-13 0,-1 3-3 15,3 20-3-15,-5 5 2 16,1 2 2-1,1-1 0-15,-3-21 2 0,3-10 1 16,1-14 0-16,-7-7 2 16,3-7 12-16,-1-3 5 15,-2-6 7-15,5-1 0 16,-2-3-43-16,0-4-81 0</inkml:trace>
  <inkml:trace contextRef="#ctx0" brushRef="#br0" timeOffset="372317.7656">10866 17458 406 0,'-29'-2'207'0,"-32"-5"-54"16,5 2-17-16,11 4-31 15,10 1-19-15,19 1-41 16,16 3-17-16,31 1-16 16,16-5-10-16,35 0 14 0,16-4 19 15,30-4 49-15,9 1 17 16,9 7 9-16,-1 0-13 16,-24 5-45-16,-13 4-13 15,-29-7-18-15,-18 1-2 16,-18-2-2-16,-4 3-2 0,-9-2-11 15,-1-1-56-15</inkml:trace>
  <inkml:trace contextRef="#ctx0" brushRef="#br0" timeOffset="391154.6399">10625 15798 137 0,'-4'0'129'0,"-1"4"26"15,7-4-9-15,21 5-49 16,8-3-24-16,25-2-5 16,23 0 16-16,31-5 60 0,14 0 14 15,26 3-10 1,-6 2-24-16,-16 0-66 0,-10 3-21 16,-49-1-15-16,-18 0-3 15,-37 4-59-15</inkml:trace>
  <inkml:trace contextRef="#ctx0" brushRef="#br0" timeOffset="392105.7631">9983 15797 612 0,'1'0'281'16,"4"0"-116"-16,21 3-53 15,12 2-21-15,32 2 0 16,9-5-7-16,26 1-18 16,8-3-8-16,2 0-20 15,-1 0-22-15</inkml:trace>
  <inkml:trace contextRef="#ctx0" brushRef="#br0" timeOffset="392842.9459">8436 15397 876 0,'0'-7'388'0,"-4"-1"-256"15,4 8-46-15,6 26-66 16,1 19-30-16,2 23 19 16,2 13-2-16,-6 13 1 15,-2 5 1-15,-7 4 3 16,-3-5 2-16,-3-15 1 15,-4-16 1-15,5-22 1 16,3-8 5-16,7-20-93 16,4-11-137-16</inkml:trace>
  <inkml:trace contextRef="#ctx0" brushRef="#br0" timeOffset="393113.7855">8422 15410 571 0,'3'-4'255'0,"9"0"-98"0,20 3-82 15,16 0 6-15,37 1 43 16,15-2 18-16,9 2-13 31,-55 0-26-31,0 1-47 0,176 0-19 16,9 1-17-16,-3-1-2 0,-97-2 5 15,-10-2-29-15,-16-3-183 16</inkml:trace>
  <inkml:trace contextRef="#ctx0" brushRef="#br0" timeOffset="393470.9586">10011 15453 581 0,'-1'-5'356'16,"-5"-5"-21"-16,-3 5-94 15,-2 11-126-15,-3 8-43 16,4 18-52-16,3 6-11 16,5 15 1-16,4 12-1 0,10 23-9 15,-2 14-2-15,5 10 4 16,-2-5 2-16,-4-17 8 15,-1-17 3-15,-7-13 3 16,-1-5 10-16,0-15-122 16,-3-5-213-16</inkml:trace>
  <inkml:trace contextRef="#ctx0" brushRef="#br0" timeOffset="393802.6667">8352 16273 990 0,'8'2'365'16,"18"3"-277"-16,18 0-5 0,39 2 33 15,25-1 3-15,37 0-10 16,15-4-19-16,14-2-45 16,1-2-13-16,10-4-10 15,-10-2-2-15,-14-3-19 16,-15-1-46-16,-35 2-200 15</inkml:trace>
  <inkml:trace contextRef="#ctx0" brushRef="#br0" timeOffset="394385.8526">8858 15799 628 0,'2'0'298'0,"5"-4"-86"16,9 2-95-16,13 1-47 16,7-2 1-16,8 3-21 15,1 4-2-15,-10 4-16 16,-6 5-2-16,-16 5 4 16,-12 4 3-16,-17 8 3 15,-10 4-4-15,-7 4-8 16,-3-1-6-16,5-4-6 15,8-6-3-15,9-11-6 16,7-5-3-16,12-4-2 0,4-1-2 16,10-1 2-16,6-4 2 15,6 2 0-15,4-2 1 16,3 2-9-16,-1-3-38 16,-4-3-172-16</inkml:trace>
  <inkml:trace contextRef="#ctx0" brushRef="#br0" timeOffset="394585.6309">8865 15945 757 0,'-3'0'412'0,"-2"0"-97"16,6 1-132-16,-1-1-99 15,1 0-34-15,29 2-15 16,59 2-2-16,-25-1-1 15,3 0-7-15,-7-3-52 16,-6 0-82-16</inkml:trace>
  <inkml:trace contextRef="#ctx0" brushRef="#br0" timeOffset="394774.5332">9132 15778 772 0,'-3'-4'420'0,"-3"-3"-42"15,15 5-321-15,13 2-25 16,20 4-46-16,8 1 2 16,8-1-2-16,-8 0-79 15</inkml:trace>
  <inkml:trace contextRef="#ctx0" brushRef="#br0" timeOffset="394930.312">9497 15638 1032 0,'0'0'453'16,"-2"2"-196"-16,2 12-158 15,0 6-35-15,3 14-21 16,0 0-13-16,1 11-46 15</inkml:trace>
  <inkml:trace contextRef="#ctx0" brushRef="#br0" timeOffset="395714.5724">7698 15945 638 0,'-25'5'309'16,"-21"2"-125"-16,19 1-94 16,14 0-29-16,27-8-29 15,22 6-4-15,40-7 8 16,17-5 3-16,35-2 0 15,12-4 5-15,4 5-4 16,-3 4 1-16,-20 4 25 16,-21 2-55-16</inkml:trace>
  <inkml:trace contextRef="#ctx0" brushRef="#br0" timeOffset="396260.9947">11032 15676 516 0,'-6'5'296'16,"-2"6"-42"-16,-10 8-128 15,-6 3-1-15,-9 4-33 16,-5 1-8-16,0-3-6 15,5-1-7-15,7-3-17 16,9-6-7-16,9-6-6 16,5-1 2-16,11-4-1 15,7 3-3-15,17 6-18 16,11 2-9-16,10 4-16 16,5 2-65-16</inkml:trace>
  <inkml:trace contextRef="#ctx0" brushRef="#br0" timeOffset="396797.8284">11614 15051 504 0,'0'-5'312'0,"1"3"-37"16,4 1-126-16,-5 1-36 15,0 0-71-15,4 7-24 16,-1 20-11-16,39 31 0 16,-32-30 22-16,3-3 18 0,-8-10 41 15,7-6 29-15,-1-15 28 16,3-4 1-16,14-14-16 16,0-5-25-16,0-3-46 15,5-3-17-15,-14 7-72 16,0 5-71-16</inkml:trace>
  <inkml:trace contextRef="#ctx0" brushRef="#br0" timeOffset="397488.9137">10572 14400 565 0,'5'-3'322'0,"3"-2"-37"16,10 10-192-16,3 4-30 15,11 12-40-15,-1 4-4 16,5 2-1-16,2-1-3 16,0-3-1-16,3-6 1 15,-6-7 36-15,-5-3 20 16,-9-7 26-16,-5 0 13 15,-12 0 0-15,-8 0-18 16,-18 7-31-16,-8 8-16 0,-13 10-40 16,-2 6-5-1,2 8-4-15,4 2-25 0</inkml:trace>
  <inkml:trace contextRef="#ctx0" brushRef="#br0" timeOffset="399208.4784">7766 15817 604 0,'2'-1'361'16,"0"-2"-38"-16,-5 5-141 16,2-2-34-16,-15 6-57 15,-50 27-28-15,19-9-29 16,14-4-11 0,16-10-11-16,1 1-3 0,-41 23-8 0,9 3-3 15,21-7-10-15,27-14-4 16,23-1 11-16,7-2 3 15,22 0 11 1,9 1 2-16,4-2 22 0,-2 1-51 16</inkml:trace>
  <inkml:trace contextRef="#ctx0" brushRef="#br0" timeOffset="399911.5226">6576 16029 628 0,'-4'3'271'0,"-4"3"-157"0,8-4-35 16,20 0 9-16,16-1-6 15,37-5 18-15,17-2 6 16,27-6-24-16,11 1 0 16,5 4-18-16,-8-2-9 15,-23 6-68-15,-17 2-67 16</inkml:trace>
  <inkml:trace contextRef="#ctx0" brushRef="#br0" timeOffset="400664.3876">5224 15662 556 0,'-3'-6'324'0,"-2"-2"-31"0,0 2-68 15,3 14-116-15,3 12-42 16,5 25-67-16,2 22-3 16,2 28 9-16,-2 13 8 15,-5 9 5-15,-3-2 3 16,-1-15-1-16,-2-8 0 16,3-27-1-16,0-13 2 15,-2-22-24-15,-1-11-41 16</inkml:trace>
  <inkml:trace contextRef="#ctx0" brushRef="#br0" timeOffset="400931.5587">5229 15733 830 0,'8'-4'317'0,"22"-9"-240"15,13 1-10-15,34 0-3 16,17-4 15-16,39 6 12 16,12 1-12-16,8 4-35 15,10 5-16-15,-14 3-10 16,-10 1 1-16,-18 0-61 15,-15-1-97-15</inkml:trace>
  <inkml:trace contextRef="#ctx0" brushRef="#br0" timeOffset="401290.5544">5359 16534 855 0,'-4'0'357'0,"-5"-2"-189"15,8 2-142-15,13 0-6 16,11 0 15-16,18 1 23 16,12-4 10-16,31-2-13 15,18-4-6-15,26-5-3 16,12 3-10-16,13-2-11 16,-7 0-8-16,-8 1-1 0,-9-2-6 15,-25-5-111-15,-14 4-218 16</inkml:trace>
  <inkml:trace contextRef="#ctx0" brushRef="#br0" timeOffset="401580.326">6573 15710 935 0,'-1'0'400'0,"-3"8"-212"16,4 10-118-16,7 24-54 15,2 18 2-15,4 23 28 16,0 10 7-16,-6 8 2 15,-4-4-3-15,-3-5-28 16,-5-7-50-16,-4-16-439 16</inkml:trace>
  <inkml:trace contextRef="#ctx0" brushRef="#br0" timeOffset="402069.5513">5533 16047 824 0,'0'0'323'0,"6"6"-191"16,3-3-49-16,19 4-19 15,10 1 10-15,14-6-10 16,6-1-5-16,1 1-5 15,-10 1-13-15,-19 2-13 16,-11 4 0-16,-25 5 4 16,-5 4 0-16,-21 12-4 15,-12 5-5-15,-8 4-11 16,0-1-2-16,14-5-4 16,8-5-3-16,21-8-5 0,6-5-5 15,14-8-5-15,11-4-1 16,13-4 4-16,8-4 1 15,8 1-62-15,-2-2-74 16</inkml:trace>
  <inkml:trace contextRef="#ctx0" brushRef="#br0" timeOffset="402270.3924">5576 16197 983 0,'-2'-2'386'0,"7"2"-235"16,8 0-90-16,20 2-24 15,13-2-5-15,20 1-18 16,4-1-2-16,-3 0 2 16,-2-1-58-16</inkml:trace>
  <inkml:trace contextRef="#ctx0" brushRef="#br0" timeOffset="402462.5517">5866 16005 1238 0,'5'0'421'16,"11"1"-400"-16,7 1-21 15,9-1-6-15,6 0 1 16,1-1-34-16,1 0-115 16</inkml:trace>
  <inkml:trace contextRef="#ctx0" brushRef="#br0" timeOffset="402592.6727">6258 15817 1251 0,'-6'6'514'0,"-4"6"-291"0,2 21-159 16,3 10-40-16,5 16-9 16,5 2-32-16</inkml:trace>
  <inkml:trace contextRef="#ctx0" brushRef="#br0" timeOffset="403859.4903">4658 16192 677 0,'-2'3'331'0,"0"0"-105"0,20 0-77 15,13 2-16-15,36-4-22 16,16-1-17-16,25-6-9 16,6-4-12-16,-2-2-1 15,-8 4 497-15</inkml:trace>
  <inkml:trace contextRef="#ctx0" brushRef="#br0" timeOffset="420571.4522">3165 14362 312 0,'-1'0'187'0,"1"3"-4"16,0-1-38-16,-1-2-17 15,1 0 3-15,0 0 2 16,0 0 4-16,0 0-8 16,0 0-13-16,0 0-31 15,0 0-18-15,0 0-36 16,0 0-15-16,0 0-15 16,0 0-1-16,0 0 0 15,0 0 1-15,0 0 3 16,0 0 2-16,0 0 4 15,0 0 5-15,0 0 2 0,0 0-3 16,0 10-12-16,2 12-8 16,5 42-7-16,-5-23 1 15,0 13 5 1,-2 5 3-16,0 2 4 0,0 3 0 16,3-10 3-16,0-6 0 15,2-10 1-15,-1-11 0 16,0-11 3-16,1-9 4 0,-2-11 4 15,0 0 8 1,-3-8-66-16</inkml:trace>
  <inkml:trace contextRef="#ctx0" brushRef="#br0" timeOffset="421225.667">3270 14935 516 0,'-12'-8'305'0,"-15"-4"-19"16,-4-3-56-16,-11 1-55 16,-1 5-33-16,-3 4-52 15,-1 7-26-15,-6 19-37 16,-5 8-18-16,8 17-25 16,2 12-3-16,20 14-3 15,14 9 3-15,22 11 6 16,16-2 0-16,30-13 4 15,13-9 2-15,16-25 1 16,9-12 0-16,7-27 1 16,6-8 2-16,-6-26 3 15,-11-11 2-15,-22-16 7 16,-14-12 5-16,-21-5 60 16,-9-2 26-16,-22 5 52 0,-12 4 27 15,-22 6-33-15,-10 4-23 16,-15 9-54-16,-8 3-30 15,-1 10-32-15,-1 5-8 16,12 8-68-16,11 6-50 16,15 7-112-16,7 8-415 15</inkml:trace>
  <inkml:trace contextRef="#ctx0" brushRef="#br0" timeOffset="421569.3476">3193 14916 693 0,'-3'-12'401'16,"-1"-6"-88"-16,1 5-83 16,0 5-23-16,3 8-92 15,0 6-37-15,1 17-60 16,1 8-22-16,4 20-3 16,1 6 4-16,1 19 2 15,1 2 0-15,-1 2 1 16,-1 0 2-16,-2-17 9 15,-4-5-34-15,1-20-112 0,4-4-117 16</inkml:trace>
  <inkml:trace contextRef="#ctx0" brushRef="#br0" timeOffset="421841.5914">2831 15202 782 0,'-3'-1'347'0,"6"-2"-172"16,8 2-87-16,30 0-22 15,7-1 16-15,20 1 30 16,8-3 3-16,4 1-36 15,5-3-18-15,1-6-26 16,0 2-8-16,-7-4 37 16,-2 1-63-16</inkml:trace>
  <inkml:trace contextRef="#ctx0" brushRef="#br0" timeOffset="423224.0924">3672 16313 634 0,'4'0'217'0,"13"-2"-179"16,9-3-18-16,36-4 7 15,16 2 28-15,26 1 42 16,8 1 15-16,24-1 10 15,4 0-18-15,-3-2-47 16,11 0-16-16,-25 0-14 16,-10-4 0-16,-17 5-54 15</inkml:trace>
  <inkml:trace contextRef="#ctx0" brushRef="#br0" timeOffset="423912.558">3316 15714 536 0,'-1'-2'287'16,"-4"-1"-59"-16,4 3-64 16,0 0-50-16,1 0-25 15,0 0-30-15,0 0-7 16,0 0-19-16,7 5-1 0,23 17-5 15,36 40-8-15,-17-15-7 16,4 5-1-16,1 3-6 16,-1-2 0-16,-2-4 2 15,-8-4 1-15,-5-4 1 16,-2 2 1-16,-10-9 2 16,-1 0 0-16,-10-8 0 15,-3-4-36-15</inkml:trace>
  <inkml:trace contextRef="#ctx0" brushRef="#br0" timeOffset="424444.7531">3326 15676 739 0,'-7'3'311'0,"-9"11"-193"16,2 7-49-16,-1 14-55 16,0 3-12-16,2 3-1 15,-1-1 3-15,6-12 20 16,2-6 9-16,6-14 20 15,3-9 26-15,6-16 12 16,0-7 8-16,2-12 18 16,-2-5-10-16,-2-2-11 15,-2 1-12-15,-5 1-27 16,0 6-11-16,0 10-8 0,-1 7-7 16,1 14-28-16,3 6-5 15,9 13-17-15,7 8 1 16,18 9 14-16,7 3 0 15,11-7-36-15,3-2-65 16</inkml:trace>
  <inkml:trace contextRef="#ctx0" brushRef="#br0" timeOffset="424982.7743">2999 14631 404 0,'2'0'235'0,"5"-5"-42"15,4 11-34-15,1-1-22 16,3 8-12-16,-1 5-5 0,3 5-23 16,1 1 4-16,-1 0-19 15,1-3-5-15,0-9-6 16,1-7 12-16,3-7 34 15,1-12 10-15,-1-19 21 16,0-6-16-16,0-6-46 16,1 1-23-16,0 17-7 15,2 9-68-15</inkml:trace>
  <inkml:trace contextRef="#ctx0" brushRef="#br0" timeOffset="430137.1986">7157 14490 329 0,'1'0'219'0,"1"0"15"15,-2-2-22-15,0 1-39 16,0 0-21-16,0 1-49 16,0 0-22-16,0 0-41 15,-2 0-16-15,2 6-18 16,0 14-6-16,4 39-7 15,3-23-3-15,0 4 2 16,1 3 3-16,0-4 5 16,-1-4 3-16,0-7 2 15,-1-6 2-15,-3-7 2 0,-1-4 1 16,-2-7-24-16,-1 0-75 16</inkml:trace>
  <inkml:trace contextRef="#ctx0" brushRef="#br0" timeOffset="430747.8353">7333 14809 570 0,'-12'-6'352'0,"-10"-3"-38"16,-10 3-119-16,-8 1-34 15,-5 9-67-15,0 6-30 16,1 13-48-16,0 8-15 15,7 14-16-15,7 6-7 16,13 4-5-16,6 5-2 16,18 4 5-16,11-4 4 15,20-5 4-15,14-7 0 16,26-20 1-16,11-13 2 0,3-25 9 16,1-13 6-16,-13-21 31 15,-13-6 15-15,-12-6 43 16,-11 3 33-16,-28 2 42 15,-9 3 0-15,-29 12-38 16,-11 5-33-16,-20 6-67 16,-4 7-15-16,-1 3-35 15,7 1-55-15,6 5-134 16,1 4-92-16</inkml:trace>
  <inkml:trace contextRef="#ctx0" brushRef="#br0" timeOffset="431077.7297">7311 14857 1109 0,'-4'-3'480'0,"2"-7"-262"15,-3 5-56-15,2 11-93 16,3 9-29-16,-7 18-35 16,7 11-5-16,0 11 1 15,2 4 0-15,6 5 6 16,-1-4-21-16,-1-8-64 15,1-5-55-15,-1-17-204 16</inkml:trace>
  <inkml:trace contextRef="#ctx0" brushRef="#br0" timeOffset="431347.5543">6986 15119 879 0,'1'-5'385'0,"8"0"-187"0,6 4-46 15,18-1-34-15,13-4-1 16,26 1-10-16,9-4-17 15,2-1-38-15,2 2-15 0,-8-6-13 16,-5-1-2 0,-8 2-59-16,-6 1-31 0</inkml:trace>
  <inkml:trace contextRef="#ctx0" brushRef="#br0" timeOffset="434862.7259">7357 15307 460 0,'-1'-2'239'0,"-3"1"-65"0,4 1-43 16,0-1-64-16,-1 1-24 15,1 0-31-15,0 0 3 16,0 0 2-16,3 13-2 16,53 46-1-16,-20-22-4 15,11 12-6-15,5 5 2 16,3 5 1-16,-1 2 22 15,-3-5 32-15,-5-1 17 16,-2-10 34-16,-5-7-15 0,-5-13-24 16,-6-7-14-16,-6-7-29 15,0-1-58-15</inkml:trace>
  <inkml:trace contextRef="#ctx0" brushRef="#br0" timeOffset="436129.133">7389 15331 512 0,'-1'-1'302'15,"1"1"-53"-15,-1 4-115 16,0-4-39-16,-1 1-54 16,-7 24-9-16,-12 32-13 15,13-24-2-15,5-9-4 16,-3-2-2-16,6-12-2 16,-2-10 8-16,8-8 22 0,2-7 19 15,1-10 37-15,-3-3 12 16,-3-2 6-16,1 0-1 15,-4 5-27-15,4 4-19 16,1 4-36-16,-1 5-23 16,6 7-23-16,-3 5-7 15,12 10-2-15,5 2 4 16,17 11-46-16,6 3-92 0</inkml:trace>
  <inkml:trace contextRef="#ctx0" brushRef="#br0" timeOffset="436797.9561">7914 15876 382 0,'-4'2'268'0,"3"3"13"15,-1-4-111-15,2-1-29 16,0 0-21-16,0 0-16 16,0 0-24-16,20 11-14 15,36 16-32-15,-31-16 15 16</inkml:trace>
  <inkml:trace contextRef="#ctx0" brushRef="#br1" timeOffset="448040.7422">3798 16620 542 0,'-2'-6'308'0,"-1"3"-30"16,3 0-96-16,0 3-71 15,0 0-27-15,26 11-39 16,41 20-3-16,-24-7-10 16,0 5-7-16,-10 0-7 15,0 2-18-15,-2-1-198 16</inkml:trace>
  <inkml:trace contextRef="#ctx0" brushRef="#br1" timeOffset="448246.9867">4061 16597 688 0,'0'-5'363'15,"-4"3"-88"-15,0 3-86 16,3-1-91-16,-1 1-29 15,-8 28-37-15,-15 34-8 16,0-23-7-16,-2 0-3 16,-4-9-9-16,1-3-36 0,9-11-85 15,6-8-68-15</inkml:trace>
  <inkml:trace contextRef="#ctx0" brushRef="#br1" timeOffset="448589.6327">4116 16715 457 0,'0'12'226'0,"1"12"-62"16,2 0-39-16,3-3-38 15,3-2-20-15,1-8-26 16,1-5-3-16,-4-5 28 15,-3-3 17-15,-4-10 15 16,-1-2-1-16,-5-8-13 0,-1-1-13 16,-3-8-17-16,-1-4-7 15,2-5-24-15,2 0-7 16,2 5-7 0,3 0 0-16,2 6 8 0,0 1 3 15,2 7-6-15,4 6-6 16,6 4-16-16,7 3-6 15,10 2 0-15,3-1-18 0,11 4-137 16,1-1-248 0</inkml:trace>
  <inkml:trace contextRef="#ctx0" brushRef="#br1" timeOffset="448802.538">4130 16832 773 0,'2'0'345'0,"7"1"-168"16,6-1-39-16,8-1-55 15,1-3-30-15,3 1-34 16,0 1-6-16,-5-1-236 15</inkml:trace>
  <inkml:trace contextRef="#ctx0" brushRef="#br1" timeOffset="449140.5584">4252 16623 796 0,'1'-1'344'0,"6"0"-167"0,0 2-57 0,3 12-42 16,2 2-13-16,0 5-20 15,-3 2-8-15,-3-1-4 16,-2-1-4-16,-2-9-11 16,1 0-3-16,-2-13 7 15,2-2 1-15,0-11 0 16,-1-6-2-16,5 0-9 15,2-2 6-15,1 4 15 16,7 5 3-16,-5 5-4 16,1 3-10-16,2 9-17 15,-5 4-3-15,2 7 2 16,1 5 0-16,-5-3 5 16,1 3-27-16,-2 0-143 15</inkml:trace>
  <inkml:trace contextRef="#ctx0" brushRef="#br1" timeOffset="449323.9857">4531 16677 1010 0,'6'2'349'16,"5"-2"-313"-16,9-2-31 0,4-1 39 15,4-2-93-15</inkml:trace>
  <inkml:trace contextRef="#ctx0" brushRef="#br1" timeOffset="449690.717">4758 16547 946 0,'-2'1'487'16,"-3"3"-132"-16,0 1-205 16,0 6-40-16,1-2-54 15,-1-1-14-15,5 5-16 16,2-4-4-16,6 1-8 16,6 0-4-16,3-7-1 15,3-2 0-15,4-3 1 0,-2 0 3 16,-4-6-9-16,-3 1-22 15,-8-3-57-15,-1-5-31 16,0 5-23-16,-3-6 15 16,2 3 54-16,-3 2 26 15,-2-2 24-15,-2 4 31 16,-2 7 19-16,0 5 9 16,3 13 18-16,-1 6-25 15,5 6-17-15,3 1-10 0,2 4-10 16,2 0-2-16,0 0-123 15,-2-5-167-15</inkml:trace>
  <inkml:trace contextRef="#ctx0" brushRef="#br1" timeOffset="450023.7204">4903 16416 1076 0,'5'-5'451'0,"3"-5"-257"16,7 4-85-16,4 0-62 15,-2 2-22-15,7 2-20 16,-4-2-3-16,-3 5 4 16,0-2 0-16,-7 1 1 0,-2 2-1 15,-6 3 8-15,-1 5 3 16,-1 7 0-16,-1 6-2 15,2 11-11-15,1 3-5 16,3 8-1-16,1-1 0 16,-2 4 2-16,-1-3 4 15,-5-2 5-15,-1-3 6 16,-11-10 28-16,0-2 8 16,-9-12 7-16,-2-8-7 0,0-8 430 15</inkml:trace>
  <inkml:trace contextRef="#ctx0" brushRef="#br1" timeOffset="450636.7302">6944 16395 940 0,'-1'1'358'0,"7"6"-230"16,3 5-61-16,14 6-20 16,9 5 7-16,9 4-19 15,1 0-7-15,3 2 21 16,-4-4-62-16,-3 2-189 16</inkml:trace>
  <inkml:trace contextRef="#ctx0" brushRef="#br1" timeOffset="450815.3704">7232 16428 973 0,'-11'4'426'16,"-18"5"-215"-16,0 5-88 16,-4 8-70-16,2 4-24 15,2 2-22-15,1-5-3 16,7-2-1-16,4-6-18 15,9-1-153-15</inkml:trace>
  <inkml:trace contextRef="#ctx0" brushRef="#br1" timeOffset="451152.8654">7397 16504 696 0,'-2'12'296'0,"1"15"-154"16,0-2-36-16,1-3-49 15,-2-4-15-15,2-4-29 16,3-2-2-16,-3-9 41 16,3-3 25-16,-3-10 31 15,0-3 26-15,-4-8-15 16,-2-3-15-16,0-8-17 15,-6-3-25-15,6 1-33 16,1 1-12-16,3 4-16 16,3 1-3-16,2-1 1 0,0 1-3 15,1 3-5 1,5 2-3-16,6 8-8 0,5 0-28 16,11 3-67-16,3 4-91 15</inkml:trace>
  <inkml:trace contextRef="#ctx0" brushRef="#br1" timeOffset="451377.7464">7393 16676 866 0,'4'1'338'0,"8"-1"-219"16,4 0-37-16,9-5-30 15,3-3-13-15,4 1-67 16,0 2-158-16</inkml:trace>
  <inkml:trace contextRef="#ctx0" brushRef="#br1" timeOffset="451703.5335">7493 16431 978 0,'1'0'392'16,"0"4"-252"-16,5 6-67 15,3 8-47-15,-2-2-4 16,2 6-3-16,-1-5-2 15,-3-2-1-15,1-1 0 16,-4-9 0-16,0 0 1 16,2-8 5-16,-1-5-2 0,2-7-3 15,3-3-10-15,2-3 21 16,3 2 13-16,0 7 5 16,-1 1 6-16,1 9-27 15,-3 3-9-15,1 10 3 16,-3 5 1-16,-2 4 1 15,-3 1 10-15,3 1-117 16,0-4-105-16</inkml:trace>
  <inkml:trace contextRef="#ctx0" brushRef="#br1" timeOffset="451873.6522">7768 16506 762 0,'-2'0'466'0,"-4"1"1"0,7 0-277 16,-1-2-139-16,2 0-30 15,25-1 12-15,29-7-66 16,-29 6-223-16</inkml:trace>
  <inkml:trace contextRef="#ctx0" brushRef="#br1" timeOffset="452209.7017">7902 16391 874 0,'6'-4'412'15,"1"-5"-163"-15,5 2-130 16,5 3-30-16,0 4-46 15,-2 3-16-15,-6 5-7 16,-5 0 3-16,-8 8 2 16,-2-1 0-16,1-1-10 15,0-2-6-15,4-8-12 16,2-4-4-16,7 0-1 16,4-4 0-16,7 4 4 15,1 3 0-15,-2 2-1 16,-3 6 14-16,-9 4 20 0,-6 3 10 15,-10 3 7-15,-5 0-9 16,-3-4-69-16,1-1-61 16</inkml:trace>
  <inkml:trace contextRef="#ctx0" brushRef="#br1" timeOffset="452606.4434">8038 16187 877 0,'7'-2'419'16,"6"-6"-121"-16,6 3-212 16,7 2-23-16,3 1-33 15,0 2-11-15,-3 0-8 16,-7 2 0-16,-6 3 0 15,-1 0 3-15,-5 6 2 16,-1 4-1-16,0 1-3 16,5 3-4-16,1 1-6 15,0 4-1-15,-3 0 0 16,-4 3 0-16,0 3 0 16,4-1 1-16,-4-3 1 0,2 3 1 15,-7-5 7-15,-8 2 10 16,-2-2 25-16,-6-1 11 15,-5 1 13-15,-5-5 2 16,-3-7-8-16,0-1-9 16,2-8-55-16,-2 2 456 15</inkml:trace>
  <inkml:trace contextRef="#ctx0" brushRef="#br0" timeOffset="462710.0066">7095 15308 264 0,'0'2'143'0,"-1"-2"-30"15,1 0-11-15,0 0-26 16,-1 0 4-16,0 0 11 15,-1 0 9-15,1 0 9 16,0 0-8-16,0 0-19 16,0 0-15-16,0 2-23 15,-5 15-7-15,-12 40-17 16,8-19-7-16,-4 16-8 16,2 18-1-16,-9 27 16 15,-1 20 1-15,-2 31 1 16,-6 6 1-16,0 9-15 15,5-2 0-15,5-5-3 16,5-9 0-16,10-17-2 16,-2-5 5-16,7-13 15 0,6-9 1 15,2-21 3-15,6-16-6 16,-3-32-16-16,2-12 4 16,-2-11 17-16,-7-5 12 15,0-5 10-15,-3-2-7 16,1 3-14-16,-2-4-8 15,0 0-2-15,0 0 5 16,0 0 1-16,0 0-36 16</inkml:trace>
  <inkml:trace contextRef="#ctx0" brushRef="#br0" timeOffset="463955.6435">2945 15452 311 0,'0'0'207'0,"0"0"-7"16,-4 1-20-16,3-1-61 16,0 0-10-16,0 0-13 15,0 0-2-15,0 0-21 16,-1 0-15-16,1 0-28 16,-5 2-12-16,1 1-12 15,-2 10-4-15,-31 38 1 16,27-28 1-16,-2 12-2 0,-4 6-1 15,-1 23-3 1,-2 16-4-16,0 33 14 0,-6 18 10 16,2 23 12-16,0 6 3 15,4 5-12-15,10-7-6 16,6-25-11-16,7-13-1 16,7-23-3-16,3-12 13 15,5-16 15-15,1-11 7 16,1-23 16-16,-2-11-4 0,-4-14-7 15,-3-1-6 1,-1-8-1-16,1-1 463 0</inkml:trace>
  <inkml:trace contextRef="#ctx0" brushRef="#br0" timeOffset="466152.7848">8121 17548 313 0,'-2'-1'157'0,"-4"-3"-48"0,4 2-7 16,2 1-12-16,0 0-16 15,0-1-7-15,3 0 4 16,13-4-13-16,32-5-4 15,-21 11-14-15,7 1-7 16,4 2-6-16,0-1-5 16,-1-1-10-16,-3 1-2 0,5-2 7 15,1 0 0 1,8-5 0-16,6 2-2 0,11-2-7 16,3 3-2-16,0 1 0 15,0-1 1-15,0-3 4 16,3 4 1-16,7-3 1 15,4 0-3-15,-2 4-4 16,-1-5-2-16,0 3 0 16,0-2-1-16,6-3-1 15,2-1-1-15,-4 3 0 16,-1 1-1-16,-8 3 0 16,-2 1 1-16,4 5-1 15,0-5 0-15,0 3 2 16,-3 4-1-16,-3-6 1 15,-3 4 1-15,1-8 0 0,7-1 0 16,0-4 1 0,1 2-1-16,-12-2-1 0,-3 0 0 15,-6 3-1-15,-2 0-1 16,4 5-1-16,2 2 1 16,-1 1 3-16,-2 2 3 15,-4 0-135-15</inkml:trace>
  <inkml:trace contextRef="#ctx0" brushRef="#br0" timeOffset="466674.5454">10681 17314 660 0,'0'-5'382'0,"0"-3"-64"15,-7 8-170-15,-7 5-48 16,-13 11-65-16,-10 3-17 0,-11 9 19 15,-4 4 1-15,2-3-2 16,9 0-3-16,12-6-23 16,6-9 4-16,9-1 16 15,6-8 1-15,5 3-3 16,6 3-6-16,16 0-17 16,5 5-4-16,21 3 1 15,8 2 0-15,16 1 0 16,4 1 2-16,-6 1-96 15</inkml:trace>
  <inkml:trace contextRef="#ctx0" brushRef="#br0" timeOffset="467718.5968">7668 17560 466 0,'0'0'214'0,"1"-1"-99"16,4 1-38-16,-5 0-21 16,2 0-13-16,28 4 39 15,44 3 12-15,-18-8 17 16,11-3 12-16,8 3-37 15,6-3-21-15,7 2-29 16,-9 1-11-16,-11-4-4 16,-15 4-56-16</inkml:trace>
  <inkml:trace contextRef="#ctx0" brushRef="#br0" timeOffset="468188.2168">7933 17449 396 0,'3'-5'272'0,"-1"3"42"15,-2-5-49-15,-4 7-72 16,3 0-31-16,0 0-70 15,-22 6-29-15,-44 14-23 16,28-5-13-16,-4 3-19 16,6 1-3-16,7-1-3 15,9-1-2-15,9-5-6 16,9-3-4-16,11 0-3 16,5 2 0-16,16 1 5 15,9-1 5-15,6 2 3 16,2-5 3-16,4-1 3 15,-5 1 3-15,-1-2-87 16</inkml:trace>
  <inkml:trace contextRef="#ctx0" brushRef="#br0" timeOffset="468810.7779">7395 17509 692 0,'-6'-14'359'15,"-2"-8"-116"-15,-16-6-65 16,-12-1-11-16,-17 3-49 16,-10 1-23-16,-7 7-36 15,2 9-21-15,0 16-33 0,2 10-11 16,-1 19-16-16,4 9-3 16,10 14-2-16,6 6-1 15,22 7 2-15,11 5 3 16,24 5 6-16,18-4 4 15,34-4 6-15,11-12 3 16,26-27 3-16,7-10 1 0,14-27 4 16,0-14 6-16,-7-27 17 15,-9-13 20-15,-26-16 49 16,-13 0 2-16,-33 5 9 16,-18 6-11-16,-32 8-35 15,-14 5-3-15,-20 9-29 16,-3 7-12-16,-2 8-105 15,6 5-38-15</inkml:trace>
  <inkml:trace contextRef="#ctx0" brushRef="#br0" timeOffset="469141.6234">7097 17481 805 0,'-4'-14'414'0,"-4"-10"-125"0,5 9-160 16,2 6-34-16,0 11-67 15,2 7-18-15,3 21-8 16,-1 12-3-16,6 16 1 16,-2 8 3-16,-2 8 2 15,0 3 1-15,-4-2 1 16,0-2-13-16,-1-13-84 16,1-12-84-16</inkml:trace>
  <inkml:trace contextRef="#ctx0" brushRef="#br0" timeOffset="469410.5751">6794 17735 699 0,'-12'-6'333'0,"-13"-5"-96"16,10 5-119-16,7 1-31 15,13 5-46-15,12 0-28 16,26-1-22-16,10 1 5 16,29-5 33-16,13 2 11 15,24-5 8-15,4 0 4 16,-1 3-16-16,-8-1-5 16,-20 6-12-16,-10 0-1 15,-18 2 49-15,-13 2-84 16</inkml:trace>
  <inkml:trace contextRef="#ctx0" brushRef="#br0" timeOffset="470422.9786">3668 17737 137 0,'2'-2'46'0,"4"-3"-42"0,4 0 13 16,3 2 49-16,1-1 25 15,-1 3 48-15,0 1 2 16,3 0-21-16,4 1-12 16,6 2-32-16,10-1-18 15,19 3-3-15,9-2-3 0,22 3-4 16,12-3 6-16,24-3-7 15,18 1-3-15,23-1 0 16,8-3-4-16,15-2-12 16,12 0-4-16,4-10-10 15,9-1-4-15,-1-5-2 16,-6-3-2-16,-9 5 0 16,-17 1 0-16,-22 5 0 15,-20 6 2-15,-40 6 4 16,-19 4-7-16,-54 3-101 15</inkml:trace>
  <inkml:trace contextRef="#ctx0" brushRef="#br0" timeOffset="471063.7906">3882 17601 801 0,'-3'-4'371'0,"-10"0"-162"0,-4 3-50 15,-9 3-68-15,-3 4-21 16,-4 1-27-16,11 1-9 31,11-5-14-31,0 2-8 0,-25 12-12 0,5 1-5 0,14 1-7 16,17-6 1-16,6-4 7 16,5 4 3-16,11-3 4 15,7 1 2-15,10 2 0 16,6-1-1-16,6-1-17 15,3 0-96-15</inkml:trace>
  <inkml:trace contextRef="#ctx0" brushRef="#br0" timeOffset="471503.6913">5471 17579 778 0,'8'-2'339'0,"8"-3"-177"15,-5 3-23-15,-5 2-48 16,-6 0-13-16,-7 12-13 16,-7 0-5-16,-5 4-7 15,-7 5-13-15,-5-3-22 16,0 2-6-16,4-3-7 15,4 2-3-15,10-6-2 16,7 1-2-16,11 0-4 16,10-1-1-16,12-1 1 15,6 2-1-15,6 1 6 16,3-3 43-16,0-1-173 16</inkml:trace>
  <inkml:trace contextRef="#ctx0" brushRef="#br0" timeOffset="472276.9527">3467 17459 431 0,'-3'-8'284'16,"-12"-7"25"-16,-5-1-42 16,-15-4-57-16,-10 2-31 15,-11 1-78-15,-9 3-18 16,-3 6-56-16,-3 5-14 15,-6 13-14-15,-3 8-6 0,1 15-10 16,4 8-5 0,19 14-9-16,10 6-3 0,21 13 4 15,13 6 3-15,19 5 10 16,10 5 3-16,24-7-1 16,8-9-3-16,23-23-3 15,11-15-2-15,15-21 6 16,4-11 5-16,7-22 12 15,0-11 6-15,-4-26 30 16,-7-9 18-16,-14-17 48 16,-13-3 24-16,-25 15 6 15,-15 6 3-15,-38 14-19 16,-18 4-22-16,-28 2-38 16,-7 5-30-16,-13 10-133 15,-4 9-66-15</inkml:trace>
  <inkml:trace contextRef="#ctx0" brushRef="#br0" timeOffset="472693.8402">3159 17400 1017 0,'0'-4'441'16,"0"-3"-255"-16,-1 15-125 15,1 9-33-15,0 26-53 16,3 7-5-16,4 15 13 16,1 7 7-16,-3 7 10 15,-4 4 5-15,-2 4 7 16,-2-11 1-16,-3-18 1 0,1-11 0 15,2-22-14-15,3-6-76 16</inkml:trace>
  <inkml:trace contextRef="#ctx0" brushRef="#br0" timeOffset="472964.7605">2556 17800 614 0,'-3'-2'325'0,"3"-1"-27"16,11-1-265-16,24-2-40 16,20-3 12-16,37-7 68 15,17-1 31-15,29-1 28 16,11 0-1-16,5 5-42 15,-3 2-29-15,-11 1-38 16,-9 2-2-16,-25 0 31 16,-9 6-41-16</inkml:trace>
  <inkml:trace contextRef="#ctx0" brushRef="#br0" timeOffset="473856.2367">1131 17760 432 0,'-18'5'255'0,"-24"0"-15"16,12 1-69-16,13-1-92 15,14-3-34-15,23 1-49 16,16-1-13-16,33-4 7 16,18 1 5-16,35-3-2 15,15-1 28-15,25 2 24 16,9-2 7-16,1 3 13 15,-1-2-28-15,-11-2-14 16,-18-2-4-16,-18-2 1 16,-12 1 0-16,-23 1-64 15,-10 1-269-15</inkml:trace>
  <inkml:trace contextRef="#ctx0" brushRef="#br0" timeOffset="474499.8443">1424 17581 699 0,'-1'-4'345'15,"-5"-1"-129"-15,-3 0-35 16,-5 12-88-16,-5 3-39 15,-7 6-44-15,-4 7-6 0,-6 3 1 16,1 3 2 0,-3 2 1-16,3-1 1 0,6-7 2 15,0-7 5-15,5-4 24 16,4-4 7-16,3-3 6 16,2 2-1-16,8-4-19 15,3 0-10-15,4 2-19 16,3 1-9-16,8 1-15 15,1 3 2-15,10-1 7 16,7 1 5-16,10-4 8 16,11 0 3-16,11-2 1 15,7-3 2-15,7 3-57 16,0 2-409-16</inkml:trace>
  <inkml:trace contextRef="#ctx0" brushRef="#br0" timeOffset="475262.3528">573 16808 387 0,'0'-3'256'0,"-1"3"18"0,-7 3-125 15,-2 19-78-15,-6 4-21 16,-2 14-15-16,7 5-4 16,7 0 3-16,7-1-1 15,8-9 18-15,4-5 4 16,9-10 7-16,-2-6 2 16,1-8-18-16,-1-4-4 0,-5-10-5 15,2-3-1-15,-1-9 1 16,-5-5-2-16,0-3-4 15,-4-1 1-15,-8 1-8 16,-2 1-2-16,-4 9-10 16,-3 1-8-16,1 13-20 15,3 5-11-15,1 15-6 16,8 11 1-16,5 12 13 16,3 2 8-16,3 8 6 15,0 0 2-15,-2 2 4 16,0 0 2-16,-9-3 6 15,-8-2 2-15,-13-3 9 16,-10-4 2-16,-8-10 6 16,-3-9 2-16,-1-18-2 15,3-7-6-15,5-14-56 16,9-8-47-16,20-6-156 16,9-8-136-16</inkml:trace>
  <inkml:trace contextRef="#ctx0" brushRef="#br0" timeOffset="475604.6478">975 16924 698 0,'-3'7'250'16,"1"14"-180"-16,1 6-70 16,-4 6 9-16,3 2 7 0,2 0 9 15,1-2 8-15,4-4 18 16,-1-3 4-16,-4-10 15 15,0-6 14-15,-1-5 34 16,0-5 7-16,-4-8-15 16,3-5-18-16,-1-5-50 15,-4-4-13-15,2-5-9 16,-1-4-4-16,2-1-10 16,2-3-2-16,5-3-5 15,0-1-3-15,1 1 3 16,0 1-1-16,3 9-3 15,0 8-3-15,8 5-9 16,0 3-6-16,6 7-3 16,7 4 0-16,-1 2-59 15,7 4-65-15</inkml:trace>
  <inkml:trace contextRef="#ctx0" brushRef="#br0" timeOffset="475857.3093">933 17255 907 0,'3'2'318'0,"8"4"-276"16,7-1-23-16,11-1 2 15,3-1-8-15,5-3-8 16,0 3 3-16,-1-3-120 16,-7 0-130-16</inkml:trace>
  <inkml:trace contextRef="#ctx0" brushRef="#br0" timeOffset="476179.0219">1099 17015 747 0,'-2'-4'327'0,"-2"-1"-185"16,4 4-51-16,0 1-43 15,0 0-18-15,5 16 14 0,5 34 6 16,-5-30 7-16,-5 2-6 16,-4-6-14-16,4-1-4 15,-3-7-5-15,3-4 2 16,6-8 4-16,-2-6-4 15,12-5-7-15,-3-3-8 16,1-7-12-16,4 7 4 16,-1-3 12-16,1 5 4 15,-1 9 1-15,-5 1-8 0,-4 9-10 16,-3 1-2-16,-4 8 2 16,0 6 3-16,0 4-1 15,-1 1-2-15,0 0 1 16,0-5-33-16,3-3-155 15</inkml:trace>
  <inkml:trace contextRef="#ctx0" brushRef="#br0" timeOffset="476586.7381">1302 16803 829 0,'2'-3'334'0,"4"-4"-191"16,7 1-72-16,9 4-13 15,3-1-5-15,6 2-11 0,-1 1 10 16,-3-2 8-16,-6 1 1 16,-4 1-1-16,-1 3-9 15,-10-1-24-15,2 2-7 16,-5 1-13-16,0 1-5 15,7 11-3-15,-9-1-1 16,3 13-2-16,2 4 2 16,-3 10 0-16,8 2 2 0,-7-3 1 15,-4-3 0-15,1-1 1 16,-2-2 2-16,1-3 23 16,-7-7 22-16,-5-11 37 15,-4-2 15-15,-4-10 0 16,0-3-16-16,-12-9-33 15,3-4-17-15,-5-2-55 16,5 0-32-16</inkml:trace>
  <inkml:trace contextRef="#ctx0" brushRef="#br2" timeOffset="481754.8097">2524 16299 485 0,'-2'-4'361'15,"1"-1"25"-15,-1 3-138 16,1 1-41-16,1 1-82 16,0 0-33-16,0 0-58 15,0 1-19-15,9 23-10 16,16 32-1-16,-10-26 2 16,5 0 0-16,-8 0 1 0,2 1-3 15,-5-6 0-15,0-3 1 16,-1-11 4-16,-1-4 15 15,-2-14 41-15,-5-2 8 16,0-4 15-16,1-3-19 16,1 3-41-16,3-3-11 15,4-2-20-15,-1-2 2 16,9 3-3-16,3-3 0 16,0-2 3-16,0 2 1 0,-6-1 5 15,-3 4 3-15,-6 6 4 16,-2 3 2-16,-3 7-2 15,0 0-3-15,0 1-6 16,0 0-30-16,0 0-79 16,0 0-47-16,0 0-68 15,0 0-8-15,0-1-16 16,0 0-18-16</inkml:trace>
  <inkml:trace contextRef="#ctx0" brushRef="#br2" timeOffset="483446.7619">2610 16296 515 0,'-2'-5'261'15,"1"-3"-30"-15,0 2-20 16,-5 4-16-16,5 2-19 0,1 0-56 16,0 0-29-1,0 0-33-15,6 2-11 0,13 6-23 16,35 18-8-16,-20-17-5 16,-2-4 0-16,3-2 0 15,-2-3 1-15,-7 0-12 16,-2 2-8-16,-14 1-13 15,-8-2-7-15,-8 0-2 16,-12-1 4-16,-8 1 9 16,-5 0 6-16,-10-3 14 15,0-4 3-15,-1-5-2 16,5-2 1-16,10 4-5 16,2 0-2-16,12 7 1 15,1 1 4-15,10 0 15 16,2 1 2-16,1 1-7 15,-1-1-10-15,0 0-12 16,0 0-4-16,0 0 7 16,11 3 3-16,29 9-11 15,-27-6-42-15,-6-4-124 16,-7 3-47-16,-3-5-55 0,-4 0 30 16,-6-4 122-16,5 0 49 15,-1-3 105-15,2 0 44 16,1 1 71-16,-1 1 27 15,4 2 20-15,0-3-8 16,-2 6-31-16,1 0-15 16,2-1-50-16,1 1-25 15,1 0-37-15,0 0-10 0,7 15 6 16,19 41 1-16,-11-23 1 16,-2-1-5-16,1 2-7 15,0 5-2-15,2-4 1 16,4-4 0-16,-3-7 3 15,-1-9 2-15,-6-2 2 16,-4-8 9-16,-7-5-2 16,-6-7-10-16,-7-5-19 15,-1-7-15-15,-6-3-17 16,0-2 3-16,-3-4 5 16,4 1-1-16,7 3 13 15,2-1 1-15,7 2 10 16,1 8 7-16,3 5 21 15,1 4 9-15,-1 6 3 16,6 1-2-16,-6-1-16 0,0 0-6 16,4 7-1-16,0 16 1 15,37 32-1-15,-31-26 0 16,1-3 3-16,-3-4 0 16,0 1 4-16,-1-8 1 15,-5-9-2-15,2 0 0 16,-4-15-1-16,4-5-1 15,3-3-1-15,1-4-2 16,7-2-4-16,0 0-1 0,3 0-2 16,1-3-1-16,0 1 3 15,-2 6 2-15,-4 3 3 16,-5 2 5-16,-4 8 6 16,-3 4 0-16,-1 4 0 15,-1-2-6-15,0 0-5 16,-7 20-2-16,-15 36-2 15,13-33 0-15,-1 2-1 16,3 0 0-16,4-3 0 16,0-3 0-16,4-6-2 15,1-7 1-15,0-14 1 16,2-3-1-16,1-6 1 16,2-3 0-16,1-5 0 15,5 2-1-15,-1-3 1 16,-1 0 0-16,4 4 0 15,-3-1 1-15,-3 11 2 0,-3 1 2 16,-5 11-4-16,-1 8-1 16,-6 6-2-16,-4 3-3 15,-3 9 2-15,-2-1 1 16,0 3 2-16,2-4 0 16,1-6 0-16,2-1-1 15,3-12 0-15,3 0-2 16,3-9 0-16,1-4 0 15,1-5-1-15,2-5 0 0,2 0 2 16,1-3 1-16,1 3 1 16,-2 0 2-16,1 2 1 15,-1 1 5-15,-4 4 9 16,0 4 2-16,-6 6 3 16,0-1-6-16,-4 4-7 15,-2-2-2-15,-1 2-2 16,-3 0 1-16,2-2 2 15,-2-1-1-15,2-2-2 16,3-1-5-16,5 1-2 16,3 3-4-16,4 2-12 15,-1-2-1-15,0 0-4 16,0 0 2-16,8 12 11 16,42 30 4-16,-30-31 6 15,2 0 1-15,-5 1 5 16,-4-9 4-16,-7-2 12 15,-5-2 5-15,-6-5 4 0,-5 3-1 16,-8-5-13-16,-3-4-5 16,-6-3-6-16,2-2-2 15,5 0-6-15,5 5-4 16,10 5-10-16,2 3-10 16,7 8-8-16,2 4-1 15,9 5 18-15,4 3 16 16,7 0 18-16,2-3 6 0,-1-3-1 15,-4 0 11-15,-8-7-21 16</inkml:trace>
  <inkml:trace contextRef="#ctx0" brushRef="#br2" timeOffset="484219.6184">1511 15747 577 0,'1'-2'302'16,"0"-2"-90"-16,4 4-70 16,-5 0-10-16,0 0-12 15,3 11-8-15,17 51-19 16,-9-22-12-16,-7 1-38 16,5-1-9-16,-7 6-15 0,4 1-4 15,-2 1-3-15,-2-6-2 16,2-13-4-16,-4-7-3 15,-6-15 5-15,4-6-1 16,-6-11-7-16,5-6 0 16,3-11-12-16,1 1-2 15,5-6 0-15,3 4-2 0,7 8 3 16,2 6 2 0,5 11 7-16,-6-2 5 0,-5 11 10 15,-1 0 7-15,-6 10 7 16,1 10 0-16,-4 5-3 15,1 4-6-15,-3-5-11 16,3-2-35-16,3-9-126 16,1-4-150-16</inkml:trace>
  <inkml:trace contextRef="#ctx0" brushRef="#br2" timeOffset="484595.3265">1801 15941 674 0,'-6'2'365'15,"-2"10"-50"-15,5 3-218 0,3 4-36 16,3 15-39-16,1-2-10 16,4 7-8-16,-1 0-1 15,0-10 0-15,2-4 2 16,-3-11 0-16,-2-7 6 15,-1-10 21-15,-5-11 14 16,-2-9 23-16,1-1 4 16,-5-8-12-16,3 4-12 15,-3-6-21-15,-4 1-10 0,3 1-12 16,0-5-3-16,2 7-3 16,3 2 0-16,1 5 0 15,3 6-3-15,2 5-10 16,3 2-6-16,9 4-8 15,3 3-1-15,12 3-2 16,5 1-28-16,11-1-93 16,-1 1-91-16</inkml:trace>
  <inkml:trace contextRef="#ctx0" brushRef="#br2" timeOffset="484807.958">1848 16166 675 0,'3'3'318'16,"5"2"-90"-16,3-1-108 15,8 1-34-15,3-3-26 16,4 0-36-16,1-2-21 15</inkml:trace>
  <inkml:trace contextRef="#ctx0" brushRef="#br2" timeOffset="485119.6662">2056 15968 812 0,'-15'0'399'16,"-7"-3"-153"-16,5 9-128 16,1-2-39-16,10 9-65 15,2 7-16-15,9-2-10 16,3 4-2-16,9-1 5 16,2-5 0-16,3-5 3 15,2-4 13-15,-2-10 36 16,-1-3 29-16,-8-8 58 15,-5-3 8-15,-4 0 5 16,-6-5-17-16,-8 3-44 16,3 3-27-16,-6 7-54 15,1 2-32-15,1 2-127 0,-3 0-118 16</inkml:trace>
  <inkml:trace contextRef="#ctx0" brushRef="#br2" timeOffset="485536.138">2097 15857 619 0,'2'-5'292'15,"6"-1"-100"-15,8 2-105 16,6-1 1-16,2 3-12 15,-3-2-3-15,1 4-25 16,-4 2-11-16,-2 5-14 16,-1 1 1-16,-6 1 16 15,-3-1 5-15,-2 1 1 16,-3-1-5-16,0 0-20 16,0 0-5-16,-1 4-6 15,3-1-2-15,2 8-4 16,0 5-3-16,3 7-2 15,-2 8 0-15,3 3 2 0,0 4 1 16,0-2 2-16,0-8 13 16,-9-2 42-16,-3-12 17 15,-12-11 26-15,-5 0-4 16,-8-11-34-16,-1 0-16 16,2-7-62-16,4-1-53 15,7-2-109-15,8 2-167 16</inkml:trace>
  <inkml:trace contextRef="#ctx0" brushRef="#br2" timeOffset="485963.7637">1888 15423 629 0,'0'-1'333'0,"0"1"-82"16,2 6-104-16,-2-6-33 15,1 5-29-15,4 23-13 16,3 34-38-16,-8-28-10 0,0 0-16 15,0-1-19-15,0-8-86 16,2-2-69-16</inkml:trace>
  <inkml:trace contextRef="#ctx0" brushRef="#br2" timeOffset="486140.7394">1983 15455 670 0,'-1'-4'387'0,"-1"-5"-34"16,2 6-91-16,3 6-98 16,-2 2-37-16,-1-5-67 15,0 0-19-15,3 16-26 16,11 36-3-16,-9-26-70 16,5-1-74-16</inkml:trace>
  <inkml:trace contextRef="#ctx0" brushRef="#br2" timeOffset="487296.9431">1777 15081 500 0,'-2'1'290'0,"0"1"-47"16,5-1-123-16,-3-1-22 16,0-1-9-16,0 0 2 15,8-5 9-15,7 0-13 16,30-40-23-16,-31 26-5 16,-3 0-11-16,-2 2 1 0,-4 4-6 15,1 7 2-15,-4 3-2 16,-1 3-6-16,-2 5-17 15,0-4-11-15,0 0-15 16,0 1-2-16,-1 16 1 16,0 32 0-16,3-23 3 15,2-2 0-15,2 7 3 16,2-3 1-16,1-1 0 16,-3-1 1-16,-4-10-3 15,-3-1-4-15,-9-7-6 16,1 0-2-16,-5-4 5 15,-1-2 3-15,0 0 6 16,1 0 0-16,2 2 0 16,6 1-4-16,7 1-8 15,0-3 1-15,12-3 4 16,3-2 7-16,8-8 29 0,7 2 13 16,3-3 8-16,1 2-3 15,-9 4-17-15,-1 2 6 16,-10 8 95-16</inkml:trace>
  <inkml:trace contextRef="#ctx0" brushRef="#br2" timeOffset="489232.904">6673 16780 659 0,'-1'0'328'16,"1"0"-119"-16,2 0-44 16,-2-1-64-16,0 1-18 15,0 0-11-15,0 0-5 16,0 0-14-16,3 4-9 15,12 16-13-15,31 31-8 0,-28-32-7 16,-3 2 0-16,-1-1-3 16,0-3-1-16,-3-1 1 15,0-5-2-15,-4-10-3 16,-6 0 22-16,1-12 18 16,-1 1 0-16,4-7 0 15,5-2-1-15,2 0-3 16,2-2 4-16,-3 1 2 15,3 2-20-15,-5 2-15 16,-5 4-2-16,1 8-4 16,-5 4 10-16,-3 7-99 15,-1 3-64-15</inkml:trace>
  <inkml:trace contextRef="#ctx0" brushRef="#br2" timeOffset="489525.973">6677 16748 468 0,'-3'0'300'15,"1"2"-7"-15,5-3-132 16,-3 1-27-16,0-1-20 15,18 1-6-15,42 8-10 16,-25-2-2-16,6 2-27 16,-2-1-13-16,-6-6-19 15,-3-1-8-15,-7 1-13 16,-4-2-27-16,-3 1-90 16,-3 1-85-16</inkml:trace>
  <inkml:trace contextRef="#ctx0" brushRef="#br2" timeOffset="490846.5851">6734 16783 975 0,'-6'0'450'0,"-5"0"-202"0,1-2-46 15,8 1-103-15,4 0-39 16,8 1-47-16,7 0-10 15,14 0 9-15,2 2 1 16,9 3 0-16,0 2 0 16,-16 3 1-16,-1-2 1 15,-13-1 7-15,-11-2-13 16,-1-2-28-16,-2 2-12 0,1-5-19 16,0 0 6-16,-25-1 22 15,-35-13 9-15,22-1 10 16,3-3 4-16,8 1 0 15,4 6 8-15,15 5 23 16,3 1 8-16,5 8 4 16,1 1-6-16,1 10-18 15,3 6-8-15,6 4 0 16,2 1-3-16,4-5-3 16,1 2-2-16,-1-3 1 15,1-5 0-15,-7-2 4 16,-1-8 1-16,-4-4 14 15,-4 0 5-15,-8-2 0 16,-3-2 1-16,-10-6-13 16,-3-3-6-16,0-5-2 15,0-2-5-15,7-2-5 16,3 2-2-16,8 2-4 0,3 5 3 16,2 5 1-16,1 4-2 15,5 8 4-15,2 2 1 16,5 15 2-16,2-1 4 15,2 5-2-15,3-2 0 16,-3-2 0-16,-1-1 0 16,-1-10 1-16,-5-1 1 15,-4-3 0-15,-1-5 6 16,-5 0 11-16,0-1 0 16,-1-1-3-16,0 0-8 0,1 0-13 15,0-5-5-15,2-11-1 16,13-27 2-16,-1 27 1 15,0-3 1-15,-5 3 1 16,-1 1 0-16,-1 4 0 16,-6 5-1-16,5 6 1 15,1 1 2-15,-6 0 1 16,6 0 2-16,-6 2 2 16,-2-2 0-16,-1 0 0 15,0 10 0-15,-6 13-2 16,-9 30-1-16,3-31 1 15,-1-4-1-15,9-5-1 16,0-5-1-16,6-8-8 16,6 3 0-16,0-6-1 15,2-5 1-15,6-6 5 0,-5-6 1 16,5 1 1-16,-4-1-1 16,-2-1 1-16,4 2 0 15,-5 3 2-15,-1 3 3 16,-3 11 8-16,-3 2 1 15,-3 3-3-15,1-3-1 16,1 0-8-16,-7 21-1 16,-11 32 0-16,8-29 1 15,2-2-1-15,-3-6-1 0,3 1-1 16,4-5-1-16,2-9 2 16,-1-3-1-16,2-8-2 15,-2 1 0-15,2-1 1 16,5 5 1-16,-2-6 4 15,-4-5 2-15,-7 1 4 16,-5-2 1-16,-6 1-2 16,1 5 0-16,5 2-7 15,0 2-2-15,10 5-14 16,5 0-7-16,4 4-2 16,-4-4 0-16,0 0 8 15,4 1 5-15,13 7 3 16,30 18 3-16,-26-15 5 15,-3-2 2-15,-4-1 4 16,-3-1 2-16,-8-4 8 16,1 1 8-16,-5-4 1 15,0 0-2-15,0-1-7 0,-4-1-8 16,-14-3-3-16,-33-43-1 16,36 27-4-16,-4-2-4 15,13 6-5-15,9 5 3 16,4 7 2-16,8 8 4 15,1 3 3-15,1 0-1 16,8 9 1-16,-2-2-1 16,7 1-9-16,-8-5 219 0</inkml:trace>
  <inkml:trace contextRef="#ctx0" brushRef="#br2" timeOffset="491625.706">7139 16820 807 0,'-4'0'388'0,"1"6"-153"16,-2 6-84-16,5 13-88 15,2 5-21-15,1 9-20 16,2 5-8-16,-1 1-6 0,0 1 1 15,-3-9 1-15,-1-9 0 16,0-15-1-16,0-3 0 16,0-15 0-16,0-12-5 15,4-7-2-15,3-5 8 16,5 0 26-16,-2 7 13 16,2 0 9-16,-2 7-10 15,5 9-26-15,0 5-13 0,0 14-4 16,0-7 3-16,-3 13 5 15,-4 8 2-15,-1 4 1 16,-6 5 0-16,1-5-6 16,-1-8-1-16,-2-14-21 15,2 0-23-15,6-10-111 16,2-5-118-16</inkml:trace>
  <inkml:trace contextRef="#ctx0" brushRef="#br2" timeOffset="492030.1204">7425 16902 742 0,'3'5'336'0,"1"5"-143"0,-2 6-27 16,-1 3-34-16,-1 6-31 15,-3 2-51-15,3-1-11 16,1 1-18-16,-2-8-5 16,1 2-4-16,0-6 1 15,0-7-1-15,-3-4 1 16,-1-6 1-16,0-3-3 16,4-8-4-16,4-1-3 15,3-9-2-15,-6-6 4 16,-1-4 12-16,-9-2 6 15,-2 1 9-15,11 3 3 0,-5 3-1 16,9 1-1 0,-4 8-5-16,-2 7-8 0,2 4-21 15,0 6-10-15,7 3-11 16,1-1-1-16,11 6 12 16,6-2-24-16,2 0-80 15,7 2-80-15</inkml:trace>
  <inkml:trace contextRef="#ctx0" brushRef="#br2" timeOffset="492265.1512">7450 17170 701 0,'4'-1'312'16,"6"2"-176"-16,2-1-34 15,4-4-50-15,1 4-27 16,1-2 3-16,0-2-75 16</inkml:trace>
  <inkml:trace contextRef="#ctx0" brushRef="#br2" timeOffset="492597.7611">7583 17006 781 0,'0'-1'349'0,"0"-1"-148"16,2-3-82-16,-2 4-41 15,0 0-4-15,4-2-14 16,13-4-3-16,28-13-4 16,-30 9-3-16,-4 3 5 15,-1 0 4-15,-7 3-3 16,-2 4-3-16,-1 1-16 16,0 0-11-16,0 0-12 0,0 0-5 15,-1 0-3-15,1 7-2 16,0 6-2-16,5 24-2 15,-3-23 2-15,-2 2 1 16,0 6 1-16,-1 3 0 16,1 4-22-16,3 0-61 15</inkml:trace>
  <inkml:trace contextRef="#ctx0" brushRef="#br2" timeOffset="493054.2395">7798 16876 752 0,'0'-1'371'0,"1"1"-119"16,4 0-89-16,-5 0-79 15,0 0-11-15,2 0-15 16,18 0-10-16,27-3-16 16,-28-1-6-16,-3-3-6 15,-6 0-1-15,-1 1-1 16,-2 1-2-16,-2 3-7 16,-2 0-3-16,-1 3-1 0,-2-1 0 15,0 0 1-15,0 6 0 16,0 17-3-16,0 29-2 15,0-26-1-15,2 5 0 16,0 2 1-16,-2-1-1 16,4-1 2-16,-4-2 2 15,0-6 1-15,0-2 31 0,-7-9 28 16,-1-4 7-16,-5-8 10 16,-4-1-32-16,2-7-29 15,0-1-11-15,8 3-41 16,5 2-45-16,3 0-184 15</inkml:trace>
  <inkml:trace contextRef="#ctx0" brushRef="#br2" timeOffset="493322.5759">8158 16943 702 0,'2'-2'424'0,"2"0"20"16,5 2-302-16,6 0-39 16,5-2-45-16,5 2-21 15,3 0-18-15,0-1-1 16,-3-1-4-16,-5-2-1 15,-6 3-40-15,-5-3-55 16,-3 4-170-16</inkml:trace>
  <inkml:trace contextRef="#ctx0" brushRef="#br2" timeOffset="493528.9332">8134 17012 936 0,'0'2'407'0,"0"7"-215"16,6-5-36-16,10-2-34 15,6 4-6-15,13-6-21 16,3-3-15-16,2-3-41 16,-3-4-13-16,-14 2-35 15,0 7-47-15</inkml:trace>
  <inkml:trace contextRef="#ctx0" brushRef="#br2" timeOffset="494143.761">8533 17005 675 0,'-6'-6'328'0,"-7"-9"-108"16,3-1-59-16,5-3-48 16,5 1-12-16,8 0 8 15,4-1 13-15,5 3 0 16,2 1-17-16,1 10-53 15,3 4-23-15,0 13-21 16,-1 6-1-16,-7 9 6 0,-7 3 3 16,-11 3 3-16,-10 5-1 15,-10 6-23-15,-6 3-17 16,-4-4-16-16,1-12-6 16,3-14 13-16,1-7 15 15,9-14 7-15,7-2 2 16,5-12 2-16,5-3 5 15,8-2 11-15,3 1 8 16,7 5 15-16,4 5-4 16,4 12-4-16,2 5-4 0,2 15-8 15,2-1-1-15,1 2-2 16,-3 0-1-16,-2-6-2 16,-3-3 16-16</inkml:trace>
  <inkml:trace contextRef="#ctx0" brushRef="#br2" timeOffset="495856.2008">12663 16393 605 0,'-3'0'381'0,"-2"1"-20"0,8-1-181 15,-3 0-32-15,0 0-41 16,4 0-14-16,14 0-31 15,35-3-17-15,-30 3-30 16,1 4-6-16,0 2-25 16,-3 2-62-16</inkml:trace>
  <inkml:trace contextRef="#ctx0" brushRef="#br2" timeOffset="496043.0293">12686 16494 832 0,'4'0'371'16,"3"1"-162"-16,7 0-24 16,3 2-43-16,4-3-37 15,3 0-60-15,2 0-19 16,2 0-129-16</inkml:trace>
  <inkml:trace contextRef="#ctx0" brushRef="#br2" timeOffset="496507.9731">12982 16125 867 0,'-3'-2'417'0,"2"2"-185"15,1 7-52-15,0-7-96 16,0 26-34-16,6 48-25 15,-5-27-6-15,1 4-8 16,1-6-2-16,-1-3 1 16,-1-7-1-16,1-11 2 0,1 1 0 15,-3-14 3-15,0-3 7 16,0-9 11-16,-1-7 8 16,1-1 6-16,3-3-6 15,3-2-10-15,2 0-6 16,3-3-11-16,6 2-2 15,3 6-7-15,6 5-1 16,-3 0-1-16,0 8 1 16,-9 5 5-16,-7 5 1 0,-5 6 3 15,-3 2 0-15,-4 1-21 16,3 2-49-16,-1-5-85 16</inkml:trace>
  <inkml:trace contextRef="#ctx0" brushRef="#br2" timeOffset="496915.113">13231 16363 855 0,'2'0'383'15,"1"0"-177"-15,2 9-108 16,0 6-32-16,2 7-20 15,-1 4-8-15,-3 1-12 16,1 2-4-16,0-5-3 16,-4-6 0-16,0-7-2 0,-1-9 16 15,-2-5 29-15,0-7 7 16,3-6 16-16,-1-6-12 16,-4-3-25-16,4-2-7 15,-1-5-17-15,-4 0-6 16,5-6-5-16,1-3-3 15,0 0-4-15,2 3 0 0,-2 1 3 16,0 8 4-16,0 11 1 16,0 3-2-16,4 9-13 15,0-2-7-15,5 1-8 16,2 1 0-16,5 3 4 16,5 0-22-16,3-1-73 15,6 4-69-15,0 0-244 16</inkml:trace>
  <inkml:trace contextRef="#ctx0" brushRef="#br2" timeOffset="497139.5903">13269 16517 683 0,'1'1'385'16,"2"-1"-36"-16,3-2-159 15,-6 1-104-15,7 0-29 16,20 0-43-16,29 3-19 16</inkml:trace>
  <inkml:trace contextRef="#ctx0" brushRef="#br2" timeOffset="497527.7167">13386 16288 894 0,'4'-7'408'0,"4"-7"-197"16,2 4-34-16,4 0-71 16,2 5-31-16,6 7-40 15,0 5-7-15,-2 6-13 16,-4 4-1-16,-11 5 5 16,-5 3 2-16,-9 3-1 15,-3-1-1-15,-6-8-16 16,2-5-5-16,3-6-8 15,3-6-3-15,4-2 4 0,4 0-4 16,5 0 0-16,-3 0 9 16,0 0 12-16,20 0 9 15,34 1 6-15,-28 0-5 16,-4 4-6-16,-2 1-2 16,-6 0 2-16,-6-4-14 15,0-1-424-15</inkml:trace>
  <inkml:trace contextRef="#ctx0" brushRef="#br2" timeOffset="498044.5071">13618 16159 719 0,'-2'-4'377'0,"3"-2"-103"16,1-1-79-16,11 5-87 0,2-2-26 15,3-1-26-15,2-1-10 16,-2-1-9-16,2-2-9 15,-4 9-11-15,-2-2-1 16,-5 2-2-16,-5 3 0 16,-4-4-2-16,0 1-2 15,-2 0-2-15,1 0-2 16,0 0-1-16,1 9-2 16,0 15-3-16,-1 33-1 15,0-24-1-15,1 5 1 16,2 4 1-16,-2-3 0 0,1-1 3 15,-1-1-1-15,-2-9 3 16,0 1 0-16,-3-8 5 16,-3-4 5-16,-4-7 8 15,2-2-10-15,-4-8 53 16,-2-1 1-16,0-5-1 16,-1-2 11-16,-3 3-60 15,6 5-9-15,3 6-9 16,3 3-33-16</inkml:trace>
  <inkml:trace contextRef="#ctx0" brushRef="#br0" timeOffset="509479.3036">18993 2461 472 0,'2'0'285'0,"-2"-1"7"16,0 6-65-16,0-5-61 15,-1 0-29-15,0 25-62 16,-2 39-3-16,9-21-26 16,-1 4-12-16,6 0-59 15</inkml:trace>
  <inkml:trace contextRef="#ctx0" brushRef="#br3" timeOffset="520827.6084">6445 18118 256 0,'0'-2'176'0,"-2"-4"-3"0,10-3-76 16,10-6-37-16,13-15-9 16,15-7 17-16,22-21 20 15,10-6 9-15,17-4 17 16,7 0-9-16,10 4-22 16,6 4-12-16,-1-2-28 15,-5 4-3-15,-14 1-16 16,-17 2-5-16,-10 12-5 15,-7 5-2-15,-13 19 0 16,-4 8-18-16,-16 11-275 16</inkml:trace>
  <inkml:trace contextRef="#ctx0" brushRef="#br3" timeOffset="521243.6478">7167 18102 250 0,'6'-5'154'0,"5"-6"-3"0,8-5-40 15,7-2 10-15,10-9 2 16,7-5-2-16,8-9-3 16,8-6-2-16,11-10-17 15,16-6-13-15,25 2-31 16,12-1-9-16,18-7-11 15,2-3-2-15,-7-6-3 16,-2 1-6-16,-16 14-12 16,-17 12 0-16,-13 21-2 15,-19 9 3-15,-24 20-76 16,-17 4-135-16</inkml:trace>
  <inkml:trace contextRef="#ctx0" brushRef="#br3" timeOffset="521667.6006">7576 18193 255 0,'3'-3'105'0,"10"-6"-12"16,3 0-15-16,9-4 39 15,4-1 26-15,12-2-7 16,7-3-7-16,10-9-15 15,11-13-8-15,12-19-7 16,18-11-3-16,24-9-17 16,7 3-9-16,26 6-22 15,-6 1-10-15,-1 6-15 16,-8-1-6-16,-8 8-7 16,-14 4 2-16,-22 12 2 0,-9 8 1 15,-27 10-22-15,-8 4-50 16,-11 4-233-16</inkml:trace>
  <inkml:trace contextRef="#ctx0" brushRef="#br3" timeOffset="522114.625">9019 17904 188 0,'-3'-2'121'0,"0"-4"-2"16,3 3-60-16,0 1-4 0,0 1 14 15,17-2 36-15,46-46 12 16,-7 24-10-16,10-4-6 16,14-5-13-16,6-6 0 15,15-12-5-15,14-7-5 16,20-15-10-16,9-5-7 15,16-5-19-15,-5 6-11 0,-13 12-13 16,-5 7-3-16,-29 14-2 16,-8 8 0-1,-21 11-36-15,-14 7-82 0</inkml:trace>
  <inkml:trace contextRef="#ctx0" brushRef="#br3" timeOffset="522592.5808">9917 17972 258 0,'0'0'154'16,"1"-2"5"-16,5-1-10 0,-6 2-29 15,1-2-11-15,29-25-26 16,36-33-7-16,-6 24 5 16,10-2 8-16,15-8 3 15,6-1 0-15,13-7-8 16,7-4-12 0,14-5-25-16,5-8-12 0,13 1-17 15,-2-2-6-15,-3 10-2 16,-8 7-2-16,-20 8 1 15,-8 4 2-15,-20 11 0 16,-10 4 1-16,-31 14-77 16,-17 8-146-16</inkml:trace>
  <inkml:trace contextRef="#ctx0" brushRef="#br3" timeOffset="522995.4707">11016 17837 34 0,'10'-6'55'0,"11"-5"52"16,0-1 30-16,0 3 49 15,4 0-10-15,8-1-29 16,7-4-17-16,16-11-19 16,4-4-8-16,14-11 2 31,-37 21-1-31,1 0-19 0,123-68-9 0,29-15-23 15,16-4-11-15,-61 38-18 16,-6 7-7-16,-14 16-6 16,-11 6 1-16,-22 10-1 15,-8 6 1-15,-25 3-44 16,-12 7-77-16</inkml:trace>
  <inkml:trace contextRef="#ctx0" brushRef="#br3" timeOffset="523570.8787">11376 16329 587 0,'16'-6'204'16,"25"-9"-144"-16,4-3 4 15,19-12 36-15,6-6 12 16,11-7-9-16,10-8-6 16,4-9-20-16,10-2-14 15,-1-3-29-15,-10 4-9 0,-18 18-10 16,-18 11-2-16,-22 18-19 15,-10 8-63-15,-25 16-295 16</inkml:trace>
  <inkml:trace contextRef="#ctx0" brushRef="#br3" timeOffset="523940.6827">11356 16805 361 0,'9'-8'150'16,"14"-10"-34"-16,4-3-20 16,12-8 48-16,10-2 20 15,17-9-3-15,7 1-13 16,3-5-43-16,-3-1-26 0,-8 6-46 16,-2 3-14-1,-3 11-12-15,-2 4 0 0,-2 6-2 16,-4 1 1-16,-5 5-30 15,-4 2-88-15</inkml:trace>
  <inkml:trace contextRef="#ctx0" brushRef="#br3" timeOffset="524664.2044">11567 17162 236 0,'-1'2'122'0,"-1"1"-22"16,4 0-71-16,-2-4 5 31,0-1 32-31,0 1 11 0,29-6 39 0,46-19 14 15,-13-7-4-15,-4 1 0 16,17-12-15-16,12-9-14 16,16-1-34-16,3 0-14 15,-11 13-24-15,-12 9-8 0,-19 13-2 16,-11 0 0-16,-12 9 1 16,-9 1-2-16,-13 5-103 15,-5 4-138-15</inkml:trace>
  <inkml:trace contextRef="#ctx0" brushRef="#br0" timeOffset="567957.591">6836 15455 700 0,'-4'-2'423'16,"-2"-5"-46"-16,2 3-191 0,2 2-56 15,2 2-71-15,-2 0-28 16,2 0-5-16,3 11-6 16,6 18-12-16,19 29-3 15,-15-17-3-15,-1-6 0 16,-1-5-2-16,1-4-1 16,2-17 3-16,4-7 6 15,3-12 27-15,4-9 9 16,7-7 19-16,0-1 2 15,5-1-17-15,-3-2-6 0,-4 3-34 16,-4 3-79-16</inkml:trace>
  <inkml:trace contextRef="#ctx0" brushRef="#br0" timeOffset="572549.6873">7064 14578 532 0,'-2'0'291'16,"-1"0"-46"-16,1 0-43 0,1 0-77 15,1 0-23-15,0 0-54 16,0 0-18-16,1 6-19 16,3 9-3-16,14 32-4 15,-4-30-2-15,3-1-2 16,-2-2 0-16,-1-9 13 15,-1-4 13-15,-4-6 31 16,5-4 16-16,-3-2 21 16,-2-5 5-16,-1 2-9 15,-3 3-9-15,0 3-30 16,-2 3-16-16,6 1-23 16,1-5-8-16,8-6-4 15,5 2-1-15,4-14 0 16,6 3-40-16,-2 0-303 15</inkml:trace>
  <inkml:trace contextRef="#ctx0" brushRef="#br0" timeOffset="596602.9639">14832 14096 879 0,'1'0'373'16,"0"-3"-194"-16,3 14-118 15,4 16-15-15,1 19-29 16,3 14-9-16,-1 18-2 15,-6-20 1 1,-3-29 5-16,1 1 18 0,1 84-122 16,-3-7-74-16</inkml:trace>
  <inkml:trace contextRef="#ctx0" brushRef="#br0" timeOffset="596879.1257">15244 14241 853 0,'0'-1'391'15,"-5"1"-183"-15,-5 1-56 16,-4 10-72-16,-7 1-26 16,-11 8-23-16,-5 2-4 0,-12 0-11 15,2-1-6-15,11-1-19 16,8 1-10-16,18 1-17 15,8 0 19-15,10-1 22 16,6-2 11-16,10 0 19 16,5-1-18-16,4-1-9 15,4 1-3 1,-1-7 7-16,1 0-54 0,4-7-280 16</inkml:trace>
  <inkml:trace contextRef="#ctx0" brushRef="#br0" timeOffset="597173.5512">15616 14554 963 0,'-16'11'405'15,"-30"8"-236"-15,-3-2-41 16,7-12-59-16,-2-5-20 15,14-7-33-15,6-9-10 16,11 3-9-16,8-5-4 16,6-2 30-16,8 6 14 15,6 0 10-15,0 7 6 16,6 7-23-16,1 8-10 0,3 7-7 16,-2 7-3-1,0 4-3-15,-3-1-1 16,0-1-55-16,3 0-97 0</inkml:trace>
  <inkml:trace contextRef="#ctx0" brushRef="#br0" timeOffset="597537.8131">15833 14497 851 0,'-6'12'387'0,"-2"10"-162"15,4 4-93-15,11-7-66 16,5 1-20-16,7-5-28 16,3-5-3-16,6-10 3 15,3-10 6-15,1-15 11 16,2-6 2-16,-4-6 1 0,-5-4-3 16,-8-7-2-16,-10-5 0 15,-11-3 0-15,-9-1-2 16,-16 2-7-16,-3 5-7 15,-13 11-13-15,0 6-2 16,-1 18-5-16,2 4 0 16,8 11 7-16,8 5 2 15,13 1-3-15,8 3-4 0,15 3-6 16,8 0-2-16,15 5 3 16,7 3 3-16,9 2 3 15,2 0-24-15,3 4-278 16</inkml:trace>
  <inkml:trace contextRef="#ctx0" brushRef="#br0" timeOffset="597859.789">16436 14299 1327 0,'-2'1'585'15,"2"1"-309"-15,0 0-82 16,0-2-120-16,0 0-39 16,0 0-39-16,0 0-64 0,0 0-209 15</inkml:trace>
  <inkml:trace contextRef="#ctx0" brushRef="#br0" timeOffset="598028.7716">16446 14444 1284 0,'-1'1'624'15,"-4"4"-227"-15,4-3-234 16,0-2-55-16,1 0-71 16,0 0-8-16,0 0-119 15,0 0 40-15</inkml:trace>
  <inkml:trace contextRef="#ctx0" brushRef="#br0" timeOffset="598933.6633">14907 15152 741 0,'-2'0'401'0,"-3"-3"-87"15,0 17-207-15,1 4-52 16,0 18-42-16,2 9-6 16,2 11 4-16,1 3 8 15,1-6-12-15,-2-2-33 16,2-17-121-16,-2-3-131 15</inkml:trace>
  <inkml:trace contextRef="#ctx0" brushRef="#br0" timeOffset="599225.5806">14837 15168 775 0,'-3'-15'376'0,"1"-11"-135"15,2 3-40-15,10 12-91 16,5 4-41-16,10-1-60 15,5 7-8-15,8 1-2 16,4-1 1-16,-1 8 2 16,-2-4 2-16,-9 1 2 15,-9 2 0-15,-3-1-1 16,-4 0 0-16,-6 1-3 16,-1 3 0-16,-6 4 3 15,-2 7 6-15,-4 10 23 16,-2 5 2-16,1 13 0 15,2 4-5-15,4 6-20 0,1 0-3 16,6-11 3-16,3-2-38 16,4-13-165-16,2-2-191 15</inkml:trace>
  <inkml:trace contextRef="#ctx0" brushRef="#br0" timeOffset="599755.2136">15546 15480 464 0,'-2'-5'314'0,"-2"-4"30"15,-4 3-92-15,-11-6-54 16,1 0-49-16,-9-1-62 16,1 4-27-16,2 8-38 15,-3 4-4-15,5 8-12 16,5 2-12-16,7 12-18 15,6-1-7-15,13-1 5 16,5 0 4-16,8-13 14 16,3 0 5-16,2-13 3 15,1-5 4-15,-4-10 4 16,-3-9 2-16,-4-9 4 16,0-5-5-16,-3-13 33 15,3-4 11-15,-3-5 10 0,2 6 12 16,-4 18-17-16,0 11-21 15,2 28-18-15,-1 4-10 16,4 21-19-16,1 11 5 16,0 9 5-16,4 8 2 15,0 1 0-15,0-2 2 16,-2-7 0-16,-1-5 2 16,-4-7 1-16,-4-9 1 15,-4-9 8-15,-4-6-5 16,-11-12-6-16,-6-4-5 0,-8-12-16 15,0 1-6-15,-2-1-2 16,3 4-2-16,1 14 0 16,-3 6 5-16,5 11 2 15,-3 5 2-15,5-1-16 16,7 0-66-16,4-4-417 16</inkml:trace>
  <inkml:trace contextRef="#ctx0" brushRef="#br0" timeOffset="600233.4804">15826 15203 572 0,'0'-8'374'16,"1"-11"26"-16,6-1-83 15,7-3-91-15,5 2-62 16,9 10-92-16,2 5-40 0,3 7-32 16,0 9-1-16,-9 11 0 15,-5 12 2-15,-5 16 4 16,-5 7 3-16,-2 8-1 15,1-3 0-15,1-6-2 16,1-9-1-16,1-12-2 16,1-10-2-16,2-13-8 15,-7-2-8-15,-2-14-9 16,-3-10-3-16,-2-6 7 16,-10-9 10-16,0-2 9 15,-5 1 4-15,-5 1 1 16,8 7-3-16,-7 13-11 15,2 12 0-15,-7 12 5 16,-4 8 3-16,-2 7 6 16,1 2 1-16,10-4-35 15,3-2-56-15,12-6-219 0</inkml:trace>
  <inkml:trace contextRef="#ctx0" brushRef="#br0" timeOffset="600463.9272">16403 15285 1257 0,'2'0'596'0,"-2"0"-248"0,1 2-189 16,-1-2-52-16,0 0-80 15,0 0-22-15,0 0-34 16,0 0-48-16,1 0-160 16</inkml:trace>
  <inkml:trace contextRef="#ctx0" brushRef="#br0" timeOffset="600633.5782">16478 15440 934 0,'-1'-1'599'0,"0"1"18"16,0 3-282-16,1-3-181 0,0 0-51 15,0 0-62-15,0 0-22 16,0-2-139-16,0 1-80 16</inkml:trace>
  <inkml:trace contextRef="#ctx0" brushRef="#br0" timeOffset="602274.6766">2594 17087 366 0,'4'2'232'15,"2"1"10"-15,12 12-127 16,6 5 14-16,12 8-4 15,4 3-5-15,1-2 1 16,-2-2 0-16,-10-11-11 16,-7-2 3-16,-7-9 5 15,-4-5 11-15,-2-13 3 16,3-14-12-16,6-29-42 16,5-12-31-16,7-13-16 15,4 8-66-15</inkml:trace>
  <inkml:trace contextRef="#ctx0" brushRef="#br0" timeOffset="616795.3472">15079 16174 640 0,'-5'7'295'0,"-6"18"-98"0,-9 14-64 15,-10 24-62-15,-1 10-14 16,0 2-43-16,7-3-5 16,7-9-5-16,4-11 2 15,7-21-4-15,3-10 31 16,8-26 26-16,5-18 4 16,5-21 16-16,-4-1-13 15,-5 23-2 1,-1 0-5-16,18-76-4 0,-1 6-14 15,-1 8-26-15,-6 43 1 0,2 19-19 16,1 8-11-16,1 23-1 16,0 11-3-16,-4 23 8 15,0 12 8-15,-4 11 4 16,2 5 4-16,-2-7 4 16,-4-6 1-16,3-12 1 15,-1-3 11-15,0-14-114 16,0-7-93-16</inkml:trace>
  <inkml:trace contextRef="#ctx0" brushRef="#br0" timeOffset="616936.5355">15005 16514 833 0,'-4'0'380'0,"-1"-1"-176"0,6 1-84 15,-1 0-72-15,0 0-36 16,23 9-25-16,36 9 3 15,-20-15-139-15</inkml:trace>
  <inkml:trace contextRef="#ctx0" brushRef="#br0" timeOffset="617243.7044">15411 16500 816 0,'-3'16'384'15,"1"9"-167"-15,3 5-108 16,7 1-29-16,8-6-45 15,9-6-10-15,1-11 5 16,4-12 13-16,-3-18 16 16,0-12 4-16,-2-16 3 15,-9-6-8-15,-11-12 13 16,-11-3 3-16,-19-1-15 16,-6 4-10-16,-7 20-39 15,-1 11-10-15,4 23-4 16,3 6-5-16,9 15-8 15,2 8-8-15,17 6-13 16,4 6 0-16,16 2 10 16,9 1 6-16,16 1 13 15,4-2 9-15,5-2-113 0,2-3-184 16</inkml:trace>
  <inkml:trace contextRef="#ctx0" brushRef="#br0" timeOffset="617577.6777">15764 16487 895 0,'3'8'349'0,"5"0"-237"16,5 3-45-16,5-10-20 16,1-2-5-16,1-4-4 15,-1-8 1-15,-5-2 0 16,-6-5-4-16,-8-6 0 15,-3 0-5-15,-10 4 23 16,-2 3 12-16,-6 11-3 16,0 8 2-16,0 15-45 15,2 11-19-15,3 11-15 16,4 3-2-16,6 12-1 16,5 3 3-16,8 6 3 15,3-1 1-15,8-2 8 16,2-5 3-16,0-12 1 15,1-1 3-15,-6-15-7 16,-2-9-39-16,-3-12-231 16</inkml:trace>
  <inkml:trace contextRef="#ctx0" brushRef="#br0" timeOffset="617787.889">16143 16519 1027 0,'-1'3'499'16,"-2"3"-130"-16,1-8-301 16,2 2-38-16,0 0-109 15,0 0-115-15</inkml:trace>
  <inkml:trace contextRef="#ctx0" brushRef="#br0" timeOffset="617992.6886">16320 16293 947 0,'-1'-1'435'0,"-2"1"-183"16,3 3-183-16,0-3-39 15,0 0-118-15,0 0-222 16</inkml:trace>
  <inkml:trace contextRef="#ctx0" brushRef="#br0" timeOffset="618146.946">16308 16582 1294 0,'1'3'549'15,"-1"2"-277"-15,0-2-168 16,0-3-27-16,0 0-51 16,0 0 35-16</inkml:trace>
  <inkml:trace contextRef="#ctx0" brushRef="#br0" timeOffset="620086.7897">16981 14064 884 0,'0'-1'405'0,"-5"-3"-176"16,3 9-43-16,1-5-80 15,0 0-31-15,-9 24-49 16,-11 34-15-16,14-25-15 16,4 2-2-16,13-5-2 15,6-4-1-15,8-7 4 16,1-7 2-16,2-5 3 15,2-2 3-15,-5-3-20 16,1-2-44-16,-5-4-137 16,-8-6-121-16</inkml:trace>
  <inkml:trace contextRef="#ctx0" brushRef="#br0" timeOffset="620275.6236">17154 14068 712 0,'-2'-4'374'0,"-3"-8"-53"16,4 16-124-16,-3 5-46 15,1 9-17-15,-3 9-35 16,3 14-40-16,3 9-11 16,4 12-4-16,2 1-5 0,1-6-9 15,1-5-3-15,-2-13-10 16,2-8-1-16,-6-10-15 16,-1 0-36-16</inkml:trace>
  <inkml:trace contextRef="#ctx0" brushRef="#br0" timeOffset="625333.6708">16805 16217 227 0,'-5'-1'206'0,"-7"-7"64"15,2 0-27-15,3-1-51 16,3-3-33-16,7 3-47 16,7-2-21-16,8-1-37 15,6 2-18-15,10 3-26 16,3 3-8-16,1 7-6 16,-1 6-1-16,-13 6 2 15,-11 6 2-15,-23 4 3 16,-13 3 3-16,-22 3 4 15,-4 0 2-15,7-8 1 16,7-3-1-16,22-10-15 16,10-3-6-16,20-1-10 15,13 1-3-15,24 13 1 16,8 7 4-16,0 10 7 0,-10 3 6 16,-24-4 38-16,-13-3 26 15,-20-9 46-15,-10-3 14 16,-25-9-9-16,-9-5-19 15,-12-9-41-15,-1 0-15 16,15-4-41-16,12 5-80 16</inkml:trace>
  <inkml:trace contextRef="#ctx0" brushRef="#br0" timeOffset="642366.6461">16927 15330 584 0,'2'-4'275'0,"7"-4"-80"0,5-6-51 16,8-9-12-16,3-4-5 15,3-9-19-15,-5-2-4 16,0 2-21-16,-6 3-9 0,-7 5-13 16,0 7-6-16,-6 9-5 15,-1 2-12-15,0 9-20 16,-3 0-10-16,-5 0-19 15,4 1-7-15,-1 0-11 16,1 2-1-16,0 28 6 16,-1 42 6-16,2-26 7 15,0 1 3-15,3 0 7 16,1-3 1-16,5-7 2 16,-3-5 2-16,-2-8 2 15,-3-5 1-15,-4-8 3 16,3 2 3-16,-8-4 6 15,1 4 3-15,-9-3-5 16,-7-2-2-16,2 2-9 16,0-3-5-16,3-5-2 15,6 0-4-15,4-2-8 16,6-1-4-16,9 1-1 16,2-3-2-16,13-7-7 0,3 3 24 15,8-2 23-15,1 1 16 16,-4 0 34-16,1 5-12 15,-3 3-15-15,-6 1-7 16,-5 5-14-16,-5-5-6 16,-5-1-1-16,0-3 0 15,-2 3-50-15,2 2-69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6T15:31:11.51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18046 15400 951 0,'19'-2'322'15,"35"-5"-288"-15,20 0-23 16,35 2 19-16,8-2 11 16,7 3 5-16,-1-1-4 15,-7-1-10-15,-8 1-5 16,-25-2-41-16,-9 1-69 15</inkml:trace>
  <inkml:trace contextRef="#ctx0" brushRef="#br0" timeOffset="320.7344">18280 15214 644 0,'7'-4'297'0,"4"-1"-105"15,-6 4-32-15,-16 10-21 16,-13 6-16-16,-20 8-41 15,-7 6-23-15,-3 6-33 0,4-1-11 16,15-1-15-16,13-6-8 16,20-8-2-16,12-3-2 15,21-2 1-15,10 2 8 16,19 1 3-16,6-2-11 16,14 4-125-16</inkml:trace>
  <inkml:trace contextRef="#ctx0" brushRef="#br0" timeOffset="605.8491">19320 14809 988 0,'1'-7'444'0,"-1"-6"-229"16,0 8-54-16,-1 16-89 16,-2 11-36-16,3 26-36 15,1 13-3-15,5 15 0 0,2-1 3 16,0-2 6-16,-3-3-18 15,-2-5-197-15</inkml:trace>
  <inkml:trace contextRef="#ctx0" brushRef="#br0" timeOffset="764.9139">19399 15634 1357 0,'1'0'530'0,"-1"-1"-375"16,3 2-49-16,-3-1-45 16,0 0-60-16</inkml:trace>
  <inkml:trace contextRef="#ctx0" brushRef="#br0" timeOffset="1547.8019">24039 10037 729 0,'10'1'284'16,"20"4"-194"-16,8-4-27 16,15 0-14-16,3-3-19 15,0-2-20-15,-2 3-2 0,-6 1-95 16,-4 3-159-16</inkml:trace>
  <inkml:trace contextRef="#ctx0" brushRef="#br0" timeOffset="1938.2048">24215 9909 554 0,'0'0'314'16,"-1"-4"-45"-16,-5 4-84 16,5 0-74-16,0 0-29 15,-22 11-40-15,-35 20-9 16,24-11-21-16,-1-1-5 15,5-3-6-15,4 4-1 16,5-2-5-16,9-4-6 16,12 5-5-16,7-7 1 0,16-4 3 15,4 0 5-15,6-1 7 16,1 4 0-16,3-1 11 16,-2 2-55-16</inkml:trace>
  <inkml:trace contextRef="#ctx0" brushRef="#br0" timeOffset="2282.4089">24758 9488 816 0,'0'2'398'0,"-3"-3"-155"15,6 15-130-15,-7 0-23 16,-1 14-37-16,2 12-6 15,-6 6 11-15,8 7-9 16,-2 2-13-16,3 0-1 0,1-6-17 16,5-4-10-16,3-7-139 15,1-8-310-15</inkml:trace>
  <inkml:trace contextRef="#ctx0" brushRef="#br0" timeOffset="2462.2792">24752 10183 1370 0,'5'4'559'0,"-2"3"-349"16,7 1-47-16,-8-4-53 15,-2-3-32-15,0 1-52 16,-1-2-3-16</inkml:trace>
  <inkml:trace contextRef="#ctx0" brushRef="#br1" timeOffset="14008.0685">12145 17516 625 0,'-7'0'343'15,"4"5"-30"-15,8 10-219 16,23 12-79-16,11 5-7 16,17 7-3-16,11 3 2 15,15-6 3-15,10-10 1 16,7-16 5-16,-4-7 0 0,-11-9-14 15,-10 2-35-15,-18-4-212 16</inkml:trace>
  <inkml:trace contextRef="#ctx0" brushRef="#br1" timeOffset="14573.5727">12178 17535 489 0,'-2'-4'288'16,"-5"4"-42"-16,0 5-128 15,5 2-33-15,2 8-37 16,2-3-11-16,0 7-4 16,1 1 0-16,1 4-13 15,4-1-2-15,-3-10-2 16,3-3 7-16,-7-14 19 16,0-9 3-16,3-5 3 15,-8-6-6-15,-2 1-11 16,-4-1 2-16,-1-1 5 15,2 1-3-15,1 5-8 16,7 4-2-16,1 8-7 16,3 4-6-16,9-1-9 15,6 5-6-15,10-4-10 16,10 0 2-16,10 1 6 16,6-5-65-16</inkml:trace>
  <inkml:trace contextRef="#ctx0" brushRef="#br1" timeOffset="15192.4126">13200 17803 653 0,'-11'9'295'0,"-6"15"-159"0,2 3-18 15,7 1-61-15,10 1-26 16,8-6-14-16,8 0 3 15,6-5 18-15,-3-10 7 16,4-9 6-16,-3-6-2 16,-6-12-6-16,1 0-4 15,-10-9-2-15,1-1 0 16,-6-11-6-16,-5-1-3 0,-4-5-7 16,-6-8-2-16,-13 4-4 15,1 2-4-15,-9 4-5 16,4 15-3-16,5 17-2 15,1 6-1-15,7 15-11 16,5 3-5-16,19 6-8 16,8 4 0-16,14 3 11 15,3 2 5-15,-1-3-27 16,5-1-52-16</inkml:trace>
  <inkml:trace contextRef="#ctx0" brushRef="#br1" timeOffset="15534.6315">13700 17738 420 0,'-6'8'267'0,"-5"8"-32"15,-8 4-34-15,-6 3-11 16,-5 3-51-16,0-1-28 15,-2-8-54-15,4-8-16 16,1-9-19-16,7-2-5 16,5-7-8-16,1-3-7 15,7-2-7-15,3-3-4 0,4-1 1 16,2 0 6-16,7 7 9 16,2 1 8-16,4 10 12 15,4 3 1-15,-1 11 1 16,1 4-4-16,-2 4-5 15,-2 4-4-15,1-2-5 16,1-7-18-16,3-2-237 16</inkml:trace>
  <inkml:trace contextRef="#ctx0" brushRef="#br1" timeOffset="15916.5513">14031 17760 603 0,'-6'7'286'15,"0"6"-89"-15,-1 10-113 16,0 4-1-16,7 6-27 16,5-7-15-16,9-2-27 15,2-1-4-15,8-13 18 16,3 0 12-16,-2-10 27 15,3-5 13-15,-8-6 5 16,-2-7-1-16,-10-3-10 16,-5-5-12-16,1 3-25 15,-7 0-22-15,3 2-103 16,0 6-85-16</inkml:trace>
  <inkml:trace contextRef="#ctx0" brushRef="#br1" timeOffset="16201.3388">14311 17905 361 0,'0'9'250'0,"0"3"-7"16,-4-3-103-16,-1 2-40 15,-1-9-45-15,1-1-13 16,0-3 0-16,1-5-2 15,3-11-2-15,2 1 0 16,5-6 8-16,1 1 17 0,5 3 26 16,2 1 4-16,7 5-3 15,2 1-12-15,-6 14-28 16,1 8-8-16,-7 11-21 16,-4 9-8-16,-1-1-2 15,-2 5-60-15</inkml:trace>
  <inkml:trace contextRef="#ctx0" brushRef="#br1" timeOffset="16620.8974">14529 17789 889 0,'2'0'361'0,"6"9"-223"0,-1 6-47 16,-5 8-35-16,4 2-6 16,-6 2-12-16,0-3-9 15,4-5-11-15,-4-8-3 16,1-9-3-16,-1-2 1 0,6-11-4 15,-1-2-1-15,5-5-3 16,-1-2-3-16,-1 2-3 16,7 0-1-16,-1 8 4 15,3 4 2-15,-4 10 5 16,-6 6 2-16,1 6-3 16,-3 3 0-16,-3 4-1 15,-1 0-1-15,-6 0 5 16,3-1-26-16,2 0-182 15</inkml:trace>
  <inkml:trace contextRef="#ctx0" brushRef="#br1" timeOffset="16758.1138">14550 17624 1094 0,'-2'-4'494'0,"-1"-1"-202"15,4 13-234-15,-1 1-45 16,7 11-97-16,2 3-151 16</inkml:trace>
  <inkml:trace contextRef="#ctx0" brushRef="#br1" timeOffset="17179.3783">14832 17921 635 0,'2'5'305'0,"8"0"-135"15,3 0-7-15,2-1-66 16,4-4-28-16,-1-5-29 16,-4-3-5-16,-1-5-6 15,-3-2-2-15,-8-3 0 16,0 0 2-16,-12-1 7 16,-7 5 3-16,-5 4-4 15,-3 9-5-15,-2 5-21 0,4 8-9 16,6 11-8-16,2 2 1 15,7 8 7-15,1 3 1 16,6 5 0-16,4-2-1 16,4-2-1-16,5-5 1 15,4-4-15-15,-1-3-64 16</inkml:trace>
  <inkml:trace contextRef="#ctx0" brushRef="#br1" timeOffset="17375.0011">14992 17843 802 0,'-2'-1'421'0,"1"2"-97"16,4 6-182-16,18 10-124 15,7 4-12-15,9 4-5 16,2 2-2-16,-5 5 3 15,-5 5 4-15,-7-5-18 16,0-1-40-16,-7-11-185 16</inkml:trace>
  <inkml:trace contextRef="#ctx0" brushRef="#br1" timeOffset="17563.6052">15263 17857 865 0,'-6'-3'467'0,"-2"2"-118"16,-3 11-190-16,-5 6-49 16,-6 13-67-16,-7 6-14 15,5 3-11-15,-2 3-7 16,-1-2-13-16,9-7-45 0,-4 0-154 16,9-4-162-16</inkml:trace>
  <inkml:trace contextRef="#ctx0" brushRef="#br1" timeOffset="18108.0915">15505 17803 378 0,'-1'-4'273'16,"-2"-4"47"-16,-5 0-63 15,-6 3-70-15,0 1-27 16,-5 1-59-16,1 3-27 16,2 0-41-16,0 3-19 15,8 0-23-15,1 3-7 0,7 4-5 16,4 1 0-16,7 0 7 16,3-2 4-16,4-5 8 15,-1-3-13-15,-3-1-17 16,-3 0-5-16,-9 0-8 15,-2 1 11-15,-8 0 17 16,-5 3 6-16,-4 2 11 16,-3 4 5-16,3 3 17 15,4 3 9-15,6 0 9 16,6-1 6-16,10-2-4 16,4-1-9-16,8-4-9 15,3-3-7-15,5-5-6 16,-3-6-17-16,-1-3-141 15</inkml:trace>
  <inkml:trace contextRef="#ctx0" brushRef="#br1" timeOffset="18592.1636">16260 17777 712 0,'-1'1'343'0,"-1"4"-150"16,-3 5-41-16,-4 9-49 16,-5 2-19-16,-4 7-4 15,-2-3-10-15,-5-2-31 16,1-4-7-16,3-13-10 16,-3-3 0-16,5-9-7 15,0-1-3-15,-1-6-8 16,9-3-2-16,5-4-4 15,6-4-3-15,7-3 4 16,-2 6 0-16,12 3 6 16,-4 7 2-16,5 11-1 0,0 6-2 15,-4 15-3-15,6 7 1 16,-4 10 1-16,2 1 1 16,-2-5-20-16,-5-2-46 15,4-13-205-15</inkml:trace>
  <inkml:trace contextRef="#ctx0" brushRef="#br1" timeOffset="18804.8815">16248 17789 607 0,'0'-1'334'0,"2"3"-64"16,3 4-90-16,-5-6-98 15,4 8-24-15,29 46-26 16,-20-29-4-16,-2 1 4 15,0-3 10-15,2-13 27 16,-2-3 24-16,6-14 19 16,2-9-6-16,2-12-11 15,-3-4-20-15,-1-1-22 16,-6 4-7-16,-5 10-52 16,-2 5-71-16</inkml:trace>
  <inkml:trace contextRef="#ctx0" brushRef="#br1" timeOffset="19369.9625">16886 17405 882 0,'-1'0'395'0,"-3"4"-221"16,-1 9-56-16,-1 16-85 16,6 12-22-16,3 16 0 15,3 5 0-15,5 6 3 16,-3-7-2-16,0-9 1 16,-1-8 1-16,-4-14 4 15,0-9 2-15,-3-9 22 16,0-7 16-16,-3-5 10 15,1-5-1-15,2 4-28 0,0 0-18 16,2-21-21-16,13-33-2 16,4 31-5-16,6 2-2 15,3 4-3-15,0 8 1 16,-7 7 5-16,-3 6 4 16,-7 11 7-16,-3 4 3 15,-8 8 1-15,0 0 0 16,-1 0-41-16,1-4-55 15,-2-4-241-15</inkml:trace>
  <inkml:trace contextRef="#ctx0" brushRef="#br1" timeOffset="19669.9791">17175 17741 617 0,'-2'6'235'16,"-1"3"-151"-16,2 4-80 16,0 4 8-16,1 5 32 15,3 3 17-15,-2 1 45 16,5-2 6-16,0-6-6 16,-4-3-5-16,4-11-6 15,-5 0 11-15,-1-1-11 0,0-4-11 16,-1 0-35-1,0 0-25-15,0-1-18 0,-1 1-4 16,1 0-10-16,0 0-22 16,0 0-50-16,0 0-30 15,1 0-26-15,0-1-1 16,0 1-49-16</inkml:trace>
  <inkml:trace contextRef="#ctx0" brushRef="#br1" timeOffset="20376.9206">17182 17497 445 0,'-3'-3'268'0,"2"1"-22"15,-4 2-50-15,4 0-71 16,0 0-35-16,-1 21-44 16,0 40-4-16,3-19-2 0,3 9-4 15,2-1-10-15,-1-1-5 16,-1-7-8-16,1-7 3 15,0-12-59-15,-2-8-50 16,2-12-165-16</inkml:trace>
  <inkml:trace contextRef="#ctx0" brushRef="#br1" timeOffset="20618.9859">17153 17460 585 0,'0'-3'337'0,"7"-1"-29"15,2 0-114-15,12 4-100 16,4 2-24-16,7 5-38 15,7 1-14-15,-1-5-16 16,6 0-39-16</inkml:trace>
  <inkml:trace contextRef="#ctx0" brushRef="#br1" timeOffset="20917.7336">17195 17932 699 0,'-1'1'402'0,"4"7"0"16,3-1-195-16,9 1-103 16,4 2-18-16,3-5-46 15,2 1-10-15,1-6-105 16,0 0-123-16</inkml:trace>
  <inkml:trace contextRef="#ctx0" brushRef="#br1" timeOffset="21499.9865">17523 17718 370 0,'-6'4'278'0,"-1"1"14"0,-3-5-45 16,-5-2-17-16,0-6-36 15,0-1-24-15,1-1-76 16,7-4-31-16,6-3-49 16,7-2-8-16,10-3 5 15,2 6 5-15,12 5-1 16,-4-1-1-16,-6 15-10 16,-1 1-2-16,-8 18 6 15,-6 7 2-15,-5 4 4 16,-10 7 1-16,-9 0-2 15,-3-2-2-15,-4-7-16 16,6-7-8-16,-3-12-9 0,8-8-5 16,5-6 5-16,3-4 4 15,9-2-1-15,3 1-2 16,11 1 0-16,1 3 1 16,11 6 8-16,-2 5 6 15,-5 5 6-15,0 4 2 16,-13-2-59-16,2-3-120 15</inkml:trace>
  <inkml:trace contextRef="#ctx0" brushRef="#br1" timeOffset="21966.6927">17653 17531 689 0,'-5'0'367'0,"0"1"-80"16,1-1-97-16,4 0-83 16,0 0-31-16,3 0-41 15,20 2-1-15,32 1-9 16,-30-6-3-16,1 0-2 0,-8-3 0 15,-2-5 0-15,-4 6 0 16,-8 2 0-16,2 0-1 16,-6 5-1-16,-4 0-1 15,-5 11-6-15,1 4-4 16,3 9-10-16,0 3-1 16,6 3-3-16,4 1 1 15,4 4 3-15,5 4 1 16,0-5 2-16,-3 3 2 15,-4-5 3-15,-2-3 0 0,-6-3 3 16,-3 1 2-16,-5-11 6 16,-5-3 6-16,-2-8 6 15,-3-5 0-15,-1-7-6 16,2-1-9-16,3-1-30 16,4-5-34-16,10 9-126 15,2-4-146-15</inkml:trace>
  <inkml:trace contextRef="#ctx0" brushRef="#br1" timeOffset="22250.8274">18054 17648 629 0,'-2'1'329'16,"7"4"-77"-16,-1-2-85 15,17 2-81-15,7 1-21 0,3-4-32 16,10 1-13-16,-6-1-8 15,-1-2-4-15,-5 0-107 16,-5 0-86-16</inkml:trace>
  <inkml:trace contextRef="#ctx0" brushRef="#br1" timeOffset="22475.1955">18057 17803 677 0,'5'1'333'0,"10"2"-78"16,1-2-112-16,16-1-53 16,2-3-20-16,4-3-34 15,5 2-14-15,-5 0-6 0,-5-1-3 16,-8 0-106-16,-5 0-90 15</inkml:trace>
  <inkml:trace contextRef="#ctx0" brushRef="#br1" timeOffset="22719.1018">18276 17599 1001 0,'-2'-4'446'0,"-3"-2"-252"16,1 4-39-16,2 8-85 16,0 2-29-16,0 8-12 15,-1 2-9-15,-9 12 3 16,-1 5 2-16,-9 8 1 16,2 2-2-16,1 0-10 15,0-3-3-15,3-8-47 16,2-3-51-16,7-13-212 15</inkml:trace>
  <inkml:trace contextRef="#ctx0" brushRef="#br1" timeOffset="23244.4234">18625 17694 560 0,'-8'-4'335'0,"-8"-7"-37"16,2 4-60-16,-7 4-94 15,2 3-51-15,-2 9-63 16,3 4-17-16,-1 8-13 16,5 0-2-16,3 9 2 15,4 5 2-15,14 4 1 16,3 0-2-16,15 4-1 15,2-7-1-15,-2-9 2 16,4-7 3-16,1-22 5 16,-1-9 4-16,2-17 4 15,-6-8 21-15,-10-9 69 16,-9 0 27-16,-12-1 9 0,-5 4-15 16,-16 10-67-16,2 8-33 15,-2 12-23-15,-2 6-9 16,12 11-100-16,-1 2-67 15</inkml:trace>
  <inkml:trace contextRef="#ctx0" brushRef="#br1" timeOffset="23599.0613">19041 17400 1033 0,'0'3'423'0,"-5"6"-257"0,2 1-47 16,-4 19-69-16,0 6-2 15,6 10-18-15,1 5-9 16,4 1-51-16,1 0-88 15</inkml:trace>
  <inkml:trace contextRef="#ctx0" brushRef="#br1" timeOffset="23779.0293">19039 18026 1337 0,'3'-4'586'16,"-3"1"-283"-16,1 0-187 16,-2 3-33-16,1 0-57 15,0 0-66-15</inkml:trace>
  <inkml:trace contextRef="#ctx0" brushRef="#br2" timeOffset="31370.598">13032 10702 504 0,'12'0'204'0,"18"-8"-96"15,9-5-26-15,12-17 17 16,-2-12 1-16,2-34-4 16,-1-15-7-16,-8-13-21 15,-2 0-11-15,-17 5-28 0,-10-3-5 16,-11 8 11 0,-2-1 0-16,-4 26 2 0,-3 21 2 15,-3 26-20-15,-5 14-15 16,-2 14-63-16,-2 5-72 15</inkml:trace>
  <inkml:trace contextRef="#ctx0" brushRef="#br2" timeOffset="31856.4683">13167 10572 444 0,'0'-3'271'16,"-1"-1"8"-16,0-1-50 15,0 5-70-15,0 0-31 16,-1 0-66-16,-9 27-24 16,-14 30-13-16,8-20-5 15,-6-1-10-15,5 0-2 0,3-5-8 16,5-5-4-16,10-8-5 16,1-7-5-16,13-6 6 15,9-5 0-15,11-6 3 16,8-5 5-16,6-4 0 15,-3-6 27-15</inkml:trace>
  <inkml:trace contextRef="#ctx0" brushRef="#br2" timeOffset="32517.7053">13193 9445 487 0,'-8'0'269'15,"-6"-2"-81"-15,2 8-63 16,6 3-20-16,1 8-40 16,0 8-11-16,8 1-17 15,6 2-9-15,6-4-18 16,1-3-6-16,1-12-3 16,0-2 1-16,1-14 3 15,-5-6 2-15,-2-10 6 16,-3-11 2-16,-8-14 10 15,0-3 12-15,-8-6 11 0,1 11 4 16,-5 7-7-16,-6 4-9 16,-4 11-14-16,-9-7-4 15,-1 11-7-15,-3 2-2 16,4 12-5-16,4 6-3 16,8 7-6-16,5 6-4 15,9 5-6-15,4 6-3 16,8 0 1-16,9-2 0 0,12-5 5 15,6-5 4-15,10-5 7 16,-6-2 16-16,0-8-132 16,-3 0-196-16</inkml:trace>
  <inkml:trace contextRef="#ctx0" brushRef="#br2" timeOffset="32866.3234">13529 9253 293 0,'0'2'209'16,"1"2"1"-16,2 6-6 15,-1-2-4-15,-2 15-26 0,-3 6-24 16,-7 7-49-1,0 8-20-15,-5-8-30 0,-3-6-10 16,0-10-15-16,-1-12-7 16,4-10-12-16,2-6-8 15,5-11-11-15,1 0-3 16,5-9 0-16,3 0 2 16,7 5 2-16,2 4 2 15,9 11 4-15,1 4 5 16,6 12 9-16,3 8 2 0,-3 14-1 15,2 3 3 1,1 0-128-16</inkml:trace>
  <inkml:trace contextRef="#ctx0" brushRef="#br2" timeOffset="33316.4198">13884 9213 344 0,'-2'1'227'16,"2"9"39"-16,0 5-96 15,1 4-40-15,1 5-25 0,3 0-45 16,2 0-14-16,3 2-25 15,4-7-5-15,1-6-8 16,0-5-1-16,1-12 6 16,-1-5 6-16,-1-10 8 15,-1-4 4-15,-6 2-4 16,-3 0-5-16,-2 3-7 16,-5-1-24-16,0 2-247 15</inkml:trace>
  <inkml:trace contextRef="#ctx0" brushRef="#br2" timeOffset="33646.3074">14138 9306 283 0,'0'10'223'0,"0"6"42"0,0 2-81 16,-1-8-78-16,1-5-27 15,-1-8-38-15,-4-2-11 16,0-14-17-16,0 0-8 16,1-6 23-16,1-2 19 15,3 1 42-15,6-1 19 16,6 6-6-16,2 4-17 0,-2 9-39 16,-3 4-13-16,0 10-17 15,-1 5-3-15,7 13-1 16,0 3-1-16,1 2-16 15,0-1-40-15,-1-10-112 16,-1-8-79-16</inkml:trace>
  <inkml:trace contextRef="#ctx0" brushRef="#br2" timeOffset="33971.5232">14291 9178 385 0,'3'2'295'0,"5"8"45"16,-1 1-83-16,1 4-89 15,0 5-43-15,-1-1-56 16,-3-3-21-16,-3-4-27 0,1-6-8 16,-2-10-4-16,0-5-2 15,0-8-4-15,0-4-1 16,3-6-5-16,2 3-1 15,3 2 1-15,4 3 8 16,3 9 10-16,-1 6 13 16,3 11 19-16,-4 4-5 15,0 8-3-15,1 2-11 16,-2 0-16-16,-1 2-1 0,-2-2-42 16,-1-3-47-16,-4-9-152 15,-2-3-165-15</inkml:trace>
  <inkml:trace contextRef="#ctx0" brushRef="#br2" timeOffset="34104.1647">14363 9105 886 0,'-5'-7'469'0,"-4"-3"-130"15,3 1-133-15,6 8-139 16,0 1-46-16,5 3-102 15,-5-3-141-15</inkml:trace>
  <inkml:trace contextRef="#ctx0" brushRef="#br2" timeOffset="34499.2451">14689 9246 548 0,'5'-1'270'16,"5"-4"-99"-16,-3-5-50 15,0-5-24-15,-3-6-36 16,-2 0-20-16,-1 1-22 15,-6-3-1-15,-1 8 9 16,-3 0 11-16,-7 1 19 16,3 7 7-16,-3 6 0 15,2 3-13-15,3 12-29 16,2 4-12-16,4 4-20 16,5 5-2-16,6 5 4 15,2 6-2-15,2 1 18 16,3 2 3-16,3-2 3 15,2-3 5-15,-3-5-12 16,0-7-20-16,-3-9-175 16</inkml:trace>
  <inkml:trace contextRef="#ctx0" brushRef="#br2" timeOffset="34762.7671">14834 9062 777 0,'0'0'345'0,"0"2"-131"16,4 4-93-16,-4-6-19 16,0 0-20-16,12 9-35 15,41 40-5-15,-19-20-14 16,-4 1-3-16,6 9-6 15,-3-5-5-15,-5-4-45 16,-3 1-47-16,-4-9-136 16,-6 0-180-16</inkml:trace>
  <inkml:trace contextRef="#ctx0" brushRef="#br2" timeOffset="34971.8213">15054 9038 509 0,'-2'-5'333'0,"-4"-9"-14"0,-3 8-75 16,3 14-80-16,-3 5-40 15,-3 12-37-15,1 4-10 16,-4 6-33-16,-2 2-14 16,2 6-21-16,-1-3-5 15,7-5-34-15,5-5-43 16,2-11-144-16,2-4-73 15</inkml:trace>
  <inkml:trace contextRef="#ctx0" brushRef="#br2" timeOffset="35477.7167">15252 8853 762 0,'-10'2'393'0,"-8"5"-121"15,-2 3-80-15,7 8-112 16,2 3-37-16,9 3-42 15,2-2-10-15,8 0-6 0,1-4 2 16,3-4 3-16,0-4 3 16,2-7 3-16,1-6 3 15,-2-5 4-15,-3-1 3 16,-5-5 5-16,-5 3 2 16,-5 6 0-16,-4 4-3 15,-1 5-4-15,-4 4-4 16,-2 2-2-16,1 1-2 15,0 2-4-15,9 4-3 0,0 0-1 16,7 7-2-16,5-6 1 16,1 0 0-16,10-1 4 15,-2-8 7-15,5-2 7 16,2-4 4-16,-4-4 1 16,2-2-2-16,-1-4-35 15,0-3 85-15</inkml:trace>
  <inkml:trace contextRef="#ctx0" brushRef="#br2" timeOffset="35975.4675">15832 8787 428 0,'0'17'309'16,"0"12"22"-16,-4 15-169 16,-1 0-14-16,-6 2-73 15,1-6-20-15,-9-11-14 16,1-5-7-16,-3-11-4 16,-1-6-3-16,8-7-12 15,-3-8-8-15,6-9-7 16,2-6 4-16,6-7 16 15,4 1 8-15,7 0 10 16,-1 1-2-16,6 10-12 16,-1 2-5-16,3 9-6 15,4 4-3-15,-3 8-1 16,1 7-1-16,3 11-2 16,-2 4 0-16,3 7-26 15,0-2-42-15,-1-3-233 0</inkml:trace>
  <inkml:trace contextRef="#ctx0" brushRef="#br2" timeOffset="36219.975">15939 8909 760 0,'0'0'316'0,"2"5"-186"16,4 3-63-16,6 8-56 15,6 7 0-15,0 4-2 16,1 0-1-16,-3-4-1 16,-6-4-2-16,-2-11 14 15,3-5 20-15,-8-11 39 16,6-8 21-16,-2-11 20 16,-7-8-14-16,4-3-26 15,-3 1-20-15,1 8-34 16,2 5-16-16,0 7-155 15</inkml:trace>
  <inkml:trace contextRef="#ctx0" brushRef="#br2" timeOffset="37363.5894">15639 9282 655 0,'-2'3'310'15,"-4"8"-126"-15,8 8-50 16,-2 18-60-16,4 8-13 16,8 13-16-16,0-2-7 0,5-4-6 15,-4-5-12-15,0-13-11 16,-3-7 0-16,-4-8 0 16,2-8 0-16,-9-8 1 15,1-2 1-15,0-10 0 16,-2-6-3-16,5-5 1 15,-3-8 1-15,1 3 1 16,4 2 3-16,1 6-2 16,5 7-3-16,2 9 2 15,1 5 2-15,1 11 3 16,-1 0 3-16,-2 3-2 16,-3 5-4-16,-1-4 3 15,-1 0-42-15,0 1-143 16</inkml:trace>
  <inkml:trace contextRef="#ctx0" brushRef="#br2" timeOffset="37697.7524">15896 9599 277 0,'4'9'141'15,"4"7"-28"-15,3 3-39 16,2-3-29-16,0-1-7 0,0-5-9 16,-2-2 8-16,-3-6 55 15,-4-4 20-15,-5-5 30 16,0-2 13-16,-6-6-21 16,-1-2-4-16,-3-4-18 15,-4 0-21-15,1-5-32 16,-2 0-19-16,4-8-28 15,3-1-7-15,3-3-5 16,1 0 0-16,2 6 1 16,2 3-1-16,2 12-6 15,2 4-2-15,7 4-5 16,4 1 1-16,5 0 2 16,7 1-26-16,5 1-71 15,-3 0-79-15</inkml:trace>
  <inkml:trace contextRef="#ctx0" brushRef="#br2" timeOffset="37950.6124">16001 9673 648 0,'0'0'274'0,"5"0"-141"15,4-2-29-15,7-2-45 16,5-2-5-16,3 0-27 16,0-2-6-16,0 2-18 15,-2 3-79-15</inkml:trace>
  <inkml:trace contextRef="#ctx0" brushRef="#br2" timeOffset="38375.3403">16116 9440 433 0,'-1'-15'330'0,"1"-11"29"16,1 4-157-16,9 5-35 16,1 7-92-16,3 7-39 15,4 8-2-15,-5 5 2 16,1 11 3-16,-5 0-2 0,-5 5-7 15,-2 2-7-15,-3-3-1 16,-4 0-1-16,-5-8-1 16,2-4-2-16,-5-6-8 15,7-3-5-15,3-3-6 16,0-1-6-16,3 0-7 16,0 0-1-16,0 0 3 15,0-1 6-15,14-1 7 16,30-11 3-16,-24 10 1 15,-4 0 1-15,-2 0-27 16,-1 1-63-16</inkml:trace>
  <inkml:trace contextRef="#ctx0" brushRef="#br2" timeOffset="38828.6993">16259 9249 582 0,'3'-1'269'16,"5"-2"-84"-16,3-2-89 16,9-1-48-16,-2 0 3 15,5-3-14-15,1 3-6 0,-3-2-6 16,-1 1-4-16,-8 1-6 15,-5 1 0-15,-4 4-2 16,-2 0 1-16,-1 4 21 16,0-3-1-16,0 0-2 15,1 10-2-15,2 13-27 16,11 32-2-16,-2-20-1 16,-1 0 0-16,4 8 0 15,1-2 2-15,-5-6 0 16,-3-4 2-16,-1-9-2 15,-7-3 34-15,-2-7 28 16,-4-3 15-16,-12 1 19 16,-1-1-28-16,-4 1-24 15,2-2-17-15,5-3-22 16,7-3-12-16,9-3-89 16,4-4-79-16</inkml:trace>
  <inkml:trace contextRef="#ctx0" brushRef="#br2" timeOffset="39074.5077">16592 9246 894 0,'4'-1'379'0,"2"-4"-188"15,5-1-78-15,11 1-50 16,1 0-18-16,11 3-36 16,-3-2 1-16,-2-1-44 15,-3 1-94-15</inkml:trace>
  <inkml:trace contextRef="#ctx0" brushRef="#br2" timeOffset="39314.9962">16669 9397 644 0,'1'0'339'0,"1"0"-64"16,7-6-156-16,5-1-19 16,6-4-37-16,4-3-19 15,1 0-22-15,1 0-8 16,-1 6-5-16,1 1-13 0,-5 5-216 16</inkml:trace>
  <inkml:trace contextRef="#ctx0" brushRef="#br2" timeOffset="39612.4174">16814 9024 775 0,'-4'-2'389'15,"0"1"-140"-15,1 9-117 16,-1-1-40-16,1 12-42 16,2 0-7-16,0 10-18 15,1 10-4-15,-3 9-6 0,-1 1 1 16,-3 11 5-16,-3-1 6 16,0 3 0-16,-1-4-3 15,4-18-9-15,3-8-7 16,0-18-31-16,4-2-35 15,0-10-219-15</inkml:trace>
  <inkml:trace contextRef="#ctx0" brushRef="#br2" timeOffset="40194.1941">17117 9052 607 0,'-8'0'405'0,"-7"3"6"15,-4 4-229-15,4 3-53 16,2 7-83-16,-1 3-25 0,6 6-17 16,2 4-4-16,6 6-6 15,6 0-3-15,8 0-7 16,3-1 2-16,4-6 1 16,4 0 2-16,-2-12 5 15,5-8-1-15,-2-17 4 16,0-9 2-16,-3-18 15 15,-5-3 9-15,-10-8 32 16,-2 4 19-16,-12 2 47 16,-7 2 16-16,-8 13 1 15,-7 3-16-15,3 12-58 16,-1 3-29-16,10 8-63 16,5 5-61-16,4 2-146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16/12/2021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34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55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28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160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130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380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1241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648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5034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61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88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0A59-FFED-41A9-BB35-C17ACF6B62E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788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0A59-FFED-41A9-BB35-C17ACF6B62E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290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0A59-FFED-41A9-BB35-C17ACF6B62E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602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90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40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650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685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16/12/2021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16/12/2021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16/12/2021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16/12/2021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318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16/12/2021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620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16/12/2021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837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16/12/2021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4685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16/12/2021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823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16/12/2021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5737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16/12/2021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2034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pPr/>
              <a:t>16/12/2021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>
                <a:solidFill>
                  <a:srgbClr val="455F51"/>
                </a:solidFill>
              </a:rPr>
              <a:pPr/>
              <a:t>‹#›</a:t>
            </a:fld>
            <a:endParaRPr lang="el-GR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9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16/12/2021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16/12/2021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39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16/12/2021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6936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16/12/2021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171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16/12/2021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16/12/2021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16/12/2021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16/12/2021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16/12/2021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16/12/2021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16/12/2021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16/12/2021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pPr/>
              <a:t>16/12/2021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54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customXml" Target="../ink/ink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customXml" Target="../ink/ink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customXml" Target="../ink/ink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23.emf"/><Relationship Id="rId4" Type="http://schemas.openxmlformats.org/officeDocument/2006/relationships/customXml" Target="../ink/ink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customXml" Target="../ink/ink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n-US" dirty="0" smtClean="0"/>
              <a:t>21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>
                <a:solidFill>
                  <a:prstClr val="black"/>
                </a:solidFill>
              </a:rPr>
              <a:t>Υλοποίηση  Συστημάτων Διακριτού Χρόνου</a:t>
            </a:r>
            <a:endParaRPr lang="el-GR" sz="21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377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Υλοποίηση </a:t>
                </a:r>
                <a:r>
                  <a:rPr lang="en-US" b="1" dirty="0" smtClean="0"/>
                  <a:t>IIR </a:t>
                </a:r>
                <a:r>
                  <a:rPr lang="el-GR" b="1" dirty="0" smtClean="0"/>
                  <a:t>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Έστω το ΓΧΑ σύστημα που δίνεται από</a:t>
                </a:r>
                <a:r>
                  <a:rPr lang="en-US" dirty="0" smtClean="0"/>
                  <a:t> </a:t>
                </a:r>
                <a:r>
                  <a:rPr lang="el-GR" dirty="0" smtClean="0"/>
                  <a:t>το διάγραμμα. Βρείτε το σύστημα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το οποίο υλοποιεί.</a:t>
                </a:r>
                <a:endParaRPr lang="en-US" sz="100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973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" y="1889761"/>
            <a:ext cx="9046324" cy="21780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104400" y="1886760"/>
              <a:ext cx="8886600" cy="4362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840" y="1876320"/>
                <a:ext cx="8904240" cy="438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796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Υλοποίηση </a:t>
            </a:r>
            <a:r>
              <a:rPr lang="en-US" b="1" dirty="0" smtClean="0"/>
              <a:t>IIR </a:t>
            </a:r>
            <a:r>
              <a:rPr lang="el-GR" b="1" dirty="0" smtClean="0"/>
              <a:t>συστημάτων διακριτού χρόνου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Παράδειγμα: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85" y="661852"/>
            <a:ext cx="6189915" cy="14903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33200" y="697680"/>
              <a:ext cx="7140600" cy="5484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3840" y="686520"/>
                <a:ext cx="7160400" cy="550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842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Υλοποίηση </a:t>
            </a:r>
            <a:r>
              <a:rPr lang="en-US" b="1" dirty="0" smtClean="0"/>
              <a:t>IIR </a:t>
            </a:r>
            <a:r>
              <a:rPr lang="el-GR" b="1" dirty="0" smtClean="0"/>
              <a:t>συστημάτων διακριτού χρόνου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Παράδειγμα: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85" y="661852"/>
            <a:ext cx="6189915" cy="14903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32120" y="1095840"/>
              <a:ext cx="8903880" cy="5169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6360" y="1091520"/>
                <a:ext cx="8919000" cy="518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801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 fontScale="925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Υλοποίηση</a:t>
                </a:r>
                <a:r>
                  <a:rPr lang="el-GR" b="1" dirty="0" smtClean="0"/>
                  <a:t> </a:t>
                </a:r>
                <a:r>
                  <a:rPr lang="en-US" b="1" dirty="0" smtClean="0"/>
                  <a:t>FIR </a:t>
                </a:r>
                <a:r>
                  <a:rPr lang="el-GR" b="1" dirty="0" smtClean="0"/>
                  <a:t>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Για τα </a:t>
                </a:r>
                <a:r>
                  <a:rPr lang="en-US" dirty="0" smtClean="0"/>
                  <a:t>FIR </a:t>
                </a:r>
                <a:r>
                  <a:rPr lang="el-GR" dirty="0" smtClean="0"/>
                  <a:t>συστήματα, καταλαβαίνετε ότι λόγω της απουσίας πόλων, τα </a:t>
                </a:r>
                <a:r>
                  <a:rPr lang="en-US" dirty="0" smtClean="0"/>
                  <a:t>Direct Form I </a:t>
                </a:r>
                <a:r>
                  <a:rPr lang="el-GR" dirty="0" smtClean="0"/>
                  <a:t>και </a:t>
                </a:r>
                <a:r>
                  <a:rPr lang="en-US" dirty="0" smtClean="0"/>
                  <a:t>II </a:t>
                </a:r>
                <a:r>
                  <a:rPr lang="el-GR" dirty="0" smtClean="0"/>
                  <a:t>που γνωρίσαμε «ενώνονται» σε μια μορφή, </a:t>
                </a:r>
                <a:r>
                  <a:rPr lang="en-US" dirty="0" smtClean="0"/>
                  <a:t>Direct Form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Η γενική εξίσωση διαφορών είναι 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sz="9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sz="6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Η </a:t>
                </a:r>
                <a:r>
                  <a:rPr lang="en-US" dirty="0" smtClean="0"/>
                  <a:t>Direct Form </a:t>
                </a:r>
                <a:r>
                  <a:rPr lang="el-GR" dirty="0" smtClean="0"/>
                  <a:t>υλοποίηση είναι η παρακάτω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837" t="-1647" r="-10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928" t="4474" r="1276" b="4401"/>
          <a:stretch/>
        </p:blipFill>
        <p:spPr>
          <a:xfrm>
            <a:off x="130373" y="4105276"/>
            <a:ext cx="8915951" cy="162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9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Υλοποίηση </a:t>
                </a:r>
                <a:r>
                  <a:rPr lang="en-US" b="1" dirty="0" smtClean="0"/>
                  <a:t>FIR </a:t>
                </a:r>
                <a:r>
                  <a:rPr lang="el-GR" b="1" dirty="0" smtClean="0"/>
                  <a:t>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Μορφή σε Σειρά (</a:t>
                </a:r>
                <a:r>
                  <a:rPr lang="en-US" dirty="0" smtClean="0"/>
                  <a:t>cascade form)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sz="9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Μια γενική υλοποίηση σε σειρά φαίνεται παρακάτω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905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10" y="3417383"/>
            <a:ext cx="8959041" cy="286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1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Υλοποίηση </a:t>
                </a:r>
                <a:r>
                  <a:rPr lang="en-US" b="1" dirty="0" smtClean="0"/>
                  <a:t>FIR </a:t>
                </a:r>
                <a:r>
                  <a:rPr lang="el-GR" b="1" dirty="0" smtClean="0"/>
                  <a:t>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Συστήματα Γραμμικής Φάσης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Για να σχεδιάσουμε αποδοτικές δομές για συστήματα γραμμικής φάσης πρέπει να εκμεταλλευτούμε τις συμμετρίες τους</a:t>
                </a: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n-US" sz="600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=0,1,⋯,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Τύπου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Ι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ΙΙ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=0,1,⋯,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Τύπου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ΙΙΙ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IV</m:t>
                      </m:r>
                    </m:oMath>
                  </m:oMathPara>
                </a14:m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Οποιαδήποτε συμμετρία κι αν ισχύει, μπορούμε να μειώσουμε το πλήθος των </a:t>
                </a:r>
                <a:r>
                  <a:rPr lang="el-GR" b="1" dirty="0" smtClean="0"/>
                  <a:t>πολλαπλασιασμών</a:t>
                </a:r>
                <a:r>
                  <a:rPr lang="el-GR" dirty="0" smtClean="0"/>
                  <a:t> σχεδόν στο μισό!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Ας δούμε πως μπορούμε να τα γράψουμε με κατάλληλο τρόπο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905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6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Υλοποίηση </a:t>
                </a:r>
                <a:r>
                  <a:rPr lang="en-US" b="1" dirty="0" smtClean="0"/>
                  <a:t>FIR </a:t>
                </a:r>
                <a:r>
                  <a:rPr lang="el-GR" b="1" dirty="0" smtClean="0"/>
                  <a:t>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Συστήματα Γραμμικής Φάσης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Έστω Μ άρτιος, οπότε ξεκινάμε με τα τύπου Ι και ΙΙΙ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Τύπου Ι: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Τύπου ΙΙΙ: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Έστω Μ περιττός, οπότε μιλάμε για τύπου ΙΙ, </a:t>
                </a:r>
                <a:r>
                  <a:rPr lang="en-US" dirty="0" smtClean="0"/>
                  <a:t>IV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Τύπου </a:t>
                </a:r>
                <a:r>
                  <a:rPr lang="en-US" dirty="0" smtClean="0"/>
                  <a:t>II: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Τύπου </a:t>
                </a:r>
                <a:r>
                  <a:rPr lang="en-US" dirty="0" smtClean="0"/>
                  <a:t>IV: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633" t="-16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96046" y="2044460"/>
            <a:ext cx="875204" cy="353683"/>
          </a:xfrm>
          <a:prstGeom prst="roundRect">
            <a:avLst/>
          </a:prstGeom>
          <a:solidFill>
            <a:schemeClr val="accent1">
              <a:alpha val="7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45215" y="2044460"/>
            <a:ext cx="1441210" cy="353683"/>
          </a:xfrm>
          <a:prstGeom prst="roundRect">
            <a:avLst/>
          </a:prstGeom>
          <a:solidFill>
            <a:srgbClr val="00B0F0">
              <a:alpha val="7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25787" y="1949569"/>
            <a:ext cx="2643233" cy="543464"/>
          </a:xfrm>
          <a:prstGeom prst="roundRect">
            <a:avLst/>
          </a:prstGeom>
          <a:solidFill>
            <a:schemeClr val="accent6">
              <a:alpha val="2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05100" y="1888262"/>
            <a:ext cx="3131820" cy="666078"/>
          </a:xfrm>
          <a:prstGeom prst="roundRect">
            <a:avLst/>
          </a:prstGeom>
          <a:solidFill>
            <a:srgbClr val="FF0000">
              <a:alpha val="1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Oval 5"/>
          <p:cNvSpPr/>
          <p:nvPr/>
        </p:nvSpPr>
        <p:spPr>
          <a:xfrm>
            <a:off x="5924203" y="1810693"/>
            <a:ext cx="1716922" cy="841972"/>
          </a:xfrm>
          <a:prstGeom prst="ellipse">
            <a:avLst/>
          </a:prstGeom>
          <a:solidFill>
            <a:srgbClr val="00B050">
              <a:alpha val="6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364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-1" b="48125"/>
          <a:stretch/>
        </p:blipFill>
        <p:spPr>
          <a:xfrm>
            <a:off x="372589" y="1022959"/>
            <a:ext cx="8288638" cy="2851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Υλοποίηση </a:t>
            </a:r>
            <a:r>
              <a:rPr lang="en-US" b="1" dirty="0" smtClean="0"/>
              <a:t>FIR </a:t>
            </a:r>
            <a:r>
              <a:rPr lang="el-GR" b="1" dirty="0" smtClean="0"/>
              <a:t>συστημάτων διακριτού χρόνου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Συστήματα Γραμμικής Φάσης</a:t>
            </a:r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34215" y="1209675"/>
            <a:ext cx="4647654" cy="523887"/>
          </a:xfrm>
          <a:prstGeom prst="roundRect">
            <a:avLst/>
          </a:prstGeom>
          <a:solidFill>
            <a:schemeClr val="accent1">
              <a:alpha val="7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48266" y="2602893"/>
            <a:ext cx="5452659" cy="499876"/>
          </a:xfrm>
          <a:prstGeom prst="roundRect">
            <a:avLst/>
          </a:prstGeom>
          <a:solidFill>
            <a:srgbClr val="00B0F0">
              <a:alpha val="7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73633" y="1859280"/>
            <a:ext cx="582556" cy="682306"/>
          </a:xfrm>
          <a:prstGeom prst="roundRect">
            <a:avLst/>
          </a:prstGeom>
          <a:solidFill>
            <a:schemeClr val="accent6">
              <a:alpha val="2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475543" y="1842359"/>
            <a:ext cx="582556" cy="682306"/>
          </a:xfrm>
          <a:prstGeom prst="roundRect">
            <a:avLst/>
          </a:prstGeom>
          <a:solidFill>
            <a:schemeClr val="accent6">
              <a:alpha val="2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24810" y="1859280"/>
            <a:ext cx="582556" cy="682306"/>
          </a:xfrm>
          <a:prstGeom prst="roundRect">
            <a:avLst/>
          </a:prstGeom>
          <a:solidFill>
            <a:schemeClr val="accent6">
              <a:alpha val="2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8637" y="1859280"/>
            <a:ext cx="582556" cy="682306"/>
          </a:xfrm>
          <a:prstGeom prst="roundRect">
            <a:avLst/>
          </a:prstGeom>
          <a:solidFill>
            <a:schemeClr val="accent6">
              <a:alpha val="2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33500" y="2028824"/>
            <a:ext cx="351924" cy="1215903"/>
          </a:xfrm>
          <a:prstGeom prst="roundRect">
            <a:avLst/>
          </a:prstGeom>
          <a:solidFill>
            <a:srgbClr val="FF0000">
              <a:alpha val="1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ounded Rectangle 16"/>
          <p:cNvSpPr/>
          <p:nvPr/>
        </p:nvSpPr>
        <p:spPr>
          <a:xfrm>
            <a:off x="2622900" y="2028824"/>
            <a:ext cx="315782" cy="1215904"/>
          </a:xfrm>
          <a:prstGeom prst="roundRect">
            <a:avLst/>
          </a:prstGeom>
          <a:solidFill>
            <a:srgbClr val="FF0000">
              <a:alpha val="1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Rounded Rectangle 17"/>
          <p:cNvSpPr/>
          <p:nvPr/>
        </p:nvSpPr>
        <p:spPr>
          <a:xfrm>
            <a:off x="3924899" y="2028824"/>
            <a:ext cx="328824" cy="1215904"/>
          </a:xfrm>
          <a:prstGeom prst="roundRect">
            <a:avLst/>
          </a:prstGeom>
          <a:solidFill>
            <a:srgbClr val="FF0000">
              <a:alpha val="1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Rounded Rectangle 18"/>
          <p:cNvSpPr/>
          <p:nvPr/>
        </p:nvSpPr>
        <p:spPr>
          <a:xfrm>
            <a:off x="5901008" y="2028824"/>
            <a:ext cx="338212" cy="1215904"/>
          </a:xfrm>
          <a:prstGeom prst="roundRect">
            <a:avLst/>
          </a:prstGeom>
          <a:solidFill>
            <a:srgbClr val="FF0000">
              <a:alpha val="1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t="51875"/>
          <a:stretch/>
        </p:blipFill>
        <p:spPr>
          <a:xfrm>
            <a:off x="372589" y="3874883"/>
            <a:ext cx="8288638" cy="26457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orizontal Scroll 5"/>
              <p:cNvSpPr/>
              <p:nvPr/>
            </p:nvSpPr>
            <p:spPr>
              <a:xfrm>
                <a:off x="5169529" y="367114"/>
                <a:ext cx="3876795" cy="728356"/>
              </a:xfrm>
              <a:prstGeom prst="horizontalScroll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ctrlPr>
                                <a:rPr lang="en-US" sz="1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sz="1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sz="1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d>
                            <m:dPr>
                              <m:ctrlPr>
                                <a:rPr lang="en-US" sz="1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sz="1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−(</m:t>
                                  </m:r>
                                  <m:r>
                                    <a:rPr lang="en-US" sz="1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1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sz="1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sz="1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sz="1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Horizontal Scrol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529" y="367114"/>
                <a:ext cx="3876795" cy="728356"/>
              </a:xfrm>
              <a:prstGeom prst="horizontalScroll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Half Frame 20"/>
          <p:cNvSpPr/>
          <p:nvPr/>
        </p:nvSpPr>
        <p:spPr>
          <a:xfrm flipH="1">
            <a:off x="6700265" y="1209675"/>
            <a:ext cx="1161705" cy="2035053"/>
          </a:xfrm>
          <a:custGeom>
            <a:avLst/>
            <a:gdLst>
              <a:gd name="connsiteX0" fmla="*/ 0 w 1303226"/>
              <a:gd name="connsiteY0" fmla="*/ 0 h 2009870"/>
              <a:gd name="connsiteX1" fmla="*/ 1303226 w 1303226"/>
              <a:gd name="connsiteY1" fmla="*/ 0 h 2009870"/>
              <a:gd name="connsiteX2" fmla="*/ 1021553 w 1303226"/>
              <a:gd name="connsiteY2" fmla="*/ 434404 h 2009870"/>
              <a:gd name="connsiteX3" fmla="*/ 434404 w 1303226"/>
              <a:gd name="connsiteY3" fmla="*/ 434404 h 2009870"/>
              <a:gd name="connsiteX4" fmla="*/ 434404 w 1303226"/>
              <a:gd name="connsiteY4" fmla="*/ 1339920 h 2009870"/>
              <a:gd name="connsiteX5" fmla="*/ 0 w 1303226"/>
              <a:gd name="connsiteY5" fmla="*/ 2009870 h 2009870"/>
              <a:gd name="connsiteX6" fmla="*/ 0 w 1303226"/>
              <a:gd name="connsiteY6" fmla="*/ 0 h 2009870"/>
              <a:gd name="connsiteX0" fmla="*/ 0 w 1303226"/>
              <a:gd name="connsiteY0" fmla="*/ 0 h 2018930"/>
              <a:gd name="connsiteX1" fmla="*/ 1303226 w 1303226"/>
              <a:gd name="connsiteY1" fmla="*/ 0 h 2018930"/>
              <a:gd name="connsiteX2" fmla="*/ 1021553 w 1303226"/>
              <a:gd name="connsiteY2" fmla="*/ 434404 h 2018930"/>
              <a:gd name="connsiteX3" fmla="*/ 434404 w 1303226"/>
              <a:gd name="connsiteY3" fmla="*/ 434404 h 2018930"/>
              <a:gd name="connsiteX4" fmla="*/ 434404 w 1303226"/>
              <a:gd name="connsiteY4" fmla="*/ 2018930 h 2018930"/>
              <a:gd name="connsiteX5" fmla="*/ 0 w 1303226"/>
              <a:gd name="connsiteY5" fmla="*/ 2009870 h 2018930"/>
              <a:gd name="connsiteX6" fmla="*/ 0 w 1303226"/>
              <a:gd name="connsiteY6" fmla="*/ 0 h 2018930"/>
              <a:gd name="connsiteX0" fmla="*/ 0 w 1303226"/>
              <a:gd name="connsiteY0" fmla="*/ 0 h 2018930"/>
              <a:gd name="connsiteX1" fmla="*/ 1303226 w 1303226"/>
              <a:gd name="connsiteY1" fmla="*/ 0 h 2018930"/>
              <a:gd name="connsiteX2" fmla="*/ 1293157 w 1303226"/>
              <a:gd name="connsiteY2" fmla="*/ 425350 h 2018930"/>
              <a:gd name="connsiteX3" fmla="*/ 434404 w 1303226"/>
              <a:gd name="connsiteY3" fmla="*/ 434404 h 2018930"/>
              <a:gd name="connsiteX4" fmla="*/ 434404 w 1303226"/>
              <a:gd name="connsiteY4" fmla="*/ 2018930 h 2018930"/>
              <a:gd name="connsiteX5" fmla="*/ 0 w 1303226"/>
              <a:gd name="connsiteY5" fmla="*/ 2009870 h 2018930"/>
              <a:gd name="connsiteX6" fmla="*/ 0 w 1303226"/>
              <a:gd name="connsiteY6" fmla="*/ 0 h 2018930"/>
              <a:gd name="connsiteX0" fmla="*/ 0 w 1303226"/>
              <a:gd name="connsiteY0" fmla="*/ 0 h 2018930"/>
              <a:gd name="connsiteX1" fmla="*/ 1303226 w 1303226"/>
              <a:gd name="connsiteY1" fmla="*/ 0 h 2018930"/>
              <a:gd name="connsiteX2" fmla="*/ 1293157 w 1303226"/>
              <a:gd name="connsiteY2" fmla="*/ 425350 h 2018930"/>
              <a:gd name="connsiteX3" fmla="*/ 454719 w 1303226"/>
              <a:gd name="connsiteY3" fmla="*/ 563061 h 2018930"/>
              <a:gd name="connsiteX4" fmla="*/ 434404 w 1303226"/>
              <a:gd name="connsiteY4" fmla="*/ 2018930 h 2018930"/>
              <a:gd name="connsiteX5" fmla="*/ 0 w 1303226"/>
              <a:gd name="connsiteY5" fmla="*/ 2009870 h 2018930"/>
              <a:gd name="connsiteX6" fmla="*/ 0 w 1303226"/>
              <a:gd name="connsiteY6" fmla="*/ 0 h 2018930"/>
              <a:gd name="connsiteX0" fmla="*/ 0 w 1303315"/>
              <a:gd name="connsiteY0" fmla="*/ 0 h 2018930"/>
              <a:gd name="connsiteX1" fmla="*/ 1303226 w 1303315"/>
              <a:gd name="connsiteY1" fmla="*/ 0 h 2018930"/>
              <a:gd name="connsiteX2" fmla="*/ 1303315 w 1303315"/>
              <a:gd name="connsiteY2" fmla="*/ 536852 h 2018930"/>
              <a:gd name="connsiteX3" fmla="*/ 454719 w 1303315"/>
              <a:gd name="connsiteY3" fmla="*/ 563061 h 2018930"/>
              <a:gd name="connsiteX4" fmla="*/ 434404 w 1303315"/>
              <a:gd name="connsiteY4" fmla="*/ 2018930 h 2018930"/>
              <a:gd name="connsiteX5" fmla="*/ 0 w 1303315"/>
              <a:gd name="connsiteY5" fmla="*/ 2009870 h 2018930"/>
              <a:gd name="connsiteX6" fmla="*/ 0 w 1303315"/>
              <a:gd name="connsiteY6" fmla="*/ 0 h 2018930"/>
              <a:gd name="connsiteX0" fmla="*/ 0 w 1303315"/>
              <a:gd name="connsiteY0" fmla="*/ 0 h 2018930"/>
              <a:gd name="connsiteX1" fmla="*/ 1303226 w 1303315"/>
              <a:gd name="connsiteY1" fmla="*/ 0 h 2018930"/>
              <a:gd name="connsiteX2" fmla="*/ 1303315 w 1303315"/>
              <a:gd name="connsiteY2" fmla="*/ 554007 h 2018930"/>
              <a:gd name="connsiteX3" fmla="*/ 454719 w 1303315"/>
              <a:gd name="connsiteY3" fmla="*/ 563061 h 2018930"/>
              <a:gd name="connsiteX4" fmla="*/ 434404 w 1303315"/>
              <a:gd name="connsiteY4" fmla="*/ 2018930 h 2018930"/>
              <a:gd name="connsiteX5" fmla="*/ 0 w 1303315"/>
              <a:gd name="connsiteY5" fmla="*/ 2009870 h 2018930"/>
              <a:gd name="connsiteX6" fmla="*/ 0 w 1303315"/>
              <a:gd name="connsiteY6" fmla="*/ 0 h 2018930"/>
              <a:gd name="connsiteX0" fmla="*/ 0 w 1303315"/>
              <a:gd name="connsiteY0" fmla="*/ 0 h 2018930"/>
              <a:gd name="connsiteX1" fmla="*/ 1303226 w 1303315"/>
              <a:gd name="connsiteY1" fmla="*/ 0 h 2018930"/>
              <a:gd name="connsiteX2" fmla="*/ 1303315 w 1303315"/>
              <a:gd name="connsiteY2" fmla="*/ 562585 h 2018930"/>
              <a:gd name="connsiteX3" fmla="*/ 454719 w 1303315"/>
              <a:gd name="connsiteY3" fmla="*/ 563061 h 2018930"/>
              <a:gd name="connsiteX4" fmla="*/ 434404 w 1303315"/>
              <a:gd name="connsiteY4" fmla="*/ 2018930 h 2018930"/>
              <a:gd name="connsiteX5" fmla="*/ 0 w 1303315"/>
              <a:gd name="connsiteY5" fmla="*/ 2009870 h 2018930"/>
              <a:gd name="connsiteX6" fmla="*/ 0 w 1303315"/>
              <a:gd name="connsiteY6" fmla="*/ 0 h 2018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3315" h="2018930">
                <a:moveTo>
                  <a:pt x="0" y="0"/>
                </a:moveTo>
                <a:lnTo>
                  <a:pt x="1303226" y="0"/>
                </a:lnTo>
                <a:cubicBezTo>
                  <a:pt x="1303256" y="178951"/>
                  <a:pt x="1303285" y="383634"/>
                  <a:pt x="1303315" y="562585"/>
                </a:cubicBezTo>
                <a:lnTo>
                  <a:pt x="454719" y="563061"/>
                </a:lnTo>
                <a:lnTo>
                  <a:pt x="434404" y="2018930"/>
                </a:lnTo>
                <a:lnTo>
                  <a:pt x="0" y="2009870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7000"/>
            </a:srgbClr>
          </a:solidFill>
          <a:ln cap="flat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259171" y="575107"/>
            <a:ext cx="549035" cy="410335"/>
          </a:xfrm>
          <a:prstGeom prst="roundRect">
            <a:avLst/>
          </a:prstGeom>
          <a:solidFill>
            <a:schemeClr val="accent1">
              <a:alpha val="7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897848" y="575106"/>
            <a:ext cx="1056029" cy="406603"/>
          </a:xfrm>
          <a:prstGeom prst="ellipse">
            <a:avLst/>
          </a:prstGeom>
          <a:solidFill>
            <a:srgbClr val="00B050">
              <a:alpha val="6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Rounded Rectangle 23"/>
          <p:cNvSpPr/>
          <p:nvPr/>
        </p:nvSpPr>
        <p:spPr>
          <a:xfrm>
            <a:off x="6895489" y="575106"/>
            <a:ext cx="904683" cy="406604"/>
          </a:xfrm>
          <a:prstGeom prst="roundRect">
            <a:avLst/>
          </a:prstGeom>
          <a:solidFill>
            <a:srgbClr val="00B0F0">
              <a:alpha val="7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722370" y="652803"/>
            <a:ext cx="264119" cy="252245"/>
          </a:xfrm>
          <a:prstGeom prst="roundRect">
            <a:avLst/>
          </a:prstGeom>
          <a:solidFill>
            <a:schemeClr val="accent6">
              <a:alpha val="2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000750" y="621734"/>
            <a:ext cx="248896" cy="314382"/>
          </a:xfrm>
          <a:prstGeom prst="roundRect">
            <a:avLst/>
          </a:prstGeom>
          <a:solidFill>
            <a:srgbClr val="FF0000">
              <a:alpha val="1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119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Υλοποίηση </a:t>
            </a:r>
            <a:r>
              <a:rPr lang="en-US" b="1" dirty="0" smtClean="0"/>
              <a:t>FIR </a:t>
            </a:r>
            <a:r>
              <a:rPr lang="el-GR" b="1" dirty="0" smtClean="0"/>
              <a:t>συστημάτων διακριτού χρόνου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Συστήματα Γραμμικής Φάσης</a:t>
            </a:r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50841" r="76" b="1"/>
          <a:stretch/>
        </p:blipFill>
        <p:spPr>
          <a:xfrm>
            <a:off x="428625" y="3845719"/>
            <a:ext cx="8196263" cy="26548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" b="49289"/>
          <a:stretch/>
        </p:blipFill>
        <p:spPr>
          <a:xfrm>
            <a:off x="428625" y="1099966"/>
            <a:ext cx="8202461" cy="273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1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Υλοποίηση </a:t>
                </a:r>
                <a:r>
                  <a:rPr lang="en-US" b="1" dirty="0" smtClean="0"/>
                  <a:t>FIR </a:t>
                </a:r>
                <a:r>
                  <a:rPr lang="el-GR" b="1" dirty="0" smtClean="0"/>
                  <a:t>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Έστω το ΓΧΑ σύστημα που δίνεται από την κρουστική απόκριση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sz="1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−4]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 </a:t>
                </a:r>
                <a:r>
                  <a:rPr lang="en-US" dirty="0" smtClean="0"/>
                  <a:t>  </a:t>
                </a:r>
                <a:r>
                  <a:rPr lang="el-GR" dirty="0" smtClean="0"/>
                  <a:t>Συζητήστε και σχεδιάστε τη</a:t>
                </a:r>
                <a:r>
                  <a:rPr lang="en-US" dirty="0" smtClean="0"/>
                  <a:t> </a:t>
                </a:r>
                <a:r>
                  <a:rPr lang="el-GR" dirty="0" smtClean="0"/>
                  <a:t>βέλτιστη υλοποίηση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973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53360" y="271080"/>
              <a:ext cx="8694000" cy="62787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9040" y="264960"/>
                <a:ext cx="8708040" cy="628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4368600" y="3163320"/>
              <a:ext cx="4549680" cy="33724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61760" y="3159360"/>
                <a:ext cx="4567680" cy="338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335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922" y="304770"/>
            <a:ext cx="3425078" cy="22552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Υλοποίηση συστημάτων διακριτού χρόνου</a:t>
            </a:r>
            <a:r>
              <a:rPr lang="en-US" b="1" dirty="0" smtClean="0"/>
              <a:t> (</a:t>
            </a:r>
            <a:r>
              <a:rPr lang="el-GR" b="1" dirty="0" smtClean="0"/>
              <a:t>επανάληψη…)</a:t>
            </a: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Βασικοί δομικοί λίθοι: </a:t>
            </a:r>
          </a:p>
          <a:p>
            <a:pPr lvl="1">
              <a:buClrTx/>
              <a:buSzPct val="120000"/>
              <a:buFont typeface="Wingdings" panose="05000000000000000000" pitchFamily="2" charset="2"/>
              <a:buChar char="q"/>
            </a:pPr>
            <a:r>
              <a:rPr lang="el-GR" dirty="0"/>
              <a:t> </a:t>
            </a:r>
            <a:r>
              <a:rPr lang="el-GR" dirty="0" smtClean="0"/>
              <a:t>Πρόσθεση</a:t>
            </a:r>
          </a:p>
          <a:p>
            <a:pPr lvl="1">
              <a:buClrTx/>
              <a:buSzPct val="120000"/>
              <a:buFont typeface="Wingdings" panose="05000000000000000000" pitchFamily="2" charset="2"/>
              <a:buChar char="q"/>
            </a:pPr>
            <a:r>
              <a:rPr lang="el-GR" dirty="0"/>
              <a:t> </a:t>
            </a:r>
            <a:r>
              <a:rPr lang="el-GR" dirty="0" smtClean="0"/>
              <a:t>Πολλαπλασιασμός</a:t>
            </a:r>
          </a:p>
          <a:p>
            <a:pPr lvl="1">
              <a:buClrTx/>
              <a:buSzPct val="120000"/>
              <a:buFont typeface="Wingdings" panose="05000000000000000000" pitchFamily="2" charset="2"/>
              <a:buChar char="q"/>
            </a:pPr>
            <a:r>
              <a:rPr lang="el-GR" dirty="0"/>
              <a:t> </a:t>
            </a:r>
            <a:r>
              <a:rPr lang="el-GR" dirty="0" smtClean="0"/>
              <a:t>Καθυστέρηση (αποθήκευση στη μνήμη)</a:t>
            </a:r>
          </a:p>
          <a:p>
            <a:pPr marL="201168" lvl="1" indent="0">
              <a:buClrTx/>
              <a:buSzPct val="120000"/>
              <a:buNone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84950"/>
            <a:ext cx="4039803" cy="3317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584" y="2984950"/>
            <a:ext cx="3482957" cy="33026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62103" y="5216434"/>
            <a:ext cx="1039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Direct Form I</a:t>
            </a:r>
            <a:endParaRPr lang="el-G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6841" y="5216434"/>
            <a:ext cx="1039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Direct Form II</a:t>
            </a:r>
            <a:endParaRPr lang="el-G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23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0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141867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Υλοποίηση </a:t>
                </a:r>
                <a:r>
                  <a:rPr lang="en-US" b="1" dirty="0" smtClean="0"/>
                  <a:t>IIR </a:t>
                </a:r>
                <a:r>
                  <a:rPr lang="el-GR" b="1" dirty="0" smtClean="0"/>
                  <a:t>συστημάτων διακριτού χρόνου (επανάληψη…)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dirty="0" smtClean="0"/>
                  <a:t>Μορφή σε σειρά</a:t>
                </a:r>
                <a:endParaRPr lang="en-US" sz="500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)(1−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)(1−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 smtClean="0"/>
                  <a:t>   </a:t>
                </a: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Εναλλακτικά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 smtClean="0"/>
                  <a:t>   </a:t>
                </a: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dirty="0" smtClean="0"/>
                  <a:t>Παράλληλη Μορφή</a:t>
                </a:r>
                <a:endParaRPr lang="en-US" b="1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l-GR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)(1−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 smtClean="0"/>
                  <a:t>   </a:t>
                </a:r>
                <a:r>
                  <a:rPr lang="el-GR" dirty="0"/>
                  <a:t>με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/>
                  <a:t>Εναλλακτικά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  </a:t>
                </a:r>
                <a:r>
                  <a:rPr lang="el-GR" dirty="0"/>
                  <a:t>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141867"/>
              </a:xfrm>
              <a:blipFill rotWithShape="0">
                <a:blip r:embed="rId3"/>
                <a:stretch>
                  <a:fillRect l="-1633" t="-208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65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Υλοποίηση </a:t>
            </a:r>
            <a:r>
              <a:rPr lang="en-US" b="1" dirty="0"/>
              <a:t>IIR </a:t>
            </a:r>
            <a:r>
              <a:rPr lang="el-GR" b="1" dirty="0" smtClean="0"/>
              <a:t>συστημάτων διακριτού χρόνου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Ανάστροφη μορφή (</a:t>
            </a:r>
            <a:r>
              <a:rPr lang="en-US" dirty="0" smtClean="0"/>
              <a:t>transposed form)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l-GR" dirty="0" smtClean="0"/>
              <a:t>Τα διαγράμματα που σχεδιάζουμε ως τώρα μπορούν εναλλακτικά να αναπαρασταθούν ως </a:t>
            </a:r>
            <a:r>
              <a:rPr lang="el-GR" dirty="0" err="1" smtClean="0"/>
              <a:t>γράφοι</a:t>
            </a:r>
            <a:r>
              <a:rPr lang="el-GR" dirty="0" smtClean="0"/>
              <a:t> 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Για παράδειγμα, ο γράφος ενός γενικού </a:t>
            </a:r>
            <a:r>
              <a:rPr lang="en-US" dirty="0" smtClean="0"/>
              <a:t>IIR </a:t>
            </a:r>
            <a:r>
              <a:rPr lang="el-GR" dirty="0" smtClean="0"/>
              <a:t>συστήματος σε </a:t>
            </a:r>
            <a:r>
              <a:rPr lang="en-US" dirty="0" smtClean="0"/>
              <a:t>Direct Form II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662" y="2414329"/>
            <a:ext cx="659130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4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Υλοποίηση </a:t>
            </a:r>
            <a:r>
              <a:rPr lang="en-US" b="1" dirty="0"/>
              <a:t>IIR </a:t>
            </a:r>
            <a:r>
              <a:rPr lang="el-GR" b="1" dirty="0" smtClean="0"/>
              <a:t>συστημάτων διακριτού χρόνου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Ανάστροφη μορφή (</a:t>
            </a:r>
            <a:r>
              <a:rPr lang="en-US" dirty="0" smtClean="0"/>
              <a:t>transposed form)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l-GR" dirty="0" smtClean="0"/>
              <a:t>Η θεωρία γράφων μας προσφέρει μια διαδικασία που ονομάζεται αναστροφή </a:t>
            </a:r>
            <a:r>
              <a:rPr lang="en-US" dirty="0" smtClean="0"/>
              <a:t>(reversal) </a:t>
            </a:r>
            <a:r>
              <a:rPr lang="el-GR" dirty="0" smtClean="0"/>
              <a:t>που μας δίνει μερικές εναλλακτικές μορφές δομών, με ενδιαφέρουσες ιδιότητες</a:t>
            </a:r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/>
              <a:t> </a:t>
            </a:r>
            <a:r>
              <a:rPr lang="el-GR" b="1" dirty="0" smtClean="0"/>
              <a:t>Σχεδίαση Ανάστροφης Μορφής</a:t>
            </a:r>
          </a:p>
          <a:p>
            <a:pPr marL="457200" indent="-457200">
              <a:buClrTx/>
              <a:buSzPct val="120000"/>
              <a:buFont typeface="+mj-lt"/>
              <a:buAutoNum type="arabicPeriod"/>
            </a:pPr>
            <a:r>
              <a:rPr lang="el-GR" dirty="0" smtClean="0"/>
              <a:t>Αναστρέφουμε τη φορά όλων των κλάδων του διαγράμματος</a:t>
            </a:r>
          </a:p>
          <a:p>
            <a:pPr marL="292608" lvl="1" indent="0">
              <a:buClrTx/>
              <a:buSzPct val="120000"/>
              <a:buNone/>
            </a:pPr>
            <a:r>
              <a:rPr lang="el-GR" dirty="0" smtClean="0"/>
              <a:t>               Κάθε αθροιστής μετατρέπεται σε διακλάδωση, και το αντίστροφο</a:t>
            </a:r>
          </a:p>
          <a:p>
            <a:pPr marL="457200" indent="-457200">
              <a:buClrTx/>
              <a:buSzPct val="120000"/>
              <a:buFont typeface="+mj-lt"/>
              <a:buAutoNum type="arabicPeriod"/>
            </a:pPr>
            <a:r>
              <a:rPr lang="el-GR" dirty="0" smtClean="0"/>
              <a:t>Αλλάζουμε θέση μεταξύ εισόδου και εξόδου</a:t>
            </a:r>
          </a:p>
          <a:p>
            <a:pPr marL="457200" indent="-457200">
              <a:buClrTx/>
              <a:buSzPct val="120000"/>
              <a:buFont typeface="+mj-lt"/>
              <a:buAutoNum type="arabicPeriod"/>
            </a:pPr>
            <a:r>
              <a:rPr lang="el-GR" dirty="0" smtClean="0"/>
              <a:t>Επανασχεδιάζουμε το διάγραμμα, αναστρέφοντάς το ώστε να παρουσιάζεται η είσοδος στα αριστερά και η έξοδος στα δεξιά</a:t>
            </a:r>
          </a:p>
          <a:p>
            <a:pPr>
              <a:buClrTx/>
              <a:buSzPct val="120000"/>
              <a:buFont typeface="Wingdings" panose="05000000000000000000" pitchFamily="2" charset="2"/>
              <a:buChar char="Ø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Ας το δούμε στην πράξη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24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143" y="638005"/>
            <a:ext cx="4212876" cy="24735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2" y="1853737"/>
            <a:ext cx="4728055" cy="2701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725143" y="3881887"/>
            <a:ext cx="4392978" cy="2618667"/>
            <a:chOff x="4725143" y="3881887"/>
            <a:chExt cx="4392978" cy="261866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5143" y="3881887"/>
              <a:ext cx="4392978" cy="261866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68" t="19843" r="20604" b="12741"/>
            <a:stretch/>
          </p:blipFill>
          <p:spPr>
            <a:xfrm flipV="1">
              <a:off x="8021370" y="4554747"/>
              <a:ext cx="190122" cy="1765426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777428" y="3402949"/>
            <a:ext cx="2160591" cy="642796"/>
            <a:chOff x="6921632" y="3458424"/>
            <a:chExt cx="2160591" cy="642796"/>
          </a:xfrm>
        </p:grpSpPr>
        <p:sp>
          <p:nvSpPr>
            <p:cNvPr id="16" name="Down Arrow 15"/>
            <p:cNvSpPr/>
            <p:nvPr/>
          </p:nvSpPr>
          <p:spPr>
            <a:xfrm>
              <a:off x="6921632" y="3458424"/>
              <a:ext cx="295865" cy="642796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53423" y="3595156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Βήμα 3</a:t>
              </a:r>
              <a:endPara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dirty="0"/>
              <a:t>Υλοποίηση </a:t>
            </a:r>
            <a:r>
              <a:rPr lang="en-US" b="1" dirty="0"/>
              <a:t>IIR </a:t>
            </a:r>
            <a:r>
              <a:rPr lang="el-GR" b="1" dirty="0" smtClean="0"/>
              <a:t>συστημάτων διακριτού χρόνου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Ανάστροφη μορφή (</a:t>
            </a:r>
            <a:r>
              <a:rPr lang="en-US" dirty="0" smtClean="0"/>
              <a:t>transposed form)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l-GR" dirty="0" smtClean="0"/>
              <a:t>Έστω ότι μας δίνεται ο </a:t>
            </a:r>
            <a:r>
              <a:rPr lang="en-US" dirty="0" smtClean="0"/>
              <a:t>Direct Form II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γράφος όπως παρακάτω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Αν εφαρμόσουμε τα βήματα που περιγράφτηκαν </a:t>
            </a:r>
            <a:br>
              <a:rPr lang="el-GR" dirty="0" smtClean="0"/>
            </a:br>
            <a:r>
              <a:rPr lang="el-GR" dirty="0" smtClean="0"/>
              <a:t>πριν, παίρνουμε το νέο διάγραμμα που φαίνεται </a:t>
            </a:r>
            <a:br>
              <a:rPr lang="el-GR" dirty="0" smtClean="0"/>
            </a:br>
            <a:r>
              <a:rPr lang="el-GR" dirty="0" smtClean="0"/>
              <a:t>στα δεξιά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Προσέξτε ότι καταφέραμε χωρίς προσθήκη </a:t>
            </a:r>
            <a:br>
              <a:rPr lang="el-GR" dirty="0" smtClean="0"/>
            </a:br>
            <a:r>
              <a:rPr lang="el-GR" dirty="0" smtClean="0"/>
              <a:t>μνήμης να υλοποιήσουμε πρώτα τα μηδενικά </a:t>
            </a:r>
            <a:br>
              <a:rPr lang="el-GR" dirty="0" smtClean="0"/>
            </a:br>
            <a:r>
              <a:rPr lang="el-GR" dirty="0" smtClean="0"/>
              <a:t>και μετά τους πόλους!! </a:t>
            </a:r>
            <a:r>
              <a:rPr lang="el-GR" dirty="0" smtClean="0">
                <a:sym typeface="Wingdings" panose="05000000000000000000" pitchFamily="2" charset="2"/>
              </a:rPr>
              <a:t></a:t>
            </a:r>
            <a:endParaRPr lang="el-GR" dirty="0"/>
          </a:p>
        </p:txBody>
      </p:sp>
      <p:grpSp>
        <p:nvGrpSpPr>
          <p:cNvPr id="17" name="Group 16"/>
          <p:cNvGrpSpPr/>
          <p:nvPr/>
        </p:nvGrpSpPr>
        <p:grpSpPr>
          <a:xfrm>
            <a:off x="4308896" y="2416525"/>
            <a:ext cx="1828800" cy="787717"/>
            <a:chOff x="6972766" y="3131818"/>
            <a:chExt cx="1828800" cy="787717"/>
          </a:xfrm>
        </p:grpSpPr>
        <p:sp>
          <p:nvSpPr>
            <p:cNvPr id="19" name="Down Arrow 18"/>
            <p:cNvSpPr/>
            <p:nvPr/>
          </p:nvSpPr>
          <p:spPr>
            <a:xfrm rot="13899540">
              <a:off x="7584932" y="2958353"/>
              <a:ext cx="295865" cy="642796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72766" y="3550203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Βήμα 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1&amp;2</a:t>
              </a:r>
              <a:endPara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967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/>
                  <a:t>Υλοποίηση </a:t>
                </a:r>
                <a:r>
                  <a:rPr lang="en-US" b="1" dirty="0"/>
                  <a:t>IIR </a:t>
                </a:r>
                <a:r>
                  <a:rPr lang="el-GR" b="1" dirty="0" smtClean="0"/>
                  <a:t>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Ως τώρα υλοποιούμε εξισώσεις διαφορών ή συναρτήσεις μεταφοράς με χρήση διάφορων δομών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Είναι πολύ ενδιαφέρον και το αντίστροφο!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Δηλ. να αναλύουμε μια δεδομένη υλοποίηση και να βρίσκουμε την εξίσωση διαφορών ή τη συνάρτηση μεταφοράς που υλοποιεί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Προς αυτό υπάρχουν μερικοί απλοί κανόνες που μας διευκολύνουν</a:t>
                </a:r>
              </a:p>
              <a:p>
                <a:pPr marL="514350" indent="-514350">
                  <a:buClrTx/>
                  <a:buSzPct val="120000"/>
                  <a:buFont typeface="+mj-lt"/>
                  <a:buAutoNum type="romanUcPeriod"/>
                </a:pPr>
                <a:r>
                  <a:rPr lang="el-GR" dirty="0" smtClean="0"/>
                  <a:t>Τοποθετούμε ενδιάμεσες μεταβλητές στην έξοδο κάθε αθροιστή (πλην αυτού που σχετίζεται με την έξοδο)</a:t>
                </a:r>
              </a:p>
              <a:p>
                <a:pPr marL="514350" indent="-514350">
                  <a:buClrTx/>
                  <a:buSzPct val="120000"/>
                  <a:buFont typeface="+mj-lt"/>
                  <a:buAutoNum type="romanUcPeriod"/>
                </a:pPr>
                <a:r>
                  <a:rPr lang="el-GR" dirty="0" smtClean="0"/>
                  <a:t>Γράφουμε τις εξισώσεις διαφορών στο πεδίο του χρόνου</a:t>
                </a:r>
              </a:p>
              <a:p>
                <a:pPr marL="514350" indent="-514350">
                  <a:buClrTx/>
                  <a:buSzPct val="120000"/>
                  <a:buFont typeface="+mj-lt"/>
                  <a:buAutoNum type="romanUcPeriod"/>
                </a:pPr>
                <a:r>
                  <a:rPr lang="el-GR" dirty="0" smtClean="0"/>
                  <a:t>Μετατρέπουμε τις εξισώσεις στο χώρο του Ζ</a:t>
                </a:r>
              </a:p>
              <a:p>
                <a:pPr marL="514350" indent="-514350">
                  <a:buClrTx/>
                  <a:buSzPct val="120000"/>
                  <a:buFont typeface="+mj-lt"/>
                  <a:buAutoNum type="romanUcPeriod"/>
                </a:pPr>
                <a:r>
                  <a:rPr lang="el-GR" dirty="0" smtClean="0"/>
                  <a:t>Λύνουμε ως προς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den>
                    </m:f>
                  </m:oMath>
                </a14:m>
                <a:r>
                  <a:rPr lang="el-GR" dirty="0" smtClean="0"/>
                  <a:t> 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2109" t="-1744" r="-190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12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Υλοποίηση </a:t>
                </a:r>
                <a:r>
                  <a:rPr lang="en-US" b="1" dirty="0" smtClean="0"/>
                  <a:t>IIR </a:t>
                </a:r>
                <a:r>
                  <a:rPr lang="el-GR" b="1" dirty="0" smtClean="0"/>
                  <a:t>συστημάτων διακριτού χρόνου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Έστω το ΓΧΑ σύστημα που δίνεται </a:t>
                </a:r>
                <a:br>
                  <a:rPr lang="el-GR" dirty="0" smtClean="0"/>
                </a:br>
                <a:r>
                  <a:rPr lang="el-GR" dirty="0" smtClean="0"/>
                  <a:t>από</a:t>
                </a:r>
                <a:r>
                  <a:rPr lang="en-US" dirty="0" smtClean="0"/>
                  <a:t> </a:t>
                </a:r>
                <a:r>
                  <a:rPr lang="el-GR" dirty="0" smtClean="0"/>
                  <a:t>το διάγραμμα. Βρείτε το σύστημα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το οποίο υλοποιεί.</a:t>
                </a:r>
                <a:endParaRPr lang="en-US" sz="100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290656"/>
              </a:xfrm>
              <a:blipFill rotWithShape="0">
                <a:blip r:embed="rId3"/>
                <a:stretch>
                  <a:fillRect l="-1973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213" y="346019"/>
            <a:ext cx="3717111" cy="25011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87840" y="356400"/>
              <a:ext cx="8955720" cy="5700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920" y="347400"/>
                <a:ext cx="8973360" cy="572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469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1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Υλοποίηση </a:t>
            </a:r>
            <a:r>
              <a:rPr lang="en-US" b="1" dirty="0"/>
              <a:t>I</a:t>
            </a:r>
            <a:r>
              <a:rPr lang="en-US" b="1" dirty="0" smtClean="0"/>
              <a:t>IR </a:t>
            </a:r>
            <a:r>
              <a:rPr lang="el-GR" b="1" dirty="0" smtClean="0"/>
              <a:t>συστημάτων διακριτού χρόνου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Παράδειγμα: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213" y="346019"/>
            <a:ext cx="3717111" cy="25011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00080" y="321120"/>
              <a:ext cx="9011520" cy="6006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680" y="311400"/>
                <a:ext cx="9027000" cy="602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753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14326</TotalTime>
  <Words>603</Words>
  <Application>Microsoft Office PowerPoint</Application>
  <PresentationFormat>On-screen Show (4:3)</PresentationFormat>
  <Paragraphs>161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Cambria Math</vt:lpstr>
      <vt:lpstr>Courier New</vt:lpstr>
      <vt:lpstr>Wingdings</vt:lpstr>
      <vt:lpstr>Retrospect</vt:lpstr>
      <vt:lpstr>1_Retrospect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501</cp:revision>
  <cp:lastPrinted>2019-11-26T13:46:57Z</cp:lastPrinted>
  <dcterms:created xsi:type="dcterms:W3CDTF">2018-08-17T16:23:20Z</dcterms:created>
  <dcterms:modified xsi:type="dcterms:W3CDTF">2021-12-16T15:32:26Z</dcterms:modified>
</cp:coreProperties>
</file>