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3.xml" ContentType="application/inkml+xml"/>
  <Override PartName="/ppt/notesSlides/notesSlide9.xml" ContentType="application/vnd.openxmlformats-officedocument.presentationml.notesSlide+xml"/>
  <Override PartName="/ppt/ink/ink14.xml" ContentType="application/inkml+xml"/>
  <Override PartName="/ppt/notesSlides/notesSlide10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1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2.xml" ContentType="application/vnd.openxmlformats-officedocument.presentationml.notesSlide+xml"/>
  <Override PartName="/ppt/ink/ink19.xml" ContentType="application/inkml+xml"/>
  <Override PartName="/ppt/notesSlides/notesSlide13.xml" ContentType="application/vnd.openxmlformats-officedocument.presentationml.notesSlide+xml"/>
  <Override PartName="/ppt/ink/ink20.xml" ContentType="application/inkml+xml"/>
  <Override PartName="/ppt/notesSlides/notesSlide1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5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16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notesSlides/notesSlide17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1"/>
  </p:notesMasterIdLst>
  <p:handoutMasterIdLst>
    <p:handoutMasterId r:id="rId32"/>
  </p:handoutMasterIdLst>
  <p:sldIdLst>
    <p:sldId id="322" r:id="rId3"/>
    <p:sldId id="361" r:id="rId4"/>
    <p:sldId id="362" r:id="rId5"/>
    <p:sldId id="363" r:id="rId6"/>
    <p:sldId id="323" r:id="rId7"/>
    <p:sldId id="324" r:id="rId8"/>
    <p:sldId id="325" r:id="rId9"/>
    <p:sldId id="326" r:id="rId10"/>
    <p:sldId id="327" r:id="rId11"/>
    <p:sldId id="360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40" r:id="rId24"/>
    <p:sldId id="341" r:id="rId25"/>
    <p:sldId id="342" r:id="rId26"/>
    <p:sldId id="343" r:id="rId27"/>
    <p:sldId id="344" r:id="rId28"/>
    <p:sldId id="345" r:id="rId29"/>
    <p:sldId id="279" r:id="rId30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1" autoAdjust="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3:57:06.4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20662 5058 596 0,'2'-4'140'0</inkml:trace>
  <inkml:trace contextRef="#ctx0" brushRef="#br0" timeOffset="121879.7564">17130 4999 744 0,'-8'2'177'0,"-4"5"-329"16,3-2-109-16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3:16:37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12024 8952 1782 0,'1'21'24'0,"1"13"28"0,0 24-16 16,1 15-10-16,-1-2-6 16,-2-4-5-16,1-6-8 15,0-14-194-15</inkml:trace>
  <inkml:trace contextRef="#ctx0" brushRef="#br0" timeOffset="539.2263">12024 9688 624 0,'1'-11'385'15,"1"-7"-63"-15,-1 12-124 16,2 11-39-16,1 22-73 16,1 10-23-16,-1 28-18 15,2 6-12-15,-1 8-14 16,2 6-6-16,0 0 11 16,-5 1-43-16,-1-6-137 15,-2-12-141-15</inkml:trace>
  <inkml:trace contextRef="#ctx0" brushRef="#br0" timeOffset="896.1365">11976 10789 714 0,'1'-9'392'0,"-1"-9"-105"0,4 12-103 16,-3 4-25-16,-1 13-53 15,4 11-21-15,0 15-9 16,2 9-14-16,1 10-21 16,0 3-7-16,-5 19-15 15,0 4-5-15,-3 3-20 16,-1 0-67-16,-2-3-222 16</inkml:trace>
  <inkml:trace contextRef="#ctx0" brushRef="#br0" timeOffset="1362.9952">12002 11963 836 0,'0'-5'411'16,"-3"-4"-160"-16,3 8-96 16,3-1-25-16,0 4-43 15,-3-2-10-15,0 0-16 16,4 7-10-16,-1 23-21 15,41 59-9-15,-34-20-10 16,-2 7-1-16,-8 4 8 0,-4 2-43 16,-4 19-142-1,-5 4-121-15</inkml:trace>
  <inkml:trace contextRef="#ctx0" brushRef="#br0" timeOffset="1846.2759">11979 13168 496 0,'0'-8'334'16,"1"-10"38"-16,-1 1-118 16,4 5-74-16,0-2-28 15,-2 7-51-15,4 6-28 16,-1 5-33-16,0 11-14 16,2 15-15-16,-2 5 1 15,-1 11-5-15,1 1-2 16,1 4-2-16,0 2-1 0,-1 0-23 15,1 8-46-15,-2 8-144 16,-1 6-195-16</inkml:trace>
  <inkml:trace contextRef="#ctx0" brushRef="#br0" timeOffset="2296.2465">12086 14248 859 0,'0'-1'432'0,"0"-1"-124"16,1 2-71-16,-1 0-77 15,0 0-36-15,0 2-54 16,0 17-8-16,6 32-21 15,-2-23-11-15,2 6-18 16,1 1-4-16,1 7-4 16,0 11 0-16,1 16-1 15,-2 5-1-15,-3 7-15 16,-8-9-22-16,-1-11-54 16,-5-4-42-16,5-5-89 15,5 2-38-15,-3-2-130 16</inkml:trace>
  <inkml:trace contextRef="#ctx0" brushRef="#br0" timeOffset="2614.2167">12060 15688 738 0,'-1'7'392'0,"1"9"-59"16,0 5-125-16,0 10-58 15,0 3-39-15,0 5-61 16,4 3-19-16,0 5-20 15,3-4-5-15,1 10-3 16,-1 4-4-16,0 11-111 16,-4 8-112-16</inkml:trace>
  <inkml:trace contextRef="#ctx0" brushRef="#br0" timeOffset="2982.1781">12020 17041 1072 0,'-1'6'465'0,"0"9"-247"15,0 6-42-15,1 7-41 16,0 5-31-16,1 15-36 16,0 0-7-16,2 14-25 15,0 1-12-15,1-1-13 16,0 5-3-16,-2-10-4 15,0-1 0-15,1-9-49 16,-4-2-51-16,-1-4-182 16,-1 2-269-16</inkml:trace>
  <inkml:trace contextRef="#ctx0" brushRef="#br0" timeOffset="3306.9279">11981 18515 1079 0,'0'10'463'0,"-1"17"-264"15,1 1-30-15,4 7-50 16,2 1-32-16,3 2-37 16,3 3 0-16,3 8-29 15,-2 10-2-15,7 158-3 16</inkml:trace>
  <inkml:trace contextRef="#ctx0" brushRef="#br0" timeOffset="4584.2262">5407 8678 753 0,'3'1'367'15,"-3"3"-104"-15,5 11-146 16,0 10-31-16,-6 15-7 16,5 8-18-16,0 12-22 15,2-2 2-15,2-8-22 16,-4-5 21-16,-4-16-134 15,0-5-115-15</inkml:trace>
  <inkml:trace contextRef="#ctx0" brushRef="#br0" timeOffset="4860.896">5363 8784 736 0,'9'-14'404'0,"9"-18"-67"0,10 3-95 15,2 3-110-15,8 9-35 16,8 14-58-16,3 6-13 16,0 14-14-16,-4 6-7 15,-13 13-3-15,-7 6 1 16,-13 10 3-16,-9 2 3 16,-11-1 3-16,-9-1 2 15,-7-3 1-15,-7-6 0 16,-5-9 1-16,-2-7-8 0,0-15-34 15,0-10-28-15,6-10-46 16,7-1-8-16,0-8-26 16,7 5-24-16</inkml:trace>
  <inkml:trace contextRef="#ctx0" brushRef="#br0" timeOffset="5177.4302">5911 8794 943 0,'-1'-1'485'0,"-5"1"-139"16,6 15-204-16,-10 3-48 16,9 20-38-16,-1 4-3 15,-1 6-15-15,3 1-11 16,-2-7-13-16,2-1 0 16,1-12-10-16,5-3-29 15,-3-12-89-15,2-3-67 0,-6-7-215 16</inkml:trace>
  <inkml:trace contextRef="#ctx0" brushRef="#br0" timeOffset="5378.939">5804 8738 769 0,'0'-6'392'16,"7"-5"-106"-16,15 2-155 15,4 0-38-15,13 2-35 16,3 1-15-16,3 2-17 16,2 0-6-16,-2 5-41 15,-2 4-71-15</inkml:trace>
  <inkml:trace contextRef="#ctx0" brushRef="#br0" timeOffset="5615.2737">5928 8951 825 0,'8'-4'407'16,"10"1"-160"-16,11-2-113 15,4 2-36-15,6 2-60 16,-1-3-17-16,-4 4-59 16,3 0-122-16</inkml:trace>
  <inkml:trace contextRef="#ctx0" brushRef="#br0" timeOffset="6180.0745">6278 8727 638 0,'9'0'382'0,"5"-2"-7"15,13 2-210-15,3 0-17 16,3 0-42-16,0 0-26 16,-4-4-26-16,-3 0-11 0,-4-1-16 15,-4 1-2 1,-9 1-5-16,-1 3-12 0,-10 0-22 16,-5 3-8-16,-4 2-17 15,0 1-1-15,0 5-6 16,2 0 0-16,1 1 12 15,2 5 5-15,2 7 12 16,4 5 3-16,0 9-4 16,0 2 1-16,1 3 4 15,1 0 2-15,2-1 8 16,0-1 4-16,-1-8 14 16,-5-3 6-16,-1-7 11 15,-6-7 6-15,-4-3 7 16,-3-6-1-16,-5-6-2 15,-2-1-7-15,0-5-18 16,0 1-6-16,7 0-11 16,4 1-4-16,9 1-2 0,5 0 6 15,12 0 20-15,2-1 17 16,12 3 24-16,-4-4 3 16,6 4 3-16,2 2-8 15,-1-2-17-15,3 0-4 16,-2-3-35-16</inkml:trace>
  <inkml:trace contextRef="#ctx0" brushRef="#br0" timeOffset="7058.787">17693 8605 849 0,'0'6'334'16,"-2"5"-202"-16,0 17-73 15,2 10 2-15,0 14 1 16,2 7-7-16,2 2-22 16,-1-2-3-16,0-11-5 15,0-9 2-15,1-13-50 16,1-5-83-16</inkml:trace>
  <inkml:trace contextRef="#ctx0" brushRef="#br0" timeOffset="7358.2702">17608 8636 963 0,'14'-10'403'0,"15"-8"-234"0,11 2-37 16,15 12-51-16,2 6-20 16,7 8-34-16,-2 11-7 15,-9 3-10-15,-11 3-2 16,-22 6-2-16,-9 0 1 16,-19 7 1-16,-5 6 0 15,-13 6 2-15,-6 3 0 16,-7-5-1-16,-3-10-1 15,2-5-18-15,1-9-22 16,6-6-60-16,6-6-30 0,6-12-115 16,6-2-138-16</inkml:trace>
  <inkml:trace contextRef="#ctx0" brushRef="#br0" timeOffset="7624.4112">18191 8712 900 0,'0'3'382'15,"-3"2"-163"-15,2 11-138 0,-1 5-21 16,0 13 3-1,2 7-13-15,2 8-21 16,0 0-6-16,-2-9-5 0,2-1 1 16,0-14-48-16,0-3-107 15</inkml:trace>
  <inkml:trace contextRef="#ctx0" brushRef="#br0" timeOffset="7848.011">18148 8597 872 0,'5'-4'407'16,"7"-4"-152"-16,11 0-125 15,8 5-23-15,16-5-21 16,6 6-15-16,6-3-30 15,-2 1-9-15,-12 3-24 16,-7-1-41-16,-14 2-185 16</inkml:trace>
  <inkml:trace contextRef="#ctx0" brushRef="#br0" timeOffset="8085.8618">18203 8833 684 0,'1'0'393'0,"3"-1"1"16,11 2-224-16,5-1-21 15,15 3-18-15,4-1-24 16,-10-1-50-1,-15 0-16-15,0 0-24 0,43 4-74 0</inkml:trace>
  <inkml:trace contextRef="#ctx0" brushRef="#br0" timeOffset="8406.3114">18681 8600 820 0,'6'-3'366'0,"6"1"-157"16,8 0-91-16,12-1-10 15,13 3-6-15,5 0-10 16,7-2-32-16,-5 2-11 16,-5 0-19-16,-6-5-6 15,-5 4-21-15,-1 0-28 16,-16-2-101-16,-7 5-60 16,-13 3-265-16</inkml:trace>
  <inkml:trace contextRef="#ctx0" brushRef="#br0" timeOffset="8638.9208">18899 8626 789 0,'-1'2'388'16,"-3"-1"-134"-16,1 10-130 15,1 4-37-15,0 11-23 16,-1 10-5-16,-5 12-16 15,1 9-8-15,-2 4-17 16,2 0-3-16,3-9 1 16,0-10 3-16,4-15 3 15,0-3-22-15,1-11-79 16,-1-3-80-16</inkml:trace>
  <inkml:trace contextRef="#ctx0" brushRef="#br0" timeOffset="8912.2284">19019 8612 980 0,'1'-6'400'0,"2"-2"-229"16,-2 5-65-16,-3 8-33 15,0 10-21-15,1 14-38 16,2 9 10-16,1 19-4 15,-4 6-5-15,2 10 2 16,-1-2-3-16,4-8 1 16,1-9 2-16,1-19 3 15,0-2 0-15,0-14 2 16,1-3-3-16,-3-5-39 16,1-5-60-16,-2-5-332 15</inkml:trace>
  <inkml:trace contextRef="#ctx0" brushRef="#br0" timeOffset="9232.2713">18679 9169 701 0,'4'-1'359'16,"7"1"-70"-16,6-4-83 16,18 2-38-16,8-2-12 15,15 0-40-15,8 3-25 0,-4-2-38 16,3 1-16-16,-9 0-12 16,-5-4-4-16,-6 1 9 15,-8 1 6 1,-12 4-2-16,-6-1 0 0,-6 3-16 15,-7 1-7-15,-4-2-5 16,-2 3 1-16,0 2-66 16,-2-6-69-16</inkml:trace>
  <inkml:trace contextRef="#ctx0" brushRef="#br0" timeOffset="14069.2699">759 10416 486 0,'-14'1'252'16,"-9"3"-27"-16,21-3-185 15,12 1 10-15,22 2 26 16,23-3 17-16,33 3 17 16,20-1-8-16,36-2-12 15,11 2 6-15,14-6-4 16,4-2-6-16,-6-2-16 16,-10-2-16-16,-25 2-19 15,-13-2-6-15,-30 1-7 16,-16 3 0-16,-25 1-70 15,-13 3-75-15</inkml:trace>
  <inkml:trace contextRef="#ctx0" brushRef="#br0" timeOffset="14586.5052">579 9844 770 0,'4'1'331'16,"6"4"-158"-16,10 4-66 16,4 9-23-16,11 6-16 15,8 9-30-15,-3 1-6 0,-3-2-9 16,-10-3-1-16,-6-6-51 15,-6-5-81-15</inkml:trace>
  <inkml:trace contextRef="#ctx0" brushRef="#br0" timeOffset="14784.1093">878 9854 708 0,'-7'-2'432'15,"-4"-2"-13"-15,-1 10-268 16,-6 5-45-16,-8 13-60 16,-2 7-13-16,-10 5-20 15,-1 5-6-15,7-6-2 16,2-4-1-16,7-11-41 0,10-5-51 16,12-9-143-16</inkml:trace>
  <inkml:trace contextRef="#ctx0" brushRef="#br0" timeOffset="15135.391">1025 9998 565 0,'0'15'262'0,"-2"15"-108"16,-5-3-36-16,5-1-37 15,-1-4-18-15,6-6-22 16,5-1-1-16,1-8 26 16,-4-7 16-16,2-7 31 15,-4-7 16-15,-3-6-19 16,-2-4-9-16,-9-8-22 16,3-1-16-16,-6-10-29 15,1-3-11-15,2-5-16 16,1 1-6-16,8 4-3 15,2 7-3-15,1 8-2 16,2 4-2-16,7 9-7 16,1-2-5-16,10 6-6 15,4 4-1-15,3 1 6 16,5 7-35-16,4 2-132 16</inkml:trace>
  <inkml:trace contextRef="#ctx0" brushRef="#br0" timeOffset="15388.9398">1089 10188 687 0,'16'5'301'0,"2"0"-168"15,5 0-40-15,6-2-58 16,-7-4-13-16</inkml:trace>
  <inkml:trace contextRef="#ctx0" brushRef="#br0" timeOffset="15732.743">1196 9914 741 0,'2'3'372'0,"-1"2"-73"16,4 10-204-16,-3 2-20 15,-1 5-17-15,3 1-9 16,-3-2-13-16,1-4-5 15,2-3-5-15,-2-9-2 16,5-3 8-16,0-5-1 16,1-14-5-16,2 2-5 15,3-11-13-15,2 1-5 0,3 5-4 16,-4-3-3 0,4 11 8-16,0 3 9 0,-2 9 15 15,3 4 8-15,-7 6 5 16,1 7-3-16,-1 5-10 15,-3 1-5-15,-1 3-10 16,-5-7 0-16,2-1-53 16,-2 1-66-16</inkml:trace>
  <inkml:trace contextRef="#ctx0" brushRef="#br0" timeOffset="16080.17">1490 9751 810 0,'8'-10'414'0,"8"-11"-112"0,4 0-87 16,0 7-93-16,-1 0-38 16,-3 6-46-16,0 5-16 15,0 3-8-15,2 9-3 16,-5 3-5-16,5 4-3 15,-4 0-3-15,-2 1 0 16,3 5-2-16,-4 3 0 16,6 11-2-16,-1 2 0 15,-2 7 2-15,-1 2 0 0,-9-3 2 16,-3 1 4-16,-5-7 4 16,-3-3 3-16,-7-5 3 15,-2-5 3-15,-5-5 7 16,4-5 7-16,-2-9 7 15,2-5 2-15,4-8-45 16</inkml:trace>
  <inkml:trace contextRef="#ctx0" brushRef="#br0" timeOffset="17284.1856">9716 10603 578 0,'-5'-2'249'0,"6"0"-118"15,6 2-22-15,16 0-22 16,9 4 5-16,21-2 12 15,14-2 5-15,29 0 13 16,20 0 7-16,25-2-24 16,17 9-22-16,-1-5-37 15,-3-2-16-15,-6 0-13 16,-8-6-2-16,-15 3-4 16,-11 1 0-16,-32-1-11 15,-15 3-16-15,-29 1-29 16,-17 1-15-16,-23-2-20 0,-13-2 11 15,-8-2 23-15,-3-1 12 16,2-3-13-16,3-1-32 16,3-3-56-16,4-1-10 15,3 0 39-15,1-1 37 16,2 5 62-16,2 4 14 16,5 2 4-16,1 3-3 15,0 0 3-15,0 0-1 16,0 0 19-16,15 6 12 15,37 19 11-15,-23-14 3 16,-5 3 6-16,0 0-1 0,-11-1 27 16,-8-2 14-16,-7 2 12 15,-7 3 2-15,-6 1-28 16,-7-2-19-16,-1-1-34 16,0-1 4-16,3-5-163 15</inkml:trace>
  <inkml:trace contextRef="#ctx0" brushRef="#br0" timeOffset="17913.797">10920 9818 794 0,'-2'2'317'0,"-8"6"-205"15,0 6-45-15,2 13-50 16,5 3 9-16,6 8-4 16,5-2 3-16,9-6 8 15,-1-2-11-15,8-11 1 16,0-7 2-16,0-9 9 15,1-2 4-15,-6-12 7 16,-2-1 2-16,-6-5-4 16,-2-6-3-16,-7 0 9 15,-2 1-4-15,-1 1-8 16,-5 5-9-16,4 13-43 16,0 7-13-16,1 14-10 15,2 5 1-15,3 12 15 16,1 4 5-16,1 3 8 0,-3 3 3 15,-3-3 6-15,-3-1 6 16,-11-6 9-16,-3-1 4 16,-8-12 7-16,0-2 2 15,1-11 10-15,1-6-3 16,3-9-10-16,3-9-20 16,8-5-89-16,6 0-82 15</inkml:trace>
  <inkml:trace contextRef="#ctx0" brushRef="#br0" timeOffset="18282.2564">11273 9899 479 0,'2'9'279'0,"-2"9"-13"16,5 6-85-16,-5 6-47 15,1 0-15-15,3 3-32 16,-4-6-17-16,3-1-21 16,-2-3-7-16,-1-8 10 15,1-3 5-15,-1-6 14 16,-2-7 10-16,3-5-2 0,-1 5-4 16,-1 0-15-16,0-15-11 15,-7-41-12-15,2 23-1 16,3-7-11-16,-1-6-5 15,3-1-16-15,0 0-5 16,1 7-3-16,0 6-3 16,3 9-5-16,3 4-4 15,8 8-9-15,3 1-4 16,10 6 21-16,7 5-63 0,8 4-96 16,2 4-182-16</inkml:trace>
  <inkml:trace contextRef="#ctx0" brushRef="#br0" timeOffset="18529.6956">11334 10189 785 0,'5'1'354'0,"9"5"-175"15,3-3-51-15,4 1-72 16,4 0-23-16,2-1-99 0,-6-1-317 16</inkml:trace>
  <inkml:trace contextRef="#ctx0" brushRef="#br0" timeOffset="18864.164">11431 9987 658 0,'2'6'326'0,"1"2"-104"15,0 3-52-15,-3 1-53 16,0-1-24-16,0 0-30 15,-1 1-16-15,0-5-16 16,-2-2-2-16,3-4 2 16,2-1 5-16,-2-1-1 15,0 0 0-15,0 0-11 16,2-1-10-16,16-13-1 16,30-29 8-16,-28 35 16 15,1 3 3-15,-6 5-5 16,-3 3-7-16,-5 4-11 15,1 4 2-15,-5 4-4 16,2 1-2-16,-4 2-4 16,-1-3 0-16,2-2-44 15,-1-1-75-15</inkml:trace>
  <inkml:trace contextRef="#ctx0" brushRef="#br0" timeOffset="19270.1458">11645 9775 781 0,'9'-2'358'0,"7"-6"-150"16,1 1-35-16,0 3-44 15,-3 0-21-15,-1 4-30 16,-7-1-18-16,0 3-26 15,4 5-7-15,-6 1-12 16,1 2-4-16,-4 4-3 16,0 3-1-16,3 4-4 15,1 1 0-15,0 6-2 16,-5-1 0-16,5 6-1 16,-1 2 0-16,-3-1 0 15,4 0 1-15,-4 0 1 16,-1-5-1-16,1 0 2 15,-3-2 1-15,-3-4 3 16,1 0 0-16,0-1 1 0,0-3 2 16,-9-4-1-16,-3-1 1 15,-3-5 5-15,1-3 1 16,4-5-2-16,2-4-36 16</inkml:trace>
  <inkml:trace contextRef="#ctx0" brushRef="#br0" timeOffset="21589.753">16828 5968 410 0,'-2'0'228'16,"6"2"-17"-16,1 1-36 0,-5-3-42 16,8 0-7-1,22 6-28-15,40 3-16 0,-21-3-26 16,9-3-11-16,0-6-19 15,2-2-19-15,-8-1-153 16</inkml:trace>
  <inkml:trace contextRef="#ctx0" brushRef="#br0" timeOffset="21853.3008">16933 6083 634 0,'9'0'324'0,"18"-2"-94"0,6 1 4 15,13 4-38-15,5 0-28 16,0 3-54-16,4-2-18 15,-13-1-43-15,1-1-13 16,-11-4-45-16,-4-2 53 16</inkml:trace>
  <inkml:trace contextRef="#ctx0" brushRef="#br0" timeOffset="22819.8423">18381 6040 167 0,'-62'2'176'0,"-55"4"65"16,12-4-19-16,39 2-73 16,20-1-48-16,30-1-81 15,16 2-22-15,30 1-20 16,21 4 0-16,45-3 34 15,30-1 28-15,59-5 51 16,30-3 18-16,60 1 2 16,29-1-16-16,43 3-40 15,16 0-15-15,11 1 18 16,-12 2 6-16,-23-6 74 16,-20 2 9-16,-37-6-35 15,-12-1-12-15,-44 1-77 16,-24-1-15-16,-49 8-75 15,-36 0-73-15</inkml:trace>
  <inkml:trace contextRef="#ctx0" brushRef="#br0" timeOffset="23554.086">19005 5559 326 0,'2'-13'202'0,"2"-19"15"16,2-4-40-16,0-3-18 15,-1-5-2-15,-1 3-27 16,0 5-3-16,0 9-21 15,-2 7-23-15,-1 12-13 16,-1 3-21-16,0 10-40 16,4 8-5-16,3 17-13 15,1 10 4-15,3 17 13 16,-3 2 5-16,4-1 3 16,-3-5 3-16,-1-12 4 15,3-4 25-15,-4-10-120 16,3-5-112-16</inkml:trace>
  <inkml:trace contextRef="#ctx0" brushRef="#br0" timeOffset="23834.1721">19556 5303 1165 0,'4'-3'478'0,"-3"-1"-304"16,-1 7-71-16,0-3-66 15,0 13-8-15,7 57 2 16,-2-27-3-16,-2 8-10 16,-2-6-4-16,5-1-3 15,-1-5 2-15,4-8 8 16,1-3-21-16,-2-9-91 15,5-2-62-15</inkml:trace>
  <inkml:trace contextRef="#ctx0" brushRef="#br0" timeOffset="24013.2358">19408 5590 630 0,'3'-2'364'15,"4"-3"-33"-15,3 1-92 16,10 0-88-16,3 0-24 16,11-1-53-16,7 3-21 15,7 3-30-15,4 0-35 16,3 5-485-16</inkml:trace>
  <inkml:trace contextRef="#ctx0" brushRef="#br0" timeOffset="24473.1771">20015 5384 837 0,'0'-8'356'0,"6"-11"-187"16,2 3-50-16,15 0-37 16,9 0 0-16,10 3-5 15,9 3-2-15,-2 8-10 16,2 4-10-16,-8 6-14 16,-8 5-10-16,-14 0-12 0,-10 1-4 15,-13 4-3-15,-5 2 0 16,-10-1 1-16,0 2-2 15,0-1-5-15,3-5-3 16,13 1-5-16,6-1-3 16,15-1 1-16,5 2-3 15,3 4 1-15,1 0 0 16,-6 3-1-16,-5-1 4 0,-10 1 6 16,-4 1 6-1,-16-6 11-15,-8 2 4 0,-8-5 3 16,-10-5 1-16,1-3-7 15,-2-5-15-15,4-3-78 16,9 0-61-16,9-5-323 16</inkml:trace>
  <inkml:trace contextRef="#ctx0" brushRef="#br0" timeOffset="24915.2055">20636 5478 1015 0,'10'2'431'0,"16"-4"-237"0,8 2-21 16,7 0-49-16,2 0-24 15,-6 5-40-15,-5-4-10 16,-12 0-9-16,-4 2-9 16,-8-2-13-16,-5 2-7 15,-1 2-8-15,-4 3-3 16,-3 7-2-16,-5-1-2 0,-6 3-2 16,-1 2 0-16,-4 4 1 15,2 3 1 1,1 1 3-16,1-5 2 0,6-6 0 15,4-3 1-15,7-3-1 16,4-2 1-16,10-2 2 16,5-3 0-16,7-3 1 15,3-1-2-15,0-1 0 16,0-2-1-16,-5 2-22 16,-2-1-35-16,-3 0-135 15,0 0-225-15</inkml:trace>
  <inkml:trace contextRef="#ctx0" brushRef="#br0" timeOffset="25153.0148">20693 5677 914 0,'7'-4'395'16,"15"0"-186"-16,6-1-49 16,13 2-36-16,5 1-20 15,-3 0-46-15,-4 0-20 0,-3 2-4 16,-6-1-49-16,0-3-164 16</inkml:trace>
  <inkml:trace contextRef="#ctx0" brushRef="#br0" timeOffset="25448.2298">21001 5301 661 0,'7'0'358'0,"8"-1"-54"0,8 1-81 16,8 2-55-16,0-1-37 16,6-1-62-16,1 3-23 15,-4-2-12-15,0 0-48 16,-2 1-132-16,-3-1-169 15</inkml:trace>
  <inkml:trace contextRef="#ctx0" brushRef="#br0" timeOffset="25710.0178">21438 5235 778 0,'2'-7'404'0,"1"-8"-98"15,0 0-58-15,-1 1-76 16,2 2-28-16,0 3-55 16,-1-1-27-16,-2 6-55 15,-1 0-13-15,-1 9-26 16,0-5-2-16,1 0 14 16,1 26 4-16,8 41 13 15,0-21 3-15,-4 4 8 16,1 2 2-16,-4-12 6 15,0-4 1-15,3-14 9 0,-1-8-38 16</inkml:trace>
  <inkml:trace contextRef="#ctx0" brushRef="#br0" timeOffset="28278.8224">18159 6763 319 0,'0'0'198'0,"-1"-1"-15"15,3-5-21-15,-2 5-23 16,0-2-18-16,11-21-20 16,13-32-7-16,-14 23-10 15,2 2-1-15,-2 0 5 16,1 6 8-16,-3 5-10 16,-3 6-16-16,-2 11-29 15,-3 3-26-15,1 8-17 16,0 3-4-16,2 15 6 15,1 6 8-15,1 14 5 16,-2 5 5-16,-1 3-2 16,-2-1-2-16,-1-1-1 0,0-5 2 15,-2-10 0 1,0-8 2-16,3-11 0 0,1-5-40 16,7-6-150-16</inkml:trace>
  <inkml:trace contextRef="#ctx0" brushRef="#br0" timeOffset="28534.7475">18562 6831 680 0,'-2'0'375'0,"7"-3"-4"16,5 0-156-16,13 1-74 15,13-1-10-15,6 2-57 16,6 1-27-16,3 0-30 16,-3 1 12-16,-3-1-119 15</inkml:trace>
  <inkml:trace contextRef="#ctx0" brushRef="#br0" timeOffset="28928.9985">19434 6266 515 0,'-6'-1'313'0,"-9"-2"-31"16,-2 6-101-16,-9 15-88 15,-2 11-19-15,-2 23-11 16,0 12-1-16,7 17-24 16,5 7-7-16,14 7-16 15,9 8-6-15,15-4-2 16,8-2 0-16,10-17 3 16,3-9-3-16,-6-16 10 15,-4-7 19-15,-6-11-103 16,-3-12-292-16</inkml:trace>
  <inkml:trace contextRef="#ctx0" brushRef="#br0" timeOffset="29242.7009">19717 6537 738 0,'1'-14'368'0,"2"-13"-106"15,2 0-74-15,1-2-62 16,-1 5-26-16,-2 6-27 16,-3 8-6-16,-1 10-28 15,-2 9-8-15,-2 14-14 16,2 12-9-16,3 10 10 15,0-4-1-15,8 1-7 16,4-6 0-16,3-8 1 16,3 1-13-16,-2-11-117 15,-1-2-84-15</inkml:trace>
  <inkml:trace contextRef="#ctx0" brushRef="#br0" timeOffset="29461.1248">19604 6804 766 0,'5'-2'392'0,"13"-2"-104"0,5 2-76 16,21 1-88-16,8 0-35 15,10 0-47-15,2 1-19 16,-7-3 7-16,-4 2-45 15,-12-1-128-15,-3 1-92 0</inkml:trace>
  <inkml:trace contextRef="#ctx0" brushRef="#br0" timeOffset="29754.1023">19777 6982 975 0,'0'2'463'15,"-4"-2"-173"-15,3 6-163 16,0-6-28-16,0 0-24 16,0 11 1-16,-5 37-26 15,5-31-16-15,3 0-16 16,5 2-6-16,7-3-3 15,3 1 3-15,6-3-1 0,-1-1 0 16,2-4 0-16,-3-2 1 16,-1-5-50-16,0-2-53 15,0-6-167-15,-1-2-254 16</inkml:trace>
  <inkml:trace contextRef="#ctx0" brushRef="#br0" timeOffset="29928.2047">19985 7052 548 0,'-4'-5'323'0,"-4"-3"-27"15,6 7-73-15,-1 4-68 16,2 6-24-16,1 9-41 16,-5 1 1-16,5 11-19 15,3 3-10-15,-3 7-16 16,3 0-9-16,-3 0-15 16,-2-3-2-16,1-9-11 15,1-1-36-15,2-13-219 16</inkml:trace>
  <inkml:trace contextRef="#ctx0" brushRef="#br0" timeOffset="30352.2225">20283 6778 632 0,'8'-3'383'16,"11"-4"25"-16,6 2-187 16,7 0-68-16,0 4-23 15,-1 1-52-15,-2 1-23 0,-3 4-25 16,-6 0-11-16,-8 4-9 15,-2 2-1-15,-14 9 6 16,-8-1 0-16,-6 14-1 16,-5 0-1-16,2 0-8 15,5 3-2-15,-6-10-1 16,12 1-2-16,5-5-2 16,0-6 3-16,17 0 3 15,-4-9 6-15,8 0 5 16,6 0-2-16,3-5 0 15,3 1 0-15,-2-6-1 16,2-1-14-16,-2-2-114 16,-1-3-100-16</inkml:trace>
  <inkml:trace contextRef="#ctx0" brushRef="#br0" timeOffset="30570.0849">20339 6935 1029 0,'7'-2'437'15,"9"0"-219"-15,3 2-50 16,13 0-37-16,1 2-16 0,11 0-47 16,4-1-19-1,1-2-25-15,-2-5-2 0,-1-7-66 16,-3-1-78-16</inkml:trace>
  <inkml:trace contextRef="#ctx0" brushRef="#br0" timeOffset="30826.0923">20539 6566 948 0,'12'0'403'16,"9"-2"-236"-16,13 4-96 0,4-2-15 16,4 2-36-16,0 0-2 15,-5 1 2-15,-4-1 36 16,-12-3-137-16,-2-2-128 15</inkml:trace>
  <inkml:trace contextRef="#ctx0" brushRef="#br0" timeOffset="30994.3156">20925 6432 572 0,'2'-6'361'0,"-2"-4"4"15,6 4-52-15,-6 5-105 16,0 4-38-16,5 13-68 15,-3 3-25-15,-2 9-18 16,3 3-17-16,-3-5-24 16,0 4-1-16,6-1-86 15</inkml:trace>
  <inkml:trace contextRef="#ctx0" brushRef="#br0" timeOffset="31457.1174">21009 6970 765 0,'6'-2'376'16,"11"2"-153"-16,12 0-55 15,4 3-25-15,12-3-61 16,0 0-27-16,4-1-35 15,4 0-3-15,-4-4-147 16</inkml:trace>
  <inkml:trace contextRef="#ctx0" brushRef="#br0" timeOffset="31789.3357">21582 6699 1007 0,'0'-17'419'0,"0"-19"-245"15,0 2-40-15,1 4-47 16,1 9-24-16,3 9-35 15,-1 4-4-15,-1 8-9 16,-1 0 0-16,-2 2-7 16,0-2-6-16,0 0-10 15,0 0-1-15,0 8 4 16,4 14 0-16,11 37 1 16,-7-26 2-16,7 6-13 15,1 0-69-15</inkml:trace>
  <inkml:trace contextRef="#ctx0" brushRef="#br0" timeOffset="32007.2389">21454 6966 736 0,'14'-6'348'0,"10"-1"-142"15,16 0-96-15,4 4-30 16,7 1-40-16,0 2-10 0,-4 5-22 16,-1-2 1-16,-9 4-95 15,-8-2-138-15</inkml:trace>
  <inkml:trace contextRef="#ctx0" brushRef="#br0" timeOffset="32343.0143">21584 7096 708 0,'5'-6'388'16,"5"-2"-85"-16,9-3-105 15,3 4-22-15,5 1-48 16,3 5-25-16,-1-2-36 15,-3 5-11-15,-7 3-24 16,-6 6-10-16,-12 4-7 0,-3-1-6 16,-15 6 1-16,-4-1 3 15,-2 3-6-15,-3 2-1 16,8 0-2-16,3-1 0 16,4-6 1-16,8-3-1 15,3-6 1-15,6-3 2 16,10-2 3-16,2-1 2 15,10-5-1-15,3 0-1 0,2-3-30 16,3-2-72 0</inkml:trace>
  <inkml:trace contextRef="#ctx0" brushRef="#br0" timeOffset="32779.0265">22060 6703 630 0,'-1'-3'351'0,"1"1"-71"15,4-2-82-15,-4 2-66 16,9 0-18-16,21-3-3 0,47-3-11 15,-32 7-36-15,-3 1-13 16,-5 5-26-16,-6 2-8 16,-12 2-3-16,2-1-1 15,-14-1 0-15,-7 0 1 16,-1 7 0-16,-10 2-1 16,-12 6-4-16,1 4-2 15,-7 3-2-15,-4 0-1 16,10-1 0-16,5-2 1 0,7-9-2 15,4 1 0 1,9-3-3-16,2-4 1 0,9-3 3 16,5-4 1-16,7-4 3 15,6 0 1-15,0-4-4 16,0 1-32-16,-1-3-125 16,-2 0-152-16</inkml:trace>
  <inkml:trace contextRef="#ctx0" brushRef="#br0" timeOffset="32997.2285">22086 6855 591 0,'-1'-1'368'0,"1"-2"-13"0,7 2-126 16,-7 1-98-16,26 0-30 15,51 0-37-15,-20 1-17 16,-1-1-23-16,-4 0-4 16,-2-3-78-16,-8-4-79 15</inkml:trace>
  <inkml:trace contextRef="#ctx0" brushRef="#br0" timeOffset="33255.216">22382 6548 802 0,'10'-2'357'15,"7"-4"-181"-15,9 3-90 16,9 2-15-16,9 2-43 16,1 0-13-16,-1 2-25 15,-5 3-142-15</inkml:trace>
  <inkml:trace contextRef="#ctx0" brushRef="#br0" timeOffset="33572.249">22806 6441 904 0,'4'-7'444'0,"-1"-3"-143"16,7 3-163-16,2 0-40 15,4 7-37-15,5 2-14 0,-6 6-22 16,-5 2-8-16,-4 2-13 15,-5 0 0-15,-5-2 1 16,0 6 0-16,-4 2 3 16,-1-1-3-16,3 2-3 15,-1-1 0-15,5-2 0 16,3 1 0-16,6-5 3 16,3-1 1-16,4-4 2 15,7 0 1-15,0-2 3 16,2-2-12-16,1-2-114 15,-5-2-416-15</inkml:trace>
  <inkml:trace contextRef="#ctx0" brushRef="#br0" timeOffset="33870.9955">23096 6308 802 0,'3'-8'456'0,"4"-7"-57"16,4 14-247-16,1 8-32 15,4 22-65-15,2 13-13 16,5 21-14-16,0 10-6 16,-1 3-8-16,0 2-4 0,-14 0-2 15,-5 3-1-15,-11 1 0 16,-13-6-1-1,-6-9 3-15,-7-13 1 0,-3-11 2 16,2-4 2-16,-1-7 2 16,1-2 2-16,5-9-72 15,5-5-58-15</inkml:trace>
  <inkml:trace contextRef="#ctx0" brushRef="#br0" timeOffset="34637.2489">22532 6024 239 0,'-2'2'179'0,"-3"0"18"16,0 0-46-16,4-2-15 16,0 0-15-16,0 0-3 15,1 0-27-15,0 0-8 16,12 2-14-16,42 10-8 15,-10-8-3-15,10 1 4 16,14 0 0-16,11 1 5 16,8-6 9-16,4-2 10 15,6-9 17-15,-6-1-6 0,-16 3-10 16,-12-2-20-16,-23 9-28 16,-7 1-4-16,-11 1-12 15,-6 1-1-15,-6-1-3 16,1 3-6-16,-3 1-5 15,-5-2 0-15,4 0-2 16,-4 0 0-16,-3-2-14 16,0 0-13-16,0 0-49 15,0 0-40-15,0 0-84 16,0 0-380-16</inkml:trace>
  <inkml:trace contextRef="#ctx0" brushRef="#br0" timeOffset="52187.2326">2457 10423 225 0,'-5'-1'119'16,"-6"-3"-6"-16,3 6 1 16,2-2 8-16,2-2-3 15,0 2-23-15,3-1-15 16,1 0-29-16,0 0-13 16,0 0-5-16,0 0-1 15,0 0 2-15,2-2 0 16,14-5-8-16,35-7-3 0,-27 15 4 15,4 1 4-15,7 3 5 16,-2-3 1-16,11 0-7 16,1 0-3-16,3-2-11 15,5 0-3-15,3-3 3 16,2 4 3-16,0-3 1 16,-3 1-2-16,2 1-6 15,0-1-5-15,5 1 1 16,2 1 3-16,2-1 5 15,1 1 0-15,-5-1-4 16,-6-1-3-16,0-1-5 16,-4 0-1-16,0 2-1 15,6 2 0-15,-3 1 1 16,-1-2 1-16,0 5 1 16,-6-5 0-16,-5 0 0 15,-2 0 0-15,7-5-1 0,2 1-1 16,9-1 0-16,2 0 0 15,-3 0-1-15,-4 0 0 16,-5 3-2-16,-8 2 1 16,-5 0 26-16,0 1 6 15,-1-1 5-15,9 1 0 16,-4-4-23-16,8 0-6 0,0 1-1 16,-3-2-1-16,-2 3 2 15,-10-1-8-15,-12 1-94 16,-11 1-84-16</inkml:trace>
  <inkml:trace contextRef="#ctx0" brushRef="#br0" timeOffset="53627.1515">3123 10257 679 0,'2'0'296'0,"-2"0"-147"16,3 0-22-16,-3 0-24 15,0 0-3-15,4 0-15 16,9 2-7-16,36 13-21 16,-27-2-15-16,4 4-22 15,4 2-4-15,2 2-9 16,2-1-2-16,3-2 1 15,-6-2 1-15,-5-6 3 16,-4-2 1-16,-10-2 0 16,3 0-2-16,-11-1-2 0,-1 1 1 15,0 1 0-15,-3-3 3 16,0-2 8 0,-2-2 2-16,1 0-3 0,0 0-3 15,-5 0-13-15,-18 0-2 16,-39 7-5-16,29 0 1 15,0 4 0-15,-4 3-2 16,5 2 2-16,1-1 0 16,5 0 2-16,10-6 2 15,9-3 1-15,4 1 3 16,3-7 2-16,1 0 2 0,0-1-1 16,0 0 0-16,0 0-4 15,0 0-3-15,0-1-3 16,0 1-1-16,0 0 2 15,8-16 3-15,15-33 5 16,-19 23 1-16,-1-9-2 16,-1-2-2-16,-2 2-3 15,0 4 0-15,-3 10 1 16,0 5-1-16,-3 10-4 16,2 2-6-16,1 6-12 15,1 3-7-15,0-4-9 16,1 0 0-16,0 25 8 15,1 33 8-15,5-27 13 16,-1 1 5-16,-1-5 6 16,1-2 2-16,-3-7 5 15,1-5 5-15,-2-8 14 16,-3-2 7-16,-1-9 3 0,-3-4-1 16,-3-7-12-16,1-9-5 15,1-5-10-15,5 0-4 16,2 0-6-16,1 3-7 15,3 12-6-15,-1 6-16 16,3 14-15-16,-3 7 1 16,3 13 7-16,-1 2 18 15,0 6 20-15,1-2 4 0,-2-6 3 16,0 0 2-16,1-14 4 16,-2 2 3-16,2-13 13 15,-3-4 3-15,2-3-1 16,1-8-2-16,-1-3-12 15,1-4-4-15,-1-2-8 16,1 2-5-16,0 5-7 16,1 6-7-16,1 12-15 15,1 2-4-15,-1 10-3 16,4 2 1-16,1 9 13 16,2 1 7-16,1 1 10 15,-3-2 3-15,-4-4 10 16,-2-5 2-16,-6-3 8 15,-3-6 5-15,-4-3 6 16,-2-2 0-16,3-9-8 16,2 1-9-16,7-4-17 15,4 1-8-15,7 5-4 0,3 0 1 16,-1 2 6-16,1 4 2 16,-7-3 14-16,-2 3 4 15,-3 3 9-15,-4-2 7 16,0-1 3-16,-1 0 3 15,-1 0-1-15,1 0-5 16,0-1-13-16,0-1-5 16,-5 1-8-16,2 0-9 0,2 1-42 15,1 0-49-15</inkml:trace>
  <inkml:trace contextRef="#ctx0" brushRef="#br0" timeOffset="55066.7836">3329 10500 361 0,'7'-3'233'0,"8"-4"-7"16,3 1-27-16,2-2-44 16,0 1-22-16,-3 3-20 15,-8-4-6-15,-5 4-14 16,-7 2-18-16,-6 5-34 15,-6 4-12-15,-8 4-25 16,0 0 0-16,1-4 2 16,2 3 1-16,6-5 0 15,0-4-1-15,7 4-1 16,3-4-1-16,-4-1 1 16,8 3-6-16,-3-4 29 15,-2 3 7-15,5-3 11 16,-1 1 9-16,-1 0-29 0,2 0-8 15,0-1-18-15,0 0-6 16,0 0-7-16,15-5 2 16,33-11 7-16,-33 6 4 15,-6 7 8-15,-1 2 1 16,-8 3 13-16,-1 2-1 16,-8 2 0-16,-5 0 1 15,-6 2-13-15,-1 1 0 16,6-1-3-16,5 0-17 0</inkml:trace>
  <inkml:trace contextRef="#ctx0" brushRef="#br0" timeOffset="55938.264">3306 10496 357 0,'-6'-3'214'15,"-5"3"-35"-15,6 0-93 16,0 0-18-16,0 0-28 16,5-3 1-16,0 2 6 15,0 0 11-15,0-1 13 16,12-2 0-16,34-10-5 16,-29 12-16-16,4 2-32 15,2 1-7-15,1 5-8 16,-1 2 0-16,-2 0 3 15,-3-5 4-15,-10-4 6 16,-1 0 7-16,-9-5 19 16,-3 4-1-16,-8 4-8 15,-4-1-7-15,-8 7-21 0,-3-3-1 16,-2 0 0-16,2 0 2 16,6-6 0-1,6 4 1-15,8-3 0 0,0-4 8 16,7 4 27-16,1-6 15 15,1 3 23-15,-1 2 4 16,0 0-8-16,2-2-10 16,17-6-18-16,30-13-7 15,-26 16-9-15,-1 3-3 0,-6 1-1 16,-2-3-2-16,-8 2-8 16,1-2-2-16,-3-2 1 15,-1 5-4-15,-8-3-59 16,-9 6 335-16</inkml:trace>
  <inkml:trace contextRef="#ctx0" brushRef="#br0" timeOffset="57102.2778">3321 10470 207 0,'-4'-1'130'0,"-3"1"-4"15,0 0-69-15,0 1-47 16,2 2-5-16,-3 1 17 15,2-4 20-15,1 4 44 16,2-2 16-16,2-3 21 0,1 1-2 16,-2 0-16-1,2 0-8-15,0 0-38 0,0 0-19 16,0 0-31-16,0-1-8 16,0 0-2-16,18-5 1 15,28-14 2-15,-34 17 13 16,-6 2 14-16,-6 2 10 15,-4 8 12-15,-7-2-6 16,-5 4-8-16,-2 0-9 16,2-2-11-16,3 1-2 15,4-5 0-15,3 0 0 0,1-3-3 16,2 0-2-16,3-1 1 16,0-2 10-16,0 0 17 15,0 0 8-15,0 0 11 16,12-11 4-16,35-27 1 15,-30 29-3-15,-8 9-20 16,-5-1-17-16,-8 10-53 16</inkml:trace>
  <inkml:trace contextRef="#ctx0" brushRef="#br0" timeOffset="66157.6758">2163 10462 206 0,'2'4'123'0,"-2"-4"-12"16,0 0-27-16,0-1 4 16,0-1 25-16,0 1 9 0,0 0-1 15,-1 0-13-15,1 1-30 16,0-1-13-16,0 1-15 16,0 0-2-16,0-1-9 15,0 0-5-15,0 1-16 16,0 0-7-16,0 0-6 15,0 0-1-15,0 0 3 16,0 0 15-16,0 0 14 16,0 0 4-16,0 0 7 15,0 0-13-15,0 0-9 16,0 0-6-16,0 0-8 16,0 0-4-16,0 0-1 15,0 0 1-15,0 0 6 16,0 0-1-16,0 0 2 15,0 0-2-15,0 0-4 16,0 0-1-16,0 0-7 16,1 9 0-16,2 8-3 0,4 29-1 15,-9-31-1-15,2 6 0 16,0 1 0-16,2 3 2 16,1 6-1-16,-3-1 3 15,0 7 0-15,-1-1 1 16,0 7-2-16,1 3-1 15,-3-3 2-15,3 4-1 0,0-5 2 16,0-5 1-16,4-2 0 16,-3-6-1-16,3-2 0 15,-1 2 1-15,-2 1-1 16,1 1 0-16,-2 4-4 16,-1 2-1-16,0 3 2 15,-1 0 0-15,2-2 3 16,0-1 2-16,1-6-1 15,0-2 5-15,0-5 14 16,3-4 3-16,-1-3 5 16,1-3 9-16,-1-3 10 15,-3-2 5-15,0-1 4 16,0 0-11-16,-1-4-16 16,1-2 0-16,0-5-60 15</inkml:trace>
  <inkml:trace contextRef="#ctx0" brushRef="#br0" timeOffset="66778.0171">1829 11576 575 0,'-15'1'297'16,"-12"-1"-63"-16,11 0-113 16,3 2-25-16,16 1-24 15,7 1-19-15,20-4-6 16,16 0 3-16,26 1-7 15,11-4 3-15,19 4-9 16,0-3-1-16,6 2-5 16,-3 0-9-16,-12-1-10 15,-6 1-2-15,-19-1-1 16,-5-1 1-16,-7 2 0 16,-6-2 25-16,-7-3-155 15</inkml:trace>
  <inkml:trace contextRef="#ctx0" brushRef="#br0" timeOffset="67299.0496">1815 11574 763 0,'0'1'316'0,"0"3"-185"16,0 3-23-16,0 12-52 16,0 3 17-16,0 13-23 15,0 9-10-15,0 18 3 0,2 9-32 16,3 6-6-16,1 0-1 15,2-9 1-15,0-4 0 16,-4-7 2 0,-4-1 3-16,-2-4 32 0,-4-3 9 15,-4-5 11-15,3 0 2 16,2-12-27-16,2-5-6 16,3-9-11-16,0-5-4 15,-1-6-41-15,1-6-51 16</inkml:trace>
  <inkml:trace contextRef="#ctx0" brushRef="#br0" timeOffset="67634.0739">1802 12570 627 0,'0'-1'371'15,"-3"-2"1"-15,5 3-270 16,-2 0-17-16,14 0-36 0,56 5-3 16,-5-2-14-16,3 2-12 15,2 1-6-15,4-1 2 16,1 1 0-16,3-1 2 15,6-1 2-15,-2 1 1 16,-3-5-4-16,-4 0-4 16,-3-7-4-16,0-2-3 15,-7 4 24-15,-7 2-60 16,-16 3-178-16</inkml:trace>
  <inkml:trace contextRef="#ctx0" brushRef="#br0" timeOffset="68150.9764">2925 11601 620 0,'0'0'315'16,"-3"0"-97"-16,2 1-50 16,-1-1-69-16,1 0-21 15,0 0-28-15,-1 12-9 16,-9 50-15-16,10-21-8 16,-1 22-11-16,4 11-4 0,4 9-3 15,6 1 2-15,4 0 0 16,-5-5 1-16,-3-1 2 15,-4-2-1 1,-8-8 4-16,-1-9 2 0,-2-15 4 16,-4-9 27-16,2-12 13 15,-3-3 4-15,1-10 9 16,2-4-24-16,4-6-115 16,2-7-170-16</inkml:trace>
  <inkml:trace contextRef="#ctx0" brushRef="#br0" timeOffset="68736.1284">2062 11962 559 0,'1'0'291'16,"6"-2"-63"-16,9-3-78 16,6 4-1-16,10-5-29 15,1 6-21-15,4 4-41 16,-2-3-10-16,-9 2 2 16,-4 0-1-16,-11-1-3 15,-3 1-2-15,-5 3-17 16,1 0-5-16,-7 11-6 15,-1 3-2-15,-8 6-2 16,-5 4-3-16,-8-4-2 16,-3 4-1-16,-1-1-2 15,1-3 1-15,11-2 0 16,0-3 1-16,8-6-1 0,5-3 2 16,1-6 10-16,5 1 1 15,10-2 4-15,-1 0-1 16,12-1-10-16,-2 1-3 15,7-3-3-15,3-3-2 16,-4 0 2-16,5-4-34 0,-8 1-121 16,-5 1-93-16</inkml:trace>
  <inkml:trace contextRef="#ctx0" brushRef="#br0" timeOffset="68955.6702">2100 12132 1072 0,'1'-2'417'0,"12"1"-280"16,6 2-41-16,12 4-34 15,10 0-16-15,1-1-28 16,1 1-4-16,-3-3-27 15,-1-1-66-15</inkml:trace>
  <inkml:trace contextRef="#ctx0" brushRef="#br0" timeOffset="69210.9022">2359 11902 686 0,'13'-2'313'15,"11"-2"-151"-15,8 4-92 16,-1 0-22-16,-1 5-31 15,-2-1-2-15,-5 0-110 16</inkml:trace>
  <inkml:trace contextRef="#ctx0" brushRef="#br0" timeOffset="69407.6214">2628 11712 641 0,'-1'-2'420'0,"-1"-4"-42"15,0 6-182-15,2 0-44 16,0 0-82-16,0 2-18 16,0 22 0-16,0 34 4 15,5-22 0-15,-3 0-1 16,0-4-9-16,-1-3-11 16,-2-10 33-16,1-3-70 15</inkml:trace>
  <inkml:trace contextRef="#ctx0" brushRef="#br0" timeOffset="70026.2024">2428 12605 589 0,'-1'0'337'0,"-1"-1"-63"15,1 5-148-15,1-4-31 0,0 2-33 16,2 27 7-16,11 37-1 15,-6-20 3-15,-3 9-11 16,-3 0-13-16,4 4 0 16,-3-5-5-16,-2-13-2 15,3-3 0-15,-5-12-14 16,0-4-6-16,6-1-29 16,-6-7-72-16</inkml:trace>
  <inkml:trace contextRef="#ctx0" brushRef="#br0" timeOffset="70612.9635">2517 13191 311 0,'2'-1'218'0,"-3"-4"10"16,1 2-56-16,0 2-62 15,0 0-15-15,1-1-9 16,15 1 2-16,42-1 1 16,-22 2-5-16,15 1-17 15,7 3-14-15,17 0-24 16,6 0-6-16,5-2-7 16,11-2-2-16,9-6 1 0,11-5 1 15,4-7 3-15,-1 0-1 16,-8 3-3-16,-12 3-3 15,-18 9-3-15,-14 4-2 16,-31-1 0-16,-12 7-9 16,-13-5-119-16,-7-1-256 15</inkml:trace>
  <inkml:trace contextRef="#ctx0" brushRef="#br0" timeOffset="72036.6908">3875 12924 521 0,'2'-3'303'0,"-2"0"-26"0,3 3-72 16,-3 0-96-16,0 0-35 15,0 1-52-15,0 20-6 16,-1 41 6-16,-1-27-1 15,2 0-2-15,3 2-2 16,-1-6-2-16,4 2 1 16,0-5-2-16,2-3 0 15,0-7 1-15,-4-3 0 16,1-7 4-16,-4-2 6 16,-1-6 16-16,2-3 4 0,-3 1 1 15,0 1-4-15,-2-17-16 16,-11-39-4-16,6 22-6 15,-5-2-2-15,0-4-9 16,1 0-4-16,4 6-5 16,0 1-3-16,2 9 1 15,3 8-1-15,2 8 0 16,1 7-9-16,1 3-19 16,4 3-2-16,-5-4-2 15,0 0 6-15,21 8 21 16,32 37 5-16,-23-27 8 15,-1-3 3-15,4 1 0 16,1 1-1-16,-1-1-2 16,0 4 0-16,-7-2 2 15,-2 0 1-15,-8-2 1 0,-2-4 1 16,-3-2 2-16,0-3 3 16,-4-5 5-16,-3-1 4 15,-2-2 13-15,-1 0 2 16,-2 0 9-16,-1-1-3 15,1 1-15-15,-7-1-8 16,-17 0-18-16,-32 7-6 16,26 12-1-16,-3 1 0 15,1 0 6-15,7 1 1 0,-1-3 3 16,7-2-1-16,6-4 1 16,-4-2 0-16,10-3-2 15,3-3-2-15,7-3-2 16,5-1-1-16,5-6-3 15,3 1 0-15,0 0-3 16,6-2 0-16,5-2 2 16,0 0 2-16,8-3 3 15,-3 0 3-15,-4 3 5 16,-4-2 4-16,-11 4 4 16,-9 3 2-16,-5-1-5 15,-5 5-4-15,-7 3-7 16,-3 1-3-16,-7 0 1 15,-3 0 3-15,2 0 3 16,0-2 1-16,4 1 0 16,1 0-1-16,3-1-2 15,3 0-1-15,8-1-3 0,2-4-5 16,9 1-8-16,8-2-4 16,3-2-5-16,5 0 2 15,2 1 5-15,4 3 5 16,-3 3 1-16,0 2 19 15,-7 3 12-15,-7-2 6 16,-8 4 24-16,-3-3-12 16,-10 2 2-16,-1-3-1 15,-5-3-9-15,-4-5-2 16,1-4-4-16,2-1-5 0,3-1-10 16,6 2-6-16,3 0-10 15,0 5-6-15,2 1-11 16,4 2-7-16,8 4-2 15,3 2 3-15,4 5 12 16,0 5 8-16,3 0 10 16,0-1 1-16,-4-2 3 15,0-5 4-15,-8-3 14 16,-2 0 7-16,-7-5 8 16,-7 0-1-16,-11-10-11 15,-1 1-6-15,-9-6-8 16,2-1 0-16,4 4-7 15,0 3-5-15,12 7-10 16,0 2-6-16,13 2 2 0,4-2 6 16,6-1 10-1,6 2 6-15,6-1 3 0,1 1-2 16,5 3-2-16,-4 0 0 16,-7 5 7-16,-2 1-5 15</inkml:trace>
  <inkml:trace contextRef="#ctx0" brushRef="#br0" timeOffset="72768.7709">3921 12333 660 0,'-1'-9'385'0,"-1"-8"-19"0,4 1-134 16,5-5-84-16,8 6-24 0,6 0-40 15,3 3-16-15,8 8-27 16,1 0-11-16,7 9-19 16,3 3-3-16,-9 4-4 15,-2 0 1-15,-13 0 0 16,-9-2-1-16,-9 1 2 16,-6 1 2-16,-13 3 4 15,-6 0 2-15,-9-1 6 16,-1-4-1-16,5-5 0 15,8-3-3-15,10-2-14 16,4 2-7-16,7-1-7 16,3 0 0-16,-3-1 4 15,0 0 5-15,17 9 2 16,37 24 1-16,-24-13 0 16,-1 2 0-16,-8 1 2 15,-1 1 0-15,-12-3 3 16,-4-1 1-16,-8-2 5 15,-7-4 10-15,-10-4 22 16,-5-1 17-16,-10-9 16 0,-5 0-3 16,6-3-23-16,0-5-17 15,10 1-23-15,7-1 7 16,6 0-86-16,7 2 431 16</inkml:trace>
  <inkml:trace contextRef="#ctx0" brushRef="#br0" timeOffset="74287.9374">4138 13168 491 0,'-1'2'253'0,"-1"1"-56"16,2 1-38-16,0-4-25 15,0 0-14-15,0 0-19 16,13-1 10-16,45 0-15 16,-21 2-6-16,19 1-20 15,7 7-22-15,12 0-20 16,-3-1-6-16,-4-2-7 15,0-4 0-15,-7-3 1 16,-2-4 1-16,-10-3 0 16,-10-1 24-16,-13 0 4 0,-10 4-4 15,-9 5-7-15,-1 1-29 16,-6 6-9-16,7 1-28 16,2 4-122-16,-1 0-167 15</inkml:trace>
  <inkml:trace contextRef="#ctx0" brushRef="#br0">5154 10767 371 0,'0'0'217'0,"-1"1"-14"16,-3 2-30-16,3-3-36 15,0 0-16-15,0 0-37 16,-1 0-15-16,1 1-33 15,0 13-11-15,1 31-14 16,2-26-7-16,1 1-4 16,0 2-3-16,2 6-3 0,1 1-1 15,2 5 4-15,-3 1-3 16,-1 1 3 0,-2 1 9-16,-1-2 8 0,-1 1 4 15,1 1 4-15,-1-2-7 16,0 0-8-16,2 1-2 15,-1 1-1-15,1 3-1 16,-1 2 38-16,0-1 4 0,-2-5 11 16</inkml:trace>
  <inkml:trace contextRef="#ctx0" brushRef="#br0" timeOffset="75881.0919">4930 13210 511 0,'3'-2'305'0,"14"1"-23"15,-1 0-42-15,1 1-72 16,5 0-24-16,0-2-48 16,1-2-26-16,2 0 1 15,2-3-64-15</inkml:trace>
  <inkml:trace contextRef="#ctx0" brushRef="#br0" timeOffset="76623.8917">5153 10814 440 0,'-4'0'269'16,"1"0"-28"-16,-3 0-82 15,5 0-17-15,0 0-40 0,-1 0-22 16,-13 15-16-16,-31 34-8 15,30-28-13-15,-1 2-3 16,2-5-20-16,3-2-7 16,4-2-2-16,1-5 15 15,2-9 20-15,3-1 2 16,2-13-4-16,7-2-16 16,12-3-20-16,-1-5-2 15,9 2 3-15,-3-6-1 0,2 3 9 16,-4 1 9-1,-3 7 27-15,-5 5 12 0,-9 9-6 16,1 4-9-16,0 13-30 16,0 5-12-16,5 18-7 15,8 3-25-15</inkml:trace>
  <inkml:trace contextRef="#ctx0" brushRef="#br0" timeOffset="77655.5745">5182 11114 664 0,'0'-3'320'0,"4"1"-112"15,-2-1-34-15,-2 3-44 16,0 0-19-16,0 0-30 16,1 5-5-16,2 17-21 15,0 32-8-15,-4-25-19 16,1 6-6-16,0 5-11 15,3 4-4-15,2 2-3 16,-3 4-1-16,0-5-1 16,1-2 0-16,0 0 0 15,2-3 1-15,-7 5 0 16,-1 2 0-16,1-4 1 16,-2 2 1-16,5-4 1 0,-1-1 8 15,1 3 7-15,-1-6 3 16,0-2 5-16,0-1-4 15,0-4-2-15,0 4-2 16,0 3-4-16,0 4-2 16,0 1-4-16,0 0-1 15,0 0-3-15,0 1 1 0,-1 0 0 16,1-2 3 0,0-4 11-16,0 0 5 0,-1 0 5 15,-1-1 0-15,-2-2-8 16,0 1-4-16,0-5-8 15,0 1-1-15,2-3-4 16,-2-3 0-16,4 0-1 16,-1 2 0-16,1 0 0 15,1 3 0-15,-1-5-1 16,2-1 0-16,0-3-2 16,-1-2 0-16,1 1 0 15,-2-1 0-15,2-1-2 16,0-1 2-16,-1-1-2 15,2-3 1-15,1 2 1 16,-2-1-1-16,-1-2 2 16,-1 6 2-16,0-5 1 15,0-1-1-15,0-1 0 0,0 0-4 16,-1-3-1-16,1 2 1 16,0 2 1-16,1-3-1 15,-1 0 0-15,0-1 1 16,2-1-1-16,-2-2-1 15,0-2 0-15,0 2 0 16,0-5 0-16,0 0 0 16,0 0 2-16,0 0 2 15,0 0 2-15,-2 0 4 16,1 0 6-16,-5 3-3 0,-22 9-21 16,-28 3 12-16</inkml:trace>
  <inkml:trace contextRef="#ctx0" brushRef="#br0" timeOffset="78508.0682">4743 10225 292 0,'-6'-1'223'15,"-4"-1"41"-15,4 1-27 16,3 0-36-16,3 1-24 15,0 0-57-15,0 0-26 16,0 0-44-16,0 0-14 0,2 1-6 16,22 4-2-16,37 42-9 15,-29-27-8-15,0-3-4 16,-4-1 1-16,-9-4 1 16,0-4 1-16,-11-4 5 15,0 0 4-15,-8-3 25 16,-5 1 9-16,-5 4 2 15,-11 1 0-15,-9 6-21 16,-1 3-9-16,-6 3-9 16,7 5-6-16,7-5-9 15,6-3 31-15,11-1-129 16,6-3-74-16</inkml:trace>
  <inkml:trace contextRef="#ctx0" brushRef="#br0" timeOffset="79062.0181">5203 10086 670 0,'-15'0'387'0,"-8"3"-34"0,-11 0-202 16,0 5-34-16,0 3-64 16,4 5-29-16,5 6-29 15,0 2-5-15,7 9 1 16,-1 7 4-16,4 9 7 15,9 5 1-15,9 7 1 16,7-2-1-16,12-2 0 16,3-4 1-16,8-9 1 15,0-5 1-15,9-10 4 16,1-9 2-16,5-9 7 16,1-8 9-16,5-13 19 15,5-11 2-15,-2-16-3 16,0-6-9-16,-12-5 4 15,-6 3 17-15,-12 5 47 0,-9 1 20 16,-16 2 14-16,-7 0-7 16,-15-1-30-16,-5-1-17 15,-7 3-40-15,-9-2-14 16,-13 7-24-16,-3 6-7 16,-3 5-30-16,5 7-19 15,16 5-56-15,5 2-35 16,4 11-59-16,2 0-40 15</inkml:trace>
  <inkml:trace contextRef="#ctx0" brushRef="#br0" timeOffset="79557.1023">5237 10131 825 0,'-3'-2'422'16,"0"-1"-113"-16,-1 3-55 16,3 0-87-16,0 0-35 15,0 0-66-15,0 0-22 0,-5 16-28 16,-2 39-5-16,13-17-4 15,0 6-1-15,5 8-3 16,-1 0-1-16,0-3 0 16,1-1 0-16,-2-8 1 15,2-2-2-15,-3-3-1 16,-3-5 2-16,-4-9 2 16,0-1 2-16,-2-10-23 15,2-2-51-15,-1-6-138 16,-2-5-220-16</inkml:trace>
  <inkml:trace contextRef="#ctx0" brushRef="#br0" timeOffset="79903.0056">4963 10402 784 0,'2'1'326'0,"3"-1"-168"16,3 0-52-16,10-2-8 16,6-2 11-16,16 0-6 15,6-2-6-15,6 4-30 16,5 2-13-16,2 0-20 15,-3 3-12-15,-3 1-10 16,-3-3 0-16,-13-1-1 16,-5-3 1-16,-5-7 2 15,0 0 0-15,-5-1 0 16,-2 1-2-16,-8 5 22 16,-6 3-63-16</inkml:trace>
  <inkml:trace contextRef="#ctx0" brushRef="#br0" timeOffset="86218.213">5580 10416 613 0,'-1'-3'280'0,"1"-2"-136"0,5 2-43 16,-5 1-40-16,0 1-3 16,18-2 12-16,41-6 10 15,-10 6-5-15,11 0-9 16,8 5-22-16,4 6-12 16,-2 4-17-16,-5-3-5 15,-19-1 0-15,14-3 0 16,-9-8 2-16,-3 0 3 15,4-6 2-15,-21-1 3 0,-9 1 3 16,-8 2 1-16,-12 0 2 16,-2 2 1-16,0 2-5 15,-2 0-3-15,2 2-6 16,-1 0-5-16,-1-1-2 16,1 1-3-16,0 0-1 15,0 0-2-15,-1-4 0 16,-3-4 1-16,-25-28 0 15,13 29 0-15,1 2 1 16,1 0 0-16,0 2-1 16,4 3-1-16,3 0 0 15,1 1-3-15,3 2-3 16,1-2-2-16,6 1 0 16,-3-1 2-16,0 0 1 15,18 0 4-15,40 4-2 16,-27-1 2-16,-3 1 1 0,0 4 0 15,-7 1 2-15,-6 0 0 16,-1 3 9-16,-5-2 3 16,-2-1 12-16,-1 0 11 15,-4 3 27-15,1-3 14 16,-8 3 15-16,-3-1 2 0,-4 2-20 16,0 4-13-16,0-3-24 15,-1 0-13-15,2-4-13 16,-1-6-4-16,5 3-4 15,3-5-1-15,-1-2-54 16,4 1-56-16</inkml:trace>
  <inkml:trace contextRef="#ctx0" brushRef="#br0" timeOffset="95665.1171">8413 10353 376 0,'0'2'241'0,"-7"2"-26"0,6-2-68 16,1-2-25-16,-1 1-31 15,1-1-8-15,0 0-10 16,0 0-11-16,10 1-8 15,15 26-14-15,28 25-15 16,-27-26-4-16,3 4-15 16,-12-12 0-16,6 4 0 15,0-1 3-15,-1-4 2 16,1-6 1-16,-3-1 2 16,-4-3-16-16,-4-2-98 15,0 2-101-15</inkml:trace>
  <inkml:trace contextRef="#ctx0" brushRef="#br0" timeOffset="96670.1281">6499 10409 200 0,'-3'-2'161'0,"-1"1"29"16,1 0-27-16,3 1-62 16,0 0-34-16,0-2-38 15,0 1 7-15,0 0 15 16,20-2 11-16,38-1 12 16,-26 4-10-16,8 1-12 15,-1-1-9-15,5 0-21 16,4 2-7-16,2 0-8 15,0 1-3-15,1 2-2 16,-5-4 1-16,4 1-2 0,2 1 0 16,-4 0-1-16,3 3 0 15,3 2 1-15,0-2 0 16,-2-3 1-16,-2 0 1 16,-4-5 2-16,0 0 0 15,6-3 2-15,-7 0-1 16,5-3-1-16,5 0-1 15,-7-2 0-15,6 1-1 16,-11 4 42-16,-9 3 4 0,-3 2 4 16,-4 0 3-16,-2 0-40 15,1-3-2-15,-8 2-4 16,1 2-2-16,-3 0-5 16,1 5 0-16,2-4-2 15,-2 0-22-15</inkml:trace>
  <inkml:trace contextRef="#ctx0" brushRef="#br0" timeOffset="97300.0198">8233 10111 640 0,'-16'-3'326'0,"-20"-2"-96"16,-1-1-54-16,-3 4-60 15,-2 4-42-15,4 7-51 16,0 5-19-16,7 10-19 16,1 3-5-16,11 7-5 15,6 9-1-15,11 8 4 16,10 7 2-16,4 1 9 15,6 0 5-15,7-13 6 16,1-9 2-16,14-9 5 16,3-6 2-16,9-7 3 15,6-3 1-15,1-3 38 16,0-6 9-16,-8-8 28 16,-3-3 8-16,-6-10-27 15,0 1 6-15,-3-6-3 16,-3-1 3-16,-11-10 23 15,-4-4 10-15,-13-5-5 0,-8-4-8 16,-9 1-32-16,-8-2-20 16,-10 8-21-16,-3 2-3 15,-10 9-7-15,2 7-5 16,-5 7-10-16,1 4-6 16,-1 7-60-16,-5 3-52 15,3 3-125-15,2 10-100 16</inkml:trace>
  <inkml:trace contextRef="#ctx0" brushRef="#br0" timeOffset="97719.5674">8268 10150 727 0,'0'-5'366'15,"2"-1"-103"-15,-1 2-49 16,-2 3-94-16,0 1-44 16,0 0-56-16,-1 0-20 15,-1 20-6-15,-3 43 0 16,8-9-5-16,3 7 0 16,2 10 9-16,2 2 6 0,-1-13 7 15,2-7 3-15,-6-15 4 16,1-4 2-1,-3-11 0-15,0-4-20 0,1-10-78 16,-8-5-86-16</inkml:trace>
  <inkml:trace contextRef="#ctx0" brushRef="#br0" timeOffset="98035.9512">7932 10448 393 0,'-2'-3'203'0,"5"-5"-44"0,8 4-27 16,13 4-14-16,8 0 1 15,10-1-2-15,11 1-7 16,16 1-32-16,3 5-7 16,2 1-19-16,-10-2-13 15,-11-3 0-15,-4-2-8 16,-6-2-9-16,-5-2-1 0,-15 4-5 16,-5 0 35-16,-8 4-213 15</inkml:trace>
  <inkml:trace contextRef="#ctx0" brushRef="#br0" timeOffset="99020.1053">8634 10430 216 0,'-1'1'185'0,"1"1"24"16,3 1-29-16,-3-3-71 15,0 0-20-15,25 2-11 16,38 6-7-16,-16-3-1 15,5-1-2-15,15 3-2 16,3-3-6-16,10 0-14 16,4 2-8-16,-10-5-11 15,-11 2-2-15,-18 0-6 0,-10-1 1 16,-12 2-6-16,-1-1-64 16</inkml:trace>
  <inkml:trace contextRef="#ctx0" brushRef="#br0" timeOffset="100207.8366">9320 10382 810 0,'-1'-2'365'0,"3"8"-211"15,-2 3-54-15,0 13-80 0,3 6-47 16,-2 8 61-16,3 1 3 16,0 1 3-16,-3-1 28 15,6-10-50-15,-3-1 2 16,-1-14 6-16,8-3 6 16,-11-9 17-16,0-6 4 15,4-7 0-15,-5-6-5 16,-4-8-19-16,2-3-4 15,-6-9-5-15,-1-3-3 16,4 4-8-16,-4 3-5 0,8 15-4 16,2 6-2-16,-1 6-9 15,5 4-6-15,1 2-8 16,0 2-3-16,10 5 1 16,4 4 3-16,9 5 5 15,5 5 3-15,4 4 8 16,2-2 3-16,1 1 6 15,-1-5 2-15,-7-3 4 16,-2 2 1-16,-9-6 2 16,-4-4 0-16,-8 5 0 15,-6-8 1-15,-5 3 10 16,-7-5 2-16,-13 1 3 16,-4 3-4-16,-14 2-11 15,0 1-4-15,-4 1-4 16,0-2-1-16,11 1-1 15,4 4-1-15,12-3-3 16,6 0-2-16,7-1-2 0,0-5 0 16,4-2-3-16,3-2 2 15,-3 0 0-15,0-1-1 16,5 0-1-16,19-3-1 16,38-8 1-16,-24 6 2 15,-2-6 7-15,-2 4 3 16,-8 0 7-16,-9-1 3 0,-10 8 0 15,-7-5-5-15,-12 6-5 16,-6 1-2-16,-13-2 0 16,-5 4 1-16,-1 1 3 15,0-1 1-15,8-2-1 16,5 0 0-16,8-3 0 16,6-4-2-16,8 3-7 15,5-8-5-15,8 4-6 16,4 2-2-16,5-1 1 15,3 3 0-15,2 4 1 16,-1 1 5-16,-4 6 11 16,-5 0 5-16,-10-6 17 15,-3 1 11-15,-7-2 3 16,4 0 1-16,0-1-8 16,-20-3-7-16,-33-16-4 15,30 5-4-15,4-2-6 16,3 2-7-16,8 5-11 15,5 6-11-15,5 5-12 0,5 2-3 16,6 10 2-16,4 1 8 16,12 2 11-16,2-1 4 15,1-3 10-15,-5-2 3 16,-9-3 11-16,-3-2 5 16,-14-4 17-16,-5-1 2 15,-9-6-2-15,-7-1-2 16,-1-3-15-16,1-7-5 0,6-1-15 15,7 2-9-15,16 1-56 16</inkml:trace>
  <inkml:trace contextRef="#ctx0" brushRef="#br0" timeOffset="100601.0753">9605 10598 531 0,'0'-3'293'0,"9"-5"-33"15,11 3-83-15,15-2-79 16,9 5-17-16,17 2-45 15,5 2-8-15,9 5-7 16,3 0 49-16</inkml:trace>
  <inkml:trace contextRef="#ctx0" brushRef="#br0" timeOffset="105865.6078">10410 10648 314 0,'0'-1'189'0,"0"-2"-9"15,0 3-17-15,0-1-34 16,-2 1-17-16,1 0-25 16,0-1-9-16,1 1-23 15,0 0-11-15,0 0-21 16,0 0-7-16,0 0-3 16,0 0 3-16,0 0 4 15,0 0 1-15,0 0-5 16,0 0-2-16,0 4-6 15,0 4-3-15,0 2-3 16,6 30 0-16,-4-27-1 16,-1 3 0-16,1 1 0 15,-1 2 0-15,0 2 0 0,-1-2 0 16,1 3 0-16,0 1 0 16,1-1 0-16,2 2-1 15,0-1-1-15,2-1-2 16,0 3 0-16,-1-5 2 15,-1 2 2-15,0 1 30 16,-3-4 16-16,2 3 2 0,0-2 2 16,0-1-27-16,1 0-14 15,-2-1-2-15,0-3-2 16,2 2-2-16,-3 0-3 16,0 2 1-16,1 1-1 15,-1 0-1-15,4 3 2 16,0-1 0-16,0 1 1 15,1 5 1-15,-2-3 0 16,4 2 1-16,-7-1-3 16,-1-2 0-16,0-5 0 15,-5 0-1-15,9-2-1 16,-3 0 2-16,0-1-2 16,1-1 0-16,-3 0 1 15,3-5-5-15,2 4 34 16,-5-2 5-16,2-2 6 15,0-2 9-15,-2-1-24 16,3-2-1-16,-2-3 1 16,0-1 0-16,0-1-43 0,-1 0 318 15</inkml:trace>
  <inkml:trace contextRef="#ctx0" brushRef="#br0" timeOffset="106526.5496">10121 11644 413 0,'-16'0'261'15,"-10"0"17"-15,7 0-144 16,8 2-26-16,10-1-25 16,-1 1-20-16,16-1-34 15,13-2-1-15,27-1 9 16,16 1 12-16,26-1 25 15,11 2 6-15,13 0-7 16,1 1-8-16,-2 1-21 16,-12-3-12-16,-9-2-6 15,-5-4-2-15,-16-1-2 16,-5 3-3-16,-15 1 5 16,-7 2-59-16,-10 1-213 0</inkml:trace>
  <inkml:trace contextRef="#ctx0" brushRef="#br0" timeOffset="107035.9204">10058 11680 512 0,'-2'-6'296'16,"-3"-2"-51"-16,3 6-88 15,2-1-24-15,0 4-64 16,-1-1-25-16,1 0-31 16,0 8-11-16,4 22 10 15,13 45 3-15,-5-10-1 16,0 8 2-16,-1 11-6 0,3 3-2 15,-3-4-3 1,0 7 0-16,-8 3 1 0,-4-4 29 16,-3-8 15-16,-1-12 4 15,1-18 6-15,3-9-25 16,0-12-10-16,1-7-2 16,6-8-17-16,4-7-41 0,16-5-235 15</inkml:trace>
  <inkml:trace contextRef="#ctx0" brushRef="#br0" timeOffset="107588.1928">11218 11653 677 0,'0'-2'391'0,"0"-2"-68"0,-4 8-195 15,3-4-48-15,0 0-61 16,1 16-8-16,0 56-11 15,2-14-2-15,4 29-2 16,2 8 2-16,5 9 9 16,-4-3 5-16,1-5 1 15,-5-1-4-15,0-6 2 16,-3-4-1-16,-2-15 13 16,-2-7 9-16,-3-9 1 15,4-5 1-15,0-6-11 16,1-4-2-16,4-9-2 15,-1-8-1-15,-2-14-75 16,3-7-65-16</inkml:trace>
  <inkml:trace contextRef="#ctx0" brushRef="#br0" timeOffset="107966.0709">10154 12793 634 0,'-6'-1'310'16,"-3"1"-112"-16,9 0-91 15,10-1-22-15,22 0-17 16,10-3-3-16,33-2 27 16,8-3 10-16,37 3-1 15,8-1-14-15,3 4-31 16,5 3-10-16,-22 0-23 15,-2 0-3-15,-23-2-20 16,-13-4-48-16,-22-3-224 16</inkml:trace>
  <inkml:trace contextRef="#ctx0" brushRef="#br0" timeOffset="108560.2506">10338 12110 795 0,'0'-1'341'0,"4"-5"-189"16,6 6-34-16,10-4-37 15,6-1-3-15,12 0-4 16,2 3-6-16,5 3-20 16,-3 0-14-16,-10 6-13 0,-6-2-4 15,-17 3-4-15,-6 3 2 16,-11 3-3-16,-5 2 0 16,-10 7-3-16,2 1-3 15,-13 6-1-15,1-3 0 16,2 1 3-16,1-4 0 15,11-4-1-15,4 0-2 0,11-7-5 16,0-2 0 0,6-3 11-16,9-3 3 0,7 0 4 15,9-1 0-15,13-2-10 16,2 2-3-16,5-3 2 16,-2-1 3-16,-11-3-55 15,-4-2-39-15,-15-5-159 16,-1 0-192-16</inkml:trace>
  <inkml:trace contextRef="#ctx0" brushRef="#br0" timeOffset="108766.4854">10402 12233 865 0,'6'-2'394'15,"5"-2"-159"-15,10 4-108 0,4-3-14 16,13 2-39-16,6 1-25 16,4-4-31-16,1 3-5 15,-10-4-79-15,-3 3-119 16</inkml:trace>
  <inkml:trace contextRef="#ctx0" brushRef="#br0" timeOffset="109006.248">10614 11948 644 0,'5'-2'310'0,"9"-1"-79"15,4 3-143-15,7 0-51 16,3 4-11-16,-1 0-14 16,1-1-1-16,-4-1-34 15,-7-4-95-15</inkml:trace>
  <inkml:trace contextRef="#ctx0" brushRef="#br0" timeOffset="109162.9837">10895 11809 782 0,'0'0'403'0,"0"-1"-127"16,-1 5-127-16,0-4-28 15,-1 7-21-15,2 23 2 16,4 41-27-16,-1-30-16 16,3-4-29-16,1 0-4 15,2-8 476-15</inkml:trace>
  <inkml:trace contextRef="#ctx0" brushRef="#br0" timeOffset="109968.9089">10621 12780 499 0,'0'-2'293'16,"0"1"-61"-16,0 1-78 15,-2 0-34-15,2 0-58 0,-1 0-21 16,0 0-3-16,1 4 2 15,-1 21-1-15,2 38-6 16,3-11-22-16,0 9-4 16,3 7-5-16,-1 4 0 15,-2 4 6-15,2 2 2 16,-2 4 0-16,-1-1 2 16,-1-11 0-16,0-7 0 15,0-16 10-15,-1-8 24 16,1-10 14-16,0-5 3 0,-2-9-2 15,-2-6-17-15,1-8-88 16,-2-2-89-16</inkml:trace>
  <inkml:trace contextRef="#ctx0" brushRef="#br0" timeOffset="110567.7951">9651 13727 442 0,'2'0'208'16,"1"0"-79"-16,5 1-10 15,2-1-14-15,10 0 14 16,5 0-1-16,10 0-15 16,7-1-8-16,16 2-20 15,9-1 1-15,25 0 2 16,3-1-4-16,5-1-9 0,0 2-17 16,-16 3-28-16,-5 1-2 15,-15 0-3-15,-10 2 26 16,-13-2-141-16,-7 0-377 15</inkml:trace>
  <inkml:trace contextRef="#ctx0" brushRef="#br0" timeOffset="112303.1874">9584 13522 716 0,'0'0'336'0,"1"0"-156"16,-1 1-53-16,-1-1-82 16,1 0-29-16,0 12-21 15,4 44 0-15,1-22 5 16,-1 4 0-16,2 2 3 15,0 1 5-15,0-1 5 16,-2-7 3-16,-1-6 6 16,-1-4 0-16,-2-12 8 15,2-2 5-15,-4-9 15 16,2-5 1-16,-2-8-7 16,-2-3-9-16,1-8-20 15,-1 1-3-15,-1-6-5 16,-1-2 0-16,1 1-3 15,-1-5-5-15,1 5-5 16,2 2-1-16,2 7-4 16,-1 4 5-16,2 8 2 15,-1 5 0-15,0 2-2 16,0 2-3-16,0 0-4 0,0 0-2 16,-1 0 0-16,1 0 5 15,-6 13 5-15,-21 34 5 16,8-21 5-16,-5-4 3 15,-5 3 3-15,2 2 0 16,3-8 3-16,-1 0 0 16,8-8 0-16,0-2 1 15,5-4-1-15,6 0 0 0,1-5-2 16,0 0-3-16,2 2-3 16,-2-2-1-16,4 3 0 15,0-3-1-15,2 0-7 16,0 0-2-16,0 0 3 15,0 0-1-15,0 0 3 16,10 0-4-16,11 1-11 16,28 10 0-16,-16-3 2 15,4 2 4-15,2 2 9 16,4 0 2-16,-6 0 7 16,-4 0 2-16,-5-6 3 15,-9 0 1-15,-11-3-8 16,-6-1-2-16,-8-1-5 15,-4-1-2-15,-13-2 2 16,-5-6 3 0,14 4 1-16,2 1 2 0,-47-20-3 15,-4-3-3-15,12 0-11 0,29 10-4 16,11 6-1-16,6 3-3 16,3 7-19-16,5 0-3 15,8 4-5-15,4 6 3 16,11 1 23-16,5 3 6 15,6-2 8-15,3-1 5 16,-3-3 7-16,-7-5 6 0,-13-1 12 16,-7-2 10-16,-10-2 8 15,-5-1-2-15,-9-4-7 16,0-4-10-16,-3 0-13 16,1-1-3-16,6 1-6 15,3-2-5-15,7 4-8 16,4-2-1-16,3 0-1 15,0 1 4-15,4-1 7 16,1 1 3-16,-2-2 7 16,2 4 7-16,-9 4 11 15,-3 0-2-15,-3 6-13 16,2-2-9-16,-1 0-12 16,-19 7 1-16,-35 42 8 15,31-30 2-15,5-2 5 16,4-4 2-16,8-3 0 15,5-6 5-15,4-6 0 0,4-6-3 16,5-6-3-16,1-1-6 16,4-1 0-16,3 1 2 15,1 2 0-15,0-1 2 16,-1 5-1-16,-2 1 1 16,-5 2 4-16,-3 5 2 15,-8 2 1-15,-7 0-2 0,-8 5-3 16,-4 2 1-1,-7-1 0-15,-3 2 3 16,-1 0-1-16,3-4-1 0,8-1-2 16,6-2-4-16,6-1-3 15,5-1-3-15,5-2-3 16,-3 1 1-16,0 0 1 16,10-4 1-16,10-5 3 15,30-13 0-15,-32 17 0 16,-1 0 1-16,-9 5 6 15,-4 0 5-15,-5 2 4 16,-4 5 2-16,-3 3-5 16,-2 2-2-16,-2 1-6 15,3-1 0-15,0-3 0 16,3 2 0-16,4-6 2 16,-4 0 3-16,6-3 5 15,-2-1 2-15,2 0-55 16,0 0-64-16</inkml:trace>
  <inkml:trace contextRef="#ctx0" brushRef="#br0" timeOffset="113554.1868">9345 12845 666 0,'-3'-9'331'0,"3"-9"-97"16,-1 4-38-16,-4 5-42 15,5 4-27-15,-2 5-56 16,-2 5-23-16,4-5-43 16,-1 2-13-16,0 28-6 15,0 34 2-15,4-24 10 16,2-1 3-16,1-8 8 16,-2-5 1-16,-1-12 8 15,0-6-20-15,3-3-202 16</inkml:trace>
  <inkml:trace contextRef="#ctx0" brushRef="#br0" timeOffset="113776.6282">9130 13135 530 0,'5'-3'321'16,"8"3"8"-16,7-1-108 15,16-2-51-15,4 3-37 16,6-4-52-16,0 3-31 16,-1-1-27-16,-1 1-2 15,-1 1-3-15,-5-4-18 16,-11 5-83-16,-5 2-73 16</inkml:trace>
  <inkml:trace contextRef="#ctx0" brushRef="#br0" timeOffset="114221.0659">9305 13272 858 0,'1'0'342'0,"2"-1"-221"15,2 4-32-15,-5-3-24 16,0 0-1-16,0 0 0 16,0 8-5-16,-1 8-20 15,-5 27-9-15,5-29-17 0,4-1-5 16,2-1 0-16,1 1 1 16,3-2 0-16,-1 0-1 15,0-5 1-15,6-3 2 16,1-8 5-16,1-3 1 15,5-7-1-15,-5-3 1 16,-2-3 0-16,-5-2 0 16,-6 1 6-16,-2 3-1 15,-5 4-1-15,1 7 5 0,-3 6-4 16,0 2-2-16,-1 8-4 16,-2 6-6-16,7 9-5 15,-4 4-1-15,6 10 3 16,4 1-1-16,-3 0 4 15,6 0 2-15,-4-5 4 16,1-5 4-16,3-6-62 16</inkml:trace>
  <inkml:trace contextRef="#ctx0" brushRef="#br0" timeOffset="118359.098">8283 10777 231 0,'0'-3'194'0,"1"-1"20"16,-1 4-59-16,0 0-27 16,-1 0-59-16,-1 0-24 15,1 0-23-15,-2 5-3 16,-3 11-7-16,-1 30-1 15,12-24 2-15,-2 0 1 16,-4 3 3-16,1 4 6 16,-3 2 1-16,-1 6 0 0,3 3-5 15,-4 1-8 1,3 1-6-16,0-1-2 0,5-1-1 16,2 2 0-16,-3 0 17 15,2 3 14-15,-6 5 14 16,2-1 4-16,-1 2-8 15,0-6-10-15,-2-1-9 16,-3-3-3-16,1 1-6 16,-3 2-4-16,2 1-4 15,0 1-1-15,0 7 13 16,2-1 5-16,2 1 8 16,-1-3 4-16,-4-4-6 15,1 3 0-15,-3 0 2 16,-1 2-1-16,2 0-3 15,1 0-3-15,3-1-10 0,1 2-4 16,2-2-8-16,-1-3 0 16,2-7 0-16,-2 0-1 15,-1-2 3-15,0 1-1 16,-2 4-2-16,0-2 1 16,2 3-2-16,0 2 1 15,1 2-1-15,2 0 0 16,0-3 0-16,2-2 1 0,5-5-1 15,-3-1 0 1,1 0 1-16,0-2-1 0,-2 1 2 16,-2 0-1-16,-1 4 0 15,-1 1 0-15,-1 1 1 16,-1-2-1-16,2 0 0 16,0-5 1-16,1-2 0 15,2 0-1-15,1-2 0 16,0 1-2-16,-2 3 3 15,2 2 0-15,-1-3 1 16,0-2 1-16,3-5 0 16,2-7 4-16,2-16-37 15</inkml:trace>
  <inkml:trace contextRef="#ctx0" brushRef="#br0" timeOffset="119225.1159">8352 10707 545 0,'-5'1'278'16,"-3"7"-103"-16,-6 1-30 16,-1 7-64-16,-6 2-13 0,-7 1-4 15,5 4-16 1,-4-2-18-16,3 0-6 0,3-4-8 15,2-1-2-15,4-2-1 16,3 0 3-16,6-3 15 16,3-4 3-16,3-4 1 15,-1-3-1-15,1-6-13 16,0 5 0-16,0 0-4 16,0-1-3-16,5-7-5 15,16-14-3-15,33-30-1 16,-31 28 0-16,4-1-1 15,-8 3 21-15,-2 5 18 16,-4 2 10-16,-7 8 27 16,-2 0-14-16,-4 5-12 15,1 3-11-15,0-1-33 16,-1 1-6-16,0 0-5 16,0 0-1-16,8 2 2 15,4 3 0-15,34 25 1 16,-26-9 0-16,7 6 1 0,-1 2 0 15,-1 2 2-15,-2-5 3 16,-5-4 9-16,1-3-47 16</inkml:trace>
  <inkml:trace contextRef="#ctx0" brushRef="#br0" timeOffset="122757.129">10706 13720 110 0,'0'0'92'0,"1"-2"45"16,1 2 6-16,-2 0 30 15,0 0 4-15,0-1-7 16,0 0-14-16,0 0-37 15,0-1-15-15,0 1-25 16,0 0-19-16,0 0-26 16,0 1-11-16,0 0-12 15,0 0-1-15,0 0-2 16,0 9 0-16,1 7-4 0,3 30-1 16,-4-24-1-16,-2 0-1 15,2 1 1-15,2 5-1 16,-2-2 8-16,2 1 4 15,-1-1 6-15,-5 0 1 16,-1 0-3-16,2 1-4 16,2-2-3-16,1-1-2 15,0-1-2-15,0 2-2 16,-2-1-1-16,4 4 0 0,-1-1 0 16,-1 1-2-16,0 4 3 15,-5 0 5-15,-2 4 20 16,-2 0 7-16,3 1 4 15,2-3-3-15,1 0-18 16,3-2-5-16,1-1-8 16,4 2-2-16,-1-2-1 15,-1-2-2-15,3-3 2 16,-3 4 0-16,3 0-1 16,-5 0 1-16,0 3-1 15,0 1 0-15,-1 2-2 16,7 3-1-16,-4-1 1 15,-2-5 1-15,-1-3 8 16,-1-7 0-16,-3-7 3 16,2 2 1-16,-3-10-4 15,3 2 0-15,2-2 20 16,2-2-63-16</inkml:trace>
  <inkml:trace contextRef="#ctx0" brushRef="#br0" timeOffset="123750.1917">10171 15166 526 0,'-2'-5'275'0,"-3"0"-66"16,5 1-73-16,9-3-56 16,5 4-16-16,15 0-5 15,5 0-4-15,22 3-1 16,10 0 0-16,21-5-16 16,11 4 0-16,5 1-4 15,-5 1-8-15,-8 5-10 16,-8-1-2-16,-6 4-3 15,-3-1 0-15,-11 1 0 16,-9-1 2-16,-14-4 3 16,-7 0 19-16,-3-4-74 15,0-5-41-15,-2-1-215 16</inkml:trace>
  <inkml:trace contextRef="#ctx0" brushRef="#br0" timeOffset="124211.0051">11338 15227 831 0,'0'-3'388'0,"-5"-4"-165"16,5 4-43-16,-1 5-92 15,1 4-31-15,0-6-42 16,-1 9-11-16,1 21 0 15,-4 49-4-15,3-21 0 16,1 7-4-16,0 10 2 16,-6 3 2-16,2 3 1 15,0 1 3-15,3 2 0 16,5-2 1-16,0-9 0 16,3-7 2-16,-3-13 4 15,-2-8 0-15,2-7 1 16,-1-3 2-16,0-8-1 15,3-4-12-15,-5-10-116 0,3-5-123 16</inkml:trace>
  <inkml:trace contextRef="#ctx0" brushRef="#br0" timeOffset="124660.2077">10067 16234 600 0,'-1'-5'270'16,"-4"-1"-126"-16,9 3-59 15,0-1-11-15,14 3-16 16,11-1-7-16,17 1-1 15,8-2 6-15,16 3 1 0,6-1-6 16,15 1-8-16,10 2-6 16,5 1-16-1,4 0-6-15,-4-2-1 0,2-1 3 16,-7-5 4-16,-9-5-26 16,-18-6-135-16,-16 0-143 15</inkml:trace>
  <inkml:trace contextRef="#ctx0" brushRef="#br0" timeOffset="125291.1923">10475 15580 650 0,'1'-1'297'0,"3"0"-111"16,6-2-80-16,10 0-8 15,11-3-12-15,5 4-19 16,6 1-29-16,-1 1-13 0,-6 8-14 15,-5-4-1-15,-10 3 2 16,-4 1 3-16,-8-5 8 16,-3-1 3-16,-5 4 6 15,-6 1 1-15,-4 6-4 16,-8 6-3-16,-8 5-9 16,-3 1-4-16,-8 7-6 15,1-3-2-15,1 5-1 16,1-4 1-16,8-4 1 15,5-1 0-15,8-10 0 16,6-3 4-16,7-2 3 16,3-5 4-16,9 2 0 15,6-1-5-15,7-4-5 16,6 2-2-16,8-2 0 16,2-3 5-16,0-1-71 15,-5-2-70-15</inkml:trace>
  <inkml:trace contextRef="#ctx0" brushRef="#br0" timeOffset="125493.6239">10456 15777 834 0,'2'-2'391'0,"3"-5"-142"0,12 4-141 15,9 1-25-15,15 0-37 16,4 2-19-16,7 0-12 16,-3-1-1-16,-6 0-79 15</inkml:trace>
  <inkml:trace contextRef="#ctx0" brushRef="#br0" timeOffset="125772.9297">10774 15445 365 0,'7'-1'246'16,"17"2"10"-16,1 2-62 16,8 1-67-16,1-1-39 15,-8-3-44-15,-2 0-12 16,-8 0-45-16,-5-3-122 16</inkml:trace>
  <inkml:trace contextRef="#ctx0" brushRef="#br0" timeOffset="125917.9318">11054 15285 847 0,'-1'2'411'15,"-1"4"-141"-15,-2 11-121 16,3 10-29-16,3 7-44 16,3 7-24-16,5 0 0 15,2-1-64-15</inkml:trace>
  <inkml:trace contextRef="#ctx0" brushRef="#br0" timeOffset="126590.222">10713 16244 371 0,'1'-5'236'15,"-1"-2"5"-15,2 2-13 16,-1 1-22-16,-1 3-26 16,-1 1-56-16,0 0-30 15,0 0-59-15,-1 24-15 0,-2 51-13 16,6-17-2-16,2 13-2 16,2 3-1-16,2 0 4 15,-1-5 0-15,-2-6 6 16,-5-3 2-1,-2-10 4-15,0-6 0 0,0-14-1 16,2-5-53-16</inkml:trace>
  <inkml:trace contextRef="#ctx0" brushRef="#br0" timeOffset="127148.3087">9770 17073 357 0,'-14'0'168'16,"-13"-1"-65"-16,4-3-33 16,6 5 15-16,2-1 30 15,2 2 5-15,5 2-1 16,4-2-18-16,5 1-55 16,5 1-21-16,10-1-13 15,8-2 6-15,14 0 21 16,7-2 9-16,11-1 13 15,8-2 8-15,11-4 0 16,11-1 1-16,15 0-8 16,2-3-11-16,6-1-17 0,-6-2-7 15,-6 0-7-15,-46 5 0 32,-26 5 3-32,2 1 1 0,47-10-84 0</inkml:trace>
  <inkml:trace contextRef="#ctx0" brushRef="#br0" timeOffset="129365.184">9546 17089 847 0,'10'0'386'16,"16"9"-212"-16,3-3-39 16,6 3-45-16,3 4-474 0</inkml:trace>
  <inkml:trace contextRef="#ctx0" brushRef="#br0" timeOffset="133237.9342">9340 17134 510 0,'-4'-2'230'0,"-2"-3"-120"15,4 5-21-15,1 0-44 16,0 0-8-16,0 0 4 16,0 0 0-16,-1 0 10 15,1 0 7-15,0 0 5 16,-14 8 5-16,-40 17 18 15,23-18 5-15,-12 0 12 16,-5 0 9-16,-5-2-19 16,-1-2-7-16,1 1-18 0,3 0-16 15,0 1-10-15,-4 0-7 16,-3 4-8-16,-3-2-5 16,2 3-7-16,6-1-1 15,9-2-4-15,6-1 0 16,12-4-3-16,4 1-2 15,-1-3 0-15,6 0 0 16,-5 0 0-16,-3 0 0 0,-2 1-3 16,-3 0-13-16,1 1 44 15</inkml:trace>
  <inkml:trace contextRef="#ctx0" brushRef="#br0" timeOffset="136165.0065">8423 13314 553 0,'-8'-6'379'16,"-9"-7"-28"-16,-13 8-67 16,-5 9-39-16,-20 8-71 0,-3 6-39 15,-4 9-60-15,-1 3-23 16,8 7-41-16,0 6-7 16,10 11-11-16,6 7-6 15,15 12-13-15,9-1-4 16,15-5-6-16,9-4 4 15,15 0 20-15,11 0 7 0,12 8 9 16,7 0 2-16,17-17-4 16,6-11 1-16,3-31 3 15,-2-16 0 1,-11-24 6-16,-9-10 2 0,-8-17 2 16,-3-10 0-16,-3-5 1 15,-4-5-1-15,-6-3 16 16,-8 1 16-16,-22 2 43 15,-10 5 15-15,-26 20-3 16,-10 9-19-16,-10 13-40 16,-4 1-19-16,-3 2-16 15,4-1-5-15,4 7-26 16,3 0-29-16,8 8-70 16,6 0-49-16,11 6-99 15,9 3-153-15</inkml:trace>
  <inkml:trace contextRef="#ctx0" brushRef="#br0" timeOffset="146533.0362">3218 9978 587 0,'3'-2'299'0,"4"-1"-95"16,6-5-79-16,-1-4-13 15,9-2-26-15,5-5 1 16,2 0 16-16,0 4 10 16,-8 1 16-16,-6 4-6 15,-7 2-11-15,-3-1-12 16,1 5-32-16,0 0-13 0,-4 3-32 15,2 0-17-15,-3 1-8 16,0 0-4-16,0 0 5 16,0 16 2-16,1 48 5 15,-1-25 3-15,3-1-1 16,-1-4 6-16,4-6 0 16,2-8 9-16,1-8 242 15</inkml:trace>
  <inkml:trace contextRef="#ctx0" brushRef="#br0" timeOffset="147412.1993">9408 10088 487 0,'4'0'256'0,"8"-5"-58"16,4 0-38-16,0-5-32 15,6-3-1-15,2-1 11 16,0-3 1-16,1-2 16 16,-5 1 4-16,-7 4-4 15,-4 1-13-15,-5 8-38 16,-4 2-28-16,0 6-54 15,0-3-15-15,0 0-27 16,1 16-2-16,5 36 9 16,-2-25 7-16,3 1 16 15,-1-3 4-15,0 0 8 0,-2-4 0 16,-1-7-3-16,-2-2 1 16,-1-6-48-16,-1-1-593 15</inkml:trace>
  <inkml:trace contextRef="#ctx0" brushRef="#br0" timeOffset="159133.1561">8170 14130 346 0,'0'3'181'0,"-2"3"-52"16,2 0-25-16,0-6-36 16,0 0-11-16,0 0-10 15,2 11 4-15,3 34 2 16,-4-22 4-16,-1-1 14 16,-1-1-1-16,1 3 2 15,0-3-5-15,0 3-11 16,-1 0-6-16,1 1-1 15,-1 0-3-15,-1 1-12 16,-1 0-2-16,1 2-23 16,2 2 2-16,0 0 0 15,1 6-1-15,0-4 3 16,-1 1-4-16,2 0-3 16,-2-2 1-16,-4-2 6 0,2 4 7 15,-3 1 9-15,3-2 1 16,0-1 2-16,-3-2-5 15,2-4-6-15,-1 7-3 16,-1 3-9-16,2 2-3 16,0 9-3-16,-1 4 0 15,2 1 7-15,1-2 5 16,-3-3 6-16,1-8 2 16,0-2-6-16,0-4-5 15,2-3-5-15,0 0-4 0,-2 3 12 16,1 11 2-16,-1 10 0 15,-2 6 3-15,0 4-12 16,0-9-1-16,2-5-1 16,0-7-1-16,2-3 1 15,-1-7 0-15,-1-1-1 16,0-5-1-16,-1 0-1 16,1 7 0-16,-1 3 2 15,0 6 1-15,-2 8 2 16,1-4-1-16,-1-1-1 15,2 1-1-15,2-4-1 16,-1-3-1-16,2-2 0 16,-1-4 1-16,-3-4-2 15,3-5 3-15,-2 2-2 16,2-2 0-16,0-2 1 16,-2 4-3-16,4 1 0 0,-3-2 0 15,2 3 0-15,1-1 1 16,-1-4 0-16,-1 1 1 15,2-2-1-15,-2 1 0 16,1 1-1-16,1-2 0 16,0 4-1-16,0 3 1 15,0 3-1-15,-1-2 1 0,1-4 0 16,1-4 0-16,-1-12 1 16,0 3 2-16,0-4-1 15,-2 0 0-15,0 5-1 16,1 1 0-16,-2 1-1 15,1 1-1-15,2 1 0 16,-4-3 0-16,3 0 0 16,1-4 0-16,-1-4 1 15,1 0-1-15,0-6 2 16,0 2 0-16,-1-3-1 16,1 0-1-16,0 0-1 15,0 11-1-15,7 33 0 16,-4-29-8-16,6 0-5 15,3-4-1-15,7 1-2 16,8-1 3-16,9-6 4 16,5-3 0-16,14-6 3 15,5-7 4-15,-3 0-29 16,2-1-52-16</inkml:trace>
  <inkml:trace contextRef="#ctx0" brushRef="#br0" timeOffset="159953.5497">8226 14213 431 0,'5'-4'304'0,"-1"-1"53"16,-1 3-59-16,-3 7-77 15,-4 4-35-15,-9 6-66 16,-3 5-34-16,-6 4-36 15,-5 1-11-15,0 3-21 16,3 0-3-16,2-4-7 16,5-2-2-16,4-6-5 15,3-2-1-15,2-5-1 16,2 1-1-16,2-2-1 0,1 0 0 16,3 0 3-16,1-4 2 15,3-6 4-15,0-7 1 16,5-9-1-16,3-4-3 15,5-6 0-15,2-4 1 16,3 0 2-16,0-2 1 16,-2 9 13-16,-1 6 6 0,-3 6 8 15,-2 6 3-15,-4 3-8 16,2 4-5-16,-1 4-4 16,3 2-2-16,3 11 1 15,5 7 0-15,9 15-6 16,0 3 0-16,4 4-3 15,0 0-11-15</inkml:trace>
  <inkml:trace contextRef="#ctx0" brushRef="#br0" timeOffset="167137.9218">8694 13800 334 0,'-3'-6'266'16,"-3"-2"22"-16,2 1-80 15,2 4-21-15,1 0-69 16,4 2-25-16,-3 1-30 15,10 0-7-15,20 2 1 16,63 8 0-16,-18-10-9 16,9 0-7-16,16-1-8 15,4-5-5-15,-15 1-4 16,-5 1-18-16,-20 1-198 16</inkml:trace>
  <inkml:trace contextRef="#ctx0" brushRef="#br0" timeOffset="167910.8909">8150 13482 864 0,'1'-6'394'0,"0"-2"-167"16,-1 0-48-16,4 8-68 15,-1 3-27-15,4 12-40 16,2 8-8-16,1 11-8 15,-2 7-6-15,0 15-12 16,-3-1-4-16,-1 20-1 16,-1 2 1-16,1-2 0 15,2 2 0-15,5-18 1 16,1-11-2-16,3-12 1 0,1-9-10 16,-6-16-72-16,2-2-63 15</inkml:trace>
  <inkml:trace contextRef="#ctx0" brushRef="#br0" timeOffset="168376.9573">7859 13828 778 0,'0'2'359'0,"-5"1"-166"16,1 2-23-16,7 1-42 0,0-1-7 16,6 2-12-16,6 0-7 15,11-4-21-15,8-3-11 16,26-7-15-16,18-4-5 15,25 1-23-15,1 0-7 16,1 1-8-16,-13 4 0 16,-24 4-1-16,-12 1-2 15,-31 4-34-15,-9 4-67 16</inkml:trace>
  <inkml:trace contextRef="#ctx0" brushRef="#br0" timeOffset="169183.0832">8922 13671 647 0,'-3'1'344'16,"-6"7"-88"-16,-2 0-87 15,-9 1-83-15,-1 5-30 0,-6-4-30 16,1 2-8-16,3 1-11 16,3-3-4-16,6 2-8 15,4-2 3-15,6 1 20 16,6 4 18-16,9 4 37 16,8 2 7-16,5 1-3 15,1-5-12-15,11-4-23 16,3-7 73-16</inkml:trace>
  <inkml:trace contextRef="#ctx0" brushRef="#br0" timeOffset="173446.2499">9514 17039 289 0,'3'-9'252'0,"6"-6"71"16,2-2-27-16,-4 3-50 16,-1 4-22-16,-4 5-44 15,-2 3-23-15,-4 3-63 16,3-1-29-16,0 0-40 16,-7 23-13-16,-47 35-7 15,27-27-1-15,-3-6 4 16,3 2 1-16,2-4 0 15,-1-4 2-15,4-6-1 16,0-2-2-16,10-4 0 16,3-2-1-16,9-4 3 15,5 0 2-15,8-1 5 16,4 1-1-16,11 2-3 16,-2 1-4-16,5 6-4 0,3-1-2 15,1 4-2 1,-2-1 2-16,-3-1-11 0,-1-2-55 15,-3-3-181-15</inkml:trace>
  <inkml:trace contextRef="#ctx0" brushRef="#br0" timeOffset="174551.1747">9578 17019 724 0,'0'-3'386'0,"0"-5"-70"15,-1 5-34-15,1 1-78 16,-2 2-44-16,2 0-84 16,0 0-30-16,1 9-31 15,4 16-5-15,6 40-4 16,-6-26-1-16,-3 5-1 16,0 2 0-16,-2-6 5 0,0-3 3 15,0-10 1-15,0-10 1 16,2-11 2-16,0-6 3 15,1-18 1-15,0-1 2 16,-3-11 1-16,0-3-4 16,-5-1-2-16,-2-3-1 15,-2 4-8-15,1-3-2 16,1 12-4-16,0 4-3 16,1 8-11-16,2 14-5 31,1-2-9-31,1 1-1 0,1-1 5 0,-1 2 3 0,-5 26 10 15,-33 24 2-15,34-30 7 16,0-6 1-16,6-7 1 16,0-7 3-16,2-9 3 15,4-3 0-15,3-6 2 16,0 0-4-16,3-3-4 16,-2 2-1-16,2-2 0 15,0 4-1-15,-4 6-4 16,-2 6-5-16,-7 6-3 15,-6 9 1-15,-8 7 3 16,-2 3 5-16,-7 5 3 16,-1-4 2-16,1-5 3 15,3-3 2-15,6-6 1 16,5-4 1-16,7-5-6 0,3-5-6 16,4-8-9-16,5-1-2 15,10-5 2-15,1 1 4 16,0 3 6-16,0 1 2 15,-4 6 0-15,-1-2 0 16,-8 6 0-16,-4-2 0 16,-3 6-1-16,-3 4 0 15,-7 3 2-15,-2 1 2 16,-10 2 3-16,0 3 0 0,-2-6 2 16,2 3-2-16,5-4-3 15,3-6-7-15,9 8-12 16,3-6-2-16,9 3-3 15,2 1 4-15,8-3 5 16,4 2 3-16,2-4 4 16,2 1 3-16,-2 1 2 15,-2-1 1-15,-3 0 3 16,-4-1 2-16,-6 0 1 16,-5 2 4-16,-6-3 4 15,-3 0-1-15,5 0 0 16,0 0-2-16,-12 0-4 15,-37-1 0-15,37-3-5 16,0 1-2-16,7 3-12 16,5 0-7-16,6-1-2 15,-5 1-2-15,0 0 10 16,20 0 6-16,34 2 12 0,-29 0 7 16,-7 3 7-16,-4-1 2 15,-7 1 10-15,-6-2-39 16</inkml:trace>
  <inkml:trace contextRef="#ctx0" brushRef="#br0" timeOffset="180065.9627">10139 15141 469 0,'-1'-4'280'0,"1"2"-34"0,-2 1-50 15,2 1-80-15,0 0-32 16,0 0-35-16,0 12-8 15,0 51-20-15,0-20-9 16,-1 29-14-16,5 11-3 16,-3 18 2-16,2 10 3 15,-2 3 6-15,1-5 2 16,2-16 1-16,2-12 1 0,4-20-4 16,-2-6 0-16,-1-11-1 15,-4-5 0 1,-5-9 3-16,-2-6 19 0,-5-4-83 15</inkml:trace>
  <inkml:trace contextRef="#ctx0" brushRef="#br0" timeOffset="180591.1005">8845 16576 824 0,'0'0'444'15,"5"0"-21"-15,11 0-309 16,5-2-30-16,16 0-36 15,2 1-23-15,2-2-25 16,5-1-70-16</inkml:trace>
  <inkml:trace contextRef="#ctx0" brushRef="#br0" timeOffset="180879.1543">9250 16532 829 0,'0'-9'371'0,"3"0"-169"0,0-11-85 15,8 0-6-15,-3-4 5 16,0-6 11-16,1-2-3 16,-5 0-9-16,-1 6-15 15,-3 8-14-15,0 12-31 16,-3 7-13-16,3 15-27 15,0 9-15-15,-1 13-2 16,4 4 2-16,-3-2 0 16,0 0 0-16,3-7-85 15,-1-4-78-15</inkml:trace>
  <inkml:trace contextRef="#ctx0" brushRef="#br0" timeOffset="181107.9289">9540 16398 1046 0,'-5'2'543'0,"-5"3"-133"16,-2 9-226-16,-4 6-58 16,-5 9-62-16,-7 5-19 15,-2 9-29-15,-1 2-6 16,4 4-4-16,4-1-1 15,4-10-46-15,-1-5-53 16,4-13-66-16,2-4-42 16</inkml:trace>
  <inkml:trace contextRef="#ctx0" brushRef="#br0" timeOffset="181501.5043">9465 16662 1008 0,'-2'0'427'0,"-3"3"-253"16,3-3-61-16,2-1-77 16,0-1-17-16,7-2-8 15,14-8 8-15,26-14 24 16,-25 17 2-16,-4 9-3 15,-3 4 1-15,-8 10 5 16,-7 10 5-16,-11 7 1 16,-8 5-2-16,-4-3-19 0,-2-1-9 15,1-12-1-15,2-5-1 16,8-5-5-16,0-7-3 16,11-3-18-16,3-2-9 15,2-2-2-15,-2 3 0 16,0 0 14-16,20-6 10 15,36-9 11-15,-28 11 4 16,2 2 3-16,-3 2-1 0,-6 1-3 16,-2 1-2-16,-12 0 30 15,-2 4-28-15</inkml:trace>
  <inkml:trace contextRef="#ctx0" brushRef="#br0" timeOffset="204216.9509">12904 10808 305 0,'21'5'155'0,"15"-1"-39"16,46 0-21-16,30-4 37 15,47-4 45-15,24 0 20 16,44-7 0-16,11 2-29 16,1 2-58-16,-8 3-28 0,-36 2-48 15,-23 2-10-15,-44 4-9 16,-21 2-2-16,-36 3-2 15,-11 1 0-15,-11 0-44 16,-8-6-77-16</inkml:trace>
  <inkml:trace contextRef="#ctx0" brushRef="#br0" timeOffset="204652.7975">12866 10243 923 0,'7'3'345'0,"9"3"-248"16,7 7-28-16,14 14-10 15,4 4-11-15,4 9-21 16,-2 0-2-16,-9-4-25 16,-4-5-101-16</inkml:trace>
  <inkml:trace contextRef="#ctx0" brushRef="#br0" timeOffset="204825.2446">13231 10250 767 0,'-13'-3'449'0,"-7"-5"-17"16,-11 15-303-16,-2 11-49 16,-9 13-58-16,-3 9-14 15,3 10-6-15,2-4 12 16,14-2-115-16,4-9-154 15</inkml:trace>
  <inkml:trace contextRef="#ctx0" brushRef="#br0" timeOffset="205160.9189">13311 10375 511 0,'0'8'280'0,"0"10"-46"16,0 5-72-16,3 1-58 16,0 0-26-16,4-7-21 15,0-5 7-15,1-6 41 16,0-3 28-16,-4-12 40 16,-1-3 2-16,-4-10-30 15,-4-8-28-15,-3-6-51 16,-5-2-23-16,0-2-24 15,1 3-6-15,2 1-12 16,3 3-2-16,7 4-11 0,0 0-5 16,13 7-4-16,3-1-2 15,6 2 1-15,5 6 1 16,3-2 2-16,6 6-9 16,4 4-75-16,3-1-74 15</inkml:trace>
  <inkml:trace contextRef="#ctx0" brushRef="#br0" timeOffset="205407.1104">13421 10543 695 0,'13'1'306'0,"18"-1"-170"16,3 4-48-16,3-2-31 16,-2-1-167-16</inkml:trace>
  <inkml:trace contextRef="#ctx0" brushRef="#br0" timeOffset="205731.0668">13552 10220 695 0,'3'0'408'0,"2"-1"4"15,2 11-295-15,1 7-39 16,0 9-37-16,-5 4-6 15,-6 0-15-15,3-2 1 16,-2-9 4-16,2-4 0 16,4-12 4-16,-1-3 0 0,5-13-1 15,4-4-4-15,3-5-13 16,-3-4-8-16,4 4-7 16,2 5-2-16,-3 8 9 15,1 5 6-15,-6 11 14 16,-4 6 3-16,-4 9-3 15,-2 2 0-15,1 5-12 16,3-4 5-16,1-3-118 16,6-1-176-16</inkml:trace>
  <inkml:trace contextRef="#ctx0" brushRef="#br0" timeOffset="206048.0467">13781 10135 846 0,'6'-8'423'16,"13"-11"-133"-16,4 6-81 15,4 3-104-15,1 6-28 16,0-1-46-16,0 7-13 16,-6 4-13-16,-3 1-5 15,-2 10-2-15,-5-1 0 16,-2 6 2-16,0 0 3 15,-6 5-1-15,4 0 0 0,-1 7-1 16,5 3 0 0,-3 1 1-16,-1 1 1 0,-8-3 4 15,-6-4 4-15,-9-8 12 16,-8-1 7-16,-6-12 11 16,-4 0 7-16,-4-10-3 15,4-4-18-15,8-2-575 16</inkml:trace>
  <inkml:trace contextRef="#ctx0" brushRef="#br0" timeOffset="207055.9465">22436 10890 785 0,'-2'0'300'15,"-1"3"-237"-15,8 0-18 16,-5-3-9-16,30 3-3 16,83 9 30-16,-22-6 15 15,26-5 43-15,14 1 4 16,23-1-12-16,-2-3-21 15,13 1-50-15,-2 0-13 0,-20 1-12 16,-4 1-6-16,-31 3-2 16,-14-1 2-16,-20-1 5 15,-15 0 3-15,-22-3 9 16,-9-1 5-16,-20-7 8 16,-3-3-3-16,-9-4-14 15,-10-1-10-15,-6 2-33 16,-6 1-9-16,-2 7-8 15,5 3-24-15,9 7-19 16,6 4 0-16,13 6 3 16,8 4 24-16,13 2 35 15,8 3 4-15,0 1 6 16,-2 0 13-16,-14-3 37 0,-7-4 16 16,-18-8 28-16,-7-2-5 15,-9-4-27-15,-4 0-21 16,5 0-217-16</inkml:trace>
  <inkml:trace contextRef="#ctx0" brushRef="#br0" timeOffset="207610.9465">23763 10143 837 0,'0'3'322'0,"-2"7"-237"16,2 2-49-16,-2 10-25 15,2 1 1-15,8 0 15 16,4 0 6-16,9-3 11 16,5-6 2-16,-1-11 54 0,5-5 20 15,-1-16 38-15,-5-3 6 16,-8-7-31-16,-7 0-18 15,-9 1-42-15,-3 3-9 16,-2 10-48-16,-2 3-19 16,4 14-46-16,-2 4-14 15,4 8 9-15,-1 5 6 0,4 15 26 16,3 5 7-16,2 13 8 16,2 5 4-1,-9-5 6-15,-4-1 3 0,-8-15 6 16,-4-7 5-16,-6-7 11 15,0-11 5-15,-3-5 7 16,4-7 3-16,2-8-46 16,3-4-74-16,7-2-306 15</inkml:trace>
  <inkml:trace contextRef="#ctx0" brushRef="#br0" timeOffset="208000.8455">24228 10119 651 0,'0'4'296'16,"0"9"-120"-16,1 10-69 16,-1 9-29-16,0 6-17 15,-1 9-21-15,0-1-7 16,-2-5-7-16,0-4 1 15,2-13-12-15,1-5 61 16,0-18 74-16,1-3 18 16,-3-18 39-16,-2-5-55 0,0-12-64 15,-3-5-15 1,1-3-31-16,0-1-12 0,7 8-25 16,2 0-7-16,4 7-3 15,-1 6 1-15,-2 1 4 16,0 5 0-16,0 3-7 15,-2 2-11-15,9 2-18 16,5 8-6-16,10-1-4 16,10 3 3-16,12 2-23 15,5 1-34-15,11 7-132 16</inkml:trace>
  <inkml:trace contextRef="#ctx0" brushRef="#br0" timeOffset="208241.8928">24207 10504 787 0,'0'4'378'0,"0"2"-141"15,12 0-135-15,7 0-23 16,11-3-48-16,4 3-14 0,-1-4-79 16,-2-1-165-16</inkml:trace>
  <inkml:trace contextRef="#ctx0" brushRef="#br0" timeOffset="208580.177">24305 10231 582 0,'8'2'347'15,"3"4"-18"-15,-1 7-178 16,-4 6-34-16,-4 6-34 16,1 2-16-16,-3-1-20 15,3-3-3-15,0-7-11 16,0-3-1-16,-2-11 6 15,3-3 2-15,2-11-3 16,6-6-3-16,5-5-9 16,5-1-7-16,3 3-10 0,-2 4-2 15,-1 6 6 1,-7 4 0-16,-5 4 2 0,-1 4 4 16,-4 12-7-16,1 1 1 15,-1 9 0-15,0 6-1 16,1-3-6-16,0 1 1 15,1-8-38-15,-1-6-69 16</inkml:trace>
  <inkml:trace contextRef="#ctx0" brushRef="#br0" timeOffset="208972.7224">24668 10075 930 0,'8'-2'436'0,"8"-4"-166"16,4 2-90-16,5 1-77 15,-2 3-22-15,-2 0-34 16,2 1-14-16,-8 0-18 16,-2 0-2-16,-1 1-8 15,-3 1-4-15,0 3-7 16,-3 0-4-16,-2 4-2 0,-3 0-2 15,1 4 2-15,-2 3 0 16,2 9 2-16,0-1 3 16,-2 9 3-16,3 4 2 15,1 3 2-15,-2 3 1 16,1-1 4-16,-3-4 1 16,-5-8 4-16,3-2 2 15,-6-12 6-15,0-2 4 16,-6-10 11-16,-2-2 4 15,-4-3 3-15,-5-2-5 16,-3 1-14-16,-1-3 8 16,5 4-502-16</inkml:trace>
  <inkml:trace contextRef="#ctx0" brushRef="#br0" timeOffset="218633.1408">14875 10837 531 0,'2'0'204'0,"19"-2"-123"0,18 2 5 15,35 0 10-15,24 0 20 16,43 0 21-16,16-1 0 15,45-1-22 1,8 1-13-16,10-2-36 0,6 0-18 16,-27-2-12-16,-14-2-4 15,-41-1-9-15,-28 1-1 16,-36 3-204-16</inkml:trace>
  <inkml:trace contextRef="#ctx0" brushRef="#br0" timeOffset="221052.1555">15089 10520 573 0,'-16'-13'375'0,"-14"-12"-24"15,-18 3-135-15,-10 1-35 16,-17 13-76-16,-1 8-31 16,3 24-53-16,8 14-25 15,10 18-32-15,10 9-2 16,20 17 8-16,8 7 8 16,34 8 17-16,15-3 5 15,27-17 13-15,17-16 6 16,26-29 12-16,11-16 4 0,7-24 41 15,-6-17 20-15,-20-25 18 16,-13-16 8-16,-29-21-29 16,-16-1-23-16,-39-2-19 15,-21 11-15-15,-31 23-32 16,-12 3-11-16,-13 22-51 16,-4 7-53-16,1 16-149 15,5 9-284-15</inkml:trace>
  <inkml:trace contextRef="#ctx0" brushRef="#br0" timeOffset="221387.0485">14921 10473 956 0,'-4'-4'475'16,"-3"1"-167"-16,-2 3-87 0,1 16-101 15,1 9-39-15,0 20-39 16,4 13-8-16,3 21-13 15,2 11-6-15,3 8-4 16,4-5 1-16,1-19 4 16,3-14 1-16,-1-25-40 15,0-3-59-15,-4-16-144 16,-2-5-109-16</inkml:trace>
  <inkml:trace contextRef="#ctx0" brushRef="#br0" timeOffset="221702.6826">14488 10898 644 0,'4'-1'354'0,"6"0"-63"15,19-3-108-15,10-1-11 16,27-6-4-16,17-2-7 16,30 1-45-16,10 1-29 15,8 5-46-15,-7 2-15 16,-24 6-11-16,-13 3-11 0,-26 8-97 15,-10 0-48-15</inkml:trace>
  <inkml:trace contextRef="#ctx0" brushRef="#br0" timeOffset="222226.004">14252 10719 844 0,'-3'-2'402'0,"1"-1"-174"16,1 1-57-16,1 2-61 16,0 0-23-16,30 4-6 15,41 6-1-15,-30 0-19 16,-2 0-10-16,-9 0-21 16,-8-1-6-16,-13 2 9 15,-9-1 14-15,-10 5 16 16,-5 4 4-16,-11 5-9 15,-4 1-14-15,0 4-19 16,1-4-4-16,11-5-40 16,10-6-45-16</inkml:trace>
  <inkml:trace contextRef="#ctx0" brushRef="#br0" timeOffset="222998.7431">14862 11232 436 0,'-3'-2'269'16,"-1"-3"-12"-16,1 4-115 16,1 0-32-16,1 1-42 15,0 0-17-15,0 0-30 16,1 29-5-16,9 57-5 0,2-14-5 16,7 27-3-16,2 14-1 15,0 28 2-15,1 9-3 16,-6 12 1-16,-6 4-2 15,-2-13 45-15,-1-8 17 16,-4-19 26-16,3-5 7 0,-2-20-35 16,-3-12-9-16,3-24 30 15,-2-16-89-15</inkml:trace>
  <inkml:trace contextRef="#ctx0" brushRef="#br0" timeOffset="224681.1144">17005 10829 373 0,'2'-5'247'0,"4"-2"6"16,-3 3-45-16,-1 5-80 16,-2 7-35-16,4 22-45 15,0 14 1-15,5 26 7 16,0 17-5-16,2 17-10 16,1 8-11-16,0-2-3 15,-1-13 1-15,-2-27 5 16,-5-14 41-16,3-20-166 0</inkml:trace>
  <inkml:trace contextRef="#ctx0" brushRef="#br0" timeOffset="225057.1609">16556 11672 413 0,'-4'0'245'16,"1"1"-41"-16,5 2-26 15,-2-3-22-15,3 0-5 16,27 6-5-16,75 0-24 16,-10-13-6-16,50-4 6 15,18-1-4-15,29 1-26 16,8 0-15-16,-8 1-45 0,-14 3-9 16,-48 0-16-16,-27 4-45 15,-56 7-136-15,-23 4-153 16</inkml:trace>
  <inkml:trace contextRef="#ctx0" brushRef="#br0" timeOffset="225474.1648">16603 11748 604 0,'0'-6'349'0,"-1"-4"-49"16,-1-1-74-16,5 7-65 0,-6-1-51 15,3 11-59-15,4 8-16 16,-1 24-21-16,7 19 0 16,6 32 3-16,-6 9-5 15,3 13-7-15,1 4 2 16,-12-2 7-16,1-7 6 15,-3-18 4-15,-1-15 1 16,6-28 13-16,5-8-43 16,10-16-201-16</inkml:trace>
  <inkml:trace contextRef="#ctx0" brushRef="#br0" timeOffset="225760.1368">16682 12647 827 0,'-3'0'336'0,"-1"1"-186"16,9 5-98-16,3-6-22 15,23 0 11-15,111-6 60 16,-29-2 26-16,39 0 24 15,18-1 1-15,10 1-57 16,3 2-28-16,-21 0-37 16,-16 3-7-16,-35 0-23 15,-22-1-20-15,-35 3-100 0,-13-2-102 16</inkml:trace>
  <inkml:trace contextRef="#ctx0" brushRef="#br0" timeOffset="226083.974">18032 11753 800 0,'3'-5'442'16,"0"-4"-139"-16,-1 4-138 16,1 5-39-16,-1 6-85 15,-2-6-5-15,0 1-1 16,10 29-5-16,11 54-11 16,-7-16-6-16,-2 15-8 15,0 6-3-15,-3-3 5 16,-9 0 3-16,-3-12 6 15,-5-2 11-15,1-16-104 16,0-6-75-16</inkml:trace>
  <inkml:trace contextRef="#ctx0" brushRef="#br0" timeOffset="226568.0893">16907 12114 554 0,'8'-1'304'0,"14"-2"-59"16,8-1-14-16,9 2-34 16,4-3-33-16,4 1-35 15,0 1-22-15,-5 0-27 16,-2 5-8-16,-13 3-20 16,-6 0-8-16,-12 5-15 15,-8-3-8-15,-4 8-9 16,-8-1-3-16,-8 5-2 15,-5 4-2-15,-4 3-1 16,-2 1 0-16,-1 3 0 0,4-2 0 16,7-3 0-16,5 2 0 15,11-9-1-15,3 0 1 16,5-10 0-16,9-4 1 16,10-4-1-16,9-2 1 15,13-3 11-15,0 0-31 16,0-3-103-16,-4-1-60 15,-13 0-304-15</inkml:trace>
  <inkml:trace contextRef="#ctx0" brushRef="#br0" timeOffset="226755.1303">17048 12245 899 0,'2'-2'431'15,"-1"0"-186"-15,15 1-106 16,6 0-24-16,16 1-66 16,11-1-13-16,5 0-19 15,1-4-28-15,5 0-145 16</inkml:trace>
  <inkml:trace contextRef="#ctx0" brushRef="#br0" timeOffset="226965.1254">17329 11974 787 0,'8'0'326'16,"13"0"-180"-1,-11 0-94-15,1 1-41 0,36 3-2 0,7 6-135 16</inkml:trace>
  <inkml:trace contextRef="#ctx0" brushRef="#br0" timeOffset="227175.5871">17710 11839 1130 0,'0'2'496'0,"-3"7"-232"15,-1 6-62-15,0 14-82 16,-3 7-19-16,5 7-49 16,1-2-14-16,2-1-45 15,5-6-552-15</inkml:trace>
  <inkml:trace contextRef="#ctx0" brushRef="#br0" timeOffset="227676.9437">17397 12663 510 0,'2'-6'333'0,"0"-7"17"0,1 1-69 16,-2 3-75-16,-1 0-30 15,-1 5-69-15,0 4-36 16,-3 12-53-16,2 12-16 16,4 27-9-16,2 15 6 15,5 29 5-15,3 4 1 16,0-7 2-16,3-10 3 16,-3-28 6-16,-5-9 5 15,-5-15 6-15,-2-3-13 16,-3-11-127-16</inkml:trace>
  <inkml:trace contextRef="#ctx0" brushRef="#br0" timeOffset="228188.0536">16737 13384 661 0,'-17'-3'241'0,"-18"2"-151"16,5 2-20-16,10 7 11 15,2 3-2-15,14-2-36 16,5 0 2-16,19-1 11 16,12-4 5-16,28-4 21 15,17-3 1-15,23-5 33 16,13 3 6-16,3-5-18 16,-3 2-15-16,-15-1-51 15,-23-1-22-15,-28 3-111 16,-20 0-68-16</inkml:trace>
  <inkml:trace contextRef="#ctx0" brushRef="#br0" timeOffset="228719.0583">16451 13226 366 0,'1'1'287'16,"5"0"16"-16,-6 4-86 16,-2-5-29-16,1 0-50 0,-1 0-14 15,-23 12-48-15,-32 34-23 16,18-25-27-16,-5 5-8 16,0 1-7-16,-4 0-3 15,7-1-2-15,7-2-1 16,7-4-2-16,9-2-1 15,8-5-2-15,4-6-5 16,8-6-76-16,5-1-79 0</inkml:trace>
  <inkml:trace contextRef="#ctx0" brushRef="#br0" timeOffset="228978.0724">16392 13248 328 0,'3'-7'292'0,"5"-7"100"16,-2 3-50-16,-6 6-98 15,1 1-57-15,-1 10-90 16,0-6-31-16,0 3-27 16,4 24 4-16,10 43-8 15,-5-26-6-15,0 9-13 16,4 4-5-16,-5-15 2 15,0 1 5-15,-1-15-22 16,-6-9-34-16,-2-4-96 16,-5-8-65-16,-7-5-304 0</inkml:trace>
  <inkml:trace contextRef="#ctx0" brushRef="#br0" timeOffset="229218.0435">16031 13529 830 0,'5'0'346'0,"7"0"-179"15,11 0-67-15,15 0-29 16,13 1-2-16,19 5-10 16,10 2-9-16,5 5-11 15,-1-5-8-15,-17-3-12 16,-10-2 0-16,-19-4-19 15,-7 1-22-15,-11-2-98 16,-5 1-117-16</inkml:trace>
  <inkml:trace contextRef="#ctx0" brushRef="#br0" timeOffset="230171.9962">16221 13446 381 0,'-2'-2'216'0,"3"-3"-24"0,6 2-74 16,11-4-41-16,9 1 0 16,4-6 26-16,4 2 17 15,-3-2 20-15,-7 2-5 16,-9 5-28-16,-9 3-20 15,-16 7-37-15,-10 5-6 0,-16 9-22 16,-5 4-5-16,-5 3-6 16,1 1-3-1,12-5 0-15,6-4 1 0,15-10 9 16,3-7-3-16,11-9-8 16,6-7-3-16,10-6-12 15,7-3 2-15,6-3 6 16,2 1 7-16,-2 4 11 15,-1 5 3-15,-8 9 3 16,-3 2-1-16,-12 8-4 16,-8 5 1-16,-14 11-2 15,-5 4-1-15,-11 3-6 16,-4 1-2-16,0-3 0 16,3-2 4-16,7-10 4 15,8-3 2-15,11-8-7 16,5-5-7-16,12-4-11 0,6-2-4 15,13-4 1-15,1 2 3 16,4 3 4-16,1 0 2 16,-4 5 1-16,0 3 1 15,-6 2 4-15,-7 4 1 16,-11 5 6-16,-7 0 2 16,-7 4 2-16,-5 2 0 15,-6-1-4-15,-3 2-3 16,-1-4 0-16,-2-2 3 15,1-6 8-15,1 0 3 0,1-9 1 16,4-3-4-16,6-5-13 16,9-1-8-1,0 8-12-15,1 0-2 16,10-17 4-16,5-1 2 0,4 5 0 16,-7 14-3-16,2 9-8 15,1 5-2-15,-2 11 11 16,-3-1 5-16,-2 7 8 15,-2-1 7-15,-2-9-1 16,-2 0 3-16,-1-9 8 16,-2-6 8-16,-4-4 9 15,-2-4-1-15,-3-8-3 16,-2-3-10-16,0-7-9 16,1-2-3-16,6-1-9 15,3 3-5-15,5 4-9 16,4 7-2-16,1 7-3 0,1 1 4 15,1 5 3-15,-1-1 3 16,-1 1 9-16,-1 1 6 16,-1 2 1-16,-2 3 2 15,-4 7-5-15,1 7-2 16,1 5-2-16,0 4 1 16,1 1 1-16,1-1 1 0,-2-6 7 15,-1 1-26 1</inkml:trace>
  <inkml:trace contextRef="#ctx0" brushRef="#br0" timeOffset="230483.9701">16512 13434 714 0,'5'0'398'0,"6"0"-77"16,10 0-97-16,7 2-19 15,16-2-59-15,9 0-37 16,4 4-60-16,-1-2 4 16,-5 2-74-16</inkml:trace>
  <inkml:trace contextRef="#ctx0" brushRef="#br0" timeOffset="231579.4031">15882 12876 887 0,'-1'-16'474'16,"-1"-10"-115"-16,2-10-150 15,0 0-35-15,1-5-47 0,-1 3-22 16,1 4-39-16,-1 7-35 16,-2 13-29-16,1 10-25 15,-5 14-37-15,1 9 8 16,1 19-4-16,-2 3 22 15,6 13-72-15,3-1-305 16</inkml:trace>
  <inkml:trace contextRef="#ctx0" brushRef="#br0" timeOffset="231783.1323">16100 12775 1164 0,'-2'0'522'0,"-11"-1"-277"16,-3 4-72-16,-8 20-100 16,-6 6-33-16,-11 16-20 15,1 1-5-15,1 1-7 16,4-4-8-16,15-7-111 16,7-7-116-16</inkml:trace>
  <inkml:trace contextRef="#ctx0" brushRef="#br0" timeOffset="232137.5992">16134 12973 910 0,'-2'3'451'15,"-6"0"-136"-15,4 3-105 16,-5 1-88-16,-3 2-36 15,4 5-49-15,4 3-19 16,3-2-14-16,1 1-3 0,7-2 0 16,0-6 2-16,6 2 3 15,3-4-29-15,0-3-56 16,-1-2-38-16,-1-7-37 16,-4 0 27-16,-4-8 55 15,1-1 39-15,-5 0 40 16,2-2 37-16,-3 4 57 15,-1 4 22-15,-1 7 14 16,-2 5-27-16,1 9-47 16,-1 2-24-16,2 9-17 15,2 3-8-15,3 4 3 16,3 2-58-16</inkml:trace>
  <inkml:trace contextRef="#ctx0" brushRef="#br0" timeOffset="232642.9028">15066 13661 293 0,'1'2'213'0,"3"-2"27"0,6-2-32 15,15-1-19-15,9-3-10 16,32-1 5-16,15 0-2 16,36-3-21-16,13 1-20 15,12 0-52 1,0-1-25-16,-24 5-63 0,-16-2-58 16</inkml:trace>
  <inkml:trace contextRef="#ctx0" brushRef="#br0" timeOffset="233362.9977">15050 13098 409 0,'-4'-4'224'0,"1"3"-66"16,3 1-44-16,-1 0-76 15,0 0-24-15,1 0-15 16,-1 0-2-16,-1 0 3 15,1 0 3-15,0-1 37 16,0 1 10-16,0 0 9 16,0 0 8-16,-1 0-26 15,-1 0-3-15,-4 1-11 16,1 1-8-16,2 2-8 16,-9 21-5-16,-3 46 2 0,19-21 2 15,3 18-2-15,3 4 1 16,9-2-2-16,0-5 0 15,5-16 5-15,-4-8 3 16,-8-15 6-16,-4-1 4 16,-8-6 16-16,-6-4-56 15</inkml:trace>
  <inkml:trace contextRef="#ctx0" brushRef="#br0" timeOffset="233956.2316">15193 13339 889 0,'-13'-14'387'15,"-23"-13"-217"-15,-9 3-34 16,-12 14-53-16,-11 9-26 16,-6 18-27-16,1 11-15 15,9 21-27-15,11 11-10 16,16 14-13-16,8 7-3 16,20 6 9-16,7 5 5 0,19 6 13 15,11-5 8-15,29-20 3 16,12-15 3-16,30-28 6 15,10-17 4-15,2-23 8 16,-1-10 5-16,-16-32 8 16,-8-9-7-16,-25-21 78 15,-17-7 34-15,-38 0 46 16,-24 2 25-16,-35 5-81 16,-15 4-38-16,-9 12-68 15,2 9-22-15,11 18-43 16,11 9-27-16,10 16-66 15,5 9-52-15,13 11-126 16</inkml:trace>
  <inkml:trace contextRef="#ctx0" brushRef="#br0" timeOffset="234275.0983">15093 13388 818 0,'-2'-3'411'0,"1"-5"-136"16,-1 9-127-16,0 17-87 15,0 12-26-15,-1 23-5 16,1 7 5-16,-3 19-7 16,-1 8-5-16,1 14-10 15,0 4 0-15,5-14 4 16,7-43 3 0,-4-24-19-16,2 0-59 0</inkml:trace>
  <inkml:trace contextRef="#ctx0" brushRef="#br0" timeOffset="234504.1229">14528 13765 894 0,'4'0'351'15,"19"0"-181"-15,14-2-90 16,34-2 23-16,12-1 33 16,41-5 15-16,6-1-22 0,10-2-44 15,6-2-24 1,-18 3 388-16</inkml:trace>
  <inkml:trace contextRef="#ctx0" brushRef="#br0" timeOffset="235260.07">17446 13343 572 0,'0'-3'328'16,"-3"-3"-75"-16,2 7-123 16,0-1-34-16,1 13-58 15,2 61-18-15,11 1 6 16,3 13-1-16,4 32-9 15,-2 9-4-15,-8 6 5 16,1 1-3-16,-11-16 5 16,1-4-2-16,-1-17 1 15,-2-11 4-15,6-20 8 16,3-11-34-16</inkml:trace>
  <inkml:trace contextRef="#ctx0" brushRef="#br0" timeOffset="235752.507">17074 14780 679 0,'-16'-1'329'16,"-9"-3"-131"-16,13 3-43 15,5-1-11-15,24-1-57 0,8 1-22 16,26-1-29-16,20-1 22 15,35 1 37-15,16-1 8 16,17 1-3-16,17 0-20 16,-6 0-41-16,1 0 9 15,-5-8-116-15,-23 0-79 16</inkml:trace>
  <inkml:trace contextRef="#ctx0" brushRef="#br0" timeOffset="236246.5023">17078 14756 512 0,'0'-2'282'16,"0"2"-50"-16,-3 3-66 16,3-3-38-16,-1 16-20 0,0 74-14 15,6-15-9-15,1 25-26 16,0 5-13-16,-1 18-11 15,-3 2-2 1,-5-9 2-16,-4-5 3 0,0-37-4 16,-2-10-3-16,10-20-11 15,1-8-68-15</inkml:trace>
  <inkml:trace contextRef="#ctx0" brushRef="#br0" timeOffset="236665.1864">18284 14869 513 0,'5'-14'315'0,"6"-13"1"15,0 5-65-15,-4 13-67 16,-2 7-41-16,-3 19-65 15,-2 14-27-15,0 28-31 16,1 14 0-16,0 17-9 16,-1 8-3-16,-4 20-5 15,-3 4 3-15,2 0 6 16,4-6 3-16,5-31 3 16,1-9-38-16,-2-19-110 15,0-9-345-15</inkml:trace>
  <inkml:trace contextRef="#ctx0" brushRef="#br0" timeOffset="236995.7499">17208 15874 1066 0,'4'-2'407'16,"4"-3"-216"-16,12 1-177 15,11 1 0-15,29-2 21 16,12 2-2-16,22-4 23 15,14 1 7-15,16-2-2 16,5-1-8-16,5 0-47 16,-6-2-72-16,-12 1-100 15,-7-2-185-15</inkml:trace>
  <inkml:trace contextRef="#ctx0" brushRef="#br0" timeOffset="237494.1769">17359 15198 576 0,'-1'-1'296'0,"-1"0"4"0,12 0-224 15,11 1 1-15,16 0 28 16,5 0 6-16,4 2-29 15,-3 0-13-15,-8 5-23 16,-8 1-13-16,-11 0-10 16,-6 3 2-16,-10 2 9 15,-11 0 4-15,-8 8-4 16,-6 2-5-16,-7 5-15 16,2 2-7-16,0 1-3 15,1-2-3-15,10 3-1 16,0-3-1-16,16-6-1 15,5-1 0-15,14-9 3 16,6-3 5-16,14-4 4 16,-3-5 3-16,3-3-8 0,1-7-42 15,-6 1-208-15</inkml:trace>
  <inkml:trace contextRef="#ctx0" brushRef="#br0" timeOffset="237678.1256">17512 15345 1622 0,'21'4'1'0,"11"1"3"15,25 2 3-15,4-6-67 16</inkml:trace>
  <inkml:trace contextRef="#ctx0" brushRef="#br0" timeOffset="237889.1322">17696 15065 1069 0,'11'0'417'16,"10"-5"-280"-16,11 6-95 16,7 0-2-16,5-1-19 15,0 0-7-15,-7-4-49 0,-5-1-75 16</inkml:trace>
  <inkml:trace contextRef="#ctx0" brushRef="#br0" timeOffset="238009.9117">18052 14925 621 0,'2'-2'429'0,"-2"-3"-15"0,0 10-165 16,0-5-55-16,0 7-97 16,4 21-25-16,3 37-44 15,-5-26 7-15,1 2-87 16</inkml:trace>
  <inkml:trace contextRef="#ctx0" brushRef="#br0" timeOffset="238592.8882">17652 15843 917 0,'0'1'411'0,"-5"2"-198"16,4 19-118-16,-2 13-29 15,3 22-24-15,7 13 0 16,2 16-7-16,1 4-3 15,1 7-6-15,-5-3 1 0,4-11-41 16,-2-11-77 0</inkml:trace>
  <inkml:trace contextRef="#ctx0" brushRef="#br0" timeOffset="239104.5873">16119 16719 654 0,'17'1'236'0,"36"-1"-155"16,23-2-36-16,46-4 80 15,21-3 31-15,36 0 25 16,10-3-19-16,15 0-65 15,2 1-28-15,-18-2-41 16,-10 2-6-16,-44 3 31 16,-26 3-70-16</inkml:trace>
  <inkml:trace contextRef="#ctx0" brushRef="#br0" timeOffset="239657.0019">16237 16546 908 0,'0'1'384'0,"0"6"-191"15,-9 5-66-15,-10 14-42 16,-7 4-19-16,-5 9-41 16,-1 3-5-16,-4-7-3 15,0-1 2-15,-1-12 1 16,4-6 1-16,9-9 0 0,6-5-3 15,14-5-9-15,5-3-8 16,15 1-4-16,7 0 0 16,14 3 3-16,5 4 3 15,6 1 1-15,3 3-1 16,-3-2 3-16,-2 1 3 16,-8-3-56-16,-9 0-58 15</inkml:trace>
  <inkml:trace contextRef="#ctx0" brushRef="#br0" timeOffset="240990.6595">16256 16606 812 0,'1'-2'406'0,"0"-1"-153"16,-1 3-51-16,0 0-94 15,0 0-39-15,0 15-31 16,8 41 2-16,0-18-4 0,0 2-8 16,3 0-7-16,-1 0-1 15,-2-8 1-15,0-6 2 16,-6-13-4-16,-2-6-11 15,-3-10-25-15,-5-9-18 16,-4-8-10-16,2-2 7 16,0-5 17-16,0 0 13 15,8 1 3-15,3-3-2 16,4 2 1-16,3 3 0 0,-3 6 21 16,-2 6 7-16,-2 10-3 15,-1 2-2-15,-1 9-22 16,0 6-7-16,0 7 3 15,1 3 3-15,1 0 6 16,0-5 3-16,0-3 4 16,2-6 1-16,-1-5 7 15,-1-4 7-15,-1-5 4 16,-1 2-2-16,0-1-7 16,1-10-7-16,-1-43-4 15,-3 31 0-15,-2 1 0 16,-1 4-4-16,-5 11-14 15,-7 3-8-15,-5 14-5 16,-6 5 1-16,4 6 11 16,-1-1 5-16,7-5 6 15,7-2-1-15,9-7-4 16,5-1-1-16,9-7 0 0,0-2 1 16,1-7 7-16,6-2 0 15,3-4 1-15,6-3-1 16,4-2 2-16,-2 2 1 15,-4 2 4-15,-7 4 2 16,-14 4 9-16,-3 2-5 16,-14 15-8-16,-7 2-2 0,-11 14-11 15,-1 6 2-15,0-1 5 16,-2 3 1-16,10-4 3 16,2-3 1-16,11-8 1 15,9-5 1-15,3-9 3 16,1-4-1-16,3-10-2 15,3-3-3-15,5-4-3 16,2 2 0-16,4-2-5 16,2 3-1-16,5 1 0 15,0 1 1-15,-3 6 5 16,-4 1 0-16,-14 5 2 16,-5 4 0-16,-12 7 0 15,0 4 1-15,-8 6 0 16,-3 2 1-16,-1 2-1 15,-2 0 0-15,0-1 0 16,3-3 0-16,3-4 3 16,3-4-1-16,7-6 0 15,4-2-1-15,7-3-1 0,6 0 1 16,3-2 2-16,1 1 0 16,3 0-5-16,1-2-2 15,7 2-5-15,3 2-1 16,6 2 2-16,5 4 1 15,3 2 3-15,-2-1 1 16,-11 3 4-16,-5 0 0 16,-15-1 2-16,-5 1 0 0,-5-3 4 15,-7-1 3 1,-9-3 6-16,-4-3-2 0,-7-3-1 16,2-5-4-16,5 0-8 15,2 0-2-15,13 1-4 16,1 1-4-16,9 4-11 15,2-1-2-15,7 3-4 16,3 3 1-16,5 0 9 16,3 2 3-16,3 3 5 15,2 0 3-15,-2-1 2 16,-2-1 5-16,-6-6 9 16,-5 0 4-16,-7-7 9 15,-6 0 0-15,-10-2-2 16,-6 1-1-16,-6 1-6 15,1 2-2-15,5 2-6 16,13 0-7 0,3 2-12-16,1 1-4 0,2-1-4 0,0 0 22 15</inkml:trace>
  <inkml:trace contextRef="#ctx0" brushRef="#br0" timeOffset="241429.591">15656 16025 792 0,'1'0'388'0,"4"-2"-119"0,2 0-114 16,11 2-90-16,4-1-21 16,12-1-32-16,5 0-6 15,0-1-39-15,2 3-88 16</inkml:trace>
  <inkml:trace contextRef="#ctx0" brushRef="#br0" timeOffset="241708.2853">16094 15792 837 0,'0'-9'389'0,"-1"-13"-175"16,1 3-22-16,-1 1-39 16,1 2-18-16,-2 4-18 15,-1 2-8-15,2 4-33 16,-1 3-26-16,2 8-44 16,-1-5-14-16,1 5-21 15,0 23 1-15,4 36 11 16,8-22 7-16,-2 0 10 15,3 0 7-15,2-11-67 0,-1-8-67 16</inkml:trace>
  <inkml:trace contextRef="#ctx0" brushRef="#br0" timeOffset="241915.82">16013 16080 686 0,'3'-3'360'0,"6"-2"-37"16,5 1-148-16,9 2-37 16,5 0-31-16,6 0-59 15,0-1-18-15,4 3-22 16,0 2-9-16,-1-2-114 16,5 3-107-16</inkml:trace>
  <inkml:trace contextRef="#ctx0" brushRef="#br0" timeOffset="242202.072">16056 16184 509 0,'-1'-2'269'0,"0"-3"-67"16,8 2-29-16,8-2-13 15,3 3-20-15,8 2-15 16,-1 1-23-16,4 6-32 0,2 2-15 15,-7 2-20-15,-2 3-2 16,-14 4 40-16,-10-3 12 16,-14 2 9-16,-8 0 0 15,-3-2-47-15,7 4-16 16,5-2-17-16,7 0-6 16,8-3-6-16,0-1 3 15,12-4 8-15,8-2 1 0,13-4 3 16,6-3-4-16,7 0-16 15,-3-1-37-15</inkml:trace>
  <inkml:trace contextRef="#ctx0" brushRef="#br0" timeOffset="242713.9918">16119 16836 587 0,'-3'-3'268'0,"-4"1"-105"15,-8 1-7-15,-17 4-15 16,-16 7-5-16,-31 7 4 16,-12 2 22-16,-13 2-8 15,2 1-20-15,-7-3-59 16,0-1-36-16,-3-4-30 15,0-3-5-15,18-11 11 16,10-5-19-16</inkml:trace>
  <inkml:trace contextRef="#ctx0" brushRef="#br0" timeOffset="243479.932">14906 14158 307 0,'2'-3'196'0,"3"-2"14"16,-2 2-17-16,-1 3-23 15,1 4-13-15,-3-4-32 16,0 0-15-16,0 21-40 15,2 41-23-15,4-2-37 16,2 18-10-16,2 25-10 16,1 17-2-16,-9 38 8 15,-1 9 2-15,-1 18 7 16,0 6 6-16,12-16-1 16,-3 2 2-16,-1-6-1 15,-2-7-1-15,-10 0-2 16,-3-4-1-16,4-55-3 31,2-52 0-31,0 0-1 0,1 150-1 0,12-29-7 16,10-13-33-16,7-90-332 0</inkml:trace>
  <inkml:trace contextRef="#ctx0" brushRef="#br0" timeOffset="244310.7341">14955 14222 698 0,'-1'-4'359'15,"-2"0"-75"-15,-2 0-88 16,4 4-67-16,0 0-29 15,-10 5-47-15,-40 34-7 16,23-15-16-16,1 7-6 16,2 5-14-16,2-1-5 0,6-3-1 15,3-5 0-15,7-11 0 16,7-8-3-16,6-11 9 16,3-7 0-16,6-18 3 15,7-3 2-15,3-8-2 16,2-1 16-16,0-1 13 15,-4 3 6-15,-5 8 12 16,-3 2-4-16,-6 9-16 16,-2 9-4-16,-5 6-7 15,3 4-13-15,-1 8 6 16,6 3-1-16,10 9-11 16,9 7 0-16,7 11-7 15,7 5-1-15,-2-1 2 16,-6 3-1-16,-2-7 413 15</inkml:trace>
  <inkml:trace contextRef="#ctx0" brushRef="#br0" timeOffset="245331.1768">14844 11196 765 0,'0'-4'428'0,"0"-1"-105"0,-6 8-128 15,5-3-41-15,-1 0-65 16,-3 19-24-16,-44 46-22 16,29-26-14-16,-2 5-16 15,3-3-3-15,1-8 1 16,4-1 0-16,5-14 1 16,-1-4 1-16,10-2 0 15,-2-12-1-15,3-5-5 16,4-5-3-16,1-16-2 15,5 1 1-15,2-12 2 16,3 0 1-16,2-2 1 16,-1 0-1-16,0 7-3 15,-4 0 8-15,-5 14 18 16,0 7 2-16,1 8 0 16,1 6-10-16,6 10-17 15,4 5-3-15,12 12 2 16,4 3 4-16,8 2-1 0,4-1 2 15,-7-8 10-15,-6-1-1 16</inkml:trace>
  <inkml:trace contextRef="#ctx0" brushRef="#br0" timeOffset="259040.1376">16891 10828 362 0,'28'0'211'0,"39"0"-15"16,18 0-9-16,31-3-14 15,17 3-16-15,34 0-43 16,12 2-27-16,21-1-39 15,9 1-4-15,11 2 3 16,7 0 3-16,-3 3-7 16,1 1-10-16,-25 0-7 15,-20-1-1-15,-29-1-2 16,-25-2 0-16,-33 0-2 16,-14-1 7-16,-40 0-122 15,-9-1-316-15</inkml:trace>
  <inkml:trace contextRef="#ctx0" brushRef="#br0" timeOffset="265051.9223">19589 10903 293 0,'10'-3'193'0,"5"3"-24"15,10 0-13-15,7 2 7 16,18 0-30-16,16 1-11 15,25 3-20-15,17-4-6 16,34 0-13-16,15-1-5 16,41-1-13-16,13-1-9 0,36-3 18 15,16-1 10-15,22 2 9 16,18 3 0-16,9 6-26 16,5 2-13-16,-3 2-25 15,-16-1-6-15,-22-1-108 16</inkml:trace>
  <inkml:trace contextRef="#ctx0" brushRef="#br0" timeOffset="266843.7187">17284 13433 816 0,'7'-1'298'0,"22"0"-222"15,17 1-36-15,36-4 11 16,22 2 25-16,45 0 52 16,15-3 17-16,44 3-2 15,10 3-20-15,23 5-57 16,8 2-27-16,0-2-23 16,-2-4-2-16,-15-2-1 15,-12-5-1-15,-29 0-3 16,-7 2-1-16,-31 3-2 15,-7 5-1-15,-18 3 1 16,-15 0-56-16,-27 0-471 16</inkml:trace>
  <inkml:trace contextRef="#ctx0" brushRef="#br0" timeOffset="271826.2586">19302 13296 671 0,'0'10'275'16,"-1"11"-148"-16,1 15-80 16,0 9-8-16,2 8-9 15,1 0 1-15,1-6-17 16,-1-5 4-16,2-12 7 16,-2-8 4-16,-2-12 61 15,2-8 27-15,-3-11 22 16,-3-8 5-16,-2-14-36 15,-3-9-19-15,-6-15-22 16,-2-5-9-16,-1-4-33 16,4 7-10-16,2 16-7 0,3 11 0 15,6 16 0-15,0 6-4 16,4 8-19-16,2 3-3 16,8 9-6-16,5 2 0 15,9 3 13-15,8 1 1 16,5 1 5-16,9-3 3 15,-1-2 2-15,0-2 2 0,-1-1 2 16,-9-2 0-16,-6 0 1 16,-6 0 1-16,-14 3-1 15,-3-2-1-15,-5-2 1 16,-3 0 3-16,-5-2 4 16,-4-1 1-16,-10 4 1 15,-6-4-2-15,-9 4-9 16,1 5-3-16,-5-2-5 15,1 8-3-15,-4 2 0 16,1-1 2-16,12-2-7 16,7-4-9-16,13-7-3 15,4-2-1-15,9-8 6 16,6-6 9-16,10-6 4 16,6-2-1-16,4 0 1 15,0 3-1-15,0-3 3 16,0 2 1-16,-5-1 4 15,4 2 3-15,-12 5 5 0,-5 2-1 16,-8 8-3 0,-10-2-1-16,-8 11-2 0,-1 2 2 15,-5 3 2-15,-2 2 0 16,-5-4 1-16,-5 0-1 16,-2-1-1-16,1 1 0 15,5-6-1-15,7 0-1 0,8-8 2 16,8 0-1-1,14-11-3 1,-6 7-2-16,1-1-1 0,17-20 2 16,10-8 7-16,-6-6 3 0,-15 13 7 15,-2 2 7-15,-8 4 4 16,-1 6 0-16,-1 6-11 16,0 6-14-16,-3 7-12 15,2 9-5-15,-5 6 5 16,-3 0 5-16,-1-1 8 15,-1-4 6-15,-3-6 8 16,0-4 3-16,-5-11 5 16,1-7 1-16,0-10-7 15,4-2-4-15,6 1-16 16,4 1-5-16,7 9-14 16,2 4-7-16,6 11-7 15,5 7 1-15,5 10 7 16,4 8 7-16,2 1 14 15,-3 1 3-15,-4-6 6 0,-4-4 4 16,-9-8 7-16,-4-5 9 16,-7-5 8-16,-3-5 1 15,-6-10-4-15,-4-6-7 16,5-10-13-16,-2-2-4 16,5 6-11-16,5 4-8 15,6 12-14-15,6 8-5 16,7 10 0-16,0 4 3 15,4 7 11-15,-3 3 6 0,1 1 10 16,1 1 3-16,-2-6 12 16,-2-6 7-16,-6-10 15 15,-1-2 1-15,0-12 0 16,0-2-5-16,2-5-3 16,0-6 11-16,-8 3 5 15,-4 5-3-15,-11 7-17 16,-1 8-19-16,-4 8-17 15,3 0-39-15,6 3 148 16</inkml:trace>
  <inkml:trace contextRef="#ctx0" brushRef="#br0" timeOffset="272411.0398">19369 12833 827 0,'-5'-10'363'0,"1"-10"-167"15,7 1-56-15,16 2-48 16,4 2-3-16,10 5-15 15,4 0 1-15,-3 8-8 16,2 3-10-16,-8 10-12 16,-5-1-9-16,-14 5-6 15,-9 1 0-15,-16 1-6 16,-4 5-2-16,-2 0-2 16,3-5 0-16,7-5-4 0,3-6-5 15,8-5-15-15,6-1-6 16,13 0-5-16,7 0 3 15,10 1 8-15,-1 6 7 16,0 7 8 0,-7 3 4-16,-10 6 12 0,-9 1 3 15,-19 1 11-15,-8-4-2 16,-15-1-1-16,-3-7-6 16,4-10-18-16,1-1-31 0,9-10-116 15</inkml:trace>
  <inkml:trace contextRef="#ctx0" brushRef="#br0" timeOffset="273100.7077">20882 10892 352 0,'-2'-9'231'0,"1"-11"24"15,-2 5-63-15,3 7-54 16,0 3-23-16,-3 5-60 16,1 4-18-16,1-4-25 15,-1 8-6-15,2 22 5 16,5 63-1-16,-2-21-3 15,3 16-2-15,-5 34-5 16,3 19-2-16,0 30-1 16,-4 17 0-16,3 5 3 15,-3 1 1-15,-3-1 3 16,0-11 1-16,-2-1 30 16,3-10 10-16,2-22 9 0,5-7 2 15,-3-25-23-15,0-7-6 16,-4-22-4-16,-3-14 2 15,0-23 1-15,-1-10-8 16,2-13-88-16,2-6-95 16</inkml:trace>
  <inkml:trace contextRef="#ctx0" brushRef="#br0" timeOffset="273705.7614">20642 13520 553 0,'9'4'334'15,"3"4"-58"-15,24-3-140 16,8 0-19-16,12-3-84 15,2-3-12-15</inkml:trace>
  <inkml:trace contextRef="#ctx0" brushRef="#br0" timeOffset="274419.2371">20888 10998 554 0,'-8'5'268'15,"-12"10"-123"-15,-5 0-12 0,-12 3-58 16,-1 9-17-16,1-2 5 16,5 3-52-16,9-2 3 15,8-8 7-15,11-6 20 16,4-8 18-16,6-10 21 16,8-7 5-16,6-10 1 15,5-1-1-15,1-5-11 16,0 1 0-16,-3-2-5 15,-5 0-16-15,-4 4-2 16,-1 3-7-16,-2 10-7 16,-3 8-3-16,3 8-17 15,1 9-6-15,5 18-13 16,3 7-1-16,6 10 1 16,-3 4 1-16,4-3-70 15,2-3 105-15</inkml:trace>
  <inkml:trace contextRef="#ctx0" brushRef="#br0" timeOffset="275031.9011">21022 10506 753 0,'-9'-16'443'15,"-9"-11"-89"-15,-8-1-110 0,-2 1-40 16,-17 5-89-16,-6 4-36 15,-13 11-60-15,-9 9-23 16,1 23-31-16,4 15-7 16,6 22-2-16,5 12 4 15,11 24 13-15,3 10 7 16,21 11 7-16,16-4-1 16,32-16-1-16,21-15 2 15,28-27 5-15,8-13 5 16,31-34 24-16,6-13 18 0,1-35 37 15,2-11 12-15,-28-13 27 16,-11-4-11-16,-31-3-14 16,-17-5-6-16,-39-3-32 15,-20 0-3-15,-26 9-29 16,-12 7-14-16,-8 13-59 16,-3 8-59-16,5 11-115 15</inkml:trace>
  <inkml:trace contextRef="#ctx0" brushRef="#br0" timeOffset="275438.0414">20878 10496 758 0,'-3'-6'421'0,"2"-4"-68"15,-1 5-84-15,-2 6-128 16,4 12-55-16,2 18-75 16,0 14-14-16,5 25 3 15,-6 14 2-15,6 20-2 16,-1-2 2-16,-4-8 3 16,5-12 3-16,-3-26 5 15,-1-5 0-15,0-17-21 16,2-8-48-16,-4-12-130 15</inkml:trace>
  <inkml:trace contextRef="#ctx0" brushRef="#br0" timeOffset="275766.0194">20259 10908 745 0,'-4'0'341'0,"2"0"-154"16,1-1-39-16,1 1-38 15,2 0-13-15,28 0-1 16,68 3-3-16,-15-3 5 15,15 2 4-15,30-2 2 16,7 1 0-16,0-2-30 16,-10-3-17-16,-36 0-35 15,-15-2-3-15,-35 3-23 16,-12 0-43-16,-21 2 88 16</inkml:trace>
  <inkml:trace contextRef="#ctx0" brushRef="#br0" timeOffset="276723.7446">20933 11360 620 0,'-1'0'349'0,"-5"2"-81"0,-2 7-114 15,-4 6-40-15,-7 11-64 16,-7 5-15-16,-3 5-29 16,-3 1 0-16,6-5-4 15,5-3 1-15,11-8 0 16,3-7 0-16,9-9 3 15,5-5 2-15,6-8 2 16,5-5 13-16,2-12 32 16,1-2 8-16,-1-9 14 15,-1-3 0-15,-3 2-4 16,-1 2 6-16,-8 10 4 16,-5 5-2-16,0 12-32 15,3 7-16-15,5 11-25 16,9 11-8-16,8 13-2 15,6 1 1-15,12 1 1 16,2-5 3-16,-7-8 52 0,-7-2-85 16</inkml:trace>
  <inkml:trace contextRef="#ctx0" brushRef="#br0" timeOffset="277871.1241">18729 10719 652 0,'0'0'317'0,"-1"0"-103"16,4 7-138-16,6 6-33 16,12 5-16-16,7 5-1 15,13 2-4-15,8 1-3 16,-2-4-3-16,-3-5 0 0,-9-5 7 16,-8-9 4-1,-11-1 40-15,-4-2 18 16,-14-2 38-16,-3 5 8 0,-16 4-23 15,-2 5-16-15,-12 10-41 16,-4 2-14-16,1 2-25 16,-1-3-2-16,15-7-104 15,7-6 111-15</inkml:trace>
  <inkml:trace contextRef="#ctx0" brushRef="#br0" timeOffset="280252.9154">15998 10695 694 0,'-3'1'351'0,"-4"-1"-127"16,8 5-114-16,9 4-25 15,13 3-33-15,8 2 1 16,10 3 3-16,4 0-6 16,1 0-14-16,3-2-1 15,-10-4-8-15,-7-2 1 16,-16-4 1-16,-10-2 10 0,-10 2 30 15,-11-2 6-15,-12 4 4 16,-6 6-10-16,-5 4-36 16,3 5-9-16,11 0-10 15,2-1 11-15,16-4 441 16</inkml:trace>
  <inkml:trace contextRef="#ctx0" brushRef="#br0" timeOffset="282276.055">22637 10780 420 0,'-4'-5'282'0,"-4"-10"21"16,1 2-53 0,2 4-54-16,-1 1-23 15,2 5-59-15,3 3-34 0,4 11-56 16,8 1-20-16,17 12-10 16,12 3 5-16,20 3 4 15,1 1 4-15,0-5 2 16,-5-6 2-16,-17-9 6 15,-8-5 3-15,-16-4 40 16,-10-1 19-16,-16 4 13 16,-4 0 5-16,-15 7-35 15,-4 4-16-15,-6 8-20 16,-1 6-8-16,-1 0-9 16,7 3 33-16</inkml:trace>
  <inkml:trace contextRef="#ctx0" brushRef="#br0" timeOffset="284555.0549">18895 10537 195 0,'-5'-4'187'0,"-2"-4"49"15,0 1-10-15,5 1-51 16,3 1-27-16,0 1-28 16,3-3-11-16,1-9-18 15,4 3-10-15,4-7-15 16,4 0-5-16,-2-2-3 15,-4-5-2-15,-4 1-4 16,1 0-3-16,-1 5-16 16,-1 7-4-16,-3 4-8 15,-4 6-19-15,-2 8-24 0,-1 11-7 16,4 20 0-16,4 9 13 16,4 11 19-16,5 3 5 15,-2-10 6-15,7-3 5 16,-3-10 6-16</inkml:trace>
  <inkml:trace contextRef="#ctx0" brushRef="#br0" timeOffset="285196.0096">16142 10431 395 0,'0'0'249'0,"-2"-1"-1"16,1-2-27-16,0 1-51 15,1 1-26-15,0 0-44 16,11-21-13-16,22-32-15 15,-13 26-4-15,-1 1-2 16,-3 4 1-16,-1 2-4 16,-4 5-3-16,-7 4-5 15,-3 3-7-15,-1 5-22 16,0 4-15-16,0 12-20 16,0 5-6-16,4 16 9 15,1 5 13-15,0 9 13 16,0 4 3-16,-3-4 59 15,-1-7-19-15</inkml:trace>
  <inkml:trace contextRef="#ctx0" brushRef="#br0" timeOffset="306946.5432">395 14313 794 0,'-7'-9'373'15,"-4"-11"-131"-15,15-1-125 16,10-5-26-16,20 0-22 15,11 0-19-15,16 9-28 16,3 5-11-16,-4 12-11 16,-6 9 0-16,-20 13 0 15,-8 5 2-15,-22 5 6 16,-9 3 2-16,-15 1 8 16,-5-4 3-16,3-7 6 15,3-8 1-15,4-12-5 16,8-5-12-16,9-6-24 15,6-4-11-15,20 6-7 16,7 4 7-16,8 11 14 0,5 11 7 16,-9 13 9-16,-5 10 9 15,-23 5 15-15,-17-3 7 16,-19-2 3-16,-9-3-2 16,-6-14 0-16,5-5 4 15,1-19-2-15,8-9-16 16,11-11-65-16,4-5-45 15,14-1-131-15</inkml:trace>
  <inkml:trace contextRef="#ctx0" brushRef="#br0" timeOffset="307353.9861">1582 14520 775 0,'0'-3'375'15,"1"3"-132"-15,0 7-126 16,-1-7-94-16,11 30-10 0,10 47-9 15,-9-25 2-15,-5 0 7 16,1-5 36-16,6-13-203 16</inkml:trace>
  <inkml:trace contextRef="#ctx0" brushRef="#br0" timeOffset="307576.0874">1763 14593 849 0,'-8'5'395'16,"-7"0"-144"-16,-5 10-155 16,1 4-31-16,-3 2-34 15,5 2-19-15,10 0-19 16,3-3-7-16,13-1-10 16,8-2 3-16,3-5 9 15,5-2 7-15,8-3 13 16,-1-5-27-16,7-2-116 15,3-4-94-15,3-7-179 16</inkml:trace>
  <inkml:trace contextRef="#ctx0" brushRef="#br0" timeOffset="307811.5861">2095 14663 581 0,'7'-4'402'0,"7"-3"-17"16,-11 7-125-16,-2 8-49 16,-6 13-84-16,-7 1-35 15,-4 5-34-15,-5-3-16 0,-4-9-12 16,1-4-1-16,2-10-5 15,0-3-6-15,5-10-17 16,0-4-7-16,6-4-10 16,7 1-3-16,8-1-1 15,5 5-1-15,7 4 2 16,7 6 3-16,2 10 7 16,0 4 3-16,-1 13 4 15,-1-1 2-15,-1 2 3 16,1-2-43-16,0-4-309 15</inkml:trace>
  <inkml:trace contextRef="#ctx0" brushRef="#br0" timeOffset="308136.0335">2329 14670 1192 0,'0'6'466'0,"0"9"-335"0,2 1-38 16,10 4-48-16,4-3-17 15,9-3-13-15,3-6 1 16,3-8 1-16,-2-4 4 16,-5-14 9-16,-2-4 6 15,-6-8 8-15,-4-2 4 16,-8-4 4-16,-7-7-3 16,-11-5-18-16,-4-4-28 15,-12-3-18-15,-1 4-7 0,-4 7-1 16,0 10 15-16,4 16-5 15,5 12-4-15,5 8-10 16,3 6-6-16,10 10-11 16,5 2-1-16,14 8 9 15,12 2 6-15,19 3 3 16,9-1-69-16</inkml:trace>
  <inkml:trace contextRef="#ctx0" brushRef="#br0" timeOffset="308608.7648">2725 14884 1337 0,'-3'-2'670'16,"1"2"-176"-16,0 0-352 15,0 0 271-15</inkml:trace>
  <inkml:trace contextRef="#ctx0" brushRef="#br0" timeOffset="313539.707">565 15209 461 0,'6'-7'304'15,"6"-2"-7"-15,0-4-127 16,8 0-40-16,9 9-58 15,5 2-27-15,8 9-30 16,-5 11-6-16,-13 8-3 16,-10 3 2-16,-22 10 8 15,-11 1 2-15,-10 1 5 16,-6-8 3-16,3-13 5 16,8-7-1-16,14-13-17 15,9-3-11-15,12-5-10 16,10-2-3-16,16 9 2 15,7 8 6-15,0 16 8 0,-5 8 10 16,-21 6 37 0,-11-3 23-16,-22 3 24 0,-8-1 0 15,-15-7-8-15,-1-5-13 16,2-18-20-16,1-8-44 16,13-14-112-16,5-6-79 0,12 3-391 15</inkml:trace>
  <inkml:trace contextRef="#ctx0" brushRef="#br0" timeOffset="314003.7304">1379 15593 772 0,'5'8'344'16,"5"11"-196"-16,-2 7-30 15,-2 4-59-15,-1-4-24 16,-5-9-4-16,-2-3 4 16,-1-10 14-16,0-5-2 15,0-13-9-15,0-6-6 16,2-11-26-16,1-4-3 16,9 4-3-16,5-2 0 15,10 6 18-15,2 4 9 16,2 8 18-16,-1 12 7 15,-9 11-11-15,-3 11-4 0,-5 10-10 16,0 4-6-16,-6 8-5 16,0 1 1-16,0-3-125 15,6-5 8-15</inkml:trace>
  <inkml:trace contextRef="#ctx0" brushRef="#br0" timeOffset="314538.8823">1982 15609 713 0,'0'-10'386'0,"-8"-8"-74"0,-8-3-46 15,-14-1-65-15,-4 4-31 16,-2 8-60-16,1 6-24 15,6 14-55-15,2 7-25 16,15 7-20-16,5 6-4 16,13-3 9-16,9 0 4 15,8-6 3-15,6-7-1 16,1-13 1-16,1-4 2 0,-7-12 9 16,-3-4 6-1,-6-5 3-15,0-8 2 0,0-7-4 16,2-7-3-16,4-8-8 15,1 2-8-15,-2 11-2 16,-2 11-2-16,-2 28-1 16,0 11 5-16,9 27-2 15,2 9 0-15,2 7 4 16,-2 2 1-16,-4-6 0 16,-1-4 3-16,-2-16 2 15,-4-3 1-15,-9-15 10 16,-4-8 16-16,-3-4 15 15,-5-6-6-15,-6-7-10 16,-4 0-19-16,-5-4-16 16,-5 2 1-16,5 8-13 15,-2 5-9-15,0 13-16 16,3 7-6-16,-6 13 7 16,10 5 10-16,1 4-37 0,6-4-74 15</inkml:trace>
  <inkml:trace contextRef="#ctx0" brushRef="#br0" timeOffset="314869.2316">2225 15437 1239 0,'13'-15'499'0,"19"-13"-332"15,6 4-33-15,8 14-64 16,6 10-24-16,-6 17-20 15,-5 9-2-15,-8 17 6 16,-7 0 0-16,-9 9-4 16,-3-6-3-16,-6-8-7 15,0-2-2-15,-1-12-2 16,1-6 0-16,-1-12-7 16,0-6-6-16,-4-14-14 15,-3-5-1-15,-3-2 6 16,-5-3 7-16,-5 6 7 15,0 7-3-15,3 10-12 16,-4 8 0-16,3 13 0 16,-2 6 3-16,1 6 60 0,3 0-92 15</inkml:trace>
  <inkml:trace contextRef="#ctx0" brushRef="#br0" timeOffset="315208.8754">2998 15212 782 0,'2'-5'400'0,"-2"0"-130"16,-3 6-71-16,1-1-87 16,-2 30-32-16,-53 74-28 15,27-23-2-15,0 16-20 16,11-3-6-16,10-17 9 15,5-7-53-15,11-20-106 16,6-10-76-16</inkml:trace>
  <inkml:trace contextRef="#ctx0" brushRef="#br0" timeOffset="315519.8877">3208 15469 1123 0,'-13'-1'490'16,"-15"0"-252"-16,-1 4-80 0,4 9-94 15,3 10-36-15,12 8-36 16,6 0-6-16,8 4 0 16,7-5 9-16,10-2 5 15,4-3 4-15,7-11 6 16,-1-7 3-16,-4-6 0 15,-7-3 40-15,-10-4 36 16,-5-2 8-16,-13-2 9 16,-6 3-41-16,-10-1-37 15,-4 1-8-15,3 0-91 16,4-6-70-16,13 3-294 16</inkml:trace>
  <inkml:trace contextRef="#ctx0" brushRef="#br0" timeOffset="315665.0468">3302 15500 776 0,'24'-2'400'0,"19"-4"-127"16,2 4-130-16,-5-4-40 15,-4 2-53-15,-6 2-15 16,-9-5-10-16,-3 3-22 16,-3-1-140-16,-3-3-206 15</inkml:trace>
  <inkml:trace contextRef="#ctx0" brushRef="#br0" timeOffset="315797.9682">3498 15527 607 0,'-1'13'355'0,"-1"11"-67"0,3 2-99 16,2 3-42-16,1 1-64 16,0-2-19-16,2-4-80 15,0-2-51-15</inkml:trace>
  <inkml:trace contextRef="#ctx0" brushRef="#br0" timeOffset="316323.88">4000 15507 679 0,'-10'-3'391'16,"-7"-5"-41"-16,-4 4-160 16,1 3-119-16,1 1-27 15,1 6-37-15,4 1-7 16,5 0-11-16,4 1-4 16,5-2 1-16,7-2 3 15,5 0 4-15,-1-4 2 16,-2 0 4-16,-1-3 3 0,-5 1 5 15,-3 2-1-15,-10 1-6 16,-6 3-2-16,-7 9-5 16,-4-1 3-16,1 5 3 15,7-1 0-15,5 2-5 16,6 1-3-16,9 0 11 16,3-1 5-16,10-2 9 15,5-2 5-15,4-8-6 16,6-4 0-16,2-6 3 15,1-7 0-15,-1-4-4 16,-1 0-3-16,4-4 12 16,1 5 1-16,0 3 23 15,1 1 24-15,-11 10 14 16,-5-2 10-16,-8 4-6 16,-3 10-17-16,-5 1-22 15,-3 6-7-15,-4 5-16 16,-7 0-6-16,-6 2 13 0,-1-1-59 15,0-2-106-15</inkml:trace>
  <inkml:trace contextRef="#ctx0" brushRef="#br0" timeOffset="318685.0531">513 16334 868 0,'5'-7'299'0,"11"-9"-254"15,8-2-5-15,7 2 19 0,9-2 2 16,2 5-9-16,2 5-3 16,-4 8-14-16,-10 8-4 15,-16 8-1-15,-11 7 1 16,-15 10 5-16,-8 1 4 16,-3-1-4-16,1-7-3 15,12-11-22-15,8-2-12 16,13-7-17-16,9 0-6 15,11 4 2-15,7 1 6 0,11 9 3 16,-2 1 3 0,-9 7 33-16,-10 7 16 0,-28 3 39 15,-12 3 13-15,-25 2 0 16,-6-4 0-16,-7-12-11 16,-1-9-6-16,12-18-51 15,5-9-50-15,17-9-93 16,7-3-67-16</inkml:trace>
  <inkml:trace contextRef="#ctx0" brushRef="#br0" timeOffset="319441.0837">1727 16504 895 0,'1'14'367'0,"-6"13"-224"16,-2 7-27-16,-12 6-33 16,-4-2-22-16,-2-7-22 15,-3-5-1-15,5-13-1 16,-1-11-4-16,3-7-8 16,3-5-16-16,1-5-17 15,4 0-6-15,9 1-10 16,3-3 1-16,8 3 16 15,7-1 5-15,7 7 13 16,2 3 7-16,4 7-8 16,0 5-4-16,-1 8-6 15,1 4 3-15,-7 6 3 16,1 2 2-16,-1-5-21 16,1-1-11-16,2-10-30 15,-5-3-4-15,0-8 25 16,-3-3 13-16,-6-5 28 15,-1 1 5-15,-2 2 19 0,-2 4 3 16,4 2 1-16,2 3 2 16,10 3-15-16,6-4-4 15,6-2-2-15,4-1 1 16,-6-10 0-16,-1 0 5 16,-6-10 11-16,-5-3 7 15,-5-6 9-15,-3-3-1 16,-9-5-2-16,-3-3-4 0,-10-8-66 15,-7 0-7 1,-4-2-9-16,-4 4-6 16,2 16 41-16,0 6-5 0,-2 16-21 15,6 13-10-15,4 8-8 16,5 11-1-16,12 8 8 16,7 0 6-16,15 4 14 15,8-3 7-15,11-2-22 16,4-2-118-16</inkml:trace>
  <inkml:trace contextRef="#ctx0" brushRef="#br0" timeOffset="319785.6966">2395 16752 584 0,'9'0'300'16,"13"0"-93"-16,1-1-63 16,-2-5-33-16,-3-3-7 15,-5-5 4-15,-5-1 15 16,-8-4-21-16,-3-2-13 16,-14-1-26-16,-6-3-3 15,-6 3-11-15,-4 1-7 0,5 10-3 16,3 6-24-16,4 13-20 15,3 5-5-15,3 12-2 16,6 4 5-16,6 10 7 16,4 5 1-16,10 10-1 15,0 3 0-15,3-6 3 16,0-1 8-16,0-13-92 16,-1-1-272-16</inkml:trace>
  <inkml:trace contextRef="#ctx0" brushRef="#br0" timeOffset="320253.6668">2786 16767 1204 0,'1'3'554'16,"-2"-1"-202"-16,1 1-272 15,0-3-21-15</inkml:trace>
  <inkml:trace contextRef="#ctx0" brushRef="#br0" timeOffset="322921.8543">20599 14531 581 0,'1'-9'309'16,"5"-6"-22"-16,15-6-173 15,14 0-15-15,17-2-3 16,8 3-11-16,1 13-37 16,-5 6-12-16,-16 14-18 15,-16 4-4-15,-20 9 4 16,-10 5 3-16,-22 2 4 16,-6 2 1-16,-6-9-4 15,4-5-1-15,14-7-17 16,12-7-13-16,22 0-16 0,13-4-5 15,20 3-2-15,5 4 5 16,4 6 5-16,-1 9 2 16,-13 7 37-16,-11 4 29 15,-29 2 51-15,-16 3 20 16,-23 1 1-16,-5-4-18 16,-7-12-32-16,4-7-14 0,10-16-68 15,8-6-79-15</inkml:trace>
  <inkml:trace contextRef="#ctx0" brushRef="#br0" timeOffset="323659.9512">22020 14701 864 0,'-2'0'392'0,"-2"0"-176"16,-6 13-109-16,-4 4 1 15,-8 9-24-15,3 5-8 16,-11-1-12-16,-4-3-23 16,11-8-3-16,-7-10 3 15,14-12-6-15,2-10-11 16,4-12-21-16,6-3-10 16,6-2-12-16,6 6 3 0,5 8-2 15,1 3 1-15,-1 13 7 16,2 3 1-16,0 14 3 15,-1 6 0-15,2 9 3 16,-2 1 3-16,3 0 18 16,6-7-45-16,6-9-60 15,1-8-34-15,2-15-98 16,-1-5 33-16,-6-11 62 16,-2 1 36-16,-7 0 108 15,-4 0 48-15,-2 7 69 16,-3 5 17-16,-2 8-12 15,2 7-19-15,0 7-51 16,2 5-16-16,9 6-11 16,6-4-10-16,6-2-11 15,6-3 1-15,-4-14 20 16,-3-3 16-16,-7-19 12 16,-7-7 2-16,1-7 14 0,-7-5-6 15,-8 1-23-15,-1 1-15 16,-13-3-46-16,-5-2-12 15,-2 3-7-15,0-1 1 16,-5 14-13-16,6 8-8 16,-3 15-15-16,2 6-1 15,10 12 5-15,2 4 5 16,15 8 9-16,11 0 2 0,11 2-7 16,8 4-35-16,8 3-221 15</inkml:trace>
  <inkml:trace contextRef="#ctx0" brushRef="#br0" timeOffset="324079.8974">22730 14916 530 0,'7'4'317'0,"8"3"-26"15,4-3-123-15,3-3-17 16,1-6-20-16,-4-4-11 16,2-5-7-16,-10-2-6 15,-4-5-25-15,-7-4-13 16,-5 1-24-16,-5-2-3 15,-9 2-9-15,-3 3-9 16,-10 5-24-16,-2 6-22 16,4 15-28-16,1 7-4 15,6 16 9-15,6 5 10 0,6 10 3 16,7 4 3-16,10 6 5 16,4 3 5-16,4-6 18 15,1-1 6-15,-5-9 11 16,-2-4 3-16,-3-11 3 15,0-6-1-15,2-9-166 16</inkml:trace>
  <inkml:trace contextRef="#ctx0" brushRef="#br0" timeOffset="324369.5684">23102 14956 1366 0,'0'0'569'0,"-2"2"-316"16,2 3-145-16,0-5-27 16,0 0-10-16,0 0-2 15,0 0-9-15,0 0-2 16,0 0-21-16,0 0-4 15,0 0-7-15,0 0 0 16,0 0 0-16,0 0 13 16,0 0-71-16,0 0-520 0</inkml:trace>
  <inkml:trace contextRef="#ctx0" brushRef="#br0" timeOffset="325322.9453">20978 15771 354 0,'-16'0'196'0,"-19"-9"-5"16,4-4-2-16,1-13 22 0,6-4-26 15,11-11-61-15,11 0-37 16,17 2-38-16,9-4-4 16,11 11 17-16,3 8 2 15,-1 17-14-15,-2 16-22 16,-1 28-29-16,-10 9 2 16,-17 16 19-16,-11 3 9 15,-17 4 4-15,-7 0 0 16,-4-9-7-16,-3-2-2 15,-3-17-13-15,3-11-10 0,5-18-32 16,4-11-11-16,9-20 1 16,2 1 4-16,12-10 20 15,4-1 15-15,19 10 16 16,5-2 3-16,5 14 12 16,4 8-7-16,-1 13-5 15,0 8-1-15,1 7 1 16,2 0 1-16,3-5 8 15,-1-4-34-15</inkml:trace>
  <inkml:trace contextRef="#ctx0" brushRef="#br0" timeOffset="325907.9712">21853 15680 906 0,'3'11'327'0,"5"13"-241"16,-1 13-60-16,-1 9 4 16,-2 1 4-16,-4-2-5 15,1-6 3-15,-1-12 0 16,0-9 8-16,3-12-77 15,0-13-60-15,5-14-108 16,2-6-23-16,2-9 67 16,0 2 51-16,4 6 98 15,3 0 28-15,0 5 61 16,2 6 28-16,-7 4 63 16,-5 5 14-16,-9 6-22 0,-2-1-25 15,-12 7-55-15,-1 1-27 16,-1 7-31-16,-5 1-4 15,8 2-9-15,1 1-6 16,6 1-6-16,7 0-2 16,7 2 1-16,10-1 2 15,5-3 5-15,1-1 3 16,10-8-24-16,1-4-42 16,8-9-138-16,3-5-115 0</inkml:trace>
  <inkml:trace contextRef="#ctx0" brushRef="#br0" timeOffset="326162.0495">22424 15761 260 0,'11'-4'225'0,"12"0"63"16,-8 3-13-16,-10 9-48 16,-6 3-41-16,-9 9-58 15,0-4-20 1,4-8-39-16,2 0-10 0,-25 16-10 16,1-2 0-16,-1-16-3 15,9-14-4-15,-3-11-15 16,2-4-13-16,6 2-18 15,7-3-10-15,14 6-13 16,4 2 0-16,11 4 11 16,-2 7 9-16,3 10 7 15,2 9 4-15,-5 15 0 16,-1 2-2-16,3 5 5 0,-3 0 2 16,4-6-72-16,3-6-96 15</inkml:trace>
  <inkml:trace contextRef="#ctx0" brushRef="#br0" timeOffset="326522.4962">22737 15753 806 0,'0'4'377'0,"0"3"-94"0,3 12-209 16,1 3 3-16,7 4-10 15,0 0-13-15,9-5-8 16,-1-4-7-16,3-8-2 15,1-9 8-15,-7-12 17 16,4-7 6-16,-3-14 8 16,-2-1-3-16,-6-7-6 15,-9-2 0-15,-5-8-4 16,-10-2-7-16,-10-2-25 16,1 2-15-16,-9 14-22 15,-1 10-7-15,2 19-7 16,1 10-6-16,6 8-9 15,6 9-4-15,13 2 3 16,9 4 4-16,15 1 10 16,8-3 6-16,7 0 4 15,7 1 4-15,4 0 8 16,-4 1-19-16,0-1-114 0,-7-5-88 16</inkml:trace>
  <inkml:trace contextRef="#ctx0" brushRef="#br0" timeOffset="326782.9315">23298 15799 786 0,'1'3'412'0,"-1"4"-92"15,3-1-43-15,2 3-48 16,-5-2-33-16,2-1-49 15,-3 0-21-15,1-4-39 16,0-2-7-16,0 0-20 16,0 0-11-16,0 0-11 15,0 0-10-15,0-1-11 16,0 1-6-16,0-1-103 16,0 1 331-16</inkml:trace>
  <inkml:trace contextRef="#ctx0" brushRef="#br0" timeOffset="328018.984">20737 16562 877 0,'8'-9'369'15,"9"-7"-203"-15,16 2-93 16,5-2-6-16,10 3-39 16,2 7-17-16,-1 7-12 15,-4 8 0-15,-9 9 6 16,-8-1 7-16,-21 3 6 15,-9 1 3-15,-17-2 3 16,-3 4 2-16,-2-2 1 16,1-4 0-16,5-5-2 15,8-5-6-15,10-8-21 16,7-1-12-16,17 0-13 16,8 1 2-16,16 10 9 15,6 6 7-15,1 14 10 16,-11 4 6-16,-23 7 27 15,-18 5 17-15,-32-2 21 0,-11-2 1 16,-19-12 3-16,-1-12-7 16,12-19-15-16,6-9-11 15,20-15-54-15,7-4-23 16,15-1-95-16,10 1-81 16</inkml:trace>
  <inkml:trace contextRef="#ctx0" brushRef="#br0" timeOffset="328451.9218">21984 16669 660 0,'6'7'321'15,"0"5"-111"-15,0 7-83 16,-6 6-5-16,-5-1-34 16,2 0-18-16,-3-3-17 15,0-5-2-15,-1-7 5 0,-2-7-4 16,1-13-7-16,4-9-8 15,4-9-29-15,8-2-10 16,7 1-15-16,-1 3 7 16,12 8 19-16,-4 4 13 15,5 10 23-15,3 6-7 16,-3 10 2-16,-1 3-4 16,-6 7-7-16,-4 4-1 15,-7 5-7-15,-5 5-4 16,-5-1 1-16,-1 1-11 0,5-9-127 15,2-4-114-15</inkml:trace>
  <inkml:trace contextRef="#ctx0" brushRef="#br0" timeOffset="328904.1559">22518 16738 564 0,'4'-5'323'0,"-4"-8"-34"16,0 0-38-16,-10 0-47 15,-8-4-17-15,-4 0-32 16,-6 2-33-16,-3 2-66 16,6 8-34-16,3 10-61 15,1 4-14-15,13 11-4 16,0 4 7-16,10 2 19 16,9 0 8-16,8-5 8 0,4-6 3 15,0-10 4-15,-2-9 5 16,-2-13 9-16,1-6 5 15,-1-9 9-15,-1-3 7 16,1 2 16-16,-2 0 6 16,-1 9-2-16,3 9-6 15,0 10-32-15,1 7-11 16,6 14-11-16,3 5-4 16,8 11 6-16,3 2 5 15,1 6 7-15,-3-6 3 16,-11-3 4-16,-2-1-1 0,-8-10 9 15,-5-5 4-15,-8-9 30 16,-5-5 5-16,-11-2-5 16,-5-2-3-16,-8 3-34 15,-2 0-8-15,-6 4-10 16,2 0-2-16,5 2-77 16,3-1-50-16</inkml:trace>
  <inkml:trace contextRef="#ctx0" brushRef="#br0" timeOffset="329265.9645">22745 16570 847 0,'23'-19'453'0,"10"-13"-137"15,4 11-143-15,-1 6-11 16,-3 18-88-16,1 7-28 16,1 16-16-16,-1 5-8 15,-5 7-5-15,-3 2 2 16,-7 2-1-16,-1 0-1 0,-3-5-3 16,-2-6 2-16,0-10 3 15,0-7 3-15,-4-12 9 16,0-3 5-16,-5-9-15 15,-4-5-8-15,-5-5-23 16,-5 2-14-16,-11 7-10 16,-2 4-6-16,-7 12-4 15,1 5 3-15,2 5 12 16,3 4 36-16,12-3-62 16</inkml:trace>
  <inkml:trace contextRef="#ctx0" brushRef="#br0" timeOffset="329589.7963">23545 16366 764 0,'2'-4'424'16,"-2"-2"-70"-16,-3 8-139 0,2-2-116 16,-7 22-37-1,-7 17-35-15,0 2 8 16,-25 65 2-16,-2 12 1 0,1 11-10 15,16-42-4-15,14-21-72 16,4-12-85-16</inkml:trace>
  <inkml:trace contextRef="#ctx0" brushRef="#br0" timeOffset="330002.6708">23858 16604 871 0,'-11'-5'408'0,"-7"0"-151"16,-10 5-162-16,4 6-33 16,0 13-47-16,4 3-12 0,15 10-10 15,6 4 1-15,10-3 3 16,8 2 7-16,7-9 31 16,0-5 12-16,-3-11 37 15,-4-8 23-15,-11-11 29 16,0-3 6-16,-9-8-15 15,-5-4-30-15,-10 0-50 16,-8-5-14-16,-2 3-64 16,-1 6-32-16,9 8-100 15,5 4-133-15,14 10-193 16</inkml:trace>
  <inkml:trace contextRef="#ctx0" brushRef="#br0" timeOffset="330168.0465">24020 16639 628 0,'11'-3'376'16,"5"-4"-31"-16,6 2-200 0,4 3-44 15,3 2-58-15,0 0-18 16,-1 0-7-16,-3 0-3 16,-7-2-40-16,-3 1-74 15</inkml:trace>
  <inkml:trace contextRef="#ctx0" brushRef="#br0" timeOffset="330321.1557">24143 16598 481 0,'-4'3'307'0,"-5"12"53"16,2 4-136-16,1 10-89 16,3 3-17-16,4 4-66 15,2 2-21-15,5-4-12 16,3-2 33-16,-1-7-149 15</inkml:trace>
  <inkml:trace contextRef="#ctx0" brushRef="#br0" timeOffset="330923.6332">24586 16613 783 0,'-2'-6'429'0,"-1"-8"-92"15,-10 3-166-15,-2 0-27 16,-5 2-71-16,-2 6-33 15,1 4-41-15,1 2-16 16,5 9-15-16,2 2 2 16,8 1 10-16,3 1 4 0,5-1 6 15,0-3 2-15,3 0 6 16,-4-5 2-16,2-5 6 16,-3 2 1-16,-1-4 4 15,0 0-3-15,-1 0-9 16,0 0-7-16,-1 0-10 15,-3 1-1-15,-8 0 0 16,-27 42 1-16,32-30 3 16,3 6 1-16,7-3 4 15,5-2 0-15,10 0 4 16,2-10 2-16,12-5 7 16,1-5 6-16,4-12 4 15,2-4 17-15,-2-3 13 16,4 0 7-16,-1 2 17 15,-2 5-8-15,-3 5-6 16,-4 4-10-16,-6 11-20 0,-3 3-10 16,-3 10-7-16,-1-2 3 15,-2 4 5-15,3 0-1 16,-2-1 27-16,-5 5 7 16,-4-6 7-16,-9 4 5 15,-17 1-25-15,-5-1-22 16</inkml:trace>
  <inkml:trace contextRef="#ctx0" brushRef="#br0" timeOffset="404438.8558">12646 17623 938 0,'2'9'358'0,"3"12"-237"15,0 20-81-15,-2 18 9 16,-3 26-9-16,0 6-11 16,-7-1-9-16,0-4-1 15,3-18 0-15,-2-12 2 16,8-10-75-16,1-12-61 15</inkml:trace>
  <inkml:trace contextRef="#ctx0" brushRef="#br0" timeOffset="404707.8301">13151 17646 778 0,'-5'-1'389'0,"-12"3"-120"15,-12 9-86-15,-16 15-91 16,-9 7-22-16,-9 15-36 16,2 3-15-16,11 6-10 15,10-2-6-15,17-2-3 16,8-4-3-16,6-11 4 16,7-3 6-16,9-7 13 15,7-4 3-15,14-1 1 16,3-3-3-16,14-7-7 15,8-2 0-15,11-5-96 0,3-1-145 16</inkml:trace>
  <inkml:trace contextRef="#ctx0" brushRef="#br0" timeOffset="405111.9253">13377 17952 734 0,'-9'4'370'16,"-12"4"-112"-16,7 7-152 16,6 0-21-16,7 6-56 15,4-2-16-15,10-4-12 16,3 3 0-16,6-14 7 15,0-3 5-15,-7-1 12 16,-3-2 7-16,-12-3 8 16,-4 1-3-16,-14-1-8 15,-8 5 3-15,-9 1 3 16,0 7 0-16,5 6-4 16,6-2-14-16,10 6-23 15,1-2-5-15,15 5-4 16,3-2 3-16,10-3 10 15,5-2 3-15,2-8 8 0,-1 1 3 16,0-7 2-16,0 0 19 16,-1-7-118-16,-2-3-373 15</inkml:trace>
  <inkml:trace contextRef="#ctx0" brushRef="#br0" timeOffset="405237.0544">13353 17804 811 0,'-6'-3'449'16,"-5"-2"-14"-16,5 6-383 16,3 8-47-16</inkml:trace>
  <inkml:trace contextRef="#ctx0" brushRef="#br0" timeOffset="405606.8568">13530 18160 561 0,'-3'5'300'0,"-3"12"-26"16,6-1-123-16,16 1-69 0,7 1-11 15,11-7-34-15,-2-5-6 16,-1-8 0-16,-8-6 8 15,-5-11 17-15,-1-5 4 16,-7-5-3-16,2-3-6 16,-12 5-5-16,-5 0 10 15,-6 0 12-15,-3 5-2 16,-10 13-28-16,5 4-23 16,-6 20-31-16,-2 7-9 15,8 2 3-15,-6 9 1 0,10 7 4 16,5 6 1-16,10 13 1 15,4 6 4-15,2-2 9 16,4-2 5-16,2-7-46 16,2-10-86-16</inkml:trace>
  <inkml:trace contextRef="#ctx0" brushRef="#br0" timeOffset="406064.089">14120 18017 1261 0,'-19'-3'510'16,"-20"-4"-340"-16,-1 8-57 15,6 17-92-15,6 3-25 16,12 8-27-16,8 0-2 0,14-2 9 16,7 6 7-16,11-5 10 15,2-2 4-15,1-14 8 16,-2-9 6-16,-4-11 16 15,-5-8 6-15,-5-13 6 16,-2-1 3-16,-10-7 4 16,1-2 1-16,-5-9-7 15,-1-5-7-15,11-5-20 16,3-4-10-16,10 9-9 16,7 5-4-16,5 10-6 15,-2 5-1-15,2 15 20 16,-1 6-72-16,1 14-181 15</inkml:trace>
  <inkml:trace contextRef="#ctx0" brushRef="#br0" timeOffset="406554.8163">14480 18033 668 0,'-13'-7'379'0,"-17"-9"-55"16,-4 12-122-16,-2 8-96 15,4 11-35-15,8 10-47 16,4 2-7-16,12 5-15 16,7-3-8-16,6 2-3 15,6-5 5-15,3-10 8 16,0-6 9-16,1-12 51 16,2-10 21-16,-1-12 23 15,5-6 5-15,3-1-34 16,2 3-15-16,6 6-26 15,1 4-15-15,1 10-21 16,-4 6-8-16,-10 10-5 16,-2 7 3-16,-9 4 4 15,-3 3 4-15,-6 7 5 0,-7 1 3 16,-6 1 8-16,-3-2 0 16,-1-12 0-16,1-4-11 15,1-13-69-15,4-8-58 16,7-5-252-16</inkml:trace>
  <inkml:trace contextRef="#ctx0" brushRef="#br0" timeOffset="406844.7694">15159 17992 1241 0,'0'1'578'0,"3"1"-257"16,0 0-73-16,-4-2-121 15,1 0-42-15,0 0-47 16,0 0-11-16,0 0-5 15,0 0-32-15,0 0-140 16,0 3-102-16</inkml:trace>
  <inkml:trace contextRef="#ctx0" brushRef="#br0" timeOffset="407016.0249">15141 18186 970 0,'-1'-2'613'0,"1"0"23"0,0 1-429 16,0 1-51-16,0 0-102 15,0 0-26-15,0 0-44 16,0 0-65-16</inkml:trace>
  <inkml:trace contextRef="#ctx0" brushRef="#br0" timeOffset="407524.0659">15753 17937 895 0,'4'0'433'16,"4"2"-105"-16,-1 21-222 15,-1 14-22-15,-3 23-16 16,-2 11-14-16,-5 18-20 16,0 6 0-16,0 3-9 15,-1-4-1-15,2-27-15 16,1-21-29-16,0-24-102 16,2-12-81-16</inkml:trace>
  <inkml:trace contextRef="#ctx0" brushRef="#br0" timeOffset="407710.6456">15820 18169 1159 0,'6'-6'450'16,"5"-2"-304"-16,5 7-60 15,11 2-37-15,2 5-16 16,8 2-23-16,-2-3 5 15,2-1-143-15,-7-4-284 0</inkml:trace>
  <inkml:trace contextRef="#ctx0" brushRef="#br0" timeOffset="407881.0533">16203 17987 694 0,'2'-6'444'0,"-2"-1"35"15,0 3-175-15,0 13-135 16,-3 11-42-16,-2 6-82 15,2 3-5-15,-6 1-11 16,-1-1-8-16,7-3-10 16,-1 0-36-16,5-6-131 15,7-7-99-15</inkml:trace>
  <inkml:trace contextRef="#ctx0" brushRef="#br0" timeOffset="408166.911">16580 18054 563 0,'-6'8'354'15,"-9"9"12"-15,-5 5-92 16,-13-1-99-16,-3 3-36 16,-1-1-69-16,-1-3-16 15,13-10-20-15,6-8-3 16,9-10-12-16,3-3-8 0,4-5-15 15,2-4-4-15,1 2-3 16,4 0 1-16,8 5 14 16,-2 3 10-16,9 7 11 15,0-1 1-15,3 8-12 16,3 7-7-16,0 8-6 16,-3 6 1-16,-2 6 7 15,3-1-54-15</inkml:trace>
  <inkml:trace contextRef="#ctx0" brushRef="#br0" timeOffset="408622.0257">17070 18121 613 0,'0'11'320'0,"-3"10"-61"0,7 7-138 15,0 1 0-15,15-4-18 16,3-4-16-16,12-13-7 15,6-8 6-15,-1-18 0 16,0-8-2-16,-6-12-7 16,-3-2 6-16,-12-3-3 15,-7-2-1-15,-15-9-4 16,-11-10-19-16,-12-5-28 16,-5 2-13-16,-6 14-9 15,0 15-12-15,-3 26-6 16,3 12 2-16,6 11-12 15,2 8 5-15,12 2-5 16,8 2-1-16,18 2 5 16,11-1 1-16,25-1 16 15,9-3-47-15,18-4-292 16</inkml:trace>
  <inkml:trace contextRef="#ctx0" brushRef="#br0" timeOffset="409149.0047">17695 18032 602 0,'-6'-3'342'0,"-10"-6"-18"15,-3 0-104-15,0 6-76 16,0 3-38-16,6 8-75 15,3 2-26-15,9 5-29 16,-1 0-5-16,10-2 3 16,2-2 6-16,4-5 15 15,7-2 7-15,-6-5 13 16,-1-4 6-16,-8 1 7 16,-6 0 0-16,-9 2-9 0,-5 0-7 15,-6 5-8-15,-6 4-1 16,5 5-1-16,7 3 0 15,2 4-6-15,9 0-1 16,4 4 1-16,4-2 1 16,12-7 6-16,1-5 3 15,9-10 10-15,-1-7 6 0,-3-5-65 16,-3-3-76-16</inkml:trace>
  <inkml:trace contextRef="#ctx0" brushRef="#br0" timeOffset="409308.5696">17697 17679 1169 0,'-6'-1'463'0,"-4"-6"-310"15,2 8-106-15,3 18-91 16,5 2-80-16</inkml:trace>
  <inkml:trace contextRef="#ctx0" brushRef="#br0" timeOffset="409695.0947">17991 18052 783 0,'-14'-11'388'15,"-8"-4"-110"-15,-1 11-128 16,-3 11-46-16,4 13-54 15,1 6-48-15,5 7-10 16,8-1 0-16,8 6-2 16,7 3 3-16,8-10 7 15,0-5 5-15,3-15 17 16,-1-8 22-16,-1-12 27 16,-5-8 5-16,-9-9-6 15,-2-4-19-15,-11 3-38 16,-3 1-41-16,-5 7-143 15,2 3-214-15</inkml:trace>
  <inkml:trace contextRef="#ctx0" brushRef="#br0" timeOffset="409979.9417">18082 18109 681 0,'9'0'373'15,"8"4"-91"-15,-3 3-55 16,-3 4-88-16,-6 6-26 15,-9 3-32-15,-1 2-21 16,-5-1-28-16,2-5-5 16,4-6-3-16,4-6 1 0,1-9 1 15,6-5-6-15,6-11-7 16,1-4-6-16,8 0-6 16,0 1 0-16,3 10 9 15,-1 5 4-15,-4 7 3 16,-3 5 7-16,-5 8 8 15,-5 5 4-15,-3 6 2 16,-3 4-4-16,-1 3-29 16,3 0-51-16</inkml:trace>
  <inkml:trace contextRef="#ctx0" brushRef="#br0" timeOffset="411236.8426">19593 18120 743 0,'6'0'315'0,"8"4"-175"16,0 3-33-16,-4 6-33 16,-1 1-5-16,-7 1-1 15,-4 3-3-15,-7-4-1 16,1-3-7-16,1-6-6 16,4-6-2-16,7-13-13 15,6-3-1-15,7-6-5 0,5 0 18 16,3 4 20-16,3 8 1 15,-1 5-6 1,-2 5-25-16,-8 7-26 0,-4 2-4 16,-13 8-11-16,-5 5-6 15</inkml:trace>
  <inkml:trace contextRef="#ctx0" brushRef="#br0" timeOffset="416517.7749">18891 18001 887 0,'9'-13'420'0,"-4"10"-134"16,0 10-182-16,3 11-31 0,3 17-30 15,1 5 15-15,-6 18-12 16,-3 2-5-16,2 13 2 16,-7 5-23-16,2-8-8 15,-1-3-13-15,-2-24-107 16,7-9-112-16</inkml:trace>
  <inkml:trace contextRef="#ctx0" brushRef="#br0" timeOffset="416676.1412">18941 18177 930 0,'1'-2'432'16,"4"-1"-135"-16,14 0-186 16,10 2-19-16,9 0-36 15,4 1-15-15,-7 0-96 16</inkml:trace>
  <inkml:trace contextRef="#ctx0" brushRef="#br0" timeOffset="417076.039">19237 18097 1011 0,'1'1'396'0,"0"8"-243"15,4 0-68-15,7 13-32 16,1 3-7-16,7 8-26 16,1 0-6-16,-1-9 0 15,-1-4 6-15,-2-13 36 16,1-6 25-16,-6-11 47 16,2-6 12-16,-2-12-27 15,0-2-26-15,2-1-50 16,0 1-20-16,2 7-47 0,-4 2-85 15</inkml:trace>
  <inkml:trace contextRef="#ctx0" brushRef="#br0" timeOffset="417356.7327">19654 17848 1117 0,'4'-2'445'0,"-1"6"-320"16,1 6-48-16,-1 16-90 16,2 6-11-16</inkml:trace>
  <inkml:trace contextRef="#ctx0" brushRef="#br0" timeOffset="417719.6335">19954 18125 1851 0,'5'7'29'0,"1"12"-9"15,4 13 26-15,0 16-30 16,-4 9-7-16,-2 9 1 15,-4-1 0-15,-4-6-53 16,8-7-50-16,0-21-221 16</inkml:trace>
  <inkml:trace contextRef="#ctx0" brushRef="#br0" timeOffset="417902.4435">19984 18271 873 0,'4'-3'369'0,"13"1"-196"0,4 1-86 15,6 1-38-15,8 1-20 16,1-1-70-16,-2 0-170 0</inkml:trace>
  <inkml:trace contextRef="#ctx0" brushRef="#br0" timeOffset="418198.038">20260 18128 919 0,'2'0'411'16,"3"2"-186"-16,-2 6-124 15,2 7-12-15,-5 7-36 16,-1 2-13-16,-5-1-17 15,1-5-3-15,3-8-3 16,2-4 4-16,6-16 0 16,3-5-3-16,6-8-3 15,4-5-1-15,3 5 28 0,4 9 16 16,1 1 25 0,-2 6 5-16,-8 7-23 0,-2 0-12 15,-7 14-22-15,-6 9-7 16,6 8-11-16,-3 4-23 15,0-5-106-15</inkml:trace>
  <inkml:trace contextRef="#ctx0" brushRef="#br0" timeOffset="418674.0055">20810 18060 860 0,'-14'-6'434'0,"-21"0"-121"0,2 0-93 16,4 11-98-16,5 3-39 16,12 0-62-16,6 3-14 15,12-1-5-15,9 0-2 16,20 8 0-16,6 0 4 15,10 5-2-15,-3 4 4 16,-12 0 5-16,-12 1 2 16,-17-6 3-16,-7-4 20 15,-8 1 20-15,-10 0 3 16,-16-1 9-16,-1-1-14 0,-14-8-18 16,5-4-3-16,12-5-24 15,4-1-35-15,18-6-134 16</inkml:trace>
  <inkml:trace contextRef="#ctx0" brushRef="#br0" timeOffset="419096.9062">21348 17692 931 0,'-1'-6'431'0,"-3"-3"-167"16,1 3-80-16,1 11-86 15,-3 6-39-15,5 20-57 16,-1 11-4-16,2 20 2 15,5 9 0-15,2 1-34 16,3 0-91-16</inkml:trace>
  <inkml:trace contextRef="#ctx0" brushRef="#br0" timeOffset="419272.5463">21362 18319 1404 0,'-1'1'574'0,"1"3"-365"0,-3 0-35 15,3-4-78-15,0 0-25 16,-1 0-25-16,0 0-31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25:39.1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5250 9366 688 0,'5'0'263'0,"11"3"-133"16,38 3-77-16,17-4 18 0,45-2 34 16,20-5-8-16,34-2-17 15,18 3-9-15,-3 2-18 16,-10 2-4-16,-34 0-15 16,-27 0-19-16,-45 0-61 15,-24 2-36-15,-39 5-63 16,-17-2-37-16</inkml:trace>
  <inkml:trace contextRef="#ctx0" brushRef="#br0" timeOffset="211.7325">5389 9472 788 0,'-13'0'340'15,"-8"0"-181"-15,31 2-78 16,18 1 11-16,38 1 18 0,7-2 26 15,64 2 15 1,22-4-16-16,31 3-15 0,12 1-15 16,-34-2-46-16,-17 2-6 15,-43-4-16-15,-15-4 3 16,-40-3-93-16,-17 0-110 16</inkml:trace>
  <inkml:trace contextRef="#ctx0" brushRef="#br0" timeOffset="1081.9467">17621 9338 645 0,'2'1'229'0,"28"2"-141"16,20-1-24-16,43 0 17 15,29 3 24-15,42 0-1 16,16-1-8-16,28 7-8 16,0-2-19-16,-22 2-35 15,-17 4-7-15,-47-7-14 16,-27-1-34-16,-43-2-145 16,-22-3-153-16</inkml:trace>
  <inkml:trace contextRef="#ctx0" brushRef="#br0" timeOffset="1306.1135">17829 9527 691 0,'2'3'247'0,"10"7"-155"0,22-3-11 15,37-5 37-15,32 2 20 16,43-4 16-16,24-5-8 15,33 4-16-15,-9-3-14 16,-5-2-54-16,-13 4-17 16,-53-1-53-16,-24-3-28 15,-51 7-126-15,-27 0-122 16</inkml:trace>
  <inkml:trace contextRef="#ctx0" brushRef="#br1" timeOffset="15431.5864">10916 13554 648 0,'-7'0'367'0,"-6"0"-72"0,-1 9-130 16,5 6-41-16,-1 7-52 15,2 5-18-15,6 3-27 16,2-5-8-16,9 1-9 15,4-8 0-15,10-11 4 16,3-6 4-16,4-9 6 16,0-6 2-16,-12-7 2 15,-2 2 1-15,-8-5-3 16,-2 2-1-16,-1 6-7 16,-4 3-5-16,-1 11-3 15,-4 2-5-15,0 5-5 16,3-5 0-16,0 3-5 15,-4 24 2-15,1 39-3 16,9-26 4-16,3 8 3 16,-1 2 3-16,2 2 9 15,-1-2 0-15,-8-6 7 16,-3-5 5-16,-9-10 12 0,0-7 3 16,-9-13 10-16,1-6-16 15,-6-15-65-15,-3-1-36 16,13-6-92-16,3-2-59 15,18 8-166-15</inkml:trace>
  <inkml:trace contextRef="#ctx0" brushRef="#br1" timeOffset="15865.27">11250 13497 567 0,'2'2'344'0,"-1"11"22"16,-1 0-163-16,2 17-62 15,-7 3-8-15,5 8-37 16,2 5-11-16,1-3-39 0,-1 0-10 16,0-15-12-16,-1-9-1 15,2-10 9-15,2-8 7 16,-3-12 10-16,-1-8 0 16,-1-12-10-16,-4-6-9 15,-4-4-14-15,1-5-3 16,2-3-6-16,2 1-2 15,4 2-5-15,4 3-1 16,2 5-3-16,-2 2-1 0,0 7 0 16,3 4-2-1,3 8-7-15,0 1-4 0,8 3-3 16,1 3 2-16,12 0-28 16,3 6-40-16,5 0-144 15,0 4-286-15</inkml:trace>
  <inkml:trace contextRef="#ctx0" brushRef="#br1" timeOffset="16076.1681">11330 13769 472 0,'0'2'299'0,"2"1"25"16,4 0-91-16,-6-3-75 0,7 1-32 15,12 5-72-15,33 12-18 16,-32-10-57-16,-1-2-102 16</inkml:trace>
  <inkml:trace contextRef="#ctx0" brushRef="#br1" timeOffset="16428.4051">11407 13566 803 0,'2'1'391'0,"6"2"-122"15,-1 4-101-15,2 4-62 16,-1 1-25-16,-3 6-31 15,-3-3-12-15,-1-3-12 16,-1-2 1-16,0-5 7 16,0-5 2-16,0-5-5 15,0 3-5-15,0 1-19 16,7-21-5-16,20-31-5 16,-7 30 3-16,-2 6 12 15,3 4 8-15,-1 11 9 16,-5 3-1-16,-5 13-4 15,-3 6-6-15,-4 5-3 16,0 3 1-16,2-4-94 0,-1-2-95 16</inkml:trace>
  <inkml:trace contextRef="#ctx0" brushRef="#br1" timeOffset="16605.0389">11678 13593 1228 0,'6'0'500'0,"8"0"-302"16,3 0-66-16,2 0-45 16,1 0-30-16,2 3-42 15,-3-3-48-15,-3 0-178 16</inkml:trace>
  <inkml:trace contextRef="#ctx0" brushRef="#br1" timeOffset="16833.8638">11860 13471 1035 0,'0'0'509'0,"-2"3"-180"15,2 5-158-15,0 7-36 16,1 8-47-16,2 4-13 16,-2 4-30-16,4 3-11 15,1-5-31-15,-1-4-52 16,5-4-189-16</inkml:trace>
  <inkml:trace contextRef="#ctx0" brushRef="#br1" timeOffset="17263.3868">11890 13301 852 0,'4'-4'402'0,"9"-4"-135"16,3 1-110-16,4 6-50 15,-3 0-18-15,-3 0-28 16,0 1-10-16,-4 0-24 16,2 3-10-16,-3 8-12 15,-1 4-5-15,-2 5-4 0,-2 3 0 16,1 5 1-16,0 3-1 15,0 1 1-15,0 2 0 16,1 2 2-16,0 1 1 16,-4-2 1-16,-1 2 3 15,-2-2 3-15,-4-1 2 16,-4-5 4-16,-1-1 15 16,-4-5 22-16,-3-2 4 15,-2-5 10-15,2-4-12 16,1-8-22-16,3-4-7 0,5-5-94 15,0 0-83-15</inkml:trace>
  <inkml:trace contextRef="#ctx0" brushRef="#br1" timeOffset="18366.3781">10557 17136 823 0,'-8'6'336'0,"-2"10"-181"16,-1 10-72-16,8 1-23 15,1 3-15-15,7-7-26 16,10-6-5-16,3-2 4 15,5-8 4-15,-1-8 10 16,-2-6 3-16,-4-11 0 16,-1-5-1-16,-8-7-6 15,0 0-3-15,-2-1-10 16,-3 4-2-16,2 15 7 16,-3 2-4-16,3 16-5 0,3 9-4 15,1 12-13-15,6 7 2 16,-2 18 6-16,-3 2 4 15,-3 2 4-15,-7 1 2 16,-6-3 4-16,-5-2 2 16,-5-3 3-16,1-4 2 15,-7-20 12-15,-4-7 3 16,-2-15-9-16,-3-10-12 0,6-15-23 16,5-6-13-16,7-1-25 15,7-6-17-15,7 7-87 16,10 0-73-16</inkml:trace>
  <inkml:trace contextRef="#ctx0" brushRef="#br1" timeOffset="18757.7284">10901 17154 996 0,'-4'10'379'0,"0"15"-257"0,-1 3-20 16,2 7-8-16,-2-1-24 15,4 0-44-15,-2-6-5 16,3-9-3-16,5-10 2 16,-5-9 32-16,0-1 11 15,-1-14 5-15,-5-2 0 16,5-15-34-16,1-3-11 15,0-10-9-15,-1-6-2 16,1-1-3-16,-5-5-2 0,5 8-5 16,1 5-2-16,6 13-4 15,1 6-3-15,2 9-8 16,7 4-4-16,1 2-4 16,4 1 0-16,7 2-12 15,0-1-43-15,6 5-108 16,0 2-130-16</inkml:trace>
  <inkml:trace contextRef="#ctx0" brushRef="#br1" timeOffset="18948.2156">10904 17260 762 0,'0'3'382'0,"-2"3"-50"16,9-2-242-16,8-1-16 15,7-1-27-15,4-1-26 16,2 1-45-16,-3-2-76 16</inkml:trace>
  <inkml:trace contextRef="#ctx0" brushRef="#br1" timeOffset="19325.2607">11046 17086 935 0,'7'-3'400'0,"7"0"-205"16,0-1-64-16,-1 11-39 15,-3 5-24-15,-2 7-34 16,-3 3-5-16,-5 0-5 16,-2-3-2-16,-2-8 3 15,-2-3 6-15,2-8-4 16,3-7-5-16,5-9-12 16,4-8-10-16,6-6-2 15,3 2-2-15,2 5 12 16,2 8 4-16,-1 9 15 15,-3 4 10-15,-3 11-3 0,-5 5-1 16,-2 13-8-16,1 4-8 16,-8 0-1-16,6-2-23 15,0-10-144-15,3-2-403 16</inkml:trace>
  <inkml:trace contextRef="#ctx0" brushRef="#br1" timeOffset="19488.2105">11333 17164 826 0,'3'-2'441'0,"3"-3"-44"16,6-1-240-16,7 2-101 15,6 1-13-15,2-4-115 16,0 5-153-16</inkml:trace>
  <inkml:trace contextRef="#ctx0" brushRef="#br1" timeOffset="19884.6882">11557 17054 1008 0,'5'-4'436'0,"7"-8"-229"0,4 4-27 16,5 4-49-16,-2 1-45 15,0 6-54-15,-4 3-12 16,-9 11-4-16,-3 3 7 16,-10 8 6-16,-5 2-1 15,-9 0 0-15,-6-7-2 0,4-6-8 16,2-4-3-16,10-8-8 15,6-2-7-15,8-3 0 16,8-3 2-16,12-2-1 16,4-4 2-16,4 4 1 15,0 4-3-15,-5 2-16 16,-2 6-61-16</inkml:trace>
  <inkml:trace contextRef="#ctx0" brushRef="#br1" timeOffset="20267.8811">11675 16802 1175 0,'7'-1'447'16,"13"0"-344"-16,-2-1-30 16,5 4-32-16,-1-1-19 15,-1-1-10-15,-4 1 0 16,-3 0 1-16,-6 3-1 16,-5-2-1-16,1 2-1 0,-4 3-5 15,1 3-4-15,2 8-1 16,-3 4-3-16,0 8-2 15,-3 1 1-15,5 6 1 16,1 1 0-16,3 5 2 16,1 0 1-16,-4 0 9 15,1 0 15-15,-4-9 29 16,-2 0 13-16,-8-7 37 16,-3-2 7-16,-4-6-6 15,-6-5-6-15,-1-8-38 16,1-5-19-16,0-2-68 15,3-4-60-15</inkml:trace>
  <inkml:trace contextRef="#ctx0" brushRef="#br1" timeOffset="22609.9072">1211 13225 790 0,'2'1'388'15,"-1"2"-120"-15,10 5-155 16,4 5-35-16,11 10-29 16,4 6-10-16,4 5-13 15,-1 2-4-15,-3-5-20 0,2-4-64 16</inkml:trace>
  <inkml:trace contextRef="#ctx0" brushRef="#br1" timeOffset="22807.9336">1519 13212 800 0,'-11'3'418'16,"-9"3"-107"-16,-12 11-154 15,-4 6-36-15,-1 12-58 16,-5 1-19-16,10 2-30 16,4-2-7-16,7-16-52 15,13-4-60-15,15-10-242 16</inkml:trace>
  <inkml:trace contextRef="#ctx0" brushRef="#br1" timeOffset="23157.3208">1634 13444 550 0,'-4'12'329'0,"-2"12"-5"0,6 1-120 15,-5-13-93-15,3-6-1 16,2-8-13-16,0-6-9 15,1-10 3-15,1-2-8 16,-2-10-14-16,0-8-6 16,-3-7-21-16,0-3-14 15,3 0-14-15,-2 2-5 16,2 4-4-16,-2 2-2 16,-4 7-5-16,6 5-3 0,2 13-6 15,3 2-4-15,6 6-15 16,-3-2-8-16,13 5-4 15,5 4 6-15,10 2-75 16,6 0-76-16</inkml:trace>
  <inkml:trace contextRef="#ctx0" brushRef="#br1" timeOffset="23361.649">1634 13553 943 0,'10'1'391'0,"12"-3"-257"0,2 0-39 15,4-1-58-15,-1 0-29 16,-2 1-218-16</inkml:trace>
  <inkml:trace contextRef="#ctx0" brushRef="#br1" timeOffset="23703.1299">1783 13349 1056 0,'2'6'421'0,"3"9"-293"16,-1 2-16-16,-1 0-45 16,-2 1-23-16,-1-9-15 15,-1-3 0-15,-1-5 8 16,1-3-2-16,1 0-13 16,0 1-8-16,3-16-19 15,5-35-5-15,5 31 5 16,4 4 5-16,2 11 12 15,5 5 6-15,-9 14 6 16,1 3 1-16,-5 9-3 16,-3 2-1-16,-1-6-12 15,-3-3-51-15</inkml:trace>
  <inkml:trace contextRef="#ctx0" brushRef="#br1" timeOffset="23850.9508">2010 13408 860 0,'4'-2'431'0,"9"-5"-104"16,3 1-177-16,6-1-99 16,-1 2-16-16,0 4-50 15,-3 0-75-15</inkml:trace>
  <inkml:trace contextRef="#ctx0" brushRef="#br1" timeOffset="24056.8446">2205 13298 1096 0,'-2'0'509'0,"1"0"-234"16,1 5-93-16,0-5-69 15,0 7-28-15,5 23-16 16,6 29-12-16,-5-28-25 0,0-2-9 16,-1-10-60-16,-1 0-77 15</inkml:trace>
  <inkml:trace contextRef="#ctx0" brushRef="#br1" timeOffset="24503.0834">2248 13091 643 0,'5'0'351'0,"8"-5"-30"16,2 5-165-16,4 0-58 15,1 0-8-15,-2 3-26 16,5-1-8-16,-6 1-21 16,-1-2-11-16,-7 4-12 15,-6-1-1-15,0 0-6 16,0 3-2-16,-1 6-4 16,3 3-3-16,0 7-3 15,0 2-3-15,2 5 1 16,1 6 0-16,0 4 0 15,3 2 5-15,-1 0 21 0,2-3 7 16,-4-7 21-16,-5-6 18 16,-4-5 39-16,-8 0 18 15,-11-7 18-15,-3-2-9 16,-9-2-48-16,1-7-22 16,2 0-33-16,5-1-24 15,9 1-96-15,6-2-23 16</inkml:trace>
  <inkml:trace contextRef="#ctx0" brushRef="#br1" timeOffset="29165.5395">10651 13728 482 0,'-5'0'244'16,"0"3"-60"-16,1 0-123 16,-1 2-21-16,4 0-24 15,2 1-7-15,0 1-3 16,4 0 3-16,2-3 11 16,1 0 10-16,2 0 22 15,2-4 14-15,-1 1 25 16,1-2 1-16,0-4 17 15,-1-1-3-15,-8-2 1 16,1-1 2-16,-9 0-17 16,-3-2-7-16,-7 6-35 15,-3 2-13-15,-3 4-34 16,1 8-9-16,6 1-11 16,4 0 1-16,3 2 2 0,5 3 3 15,3 0 0-15,6 0 2 16,8-4 4-16,1-4 3 15,3-4 8-15,-3-6 6 16,0-5 12-16,-2-6 17 16,-9-4 22-16,3-1 19 15,-11-1 29-15,-3 2-4 16,-11 3-18-16,-6 5-21 0,1 8-47 16,0 2-19-1,15 7-24-15,5 3-6 0,10 0 0 16,5 2-62-16</inkml:trace>
  <inkml:trace contextRef="#ctx0" brushRef="#br1" timeOffset="30150.0427">10700 16908 464 0,'0'-2'285'0,"-3"-2"-19"15,-2 2-39-15,4 2-86 16,0 0-35-16,0 0-54 15,-1 0-17-15,-2 6-16 16,0 10-9-16,-24 23-10 16,31-25-2-16,7-7 1 15,-2-6 3-15,7 0 8 16,0-4 5-16,-1-3 20 16,0-2 13-16,-7-4 27 15,2 3 11-15,-8 0 6 16,-1 4-1-16,-7-2-10 15,-4 3-9-15,-3 4-22 16,-2 2-14-16,-1 7-27 0,-1 2-9 16,5 2-13-16,2 0-2 15,9-4 2-15,2 1 2 16,6-7 6-16,1-2 4 16,4 4 9-16,-2-6 6 15,2-6 40-15,-3 0 13 16,-5-8 11-16,3 4-2 15,-5 3-45-15,1 3-10 16,-2 7-611-16</inkml:trace>
  <inkml:trace contextRef="#ctx0" brushRef="#br1" timeOffset="31517.029">2561 13098 548 0,'-4'-5'300'0,"2"-2"-55"16,-5-1-35-16,-1 5-60 16,1 3-31-16,-2 2-44 15,2 7-21-15,6 2-30 16,-4-1-10-16,4 4-15 16,3 0-4-16,2-1 0 15,5 2 0-15,1-3 5 16,1-5 3-16,0-7 8 15,1-4 9-15,-2-8 23 16,0-3 12-16,-5 1 31 16,1-2 7-16,-5 3-2 15,-2 0-4-15,-5 4-23 16,-3 0-8-16,-4 2-20 0,4 5-10 16,1 2-23-1,-3 7-7-15,1 3-10 0,1 3-3 16,-4-1-2-16,8 3 1 15,5 2 2-15,1-1 2 16,8-1 2-16,1-4 5 16,3-5 5-16,1-5 3 15,0-7 10-15,-3-4 4 16,-5-2 9-16,-6-4 2 16,0 1 3-16,-6-1 12 0,-2 2 8 15,-3 5 1-15,-4 7-10 16,-1 3-20-1,3 5-27-15,1 0-22 0,4 2-129 16</inkml:trace>
  <inkml:trace contextRef="#ctx0" brushRef="#br1" timeOffset="35849.7864">6222 10851 400 0,'-2'-4'271'0,"1"-8"18"16,3-3-84-16,7-8-82 16,4-2-10-16,7 1-30 15,2 3-12-15,1 10-34 16,1 9-21-16,-2 11-15 15,-5 12-1-15,-5 12 6 16,-5 3 4-16,-10 2 3 16,3-2 2-16,3-11-1 15,1-2 1-15,8-15 3 16,-1-3 6-16,1-10 7 16,-1-8 3-16,1-6-1 15,-2-4-4-15,-1-4-7 16,-3-2-2-16,3 5 2 15,-3 1 5-15,-2 8 9 0,1 5 2 16,-5 6-14-16,2 4-8 16,1 11-14-16,0 6-2 15,4 11 3-15,0 3 2 16,1 1 3-16,-4-5 0 16,4-4-54-16,0-4-82 15</inkml:trace>
  <inkml:trace contextRef="#ctx0" brushRef="#br1" timeOffset="36224.1812">6656 10756 853 0,'-4'8'420'15,"3"4"-98"-15,0 11-208 16,-4 6-18-16,8 3-25 15,-1 0-15-15,0-7-24 16,1-2-7-16,-3-10-10 16,0-7 0-16,0-7 15 15,0-7 6-15,1-7 9 16,-1-1 3-16,0-6 0 16,0 0-3-16,-5-3-8 15,-1-3-6-15,0-1-17 0,-3-1-6 16,5-2-6-16,0 1-2 15,4 1-3-15,0 1-3 16,7 7-5-16,3 0-1 16,-2 7-9-16,1 2-5 15,6 4-8-15,7 4-1 16,15 3-39-16,5 2-41 16,6 5-152-16</inkml:trace>
  <inkml:trace contextRef="#ctx0" brushRef="#br1" timeOffset="36424.0793">6678 10980 653 0,'0'3'405'0,"2"-1"30"16,6-2-244-16,12 0-126 16,3-3-18-16,11 0-23 15,1-4-61-15</inkml:trace>
  <inkml:trace contextRef="#ctx0" brushRef="#br1" timeOffset="36787.0378">6830 10725 1124 0,'2'-1'441'0,"10"2"-305"15,0 5-40-15,0 8-36 16,1 5-13-16,-9 4-12 15,-4 0-7-15,0-3-9 16,1-5-1-16,3-7-4 16,3-6 2-16,-4-9 0 15,3-6-1-15,2-10-2 16,1-2-3-16,6 5 1 16,0 1 8-16,-3 11 6 15,-2 7 5-15,-2 7 0 16,-4 8-5-16,-1 9-4 15,1 4-4-15,-2 3-15 16,3-4-52-16,3-11-233 16</inkml:trace>
  <inkml:trace contextRef="#ctx0" brushRef="#br1" timeOffset="37230.432">7079 10601 1033 0,'6'-6'423'0,"11"-2"-254"15,0-1-67-15,3-2-39 16,-1 7-9-16,-1 0-14 15,1 0-7-15,-4 5-9 16,-5-1-4-16,-6 3 2 16,-4 4 3-16,-1 5-2 15,0 4-3-15,0 11-11 16,0 5-6-16,6 7-7 16,1 6-1-16,6 0 3 15,1-2 1-15,1-1 2 16,1-10 3-16,-2-8 2 15,-4-3 2-15,-9-5 51 16,-4-1 20-16,-17-2 32 16,-6-4 9-16,-11-4-47 15,1-3-20-15,2 3-35 0,1 1-13 16,12-5-59-16,0 3-72 16</inkml:trace>
  <inkml:trace contextRef="#ctx0" brushRef="#br0" timeOffset="57650.4059">10951 5425 159 0,'9'-11'129'0,"4"-9"21"0,15-21-22 15,10-16-2-15,20-41-5 16,11-17-4-16,22-29-16 16,9-20-13-16,33-10-16 15,11-12-12-15,36-11-9 16,10 3-6-16,13 4 8 16,7 21-1-16,-30 34-13 15,-17 26 1-15,-50 41-20 16,-27 13-2-16,-25 23-1 15,-11 6-3-15,-9 8-2 16,-10 1-1-16,-8 7 3 16,-7-2 2-16,-11 4 8 15,0 3 5-15,-11 1-3 16,-3 4-5-16,-12-1-10 16,-2-1-3-16,-6-1-1 15,-2-2 2-15,6 2-2 16,0-2-3-16,0 4-4 15,8-1-1-15,-3 2-3 16,4 2-1-16,9-1-6 0,-1 2-4 16,13-8-5-16,10 0-3 15,13-4 2-15,10-3 3 16,10 0 17-16,0 2 13 16,-7 2 31-16,-7 4 18 15,-20 8 19-15,-4 1 2 0,-10 9 0 16,-2 3-8-16,-9 3-20 15,0 3-5-15,3-6-150 16,2-2-134-16</inkml:trace>
  <inkml:trace contextRef="#ctx0" brushRef="#br0" timeOffset="58712.1422">13578 2478 307 0,'1'-3'244'0,"-2"-1"51"16,1 4-54-16,0 0-83 15,-1 0-31-15,-1 0-42 16,0 9-20-16,-3 13-26 16,-1 30-11-16,10-25-25 15,5 3-3-15,9-4-1 16,6 0 1-16,-1-11 4 15,2-8 2-15,1-7 6 16,-6-11 1-16,1-8 5 16,-4-2 1-16,-5-4 3 15,-3 2 1-15,-5 3 2 16,-3 0 1-16,-6 7 10 16,-1 4-1-16,2 5-12 0,-3 10-7 15,5 14-23-15,2 10-7 16,0 20 2-16,2 6 5 15,4 8 6-15,-2 3 4 16,0-8 9-16,-7-5 3 16,-5-11 9-16,-5-10 4 15,-6-12-14-15,-3-6-28 0,-8-17-70 16,-3-8-63-16,-4-15-112 16,3-4-68-16</inkml:trace>
  <inkml:trace contextRef="#ctx0" brushRef="#br0" timeOffset="59161.6083">14037 2453 912 0,'-2'5'390'0,"-2"5"-179"16,0 10-79-16,1 11-24 0,-3 6-2 15,1 10-34-15,0 2-16 16,1-3-32-16,3-5-10 16,1-14-1-16,4-5-1 15,-1-11 2-15,0-6 3 16,1-5 16-16,-3-9 1 15,0-10-1-15,2-7-2 16,-5-11-15-16,0-5-1 16,-5-7-3-16,-3-1-2 0,-1 0-4 15,1 3-3 1,3 5-3-16,2 5-4 0,7 1-2 16,0 6-2-16,5 7-6 15,3 1-3-15,6 6-10 16,7 4-2-16,12 5 4 15,5 4 3-15,5 3-67 16,1 2-50-16,2 9-354 16</inkml:trace>
  <inkml:trace contextRef="#ctx0" brushRef="#br0" timeOffset="59391.9597">14098 2781 584 0,'0'7'338'0,"4"4"-22"16,10-3-160-16,1 0-16 15,7-3-35-15,4 1-23 16,0 1-39-16,1-4-16 15,2-1-32-15,-3-3-90 16</inkml:trace>
  <inkml:trace contextRef="#ctx0" brushRef="#br0" timeOffset="59716.073">14280 2504 775 0,'2'-3'394'0,"2"0"-114"16,1 3-107-16,-5 0-80 15,0 0-17-15,3 5-16 16,4 16-8-16,3 31-17 16,-12-33-6-16,0-5-15 15,4-7-3-15,0-7 4 16,4-7 0-16,2-10 1 15,4-3-2-15,6-5-10 0,-1 2-3 16,5 6 1-16,-1 6 0 16,-3 10 2-16,-1 5 2 15,-7 9 4-15,0 4 1 16,-8 6 2-16,2 2 0 16,3 2-80-16,0 0-83 15</inkml:trace>
  <inkml:trace contextRef="#ctx0" brushRef="#br0" timeOffset="60165.9835">14458 2262 924 0,'9'-4'377'0,"11"-2"-209"15,9 0-60-15,2 1-31 16,3 3-5-16,-2 0-25 16,-7 2-8-16,-4 2-12 15,-6 0-8-15,-9 3-7 16,-5 2-2-16,2 4-1 15,0 5-3-15,0 10-3 0,3 1-2 16,-1 5-3-16,0 2-1 16,6 3 0-16,-2 2 0 15,1 4 0-15,-4-3 0 16,-2 5 3-16,-4-1 5 16,-4-3 30-16,-3 1 13 15,-3-7 17-15,-3-4 2 16,-7-7-10-16,2-8-6 15,-8-10-9-15,0-6-8 0,3-6-40 16,5-1-40-16,11-1-119 16,3-2-81-16</inkml:trace>
  <inkml:trace contextRef="#ctx0" brushRef="#br0" timeOffset="60425.2276">15031 2488 942 0,'10'-4'407'16,"17"1"-205"-16,4 2-80 15,6 1-49-15,6 4-25 16,-6 0-26-16,-1 1-3 16,-8-5-48-16,-6-2-76 15</inkml:trace>
  <inkml:trace contextRef="#ctx0" brushRef="#br0" timeOffset="60580.1069">15120 2570 688 0,'3'3'371'0,"7"0"-42"16,8-3-117-16,15-3-65 15,1 3-26-15,4-3-53 16,0 5 7-16,-1-3-168 16</inkml:trace>
  <inkml:trace contextRef="#ctx0" brushRef="#br0" timeOffset="61045.2697">15692 2366 464 0,'0'-10'307'0,"2"-13"16"16,-1-7-61-16,9-5-73 16,-2-5-26-16,-1 2-32 15,2 4-8-15,-4 10-16 16,-4 3-8-16,-1 11-31 16,-3 1-19-16,-1 7-41 15,-2 6-18-15,5 12-18 16,1 9-5-16,2 13 7 15,7 8 12-15,4 7 12 16,2-1 11-16,2-6-87 16,-1-7-69-16</inkml:trace>
  <inkml:trace contextRef="#ctx0" brushRef="#br0" timeOffset="61238.0995">15564 2574 962 0,'14'0'387'15,"23"2"-231"-15,8-1-29 0,9-2-58 16,5 1-7-16,4 0-34 16,-2-2-3-16,-5 5-79 15,-10 0-93-15</inkml:trace>
  <inkml:trace contextRef="#ctx0" brushRef="#br0" timeOffset="61509.8044">15677 2735 1050 0,'-2'7'392'0,"-6"4"-278"0,4 4-31 15,0 3-4-15,4 0-6 16,3 0-30-16,6 0-10 16,11-3-19-16,2-4-1 15,7-3 0-15,-1-2 2 16,-3-5-8-16,0-2-35 15,-7-5-132-15,-4-3-177 16</inkml:trace>
  <inkml:trace contextRef="#ctx0" brushRef="#br0" timeOffset="61679.4065">15863 2747 750 0,'-1'5'374'0,"-3"10"-92"15,2 7-72-15,-1 9-63 16,2 8 8-16,0 4-34 15,1-1-20-15,-1 0-32 16,1-5-27-16,0-5-6 16,2-7-53-16,1-6-133 15</inkml:trace>
  <inkml:trace contextRef="#ctx0" brushRef="#br0" timeOffset="62246.2608">16230 2460 829 0,'-2'3'338'0,"-5"7"-215"15,3 6-59-15,2 8-33 16,2 2 5-16,6 2 8 15,3 2 3-15,4-8-6 16,4-2 0-16,5-15 6 16,1-7 4-16,3-13-3 15,-1-2-2-15,-3-4-7 16,-1-3-5-16,-6 3-9 16,-4-1-2-16,-3 2-6 15,-4 5-3-15,-4 4-10 16,0 9-3-16,-4 7-4 15,3 4-2-15,2 16 0 16,3 8-1-16,6 16 6 0,-2 9 11 16,-1 6 17-1,-6 2 8-15,-9-3 10 0,-6-6-4 16,-9-14-1-16,-4-9 0 16,-7-14 0-16,-2-8-12 15,1-12-61-15,4-6-48 16,8-11-176-16,8 0-140 15</inkml:trace>
  <inkml:trace contextRef="#ctx0" brushRef="#br0" timeOffset="62678.4067">16644 2507 1108 0,'3'4'454'0,"-3"7"-247"16,0 6-82-16,-2 10-14 15,-3 7-8-15,1 10-33 16,-2-1-10-16,2 1-34 16,0-6-5-16,3-14-2 15,-1-5 0-15,2-12 2 16,0-4 6-16,0-4 8 0,0 0 1 15,-1 0-5 1,1-10-7-16,0-16-11 0,3-33-2 16,-3 19-4-16,-2-1 1 15,0-10-2-15,-4-2 0 16,0 0-2-16,-1-1-2 16,0 9-5-16,4 5-2 15,3 10-5-15,2 5-6 16,7 12-11-16,5 3-6 0,8 5 0 15,6 1-24-15,11 2-52 16,4 0-40-16,10 0-154 16,1 1-242-16</inkml:trace>
  <inkml:trace contextRef="#ctx0" brushRef="#br0" timeOffset="62884.1043">16716 2782 785 0,'6'6'402'15,"3"3"-122"-15,9 0-154 16,9-4-33-16,4 0-48 0,2-2-90 15</inkml:trace>
  <inkml:trace contextRef="#ctx0" brushRef="#br0" timeOffset="63448.1495">16906 2569 728 0,'0'0'357'0,"5"2"-87"0,3 3-108 16,-1 4-60-16,0 5 2 15,-4 4-23-15,-2-2-13 16,-1 1-20-16,-3-2-9 16,0-6-10-16,0-4 0 15,3-7 3-15,0-4-4 16,3-8-10-16,5-2-8 16,9 0-14-16,-1-4-2 15,7 4-1-15,1 0 0 0,-3 4 8 16,1 8 6-1,-9 6 12-15,-3 6 9 0,-6 11 3 16,0-2 0-16,-1 10-6 16,0-1-4-16,-2-3 4 15,2 0-43-15,3-11-126 16,3-3-33-16</inkml:trace>
  <inkml:trace contextRef="#ctx0" brushRef="#br0" timeOffset="63630.7026">17223 2627 1221 0,'12'-1'487'0,"11"-3"-340"0,5-2-38 15,5 4-64-15,0-1-19 16,1 3-107-16,-4 3-114 15</inkml:trace>
  <inkml:trace contextRef="#ctx0" brushRef="#br0" timeOffset="63866.808">17553 2520 789 0,'0'-6'418'0,"1"-2"-86"16,0 5-76-16,-2 3-101 16,2 7-29-16,-1-7-47 15,0 6-8-15,6 19-6 16,4 33-15-16,-4-30-24 16,-5 1-8-16,6-5-2 15,2-4-10-15,-1-5-101 16,6-5-58-16</inkml:trace>
  <inkml:trace contextRef="#ctx0" brushRef="#br0" timeOffset="64313.1406">17642 2307 1023 0,'12'0'437'0,"10"-2"-226"0,14 2-102 16,2 0-2-16,3-2-27 16,0 2-14-16,-7-2-30 15,-4 2-6-15,-7-2-8 16,-5 1-3-16,-9 1-9 15,-5 2-5-15,-1 4-5 16,-6 2 0-16,0 7-4 16,-2 2 0-16,-1 12-7 15,6 4-6-15,3 9 2 16,3 1 3-16,2 1 4 16,0 3 7-16,1-4 2 15,-4 0 0-15,-3-7 30 16,0-3 18-16,-7-3 27 15,-2-3 16-15,-14-4-7 16,-6-5-12-16,-4-7-18 16,-2-4-12-16,1-7-20 15,4-2-36-15,8-6-104 16,5 1-61-16</inkml:trace>
  <inkml:trace contextRef="#ctx0" brushRef="#br0" timeOffset="65906.1318">18234 2664 830 0,'0'1'408'0,"2"-1"-85"0,16 2-188 15,5 1-19-15,18-2-18 16,11 2-23-16,6-3-41 15,-3-3-9-15,-5 0-107 16,-6-3-76-16</inkml:trace>
  <inkml:trace contextRef="#ctx0" brushRef="#br0" timeOffset="66259.1352">18858 2479 537 0,'7'-20'309'16,"8"-24"-22"-16,-3-4-50 15,1-1-45-15,-3 7-23 16,-1 9-37-16,-4 9-19 16,-2 10-33-16,1 5-17 15,-3 8-45-15,1 3-17 16,0 10-18-16,1 6-5 16,6 13 14-16,5 6 3 0,0 13 6 15,-1-4 3-15,-3-1 4 16,-1-1 4-16,-5-13-68 15,-3 0-65-15</inkml:trace>
  <inkml:trace contextRef="#ctx0" brushRef="#br0" timeOffset="66448.3285">18835 2626 1007 0,'16'-3'383'0,"27"0"-293"16,-1-1-23-16,5 4-46 15,1 2-6-15,-9 2-4 16,4 1-19-16,-7 1-196 0</inkml:trace>
  <inkml:trace contextRef="#ctx0" brushRef="#br0" timeOffset="66856.1463">18905 2858 807 0,'-2'-8'391'0,"2"-7"-155"16,8-1-85-16,7-4-53 15,10 3-19-15,4 5-2 16,0 4-12-16,4 5-31 16,-5 5-11-16,-3 6 1 15,-4 4 3-15,-12 8 4 16,-5 4 2-16,-16 4-8 16,-5 2-2-16,-10 4-2 15,1-3 0-15,-3-7-5 16,3-4 0-16,2-11-3 15,3-2-5-15,13-4-4 16,2-2-8-16,10-1-9 16,2-2-2-16,7 0 3 15,4 2 9-15,10 4 7 0,-1 2 4 16,1 5 3-16,0-2-2 16,-1 1 0-16,-2-2-1 15,-1-5 42-15</inkml:trace>
  <inkml:trace contextRef="#ctx0" brushRef="#br0" timeOffset="67461.1187">19492 2522 880 0,'0'5'348'0,"1"7"-239"0,1 4-56 16,1 7-8-16,-1 1-6 16,4-2 23-16,-3-6 7 15,9-4-3-15,0-4-6 16,6-8-20-16,2-1-5 15,1-11-6-15,3-5-2 0,-7-3-4 16,-1 0-1-16,-6 0-5 16,-2 4-2-16,-3 1-7 15,-4 2-5-15,1 7-19 16,-2 5-5-16,1 11-8 16,2 9 0-16,0 18 10 15,3 7 2-15,0 12 5 16,2 6 15-16,-6 5 27 15,-5-2 10-15,-9-10 16 16,-5-8-6-16,-5-14-4 16,2-2 0-16,-9-15 2 15,-1-8 0-15,7-10-6 16,-4-15-26-16,12-3-80 16,1-7-52-16,10-4-167 15</inkml:trace>
  <inkml:trace contextRef="#ctx0" brushRef="#br0" timeOffset="68040.1297">19924 2505 853 0,'-4'9'329'0,"0"18"-225"16,2 3-29-16,1 13 4 16,1 2-7-16,0-2-7 15,-3-5-3-15,2-9-1 0,0-7-1 16,1-14 7-1,-2-4 20-15,1-11-8 16,5-5-2-16,-1-10-13 0,0-3-28 16,-4-11-11-16,-7-3-2 15,1-5-6-15,0 3-5 16,6 1-5-16,-4-3-6 16,9 1-4-16,-1 2-5 15,10 2-8-15,3 7-3 16,1 9-6-16,2 1 1 15,3 6 0-15,6 3 2 0,8 2-55 16,6 4-40-16,4 5-109 16,6 5-138-16</inkml:trace>
  <inkml:trace contextRef="#ctx0" brushRef="#br0" timeOffset="68275.5055">19967 2860 851 0,'0'3'372'0,"2"0"-179"16,6 4-93-16,7 0-41 0,5 1-28 15,9-3-3-15,2-5-56 16,5-2-188-16</inkml:trace>
  <inkml:trace contextRef="#ctx0" brushRef="#br0" timeOffset="71389.1039">20135 2596 532 0,'4'0'251'0,"4"1"-96"16,1 5-58-16,-3 3-35 15,1 4-17-15,-5 8-11 16,-2-4 0-16,-2 3-9 16,-3-1-4-16,0-6-7 15,2-3-1-15,2-4 9 0,1-6 1 16,2-7-1-16,3-5 0 15,4-12 1-15,2-1 2 16,4-4 16-16,4 0 14 16,-1 8 34-16,1 4 12 15,-4 9-9-15,0 8-12 16,-6 6-43-16,-3 6-14 16,0 8-7-16,-5 1-3 15,0 3-3-15,1-1 0 16,0-3-3-16,4-3-1 0,2-5-55 15,-1-4-93-15</inkml:trace>
  <inkml:trace contextRef="#ctx0" brushRef="#br0" timeOffset="71587.5246">20438 2624 820 0,'5'-2'360'15,"5"-1"-177"-15,7 1-130 16,7 0-6-16,6 4-39 0,1 3 27 16,0 0-218-16</inkml:trace>
  <inkml:trace contextRef="#ctx0" brushRef="#br0" timeOffset="71957.0136">20714 2593 519 0,'5'-7'294'0,"6"-8"-16"15,6 1-81-15,6 5-62 16,2 1-19-16,1 7-43 16,-2 5-19-16,-3 5-18 15,-8 3-2-15,-11 9-3 16,-4 4-3-16,-17 5-1 16,-3 4-1-16,-10-3-10 15,0-5 1-15,5-6-5 16,7-4-2-16,9-12-5 15,4 0-6-15,11-6-10 16,6-2-3-16,10 0 7 16,4 2 5-16,5 5 9 15,3 1 5-15,-3 6 0 16,-1-1-1-16,-8-2-3 16,-6 0 19-16,-5-6-144 0</inkml:trace>
  <inkml:trace contextRef="#ctx0" brushRef="#br0" timeOffset="72400.767">20966 2352 723 0,'13'-2'371'16,"7"-5"-67"-16,7 0-184 16,4 4-3-16,2 1-39 15,-2 2-23-15,-5 0-24 16,2 0-8-16,-7 0-7 16,-2 0 0-16,-5 5-1 15,-7 2 0-15,-5 1-5 16,-2 9-3-16,-1 8-4 15,0 3-2-15,-2 10-1 16,0-4 0-16,3 6 0 16,-1-1 0-16,4 3 1 15,0 1 1-15,-3-2 1 0,1-3 0 16,-1-6 1-16,-3-4 1 16,-7-3 7-16,-3-1 10 15,-9-3 15-15,-1-4 8 16,-4-10 0-16,3-4-8 15,1-9-17-15,6 0-8 16,7 0-59-16,6 0-67 16</inkml:trace>
  <inkml:trace contextRef="#ctx0" brushRef="#br0" timeOffset="74342.1212">21665 2459 756 0,'0'-2'350'0,"1"1"-169"15,-1 3-39-15,0-2-74 16,1 7-29-16,5 23-22 16,8 37-5-16,-7-27-3 15,0 0 2-15,-4-6 2 16,1-3 2-16,-3-9 5 16,-2-4-12-16,-7-8-178 15</inkml:trace>
  <inkml:trace contextRef="#ctx0" brushRef="#br0" timeOffset="74503.8634">21581 2632 551 0,'6'-2'288'0,"12"-2"-44"0,6 1-106 15,11-2-58-15,8 4-20 16,8 1-36-16,2 0 13 15</inkml:trace>
  <inkml:trace contextRef="#ctx0" brushRef="#br0" timeOffset="74747.2458">22065 2503 787 0,'0'-2'388'0,"4"2"-82"15,8 8-191-15,19 7-84 16,7 5 8-16,10 12-9 16,0 3-8-16,-5 4-2 15,-8 2-3-15,-9-5-86 16,-9-6-100-16</inkml:trace>
  <inkml:trace contextRef="#ctx0" brushRef="#br0" timeOffset="74923.0914">22364 2556 1125 0,'-12'6'464'16,"-12"1"-287"-16,-5 5-46 15,-3 6-71-15,0-2-25 16,-2 6-30-16,4 4-3 16,8 2-105-16,5 1-94 15</inkml:trace>
  <inkml:trace contextRef="#ctx0" brushRef="#br0" timeOffset="75276.0276">22481 2710 658 0,'-2'8'334'16,"0"5"-128"-16,3-4-37 15,2-2-17-15,3-7-24 16,2-4-12-16,1-9-16 15,-4-7-14-15,3-2-23 16,-8-5-9-16,-2-4-14 16,2 1-7-16,-8-8-9 0,-2-5-5 15,3-8-8-15,-3-2-4 16,6 4-7-16,2 1-3 16,4 13-7-16,4 4-1 15,9 7-6-15,2 7-2 16,7 2 0-16,5 3 0 15,6 2-18-15,8 1-40 16,12 8-191-16</inkml:trace>
  <inkml:trace contextRef="#ctx0" brushRef="#br0" timeOffset="75510.0742">22555 2782 716 0,'8'4'304'0,"13"3"-189"16,5-1-26-16,9 0-54 15,2-3-15-15,-3 1-131 0</inkml:trace>
  <inkml:trace contextRef="#ctx0" brushRef="#br0" timeOffset="75847.6737">22719 2548 820 0,'7'7'343'0,"7"4"-192"16,1 4-44-16,-3 7-25 15,-5-5-12-15,-7 2-17 16,1-1-5-16,-2-7-11 16,0-3 1-16,1-8-1 15,1-7-2-15,6-8-10 16,2-1-8-16,6-5-12 15,0 0-2-15,6 4 3 16,2 5 0-16,-1 6 8 16,-4 3 6-16,-6 9 11 15,-6 1 5-15,-3 12-5 16,3 5-4-16,-3 3-17 16,2 4-4-16,-2-4-68 15,-1-3-79-15</inkml:trace>
  <inkml:trace contextRef="#ctx0" brushRef="#br0" timeOffset="76226.35">22936 2325 964 0,'11'-5'371'0,"11"-8"-255"16,3 3-29-16,8-1-12 16,-3 0-8-16,2 3-16 15,-3-1-6-15,-7 5-13 16,-3 2-4-16,-10 2-8 16,1 4-2-16,-8 10-7 15,-1 7-4-15,-1 17-5 16,0 1-1-16,5 8-1 15,2 4-1-15,2-3 1 16,1 2 1-16,-5-3 2 16,-4-5 2-16,-6-5 4 15,-5-4 2-15,-7-6 9 16,-4-6 4-16,-3-9 9 16,0-5-2-16,4-11-97 15,4-4-87-15</inkml:trace>
  <inkml:trace contextRef="#ctx0" brushRef="#br0" timeOffset="76478.7214">23473 2488 720 0,'2'-1'413'0,"2"3"15"0,0 6-310 16,4 11-35-16,0 8-26 15,0 3-14-15,-2 8-22 16,0-2-4-16,-5-4-7 16,1-3 0-16,-1-7-33 15,-1-5-42-15,4-7-170 16</inkml:trace>
  <inkml:trace contextRef="#ctx0" brushRef="#br0" timeOffset="76659.1082">23397 2599 578 0,'-3'0'372'0,"8"2"5"0,6 0-107 15,9 3-128-15,9-1-23 16,3 0-33-16,0-2-22 15,2-1-19-15,-4 2-11 16,-4-3-65-16,1 1-62 16</inkml:trace>
  <inkml:trace contextRef="#ctx0" brushRef="#br0" timeOffset="77210.7465">23767 2362 766 0,'2'-10'336'0,"12"-10"-144"0,2 2-33 15,7 5-33-15,12 7-26 16,-2 9-51-16,4 7-23 15,1 12-14-15,-13 0-4 16,-10 6-4-16,-12 0 3 16,-21 0 7-16,-7 2 2 15,-4-7 1-15,2-2 1 16,7-7-5-16,4-7-5 16,11-2-19-16,5-5-5 15,5 1-6-15,9 5 0 0,5 2 10 16,3 6 1-16,7 6 3 15,-6 0 2 1,-8 9 5-16,-10 4 3 0,-19 0 6 16,-7 3 4-16,-9-7 6 15,-6-3 3-15,7-13-24 16,4-6-29-16,7-12-122 16,15-5-152-16</inkml:trace>
  <inkml:trace contextRef="#ctx0" brushRef="#br0" timeOffset="77431.8965">24130 2577 1025 0,'9'2'429'16,"13"9"-198"-16,3 7-113 15,3 5-33-15,-5 5-17 16,0 3-44-16,-10-3-11 16,-2-6-31-16,1-1-66 15,-12-11-387-15</inkml:trace>
  <inkml:trace contextRef="#ctx0" brushRef="#br0" timeOffset="77592.3461">24329 2597 842 0,'-3'2'434'0,"-17"2"-123"16,-7 7-109-16,-6 5-105 15,-8 2-38-15,2 6-42 16,2 1-7-16,3-2-5 16,4 0-12-16,10-3-149 15</inkml:trace>
  <inkml:trace contextRef="#ctx0" brushRef="#br0" timeOffset="77975.9596">24431 2865 569 0,'0'-6'265'0,"2"-9"-88"15,2-1-5-15,-7-6-4 16,6 2-12-16,-2-5-37 16,-1-1-17-16,0-7-31 15,-1-4-13-15,-2-4-14 16,2-4 2-16,-4-8 4 15,-4-6-2-15,3 1-8 16,2 2-9-16,3 12-18 16,2 7-7-16,5 14-10 15,3 4-5-15,6 6-6 16,3 3-3-16,4-1 2 16,1 2 1-16,5 1-45 15,2 3-53-15,-1 5-181 16</inkml:trace>
  <inkml:trace contextRef="#ctx0" brushRef="#br0" timeOffset="78236.0524">24484 2837 652 0,'8'5'348'0,"11"2"-68"16,5 1-75-16,1-5-81 16,1 1-35-16,1-1-54 15,-2-3-17-15,-3 0 19 16</inkml:trace>
  <inkml:trace contextRef="#ctx0" brushRef="#br0" timeOffset="79367.1298">24654 2567 672 0,'4'-3'356'0,"2"2"-118"16,2 1-88-16,0 2-29 16,-1 13-61-16,-4 0-15 15,-3 7-18-15,-1 7-5 16,-4-3-4-16,0-3 0 16,-2-5 3-16,0-8 3 15,2-5 10-15,2-5-1 0,3-8-3 16,2-4-4-16,4-9-16 15,6 1-3-15,7-3-6 16,1-1-1-16,1 3 8 16,-4 3 11-16,-4 10 12 15,0 8 4-15,-6 9-7 16,2 2-9-16,-4 5-10 16,-1 1-3-16,0 3-3 15,5 4 0-15,-2-4-50 16,-3-3-68-16</inkml:trace>
  <inkml:trace contextRef="#ctx0" brushRef="#br0" timeOffset="79586.8263">24971 2672 1007 0,'13'-2'435'16,"17"0"-206"-16,0-1-55 15,-5 2-66-15,-1-1-23 16,-8 0-54-16,-6-1-1 16,-3 2-111-16</inkml:trace>
  <inkml:trace contextRef="#ctx0" brushRef="#br0" timeOffset="79915.1343">25191 2495 1037 0,'1'0'441'0,"0"2"-240"0,2 6-46 15,1 4-51-15,2 7-24 16,-3 6-32-16,-2 2-9 15,1 7-13-15,-2-3-5 16,2-2-11-16,0-5-2 16,4-6-51-16,-1-3-55 15</inkml:trace>
  <inkml:trace contextRef="#ctx0" brushRef="#br0" timeOffset="80377.5401">25132 2265 846 0,'14'-2'366'0,"18"-3"-182"15,1 2-54-15,4 2-38 16,-7-1-17-16,-11 2-23 16,2 1-2-16,-14-1 3 0,4 2-2 15,0 3-12 1,-7 3-6-16,-1 6-19 0,2 1-8 16,-1 8-5-16,1 2-1 15,4 5-1-15,-2 2-1 16,2 5 0-16,1 1 0 15,0 4 1-15,-4 0 0 16,-5-4 3-16,0-1 1 16,-6-3 3-16,-4-6 2 15,-2-1 5-15,-3 0 15 0,-3-4 22 16,-3-3 14-16,-7-1 5 16,3-5-11-16,2-5-19 15,-2-2-12-15,5-7-6 16,0-4-31-16,3-3 66 15</inkml:trace>
  <inkml:trace contextRef="#ctx0" brushRef="#br0" timeOffset="86783.1981">16105 10738 343 0,'-1'-4'230'16,"1"0"-14"-16,0-2-67 15,0 5-16-15,0 0-25 16,0 0-2-16,0-1-4 16,0 1-8-16,-2 0-22 15,1 0-17-15,0 0-36 16,1 0-13-16,0 1-17 15,0 0-3-15,1 23 0 16,4 34 1-16,-5-22 6 16,2 2 3-16,2-5 6 15,-5-7 4-15,1-7 5 16,2-7 0-16,-1-6 10 16,-3-6 1-16,1-10 0 15,-4-6 2-15,-1-8-6 16,3 0-1-16,-5-2 2 15,0-2-4-15,-2 5-6 16,6-2-3-16,0 8-9 0,4 4-2 16,-2 4-5-16,2 2 0 15,2 4 0-15,2 1-5 16,5 7 4-16,-4 4 2 16,0 12 3-16,-1 10 5 15,0 13 1-15,3 3 0 16,-1-1 4-16,-1-7 3 15,-3-14 3-15,3-1 3 16,-3-11 10-16,-2-8 5 0,-1-6 3 16,-4-10-1-16,-4-10-11 15,2-1-5-15,0-5-6 16,-2-5-1-16,2 6-4 16,2-3 0-16,1 5-3 15,-1 4 0-15,6 4 0 16,-1 6-2-16,5 9-9 15,-4 4-6-15,-2 12-5 16,0 4 1-16,-7 8 10 16,3 1 6-16,-1 0 6 15,0-4 2-15,6-7 1 16,0-6 1-16,3-9 9 16,-3-5 2-16,3-9 5 15,5-3 1-15,-2-9-4 16,2 0 1-16,-4-2-1 15,-7-2 0-15,0 4 1 0,2 3 0 16,-2 8-6-16,0 6-10 16,2 10-18-16,-7 7-6 15,7 13-4-15,3 7 5 16,0 3 12-16,12 2 3 16,-1-2 4-16,1-3 1 15,-1-7 3-15,-1-4 1 16,-2-7 3-16,1-7 4 15,-3-4 4-15,-1-3 2 0,-6-11 0 16,-1-2-3-16,-1-2-7 16,-5-1-4-16,5 4-8 15,5 4-6-15,2 5-4 16,4 6-1-16,0 8 2 16,-9 1 1-16,6 7 6 15,-10-3 3-15,3 1 6 16,0-4 4-16,-6-7 4 15,1 2 3-15,-7-7 0 16,-1-3-1-16,7-4-7 16,1 0-8-16,6-4-15 15,7 0-3-15,9 2-2 16,-2-4 3-16,4 7 9 16,4 4 3-16,-10 5 5 15,1 4 2-15,-11 1 4 0,-3 2 2 16,-6-1-23-1,-2-2-50-15</inkml:trace>
  <inkml:trace contextRef="#ctx0" brushRef="#br0" timeOffset="87096.0767">16025 10718 539 0,'-1'-3'312'0,"1"0"-53"16,-1 2-71-16,1 1-92 15,0 0-27-15,0 0-27 16,0 0 0-16,1 11-3 16,3 7-6-16,4 37-10 15,-5-26-3-15,-3 8-8 16,1-1-1-16,4-2-2 16,1-2 0-16,-1-12-29 15,5-6-38-15</inkml:trace>
  <inkml:trace contextRef="#ctx0" brushRef="#br0" timeOffset="89109.4608">18737 10802 515 0,'-1'-2'287'0,"-1"-5"-40"15,0 4-59-15,1 2-79 16,0 1-36-16,1 0-51 15,0 0-12-15,2 9-2 16,6 15-1-16,16 35-3 16,-11-27 2-16,-6-1 3 15,1-4 5-15,-8-9 7 16,-3 1 2-16,-4-11 5 16,-1-3 3-16,-2-1 4 15,-1-8-1-15,2-4-1 16,1-4 2-16,1-13 1 15,3-2 1-15,1-11 2 16,0-3-5-16,3 1-7 16,0 3 0-16,3 13 2 15,-2 4 3-15,0 13-8 16,-1 4-15-16,2 9-15 0,2 6-9 16,4 14 1-16,1 4 9 15,-1 5 3-15,1 6 2 16,-2-8 2-16,1 0 1 15,-1-10 3-15,-1-11 1 16,-1-2 6-16,-1-8 6 16,-1-9 7-16,0-3 0 15,-2-14-2-15,-1-3-3 16,-3-5-4-16,-4-4-1 0,0 2-6 16,-1 2-3-16,3 6-8 15,2 4-4-15,3 10-12 16,2 4-11-16,7 12-4 15,4 5 2-15,7 3 10 16,2 8 12-16,2 1 5 16,2 0 2-16,2-1 1 15,1-2 1-15,-9-6 4 16,0-3 3-16,-7-7 3 16,-10-4 5-16,2-2 3 15,-3-3 0-15,-9-2-4 16,-1-1-4-16,-14-4-5 15,-10-4-1-15,-6 1-2 16,-1 0 0-16,2-1-3 0,6 4-2 16,10 6-6-16,6 2-2 15,9 3-13-15,5 3-3 16,9 5-3-16,7 3-1 16,9 6 10-16,10 2 5 15,5 3 8-15,1 0 4 16,-1 1 3-16,-6-2 1 15,-14-4 3-15,0-3 2 16,-10-4 5-16,-6-3 4 16,-3-4 7-16,-2 0 0 0,1-1-3 15,0-1-3-15,-8-1-8 16,-13-7-1-16,-35-18-4 16,31 16-4-16,4 7-8 15,5 1-6-15,12 6-7 16,5 3 0-16,7 3 2 15,2 0 3-15,10 5 7 16,0 1 2-16,0 2 6 16,-1 2 1-16,-11-3 4 15,-7-1 3-15,-5-5 4 16,-3-2 1-16,-2-1 2 16,2-4-1-16,0-2-4 15,-3-3-4-15,6-4-10 16,5 3-6-16,2 0-5 15,9 3-3-15,6-4-1 0,-2-4-4 16,1-4-4-16,0-2 4 16,0 1 9-16,-2 2 6 15,-5 7 11-15,-3 4 2 16,-10 4 1-16,-7 4 0 16,-5 6 0-16,-9 1 0 15,0 2-1-15,0 1 0 16,-1-2-1-16,3-1-2 15,8-2-1-15,5-2-3 0,10-2-2 16,2-3 3-16,5-6-1 16,1-10 2-16,5-3 2 15,0 0-1-15,5 2-1 16,-1 1 0-16,1 4 0 16,4-1-1-16,-12 3 5 15,-1 1 2-15,-7 4 15 16,-10 0 3-16,-2 6 2 15,-5 4 0-15,-11-2-9 16,-3-2-1-16,-2 0-3 16,2-5-3-16,9 1-3 15,9 3 0-15,6-3 1 16,4 3 2-16,4-5 3 16,-3 0-3-16,0 0-3 15,15-1-10-15</inkml:trace>
  <inkml:trace contextRef="#ctx0" brushRef="#br0" timeOffset="90481.1375">16377 13489 8 0,'3'-7'43'16,"8"-3"6"-16,-3-2 14 15,1-2 27-15,-1 0 32 16,-1-1 31-16,-1 0 55 16,-3 1 8-16,1 3-4 15,-3 3-14-15,-4 4-39 16,-2 3-24-16,-10 6-43 15,-6 5-21-15,-9 6-28 16,-2 5-10-16,-5 3-19 16,0-1-4-16,7-3-1 15,6-8 1-15,6-6-1 16,10-3-1-16,7-8-9 16,1 1-7-16,9-7-7 15,2-3 0-15,7-7 3 16,6-3 3-16,8-1 2 0,2-2 1 15,5 3 2-15,-2 0 3 16,-4 7 6-16,-6-1 5 16,-13 8 11-16,-5 6 11 15,-13 4-1-15,-8 4-3 16,-11 9-12-16,-7 2-11 16,-6 9-4-16,-3 3-1 0,-2 5 0 15,0 0 0-15,7-3 0 16,7-3 1-16,12-7-1 15,6-7-6-15,8-12-1 16,0-4-2-16,5-8 3 16,4-5 4-16,7-4 2 15,3-1 0-15,1-2-3 16,5 1-1-16,5 1-2 16,1 1-1-16,1 3 2 15,-1 4 1-15,-4 6 5 16,-5 4 5-16,-11 8 6 15,-6 5 4-15,-8 11 4 16,-5 4-1-16,-7 5-3 16,-1 2-5-16,1-3-5 15,0-2-2-15,5-5 1 16,1-4 0-16,5-6 1 0,1-5 1 16,4-9-2-16,4-5-1 15,1-8-3-15,1-5 0 16,2-2 1-16,3 1-1 15,0 0-1-15,2 0 0 16,-1 10-4-16,-2 0-3 16,-2 12-5-16,-2 7-2 15,-2 11 2-15,0 3 3 16,-4 6 9-16,-3-2 2 0,-4 2 3 16,0-6 0-16,1-1 3 15,-1-3 3-15,0-11 6 16,-4-2 2-16,-3-7 1 15,-2-4-3-15,-2-2-6 16,2 0-5-16,1 2-6 16,0 2-1-16,7 2-8 15,3 5-8-15,9 1-2 16,6-3-2-16,10 0 23 16,5-3-9-16</inkml:trace>
  <inkml:trace contextRef="#ctx0" brushRef="#br0" timeOffset="91417.0116">19336 13519 684 0,'5'-5'334'0,"4"-8"-105"15,0 4-27-15,-4 3-28 16,0 3-26-16,-3 6-54 16,-2 0-24-16,-1-3-46 15,0 0-11-15,-6 19-2 16,-11 31-1-16,14-33 1 15,-2-5-1-15,6-8 1 16,0 1 1-16,1-5 5 16,-1-1 3-16,0-1 1 15,0 1 0-15,9-2-8 16,6-10-2-16,28-33-4 16,-33 30-1-16,0 6 11 15,-8 1 1-15,-2 12 7 16,-1 6 7-16,-4 8-7 15,-1 2 0-15,-1-1-7 16,6 1-6-16,-2-7-6 16,3-1 1-16,6-6 434 15</inkml:trace>
  <inkml:trace contextRef="#ctx0" brushRef="#br0" timeOffset="92407.8545">16237 16753 393 0,'0'0'252'0,"-1"4"50"16,-1 2-73-16,1-6-45 16,0 0-28-16,-5 8-58 15,-11 4-11-15,-25 28-13 16,36-33-6-16,4-10-29 16,2-4-14-16,11-8-15 15,-4-5-3-15,10-7 5 0,1 2 9 16,-6 2 12-16,-1 3 6 15,-5 9 4-15,0 5-11 16,-8 7-18-16,0 6-9 16,-11 8-7-16,-4 0 1 15,2 8 5-15,-1-1 3 16,8-6 2-16,3-2 3 16,0-13 4-16,-2-3-2 15,4-10-5-15,4-2-4 0,6-3-6 16,8 3-2-16,-4 3 1 15,-1 1 2-15,1 8 0 16,-1 2-1-16,-1 8 3 16,-3 4 1-16,-7 0 6 15,-3 1 0-15,-1 0 1 16,-4-4 0-16,9-3 6 16,-3-5 1-16,3-7-5 15,0 5-5-15,0 0-8 16,1-3-2-16,15-3 4 15,28-24 2-15,-35 31 2 16,-2 5 0-16,-7 3 12 16,-3 1-32-16</inkml:trace>
  <inkml:trace contextRef="#ctx0" brushRef="#br0" timeOffset="94385.5138">9520 13683 489 0,'3'-1'308'16,"0"-2"-18"-16,3-2-122 16,-1 3-19-16,-4-2-28 15,0 4-11-15,-2 0-23 16,0 0-12-16,0 0-23 16,-7 5-10-16,-14-4-12 15,-34 36-7-15,33-28-10 16,0-2-3-16,4 0-7 15,4 0 1-15,8-2-7 16,6-3-3-16,4-2 7 16,5-1 2-16,6-8 3 15,-1-3 1-15,10-5-6 0,6-6-1 16,3-2 0-16,2 8 0 16,-6-2 2-16,-4 6 6 15,-8 1 15-15,-3 3 10 16,-5 9 9-16,-3-3-2 15,-5 7-12-15,-3 0-8 16,2-4-9-16,0 0-3 16,-5 10-1-16,-26 36 0 0,8-27-1 15,-3-1 1-15,-1 3-1 16,1-1 0-16,6-8-3 16,3-1 0-16,11-9-3 15,0-1-4-15,7-2-2 16,9-1 0-16,3-10-1 15,6 2 2-15,3-8 3 16,1-2 0-16,3-1 1 16,-4-1 0-16,2 1 1 15,-4-2 1-15,-6 8 5 16,-2 4 2-16,-10 7 0 16,-2 8-1-16,-13 7-4 15,0 4-1-15,-4 8-2 16,0 3 0-16,2 2 0 15,-1 0 1-15,2-6 0 16,2-4 0-16,6-6-1 16,4-6-3-16,6-6-1 15,4-7-1-15,9-9-1 0,3-4 2 16,-1-9 2-16,3 0 0 16,-3 3 2-16,-1 3 1 15,-1 10-2-15,-5 3-2 16,-2 10-5-16,-2 4 0 15,-2 11 3-15,0 5 2 0,-1 8 3 16,0-1 0 0,-4 0 2-16,-1-3 0 0,-4-3 3 15,-5-6 3-15,3-1 4 16,0-4 3-16,0-10 2 16,3-1 0-16,-1-10-6 15,-1-1-3-15,1-2-8 16,2-5-1-16,3 2-3 15,0-4-1-15,4 5 0 16,1 5 0-16,-2 5-4 16,3 7 3-16,-5 10 9 15,-1 4 6-15,-2 6 17 16,0 2 3-16,-3 2 2 16,1-3 1-16,0-7-3 15,-2-6 0-15,5-7 2 16,1-2-3-16,0-8-37 15,2 1-4-15</inkml:trace>
  <inkml:trace contextRef="#ctx0" brushRef="#br0" timeOffset="96490.2174">9575 16989 786 0,'-5'-4'382'0,"-7"7"-92"16,-6 5-109-16,-7 3-45 15,-3 10-26-15,-3 0-54 16,2-6-16-16,6 4-22 16,0-8-5-16,13-3-7 15,4 0-4-15,5-15-3 16,2-1-2-16,5-8-1 16,3-3-1-16,6 3 0 15,9-1 1-15,3 1 0 0,0-7 2 16,1 10 2-16,-3 1 1 15,-7 3 5-15,-8 6 2 16,-5 3 7-16,-9 0 2 16,-7 8 2-16,-7 6 3 15,-11 1 9-15,-1 4 4 16,-2 8-1-16,5-7-5 16,4 5-18-16,4 1-7 15,5-10-3-15,5 3 0 16,5-9-5-16,4-10 1 0,8-8-1 15,-5-9-1-15,11-3 4 16,-3 2 0-16,9 2-2 16,5-2 1-16,3 6-1 15,-1-3 0-15,-2 2 2 16,-1 4 1-16,-8-3 3 16,-1 3 2-16,-8 2 0 15,-2 2-1-15,-6 4-1 16,0 7-1-16,-6 7-2 15,-5 5 0-15,-1 6-1 16,-2 4-2-16,5 4 2 16,1 1 0-16,7-1 0 15,2-11 1-15,2-11 2 16,4-8 2-16,-2-13 1 16,2-5 2-16,-1-13-1 0,0-2-1 15,2-3-1-15,0 3-2 16,1 9-2-16,-2 7 0 15,1 12-6-15,-1-2-2 16,-2 9-2-16,3 3 1 16,-3 10 3-16,-2 7 3 15,-2 6 3-15,-1 1 1 16,-3-6 2-16,0-3 1 16,3-7 2-16,-2-5 2 0,-1-5 1 15,1-3 1-15,1-2 1 16,1-2-2-16,0 2-3 15,1-1-4-15,0 0-2 16,0 0-3-16,0 0-1 16,0-2 1-16,3-14 1 15,8-31 1-15,-7 32 1 16,0 6-2-16,-1 13-1 16,-2 6 3-16,-1 12 1 15,1 3 3-15,-1 4 1 16,-1-3-2-16,1-6 1 15,0 1 0-15,0-8 3 16,-1-2 3-16,0-8 10 16,-2-6 1-16,-3-8 2 15,-1 2 2-15,-6 3 0 0,-5 3 2 16,-6-1 2-16,-5-7 1 16,2-4-5-16,1-6-4 15,5 1-7-15,6 4-7 16,5 4-7-16,0 3-4 15,8 5 0-15,-4-4 1 16,7 6-2-16,4 5-1 16,-5 0-3-16,0-2-1 15,0 0 1-15,0 0 2 0,0 0 1 16,1 3-1-16,12 5 1 16,33 31-1-16,-26-32 4 15,-1 1 1-15,-5-7 3 16,-2-1 4-16,-9-5 1 15,-4 0-2-15,-5-1-1 16,-3 0-1-16,-8-2-1 16,-3-6 4-16,0 0-2 15,2 4-1-15,6 3-4 16,5 6-3-16,4 1-4 16,-5-4-1-16,2 2-4 15,6 6 1-15,2-2 1 16,-2-3 2-16,0 0 3 15,0-1-1-15,0 1 2 16,9-3-1-16,6-4 4 16,25-18 2-16,-36 18 5 15,-1 6 2-15,-8 6-1 0,1 9 0 16,-13 6-3-16,-3-2 0 16,4 5-1-16,-3 0 0 15,8-2 0-15,-3-3 0 16,6-9-1-16,0-3-1 15,8-5-3-15,2-2-2 16,-2-5 0-16,0 6 0 16,0 0 1-16,6-9 0 0,32-33 0 15,-21 28 0-15,-7 3 3 16,1-1 2-16,-5 6 2 16,-5 2 3-16,-4 7-1 15,-5 4-1-15,-8 8-1 16,3 2 0-16,1 2 2 15,-6-4-1-15,8-7 0 16,4 0-2-16,2-7-1 16,4 2-4-16,0-4-3 15,0 1 0-15,0 0 0 16,0 0 1-16,1 0 0 16,9-6 5-16,34-27-91 15,-31 27 434-15</inkml:trace>
  <inkml:trace contextRef="#ctx0" brushRef="#br0" timeOffset="99654.3941">3225 10264 617 0,'-2'-2'330'0,"-3"-2"-58"15,3 1-45-15,1 2-52 16,-1-1-21-16,1 2-39 16,0 0-16-16,0-1-22 15,0 1-9-15,0-1-19 16,-1 1-8-16,2 0-21 0,0 0-4 16,4 0-9-16,17 7-4 15,39 23-3-15,-25-16 1 16,14 3-1-16,-2-4 2 15,-5-4 0-15,-10 0 0 16,-9 1 1-16,-5-2 0 16,-5 0 2-16,-4-3 1 15,-5-2 8-15,-4-2 2 0,-5-2-2 16,4 0-3-16,0-1-7 16,-3 1-4-16,-23-8 4 15,-33-13 3-15,21 12 0 16,-3-1 1-16,-1 4-3 15,11-1-2-15,1 5-3 16,3-2-1-16,11 2-2 16,-3 1-2-16,16-1-6 15,3 3-6-15,1 0-9 16,0 0 1-16,0 0 3 16,4 3 6-16,23 8 6 15,30 13 2-15,-19-11 2 16,9-1 3-16,0-3 1 15,0 0 2-15,-10-3 2 16,-8-1 1-16,-11 0 3 16,-4-3 2-16,-10 0 14 0,-3-2 4 15,-12-4 0-15,-4 1-1 16,-4-2-14-16,-10-2-2 16,-5 0-3-16,-5-4 0 15,-1 0-6-15,5 3 0 16,13 4-10-16,9 2-6 15,9 5-10-15,4 4-3 16,8 3 3-16,5 0 6 0,10 1 11 16,0-4 4-16,7 0 4 15,0-4 0-15,-5 1 1 16,-4-1 4-16,-12-2 6 16,-4 1 8-16,-7-2 6 15,-3 2 0-15,4-2-4 16,-8 0-7-16,-23 0-7 15,-42 2-1-15,38 1-5 16,5 2 0-16,11-2-3 16,6 2-3-16,7-1-4 15,6-4-5-15,0-2-4 16,2-1-1-16,-1 2 2 16,0 0 4-16,27-4 5 15,33-5 1-15,-21 2 3 16,-1 1 3-16,-5 1 2 15,-6 0 2-15,-16 6 6 16,-6 1 5-16,-10 0 7 16,-4 5 1-16,-17 0 0 0,-7 3-5 15,-5 2-5-15,-2-6-3 16,11-1-7-16,5-4-1 16,11 1-9-16,6-1-7 15,7 1-6-15,5 3 0 16,6-4 25-16,6 1-56 15,6-4-447-15</inkml:trace>
  <inkml:trace contextRef="#ctx0" brushRef="#br0" timeOffset="100631.017">3586 10387 620 0,'0'0'355'15,"-4"5"-58"-15,0-2-98 16,3-3-27-16,-1 0-29 15,1 0-16-15,-7 4-38 16,-17 5-18-16,-29 10-27 16,24-11-11-16,-3 0-15 15,3-3-5-15,3 6-9 16,-2-5-4-16,13-1-6 16,3 3-3-16,8-4-16 15,5-1-5-15,11-3-5 0,4-4-2 16,10-4-24-16,6-3-21 15,6-4-48-15,4 1-34 16,-5-2-7-16,-1 1 25 16,-8 7 57-16,-7 4 40 15,-8 4 50-15,-6-2 37 16,-9 2 63-16,-4 3 19 16,-6 3 39-16,-6 4-15 15,-3 0-41-15,-9 0-12 0,-7 5-32 16,-2-5-19-16,-4 0-20 15,3 1-9-15,12-9-7 16,5 7-2-16,16-7-2 16,-2 1-1-16,3 0-2 15,1-2-2-15,-2 2-10 16,17-3-3-16,-4-3-3 16,1-4 0-16,1-1 9 15,0 4 2-15,15-4 1 16,5 2-1-16,11-1 2 15,-1 0 3-15,-5-1 6 16,-3 2 4-16,-13 2 5 16,-5 3 8-16,-11 1 13 15,-9 1 3-15,-14 8 3 16,-11-3-4-16,-9 6-12 16,-3 2-4-16,16-2-8 0,-1 0-5 15,12-6-7-15,7 0-5 16,3-5-83-16,15-6-68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28:09.49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22881 13255 827 0,'5'-13'341'0,"5"-13"-157"16,0 6-41-16,-4 9-19 15,-8 8 0-15,-19 17-34 16,-16 10-6-16,-28 22 3 16,-10 9-5-16,-9 10-10 15,5 0-2-15,17-11-11 16,15-10-7-16,24-26-3 16,15-8-7-16,20-25-25 15,16-13-9-15,30-21-15 16,7-10-5-16,20-1 3 15,-6 4 15-15,-13 21 8 16,-14 11 2-16,-28 19 8 16,-9 8-3-16,-20 14 22 15,-11 6 4-15,-16 13 6 16,-11 3-6-16,-11 4-24 16,4-2-5-16,1-7-1 15,7-6 1-15,18-14 11 0,8-6 1 16,18-21-16-16,11-14-9 15,23-18-19-15,11-13-3 16,20-2 6-16,1 3 4 16,-7 11 5-16,-10 9 2 15,-22 16 1-15,-8 11 1 16,-21 14 4-16,-11 10 4 16,-19 16 3-16,-10 9 2 0,-26 13-2 15,-7 5-3-15,-4-1-1 16,0-4-1-16,24-17 5 15,9-12 3-15,21-21-1 16,10-9-9-16,21-22-18 16,15-9-7-16,23-16-5 15,13-6 6-15,8-1 13 16,5 9 2-16,-13 13 1 16,-7 12 2-16,-22 14 1 15,-16 6 5-15,-23 14 2 16,-10 8-2-16,-28 20 1 15,-13 9-4-15,-14 16 1 16,-10 2-1-16,12 1 1 16,11-6 0-16,12-25 4 15,20-5 5-15,25-26-8 16,6-17-5-16,33-15-9 0,4-19-5 16,22-10 6-16,7 2 3 15,7 2 4-15,0 7 0 16,-12 8 1-16,-3 12 0 15,-21 13 6-15,-18 5 2 16,-17 14 8-16,-9 5-1 16,-24 10-3-16,1 13-2 15,-27 9-8-15,-12 7 0 16,-6 14 0-16,-7-1 0 0,10-3 0 16,11-4 1-1,18-25 4-15,16-8-2 0,24-27-12 16,15-17-6-16,34-24-10 15,14-20 2-15,38-4 12 16,6-1 3-16,-5 9 6 16,1 15 0-16,-29 13 3 15,-14 9 5-15,-28 18 12 16,-23 4 3-16,-32 17 2 16,-21 9-3-16,-25 20-11 15,-14 13-2-15,-21 18-4 16,-9 3-1-16,1 1-1 15,4-3 1-15,26-22 0 16,21-10 0-16,34-25-4 16,24-17-6-16,42-28-8 15,15-14-3-15,30-26 5 16,10-8 5-16,11 1 6 16,6 5 1-16,-15 17 0 0,-9 6 1 15,-33 13 6-15,-21 10 6 16,-32 17 4-16,-14 17 0 15,-29 21-4-15,-21 8-7 16,-35 16-3-16,-12 10-1 16,-3 7 0-16,9 4 1 15,23-7 1-15,15-15 0 0,30-27-4 16,21-18-2-16,50-33-8 16,19-17-2-16,32-32 3 15,4-9 3-15,18-1 5 16,4 8 1-16,-16 20 0 15,0 6 2-15,-41 18 4 16,-17 8 8-16,-32 20 3 16,-19 12-2-16,-31 16-2 15,-18 11-9-15,-29 14 3 16,-9 10 2-16,-3 11 1 16,4 4 7-16,28-8 1 15,17-12-1-15,34-28-7 16,22-18-11-16,24-33-24 15,21-9 244-15</inkml:trace>
  <inkml:trace contextRef="#ctx0" brushRef="#br0" timeOffset="2086.438">22970 12965 884 0,'0'4'450'15,"-8"3"-62"-15,0 5-296 16,-15 11-59-16,-8 5 23 15,-27 11 35-15,-19 4 4 16,-21 13-2-16,-8 8-1 0,8 7-7 16,6-1-14-1,28-14-24-15,12-14-14 0,28-27-18 16,18-9-8-16,27-27-19 16,17-15-6-16,23-23-7 15,8-12 4-15,12 1 16 16,1 2 5-16,4 17 1 15,-3 5 2-15,-17 14 3 16,-16 4 4-16,-35 12 17 16,-14 14 3-16,-24 13-2 15,-18 14-5-15,-29 15-16 16,-15 6-3-16,-13 11-1 16,3 6 10-16,12 4 13 15,15-8 5-15,23-20 1 16,19-13-9-16,29-29-15 15,17-12-8-15,24-24-9 16,10-12 0-16,17-9-4 0,3-2 4 16,11 6 4-16,3 6-1 15,-5 8 5-15,-9 0 1 16,-29 13 9-16,-15 6 6 16,-26 23 4-16,-9 15 1 15,-30 22-2-15,-19 4-2 16,-33 10-3-16,-7 6-2 15,-8 7-3-15,11 8 2 0,12-2 5 16,13-13 2-16,28-23-1 16,13-19-8-16,41-27-11 15,14-18-6-15,20-27-5 16,18-8 1-16,6-12 7 16,9 13 3-16,8 6 3 15,-2 1 0-15,-13 9 0 16,-15-1 2-16,-32 19 16 15,-17 12-1-15,-25 26-4 16,-12 14-4-16,-45 19-13 16,-17 8-2-16,-24 13 5 15,-1 1 1-15,9 4 5 16,9 2 7-16,26-14-1 16,8-10-2-16,48-27-8 15,16-18-6-15,43-32-3 16,19-17-1-16,21-18 4 15,4-1 4-15,4 3 3 0,5 5 2 16,-6 4-2-16,-2 5-2 16,-26 8 5-16,-21 12 3 15,-34 24 12-15,-13 14 2 16,-32 27-2-16,-18 14-2 16,-32 12-9-16,-17 8-3 15,-9 5-3-15,0 6 1 16,14-1 0-16,15-9 2 15,29-24-1-15,18-17-4 0,40-36-9 16,24-19-7-16,30-30-1 16,11-12 4-16,12-6 8 15,0 3 3-15,0 10 2 16,3 4 0-16,-11 3 1 16,-12 6 4-16,-28 17 18 15,-22 14 2-15,-29 25 1 16,-23 16-5-16,-44 27-17 15,-14 6-2-15,-12 13-1 16,0 1-1-16,7 4 5 16,5 2 0-16,21-9 2 15,16-10 0-15,45-30-11 16,22-18-2-16,35-35-4 16,21-16 0-16,20-27 5 15,9-7 2-15,5 6 2 0,-8-3 1 16,5 14 0-16,-10 3-1 15,-20 7 5-15,-14 18 3 16,-44 16-1-16,-10 17-2 16,-46 24-5-16,-17 10-5 15,-23 19 2-15,-10 4 1 16,12 5 2-16,1 0 0 0,11-1 3 16,10-3 0-16,20-23 0 15,22-12-1-15,39-38-5 16,21-18-3-16,29-29-2 15,5-10 1-15,11 0 3 16,-3 1 4-16,9 4 0 16,5 1 0-16,-16 5 0 15,-12 8 3-15,-30 22 11 16,-23 16 1-16,-29 22-2 16,-19 17-2-16,-41 23-11 15,-10 7 0-15,-12 13 0 16,3-2 1-16,4-1 4 15,3 2 2-15,15-14 3 16,12-7 0-16,40-27-9 16,23-20-1-16,36-32-5 15,21-15-1-15,22-19 7 16,8 1 2-16,3-3-2 16,4 0 3-16,4 4-4 15,-5 1 1-15,-24 16 4 0,-17 14 2 16,-37 22 1-16,-20 11-1 15,-34 28-3-15,-23 13-4 16,-32 23 0-16,-5 7 0 16,0 3 0-16,2-5 1 15,7-6 1-15,7-5 1 16,24-14 1-16,18-9-1 16,36-25-3-16,14-14-3 15,29-29-4-15,18-11 0 0,16-13 1 16,7-2 2-1,0-3 3-15,-4 1 0 0,8 0 1 16,-4 4 0-16,-23 14 4 16,-10 11 3-16,-41 23 1 15,-14 9-2-15,-29 21-3 16,-19 14-3-16,-19 20-2 16,-8 3 1-16,0 8 1 15,-6-2 0-15,3-6 4 16,10-5 0-16,26-23 0 15,25-11 1-15,45-34-2 16,23-18-2-16,33-24-1 16,14-11-2-16,14-12 1 15,5 4 1-15,-13 12-7 16,-8 11-23-16,-45 23-95 16,-12 17-58-16</inkml:trace>
  <inkml:trace contextRef="#ctx0" brushRef="#br0" timeOffset="3783.3832">22760 12725 952 0,'-4'-4'370'0,"-4"-3"-182"15,-4 6-83-15,1 1 17 16,-13 7 35-16,-7 4-16 15,-14 14-20-15,-6 12-13 16,-14 23-19-16,-2 10-14 0,-8 6-34 16,-7-8-10-16,11-8-10 15,5-7-4-15,21-13-3 16,15-2 0-16,14-21 1 16,8-5 5-16,14-18-4 15,11-12-6-15,25-20-11 16,14-12-10-16,24-11 0 15,6-5 3-15,12-10 4 16,5 0 1-16,-1 2 3 16,-5 5 1-16,-27 29 7 15,-20 11 2-15,-41 21 4 16,-13 12-3-16,-37 21 6 16,-15 12-2-16,-30 27-3 15,-12 11 2-15,-5 11-6 16,-6 2 11-16,-1-8 7 15,7-8 1-15,23-13-1 16,23-12-11-16,36-25-9 16,16-17-4-16,24-29-10 15,15-16-4-15,29-20-2 0,14-4 3 16,13 2 6-16,-2-4 3 16,4-3 2-16,-2 0 0 15,0 5 6-15,-6 7 2 16,-28 24 6-16,-14 10 2 15,-33 17-2-15,-8 12 0 16,-22 20-4-16,-18 12-3 16,-32 26 2-16,-16 11-2 15,-15 4 3-15,-7-2 1 0,7-13-1 16,6-9 1-16,26-19 1 16,20-10 3-16,37-25-11 15,13-13-7-15,28-19-13 16,12-6-6-16,26-12 3 15,8-1 5-15,7-6 6 16,5-3 1-16,4-1 5 16,0 1 3-16,-12 17 12 15,-19 9 3-15,-39 24 6 16,-24 12 1-16,-35 23-8 16,-21 14-4-16,-22 18-5 15,-2 8-2-15,-14 2-1 16,2-3 0-16,2-6-2 15,6-8 0-15,34-20 3 16,19-10-1-16,39-27-4 0,14-11-6 16,30-23-5-16,12-8 0 15,17-11 7-15,-1-6 2 16,-1-4 2-16,-1 3 1 16,1 7-2-16,1 3 1 15,-13 16 2-15,-8 12 3 16,-30 16 9-16,-18 12 2 15,-30 18-3-15,-22 10-1 16,-32 27-4-16,-10 17 0 0,-19 13-4 16,-8 6 0-16,-3-7-3 15,11-9 2-15,30-19 4 16,24-16 0-16,41-29-3 16,13-14-5-16,28-27-6 15,11-14-2-15,23-16 0 16,6 1 5-16,7-5 8 15,-4-2 3-15,-4 0-2 16,2-3 0-16,-12 17-3 16,-5 12 1-16,-25 22 1 15,-20 11-2-15,-33 24-1 16,-14 12-3-16,-20 28-1 16,-7 11 2-16,-17 6 2 15,-3 3 1-15,0-10-1 16,7-9 2-16,32-18 5 15,17-15-2-15,28-24 3 0,10-12-6 16,21-23-6-16,11-9 0 16,19-15 2-16,8-8 1 15,2-6 3-15,3-2 1 16,2 1-3-16,-2 6 0 16,7 12 0-16,-9 11 0 15,-23 22 5-15,-21 7 1 16,-36 24 2-16,-18 12-1 15,-31 21-3-15,-10 16-1 0,-9 18 0 16,-8 8-1-16,2 3-1 16,2-12-1-16,10-17 0 15,17-15 1-15,26-25 3 16,16-7 2-16,19-25-3 16,11-9-3-16,17-15-2 15,3-2-2 1,-19 19 1-16,1 1 0 0,71-70 5 15,4-3 0-15,-1 6-2 16,-42 44 2-16,-22 16 25 16,-14 12 227-16</inkml:trace>
  <inkml:trace contextRef="#ctx0" brushRef="#br0" timeOffset="7185.9102">22603 12816 579 0,'7'-9'273'0,"8"-12"-68"15,4 1-14-15,3 0 5 16,-3 2-24-16,-3 5-62 16,-6 4-7-16,-13 9 3 15,-6 3-7-15,-23 12 0 16,-8 3-9-16,-16 0-20 16,0 3 3-16,3-5 2 15,5 1 1-15,18-1-8 0,0-2-4 16,12-2-17-16,6-4-11 15,8-6-26-15,7-2-8 16,16-10-8-16,2-5-3 16,18-13 6-16,5-5 1 15,11-7 3-15,0 0 2 16,-6 7 4-16,-8 3 3 16,-21 11 19-16,-11 8 1 15,-31 5-3-15,-13 5-8 0,-15 6-22 16,-6 6-5-16,9 11-9 15,0 5-1-15,5 8 0 16,5 5 0-16,5 5 5 16,7 0 4-16,10-2 3 15,8-5 1-15,9-12 5 16,6-5 1-16,6-14 6 16,2-2 5-16,-1-12 7 15,-2-6 2-15,-6-3 5 16,-4-6 0-16,-7 4-7 15,-3 2-4-15,-12 2-14 16,-5 6-7-16,-5 8-12 16,-6 7-5-16,-5 13-2 15,-1 6 4-15,-3 6 7 16,3 1 3-16,11 1 5 0,5-2 1 16,9-2 2-16,6-6 2 15,3-10 1-15,-2-8 1 16,12-6 8-16,6-7 1 15,11-7 3-15,9-5 1 16,-2-16-2-16,1-4 1 16,-12-6 6-16,-4 6 3 15,-12 4 2-15,-11 7-1 0,-6 14-17 16,-6 8-10-16,-3 18-19 16,-4 11-7-16,2 21 1 15,1 2 5-15,8 4 11 16,4-2 5-16,10-6 7 15,4-7 2-15,0-7 4 16,7-5 2-16,-5-15 9 16,0-5 11-16,2-11 10 15,-5-9 1-15,1-7-8 16,-2-6-9-16,-4-4-10 16,3-4-3-16,-2-4-3 15,4 1-3-15,-1 0-2 16,-2 9-3-16,2 13-7 15,1 10-9-15,-1 18-15 16,3 15-1-16,-2 17 3 16,-5 6 11-16,3 11 17 15,-6-4 3-15,-2 1 2 16,4-2 2-16,-4-10 2 16,4-5 3-16,4-15 7 0,3-8 9 15,1-18 15-15,5-9 2 16,0-17-7-16,0-12-8 15,3-4-16-15,-3-3-1 16,-8-5 0-16,2 4-2 16,-1-6-2-16,1-2-1 15,2 11-4-15,3 7-1 0,0 19-5 16,-2 11-16-16,-3 18-18 16,-2 14-3-16,-7 20 2 15,3 10 13-15,-4 8 21 16,-1-2 5-16,2-6 2 15,-3-5 3-15,8-8 1 16,-2-7 2-16,3-14 4 16,3-8 5-16,1-13 14 15,2-9 2-15,1-15-2 16,1-8-6-16,2-11-12 16,-5-2-2-16,-1-10-4 15,-2-6-2-15,-2 2-3 16,3 0-5-16,5 20-2 15,-2 8-2-15,1 18-12 16,0 13-12-16,-2 15-7 16,1 12-2-16,-3 26 10 15,0 3 14-15,-3 15 12 0,0 0 6 16,-1-9 4-16,-2-1 1 16,4-13 2-16,-2-7 0 15,3-11 4-15,1-7 4 16,-1-14 18-16,2-8 4 15,2-24 0-15,2-8-2 16,-1-16-19-16,-1-6-5 16,-2-2-2-16,-3-5-2 15,3 2-5-15,0 3-2 16,0 7-3-16,2 12-3 0,-2 20-9 16,0 13-12-16,-4 19-17 15,1 14-4-15,-3 18 8 16,-2 8 11-16,4 8 22 15,2 2 4-15,0-6 3 16,1-7 2-16,3-8 1 16,-2-11 2-16,5-13 4 15,2-7 4-15,-1-13 17 16,2-9 4-16,-1-17-3 16,-1-7-2-16,-1-15-13 15,-2 0-4-15,-5-4-2 16,-2-3-3-16,0 7-7 15,1 0-1-15,3 12-3 16,1 6-1-16,-1 16-6 0,1 6-9 16,-3 16-19-16,1 14-7 15,-2 18 1-15,0 9 10 16,2 6 21-16,-1 2 9 16,2-8 5-16,0-5 1 15,2-7 3-15,-2-6 2 16,0-14 6-16,0-4 10 15,0-13 15-15,1-11 0 16,-1-10-3-16,1-8-11 0,-2-15-13 16,-3-5-3-16,0-16-1 15,-3-2-2-15,2 4-4 16,2 3 0-16,-2 16-1 16,2 7-2-16,-2 14 0 15,-1 9-6-15,4 16-30 16,-4 10-10-16,2 20-10 15,1 11 4-15,2 20 31 16,2 4 9-16,11 2 13 16,-1-7 2-16,2-14 3 15,1-4 1-15,-5-14 4 16,-3-5 3-16,-2-11 8 16,-4-6 12-16,-3-10 14 15,0-8-2-15,-3-10-7 16,0-10-15-16,6-10-21 15,3-9-2-15,9-13-11 16,5 2-5-16,14 4-7 16,4 9-5-16,4 22-6 0,3 10 0 15,-7 15 1-15,7 8 5 16,-2 9 14-16,1 4 6 16,-8 5 10-16,-8 0 4 15,-8 3 6-15,-9 3 4 16,-12-1 3-16,-9 0 2 15,-14 0 1-15,-3-6-1 0,-4-1-2 16,3-2-1-16,6-14 0 16,10-2 0-16,11-7-11 15,6-9-7-15,20-17-18 16,4-9-2-16,19-17 6 16,7-4 5-16,9 6 8 15,-3 4 1-15,-3 18-2 16,-8 8-2-16,-17 14 0 15,-9 8-2-15,-23 15 7 16,-17 10 3-16,-21 21 7 16,-10 7 0-16,-18 7-3 15,0 0-1-15,-2-9-3 16,4-6 5-16,19-17 9 16,9-11 3-16,23-18-5 15,10-12-8-15,12-21-17 16,9-13-8-16,13-15 2 15,0-6 6-15,7 6 8 0,-2 8 0 16,1 20-8-16,3 12 0 16,-5 19 4-16,-5 6 3 15,-11 23 11-15,-11 6 6 16,-12 20 6-16,-7 11 1 16,-16 7-3-16,-6-2-3 15,-4-15-4-15,3-8-2 16,8-19 4-16,7-9 9 15,11-13 12-15,7-13-3 0,9-17-8 16,3-7-12-16,6-14-14 16,1-5 0-16,0-4 1 15,7 4-1-15,0 12-6 16,3 10-2-16,-8 19-2 16,-2 9 1-16,-10 24 7 15,-7 11 4-15,-13 17 5 16,-7 2 2-16,-13-3 1 15,3 5-1-15,1-6 0 16,0-5 0-16,11-12 5 16,2-15 6-16,12-22-2 15,5-5-4-15,5-18-10 16,1-12-5-16,1-11-2 16,9 1 4-16,1-4 2 15,4 8-2-15,2 14-9 0,-2 4-2 16,2 26-5-16,-3 9 1 15,-2 18 12-15,-3 9 2 16,-8 11 7-16,-6 2 3 16,-8 0 1-16,-11-1 1 15,-3-2 1-15,-4-6 1 16,7-10 1-16,4-7 6 16,11-19 8-16,1-10 1 15,6-21-6-15,4-9-8 0,4-10-12 16,4-7 0-16,3-2-1 15,0 4 0-15,0 3-3 16,-1 16-1-16,-5 17-4 16,0 9-1-16,-7 19 2 15,-6 9 1-15,-8 14 6 16,-8 3 2-16,-9 8 3 16,-5-3 0-16,1-6 1 15,1-5 0-15,8-16 3 16,10-5 3-16,8-18 1 15,4-2-3-15,11-13-6 16,-1-8-3-16,9 4-1 16,-1-8 1-16,-3 8 0 15,-1 3 0-15,0 6 4 16,-1 3-9-16,1 3-152 16</inkml:trace>
  <inkml:trace contextRef="#ctx0" brushRef="#br0" timeOffset="9506.3353">22240 13038 680 0,'-3'0'291'16,"-2"-3"-121"-16,9-1-85 15,-4 3 3-15,9-4 9 16,55-39-3-16,-13 3-4 0,3-6 2 16,13-7 23-16,0 8-5 15,-2 11-26-15,-2 9-15 16,-27 16-41-16,-11 8-11 15,-20 6 8-15,-13 8 7 16,-20 12 4-16,-15 5 4 16,-22 9-10-16,-6 1-4 15,3-3-4-15,7-5 17 0,5-21 26 16,7-4 8-16,8-19 9 16,9-7-18-16,22-5-36 15,8-8-19-15,19 0-27 16,12-2-10-16,17-2-7 15,5 0 0-15,14 3 4 16,4 4 3-16,3 9 10 16,-1 7 8-16,-23 11 14 15,-13 4 7-15,-34 11 14 16,-16 9 5-16,-34 15 1 16,-17 5 0-16,-11 7-10 15,-6 0-4-15,-8-10 2 16,5-2 2-16,4-19 6 15,14-8 3-15,30-13-4 16,16-10-6-16,23-14-28 16,18-4-13-16,23-11-12 15,11-2-1-15,21 7 11 0,5 3 2 16,-2 6 15-16,0 6 7 16,-9 9 11-16,-8 2 7 15,-15 12-3-15,-15 5 2 16,-27 10 8-16,-13 7 2 15,-28 10-1-15,-9 5-1 16,-17 2-7-16,-1 2-1 16,-14-6-1-16,0-2 3 0,4-14 2 15,3-8 2-15,32-16-3 16,11-9-6-16,27-9-25 16,12-5-12-16,26-5-11 15,8-3-2-15,20 3 11 16,1 0 5-16,3 8 6 15,4 3 7-15,-2 7 11 16,-1 7 4-16,-15 2 7 16,-14 9 3-16,-26 0 3 15,-17 5 2-15,-27 11 0 16,-15-3 0-16,-21 10-8 16,-4 0-2-16,-18-2-5 15,-2 2-2-15,5-5 0 16,4-1 0-16,33-9 0 15,14-6 1-15,29-10-11 16,9-9-7-16,27-11-8 16,15-3-4-16,19-4 8 0,11 2 4 15,1 2 4-15,2 4 2 16,0 6 3-16,-5-1 1 16,-7 12 3-16,-13 5 4 15,-30 2 6-15,-17 5 2 16,-37 5 3-16,-16 3-1 15,-23 11-4-15,-6 6-4 16,-11-3-3-16,-1-2-1 16,5-9 0-16,4-4 2 0,32-7-1 15,10-5-1-15,27-4-12 16,9-8-9-16,21-6-9 16,14-3-2-16,24-1 9 15,11 6 6-15,5-1 5 16,0 5 4-16,-3 1 3 15,-8-1 4-15,-10 7 5 16,-10 3 1-16,-29 4 6 16,-15 5 2-16,-31 12 0 15,-15-1 0-15,-15 9-6 16,-2 0-3-16,-12-5-1 16,1-2-1-16,6-9 1 15,4-2 0-15,30-9-2 16,12-5-4-16,24-8-15 15,15-5-7-15,22-5-5 0,10-5 2 16,18 6 10-16,1-1 3 16,3 7 5-16,0 3 1 15,-3 5 4-15,-4 1 4 16,-16 5 4-16,-16 4 4 16,-27 6 5-16,-16 7 0 15,-27 10-1-15,-13-1-1 16,-14 2-6-16,-9-1-1 15,2-7-1-15,0-4 0 16,6-7 3-16,10-5 0 0,16-7-5 16,14-4-4-16,20-5-15 15,12-2-9-15,20-2-4 16,10-1 0-16,14 1 11 16,5 2 5-16,8 2 5 15,3 0 2-15,3 4 1 16,-3 2 3-16,-12 5 0 15,-9 4 3-15,-29 11 5 16,-12 2 2-16,-30 7 2 16,-15 5-1-16,-22 5-1 15,-4 3-3-15,0-2 1 16,-6-7 0-16,13-10 3 16,3-7 2-16,16-10-1 15,15-7-2-15,15-7-14 16,12-6-10-16,17-4-9 15,9 2-3-15,16-2 7 0,3 4 4 16,6 5 5-16,2 4 2 16,-1 6 3-16,-3 2 2 15,-3 1 3-15,-4 3 0 16,-12-2 2-16,-6 1-1 16,-14 3-2-16,-11-1 1 15,-16 9 1-15,-10 3 1 16,-14 2 5-16,-4 3-1 0,-2-6-2 15,4 1 0-15,7-4 0 16,4-6 1-16,6-2-1 16,3-2 0-16,13-4-2 15,7-1-2-15,8-1-9 16,6 1-3-16,9-6-5 16,0-1 0-16,12 2 3 15,6 4 3-15,2 6 5 16,-1 1 2-16,-8 1 24 15,-3 1-41-15,8 1 305 16</inkml:trace>
  <inkml:trace contextRef="#ctx0" brushRef="#br1" timeOffset="14097.1921">22455 12509 114 0,'-1'-3'89'15,"-1"2"-3"-15,0 1-18 16,2 0-1-16,-1 0-4 15,0 0 1-15,0 0 4 16,0 0 3-16,1-1 8 0,0 0 4 16,-2 1-1-16,2 0-8 15,0 0-20-15,0 0-6 16,0 0-9-16,-1 0-5 16,0 0-6-16,0 2-4 15,-3 19-2-15,-5 28-2 16,6-19-9-16,3 5-2 15,-5 2-7-15,4 6 0 0,-1 0 3 16,-3 1 4-16,3 7 21 16,-1-1 9-16,7-1 19 15,-4-5 9-15,-1-11 10 16,0-6-2-16,-1-10-8 16,4-2-7-16,-1-11-8 15,-1-3-27-15,2-7-351 16</inkml:trace>
  <inkml:trace contextRef="#ctx0" brushRef="#br1" timeOffset="14968.9868">21590 13020 467 0,'1'0'223'0,"4"4"-53"16,2-4-42-16,2-2-11 15,3 2-7-15,0 0-30 16,2-3-7-16,11 4-10 15,5-2-9-15,15 1-14 16,7-2-7-16,10-4-14 16,5 2-3-16,7-6 1 15,2 4-2-15,-5 4-1 16,-5 2 0-16,-17 3 0 16,-8 2-1-16,-14-1 10 15,-3 1-48-15,-4 0-141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28:56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6294 4120 912 0,'2'3'355'16,"18"-1"-238"-16,19-1-65 15,36-3-25-15,21-4 15 16,40-5 20-16,12 2-1 16,29 6-8-16,0 1-7 15,-19 6-9-15,-13 1-6 0,-28 0-5 16,-16-1 3-16,-22 0-80 15,-11-1-114-15</inkml:trace>
  <inkml:trace contextRef="#ctx0" brushRef="#br0" timeOffset="562.9494">6175 3653 790 0,'0'-5'422'15,"0"-5"-123"-15,0 5-116 16,0 2-46-16,9 9-75 16,9 9-29-16,14 12-25 15,11 8-3-15,7 9 2 16,-1 2 6-16,-7-3-43 16,-2-2-61-16</inkml:trace>
  <inkml:trace contextRef="#ctx0" brushRef="#br0" timeOffset="775.0066">6527 3666 947 0,'-6'1'413'0,"-12"5"-205"15,-3 4-57-15,-3 11-55 16,-6 5-19-16,-11 9-7 15,-5 7-7-15,-5-1-19 16,1 2-3-16,17-11-18 16,8-6-47-16,12-9-213 15</inkml:trace>
  <inkml:trace contextRef="#ctx0" brushRef="#br0" timeOffset="1345.973">7772 3612 986 0,'-1'8'365'0,"-2"21"-265"16,-1 16-35-16,-1 38 2 16,1 14-4-16,4 19-16 15,-5 4 6-15,1-5 7 16,1-5 5-16,-2-24 5 16,8-10-17-16,2-31-12 15,1-14-45-15,2-20-118 16,2-8-257-16</inkml:trace>
  <inkml:trace contextRef="#ctx0" brushRef="#br0" timeOffset="1568.055">7645 3628 915 0,'28'-5'349'16,"36"3"-227"-16,23 1-26 16,13 7 6-16,15 0-2 0,14 2-20 15,7-5-8 1,5-3-17-16,-6 2-8 0,-22-4-38 16,-12 1-51-16,-21 3-249 15</inkml:trace>
  <inkml:trace contextRef="#ctx0" brushRef="#br0" timeOffset="1914.4127">7780 4671 906 0,'-6'4'349'16,"-4"5"-244"-16,9-2-20 15,23 3-12-15,10-2 5 16,32-2-1-16,17-2-1 15,32-5 15-15,13-3-8 16,11-2-14-16,1 2-2 16,-10 1-29-16,-9 0 0 0,-25-2-66 15,-6 3-48 1,-25-3-184-16</inkml:trace>
  <inkml:trace contextRef="#ctx0" brushRef="#br0" timeOffset="2313.078">9000 3637 947 0,'-4'0'387'16,"-3"7"-251"-16,-2 11-59 15,2 20-57-15,4 19 7 16,3 32 5-16,2 12 1 15,-2 15-5-15,-1-1-11 16,-3-3 34-16,1-4 10 16,-2-19 12-16,1-13 4 15,1-24-29-15,3-11-9 0,2-13-3 16,1-6-17-16,-1-12-140 16,-2-6-145-16</inkml:trace>
  <inkml:trace contextRef="#ctx0" brushRef="#br0" timeOffset="2755.594">8053 3960 795 0,'-1'5'365'0,"0"13"-146"16,0 6-79-16,0 13-51 16,-1 8-10-16,1 5-20 15,0-2-13-15,0-1-14 16,1-6-3-16,0-11-5 15,0-4-43-15,2-12-198 16,1-8-256-16</inkml:trace>
  <inkml:trace contextRef="#ctx0" brushRef="#br0" timeOffset="2933.161">8210 4004 604 0,'5'-7'383'0,"3"-2"-6"0,-5 5-106 15,-3 16-111-15,-1 9-37 16,-3 12-51-16,0 10-12 16,4 9-22-16,-2 2-12 15,4 5-8-15,5 0 2 16,-4-12-44-16,6-7-61 16,-4-17-278-16</inkml:trace>
  <inkml:trace contextRef="#ctx0" brushRef="#br0" timeOffset="3181.9516">8070 4243 587 0,'12'3'219'0,"14"-1"-158"0,13 2-52 16,5 0-6-16,8 0-2 15,-2-3 0-15,-7 2 3 16,-9-4 2-16,-6-1 99 15,-6 2 41-15,-11 0 81 16,-2 3 29-16,-10 9-53 16,-1 3-23-16,-1 10-63 15,0 3-26-15,2 5-42 16,1 0-16-16,0-9-29 16,4 5-70-16</inkml:trace>
  <inkml:trace contextRef="#ctx0" brushRef="#br0" timeOffset="3829.0918">9140 4181 415 0,'24'2'211'0,"39"1"-51"16,11 2-35-16,27-4-9 16,15 2 0-16,16-2-19 0,6 2-18 15,4-1-38-15,-5 0-16 16,-2 0-8-16,-8-2-1 15,-18-3 0-15,-11 0-1 16,-25-2-9-16,-10 2-16 16,-27-1-7-16,-10 2 3 15,-22-4-10-15,-6-1 14 16,-14-1 0-16,-6-1-5 16,-8 0 11-16,-2-1-6 0,-12 1-12 15,10-3 1-15,9-1 3 16,3 5 9-16,21 0 18 15,-7 5 3-15,9 2-5 16,5-1-1-16,11 2 0 16,8 3 10-16,12 10 34 15,1 2 23-15,-3 6 44 16,-10-2 7-16,-17 2-12 16,-9 1-15-16,-17 0-43 15,-3-4-34-15,-6-3-460 16</inkml:trace>
  <inkml:trace contextRef="#ctx0" brushRef="#br0" timeOffset="4247.018">10800 3606 784 0,'0'-2'394'0,"-3"2"-164"16,-1 7-79-16,1 23-104 15,-2 11-31-15,5 43 5 16,-1 18-1-16,5 26 2 16,0 9-5-16,2-2-7 15,1-8 4-15,-2-26 10 16,-1-12 5-16,0-33 9 15,0-12 1-15,1-18-71 16,3-13-49-16</inkml:trace>
  <inkml:trace contextRef="#ctx0" brushRef="#br0" timeOffset="4500.1266">10692 3655 639 0,'18'-5'294'15,"15"-3"-96"-15,29 4-54 16,16 1 5-16,38 3 13 16,15 0-14-16,14 5-44 15,11 2-21-15,-14 3-32 16,-8-1-12-16,-21-2-19 15,-19 0-49-15,-16 3-258 16</inkml:trace>
  <inkml:trace contextRef="#ctx0" brushRef="#br0" timeOffset="4848.3715">10923 4700 1048 0,'-7'3'388'0,"-4"1"-303"15,9 0-72-15,20 0-19 16,10 0 12-16,34-2 52 16,21-1 4-16,20 0 22 15,17-1-3-15,11 1-30 16,-2 2-1-16,6 0-19 16,-6 0-6-16,-13-3-3 15,-9 1-7-15,-25-4-63 16,-12 2-70-16,-26 1-257 15</inkml:trace>
  <inkml:trace contextRef="#ctx0" brushRef="#br0" timeOffset="5179.0149">11992 3655 904 0,'-1'-3'420'15,"-3"6"-223"-15,1 9-82 16,1 27-102-16,-1 24 0 15,5 36 30-15,5 13 2 0,2 19-8 16,5 1-11-16,-1-10-9 16,-2-8 5-16,-4-30 12 15,0-12 22-15,-9-28-106 16,-6-12-95-16</inkml:trace>
  <inkml:trace contextRef="#ctx0" brushRef="#br0" timeOffset="5491.5411">11182 3980 764 0,'0'1'433'0,"0"-3"-105"15,-3 13-177-15,1 11-59 16,-1 13-55-16,1 11 8 16,4 11 3-16,1 2-4 15,-1 5-5-15,1-3-3 16,-1-14-19-16,-1-7-39 15,3-21-133-15,-2-10-75 0</inkml:trace>
  <inkml:trace contextRef="#ctx0" brushRef="#br0" timeOffset="5672.9899">11270 4019 585 0,'8'-8'373'15,"1"-11"-41"-15,-1 18-103 16,-3 9-58-16,-3 15-82 15,0 15-37-15,3 15-16 16,-1 3-1-16,2 8-1 16,2 1 0-16,0-7 0 15,2-4-40-15,-4-19-127 16,-1-13-143-16</inkml:trace>
  <inkml:trace contextRef="#ctx0" brushRef="#br0" timeOffset="5806.12">11165 4273 840 0,'0'-3'441'16,"8"-4"-114"-16,3 4-168 15,14 1-122-15,1 0-26 16,12 2-1-16,5 2-61 16</inkml:trace>
  <inkml:trace contextRef="#ctx0" brushRef="#br0" timeOffset="6062.0338">11468 4356 1145 0,'-1'-5'487'0,"3"-3"-287"16,6 1-55-16,12 2-81 16,5 4-19-16,5 6-16 15,2 6-6-15,-6 9 1 16,-8 1-3-16,-17 5 5 15,-8 2 4-15,-12 1-3 16,-4-3-2-16,4-3 5 16,8-4 0-16,11-7-1 15,7-1 1-15,11-9-13 16,7-2-3-16,7-5-95 16,6-3-333-16</inkml:trace>
  <inkml:trace contextRef="#ctx0" brushRef="#br0" timeOffset="6746.9721">12009 4181 919 0,'-6'0'365'0,"-7"0"-239"0,-1 0-41 16,33 2-54-16,4-1-10 15,29-1-14-15,19-1-2 16,32-6 18-16,27 0 15 15,45 0 8-15,27 2-2 16,27 4-9-16,-1 1-10 16,-16 0-1-16,-20 0 1 15,-50 0-1-15,-28 0-1 16,-46 2 0-16,-23 1 1 16,-29-2 20-16,-13-3-3 0,-20-5-14 15,-8-4-7-15,-14-4-20 16,-3-2-1-16,2 0 2 15,4-6-7-15,14 4-38 16,10 4-25-16,12 3-39 16,3 5-1-16,16 4 18 15,4 3 16-15,9 6 34 16,3 6 8-16,-3 3 44 16,-4 3 35-16,-16-1 56 15,-8-1 25-15,-20 1 12 16,-10 0-23-16,-4-3-35 15,3-3-45-15,6-6-414 16</inkml:trace>
  <inkml:trace contextRef="#ctx0" brushRef="#br0" timeOffset="7162.7527">13989 3653 952 0,'4'-3'443'0,"1"0"-211"16,-1 4-76-16,1 24-107 15,-3 13-31-15,1 44-11 16,2 16 9-16,-5 17 14 15,1 7-1-15,-2-9-9 16,1-5 0-16,3-20 2 16,2-9 0-16,3-30 10 0,-3-7 8 15,-2-21-86-15,-2-12-53 16</inkml:trace>
  <inkml:trace contextRef="#ctx0" brushRef="#br0" timeOffset="7717.2388">13910 3632 876 0,'10'-6'363'16,"7"-7"-190"-16,25 5-100 15,13 2 2-15,16-2 15 16,13 5 7-16,13-4-22 15,3 0-17-15,5 5-23 16,-11-1-11-16,-12 3-5 16,-14 3-1-16,-19-1-6 15,-8 3-5-15,-19 0-8 16,-2 2-3-16,-8 2 0 16,-1 1 1-16,-4-1 3 15,-3-3 1-15,-2-4 3 16,-2 1-2-16,-1-3-2 15,0 0 0-15,0 0-6 16,0 0-2-16,-4 15-4 0,-7 34-2 16,7-22 0-16,5 8-1 15,1 23 2-15,5 12-2 16,4 25 6-16,-1 9 2 16,1 11 9-16,-3 1 7 15,-5-8 4-15,-2-10 1 16,0-26 2-16,0-13 1 15,-1-21 5-15,-3-8 2 0,0-13 9 16,-2-7 8-16,-6-10 13 16,-1-4-3-16,-19-7-14 15,-11-1-13-15,-17-1-25 16,-12 0-10-16,-19 3-5 16,-5 3-10-16,0 6-2 15,7 1 2-15,27 3-72 16,18 3-54-16</inkml:trace>
  <inkml:trace contextRef="#ctx0" brushRef="#br0" timeOffset="9069.843">14230 3967 623 0,'0'-8'326'16,"1"-6"-79"-16,2-1-42 15,4 12-94-15,-3 5-36 16,1 18-56-16,-3 10-10 16,4 21 7-16,0 7 6 15,-4 4 9-15,4 5-3 16,-4-6-5-16,-2-2-1 0,6-13-92 16,-2-10-94-16</inkml:trace>
  <inkml:trace contextRef="#ctx0" brushRef="#br0" timeOffset="9283.0459">14401 3970 786 0,'2'-8'372'0,"5"0"-168"16,-5 0-57-16,-2 16-81 15,0 13-28-15,0 13-13 16,0 12 10-16,4 12-1 15,0 1 0-15,3 6-3 16,4 1-3-16,-3-18-15 16,-1-4-32-16,-2-20-128 15,-3-14-131-15</inkml:trace>
  <inkml:trace contextRef="#ctx0" brushRef="#br0" timeOffset="9411.6797">14294 4210 847 0,'9'-3'363'0,"6"-5"-170"16,11 3-155-16,8 1-23 15,11 1-15-15,4 3-7 0</inkml:trace>
  <inkml:trace contextRef="#ctx0" brushRef="#br0" timeOffset="9794.2894">14614 4286 959 0,'4'-2'377'0,"1"-4"-249"15,1 4-64-15,3 2-41 16,4 2-3-16,4 3-5 16,4 0-1-16,0 1 0 15,-5 3-1-15,-5-3-3 16,-6 2 0-16,-6 1 1 0,-3-1-2 16,-5 3-2-16,3 3-3 15,2 0-7-15,-1 2-5 16,8 4 20-16,-3 5 12 15,0 0 25-15,-2 3 18 16,-6-2 0-16,0-8 0 16,-7-4-7-16,0-6-11 0,1-8-119 15,-2-4-286-15</inkml:trace>
  <inkml:trace contextRef="#ctx0" brushRef="#br0" timeOffset="10146.4735">14940 4153 437 0,'0'1'268'16,"8"-1"7"-16,10 0-105 15,20-3-51-15,11 3 2 16,22-2 11-16,11-2-1 15,24-1-7-15,10 1-16 0,9 0-40 16,1-1-20 0,2 5-72-16,-5-1-64 15</inkml:trace>
  <inkml:trace contextRef="#ctx0" brushRef="#br0" timeOffset="11039.4901">15631 4151 432 0,'0'0'226'0,"3"-3"-72"15,5 2-74-15,9-4-54 16,9 2-6-16,23-4 15 16,12-1 16-16,32 3 34 15,7 1 6-15,18 4-1 16,6 0-13-16,1 2-34 15,-2-2-13-15,-7 1-9 16,-13-1-2-16,-14-2-2 16,-6-2-10-16,-23-4-74 15,-2 0-60-15,-19 2-129 16</inkml:trace>
  <inkml:trace contextRef="#ctx0" brushRef="#br0" timeOffset="11294.9612">16697 4017 750 0,'-3'-5'386'0,"-5"-5"-112"16,12 2-164-16,10 4-40 0,17 3-36 15,4 0 1-15,12 9-8 16,4 2-1-16,-8 5-4 15,-4 8 12-15,-18-4 24 16,-10 0 15-16,-13 0 23 16,-10 0-7-16,-13 1-20 15,-6-2-15-15,-3-1-71 16,4-2-72-16</inkml:trace>
  <inkml:trace contextRef="#ctx0" brushRef="#br0" timeOffset="11634.1073">17180 4425 1344 0,'-3'0'572'0,"-4"1"-324"16,2 0-109-16,7 0-93 15,1 4-27-15,-3-5-76 16,0 0-66-16</inkml:trace>
  <inkml:trace contextRef="#ctx0" brushRef="#br0" timeOffset="11768.0038">17477 4399 1507 0,'0'4'576'0,"-5"-4"-430"16,3 3-75-16,1-3-91 16,-1 0-68-16,2 0-301 15</inkml:trace>
  <inkml:trace contextRef="#ctx0" brushRef="#br0" timeOffset="11898.0738">17668 4432 1087 0,'1'1'567'0,"4"0"-138"0,-4 0-112 16,-1-1-135-16,0 0-49 16,-1-1-75-16,0 0-52 15,1 1 322-15</inkml:trace>
  <inkml:trace contextRef="#ctx0" brushRef="#br0" timeOffset="12373.0603">18370 4187 804 0,'-6'0'391'0,"-4"1"-197"0,17 2-104 16,11 0-28-16,26-2-46 15,17 0 21-15,37-3 25 16,20-1 7-16,28 0 1 16,16 1-3-16,5 3-17 15,-3 2-10-15,-15-1-12 16,-13 0-3-16,-33-1-12 15,-19 0-26-15,-38 3-122 16,-17-2-106-16</inkml:trace>
  <inkml:trace contextRef="#ctx0" brushRef="#br0" timeOffset="12668.2481">19535 4085 590 0,'15'1'259'0,"25"3"-124"0,9 3-23 15,14 4 15-15,-1 0-10 16,-11 0 3-16,-12 0 0 15,-21 1-7-15,-11 1-2 16,-18 2-8-16,-13 0-17 16,-13 0-29-16,-7 0-17 15,3-1-80-15,9 0 49 0</inkml:trace>
  <inkml:trace contextRef="#ctx0" brushRef="#br0" timeOffset="13123.6474">19855 3515 919 0,'0'-2'407'0,"0"2"-242"16,1 6-72-16,-1-6-77 15,2 31-20-15,11 100 17 16,-1-14 5-16,2 22 4 16,-2 2-1-16,1-1-5 15,-6-14 1-15,-4-21 1 16,3-11 5-16,-1-32 5 15,-1-13 1-15,1-19-23 16,-3-8-73-16</inkml:trace>
  <inkml:trace contextRef="#ctx0" brushRef="#br0" timeOffset="13389.5981">19832 3585 899 0,'15'-1'328'16,"29"-1"-245"-16,11-3-6 15,30 4 33-15,25 0 11 0,29-4-8 16,22 3-19-16,21 1-42 15,-2 0-17-15,-9 3-34 16,-16 0-34-16,-41 8-104 16,-21-2-134-16</inkml:trace>
  <inkml:trace contextRef="#ctx0" brushRef="#br0" timeOffset="13809.9969">19983 4704 866 0,'-1'0'384'15,"1"-1"-129"-15,8 1-160 16,29 0-34-16,12-3 15 0,37 1 13 15,15-2 15-15,28 3-2 16,13 2-16 0,10 1-39-16,4 1-14 0,5-1-11 15,-5-2-26-15,-18-2-139 16,-7-1-80-16</inkml:trace>
  <inkml:trace contextRef="#ctx0" brushRef="#br0" timeOffset="14160.3572">21369 3579 624 0,'-1'-6'359'16,"-5"-6"21"-16,2 5-244 0,-1 13-91 15,5 8-27-15,0 32-36 16,3 21-2-16,7 47 19 15,-3 15 4-15,3 19 1 16,0 6 4-16,-7-22 10 16,1-9 5-16,0-29 7 15,-4-21-4-15,-3-22-143 16</inkml:trace>
  <inkml:trace contextRef="#ctx0" brushRef="#br0" timeOffset="14534.1804">20295 3863 781 0,'-1'-8'365'0,"-1"-6"-157"15,1 10-77-15,-1 18-84 16,2 13-25-16,2 26-19 15,1 7 4-15,1 12 9 16,0-3 4-16,-4-7 2 16,2-3 4-16,-2-12-59 15,0-10-66-15</inkml:trace>
  <inkml:trace contextRef="#ctx0" brushRef="#br0" timeOffset="14738.6422">20467 3869 770 0,'3'0'371'0,"-1"3"-166"0,1 15-82 16,-3 22-94-16,-1 10-4 16,2 18 14-16,2 4 7 15,-1-1-4-15,1-2-4 16,-3-9-3-16,3-6-5 15,5-11-85-15,-6-16-62 16</inkml:trace>
  <inkml:trace contextRef="#ctx0" brushRef="#br0" timeOffset="14889.0561">20295 4168 878 0,'12'0'329'0,"19"4"-252"16,6-1-30-16,16 1-27 16,-2 3 13-16</inkml:trace>
  <inkml:trace contextRef="#ctx0" brushRef="#br0" timeOffset="18695.0102">20645 4305 609 0,'1'-2'338'0,"1"-2"-100"0,-2 8-120 15,0-4-30-15,-1 5-66 16,-1 23-7-16,-6 39 2 16,1-28-1-16,4-9 0 15,2-1-2-15,2-14 4 16,3-5 0-16,1-11-6 15,1-1-11-15,3-10-19 16,1-4-6-16,3-7 1 16,5-6 6-16,9 3 11 15,0 1 3-15,3 10 21 16,-3 6 7-16,-8 5 14 16,-5 1 5-16,-9 3-17 15,-5 0 0-15,-6 4 1 16,-4 7 0-16,-11 3 3 15,-7 2 0-15,-5 2-12 16,3-3-3-16,9-3-3 0,8 3 2 16,13-3 16-16,1 2 10 15,18-5 7-15,4 0 0 16,8-3-17-16,4-3-9 16,-1 8 9-16,-3-11-59 15</inkml:trace>
  <inkml:trace contextRef="#ctx0" brushRef="#br0" timeOffset="19578.8676">21479 4120 366 0,'-6'0'234'16,"-3"0"-10"-16,6 0-87 16,3-4-11-16,22 1-34 15,12 1-16-15,28-4-3 16,18 4 1-16,22-4-6 16,12 1 3-16,27-2-14 15,6 2-10-15,13-2-16 16,4 4-12-16,-12 3-6 0,-13-5 0 15,-24 2 0-15,-18 1-3 16,-35 0-15-16,-16 4-21 16,-31 2-21-16,-15-4-3 15,-20-2 12-15,-10-2 16 16,-11-4 21-16,-5-4 3 16,4-5 2-16,2 2 1 15,12 5-2-15,9 3-3 0,7 5-16 16,10-2-5-16,8 6-9 15,5 2-2-15,11 6 9 16,5 5 4-16,0-3 9 16,-3 5 10-16,-13-1 33 15,-11-2 14-15,-15 2 10 16,-1-2-2-16,-4-4-24 16,3-1-25-16,9-1-137 15,-4-5-142-15</inkml:trace>
  <inkml:trace contextRef="#ctx0" brushRef="#br0" timeOffset="20508.9953">23028 3455 903 0,'9'4'338'0,"13"8"-234"0,6 6-64 16,8 8-10-16,5 3 6 15,1 0-4-15,-5 1-3 16,-11-6 4-16,-8-4-54 16</inkml:trace>
  <inkml:trace contextRef="#ctx0" brushRef="#br0" timeOffset="20708.5928">23400 3422 1049 0,'-2'4'422'16,"-6"4"-240"-16,-8 13-116 16,-2 13 0-16,-8 12 16 15,-4 6 1-15,-4 9-22 16,3 3-12-16,-3-4-21 16,6-1-3-16,8-19-50 15,5-5-59-15</inkml:trace>
  <inkml:trace contextRef="#ctx0" brushRef="#br0" timeOffset="61258.02">9020 16696 569 0,'-8'1'339'16,"-7"1"7"-16,8 2-140 15,14 0-76-15,11-4-26 16,23 0-58-16,12-1-12 15,16-5-21-15,0 2-3 16,-9-4-55-16,-5 2-97 0</inkml:trace>
  <inkml:trace contextRef="#ctx0" brushRef="#br0" timeOffset="61453.1052">9023 16841 689 0,'8'1'349'15,"3"0"-100"-15,24 1-113 16,10 0-4-16,16-2-46 16,6 0-17-16,-7 0-33 15,-6 0 24-15</inkml:trace>
  <inkml:trace contextRef="#ctx0" brushRef="#br0" timeOffset="61960.7129">10029 16292 777 0,'-1'0'374'0,"0"8"-88"16,1 20-170-16,2 14-34 15,3 27-13-15,-1 10-18 16,4 12-27-16,-2 7-3 16,0-7 3-16,1-11-12 0,-1-21-83 15,1-15-86-15</inkml:trace>
  <inkml:trace contextRef="#ctx0" brushRef="#br0" timeOffset="62361.0977">9983 16304 760 0,'20'1'289'0,"30"-1"-194"15,16 0-4-15,12-2 2 16,4-3-20-16,-3 2-35 16,-8-4-10-16,-4 0-5 0,-5 1-1 15,-16-2-3 1,-6 2-2-16,-23 3 13 0,-4 3 6 15,-10 6 16-15,-6 0 12 16,-3 8-2-16,-2 4-3 16,1 9-14-16,5 8-8 15,4 16-17-15,6 8-7 16,6 20-9-16,1 7-3 16,3 11 1-16,-1-6 1 15,0-10 5-15,0-13 3 0,-3-21 7 16,-3-9 2-16,-7-16-54 15,3-6-87-15</inkml:trace>
  <inkml:trace contextRef="#ctx0" brushRef="#br0" timeOffset="62948.6365">9996 17278 926 0,'3'-1'424'0,"1"-1"-201"0,4 10-108 16,0 5-31-16,1 14-29 15,0 5-7-15,-3 3-10 16,-3-2-3-16,-3-5-11 15,0-3-3-15,-1-3-20 16,1-6-34-16,0-6-74 16,0-10-38-16,1-11-106 15,1-4-3-15,8-6 45 16,4 1 32-16,5-3 123 16,3 1 34-16,-1 1 53 15,-3 6 33-15,-7 5 77 16,-7 5 26-16,-9 7-11 15,-9 5-13-15,-9 7-48 16,-5 1-16-16,3 2-7 16,3-2-16-16,8-1-21 15,5-2-7-15,10-2-3 16,7 3-1-16,14-3-5 16,8 2-5-16,11-7-6 15,3-3-22-15,2-6-132 0</inkml:trace>
  <inkml:trace contextRef="#ctx0" brushRef="#br0" timeOffset="63129.9122">10287 17321 877 0,'8'2'373'16,"1"0"-151"-16,14-1-204 15,9 2 8-15,1-3 3 16,2 0-75-16</inkml:trace>
  <inkml:trace contextRef="#ctx0" brushRef="#br0" timeOffset="63293.5718">10314 17415 949 0,'5'5'376'0,"7"3"-249"0,4-1-49 16,10-1-20-16,0-3-26 15,2-3-20-15,2 0-4 16,-1-6-186-16</inkml:trace>
  <inkml:trace contextRef="#ctx0" brushRef="#br0" timeOffset="63450.0215">10677 17281 862 0,'0'2'451'16,"0"8"-82"-16,0 7-125 0,1 11-86 15,3 7-28-15,3-2-60 16,-1 2-22-16,3-7-31 16,-5 1-60-16,2-7-362 15</inkml:trace>
  <inkml:trace contextRef="#ctx0" brushRef="#br0" timeOffset="64212.2581">10127 15875 589 0,'-1'5'281'0,"-2"6"-69"15,0 8-107-15,1 9-42 16,1 2-13-16,1 2-35 16,0-3 6-16,3-7 10 15,-2-7 3-15,-1-12 18 16,4-3 0-16,-4-12-5 15,0-5 0-15,0-6-16 16,-5-5-7-16,3-2-1 0,-2 2 5 16,2 1 15-16,2 5 3 15,0 9-2-15,2 4-13 16,4 11-27-16,2 5-7 16,2 7-14-16,4 6 2 15,4 3 6-15,-1 2 3 16,2-1 6-16,-2 2 2 0,2-8 5 15,0-2 2-15,-3-12 5 16,-3-5 22-16,-5-11 23 16,0-4 14-16,-4-4 23 15,1-4-16-15,-4 0-20 16,-2-4-15-16,2 3-29 16,-2 1-9-16,1 3-61 15,0 7-58-15,0 6-221 16</inkml:trace>
  <inkml:trace contextRef="#ctx0" brushRef="#br0" timeOffset="64564.0687">10554 16001 634 0,'-4'-1'345'0,"-10"-5"-67"0,-1-3-51 16,-2 3-75-16,-5 1-39 16,7 7-62-16,0 4-21 15,6 1-32-15,4 2-8 16,9 3-7-16,5 3 3 15,13 3 10-15,2 1 4 0,3-3 21 16,-3 1 24-16,-11-1 55 16,-8 4 26-16,-14-2 26 15,-8 0-12-15,-15-9-42 16,-2-4-23-16,2-11-104 16,4-6-75-16</inkml:trace>
  <inkml:trace contextRef="#ctx0" brushRef="#br0" timeOffset="65045.0498">11237 16343 663 0,'0'-6'404'0,"-2"-5"-12"15,-1 7-131-15,3 16-129 16,-5 10-43-16,6 22-71 15,1 11-2-15,9 20 6 16,-2 7-1-16,-4 1 7 16,0-6 1-16,-2-18-26 15,0-13-38-15,4-17-139 16,2-11-117-16</inkml:trace>
  <inkml:trace contextRef="#ctx0" brushRef="#br0" timeOffset="65265.2855">11428 16349 917 0,'0'0'476'0,"-2"-1"-102"16,4 15-206-16,-1 5-47 0,1 20-26 16,4 9-14-16,3 16-25 15,3 11-7-15,0 6-26 16,2 1-4-16,-5-17 5 15,1-9-13-15,-2-19-78 16,-5-12-63-16,-2-12-447 16</inkml:trace>
  <inkml:trace contextRef="#ctx0" brushRef="#br0" timeOffset="65403.9206">11302 16724 994 0,'3'0'471'16,"7"-2"-150"-16,18 2-236 16,12 3-11-16,14-3-50 15,5 0-5-15,2 0-53 0</inkml:trace>
  <inkml:trace contextRef="#ctx0" brushRef="#br0" timeOffset="65833.1598">11703 16824 1202 0,'0'7'440'0,"7"9"-363"16,-5 6-15-16,3 3-9 15,2 3-23-15,-3-4-13 16,1 3-1-16,-1-8 3 16,-4-4 2-16,0-6-14 15,-2-9-12-15,1-5-26 16,1-7-7-16,4-8 2 16,5 4 9-16,5-2 17 15,2 4 4-15,0 2 6 16,-4 1 0-16,-4 5 3 15,-5 3 4-15,-6 5 16 16,-3 6 8-16,-7 2 13 16,-4 3 1-16,4 4-10 0,-1-4-9 15,9 0-14-15,5 0-3 16,1-9-1-16,7 4-1 16,8-3 1-16,5 1-3 15,16-1-44-15,5-2 237 16</inkml:trace>
  <inkml:trace contextRef="#ctx0" brushRef="#br0" timeOffset="66213.0171">12193 16411 960 0,'-7'0'446'0,"-18"7"-175"0,-4 10-69 16,-6 18-73-16,-4 11-28 15,3 19-54-15,6 6-16 16,18 7-24-16,9-1-8 16,25-7-4-16,12-11 4 15,18-17 10-15,0-7-25 16,4-22-132-16</inkml:trace>
  <inkml:trace contextRef="#ctx0" brushRef="#br0" timeOffset="66578.612">12328 16613 655 0,'2'-1'397'0,"9"-3"63"16,4-2-246-16,13 6-84 15,2-1-11-15,5 1-47 16,-3 4-11-16,-7 5-9 16,-5-1-8-16,-15 8-10 15,-6 4-5-15,-13 4-4 16,-7 7-3-16,-4 1-8 15,-2 3-3-15,3-4-4 0,4-2-1 16,9-5-6 0,5-5-1-16,14-6-6 0,8-3-2 15,13-7 6-15,5-2 2 16,4-3 3-16,4-4 3 16,-1-2-50-16,-4 0-59 15,-7-2-220-15</inkml:trace>
  <inkml:trace contextRef="#ctx0" brushRef="#br0" timeOffset="66770.8257">12263 16793 1100 0,'3'0'484'16,"4"1"-230"-16,18 5-134 15,8-3-35-15,19-3-37 16,8 0-18-16,1-5-10 16,2 5-55-16,-12-3-404 15</inkml:trace>
  <inkml:trace contextRef="#ctx0" brushRef="#br0" timeOffset="67015.6717">12587 16397 1287 0,'14'8'506'0,"16"18"-358"0,6 8-22 15,9 17-39-15,-1 2-30 16,-6 10-27-16,-7 2-1 15,-25 5 0-15,-12 1 6 0,-13-11 6 16,-7-4-12-16,-5-21-105 16,3-7 79-16</inkml:trace>
  <inkml:trace contextRef="#ctx0" brushRef="#br0" timeOffset="113205.5871">14400 12151 719 0,'-19'14'328'15,"-25"20"-121"-15,-1 13-66 16,-4 31-64-16,5 12-12 16,-6 21-41-16,1 2-9 15,5-5-7-15,-1-4-2 16,16-21 1-16,9-10 2 16,10-20 1-16,2-10-12 15,6-12-86-15,2-6-71 0</inkml:trace>
  <inkml:trace contextRef="#ctx0" brushRef="#br0" timeOffset="113439.3161">13829 12952 770 0,'0'6'335'0,"0"12"-159"15,2 3-44-15,4 13-21 16,1 0-13-16,2 10-15 15,0-3-5-15,1-7-3 16,1-4-1-16,4-17 2 16,5-7 14-16,4-18 14 15,5-9-8-15,3-13-21 16,4 0-25-16,3 4-48 16,-4 2-95-16</inkml:trace>
  <inkml:trace contextRef="#ctx0" brushRef="#br0" timeOffset="114088.9539">14093 11567 721 0,'-9'2'332'16,"-14"10"-147"-16,-3 6-54 16,0 6-61-16,2 7-19 15,9 2-26-15,8 0-8 0,12-8-9 16,8 0-1-16,10-12 9 16,6-4 6-16,0-11 10 15,-3-5 8-15,0-5 24 16,-10-7 4-16,-3-4 1 15,-3-1-3-15,-10-6-26 16,0-1-5-16,-7 1-7 16,-4-5-4-16,-3-4-8 15,1-1-4-15,6-7-12 16,6-2-6-16,7 4-12 16,5 1-5-16,5 17-27 15,-2 3-60-15,12 15-190 16</inkml:trace>
  <inkml:trace contextRef="#ctx0" brushRef="#br0" timeOffset="114657.3923">14317 11470 785 0,'-10'1'329'15,"-7"6"-202"-15,4 4-47 16,5 1-61-16,6 4-18 0,11 1-10 16,4-3 1-16,8-3 8 15,-1-4 8-15,1-5 9 16,-1 0 4-16,-7-1 12 16,-4-1 5-16,-12-4 2 15,-6-1-2-15,-7 5-11 16,-5 0-9-16,-5 5-7 15,0 3-7-15,2 6-13 16,3 1 6-16,10 8 1 16,3 2 3-16,9-3 11 15,1 2-7-15,8-4 3 16,2-8 5-16,9-6 9 16,2-7 6-16,2-9 6 15,0-5-1-15,-6-6-2 16,1-3-2-16,-5 0-5 15,-3 2-3-15,-5 4 9 16,-2 3 7-16,-6 6 9 16,-1 3-3-16,-3 9-18 15,0-1-15-15,2 12-18 0,1 1-3 16,2 6 1-16,5 6 2 16,8-5 4-16,4 0 4 15,6-10 4-15,0-6 6 16,5-7 15-16,0-4 16 15,-2-13 19-15,-3-3 5 16,-9-5-5-16,-3-3-13 16,-5 6-18-16,-2 0-23 15,-1 5-108-15,-3 5-88 0</inkml:trace>
  <inkml:trace contextRef="#ctx0" brushRef="#br0" timeOffset="114815.0379">14618 11522 726 0,'4'-1'418'0,"5"-5"-39"16,6 2-174-16,7-1-102 15,-1-2-35-15,8 1-36 16,-5-1-12-16,0 4-63 16,-1-2-81-16</inkml:trace>
  <inkml:trace contextRef="#ctx0" brushRef="#br0" timeOffset="114957.0654">14772 11513 738 0,'-1'11'373'0,"-5"6"-115"0,3 8-46 16,2 3-90-16,-3-1-27 16,5 4-46-16,2-4-18 15,-3-8-71-15,6-3-114 16</inkml:trace>
  <inkml:trace contextRef="#ctx0" brushRef="#br0" timeOffset="115556.0225">14953 11461 1022 0,'-8'0'424'0,"-12"-5"-255"16,4 10-69-16,7 4-74 16,3 0-16-16,12 11-17 15,6-5-5-15,7-4 6 16,2 0 4-16,-3-6 7 16,3-1 5-16,-6 0 5 15,-5 0 1-15,-7-2-1 16,-8-1-3-16,-13-1-6 0,-5 6-3 15,-10 6 4-15,2 3 3 16,9 5 3-16,4 0-1 16,12-2-4-16,5 2-2 15,4-4-2-15,9-1 0 16,9-7 3-16,2-2 3 16,8-7 4-16,-2-3 1 15,2-5-4-15,1-2-3 16,-3-3-4-16,1-1 0 15,0 4 3-15,-8-1 3 0,-4-2 5 16,-3-1 2-16,-6 0 4 16,1-4 2-16,-5 6 8 15,-3-5 2-15,-10-4 0 16,-6 3-3-16,-5 2-17 16,-2 7-8-16,4 10-16 15,5 10-9-15,3 8-4 16,0 2 2-16,3 8 12 15,0 1 10-15,6 9 10 16,1 2 7-16,7 2 10 16,-5 3 0-16,1-5 3 15,0 3-2-15,-3-11-10 16,5-5 11-16,-1-11-101 16,-3-7-87-16</inkml:trace>
  <inkml:trace contextRef="#ctx0" brushRef="#br0" timeOffset="115904.6776">15418 11531 628 0,'-7'-6'413'0,"-8"0"11"0,1-3-255 16,-2 5-53-16,2 4-76 16,2 3-25-16,2 9-20 15,4 3-12-15,3 2-7 16,0-1 3-16,8 4 6 16,2-2 6-16,8 1 26 15,6-7 16-15,4-6 26 16,0-4 10-16,1-7 7 15,-4-5-3-15,-12-6 7 16,-1 1-5-16,-12-3-21 16,-7 0-27-16,-3 3-134 15,-4-1-40-15</inkml:trace>
  <inkml:trace contextRef="#ctx0" brushRef="#br0" timeOffset="116304.7544">15655 11217 802 0,'-4'12'339'15,"-1"12"-155"-15,-1 21-93 16,5 12-2-16,-5 12-16 16,2 1-23-16,4 3-26 15,-4-3-7-15,4-3 9 16,-1-5-57-16,1-12-156 16,0-8-110-16</inkml:trace>
  <inkml:trace contextRef="#ctx0" brushRef="#br0" timeOffset="116688.6482">15509 11299 647 0,'11'-14'358'0,"10"-12"-96"0,1 2-102 16,4 4-41-16,1 6-66 15,-1 5-22-15,2 9-22 16,-6 0-4-16,-9 6-6 16,-8 3 1-16,-6 3 3 15,-2 4 5-15,-9 0 4 16,-4-1 2-16,6-5-4 16,-1-2-6-16,11-2-7 15,6-2-3-15,8-2-3 16,9 4 2-16,8 3 2 15,2 7 2-15,-4 10 6 16,-5 3 9-16,-16 5 14 16,-8 0 3-16,-19-3 5 15,-4-1-4-15,-8-5-6 16,2-3 9-16,5-10-104 0,3-5-86 16</inkml:trace>
  <inkml:trace contextRef="#ctx0" brushRef="#br0" timeOffset="117013.1818">16087 11451 733 0,'-2'11'387'15,"0"8"-103"-15,-11 3-121 16,-2-2-39-16,-6-2-50 15,-5-4-20-15,-3-5-25 16,-2-2-7-16,0-7-25 16,2-5-23-16,6-5-34 15,2-1-21-15,10-3-2 16,5 0 10-16,9-1 17 16,7 4 15-16,8 0 26 15,5 4 14-15,6 7 20 16,0 3 16-16,0 10 8 15,-8 2 0-15,-1 5 1 16,-3 3-10-16,-9-4-8 16,3-1 6-16,-9-2-127 15</inkml:trace>
  <inkml:trace contextRef="#ctx0" brushRef="#br0" timeOffset="117164.9649">15958 11224 1055 0,'-2'-7'458'16,"-1"-4"-251"-16,1 2-108 0,7 9-100 15,2 4-36-15,10 7-257 16</inkml:trace>
  <inkml:trace contextRef="#ctx0" brushRef="#br0" timeOffset="117487.8272">16147 11469 855 0,'2'17'419'16,"7"13"-149"-16,-2-7-131 15,1-1-31-15,6-8-47 16,-3-6-14-16,4-4-12 16,2-4-1-16,2-8 0 15,2 0-3-15,-2-14-1 16,1-1-2-16,-5-12-3 15,-4-10 2-15,-5-8-2 16,-6-6-4-16,-10-6-8 16,-9 2-2-16,-8 2-11 0,-7 9-6 15,4 21-8-15,1 8-9 16,4 17-6-16,8 6-1 16,1 7-9-16,8 8 1 15,11 11-1-15,3 3 5 16,17 8 14-16,4 2-7 15,7-1-78-15,3-1-57 0</inkml:trace>
  <inkml:trace contextRef="#ctx0" brushRef="#br0" timeOffset="117741.7406">16373 11327 913 0,'-1'9'395'15,"-2"6"-180"-15,-1 14-105 16,3 10-9-16,1 14 14 16,4 5-6-16,3 11-28 15,-2-1-12-15,1 0-33 16,-1-3-10-16,-3-15-4 15,1-7 1-15,0-16-68 16,3-8-60-16</inkml:trace>
  <inkml:trace contextRef="#ctx0" brushRef="#br0" timeOffset="117944.6234">16446 11571 657 0,'10'-3'353'0,"13"-1"-79"15,2-2-121-15,-2 6-90 16,1-4-30-16,-3 1-69 16,-5 0-86-16</inkml:trace>
  <inkml:trace contextRef="#ctx0" brushRef="#br0" timeOffset="118093.4402">16595 11410 674 0,'-1'-1'413'15,"2"-2"-75"-15,0 5-145 16,-1-2-49-16,0 0-75 16,1 22-17-16,4 36-10 15,3-25-11-15,-5-5-15 16,-1-2-12-16,5-7-182 15</inkml:trace>
  <inkml:trace contextRef="#ctx0" brushRef="#br0" timeOffset="118402.0675">16844 11434 883 0,'-7'-8'413'0,"-9"-6"-168"16,-5 0-55-16,2 11-88 15,-1 3-31-15,0 7-44 16,5 9-19-16,1 2 0 16,6 4 3-16,12 4 10 15,5-7 7-15,9-1 6 16,7-7 1-16,-2-5 1 15,2-4-1-15,-1-5-7 16,-2 0 0-16,-3-10-66 16,-7-4-42-16,-3 1-143 15,-2-2-129-15</inkml:trace>
  <inkml:trace contextRef="#ctx0" brushRef="#br0" timeOffset="118571.0715">17014 11362 750 0,'4'1'379'0,"7"3"-91"0,3 7-44 16,-10 5-41-16,3 3-23 15,-6 4-40-15,-1 4-32 16,0-5-51-16,-4-1-14 16,7-1-31-16,-1-5-55 15</inkml:trace>
  <inkml:trace contextRef="#ctx0" brushRef="#br0" timeOffset="119276.7687">15262 12296 538 0,'-2'-9'377'16,"-4"-9"14"-16,-6 2-147 16,-4 0-34-16,-4-1-72 15,-5 2-31-15,5 9-57 0,1 3-21 16,2 8-31-16,4 6-14 16,4 8-14-16,5-2 0 15,6 5 16-15,0 1 9 16,9-3 23-16,2-3 9 15,9-4-1-15,3-4-1 16,0-2-6-16,-1-5-3 16,-5-3-28-16,-1-3-50 15,-8-8-278-15</inkml:trace>
  <inkml:trace contextRef="#ctx0" brushRef="#br0" timeOffset="119412.014">15223 12043 993 0,'-1'-1'470'16,"-2"-9"-191"-16,2 10-172 16,2-1-55-16,3 1-75 15,-4 0-87-15</inkml:trace>
  <inkml:trace contextRef="#ctx0" brushRef="#br0" timeOffset="119788.8335">15421 12287 704 0,'8'6'389'0,"5"4"-81"16,9 0-145-16,3-2-44 15,-1-6-49-15,-4-3-13 16,-4-8-10-16,-3-3-4 15,-1-3 2-15,-2-1-2 16,-10-2-11-16,-1 0-5 16,-14 0-21-16,-7-3-7 15,-5 4-13-15,-6 3-7 0,3 10-9 16,4 7-2-16,7 15 0 16,3 6 6-16,6 5 6 15,8 7 2-15,9 5 12 16,7 2 9-16,7 2 13 15,-3-5 13-15,-2-5 7 16,-2-5-3-16,-5-8-2 16,-2-4-6-16,-2-7-67 15,-2-4-162-15</inkml:trace>
  <inkml:trace contextRef="#ctx0" brushRef="#br0" timeOffset="120156.9405">15837 12253 679 0,'-1'-5'363'16,"-2"-5"-69"-16,-4-1-45 0,-6-1-74 16,-4-2-26-16,-9 1-49 15,-1-1-24-15,1 7-38 16,2 4-17-16,7 4-30 16,5 7-2-16,3 4 4 15,3 2 6-15,10 4 11 16,2 2 4-16,3-3 8 15,3 0 1-15,5-4-2 16,3-2-2-16,9-3-5 16,-2-5-20-16,0-10-86 15,-4-2-82-15</inkml:trace>
  <inkml:trace contextRef="#ctx0" brushRef="#br0" timeOffset="120414.9079">15956 12129 797 0,'2'-3'439'0,"2"-4"-105"16,0 8-146-16,2 4-44 16,-2 0-43-16,3 7-8 15,-4 3-18-15,-2 1-9 16,4 7-13-16,-4-1-5 15,1 0-3-15,6-1-6 16,2-4-10-16,1-3-6 16,5-5-7-16,-3-2 11 0,-2-8-96 15,3-5 379-15</inkml:trace>
  <inkml:trace contextRef="#ctx0" brushRef="#br0" timeOffset="130942.2967">11378 13477 264 0,'-3'1'154'0,"1"0"10"16,8 2-57-16,-6-3-12 15,13-2-10-15,50-7-26 16,-12 1-34-16,10-1-9 16,9 2-10-16,2 0 4 15</inkml:trace>
  <inkml:trace contextRef="#ctx0" brushRef="#br0" timeOffset="131202.6425">12251 13423 243 0,'14'-4'135'0,"19"-1"4"16,10 1-56-16,7 2-22 16,6 1-9-16,1 0-27 15,2 1-9-15,0 0-9 16</inkml:trace>
  <inkml:trace contextRef="#ctx0" brushRef="#br0" timeOffset="131451.3421">13142 13386 382 0,'17'0'228'0,"13"0"-67"0,9-5-31 16,7 0-20-16,9-5-62 16,5-1-10-16,8 5-17 15,-3-1-102-15</inkml:trace>
  <inkml:trace contextRef="#ctx0" brushRef="#br0" timeOffset="131841.3325">14163 13400 509 0,'14'-4'264'16,"5"-3"-58"-16,21 0-96 16,12 3-1-16,12 2-42 15,12 2-19-15,3 8-21 16,-4 1-86-16</inkml:trace>
  <inkml:trace contextRef="#ctx0" brushRef="#br0" timeOffset="132160.5241">15442 13408 593 0,'10'-6'223'0,"21"-2"-142"16,6 2-51-16,9 9-9 16,9 3-2-16,4 8-18 15,7 2 1-15,13 2-98 16</inkml:trace>
  <inkml:trace contextRef="#ctx0" brushRef="#br0" timeOffset="132499.3853">16576 13415 655 0,'16'2'244'0,"26"10"-195"16,9 0-17-16,7 4-4 15,6 2-14-15,-4 1-28 16,-3 0-89-16</inkml:trace>
  <inkml:trace contextRef="#ctx0" brushRef="#br0" timeOffset="133667.9436">17343 13430 314 0,'9'-1'241'15,"8"-1"9"-15,15 6-79 16,0-1-17-16,5 5-65 16,3 3-26-16,0 4-34 15,8 6-12-15,1 5-85 16,-5 1-165-16</inkml:trace>
  <inkml:trace contextRef="#ctx0" brushRef="#br0" timeOffset="133971.0153">18114 13710 591 0,'1'2'270'15,"-1"-2"-94"-15,0 0-115 16,4 5-2-16,3 24-27 16,35 34-15-16,-30-20-10 15,-4 4 0-15,-1-3 3 16,1-5 0-16,0-2-102 15</inkml:trace>
  <inkml:trace contextRef="#ctx0" brushRef="#br0" timeOffset="134220.8855">18181 14373 428 0,'4'11'239'0,"4"15"-37"15,-5-1-33-15,-2-1-23 16,-1 2-24-16,-2-4-26 16,-3-1-59-16,2 4-10 15,-4-2-12-15,-1 0-2 0,-1 0-85 16,-4-2-156-16</inkml:trace>
  <inkml:trace contextRef="#ctx0" brushRef="#br0" timeOffset="134446.3174">17937 15018 517 0,'-7'6'259'16,"-4"5"-116"-16,-4 0-24 15,-2 3-10-15,-6 1-30 16,-2-2-13-16,-2 4-20 16,-2-3-12-16,3 1-18 15,-1 1-74-15</inkml:trace>
  <inkml:trace contextRef="#ctx0" brushRef="#br0" timeOffset="134706.0552">17298 15341 647 0,'-6'5'233'0,"-8"5"-182"16,-3 1-43-16,-4 0-2 16,1 1 1-16,-8-3 9 15,3 0 21-15,-3-2 12 16,-7 1 0-16,3 1-9 16,-7-2-23-16,-6 1-11 15,-1-1-39-15,-7 0-157 16</inkml:trace>
  <inkml:trace contextRef="#ctx0" brushRef="#br0" timeOffset="134946.5353">16236 15477 824 0,'-12'0'296'16,"-18"7"-219"-16,-5 1-43 16,-7 1-2-16,-5 2 2 15,-14-3-16-15,-2 1-7 16,-5-2-6-16,3 2 1 16,10-5-78-16,4-1-94 0</inkml:trace>
  <inkml:trace contextRef="#ctx0" brushRef="#br0" timeOffset="135154.2243">15038 15589 738 0,'-12'0'325'0,"-16"1"-133"16,-4 3-143-16,-9 4-46 15,2 0 0-15,-7-1 1 16,-1 0-1-16,-2-4 0 16,1 2 0-16,-2-4 5 15,0 1-38-15,-3-1-165 16</inkml:trace>
  <inkml:trace contextRef="#ctx0" brushRef="#br0" timeOffset="135387.5651">13873 15612 1133 0,'-14'2'402'0,"-22"1"-327"15,2 4-88-15,-8 3-40 16,-4-3-11-16,-10 3-4 15,-4-2 19-15,-8 0 34 16,1-1 8-16,6-2-98 16,-2-4-163-16</inkml:trace>
  <inkml:trace contextRef="#ctx0" brushRef="#br0" timeOffset="135606.8263">12723 15613 1215 0,'-16'1'435'0,"-24"3"-352"0,-6 4-64 16,-10-1-68-16,9-1-14 31,24-4-3-31,0 1-4 0,-73 8 58 0,-3-4 12 16,-5 1-9-16,38-5-50 15,-4-2-197-15</inkml:trace>
  <inkml:trace contextRef="#ctx0" brushRef="#br0" timeOffset="135825.2431">11501 15558 787 0,'-16'-3'326'0,"-21"-8"-152"16,-2 0-81-16,0 0-31 15,0-4-4-15,6-2-33 16,-1-2-12-16,-2-5-9 16,4 1-4-16,-5-6-86 15,2 2-79-15</inkml:trace>
  <inkml:trace contextRef="#ctx0" brushRef="#br0" timeOffset="136109.8092">10889 14992 426 0,'-6'-10'279'0,"-1"-14"31"16,-2 3-88-16,-1-8-79 16,4 1-18-16,-2-5-51 15,2 0-20-15,4 1-22 16,0-1-19-16,6 4-66 15,4 1-100-15</inkml:trace>
  <inkml:trace contextRef="#ctx0" brushRef="#br0" timeOffset="136378.058">10844 14404 796 0,'0'-8'295'15,"0"-15"-222"-15,5-5-34 16,6-4-15-16,2-4-4 15,0 2-11-15,-2-2-5 0,-3 8-58 16,2 3-90-16</inkml:trace>
  <inkml:trace contextRef="#ctx0" brushRef="#br0" timeOffset="136682.244">10966 13859 643 0,'4'-10'323'0,"7"-14"-109"0,7-5-29 15,13-9-58-15,7-3-31 16,10-3-44-16,2 0-13 16,2 5-431-16</inkml:trace>
  <inkml:trace contextRef="#ctx0" brushRef="#br0" timeOffset="151787.4483">21760 6883 731 0,'0'2'293'0,"11"3"-149"16,14-2-46-16,30-2-11 15,13-1 11-15,27-6-15 16,10 1-11-16,7-3-19 16,-6-1-6-16,-22 1-10 15,-13-1-26-15,-24 1-145 16,-12 0-288-16</inkml:trace>
  <inkml:trace contextRef="#ctx0" brushRef="#br0" timeOffset="152103.602">22044 6699 591 0,'-2'3'278'0,"-13"5"-101"16,-3 6-81-16,-16 11-55 16,-13 4 1-16,-3 13-16 15,2 1-5-15,11-3-3 16,16-5 7-16,21-14 4 16,13-6 2-16,24-5 6 15,5 3-12-15,14-1 1 16,-2 0 1-16,-3 3-48 15,1 1-259-15</inkml:trace>
  <inkml:trace contextRef="#ctx0" brushRef="#br0" timeOffset="152469.0693">22862 6661 993 0,'0'0'421'0,"-4"5"-244"16,4 11-66-16,-3 20-62 15,3 16-8-15,1 21-9 16,-1 8-1-16,1 0-5 16,0-10-1-16,3-17-11 15,1-9-32-15,-1-15-109 16,-2-5-77-16</inkml:trace>
  <inkml:trace contextRef="#ctx0" brushRef="#br0" timeOffset="152626.4526">22884 6894 754 0,'10'-1'332'0,"8"-4"-134"0,6 8-155 15,0 0-15-15,0 2-57 16,-1 1-128-16</inkml:trace>
  <inkml:trace contextRef="#ctx0" brushRef="#br0" timeOffset="152902.714">23078 6796 734 0,'6'0'355'0,"5"2"-93"15,-1 3-64-15,-3 10-42 16,-4 2-13-16,-3 6-47 16,-1-1-21-16,-3-2-29 15,-1-4-10-15,2-8-10 16,3-2-5-16,2-13-14 16,6-3-9-16,3-10-11 15,6-2-1-15,6 4 3 16,0 0 4-16,1 8-3 15,-2 5 0-15,-6 9 2 0,-1 4 4 16,-5 8 4-16,-3-1 1 16,-1 3-6-16,-5 2-67 15,1-1-263-15</inkml:trace>
  <inkml:trace contextRef="#ctx0" brushRef="#br0" timeOffset="153285.7419">23495 6883 608 0,'1'-5'345'0,"0"-4"-50"16,-3-3-68-16,-3 3-79 16,-3 2-32-16,-4 4-55 15,3 3-22-15,-1 8-30 16,1 3-12-16,4 4-8 15,4 6 0-15,5-3 2 16,7 2 3-16,7-3 6 16,5-1 3-16,2-7 8 15,0-7 3-15,-3-9 8 16,-3-5 2-16,-5-6 7 16,-1-3 4-16,-8-3 2 15,-5-4 1-15,-10-5 5 0,-4-1-4 16,-2-1-5-16,0-3-5 15,4 1-20-15,5 1-8 16,8 3-18-16,5 5-10 16,10 11-40-16,2 2-49 15,5 16-232-15</inkml:trace>
  <inkml:trace contextRef="#ctx0" brushRef="#br0" timeOffset="153685.6744">23859 6756 680 0,'-5'-2'366'0,"-10"-5"-77"15,7 4-101-15,-4 7-103 16,2 0-27-16,6 6-40 15,4-1-9-15,8 0-7 16,2 3 0-16,4-2 3 16,-1-2 3-16,2 0 4 15,-3-4 2-15,-1-2 4 16,-7-2 1-16,-8 1-6 0,-4 0-1 16,-3 4-6-16,-5-4-1 15,-5 1-2-15,8 4-2 16,-4 1 16-16,6 6 10 15,6 3 12-15,-2 0 4 16,10 1-13-16,6-1-5 16,4-1-3-16,4-1 1 15,4-1 2-15,-3-9 0 16,4-1-23-16,-4-8-50 16,2-6-183-16</inkml:trace>
  <inkml:trace contextRef="#ctx0" brushRef="#br0" timeOffset="153932.0095">23985 6812 742 0,'4'-2'371'0,"5"-3"-112"15,-2 3-54-15,3 3-63 16,0 5-29-16,-2 6-40 16,0 3-7-16,-3 5-18 15,-1 3-8-15,0-3-13 16,-3 0-7-16,2-8-2 15,0-3 1-15,1-4 6 16,2-4 3-16,0-4 3 16,2-5-2-16,2-4-9 15,0-1-5-15,0 2-22 16,0-1-43-16,-1 2-137 0,1 1-117 16</inkml:trace>
  <inkml:trace contextRef="#ctx0" brushRef="#br0" timeOffset="154102.555">24227 6787 618 0,'4'-2'348'16,"6"-6"-29"-16,-4 3-58 15,4 1-71-15,-7 3-26 0,-1 7-59 16,3 6-28-16,-4 7-33 16,5 5-9-16,-4 3-17 15,-1-1 0-15,1-2-75 16,-6-6-56-16,4-3-217 15</inkml:trace>
  <inkml:trace contextRef="#ctx0" brushRef="#br0" timeOffset="154318.9731">24374 6772 837 0,'0'-1'390'0,"-1"1"-139"16,0 6-85-16,1-6-74 16,1 5-13-16,7 23-39 15,7 32-12-15,-14-31-13 0,-1-5 1 16,0-4-44-16,4-7-37 16,-1-8-125-16,4-2-173 15</inkml:trace>
  <inkml:trace contextRef="#ctx0" brushRef="#br0" timeOffset="154535.4452">24514 6822 591 0,'0'-3'341'0,"-3"1"-38"16,1 0-69-16,1 2-84 16,0 0-33-16,0 0-54 15,-7 3-13-15,1 2-14 16,-29 33-2-16,34-23-5 15,4 0-5-15,5-3-7 16,8 1-2-16,6-1-3 16,2-5 5-16,1 1-77 15,-1-7-63-15</inkml:trace>
  <inkml:trace contextRef="#ctx0" brushRef="#br0" timeOffset="154871.5007">24793 6847 544 0,'4'-2'313'0,"8"0"-33"0,-2 2-63 16,-3 3-68-16,2 4-14 15,-9 2-23-15,3 4-17 16,-14 2-30-16,1 1-14 16,-7 1-23-16,-3-2-4 15,4-7 3-15,-2-2 0 16,1-9-6-16,1-5-12 15,2-4-15-15,2-2-6 16,7-1-4-16,3 1 2 0,6-2 3 16,7 2-1-16,5 3 2 15,1-1 4-15,2 6 14 16,-6 3 7-16,-1 3 11 16,-4 6 2-16,-1 5-3 15,2 4-4-15,-8 6-8 16,6 3-4-16,-7 3-18 15,1-1-33-15,5-3-120 16,-5-2-147-16</inkml:trace>
  <inkml:trace contextRef="#ctx0" brushRef="#br0" timeOffset="155039.2171">24748 6617 932 0,'0'-5'459'0,"0"-7"-152"16,2 5-104-16,2 8-131 0,-2 9-36 15,9 10-42-15,1 6-84 16</inkml:trace>
  <inkml:trace contextRef="#ctx0" brushRef="#br0" timeOffset="155568.3519">21852 8026 797 0,'9'0'313'0,"5"-3"-171"15,10 3-51-15,19 0-1 16,6 1 10-16,31 2-19 16,5-3-18-16,11 5-22 15,-4-4-9-15,-17-1-29 16,-12 2-30-16,-20-4-138 16,-11 2-145-16</inkml:trace>
  <inkml:trace contextRef="#ctx0" brushRef="#br0" timeOffset="155885.4676">22071 7854 857 0,'-1'4'331'16,"-7"9"-238"-16,-4 4-39 15,-12 8-18-15,-6 1-16 16,-4 0-10-16,5 2-3 16,7-9-6-16,8 3-2 15,11-4 1-15,7-5 4 0,10 0 10 16,4-2 6-16,13-2-1 15,5-1 0-15,12-1-15 16,8 0-105-16</inkml:trace>
  <inkml:trace contextRef="#ctx0" brushRef="#br0" timeOffset="156502.9972">22959 7954 642 0,'-3'12'277'0,"3"13"-111"15,-1 5-90-15,1 4-17 16,0-3-1-16,-2-8-18 16,5 0-5-16,-2-10-5 15,2-7-1-15,-2-7 0 16,-1-6-16-16,0-8-37 16,0-4-9-16,-1-4-7 15,2 1 13-15,-1-5 31 16,0-1 8-16,9 8 2 15,1-4 1-15,9 10 5 16,5 3-5-16,3 4-3 16,-2 5-3-16,5 5-6 15,-4 6 1-15,-2 0 4 16,-4 3 6-16,-5 2 31 16,-4-1 12-16,-6-3 12 0,-1 6-2 15,-4-4-33-15,-2 6-13 16,-4 6-14-16,0-1-3 15,1 1-45-15,7-3-65 16</inkml:trace>
  <inkml:trace contextRef="#ctx0" brushRef="#br0" timeOffset="156785.2505">23476 8069 525 0,'0'-9'302'0,"3"-4"-3"15,-5-4-79-15,-9-3-36 16,-1 1-10-16,-10-5-50 16,3 8-25-16,-1 8-61 15,-2 8-22-15,5 8-26 16,-3 4-10-16,9 9 1 16,4-1 6-16,7 2 12 15,7 1 5-15,6-4 7 16,-1-2 2-16,8-7 3 15,-1 1 1-15,3-8 6 16,-1-4 2-16,0-5-38 16,-4-6-47-16,-4-8-161 15,-4-2-156-15</inkml:trace>
  <inkml:trace contextRef="#ctx0" brushRef="#br0" timeOffset="156865.0299">23427 7789 556 0,'-6'-8'384'0,"1"-8"-9"16,1 12-194-16,-2 2-68 15,8 5-148-15,-2-3-125 16</inkml:trace>
  <inkml:trace contextRef="#ctx0" brushRef="#br0" timeOffset="157252.0321">23623 7806 885 0,'7'-14'387'0,"10"-12"-195"16,6 0-31-16,6 7-34 16,-4 5-21-16,-3 12-37 15,-2 6-11-15,-12 15-12 16,5 11-6-16,-1 15 1 16,-5 6-1-16,0 7-10 15,-4-1-5-15,1-14-3 16,5-3 0-16,0-16 5 15,-2-9 3-15,1-6 9 16,-6-9 6-16,-2-8 6 16,3 1-12-16,-7-10-32 15,-4 2-17-15,-2-1-24 0,-6-5 1 16,-3 8 0-16,0 5 1 16,-7 9-2-16,-1 12 4 15,-10 9 6-15,-1-3 6 16,5 5 9-16,6-1-13 15,12-7-83-15,8 0-77 16,8-6-201-16</inkml:trace>
  <inkml:trace contextRef="#ctx0" brushRef="#br0" timeOffset="157602.0558">24093 8041 675 0,'2'-3'342'0,"1"-2"-91"16,-2-2-51-16,-4 2-38 16,-3 0-22-16,-8-4-39 15,-5 3-22-15,-3 2-55 16,3 7-16-16,-1 6-21 15,3 6-6-15,8 0 5 16,2 1 5-16,8 4 10 0,6-1 6 16,8-1 10-16,8-3 3 15,4-7 8-15,3-6 2 16,-1-3 9-16,-5-6 2 16,-6-6 3-16,-6-2 0 15,-8-4-6-15,-4 4-38 16,-7-6-107-16,-2 5-93 15</inkml:trace>
  <inkml:trace contextRef="#ctx0" brushRef="#br0" timeOffset="157856.7575">24314 7989 798 0,'0'3'382'0,"4"1"-140"16,-3 1-43-16,-2-5-56 15,1 0-23-15,0 2-30 16,1 16-13-16,10 30-11 16,-6-28-4-16,5-4-12 15,3-4-5-15,1-6-11 16,4-1-2-16,1-5 4 15,-4 0-30-15,4-3 429 0</inkml:trace>
  <inkml:trace contextRef="#ctx0" brushRef="#br0" timeOffset="167611.9713">10812 6040 305 0,'-5'-4'249'16,"0"2"62"-16,0 0-63 15,-1 3-69-15,-2 5-22 0,-8 13-41 16,-8 3-23-16,-6 19-47 16,-5 5-18-16,2 6-20 15,2 3-4-15,3-9-1 16,7-2 12-16,9-12-95 15,0 0-74-15</inkml:trace>
  <inkml:trace contextRef="#ctx0" brushRef="#br0" timeOffset="167905.1733">10521 6355 668 0,'3'5'280'0,"-7"9"-166"0,0 4-6 16,-1 3-17-16,-5 0-17 15,3-2-17-15,-2-4-22 16,7-8-21-16,2-3-3 15,8-5 16-15,4-5 2 16,8-2 3-16,4 0 0 16,6 0-21-16,4 3-1 15,0 3-100-15</inkml:trace>
  <inkml:trace contextRef="#ctx0" brushRef="#br0" timeOffset="168301.1902">11062 5779 616 0,'-5'-3'334'0,"-3"-3"-65"0,-3 1-50 16,-4 9-75-16,-1 3-29 15,-2 8-45-15,0 3-19 16,1 7-27-16,2 0-10 15,8 1-16-15,7 1-7 16,7-3-5-16,7-3 2 0,9-5 4 16,1-6 4-16,8-10 9 15,3 0 4-15,-2-7-37 16,-2-1-49-16,-5-1-202 16</inkml:trace>
  <inkml:trace contextRef="#ctx0" brushRef="#br0" timeOffset="168475.7191">10991 5908 1428 0,'11'-6'32'15,"3"-1"-11"-15,18-10 21 16,5-1-17-16,5-2-61 0,-1 2-157 15</inkml:trace>
  <inkml:trace contextRef="#ctx0" brushRef="#br0" timeOffset="168701.1203">11295 5616 802 0,'-2'-2'387'0,"-1"1"-165"16,3 1-74-16,0 0-74 16,0 4-22-16,10 26-7 15,12 32-2-15,-6-23-13 16,0-3-9-16,1-4-5 16,-2-2 1-16,-5-13-50 15,1-2-74-15</inkml:trace>
  <inkml:trace contextRef="#ctx0" brushRef="#br0" timeOffset="168909.069">11347 5556 992 0,'-1'0'393'0,"3"10"-228"0,3 7-57 15,7 14-32-15,4 8-1 16,4 3-32-16,2 5-12 16,-2-3-10-16,-2-5-1 15,-4-12-53-15,-4-7-62 16</inkml:trace>
  <inkml:trace contextRef="#ctx0" brushRef="#br0" timeOffset="169251.1532">11312 5504 632 0,'4'-9'343'0,"6"-17"-63"15,6 3-57-15,13 10-69 16,6 3-42-16,8 11-63 16,0 8-17-16,-8 9-25 15,-9 0 1-15,-21 11 6 16,-9 7 4-16,-15 10 1 15,-5 6-6-15,-4-6-27 16,6-6-16-16,6-18-11 16,5-8 0-16,11-11 12 15,3-3 8-15,13-2 16 16,9-2 5-16,16-1 15 16,7 1 9-16,3 4 14 0,-4 3 5 15,-9 9 9-15,-9 2 1 16,-11 2-11-16,-6-1-1 15,-5-4-54-15,-5-5-35 16</inkml:trace>
  <inkml:trace contextRef="#ctx0" brushRef="#br0" timeOffset="169933.0741">10523 8403 469 0,'-6'7'321'16,"0"4"5"-16,-3 12-158 15,13 11-41-15,9 22-62 16,11 8-15-16,18 3-31 16,4-7-11-16,14-17 0 15,-7-10 2-15,-9-11 6 16,-3-5 10-16,-17-11-89 16,-3-3-58-16</inkml:trace>
  <inkml:trace contextRef="#ctx0" brushRef="#br0" timeOffset="170304.9206">10518 8425 475 0,'-6'5'275'0,"-3"4"-38"16,-6 5-91-16,2 7-79 16,1 2-13-16,-2 2-12 15,5-2-9-15,4-6-9 16,3-4-3-16,3-8 3 16,2-8-1-16,3-14-6 15,2-5 2-15,0-8-6 16,3 1-1-16,-1 5-3 15,0-5-2-15,5 7-5 16,-4 4 9-16,-4 5 9 16,2 9 0-16,-5 7 32 15,9 9 0-15,4 4-6 16,4 3 1-16,13 4 8 16,1-6-81-16</inkml:trace>
  <inkml:trace contextRef="#ctx0" brushRef="#br0" timeOffset="170817.2495">11220 8789 720 0,'-5'-1'359'16,"-7"2"-114"-16,-9 5-33 15,-9 5-55-15,-5 1-26 16,-4 4-47-16,7 1-23 15,9 2-41-15,4-3-18 16,19 4-21-16,0 1-7 16,15 5-3-16,10 1 6 0,10-5 14 15,7-7 6-15,3-12-34 16,-6-4-34-16,-10-7-92 16,-4-1-60-16</inkml:trace>
  <inkml:trace contextRef="#ctx0" brushRef="#br0" timeOffset="170969.9222">11054 8890 576 0,'-1'1'297'0,"1"1"-101"16,6-1-50-16,-6-1-67 16,13 0-23-16,51 0-17 15,-24-1-14-15,2-6-14 16,3 4-27-16</inkml:trace>
  <inkml:trace contextRef="#ctx0" brushRef="#br0" timeOffset="171192.1544">11437 8706 1033 0,'-3'2'442'15,"-1"-1"-260"-15,2 5-51 16,2-6-73-16,1 24-14 16,7 48-10-16,-2-27-2 0,-2-8-14 15,1 0-1-15,-3 0-10 16,-1-5-33-16,2-5-126 16,-1-6-159-16</inkml:trace>
  <inkml:trace contextRef="#ctx0" brushRef="#br0" timeOffset="171387.1588">11497 8759 994 0,'-1'6'458'16,"-3"8"-178"-16,6 10-159 15,-4 5-40-15,3 3-24 16,0 0-14-16,-1-1-18 15,3-6-4-15,0 4-37 16,2-7-50-16,-2-7-148 0,0-1-154 16</inkml:trace>
  <inkml:trace contextRef="#ctx0" brushRef="#br0" timeOffset="171754.4535">11419 8736 743 0,'13'-13'398'0,"9"-13"-74"0,12 14-189 16,5-1-41-16,2 13-44 15,3 4-13-15,-11 7-13 16,-6 0 2-16,-18 16 5 16,-12 3 1-16,-10 7-7 15,-5 3-2-15,-5-12-7 16,4-5-17-16,3-9-33 15,3-6-6-15,8-5-1 16,2-2 9-16,6-2 13 16,-3 1 1-16,0-1 0 15,20 0 3-15,38 1 25 16,-28 0 13-16,-4 7 29 16,-4 1 15-16,-6 2 16 15,-5 2 5-15,-3-3-1 16,-2 0-5-16,-3-1-15 15,5 0-12-15,-6 0-25 0,3-1-7 16,-6-1-28-16,2-1-57 16</inkml:trace>
  <inkml:trace contextRef="#ctx0" brushRef="#br0" timeOffset="175329.0403">15940 6536 545 0,'5'-7'260'0,"5"-6"-89"15,11-11-90-15,7-10-15 16,17-13-7-16,6-7-4 16,19-1-9-16,7-1-8 15,4 8-15-15,2 7-6 16,-20 14-2-16,-14 5 2 16,-27 15-5-16,-10 4-11 0,-9 4-86 15,-2 8-146-15</inkml:trace>
  <inkml:trace contextRef="#ctx0" brushRef="#br0" timeOffset="175710.9038">16021 6373 590 0,'-2'-3'319'0,"-1"1"-75"0,3 4-91 16,-1-2-89-16,0 2-27 15,-11 21-26-15,-16 33-3 16,17-26-1-16,3-5 1 16,8-7 1-16,4-4 8 15,9-12 15-15,8-1 12 16,4-6 23-16,-1-6-5 0,4-3-13 16,-4-3-12-16,4-2-100 15,-1-1-216-15</inkml:trace>
  <inkml:trace contextRef="#ctx0" brushRef="#br0" timeOffset="176077.8743">16838 5725 840 0,'-6'-1'404'0,"-8"1"-149"0,-3 6-74 15,-8 6-90-15,-1 8-20 16,3 9-37-16,-1 3-13 0,10 8-18 16,5-1-5-1,8-5-6-15,9 2-1 0,7-11 1 16,7-3 2-16,11-7 9 16,1-9 6-16,6-5-55 15,-2-8-66-15</inkml:trace>
  <inkml:trace contextRef="#ctx0" brushRef="#br0" timeOffset="176258.2946">16728 5927 701 0,'4'1'366'16,"3"0"-95"-16,12-1-118 15,6-6-35-15,13-3-49 16,2-3-20-16,0-3-76 16,1 1-329-16</inkml:trace>
  <inkml:trace contextRef="#ctx0" brushRef="#br0" timeOffset="176625.1711">17383 5445 842 0,'-12'0'398'0,"-17"6"-167"16,-3 5-72-16,-3 5-76 16,0 10-32-16,7 6-36 15,4 5-9-15,12 10-12 16,7 3-3-16,16 1 11 16,6-4 11-16,15-9 9 15,4-8 4-15,11-12 3 16,5-11-2-16,2-14 1 0,-4-7-1 15,-15-13-63-15,-9-2-51 16,-13 1-285-16</inkml:trace>
  <inkml:trace contextRef="#ctx0" brushRef="#br0" timeOffset="176877.9725">17229 5561 846 0,'-3'-1'391'0,"-5"4"-180"16,0 4-74-16,7 12-66 15,1 8-9-15,9 12 1 16,6 1 2-16,4 1-13 15,2 1-10-15,-2-7-45 16,2-3-69-16</inkml:trace>
  <inkml:trace contextRef="#ctx0" brushRef="#br0" timeOffset="177716.6754">19739 6367 657 0,'7'-9'264'0,"14"-21"-166"16,13-6-46-16,22-7-15 15,14-7-1-15,16 3 17 16,6 1 9-16,9 3-2 16,-5 6-10-16,-18 7-27 0,-12 5-6 15,-23 7-53-15,-11 3-44 16,-6 7-171-16</inkml:trace>
  <inkml:trace contextRef="#ctx0" brushRef="#br0" timeOffset="178109.3012">19786 6200 624 0,'-5'7'256'0,"-5"11"-146"15,-3 1-28-15,1 5-11 16,1 2-18-16,8-5 4 16,4-2 6-16,14-9-1 0,8-6 0 15,15-12-29-15,5-2-16 16,4-5-20-16,0 0-73 15</inkml:trace>
  <inkml:trace contextRef="#ctx0" brushRef="#br0" timeOffset="178501.7151">20828 5638 894 0,'-11'1'384'0,"-15"3"-207"15,-3 3-37-15,2 8-63 0,1 5-27 16,8 5-39-16,7 5-11 16,9 4-6-16,6-1 1 15,14-2 4-15,7-6 1 16,10-8 8-16,3-7 5 15,0-5-2-15,-1-5-30 16,-7-6-117-16,-5-5-139 16</inkml:trace>
  <inkml:trace contextRef="#ctx0" brushRef="#br0" timeOffset="178667.2725">20704 5774 526 0,'1'0'309'0,"7"-4"-12"16,7 1-114-16,12-1-103 15,7-2-11-15,11 0-38 16,2-1 17-16</inkml:trace>
  <inkml:trace contextRef="#ctx0" brushRef="#br0" timeOffset="179049.5096">21441 5355 729 0,'-11'-5'388'15,"-13"-3"-84"-15,-11 8-164 16,-1 10-31-16,-7 8-50 16,0 9-22-16,9 9-30 15,4 7-12-15,15 7-8 16,9-2 4-16,17-2 14 15,10-4 7-15,15-9 12 16,6-2 1-16,5-11 3 16,4-7 0-16,-6-13 4 15,0-3-22-15,-8-8-72 16,-8-4-59-16</inkml:trace>
  <inkml:trace contextRef="#ctx0" brushRef="#br0" timeOffset="179317.4172">21277 5466 626 0,'0'-3'352'0,"0"0"-54"0,0 3-132 16,0 0-22-16,0 0-49 16,0 0-24-16,3 29-17 15,13 30-1-15,0-19-9 16,0 3-3-16,6 0 1 16,1 0-60-16</inkml:trace>
  <inkml:trace contextRef="#ctx0" brushRef="#br0" timeOffset="180487.7883">15851 8439 728 0,'-2'3'320'15,"2"6"-162"-15,4 10-49 16,13 16-53-16,8 4-8 0,21 17-14 16,6 3-7-16,9 8-10 15,4-2 0-15,-1-19 4 16,5-12 5-16,5-22-68 15,-5-12-63-15,-12-8-169 16</inkml:trace>
  <inkml:trace contextRef="#ctx0" brushRef="#br0" timeOffset="180892.8292">15875 8482 631 0,'-4'2'257'15,"-8"12"-156"-15,-3 0-22 16,-1 3-38-16,1 7 1 16,4-5 2-16,1-6 5 15,7-5 18-15,2-8-3 16,4-4-16-16,4-3-9 16,1-8-20-16,1-2-3 0,-2-8-1 15,0 4 5-15,-2 2 20 16,-4 4 12-16,1 9-3 15,3 4-10-15,5 2-31 16,10 6-14-16,19 0-4 16,9 1 39-16,19 3-243 15</inkml:trace>
  <inkml:trace contextRef="#ctx0" brushRef="#br0" timeOffset="181304.8627">16801 8868 894 0,'-13'-2'411'0,"-17"2"-181"16,-1 3-67-16,1 10-78 15,0 4-30-15,8 7-42 16,2 6-14-16,10 2-16 15,6 1-3-15,7 0 2 16,11-3 4-16,7-4 9 16,5-5 4-16,7-9 6 15,0-4 10-15,-1-8-62 16,-3-6-52-16,-6-5-251 16</inkml:trace>
  <inkml:trace contextRef="#ctx0" brushRef="#br0" timeOffset="181448.9082">16602 9027 698 0,'1'0'303'0,"5"-3"-108"16,12-3-152-16,10 3-27 16,20-5 4-16,2 1-4 15,12-2-122-15</inkml:trace>
  <inkml:trace contextRef="#ctx0" brushRef="#br0" timeOffset="181805.9434">17405 8747 738 0,'-10'-6'392'0,"-19"-4"-105"16,-4-1-65-16,-3 11-84 16,-5 3-42-16,3 8-49 15,-1 5-23-15,10 13-34 16,6 9-8-16,13 9-2 15,8 6 0-15,10-4 7 16,9-4 2-16,14-7 3 0,8-4 1 16,10-9 9-16,5-8 6 15,4-10 7-15,-2-7-4 16,-7-4-79-16,-11-5-48 16,-17-3-227-16</inkml:trace>
  <inkml:trace contextRef="#ctx0" brushRef="#br0" timeOffset="182110.7099">17252 8765 539 0,'-1'-3'301'0,"-2"-1"-39"16,1 1-51-16,1 3-66 15,0 0-23-15,0 3-34 16,-1 27-9-16,2 54-7 16,2-29-5-16,1 0-18 15,-1-3-15-15,3-15-14 16,2-1-7-16,0-13-110 15,1-5-138-15</inkml:trace>
  <inkml:trace contextRef="#ctx0" brushRef="#br0" timeOffset="182925.9741">19554 8453 686 0,'-3'8'316'0,"3"12"-118"0,5 13-127 16,9 11-14-16,17 16-11 15,6 1-4-15,20 7-4 16,5-2 1-16,4-12-6 16,-3-5-3-16,-13-23-11 15,-1-6-45-15,-9-10-120 16,-5-8-126-16</inkml:trace>
  <inkml:trace contextRef="#ctx0" brushRef="#br0" timeOffset="183367.0542">19599 8535 400 0,'-6'-1'245'16,"-4"3"-8"-16,-3 5-113 16,-4 2-81-16,1 6-12 0,-1-2-11 15,6 2 10-15,4-2 21 16,3-6 12-16,0-4 14 15,2-6-13-15,4-8-26 16,2-3-11-16,4-8-15 16,-1-1-1-16,0-3 0 15,-1 4 4-15,0 7 17 16,-6-1 6-16,0 10 11 16,0 2-8-16,5 5-20 15,-5-1-10-15,4 4-15 16,25 10 1-16,43 36 3 15,-20-31-10-15</inkml:trace>
  <inkml:trace contextRef="#ctx0" brushRef="#br0" timeOffset="183854.0615">20434 8960 480 0,'-5'-1'279'0,"-6"-6"7"15,-9 1-63-15,-8 5-57 16,-4 1-20-16,-6 8-69 16,3 5-24-16,8 6-27 15,5 5-14-15,13 2-12 16,6 2-2-16,11-2-2 0,9 1 1 16,9-9 3-16,5 1 3 15,10-7 5-15,-2-5 3 16,-4-8-34-16,-2-2-44 15,-9-9-192-15</inkml:trace>
  <inkml:trace contextRef="#ctx0" brushRef="#br0" timeOffset="184035.3312">20208 9036 734 0,'7'-2'320'16,"4"1"-109"-16,15 2-166 16,7 0-9-16,13 1-10 15,5 1-12-15,-4-3-149 16</inkml:trace>
  <inkml:trace contextRef="#ctx0" brushRef="#br0" timeOffset="184417.8354">21062 8787 549 0,'-9'-7'354'0,"-12"-5"-2"15,-4 1-88-15,-9 8-119 16,-1 5-45-16,-2 11-68 16,1 5-18-16,7 14-20 15,4 6-5-15,11 10 0 16,7 4 0-16,19 2 11 15,9-5 7-15,16-4 2 16,4-5 3-16,5-13 2 16,0-5 1-16,-1-11 1 15,-2-10-28-15,-10-7-84 16,-4-6-70-16</inkml:trace>
  <inkml:trace contextRef="#ctx0" brushRef="#br0" timeOffset="184742.2485">20955 8829 542 0,'0'-4'352'0,"-1"-3"-29"0,-4 7-101 16,0 3-39-16,4 14-78 16,-4 5-33-16,1 17-20 15,0 6 0-15,-2 5-3 16,5 3-5-16,-1-5-15 15,5-3-8-15,6-7-25 16</inkml:trace>
  <inkml:trace contextRef="#ctx0" brushRef="#br0" timeOffset="213514.7366">19961 13316 453 0,'-5'1'204'0,"1"1"-90"0,15 0-31 16,14 0 4-16,29-2 26 16,15 0 23-16,32 0-17 15,11 2 5-15,17 1-17 16,3 2-15-16,-7-2-30 15,-5 1-22-15,-26-4-16 16,-11-1 3-16,-24-4-135 16</inkml:trace>
  <inkml:trace contextRef="#ctx0" brushRef="#br0" timeOffset="214058.3674">19281 12838 771 0,'8'3'309'0,"12"2"-177"16,5 6-28-16,10 11-7 16,3 2-18-16,-2 6-37 0,-1-2-9 15,-8-8-7-15,-7 1 10 16,-1-8-121-16,-2 1-138 16</inkml:trace>
  <inkml:trace contextRef="#ctx0" brushRef="#br0" timeOffset="214230.6083">19576 12878 718 0,'-3'-2'362'0,"-9"0"-90"15,-2 4-92-15,-7 11-79 16,-3 4-24-16,-3 12-43 16,-1 3-14-16,-2 5-13 15,-2-2 7-15,4-10-83 16,1-3-63-16</inkml:trace>
  <inkml:trace contextRef="#ctx0" brushRef="#br0" timeOffset="214566.8596">19706 12976 693 0,'-1'12'312'0,"-1"14"-148"0,2-1-31 16,1-5-51-16,2-3-26 15,6-2-30-15,-4-12-3 16,3-3 12-16,-2-5 6 16,-5-10 6-16,-1 0 1 15,-5-10 3-15,-2-1-3 16,-5-10-5-16,-3-4-7 15,-1-6-18-15,0 1-4 16,4 4 2-16,4 6-3 0,8 5-7 16,5 3-6-16,10 4-17 15,7 0-4-15,12 2-1 16,9 3 3-16,7 4-68 16,3 5-54-16</inkml:trace>
  <inkml:trace contextRef="#ctx0" brushRef="#br0" timeOffset="214810.5886">19710 13113 594 0,'1'1'276'16,"5"1"-92"-16,6-2-45 15,9 1-37-15,3 3-27 16,6-1-48-16,-1-3-12 16,1 1-125-16</inkml:trace>
  <inkml:trace contextRef="#ctx0" brushRef="#br0" timeOffset="215151.0613">19816 12853 497 0,'3'-2'320'0,"4"2"42"15,1 1-156-15,3 10-84 16,-2 2-15-16,-1 7-43 15,-2 2-16-15,-5 0-18 16,-1-5-5-16,-4-4-3 16,3-5 1-16,1-9 0 15,3-4-3-15,5-8-11 16,-1-6-5-16,6-4-8 16,6-1-2-16,-2 2 3 15,3 7 0-15,-6 5 13 0,-2 9 4 16,-4 6 17-16,-2 5 9 15,-5 11-2-15,2 2-1 16,-2 2-13-16,3 2-6 16,7-5-46-16,-7-5-67 15</inkml:trace>
  <inkml:trace contextRef="#ctx0" brushRef="#br0" timeOffset="215548.8985">20118 12658 960 0,'9'-2'390'0,"10"-6"-250"16,-1 6-34-16,0 0-33 15,-4-2-21-15,-2 9-23 16,-4-3-8-16,-4 11-13 16,1 3-4-16,-3 3-2 15,0 4-2-15,0 3-1 16,2 5 0-16,6 4 1 16,0 3 0-16,6 3 1 15,0 1 0-15,-3-8 0 16,0 3 2-16,-8-10 4 0,-5-6 7 15,-5-1 47-15,-9-8 13 16,-8-5 15-16,-3-1-2 16,-3-3-40-16,0-6-27 15,8 0-121-15,3-2 104 16</inkml:trace>
  <inkml:trace contextRef="#ctx0" brushRef="#br0" timeOffset="217281.3942">20939 13240 706 0,'0'0'326'15,"-1"0"-128"-15,1 4-105 16,0-4-20-16,0 0-15 16,25 5-7-16,40 40-15 15,-26-30-6-15,-8-3-7 16,-7 3-1-16,-15-1 14 15,-8 1 8-15,-14 8 5 16,-12 3 2-16,-6 2-16 0,-2-1-10 16,11-2-10-1,3-6-56-15,13-10-425 0</inkml:trace>
  <inkml:trace contextRef="#ctx0" brushRef="#br0" timeOffset="217831.1956">21626 13015 556 0,'-12'-8'327'0,"-19"-12"-40"0,-6 6-55 16,-8 13-78-16,-7 1-47 15,-4 19-66-15,-4 5-22 16,1 15-31-16,2 11-8 16,14 9-7-16,12 11-2 15,20 8 5-15,15 2 2 16,21-5 9-16,11-7 5 16,25-18 10-16,13-11 5 15,15-22 5-15,4-12 3 16,2-16 4-16,-3-11 4 0,-13-20 35 15,-12-12 22-15,-28-17 50 16,-17-8 29-16,-25 2-9 16,-12 4-24-16,-35 14-51 15,-7 7-33-15,-18 9-34 16,0 7-8-16,9 12-28 16,7 10-52-16,15 12-116 15,5 7-84-15</inkml:trace>
  <inkml:trace contextRef="#ctx0" brushRef="#br0" timeOffset="218148.8353">21523 13000 960 0,'-2'1'416'0,"-3"9"-223"16,2 11-78-16,3 19-77 15,0 13-1-15,2 25-4 16,-1 10-3-16,-1 14 2 15,0-10-6-15,-1-18-14 16,1-14-28-16,1-24-123 16,2-4-161-16</inkml:trace>
  <inkml:trace contextRef="#ctx0" brushRef="#br0" timeOffset="218381.9663">21145 13339 940 0,'8'4'362'0,"8"4"-226"16,19 2-77-1,12 0 21-15,17-4 15 0,11-3-7 16,8-3-19-16,-4 0-16 15,5-1-21-15,-5 0-15 16,-16-3-94-16,-6 2-94 16</inkml:trace>
  <inkml:trace contextRef="#ctx0" brushRef="#br0" timeOffset="220421.9813">21891 13343 393 0,'2'0'168'0,"-2"1"-81"0,0 1 4 15,-1-2 1-15,0 0-9 16,0 0-19-16,0 0-17 16,0 0-18-16,-3 0 0 15,3 0-5-15,0 0-5 16,0 0-8-16,-1 0-5 16,1 0-4-16,0 0 1 15,0 0-3-15,0 0 0 16,0 0-1-16,0 0 0 0,-1 0 0 15,1 0 1-15,0 0 0 16,0 0 0-16,0 0 0 16,0 0-1-16,-1 0-2 15,2 0-1-15,0 0-2 16,0 0-2-16,13 0-4 16,46 0-1-16,-13 1-2 15,12 1 2-15,39 6-2 16,5-2 1-16,23 2 5 15,13-1 4-15,2-3 6 16,2 1 4-16,8-5 16 16,7-3 6-16,-8-9 3 15,0-3 2-15,-21 1-16 16,-20 2-26-16,-31 10-194 16</inkml:trace>
  <inkml:trace contextRef="#ctx0" brushRef="#br0" timeOffset="221568.8176">23547 13270 589 0,'4'0'234'0,"10"1"-147"16,4 3-24-16,10 4 1 15,2 6-8-15,2 3-10 16,-4 3-3-16,-12 0 13 16,-5-2 12-16,-16-2 9 15,-7-1 1-15,-11-1-23 0,-5 1-17 16,-2 1-20-16,3-1-7 16,9-3-32-16,4-2-63 15</inkml:trace>
  <inkml:trace contextRef="#ctx0" brushRef="#br0" timeOffset="222023.9656">24062 13065 802 0,'-16'-5'343'0,"-21"-5"-188"15,-4 7-59-15,0 9-63 16,2 6-12-16,5 13-20 16,4 6-4-16,13 15-6 15,4 6 2-15,12 15 4 16,8 3 3-16,13 3 2 15,11-2 1-15,14-14 4 16,8-8 3-16,20-21 6 16,4-10 3-16,8-18 8 0,-5-11 3 15,-16-18 37-15,-6-9 19 16,-18-16 38-16,-12-7 19 16,-24-10 16-16,-12 1 0 15,-27 2-23-15,-10 8-21 16,-8 14-59-16,-7 6-24 15,-4 12-32-15,1 1-7 16,5 10-62-16,5 3-48 16,13 14-132-16,10 9-160 15</inkml:trace>
  <inkml:trace contextRef="#ctx0" brushRef="#br0" timeOffset="222338.9851">24117 13004 980 0,'-3'-3'447'0,"-4"-1"-222"16,-2 17-132-16,2 9-32 16,1 21-45-16,2 7 0 15,9 22 0-15,0 10-1 16,5 10 2-16,3-1 2 16,-2-19 3-16,2-15 7 15,-5-20-39-15,-2-9-45 16,-6-13-173-16</inkml:trace>
  <inkml:trace contextRef="#ctx0" brushRef="#br0" timeOffset="222535.1593">23804 13376 995 0,'8'1'396'0,"21"4"-230"16,4-2-20-16,20 0 1 16,13 1-25-16,10-3-59 15,2 0 8-15,-9-1-165 16</inkml:trace>
  <inkml:trace contextRef="#ctx0" brushRef="#br0" timeOffset="223025.9691">24402 13316 651 0,'-2'-2'299'0,"-1"1"-112"16,7 2-67-16,-4-1-29 15,10 0 9-15,20 3 3 0,64 4 3 16,-22-3 1-16,8 0-14 15,10-3-25-15,5-1-14 16,-5-7-24 0,-4-2-12-16,-18 2-69 0,-15 0-57 15</inkml:trace>
  <inkml:trace contextRef="#ctx0" brushRef="#br0" timeOffset="223600.9754">25026 13222 678 0,'17'3'303'16,"12"0"-137"-16,8 5-80 15,-3 1 8-15,-10 4 15 16,-3 2 9-16,-17 5 3 16,-9-2-14-16,-11 3-39 15,-11-2-17-15,-7 1-34 16,2-2-65-16</inkml:trace>
  <inkml:trace contextRef="#ctx0" brushRef="#br0" timeOffset="224271.9961">24584 12569 534 0,'-5'0'275'15,"-1"0"-92"-15,-1 8-74 16,-1 2-18-16,3 7-34 16,2 4-9-16,5 6-5 15,4-2 1-15,7 0-14 16,2-4-4-16,6-6-3 0,1-5 0 16,-1-7 7-16,0-3 2 15,-8-8 2-15,2-3-1 16,-7-3-5-16,-5-1-1 15,-3-1-7-15,-4 0-4 16,-3 0-8-16,2 2-6 16,-1 7-18-16,1 5-8 15,5 10-9-15,3 7-3 16,2 10 9-16,3 5 5 0,0 12 19 16,3 4 8-16,-7 5 23 15,-4 1 7 1,-5-9 3-16,-8-6 3 0,-5-15 0 15,0-3 0-15,-5-16-4 16,-2-2-23-16,3-12-72 16,1-11-62-16,10-5-231 15</inkml:trace>
  <inkml:trace contextRef="#ctx0" brushRef="#br0" timeOffset="224660.7943">24831 12655 371 0,'2'10'231'0,"-2"9"-20"15,1 5-67-15,-4 3 8 16,3-3-15-16,1 0-9 15,-1-6-17-15,3-5-13 16,-3-6 5-16,2-6 6 16,0-8-5-16,-1-4-9 15,-7-9-38-15,1-2-18 0,-2-4-16 16,-3-3-5-16,7-7-6 16,3-2-3-16,-1-2-6 15,3 3-3-15,-1 8-3 16,3 1-2-16,-1 6-3 15,2 3-2-15,-1 4-8 16,2 2-3-16,9 4-19 16,9 4-36-16,13 4-108 15,4 1-94-15</inkml:trace>
  <inkml:trace contextRef="#ctx0" brushRef="#br0" timeOffset="224883.5061">24827 12775 477 0,'2'5'286'0,"4"0"-26"16,8 2-119-16,8 1-37 15,9-1-49-15,-3-1-20 16,1-4-16-16,-7-1-28 0</inkml:trace>
  <inkml:trace contextRef="#ctx0" brushRef="#br0" timeOffset="225221.7433">24933 12612 604 0,'5'3'287'0,"4"1"-90"15,0 4-33-15,-4 3-23 16,1 0-17-16,-6 2-43 16,0-2-19-16,-1 2-24 15,-2-4-10-15,1-5-5 16,2-2 3-16,1-5-4 15,-1 2-1-15,0-1-8 16,0 1-8-16,4-13-6 0,40-26-2 16,-31 31-2-16,3 3 3 15,-4 4 7-15,-2 2 9 16,-3 8 12-16,-2 5 1 16,-2 1-2-16,-3 3-7 15,-1-1-4-15,-2-6-28 16,3 2-114-16,1-4-101 15</inkml:trace>
  <inkml:trace contextRef="#ctx0" brushRef="#br0" timeOffset="225606.5527">25060 12459 642 0,'9'-2'330'16,"8"-1"-67"-16,3 1-131 16,2 2-12-16,1 1-12 15,-3-1-17-15,0 4-23 16,-7-2-12-16,-5 2-13 16,-2 1-5-16,-6-1-10 15,5 0-7-15,-5 1-11 16,2 1-4-16,2 5-6 0,-4 1-3 15,5 7-3-15,-2 0-2 16,1 4 1-16,2 0 1 16,0 2 3-16,-2 1 2 15,6-1 1-15,-8-1 5 16,-4-4 5-16,-3-1 7 16,-9-2 15-16,1-2 2 15,-3-4-2-15,1-1-3 16,2-4-25-16,2-3-40 0,5-3-68 15</inkml:trace>
  <inkml:trace contextRef="#ctx0" brushRef="#br0" timeOffset="226306.426">24114 13409 536 0,'10'0'334'0,"10"-1"-15"16,12 3-128-16,9 4-19 15,4 0-51-15,2-2-28 16,-4-4-43-16,-3-1-23 16</inkml:trace>
  <inkml:trace contextRef="#ctx0" brushRef="#br0" timeOffset="229508.9607">21428 13710 473 0,'-3'-4'306'16,"0"-2"-26"-16,3 6-128 15,-1 6-40-15,-1 18-60 16,6 12-18-16,-3 34 8 16,4 13-1-16,3 25-8 15,-5 7-5-15,0 9-10 16,-3 0-1-16,-5-14 1 15,-4-11 0-15,1-23 2 16,2-10-2-16,5-15-64 16,2-7-81-16</inkml:trace>
  <inkml:trace contextRef="#ctx0" brushRef="#br0" timeOffset="229979.0017">21410 13785 415 0,'0'-2'264'15,"0"-1"-39"-15,-7 4-72 16,6-1-24-16,0 0-54 16,-12 14-22-16,-34 43-22 15,29-27-11-15,1-5-13 16,4-3 0-16,7-11 0 15,2-9 2-15,13-7-2 16,3-9 0-16,11-9 0 16,0-3-1-16,2-8 1 0,-2 1-2 15,2 5 19-15,-5 2 21 16,-8 9 26-16,-1 8 2 16,-10 7-29-16,6 10-23 15,2 18-27-15,5 8-3 16,13 15 18-16,5 2 96 15</inkml:trace>
  <inkml:trace contextRef="#ctx0" brushRef="#br0" timeOffset="231568.8219">22600 13434 573 0,'0'-2'317'0,"-1"-3"-71"0,1 4-104 15,-1 1-37-15,0 0-49 16,-1 0-16-16,0 30-3 16,-4 45 10-16,6-17-2 15,0 8-5-15,1 7-12 16,-1 3-9-16,2-1 1 16,1-4-17-16,5-17-163 15</inkml:trace>
  <inkml:trace contextRef="#ctx0" brushRef="#br0" timeOffset="232028.377">22194 14065 491 0,'-2'0'276'16,"-2"0"-66"-16,16-3-67 15,17-2-17-15,25-1-47 16,14 0-13-16,29 3-2 15,14-2 14-15,15 2 11 16,6 2 1-16,-12-3-27 16,-13 7-19-16,-33-1-45 15,-19-3-38-15,-31 2-189 0</inkml:trace>
  <inkml:trace contextRef="#ctx0" brushRef="#br0" timeOffset="232358.8453">22292 14026 757 0,'1'0'315'0,"-2"9"-163"15,2 12-57-15,5 20-29 16,0 13 18-16,-2 23 20 16,-1 8-10-16,-6 6-21 15,-1-7-12-15,4-20-32 16,6-13-3-16,4-18-45 15,-2-10-47-15,1-12-203 16</inkml:trace>
  <inkml:trace contextRef="#ctx0" brushRef="#br0" timeOffset="232642.8404">22327 14671 977 0,'1'-3'381'16,"6"-1"-236"-16,16 1-68 15,13-3 6-15,26 5 16 16,14-2-9-16,24 3-35 15,3 7-12-15,-9 4-25 16,-4 1 0-16,-17-4-32 16,-5-3-55-16,-9-5-169 15</inkml:trace>
  <inkml:trace contextRef="#ctx0" brushRef="#br0" timeOffset="232992.9672">23117 14071 783 0,'1'-6'356'0,"-1"-1"-162"16,-1 11-72-16,-3 9-58 15,-1 14-19-15,2 20-17 16,-2 8 11-16,4 26-2 16,1 8-8-16,1 0-4 15,2-5-3-15,1-24 1 16,3-8 2-16,4-20-46 15,-3-9-48-15,-1-10-195 16</inkml:trace>
  <inkml:trace contextRef="#ctx0" brushRef="#br0" timeOffset="233461.9579">22514 14334 640 0,'2'0'303'0,"7"0"-115"16,5 0-21-16,11 0-19 15,3-2-29-15,7 2-35 16,-4-1-17-16,-7 1-27 16,-5 1-8-16,-14 6-12 15,-5 3-5-15,-9 3-6 16,-7 6 0-16,-6 3-3 15,-5 3-1-15,1 1 1 16,4-2-1-16,5-5-1 16,3-3 0-16,11-2-6 15,3-7-2-15,12 0-3 16,6 4-1-16,10-8 4 16,3 5 1-16,5-5-35 15,-3-3-46-15,-6-2-154 16</inkml:trace>
  <inkml:trace contextRef="#ctx0" brushRef="#br0" timeOffset="233636.1865">22509 14435 845 0,'5'5'365'0,"7"-1"-169"15,6 0-40-15,8 0-26 16,4-2-32-16,12-2-55 15,-1 0-14-15,2-4-36 16,-3-2-53-16</inkml:trace>
  <inkml:trace contextRef="#ctx0" brushRef="#br0" timeOffset="234008.6782">22909 14161 609 0,'0'0'370'15,"-1"4"8"-15,-5 3-122 0,1 12-109 16,0 4-9-16,4 8-49 15,1 5-26-15,4-1-24 16,0-1-30-16,-2-7-69 16</inkml:trace>
  <inkml:trace contextRef="#ctx0" brushRef="#br0" timeOffset="238449.4996">22639 14260 678 0,'12'-2'346'0,"6"-3"-102"16,10 1-137-16,2-1-28 15,-1 2-106-15</inkml:trace>
  <inkml:trace contextRef="#ctx0" brushRef="#br0" timeOffset="241011.7018">21507 14855 622 0,'-15'-8'309'0,"-29"-8"-87"0,-2 3-59 16,-10 9-65-16,-5 8-19 16,4 17-46-16,3 10-23 15,15 14-29-15,10 10-8 16,22 7-2-16,12 1 2 15,22 2 12-15,11-4 6 16,21-4 8-16,7 0 2 16,10-20 5-16,6-11 1 15,0-31 3-15,1-17 3 0,-6-24 9 16,-6-8 25-16,-23-8 56 16,-18-6 24-16,-34-10 42 15,-20-3-7-15,-33-4-45 16,-9 5-24-16,-8 21-55 15,-2 13-25-15,10 25-26 16,4 15-41-16,-1 21-112 16,6 15-85-16</inkml:trace>
  <inkml:trace contextRef="#ctx0" brushRef="#br0" timeOffset="241345.8418">21463 14797 984 0,'3'-8'426'0,"-3"-4"-226"16,-2 7-48-16,-3 12-74 15,0 12-41-15,3 26-44 16,1 13-4-16,4 20 10 16,-2 5 3-16,-1 1 5 15,5 2 3-15,4-11-27 16,-1-10-54-16,-2-19-234 15</inkml:trace>
  <inkml:trace contextRef="#ctx0" brushRef="#br0" timeOffset="241580.7267">21139 15103 719 0,'18'2'307'0,"12"-1"-183"15,28 0 5-15,12-3 15 16,18-2-28-16,9 3-21 16,1 1-41-16,1 4-20 15,-19-3-45-15,-12-1-81 16</inkml:trace>
  <inkml:trace contextRef="#ctx0" brushRef="#br0" timeOffset="242857.6959">22609 14674 413 0,'0'0'265'0,"-1"-3"-15"16,-2 3-97-16,1 0-89 16,1 8-14-16,0 22-12 15,-1 66 4-15,3-23-5 16,1 3-7-16,4-1 0 15,2-6-1-15,0-18-90 16</inkml:trace>
  <inkml:trace contextRef="#ctx0" brushRef="#br0" timeOffset="243395.0059">21920 15139 283 0,'0'2'238'0,"-1"-2"9"16,0 1-85-16,1-1-28 16,0 0-44-16,5 0-1 15,25 0 3-15,46 3-17 16,-12 0-12-16,13 1-9 15,15 0-22-15,-2-1-4 16,-5 1-9-16,-5-2-1 0,-18-2-62 16,-3 0-93-16</inkml:trace>
  <inkml:trace contextRef="#ctx0" brushRef="#br0" timeOffset="244233.4514">22568 15169 420 0,'9'-4'186'0,"21"-3"-55"15,11 1-31-15,30 4 19 16,11 3 6-16,18 5-23 16,7 1-16-16,10 1-32 15,-3-2-16-15,-6-6-13 16,-1-2-5-16,-14-10-95 15,-4-2-152-15</inkml:trace>
  <inkml:trace contextRef="#ctx0" brushRef="#br0" timeOffset="245466.6171">24094 13727 296 0,'-2'0'204'0,"-4"6"17"15,-1 7-82-15,1 13-69 16,3 15-18-16,3 28-22 15,1 10-4-15,13 23-7 16,1 6-6-16,7 13-4 16,1 4 1-16,-6-9-2 15,-1-5 6-15,-9-19 3 16,-6-7 1-16,-2-11 4 0,-2-7-4 16,-5-14-2-16,0-3 0 15,-3-15-35-15,3-2-112 16</inkml:trace>
  <inkml:trace contextRef="#ctx0" brushRef="#br0" timeOffset="246012.9965">23500 15168 522 0,'0'0'270'0,"3"1"-55"0,11 1-105 16,6-2-25-16,19 0 3 15,12 0-5-15,16-3-21 16,10 3 2-16,13-2-31 15,1 2-10-15,-1 1-7 16,-7 0-14-16,-20 4-114 16,-14-3-271-16</inkml:trace>
  <inkml:trace contextRef="#ctx0" brushRef="#br0" timeOffset="246795.6223">24085 13734 449 0,'-5'0'237'16,"-4"5"-51"-16,-4 3-84 15,-5 9-66-15,1 3-4 16,-1 0-12-16,2 2-3 15,5-2-2-15,1-3-7 16,8-3-3-16,2-4 0 0,-1-4 4 16,1-6 5-16,2-2 5 15,-2 1 2-15,0 0 5 16,0-2 8-16,7-16 4 16,19-30 1-16,-14 27-5 15,-1-2-7-15,2 5 18 16,0 0 6-16,-4 6 12 15,1 5 0-15,-2 4-30 16,0 4-11-16,6 8-22 16,3 8-7-16,9 10-3 15,6 6 3-15,6 8 41 16,1 0-85-16</inkml:trace>
  <inkml:trace contextRef="#ctx0" brushRef="#br0" timeOffset="247664.4731">24207 14968 660 0,'-16'-10'353'15,"-13"-14"-81"-15,-5 6-133 16,-4 4-27-16,-5 4-56 16,3 10-21-16,-1 11-33 15,1 5-8-15,5 13-14 16,3 7-4-16,11 10-2 15,12 9 2-15,11 8 8 16,9-1 5-16,12 5 8 16,4-5 3-16,15-8 0 15,9-7 2-15,15-22-1 16,11-13 2-16,4-19 4 16,-4-12 4-16,-14-17 6 15,-8-10 16-15,-18-13 51 0,-5 1 35 16,-24 3 64-16,-16-3 20 15,-28 9-18-15,-13 2-33 16,-18 2-73-16,-2 9-37 16,-5 9-45-16,-1 6-50 15,11 9-142-15,11 9-95 16</inkml:trace>
  <inkml:trace contextRef="#ctx0" brushRef="#br0" timeOffset="248111.1481">24158 15083 201 0,'0'-2'173'16,"1"1"55"-16,-1-4-25 16,0 4-39-16,-1 0-18 15,-1-1-46-15,1 1-13 0,0 1-20 16,1 0-15-16,1 30-15 16,4 45-8-16,-2-21-14 15,0 3-4-15,-2 1 2 16,-1-8-18-16,2-12-116 15,-2-9-162-15</inkml:trace>
  <inkml:trace contextRef="#ctx0" brushRef="#br0" timeOffset="248488.9379">24168 15190 497 0,'0'0'268'0,"9"-1"-29"16,6-4-69-16,16 2-44 16,5 0-17-16,3 0-37 15,2 3-14-15,-2 6-18 16,0 1-7-16,0 0-11 15,1 0-25-15</inkml:trace>
  <inkml:trace contextRef="#ctx0" brushRef="#br0" timeOffset="249534.8243">21399 15348 711 0,'-1'0'314'16,"-1"7"-157"-16,1 9-66 15,8 29-66-15,-1 13-4 16,4 28-7-16,10 20-3 15,-5 17-4-15,0 2 1 16,-1 8 5-16,-11-9 2 16,0-10 1-16,0-9 1 0,0-19-14 15,3-18-54-15</inkml:trace>
  <inkml:trace contextRef="#ctx0" brushRef="#br0" timeOffset="250643.9169">21517 16560 268 0,'-3'0'212'15,"1"-1"37"-15,2 1-73 16,0 0-85-16,0 0-22 0,23 0-32 16,48-2-6-16,4 2 22 15,16 0 25-15,30 6 20 16,11 1 4-16,6 1-23 15,-4-1-30-15,-14-3-23 16,-10 3-4-16,-25-5-41 16,-11 2-75-16</inkml:trace>
  <inkml:trace contextRef="#ctx0" brushRef="#br0" timeOffset="251610.7551">22585 15104 371 0,'-2'-3'248'0,"-3"3"-3"0,2 5-97 16,2-5-94-16,-1 23-26 16,7 64-20-16,5-17-3 15,3 15-1-15,-1 3 1 16,-4-11 6-16,-3-15 2 15,1-14-13-15,-1-10-57 16</inkml:trace>
  <inkml:trace contextRef="#ctx0" brushRef="#br0" timeOffset="251911.9559">22374 15684 701 0,'7'-3'253'0,"17"-2"-170"16,13 0-27-16,26 5 48 15,22 0 9-15,22 9-19 0,-1-3 1 16,3 4-39-16,-15-2-17 16,-20-4-16-16,-10-3 17 15,-20 0-146-15,-11-1-212 16</inkml:trace>
  <inkml:trace contextRef="#ctx0" brushRef="#br0" timeOffset="252248.6749">22426 15667 745 0,'0'9'273'0,"-9"10"-193"16,8 12-28-16,-2 18 8 16,3 11 15-16,8 17-4 15,-7-8-6-15,5-1-14 16,-3-10-13-16,-3-20-16 0,8 0-1 15,-5-15-4-15,3-6-14 16,4-11-231-16</inkml:trace>
  <inkml:trace contextRef="#ctx0" brushRef="#br0" timeOffset="252509.5767">22396 16164 731 0,'11'5'291'16,"16"-2"-168"-16,19 4-54 16,13-2 7-16,30-3 21 15,10 3-12-15,3-4-15 16,3 2-6-16,-12 0-34 15,-7-3-10-15,-10-3-6 16,-10 2-22-16,-21-3-120 16,-5 4-103-16</inkml:trace>
  <inkml:trace contextRef="#ctx0" brushRef="#br0" timeOffset="252804.9247">23168 15745 777 0,'0'-3'367'0,"-1"1"-158"16,0 4-80-16,0-2-68 15,1 13-23-15,1 60-10 16,5-16 6-16,4 8-2 16,2-2-3-16,-1-5-3 15,-2-10-1-15,-4-13-37 16,0-4-56-16</inkml:trace>
  <inkml:trace contextRef="#ctx0" brushRef="#br0" timeOffset="253297.1032">22534 15883 619 0,'0'1'282'0,"-2"0"-141"0,5 4-67 16,-3-5 3-16,0 0-6 15,20 2 5-15,41 8 7 16,-23-7-7-16,-3 0-25 16,-4-1-9-16,-15 0-12 15,-8 3-1-15,-10 4-1 16,-5 7-3-16,-9 3-2 16,-3 3-2-16,-3 1-8 15,2-3-2-15,6-2-5 16,6 0-1-16,11-4-2 15,5-10-2-15,10-4 1 16,3-1 0-16,8-2-1 16,4 1 0-16,-3 4-1 15,-3-2-24-15,-7 0-122 16,-5-2-137-16</inkml:trace>
  <inkml:trace contextRef="#ctx0" brushRef="#br0" timeOffset="253475.512">22552 16018 446 0,'1'0'268'0,"8"1"23"16,4-3-136-16,14 5-75 16,6-3-8-16,10-1-41 15,5 3-15-15,-6-6-32 16,-1 6-128-16</inkml:trace>
  <inkml:trace contextRef="#ctx0" brushRef="#br0" timeOffset="253665.573">22756 15870 729 0,'8'-1'271'0,"9"0"-199"16,0 0-59-16,10 1-11 15,-4 1-2-15,2 1-35 0,-2 0-92 16</inkml:trace>
  <inkml:trace contextRef="#ctx0" brushRef="#br0" timeOffset="253812.542">22970 15802 631 0,'-1'0'358'0,"1"6"-60"0,-1 1-67 16,1 9-89-16,0 1-28 15,0 4-41-15,6 6-19 0,-2-1-27 16,5 2 4-16,3-6-225 16</inkml:trace>
  <inkml:trace contextRef="#ctx0" brushRef="#br0" timeOffset="254688.6504">22798 16136 270 0,'-1'-2'205'0,"1"-1"53"16,-2-3-14-16,1 5-64 15,0 1-33-15,-1 0-64 16,2 20-34-16,2 50-26 16,0-22-1-16,4 9-10 15,-3-2-2-15,4-1 4 16,-4-10 0-16,2-9-20 16,-1-6-40-16,-3-11-220 15</inkml:trace>
  <inkml:trace contextRef="#ctx0" brushRef="#br0" timeOffset="255094.2504">22677 16587 556 0,'1'-1'272'16,"3"1"-68"-16,7 0-122 15,4 1-27-15,18 6-23 16,5-1-18-16,7 2-316 0</inkml:trace>
  <inkml:trace contextRef="#ctx0" brushRef="#br0" timeOffset="255749.3095">22769 16596 564 0,'3'-3'244'0,"6"2"-111"15,6-2-76-15,23-1-36 16,16 4 16-16,38 2 17 16,20 2-6-16,23-1 0 15,12 4-8-15,1-2-16 16,-2 8 0-16,-14 0-6 15,-11 0-2-15,-22-4-31 16,-11-9-48-16</inkml:trace>
  <inkml:trace contextRef="#ctx0" brushRef="#br0" timeOffset="256364.3317">24232 15492 301 0,'-1'-8'236'0,"1"-5"61"0,3 7-42 15,-6 2-79-15,3 9-47 16,-3 15-77-16,-1 13-27 16,6 26-15-16,3 15 0 15,5 34-3-15,3 10 0 0,2 10 1 16,-4-4 4 0,0-16 4-16,-3-11 0 0,0-16-2 15,-1-9 1-15,1-19-1 16,-8-9 3-16,3-10-69 15,-2-8-98-15</inkml:trace>
  <inkml:trace contextRef="#ctx0" brushRef="#br0" timeOffset="256846.94">23995 16652 722 0,'3'-3'286'0,"11"-2"-174"16,9-1-25-16,17-4-13 16,11 3-15-16,14 1-30 15,0 2-12-15,-4 7-6 16,-9 2-2-16,-12-3-80 15</inkml:trace>
  <inkml:trace contextRef="#ctx0" brushRef="#br0" timeOffset="262109.1733">22897 13318 741 0,'-1'2'305'0,"-2"3"-180"15,4 1-37-15,-1-6-24 16,0 0-3-16,13 5-4 15,42 22-11-15,-26-19-19 16,-5-2-4-16,-6-2-6 16,-6 0 7-16,-9 2 31 15,-3 2 18-15,-8 2 25 0,-4 4 8 16,-8-1-12-16,1-1-9 16,-1 0-22-16,3-2-13 15,10-1-23-15,1-2-9 16,6-4-16-16,3 0-18 15,8 0-128-15</inkml:trace>
  <inkml:trace contextRef="#ctx0" brushRef="#br0" timeOffset="262884.6693">22781 12637 687 0,'1'-6'344'15,"-2"-7"-105"-15,4 10-124 16,-3 2-29-16,7 7-50 16,0 12-23-16,-2 7-10 15,3 9 1-15,-5 7 3 16,3 3 2-16,2 4 1 16,-5-3 2-16,-3-9 4 15,3-3 3-15,-3-11 2 16,0-3 1-16,2-9 0 15,-2-4 8-15,-1-8 7 0,0-8-1 16,8 1-7-16,-7-5-11 16,9 5-19-16,4 3-5 15,-2 6-8-15,10 10 0 16,-6-2 4-16,1 8 5 16,-8-6 7-16,-3 2 5 15,-5 1 10-15,-7-1 3 16,-6 1 5-16,-10-6 0 15,3-5-5-15,1-2-13 16,8-6-98-16,7 2-92 0</inkml:trace>
  <inkml:trace contextRef="#ctx0" brushRef="#br0" timeOffset="263367.6197">23084 13106 466 0,'-3'-5'274'16,"-6"-3"-15"-16,-4 1-49 15,-3 0-51-15,2 6-31 16,-2-1-60-16,1 2-26 0,3 6-43 15,0-5-9-15,7 13-4 16,4-1-2-16,4 1 6 16,6 6 2-16,4-7 8 15,3 0 1-15,3-7 8 16,-1-5 5-16,-2-4 50 16,-2-6 18-16,-5-4 19 15,-4-1 2-15,-11-2-44 16,-4 1-20-16,-4 7-81 15,-1-1-78-15</inkml:trace>
  <inkml:trace contextRef="#ctx0" brushRef="#br0" timeOffset="264239.5231">23195 13083 348 0,'-2'-5'283'0,"-3"-3"26"15,2 0-91-15,0-4-27 16,1 3-69-16,2 6-22 16,-1-2-51-16,1 10-18 15,0-5-16-15,0 0-9 16,0 0-1-16,2 12 1 16,13 42-3-16,-7-28 1 15,-4 4 2-15,-3-8 1 0,-2-3 2 16,-1-2 1-1,2-8 2-15,0-1-1 0,0-6 0 16,3 1-3-16,-1-6-16 16,-2 2-16-16,0 0-33 15,0 0-4-15,1-12 9 16,43-31 15-16,-32 29 29 16,3 4 7-16,-5 2 4 15,-1 0 3-15,-3 4 18 16,-3 0 7-16,-3 7 9 15,-3 0-1-15,2-2-17 16,0 0-6-16,-1 0-11 16,1 0-2-16,-3 4-1 15,-6 5-2-15,-25 31 0 16,34-30 3-16,2-2 17 0,7-1 10 16,6-5 15-16,2 1 1 15,7-1-14-15,-1-2-8 16,2 0-11-16,-1 0-1 15,-6 1-28-15,-2 0 292 16</inkml:trace>
  <inkml:trace contextRef="#ctx0" brushRef="#br0" timeOffset="266883.9604">22978 15095 603 0,'-1'0'317'16,"-4"-3"-84"-16,5 3-90 15,-1 0-27-15,1 0-35 16,0 0-16-16,0 0-20 15,23 8 1-15,35 11-15 16,-25-14-7-16,1 1-5 16,-1 3-2-16,-12-7-2 15,-1 1 1-15,-12 2 6 16,-7-3 9-16,-3 6 18 0,-7-2 7 16,-2 2 8-16,-3 0-3 15,-1 2-11-15,-2 4-6 16,0 0-10-16,0 2-5 15,4-2-12-15,1-4-4 16,7-2-43-16,4-1-56 16,2-5-52-16</inkml:trace>
  <inkml:trace contextRef="#ctx0" brushRef="#br0" timeOffset="267454.9014">23226 14701 699 0,'-2'-1'287'16,"-1"4"-149"-16,3 5-58 15,4 7-28-15,2 3 3 16,-1 6 14-16,-1 3-4 15,-4 4-5-15,1 1 0 16,0-1-27-16,3-2-8 0,-4-6-5 16,-2-6-1-16,1-5 2 15,1-6 5-15,1-6 6 16,2-5-2-16,-3 4-7 16,0 0-9-16,3-11-14 15,21-33-2-15,-9 34-9 16,5 4-1-16,-3 7-1 15,-1 1 1-15,-3 7 7 16,-6-3 3-16,2 10 4 16,-5-3 5-16,-5 3 7 15,-4 3 3-15,-11-8 3 16,-4-2 1-16,-3-6-2 16,1-2-9-16,2-8-75 15,9 1-67-15,11 3-321 16</inkml:trace>
  <inkml:trace contextRef="#ctx0" brushRef="#br0" timeOffset="267813.5608">23429 14939 534 0,'1'0'363'15,"1"0"-12"-15,-2 3-158 16,0-3-34-16,-1 0-60 16,0 0-17-16,0 11-15 15,0 5-20-15,1 27-21 16,1-29-8-16,7-1-15 16,-5-9-48-16</inkml:trace>
  <inkml:trace contextRef="#ctx0" brushRef="#br0" timeOffset="268576.4935">23556 14911 788 0,'0'-1'358'0,"0"1"-191"0,0 2-46 16,0-2-62-16,0 0-20 15,0 5-6-15,2 11-2 16,6 37-11-16,-8-37-5 16,0-1-3-16,0-6 0 15,0-9 0-15,0 5 0 16,2-8-24-16,-2 1-26 0,0 1-48 15,0 0-19-15,0 0 3 16,5-6 19-16,0-2 45 16,36-30 15-16,-27 29 21 15,0 4 5-15,-6 1 21 16,-1 1 16-16,-7 4 30 16,-1 0 5-16,-3 2-16 15,3-2-11-15,0 0-12 16,-5 2-2-16,-10 6 2 15,-27 14-3-15,36-15-17 16,0-1-2-16,7-3 5 16,3 6 5-16,7-2 12 15,4 5 5-15,6-4-1 16,0 0-6-16,2-2-9 16,1-3-2-16,-3-2-1 15,-4-2-22-15</inkml:trace>
  <inkml:trace contextRef="#ctx0" brushRef="#br0" timeOffset="269325.392">23397 16503 596 0,'-2'-2'353'0,"0"3"-9"16,1 3-158-16,1-4-100 15,0 0-9-15,0 0-21 16,21 7-7-16,36 25-7 15,-24-23-9-15,-3-4-9 16,-3-1-4-16,-11 1 0 16,-6-3 3-16,-10 0 10 15,-8 5 7-15,-14 3 8 16,-6 5-3-16,-8 1-11 16,5 1-10-16,9-2-17 15,6-3-46-15,16 1-169 0</inkml:trace>
  <inkml:trace contextRef="#ctx0" brushRef="#br0" timeOffset="269922.9131">23386 16853 757 0,'-1'0'357'16,"-1"0"-143"-16,2 1-121 15,0-1-20-15,-1 0-27 16,1 0-5-16,0 12-3 0,0 39-4 16,7-23-13-16,-7 3-4 15,0 1-7-15,0-3 0 16,-7-6 0-16,1-4 0 15,7-8 1-15,-1-2 0 16,0-9 0-16,1-3 0 16,-1-9-3-16,5-3-1 15,3 2-7-15,3-6 0 16,4 6-5-16,-1 2-2 0,4 7-3 16,-3 0 0-16,5 7 2 15,4 9 2 1,-6-3 6-16,-1 9 3 0,-16-4 6 15,-5-3 1-15,-11 3 4 16,-10-2 0-16,-1-3 2 16,-4-2-1-16,6-8-26 15,5-3-27-15,7-5-94 16,5 5-65-16</inkml:trace>
  <inkml:trace contextRef="#ctx0" brushRef="#br0" timeOffset="270356.0455">23628 17149 373 0,'3'-7'277'0,"7"-5"52"16,0 0-96-16,3 11-87 16,0 1-35-16,-3 5-45 15,1 8-14-15,-8 4-9 16,-4 1 2-16,-10 2-7 15,-4 3 0-15,-5-4-9 16,0-1-7-16,3-7-7 16,3-5 0-16,7-4-2 15,6-2-2-15,4-1-2 16,-3 0 4-16,0-1-2 16,17 2 1-16,34 6-2 15,-31-2-5-15,1 0-2 16,-3 1-35-16,-7-5-195 15</inkml:trace>
  <inkml:trace contextRef="#ctx0" brushRef="#br0" timeOffset="270755.9511">23823 17173 1054 0,'-1'0'455'16,"-4"1"-228"-16,4 5-94 15,1-6-62-15,0 0-15 0,1 13-22 16,5 32-9-16,-9-30-12 16,-2-3-2-16,2 1-2 15,-2-3 1-15,9-2 0 16,-4-3-2-16,0-6-11 16,1-3-6-16,-1 3-6 15,0 0-3-15,1 0 4 16,14-8 2-16,24-19 2 15,-27 19 1-15,-3 3 6 16,-1 0 3-16,2 4 7 16,-11-1 1-16,-5 5 0 15,1 4-1-15,-8 2-1 16,6 2 6-16,-1-1 4 16,0-1 0-16,8-1-3 15,3 1-1-15,6 2 8 16,2-3 2-16,4 1 2 0,0-3-3 15,3 1-3-15,0-1-34 16</inkml:trace>
  <inkml:trace contextRef="#ctx0" brushRef="#br0" timeOffset="271517.4708">22187 16491 373 0,'3'-2'268'0,"-1"1"54"16,1 1-87-16,-3 0-59 16,0 0-19-16,-1 0-48 15,0 0-18-15,0 0-26 16,-13 5-14-16,-38 35-10 16,31-27-4-16,1 2-15 15,0-12-7-15,10 7-9 16,-1-3-1-16,9 1 1 15,4 8 2-15,4-4 4 0,7 3-2 16,5 0 2-16,3 0-2 16,10-2-10-16,-1-5-47 15</inkml:trace>
  <inkml:trace contextRef="#ctx0" brushRef="#br0" timeOffset="272066.9681">22026 16943 568 0,'0'-2'343'16,"1"1"-58"-16,-1-5-96 0,-1 5-30 16,0 0-66-16,0 0-21 15,-1 0-22-15,0 0-8 16,-14-6-6-16,-31-29-3 15,26 35-12-15,-4 3-7 16,8 10-13-16,6 5-6 16,3 3-5-16,8 3 0 15,2-6 3-15,4-4 2 16,5-3 5-16,-1-6 0 16,5 0 5-16,3-2 1 0,2-3 3 15,-2-4 2-15,-3-7 3 16,-3 4 1-16,-7 0-4 15,0 2-1-15,-4 5-5 16,-4-4-2-16,3 9 12 16,0-4 3-16,0 0 1 15,1 8 0-15,5 8-11 16,13 28-2-16,-10-33-17 16,-2-1-44-16,0-7-390 15</inkml:trace>
  <inkml:trace contextRef="#ctx0" brushRef="#br0" timeOffset="272388.2733">22077 17086 639 0,'0'-4'390'0,"3"-3"8"0,6 1-181 15,6-6-103-15,4 5-20 16,6 7-44-16,-2-1-13 15,-3 6-13-15,-3 7-5 16,-12-4 5-16,-5 8 2 16,-13 3 6-16,-7-2 0 15,-7 5-7-15,-1-4 1 16,6 8-17-16,6-5-5 16,10-6-4-16,5 2-2 0,3-12 6 15,5-1 4 1,4-2 3-16,1 0 1 0,4 1-2 15,4-1-2-15,2-2-15 16,-1-2-42-16,-4-4-133 16,-3 1-372-16</inkml:trace>
  <inkml:trace contextRef="#ctx0" brushRef="#br0" timeOffset="272806.9393">22297 17149 807 0,'0'0'408'15,"0"0"-125"-15,0 0-135 0,0 0-28 16,0 0-37-16,3 11-12 16,15 40-29-16,-18-30-13 15,-4-8-14-15,-2 0-4 16,1-4-1-16,5-3 0 15,3 1-5-15,0-6-6 16,3-3-16-16,1-2-8 16,5-4-13-16,-4-4-4 0,13 3 7 15,-10-3 5-15,-4 1 14 16,3 1 11-16,-9 7 8 16,3 0 5-16,-2 4 10 15,-2-1 0-15,-1 0-2 16,0 0-2-16,0 0-4 15,0 1-2-15,-4 8 0 16,0-2-2-16,-5 28 1 16,11-30 3-16,6 2 5 15,0-3 1-15,-4-4-5 16,10 0-3-16,3 0 0 16,3 0-27-16</inkml:trace>
  <inkml:trace contextRef="#ctx0" brushRef="#br0" timeOffset="273603.9748">21829 15161 636 0,'6'-4'285'0,"13"-1"-153"16,4 4-44-16,-1 0-41 15,8 7-330-15</inkml:trace>
  <inkml:trace contextRef="#ctx0" brushRef="#br0" timeOffset="274132.3349">22254 15054 672 0,'-2'-1'352'15,"-4"2"-75"-15,-2 5-73 16,-6 5-74-16,-3 1-26 16,-8 4-45-16,-1-2-14 15,4 0-22-15,2-2-6 16,7-5-10-16,5 1-5 16,4-6-4-16,5 2 0 0,10 1 5 15,2-1 4-15,11 7 3 16,2-2 1-16,1 3-1 15,4 4-2-15,-9-5-42 16,-5 1 14-16</inkml:trace>
  <inkml:trace contextRef="#ctx0" brushRef="#br0" timeOffset="274668.9323">22033 15443 414 0,'1'-3'306'16,"-1"-4"64"-16,0 1-111 0,-5-1-91 16,0-5-25-16,-2 3-43 15,-3 0-10-15,-1-2-19 16,-2 7-10-16,-5 3-24 15,-2 2-17-15,4 8-19 16,-1 5-5-16,6 2-10 16,7 3-1-16,0-2 3 15,8 1 2-15,3-3 7 16,1-6 3-16,4-2 3 16,0-7 2-16,2-4 2 15,-2 0 0-15,0-6 0 16,-2 3 0-16,-2 3-3 15,-4-1-2-15,-1 10-2 16,1 5-1-16,-6-1 1 16,2 5 0-16,0-6 0 15,1 2 0-15,3-1-16 16,3-2-36-16,4-2-181 16</inkml:trace>
  <inkml:trace contextRef="#ctx0" brushRef="#br0" timeOffset="274940.9282">22092 15544 846 0,'-2'-1'391'0,"2"4"-169"15,0 4-43-15,-1-7-43 16,0 0-15-16,0 4-17 16,-1 8-15-16,-3 36-32 15,4-33-15-15,2 0-22 16,0-3-2-16,2-7-75 16,0 0-102-16</inkml:trace>
  <inkml:trace contextRef="#ctx0" brushRef="#br0" timeOffset="275265.6508">22208 15549 601 0,'0'3'348'0,"0"2"-25"15,-1-2-174-15,0-3-21 0,1 0-35 16,0 3-14-16,-1 13-30 16,-1 30-13-16,0-30-17 15,-1-1-5-15,2-6-4 16,-3-2 1-16,3-7-18 15,0 1-20-15,0-1-53 16,1-1-30-16,0 0-56 16,0 0-30-16,0 0-118 15</inkml:trace>
  <inkml:trace contextRef="#ctx0" brushRef="#br0" timeOffset="275532.6807">22276 15620 295 0,'4'-3'220'0,"5"-3"37"15,-7-3-30-15,0 5-31 16,0 0-19-16,-4 4-35 16,2 0-11-16,-1 0-37 15,0 0-14-15,0 0-18 0,0 0-13 16,-3 7-19-16,-7-3-6 16,-28 31-11-16,30-27-2 15,3-4-3-15,2 2-1 16,3 1 5-16,1-5 4 15,8 5 8-15,0-3 2 16,9 2-3-16,3-1-6 16,-3-3-6-16,6 1-2 0,-7-5-22 15,1-1-39 1</inkml:trace>
  <inkml:trace contextRef="#ctx0" brushRef="#br0" timeOffset="288707.1613">18714 14640 405 0,'-14'1'249'0,"-14"-4"-1"16,4-4-45-16,14-8-61 15,6-3-28-15,17-9-43 16,11-2-12-16,20-5-9 15,10-2-1-15,21 6-14 16,2 7-13-16,7 14-19 16,2 9-1-16,-3 16-2 15,8 13 1-15,-1 10 1 16,2 2-1-16,-2-1 5 16,-1-8 1-16,3-7 5 0,-7-2 0 15,-10-5 1-15,-11-3 1 16,-25-7 1-16,-9-3-1 15,-23-5-25-15,-10-8-14 16,-14-8-14-16,-10-7 1 16,-9-7 24-16,-7-3 12 15,-3 5 12-15,-1 6 8 16,10 5 10-16,9 10 5 16,11 3-6-16,9 3-14 0,13 6-17 15,8-3-8-15,23 5-3 16,5 2 4-16,13 4 4 15,1 2 3-15,-9 1 6 16,-2 3 9-16,-17 1 14 16,-4 0 20-16,-16 2 24 15,-7 0 3-15,-15-3 0 16,-4 3-17-16,-8-2-27 16,-3-1-13-16,1-1-103 15,-5-3-86-15</inkml:trace>
  <inkml:trace contextRef="#ctx0" brushRef="#br0" timeOffset="289242.9266">18974 13997 740 0,'-2'10'294'16,"5"10"-173"-16,-3 6-74 16,2 1 0-16,4 3-10 15,-2-4-6-15,1-7-14 16,1-8-1-16,-2-9 9 16,-4-6 0-16,0-9-8 15,-1-3-3-15,-8-9-12 16,4 3-1-16,-3-6 2 15,6 1 1-15,5 5 4 16,6-2 0-16,6 3 4 16,-1 1 1-16,10 11-6 15,0 3-1-15,6 12-7 0,0 4 0 16,-10 4 16-16,-3 2 26 16,-11 4 37-16,-4 2 13 15,0 7-6-15,-1-3-20 16,0-2-32-16,1 1-10 15,0-12-29-15,2 1-51 16</inkml:trace>
  <inkml:trace contextRef="#ctx0" brushRef="#br0" timeOffset="289422.921">19356 14206 694 0,'0'0'430'0,"1"0"11"16,0 1-208-16,-1-1-133 15,0 0-32-15,0-1-117 16,0-1-106-16</inkml:trace>
  <inkml:trace contextRef="#ctx0" brushRef="#br0" timeOffset="289628.3998">19417 14035 944 0,'3'-5'445'0,"8"0"-158"0,4 7-101 15,6 7-93-15,7 8-25 16,5 10-42-16,-1-2-11 15,-2 3-2-15,-5-1-3 16,-5-3-86-16,-4-2-77 0</inkml:trace>
  <inkml:trace contextRef="#ctx0" brushRef="#br0" timeOffset="289798.9115">19674 14063 1084 0,'-9'4'467'0,"-13"3"-251"16,-5 5-58-16,-1 4-79 16,3 5-27-16,2 3-39 15,6 1 0-15,7-1-98 16,-3-4-97-16</inkml:trace>
  <inkml:trace contextRef="#ctx0" brushRef="#br0" timeOffset="289974.7493">19899 14312 1456 0,'-4'1'619'16,"-5"1"-325"-16,-2-1-116 15,0-1-94-15,1-1-40 0,6-1-168 16,4 2-168-16</inkml:trace>
  <inkml:trace contextRef="#ctx0" brushRef="#br0" timeOffset="290341.1636">18597 14912 721 0,'0'8'374'15,"0"9"-51"-15,1 8-128 16,4 7-61-16,-3-2-27 16,5 2-59-16,-4-6-15 15,-3-10-27-15,6 0-48 0,0-8-169 16</inkml:trace>
  <inkml:trace contextRef="#ctx0" brushRef="#br0" timeOffset="290575.9149">18674 14834 832 0,'11'-8'403'16,"7"-6"-153"-16,10 11-128 15,5 6-35-15,9 16-36 16,5 8-2-16,-5 9 0 15,-5 4 0-15,-16-3-10 16,-8 0-11-16,-16-6-5 16,-10-2 1-16,-16 1 0 15,-11-8-6-15,-3-1-31 16,-4-6-36-16,7-13-74 0,5-1-50 16,12-4-125-16,9-3-117 15</inkml:trace>
  <inkml:trace contextRef="#ctx0" brushRef="#br0" timeOffset="290973.9354">19033 14945 892 0,'0'1'422'0,"-2"1"-132"15,2 11-102-15,0 5-87 16,7 8-3-16,3 6-41 16,-5-4-12-16,-1-2-19 15,-5-5-5-15,-2-5-1 16,3 0 4-16,-2-10-35 16,-1-4-20-16,0-4-30 15,1 1-17-15,1 0 23 16,0-3 17-16,-7-18 24 15,-10-30 10-15,13 23 6 16,4 1 0-16,0-2-1 16,2-1 3-16,7 4 9 15,1 1 7-15,-3 5 2 16,11 6-4-16,-1 6-13 16,5-1-5-16,13 8-6 15,-5 2 2-15,6 2-32 0,-1 3-45 16,-6 1-150-16,1-3-178 15</inkml:trace>
  <inkml:trace contextRef="#ctx0" brushRef="#br0" timeOffset="291185.9211">19125 15055 1726 0,'20'0'0'16,"-2"0"2"-16,19 3-59 16,2-1-95-16</inkml:trace>
  <inkml:trace contextRef="#ctx0" brushRef="#br0" timeOffset="291457.4529">19373 14925 787 0,'1'0'372'16,"6"2"-139"-16,4-3-61 0,8 0-58 16,10 0-8-16,-1-4-23 15,4 2-17-15,-2 1-34 16,-7-2-8-16,0 3-19 16,-5 0-31-16,-6 1-121 15,-3-4-95-15</inkml:trace>
  <inkml:trace contextRef="#ctx0" brushRef="#br0" timeOffset="291656.2552">19518 14946 549 0,'2'7'293'0,"-2"9"-63"15,0 2-25-15,0 4-47 16,-3 1-15-16,2 3-41 15,-2-1-20-15,0 3-43 16,3-4-12-16,0-1-3 16,3-6-37-16,4-6-120 15,-1-3-216-15</inkml:trace>
  <inkml:trace contextRef="#ctx0" brushRef="#br0" timeOffset="291881.2574">19620 14925 820 0,'-1'0'447'0,"-2"2"-47"0,5 17-232 16,0 2-37-16,1 6-24 16,3 2-17-16,-1 2-40 15,-1 3-14-15,1 0-15 16,-2 0-1-16,1-7-22 15,0-4-45-15,1-7-109 16,-1-4-87-16</inkml:trace>
  <inkml:trace contextRef="#ctx0" brushRef="#br0" timeOffset="292102.8529">19402 15231 700 0,'7'-3'353'0,"10"-1"-64"0,7-2-113 15,9-3-36-15,2 3 0 16,12 0-33-16,-1 3-19 16,1 3-40-16,1 0-16 15,-5 1-12-15,-3-1 6 16,-11-2-63-16,-6 0-51 15</inkml:trace>
  <inkml:trace contextRef="#ctx0" brushRef="#br0" timeOffset="292463.929">19569 14938 552 0,'0'0'325'0,"0"-1"-44"0,2 1-50 16,-2-2-59-16,0 1-24 15,25 1-13-15,37 1-13 16,-26 3-25-16,-4-4-16 16,-1 2-31-16,-6-3-12 15,-7 0-84-15,-4 1 5 0</inkml:trace>
  <inkml:trace contextRef="#ctx0" brushRef="#br0" timeOffset="297077.0956">21909 11604 667 0,'-1'-5'336'0,"0"-1"-99"16,-1 6-62-16,1 0-64 16,0 21-36-16,-1 60-31 0,-2-17-7 15,6 14-12-15,-2 0 1 16,0-5-7-16,4-11-3 16,-8-15-22-16,5-5-52 15,0-17-189-15</inkml:trace>
  <inkml:trace contextRef="#ctx0" brushRef="#br0" timeOffset="297317.7427">22120 11644 693 0,'-1'-14'402'0,"0"-11"-40"15,-2 5-102-15,-2 16-112 16,0 4-44-16,1 17-60 15,0 12-7-15,2 16-15 16,3 16-6-16,4 6-9 16,3-1-1-16,1 1 4 15,0-12 4-15,-1-12-23 16,-3-5-50-16,-5-13-140 16,-2-7-171-16</inkml:trace>
  <inkml:trace contextRef="#ctx0" brushRef="#br0" timeOffset="297480.4751">21944 11951 835 0,'2'-5'392'16,"4"-2"-120"-16,4 2-101 15,10 1-67-15,3 4-20 16,4 0-51-16,3 0-9 15,0 1-85-15</inkml:trace>
  <inkml:trace contextRef="#ctx0" brushRef="#br0" timeOffset="297970.8339">22275 12032 884 0,'2'4'380'0,"3"4"-193"0,1 6-46 15,-1 7-28-15,5 4-27 16,-10 4-37-16,3 2-13 16,-3-7-14-16,-3-2-1 15,1-8 0-15,1-7 0 16,0-8-16-16,2-6-11 16,5-8-17-16,2-3-5 15,9-1 8-15,-9-4 5 16,9 4 13-16,-5 4 2 0,-2 7 3 15,2 4 3-15,-6 3 8 16,-6 1 5-16,-5 3 10 16,4-3 4-16,0 0-1 15,-4 8-5-15,-1 7-6 16,-7 28-1-16,13-32-7 16,3-2-2-16,9-4-6 15,3 0-3-15,9-3 1 16,6-2-11-16,-1-1-109 15</inkml:trace>
  <inkml:trace contextRef="#ctx0" brushRef="#br0" timeOffset="298466.8273">22805 11677 621 0,'-7'-8'397'0,"-7"3"-12"15,-3 1-105-15,-6 12-130 16,-1 11-42-16,-7 6-62 16,-1 14-14-16,3 12-29 15,8 8-3-15,14 2-5 16,9-4 3-16,17-7 1 16,3-6 2-16,8-7 5 15,2-4 2-15,0-13-56 0,3-4-74 16</inkml:trace>
  <inkml:trace contextRef="#ctx0" brushRef="#br0" timeOffset="298856.7827">22874 11870 1018 0,'3'0'424'0,"-2"-1"-196"0,8 1-153 16,7 0-20-16,3 0-3 15,6 3-13-15,2 2-21 16,-6-3-4-16,1 3-1 16,-1-2 0-16,-11 2 0 15,-3-1 3-15,-7 5 11 16,-7 4 2-16,-5 5-1 15,-7 4-4-15,-1 2-16 16,-1-1-3-16,2 2-3 16,6-6 1-16,7-2-1 15,1-6-2-15,5-4 0 16,5-2 4-16,6-3 9 16,5 3 4-16,9-7 2 15,-1 0-5-15,5-2-9 16,-2 0-1-16,0 4-53 0,-4-2-69 15</inkml:trace>
  <inkml:trace contextRef="#ctx0" brushRef="#br0" timeOffset="299052.9215">22881 11984 1030 0,'-4'1'471'0,"-1"3"-230"16,6 1-90-16,12 0-92 16,5 1-31-16,11-5-15 15,6 1-3-15,4-2 0 16,1-3-15-16,-2-2-152 16</inkml:trace>
  <inkml:trace contextRef="#ctx0" brushRef="#br0" timeOffset="299319.6917">23170 11762 1269 0,'10'1'462'0,"13"8"-369"0,5 8-33 15,9 14-8-15,-6 6-7 16,-5 11-11-16,0 3-3 16,-16 1-3-16,-3 2 3 15,-13-6 5-15,-3-4-1 16,-8-10 2-16,2-5 11 0,0-12-78 16,-8-6-512-16</inkml:trace>
  <inkml:trace contextRef="#ctx0" brushRef="#br0" timeOffset="301874.8099">21937 12359 232 0,'-51'2'126'0,"-37"2"-6"16,17-2-8-16,14 0 15 16,34-1 1-16,20-1-29 15,44 0-42-15,26-1-14 16,44 1-23-16,27 4 4 0,31 6 17 16,19 3 14-16,15 3 22 15,-3 1 7 1,-5-1-19-16,-14 0-15 0,-37-4-21 15,-17-5-6-15,-45-5 1 16,-23-2-6-16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34:13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11629 14413 610 0,'7'-1'227'0,"8"-6"-147"0,-1 0-5 16,6-3 18-16,-7-4 17 16,1-6 4-16,-1-5-8 15,-6-15-13-15,-1-10-12 16,-11-13-27-16,-4-7-12 16,-10-14-23-16,-11-6-2 0,-17-10-4 15,-13-4 0 1,-22 1 2-16,-4-5 2 0,-13-5 3 15,-10-2 3-15,-16-9 1 16,-4-3-1-16,-11-7 7 16,-2 0 6-16,5-2 12 15,-5-2 3-15,-5 3 0 16,0 0-5-16,-6 12-17 16,-4 6-6-16,3 14-12 15,0 5-6-15,-8 11-4 16,6 6-1-16,19 12 0 15,2 6-2-15,21 2 1 16,7 1-1-16,12 3 2 16,15 3 0-16,21 5 0 15,7 5 0-15,16 8 1 16,-1 5 2-16,11 10 1 16,3 4 1-16,5 6-6 0,8 3-6 15,4 5-23-15,5 3-10 16,1 8-5-16,2 5 1 15,1 10 20-15,-1 4 8 16,-2 13 8-16,-3-2 4 16,-4 1 4-16,1-1 2 15,1-13 5-15,3-2 1 16,3-16 10-16,0-7 5 16,3-17 0-16,0-10 0 0,0-9-12 15,0-6-3-15,-1-3 7 16,-1 8 11-16,-5 4 22 15,-3 6 1-15,0 16-11 16,0 1-15-16,6 13-27 16,6 1-4-16,8 7-3 15,5-1 0-15,18-1 1 16,7 3 0-16,15-10-7 16,8-3-59-16</inkml:trace>
  <inkml:trace contextRef="#ctx0" brushRef="#br0" timeOffset="1012.1186">13053 14264 795 0,'-7'-23'344'0,"-4"-18"-112"16,3-33-206-16,2-10-9 16,6 0 1-16,0-5 10 15,7-12 24-15,-1-18 17 16,2-8 28-16,-2-1-2 15,1-20-18-15,-3 7-12 16,-2-3-17-16,0-22-8 16,-2 17-11-16,3 6-3 0,-2-25-6 15,0 10-1-15,1 19-1 16,1-1-4-16,1 0-5 16,1 13-3-16,0 13-1 15,-5 9 2-15,-2 40 1 16,-1 12 1-16,-4 6 0 15,1 12-2-15,2 7-3 16,0 1-3-16,2 9-1 16,1-4-2-16,2 5-1 15,0-5 0-15,5 5-1 16,2 2-1-16,-4-4 1 16,7 2 1-16,-3 2 1 15,-6-4 2-15,1 8 1 16,-2 3-1-16,-1 4-4 15,-1 4-4-15,-4 7-10 16,-7 7 1-16,-8 14 1 16,-2 13 6-16,-14 14 11 15,1 3 2-15,-1-9 6 0,2-11-2 16,14-16 1-16,7-11-1 16,9-8-4-16,3-6-3 15,9-6-4-15,5-14-2 16,6-20 4-16,1-7 2 15,4-14 9-15,-2 6 5 16,-3 16 14-16,0 7 3 16,-7 17 12-16,-3 6-4 15,0 10-16-15,3 5-5 0,6 16-18 16,9 11 0-16,5 11-14 16,5 8-57-16</inkml:trace>
  <inkml:trace contextRef="#ctx0" brushRef="#br0" timeOffset="2095.8721">14974 14290 731 0,'-1'-8'284'16,"-4"3"-159"-16,7-24-103 15,8-16-3-15,9-30 15 16,9-12 8-16,9 10 26 15,2 9 9-15,8 13 1 16,5-17-10-16,14-33-21 0,12-9-6 16,28-26-15-16,10-6-4 15,30-5-10-15,16-15-1 16,16-15 8-16,19 12 0 16,4 2 2-16,-5 12-1 15,-7 29-10-15,-19 14-1 16,-10 23-3-16,-5 10-1 0,-15 8-1 15,-3-1 1 1,-11 6 1-16,-5 6 0 0,-17 7 0 16,-7 6 1-16,-14 10 0 15,-13 4-1-15,-6 5 1 16,-2 3-1-16,-4-1 0 16,-5 0-1-16,-10 1-2 15,-11 6-1-15,-11 8-8 16,-11 5-3-16,-9 9 3 15,-4 2 3-15,-16 2 8 16,3 2 6-16,-10-5-2 16,-3-1-2-16,-5-4-1 15,-5-8 2-15,-2-3-2 16,2-2 0-16,7 0-2 16,7 4-4-16,11 4-3 15,4 2-2-15,6 4-15 16,4 0-6-16,6 0-5 15,-6 0 0-15,6 0 14 16,24 2 5-16,41-7 8 0,-23-3 3 16,0 1 3-16,-5-2 5 15,-11 4 5-15,-6 3 0 16,-12 2 17-16,-3 1 7 16,-8 4 20-16,-2-1 13 15,-2 4 11-15,-2 3 2 16,-2 3-10-16,-3 1-9 0,-2 10-25 15,-2 6-12-15,7 4-11 16,-1 0-5-16,8-7-4 16,2-1 1-16,-6-6-92 15,9-2 487-15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3:31:56.3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17695 5961 606 0,'1'0'304'15,"1"0"-73"-15,12-1-90 16,8 1-12-16,15-4-18 15,10 0-22-15,11 0-43 16,3-2-12-16,0 0-16 16,-8 2-2-16,-8-1 3 15,-5 0-23-15,-10 2-117 16,-3 1-101-16</inkml:trace>
  <inkml:trace contextRef="#ctx0" brushRef="#br0" timeOffset="305.3808">17667 6119 584 0,'1'2'269'0,"3"1"-96"16,2-1-3-16,14 2 3 15,5-1-4-15,18 0-18 16,7-3-16-16,8-2-33 16,1-2-15-16,-8-3-33 15,-4 1-10-15,-12-1-12 16,-3 3-6-16,-10 4-50 15,-5 0-113-15</inkml:trace>
  <inkml:trace contextRef="#ctx0" brushRef="#br0" timeOffset="1635.3431">18497 6151 364 0,'0'-2'153'0,"15"1"-95"15,11 0-22-15,39 0-2 16,20 0 27-16,42 0 69 16,26-3 32-16,45 3 7 15,18-1-14-15,58-2-52 16,18 4-32-16,38-2 11 15,22 2-3-15,5 5-10 16,5-3 3-16,-3 5-21 16,-8 1 1-16,-22-2 16 15,-12-1 5-15,-45 0-28 16,-24-2-6-16,-50 0-16 16,-32-1-2-16,-48-1-69 15</inkml:trace>
  <inkml:trace contextRef="#ctx0" brushRef="#br0" timeOffset="3582.2817">18974 5148 833 0,'-21'6'400'16,"-13"6"-160"-16,-16 17-103 16,-5 11-28-16,3 22-62 15,4 9-26-15,19 12-27 16,10-1-4-16,15-7 1 15,11-4 3-15,17-12 7 16,17-6 4-16,26-10-16 16,6-8-83-16</inkml:trace>
  <inkml:trace contextRef="#ctx0" brushRef="#br0" timeOffset="3963.3102">19154 5590 599 0,'2'-9'322'0,"8"-14"-67"15,0 0-42-15,2-2-54 16,-1-5-7-16,-2 0-17 16,-1 1-8-16,-4 8-24 15,-3 4-14-15,-1 11-27 16,-1 4-17-16,-1 7-28 16,0-5-12-16,1 4-9 15,-5 24 1-15,-4 34 3 16,9-23 2-16,0 1 1 15,2-2 1-15,0-3 5 16,1-5 3-16,1-8-10 16,1-1-51-16,6-11-173 15</inkml:trace>
  <inkml:trace contextRef="#ctx0" brushRef="#br0" timeOffset="4239.3128">19496 5372 643 0,'2'-5'382'0,"1"-3"-27"16,-1 3-115-16,0 13-105 16,-1 9-22-16,-1 14-35 15,-1 5-5-15,2 6-17 16,0 1-14-16,3-7-17 15,1-1-5-15,-1-9 1 16,2-3 3-16,-2-5-12 16,4-6-32-16,-3-5-126 15,-4-4-70-15</inkml:trace>
  <inkml:trace contextRef="#ctx0" brushRef="#br0" timeOffset="4384.0326">19426 5572 855 0,'1'-6'408'0,"10"0"-165"0,4-2-72 16,8 0-75-16,10 4-23 15,10 0-27-15,1 4-9 16,3 2-21-16,-3 6-73 16</inkml:trace>
  <inkml:trace contextRef="#ctx0" brushRef="#br0" timeOffset="4691.2826">20033 5413 863 0,'1'-15'410'0,"4"-19"-152"15,1 2-36-15,-2 1-52 16,-1 6-23-16,-3 8-61 16,1 7-25-16,2 5-49 15,-3 5-21-15,1 4-14 16,-1-4-6-16,0 0-5 16,2 24 6-16,5 43 14 15,0-28 6-15,-1 0 8 16,4-2 4-16,3-7 6 15,-3-2-21-15,3-9-166 0,-1-1-229 16</inkml:trace>
  <inkml:trace contextRef="#ctx0" brushRef="#br0" timeOffset="4906.8489">19943 5587 896 0,'10'-5'421'0,"11"1"-186"0,15 1-84 15,6 3-23-15,9 1-53 16,-3 3-20-16,-5-2-30 16,-5 0-9-16,-9 4-19 15,-1-5-41-15,-7 6-198 16</inkml:trace>
  <inkml:trace contextRef="#ctx0" brushRef="#br0" timeOffset="5323.3691">20045 5711 590 0,'-2'-3'387'0,"2"-3"10"0,1-1-148 16,14-1-122-16,2 0-32 16,11 3-38-16,2 2-17 15,0 3-18-15,1 2-5 16,-10 9-10-16,-5 2-3 16,-15 9 1-16,-4 1 4 15,-16 5 9-15,-4 1 3 16,-6 0 2-16,-1 0-2 15,4-6-2-15,1-5 1 0,5-12 7 16,5-2 8-16,5-5-13 16,5-2-7-16,5-1-15 15,1-6-11-15,11 1 3 16,-1-3 7-16,9 5 5 16,3 6 3-16,0 6 3 15,1 6-4-15,-2 10-1 16,-2 0 0-16,-2 3 3 15,-1-3 3-15,1-4-87 16,0-5-95-16</inkml:trace>
  <inkml:trace contextRef="#ctx0" brushRef="#br0" timeOffset="5770.8925">20550 5555 870 0,'5'0'462'0,"4"1"-119"15,5-1-144-15,4-1-34 0,8 2-58 16,-1-1-24-16,6 0-36 15,3 1-9-15,-3 1-16 16,-2-1-4-16,-10 2-2 16,-4-1-2-16,-7-1-8 15,-3 4-4-15,-11 2-4 16,-5 3-4-16,-10 6 3 16,-3 0 1-16,-3 3 2 15,2 0 1-15,2 1 1 16,2-2 0-16,8 0-1 15,4-2-1-15,8-6-1 16,3 1 0-16,12-5 4 16,1-1 3-16,11 0 4 15,3-3 0-15,5-3-2 16,0 1-1-16,-1-4-35 16,-2 2-48-16,-8 0-169 15,-2-5-236-15</inkml:trace>
  <inkml:trace contextRef="#ctx0" brushRef="#br0" timeOffset="6004.4236">20608 5661 1660 0,'3'1'78'0,"4"-1"-6"15,6 0 76-15,9-1-61 16,8 1-15-16,9 0-29 16,2 2-14-16,3 3-14 15,-4-4-16-15,-8 2-131 16,-2-2-139-16</inkml:trace>
  <inkml:trace contextRef="#ctx0" brushRef="#br0" timeOffset="6233.023">20874 5466 767 0,'12'2'351'15,"7"-2"-161"-15,7 1-62 16,2-1-66-16,0-1-22 16,3 1-16-16,0 0-4 15,-1-1-298-15</inkml:trace>
  <inkml:trace contextRef="#ctx0" brushRef="#br0" timeOffset="6395.2577">21218 5348 992 0,'1'0'483'0,"1"-3"-183"16,2 3-89-16,-4 0-115 15,0 0-34-15,7 23-39 16,6 33-8-16,-9-27-6 16,-1 3 0-16,1-7-140 15</inkml:trace>
  <inkml:trace contextRef="#ctx0" brushRef="#br0" timeOffset="6656.2299">21399 5184 801 0,'10'5'487'0,"7"2"6"16,8 21-331-16,2 9-42 16,0 24-56-16,-2 6-17 15,-12 6-17-15,-5 0-6 16,-22-6-6-16,-7-1-1 0,-4-12 1 16,-5 1 0-16,13-9-34 15,-3-8-51-15,6-6-261 16</inkml:trace>
  <inkml:trace contextRef="#ctx0" brushRef="#br0" timeOffset="7205.9628">21972 5265 577 0,'-10'-2'345'16,"-2"-2"-17"-16,-11 15-184 15,-7 4-42-15,-4 18-29 16,3 14-8-16,2 13-22 16,5 4-8-16,14 4-5 15,1-4-2-15,11-3-1 16,6 3-3-16,7-3-3 15,1-5-1-15,4-8-2 16,3-9 8-16,6-11-112 16,1-9-137-16</inkml:trace>
  <inkml:trace contextRef="#ctx0" brushRef="#br0" timeOffset="7581.3527">22095 5700 686 0,'5'-6'320'0,"3"-7"-126"16,3-2-35-16,1-4-25 15,-3-3-3-15,3-7 2 16,-2-4-5-16,1-3-35 16,-1 5-11-16,-8 9-35 15,-2 7-19-15,-1 13-19 16,-4 2-17-16,-1 10-23 16,2 3-4-16,-1 13 6 15,3 4 8-15,2 9 17 16,0 6 5-16,1-6 6 15,0 2 1-15,0-9 5 16,2-4 3-16,4-3-71 0,-2-6-99 16</inkml:trace>
  <inkml:trace contextRef="#ctx0" brushRef="#br0" timeOffset="7861.3702">22358 5694 824 0,'5'0'425'16,"0"0"-80"-16,10 0-178 15,4 3-20-15,7-1-30 16,8 0-23-16,3-2-47 16,3-1-13-16,-1-3-34 15,-2 1-65-15</inkml:trace>
  <inkml:trace contextRef="#ctx0" brushRef="#br0" timeOffset="8287.3799">22876 5627 555 0,'5'-1'361'0,"2"-4"17"0,8 5-211 16,3-3-21-16,2 2-44 16,6 1-17-16,1 1-22 15,0 2-10-15,-5 1-16 16,-4 0-4-16,-5 5-12 16,-5-3-6-16,-8 6-8 15,-5 3-3-15,-11 3 2 16,-7 4 1-16,-6 3 1 15,-1-1 0-15,8 2-2 16,2-2-2-16,8 1-1 16,1-2 0-16,8-7-1 15,3-1 1-15,8-5 18 16,6-3 6-16,8-2 7 16,6-3 0-16,8-3-15 15,2-1 11-15,-2-4-100 16,-1 1-74-16</inkml:trace>
  <inkml:trace contextRef="#ctx0" brushRef="#br0" timeOffset="8520.7415">22904 5752 1054 0,'6'0'437'0,"13"0"-260"16,4 0-47-16,12 2-49 15,7 1-26-15,1 1-23 16,-1-2-5-16,-3-2-93 16,-4 0-129-16</inkml:trace>
  <inkml:trace contextRef="#ctx0" brushRef="#br0" timeOffset="8778.2026">23195 5518 876 0,'8'0'388'16,"13"-2"-169"-16,5-1-75 15,8 3-42-15,4 0-28 16,-4 2-39-16,-1 1-13 16,-5-2-14-16,-1-1-51 15,-5 1-410-15</inkml:trace>
  <inkml:trace contextRef="#ctx0" brushRef="#br0" timeOffset="9015.0926">23574 5409 769 0,'0'-1'394'15,"0"0"-121"-15,1 7-127 16,-1-6-32-16,0 0-47 16,3 16-14-16,4 36-25 15,-6-29-9-15,0-2-4 16,2-3-2-16,-3-1-64 16,-2-1-75-16</inkml:trace>
  <inkml:trace contextRef="#ctx0" brushRef="#br0" timeOffset="9321.809">23740 5276 669 0,'6'-4'479'0,"3"-1"35"16,0 7-219-16,1 21-175 15,-1 14-51-15,4 20-39 16,0 9-8-16,1 7-6 16,-5-2-6-16,-9-4-2 15,-2 2 0-15,-11-6 2 16,2-3 4-16,-5-11 2 15,1-7 4-15,0-13 2 16,-4-8-12-16,2-9-101 16</inkml:trace>
  <inkml:trace contextRef="#ctx0" brushRef="#br0" timeOffset="10913.3517">18864 6357 646 0,'-22'3'375'0,"-14"3"-72"0,-14 21-112 16,-4 10-31-16,1 13-82 15,9 13-30-15,19 5-37 16,11 1-6-16,18 7-3 16,6-4 1-16,15-7 7 15,8-9 5-15,7-19 3 16,-1-10-47-16</inkml:trace>
  <inkml:trace contextRef="#ctx0" brushRef="#br0" timeOffset="11813.883">18948 6899 275 0,'-1'1'204'0,"-2"-2"45"15,3-3-56-15,0 3-65 16,0 0-29-16,6-26-23 16,41-34 9-16,-25 24 31 15,-2 1 9-15,-2 1-2 16,-5 3 2-16,-6 6-2 15,-4 7-8-15,-3 3-27 16,0 6-16-16,-5 3-34 16,3 3-17-16,2 6-26 15,-4 3-17-15,6 9-16 16,-5 4 3-16,0 14 12 16,3 5 13-16,-1 9 14 15,1 3 1-15,7-1 5 0,-3-3 0 16,4-6 12-16,2-5-42 15,-2-13-150-15,7-3-161 16</inkml:trace>
  <inkml:trace contextRef="#ctx0" brushRef="#br0" timeOffset="12070.2295">19453 6637 617 0,'0'-2'399'0,"-1"-4"27"16,2 6-169-16,-2 0-133 15,-1 0-33-15,2 12-51 16,3 44-1-16,1-17 4 16,-3 0-5-16,2 5-11 15,-2 0-2-15,4-5-2 16,-2-4 3-16,0-12-39 15,1-6-50-15,-4-9-216 16</inkml:trace>
  <inkml:trace contextRef="#ctx0" brushRef="#br0" timeOffset="12240.275">19267 6838 801 0,'6'-3'365'15,"11"-1"-139"-15,6-1-67 16,14 1-40-16,7 1-15 16,4 2-39-16,-2 0-21 15,-1 1-14-15,-4 1-63 16</inkml:trace>
  <inkml:trace contextRef="#ctx0" brushRef="#br0" timeOffset="12727.2834">19840 6684 848 0,'7'0'410'0,"3"-1"-147"16,8 1-107-16,1 1-5 16,7 3-37-16,0-2-21 15,4 2-35-15,0-2-16 16,-5 1-18-16,-2 2-5 15,-10-2-5-15,-4 2-2 16,-5 1-7-16,-4 1-3 16,-6 7-2-16,-4-1-1 15,-8 8 0-15,1 3 1 16,-4 3 0-16,4 6 0 16,2-4 2-16,-1-2 1 0,9-3-1 15,1-8 0-15,6-6-2 16,11 1 0-16,1-7 2 15,7 0 1-15,4-4 2 16,3 2 1-16,7 0-10 16,-6-3-35-16,0-1-139 15,-6-5-198-15</inkml:trace>
  <inkml:trace contextRef="#ctx0" brushRef="#br0" timeOffset="12945.7028">19907 6838 1096 0,'3'1'450'16,"7"2"-259"-16,3 0-52 15,8-2-50-15,7 0-14 16,9-1-30-16,2-1-16 15,6-3-16-15,-1 0-46 16,-9-3-216-16</inkml:trace>
  <inkml:trace contextRef="#ctx0" brushRef="#br0" timeOffset="13244.2881">20267 6594 895 0,'10'-1'432'16,"7"-2"-173"-16,6 3-128 16,4 3-32-16,-1 2-60 0,0-2-15 15,-6 0-66-15,1-3-92 16</inkml:trace>
  <inkml:trace contextRef="#ctx0" brushRef="#br0" timeOffset="13420.657">20570 6499 834 0,'0'-1'459'0,"-6"-5"-103"0,3 8-112 0,3 7-131 16,-2 3-33-16,6 11-36 16,2-1-10-16,-1 5-12 15,2 0-6-15,0 0 20 16,0-3-39-16,0-5-156 15</inkml:trace>
  <inkml:trace contextRef="#ctx0" brushRef="#br0" timeOffset="13775.1264">20903 6334 849 0,'2'4'469'16,"12"16"-65"-16,3 16-215 0,-2 20-109 16,6 11-22-16,-10 9-18 15,-7-1-8-15,-5 6-7 16,-8 0-2-16,-6-10-2 16,0-6 1-16,0-18-34 15,0-15-67-15</inkml:trace>
  <inkml:trace contextRef="#ctx0" brushRef="#br0" timeOffset="14328.3677">21440 6425 805 0,'-3'-1'378'0,"-13"4"-128"16,-10 5-68-16,-7 20-67 16,-10 7-23-16,2 18-53 15,5 7-7-15,13 8-14 16,10 8-6-16,14 0-4 15,10-2-1-15,9-13 3 0,2-6 4 16,8-18-45 0,1-7-60-16</inkml:trace>
  <inkml:trace contextRef="#ctx0" brushRef="#br0" timeOffset="14703.3431">21600 6846 803 0,'0'-7'367'0,"2"-12"-146"15,1 1-77-15,5-7-49 16,0-5-2-16,3-3 3 15,-1-4 5-15,-3 5-2 16,0 1-9-16,-5 14-43 16,-2 7-19-16,-1 7-34 15,-4 4-12-15,0 6-10 16,-1 5-4-16,4 11-2 16,2 6 1-16,8 9 18 15,1 5 5-15,1 7 12 0,1 1 3 16,-5-4 5-16,-1-3 3 15,-1-12 5-15,-3-3-6 16,1-13-103-16,0 0-151 16</inkml:trace>
  <inkml:trace contextRef="#ctx0" brushRef="#br0" timeOffset="14956.2104">21862 6854 703 0,'4'2'366'0,"13"-1"-54"15,-1 2-90-15,9-3-51 16,4-3-28-16,4 0-66 15,3-1-25-15,1 0-28 16,-3 1-54-16,-7 2-114 16</inkml:trace>
  <inkml:trace contextRef="#ctx0" brushRef="#br0" timeOffset="15338.7116">22383 6679 777 0,'3'-12'373'0,"1"-14"-128"16,3-3-50-16,6 1-64 15,-2 3-21-15,1 6-24 16,-4 3-6-16,-7 2-5 16,0 3-8-16,-2 0-27 15,3 6-10-15,0 2-29 16,-4 3-20-16,2 0-25 16,0 0-3-16,0 12 7 15,10 45 16-15,-6-17 19 16,2 1 2-16,4 2 7 15,-2-1 3-15,2-3 4 16,-1-4 16-16,-2-7-78 16,-1-6-57-16,3-10-288 15</inkml:trace>
  <inkml:trace contextRef="#ctx0" brushRef="#br0" timeOffset="15626.1926">22297 6909 907 0,'8'0'371'0,"11"-1"-202"15,9 1-40-15,14-1-8 16,6 1-15-16,7 0-36 15,1-5-21-15,-3 5-22 16,-6-1-5-16,-8 1-9 16,-5 0-22-16,-14 1-63 15,-3 0-45-15,-12 2-157 16,0 4-125-16</inkml:trace>
  <inkml:trace contextRef="#ctx0" brushRef="#br0" timeOffset="15957.011">22456 7067 773 0,'-1'0'373'0,"-4"6"-126"16,1-2-38-16,-6 7-60 15,2 2-23-15,0-2-50 16,5 5-21-16,2-2-25 16,3-1-9-16,6 2-5 15,3-4 0-15,4 0-2 16,2-3 2-16,1-4-10 15,-1-3-31-15,2-5-101 16,-1-1-69-16</inkml:trace>
  <inkml:trace contextRef="#ctx0" brushRef="#br0" timeOffset="16096.7502">22605 7112 593 0,'-2'2'338'15,"-1"3"-69"-15,1 3-88 16,-2 2-26-16,1 11-40 15,-1 3-12-15,2 9-35 16,0-3-10-16,2 1-23 16,-1-4-8-16,-1-5-44 15,2 0-43-15</inkml:trace>
  <inkml:trace contextRef="#ctx0" brushRef="#br0" timeOffset="16711.9886">22960 6800 629 0,'-5'-4'355'0,"2"1"-89"15,5 0-109-15,-2 2-19 16,0 0-49-16,15 0-13 16,41-3 3-16,-20 4-4 15,3 3-13-15,1 4-7 16,-7 2-13-16,-5 4-10 15,-13-1-10-15,-7 2-2 0,-12 2-1 16,-8 2-1-16,-15 3 1 16,-2 5-2-16,-4 4-6 15,1 1-1-15,10-5-5 16,2-3 0-16,14-10-2 16,6-2 0-16,9-7 0 15,5 2 0-15,8-6 1 16,4 0 1-16,7-2-2 15,2-3 1-15,-1 2-43 16,-2 0-45-16,-10 0-164 16,-1 3-249-16</inkml:trace>
  <inkml:trace contextRef="#ctx0" brushRef="#br0" timeOffset="16904.535">22974 6958 798 0,'5'-5'401'0,"6"1"-101"15,13 0-168-15,7 2-32 16,12 0-29-16,3 0-14 16,1 2-22-16,-1 0-24 15,-10-1-47-15</inkml:trace>
  <inkml:trace contextRef="#ctx0" brushRef="#br0" timeOffset="17172.0935">23213 6636 654 0,'11'-1'346'0,"13"1"-60"16,1-1-104-16,5 2-74 16,0 2-27-16,-3 1-44 15,-1 1-7-15,-6-5-92 16,-3 3-198-16</inkml:trace>
  <inkml:trace contextRef="#ctx0" brushRef="#br0" timeOffset="17381.6057">23586 6525 984 0,'0'-2'451'0,"0"3"-206"15,0 6-95-15,0-7-87 16,0 7-15-16,2 17-12 16,7 33-7-16,-4-26-7 15,2-2 0-15,-4-3-52 16,0-5-78-16</inkml:trace>
  <inkml:trace contextRef="#ctx0" brushRef="#br0" timeOffset="17703.0903">23776 6306 1224 0,'11'7'500'16,"11"16"-312"-16,-2 12-46 15,4 22-52-15,-3 7-20 16,0 12-23-16,-3 3-13 16,-14 6-19-16,-8 1-3 0,-11-4-3 15,-4-6 1 1,-3-17 0-16,1-10 2 0,2-15 1 15,4-7 1-15,4-5-14 16,1-4-37-16,0-6-111 16</inkml:trace>
  <inkml:trace contextRef="#ctx0" brushRef="#br0" timeOffset="25068.7327">438 8889 705 0,'0'0'355'0,"0"7"-93"15,0 8-63-15,5 14-95 16,0 8-4-16,-1 7-29 16,3 2-23-16,-3-1-12 15,-3-1-7-15,-1-5-8 16,-1-5 0-16,-1-7-54 15,0-4-72-15</inkml:trace>
  <inkml:trace contextRef="#ctx0" brushRef="#br0" timeOffset="25369.2037">359 8913 919 0,'8'-15'450'0,"12"-12"-176"16,15 7-113-16,15 6-32 15,10 17-72-15,1 12-27 16,-2 16-18-16,-3 7-1 16,-7 5-4-16,-9-3 0 15,-17 3-4-15,-11 1 1 16,-22 1 0-16,-7 6 2 15,-16 0 3-15,-4 0 3 16,-1-4 3-16,-2-5 3 0,-1-14-14 16,3-8-24-16,3-19-51 15,4-4-30-15,14-10-44 16,1-5-47-16</inkml:trace>
  <inkml:trace contextRef="#ctx0" brushRef="#br0" timeOffset="25610.0275">958 9176 918 0,'3'8'403'0,"1"14"-208"0,-1 4-36 16,-3 9-74-16,0 3-27 16,1-1-33-16,0-4-4 15,2-4-40-15,0-11-82 16</inkml:trace>
  <inkml:trace contextRef="#ctx0" brushRef="#br0" timeOffset="25768.1037">940 9059 763 0,'-2'-6'463'0,"0"-6"-16"16,1 1-239-16,1 7-154 16,3 3-32-16,0 4-162 15</inkml:trace>
  <inkml:trace contextRef="#ctx0" brushRef="#br0" timeOffset="26058.787">1152 9323 502 0,'7'8'284'0,"8"19"-38"0,-5 1-51 15,-3 3-45-15,-6-3-21 16,-4-6-27-16,1-1-11 16,-1-13-23-16,3 3 9 15,5-11-1-15,-2-10-3 16,2-7-12-16,2-9-21 16,3-7-21-16,4 1-2 15,6 1-7-15,0 1-1 0,4 6-9 16,-6 4-2-16,6 10 38 15,0 5-104-15</inkml:trace>
  <inkml:trace contextRef="#ctx0" brushRef="#br0" timeOffset="26439.0419">1507 9356 536 0,'4'0'280'0,"3"0"-34"16,4 0-108-16,7 0-52 16,0-4-11-16,3-2-23 15,-3-3 0-15,-4-6 12 16,-2 0-2-16,-6-1-2 15,1 2 2-15,-9 1 4 0,-6 3-1 16,-3 4-11-16,-6 1-13 16,-1 8-23-16,3 3-12 15,-1 8-10-15,4 4-3 16,3 5 6-16,4 2 9 16,5 3 14-1,7-1 3-15,9-2-3 0,2-4-4 0,5-9-8 16,-1-1 0-1,4-5 3-15,1-4-21 16,1-3-156-16</inkml:trace>
  <inkml:trace contextRef="#ctx0" brushRef="#br0" timeOffset="26914.3719">2020 9226 864 0,'-16'0'385'0,"-16"2"-191"15,-4 3-75-15,6 8-77 16,4 2-21-16,8 7-19 16,6 3-1-16,10 4 2 0,7 3 3 15,11-4 7-15,1 0 3 16,12-8 3-16,2-3 1 15,5-9 5-15,-1-8 2 16,-8-11 2-16,2-7 1 16,-8-13-3-16,1-7-2 15,-5-6-3-15,0 0-2 16,0-4 2-16,-2 2-2 0,-3 3-2 16,-6-2-4-16,-5 11 22 15,1 8 18-15,-2 8 21 16,0 8 8-16,0 13-36 15,0 0-22-15,3 13-25 16,0 3-9 0,3 9 5-16,2 7 1 0,-2 10 3 15,2 5 0-15,-1 3 1 16,-3-2 2-16,3-6 1 16,-1-1 2-16,-1-16 0 15,0-6-6-15,0-13-78 16,-3-9-71-16</inkml:trace>
  <inkml:trace contextRef="#ctx0" brushRef="#br0" timeOffset="27090.6706">2147 9264 1005 0,'5'0'448'0,"11"2"-194"0,4-1-100 16,16 0-62-16,6-1-28 15,3-2-38-15,2-1-8 16,-4 0-52-16,-9 1-164 16</inkml:trace>
  <inkml:trace contextRef="#ctx0" brushRef="#br0" timeOffset="27497.2789">3066 8995 854 0,'1'18'356'0,"0"13"-208"16,-2 15-47-16,1 9 5 15,-6 7-25-15,2 2-15 16,4 0-28-16,2-5-8 16,1-13-4-16,1-12 4 15,-4-19-43-15,0-4-37 0,-1-16-358 16</inkml:trace>
  <inkml:trace contextRef="#ctx0" brushRef="#br0" timeOffset="27659.9075">2966 9004 953 0,'8'-5'407'0,"11"-6"-222"15,4-1-50-15,7 2-64 16,7-1-19-16,9 3-29 16,6 6-8-16,7 6-7 15,-3 0-18-15,1 4-250 16</inkml:trace>
  <inkml:trace contextRef="#ctx0" brushRef="#br0" timeOffset="28103.1238">3024 9217 485 0,'-2'2'273'16,"9"1"-21"-16,3-1-134 16,16 4-67-16,8-2-17 0,7 3-23 15,7 1-5-15,3-1-1 16,-2 0 3-16,-3-1 5 16,-5-1 2-16,-15-4 1 15,-5 1-1-15,-14 0 1 16,-4 2 18-16,-9 5 20 15,-5 3 11-15,0 5-2 16,-4 3-21-16,11 3-29 16,4 0-13-16,6 2-7 15,9 0 0-15,10-5 3 16,3-4 8-16,2-9 51 16,-2-5 21-16,-9-9 55 15,-2-6 20-15,-7-10-7 16,-7-7-1-16,-7-4-29 15,-3 4-22-15,-10 2-40 16,-1 5-18-16,-3 7-31 16,-1 2-6-16,6 10-92 15,4 3-84-15,7 5-287 0</inkml:trace>
  <inkml:trace contextRef="#ctx0" brushRef="#br0" timeOffset="28410.3816">3688 9305 563 0,'8'-4'355'0,"13"1"25"16,-5 4-152-16,-2 12-94 16,-10 4-10-16,0 6-40 15,2 2-11-15,-12 3-27 16,12-5-11-16,-11-6-8 15,0-2-3-15,7-12 2 16,-6 0 10-16,6-7 4 16,-2 2-3-16,0 1-11 15,2-22-14-15,13-34-12 16,0 29-1-16,13 0-5 16,-10 5-2-16,4 7-4 15,3 2-2-15,1 11-64 16,1 3-60-16</inkml:trace>
  <inkml:trace contextRef="#ctx0" brushRef="#br0" timeOffset="28918.7954">4033 9281 821 0,'2'-4'390'0,"5"-3"-136"16,-1 3-44-16,0 6-55 15,1 5-29-15,-3 10-42 16,1 4-13-16,-2 7-18 16,-3 3-6-16,0-6-17 15,-1-3-6-15,-1-8-6 16,1-6-2-16,1-6 3 16,2-4 0-16,3-10-1 15,0-6-2-15,7-5-10 16,1 1-5-16,4 0-3 15,0 1-3-15,4 7-3 16,0 2-3-16,-2 12 1 16,1 2 1-16,-4 10 5 15,-3 4 3-15,-2 2 3 16,-1 1 1-16,-7-3 1 16,0-2 1-16,1-6-1 15,1-1 2-15,1-9 4 16,3-3 0-16,0-9 1 15,2-2-6-15,1-2-5 0,2 2 0 16,3 2-2-16,3-1 1 16,-2 7-5-16,0 3-2 15,-3 7 4-15,-5 6 4 16,2 9 16-16,1 1 11 16,-6 7 4-16,4 3-3 15,-7-2-8-15,-2 2-7 16,3-12-42-16,-1-3-52 0</inkml:trace>
  <inkml:trace contextRef="#ctx0" brushRef="#br0" timeOffset="29690.2828">5182 8945 833 0,'13'-2'371'0,"18"-1"-184"16,6 3-50-16,7-2-41 15,-1 2-24-15,-6 0-23 16,-7-2-11-16,-9 0-16 16,-6-2-2-16,-7 1-41 15,-1 0-38-15,-5-1-114 16,-2 1-61-16,-6 3-59 16,5 0 23-16,-1 0 104 15,-1 0 61-15,-11 4 127 16,-27 18 46-16,29-10 66 15,2 6 27-15,2 0 0 16,-2 1-21-16,7 7-45 16,2 1-17-16,1 4-5 15,2 1 3-15,5 4 5 16,0 2-5-16,0 2-20 16,0 2-11-16,-1-7-20 0,-4-2-3 15,-2-7-1-15,-5-2-1 16,-6-4 2-16,-3 2-1 15,-6-6 1-15,2-2-1 16,-5-5-5-16,0-4-1 16,5-4-7-16,5-1-1 15,7 0-19-15,7-2-5 16,11 0-6-16,6 0 0 16,10 1 13-16,2 1 1 0,2-1 1 15,-1 3 2-15,0 6 2 16,-3-1 3-16,-4 1 4 15,0-3 1-15,-2-4-91 16</inkml:trace>
  <inkml:trace contextRef="#ctx0" brushRef="#br0" timeOffset="29967.9244">5850 9193 1173 0,'2'-1'504'16,"4"0"-275"-16,-2-3-75 15,-4 3-88-15,0 1-26 16,0 0-26-16,0 0-34 16,0 0-166-16</inkml:trace>
  <inkml:trace contextRef="#ctx0" brushRef="#br0" timeOffset="30245.212">5863 9402 900 0,'1'1'527'16,"0"0"-72"-16,-1-1-162 15,0 0-49-15,0 0-87 16,-1 0-45-16,1 0-65 16,0 0-24-16,0 0-16 15,-1 0-693-15</inkml:trace>
  <inkml:trace contextRef="#ctx0" brushRef="#br0" timeOffset="50261.7162">850 10575 552 0,'24'-2'228'0,"43"1"-113"16,16-2 14-16,39 3 30 15,22 0-10-15,28 0-36 16,17 0-15-16,11 4-49 16,-9-1-13-16,-4-1-9 15,-15-1 0-15,-25-5-1 16,-14 0 0-16,-35-1-2 16,-15-1-59-16</inkml:trace>
  <inkml:trace contextRef="#ctx0" brushRef="#br0" timeOffset="50820.8585">618 10066 743 0,'16'11'336'0,"19"15"-148"0,10 1-70 15,1 4-38-15,-4-2-27 16,5-5-19-16,-7 1-3 15,-9-10-43-15,0-3-82 16</inkml:trace>
  <inkml:trace contextRef="#ctx0" brushRef="#br0" timeOffset="51000.3507">1018 10106 843 0,'-9'-1'403'0,"-16"1"-136"15,-2 5-84-15,-11 4-81 16,-6 2-27-16,-4 7-50 16,-3 2-11-16,6 1-7 15,6 3-3-15,11-4-52 16,8-1-60-16,9-2-363 16</inkml:trace>
  <inkml:trace contextRef="#ctx0" brushRef="#br0" timeOffset="51358.2254">1117 10296 525 0,'-1'14'283'0,"0"10"-73"16,5-1-78-16,-4-3-14 15,3-7-15-15,-1-4-1 16,2-9 14-16,6-6-1 16,-4-10-5-16,2-6-2 15,-3-7-10-15,-4-5-3 16,-3-3-14-16,-7-2-16 16,-4 1-31-16,1 2-14 15,-3 2-16-15,7 4-2 0,2 2-6 16,-1 1-3-16,11 4-9 15,-3-1-6-15,9 2-9 16,12 5-3-16,4 0-2 16,6 4 4-16,14 9-33 15,1 4-51-15,5 8-237 16</inkml:trace>
  <inkml:trace contextRef="#ctx0" brushRef="#br0" timeOffset="51587.7757">1109 10416 789 0,'7'0'351'16,"6"-2"-166"-16,5 0-54 15,11 2-51-15,0 0-27 16,7 2-32-16,-2-1 24 16,-2 1-272-16</inkml:trace>
  <inkml:trace contextRef="#ctx0" brushRef="#br0" timeOffset="51910.2167">1327 10193 853 0,'4'-2'379'0,"-7"2"-182"16,12 4-96-16,0 5-61 16,-1 1-15-16,7 7-11 15,-12-2-1-15,-2 1 1 16,1-4 2-16,-1-5 1 15,1-2 1-15,3-9 5 16,3-4-2-16,4-5-7 16,6-2-4-16,2 0 1 0,3 1 7 15,-2 3 33-15,0 3 17 16,-6 8 1-16,-6 4-4 16,-2 10-26-16,-1 5-15 15,-5 4-7-15,7 1 6 16,-3-3-49-16</inkml:trace>
  <inkml:trace contextRef="#ctx0" brushRef="#br0" timeOffset="52430.325">1655 9997 558 0,'8'-2'336'0,"2"-6"14"16,11 1-218-16,7 2-1 15,2-2-38-15,-6 3-21 16,7 4-32-16,-6-2-18 16,-6 3-13-16,3 7-3 15,-17 0-5-15,-1 6 0 16,-4 7-2-16,-2 2-1 15,-1 7 0-15,2 3-1 0,2 4 2 16,4 5 0 0,4 4 1-16,-2 0 2 0,-2-1 2 15,-2-5 3-15,-8-10 39 16,-5-7 37-16,-13-10 57 16,-4-4 20-16,-6-8-16 15,0-1-34-15,4-2-56 16,6-5-11-16,10-1-130 15,5 1 10-15</inkml:trace>
  <inkml:trace contextRef="#ctx0" brushRef="#br0" timeOffset="59469.2215">2673 10599 300 0,'-6'0'152'16,"2"-3"-20"-16,4-2-39 16,12 5 30-16,11 0 9 0,16 0 6 15,14-2 6-15,20 2-25 16,8-2-10-16,20 1-27 15,5-2-14-15,13-2-29 16,1-1-11 0,-6-3 22-16,-5 3-68 0,-20 6-285 15</inkml:trace>
  <inkml:trace contextRef="#ctx0" brushRef="#br0" timeOffset="60318.1166">2238 10663 352 0,'-1'-2'263'0,"-1"-2"15"0,-1 1-76 16,2 2-26-16,0-1-33 15,0 1-17-15,0 0-32 16,0 0-16-16,-1 0-34 15,1 0-15-15,0-1-23 16,0 1-6-16,0 1-6 16,0 7 1-16,-1 23 5 15,2 64 3-15,7-17 6 16,0 2 1-16,3 4 1 16,0-3 0-16,-4-18 25 15,2-1 4-15,-7-9 13 16,-1-9 5-16,-2-6-18 15,-1-5-2-15,2-12-18 16,1-2-80-16</inkml:trace>
  <inkml:trace contextRef="#ctx0" brushRef="#br0" timeOffset="60893.1471">1905 11415 440 0,'-14'-3'300'0,"-10"3"-8"16,15 0-137-16,10 4-21 15,30 5-33-15,14-2-14 16,30 6-2-16,17-5-11 16,22-3-22-16,12 1 6 0,1-6 2 15,-10-3-8 1,-22 0-10-16,-15 0-13 0,-18 3-6 16,-8 2-55-16,-21 3-407 15</inkml:trace>
  <inkml:trace contextRef="#ctx0" brushRef="#br0" timeOffset="61322.099">1951 11396 536 0,'-7'-2'333'0,"-4"-3"0"15,1 6-134-15,1 11-100 16,2 7-28-16,4 17-13 16,0 7 6-16,2 16 5 15,2 8-3-15,4 11-30 16,-2 6-14-16,9 0-7 16,-4-5-2-16,-1-17 0 15,3-10 0-15,-5-15 2 16,3-7 3-16,-3-14 4 15,-1-2-21-15,3-6-114 16,-4-4-115-16</inkml:trace>
  <inkml:trace contextRef="#ctx0" brushRef="#br0" timeOffset="61620.711">1905 12213 715 0,'7'-1'343'16,"19"0"-79"-16,11 0-80 0,21 0-20 15,11 1-27-15,14 2-61 16,9 4-23-16,10 0-26 15,-8 1-6 1,-4-2-5-16,-7 0-1 0,-7-3-1 16,3-2 0-16,-8-5-20 15,-9-4-44-15,-13 4-137 16,-9 0-196-16</inkml:trace>
  <inkml:trace contextRef="#ctx0" brushRef="#br0" timeOffset="62083.3293">2854 11506 683 0,'-1'-5'352'0,"-2"-2"-96"16,0-2-55-16,3 9-86 16,0 2-32-16,3 9-47 15,2 9-12-15,-1 10-4 16,3 14 2-16,-1 17-3 16,0 13-3-16,-3 16-7 15,2 1-2-15,-4-9 2 16,3-10 2-16,2-19 3 15,-2-10 3-15,4-12 2 16,0-7-15-16,-3-7-112 16,2-7-197-16</inkml:trace>
  <inkml:trace contextRef="#ctx0" brushRef="#br0" timeOffset="62667.8512">2131 11749 1239 0,'14'0'83'0,"2"1"-3"16,14 1 71-16,9 2-47 15,-7-1-19-15,1 1-29 16,-8-2-12-16,-10 6-20 16,0-2-6-16,-12 7-3 15,-3 2-1-15,-10 4 2 0,-6 4-1 16,-5 5-4-16,-4 1 0 15,-1 4-3-15,0-2 0 16,-1-7 2-16,5 0-2 16,7-13 20-16,7-1 8 15,3-2 4-15,5-1 2 16,10 3-18-16,5-3-9 16,14-4-4-16,2-1-1 0,-2-6-21 15,1 0-35-15,-1 2-138 16,-4-2-201-16</inkml:trace>
  <inkml:trace contextRef="#ctx0" brushRef="#br0" timeOffset="62854.945">2126 11947 826 0,'5'-2'381'15,"-1"-3"-140"-15,20 5-149 16,1 0-31-16,14 1-28 16,-4 4-16-16,5-2 4 15,3 2-71-15</inkml:trace>
  <inkml:trace contextRef="#ctx0" brushRef="#br0" timeOffset="63113.0238">2340 11710 574 0,'12'2'345'15,"9"1"-13"-15,10 1-210 16,1-3-28-16,-1 0-48 16,-2-1-10-16,-9 1-76 15,-2 1-114-15</inkml:trace>
  <inkml:trace contextRef="#ctx0" brushRef="#br0" timeOffset="63285.2626">2594 11635 819 0,'-1'-1'443'0,"-1"-2"-95"0,2 3-96 15,-1 0-111-15,0 0-36 16,-1 0-40-16,1 10-9 16,1 14-15-16,9 30-11 15,-2-29-17-15,-4-1-18 16,0 0-124-16</inkml:trace>
  <inkml:trace contextRef="#ctx0" brushRef="#br0" timeOffset="69831.1431">2361 12249 381 0,'-1'-4'261'0,"0"-3"16"15,1 1-40-15,-1 1-58 16,0 2-26-16,0 3-62 16,-1 0-28-16,1 0-46 15,1 19-17-15,3 62-4 16,4-15 3-16,2 12 2 16,-1 2 2-16,-1-9 7 15,-5-7-1-15,0-9 4 16,0-4 11-16,-1-11 9 15,2-4 3-15,-2-15 2 0,2-6-9 16,-2-11-79-16,-1-1-136 16</inkml:trace>
  <inkml:trace contextRef="#ctx0" brushRef="#br0" timeOffset="70431.4977">2416 12908 529 0,'-10'-3'271'0,"-7"3"-77"0,10 0-84 15,9 4-4-15,19 0-19 16,14 1-10-16,26 0-7 16,9-3-12-16,31-1 4 15,9-1-3-15,14 0 7 16,5 0 1-16,-3-5-27 16,-4 3-7-16,-13-7-11 15,-7 1-2-15,-17 0 10 16,-13-5-40-16,-7 3-168 15,-10-2-295-15</inkml:trace>
  <inkml:trace contextRef="#ctx0" brushRef="#br0" timeOffset="71561.2954">3639 12761 193 0,'2'-5'181'16,"-2"-5"87"-16,2 1-8 15,-2 4-17-15,-1 1-27 16,0 5-82-16,0-1-36 15,0 0-55-15,1 13-17 0,1 51 2 16,-1-19-1-16,1 8-3 16,1 1 0-16,0-11-3 15,0-10-1-15,2-12 0 16,1-8 2-16,0-9 9 16,-2-1 9-16,2-7 9 15,-5-10-1-15,0-8-10 16,-3-5-9-16,-3-15-12 15,-1 1-3-15,0-2-7 16,1 2-2-16,1 12-5 16,1 2 0-16,-2 10-3 15,0 4 0-15,4 5-2 16,0 3-4-16,2 2-11 16,5 3-7-16,-5 0-5 15,0 0 2-15,19 7 8 0,35 16 6 16,-24-8 9-16,3 1 2 15,0 2 5-15,-2 0 0 16,-5-2 3-16,-4 1 1 16,-6 1 0-16,-1-7 1 15,-7-1 1-15,-2-2 2 16,-1-6 5-16,-5 1 6 16,0-3 4-16,-1-1-3 15,-1 0-8-15,-6 0-10 16,-16 2-10-16,-31 11-1 0,27 3 2 15,-2 0 1-15,1 0 4 16,3 0 1-16,2 1 1 16,4-4 0-16,7-4 1 15,6 2-2-15,5-7 0 16,1-1-1-16,3 1 2 16,-2-3 2-16,0-1-1 15,0-1 0-15,23-5-2 16,35-16-11-16,-23 2-9 15,1-1 0-15,-3-3 1 16,-7 5 12-16,-10 4 9 16,-7 2 4-16,-9 10-7 15,-7 3-3-15,-11 8 3 16,-2 6 0-16,-10 5 7 16,1 2 2-16,2-3-2 15,2-1 1-15,5-10 7 0,3-3 2 16,5-7 2-16,4-9-2 15,7-3-10-15,1 0-5 16,5 1-6-16,4 3-2 16,3 3-2-16,-2 0-2 15,3 5-1-15,-1 3-1 16,6 7 1-16,-2 1 5 16,1 4 5-16,0 1 3 15,-5-6 7-15,-3 1 5 0,-5-6 12 16,-3-2 5-16,-4-6 2 15,2 6-2-15,0-1-12 16,-10-10-4-16,-42-40-5 16,28 29-1-16,5 2-4 15,2 5-4-15,9 9-16 16,7 4-3-16,9 7 8 16,5 5 6-16,7 5 16 15,5 3 7-15,3 3-3 16,-3-3 0-16,-1-2 14 15,-6-3-28-15,-7-9 244 16</inkml:trace>
  <inkml:trace contextRef="#ctx0" brushRef="#br0" timeOffset="71988.2843">3602 12209 524 0,'2'-7'315'16,"3"-6"-48"-16,-4-4-78 15,7-3-20-15,-6 0-19 16,-2-2-12-16,0 1-25 16,-2 6-10-16,-1 3-35 15,-1 6-12-15,1 6-35 16,0 3-20-16,2 10-18 15,2 4-3-15,3 6 9 16,2 1 5-16,3 3 7 16,0-4 4-16,-1-1 1 0,2-4-38 15,-1-4-131-15,-3-4-155 16</inkml:trace>
  <inkml:trace contextRef="#ctx0" brushRef="#br0" timeOffset="72193.1519">3506 12326 412 0,'5'0'315'0,"2"-2"30"0,10 1-127 16,1 1-26-16,12 0-60 16,6 1-25-16,3 3-43 15,1-2-17-15,-1 0-20 16,-3-2 14-16,-7 0-100 15,-2-3-91-15</inkml:trace>
  <inkml:trace contextRef="#ctx0" brushRef="#br0" timeOffset="72525.8708">3605 12458 621 0,'0'-1'338'0,"3"-4"-58"16,2-1-77-16,12-2-70 0,2 1-22 15,8 3-38-15,3 3-9 16,-3 2-23-16,-2 7-9 16,-14 1-10-16,-5 1-1 15,-11 4 0-15,-6 0-1 16,-8 5-2-16,-3-2-3 15,4 0-5-15,1-4-1 16,9-4-3-16,3-2-2 0,6-2 30 16,5-2 25-1,8-2 21-15,4-1 3 0,7-1-27 16,2 1-23-16,2-1-20 16,1 1-1-16,0 2-43 15,-3-1 6 1</inkml:trace>
  <inkml:trace contextRef="#ctx0" brushRef="#br0" timeOffset="73108.3024">3872 12911 424 0,'-3'1'287'15,"0"-1"-17"-15,9 0-71 16,-6 0-22-16,9 0-28 16,21 1-16-16,55 3-13 15,-19-2-8-15,11-2-30 16,6 0-7-16,-3 0-34 15,-15 0-9-15,-15-1-9 16,-9-3-1-16,-19-1 0 0,-7-2 1 16,-8 1-20-16,-3 1-36 15,0 1-145-15</inkml:trace>
  <inkml:trace contextRef="#ctx0" brushRef="#br0" timeOffset="74505.3039">3437 10617 439 0,'5'0'203'15,"3"0"-47"-15,12 2-91 16,10 2 7-16,21 0 16 16,17-3-1-16,26 3-12 0,12-3-14 15,10-2 19-15,9 1 2 16,3-4 6-1,-4 0 2-15,-7 0-38 0,-15 0-13 16,-27 2-10-16,-6 2 1 16,-15 6 1-16,-6 0-3 15,-8-1-5-15,-8 0-3 16,-12-2-5-16,-3-3-32 0,-8 0-380 16</inkml:trace>
  <inkml:trace contextRef="#ctx0" brushRef="#br0" timeOffset="75096.36">5068 10378 679 0,'-12'-6'387'0,"-14"-4"-85"15,-1 4-125-15,-4 3-45 16,-3 9-78-16,1 6-29 0,-1 18-29 16,3 5-2-16,6 13 0 15,5 2 4-15,16 4 3 16,5 2 0-16,16-1 3 15,7 1 1-15,7-6 5 16,10-3 1-16,6-14 1 16,7-8 0-16,14-20 8 15,-1-9 26-15,0-19 20 16,-1-6 9-16,-15-9 36 16,-8-5-6-16,-18-1 10 15,-16 2-7-15,-13 3-33 16,-11 0-14-16,-18 6-24 15,-4-2-6-15,-12 8-13 16,2 3-13-16,2 5-35 16,5 6-38-16,6 3-95 0,8 4-59 15</inkml:trace>
  <inkml:trace contextRef="#ctx0" brushRef="#br0" timeOffset="75407.8367">5045 10458 611 0,'-1'0'349'0,"-1"8"-14"15,2 4-144-15,0 13-99 16,4 2 4-16,5 10-29 16,-3 2-15-16,-4 4-19 15,-1 0-11-15,-1-1-6 16,0-1-2-16,5-3 0 16,1-1 1-16,2-7-51 15,3-5-74-15</inkml:trace>
  <inkml:trace contextRef="#ctx0" brushRef="#br0" timeOffset="75651.0798">4791 10655 574 0,'9'-2'314'16,"14"-2"-29"-16,7 1-54 0,16 3-18 16,1 1-26-16,21 2-44 15,5 1-31-15,4-4-57 16,3 3-9-16,-22-2-25 16,-9-1-1-16,-20-1-53 15,-6-2-67-15</inkml:trace>
  <inkml:trace contextRef="#ctx0" brushRef="#br0" timeOffset="76115.3455">4468 10523 295 0,'15'7'199'0,"3"-2"-11"0,12 3-30 15,5 5-6-15,3-3-34 16,3 3-18-16,-4-3-35 16,-3-1-15-16,-14-2-7 15,-2 0 8-15,-14-2 22 16,-5 1 19-16,-12 0 13 15,-4 5-2-15,-9 3 4 16,-6-2-9-16,-2 6-18 16,-2-1-12-16,5 0-35 15,7-1-14-15,15-5-30 16,6-1-55-16</inkml:trace>
  <inkml:trace contextRef="#ctx0" brushRef="#br0" timeOffset="76984.2361">5094 10959 519 0,'-1'0'300'0,"-3"-4"-60"15,5 4-98-15,-2 0-41 16,0 0-57-16,0 0-14 16,1 3 6-16,1 15 12 15,10 34 12-15,-5-30-2 16,1 5-15-16,1 4-10 16,1 0-15-16,3 7-4 15,0 5-6-15,-1 2-1 16,-2 9-1-16,0 1 0 0,-2 1 1 15,0-2 0-15,-2-6 0 16,-4-3-2-16,-1-3-1 16,4-2-1-16,0 1 0 15,1 1 0-15,3 4 1 16,-4 3 12-16,-1 1 31 16,1 6 14-16,-2-6 13 15,-1 1-8-15,-2-5-28 16,-4-6-13-16,1 4-12 15,-7-3-3-15,9-1-3 16,2 4 0-16,1-4 0 16,7 2-2-16,-7-2 1 15,0-3-1-15,-1-1 0 16,-8-4 1-16,8-4-1 16,0-2-1-16,0-2 0 15,10-1 0-15,-10-1 2 0,2-4 0 16,1-2 0-16,-2 0 0 15,2-1-3-15,0 4 0 16,-1 4-3-16,2 2 0 16,-1 0 2-16,-1-1 7 15,1-5-47-15,-2-3-49 16</inkml:trace>
  <inkml:trace contextRef="#ctx0" brushRef="#br0" timeOffset="77574.1637">4480 12971 266 0,'-1'-1'186'0,"-2"0"1"15,0 1-14-15,2-2-40 16,0 1-27-16,1 0-29 15,0 0-11-15,0 1-6 16,0-1 2-16,16 0 13 16,41-2 4-16,-11 2-1 15,1 1-6-15,25-1-18 16,5-6-10-16,0 1-22 16,8 1-4-16,-18-5-2 15,-3 1-1-15,-10-3 3 16,-11-1-1-16,-16 5-5 15,-8 3-5-15,-14 5-49 16,0 2-74-16</inkml:trace>
  <inkml:trace contextRef="#ctx0" brushRef="#br0" timeOffset="78285.6261">5113 10991 543 0,'-8'5'263'15,"-9"3"-104"-15,-2 8-48 16,1 8-61-16,-3-3-14 15,7 2-18-15,-2-1 36 16,6-8 14-16,2-1 1 0,-2-10 36 16,5-2-20-16,1-3 4 15,4-4-3-15,0 5-36 16,0 0-18-16,0 0-24 16,0 0-3-16,10-6-5 15,40-29 0-15,-30 23 1 16,-3-2 2-16,4-1 1 15,-6-5 3-15,0 5-5 16,-2 5 29-16,-10 0 27 16,2 7 11-16,-4 4 5 15,0 0-34-15,-1 0-27 16,0 0-13-16,1 7 0 16,19 12 3-16,39 34-2 15,-27-25 0-15,2-2 17 16,-1 0-45-16</inkml:trace>
  <inkml:trace contextRef="#ctx0" brushRef="#br0" timeOffset="80009.2505">3545 10454 531 0,'-1'0'308'0,"-3"3"-58"15,0 9-96-15,4 9-114 16,0 4-14-16,0 10-10 16,0-2-3-16,2 1-2 15,-2-2 0-15,3-8 7 16,1-5 1-16,-6-10 46 15,3-3 32-15,-1-7 28 16,-3-5 2-16,3-7-40 16,-1-4-31-16,-5-6-27 15,0-5-5-15,-2-1-7 16,1 0-5-16,5 1-8 16,-2 0-4-16,6 7-5 15,1 4-2-15,-3 10 10 16,5 6 4-16,-8 1-7 15,2 4 0-15,1-4-11 0,0 0-4 16,7 17 9-16,23 30 0 16,-13-33 2-16,8 3 1 15,6-7 3-15,1 1 2 16,0-2 3-16,-4-1 0 16,-7 1 0-16,-11-1-1 15,-2 2 0-15,0-2 0 16,-4-4 1-16,5 0 2 0,-9-3-7 15,-2-1-1-15,-4-5-2 16,5 4 0-16,-1 0 5 16,-14-7 1-16,-39-14-3 15,27 15-7-15,-2 5-9 16,4 3-3-16,5 7 1 16,4 2 5-16,-1 2 7 15,9-2 2-15,0-3 2 16,4-1-1-16,8-1-1 15,-2-3 2-15,9-2-2 16,4-1 1-16,9-2-2 16,3 3-2-16,6 0 2 15,-1 5 2-15,-1-4 5 16,-6 1 4-16,-9 0 8 16,-6-5 2-16,-6 2 2 15,-3-2 0-15,-7-1-6 16,-3 0-4-16,-6-1-3 0,-1 0-3 15,-4-2-1-15,2 4-1 16,1 0 1-16,1 1-1 16,3 0 2-16,-1-3 2 15,8-1 1-15,-5-3 1 16,5-3-3-16,1 3-1 16,1-2-2-16,5 0-2 15,4 4-2-15,-1-2 1 0,-5 2 0 16,3 3-1-16,-2 2-4 15,1 1-3-15,0 1-1 16,0 0 1-16,0 0 7 16,1 0 4-16,6 2 4 15,3 0 0-15,30 12-2 16,-35-12-2-16,6 4-4 16,-2 2 0-16,4 1 0 15,2 9 2-15,-4-4-10 16,-2 1-7-16,-7-6-2 15,-4-2 0-15,-6-4 1 16,-2-5 7-16,-4-4 5 16,1-3 0-16,-4-7 11 15,0 1 3-15,0-7 2 16,3 3 2-16,2 0 5 16,6 3-2-16,3 8-4 0,2 1-7 15,7 9-11-15,-1 1 0 16,9 10 1-16,5 1 5 15,6 3 4-15,6 2 2 16,0-4 2-16,-3 0 3 16,-14-3 4-16,1-2 2 15,-7-6 0-15,-6-3-9 16,2-4-8-16,-14-4-6 16,-10 0-3-16,-3-4 7 15,-6-1 5-15,0-3 2 0,8 0 0 16,2 2-3-16,11 6-12 15,3 7-10-15,3 3-6 16,2 0 8-16,0-3 16 16,0 0 8-16,9 5 13 15,13-3-6-15,33 36-2 16,-28-27 0-16,-4-2 8 16,-1 0-35-16</inkml:trace>
  <inkml:trace contextRef="#ctx0" brushRef="#br0" timeOffset="80786.4804">3754 10639 608 0,'0'0'345'0,"-1"-1"-63"15,0-1-122-15,1 2-28 16,-1 0-44-16,-1 0-20 16,1 0-15-16,-7 5-10 15,-14 4-19-15,-31 29-4 0,30-26-9 16,0-3-2 0,6 0-1-16,2-2-2 0,7-5-1 15,3 1-2-15,3-2-6 16,2-1-1-16,0-1-2 15,0 0 0-15,0-1 2 16,16-3 0-16,35-14 2 16,-27 10 0-16,-2 0 2 15,-1 0 1-15,-9 2 3 16,-1 3 1-16,-10 4 2 16,-1 0-1-16,-5 5 1 15,4-5-1-15,0 0 0 16,-8 4 0-16,-14-2-1 15,-30 34 0-15,30-26-1 16,6-2-1-16,4 0-1 16,-1-1-2-16,7 1 0 15,-5-1 0-15,10-3 0 16,2 0 1-16,0-5 5 16,0-1-2-16,0 1 3 0,0 0-1 15,1-2 1-15,5-10 0 16,17-32 2-16,-20 30 2 15,-9-3 0-15,3-1 1 16,1 5 3-16,-5 1 3 16,1-2-1-16,-2 2-2 0,2 1-8 15,3 5-8 1,2 7-9-16,3 0-6 0,0 3-8 16,-2-3-1-16,0 0 2 15,0 0 5-15,0 11 9 16,4 40 5-16,-5-28 6 15,-2-2 3-15,1-6 3 16,-1-3 2-16,1-7 6 16,4-1 5-16,-1-6 11 15,-1 1 2-15,0 0 0 16,-1 0-5-16,1-12-9 16,4-32-5-16,0 30-8 15,-2 3-5-15,4 4-44 16,-2 1 122-16</inkml:trace>
  <inkml:trace contextRef="#ctx0" brushRef="#br0" timeOffset="81405.1081">3647 10242 496 0,'1'-2'246'0,"2"-5"-60"16,1-2-36-16,2-4-17 16,-1-1-2-16,0-2-1 15,-1-1-9-15,-2 2-16 16,-2 3-5-16,-1 3-26 15,-2 2-7-15,1 5-22 16,0 1-18-16,1 1-27 16,-1 0-10-16,1 0-15 15,0 0 4-15,-5 18 6 16,-2 30 1-16,12-26 7 0,2 0 2 16,0-2 5-16,3 1 0 15,-4-5 7-15,-1-1 1 16,-4-4 7-16,-4-4 1 15,-4-1 3-15,-2-1 1 16,-2-2-4-16,3-2-2 16,6-1-6-16,-1-1-4 0,4-1-11 15,0 1 4-15,0-1 13 16,2 1 12-16,22 0 21 16,31-1-3-16,-29 1-10 15,-1-1 21-15,-6 4 429 16</inkml:trace>
  <inkml:trace contextRef="#ctx0" brushRef="#br0" timeOffset="126765.0794">5372 10655 249 0,'0'-1'151'0,"0"1"3"16,6-3-49-16,-6 2-24 16,15 0 3-16,51 1 26 0,-14 0 6 15,25 2 2-15,13 0-6 16,22 0-31-16,10-1-19 15,12-1-24 1,3 0-7-16,0 0-13 0,-4 0-3 16,-9 1-4-16,-5-2-1 15,-15 0 1-15,-10 1 0 16,-27 0 9-16,-12 0-26 16,-24 0-63-16,-12 0-59 15</inkml:trace>
  <inkml:trace contextRef="#ctx0" brushRef="#br0" timeOffset="127222.2247">6854 10516 320 0,'0'-2'194'16,"2"1"-3"-16,7 4-52 16,4 1-37-16,8 7-3 15,8 4-8-15,-4-1-7 0,4 4-20 16,-4-3-10-16,-6-4-13 16,-5 1 17-16,-12-4 30 15,-3 2 17-15,-13 3 15 16,-3 2-21-16,-6 2-28 15,-1-1-20-15,5-1-26 16,3 0-3-16,9-6-49 16,7-1-60-16</inkml:trace>
  <inkml:trace contextRef="#ctx0" brushRef="#br0" timeOffset="127766.1395">7527 10331 479 0,'-12'-7'327'0,"-9"-3"-21"0,-11 1-113 15,-2 0-32-15,-3 8-85 16,-4 2-30-16,-3 12-35 15,-1 8-18-15,-4 18-18 16,10 6-4-16,15 13-1 16,8 1 5-16,18-2 11 15,7 1 7-15,15-3 9 16,10 0 4-16,17-4 9 16,6-6 3-16,9-14 7 15,4-11 3-15,8-24 47 16,-1-12 21-16,-1-21 41 15,-12-8 26-15,-25-8 1 16,-10 2-23-16,-29-4-38 16,0 6-15-16,-16 1-41 15,-10-2-2-15,-8 6-15 0,-11 0-20 16,-5 8-19-16,1 9 4 16,1 13-108-16,2 6-91 15</inkml:trace>
  <inkml:trace contextRef="#ctx0" brushRef="#br0" timeOffset="128084.2456">7404 10335 975 0,'-5'-1'422'16,"1"2"-215"-16,4 20-117 16,1 13-25-16,7 16-16 15,-1 10-5-15,1 7-14 16,0 1-7-16,-2-3-1 15,0-4 2-15,-2-8 6 16,1-8 2-16,-4-9-32 16,-1-10-54-16,-1-12-184 0</inkml:trace>
  <inkml:trace contextRef="#ctx0" brushRef="#br0" timeOffset="128263.0124">7125 10609 1059 0,'14'-1'464'0,"23"-2"-239"15,12 3-17-15,21 3-62 16,-2 1-41-16,3 3-26 16,-4 1-86-16</inkml:trace>
  <inkml:trace contextRef="#ctx0" brushRef="#br0" timeOffset="128943.0611">7354 10687 372 0,'7'-6'222'0,"10"1"-39"16,-1-2-25-16,4 1 2 0,14 6-11 15,7 0-8-15,15 6-39 16,6-1-25-16,3 6-34 15,-2-1-42-15</inkml:trace>
  <inkml:trace contextRef="#ctx0" brushRef="#br0" timeOffset="129507.0414">7801 10588 576 0,'-5'0'257'0,"0"-4"-114"16,2 2-25-16,3 2-51 15,0-1-19-15,0 1-29 16,8 0-3-16,22 2 33 16,61 4 15-16,-10-6 12 15,13 0 10-15,26 0 5 16,16-1-3-16,28-8-3 15,8-2-10-15,27 0-18 16,4-3-3-16,7 12-6 16,1 1-5-16,-19 1-14 15,-7 1-5-15,-31-1-4 16,-14-3 0-16,-24 3-1 16,-12 0-38-16,-24-2-159 15</inkml:trace>
  <inkml:trace contextRef="#ctx0" brushRef="#br0" timeOffset="131644.7767">9547 10597 257 0,'-1'-1'164'0,"1"0"-9"0,-2 1-19 16,1-1-39-16,1 0-17 15,-2-1-14-15,1 1-4 16,1 0 0-16,0 0-4 15,0 1-10-15,-1 0-7 16,0 0-17-16,0-1-5 0,0 1-3 16,0 0-2-16,-1 0-1 15,2 0-1-15,0-1-3 16,0-1-1-16,0 1 5 16,0 1 1-16,-1 0 6 15,1 0 1-15,0 0 3 16,0 0-2-16,0 4-8 15,1 14-8-15,4 39-16 16,-2-22-4-16,2 27-13 16,0 10 3-16,2 12 11 15,-7 6 2-15,5-14 17 16,2-9 2-16,-1-10 2 16,7-11 3-16,-9-9 4 15,2-5 16-15</inkml:trace>
  <inkml:trace contextRef="#ctx0" brushRef="#br0" timeOffset="132219.8537">9222 11360 223 0,'-10'0'176'0,"-9"-2"-14"15,12 1-5-15,6-1-23 16,17 2-32-16,11 0-4 16,16 0 5-16,13-3 16 15,26 3-3-15,15 1-2 0,19 3-10 16,3 1-10-16,-3-2-30 15,-6-3-18-15,-18-5-15 16,-11 2-3-16,-29-2-6 16,-14 4-26-16,-20 6-169 15</inkml:trace>
  <inkml:trace contextRef="#ctx0" brushRef="#br0" timeOffset="132677.0792">9241 11405 462 0,'-3'-7'282'0,"2"-3"-2"15,-2 3-40-15,-2 8-76 16,3 7-38-16,-5 19-66 16,0 13-28-16,5 24-10 15,2 12-1-15,3 18-2 16,3 8-2-16,2 3-5 16,3-6 1-16,-3-15 4 15,4-16 2-15,1-17 5 16,-8-8 2-16,5-11 11 15,-3-6-55-15</inkml:trace>
  <inkml:trace contextRef="#ctx0" brushRef="#br0" timeOffset="133070.4614">9211 12223 621 0,'2'0'303'0,"5"-3"-81"0,14 3-109 15,10 3-24-15,19 0 12 16,16-1-10-16,30 3-3 16,11-1-4-16,13-1-23 15,3-1-2-15,-2-2-29 16,-1 0-9-16,-19-2-1 15,-18 0 0-15,-27-1-75 16,-14 3-114-16</inkml:trace>
  <inkml:trace contextRef="#ctx0" brushRef="#br0" timeOffset="133638.2913">10289 11298 385 0,'0'-1'242'0,"0"0"-10"0,-3 3-43 16,2-2-65-16,0 0-17 16,-5 20-26-16,-7 43-10 15,13-10-21-15,4 8-11 16,3 16-20-16,7 7-2 15,0 8 0-15,2 5 4 16,-12-11 4-16,2-8 23 16,-8-22 30-16,-3-14 4 0,1-13 4 15,-3-3-24-15,2-6-30 16,5 2-8-16,0-7-36 16,1-2-72-16</inkml:trace>
  <inkml:trace contextRef="#ctx0" brushRef="#br0" timeOffset="134235.052">9450 11715 586 0,'3'0'291'0,"7"-1"-79"16,6-1-30-16,8-3-10 15,8 2-22-15,2-1-42 16,2 4-18-16,-2 0-40 15,-5 0-14-15,-11 3-16 16,-8-1-6-16,-8 3 1 16,-5 4-1-16,-12 9-2 15,-6 1-2-15,-11 7-5 16,0 3-1-16,2 2-2 16,4 2 1-16,11-2 0 15,4 0-3-15,10-7 0 16,1-3 1-16,9-6 3 15,1-5 5-15,14-3 5 16,6-2 1-16,6-3 1 0,4-2 0 16,-7-2 8-16,-5-6-33 15,-6 3-105-15,-5 0-101 16</inkml:trace>
  <inkml:trace contextRef="#ctx0" brushRef="#br0" timeOffset="134455.1171">9427 11888 621 0,'0'-4'341'16,"0"-3"-67"-16,8 1-116 15,6 0-25-15,16 5-40 16,6-2-23-16,9 3-31 15,1 0-12-15,0 0-46 16,-4 0-97-16</inkml:trace>
  <inkml:trace contextRef="#ctx0" brushRef="#br0" timeOffset="134738.23">9736 11623 598 0,'8'-1'303'0,"12"-2"-81"15,3 0-64-15,0 3-51 16,2 0-29-16,1 3-38 16,-2-2-13-16,-7 1-86 15,-1 2-321-15</inkml:trace>
  <inkml:trace contextRef="#ctx0" brushRef="#br0" timeOffset="134944.2949">9997 11539 630 0,'-1'-3'318'0,"1"-1"-90"16,-1-3-36-16,-1 7-65 15,1 0-27-15,0 0-21 16,0 11-10-16,-1 14 4 0,-2 35-2 15,9-29-23-15,1 5-6 16,5-4-87-16</inkml:trace>
  <inkml:trace contextRef="#ctx0" brushRef="#br0" timeOffset="136787.3026">9773 12265 398 0,'0'-2'259'0,"0"1"10"16,0 0-43-16,0 0-74 15,0-1-40-15,0 2-64 16,-1 0-20-16,1 21-27 15,7 58 15-15,-5-4-1 16,7 9-2-16,-4 7 8 16,-3 1-12-16,8-1 2 15,-8 0 1-15,5-9 3 16,-3-13-2-16,-1-22 4 16,-1-13 2-16,-1-15 7 15,6-4 3-15,-9-11 14 16,6-1-41-16</inkml:trace>
  <inkml:trace contextRef="#ctx0" brushRef="#br0" timeOffset="137819.0776">8609 13153 191 0,'-44'6'137'0,"-40"5"48"15,12-1 0-15,30-3-8 16,16-2-26-16,23 0-84 16,12 1-1-16,33-4-7 15,16-2 6-15,45 0 33 16,17 0-1-16,23-4 9 16,15 3-1-16,1-3-17 15,-1-1-21-15,-15-3-35 16,-22-1-8-16,-32 1-3 15,-20 0-2-15,-32 4-47 16,-14 0-70-16</inkml:trace>
  <inkml:trace contextRef="#ctx0" brushRef="#br0" timeOffset="139629.9339">8566 13053 515 0,'0'0'297'0,"0"0"-34"0,-3 3-66 16,2-3-65-16,-1 0-26 15,-22 13-41-15,-35 38-25 16,26-27-28-16,3 4-5 16,2-3 1-16,3-1 0 0,8-5 2 15,-2-3 0-15,9-7 0 16,5-2-1-16,3-3-4 15,2-2-1-15,7-6-4 16,4-3-3-16,10-5-1 16,3-3-3-16,6-4-8 15,1-1-1-15,-2 0-2 16,-2 0 4-16,-6 3 12 16,-8 3 2-16,-9 6 7 15,-4 3 0-15,-12 9 2 16,-3 3-1-16,-4 5-3 15,-6 2 0-15,2 4-4 16,0-5-1-16,0 1 2 16,4 0-1-16,0-4 1 15,2 2 1-15,-1-6 2 16,5-1-2-16,4-2 0 0,3-2-2 16,7 4-5-16,1-5-3 15,-2 0-2-15,0 0-2 16,12 1 0-16,44 8 0 15,-18-1 1-15,-1 1 2 16,6 3 6-16,-2-1 2 16,-9-3 4-16,-5 2 4 15,-13-6 3-15,-6-2-1 16,-8 0 2-16,-6-2-2 16,-7-2-9-16,-6 0-7 0,-9-2-21 15,-3-1-3-15,-3-3 5 16,-3 0 6-16,7 3 18 15,7-2 1-15,5 2 2 16,9 1 0-16,5 1 4 16,1 1-3-16,8 2 3 15,-5 0 1-15,0 0-4 16,17 3 2-16,48 6-1 16,-25-6-1-16,3 1 2 15,-2-1 2-15,-23-6 7 31,-9 2 4-31,0 0 8 0,20-6 1 0,-18-5-2 16,-6-3-4-16,-17 0-6 16,-3-1-2-16,-1-5-2 15,0-4 0-15,4 0-4 16,0-2-3-16,5 4-5 16,2 2-3-16,3 10 6 0,0 1 4 15,0 4 1-15,2 7-6 16,4 4-12-16,2 6-4 15,3 12-2-15,0-2 7 16,1 5 6-16,-2 1 3 0,-4-3 3 16,-3-2 3-16,2-6 3 15,-1-2 2 1,-2-8 7-16,1-3 10 0,-1-6 8 16,-1 1 0-16,0 1-5 15,-1-5-9-15,-6-13-8 16,-13-28-4-16,14 24-1 15,1-2-1-15,3 3-7 16,1 2-3-16,2 9-14 16,2 8-14-16,0 9-5 15,1 6 2-15,-1 9 10 16,-1 3 13-16,-1 4 9 16,-3 0 3-16,1-2 4 15,0-3 2-15,-2-6 3 16,3-5 1-16,-1-6 6 15,0 0 7-15,-1-9 3 16,2 2 0-16,0 0-6 16,0-1-9-16,1-17-8 15,4-30-3-15,2 29-1 16,-1 2 0-16,-2 6 0 0,-3 2 0 16,-4 7-8-16,-3 4-6 15,-11 4-2-15,-5 3-2 16,-1 4 10-16,-4 0 3 15,8 2 4-15,5 0 1 16,6-5-3-16,7-2-1 16,4-3-3-16,6-3-1 15,4-1 2-15,3-3 3 16,11 1 0-16,-2-1 1 0,2-3 1 16,1 4 1-16,-10-4 2 15,-2 2 4-15,-9 3 9 16,-6-2 0-16,-8 2-3 15,-6-2-2-15,-7 2-5 16,-1 3 2-16,0 3-1 16,4 1 0-16,6-2-6 15,8 1-1-15,7-4 0 16,8-1 1-16,6-2 3 16,0-4 1-16</inkml:trace>
  <inkml:trace contextRef="#ctx0" brushRef="#br0" timeOffset="140226.3331">8506 13220 362 0,'4'2'270'0,"-1"4"-3"0,2 3-34 16,-1 3-25-16,-1 0-61 16,-3 1-29-16,0-1 68 15</inkml:trace>
  <inkml:trace contextRef="#ctx0" brushRef="#br0" timeOffset="143324.7467">8255 12808 179 0,'4'0'131'0,"5"4"16"16,-3-4-7-16,1-2-2 0,3-2 5 15,-5-6 15-15,1-2 0 16,5-3-16-16,-1-2-8 16,-4-2-6-16,-1-1 2 15,0 0-6-15,-7-1-13 16,1 7-34-16,-1 1-17 16,1 6-26-16,1 3-12 15,4 4-27-15,-4 0-13 16,0 0-12-16,7 26 3 15,11 45 16-15,-16-25 6 16,-2 4 18-16,0-3-66 0</inkml:trace>
  <inkml:trace contextRef="#ctx0" brushRef="#br0" timeOffset="144138.4503">7428 13288 172 0,'0'0'115'0,"1"2"49"15,9 2-8-15,28 0 9 16,10-1 4-16,41-5-12 16,10-3 5-16,27-3-18 15,7-2-2-15,2-2-42 16,-11-1-25-16,-30 0-36 16,-14 4-7-16,-35 5-322 15</inkml:trace>
  <inkml:trace contextRef="#ctx0" brushRef="#br0" timeOffset="145346.0888">7458 11019 222 0,'-1'1'139'15,"-1"2"-5"-15,-2 2-28 0,3-5-35 16,0 0-12-16,0 3 4 16,1 9-4-16,4 34-4 15,-1-31-4-15,1 2-26 16,-4-2 0-16,2 3 5 15,-2 3 0-15,0 2 1 16,3 2 1-16,-1 3-4 16,-1 1 1-16,-1 2 0 15,0 2-5-15,0 2-4 16,7 4-2-16,1-2-2 16,2-3 3-16,-3 0 9 15,-5-5 3-15,1 0 9 16,2 1-2-16,0-3-10 15,-2 1-4-15,-1 3-11 16,-2-1-1-16,1 5-2 16,-1-1 0-16,-2 1 4 0,1 2 7 15,0 2 6-15,-1-2 0 16,2 0-4-16,1-6-7 16,2 0-7-16,1-1-3 15,-1 0-2-15,-1 3-1 16,-2 1 1-16,-1 0 3 15,0 3 4-15,-4 1 2 0,4 1 0 16,-3-1 0-16,3 2-3 16,1-3-1-16,-2-2-3 15,2 0 0-15,0-3-1 16,3-3 0-16,-1-5 0 16,-1 2 0-16,-1-2 1 15,0 3-2-15,-3 2 1 16,-1 2-1-16,1 4-1 15,1 1 0-15,-1-1 0 16,3-1-1-16,0-1 1 16,0-3 0-16,4-1-1 15,-2 1 1-15,0-5 0 16,1 1 0-16,-2 1-2 16,-1-2 2-16,-1 0-1 15,-3 4 2-15,2 0-2 16,0 3 1-16,0-2 0 15,1-2 1-15,1-5 5 16,1-4-1-16,1-5 4 0,0-5 1 16,1-9-22-16,2-2-58 15</inkml:trace>
  <inkml:trace contextRef="#ctx0" brushRef="#br0" timeOffset="146285.1656">7465 10941 748 0,'-1'0'321'0,"-6"1"-176"15,1 7-49-15,-2 6-40 16,-3 3-3-16,3 7 7 16,-3-3 1-16,-5 3-11 15,1-3-6-15,-4 0-18 16,2-1-6-16,4-3-5 15,-1-1-3-15,1-6-4 16,-1-1-1-16,6-3-3 16,4-2-1-16,4-4 5 15,5 0 6-15,-5-2 7 16,1 1 2-16,19-11-3 16,28-41-5-16,-28 26-4 15,2 6 13-15,-4 1 15 16,-5-8 10-16,-3 7 26 0,-6-2 1 15,1 12-2-15,1 6-12 16,3 7-32-16,2 6-19 16,11 13-18-16,6 3 1 15,11 6 1-15,8 3 4 16,3-1-18-16,0 1-385 16</inkml:trace>
  <inkml:trace contextRef="#ctx0" brushRef="#br0" timeOffset="150036.1544">7849 12766 996 0,'5'2'420'16,"4"-1"-213"-16,9 0-34 16,15-1-30-16,8 0-24 0,16-1-20 15,-3-5-44-15</inkml:trace>
  <inkml:trace contextRef="#ctx0" brushRef="#br0" timeOffset="155475.0545">8519 10472 814 0,'0'-2'371'0,"-1"-5"-166"16,2 1-62-16,8 3-75 16,4 1-21-16,11 5-30 15,7 9-7-15,8 1-2 16,4 6-2-16,-3-2 0 16,-6-2 4-16,-10 0 5 15,-3-6 2-15,-9-5 12 16,-5-4 19-16,-7 1 30 15,-8 5 13-15,-16 8 4 16,-6 8-18-16,-13 8-33 16,-10 1-19-16,18 2-48 15,6-2 415-15</inkml:trace>
  <inkml:trace contextRef="#ctx0" brushRef="#br0" timeOffset="156865.2711">5956 10548 644 0,'-5'-2'299'16,"2"7"-109"-16,3 3-138 15,7 7-30-15,16 9-18 16,6-5-1-16,11 0 4 16,5-2 2-16,-8-8 7 15,0 0 2-15,-13-6 3 16,-7 2 0-16,-2-2 0 15,-10 1 1-15,-11 5 33 16,-8-1 17-16,-16 8 35 0,-5 2 9 16,-6 6-9-1,1 2-16-15,8-1-40 0,4-5-14 16,14-9-142-16</inkml:trace>
  <inkml:trace contextRef="#ctx0" brushRef="#br0" timeOffset="158877.1696">10142 10580 11 0,'-8'1'48'0,"-8"-1"54"0,8 0 22 15,8-1 32-15,6-1-13 16,13 2-22-16,8-3-17 15,22 3-32-15,9-4-14 16,38-4 17-16,21 2 31 16,34-6 39-16,24 2 9 15,21 1-26-15,5-4-29 0,10 6-27 16,1 5-10 0,-14-9-11-16,-13 8 5 0,-27-6-2 15,-22 0-1-15,-27 4-7 16,-12-3-4-16,-25 8-12 15,-12-2-5-15,-26 0-4 16,-6 2-2-16,-14-2-1 16,-5 1-2-16,-6 1 3 15,-1-4-23-15,-2 1-98 16,-2 2-68-16,1 1-397 16</inkml:trace>
  <inkml:trace contextRef="#ctx0" brushRef="#br0" timeOffset="171418.2647">11976 10537 318 0,'0'-1'222'15,"0"1"-10"-15,-2 0-40 16,1 0-16-16,0-1-36 16,0 1-21-16,-1 0-28 15,1-1-19-15,0 1-36 0,0 0-11 16,0 0-13-16,0 3-2 16,-4 19 1-16,-3 28-3 15,5-20-1-15,0 2-1 16,1 5 2-16,0 7 2 15,0 10 5-15,1 3 0 16,0 9 1-16,1-2 0 16,0-4 0-16,0-3 2 15,0-3 2-15,0-2 3 0,-3-4 8 16,3 1 9 0,-1-6 15-16,1-3 3 0,2-8 1 15,1-6-5-15,2-12-11 16,1-5-80-16</inkml:trace>
  <inkml:trace contextRef="#ctx0" brushRef="#br0" timeOffset="171977.1304">11551 11476 170 0,'-22'1'136'0,"-23"-1"69"16,12-1-7-16,11-3 11 15,10 0-15-15,20-2-66 16,12 4-24-16,25 0-46 16,15-1 7-16,25-1 22 15,12-1 2-15,15-3-2 16,4 2-18-16,-4 0-26 15,-14 4-14-15,-14 2-13 16,-10 0-2-16,-18 1-1 0,-1 2-9 16,-16 1-133-16,-10 3-228 15</inkml:trace>
  <inkml:trace contextRef="#ctx0" brushRef="#br0" timeOffset="172434.0663">11550 11509 495 0,'-1'-5'269'0,"-4"-5"-54"15,-1 0-25-15,-1 3-56 16,0 1-34-16,3 7-65 0,3 6-25 15,-2 10-21-15,2 6 0 16,1 16 10-16,0 7 7 16,6 18 6-16,0 13-3 15,-1 10 3-15,2 1-1 16,1-12 3-16,1-11 1 16,-3-15 34-16,-3-10 11 15,-2-10 7-15,-1-6 3 0,-2-7-28 16,3-4-6-16,0-8-99 15,4-4-101 1</inkml:trace>
  <inkml:trace contextRef="#ctx0" brushRef="#br0" timeOffset="172723.9379">11530 12258 601 0,'7'0'272'0,"20"-3"-79"16,13 1-80-16,19-4 18 15,17-1 6-15,21-1-9 16,9 1-17-16,16 4-40 0,-2 0-16 15,-1 3-24-15,-8-3-8 16,-10-1-1-16,-13 0-1 16,-22 1-62-16,-14 2-55 15,-25 1-196-15</inkml:trace>
  <inkml:trace contextRef="#ctx0" brushRef="#br0" timeOffset="173099.1859">12470 11511 675 0,'2'-5'346'16,"-1"-8"-102"-16,2 9-110 15,-3 0-33-15,-2 4-63 16,2 0-18-16,0 0-26 16,0 25-11-16,8 51 16 0,1-19 1 15,-1 21-2-15,0 10 3 16,-1 5 4-16,-2-2 2 15,2-20 8 1,0-15 1-16,1-18 7 0,-2-8 4 16,-1-10 8-16,-5-4-4 15,-4-13-115-15</inkml:trace>
  <inkml:trace contextRef="#ctx0" brushRef="#br0" timeOffset="173633.1028">11833 11748 493 0,'-2'0'300'0,"0"0"-36"15,1-3-89-15,1 3-24 16,0-1-29-16,4 0-6 15,24-1-25-15,32-7-8 16,-29 4-23-16,1 2-14 16,-8 3-25-16,-5 3-10 15,-9 5-9-15,-5 4 1 16,-11 3 1-16,-5 4 1 0,-11 10 2 16,-5 2-2-1,-4 4 1-15,1-1 1 0,2-4 1 16,4-6 0-16,12-7-3 15,5-1-3-15,9-9-2 16,6 0 1-16,10 0 6 16,3-4 3-16,8 0 4 15,-1-1 0-15,-1-6 13 16,-2-3-38-16,-8-1-101 16,-2-2-91-16</inkml:trace>
  <inkml:trace contextRef="#ctx0" brushRef="#br0" timeOffset="173804.1385">11800 11892 706 0,'7'1'400'0,"3"-3"-47"16,14 1-189-16,4-4-33 16,11 4-57-16,1 0-28 15,4 1-24-15,1 0 2 16,-7-5-84-16,-4-1-94 15</inkml:trace>
  <inkml:trace contextRef="#ctx0" brushRef="#br0" timeOffset="174032.5174">12026 11609 740 0,'7'-1'296'0,"9"0"-173"16,6 3-68-16,4 0-25 16,4 4-4-16,-4 0 3 15,-2-1-61-15</inkml:trace>
  <inkml:trace contextRef="#ctx0" brushRef="#br0" timeOffset="174171.0313">12319 11556 710 0,'-4'0'392'16,"0"7"-28"-16,-4 2-165 15,-2 9-94-15,6 4-23 16,3 3-24-16,1 2-65 15</inkml:trace>
  <inkml:trace contextRef="#ctx0" brushRef="#br0" timeOffset="174755.1568">11984 12189 606 0,'-1'-2'314'0,"-1"-3"-95"16,1 5-61-16,0 0-82 16,-1 0-29-16,0 17-26 15,-2 49 7-15,5 2 13 16,-1 10 0-16,3 10-7 15,1 0-3-15,-4-14-12 16,3-6 13-16,-3-29 27 31,0-19 5-31,0-1 6 16,0 52-13-16,-1-18-19 0,1-10 5 0,0-33-111 16,0-5-423-16</inkml:trace>
  <inkml:trace contextRef="#ctx0" brushRef="#br0" timeOffset="175359.0788">12007 13019 452 0,'-3'0'234'0,"-6"-2"-73"15,9 4-57-15,3 2-18 16,12-4-23-16,11 2-10 16,19-4-2-16,11-1 4 15,28 0 27-15,6-3 12 0,37 3 36 16,8-4 14-1,22-1-26-15,13-1-16 0,-18-5-49 16,-3 0-21-16,-26 1-11 16,-20-3-2-16,-28 7 2 15,-16 5-33-15,-33 2-134 16</inkml:trace>
  <inkml:trace contextRef="#ctx0" brushRef="#br0" timeOffset="176962.1772">13574 12781 541 0,'3'-5'297'0,"2"-2"-42"15,-1-1-35-15,-2 6-90 16,2 3-47-16,-2 9-77 15,-2 8-20-15,0 9 3 16,-2 10 7-16,2 10 6 16,3 3 1-16,-1-4 3 15,-2-10 3-15,3-13 6 16,-2-7 5-16,-1-10 22 16,0-3 39-16,-4-8 21 0,-3-9 1 15,2-9-13-15,-2-3-36 16,-4-12-17-16,1-8 4 15,-5-8-2-15,1-3-8 16,5 12-15-16,2 7-15 16,7 18-8-16,3 6-1 15,1 10-16-15,2 4-6 16,5 8-8-16,2 3-4 16,15 6 15-16,3 4 7 15,2 4 8-15,1-1 4 0,4 1 8 16,4 1 3-1,3-4 5-15,-1-3 2 0,-13-4 1 16,-7-4-1-16,-11-5-5 16,-1 4-3-16,-9 3-4 15,-3 3-2-15,-6 7 1 16,-3 0 3-16,-5-2 2 16,-4-3 1-16,-11-4 2 15,-2-2 0-15,-7-4 2 16,-3-1 2-16,2-5-2 15,1-2 0-15,6 0-5 16,5 0-1-16,15 0-3 16,2 1-5-16,15 0-4 15,3-1 0-15,9 0 1 0,10-3 4 16,6-4 4-16,3-2-1 16,4-3 2-16,-2-2 1 15,-1 3 4-15,-4-1 1 16,-14 6 4-16,-4 5 2 15,-12-6 2-15,-6 3-3 16,-9 0-5-16,-7 2-5 16,-7 6-2-16,-6 1-1 15,0 3 3-15,-2-2 1 16,0-1 3-16,7-2 0 0,6-2 0 16,2 0-2-16,14-1-1 15,1 0-1-15,4-5-10 16,0 4-2-16,0-1-5 15,17-5 0-15,42-16 7 16,-24 12 2-16,3 3 6 16,-1 2 2-16,-10 3 11 15,-12-3 10-15,-13 0 9 16,-11 1 1-16,-12 1 3 16,-9-1-6-16,-10-2-3 15,5-2 2-15,3-8-6 16,6 0-3-16,6-4-8 15,5 5-7-15,5 3-11 16,3 5-10-16,9 7-16 16,6 1-2-16,11 7 2 15,-1 2 5-15,3 7 13 16,0 1 4-16,-5 1 8 0,6 2 4 16,-11-6 11-16,-1-3 4 15,-9-9 12-15,-9-4 3 16,-5-4-3-16,-7-6-3 15,-1 0-11-15,-2-7-3 16,1-5 1-16,3 1-2 0,5 0-9 16,2 6-6-1,8 7-23-15,3 8-9 0,11 5-3 16,5 7 1-16,8 6 14 16,3 5 6-16,-1 3 10 15,5 5 4-15,-7-4 7 16,-2-4 6-16,-10-3 9 15,-5-6 3-15,-8-5 12 16,-5-4 0-16,-13-8-3 16,1 3-6-16,0 1-19 15,2 2-7-15,9 8-10 16,2-2-3-16,3 0 1 16,5 4 1-16,5-3 7 15,1 0 4-15,1 1 5 16,-5-4 2-16,-2-2 1 15,-1 2-1-15,-2-5-2 16,0 0-1-16,0 0-34 16,0 0-41-16,-1-2-166 0</inkml:trace>
  <inkml:trace contextRef="#ctx0" brushRef="#br0" timeOffset="177895.8117">13612 12490 736 0,'1'-1'356'0,"2"1"-119"16,1 0-37-16,-4 0-69 15,0-1-21-15,25 0-51 16,36-2-19-16,-24 2-5 16,-1 2-52-16,2-2-178 15</inkml:trace>
  <inkml:trace contextRef="#ctx0" brushRef="#br0" timeOffset="178107.9092">13940 12331 823 0,'1'-5'426'15,"0"-4"-138"-15,2 8-128 16,-1 2-37-16,1 12-61 0,2 10-20 15,3 10 11-15,0 10 0 16,0 0-10-16,0-4-2 16,-2-7-9-16,1-4-6 15,-2-5-413-15</inkml:trace>
  <inkml:trace contextRef="#ctx0" brushRef="#br0" timeOffset="178671.6414">13934 12926 527 0,'-6'-1'258'0,"-2"0"-78"15,3-2-76-15,11 3-24 16,10 0-13-16,24 0 4 16,14 0 15-16,22-7 27 15,16 1 10-15,22-4 6 16,8 3-9-16,6-1-37 16,0-2-20-16,-8 0-28 15,-6-4-10-15,-17 3 16 16,-15 2-47-16,-30 3-431 15</inkml:trace>
  <inkml:trace contextRef="#ctx0" brushRef="#br0" timeOffset="179700.4658">12462 10514 428 0,'-5'0'245'16,"-3"0"-52"-16,5 0-45 15,6-1-66-15,12 1-26 16,24-5-18-16,18 2 8 16,29-3 16-16,17-1 25 0,32 5 45 15,10-3 9 1,31 5-7-16,8 0-21 0,1 1-45 16,5 1-11-16,-12-4-18 15,-4 0-7-15,-17-1-8 16,-14 2-4-16,-34 1-2 15,-20-5-2-15,-31 5 7 16,-17 0-32-16,-18 2-131 16</inkml:trace>
  <inkml:trace contextRef="#ctx0" brushRef="#br0" timeOffset="180401.2709">15057 10255 802 0,'-16'-3'319'0,"-20"-1"-210"16,-4 2-43-16,-7 5-49 15,2 5-12-15,3 12-22 0,6 8-6 16,10 19 8-16,4 2 2 16,18 15 9-16,7-4 8 15,18-3 25-15,16 2 11 16,14-12 28-16,9-2 10 16,11-13-4-16,2-6-3 15,11-16 23-15,0-10 7 16,1-18 18-16,-2-12 15 0,-18-12 2 15,-8-2 1-15,-24-4-4 16,-17-7-9-16,-21-5-45 16,-17 0-21-16,-21 3-36 15,-4 10-15-15,-14 10-7 16,-3 1-12-16,2 11-101 16,3 4-47-16,10 14-107 15,5 7-60-15</inkml:trace>
  <inkml:trace contextRef="#ctx0" brushRef="#br0" timeOffset="180712.2435">15089 10250 817 0,'-1'-2'446'0,"-4"-4"-111"16,2 8-204-16,3-2-51 16,0 6-64-16,2 24-2 15,14 64 5-15,-5-29 0 16,-1 0 0-16,2-4 2 15,-7-12 7-15,0-5 4 0,-5-11-54 16,2-3-59-16,-5-14-386 16</inkml:trace>
  <inkml:trace contextRef="#ctx0" brushRef="#br0" timeOffset="180924.9707">14786 10506 751 0,'4'-2'366'0,"13"-2"-92"16,8 4-77-16,21 0-15 16,14 0-9-16,16 1-38 15,9-2-28-15,4-2-51 16,-1-2-15-16,-9-2-37 15,-6 4-54-15</inkml:trace>
  <inkml:trace contextRef="#ctx0" brushRef="#br0" timeOffset="181513.7858">15210 10806 637 0,'-2'-2'297'0,"-2"0"-147"0,2 4-55 15,2-2-72-15,0 9-23 16,0 22-5-16,2 69 6 16,10-19 7-16,-2 11 1 0,11 28-2 15,-5 13-4 1,-8 13 0-16,0 5 4 0,-9 1 3 15,-3-2 4-15,-3-6 42 16,-3-4 7-16,-1-16 9 16,-2-11 1-16,5-21-35 15,1-11-5-15,5-21 1 16,2-8 1-16,9-16 6 16,1-10-26-16</inkml:trace>
  <inkml:trace contextRef="#ctx0" brushRef="#br0" timeOffset="182257.3663">15201 10877 662 0,'-7'0'304'16,"-7"7"-145"-16,-1 6-43 15,-7 10-46-15,0 7-23 16,-1 2-16-16,-6-2 3 16,12-3 9-16,2-8 7 15,6-8 26-15,8-4 27 0,1-11 21 16,0-4-5-16,10-7-25 16,2-1-34-16,4-9-39 15,2 0-7-15,2-3-6 16,-6-2 0-1,-3 7 4-15,0 1 6 0,-4 12 8 16,-1 3-5-16,5 12-16 16,-1 7-8-16,12 11-11 15,9 5 3-15,17 4 10 16,6 0 3-16,9-3-40 16,-1-4 334-16</inkml:trace>
  <inkml:trace contextRef="#ctx0" brushRef="#br0" timeOffset="182972.1733">13292 10287 790 0,'-5'-1'372'0,"5"2"-145"15,7 9-94-15,14 8-78 16,10 2 1-16,7 8-2 16,6-1-8-16,2 0-14 15,-1 1-3-15,-6-10-5 16,-7-1 1-16,-11-11 5 16,-6-4 1-16,-7-2 1 15,-3 0 5-15,-10-3 1 16,-4 8 4-16,-12 4 6 15,-10 3 9-15,-9 10 3 16,-5 2-6-16,-4 1-15 16,7 4-12-16,9-2-115 0,8-6 138 15</inkml:trace>
  <inkml:trace contextRef="#ctx0" brushRef="#br0" timeOffset="183986.0103">10765 10365 659 0,'-5'-2'357'0,"0"1"-111"16,5 1-66-16,0 0-101 15,0 0-33-15,3 5-11 16,7 13 6-16,51 36-6 16,-23-32-5-16,-2-2-11 15,-1-1-4-15,-5-3 1 16,-6-2 0-16,-14-1 3 15,1 0 2-15,-11-8 15 16,-7 5 11-16,-7-1 22 16,-10 0 9-16,-13 7 2 15,0 7-8-15,0 0-25 16,3 4-13-16,13-4-35 16,4-2 191-16</inkml:trace>
  <inkml:trace contextRef="#ctx0" brushRef="#br0" timeOffset="185799.4081">13657 13006 197 0,'1'-3'125'0,"-1"6"-3"16,0 2-13-16,-1-5 6 15,0 0 4-15,0 0-2 16,0 0-17-16,0 7 2 16,-1-5 16-16,1 1 12 15,1-3 9-15,0 0-3 16,0 0-32-16,0 0-24 15,0 0-34-15,0-1-14 16,1-1-23-16,11 0-7 16,27-5-2-16,-34-1 1 0,3 7 1 15,-4-1-1-15,0 1-1 16,2 4 0-16,-5 4 10 16,-2-5 8-16,0 6 14 15,1 0 0-15,-4-4-25 16,2 2 15-16</inkml:trace>
  <inkml:trace contextRef="#ctx0" brushRef="#br0" timeOffset="188697.2607">15632 10519 312 0,'-15'0'177'0,"-13"-1"-33"16,10 1-31-16,3 1 10 15,12-1-6-15,4 0-14 16,14 0-45-16,9-3-17 0,29 5-7 16,18-2 29-1,42 1 63-15,21-1 26 0,34-1 12 16,20 1-17 0,12-2-44-16,10-2-24 0,2-5-25 15,0-6-12-15,-13-3-17 16,-8 2-3-16,-31 8-7 15,-25 2 0-15,-42 8-45 16,-26 3-61-16</inkml:trace>
  <inkml:trace contextRef="#ctx0" brushRef="#br0" timeOffset="189380.537">18406 10175 779 0,'-31'-10'359'0,"-23"-7"-152"15,-6 5-110-15,-1 7-28 16,3 10-44-16,-1 7-19 15,13 16-20-15,7 7-5 16,10 17-4-16,7 10 2 0,19 14 9 16,6 0 7-16,20-3 23 15,7-7 11-15,9-15 13 16,15-3-1-16,13-18 37 16,12-8 14-16,9-24 41 15,1-11 14-15,-7-18-24 16,-10-11-4-16,-19-6-15 15,-16-8 1-15,-25 0-23 16,-13-4-16-16,-32-5-33 16,-8 4-19-16,-5 6-8 15,1 8-5-15,7 15-38 16,-2 5-42-16,1 6-125 16,1 7-68-16</inkml:trace>
  <inkml:trace contextRef="#ctx0" brushRef="#br0" timeOffset="189678.2684">18213 10156 688 0,'-3'-4'442'0,"-2"-2"-12"0,0 10-289 16,1 9-48-16,2 17-65 15,-1 14-1-15,5 31 6 16,-1 8 0-16,0 8-10 16,0-2-2-16,1-20 4 15,4-6 2-15,3-15-2 16,1-8-36-16,-1-14-135 15,-2-7-109-15</inkml:trace>
  <inkml:trace contextRef="#ctx0" brushRef="#br0" timeOffset="189899.5997">17959 10525 868 0,'11'2'374'0,"18"-1"-171"0,14 2 8 15,23 3-10-15,9-2-25 16,13-2-67-16,1-1-32 16,-17-2-41-16,-8-2-12 15,-8 0 438-15</inkml:trace>
  <inkml:trace contextRef="#ctx0" brushRef="#br0" timeOffset="190968.8799">18594 10409 331 0,'-4'0'208'0,"1"0"9"15,2 1-52-15,1-1-50 16,0 0-26-16,17 0-40 15,48-2-2-15,-8-1 24 16,11-1 11-16,20-2 17 16,12 1 14-16,30-7-9 15,11-2-8-15,44-4-15 0,19-2-17 16,30 2-26-16,12-1-11 16,20 7-18-16,1 0-4 15,-10 5 0-15,-8 1 3 16,-47 0 7-16,-6 1 4 15,-23 0 5-15,-4 0-1 16,9 5-6-16,-17 1-1 16,-10 3-51-16,-7 2-47 15</inkml:trace>
  <inkml:trace contextRef="#ctx0" brushRef="#br0" timeOffset="192034.9963">22330 10257 173 0,'5'-3'163'16,"13"-3"71"-16,5 0-3 15,14 3-32-15,13-1-9 16,17 0-28-16,11 0-19 15,12-2-30-15,1 1-18 16,1-5-38-16,-3-1-16 16,-6-2-22-16,-3 0-5 0,-12 7-5 15,-11 0-2-15,-16 5-1 16,-10 1 2-16,-15 0-1 16,-7 0-3-16,-7 2-2 15,-2-1 1-15,-3-1 0 16,2 0 3-16,0 0 4 15,0 0-1-15,-1-1-3 16,-9-1-1-16,-31-9-5 16,25 7-1-16,-4-2-3 15,-6-3 1-15,-2 1 2 16,-1-3 1-16,7 3 1 16,3 2-1-16,11 3-7 15,8 3-6-15,8 2-8 16,9 3 1-16,14 3 9 15,6 3 7-15,10 6 6 0,0 0 3 16,-4 4-2-16,-9-4 1 16,-9-1 23-16,-6-2 14 15,-14-4 21-15,-3-2 12 16,-16 2-5-16,-5-1-7 16,-3 3-18-16,-1 1-12 15,6 0 6-15,-2-1-71 16,10 0-175-16</inkml:trace>
  <inkml:trace contextRef="#ctx0" brushRef="#br0" timeOffset="192539.0544">23696 10009 675 0,'2'4'342'0,"-4"4"-66"16,0 9-119-16,2 4-78 16,0 2 3-16,10 5-24 15,3-4-6-15,3-7-9 0,5-1-2 16,-5-8 0-16,5-4 2 15,-3-5 12-15,-4-9 0 16,-7-7-4-16,-3-3-3 16,-1-6-14-16,-3-3-4 15,-2-4-9-15,-2 3-8 16,2 5-13-16,-3 7-5 16,4 16-27-16,1 4-6 15,0 18-7-15,8 6-5 0,-1 13 18 16,0 6 5-16,2 5 11 15,-1 6 4-15,0 9 8 16,-4-3 4-16,-5 2 7 16,-7-6 2-16,-10-15 7 15,2-6 2-15,-7-13 5 16,-1-5 4-16,-3-8 5 16,-1-3 3-16,1-11-5 15,5-3-32-15,13-11-100 16,9-5-76-16</inkml:trace>
  <inkml:trace contextRef="#ctx0" brushRef="#br0" timeOffset="192928.6725">24042 10048 793 0,'3'4'331'0,"0"5"-155"16,-1 13-124-16,2 3 5 16,-2 9-7-16,0-3-10 15,2-2-7-15,-3 1-1 16,0-11 21-16,1-4 16 16,-2-8 36-16,0-8 21 15,-1-10-2-15,0-8-12 16,-2-11-33-16,-2-3-20 0,-2-8-18 15,-2-4-4 1,3-5-10-16,2-3-8 0,1 4-11 16,2 2-7-16,1 12-1 15,0 7 0-15,4 7-7 16,4 7-6-16,9 5-12 16,4-1-2-16,14 7 0 15,9 0 3-15,9 3 12 16,3 3-48-16,-2 2-106 15,0 3-85-15</inkml:trace>
  <inkml:trace contextRef="#ctx0" brushRef="#br0" timeOffset="193191.1564">24156 10278 548 0,'0'3'308'16,"6"1"-68"-16,5-2-24 0,9 2-76 16,6-2-45-16,4 1-53 15,3 2-13-15,-1-4-12 16,-5-1-9-16,-5-2-108 15,-5-3-160-15</inkml:trace>
  <inkml:trace contextRef="#ctx0" brushRef="#br0" timeOffset="193526.7636">24242 10053 952 0,'3'5'381'0,"6"4"-241"16,1 2-36-16,5 3-20 15,-5-2-19-15,0-4-21 0,0 0-2 16,-8-7-1-16,2-1 1 16,3-3 0-16,3-7-5 15,-2-1-8-15,3-2-8 16,1-3-11-16,-2 1-5 15,3 1-8-15,-2 4 12 16,-1 6 10-16,2 5 6 16,-5 5 9-16,1 3-12 15,-3 5-7-15,-5 1-6 0,4 6 0 16,-1-2 1-16,4-5-1 16,3 0-32-16,2-6-133 15,1-2-157-15</inkml:trace>
  <inkml:trace contextRef="#ctx0" brushRef="#br0" timeOffset="193900.6961">24596 9791 703 0,'8'-1'343'0,"9"-3"-97"16,4-1-51-16,4 4-42 16,4 1-24-16,-1-1-44 15,-5 1-16-15,-5 1-23 0,-6 0-10 16,-4 4-19-16,-1 1-8 16,-3 7-14-16,0 3-5 15,1 10-7-15,1 1-1 16,-1 11-2-16,-2 4 1 15,-2 4 5-15,1 2 5 16,0 0 9-16,4-2 2 16,-3-7 6-16,1-6 0 15,-4-7 6-15,-6-8 5 0,-6-5 18 16,-10-7 8-16,-4-6 6 16,-6-3-3-16,-3-6-34 15,5 0-4-15</inkml:trace>
  <inkml:trace contextRef="#ctx0" brushRef="#br0" timeOffset="194716.2798">22033 10292 629 0,'-4'-3'310'0,"3"5"-139"0,-1 1-48 16,2-3-64-16,1 16-26 16,11 60 16-16,-1-12 6 15,8 14 11-15,1 5 1 16,2 1-17-16,-3-4-5 15,-7-9-8-15,0-5-2 16,-9-19 3-16,1-6 3 0,-4-21-39 16,-1-2-80-16</inkml:trace>
  <inkml:trace contextRef="#ctx0" brushRef="#br0" timeOffset="195171.213">21720 11151 555 0,'2'-5'260'15,"4"1"-85"-15,7 0-37 0,15-5-19 16,10 3 2-16,19-9 6 16,14 5 3-16,24-5 3 15,20 2-7-15,18 1-34 16,8 0-23-16,3 4-24 16,-15-1-10-16,-34 1 0 15,-21 4 0-15,-40 4-25 16,-13 0-71-16,-19 6-179 15</inkml:trace>
  <inkml:trace contextRef="#ctx0" brushRef="#br0" timeOffset="195585.0415">21725 11223 529 0,'-1'-4'328'0,"-1"-2"1"16,0 3-77-16,1 3-115 15,1 0-34-15,0 0-65 16,6 30-12-16,17 65 13 16,-3-17-2-16,8 18-3 15,2 2-4-15,-2-7-4 16,-6 3-5-16,-2-5 2 15,-5-6 1-15,-4-18 2 16,4-10 6-16,-5-20-72 16,1-3-67-16</inkml:trace>
  <inkml:trace contextRef="#ctx0" brushRef="#br0" timeOffset="195988.0516">22816 11058 443 0,'3'-9'305'0,"7"-4"56"16,-1 6-62-16,-7 9-106 16,0 6-45-16,-4 14-93 15,-2 11-32-15,8 25-4 16,3 27-1-16,5 29-4 15,3 1 0-15,-4 5 5 16,-9-16 4-16,5-17 5 16,-6-6 3-16,-1-15-1 15,0-7 5-15,-7-22-80 16,1-5-72-16</inkml:trace>
  <inkml:trace contextRef="#ctx0" brushRef="#br0" timeOffset="196319.1088">21931 12133 671 0,'-3'-1'350'0,"3"-2"-133"16,9 2-34-16,18-3-41 15,14 2-36-15,27-1 20 16,13-2 3-16,20 0-8 16,10-1-8-16,9-1-39 15,2 0-20-15,-10-3-26 16,-13-3-6-16,-22-1 6 15,-12 4-32-15,-21-2-91 16,-12 3-85-16</inkml:trace>
  <inkml:trace contextRef="#ctx0" brushRef="#br0" timeOffset="196843.6263">22026 11568 608 0,'0'0'312'0,"-2"-2"-90"16,3 0-37-16,-1 1-49 16,0 0-16-16,17-5-12 15,43-13 2-15,-19 11-14 16,3 3-13-16,-6 6-24 15,-5 0-13-15,-17 4-18 16,-6 2-8-16,-14-2-7 16,-5 8-6-16,-11 6-6 15,-6 2-1-15,-7 10-2 16,-3-4 0-16,5 6 1 0,6-1 3 16,11-9 3-16,7-1 1 15,9-13 6-15,10-2 2 16,12-7 5-16,7 0 0 15,6-1-3-15,-1-4-2 16,-5 1 0-16,-1 1-35 0,-9 0-122 16,-9 1-114-16</inkml:trace>
  <inkml:trace contextRef="#ctx0" brushRef="#br0" timeOffset="197031.1466">22064 11720 821 0,'10'-1'433'15,"6"-4"-91"-15,12 2-202 16,4-1-37-16,10 1-58 16,-1 1-19-16,-3 0-36 15,-4-1-70-15</inkml:trace>
  <inkml:trace contextRef="#ctx0" brushRef="#br0" timeOffset="197259.471">22142 11456 667 0,'10'-3'376'0,"9"-3"-4"16,9 1-267-16,4 4-25 0,6 5-38 15,-1-1-19-15,-7-1-44 16,-3-2-61-16</inkml:trace>
  <inkml:trace contextRef="#ctx0" brushRef="#br0" timeOffset="197409.2271">22476 11300 501 0,'8'-5'352'0,"-2"-5"34"15,3 7-52-15,-5 8-108 16,-4 6-57-16,0 16-97 16,0 6-15-16,1 11-21 15,4 4-20-15</inkml:trace>
  <inkml:trace contextRef="#ctx0" brushRef="#br0" timeOffset="198076.0862">22296 12135 437 0,'-3'-6'333'0,"0"1"22"0,1 0-110 16,-2 5-42-16,-2 7-89 16,2 4-33-16,-2 22-36 15,1 8 0-15,2 34 4 16,4 16 4-16,3 12-3 16,1 3-6-16,2-14-1 15,-7-14-4-15,1-11 8 16,2-8 2-16,-3-21 3 15,1-6 0-15,-3-18-56 16,-5-4-44-16</inkml:trace>
  <inkml:trace contextRef="#ctx0" brushRef="#br0" timeOffset="199429.7638">20488 13154 411 0,'-5'-1'244'15,"5"0"-25"-15,13-4-112 16,7 0 3-16,29-1-19 15,13-3-1-15,39 0 17 16,18 5 3-16,34-8 11 16,16 9-5-16,13-1-12 15,6-5-17-15,-20 1-30 16,-16-5-7-16,-25 1-20 16,-18 0-5-16,-25 5-4 15,-12-1 0-15,-28 0-5 16,-9 5-5-16,-17-3-29 15,-5 7-65-15</inkml:trace>
  <inkml:trace contextRef="#ctx0" brushRef="#br0" timeOffset="200164.4448">20691 12941 673 0,'0'-4'424'0,"1"2"-41"16,-3 2-191-16,1 0-50 15,-1 0-81-15,-2 11-19 16,-48 49-15-16,22-28-6 16,-7 2-5-16,2 3 1 15,-5-3 3-15,7-2-1 0,-1-7 3 16,1-3 0-16,12-8 1 16,-2-2-1-16,14-7 4 15,0-3-2-15,9-4-6 16,5-1-4-16,10-4-11 15,6 0-4-15,7-3-5 16,3 0-3-16,2 5-1 16,3 1 0-16,7 4 4 15,0 1 2-15,7 4 4 16,3 0 2-16,-2-4-57 16,2 0-18-16,-9-1-39 15,-5 1-33-15,-17 1-65 16,-7 3-89-16</inkml:trace>
  <inkml:trace contextRef="#ctx0" brushRef="#br0" timeOffset="200911.2508">20682 13095 631 0,'0'-8'393'0,"-2"-11"-3"0,4 6-191 16,2 3-28-16,0 4-58 16,1 4-34-16,1 5-49 15,6 7-19-15,2 10-15 16,1 7 0-16,-3 4 5 16,-3-1 3-16,-4 1 6 15,-3-2 2-15,-2-7 8 16,2-3 3-16,-5-10 6 15,1-4-5-15,-4-7-12 16,-3-6-9-16,-5-11-11 16,-1-4 0-16,0-8 8 15,0-6 5-15,5 0 1 16,1 3-3-16,2 7-10 16,1 7-3-16,5 14-19 15,2 6-10-15,5 10-5 16,3 7-3-16,2 7 19 15,3 3 10-15,4 2 16 16,-3-4 3-16,-3-4 6 0,-3-4 6 16,-6-5 10-16,-3-5 6 15,-4-7 17-15,-1-6 0 16,-2-6-6-16,0-4-5 16,0-6-17-16,-1 0-5 15,2-1-6-15,1 5-4 16,2 10-10-16,2 4-8 15,-3 4-17-15,-2 4-3 0,5-4-1 16,0 0 4-16,-12 16 16 16,-40 36 5-16,27-29 9 15,1-1 3-15,4-3 4 16,4-2 1-16,8-9 1 16,8-3 0-16,6-7 2 15,6-5-2-15,8-4-4 16,0-6 0-16,7 0-3 15,3 3 0-15,-5-1 0 16,-2 3 1-16,-8 6 2 16,-6 0 9-16,-8 3 3 15,-5 5 0-15,-12 1-2 16,-6 2-7-16,-7 5-2 16,0-3 0-16,2 0-2 15,7 3 1-15,10-4-28 0,5 0-86 16</inkml:trace>
  <inkml:trace contextRef="#ctx0" brushRef="#br0" timeOffset="202466.1625">20527 12321 519 0,'0'-11'337'0,"-2"-13"29"15,3 1-92-15,5-5-70 0,-3 1-23 16,0-8-45-16,-5 1-14 16,1 5-31-16,-3-1-15 15,2 18-29-15,-1 2-25 16,1 11-49-16,2 14-17 15,0 10-18-15,1 12 11 16,5 9 33-16,2 2 16 16,6 2-86-16,2-1-100 15</inkml:trace>
  <inkml:trace contextRef="#ctx0" brushRef="#br0" timeOffset="202712.7105">20262 12513 647 0,'1'-2'341'0,"8"-3"-39"16,11 3-110-16,18 1-51 16,8-3 7-16,12 3-31 15,1-5-19-15,5 0-43 16,-3-3-17-16,-2-2-7 15,-5 4-30-15,-17 2-66 16,-6 5-52-16,-19 2-188 16,-8 5-126-16</inkml:trace>
  <inkml:trace contextRef="#ctx0" brushRef="#br0" timeOffset="203114.3543">20490 12605 1192 0,'0'-2'479'0,"-3"3"-312"16,-4 0-63-16,6-1-60 16,0 0-15-16,-9 18-19 15,-10 32-6-15,17-31-2 16,3 1 2-16,5-5 4 15,6 0 3-15,6-6 6 16,-4-5 1-16,4-5-41 16,-7-5-27-16,3-5-61 15,0-2-26-15,0-1 2 16,-2-1 17-16,-7 4 53 16,-2 2 21-16,-2 4 54 15,0 5 9-15,-2 2 32 16,1-2 14-16,0 0 15 15,-1 4 11-15,-5 21 2 16,-3 34 7-16,9-23-26 0,1 1-6 16,0-1-24-1,1-2-19-15,3-6 10 0,-5-10-44 16</inkml:trace>
  <inkml:trace contextRef="#ctx0" brushRef="#br0" timeOffset="203935.0432">19175 13187 454 0,'-38'-3'237'0,"-36"-1"-40"0,5-1-52 16,23 4-49-16,9-1-18 15,15-1-38-15,16 6-7 16,21-1-13-16,12 2-6 16,26 2 2-16,15-3-1 15,26-1 42-15,23 0 30 16,20-2 33-16,2-1 4 16,17 1-29-16,-6 0-28 15,-7 1-36-15,4 1-7 0,-17 1-5 16,-12-3 0-16,-14-3-9 15,-19 0-50-15</inkml:trace>
  <inkml:trace contextRef="#ctx0" brushRef="#br0" timeOffset="204698.0969">18361 10898 269 0,'-2'0'221'16,"-4"0"22"-16,4 0-38 15,0 0-30-15,1 0-43 16,0 0-26-16,0 0-46 16,1 0-12-16,-1 0-18 0,1 0-6 15,0 17-7-15,1 35-3 16,1-19-8-16,1 3-2 15,3 13-4-15,4 10 0 16,5 24-1-16,0 16-1 16,0 18-1-16,-2 9 2 15,-8 12 3-15,-4-2 1 16,-3 5 2-16,-3-7-1 0,-2 4 1 16,2-1 0-16,-2-11 8 15,1 0 21-15,6-20 23 16,2-7 4-16,5-15 2 15,1-7-17-15,3-21-16 16,-4-10-54-16</inkml:trace>
  <inkml:trace contextRef="#ctx0" brushRef="#br0" timeOffset="205551.7233">18420 13130 101 0,'1'0'78'0,"0"-3"18"15,5 3 28-15,-6-2 23 16,0 2 13-16,0 0-5 16,0 0-21-16,0 0-11 15,3 5-28-15,4 9-14 16,13 34-17-16,-12-26-8 0,-4-3-4 16,3-4-4-16,-7-6 1 15,-1-2 8-15,1-5 7 16,-2 2 0-16,2-4-9 15,0 0-10-15,0 0-18 16,0 0-6-16,0 0-14 16,0 0-4-16,0 0-4 15,0 0-3-15,11 1-3 16,38 2-4-16,-6-1-3 16,10-2 1-16,28 0 4 15,14-2 3-15,5-4 6 16,2-1 3-16,-18-1-40 15,-10 1-19-15</inkml:trace>
  <inkml:trace contextRef="#ctx0" brushRef="#br0" timeOffset="206387.3983">18332 10915 507 0,'4'-4'334'16,"2"-5"16"-16,-3 4-79 15,-3 3-96-15,-6 2-44 16,5 0-69-16,-1 0-32 0,-27 13-29 15,-32 39-1 1,27-19 0-16,1-6-1 16,6 0 4-16,6-2 0 0,9-11 2 15,4-4 2-15,4-6 8 16,9-4 6-16,8-6 2 16,6-5 1-16,9-11-7 15,-2-5-5-15,2-10 2 16,-3 3-2-16,-2 0 9 15,-2 3 12-15,-8 13 27 16,-3 3 10-16,-3 13-15 16,-1 7-13-16,3 12-33 15,5 8-10-15,6 6 0 16,8 4 1-16,-1-3 7 16,4-2-15-16,-7-4-126 15</inkml:trace>
  <inkml:trace contextRef="#ctx0" brushRef="#br0" timeOffset="206878.5455">16604 10322 804 0,'0'7'321'16,"3"2"-178"-16,11 8-82 16,5 0 11-16,11 2 17 15,5 3 5-15,5-2-16 16,-1-1-12-16,-5-2-21 0,-5-5-11 15,-13-4 10-15,-8 2 11 16,-15 1 14-16,-7 5 11 16,-19 7 3-16,-7 1-5 15,-4 1-15-15,-3-3-11 16,13-2-24-16,10-2-4 16,17-6-39-16</inkml:trace>
  <inkml:trace contextRef="#ctx0" brushRef="#br0" timeOffset="207672.2292">20204 10175 653 0,'0'0'339'0,"3"-3"-70"0,8 4-158 16,8 6-24-16,14 4 4 15,11 4 6-15,5 4-10 16,-4-4-12-16,-4-1-26 16,-7-2-12-16,-9-2-5 15,-4-2 5-15,-14-5 22 16,-4-2 11-16,-9 3 8 16,-4-1 0-16,-8 7-4 15,-5 4-5-15,-7 7 2 16,-1 7-2-16,-7 2-21 15,2 1-6-15,4-5-25 16,2-3 353-16</inkml:trace>
  <inkml:trace contextRef="#ctx0" brushRef="#br0" timeOffset="215058.9883">13593 10131 267 0,'0'2'172'0,"-1"1"-17"0,1-3-8 16,0 0 1-16,0-1 7 15,0 0 4-15,0 0-33 16,2-2-14-16,7-5-18 16,26-33-6-16,-31 29-18 15,0 5-2-15,-7-3-9 16,0 3-8-16,-2 1-18 15,4 5-17-15,-2 2-29 16,2-1-10-16,-1 0-4 16,1 7 5-16,-2 14 6 15,-1 25 3-15,5-28 4 16,6 5 1-16,3 1 2 16,0-3 2-16,3 2 3 15,-6-3 1-15,-5-1 4 16,-2-2 1-16,-5-3 5 15,3-2 4-15,-4-6 6 16,-3 0 0-16,-5-6-1 16,-4 0-3-16,-2-1-8 0,2-2-2 15,6 3-3-15,6-1-3 16,9-1-8-16,4 0-2 16,6 0 6-16,4 0 8 15,8 0 22-15,1 0 6 16,2 2-1-16,-1 0-4 15,-7-3-4-15,0 3-45 16</inkml:trace>
  <inkml:trace contextRef="#ctx0" brushRef="#br0" timeOffset="216183.0771">20456 9955 448 0,'1'0'223'0,"-2"-7"-73"16,3 6-39-16,-2 0-27 16,-1 0-6-16,0-4 12 15,0-15 5-15,2-29 0 16,-1 28-6-16,-3-2-23 15,2 5-12-15,1 3-17 16,0 3-7-16,0 10-21 16,0 2-13-16,-7 6-26 15,5 5-8-15,0 11-4 16,1 6 7-16,3 7 18 16,-1 3 5-16,6-2 10 0,-1-1 3 15,-2-8 4-15,4-4 2 16,-1-9 4-16,0 2 1 15,-4-6 5-15,-1-3 3 16,-9-5 0-16,-6-4 0 16,-6-2-4-16,-1 2-5 15,3 0-4-15,9 2-1 16,3-2-2-16,4-2-3 16,7 3 3-16,1-3 10 15,12 5 21-15,9-1 8 16,2 3 4-16,6 0-10 0,-1 1 7 15,1 4-63-15</inkml:trace>
  <inkml:trace contextRef="#ctx0" brushRef="#br1" timeOffset="243793.1705">18577 4993 667 0,'-3'-2'386'0,"0"-2"-58"15,-3 4-108-15,5 0-116 16,0 0-37-16,-7 21-44 16,-14 34-7-16,9-23-8 15,4-1 4-15,4 3-139 16,-5 1-184-16</inkml:trace>
  <inkml:trace contextRef="#ctx0" brushRef="#br1" timeOffset="243952.1918">18474 5520 526 0,'-7'2'336'0,"-5"10"30"0,-4-2-202 16,6 6-77-16,2 0-34 15,4 2-35-15,4-4-10 16,7 2-101-16</inkml:trace>
  <inkml:trace contextRef="#ctx0" brushRef="#br1" timeOffset="244098.2157">18394 5956 990 0,'-1'12'396'0,"-1"21"-270"15,-2-3-27-15,4-2-40 16,0 2-27-16,5-3-32 16,1-5-67-16,4 1-361 15</inkml:trace>
  <inkml:trace contextRef="#ctx0" brushRef="#br1" timeOffset="244248.2397">18346 6458 957 0,'-5'12'373'0,"4"13"-250"16,3-1-40-16,5-2-32 16,4 0-15-16,3 1-21 15,-2-4-4-15,7-1-115 16,0 0-168-16</inkml:trace>
  <inkml:trace contextRef="#ctx0" brushRef="#br1" timeOffset="244359.0245">18468 6846 924 0,'0'14'406'0,"1"13"-205"0,4 4-78 16,5-3-74-16,6 0-17 15,6-2-117-15,5-4-238 16</inkml:trace>
  <inkml:trace contextRef="#ctx0" brushRef="#br1" timeOffset="244760.4191">19018 7253 944 0,'5'3'362'16,"8"4"-264"-16,11 2-27 15,11-3-29-15,7-2-15 16,12-6-15-16,6-6-1 16,7-1-94-16</inkml:trace>
  <inkml:trace contextRef="#ctx0" brushRef="#br1" timeOffset="244903.6889">19756 7316 1130 0,'3'1'390'0,"7"0"-348"16,3 3-36-16,9-4 24 15,7 0-65-15</inkml:trace>
  <inkml:trace contextRef="#ctx0" brushRef="#br1" timeOffset="245005.1039">20217 7300 799 0,'12'-2'290'0,"7"-3"-221"16</inkml:trace>
  <inkml:trace contextRef="#ctx0" brushRef="#br1" timeOffset="245146.223">20600 7297 914 0,'7'-2'442'16,"9"-1"-177"-16,-2-1-118 0,1 4-85 16,-1-2-17-16</inkml:trace>
  <inkml:trace contextRef="#ctx0" brushRef="#br1" timeOffset="245690.2059">18799 4934 796 0,'7'-8'404'16,"4"-8"-94"-16,17 3-197 15,6-4-17-15,11-1-53 16,3-3-16-16,8-1-2 15,3 2-61-15</inkml:trace>
  <inkml:trace contextRef="#ctx0" brushRef="#br1" timeOffset="245856.2795">19607 4772 1334 0,'0'0'464'15,"4"0"-421"-15,5 0-31 16,6-3-18-16,8-1-1 16,9-1 3-16,3-1-30 0,4 1-272 15</inkml:trace>
  <inkml:trace contextRef="#ctx0" brushRef="#br1" timeOffset="245983.7126">20007 4757 884 0,'8'3'416'0,"8"1"-171"15,6-4-43-15,8-5-74 16,6-2-37-16,11 3-47 16,1-2-18-16,-2 5-64 15,-7 1 173-15</inkml:trace>
  <inkml:trace contextRef="#ctx0" brushRef="#br1" timeOffset="246419.8272">20661 4866 1039 0,'15'-3'396'0,"21"-3"-297"16,6 3-42-16,9 0-31 15,-1 4-10-15,-9-1-29 16,-5 5-98-16</inkml:trace>
  <inkml:trace contextRef="#ctx0" brushRef="#br1" timeOffset="246569.3272">21232 4890 876 0,'2'4'450'16,"6"3"-106"-16,-1 0-153 15,3 1-77-15,-1 1-41 16,2-2-40-16,-1 0-13 15,2-2-115-15,2-1-126 0</inkml:trace>
  <inkml:trace contextRef="#ctx0" brushRef="#br1" timeOffset="246684.9849">21489 5028 538 0,'3'3'400'0,"5"9"62"16,-1 1-146-16,-1 0-124 15,1 3-59-15,0-1-72 16,0-1-25-16,3 6 4 15,-1-3-57-15,-2 0-183 16</inkml:trace>
  <inkml:trace contextRef="#ctx0" brushRef="#br1" timeOffset="246818.3685">21635 5395 914 0,'1'11'424'0,"-1"12"-207"0,0 1-64 16,0-1-91-16,1 0-31 15,4 5-70-15,0-4-99 16</inkml:trace>
  <inkml:trace contextRef="#ctx0" brushRef="#br1" timeOffset="246960.1959">21576 5831 712 0,'-3'16'347'0,"-2"13"-144"0,2-3-87 16,0-3-45-16,2-4-44 15,1-3-13-15,1 2-61 16,1-3-82-16</inkml:trace>
  <inkml:trace contextRef="#ctx0" brushRef="#br1" timeOffset="247360.2239">21404 6189 1065 0,'-6'8'421'0,"-7"10"-304"16,1-1-25-16,5-5-65 16,1-3-12-16,1 0-7 15,-1-2-21-15,2 5-65 16,-5 1-50-16,-6 4-107 16,0 4 7-16,-5 0 62 15,1 3 50-15,2-1 157 0,-1 1 42 16,5-6 59-16,0 5 15 15,5-2-38-15,1-1-25 16,5 3-59-16,-2-8-15 16,3 0-12-16,1-5 0 15,-2 3-56-15,2 1-34 16,-6-1-48-16,-2 5-5 16,-1 1 54-16,-4 3 34 0,5 1 47 15,0-3 0-15,5 1 40 16,-2-4 21-16,2-1 45 15,0 2 13-15,1-3-12 16,-1 3-16-16,-2-2-42 16,0-1-11-16,1 1-28 15,1 0-10-15,3 1-196 16</inkml:trace>
  <inkml:trace contextRef="#ctx0" brushRef="#br1" timeOffset="247529.0094">21046 7106 843 0,'-8'7'403'0,"-2"14"-144"15,-5-1-51-15,1 1-69 16,1 3-27-16,-4-5-26 16,5-2-16-16,-5 1-14 0,-2-3-36 15</inkml:trace>
  <inkml:trace contextRef="#ctx0" brushRef="#br1" timeOffset="248718.4157">2865 9908 774 0,'-11'-3'453'16,"-8"-1"2"-16,0 4-339 15,-1 3-58-15,-2 5-42 16,-2 5-12-16,-6 2-20 16,-1 2-44-16,0-2-255 15</inkml:trace>
  <inkml:trace contextRef="#ctx0" brushRef="#br1" timeOffset="248847.0333">2366 10171 642 0,'-13'12'318'0,"-9"9"-118"16,9-1-112-16,2 0-33 0,9-5-15 16,0-1-93-16</inkml:trace>
  <inkml:trace contextRef="#ctx0" brushRef="#br1" timeOffset="248996.2271">2009 10604 599 0,'-15'12'347'0,"-19"16"8"16,3 2-231-16,9 2-80 15,3-1-15-15,8 0-28 16,3-2-81-16</inkml:trace>
  <inkml:trace contextRef="#ctx0" brushRef="#br1" timeOffset="249132.2153">1762 11106 1010 0,'-14'18'409'0,"-15"24"-249"0,5-1-78 15,7 1-61-15,5-3-24 16,11-8-146-16,2-6-151 16</inkml:trace>
  <inkml:trace contextRef="#ctx0" brushRef="#br1" timeOffset="249253.2714">1630 11568 728 0,'-6'24'331'16,"-7"19"-144"-16,3-2-123 15,5 3-37-15,4-4-71 16,1-3-76-16</inkml:trace>
  <inkml:trace contextRef="#ctx0" brushRef="#br1" timeOffset="249382.8781">1662 12136 775 0,'-3'19'338'15,"-1"13"-145"-15,5 5-154 16,0-1-21-16,8 0 2 16,-1-1-27-16</inkml:trace>
  <inkml:trace contextRef="#ctx0" brushRef="#br1" timeOffset="249524.1435">1870 12710 1136 0,'10'19'409'0,"6"15"-324"16,7 3-56-16,3 4-59 15,5 4-373-15</inkml:trace>
  <inkml:trace contextRef="#ctx0" brushRef="#br1" timeOffset="249670.2816">2386 13214 985 0,'9'16'447'16,"8"11"-108"-16,4 3-325 15,5 0-6-15,8-3-82 16,-1 0-108-16</inkml:trace>
  <inkml:trace contextRef="#ctx0" brushRef="#br1" timeOffset="249791.7854">3031 13516 1380 0,'9'7'464'0,"15"13"-450"0,3-5 32 16,8 0-164-16</inkml:trace>
  <inkml:trace contextRef="#ctx0" brushRef="#br1" timeOffset="249915.0539">3619 13674 1069 0,'17'5'363'15,"24"4"-344"-15,6 1 6 16,7-2-358-16</inkml:trace>
  <inkml:trace contextRef="#ctx0" brushRef="#br1" timeOffset="250058.2309">4624 13758 1091 0,'17'6'369'0,"23"7"-355"16,0-3-2-16,8-1-90 15,1-1-291-15</inkml:trace>
  <inkml:trace contextRef="#ctx0" brushRef="#br1" timeOffset="250192.5144">5315 13834 1303 0,'7'3'444'0,"17"1"-419"0,4 2-16 15,5-6-109-15,3 0-223 16</inkml:trace>
  <inkml:trace contextRef="#ctx0" brushRef="#br1" timeOffset="250332.7776">6039 13857 1146 0,'9'5'444'0,"17"2"-273"15,4 1-152-15,12-4-77 16,3-4-199-16</inkml:trace>
  <inkml:trace contextRef="#ctx0" brushRef="#br1" timeOffset="250452.0992">6692 13855 1295 0,'12'4'435'0,"21"-1"-426"16,6-2-12-16,14-3-431 16</inkml:trace>
  <inkml:trace contextRef="#ctx0" brushRef="#br1" timeOffset="250582.8713">7417 13831 1221 0,'11'0'415'15,"17"0"-395"-15,3-1-11 16,11-3-116-16,-1-1-307 16</inkml:trace>
  <inkml:trace contextRef="#ctx0" brushRef="#br1" timeOffset="250706.8799">8045 13717 1165 0,'8'0'465'0,"13"-1"-288"15,0 0-115-15,9 1-11 16,4-4-41-16,12 1-160 16</inkml:trace>
  <inkml:trace contextRef="#ctx0" brushRef="#br1" timeOffset="250840.2166">8747 13617 1293 0,'7'3'476'0,"14"5"-355"16,5-3-109-16,11-5-86 16,8-5-400-16</inkml:trace>
  <inkml:trace contextRef="#ctx0" brushRef="#br1" timeOffset="250957.3385">9422 13552 1156 0,'6'1'449'0,"8"-1"-303"16,7 0-87-16,8-1-75 16</inkml:trace>
  <inkml:trace contextRef="#ctx0" brushRef="#br1" timeOffset="251096.2025">9998 13325 1411 0,'0'-1'551'0,"1"-5"-361"16,1 2-161-16,-2 3-94 16,0 0-80-16,17-7-279 15</inkml:trace>
  <inkml:trace contextRef="#ctx0" brushRef="#br1" timeOffset="251251.2095">10279 13084 1129 0,'0'-4'522'0,"6"-4"-267"16,-1-2-50-16,4 0-131 16,5-2-46-16,6-6-67 15,5-4-62-15,10-8-176 0,5-7-267 16</inkml:trace>
  <inkml:trace contextRef="#ctx0" brushRef="#br1" timeOffset="251364.5833">10660 12690 1151 0,'-7'-6'529'16,"-6"-5"-228"-16,2-1-181 16,11-1-75-16,4-1-69 0,16-2-122 15,2-2-84-15</inkml:trace>
  <inkml:trace contextRef="#ctx0" brushRef="#br1" timeOffset="251501.2535">10811 12224 1111 0,'-11'-12'592'16,"-1"-7"-85"-16,9 0-430 15,1-1 3-15,16-5-183 16,8-3-66-16</inkml:trace>
  <inkml:trace contextRef="#ctx0" brushRef="#br1" timeOffset="251628.7798">10814 11634 1716 0,'-6'-12'597'0,"-2"-12"-561"0,8-3-43 16,13-5-167-16,3-4-123 16</inkml:trace>
  <inkml:trace contextRef="#ctx0" brushRef="#br1" timeOffset="251769.1087">10669 11087 1099 0,'-20'-15'568'0,"-11"-13"-70"0,15 0-458 16,6-3-17-16,13-3-185 16,5 1-105-16</inkml:trace>
  <inkml:trace contextRef="#ctx0" brushRef="#br1" timeOffset="251902.222">10241 10561 1662 0,'-15'-5'572'0,"-16"-6"-550"15,9 1-72-15,8-4-414 16</inkml:trace>
  <inkml:trace contextRef="#ctx0" brushRef="#br1" timeOffset="252050.3642">9722 10273 1283 0,'-27'-7'526'0,"-20"-2"-287"16,10-2-248-16,8-2-24 15</inkml:trace>
  <inkml:trace contextRef="#ctx0" brushRef="#br1" timeOffset="252199.9332">8631 10065 1601 0,'-26'-6'542'0,"-21"-7"-587"16,8-1-18-16</inkml:trace>
  <inkml:trace contextRef="#ctx0" brushRef="#br1" timeOffset="252350.0074">7493 9930 1337 0,'-34'-5'642'0,"-27"-3"-84"16,16 2-585-16,2-2 424 15</inkml:trace>
  <inkml:trace contextRef="#ctx0" brushRef="#br1" timeOffset="252487.5885">6494 9794 1681 0,'-20'0'614'0,"-25"0"-473"15,4 0-119-15,10 0-632 16</inkml:trace>
  <inkml:trace contextRef="#ctx0" brushRef="#br1" timeOffset="252634.1264">5569 9786 1556 0,'-26'-2'609'0,"-21"2"-375"16,7-2-181-16,14 2-164 16,7-2-100-16</inkml:trace>
  <inkml:trace contextRef="#ctx0" brushRef="#br1" timeOffset="252755.1457">4778 9764 1595 0,'-24'2'560'16,"-25"3"-501"-16,9-2-63 16,12-3-415-16</inkml:trace>
  <inkml:trace contextRef="#ctx0" brushRef="#br1" timeOffset="252892.1818">4166 9703 1293 0,'-21'0'529'0,"-19"0"-367"16,0 2-19-16,12 4-122 16,6 1-67-16,5 1-234 15</inkml:trace>
  <inkml:trace contextRef="#ctx0" brushRef="#br1" timeOffset="253073.1948">3601 9707 1288 0,'-15'4'480'16,"-9"1"-366"-16,5 0-77 15,5 0-24-15,0-1-11 16,-3 1 0-16,-13 1-2 15,-6-1 1-15,-6 1 1 0,-1-2 13 16</inkml:trace>
  <inkml:trace contextRef="#ctx0" brushRef="#br2" timeOffset="256544.1673">22047 4908 797 0,'-3'0'452'15,"-4"-1"-94"-15,-9 8-152 0,0 9-40 16,-10 7-70-16,-2 3-22 16,5 5-40-16,0-2-15 15,8-5-14-15,3-2-46 16,11-4-188-16</inkml:trace>
  <inkml:trace contextRef="#ctx0" brushRef="#br2" timeOffset="256742.5183">21776 5302 843 0,'-5'4'479'0,"-5"5"-77"0,1 6-229 16,0 0-34-16,0 4-87 16,2 0-21-16,4-2-21 15,2 0 16-15,1-3-121 16,0 1-90-16</inkml:trace>
  <inkml:trace contextRef="#ctx0" brushRef="#br2" timeOffset="256915.2482">21716 5642 1138 0,'-4'6'502'0,"-6"7"-272"0,-2 2-38 16,1 1-96-16,0 1-37 16,3 0-37-16,4-1-10 15,2-2-99-15,-2 0-77 16</inkml:trace>
  <inkml:trace contextRef="#ctx0" brushRef="#br2" timeOffset="257062.0025">21558 5993 861 0,'-2'3'425'0,"-3"3"-141"16,-1 5-68-16,-1-3-69 15,0-2-47-15,-3 2-60 16,2-2-11-16,1 6 20 15,-1-3-84-15,3-1-177 16</inkml:trace>
  <inkml:trace contextRef="#ctx0" brushRef="#br2" timeOffset="257200.9139">21368 6310 791 0,'-10'10'326'0,"-5"14"-219"15,3-4-26-15,2-5-59 16,8-1-32-16,1-5-322 16</inkml:trace>
  <inkml:trace contextRef="#ctx0" brushRef="#br2" timeOffset="257362.0268">21222 6562 610 0,'-8'13'333'16,"-10"14"-53"-16,2 5-58 15,5-1-43-15,3-1-24 16,8-4-41-16,0-3-20 0,6-5-37 16,1-2-21-16,0-2-24 15,0-1-3-15,-1 5-19 16</inkml:trace>
  <inkml:trace contextRef="#ctx0" brushRef="#br2" timeOffset="257918.1197">21415 7117 998 0,'-1'2'439'0,"0"-1"-179"0,6 8-109 16,5 4-64-16,6 2-17 16,4 6-50-16,6-2-8 15,7 1-7-15,2-3-19 16,4-3-154-16</inkml:trace>
  <inkml:trace contextRef="#ctx0" brushRef="#br2" timeOffset="258091.6211">21913 7346 1516 0,'0'2'533'0,"1"5"-472"16,4 1-24-16,3 4-10 15,0-3-13-15,8 0-12 16,0-4-12-16,8-5-113 16,5-2-105-16</inkml:trace>
  <inkml:trace contextRef="#ctx0" brushRef="#br2" timeOffset="258225.8361">22313 7421 1142 0,'7'5'498'0,"8"4"-264"0,-2-1-37 15,-3 1-121-15,3-1-17 16,2-4-41-16,4-2-9 16,8-3-86-16,2-1-64 15</inkml:trace>
  <inkml:trace contextRef="#ctx0" brushRef="#br2" timeOffset="258430.0751">22809 7445 1489 0,'5'-1'582'0,"7"-2"-418"16,-3-1-48-16,3 4-50 16,-1-2-32-16,1-2-25 15,7 2 23-15,0 0-123 16,2 2-71-16,5 1-261 16,-2 1-86-16,9 2 114 15,0-4 70-15,5-5 268 16,2-2 61-16,3-6 13 15</inkml:trace>
  <inkml:trace contextRef="#ctx0" brushRef="#br2" timeOffset="259040.7691">22180 5047 492 0,'-1'0'302'16,"4"-6"-11"-16,6 1-87 15,12-13-65-15,12 0-26 16,18-3-31-16,6-3-18 16,7 4-27-16,-1 1-12 0,-5 5-7 15,-2 0-31-15,-3 5-236 16</inkml:trace>
  <inkml:trace contextRef="#ctx0" brushRef="#br2" timeOffset="259230.0901">22923 4925 717 0,'3'-2'411'15,"4"-4"-44"-15,6 3-220 16,2 0-32-16,8 0-58 16,0 0-5-16,8 1-36 15,-1-1-20-15,1 2-271 0</inkml:trace>
  <inkml:trace contextRef="#ctx0" brushRef="#br2" timeOffset="259395.5627">23443 4960 979 0,'3'0'493'0,"5"2"-164"16,6-2-134-16,0-1-42 15,7-3-68-15,-1 0-29 0,4 0-34 16,-4 1 5-16,-2 3-130 16,-3 3-104-16</inkml:trace>
  <inkml:trace contextRef="#ctx0" brushRef="#br2" timeOffset="259508.5222">23801 5081 935 0,'7'2'455'0,"13"1"-166"15,-2 4-61-15,3 0-111 16,-3-2-37-16,-4 1-19 16,1-2-94-16</inkml:trace>
  <inkml:trace contextRef="#ctx0" brushRef="#br2" timeOffset="259681.479">24103 5314 1281 0,'7'8'545'0,"6"5"-317"16,2 4-81-16,0-1-20 16,2 1-54-16,1-1-21 15,1 1-30-15,-3-2-9 16,3 4-70-16,-9 2-78 15</inkml:trace>
  <inkml:trace contextRef="#ctx0" brushRef="#br2" timeOffset="259958.2833">24321 5747 989 0,'4'15'524'0,"-1"12"-132"0,2-1-215 15,1 1-55-15,-1-2-67 16,3-2-19-16,-3 1-13 15,0-2 30-15,-4 0-150 16,1 0-80-16,-2-2-185 16,2-4-141-16,5-4 39 15,-2 3 82-15,4 0 363 16,-1-1 159-16,-6 3 203 16,4 0 42-16,-6 1-115 15,0 4-44-15,0 1-31 16,-1 0-34-16,0 1-56 15,1-1-9-15,0-5-65 16,0-2 16-16,0-4-131 16,-1 0-96-16</inkml:trace>
  <inkml:trace contextRef="#ctx0" brushRef="#br2" timeOffset="260131.2687">24351 6649 1396 0,'-3'7'602'16,"-10"6"-292"-16,2 0-152 0,0-1-82 16,1-1-25-16,3 1-38 15,-1 0-23-15,-1 2-155 16,-4 1-70-16</inkml:trace>
  <inkml:trace contextRef="#ctx0" brushRef="#br2" timeOffset="260268.1379">24102 7038 1138 0,'-11'7'533'0,"-16"6"-194"15,2 0-159-15,5-3-120 16,4 3-20-16,6-4-55 16,-1 2-77-16</inkml:trace>
  <inkml:trace contextRef="#ctx0" brushRef="#br2" timeOffset="260509.4124">23759 7303 1226 0,'-14'7'492'0,"-9"4"-297"16,3-2-139-16,4-1-15 15,4-2-21-15,3-2-6 16,-1 0-34-16,0-2-57 15,-1-1-213-15,1-1-140 0,-2-1-50 16,0-2 68-16,-6 0 298 16,0 1 235-16,-3 2 239 15,0 1 29-15,-3 7-17 16,0 2-79-16,2 0-156 16,-1 0-21-16</inkml:trace>
  <inkml:trace contextRef="#ctx0" brushRef="#br2" timeOffset="261539.1099">21869 9794 1000 0,'-2'0'424'15,"1"-4"-219"-15,-1 4-137 16,1 0-12-16,0 0 1 16,0 0-6-16,-10 4 3 15,-45 12 19-15,16-16-188 16</inkml:trace>
  <inkml:trace contextRef="#ctx0" brushRef="#br2" timeOffset="261699.936">20574 9703 1292 0,'-13'-5'542'0,"-13"-3"-305"0,9-3-95 15,10 7-83-15,2 2-66 16,5 0-69-16</inkml:trace>
  <inkml:trace contextRef="#ctx0" brushRef="#br2" timeOffset="261826.0363">19956 9581 1885 0,'-24'0'669'0,"-26"0"-576"15,5 2-35-15,9 0-146 16,5 0-83-16</inkml:trace>
  <inkml:trace contextRef="#ctx0" brushRef="#br2" timeOffset="261959.0384">19168 9526 1535 0,'-34'-1'627'16,"-25"-5"-358"-16,16 0-199 15,14 6-55-15,7-1-166 16,9 2-102-16</inkml:trace>
  <inkml:trace contextRef="#ctx0" brushRef="#br2" timeOffset="262074.267">18472 9473 1292 0,'-37'4'567'0,"-42"-2"-211"0,2 6-240 15,17 0-96-15,8 0-71 16,15-2-322-16</inkml:trace>
  <inkml:trace contextRef="#ctx0" brushRef="#br2" timeOffset="262203.233">17260 9519 1571 0,'-30'0'570'0,"-31"3"-481"15,11 0-36-15,17 0-161 16,2 4-154-16</inkml:trace>
  <inkml:trace contextRef="#ctx0" brushRef="#br2" timeOffset="262325.2044">16384 9552 1296 0,'-37'3'580'15,"-29"-1"-168"-15,20 3-393 16,10 2-84-16</inkml:trace>
  <inkml:trace contextRef="#ctx0" brushRef="#br2" timeOffset="262456.1879">15457 9606 1561 0,'-27'-1'562'15,"-20"1"-461"-15,8 0-83 16,13 0-221-16,10 0-229 16</inkml:trace>
  <inkml:trace contextRef="#ctx0" brushRef="#br2" timeOffset="262582.2646">14799 9609 1321 0,'-21'-1'531'0,"-14"-1"-355"15,5-3-92-15,13 5-74 16,4 0-115-16,1 1-308 16</inkml:trace>
  <inkml:trace contextRef="#ctx0" brushRef="#br2" timeOffset="262698.3763">14244 9608 1416 0,'-21'5'549'0,"-24"7"-411"15,2-2-48-15,4-1-102 16,1 1-83-16,4-2-180 16</inkml:trace>
  <inkml:trace contextRef="#ctx0" brushRef="#br2" timeOffset="262832.006">13613 9701 1330 0,'-25'5'520'0,"-28"5"-389"0,7 3-39 15,11-1-62-15,8-2-32 16,13-3-91-16,1-3-63 16</inkml:trace>
  <inkml:trace contextRef="#ctx0" brushRef="#br2" timeOffset="262979.5059">12968 9812 972 0,'-42'8'528'16,"-31"6"-126"-16,14-1-274 15,9-1-18-15,12-1-97 16,-2-1-7-16,-1-2-8 16,1 0-25-16,4-4-76 15,5-3-55-15</inkml:trace>
  <inkml:trace contextRef="#ctx0" brushRef="#br2" timeOffset="263122.94">12259 9962 1475 0,'-12'7'552'0,"-13"9"-457"0,0 1-4 16,-7 2-106-16,1 0-55 15,-6 1-132-15,2-4-69 16,2-2-107-16</inkml:trace>
  <inkml:trace contextRef="#ctx0" brushRef="#br2" timeOffset="263238.7072">11820 10178 799 0,'-10'11'398'16,"-16"13"-160"-16,0 2-40 0,9 0-106 16,-4 0-43-16,8-3-68 15,4-3-93-15</inkml:trace>
  <inkml:trace contextRef="#ctx0" brushRef="#br2" timeOffset="263388.0694">11362 10709 1494 0,'-9'10'522'0,"-10"12"-459"16,4-1-79-16,15 2-392 15</inkml:trace>
  <inkml:trace contextRef="#ctx0" brushRef="#br2" timeOffset="263539.2222">11090 11198 1794 0,'-12'15'597'15,"-10"14"-573"-15,12-1-77 16,15 2-268-16</inkml:trace>
  <inkml:trace contextRef="#ctx0" brushRef="#br2" timeOffset="263684.2398">11099 11736 1848 0,'-13'26'642'16,"-9"16"-568"-16,13 5-127 15,6 2-94-15</inkml:trace>
  <inkml:trace contextRef="#ctx0" brushRef="#br2" timeOffset="263840.744">11108 12376 1554 0,'-2'17'572'0,"1"23"-421"0,5 0-143 16,15-1-21-16,6-1-79 16,9-6-480-16</inkml:trace>
  <inkml:trace contextRef="#ctx0" brushRef="#br2" timeOffset="263985.2637">11357 12925 1506 0,'3'14'601'0,"1"8"-315"0,9 2-277 16,3 0-3-16,12-4-87 15,2 1-80-15</inkml:trace>
  <inkml:trace contextRef="#ctx0" brushRef="#br2" timeOffset="264113.9821">11749 13204 1363 0,'1'9'533'0,"13"13"-389"16,3 1-48-16,9-1-53 15,8 0-6-15,3-1-113 16,-1-5-439-16</inkml:trace>
  <inkml:trace contextRef="#ctx0" brushRef="#br2" timeOffset="264261.1018">12228 13532 1181 0,'8'7'566'15,"7"4"-105"-15,4 4-406 16,11-4-48-16,5-4-73 16,8 1-461-16</inkml:trace>
  <inkml:trace contextRef="#ctx0" brushRef="#br2" timeOffset="264393.2356">12844 13682 1579 0,'11'5'561'0,"14"2"-465"16,7-1-70-16,13-2-156 15</inkml:trace>
  <inkml:trace contextRef="#ctx0" brushRef="#br2" timeOffset="264523.2162">13564 13703 1278 0,'16'1'528'16,"12"1"-227"-16,6 4-294 15,4 0-47-15</inkml:trace>
  <inkml:trace contextRef="#ctx0" brushRef="#br2" timeOffset="264664.2664">14301 13694 1568 0,'13'4'576'0,"14"2"-422"0,12-2-151 15,7-4-70-15,15-3-153 16</inkml:trace>
  <inkml:trace contextRef="#ctx0" brushRef="#br2" timeOffset="264794.2035">15111 13660 1158 0,'15'0'494'16,"13"0"-254"-16,5 1-187 15,10 1 7-15,5 2-156 16,4-4-175-16</inkml:trace>
  <inkml:trace contextRef="#ctx0" brushRef="#br2" timeOffset="264966.2026">15864 13657 1099 0,'9'2'398'0,"18"2"-268"0,6-1-100 16,11-4-8-16,4 0 9 15,-3-7-45-15,-3-5-26 16,-3 5-96-16,-3-5-75 16,3 4-197-16</inkml:trace>
  <inkml:trace contextRef="#ctx0" brushRef="#br2" timeOffset="265073.02">16497 13599 525 0,'15'1'371'0,"17"3"24"15,-4-2-99-15,-4-1-155 16,1 2-49-16,4-1-68 15,6-1 12-15,7-1-125 16,1 0-125-16</inkml:trace>
  <inkml:trace contextRef="#ctx0" brushRef="#br2" timeOffset="265210.1436">17115 13632 1180 0,'3'-2'470'16,"3"0"-235"-16,12 1-242 16,7 0-55-16</inkml:trace>
  <inkml:trace contextRef="#ctx0" brushRef="#br2" timeOffset="265332.9846">17633 13598 974 0,'13'0'421'15,"15"0"-133"-15,2 0-178 16,3 1-31-16,5-1-61 16</inkml:trace>
  <inkml:trace contextRef="#ctx0" brushRef="#br2" timeOffset="265467.1934">18232 13632 1037 0,'18'-3'493'16,"17"1"-60"-16,5 2-456 16,6-1-60-16</inkml:trace>
  <inkml:trace contextRef="#ctx0" brushRef="#br2" timeOffset="265611.5075">19047 13613 1509 0,'7'1'561'0,"7"-1"-383"15,11 1-246-15,7 2-102 16</inkml:trace>
  <inkml:trace contextRef="#ctx0" brushRef="#br2" timeOffset="265761.817">19630 13592 1464 0,'1'0'525'0,"10"0"-418"16,1-2-93-16,9 1-98 16,6 0-80-16</inkml:trace>
  <inkml:trace contextRef="#ctx0" brushRef="#br2" timeOffset="265900.9718">20276 13570 1473 0,'4'3'512'0,"6"-4"-433"15,2 2-92-15,7-5-222 16</inkml:trace>
  <inkml:trace contextRef="#ctx0" brushRef="#br2" timeOffset="266039.0464">20788 13495 1357 0,'12'0'523'0,"11"-2"-314"15,7 0-195-15,6 2-72 16,3-4-289-16</inkml:trace>
  <inkml:trace contextRef="#ctx0" brushRef="#br2" timeOffset="266157.6251">21345 13401 661 0,'11'-4'395'0,"18"0"26"16,-6 2-258-16,2 0-102 15,4 2-28-15,2-1-234 16</inkml:trace>
  <inkml:trace contextRef="#ctx0" brushRef="#br2" timeOffset="266314.7761">22022 13324 1325 0,'7'-1'462'0,"11"-3"-408"0,12 1-63 16</inkml:trace>
  <inkml:trace contextRef="#ctx0" brushRef="#br2" timeOffset="266454.8828">22657 13167 1609 0,'1'-5'550'0,"9"1"-489"16,3-3-92-16,5 0-270 16</inkml:trace>
  <inkml:trace contextRef="#ctx0" brushRef="#br2" timeOffset="266618.966">22891 12925 1677 0,'-2'-7'595'16,"0"-9"-543"-16,8 3-645 16</inkml:trace>
  <inkml:trace contextRef="#ctx0" brushRef="#br2" timeOffset="266790.0425">23178 12701 827 0,'3'-8'383'15,"5"-8"-186"-15,-2-1-65 16,2 3-86-16,-1-2-41 16,1 1-82-16,2-3-41 15,1 1-104-15,-1-2-166 16</inkml:trace>
  <inkml:trace contextRef="#ctx0" brushRef="#br2" timeOffset="267015.203">23315 12129 1055 0,'0'-5'486'0,"2"-7"-161"16,4-2-251-16,2 4-74 15,5-1-30-15,-1-4-56 16,0 2-31-16,-2-9-60 16,-5-6-10-16,-4-4-88 15</inkml:trace>
  <inkml:trace contextRef="#ctx0" brushRef="#br2" timeOffset="267171.2892">23357 11593 1743 0,'-3'-10'635'15,"-2"-11"-515"-15,9 4-108 0,3-4-191 16,-1-2-85-16</inkml:trace>
  <inkml:trace contextRef="#ctx0" brushRef="#br2" timeOffset="267325.0991">23131 11124 1388 0,'-4'-8'562'0,"-1"-12"-339"15,4 7-153-15,5 0-203 16,1-1-114-16</inkml:trace>
  <inkml:trace contextRef="#ctx0" brushRef="#br2" timeOffset="267483.4361">22827 10647 1947 0,'-4'-9'665'15,"-7"-6"-687"-15,5 4 389 16</inkml:trace>
  <inkml:trace contextRef="#ctx0" brushRef="#br2" timeOffset="267642.1474">22418 10289 1843 0,'-11'-4'646'0,"-10"-8"-574"16,3 6-94-16,9 2-249 15</inkml:trace>
  <inkml:trace contextRef="#ctx0" brushRef="#br2" timeOffset="267809.0496">21906 10059 1420 0,'-18'-8'567'0,"-18"-4"-358"0,4 2-118 15,11 2-109-15,0 5-55 16,5-2-175-16,-1-1-271 15</inkml:trace>
  <inkml:trace contextRef="#ctx0" brushRef="#br2" timeOffset="267986.9855">21376 9881 1156 0,'-8'-3'540'0,"-9"-6"-209"0,5 3-203 15,-1 3-48-15,3-1-55 16,0 3-14-16,2 0-77 16,0-3-47-16,-3 1-119 15,-3-4-142-15</inkml:trace>
  <inkml:trace contextRef="#ctx0" brushRef="#br2" timeOffset="268086.9042">20749 9741 1460 0,'-14'-2'520'0,"-13"0"-432"16,8 1-106-16</inkml:trace>
  <inkml:trace contextRef="#ctx0" brushRef="#br0" timeOffset="292837.1217">322 14208 1131 0,'-1'5'443'0,"0"6"-289"15,2 8-61-15,6 14-43 16,4 7-9-16,-2 15-24 15,1 2 0-15,-6 0-5 16,-1-3 0-16,-3-7-10 16,1-2-50-16,-1-12-241 15</inkml:trace>
  <inkml:trace contextRef="#ctx0" brushRef="#br0" timeOffset="293139.2359">216 14283 699 0,'11'-20'388'0,"16"-24"-48"0,6 4-71 15,8 10-76-15,1 5-43 16,8 20-76-16,2 6-15 16,-1 18-31-16,-3 7-7 0,-11 12-8 15,-7 8-5-15,-8 11-2 16,-6 2-2-16,-11 2 0 15,-5 0 0-15,-14-1-2 16,-7-2-4 0,-11-2-26-16,-12-8-1 0,-13-12-26 15,-4-8-15-15,2-14 2 16,4-7-5-16,16-11 2 16,9-5-28-16,15-6-130 15</inkml:trace>
  <inkml:trace contextRef="#ctx0" brushRef="#br0" timeOffset="293372.1258">755 14562 1127 0,'7'3'489'0,"10"10"-252"0,0 0-65 16,-5 9-65-16,0 1-18 16,-9 2-30-16,-3 5-16 15,-2-1-23-15,-5-3-24 16,1-6-150-16</inkml:trace>
  <inkml:trace contextRef="#ctx0" brushRef="#br0" timeOffset="293533.7673">743 14342 1380 0,'-1'-8'521'0,"2"-4"-408"16,1 5-47-16,7 7-188 15,4 7-242-15</inkml:trace>
  <inkml:trace contextRef="#ctx0" brushRef="#br0" timeOffset="293744.2043">945 14622 828 0,'2'13'426'0,"2"12"-124"0,-1 0-65 16,-3-10-79-16,1-3-26 15,0-10-23-15,-1-4-12 16,4-12-27-16,1-3-13 15,6-10-28-15,5 3-6 16,5 1-6-16,-3 1-7 16,7 13-10-16,-4-1-5 15,2 14-13-15,3 4-68 0,-3 5-534 16</inkml:trace>
  <inkml:trace contextRef="#ctx0" brushRef="#br0" timeOffset="294060.3295">1289 14666 836 0,'6'0'384'0,"6"-2"-175"16,6 1-64-16,4-3-56 16,1-4-26-16,1-4-15 15,-5-1-3-15,-8 0-3 16,-4-1 5-16,-7 2 25 15,-6-2 6-15,-11 4 26 16,-1 4-5-16,-9 6-31 0,3 5-12 16,0 8-40-16,1 3-9 15,4 4-8-15,4 5-4 16,7-1-3-16,7 4 0 16,11-2-3-16,9-3 0 15,12-4 2-15,3-6 2 16,4 0-2-16,2-6-28 15,-1-4-111-15,-3 0-113 16</inkml:trace>
  <inkml:trace contextRef="#ctx0" brushRef="#br0" timeOffset="294532.2438">1742 14666 405 0,'0'-7'303'0,"0"-7"67"16,-5 2-62-16,-4 3-91 16,-4 5-35-16,-8 2-54 15,0 2-12-15,-4 7-27 16,-2-1-26-16,11 10-64 16,2 3-19-16,5 5-16 15,8 4 1-15,0-2 9 16,7 3 6-16,11-5 12 15,1-3 2-15,10-8 6 16,2-8 1-16,3-12 3 0,3-8-4 16,0-12-10-16,0-10 0 15,-3-10 3-15,-3-2 9 16,-6-6 17-16,-3-4 31 16,-6-2 29-16,-4 0-4 15,-4 12 6-15,-5 12-16 16,-2 20-2-16,0 11-1 15,0 13-20-15,2 7-16 16,5 9-35-16,2 9-2 0,2 10 2 16,3 6 2-1,-4 3 4-15,2-2 1 0,-3-3 21 16,-4-8-49-16,-1-3-57 16,-4-5-40-16,3-7-179 15,-1-5-295-15</inkml:trace>
  <inkml:trace contextRef="#ctx0" brushRef="#br0" timeOffset="294664.9458">1904 14626 912 0,'-1'0'492'0,"1"2"-128"16,9 0-127-16,14 4-141 15,6-2-38-15,9-3-30 16,2 3-15-16</inkml:trace>
  <inkml:trace contextRef="#ctx0" brushRef="#br0" timeOffset="295246.1266">2677 14341 812 0,'1'25'288'0,"2"31"-234"15,1 10-8-15,1 3-5 0,0-1 2 16,0-8-12-1,-1-10-2-15,-1-10 1 0,-2-8 1 16,-3-14 9-16,-1-6 6 16,-3-14-22-16,-2-11-7 15,1-10-15-15,-1-7-14 16,-1-12 11-16,-4-7 2 16,4-7 2-16,-2-4 6 15,3-2 30-15,7 1 16 0,1 2 28 16,1 6 15-1,5 9 4-15,1 7-8 0,8 9-30 16,6 5-23-16,14 7-41 16,8 1-10-16,17 7-2 15,6 1 44-15,4 6-151 16,4 4-109-16</inkml:trace>
  <inkml:trace contextRef="#ctx0" brushRef="#br0" timeOffset="295669.1341">2675 14546 927 0,'-3'3'376'0,"3"2"-240"16,8-2-51-16,20 1-48 0,12-3-16 15,16-1-14-15,8 2-2 16,0 3 2-16,-5-2 3 16,-15 5 3-16,-14-1 2 15,-17-1 0-15,-3 4 1 16,-8-2 2-16,-2-2 2 16,-7 0-2-16,-3 2-5 15,-5 6-11-15,2 2-5 0,5 7-8 16,8 1 0-16,6-2-1 15,2 0 1 1,9-7 5-16,-4-6 1 0,10-6 9 16,1-3 11-16,-3-7 42 15,-2-5 28-15,-8-4 31 16,-7-4 2-16,-8-5-22 16,-4 2-18-16,-14-3-30 15,1 0-15-15,0 8-36 16,2 3-57-16,13 8-131 15</inkml:trace>
  <inkml:trace contextRef="#ctx0" brushRef="#br0" timeOffset="295949.6504">3285 14659 701 0,'7'2'429'0,"3"3"-40"15,-1 7-178-15,1 1-54 16,-7 5-60-16,-1 3-22 16,-2-1-28-16,-3-1-9 15,2-1-16-15,-2-2-6 16,2-9-5-16,1-1 2 16,1-8 5-16,3-7 0 15,6-4-1-15,-1-6-3 0,8-3-12 16,5-1-2-16,-3 3-6 15,8 2-3 1,-3 5-45-16,-1 7-57 0</inkml:trace>
  <inkml:trace contextRef="#ctx0" brushRef="#br0" timeOffset="296494.6512">3581 14681 549 0,'-4'-6'353'0,"0"-5"43"16,4 2-152-16,4 10-76 16,1 5-31-16,1 9-53 0,3 5-4 15,-4 5-11-15,0-1-3 16,-3 1-14-16,-2-2-10 15,-1-7-18-15,1-6-4 16,1-10 6-16,3-6 2 16,1-6 0-16,3-4-1 0,-1-8-13 15,3 4-5 1,4 0-7-16,0 2-2 16,5 6-1-16,-1 3 0 0,-1 5 2 15,-1 4 1-15,1 5 4 16,-5 3 1-16,2 1 0 15,-4 4 0-15,-5-1 1 16,-2-3 0-16,-3-1 0 16,0-1-1-16,2-5-1 15,0-2 0-15,-2-1-4 16,0 0-1-16,0 0-2 16,3-13-2-16,42-36-3 15,-26 32 1-15,0-1-2 16,2 6-2-16,-1 8 1 15,1 5 0-15,-3 10 3 16,-4 5 11-16,-6 7 15 16,-2 4 7-16,-5-1 3 15,2-1-8-15,3 0-22 16,-5-4 388-16</inkml:trace>
  <inkml:trace contextRef="#ctx0" brushRef="#br0" timeOffset="296987.1494">4618 14223 644 0,'15'-1'353'0,"9"-2"-10"15,20 3-247-15,10 2-12 16,15-1-27-16,4-1-11 16,-9 0-18-16,-4 0-16 15,-16 3-136-15,-6 1-147 0</inkml:trace>
  <inkml:trace contextRef="#ctx0" brushRef="#br0" timeOffset="297230.1505">4793 14296 575 0,'-4'3'327'0,"0"11"-50"15,0 8-122-15,4 14-57 16,5 12-20-16,2 7-1 15,-3 2-12-15,1-1-36 16,-3-4-4-16,-1-5-10 16,-1-3 0-16,2-12-25 0,-2-4-45 15,0-11-245-15</inkml:trace>
  <inkml:trace contextRef="#ctx0" brushRef="#br0" timeOffset="297470.0259">4935 14279 908 0,'2'-3'440'0,"1"-3"-181"16,-3 7-89-16,0-1-100 15,0 31-41-15,0 58-28 16,2-21 3-16,-1 1 1 15,1-1 2-15,8-9 2 16,1-7 0-16,-4-9-27 16,1-9-49-16,-1-12-149 15</inkml:trace>
  <inkml:trace contextRef="#ctx0" brushRef="#br0" timeOffset="297712.6272">4568 14825 1143 0,'3'1'433'16,"8"1"-283"-16,13 1-39 15,21-1-6-15,9 1-10 16,21 2-45-16,2-2-14 15,-4 0-18-15,-4-1 12 16,-10-3-133-16,-4-2-134 0</inkml:trace>
  <inkml:trace contextRef="#ctx0" brushRef="#br0" timeOffset="298040.8963">5568 14470 1275 0,'0'-2'599'15,"-2"0"-246"-15,-1 2-122 16,2 0-123-16,0 0-50 16,-1 0-53-16,2 0-4 15,0 0-35-15,0 0-53 16,0 0-153-16</inkml:trace>
  <inkml:trace contextRef="#ctx0" brushRef="#br0" timeOffset="298257.2105">5556 14638 994 0,'-5'1'611'0,"0"1"-23"16,-1-2-211-16,1 3-166 15,2-2-71-15,3-1-84 16,-1 0-30-16,1 0-74 16,0 0 320-16</inkml:trace>
  <inkml:trace contextRef="#ctx0" brushRef="#br0" timeOffset="320382.1934">530 15882 544 0,'-3'3'188'0,"0"8"-155"16,7-3-12-16,15 1 27 15,8-1 31-15,22-3 35 16,18-2 7-16,47 1 18 15,21-3-24-15,57-1-40 16,15 1-13-16,29-2-41 16,6-2-4-16,-8-5-6 15,-2-1-1-15,-34-6 2 16,-18 0 2-16,-43 7-7 16,-27 4-67-16</inkml:trace>
  <inkml:trace contextRef="#ctx0" brushRef="#br0" timeOffset="320912.8834">666 15432 882 0,'1'-2'392'16,"7"-1"-195"-16,-2 5-58 15,12 11-55-15,7 6-23 16,10 12-20-16,6 0-12 16,6 4-12-16,-4-2-2 15,-3-4-62-15,-2-1-106 16</inkml:trace>
  <inkml:trace contextRef="#ctx0" brushRef="#br0" timeOffset="321110.4209">979 15468 1189 0,'-11'1'484'0,"-16"4"-306"16,-2 3-46-16,-4 7-68 15,-3 2-25-15,0 10-34 16,-1-1-5-16,5 1 9 16,3-1-39-16,11-6-123 15,5-3-113-15</inkml:trace>
  <inkml:trace contextRef="#ctx0" brushRef="#br0" timeOffset="321465.922">1134 15543 741 0,'-5'14'322'0,"3"18"-177"16,-5 0-21-16,7 1-51 15,6-2-25-15,-3-8-27 16,5-6-2-16,-3-8 56 15,-1-7 41-15,-1-11 39 16,-2-4 11-16,-1-9-34 16,0-7-31-16,-4-6-26 15,-1 0-11-15,-2-9-23 16,0-1-9-16,0-2-20 16,0-3-7-16,2 7-5 15,4 6-5-15,1 10-7 16,7 6-6-16,6 7-9 15,3 1-3-15,15 7 2 16,2-3-29-16,12 6-94 16,5 2-69-16,2 3-356 15</inkml:trace>
  <inkml:trace contextRef="#ctx0" brushRef="#br0" timeOffset="321692.9293">1162 15725 707 0,'3'2'323'0,"5"3"-138"15,6 1-62-15,10-2-39 16,6 2-32-16,8-2-26 15,0-1-83-15</inkml:trace>
  <inkml:trace contextRef="#ctx0" brushRef="#br0" timeOffset="322020.2286">1334 15563 904 0,'7'-2'381'0,"7"2"-213"16,2 6-47-16,-1 6-42 15,-2 2-8-15,-5 5-18 0,-1-2-1 16,-7 0-15-16,0-4-6 16,-1-5-3-16,-1-4 0 15,4-4 2-15,1-5-2 16,-3 4-10-16,0 0-6 15,13-21-12-15,34-30-3 16,-24 33-6-16,2 7-2 16,-6 5 29-16,2 5 10 0,-11 7 31 15,-3-1 11-15,-2 6-19 16,-4 8-7-16,1-1-22 16,3 3-24-16,3 2-345 15</inkml:trace>
  <inkml:trace contextRef="#ctx0" brushRef="#br0" timeOffset="322390.6647">1648 15370 839 0,'8'-5'400'16,"0"-5"-138"-16,12 1-129 16,0 1-20-16,4 1-31 15,3 1-11-15,0 6-27 0,-3 0-11 16,-6 6-4-16,-2 1-4 16,-6 4-5-16,0 3-2 15,-2 3-6-15,0 4-1 16,4 5-7-16,0 0-2 15,3 6-2-15,1-2 0 16,-4-1 1-16,-3 2 0 0,-7-3 7 16,-5 3 23-16,-11-4 43 15,-7-4 14-15,-10-7 14 16,-2-6-14-16,-1-10-15 16,2-3-57-16,14-10 126 15</inkml:trace>
  <inkml:trace contextRef="#ctx0" brushRef="#br0" timeOffset="323047.1311">2736 15897 395 0,'4'1'247'0,"4"-1"-13"16,7 0-50-16,11 0-4 16,24-2-10-16,13 1-13 15,25-5-54-15,12-3-22 16,27-5-17-16,2 0-14 16,8-2-8-16,-5 2-5 15,-24 4-17-15,-12 4-38 16,-31 7-121-16,-15 5-147 15</inkml:trace>
  <inkml:trace contextRef="#ctx0" brushRef="#br0" timeOffset="326005.0829">4234 15525 739 0,'-18'-4'378'15,"-24"4"-114"-15,-6 5-58 16,0 5-90-16,-2 9-46 15,1 10-63-15,5 10-20 0,8 23-21 16,10 13-3-16,25 20 10 16,12 6 7-16,20 1 13 15,7-6 5 1,20-18-1-16,8-10 9 0,25-32 18 16,18-13 13-16,-1-34 62 15,1-18 27-15,-20-26 38 16,-21-12 8-16,-22-7-28 15,-22-6-24-15,-32-4-38 16,-17-1-14-16,-29 3-21 16,-9 9-11-16,-9 16-26 15,-4 7-10-15,3 16-97 16,3 4-51-16,19 12-99 16,11 10-100-16</inkml:trace>
  <inkml:trace contextRef="#ctx0" brushRef="#br0" timeOffset="326393.9738">4236 15672 758 0,'0'-6'420'0,"-3"-4"-63"16,-1 4-89-16,4 5-131 15,0 6-43-15,5 15-73 16,4 10-20-16,5 19 5 16,-3 10-2-16,-3 10 3 15,-3 5 0-15,-5-8 1 16,-1-6 0-16,-4-11 1 16,4-9 2-16,1-8-78 15,2-4-93-15</inkml:trace>
  <inkml:trace contextRef="#ctx0" brushRef="#br0" timeOffset="326654.555">3883 15987 799 0,'4'-2'347'16,"5"-4"-181"-16,17 5-53 16,6-4 5-16,22 3 4 15,13 2 4-15,14-1-28 16,13-1-21-16,-2-1-34 16,-10-6-13-16,-12-2-9 15,-11 1-32-15</inkml:trace>
  <inkml:trace contextRef="#ctx0" brushRef="#br0" timeOffset="328354.7079">4748 15794 519 0,'-17'0'272'0,"-15"-1"-67"15,14 2-98-15,8 3-28 16,11-1-33-16,9 2-8 16,26 1-2-16,13-3 7 15,30 3 6-15,14-2 6 16,28-2 22-16,15-1 17 15,20-6 4-15,8-1-13 16,1 1-37-16,-12-1-22 0,-17 1-9 16,-16-1 0-16,-36 3-23 15,-13 3 29-15</inkml:trace>
  <inkml:trace contextRef="#ctx0" brushRef="#br0" timeOffset="330706.3113">5305 15688 759 0,'2'-1'317'0,"7"0"-186"16,3 2-54-16,15 13-51 15,1 1-15-15,11 9-15 16,2-3 1-16,-3-3 8 16,0 0 6-16,-13-7 29 15,-5-2 32-15,-17-4 89 16,-6-3 19-16,-16-1 3 15,-5 5-22-15,-11 3-89 16,5 6-25-16,4 4-59 16,4-3-57-16</inkml:trace>
  <inkml:trace contextRef="#ctx0" brushRef="#br0" timeOffset="331350.9141">6072 16190 865 0,'5'0'351'0,"2"4"-189"0,8 11-127 16,5 7-16-16,5 8-3 16,3 2-5-16,-2-3 9 15,2-3 25-15,-6-11 26 16,1-10 28-16,1-13 41 15,-2-12-4-15,3-15 9 16,-3-3-23-16,-8-2-47 16,1 3-23-16,-7 13-72 15,-1 7 453-15</inkml:trace>
  <inkml:trace contextRef="#ctx0" brushRef="#br0" timeOffset="336477.3195">12221 16690 1676 0,'-1'0'527'0,"-1"1"-599"15,-3 4 53-15</inkml:trace>
  <inkml:trace contextRef="#ctx0" brushRef="#br0" timeOffset="341953.7938">6191 15782 848 0,'-2'0'432'0,"-6"-3"-139"15,6 9-151-15,2 7-45 0,1 17-53 16,9 17-18-16,3 29-8 16,1 15 1-16,-3 23-4 15,-3 7 2-15,-4 0 0 16,-2-4-3-16,-1-20-1 15,-1-12-1-15,1-23 1 16,2-12 24-16,5-24-355 16</inkml:trace>
  <inkml:trace contextRef="#ctx0" brushRef="#br0" timeOffset="342432.0904">5886 16779 650 0,'-18'1'367'16,"-6"0"-90"-16,13 1-116 15,13 0-32-15,28 0-48 16,9-2-23-16,38-1 20 16,17-6 5-16,31-6 18 15,13-1 1-15,0-2-16 16,-5 4-17-16,-25 0-42 15,-19 0-29-15,-40 7-146 16</inkml:trace>
  <inkml:trace contextRef="#ctx0" brushRef="#br0" timeOffset="342785.0168">5838 16728 903 0,'-3'0'422'15,"-3"0"-159"-15,10 14-154 16,7 10-34-16,5 25-18 16,4 12 18-16,-2 17 14 15,-6 6 5-15,-5 4-2 16,-4-1-22-16,-3-5-33 16,-1-6-12-16,0-13-8 15,-5-14 0-15,3-13-82 16,9-8-65-16</inkml:trace>
  <inkml:trace contextRef="#ctx0" brushRef="#br0" timeOffset="343164.6436">6875 16611 1178 0,'0'11'439'0,"-2"22"-345"16,6 15-24-16,4 26 19 15,-2 9-8-15,-1 5-2 16,0 8 1-16,-5-11-32 16,4-6-15-16,-2-7-14 15,-2-7-1-15,-1-14-12 16,-4-9-39-16,3-12-193 0</inkml:trace>
  <inkml:trace contextRef="#ctx0" brushRef="#br0" timeOffset="343414.9129">5865 17546 796 0,'14'1'370'0,"10"1"-15"0,26 1-314 16,15 4 20-16,34-3 19 16,16-3 3-16,9-2-11 15,1-3-8-15,-5 3-10 16,-8-3-45-16</inkml:trace>
  <inkml:trace contextRef="#ctx0" brushRef="#br0" timeOffset="343924.0798">6071 17022 1024 0,'3'0'392'0,"7"-3"-280"15,11 0-22-15,12-2-11 16,9 1-14-16,4 2-16 16,0-2-2-16,-8 4-12 15,-7 0-5-15,-12 3 15 16,-13 0 13-16,-14 10 19 15,-7 6 2-15,-15 10-23 16,0 5-16-16,-1 5-24 16,3-2-6-16,7-2-5 15,3-3-1-15,9-12-2 16,6-4 0-16,11-6-1 16,6-3 1-16,10-4-3 15,6-2 1-15,4-2-4 0,6-2 28 16,-7-2-120-16,-5-1-85 15</inkml:trace>
  <inkml:trace contextRef="#ctx0" brushRef="#br0" timeOffset="344103.0717">6102 17212 1157 0,'3'-1'460'0,"7"-1"-307"15,9-2-58-15,13 2-63 16,9-1-11-16,9-2-13 16,5 3 5-16,-1-1-181 15</inkml:trace>
  <inkml:trace contextRef="#ctx0" brushRef="#br0" timeOffset="344336.9808">6454 16968 1231 0,'4'0'445'15,"6"1"-366"-15,7-1-36 16,10 0-10-16,3-1-9 15,1 1-4-15,0 0-22 16,-8-9-131-16,0 2-119 16</inkml:trace>
  <inkml:trace contextRef="#ctx0" brushRef="#br0" timeOffset="344447.9026">6693 16831 526 0,'1'-3'407'0,"1"-3"-1"0,-2 9-98 15,0-3-67-15,-1 1-107 16,0 23-42-16,-1 41-53 15,5-28-18-15,5 3-61 16,2 0-11-16</inkml:trace>
  <inkml:trace contextRef="#ctx0" brushRef="#br0" timeOffset="344826.272">6373 17587 1087 0,'-2'2'451'0,"4"10"-249"16,-4 4-45-16,1 15-27 16,4 9-24-16,-7 11-35 15,3 5-14-15,-3-3-22 16,1-5-6-16,3-11-25 15,0-8-41-15,2-14-155 16</inkml:trace>
  <inkml:trace contextRef="#ctx0" brushRef="#br0" timeOffset="345333.8222">4983 17954 613 0,'3'0'290'15,"-1"-3"-52"-15,15 4-203 16,9 2 0-16,26 0 43 16,21 3 16-16,38-1 18 15,17-2 9-15,23-2-23 16,12-1-16-16,-1-4-22 15,-3-2-23-15,-14-1-15 16,-19-2-2-16,-32 5-18 16,-16 1-56-16</inkml:trace>
  <inkml:trace contextRef="#ctx0" brushRef="#br0" timeOffset="346040.6357">5127 17721 742 0,'2'-3'378'0,"0"1"-82"16,-4 3-75-16,1-1-44 16,0 0-21-16,-9 29-47 15,-46 36-20-15,24-23-37 16,-1 1-16-16,-9-7-14 16,0-5-2-16,-3-10 3 15,1-3-2-15,14-5-7 16,9-4-2-16,13-2-12 15,7-7-9-15,12 0-4 16,9-5-3-16,18 2 6 16,9 0 3-16,5 3 3 15,0 5 1-15,-6 2 2 16,-4 6 1-16,-9-2 3 16,-3 1 1-16,-9-5 0 15,-6 0-29-15,-6-5-97 16,-7-2-37-16,-2-1-261 15</inkml:trace>
  <inkml:trace contextRef="#ctx0" brushRef="#br0" timeOffset="346768.0937">5162 17818 821 0,'0'-8'410'0,"0"-5"-128"15,0 1-43-15,0 5-51 16,0 4-37-16,1 4-55 16,-1-1-25-16,0 0-39 15,1 17-6-15,4 47-5 16,-2-24-1-16,-2 0-7 16,0 3-3-16,1-4-3 15,-2-6 1-15,2-11 0 16,-1-10 0-16,1-8-1 15,-1-5-4-15,2-13-6 16,-2-7-3-16,-1-13-1 16,1-2 3-16,-2-4 5 15,0 0 2-15,-3 2-1 16,2 2 1-16,1 10-1 16,-1 7 2-16,-3 15-6 15,0 3-6-15,0 12-11 16,-2 6-4-16,0 11 1 15,-2 4 7-15,-1-2 9 0,2 0 5 16,-1-8 6-16,2-3 3 16,0-9 4-16,0-4 5 15,1-6 4-15,2-3-3 16,3-7-9-16,1 1-11 16,4-10-14-16,6 1-1 15,2 1 2-15,2-4 7 0,-2 7 5 16,-2 1 2-16,-5 5 6 15,-5 5 0-15,-6 7-4 16,-6 3 0-16,-12 6 2 16,-2 1 2-16,-6 1 6 15,4 0 0-15,8 2-9 16,4-2-2-16,11-4-3 16,3-2-2-16,5-3 2 15,4-4 3-15,6-1 1 16,7-7 1-16,2-10-1 15,3-2 1-15,0-12 5 16,-1 1 3-16,-5 1 4 16,-5 3-1-16,-10 10 38 15,-4 6 11-15,-3 13 2 16,-6 8 4-16,-5 10-43 16,0 2-13-16,1 0-37 15,4-3-53-15</inkml:trace>
  <inkml:trace contextRef="#ctx0" brushRef="#br0" timeOffset="348096.7474">4658 17439 1083 0,'-4'2'458'0,"3"-2"-285"16,6 2-46-16,-5-2-71 15,21 2-28-15,56 3-16 16,-23-5 0-16,4-6 12 16,-8-1-37-16</inkml:trace>
  <inkml:trace contextRef="#ctx0" brushRef="#br0" timeOffset="348388.3742">5089 17347 583 0,'-1'-8'370'0,"1"-5"14"16,5-5-223-16,0 0-16 15,3-5-23-15,-3 1 6 16,-3 1 16-16,-1 1-7 15,-1 12-19-15,3 6-29 16,0 9-48-16,1 8-11 16,3 11-14-16,2 8 3 0,-1 8 6 15,5 0-1-15,-4-4-5 16,-1-5-2-16,-2-7-1 16,-4-4-50-16</inkml:trace>
  <inkml:trace contextRef="#ctx0" brushRef="#br0" timeOffset="349150.9642">4183 16357 116 0,'0'2'113'0,"0"2"52"0,0-2 23 16,-1-2 16-1,0 0 5-15,-1-1 14 0,1 0-4 16,0 1-36-16,0 0-16 16,0 0-49-16,0 0-26 15,0 0-33-15,-1 0-15 16,-1 15-25-16,-4 28-6 16,7-25-7-16,5 5-3 15,-3 13 0-15,3 12-2 16,-1 27-1-16,1 13 1 0,1 19 2 15,-3 0 0-15,0 9 2 16,0-1-1-16,-3 0-2 16,-3 2 0-16,-2-4 20 15,-2-2 2-15,2-16 4 16,5-9 1-16,0-25-19 16,2-14 21-16,1-18-90 15,-2-5 365-15</inkml:trace>
  <inkml:trace contextRef="#ctx0" brushRef="#br0" timeOffset="349684.1623">4208 17883 476 0,'3'12'242'0,"0"10"-66"15,3 2-7-15,-3 4-2 16,0-3-18-16,-1 4-40 16,-1-3-22-16,1-10-47 15,1-5-8-15,-2-11-6 0,0-6-1 16,0-3-76-16,0-3-83 15</inkml:trace>
  <inkml:trace contextRef="#ctx0" brushRef="#br0" timeOffset="349912.8723">4238 18012 572 0,'0'3'328'0,"-5"-2"-32"15,-1 0-67-15,5-1-69 16,-1-1-21-16,1 0-25 15,0 0-6-15,0-1-20 16,0 1-19-16,1 0-42 16,0 0-11-16,6 0-12 15,24 2-1-15,55 8 2 16,-24-2 0-16,14-1 0 16,8 2 0-16,9-2 0 15,11-6 0-15,-2-10-2 16,-3-5-55-16</inkml:trace>
  <inkml:trace contextRef="#ctx0" brushRef="#br0" timeOffset="350711.8437">4174 16401 583 0,'-1'0'359'0,"-3"-3"-36"16,1 3-135-16,1 0-34 15,1 0-55-15,0 0-25 0,0 0-19 16,-6 5 1-16,-11 9-8 16,-31 33-5-16,29-27-13 15,-1-2-11-15,6 5-13 16,1-5-1-16,7-6 0 15,2-3-2-15,5-5-6 16,0-3 1-16,3-4-2 16,-3 1-1-16,0 1 1 15,7-11-2-15,36-43-1 16,-17 31 0-16,0-5 5 16,1 4 2-16,-6 2 3 15,-2 2 5-15,-6 9 17 16,-6 0 10-16,-3 12 16 15,2 10 2-15,2 11-11 16,7 9-11-16,12 13-17 0,5-1-4 16,10 2-10-1</inkml:trace>
  <inkml:trace contextRef="#ctx0" brushRef="#br0" timeOffset="353786.0317">6069 15804 710 0,'-6'-3'294'0,"-4"0"-187"15,8 0-16-15,18 0-38 16,15 0-15-16,35-4-1 15,20-1 17-15,30-2 39 16,19 2 9-16,33 6 8 16,10 2-3-16,25 3-35 15,1 7-11-15,-6-3-23 16,-7-4-4-16,-23-3 14 16,-8-6 7-16,-19-3-5 15,-13 1-1-15,-20 0-117 16,-14 4-91-16</inkml:trace>
  <inkml:trace contextRef="#ctx0" brushRef="#br0" timeOffset="354419.475">7401 15639 604 0,'0'0'339'15,"5"2"-8"-15,2 3-178 16,15 4-78-16,7 1 9 15,10 2-11-15,6 3-10 0,-1-1-23 16,-4 1-8-16,-11-4-11 16,-7-3-1-16,-9-1 4 15,-8-1 8-15,-10 0 18 16,-11 2 10-16,-17 3 16 16,-7 6-7-16,-7 5-25 15,3 4-11-15,7 1-26 16,8 0-12-16,15-9-160 15</inkml:trace>
  <inkml:trace contextRef="#ctx0" brushRef="#br0" timeOffset="355137.9331">7397 15625 534 0,'0'0'316'15,"0"4"-8"-15,1 13-203 16,-1 6-49-16,1 14-14 16,4 3 0-16,-3 3-1 15,2-3 2-15,-3-12-12 16,-1-5-5-16,0-14 0 16,0-5 38-16,0-6 30 15,-1-9 2-15,0-10 3 16,1-6-34-16,0-3-25 15,3 0-5-15,2 6-11 16,-1 6-5-16,1 7-11 0,0 8-5 16,-2 9-7-16,3 6-2 15,-3 9 0-15,1 2 5 16,1-1 4-16,-2-5 3 16,3-5 7-16,-3-9 9 15,2-8 10-15,-2-7 3 16,4-9-4-16,1-2-6 15,-1-1-1-15,2 2-1 16,-2 7 15-16,-3 5 2 0,-1 11-14 16,0 6-2-16,1 9-22 15,2 5-1-15,2-1 1 16,1 0 0-16,3-5-26 16,-1-5-48-16,-1-10-78 15</inkml:trace>
  <inkml:trace contextRef="#ctx0" brushRef="#br0" timeOffset="355453.0303">7549 15338 456 0,'0'1'326'15,"0"-1"96"-15,1 0-128 16,-1-1-65-16,0 0-19 16,0-1-58-16,10-14-30 15,21-31-27-15,-21 29-13 16,-2 4-26-16,-2 2-2 16,-5 4-14-16,0 6-11 15,2 8-15-15,-2 7-11 0,5 16-7 16,0 7 0-16,4 8 4 15,-1 0 0-15,2-5 28 16,1-7-66-16,-3-9-604 16</inkml:trace>
  <inkml:trace contextRef="#ctx0" brushRef="#br0" timeOffset="357803.9305">6413 17952 669 0,'-10'-1'284'0,"-3"-4"-134"15,1 1-13-15,5 2 9 16,7 2-15-16,7 0-39 15,3 2-26-15,16-2-34 16,6-5-9-16,33 0-8 16,27-5 2-16,43-4-2 15,21 1 5-15,40-8 13 16,3-1 3-16,16 0-2 16,-4-2-7-16,-14 7-13 15,-7 1-2-15,-42 6-2 16,-8 3-1-16,-26 5-1 15,-16 1 42-15,-10 2-170 0</inkml:trace>
  <inkml:trace contextRef="#ctx0" brushRef="#br0" timeOffset="359603.1455">7534 17640 725 0,'0'-3'409'0,"-2"-3"-118"0,2 6-143 16,0 0-48-16,-1 8-78 15,1 22-7-15,1 47 5 16,2-28-1-16,0-1-2 15,-3-8 0-15,0-6 2 16,-4-5 2-16,2-14 4 16,0-4 12-16,-1-14 6 15,2-8 0-15,-2-12-2 16,-1-3-10-16,-3-9-5 16,1-2-1-16,1 4 4 15,-2-3-2-15,4 7-3 16,-2 3-1-16,1 3-8 15,4 8-2-15,3 7-10 16,1 3-6-16,3 5-11 16,-2-1-5-16,5 3-5 15,6 4 3-15,11 5 4 0,6 6 5 16,12 3 7-16,5 1 2 16,3-1 3-16,-1-2 1 15,-13-2 4-15,-8-2 1 16,-17-1 2-16,-5-5 0 15,-3 1 1-15,-3-2 0 16,-3 1 3-16,-1 2 1 16,-9 0 6-16,-6-5-1 15,-14 2 2-15,-6-2-5 0,-14 2-7 16,-4 3-4-16,1 3-8 16,4 4-1-16,11 0-1 15,6 2 0-15,14-4 0 16,5-7-1-16,12-3-9 15,2-5 1-15,9-7-1 16,5-1-1-16,8-9 5 16,8-1-1-16,5 0 2 15,4 0 1-15,6-1 6 16,0-1 2-16,-1-2 3 16,-8-1 3-16,-13 5 7 15,-9 3 3-15,-14 7 4 16,-1 3-2-16,-5 3-8 15,-8 2-5-15,-9 3-3 16,-9 6-1-16,-12 6 2 16,-4 1 1-16,1-2 0 0,4-2 0 15,10-8 0-15,9-1-2 16,10-2 0-16,4-1-1 16,7-1-8-16,2-4-3 15,4-1-6-15,6 2-6 16,7-2 1-16,2 1-1 15,13 2 2-15,2-2 5 16,3 4 9-16,-2 1 5 0,-9 0 8 16,-6 4 5-1,-13 0 8-15,-10 2 2 0,-13 0 4 16,-6 0 1-16,-13-6-5 16,-2 0-2-16,-1-9-7 15,2-3-2-15,9-1-7 16,9 0-3-16,9 4-12 15,6 3-11-15,7 6-14 16,4 0-1-16,9 6-1 16,4 3 10-16,10 5 12 15,4-1 4-15,0 0 10 16,-2-2 4-16,-10-3 10 16,-8-2 5-16,-13-3 23 15,-2-3 7-15,-11-3 2 16,-6 0-1-16,-9-8-20 15,-3-2-8-15,3-3-10 16,-1-1-5-16,11 4-10 16,6 4-11-16,10 6-71 0,4 2-50 15,12 1-205-15</inkml:trace>
  <inkml:trace contextRef="#ctx0" brushRef="#br0" timeOffset="360077.0935">7727 17271 677 0,'0'-2'360'0,"0"-9"-84"15,2-4-67-15,3-9-58 0,2-3-10 16,1-2-13-16,-1-5-11 16,-2 10-25-16,-1 2-15 15,-4 6-23-15,0 8-8 16,-4 5-24-16,2 1-14 16,1 10-10-16,0 5-6 15,7 8-3-15,1 2 5 16,4 9 2-16,3 4 0 15,-1 2-28-15,-2 1-50 0,2-5-170 16,-5-3-241-16</inkml:trace>
  <inkml:trace contextRef="#ctx0" brushRef="#br0" timeOffset="360241.1433">7646 17429 675 0,'7'-2'336'15,"5"2"-101"-15,11-4-130 16,7 0-2-16,12-1-49 16,2 0-22-16,1 0-14 15,-2 2-1-15,-10 2-39 16,-2 1-70-16</inkml:trace>
  <inkml:trace contextRef="#ctx0" brushRef="#br0" timeOffset="360549.1663">7801 17497 837 0,'-2'1'380'16,"4"0"-203"-16,5-1-30 16,-7 0-74-16,3 0-28 15,21 0-18-15,29 4-10 0,-33 2-7 16,-1-1 1-16,-9 1 15 15,-7 5 18-15,-4-2 23 16,-9 1 4-16,-7 5-7 16,4 0-15-16,-2-3-23 15,1 1-8-15,10-4-14 16,4-5 1-16,5 5 2 16,6-4 3-16,8-2 3 15,-2 1-2-15,14-5-8 16,4-4 2-16,2 1 263 15</inkml:trace>
  <inkml:trace contextRef="#ctx0" brushRef="#br0" timeOffset="361307.5437">8736 15287 773 0,'-8'-2'358'16,"-17"2"-142"-16,-5 1-30 16,-11 9-56-16,-2 6-27 15,1 18-58-15,-1 7-29 16,13 20-36-16,6 11-10 16,14 10-3-16,13 4 6 0,20 5 16 15,7-3 6 1,14-12 5-16,8-9 3 0,17-30 0 15,3-15 4-15,12-27 10 16,-1-11 24-16,-11-22 46 16,-3-7 22-16,-17-18 29 15,-10-4 10-15,-28-6 25 16,-16-1 8-16,-24 15-49 16,-14 6-33-16,-13 15-66 15,-2 3-34-15,3 7 2 16,2 1-13-16,8 9-88 15,5 6-65-15,3 6-170 16</inkml:trace>
  <inkml:trace contextRef="#ctx0" brushRef="#br0" timeOffset="361677.1006">8753 15324 831 0,'-5'5'365'0,"-3"11"-172"16,-1 10-59-16,6 23-55 15,6 11-14-15,12 18-29 16,0 7-8-16,-1 8-14 16,0-5-1-16,-9-10 1 15,3-13 0-15,-1-22 7 16,-4-6 4-16,-3-13-73 15,-6-7-82-15</inkml:trace>
  <inkml:trace contextRef="#ctx0" brushRef="#br0" timeOffset="361889.4327">8407 15746 824 0,'1'-2'340'16,"10"-1"-154"-16,13 1-114 16,21 0 1-16,15-1 15 15,28 1-3-15,5 0-6 0,2 1-33 16,0-2-10-16,-13 0-43 16,2 1-55-16</inkml:trace>
  <inkml:trace contextRef="#ctx0" brushRef="#br0" timeOffset="362341.4032">8753 16077 718 0,'5'-7'370'15,"1"-2"-105"-15,-1 3-65 16,1 7-80-16,0 13-35 16,3 17-45-16,2 14-4 15,5 38-15-15,-3 10-6 0,-2 30-2 16,-5 10 0-16,-9 14-1 16,-5 5 0-1,-2 9-3-15,-4-2 0 0,7-20-1 16,0-7 0-16,7-21-1 15,7-13 1-15,0-12-1 16,7-13 2-16,-2-30 1 16,2-16-4-16,-2-31-159 15</inkml:trace>
  <inkml:trace contextRef="#ctx0" brushRef="#br0" timeOffset="362951.0863">8847 16107 804 0,'-6'0'412'0,"-7"3"-89"16,-3 8-115-16,-17 13-77 15,2 6-26-15,-9 4-53 16,1 3-16-16,10-3-27 15,4-9-3-15,13-8-4 16,6-6-1-16,10-15 0 0,6-5-1 16,7-12 1-16,5-6 2 15,3-7 1-15,-1 2 12 16,1 1 8-16,-1 4 0 16,1 10-6-16,-7 2-12 15,0 16-4-15,-3 7-2 16,7 23 4-16,-1 11 0 15,3 5 0-15,5 5 2 0,-5-13-83 16,5-5-2-16</inkml:trace>
  <inkml:trace contextRef="#ctx0" brushRef="#br0" timeOffset="363504.5525">8262 15587 589 0,'-1'-4'328'0,"-1"-1"-27"16,1-1-79-16,1 6-85 16,0 0-24-16,0 0-53 15,7 3-21-15,19 9-4 16,29 10-10-16,-27-13-12 15,-2 0-1-15,-9-2 23 16,-2 3 28-16,-11 3 49 16,-4 1 23-16,-13 9 3 15,-4 5-19-15,-6 10-48 16,-6 2-22-16,4 2-22 16,-1-6-60-16</inkml:trace>
  <inkml:trace contextRef="#ctx0" brushRef="#br0" timeOffset="368983.8886">9272 15714 555 0,'-14'1'251'0,"-10"1"-98"16,4 0-25-16,17 2-46 15,12-2-15-15,20-1-45 16,13 3-7-16,29-4 6 16,16 0 6-16,37 0 30 15,16-4 15-15,35 3 23 16,4 1 0-16,13 2-20 0,4 4-17 15,-22-2-21-15,-6-3-3 16,-31-1 6-16,-20-6 2 16,-68 4-7-1,-23 1-2 1,-1-1-54-16,58 0-88 0</inkml:trace>
  <inkml:trace contextRef="#ctx0" brushRef="#br0" timeOffset="374953.9563">11497 15308 962 0,'-24'-6'417'0,"-32"-1"-222"15,-1 7-59-15,-1 16-69 16,0 14-25-16,6 21-43 16,7 9-10-16,17 14-13 15,14 4 1-15,33 6 9 16,16 7 3-16,28 0 9 15,11-6 0-15,22-20-4 16,13-15-2-16,14-29-2 16,0-13 3-16,-7-30 17 15,-5-15 30-15,-19-28 38 16,-13-7 26-16,-33-17 75 0,-23 2-25 16,-32 10-11-1,-18 8-12-15,-28 15-74 0,-13 4 1 16,-16 12-28-16,-1 5-19 15,6 13-18-15,2 5-58 16,13 9-125-16,2 0-100 16</inkml:trace>
  <inkml:trace contextRef="#ctx0" brushRef="#br0" timeOffset="375287.9216">11700 15407 1111 0,'-5'-6'504'0,"-3"-5"-230"16,-1 8-56-16,0 9-100 16,0 11-40-16,4 21-57 15,1 5-14-15,8 23-7 16,0 9 0-16,-1 9 1 16,-1 8 1-16,-2-5 3 15,1-8 4-15,-2-25-63 0,0-9-54 16,1-18-287-16</inkml:trace>
  <inkml:trace contextRef="#ctx0" brushRef="#br0" timeOffset="375523.194">11187 15680 1036 0,'0'-1'390'0,"13"0"-287"16,13 1-4-16,27 1-7 16,17 1 21-16,35-1 10 15,10 1-20-15,16-1-31 16,-6-2-21-16,-4-3-34 16,-7-4-3-16,-14-1-74 15,-8 2-492-15</inkml:trace>
  <inkml:trace contextRef="#ctx0" brushRef="#br0" timeOffset="376075.8152">11684 16073 950 0,'-2'1'409'0,"-3"5"-246"16,5 7-47-16,1 25-81 15,0 12-21-15,5 43-7 16,-4 19-1-16,-2 26 0 0,-2 22 1 16,-5 3 2-16,4 7-1 15,-3-5 1-15,0-21-1 16,6-19 0-16,-3-17 1 15,8-22 0-15,-3-17 6 16,3-27-17-16,-2-18-88 16</inkml:trace>
  <inkml:trace contextRef="#ctx0" brushRef="#br0" timeOffset="376570.1783">11664 16270 558 0,'-1'-2'350'0,"1"0"-33"16,-6 8-160-16,-6 6-19 15,-6 16-59-15,-4 5-11 16,-3 8-27-16,5-2-13 15,6-8-11-15,4-6 0 16,6-13 2-16,4-9 3 0,7-14 3 16,4-11 4-1,6-14 15-15,0-6 7 0,2-2 16 16,-3 1-1 0,0 9-5-16,4 4-13 0,-4 11-26 15,1 9-11-15,-2 15-13 16,-2 15-3-16,3 20 5 15,1 11 1-15,4 10-24 16,9 2-401-16</inkml:trace>
  <inkml:trace contextRef="#ctx0" brushRef="#br0" timeOffset="377108.9366">11572 17770 666 0,'-1'-1'362'15,"-1"-1"-67"-15,14 1-176 16,13 0-15-16,25 1-18 15,13 0-4-15,25 2-9 0,10 1-2 16,18 0-24-16,6 0-5 16,1-3-13-1,1-2-10-15,-4-3 51 0,-9-4-108 16</inkml:trace>
  <inkml:trace contextRef="#ctx0" brushRef="#br0" timeOffset="377687.179">12746 17619 795 0,'0'-4'428'0,"0"-9"-107"15,-2 12-161-15,-1 4-26 16,2 5-40-16,1 6-10 16,-6 0-5-16,0 2-6 15,-15 6-23-15,-5 1-8 16,-7 4-12-16,-3-1-9 16,0-4-9-16,-2-2-2 15,9-5-2-15,6-3-1 16,10-5 2-16,9-2-6 0,7-5-4 15,9-6-5-15,11-3-2 16,2 0 1-16,11-2 2 16,3 3 1-16,1 4 1 15,-2-3 0-15,-4 3 2 16,-8-2 2-16,-7-3 6 16,-1-3 3-16,-6-3 2 15,-5 0 6-15,-9 4-41 16,2 2-27-16,-4 9-50 15,0 3-59-15,1 8-162 16</inkml:trace>
  <inkml:trace contextRef="#ctx0" brushRef="#br0" timeOffset="379092.169">12607 17789 622 0,'-10'-1'349'0,"-7"-2"-46"16,4 3-206-16,2 0-40 15,11 1-59-15,3-1-16 16,14 0-14-16,5-2-6 16,4-9-5-16,5-1 6 15,-4-6 15-15,-3-2 16 16,-1-1 50-16,-6 2 30 0,-4 0 62 16,0 2 23-16,-5 4-2 15,1 3-23-15,-1 2-57 16,3-1-24-16,0 2-33 15,-3-1-6 1,-1 1-1-16,0 4 2 0,-7 3 7 16,1 0 2-16,-1 0 1 15,-1 0-1-15,0 0-5 16,0 0 0-16,-21 12-2 16,-35 39 0-16,26-33-1 15,2 4-3-15,-5-2-7 16,8-2-2-16,4-2-3 15,6-4-1-15,12-5-4 16,0-4-1-16,13-5-1 16,5-7-1-16,11-8-2 15,0-3 2-15,1-5-2 16,3 4-1-16,-2 2 5 16,2 2 1-16,-5 4 3 15,-5 4 3-15,-7 7 2 0,-4 0-1 16,-6 9 1-16,-2 0 1 15,-5 3 2-15,-2 2 1 16,-10 3 0-16,1 2 1 16,-10 4 1-16,-5 1-1 15,-7 0-2-15,-10-1-2 0,2 0-2 16,2-2-1 0,10-3-1-16,10-3-1 15,13-6-5-15,7-4-5 0,11-3-1 16,5 0 0-16,17 0 5 15,7 4 4-15,11 3 1 16,7 0 1-16,-4 3 0 16,-2-2 1-16,-7 0 1 15,-11 3 2-15,-4-6 2 16,-9 0 3-16,-11-3 13 16,-5-2 6-16,-12-3 5 15,-6-3-1-15,-11-7-11 16,-2-2-6-16,-5-1-9 15,-6-2-2-15,0 5-7 16,1 3-3-16,4 10-7 16,8 1-1-16,7 5-3 15,9-1-6-15,12 0-4 0,8 1-2 16,18-2 4-16,7 2 7 16,13-1 8-16,3-1 5 15,-3 0 3-15,-1-3 2 16,-8-1 3-16,-2-1 3 15,-12-3 10-15,-5-1 5 16,-13-7 6-16,-3 0 1 16,-4-5-6-16,-3-1-6 15,-1-3-8-15,-2-4-2 0,1-3-5 16,-3 1 0 0,-2 3-1-16,4 5 0 0,-1 8-4 15,4 3-2-15,2 11-16 16,0 3-3-16,2 9 3 15,2 6 2-15,4 8 16 16,2 6 3-16,2 3 1 16,-3-4 2-16,2-4 1 15,-3-6 2-15,-2-10 5 16,0-6 9-16,-6-8 6 16,0-5 1-16,-3-13-7 15,-3-6-7-15,3-8-8 16,-2-2-2-16,5 1-3 15,1 5-3-15,2 6-3 16,4 6-2-16,-1 9-4 16,1 5-6-16,-1 7-4 15,0 4 1-15,1 10 7 0,0 6 7 16,1-1 8-16,-1-1 1 16,-2-6 2-16,-1-3 4 15,-1-7 4-15,0 0 10 16,-5-9 5-16,2-7-1 15,-4-2-7-15,1-6-9 16,2-6-6-16,-3-2-1 0,2 0-2 16,2 8-2-16,-1 10-8 15,2 7-7-15,-3 10-2 16,-2 3 0-16,-1 8 7 16,0 0 8-16,-2-1 6 15,-1-4 3-15,5-5 4 16,3-6 4-16,6-2 12 15,-1-3 0-15,-2-1-3 16,0-1-6-16,0 1-17 16,0 0-4-16,0 0 399 15</inkml:trace>
  <inkml:trace contextRef="#ctx0" brushRef="#br0" timeOffset="379895.8522">12625 17172 569 0,'3'-20'306'0,"-3"-27"-29"16,3 0-41-16,2 10-38 15,-3 6-32-15,7 15-63 16,-4 6-8-16,-5 6-40 16,1 8-8-16,-1 9-26 15,0 7-10-15,5 14-10 16,-2 0 5-16,2 6 0 16,-5-1 2-16,3-3-56 15,-4-4-62-15</inkml:trace>
  <inkml:trace contextRef="#ctx0" brushRef="#br0" timeOffset="380136.0488">12915 16908 1224 0,'-3'2'506'0,"-5"11"-302"16,-2-2-49-16,-6 9-71 15,0 8-21-15,-4 6-33 16,-3 9-12-16,0 8-11 16,1-2 0-16,5-4-19 15,4-2-26-15,7-12-96 16,5-6-65-16</inkml:trace>
  <inkml:trace contextRef="#ctx0" brushRef="#br0" timeOffset="380463.9507">12965 17052 1054 0,'-6'-1'517'0,"-8"3"-181"16,2 4-124-16,2 9-109 15,3 2-42-15,5 4-41 16,3 0-10-16,7-5-8 0,3-1-1 15,7-5-2-15,0-2-1 16,-1-4 1-16,-2-4-4 16,-1-5-59-16,0-5-38 15,1-9-62-15,0-5-27 16,1 0 43-16,-3 3 40 16,-5 3 64-16,-5 7 50 15,-5 6 79-15,-3 1 22 0,-1 15 37 16,1 4 1-16,-3 11-45 15,2 6-18-15,6 9-40 16,1 4-18-16,8-6-32 16,3 0 228-16</inkml:trace>
  <inkml:trace contextRef="#ctx0" brushRef="#br0" timeOffset="380943.227">12844 17747 873 0,'0'-2'396'0,"6"-3"-138"15,13 3-199-15,29-1-47 16,25 0 24-16,39 1 41 16,16-1 9-16,35 3 0 15,-1-2-18-15,12-1-33 16,2-3-13-16,-24-8-8 15,-4-2-4-15,-26-6-42 16,-16-2-75-16</inkml:trace>
  <inkml:trace contextRef="#ctx0" brushRef="#br0" timeOffset="381777.7255">12230 15620 354 0,'0'1'156'16,"3"4"-52"-16,0 1-53 15,-3-6 8-15,0 0 23 16,0 0 5-16,0 0-3 15,0 0-3-15,0 0-10 16,4 2-9-16,-4-2-16 16,0 0 6-16,0 0 8 15,0 0-1-15,0 0-6 16,0 0-16-16,0 0-32 0,0 0-5 16,0 0-3-16,0 0-1 15,4 2 3-15,8 3-2 16,38 8-5-16,-17-13-3 15,25-3-3-15,23 6-6 0,39 4 8 16,15-2 2-16,38 8 6 16,6 1 7-16,27-5 4 15,2 0 3-15,3-9 5 16,-3-10-2-16,-23-12-2 16,2-1 24-16,-34-2 4 15,-16 10-2-15</inkml:trace>
  <inkml:trace contextRef="#ctx0" brushRef="#br0" timeOffset="382361.5678">13194 15604 794 0,'-3'-1'360'0,"3"0"-186"15,7 3-35-15,-7-2-62 16,11 1-21-16,50 17-7 16,-23-9-5-16,9 8-17 15,-3 0 0-15,-5 1-7 16,-4 4 0-16,-18-5 9 15,-10-1 26-15,-20 4 43 16,-11-3 11-16,-14 6 9 0,-5 3-25 16,4 1-47-1,5-3-14-15,14-5-73 0,7-6-53 16</inkml:trace>
  <inkml:trace contextRef="#ctx0" brushRef="#br0" timeOffset="384756.358">14582 15580 307 0,'0'0'231'0,"-1"-2"38"16,1 2-63-16,0 0-80 15,0 0-31-15,0 1-39 16,2 21-5-16,5 41-16 15,1-17-8-15,-8 7-11 16,13 9 2-16,-9-7 1 31,-1-29 1-31,-1 2-6 0,4 81-5 0,6-5 4 16,-12-8 4-16,6-52-64 16,3-14-163-16</inkml:trace>
  <inkml:trace contextRef="#ctx0" brushRef="#br0" timeOffset="385089.0905">14008 16328 801 0,'0'4'325'0,"-3"1"-195"0,28 2-62 16,14-1 3-16,30-7 19 16,25-8 4-16,46-14 4 15,18-5-8-15,32-2-26 16,-5-2-10-16,-7 13-24 15,-8 3-10-15,-32 7-11 16,-11 9 2-16,-52-1-39 16,-23 1-47-16,-36 5-108 15</inkml:trace>
  <inkml:trace contextRef="#ctx0" brushRef="#br0" timeOffset="385449.3174">14163 16325 777 0,'0'-3'405'15,"0"3"-141"-15,3 13-110 16,-3 12-41-16,-2 23-55 16,4 10 1-16,-2 16-13 15,0 7-8-15,0 7-6 16,2-5-7-16,4-9-9 15,-2-11-3-15,6-23-2 16,-1-8-14-16,6-16-126 16</inkml:trace>
  <inkml:trace contextRef="#ctx0" brushRef="#br0" timeOffset="385790.2074">14121 17020 1193 0,'1'-1'402'0,"7"3"-367"15,10 3-28-15,23-2 30 16,13 2 21-16,42-3 14 16,17-4 4-16,23-1 0 15,12 4-18 1,0-4-20-16,-4 2-6 0,-10-6-18 16,-4 0-2-16,-10 0-3 15,-12-9-2-15,-10 2-46 16,-14-1-66-16</inkml:trace>
  <inkml:trace contextRef="#ctx0" brushRef="#br0" timeOffset="386165.0396">15453 16198 667 0,'4'-5'362'0,"2"-2"-75"15,-4 5-53-15,-2 10-80 16,0 9-40-16,1 18-66 16,4 16-6-16,2 27-23 15,1 9-7-15,1 14-1 16,-3 0-1-16,-1-8 1 16,-1-7 0-16,-1-17 2 15,2-12 0-15,2-21-41 16,-1-10-100-16</inkml:trace>
  <inkml:trace contextRef="#ctx0" brushRef="#br0" timeOffset="386703.076">14435 16574 548 0,'2'-2'261'0,"4"2"-35"15,7 0-90-15,13-3-1 16,7 2 9-16,10-5-28 16,2 3-14-16,-9 0-29 15,-6 3-10-15,-8 4-18 16,-10-2-8-16,-4 5-2 15,-5 2 3-15,-11 3 5 16,-2 5 2-16,-11 4-7 16,-1 1-6-16,-1 3-10 15,-4-2-3-15,4-2-9 16,-1-4-1-16,8-4-9 0,8 0-2 16,8-4-5-16,8-1 0 15,10 2 3-15,6 1 0 16,6-4 4-16,-1 2 0 15,1-7 0-15,-2-2 5 16,1-2-100-16,-3-4-134 16</inkml:trace>
  <inkml:trace contextRef="#ctx0" brushRef="#br0" timeOffset="386876.1534">14485 16662 794 0,'2'0'351'0,"10"0"-130"16,7 3-114-16,14 1-47 15,5 4-11-15,3-3-34 16,1 0-4-16,-2-2-126 16</inkml:trace>
  <inkml:trace contextRef="#ctx0" brushRef="#br0" timeOffset="387096.1652">14817 16504 976 0,'6'-1'351'15,"9"1"-254"-15,7 4-69 16,9 0-3-16,3-1 4 16,4-2-12-16,-5 0 2 0</inkml:trace>
  <inkml:trace contextRef="#ctx0" brushRef="#br0" timeOffset="387246.9285">15155 16382 1083 0,'-1'3'476'0,"-3"6"-224"16,3 6-66-16,1 11-86 15,0 4-26-15,5 5-54 16,-1 3 25-16,0 0-196 16</inkml:trace>
  <inkml:trace contextRef="#ctx0" brushRef="#br0" timeOffset="387815.921">14766 17003 769 0,'-1'1'421'15,"-1"4"-84"-15,-4 9-183 16,4 4-41-16,1 10-51 16,1 6-14-16,3 15-22 15,-1 6-8-15,3 8-9 16,-3-3-1-16,2-5 1 16,-2-7-1-16,0-16 2 15,3-2 0-15,-2-14 4 16,1-3 3-16,-3-9 6 15,-1-1 4-15,1-2 2 16,-1-1-2-16,0 0-7 0,0 0-6 16,-1 0-10-16,0 0-3 15,0 0 0-15,0 0 1 16,-1 0 8-16,1 0 7 16,0 0 10-16,-1 0 5 15,-24 10 31-15,-39-1 1 16,11-12 0-16,-8 3-5 15,-2 7-41-15,0 3-11 0,15-1-250 16</inkml:trace>
  <inkml:trace contextRef="#ctx0" brushRef="#br0" timeOffset="388686.1397">14327 17611 671 0,'1'-4'330'0,"3"-9"-107"16,3 1-15-16,11 7-44 15,11-1-22-15,31 6-46 16,9 3-19-16,10-3-26 15,9 4 35-15</inkml:trace>
  <inkml:trace contextRef="#ctx0" brushRef="#br0" timeOffset="390739.8098">14461 17638 558 0,'-9'-1'250'0,"-10"-2"-130"15,12 3-19-15,20 0-33 16,12-1-37-16,34 1-40 16,11-4 23-16,41-2 48 15,25 1 27-15,28 1 52 16,24 0-11-16,24 1-33 15,11 1-22-15,26 1-39 16,10-1-6-16,0 0-9 0,-5-3-1 16,-21-9-3-16,-18 4-3 15,-22-3-3-15,-20 3 13 16,-37 4-93-16</inkml:trace>
  <inkml:trace contextRef="#ctx0" brushRef="#br0" timeOffset="391493.1108">14475 15620 429 0,'-3'3'221'0,"-1"1"-80"0,3 1-58 16,6 1-54-16,8 0-7 15,17-1 4-15,10-3 9 16,20-2 12-16,15-2 1 16,31-5 29-16,19 0 6 15,29 0-3-15,15-1-6 16,15 4-13-16,10-2 19 0,18-3 12 15,-1 2 2-15,2-7-13 16,-10 0-31-16,-20 3-26 16,-10-2-6-16,-39 8-6 15,-13 3-2-15,-38 4-17 16,-16 5-45-16</inkml:trace>
  <inkml:trace contextRef="#ctx0" brushRef="#br0" timeOffset="392846.7022">15981 15475 646 0,'-2'-4'360'0,"-1"0"-66"15,5 4-152-15,-2 0-82 16,5 1-23-16,25 11-5 16,36 15-4-16,-25-14-11 15,1 2-1-15,-4-5-2 16,-4 1 1-16,-13 0 2 0,-5 0 1 16,-10 0 5-16,-6 1 1 15,-6 0 3-15,-5 1 0 16,-7 0-4-16,-3 2-2 15,-1-2-10-15,-2 0 0 16,2 2-8-16,5-2-1 16,2 0-51-16,7 2-42 15,4-2-315-15</inkml:trace>
  <inkml:trace contextRef="#ctx0" brushRef="#br0" timeOffset="393280.1098">16176 15195 513 0,'0'-8'330'0,"-1"-8"20"0,1-2-118 16,0-5-74-16,4 2-20 15,0 1-34-15,0-2-8 16,0 5-15-16,-1-1-7 0,-5 8-16 16,2 3-7-1,2 9-25-15,-1 5-9 0,4 7-13 16,1 8-7-16,3 8 1 16,2 4 2-16,-3 6 2 15,2-3 47-15,-4-3 274 16</inkml:trace>
  <inkml:trace contextRef="#ctx0" brushRef="#br0" timeOffset="395479.6659">16175 17477 631 0,'0'-6'322'0,"0"-7"-52"0,2 4-36 16,1 11-55-16,0 7-43 16,-4 14-88-16,-1 6-14 15,-3 14-9-15,3-2-3 16,2 0-9-16,0-3 0 16,0-13 2-16,-6-2 3 15,3-13 21-15,3-7 11 16,1-14 8-16,1-8-2 15,-1-12-16-15,-5-4-10 0,0-5-4 16,-1-2 0 0,-3-2-4-16,5 6-4 0,-3 8-11 15,4 8-5-15,2 14-14 16,2 6-6-16,4 14-3 16,0 10 1-16,4 12 10 15,3 4 5-15,3 1 4 16,0-3 1-16,0-8 2 15,1-9 1-15,-2-6 3 16,0-7 2-16,-4-9 8 16,-5-3 1-16,-6-11-4 15,-8-4-3-15,-5-6-7 16,-3 3-4-16,-3 0 1 16,5 3-1-16,4 2-7 15,1 3-2-15,5 6-8 0,4 3-3 16,0 2 2-16,5 1 4 15,2 3 3-15,-4 1-1 16,7 3-5-16,-1 4-3 16,3 2 0-16,5 3 3 15,-4 0 10-15,2 0 4 16,-2 5 4-16,-2-2 3 16,-2 0 3-16,-1-2 0 15,-5-4 1-15,-2-2-6 16,-4-2-17-16,-5-3-6 0,-7-2-3 15,-4-4 3 1,-2-6 17-16,-1-3 4 0,3-3 0 16,3-2-2-16,6 5-7 15,4 4-6-15,6 7-20 16,5 3-3-16,7 3-1 16,4 6 3-16,9 1 19 15,3 0 7-15,7 3 10 16,2 1 2-16,-6-1 10 15,-3-6 1-15,-11-1 9 16,-9-2 9-16,-8-5 12 16,-9 1 1-16,-14-6-1 15,-5-3-8-15,-9-5-14 16,-2-2-6-16,4 0-12 16,2 2-3-16,11 8-14 15,6 5-5-15,11 5-15 16,4 2-3-16,12 1 1 0,6 0 4 15,12 1 15-15,8 2 5 16,-1-3 9-16,1-3 4 16,-7 2 7-16,-7-2 4 15,-13 3 16-15,-10 0 6 16,-18 0 4-16,-6 0-2 16,-9 3-16-16,-4 1-7 0,2 1-7 15,5 0-2-15,9-3-4 16,11-2-2-16,10-3-7 15,2-4 0-15,15-3 1 16,-1-7 1-16,9-4 6 16,3 0-1-16,-1 1 2 15,3 3 0-15,0 1 0 16,-1 1 1-16,-6 1 4 16,-6 1 4-16,-10 1 11 15,-3 0 4-15,-9 4-2 16,-6 3-2-16,-11 9-11 15,-8 4-2-15,-8 4 0 16,-3 0 0-16,6 1-1 16,1-4-2-16,16-3-1 15,5-3-2-15,10-6-5 16,4-3 2-16,7-5-1 16,2-3 2-16,8-7 4 15,1 0-1-15,2-1-2 0,4-1-1 16,1 4 0-16,0-2-1 15,-2 3 4-15,-3 0 3 16,-7 4 9-16,-9 2 2 16,-12 4-4-16,-9 4-3 15,-12 2-8-15,-2 2 0 16,-2 4 0-16,0-7 2 16,9 3 0-16,5-1-2 0,10-5-7 15,4 0-8-15,7-4-6 16,5-5 0-16,4-4 7 15,5 1 9-15,-1-4 5 16,0 1 4-16,-6 1 5 16,-2-1 3-16,-8 3 6 15,-4 0-1-15,-8 3-3 16,-4 3-3-16,-5-5-2 16,1-2 1-16,-5-7 1 15,5-4-1-15,2 2-6 16,6-2-4-16,4 3-5 15,2 2-2-15,3 2-1 16,2 1 4-16,2 10-12 16,6 5-2-16,4 7-3 15,6 6-5-15,8 6 13 0,1 2 5 16,7 0 6-16,-2 1 2 16,-1-6 2-16,-1-3 2 15,-9-3 7-15,-4-6 3 16,-9 0 12-16,-7-5 5 15,-6-3-5-15,-8-1-5 16,-10-10-13-16,-5 1-7 16,-8-6-2-16,3 1-4 15,6 7-6-15,6-1-5 0,13 11-12 16,4 1-12-16,11 6-3 16,3 4-2-16,13 3 6 15,6 5 13-15,3 0 10 16,2-3 8-16,-1 2 8 15,-2-1 3-15,-9-7 7 16,-4 2 5-16,-12-6 9 16,-2-3 6-16,-6-1-18 15,0-4-47-15</inkml:trace>
  <inkml:trace contextRef="#ctx0" brushRef="#br0" timeOffset="397132.379">16205 17167 874 0,'0'-1'406'0,"0"-1"-176"15,5 2-91-15,-5 0-17 16,7 0-30-16,23 0-17 16,47 1-32-16,-28-4-8 15,-1 4-21-15,-7 2-2 16,-11 5-115-16,-5 3-160 16</inkml:trace>
  <inkml:trace contextRef="#ctx0" brushRef="#br0" timeOffset="397422.8178">16596 17154 739 0,'-2'-3'381'0,"2"-3"-102"16,0 1-80-16,0 4-65 15,0-1-21-15,1-2-3 16,7-11 9-16,15-36 5 15,-13 33-6-15,-6 1-13 16,-4 2-8-16,4 12-16 16,-5 0-7-16,2 7-34 15,-1-4-14-15,0 0-23 16,1 12-5-16,10 47 0 16,-8-23 1-16,5 7 1 15,-2-5 0-15,-1-6 3 0,2-4 1 16,-5-10-35-16,-1-1-53 15</inkml:trace>
  <inkml:trace contextRef="#ctx0" brushRef="#br0" timeOffset="399191.1512">17627 16295 701 0,'-3'-6'330'0,"0"-3"-121"15,3 9-64-15,0 18-59 16,2 16-32-16,5 30-45 16,-1 17 5-16,4 23 2 0,2 10-2 15,4 11-4 1,-1 3-2-16,-6 1 2 0,-2-3 10 16,-5-18 13-16,-1-8 2 15,1-25 3-15,-2-15-9 16,-3-21-7-16,0-6 2 15,-2-16-11-15,-1-3-30 16,2-5-221-16</inkml:trace>
  <inkml:trace contextRef="#ctx0" brushRef="#br0" timeOffset="399698.2721">17648 16259 337 0,'-5'9'264'0,"-5"7"3"16,-8 7-42-16,-4 5-29 15,-6 3-60-15,1 0-20 16,5-2-57-16,3-7-14 15,8-9-20-15,5-6-3 16,6-13-1-16,9-5 2 0,12-15 4 16,-1-6 2-16,4-10 7 15,-1-4 6 1,-3 5 5-16,-2 0 5 0,-4 12 20 16,-5 10-6-16,-1 13-16 15,-1 8-10-15,7 21-40 16,2 5-4-16,11 15 4 15,4 4 3-15,8-4-7 16,0-4-61-16,-2-12-417 16</inkml:trace>
  <inkml:trace contextRef="#ctx0" brushRef="#br0" timeOffset="400297.3206">17609 15274 643 0,'-12'-16'388'15,"-11"-13"-79"-15,-11 5-73 16,-9 7-50-16,-10 13-88 16,-1 8-37-16,-9 27-50 15,-2 12-16-15,12 33-18 16,4 14 1-16,21 15 5 16,10 4 7-16,20 10 8 15,14-4 2-15,20-15 0 16,16-10 3-16,24-38 1 0,12-17 0 15,12-29-1-15,3-12 3 16,-1-28 29-16,-4-12 15 16,-8-22 26-16,-13-10 26 15,-31-7 61-15,-21-3 20 16,-26 12 5-16,-17 7-25 0,-34 2-86 16,-13 3-39-1,-22 8-37-15,-2 1-19 0,13 21-127 16,10 12-72-16,13 18-134 15</inkml:trace>
  <inkml:trace contextRef="#ctx0" brushRef="#br0" timeOffset="400714.9086">17499 15269 918 0,'0'-8'448'16,"-4"-5"-127"-16,4 2-103 15,1 16-102-15,3 8-40 16,0 26-65-16,2 19-8 16,3 32 8-16,-1 12 1 0,4 17-5 15,1 3 1-15,-9-11 2 16,2-9 0-1,-6-24 1-15,-2-12 1 0,-1-14 0 16,-1-9 29-16,-2-16-108 16,4-10-67-16</inkml:trace>
  <inkml:trace contextRef="#ctx0" brushRef="#br0" timeOffset="400983.1632">17045 15768 828 0,'4'-3'376'0,"7"-2"-80"15,13 1-229-15,12-2 22 16,22 0 33-16,24-5 12 15,30-1 8-15,7-3-21 16,15 2-34-16,-8 1-24 16,-15 5-42-16,-14 5-5 15,-37 1-6-15,-18 4-42 0</inkml:trace>
  <inkml:trace contextRef="#ctx0" brushRef="#br0" timeOffset="401746.0703">18029 15666 1102 0,'-2'-1'428'0,"-9"-3"-261"0,16 2-178 15,11-2-16-15,25-4-8 16,19-1 14-16,43 0 57 15,15 1 30-15,25 6 29 16,17 3-2-16,2 4-32 16,7-2-19-16,0 0-20 15,-11-2 28-15,5-6 23 16,0 1-1-16,-16-8 2 16,-3-1-34-16,-20 1-29 15,-7-2-2-15,-12 1-3 16,-19-2-1-16,-25 4-3 15,-20-1-3-15,-33 3-15 16,-7 2-7-16,-17-1-5 0,-4 2 3 16,-10 1 11-1,-4-3 2-15,-3 1-9 0,-4 2-5 16,13-1-16-16,3 1-13 16,13 3-8-16,7 1-4 15,7 1 12-15,8 8 11 16,10 3 13-16,5 6 5 15,4 3 17-15,4 0 15 16,-9 5 30-16,-8-5 32 16,-14 0 29-16,-7-3-6 15,-14-6-13-15,-4 4-27 0,-5-3-105 16,2-2 483-16</inkml:trace>
  <inkml:trace contextRef="#ctx0" brushRef="#br0" timeOffset="402346.2041">20821 15403 932 0,'0'13'326'0,"0"18"-283"15,0 5-4-15,0-1 29 16,2-2 3-16,5-8 13 16,4-3 8-16,6-9 0 15,3-3 1-15,2-11-14 16,2-9-8-16,-1-6-17 16,-2-9-7-16,-3-4-3 15,-5-5 2-15,-6-7-1 16,0 4 5-16,-9 4-8 15,4 12-7-15,0 19-31 16,-2 8-14-16,0 23-14 16,0 10-2-16,0 15 17 15,1 6 1-15,2 8 4 16,-3 0 2-16,-4 3 5 16,-2 0 3-16,-7-7 10 15,2-6 4-15,-10-15 8 16,-1-15 5-16,0-16 14 15,-5-11 5-15,5-12-14 16,-2-11-20-16,3-14-66 0,10-1-54 16,13-4-148-16,13 1-147 15</inkml:trace>
  <inkml:trace contextRef="#ctx0" brushRef="#br0" timeOffset="402718.9998">21249 15333 937 0,'1'1'401'15,"0"5"-194"-15,-1 17-104 16,1 5-15-16,2 20-11 16,-2 3-14-16,1 1-13 15,2 1-4-15,-2-13-10 16,1-4-7-16,-5-14 0 15,-1-6 23-15,-1-13 36 16,-3-3 9-16,1-11 4 16,-3-8-25-16,-2-12-35 15,0-3-11-15,0-15-12 16,0-7-7-16,4-9-11 16,1-3-1-16,7 6-9 15,6 6 1-15,5 12-3 0,4 6-1 16,6 10-1-16,1 6-3 15,12 6-10-15,2 0-2 16,6 3-2-16,4 4 4 16,7 5-48-16,4 3-58 15</inkml:trace>
  <inkml:trace contextRef="#ctx0" brushRef="#br0" timeOffset="403011.9336">21308 15731 805 0,'0'5'366'0,"1"4"-143"16,10 0-36-16,4 0-18 16,10 0-42-16,3-1-65 15,-2-1-19-15,5-2-29 16,-2-2-14-16,-1-1-135 16,-1-4-170-16</inkml:trace>
  <inkml:trace contextRef="#ctx0" brushRef="#br0" timeOffset="403366.127">21462 15447 833 0,'2'-1'373'0,"3"1"-177"15,3 5-56-15,3 10-70 16,-2 4-12-16,1 6-17 15,-2-1-3-15,-2-2-2 16,-5-3-1-16,3-3-1 16,-3-4-2-16,2-7 10 15,3-7 6-15,0-8-2 16,3-3-4-16,5-9-19 16,3-3-9-16,5-5-6 15,1-2 5-15,4 9 28 16,-2 3 7-16,-3 11 9 15,-5 5-2-15,-4 8-21 16,-4 10-7-16,-1 10-9 16,0 2-3-16,-6 3-7 15,2 0-1-15,-3-6-46 16,-1-1-63-16</inkml:trace>
  <inkml:trace contextRef="#ctx0" brushRef="#br0" timeOffset="403812.9412">21833 15156 777 0,'10'-10'433'0,"10"-2"-24"16,1-1-172-16,2 10-88 15,-1-2-20-15,1 1-56 16,0 3-13-16,1 1-27 16,2 6-7-16,-6 2-7 15,-1-4-2-15,-5-2-4 16,-4 3-2-16,-2-2-2 16,-2 3-2-16,-3 2 0 15,-1 3 0-15,-2 8-1 16,0 4 0-16,0 8-4 15,-2 1 0-15,2 13-2 16,3 1 0-16,0 9 0 16,2 3 0-16,1-2 0 15,-2-4 2-15,1-9 0 16,-1-2 0-16,-2-10 2 0,-1-1 1 16,-8-9 19-16,-2-4 25 15,-13-7 29-15,-4-3 5 16,-7-1-20-16,-2-5-15 15,4-3-70-15,5-3-261 16</inkml:trace>
  <inkml:trace contextRef="#ctx0" brushRef="#br0" timeOffset="408827.9063">16036 15551 450 0,'-2'-10'296'0,"2"-6"-14"16,-2 6-94-16,1 2-28 15,3 9-84-15,1 3-34 16,2 9-46-16,1 6-12 16,0 8 8-16,2 3 3 15,-5 0 7-15,2-4 3 0,-3-4 6 16,-2-6 2-16,4-8 16 15,-4-4 6-15,-5-9 3 16,-1-4-2-16,1-6-15 16,-1 2-7-16,4-1-9 15,-2 1-5-15,4 0-4 16,0-4-5-16,7 3-5 16,7 3-2-16,-1 7-8 15,3 4-1-15,-4 12 2 16,-1 1 3-16,-2 11 11 15,-2-1 6-15,0 0 6 16,0-1 5-16,-3-10 5 16,-3-4 6-16,-1-8 9 15,-2-1-1-15,0-6-3 16,1 6-7-16,1 0-14 16,0-5-3-16,1-7-5 15,10-26-5-15,-5 34-7 16,0 5-2-16,-3 8 1 15,2 4 5-15,-5 2 11 0,-1-2 3 16,-3 0 7-16,-1-4 4 16,0-7 8-16,0-2 2 15,1-12-4-15,4-2-2 16,4-3-12-16,3-3-3 16,4 5 2-16,-4-1 9 15,1 6 27-15,-5 3 17 0,-3 5 13 16,-3 5-8-16,-8 7-25 15,-1 4-13-15,-5 3-13 16,1-2 3-16,1-5 4 16,2-3 4-16,6-7 6 15,0-5 0-15,6-4 1 16,-3-6 1-16,-2-5 11 16,3 1 1-16,6 7-1 15,0 1 0-15,-5 8-35 16,2 4-16-16,-4 6-18 15,4-6-10-15,1 6 15 16,11 20 10-16,8 29 13 16,-13-29 3-16,1-7 5 15,-7-4 6-15,4-9 10 16,-5-4 5-16,0-9 0 16,5-7-4-16,-1-6-21 0,4-2-17 15,7 6-25-15,-3 4-3 16,3 7-5-16,-1 1 7 15,-7 7 8-15,-2 1-16 16,-6 3-39-16,-2 4-56 16</inkml:trace>
  <inkml:trace contextRef="#ctx0" brushRef="#br0" timeOffset="411535.885">13339 15662 381 0,'-3'1'205'0,"-3"8"-54"16,-2 4-51-16,3 6-57 15,1 7-18-15,-1-2 31 16,4 2 9-16,0 1 14 16,2-2 2-16,1-2-44 15,-1-6-11-15,0-7-11 16,-1-8 12-16,0-4 39 16,-2-6 17-16,-3-7 23 15,-1-5-5-15,-1-2-24 16,1-3-9-16,1-2-23 15,-1 2-9-15,3-3-17 0,1 8-11 16,1 4-9-16,1 2-5 16,1 13-8-16,0 3-5 15,2 15 3-15,1 10 2 16,2 5 8-16,-3 4 3 16,5-3 0-16,-2-5 1 15,1-5 3-15,0-7 2 16,-6-13 9-16,1-3 3 15,-2-11-1-15,1-6 1 0,0-5-7 16,-1-2-1-16,4 0-4 16,0 1-3-16,3 8-3 15,-1 3-4-15,0 4-2 16,1 4-2-16,1 4 0 16,3 7 0-16,0 5 3 15,-2 3 4-15,-1 3 4 16,-3-4 2-16,1-4 0 15,-1-5 2-15,1-7 5 16,1-2 0-16,1-6 7 16,1-1 1-16,4 2-3 15,-2-2 0-15,0 5-9 16,-3 1-2-16,-5 4-1 16,1 1 0-16,-4 1 2 0,0-1-1 15,0 0-51-15,0 0-72 16</inkml:trace>
  <inkml:trace contextRef="#ctx0" brushRef="#br1" timeOffset="463675.0187">7897 14950 1276 0,'-1'0'487'0,"-2"3"-345"16,-8-2-60-16,0 1-32 15,-7 0-15-15,-15-4-86 16,-2 1-83-16</inkml:trace>
  <inkml:trace contextRef="#ctx0" brushRef="#br1" timeOffset="463822.9678">6708 15002 1602 0,'-20'-2'610'15,"-17"-5"-414"-15,13 7-174 16,4-1-42-16,10 0-246 0</inkml:trace>
  <inkml:trace contextRef="#ctx0" brushRef="#br1" timeOffset="463969.9426">5976 15061 2034 0,'-19'1'729'0,"-21"8"-611"16,1 2-65-16,3 0-187 16,4 3-157-16</inkml:trace>
  <inkml:trace contextRef="#ctx0" brushRef="#br1" timeOffset="464087.9563">4922 15148 1982 0,'-24'0'662'0,"-17"2"-663"16,-1-2-67-16</inkml:trace>
  <inkml:trace contextRef="#ctx0" brushRef="#br1" timeOffset="464223.8776">4223 15161 1854 0,'-32'4'721'16,"-26"4"-451"-16,23 6-228 0,7 3-69 16,21 1-269-16,4 0-425 15</inkml:trace>
  <inkml:trace contextRef="#ctx0" brushRef="#br1" timeOffset="464347.7568">3792 15375 1563 0,'-28'17'660'0,"-21"18"-381"0,6 3-171 15,9-5-52-15,12 2-51 16,8-4-37-16,13-5-171 16,3 1-191-16</inkml:trace>
  <inkml:trace contextRef="#ctx0" brushRef="#br1" timeOffset="464467.0594">3432 15837 1504 0,'-25'26'598'0,"-27"31"-370"15,8-1-138-15,18-5-49 16,7-5 15-16,16-9-167 16,3-5-86-16</inkml:trace>
  <inkml:trace contextRef="#ctx0" brushRef="#br1" timeOffset="464585.2012">3157 16435 1444 0,'-8'23'575'0,"-7"22"-354"0,4 5-131 15,10-2-55 1,5-2 6-16,12 1-140 0,3-8-81 16</inkml:trace>
  <inkml:trace contextRef="#ctx0" brushRef="#br1" timeOffset="464721.8766">3202 17065 1370 0,'-9'25'590'0,"-10"20"-314"0,11 4-190 15,7-1-20-15,8-4-77 16,8-4-44-16,4-5-139 16,1-2-216-16</inkml:trace>
  <inkml:trace contextRef="#ctx0" brushRef="#br1" timeOffset="464824.1566">3198 17665 1460 0,'-1'15'532'0,"2"21"-466"15,7 1-7-15,12 2-67 16,7 0-71-16</inkml:trace>
  <inkml:trace contextRef="#ctx0" brushRef="#br1" timeOffset="470170.4334">8797 15043 1438 0,'16'8'467'0,"13"2"-481"15,6 5 7-15,6 5-87 16,-2-2-83-16</inkml:trace>
  <inkml:trace contextRef="#ctx0" brushRef="#br1" timeOffset="470303.5335">9395 15442 1272 0,'9'20'531'0,"7"16"-310"15,7 0-129-15,5-1-39 0,9-3-31 16,5-1-26-16,3-5-207 15</inkml:trace>
  <inkml:trace contextRef="#ctx0" brushRef="#br1" timeOffset="470420.9825">9709 15972 1022 0,'5'16'445'0,"10"15"-237"15,5 1-110-15,2-2-65 16,3 1-77-16</inkml:trace>
  <inkml:trace contextRef="#ctx0" brushRef="#br1" timeOffset="470537.5374">9812 16620 1628 0,'4'11'553'0,"9"17"-511"0,-2 0-65 16</inkml:trace>
  <inkml:trace contextRef="#ctx0" brushRef="#br1" timeOffset="470659.5526">9646 17178 1927 0,'-7'14'656'0,"-5"14"-612"15,5 2-70-15,7-4-221 16</inkml:trace>
  <inkml:trace contextRef="#ctx0" brushRef="#br1" timeOffset="470799.7965">9387 17563 1552 0,'-16'12'573'0,"-20"13"-423"15,3 0-129-15,4-2-113 16,0 0-133-16</inkml:trace>
  <inkml:trace contextRef="#ctx0" brushRef="#br1" timeOffset="470895.4841">8761 17874 1143 0,'-28'6'538'16,"-19"7"-82"-16,11-4-450 0,10 2-73 15</inkml:trace>
  <inkml:trace contextRef="#ctx0" brushRef="#br1" timeOffset="471016.6351">8341 18044 1571 0,'-20'5'616'16,"-22"5"-353"-16,1-5-256 0,13 0-344 15</inkml:trace>
  <inkml:trace contextRef="#ctx0" brushRef="#br1" timeOffset="471153.4905">7609 18207 1632 0,'-20'-3'640'0,"-20"0"-387"15,7 6-291-15,11 1-494 16</inkml:trace>
  <inkml:trace contextRef="#ctx0" brushRef="#br1" timeOffset="471287.7922">6912 18296 1783 0,'-18'2'647'15,"-14"1"-511"-15,1-1-197 16</inkml:trace>
  <inkml:trace contextRef="#ctx0" brushRef="#br1" timeOffset="471418.9785">6380 18298 1702 0,'-33'0'696'15,"-19"3"-310"-15,6-1-467 16,8-2-112-16</inkml:trace>
  <inkml:trace contextRef="#ctx0" brushRef="#br1" timeOffset="474817.3133">3593 17931 1127 0,'8'8'382'0,"15"7"-369"16,6 2-15-16,17 1-1 15,6 1 2-15,18-1-29 16</inkml:trace>
  <inkml:trace contextRef="#ctx0" brushRef="#br1" timeOffset="476826.4471">11701 16108 2070 0,'-16'10'700'0</inkml:trace>
  <inkml:trace contextRef="#ctx0" brushRef="#br2" timeOffset="479730.2648">18128 14967 1235 0,'-6'0'473'15,"-2"0"-361"-15,-1 0-37 16,-8 3-32-16,-1-3-23 16,-4 0-8-16,-7-3-38 15,-10-12-187-15</inkml:trace>
  <inkml:trace contextRef="#ctx0" brushRef="#br2" timeOffset="479870.1267">17190 14762 1555 0,'-14'-2'553'0,"-15"-4"-480"15,6 3-38-15,4-2-77 16,3 0-104-16</inkml:trace>
  <inkml:trace contextRef="#ctx0" brushRef="#br2" timeOffset="479987.7916">16542 14596 1458 0,'-36'-2'601'0,"-24"-1"-285"15,-1 2-284-15,11 2-65 16</inkml:trace>
  <inkml:trace contextRef="#ctx0" brushRef="#br2" timeOffset="480115.0693">15516 14554 1577 0,'-34'-1'652'15,"-32"-4"-331"-15,8 4-257 0,15 1-136 16</inkml:trace>
  <inkml:trace contextRef="#ctx0" brushRef="#br2" timeOffset="480246.8526">14666 14523 1483 0,'-25'-4'622'0,"-26"1"-288"15,4 0-263-15,11 3-100 16,11 0-69-16</inkml:trace>
  <inkml:trace contextRef="#ctx0" brushRef="#br2" timeOffset="480369.0268">13881 14507 1719 0,'-36'4'646'15,"-28"3"-458"-15,22 2-188 0,10-3-92 16</inkml:trace>
  <inkml:trace contextRef="#ctx0" brushRef="#br2" timeOffset="480485.7702">13189 14590 1760 0,'-21'3'606'0,"-22"4"-553"15,9-2-96-15</inkml:trace>
  <inkml:trace contextRef="#ctx0" brushRef="#br2" timeOffset="480616.9982">12515 14727 1608 0,'-30'0'646'0,"-24"2"-354"15,11 0-260-15,24 2-98 16</inkml:trace>
  <inkml:trace contextRef="#ctx0" brushRef="#br2" timeOffset="480728.1101">11937 14828 1595 0,'-22'3'624'0,"-23"1"-386"0,12 3-187 15,19 1-159-15</inkml:trace>
  <inkml:trace contextRef="#ctx0" brushRef="#br2" timeOffset="480851.7947">11423 15015 1455 0,'-38'11'620'0,"-27"6"-290"0,22 2-268 16,16-1-62-16</inkml:trace>
  <inkml:trace contextRef="#ctx0" brushRef="#br2" timeOffset="480981.1281">10984 15290 1865 0,'-27'15'683'0,"-24"18"-524"16,13 3-115-16,25-7-163 15,10 3-359-15</inkml:trace>
  <inkml:trace contextRef="#ctx0" brushRef="#br2" timeOffset="481097.0022">10542 15759 1894 0,'-29'20'657'0,"-23"22"-590"0,14-2-58 16,29-4-98-16,12-4-114 15</inkml:trace>
  <inkml:trace contextRef="#ctx0" brushRef="#br2" timeOffset="481215.0694">10531 16130 1153 0,'-13'10'582'0,"-14"12"-120"15,10 13-319-15,8 0-88 16,8 0-9-16,10-3-136 16,5-3-93-16</inkml:trace>
  <inkml:trace contextRef="#ctx0" brushRef="#br2" timeOffset="481339.0416">10425 16594 1330 0,'-14'15'597'0,"-12"20"-244"15,4 1-228-15,18 2-70 16,4-3-39-16,17-2-93 16,10-3-87-16</inkml:trace>
  <inkml:trace contextRef="#ctx0" brushRef="#br2" timeOffset="481465.8613">10656 17046 1439 0,'-7'15'606'0,"-2"13"-333"15,9 2-222-15,7-1 18 16,14-5-154-16,6 4-78 16</inkml:trace>
  <inkml:trace contextRef="#ctx0" brushRef="#br2" timeOffset="481578.0547">10908 17401 1473 0,'-3'18'618'0,"3"13"-340"0,8 5-225 15,7-4 16-15,17 0-148 16,4-8-76-16</inkml:trace>
  <inkml:trace contextRef="#ctx0" brushRef="#br2" timeOffset="481710.4685">11340 17712 1636 0,'1'12'582'0,"5"16"-523"15,10-2 10-15,13-1-152 16,7-4-85-16</inkml:trace>
  <inkml:trace contextRef="#ctx0" brushRef="#br2" timeOffset="481821.7779">11798 17932 1085 0,'7'11'581'0,"3"4"2"16,11 5-529-16,4-5-6 15,14-1-85-15,12-3-78 16</inkml:trace>
  <inkml:trace contextRef="#ctx0" brushRef="#br2" timeOffset="481934.9872">12462 18091 1628 0,'4'4'587'0,"11"7"-504"16,11 3-47-16,13-4-60 15,8-1-110-15</inkml:trace>
  <inkml:trace contextRef="#ctx0" brushRef="#br2" timeOffset="482057.1272">13225 18131 1470 0,'8'6'531'0,"16"7"-426"16,5 3-78-16,12-5-40 15,7 2-104-15</inkml:trace>
  <inkml:trace contextRef="#ctx0" brushRef="#br2" timeOffset="482180.1956">14000 18167 1206 0,'9'5'507'0,"14"6"-261"0,3 1-168 16,9-2-33-16,3-2-94 15,8-6-428-15</inkml:trace>
  <inkml:trace contextRef="#ctx0" brushRef="#br2" timeOffset="482317.1912">14644 18166 1223 0,'0'2'536'0,"6"6"-249"15,-2 0-122-15,5-1-48 16,6 0-52-16,8-5-88 15,4-2-56-15,15-8-224 16</inkml:trace>
  <inkml:trace contextRef="#ctx0" brushRef="#br2" timeOffset="482428.988">15142 18105 981 0,'6'2'508'0,"4"0"-116"15,-1 1-169-15,6 0-102 16,4 0-56-16,13 2-162 15</inkml:trace>
  <inkml:trace contextRef="#ctx0" brushRef="#br2" timeOffset="482571.5866">15873 18052 1663 0,'-1'5'658'0,"0"2"-392"0,2 5-228 16,16-6-39-16,11-4-66 15,17 0-129-15,11-2-4 16</inkml:trace>
  <inkml:trace contextRef="#ctx0" brushRef="#br2" timeOffset="482791.1071">16424 17994 1077 0,'1'0'612'16,"5"3"-66"-16,-5 2-368 15,4 2-42-15,7-1-93 16,5-2-58-16,14-4-105 15,10-7-50-15,5-8-92 16,5-2 8-16,0-1 91 16,-3-3 49-16,3 6 82 15,-4 1 48-15,-9 8 65 16,-4 5 32-16,-12 2 49 16,-4 2-15-16,-4 1-51 15,-3 1-31-15,7-1-25 16,2 0-47-16,14-4-52 15</inkml:trace>
  <inkml:trace contextRef="#ctx0" brushRef="#br2" timeOffset="482923.5316">17569 17879 1492 0,'-1'1'671'0,"-2"-1"-151"16,15 1-568-16,6-7-36 15</inkml:trace>
  <inkml:trace contextRef="#ctx0" brushRef="#br2" timeOffset="483065.1142">18034 17701 2208 0,'-6'-2'781'0,"-3"-4"-677"16,6 4-131-16,17-5-155 15,22 1-104-15</inkml:trace>
  <inkml:trace contextRef="#ctx0" brushRef="#br2" timeOffset="483187.1017">18398 17422 1911 0,'-9'-7'700'16,"-4"-7"-544"-16,26 2-222 15,11-7 393-15</inkml:trace>
  <inkml:trace contextRef="#ctx0" brushRef="#br2" timeOffset="483300.8714">18694 17003 1647 0,'-18'-10'784'16,"-11"-10"-153"-16,12 2-594 15,28-1-112-15</inkml:trace>
  <inkml:trace contextRef="#ctx0" brushRef="#br2" timeOffset="483433.9274">18841 16577 1964 0,'-19'-6'732'0,"-11"-9"-543"16,12 2-162-16,29-5-151 15,16-5 138-15</inkml:trace>
  <inkml:trace contextRef="#ctx0" brushRef="#br2" timeOffset="483557.021">18945 16108 2051 0,'-17'-12'737'0,"-8"-7"-625"16,7 4-89-16,22-4-159 15,13 1-49-15</inkml:trace>
  <inkml:trace contextRef="#ctx0" brushRef="#br2" timeOffset="483676.1318">18880 15662 1577 0,'-30'-11'615'0,"-22"-6"-402"15,14 2-164-15,7 0-30 16,16-2-117-16,2-2-84 15</inkml:trace>
  <inkml:trace contextRef="#ctx0" brushRef="#br2" timeOffset="483800.5276">18532 15316 1175 0,'-18'-11'677'0,"-15"-2"39"15,3-2-498-15,6 2-135 16,11 1-52-16,9-1-174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34:39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13670 13000 183 0,'-5'-7'185'16,"3"-5"32"-16,-1-5-8 15,-2-3-9-15,7-1-31 16,-3-3-11-16,3 9-14 16,-2-1-4-16,-4 8-28 15,1 4-15-15,1 6-37 16,2 6-18-16,-3 12-11 0,3 4-4 15,-7 5-7-15,1 2-4 16,6-4-5-16,-1-1-2 16,2-9 1-16,5-7 1 15,0-10 10-15,-1-4 4 16,0-8 6-16,-2-2 2 16,-3-4-3-16,-1 0-2 15,-1-2-6-15,-2 3-3 0,3 4 1 16,1 0-3-16,-3 6-2 15,1 2-5-15,-3 5-10 16,7 10-5-16,3 2-3 16,1 5 5-16,-1-3 3 15,-1-3 1-15,0 3 6 16,0-7 0-16,1-6 14 16,-4-2 4-16,-1-11 2 15,0-3 0-15,1 0-15 16,0 0-7-16,5 9-25 15,-3 4-70-15</inkml:trace>
  <inkml:trace contextRef="#ctx0" brushRef="#br0" timeOffset="1394.92">3732 12921 288 0,'0'-5'237'15,"1"-10"66"-15,0 2-57 16,2 0-53-16,3 1-21 16,-2 6-41-16,0-1-18 0,-2 8-34 15,-2 9-13-15,0 11-19 16,1 1-1-16,-2 7-6 16,-1 1 0-16,-4-9-3 15,1-1-3-15,3-8-2 16,-2-10 17-16,3-9 2 15,1-1-2-15,0-14-9 16,7-1-16-16,-1 2 1 16,-1 0-1-16,-3 11-2 15,-2 10-42-15</inkml:trace>
  <inkml:trace contextRef="#ctx0" brushRef="#br0" timeOffset="3519.928">8523 13067 444 0,'0'-6'339'0,"0"1"30"0,0 1-101 16,0 1-26-16,-1 3-70 15,0 0-32-15,0 0-61 16,-2 8-23-16,-15 18-21 16,-35 27-8-16,31-29-11 15,2-3-3-15,2-7-3 16,8-4-1-16,5-5-2 15,-2-2 0-15,7-1-1 16,-1-2-3-16,0 0-6 16,0-1-4-16,1 0-7 15,0 0 1-15,11-14 3 16,48-36 3-16,-30 21 5 16,0 1 1-16,3 11 2 15,-8-1 3-15,-9 14 3 16,-3 2 2-16,-12 2 8 0,0 5 1 15,-9 3 1-15,-6 2-1 16,-7 7-6-16,-5 2-3 16,-3 4-3-16,0 5 0 15,6 1-3-15,0-1 0 16,10-5-3-16,0-6 0 16,4-9-4-16,5-2-7 15,4-5-2-15,6-3 1 16,6-3 3-16,3-5 5 0,6-7 2 15,0-1 0-15,7-4 2 16,-2 1 0-16,1 0 2 16,-2 3 1-16,-6 6 3 15,0-2 0-15,-7 2 1 16,-4 3 0-16,-3 4 10 16,-1 3 5-16,-2 3 3 15,-1-2 0-15,0 0-11 16,0 1-9-16,0 0-8 15,0 1-2-15,0 0-4 16,0 0 2-16,2 29 4 16,3 29 0-16,-5-22 5 15,2 5 2-15,3-9 2 16,-2-1 0-16,2-12 3 16,0-6-1-16,-2-7 4 15,-2-6 6-15,-1-6 6 0,0-3 1 16,-3-6-3-16,-1-3-6 15,0-4-10-15,0-5-3 16,2-5-4-16,1-1-2 16,3 4 1-16,0 2 0 15,4 12 1-15,-2 7 1 16,-3 5-5-16,-1-1-2 16,-3 15-1-16,1 3 1 15,3 13 5-15,2 9 4 0,2 0 2 16,3 1 0-16,-2-6 1 15,2 0-1-15,-3-9 2 16,-4-4 2-16,1-6 3 16,-2-3 3-16,3-7 10 15,-3-2 3-15,-4-4-2 16,3 3-3-16,0-1-14 16,-3-17-5-16,-6-40-4 15,8 31-1-15,-4-9-2 16,-2 4 0-16,6 9-1 15,-2 1 1-15,4 15-1 16,1 5-5-16,-1 6-8 16,0 7-5-16,-1 6-1 15,1 6 4-15,2 8 9 16,2 1 5-16,2-1 4 16,1 1 2-16,1-8 3 0,-1-3 1 15,0-4 2-15,-4-8 2 16,-3-6 11-16,-1 0 5 15,-4-4 6-15,4 1-1 16,0 0-8-16,-7-2-6 16,-18-8-5-16,-29-11-1 15,26 12-3-15,-9 1 0 16,12 1-6-16,4 1-1 0,2 1-5 16,12 3-3-16,1 0-5 15,5 3-7-15,4 0-9 16,-2 0-1-16,0 0 0 15,6 1 8-15,19 5 9 16,30 14 3-16,-29-9 8 16,4 5 2-16,-6-3 2 15,3-1 3-15,-1-7 3 16,-4-5 2-16,-3-2 6 16,-4-1 4-16,-13-3 7 15,-4 0 1-15,-12 2-4 16,-9-2-3-16,-5-1-11 15,-3 2-3-15,-1-1-2 16,-2-4-1-16,5 7-4 16,1-1-4-16,11 2-6 15,8 4-7-15,6 1-9 16,4 0-1-16,8 5 3 16,7 1 6-16,10 0 14 0,11 2 8 15,-2-2 11-15,3-1 2 16,-1 0 3-16,-7 0-2 15,-4-1 3-15,-8-2 0 16,-10-2-229-16</inkml:trace>
  <inkml:trace contextRef="#ctx0" brushRef="#br0" timeOffset="5754.9872">13519 12775 430 0,'-2'-4'337'0,"-2"-1"81"16,-1 0-72-16,2 3-93 0,0-1-46 16,1 3-95-16,1 0-39 15,1 0-49-15,1 11-6 16,4 15 3-16,12 38-2 16,-7-26-3-16,-5-1 0 15,-2 4-1-15,-2-4 0 16,-4-13 1-16,3 5-1 15,3-13 1-15,-2-1 1 16,0-5 2-16,3-8 7 16,-3-7 6-16,0-4 0 0,-1-16-1 15,-4-7-8 1,0-7-9-16,0 5-4 0,4 6-5 16,0 4-4-16,1 12-4 15,1 2-5-15,-1 12-5 16,2 7-1-16,4 11 5 15,-1 1 2-15,0 3 7 16,-1 3 0-16,0-2 0 16,4 7 2-16,1-4 0 15,0 3 1-15,-8-8 3 16,-2-7 1-16,1-3 4 16,-1-5 3-16,0-3 4 15,1-4 4-15,1-4 4 16,-2 2-4-16,0 0-4 15,0 0-7-15,4-11-11 0,24-31-1 16,-11 24-4-16,4 3-1 16,4 2 2-16,0-2 2 15,1 3 2-15,-3-3 0 16,0 1 3-16,1 4-1 16,-6-2 2-16,-2 4-1 15,-7 2 0-15,-4 1-1 16,-4 6-3-16,-1-1-3 15,-1 1-1-15,-1 0 0 0,1 0 2 16,-1 5 2-16,-5 6 0 16,-26 31 0-16,14-31 1 15,1 5 1-15,-1 0 1 16,0-2 0-16,3 0-1 16,1-2 0-16,0-7-1 15,4 2 1-15,7-6 0 16,1 1-3-16,4-5-4 15,-1 2-3-15,0 0-1 16,6-4 2-16,23-10 1 16,30-17 2-16,-23 15 3 15,-2 1 1-15,-4-2 2 16,-6 6 2-16,-9 1 2 16,-3 3 1-16,-10 5 3 15,-2 4-2-15,-7 2-1 16,-3 2-1-16,-7 5-4 15,-2 0-1-15,-10 3 0 0,-3 2 0 16,-7 3 2-16,0-1-1 16,5-1 1-16,3-1-1 15,9-1-1-15,0-7 0 16,11-3-2-16,2 1-4 16,9-4-7-16,6-1 0 15,8-1-1-15,9-8 1 16,8-3 6-16,1 0 1 0,7-3 3 15,-1 3 1-15,-2-3 3 16,0 4 2-16,-9 1 4 16,-6 1 2-16,-11 5 3 15,-4 1 3-15,-8 2 0 16,-4 1-1-16,5 0-1 16,0 0 0-16,-24 5-9 15,-31 42 0-15,25-29-2 16,0 1-2-16,4-2 3 15,3 3 0-15,5-4-1 16,1-3-1-16,6-3 0 16,4-4-1-16,5-6-9 15,9-1-2-15,-2-6-4 16,3-4 0-16,10 0 5 16,0-3 1-16,9 0 3 15,4 0 1-15,1-1 3 0,2 3 1 16,-8-1 2-16,-2 1 1 15,-12 5 1-15,-2 3 4 16,-9 5 0-16,-6 2-1 16,-14 3 1-16,-6 6-4 15,-10-1 0-15,-2 3 1 16,0 1-1-16,4 0 0 16,1 0-3-16,4 1 0 15,6-2 0-15,-1-2-2 16,14-5 0-16,-1-4 0 0,11-3-4 15,2-2 0-15,3-3-3 16,-5 4-1-16,0 0 6 16,7-3 1-16,4-3 3 15,31-16 3-15,-35 15 0 16,0 0 0-16,-1 1-1 16,-2-1-1-16,1-1 0 15,-1 3-1-15,0 3 1 16,0-1 0-16,-6 4-1 15,1 0-4-15,0 0-2 16,0 0 0-16,-2 3 1 16,-12 8 4-16,-28 28 1 15,30-32 2-15,4-2 2 16,3-5 3-16,3 0 4 0,1-4 2 16,2 3 0-16,0 0-1 15,0 0-2-15,0 0-4 16,0 0-3-16,7-4-2 15,0 0-1-15,32-27-48 16,-32 31-167-16</inkml:trace>
  <inkml:trace contextRef="#ctx0" brushRef="#br0" timeOffset="8591.2797">20642 13101 728 0,'4'-4'455'0,"3"-3"4"15,-4 6-253-15,-3 2-36 0,-5 6-57 16,-7 1-28-16,-9 1-24 16,-2 4-13-16,-7 2-23 15,0 3-9-15,3 3-7 16,0-1-2-16,2-5 0 15,0-2 1-15,14-8 0 16,2-5-6-16,11-6-10 16,5-4-3-16,7-7-5 15,5-1 5-15,7-2 7 16,6 1 1-16,-1 4 5 16,0 1 4-16,-4 7 9 15,-8 4 5-15,-8 3 0 16,-8 3 1-16,-3 2 1 15,-4 2-1-15,-4 1-3 16,-4-1 0-16,-2 1-5 0,-2 2-3 16,-4 0-1-16,-3 5-1 15,-2 3-3-15,-1-3-1 16,2 0-1-16,5-1 0 16,2-4 1-16,4-4 0 15,5-4 2-15,4-2 1 16,4 0-4-16,4-2-2 15,-4 1-3-15,0-1-5 16,0 1 0-16,11 1 2 0,41 12 0 16,-26-3 4-16,5 3 2 15,0-1 1-15,1-1 3 16,-2-2 2-16,-10-3 5 16,-2-1 1-16,-12-4 9 15,-1-3 7-15,-10 1 1 16,-4-4-2-16,-13-1-9 15,-6 0-7-15,-6-3-7 16,1 2 0-16,3 0-3 16,1 1-2-16,4 2-1 15,1 3-3-15,1 2-1 16,10 0-1-16,9 1-8 16,1 1-3-16,8 1-4 15,-5-3 0-15,0 0 7 16,22 7 5-16,39 17 8 15,-28-11 2-15,9 0 7 16,-4 2 3-16,-5-2 1 16,-4 0 1-16,-15-5 0 0,-4-4 1 15,-5-2 8-15,-4-2 4 16,-6-5-1-16,-4-2-3 16,-9-4-10-16,-5-2-5 15,-6-1-4-15,0 0-1 16,0 1-2-16,3 1-3 0,6 6-3 15,2 4-1-15,6 2-2 16,4 2-5-16,5 0-11 16,6 1 0-16,14 1-1 15,5 2 5-15,19 3 13 16,1 0 2-16,6 1 5 16,1-1 2-16,-7 1 3 15,-4 1 1-15,-10-4 3 16,-4 0-1-16,-12-5 0 15,0 1 0-15,-5 0 0 16,-5-3 5-16,-3-2 4 16,0 1 1-16,0 0-1 15,-1 0-4-15,-17-4-5 16,-32-38 0-16,31 22-3 16,1 0 0-16,4-2-4 15,3 2 0-15,5 2-1 16,4-2-1-16,2 6-1 0,2 1 2 15,1 5 1-15,2 5 0 16,0 3-6-16,2 2-4 16,4 7-7-16,4 4 0 15,4 9 5-15,0 3 2 16,-2 5 7-16,-2 3 3 16,-6-2 3-16,-2-1 4 15,-6-6 3-15,-2-5 0 16,-4-7 6-16,-2-4 4 0,-5-6 6 15,0-7 0-15,2-8-4 16,-3-5-4-16,2-11-8 16,2-3-4-16,2-7-2 15,1 2-2-15,5 1-2 16,2 5-1-16,0 8-4 16,3 3 1-16,-2 9 1 15,1 3-1-15,-2 9-14 16,0 2-4-16,3 8-9 15,4 5-1-15,2 6 14 16,3 6 4-16,0 4 7 16,-1 4 5-16,-2-2 3 15,-2-4 3-15,-4-5 4 16,1-5 1-16,-3-11 5 16,-1-1 9-16,0-12 5 15,-4-7 1-15,-1-6-4 0,-1-6-8 16,-1-11-7-16,-1-1-3 15,-2-6-1-15,-3-3-1 16,3 5-5-16,-1-2-1 16,4 13-12-16,6 5-1 15,1 12-2-15,1 10-10 16,-1 13-3-16,3 4-4 16,0 9 1-16,-1 6 11 15,6 2 12-15,-1 4 4 0,3-1 5 16,-1 1 1-16,-2-4 3 15,-2-2 2-15,-2-8 2 16,-3-2 2-16,0-9 5 16,-4-5 1-16,-1-8-4 15,-2-7-3-15,-3-6-5 16,-1-6-1-16,2-8 0 16,-1-2 0-16,6-7-3 15,0 5 0-15,4 4 0 16,0 5 0-16,0 11-4 15,0-1-1-15,-2 12-15 16,0 2-6-16,-3 11-6 16,2 8-3-16,-2 6 12 15,0 6 8-15,-4 6 11 16,0 0 4-16,-3-2 4 16,1-7 1-16,4-6 2 15,1-7 1-15,5-10 6 0,1-5 3 16,2-8 2-16,3-7-1 15,1-8-7-15,-2-6-1 16,3-5-3-16,0 1-1 16,0 4-4-16,2 4-2 15,-2 10-2-15,0 3-1 16,-1 12-8-16,-3 2-6 16,0 10-2-16,-2 7 0 0,-1 5 9 15,-5 5 7-15,-1 1 4 16,0 0 3-16,0-6 3 15,1-8 1-15,5-7 3 16,0-9 3-16,9-10-1 16,6-7-2-16,7-11-3 15,0-3-5-15,-1 1-36 16,-5 4-57-16,-7 8 32 16</inkml:trace>
  <inkml:trace contextRef="#ctx0" brushRef="#br0" timeOffset="8842.5685">20670 13137 1093 0,'-3'-5'553'0,"0"3"-197"0,3 2-166 15,0 0-53-15,0 0-94 16,0 0-27-16,0 0 19 15</inkml:trace>
  <inkml:trace contextRef="#ctx0" brushRef="#br0" timeOffset="11900.1388">3642 12747 874 0,'-1'-1'410'0,"-1"3"-170"16,-2 4-74-16,4-6-69 16,-1 11-27-16,1 44-23 15,0-26-11-15,0 1-14 16,0 2-5-16,0 0 14 15,0-2 1-15,0-3 1 16,0-3 1-16,0-9-16 0,0-5-1 16,0-7 10-16,-1-9 0 15,0-11-2-15,1-5 0 16,-1-11-9-16,-2 2-1 16,2-2 4-16,-2 1 8 15,-2 3 16-15,4 3 2 16,-1 9-1-16,2 9-7 15,0 9-26-15,0 6-6 0,1 8-9 16,-1 3-3-16,4 7 7 16,0 2 1-16,1 6 3 15,-1-3 1-15,-2 2 1 16,0-4 1-16,-2-12 4 16,1 0 2-16,-1-14 12 15,1-2 2-15,0-11 1 16,-1-7-2-16,-3-6-12 15,1-4-3-15,0 1-4 16,0-1-1-16,2-2-3 16,0 2 0-16,1 2-3 15,0 1-1-15,0 6-2 16,2 5-2-16,0 7-8 16,-1 6-1-16,2 7-2 15,2 3-1-15,2 6 5 16,4 1 3-16,7-1 3 15,3-1 3-15,7-1 3 0,1 0 3 16,8-4 0-16,-3 2-3 16,0-5 2-16,-5-1 1 15,-12 0 4-15,-3 0 6 16,-10 0 4-16,-3-4 7 16,-4-1 6-16,1-1 1 15,0 0-10-15,-22-6-11 16,-37-14-13-16,25 2-4 0,5-3 1 15,5-1 1 1,6 8 0-16,5 0-1 0,7 12-8 16,3 3-13-16,8 2-2 15,7 9 1-15,8 0 11 16,3 1 12-16,12 4 4 16,4-3 1-16,6 2 0 15,-2 0 0-15,-8-4 5 16,-12-2 3-16,-6-2 4 15,-4-1 4-15,-8-4 8 16,-1-1 8-16,-5-1 2 16,1-1-2-16,0 0-11 15,-17-2-9-15,-45-11-9 16,32 9-3-16,8 2-4 16,0 0-6-16,18 5-12 15,3 0-3-15,7 3-4 0,4-3 1 16,6 1 10-16,5 1 5 15,1-1 8-15,1 0 3 16,-8 0 4-16,-12-2 5 16,-6 4 10-16,-3 1 4 15,-12 4 3-15,-1 1 0 16,-16 2-6-16,-7 2-3 16,2 5-5-16,1-2-3 15,14-1-7-15,6 3-1 16,8-12-7-16,4 0-6 0,9-4-6 15,5-7 1-15,8-2 1 16,7-7 4-16,9-4 5 16,4 0 2-16,7-3 2 15,3-3 3-15,-4 4 2 16,-3 1 2-16,-16 2 6 16,-5 10 1-16,-9 2 8 15,-7-1 1-15,-5 9-2 16,-6 2 0-16,-13 4-3 15,-2 9 1-15,-15-3 0 16,-2 2-3-16,3-2-6 16,2-5-3-16,12 3-2 15,8-2-4-15,10-1-4 16,1-5-4-16,7-9-4 16,5 2 0-16,3-6 2 15,5 0 4-15,11-7 5 0,2-4-2 16,12 0 3-16,-2-7 0 15,-3 6 3-15,-3 6 1 16,-11 4 3-16,-7 8 1 16,-7 6 7-16,-7 1 2 15,-17 5 5-15,-4 0 1 16,-19 3-5-16,-2-1-2 16,3 2-7-16,2 2-3 0,13-6-2 15,5 2-3-15,8-7-2 16,4-5-3-16,9-1-6 15,1-1-2-15,8-4 1 16,4 2 0-16,1-9 9 16,5 1 1-16,6-2 3 15,0-5 1-15,10 9 6 16,-3-6-28-16,-3 3-93 16,1 2-46-16,-11-1-87 15,2 5 5-15,-7 5 83 16,-5-2 45-16,-2 1 81 15,-4 0 47-15,-1-1 75 16,-4 0 34-16,1 2 57 16,0 0 5-16,-25 7-29 15,-34 16-20-15,16-6-42 16,-1-1-24-16,6 7-34 16,1-7-15-16,13 2-17 0,7 0-3 15,7-10-6-15,5 2-4 16,6-8-8-16,6-2-1 15,6-2 2-15,8-4 3 16,1-6 6-16,3-2 0 16,7-5 2-16,1 0 1 15,9 1 5-15,-7 3 1 16,-5-1 7-16,-13 1 5 16,-11 6 13-16,0 8 2 0,-10 4 1 15,-6 5 2-15,-9 3 3 16,-13-1-2-16,-7 3 0 15,1 2-9-15,3-2-14 16,6-5-5-16,10 2-3 16,4-3-2-16,7-1-3 15,2 1-3-15,4-7-4 16,2-2-2-16,3 0 3 16,-2 1 1-16,0 0 8 15,0 0 2-15,6-4 0 16,6 2 1-16,27-48 0 15,-27 30 2-15,-5-2 3 16,-1 3 2-16,-5 7 3 16,-1 2 0-16,-7 10-7 15,1 2-4-15,-1 10-9 0,-3-1-2 16,-2 11 1-16,-3-4 3 16,-2 3 5-16,0-1 2 15,2-5 3-15,4 1 2 16,6-9 5-16,0-4 0 15,5-4-2-15,2-2-1 16,-2 3-5-16,0 0-1 16,0 0 0-16,0 0 1 0,0 0-64 15,1-3 375-15</inkml:trace>
  <inkml:trace contextRef="#ctx0" brushRef="#br0" timeOffset="13584.011">8409 13184 488 0,'-8'3'328'0,"-4"1"16"16,-5-2-145-16,8 3-29 16,5-4-37-16,-2-1-25 0,8 0-35 15,-2-1-9-15,0 0-15 16,0 0-2-16,7-5 9 16,10 1-4-16,41-40-8 15,-25 26-5-15,8 0-14 16,-2 1-3-16,-6-1-5 15,-4 8-3-15,-14 5 0 16,0 5-1-16,-11 3 2 16,-4 1 2-16,-10 1 4 15,-2 1 1-15,-2 1-1 16,-3-1-4-16,-2 5-3 16,0-5-3-16,-6 7-6 15,1-3-1-15,6-2-3 16,3 2 0-16,8-9-3 15,3 1-4-15,8-4-7 16,6-3-1-16,6-2 0 0,7-2 5 16,3-3 6-16,-2-1 3 15,6 5 0-15,-2-3 3 16,-5 3 2-16,-1 2 3 16,-12 0 7-16,-4 5 3 15,-5 0 5-15,-1 1-2 16,-1-1-5-16,0 1-6 15,-1 1-7-15,1 0-1 0,-8 1-1 16,-2 1-1-16,-26-1-14 16,34-2-7-16,7-4-6 15,4 0-1-15,2 3 11 16,-1-5 5-16,0 5 2 16,-1 5 2-16,-3 8 8 15,0 0 8-15,-4 7 16 16,-1 1 7-16,0 0 0 15,-2 6-5-15,2 0-11 16,0 0-5-16,-1-4-5 16,1 0 0-16,0-4-2 15,1-2 1-15,2-4-1 16,0-7 1-16,0-1-1 16,1-3 3-16,-4-1-1 15,0-1-2-15,0 1-2 0,4-21-1 16,8-38 1-16,-9 29 3 15,-1 3 1-15,0 2 0 16,-1 11-2-16,-1 2-2 16,0 8-6-16,1 6-2 15,0 6 3-15,1 4 1 16,-1 11 6-16,3 4 2 16,-3 9 0-16,-3 2 1 15,1 5-2-15,-5-3 2 0,0-8 0 16,3-3 2-16,-1-11 3 15,3-8 2-15,0-6 11 16,1-3 0-16,1-10-3 16,1-5-4-16,3-8-13 15,-2-3-1-15,1-3-2 16,-1-2 1-16,0 1 0 16,0 1 0-16,1 2-1 15,-3 8 0-15,0 7-2 16,1 4-6-16,-2 12-9 15,1 5-1-15,-1 12-1 16,-2 9 7-16,0 4 7 16,-3 2 1-16,2 1 3 15,-2-4 1-15,4-6 2 16,1-5 3-16,0-12 5 16,1-5 6-16,0-9 6 15,0-3 0-15,-1-9-5 0,-1-6-28 16,-1 2-584-16</inkml:trace>
  <inkml:trace contextRef="#ctx0" brushRef="#br0" timeOffset="14092.2854">8536 13064 890 0,'6'-3'475'0,"4"-2"-148"0,4-3-151 16,6-2-48-16,6 1-62 15</inkml:trace>
  <inkml:trace contextRef="#ctx0" brushRef="#br0" timeOffset="18516.7431">5106 17783 849 0,'-1'0'399'16,"-5"2"-172"-16,-2 8-27 0,-5 2-57 15,-2 4-26-15,-5 3-32 16,-2 0-14-16,-3 1-28 15,-4 2-8-15,1-1-13 16,-2-4-5-16,7-1-8 16,4-1-5-16,7-7-8 15,7-2-6-15,8-6-4 16,7-8-4-16,12-5-4 16,2-3 4-16,6-6 3 15,0 1 4-15,1-1 11 16,2 1 6-16,-5 4 16 15,-3 1 8-15,-10 10 11 16,-6 3-1-16,-8 3 9 16,-4 5 1-16,-10 4-3 15,-3 1-2-15,-10 6-16 16,-2 1-9-16,-7 2-8 0,-1 2-3 16,-5 1-5-16,3 0-2 15,8-4-4-15,5-1-1 16,17-4-6-16,7-7-2 15,7-7 0-15,7-7 0 16,10-11 5-16,4 1 1 16,8-5 1-16,-2-2 0 15,2 0 0-15,-2 0 2 16,-4 2 5-16,-2 4 3 0,-12 10 10 16,-7 3 5-16,-9 9 15 15,-3 1 2-15,-6 4-2 16,-11 4-3-16,6 2-18 15,-1-1-3-15,-2-1-3 16,7 1-3-16,-19-1 1 16,-6 3-3-16,2-1-3 15,-1 0 1-15,16-4-3 16,5-5-2-16,10-4-11 16,7-5-4-16,7-3-2 15,7 3-2-15,9-5 7 16,1 3 2-16,1-2 4 15,1-2 3-15,0 6 4 16,-7 4 2-16,-4 1 2 16,-9 4 3-16,-8-3 2 15,-1 3 1-15,-5-2 3 0,1 0 2 16,-14-1-1-16,0-1-1 16,-11 3-4-16,-4 1-3 15,2 3-4-15,-1-1-1 16,16 1-5-16,-2 1-3 15,13-5-5-15,3 4-1 16,4-5-2-16,8 0-2 16,13 0 5-16,1-3 2 15,11 2 4-15,-2-2 2 0,5 0 3 16,-3 2 2-16,-1 6 3 16,2 0 3-16,-12 4 3 15,1-6 2-15,-12 4 3 16,-3-8 0-16,-8-2 8 15,-4 3 2-15,-12-7-1 16,-5 4-1-16,-13-6-12 16,0-2-5-16,-2-4-4 15,0 0-1-15,2 3-1 16,-1 3-2-16,6 7-2 16,5-2 0-16,11 4-3 15,3 0-3-15,8-3-11 16,1 4-2-16,14-4-3 15,7 3 4-15,6 3 13 16,4-1 5-16,-2 1 10 16,3 0 3-16,2-2 3 0,0 4 0 15,-6-2 2-15,-3 1 2 16,-13 0 2-16,-5-5 3 16,-10 2 9-16,-10-2 0 15,-9-8 0-15,-3 0-4 16,-13-2-13-16,0-1-2 15,-4 0-4-15,-3 2-2 16,9-1-3-16,3 1-3 0,13 7-6 16,5-1-1-16,8 1-13 15,8 1-5-15,12-1-1 16,2-2-2-16,12 6 13 16,1 3 6-16,2 2 8 15,3 10 4-15,-4-5 5 16,-1-3 2-16,-7 2 3 15,-2-6 5-15,-6 0 6 16,-7-4 2-16,-7-1 13 16,-7-3-3-16,-8-4-4 15,-5 0-2-15,-7-3-14 16,-2 0-3-16,-1 0-5 16,1-4-2-16,7 4-3 15,5-2-5-15,8 7-4 16,5 1-7-16,6 0-12 15,5 5-2-15,6 1-2 16,2 4 4-16,4 1 12 0,2 1 4 16,7 2 7-16,-1 0 3 15,2 1 4-15,-2-2 3 16,-6-3 5-16,-3-2 1 16,-10-1 6-16,-5-5 9 15,-7-1 7-15,-9-3-2 16,-8-6-3-16,-4 2-12 15,-6-2-8-15,0 0-2 16,-5-3-3-16,2 2-2 0,2 3-2 16,6 0-6-16,9 5-7 15,7 1-11-15,14-1-9 16,3 3 1-16,13 8 1 16,7-2 9-16,0 6 8 15,-1-2 4-15,3 0 6 16,-1 2 3-16,-2 2 4 15,1 2 2-15,-9-1 5 16,-6 1 3-16,-9-4 8 16,-4-6 7-16,-12-3 6 15,-2-4-1-15,-8-9-6 16,-2-2-7-16,-4-3-8 16,1-4-4-16,4 4-5 15,2 1-2-15,7 2-4 16,6 5-4-16,3 3-3 15,6 3-5-15,4 1-7 0,-4-1-3 16,0 1-1-16,3 0 1 16,17 4 6-16,30 12 4 15,-24-6 8-15,-1 3 5 16,0-3 6-16,0 4 3 16,-7-3 4-16,-4-1 2 15,-7-6 5-15,-5-4 8 16,-5 0 6-16,-8-3 0 15,-6-3-2-15,-7-2-10 0,-6-7-7 16,0 0-3-16,-1 0-6 16,5 0-2-16,6 7-5 15,2 2-3-15,11 3-7 16,3 2-13-16,10 1-11 16,4 1-1-16,10 3 2 15,4 3 13-15,5 3 14 16,2 1 4-16,0-1 8 15,-1 1 27-15,-1-2-95 16,-4-2-35-16</inkml:trace>
  <inkml:trace contextRef="#ctx0" brushRef="#br0" timeOffset="18847.0207">5201 17903 662 0,'0'-7'376'0,"0"-1"-61"16,0 0-32-16,-2 4-67 16,2 6-37-16,-3 1-63 15,2-3-21-15,0 0-38 16,-1 16-6-16,-6 41 4 16,3-26-10-16,-1 3-9 15,2-1-6-15,1-1-13 16,3-4-4-16,5-7-17 15,2 0-53-15</inkml:trace>
  <inkml:trace contextRef="#ctx0" brushRef="#br0" timeOffset="20649.6828">7580 17785 367 0,'-4'-3'217'15,"-7"-2"18"-15,6 3-38 16,-1-2 5-16,4 3-2 0,0 1-41 16,2 0-34-16,0 0-30 15,0 0-4-15,4 11 10 16,13 45 6-16,-13-25-19 15,-3-3-16-15,-1-7-24 16,-4-3-7-16,0-10-4 16,-1-1 3-16,-1-7 3 15,3-4-4-15,-2-10-13 16,3-5-10-16,0-7-14 16,2-8-1-16,0 2 0 15,2-3 0-15,1 11 1 16,1 7 1-16,-3 7-2 15,3 4-4-15,-3 7-6 16,3 6-2-16,-3 6 1 16,1 7 5-16,-1 7 6 15,-4-1 3-15,2 3 1 0,-1-9 2 16,0-9 1-16,2-5 2 16,0-6 8-16,0-6 1 15,0 5 0-15,-1 0 0 16,-1-24-10-16,2-28-2 15,0 27-4-15,3 0-3 16,4 5-3-16,0-1 0 16,2 11-8-16,0 5-2 15,1 12-3-15,5 7 2 0,5 7 6 16,2 1 3-16,4 2 5 16,-1-2 2-16,-4-5 5 15,-2-4 2-15,-3-7 4 16,-9-4 6-16,-4-4 17 15,-4-3 4-15,-9-6 2 16,0 0-4-16,-10-3-15 16,1-1-6-16,-4 2-8 15,4 1-4-15,6 6-11 16,3 5-10-16,10 4-19 16,2 8-4-16,11 2-3 15,5 0 8-15,11 4 18 16,2-5 6-16,8 4 10 15,1-3 2-15,-16-7 7 16,-1-2 5-16,-16-4 16 16,-8 1 6-16,-5 0 1 15,-16-3-5-15,-10 2-14 0,-6-3-9 16,-11-2-6-16,5 1-1 16,5 2-4-16,8 4-4 15,11 4-11-15,10 1-4 16,9 2-12-16,3-1 0 15,11 3 5-15,6-1 5 16,10-3 13-16,4-3 4 0,6-3 5 16,-2 0 2-16,-5-2 4 15,-8 1 3-15,-7 1 3 16,-12-4 5-16,-3 5 8 16,-3 0 2-16,0-1 1 15,-16 5-3-15,-56 18-11 16,25-7-3-16,4-3-5 15,2 2 0-15,14-6-2 16,6 0-2-16,10-6-3 16,6-3-7-16,10-1-7 15,6-3-4-15,10 2 0 16,4 1 3-16,12-9 6 16,1 2 4-16,3-1 4 15,8 0 3-15,-10 2 3 16,-9-1 3-16,-13 0 5 15,-7 1 2-15,-7 1 7 16,2 3 3-16,-2 0 3 16,-4 2-2-16,0 0-5 0,-27 1-5 15,-40 6-6-15,29 2-1 16,3 3-3-16,1-4-1 16,12-2-5-16,6 1-1 15,11-6-7-15,7 1-2 16,7-1 2-16,5-2 1 15,10-2 5-15,5-3 4 16,5-3 0-16,6-5 0 0,1 0 4 16,-4-2-15-16</inkml:trace>
  <inkml:trace contextRef="#ctx0" brushRef="#br0" timeOffset="22236.4936">12772 17642 229 0,'-1'5'145'0,"-3"0"34"16,-3-1-10-16,0-3 35 15,3-1 2-15,-1 0-13 0,2 1-12 16,2-1-23-16,-1 0-18 15,-11 5-25-15,-43 23-10 16,24-12-32-16,3 1-17 16,-1 0-32-16,4-2-11 15,12-5-10-15,3-5-4 16,15-5-6-16,6-6 2 16,14-6 6-16,9-4 6 15,7-8 6-15,3-1 0 0,-4-2-4 16,-3 1 0-16,-10 10 2 15,-3 0 2-15,-8 10 11 16,-6 2 9-16,-6 3 12 16,-8 3 2-16,-9 4-3 15,-5 4-9-15,-9 5-12 16,-4 0-3-16,-5 6-7 16,-1-7-3-16,-3 2-4 15,3 1-2-15,8-4-2 16,9-3-2-16,12-4-4 15,8-4-2-15,8-5 1 16,8-5 0-16,9-6 5 16,10-3 0-16,6-3 4 15,-1-2 2-15,2 1-2 16,-4-1 1-16,-7 6 3 0,-2-1 1 16,-9 7 9-16,-6 4 3 15,-11-1 12-15,-3 5-1 16,-11 7-7-16,-2 3-3 15,-11 7-16-15,-1 5 1 16,-11-4-2-16,-6 4 0 16,5 4-2-16,-4 1 0 15,8-2-2-15,5-3-1 16,9-6-1-16,7-5-2 0,9-6-5 16,4-1-1-16,4-2 1 15,-4 0 1-15,0-2 6 16,10 1 1-16,15-3 3 15,32-15 1-15,-27 4-3 16,1-4 0-16,-7-4-1 16,3 1 1-16,-7 7 6 15,-8 2 2-15,-5 7 6 16,-8 7-1-16,-7 3-2 16,-5 3-2-16,-1 7-5 15,0-3 0-15,-7 2-1 16,5-3-2-16,5-3-21 15,2 0-43-15,12-6-73 16</inkml:trace>
  <inkml:trace contextRef="#ctx0" brushRef="#br0" timeOffset="22798.6032">12861 17577 550 0,'0'-5'358'0,"0"-2"51"16,0 2-137-16,0 2-73 15,0 4-38-15,0-1-71 16,0 0-18-16,0 0-19 16,0 2 7-16,2 23 8 15,-1 27-8-15,-8-18-12 16,0-2-8-16,1-2-14 15,0 0-4-15,3-8-1 16,2-2-5-16,1-10-4 16,0-3 2-16,2-7 4 15,1-3 4-15,-3 2 0 0,0-1-1 16,2-7-8-16,6-14-3 16,7-33 2-16,-14 29 1 15,-2 1 1-15,-2 3 0 16,-2 10-9-16,-1 8-4 15,0 16-5-15,1 8 0 16,-1 17 5-16,1 0 2 16,4 2 4-16,1-2-1 0,8-13 1 15,1-7 2-15,6-16 9 16,3-12-48-16</inkml:trace>
  <inkml:trace contextRef="#ctx0" brushRef="#br0" timeOffset="24599.2733">16130 17484 442 0,'-6'-4'316'0,"2"-5"29"16,-2 3-146-16,3 2-19 15,3 0-39-15,-7 3-17 16,5 1-33-16,2 0-18 15,-1 0-22-15,1 0-10 16,0 13 8-16,4 45 8 0,-4-23 0 16,0 3-3-16,0-4-16 15,-3-3-6-15,5-9-8 16,-2-3 1-16,0-9 2 16,0-5 10-16,0-9 7 15,0-3 2-15,0-10-5 16,-2-3-12-16,-1-7-14 15,1-2-6-15,-1-4-5 16,3-2-3-16,5 4-1 16,-2 1-2-16,2 8-2 15,-4 5 0-15,2 7-5 16,-2 8-7-16,-1 8-1 16,1 5 4-16,3 12 9 15,0 5 6-15,-1 6 8 16,-1 0-1-16,-2-2 0 0,1 1 1 15,1-7 0-15,1-4 3 16,-1-9 5-16,-1-4 3 16,0-9 16-16,-1-2 2 15,-4-9-1-15,0-1-3 16,0-8-20-16,-1-2-5 16,3-2-5-16,0-4-2 15,0 2-3-15,2-4 0 16,0 4 0-16,0 6-3 0,-1 7-1 15,0 5-6-15,1 10-12 16,-4 5-4-16,4 10-1 16,0 9 4-16,1 6 12 15,3 4 5-15,-3 1 6 16,2-2 4-16,3-5 3 16,-4-1 1-16,5-10 0 15,-4-8 3-15,-3-4 5 16,1-3 4-16,-5-3 2 15,3-1-4-15,0 0-8 16,0 0-7-16,0 0-4 16,0 0-2-16,-1 0-1 15,1 0 2-15,0 0 2 16,0 0 1-16,0-1 2 16,1-1 0-16,0 0-1 15,3-9-1-15,13-26-2 0,-15 32-1 16,1 2-3-16,2 0 0 15,-4 2 0-15,0 0 0 16,0 0 3-16,0 0-1 16,11-2 1-16,4 0-1 15,27-10-1-15,-28 9 1 16,1-1 3-16,0-1 0 16,-5 3 4-16,0 1 1 15,-7 0-3-15,-3 2 0 0,-3 6-2 16,2-6-2-16,-1 0 1 15,-2 5 1-15,-8 7 0 16,-34 31 2-16,31-34 2 16,-2-2 1-16,2-1 0 15,2-4-1-15,5-4-7 16,0 0-3-16,6 1-10 16,5-1-2-16,1 2 1 15,-4 0 0-15,0 0 5 16,7-1 1-16,11 0 3 15,32-6 1-15,-29 0 5 16,1 0 1-16,-8 0 4 16,-3 3 2-16,-11 4 0 15,-4 1-1-15,-6 4-3 16,-6 2-1-16,-4 2 1 16,-2 3 0-16,-2 1 0 15,7 0 1-15,0-6-2 0,6-2 0 16,5 1-1-16,0-1 0 15,3-2-2-15,3 0 0 16,1-3 2-16,-1 0 1 16,0 0 4-16,0 0 3 15,0 0 3-15,0 0 0 16,0 0 0-16,0 0-2 0,0 0 0 16,0 0-1-16,0 0-20 15,9-2-37-15</inkml:trace>
  <inkml:trace contextRef="#ctx0" brushRef="#br0" timeOffset="29200.8203">13311 10418 397 0,'-3'-8'312'15,"1"-1"34"-15,-3-5-107 16,3 5-23-16,2 5-44 16,0 0-29-16,2 8-51 15,-2-4-28-15,0 0-39 16,0 0-9-16,0 17-2 0,5 38-1 16,0-18 5-16,-1 5 1 15,-1 0 1-15,1 0 0 16,-3-5-6-16,2-5 0 15,0-10-2-15,-1-7 0 16,3-15 33-16,-5-6 11 16,-2-16 17-16,-1-3 4 15,-5-10-22-15,2 1-7 0,-1 0-16 16,3 3-2-16,0 1-14 16,0 1-5-16,-1 4-7 15,3 1-3-15,-1 7-3 16,3 4-2-16,1 9-7 15,1 3-3-15,5 10-1 16,-1 7 0-16,5 11 8 16,-2 5 3-16,0 2 2 15,0-1 2-15,1 0 0 16,-3-4 3-16,-4-1 1 16,1-6 1-16,-4-12 6 15,1-4 7-15,-6-12 3 16,-1-3-1-16,-1-12-4 15,-1-3-8-15,3-8-3 16,-2-5 0-16,1-3 0 16,-1-2-2-16,4 7-5 15,3 8-1-15,2 12-3 16,1 10-1-16,5 12 0 0,-1 8 0 16,8 10 0-16,1 5 2 15,5 3 3-15,-1-3 2 16,-5-5 0-16,1-2 2 15,-2-10 1-15,-4-3 1 16,-3-3 8-16,-4-10 3 16,-6-7 3-16,-3-2 1 15,-6-7-3-15,-3 3-1 0,-6-5-3 16,-2-4-2-16,2-5-4 16,-1 0-3-16,11 6-7 15,2 7-3-15,9 12-10 16,5 5-2-16,5 11 0 15,7 3 1-15,2 8 10 16,5 2 2-16,6 3 4 16,0-1 1-16,-1-4 1 15,-1-2 2-15,-12-10 3 16,-4-3 2-16,-11-6 12 16,-6-1 2-16,-12-5 3 15,-7-2 0-15,-9-8-11 16,0-4-3-16,-3-7-3 15,0-5 0-15,3-3-3 16,4-3-5-16,14 12-8 0,8 4-7 16,12 14-6-16,4 5 1 15,13 10 5-15,4 6 3 16,8 8 10-16,5 4 3 16,0 1 3-16,-1-3 2 15,-5-4 2-15,-8-4 1 16,-12-10 5-16,-5-3 7 15,-14-4 8-15,-6-5 1 16,-11-3-5-16,-7-7-8 0,-3-5-5 16,-4-3-2-16,5-3-1 15,2 5-4-15,11 6-8 16,7 7-7-16,12 9-8 16,2 3 0-16,10 9 1 15,4 4 4-15,6 4 9 16,3-2 1-16,5 1 3 15,1-1 0-15,-1-3 1 16,-1-3 2-16,-11-3 1 16,-4-3 1-16,-7-5 1 15,-2 3 1-15,-6 0 0 16,-5 0 1-16,-10 9-2 16,-7-1-2-16,-6 5-4 15,-1 1-3-15,6 4-1 16,0 2 0-16,11-5 3 15,5-8 2-15,8-6-4 16,3-8-1-16,6-9-1 0,6-1 0 16,6-6 4-16,2 3 1 15,5-2 0-15,-1 3 1 16,-5 7 0-16,-7-2 0 16,-1 11 1-16,-12 0 2 15,-5 2 2-15,-2 6 1 16,-13 1 1-16,2 6-2 15,-13 3-2-15,-2-1-1 0,2 4-1 16,1 0 0-16,10-2 0 16,5-5 0-16,4-7-1 15,3-7 0-15,7-2-1 16,3-6-2-16,7-5 0 16,2-1 0-16,3-3 0 15,4-3 0-15,7 7-1 16,2-6 0-16,6 4 2 15,-4 4 0-15,-6-3 2 16,0 11 2-16,-13 0 1 16,-7 0 2-16,-10 2 0 15,-5 4 1-15,-14 4 1 16,1 9 0-16,-15 1 4 16,-5 4-1-16,0 1 0 15,3-2 1-15,9-1-5 16,5-3 0-16,13-8-2 15,1-2-3-15,9-5-1 16,1-2 0-16,5-4-1 0,-3 3-2 16,0 0 9-16,16-8-6 15</inkml:trace>
  <inkml:trace contextRef="#ctx0" brushRef="#br0" timeOffset="31061.4992">20209 10218 591 0,'0'-5'358'0,"-5"-2"-7"16,3 0-58-16,1 4-72 15,-3 0-35-15,2 7-74 16,1-4-32-16,0 0-48 15,0 25-10-15,-2 41-6 16,7-21-1-16,-4 2 11 16,2 1 1-16,-2-9-1 15,1-6 2-15,3-11-11 16,-3-9-1-16,4-10 10 16,-2-3 18-16,0-12 6 15,1-2 2-15,-2-8-10 0,-2-8-15 16,-1-6-7-16,-1-4-1 15,-4-4 0-15,1 3 1 16,0 7 4-16,-1 8-4 16,5 13-6-16,0 7-9 15,1 13-11-15,3 6-4 16,3 12 1-16,0 5 3 16,6 8 4-16,1-1 1 15,2-1 1-15,-1-4 2 0,-4-7 1 16,-1-3 0-16,-5-10 3 15,-3-4 6-15,-3-9 6 16,-3-6 3-16,-2-2 0 16,-1-10-6-16,5-4-7 15,0-8-1-15,4-8-4 16,4 2-1-16,0-3 0 16,0 3-2-16,1 14 0 15,-2 4 0-15,-4 13-8 16,0 8-2-16,0 13-2 15,0 6 0-15,0 15 8 16,1 3 1-16,0 4 3 16,2-4 0-16,3-8 2 15,-4-8 1-15,2-10 2 16,-3-6 7-16,-3-9 5 0,-1-4 2 16,-6-11 1-16,-2-4-6 15,-3-10-3-15,-1-4-2 16,0-2-3-16,3-2-2 15,9 7-6-15,2 6-3 16,6 14-11-16,6 8 1 16,3 14-2-16,3 5 2 15,0 11 9-15,3 5 2 0,-2 0 4 16,2-1 1-16,-2-6 1 16,-4-7 1-16,-2-8 5 15,-5-3 1-15,-3-11 4 16,2-3 0-16,-4-11-3 15,3-2-2-15,0-2-4 16,-2 2-2-16,-6 5-1 16,-2 5-2-16,-4 9-4 15,-9 4-2-15,1 12-1 16,-4 5 2-16,-5 6 4 16,1 0 1-16,4-1 1 15,3-5 0-15,12-9-1 16,4-4 0-16,13-11 0 15,5-5 0-15,10-11 1 16,2-1 0-16,1-2 0 16,0 0 1-16,-6 6 0 15,2 3 0-15,-10 4-1 0,-8 5 1 16,-3 9 2-16,-9 3 2 16,-3 8 1-16,1 3 0 15,-10 5-2-15,-3 2-2 16,-5 6-1-16,-5-3 0 15,0 0 1-15,-1-2 0 16,10-10 0-16,6-3-2 16,16-12-2-16,8-5-1 0,13-10 1 15,2-6 1-15,7-6 1 16,-2-1 1-16,-1 0 0 16,-3 5 0-16,-7 7 0 15,2 5-1-15,-13 5 6 16,-2 4 2-16,-4 5 7 15,-4 4 3-15,-3 6 0 16,-2 3-1-16,-3 0-6 16,0-2-3-16,3-3-6 15,3-5 8-15,5-4-71 16,0-2-61-16</inkml:trace>
  <inkml:trace contextRef="#ctx0" brushRef="#br0" timeOffset="35407.1801">7487 15654 621 0,'0'-7'348'0,"-2"0"-50"16,-1 2-27-16,0 3-74 16,2 5-32-16,0-3-54 15,0 0-30-15,-2 20-30 16,-3 35-12-16,6-26-16 15,-1-1-3-15,-2-2-3 16,5-1-3-16,-1-12-4 16,-1-5-2-16,4-9 10 0,-4-5 3 15,0-8 0-15,0-7 0 16,-3-12-10-16,-1 2-2 16,3 1-4-16,3 2 1 15,-2 4-3-15,1-2 5 16,-1 8 13-16,-7 6 4 0,8 13 1 15,-1 5-5-15,-2 5-16 16,2 6-5-16,-2 1-2 16,2 4-1-16,7 1 2 15,1-7 0-15,6-5 0 16,2-3 1-16,-4-10 2 16,1 2 2-16,-6-1 4 15,-5-8 2-15,-3 0 4 16,-2-3 1-16,-8-8-1 15,1 3-1-15,-2 4-3 16,0-2-3-16,3 10-7 16,3 0-4-16,5 4-11 15,2 4-2-15,-1-3 0 16,0 0 2-16,21 11 9 16,35 22 1-16,-25-18 2 15,1 2 3-15,-3-7 0 16,0-1 3-16,-6-1 1 0,-8-8 1 15,-9 4 10-15,-8-5 3 16,-13-4 3-16,-6 4 0 16,-8-8-7-16,-6-3-3 15,-4-3-3-15,2-3-1 16,0-1-6-16,7 2 0 16,13 8-5-16,4 4-3 15,7 0-8-15,3 5-5 16,7-1 1-16,3 1 0 15,-7 0 8-15,12 4 0 0,45 20 5 16,-23-8 1-16,3 4 3 16,-2-4 2-16,-6-5 2 15,-6-3 2-15,-8-3 2 16,-6-5 1-16,-9 4 12 16,-5 0 1-16,-14-4 1 15,-3 2-1-15,-10-10-8 16,-4-5-1-16,0-6-4 15,2-3-2-15,10 6-5 16,6 2-6-16,11 7-10 16,2 2-4-16,10 7-1 15,3 0 1-15,8 6 8 16,10 8 2-16,4-2 4 16,4 5 1-16,3-3 4 15,-2-5 1-15,-4 0 2 0,1-7 0 16,-5-1 1-16,-8-3 1 15,-5-2 2-15,-5 2 1 16,-9-1 7-16,-1 1 2 16,-10 1-2-16,-8 4 0 15,-10 2-9-15,-4 3-1 16,1 5-2-16,-3 1-2 16,6 3 0-16,7-2-1 15,5-1 1-15,2-1 0 0,7-7 0 16,2-3 0-16,3-4-2 15,4-4 0-15,-1 2-1 16,0-1-1-16,1 1 2 16,14-7-2-16,37-23 0 15,-26 17 1-15,4-1 1 16,4 1 0-16,-2 3 2 16,-8-4 1-16,-6 7 2 15,-9 3 4-15,-13 5 1 16,-4 7 1-16,-16 2 0 15,-9 6-1-15,-5 6 1 16,-4-2 1-16,3 0-2 16,4-3-1-16,7-4-6 15,7-1-1-15,8-3 0 16,3-2-2-16,5-6-3 16,5 0-1-16,6-2-1 15,-6 1 0-15,0 0 3 0,9-2 2 16,8-1-1-16,34-14 0 15,-24 9 0-15,-2 0 1 16,3 0 2-16,-5-1 1 16,-9 4 3-16,-3-1 2 15,-12 7 4-15,-7 3 1 16,-6 9 9-16,-10 1 7 0,-6 1 5 16,-1 0 2-1,-4-7-10-15,13 1-8 0,0-6-10 16,11 2-4-16,11-2-4 15,-1-2-3-15,6 0-3 16,-5-1-5-16,0 0 291 16</inkml:trace>
  <inkml:trace contextRef="#ctx0" brushRef="#br0" timeOffset="38088.2897">13287 15583 197 0,'-4'-3'147'15,"-6"-4"43"-15,3 1-20 0,7 2-6 16,2 4-4-16,0 2 2 16,-2-2 0-16,0 0-17 15,-1 6-5-15,0 21-31 16,-5 33-19-16,2-27-18 15,0 0-9-15,1-1-16 16,3-5-7-16,-5-9-9 16,7-3-3-16,-6-12 25 15,6-3 4-15,1-6 0 16,-4 5-3-16,0-6-31 16,-3-19-8-16,-4-34-7 15,5 32-2-15,-1-4-2 16,1 4-3-16,-2 7 10 15,0 7 3-15,3 11-3 16,5 6 0-16,-2 11-11 16,7 8-2-16,-1 10 1 0,-3-1 1 15,1 8 3-15,1-1 1 16,3-5 2-16,-3-3 0 16,1-14 3-16,-6-6 3 15,-5-8 14-15,4-2 10 16,-9-5 5-16,6-3-2 15,-2-9-14-15,-1-4-12 16,7-4-6-16,-3-6-3 16,-4-6 1-16,2 3 0 0,-7-1-2 15,6 9 0-15,0 7-1 16,-4 8 2-16,10 14-3 16,-4 8-1-16,3 16-3 15,2 7-1-15,4 0 1 16,-3 4 3-16,4-1 1 15,-1-5 0-15,-9-6 3 16,8-10 0-16,-1-8 3 16,-4-3 8-16,0-9 5 15,-4-2 1-15,-3-10-1 16,1-6-5-16,6-4-6 16,0-4-1-16,-2-7-2 15,-1 2-1-15,-4 1-3 16,-1 4-2-16,1 13 0 15,7 11-5-15,3 14-3 16,-1 5 1-16,5 16-2 16,-3 1 5-16,-4 4 3 0,-2 5 1 15,2-7 1-15,2-3 0 16,8-5 1-16,1-10 1 16,-10-7 2-16,1-6 4 15,2 0 5-15,-4-2 0 16,0 0-1-16,-2 0-3 15,1 0-6-15,0-1-2 16,-7-20-2-16,-5-30 0 0,14 25-3 16,-2-3 1-16,2 5 1 15,2 1 0-15,-3 8 1 16,2 5-2-16,-2 15-4 16,0 9-1-16,-1 9-1 15,-1 5 2-15,2 10 4 16,0-3 2-16,0-1 0 15,0-6 1-15,5-13 0 16,-5-5 2-16,5-6 4 16,-5-4 0-16,-3-8 0 15,7-2-1-15,-7-13-3 16,6-4 0-16,-3-5 0 16,-6-4 0-16,4 3 0 15,-7 1-1-15,5 6-1 16,2 4-2-16,3 12-1 0,-2-1-2 15,0 0-2-15,1 5-1 16,-1-4-1-16,7 11 0 16,6 7 0-16,7-1 2 15,3 9 0-15,3 0 2 16,-1 0 2-16,1 7 0 16,0 0 2-16,-2-3 1 15,-4-3 1-15,-5-5 1 16,-6-5 1-16,-4-4 2 15,-4-3 7-15,-4 0 1 0,3-1-1 16,0 1 0-16,-20-9-7 16,-34-24-1-16,30 15-1 15,-3-6-2-15,7 5-2 16,0-1-3-16,11 12-1 16,4 2-2-16,9 9-4 15,0-2-3-15,5 3 0 16,7 7 0-16,3 4 3 15,7 2 3-15,8 6 3 16,1-3 1-16,1-2 3 16,-9-6 0-1,-14-5 2-15,1 1 0 0,20 6 3 16,-5-4 3-16,-14-3 7 16,-23-8-1-16,-17-5-1 15,-2 1-2-15,-15-11-7 0,-1 2-1 16,7 3-3-16,1-2 0 15,17 8-4-15,2 2-1 16,6 0-3-16,8 4-5 16,3 1 0-16,7 0 0 15,-7-1 2-15,5 3 3 16,21 7 3-16,35 19 2 16,-30-19 1-16,2 2 2 15,-3-3 0-15,-5-2 1 0,-7 1 3 16,-5-3 0-16,-10 2 1 15,-2-5 0-15,-3 5 0 16,-4-3 0-16,-8-1 0 16,-3 6 1-16,-8 0-1 15,-5 3-1-15,-1 1-1 16,2 0-1-16,2-1-2 16,8-3 0-16,8-1-1 15,2-5-2-15,6 0-2 16,0-2 0-16,6-2 1 15,-3 0-1-15,0-1 3 16,14-1-1-16,40-19 0 16,-28 2 0-16,7 1 1 15,-2-1 0-15,-5 8 2 16,-5 1 2-16,-11 7 4 16,-6 4 1-16,-15 3 1 15,-4 4-1-15,-10 4-3 0,-4 2-1 16,0 8-2-16,1 2 0 15,3 0-1-15,3 0 0 16,6-8 0-16,6-3 0 16,3-8-1-16,5-3-1 15,4-1 0-15,0-7 0 16,-2 6 2-16,0 0-1 16,7-6-1-16,12-5 1 0,28-32 0 15,-26 29 1-15,-10 3 0 16,1 3 0-16,-8 6 2 15,-4 3 1-15,-5 6 1 16,-8 7 1-16,-9 3 0 16,-2-1 0-16,-2-2-1 15,5-4 0-15,8-1-1 16,-1-3 1-16,9-1-4 16,2-4-4-16,3-1 86 15</inkml:trace>
  <inkml:trace contextRef="#ctx0" brushRef="#br0" timeOffset="40418.5969">16018 15518 534 0,'-2'-7'325'0,"-5"-6"-13"16,0 5-35-16,4 3-39 16,-2 1-22-16,3 4-59 15,2 2-31-15,0-2-64 16,0 0-27-16,0 18-20 15,-3 39-2-15,5-16 23 16,-2 1 4-16,1 2 3 16,0-4 2-16,-2-11-23 15,1-6-3-15,2-13-2 0,2-4 6 16,2-14 4-16,-1-7 1 16,1-11-2-16,-4-9-6 15,-2-1-4-15,-3-4 0 16,-5 2-2-16,1 6-1 15,-4-1 6-15,3 13 5 16,1 3 2-16,3 9-2 0,5 14-17 16,-2-1-8-16,3 7-7 15,0 6 1-15,3 6 4 16,3 7 1-16,1 5 2 16,-1-1 0-16,0-1 3 15,-3-4 0-15,0-10 2 16,-4-8 2-16,2-10 11 15,0-5 3-15,-2-8 2 16,0-8 1-16,-1-10-9 16,-4-3-3-16,-5-5 2 15,-1 5-2-15,-4 3-1 16,2 2-3-16,5 15-8 16,3-2-1-16,3 16-7 15,1 7 0-15,0 9-1 16,1 5 2-16,5 8 5 15,-2 0 2-15,2 1 0 16,1 2 0-16,-2-11 1 16,1-4 1-16,-3-8 2 0,-1-7 2 15,-2-7 3-15,-1-4 2 16,0-7-1-16,1-3-1 16,-4-8-4-16,2-3-2 15,2-4-3-15,-2-3-2 16,2 11-2-16,4 7 0 15,-4 5 3-15,1 7-3 16,-1 5-4-16,0 5-1 16,0-5 1-16,2 7 2 0,3 23 4 15,9 34 1-15,-11-28 1 16,0 2 0-16,-3-9 1 16,0-6 1-16,1-9 1 15,-2-8 1-15,2-4 2 16,3 1 1-16,-4-4-2 15,0 0 0-15,0 0-5 16,0 0-1-16,0 0-2 16,0 0 1-16,16-6-1 15,34-38 1-15,-24 26 1 16,-7-2-1-16,2 3 1 16,-1 4 1-16,-10 0 1 15,3 5 1-15,-11 2 3 16,-1 1 0-16,-4 3-2 15,-4 4-2-15,-2 4-1 0,-1 4-2 16,-1 6 2-16,-1 1 0 16,-7 3 0-16,-2-2 0 15,6 1 0-15,-2-3 2 16,8-7-1-16,2 2 1 16,-1-7-1-16,3-2 1 15,7 1-2-15,-2-5-1 16,0 2-1-16,0 0-1 0,0 0-1 15,8-10 1 1,44-40 0-16,-31 32 0 0,7-3 2 16,2 9 0-16,-7 1 1 15,-4-1 1-15,-6 5 2 16,-7 0 1-16,-3 5 0 16,-3 3 1-16,-3 5-2 15,2-5-1-15,-1 0-2 16,-3 4 0-16,-17 7 0 15,-36 32 1-15,26-24 1 16,4 3 2-16,0-4 0 16,5-1-1-16,10-7-2 15,1-3-1-15,7-6-2 16,5-2-2-16,8-7 0 16,5 0-1-16,7-6 1 15,3-3 0-15,1 2 2 0,0-2 0 16,2 6 2-16,-2 2 0 15,-3 3 0-15,-4 0 1 16,-8 2 3-16,-2 0 2 16,-7-1 2-16,-1 1-1 15,-4 1-3-15,4 2-1 16,0-1-2-16,0 1 0 16,0 0 0-16,-1 0 0 15,1-1-1-15,-8-3 0 0,-6 3 0 16,-28-27 1-16,24 29-1 15,-1 0 1-15,3 1-1 16,1-2 0-16,4-1 0 16,1-2 0-16,2-2-1 15,3 4 1-15,5 0-2 16,-1-4 1-16,2 5-1 16,0 0-2-16,0 0-2 15,0-1 0-15,3 2-1 16,15 2 1-16,34 3 2 15,-29-1 1-15,4-1 3 16,-1 0 0-16,-3-2 0 16,-2 3 2-16,-8-3-10 15,-3 4-3-15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3:41:05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22658 10786 637 0,'17'-27'331'16,"13"-20"-44"-16,11 8-142 15,4 7-7-15,-5 15-20 16,-4 10-24-16,-10 18-48 15,-8 11-26-15,-11 19-8 16,-6 5-3-16,-18 11 14 16,-8 3 6-16,-16 1 5 15,-8-4 1-15,-5-14 0 16,1-11-3-16,10-15 4 0,7-10 1 16,18-8-15-1,7-7-11-15,13-5-25 0,8-1-10 16,14 2-5-16,10 2 12 15,12 7 9-15,7 4 5 16,3 8 6-16,-3 2 42 16,-6 0-166-16</inkml:trace>
  <inkml:trace contextRef="#ctx0" brushRef="#br0" timeOffset="356.9814">23366 10881 516 0,'4'10'250'0,"3"10"-80"15,-6 4-42-15,0 2-19 16,-5-6-8-16,-2-5-6 15,1-3-1-15,1-9-10 16,1-3-8-16,1-10-26 16,2-6-12-16,8-11-24 15,1-4-9-15,10 0 8 16,0 0 14-16,5 8 21 16,0 8 9-16,-6 11-7 0,1 6-13 15,-14 15-19-15,2 7-9 16,-6 9-1-16,-1 4 1 15,7-3-31-15,4-4-69 16,10-9-281-16</inkml:trace>
  <inkml:trace contextRef="#ctx0" brushRef="#br0" timeOffset="801.9009">23786 10974 727 0,'0'-8'366'0,"-2"-5"-95"16,-5 1-40-16,-8 1-43 15,-4 6-28-15,-7 0-70 16,0 5-35-16,1 13-58 16,5 2-20-16,9 11-7 15,7-2 4-15,11-6 14 16,5-2 6-16,9-13 9 16,2-4 4-16,-1-9 11 15,1-10 6-15,-7-10 3 16,3-4 4-16,-2-8 13 15,-1-2 5-15,3-2 2 16,-3 2-8-16,4 7-21 16,1 7-9-16,5 17-9 15,-1 10-6-15,-3 16-13 0,1 8-4 16,1 14-4-16,-3 6 4 16,0 8 13-16,-4 3 5 15,-6-7 10-15,0-7 4 16,-10-12 6-16,0-8 4 15,-4-5 13-15,-8-6 6 16,-1-8 6-16,-7-4-3 16,-4-8-20-16,-2 3-11 15,-4 2-20-15,6 8-7 16,-4 6-8-16,2 6 6 0,9 4-85 16,-4-3-62-16</inkml:trace>
  <inkml:trace contextRef="#ctx0" brushRef="#br0" timeOffset="1099.9362">24062 10740 1157 0,'7'-10'509'0,"10"-11"-247"15,4 4-67-15,6 6-78 16,5 7-40-16,2 9-55 15,-2 8-10-15,-5 11-11 16,-9 5-2-16,-9 12 2 16,-3 4-1-16,-3 4 3 0,1-3 6 15,8-7 2-15,-3-6 2 16,5-11 7-16,-5-6 3 16,-7-12 8-16,0-1-11 15,-7-5-45-15,4 1-44 16,0 0-102-16,0 0-65 15,-1 0-180-15</inkml:trace>
  <inkml:trace contextRef="#ctx0" brushRef="#br0" timeOffset="1405.4438">24273 10942 1101 0,'-8'6'431'0,"-13"7"-306"0,-1 7-58 15,3 3-50-15,2 0-40 16</inkml:trace>
  <inkml:trace contextRef="#ctx0" brushRef="#br0" timeOffset="1666.9607">24507 10571 946 0,'4'-13'502'15,"7"-8"-136"-15,-7 13-186 16,-1 8-56-16,-7 16-67 15,-3 7-29-15,-4 22 8 16,-3 11 4-16,-1 24-20 16,-2 11-3-16,2-1-1 15,3-5-4-15,9-24-72 16,4-13-62-16,10-13-229 16</inkml:trace>
  <inkml:trace contextRef="#ctx0" brushRef="#br0" timeOffset="1966.0032">24763 10827 912 0,'-3'-5'480'15,"-13"-1"-141"-15,-3 6-123 16,-5 11-121-16,-4 7-40 15,7 9-34-15,6 5-16 16,12 5-18-16,3 0 1 0,9-6 9 16,5-5 3-16,3-8 10 15,4-8 4-15,-2-7 40 16,-1-3 18-16,-7-4 18 16,-2-7 1-16,-6-5-33 15,-3-1-17-15,-5-1-46 16,-4 3-63-16,2 2-171 15</inkml:trace>
  <inkml:trace contextRef="#ctx0" brushRef="#br0" timeOffset="2257.0811">24784 10908 816 0,'4'-4'410'0,"17"-3"-93"15,-1-1-129-15,6 2-88 0,7 5-13 16,-4 0-41-16,1-2-10 15,-6 1-12 1,-4-2-8-16,-7-2-103 0,-4-1-73 16,-7 2-187-16,-3-1-86 15,-7 3 79-15,-1 2 78 16,-3 1 219-16,2 0 115 16,3 8 115-16,1 3 29 0,3 7 44 15,-2 4-4-15,2 2-56 16,-2 4-23-1,3 2-61-15,1 0-23 0,1-5-32 16,2-4-10-16,4-9-84 16,1-4-95-16</inkml:trace>
  <inkml:trace contextRef="#ctx0" brushRef="#br0" timeOffset="2793.9063">25199 10861 708 0,'-8'-4'352'16,"-7"-5"-96"-16,-3 9-165 16,-1 0-37-16,0 10-34 15,3 1-12-15,6 2-8 0,4 1-2 16,6-3-2-16,3 1 2 15,7-4 4-15,1-1 3 16,2-4 7-16,-2-4 5 16,3-1 26-16,-1-5 5 15,-5 2 23-15,-1 3 9 16,-8 2-29-16,-7 2-6 16,-7 5-27-16,-2 5-14 15,-2 3-3-15,4 2 0 0,7 3-2 16,1-1-1-16,6-4 1 15,3-3 0-15,5 0 1 16,2-6-1-16,7 2 3 16,-1-1 2-16,5-10 5 15,0 0 4-15,0-9 11 16,3-1 2-16,-3 1 0 16,0-1-4-16,-2 2 3 15,-2 2 3-15,3 4 12 16,-6 2 12-16,-5 5 10 15,-1 4-1-15,-9 2 7 16,0 4 2-16,-6 1-3 16,-2 2-5-16,6 3-19 15,-4-2-14-15,4-1-8 16,3-5-18-16,-3-3-120 0,4-2 484 16</inkml:trace>
  <inkml:trace contextRef="#ctx0" brushRef="#br0" timeOffset="6703.0372">22613 11391 587 0,'2'-11'335'16,"0"-11"-18"-16,-2 7-55 15,-7 15-101-15,-3 9-28 16,-5 19-75-16,-1 8-22 15,1 12-6-15,2 1-12 16,7-8-10-16,8-5-2 16,10-15 1-16,9-3 0 15,11-8 2-15,2-3-1 16,4-6-46-16,0-2-27 16,-7-3-135-16,-2-6-53 0,-11-2 26 15,-4-2-63-15,-5-5 146 16,-4-1 96-16,-2-9 111 15,-4-2 138-15,-3 0 56 16,0 8-9-16,0 13-64 16,-2 7-49-16,-1 17-61 15,-2 11-31-15,2 14-12 16,4 10 8-16,2 8-1 16,1 1-1-16,0 7-4 15,5-3 24-15,10-3-96 16,4-9-116-16</inkml:trace>
  <inkml:trace contextRef="#ctx0" brushRef="#br0" timeOffset="7373.1314">23306 11636 898 0,'0'-1'378'0,"3"2"-223"16,2 4-45-16,-5-5-54 15,3 13-7-15,13 46-7 16,-12-21-1-16,-2-1-1 15,-4-3-3-15,-3-9-25 16,4-8-53-16,1-11-226 16</inkml:trace>
  <inkml:trace contextRef="#ctx0" brushRef="#br0" timeOffset="7582.7725">23452 11662 911 0,'-13'-3'385'0,"-10"3"-214"0,5 3-32 16,-1 7-53-16,3 1-33 15,10 2-48-15,5 3-15 16,5 0-7-16,7 4 4 16,5-4 10-16,3 0 3 15,7-2-16-15,6-5-43 16,2-4-229-16</inkml:trace>
  <inkml:trace contextRef="#ctx0" brushRef="#br0" timeOffset="7859.9659">23771 11687 725 0,'8'2'340'0,"4"3"-134"16,-6 1-24-16,-7 5-28 15,-10 0-16-15,-6 4-32 16,-5 0-19-16,-10-3-36 15,-3-4-10-15,2-8-12 16,2-6-19-16,7-5-44 16,8-2-17-16,6 0-14 15,5 4 4-15,7 0 25 16,7 2 6-16,6 1 8 16,3 3 13-16,8 10 20 15,-2 3 7-15,2 11 6 16,0 1-3-16,-3 4-7 15,-5 0 2-15,-2-3-52 16,0-2-100-16</inkml:trace>
  <inkml:trace contextRef="#ctx0" brushRef="#br0" timeOffset="8199.888">23925 11733 808 0,'-7'2'386'0,"-8"7"-128"16,0 3-115-16,8 6-91 16,1 3-10-16,13 1-22 15,7 0-2-15,7-6 11 16,5-6 5-16,3-11 16 16,1-7 21-16,-2-13 18 15,0-3 9-15,-7-10 2 16,-4-2-16-16,-14-5-17 15,-6-3-12-15,-16-5-13 16,-11-4-9-16,-9-3-17 16,-7 3-10-16,4 14-20 15,10 12-9-15,10 22-15 16,2 8-5-16,17 11-10 16,2 7 1-16,13 7 8 15,14 6 48-15,14 7-141 0,4-4-84 16</inkml:trace>
  <inkml:trace contextRef="#ctx0" brushRef="#br0" timeOffset="8502.9865">24198 11703 855 0,'3'-7'402'0,"2"-5"-168"15,0 4-53-15,-3 7-87 16,-2 1-41-16,0 9-44 16,0 4-11-16,0 7 0 15,4 4 6-15,5 1 5 16,3 1 1-16,3-5 31 16,3-4 19-16,1-12 50 15,-2-5 35-15,-5-10 4 16,1-5-11-16,-8-5-42 15,-2 1-31-15,-2-2-37 16,-1 3-12-16,0 1-85 16,-2 2-70-16,5 9-519 15</inkml:trace>
  <inkml:trace contextRef="#ctx0" brushRef="#br0" timeOffset="8834.2038">24618 11684 958 0,'-4'-5'484'0,"-2"-8"-184"16,-5 8-123-16,-3 3-47 0,-4 5-79 15,-3 5-23-15,2 7-36 16,3 5-12-16,8 3-6 15,8 4 0-15,7-2 11 16,6-2 8-16,7-8 4 16,5-1 20-16,0-11 38 15,-1-3 20-15,-6-7 49 16,-8-3 6-16,-12-1-19 16,-8-1-19-16,-10 5-49 15,-6 1-25-15,-1 6-24 16,4 1-67-16,11 1-128 15</inkml:trace>
  <inkml:trace contextRef="#ctx0" brushRef="#br0" timeOffset="9075.1497">24733 11660 987 0,'13'-4'445'16,"15"-5"-186"-16,6 1-60 16,-1 4-62-16,1 0-26 15,-6 3-50-15,1 2-22 16,-6 3-24-16,-5 2-1 0,-8 0-56 16,-4 1-50-16,-6-2-150 15,-4 0-153-15</inkml:trace>
  <inkml:trace contextRef="#ctx0" brushRef="#br0" timeOffset="9217.2246">24909 11664 688 0,'-3'3'378'0,"-3"5"-77"15,0 0-57-15,4 9-87 16,2 5-30-16,5 4-47 16,-1-1-18-16,3 2-27 15,1-3-5-15,1-5 5 16,-1-2-41-16,2-9-144 15</inkml:trace>
  <inkml:trace contextRef="#ctx0" brushRef="#br0" timeOffset="9373.5755">25099 11876 1270 0,'0'-3'628'16,"-2"0"-182"-16,2 3-150 15,0-1-158-15,0 0-39 16,-1 1-83-16,0 0 220 16</inkml:trace>
  <inkml:trace contextRef="#ctx0" brushRef="#br0" timeOffset="16191.8978">22395 12258 859 0,'-5'12'306'0,"-5"20"-262"0,-1 6-24 16,9 3-14-16,7 4-5 15,9-11-2-15,5-3 0 16,7-11 4-16,2-10 6 16,9-10-58-16,0-7-81 15</inkml:trace>
  <inkml:trace contextRef="#ctx0" brushRef="#br0" timeOffset="16362.9048">22635 12280 318 0,'-5'-13'282'16,"-5"-8"60"-16,0 5-61 0,6 18-96 15,0 9-37-15,2 16-48 16,0 8-21-16,2 10 7 16,1 4-6-16,3 3 4 15,1-4 6-15,1-5-42 16,-3-6-8-16,1-6-13 15,2-2-55-15,-2-5-33 16</inkml:trace>
  <inkml:trace contextRef="#ctx0" brushRef="#br0" timeOffset="16693.5746">23353 12524 671 0,'-6'5'325'16,"-7"12"-67"-16,-6 0-73 16,-10 2-62-16,-4 1-16 15,-9-10-60-15,4-3-15 16,7-7-6-16,4-4-3 15,8-7-7-15,4-5-4 16,6-6-13-16,6 0-10 0,11 7-13 16,4 2-10-16,10 6 18 15,1 4 12-15,7 8 11 16,4 8 11-16,3 7-12 16,4 6-2-16,-6-1 14 15,0 2-59-15</inkml:trace>
  <inkml:trace contextRef="#ctx0" brushRef="#br0" timeOffset="17034.8467">23510 12539 890 0,'-2'4'372'15,"2"9"-195"-15,10 6-136 16,4 1-8-16,9 4-13 15,3-5 2-15,4-5 19 0,0-3 5 16,-2-11 11-16,-4-6 4 16,-4-11-7-16,-2-5-4 15,-6-10-15-15,-3-3-6 16,-10-7 22-16,-11-11 3 16,-12-9 1-16,-8 0-4 15,-6 10-34-15,2 11-4 16,5 25-6-16,2 9-1 0,9 14-15 15,4 7-11-15,14 12-15 16,9 5-4-16,16 7 10 16,10 3 9-16,13 0 19 15,5-2 4-15,0-9-124 16,-5-4-145-16</inkml:trace>
  <inkml:trace contextRef="#ctx0" brushRef="#br0" timeOffset="17385.9429">23975 12565 798 0,'2'4'367'0,"4"6"-142"16,6-1-48-16,4-3-39 0,5 1-24 15,2-7-39-15,1 0-12 16,0-5-12-1,-2-4-6-15,-4-4-7 0,-6 0 0 16,-12-4-4-16,-2 1-3 16,-17-3-10-16,-4-1-7 15,-5 8-18-15,-1 4-10 16,3 13-14-16,1 8-3 16,8 5 6-16,5 8 2 0,8 4 5 15,5 1 2-15,6 7 2 16,2 0 4-16,2 2 9 15,-1-1 2 1,-3-5 4-16,-3-4 2 0,4-5-15 16,3-7-72-16</inkml:trace>
  <inkml:trace contextRef="#ctx0" brushRef="#br0" timeOffset="17754.942">24454 12536 358 0,'-4'-2'248'0,"-3"-7"26"0,-1 2-46 15,-3-1-34-15,-3-3-5 16,-7 6-21-16,2-2-14 16,-4 6-54-16,-2 1-27 15,3 4-41-15,1 9-23 16,3 3-16-16,9 6-5 0,11 2-3 16,8-2 7-16,13-6 23 15,2-4 10-15,4-10 15 16,1-3 6-16,-5-10-2 15,-2 0 1-15,-14-4-2 16,0 0-8-16,-11 2-103 16,-1 5-59-16</inkml:trace>
  <inkml:trace contextRef="#ctx0" brushRef="#br0" timeOffset="17972.837">24566 12494 627 0,'0'-5'383'0,"1"0"6"16,-1 0-139-16,3 7-103 16,-3-2-29-16,0 0-57 15,6 20-14-15,14 37-17 0,-12-31-8 16,-4-3-27-16,1 0-58 15</inkml:trace>
  <inkml:trace contextRef="#ctx0" brushRef="#br0" timeOffset="18365.9871">24845 12484 628 0,'-6'-3'393'0,"-10"-4"-15"15,1 4-120-15,-3 9-141 16,2 4-46-16,4 7-68 16,-1 6-12-16,8 2-11 15,5 5 0-15,5-1 24 16,6-6 11-16,8-5 41 0,-4-5 16 16,3-8 15-16,-3-3 21 15,-12-7-2-15,-2-8-5 16,-7-2-23-16,-9-4-27 15,-1 2-23-15,0 3-52 16,1 6 300-16</inkml:trace>
  <inkml:trace contextRef="#ctx0" brushRef="#br0" timeOffset="18596.0586">24892 12496 916 0,'13'1'406'0,"13"-1"-209"16,-1 0-35-16,5 5-65 16,-5-4-34-16,-2-1-36 15,1 0-9-15,-3-1-21 16,-1 1-44-16,-5 0-135 15,-3 0-194-15</inkml:trace>
  <inkml:trace contextRef="#ctx0" brushRef="#br0" timeOffset="18760.8959">25041 12516 657 0,'-4'3'359'15,"1"9"-54"-15,-1 0-80 16,4 6-82-16,1 3-27 15,3 2-55-15,-1 3-21 16,3-4-20-16,-4-4-3 16,2-3-16-16,2-6-54 15</inkml:trace>
  <inkml:trace contextRef="#ctx0" brushRef="#br0" timeOffset="18937.0131">25242 12682 1499 0,'0'0'667'16,"3"-5"-317"-16,-4 5-216 16,1 0-57-16,0 0-63 15,0 0 325-15</inkml:trace>
  <inkml:trace contextRef="#ctx0" brushRef="#br0" timeOffset="21390.6576">22217 14063 810 0,'0'-3'388'0,"-2"3"-159"16,-3 6-73-16,4-6-74 16,-7 16-30-16,-22 50-22 15,16-23-9-15,14-1-19 16,7-7-2-16,20-9 2 15,11-11 2-15,13-10 5 16,-7-6 5-16,-2-8-1 16,-12-3-44-16,-15-3-236 15</inkml:trace>
  <inkml:trace contextRef="#ctx0" brushRef="#br0" timeOffset="21569.0336">22446 14071 805 0,'3'9'390'16,"-3"4"-105"-16,0 13-151 16,-2 5-1-16,-3 14-22 15,4 11-5-15,-4 12-36 0,4 0-13 16,1-8-18-16,0-9-15 16,4-17-28-16,1-9-65 15</inkml:trace>
  <inkml:trace contextRef="#ctx0" brushRef="#br0" timeOffset="21968.0385">23138 14349 809 0,'-4'8'379'0,"-7"15"-156"15,-4 2-43-15,-9 5-39 16,-3-3-29-16,-5-8-31 15,0-5-16-15,2-14-32 16,3-6-11-16,7-15-26 16,5-7-11-16,7-5-16 15,7 1-2-15,3 3 1 0,4 6 9 16,8 12 12-16,4 4 11 16,6 14 18-16,7 4-6 15,4 16-2-15,-3 2-4 16,-3 1 1-16,-1 3 37 15,-8-3-156-15</inkml:trace>
  <inkml:trace contextRef="#ctx0" brushRef="#br0" timeOffset="22309.0164">23369 14435 1135 0,'-1'6'447'0,"-4"4"-279"16,5 2-80-16,7-3-31 16,2-3-6-16,10-6-17 15,2-7 6-15,-3-10 2 16,-1-7 1-16,-1-7-1 16,-4-4-5-16,-5-5-2 15,-5-5 4-15,-14-9 1 16,-9-2-1-16,-13-5-69 15,-6 10-6-15,-6 12-2 16,0 8 3-16,2 17 49 16,5 3-12-16,12 17-34 0,10 10-26 15,20 17-7-15,11 0 8 16,24 6 24-16,15 4 17 16,5-5 15-16,6 2 33 15,-1-3-190-15</inkml:trace>
  <inkml:trace contextRef="#ctx0" brushRef="#br0" timeOffset="22658.0444">23726 14471 679 0,'7'3'330'15,"8"3"-106"-15,-1-7-139 16,-2-1-19-16,-2-9-25 16,-1-4-6-16,-3-8-3 15,1-1 9-15,-7-3 16 16,-9 3 15-16,-9-1 31 16,-6-1 4-16,-7 6-13 15,1 5-20-15,4 15-41 16,5 11-26-16,10 23-11 15,6 6-1-15,9 20 2 16,7 0 4-16,5 5 1 0,1-4 1 16,0-8 1-16,1-3 2 15,-2-15-19-15,2-6-59 16,-2-15-358-16</inkml:trace>
  <inkml:trace contextRef="#ctx0" brushRef="#br0" timeOffset="23278.7674">24137 14329 662 0,'-6'-8'377'0,"-8"-6"-34"16,-3 3-80-16,-6 4-104 15,0 5-44-15,1 8-91 16,0 9-31-16,9 12-31 16,5 7-4-16,9 7 10 15,6-2 8-15,9-5 14 16,3-6 6-16,3-15 21 15,1-9 18-15,-4-12 46 16,-2-8 15-16,-9-8-1 16,-4-5-11-16,-8-4-43 15,-4-2-19-15,-4 8-119 16,3 2-101-16</inkml:trace>
  <inkml:trace contextRef="#ctx0" brushRef="#br0" timeOffset="23461.9459">24291 14319 1259 0,'0'-4'544'16,"0"0"-309"-16,0 4-68 16,0 0-96-16,0 0-35 15,1 28-28-15,5 32-3 0,-6-26-5 16,-2-4-48-16,3-5-534 15</inkml:trace>
  <inkml:trace contextRef="#ctx0" brushRef="#br0" timeOffset="23811.0098">24589 14297 897 0,'-14'-3'439'0,"-10"1"-153"0,-1 2-112 16,-2 6-105-16,7 5-30 15,8 11-40-15,2 4-9 16,11 2-11-16,6 4 1 15,11-6 19-15,1-3 9 16,4-8 30-16,-1-6 13 16,-6-7 25-16,-2-4 16 15,-9-6 5-15,-4-2-6 16,-8-2-34-16,-7-1-16 0,-4-7-119 16,0 2 503-1</inkml:trace>
  <inkml:trace contextRef="#ctx0" brushRef="#br0" timeOffset="24019.0041">24679 14282 980 0,'9'-1'441'0,"10"1"-145"16,7 0-135-16,5 4-58 15,4 3-15-15,-8-5-51 16,-3 2-13-16,-4-4-8 16,-7-2 2-16,-4-2-70 15,-6 3-65-15,-3-3-247 0</inkml:trace>
  <inkml:trace contextRef="#ctx0" brushRef="#br0" timeOffset="24169.8845">24853 14298 808 0,'-3'8'403'15,"-2"13"-144"-15,1 2-60 16,2 8-83-16,2 2-32 16,0 0-32-16,7-2-15 15,0-8-16-15,3-6-22 0,-2-7-157 16,3-3-195-16</inkml:trace>
  <inkml:trace contextRef="#ctx0" brushRef="#br0" timeOffset="24323.5577">25035 14489 944 0,'0'1'616'0,"-2"-1"44"16,0 0-336-16,1 0-189 16,0 0-51-16,0 0-57 15,0 0-20-15</inkml:trace>
  <inkml:trace contextRef="#ctx0" brushRef="#br0" timeOffset="26714.2905">22359 15091 477 0,'-16'-8'296'0,"-16"-10"18"15,-2-4-65-15,15-11-74 16,5 0-38-16,20-6-80 15,9-4-26-15,18 10-5 16,2 0-3-16,4 25-8 16,-1 12 3-16,1 25-13 15,-2 11 2-15,-16 7 22 16,-9 6 0-16,-24-1 8 16,-10-2 3-16,-9 4-6 0,-9-5-4 15,-3-9-7-15,-1-5-1 16,0-17-1-16,6-8-8 15,14-8-18-15,2-2-8 16,10-4-13-16,8-3 3 16,7-5 8-16,8 1-4 15,10 2 1-15,5 2 5 16,13 10 10-16,5 5 6 0,0 8 12 16,-2 5 1-1,-15-1 0-15,-6-1 2 16,-8-4-9-16,-1 0 61 0</inkml:trace>
  <inkml:trace contextRef="#ctx0" brushRef="#br0" timeOffset="27093.9956">23024 15184 927 0,'6'5'338'0,"6"10"-259"16,-1 6-14-16,-3 12 14 16,-3 4-14-16,-4 6-24 15,-1-4-9-15,0-8-5 16,3-4-75-16</inkml:trace>
  <inkml:trace contextRef="#ctx0" brushRef="#br0" timeOffset="27288.1004">23185 15151 692 0,'-6'0'336'0,"-8"0"-139"15,-5 7-51-15,-4 9-83 16,2 1-21-16,4 9-21 15,8-2-10-15,9 1 3 16,9-3 3-16,13-3 15 16,7-2 0-16,10-6-5 15,3 0 0-15,-1-10-18 0,1-1-42 16,-10-6-185-16</inkml:trace>
  <inkml:trace contextRef="#ctx0" brushRef="#br0" timeOffset="27548.0125">23525 15213 486 0,'2'4'289'16,"1"6"2"-16,-3 5-51 16,-8 5-59-16,-2-1-24 15,-9 1-68-15,-1-3-16 16,-1-5-21-16,-2-4-6 0,3-12-8 16,4-4-6-1,2-10-20-15,7 0-8 0,10-1-14 16,-3-1-6-16,12 6-5 15,2 4-4-15,-1 8 3 16,8 5 8-16,-2 12 13 16,2 3 8-16,2 13 10 15,-6 1-2-15,1 0-1 16,-4 0 8-16,-2-8-109 16,2-9-96-16</inkml:trace>
  <inkml:trace contextRef="#ctx0" brushRef="#br0" timeOffset="27875.8226">23736 15219 851 0,'0'5'361'0,"0"7"-191"0,2 6-61 16,4 7-29-16,2 3-22 16,9 3-25-16,0-2-6 15,6-9 0-15,4-4 7 16,-6-16 35-16,1-6 23 15,-12-24 19-15,6 0-8 16,3-7-8-16,-6-1-15 16,-2 2-14-16,-17-10 3 15,-16 0-37-15,-3 0-14 0,-5 5-16 16,3 11-12-16,3 13-7 16,-1 7-4-16,6 12-15 15,0 9-4-15,9 4 3 16,9 6 4-16,10 2 10 15,12-1 5-15,10 6 3 16,-2-3-45-16,6 1-116 16,-3-2-113-16</inkml:trace>
  <inkml:trace contextRef="#ctx0" brushRef="#br0" timeOffset="28145.9098">24085 15168 830 0,'0'0'393'0,"-2"4"-156"0,-2 7-96 15,1 5-87-15,3 5-15 16,4 6-16-16,7-2-6 16,4-1-9-16,1-3 0 15,6-8-5-15,4-6 43 16,4-11 52-16,-2-7 19 15,-4-9 45-15,-7-3-28 0,-10-2-41 16,-1 0-15 0,-13 1-38-16,0 5-16 15,-7 4-58-15,2 8-73 0</inkml:trace>
  <inkml:trace contextRef="#ctx0" brushRef="#br0" timeOffset="28512.0483">24540 15161 762 0,'-7'0'408'0,"-11"0"-115"0,-2 3-87 16,-2 5-110-16,1 0-48 16,3 8-48-16,3 1-8 15,7 4-11-15,5 3 7 16,5 0 13-16,6-2 9 16,7-3 44-16,0-7 17 15,6-7 42-15,-3-5 22 16,-5-6-2-16,-3-3-11 15,-7-4-34-15,-5 0-21 16,-2 2-37-16,-4 2-4 16,-3 6-116-16,2-1-65 0</inkml:trace>
  <inkml:trace contextRef="#ctx0" brushRef="#br0" timeOffset="28744.7878">24592 15146 969 0,'15'-1'451'16,"13"-1"-154"-16,9 3-177 16,2-1-14-16,-6 0-42 15,-4 0-26-15,-6 0-15 16,-2 1-1-16,-4 3-9 15,-2-4-34-15,-7 2-124 0,-2-2-74 16,-5-2-150-16,-2-1-60 16</inkml:trace>
  <inkml:trace contextRef="#ctx0" brushRef="#br0" timeOffset="28892.0428">24815 15141 378 0,'-7'3'257'16,"7"4"11"-16,-8-2-14 15,0 6-48-15,8 4-32 16,-5 4-49-16,2 4-30 0,4 2-48 15,-2-2-13-15,3-2-17 16,2-4-3-16,1-4 1 16,4-5-10-16,1-6-117 15</inkml:trace>
  <inkml:trace contextRef="#ctx0" brushRef="#br0" timeOffset="29106.0151">25027 15318 1232 0,'0'0'504'0,"2"0"-295"15,0 1-43-15,-2-1-38 16,0 0-28-16,0 0-49 0,0 0-16 15,0 0 4-15,0 0-42 16</inkml:trace>
  <inkml:trace contextRef="#ctx0" brushRef="#br0" timeOffset="31543.7172">22254 16059 869 0,'-15'-5'368'0,"-19"-15"-172"16,1-1-23-16,6-10-17 15,7-3-29-15,20-6-64 16,7-1-18-16,23 5-12 15,8 4-8-15,13 16-16 16,1 10-4-16,-2 23-7 16,-4 14-1-16,-25 19 10 15,-7 5 9-15,-24 9 12 16,-18-4 1-16,-17-7 1 16,-9-3-5-16,-4-13-2 15,-1-7-2-15,16-14-10 16,3-10-6-16,15-10-12 15,8-7-9-15,14-6-12 0,6 2-5 16,14 0-8-16,10 6 8 16,13 2 23-16,8 7 10 15,13 11 12-15,-3 3 2 16,-10 10-2-16,-1-1 27 16,-13-5-37-16</inkml:trace>
  <inkml:trace contextRef="#ctx0" brushRef="#br0" timeOffset="31959.8089">23000 16088 771 0,'4'7'296'0,"1"7"-181"16,-2 3-33-16,-5 1 5 16,1 4-11-16,-2-3-32 15,3 0-7-15,-1-10-5 16,0-6 6-16,1-5 9 0,1-8 0 15,3-5 2-15,2-3-11 16,6-4-7-16,3-1 13 16,5 0 23-16,2 4 2 15,6 6-1-15,2 5-18 16,-1 10-36-16,-2 4-3 16,-9 9-4-16,-8 5 1 15,-10 7 4-15,-8 4 19 16,-1 3-127-16,4-1-128 0</inkml:trace>
  <inkml:trace contextRef="#ctx0" brushRef="#br0" timeOffset="32413.7783">23533 16136 789 0,'-3'-9'405'15,"-4"-7"-118"-15,-8-2-84 16,-6-2-15-16,-8-2-45 15,0 7-30-15,1 4-67 16,8 10-27-16,6 12-42 16,4 2-10-16,10 8-4 15,3 1 4-15,7-3 17 16,2 0 5-16,7-4 11 16,-5-8 6-16,2-7 8 15,0-10 7-15,-4-7 2 0,3-4 2 16,0-3-9-16,0-7-3 15,6-8-7-15,2-4-1 16,4 0 0-16,1 9-2 16,1 19-1-16,1 11-2 15,-5 22-1-15,3 7-1 16,-3 19 1-16,-2 4 1 16,-3 0 4-16,-5-3 1 15,-6-13 3-15,-1-5 3 0,-8-10 9 16,4-7 15-16,-9-10 20 15,-3-7 0-15,-5-4-3 16,-6-3-16-16,-9-2-22 16,-4 4-7-16,-4 5-15 15,-2 2-9-15,9 15-40 16,5 2-51-16,15 8-168 16</inkml:trace>
  <inkml:trace contextRef="#ctx0" brushRef="#br0" timeOffset="32766.7954">23734 15972 791 0,'11'-20'437'0,"7"-14"21"16,15 3-307-16,-1 5-16 15,7 12-38-15,-1 7-38 16,4 18-34-16,1 8-4 15,-7 19 5-15,-1 3-6 16,-11 10-3-16,-8-2 1 16,-8-10-2-16,-3-4 1 15,-4-13-1-15,2-5 1 16,1-9 1-16,-1-7 4 0,2-9-1 16,-4-9-1-16,-6-4-24 15,-5 2-6-15,-11 1-9 16,1 7-3-16,-4 6-2 15,1 7-12-15,3 16-7 16,-3 4 0-16,-2 13 21 16,6 0 10-16,4 1-5 15,7-6-13-15</inkml:trace>
  <inkml:trace contextRef="#ctx0" brushRef="#br0" timeOffset="33173.212">24417 15704 997 0,'-2'-7'489'16,"2"-2"-206"-16,-7 9-151 15,2 13-38-15,-4 24-76 16,-7 14-14-16,1 34 14 16,0 8-2-16,-1 10-2 15,2-3-1-15,0-12 7 16,-3-4-26-16,11-20-94 16,6-7-112-16</inkml:trace>
  <inkml:trace contextRef="#ctx0" brushRef="#br0" timeOffset="33569.9136">24611 16048 751 0,'-17'-5'443'16,"-12"-4"-46"-16,-5 11-223 16,2 3-49-16,-2 10-86 15,9 5-32-15,11 3-22 16,12 7-5-16,19 1 6 15,7-2 4-15,13-4 18 16,-1-3 12-16,-3-13 15 16,-3-2 11-16,-10-9 59 15,-6-6 9-15,-13-9 0 16,-4-1-9-16,-11-4-68 16,-5 3-21-16,-2 2-98 15,3 4-70-15</inkml:trace>
  <inkml:trace contextRef="#ctx0" brushRef="#br0" timeOffset="33748.6807">24648 16107 706 0,'18'-4'377'0,"13"-6"-100"16,12 2-116-16,-1 1-28 15,2-3-64-15,-9 1-24 16,-10 3-24-16,-3-3-2 15,-16 5-10-15,1 4-49 16,-8 0-153-16,-5 3-136 16</inkml:trace>
  <inkml:trace contextRef="#ctx0" brushRef="#br0" timeOffset="33860.7219">24846 16074 677 0,'0'9'377'0,"1"6"-98"0,-2 4-127 16,0 2-44-16,2 4-70 15,0 1-13-15,2-2-34 16,2-2-128-16</inkml:trace>
  <inkml:trace contextRef="#ctx0" brushRef="#br0" timeOffset="34385.9255">25222 15996 1134 0,'-8'-3'465'16,"-15"-4"-301"-16,2 6-61 16,1 4-68-16,-3 7-25 15,6 6-14-15,2 1-3 16,6 1 1-16,6-1 1 0,7-3 2 15,3-1 2-15,4-6 1 16,0-4 4-16,0-5 8 16,-3 0 3-16,-4-4 6 15,-2-2-1-15,-6 3-9 16,-1 2-7-16,-9 3-12 16,-3 6-5-16,-3 5-1 15,3 3 1-15,5 3 2 16,6 0 1-16,6 2 0 15,6-2 0-15,9-3 4 16,5-6 0-16,10-3 5 16,0-5 2-16,4-7 5 15,2-1 1-15,-6-7 13 16,2 3-1-16,-5 5 12 16,-5 3 15-16,-3 5 8 15,-7 2 9-15,-9 9 13 16,-4-2 1-16,-10 11-1 15,0 0-5-15,-7-1-22 0,-1 5-15 16,1-6-17-16,-1 0-2 16,6-7-120-16,0-2 33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37:28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19805 16798 896 0,'0'-3'426'0,"0"-4"-177"16,2 13-79-16,-2 26-95 0,1 15-31 15,6 29-23 1,1 12 2-16,4 7-2 0,-1 0 2 16,-5-9-1-16,2-10 1 15,-4-19-8-15,5-12-47 16,-2-16-209-16</inkml:trace>
  <inkml:trace contextRef="#ctx0" brushRef="#br0" timeOffset="298.7494">20264 16839 1050 0,'-5'8'452'0,"-16"16"-251"15,-13 4-24-15,-19 12-36 16,-3 5-34-16,-3 1-44 15,1 0-14-15,4-3-34 16,3-5-10-16,11-5-9 16,9 2-4-16,21-4-7 15,10 0 2-15,19 2 5 16,15-3 1-16,14 4 8 16,6-4 2-16,2-3 5 15,-3-3-20-15,-1-8-104 16,-4 0-82-16</inkml:trace>
  <inkml:trace contextRef="#ctx0" brushRef="#br0" timeOffset="687.5923">20493 17180 1130 0,'-17'-1'448'0,"-21"-1"-301"16,1 4-61-16,6 12-52 16,6 1-26-16,18 4-30 15,7 2-5-15,13-2 3 16,8 1 4-16,6 0 15 16,2-3 7-16,-5-4 10 15,-6-4 3-15,-8-7 7 16,1 0 5-16,-12-5-2 15,-2-1-3-15,-11 2-9 16,-8 2-7-16,-4 4-3 16,-7 5 0-16,3 6 5 15,3 2 2-15,10 3 4 16,11 2 3-16,14-2 4 16,7 0 1-16,11-2-2 15,5-6 0-15,-1-5-2 16,4 1-1-16,-9-8-8 15,-4-1-37-15,-4-6-219 16</inkml:trace>
  <inkml:trace contextRef="#ctx0" brushRef="#br0" timeOffset="826.3575">20429 17065 1195 0,'-8'-5'525'0,"-5"-5"-262"0,5 6-161 16,4 3-50-16,5 2-60 15,1 5 57-15,-2-6-296 16</inkml:trace>
  <inkml:trace contextRef="#ctx0" brushRef="#br0" timeOffset="1163.191">20610 17497 758 0,'9'10'332'0,"14"5"-136"16,3-1-59-16,5-8-27 15,1-5-7-15,-2-7-24 0,-2-6-8 16,-9-10-7-16,-5-5-8 16,-14-4-16-16,-4-1-4 15,-22-4-8-15,-7 0-5 16,-7 8-5-16,-4 6 0 15,8 17-13-15,6 9-8 16,10 17-14-16,8 8-6 16,4 13 18-16,7 3 10 15,6 5 10-15,4 2 7 16,9-6-1-16,-3-3 0 16,-1-8 2-16,-1-4-1 15,0-8-59-15,-1-3-91 0</inkml:trace>
  <inkml:trace contextRef="#ctx0" brushRef="#br0" timeOffset="1596.1751">21091 17397 931 0,'-17'-18'482'15,"-8"-8"-168"-15,0 4-146 16,-1 2-38-16,5 18-82 16,0 4-18-16,4 18-31 0,4 5-12 15,7 9-10-15,4 5-2 16,10-1 6-16,7-4 3 15,5-8 10-15,4-5 5 16,1-11 10-16,-3-2 4 16,1-12 13-16,-3-8 6 15,-8-9 8-15,-3-6 2 0,-13-11-5 16,-3-7-6-16,-9-15-5 16,0-8-4-16,0-5-9 15,4 5-5-15,10 9-13 16,5 10-7-16,13 10-10 15,5 2-4-15,9 11 8 16,-1 7-67-16,6 13-203 16</inkml:trace>
  <inkml:trace contextRef="#ctx0" brushRef="#br0" timeOffset="2128.1151">21418 17367 597 0,'-7'-8'357'16,"-9"-11"1"-16,-2 0-129 15,-6 7-72-15,-1 5-36 0,1 11-63 16,1 6-20-16,6 9-29 16,3 5-7-16,7 5 2 15,5-1 3-15,5 4 10 16,5-5 1-16,2-7 1 15,2-3 1-15,2-9 7 16,0-6 8-16,4-10 12 16,2-5 3-16,1-11-5 15,3-4-6-15,-2-2-16 16,0 0-7-16,4 6 0 16,-5 6-2-16,1 14 2 15,2 7-2-15,-7 12-8 16,1 6 0-16,-4 8 1 15,-8 2 2-15,-6 1 6 16,-3-5 3-16,-9-4 6 0,-3-6 2 16,-2-4 5-16,0-3-37 15,-2-9-80-15,3-2-66 16,7-6-324-16</inkml:trace>
  <inkml:trace contextRef="#ctx0" brushRef="#br0" timeOffset="2337.0914">21914 17290 1340 0,'-1'-2'593'15,"-4"2"-300"-15,4 2-176 16,0-2-41-16,0 0-60 15,1 0-13-15,0 0-48 16,0 0-78-16</inkml:trace>
  <inkml:trace contextRef="#ctx0" brushRef="#br0" timeOffset="2477.0113">21928 17457 1013 0,'-4'0'577'0,"1"0"-42"16,2 0-263-16,1 0-154 0,0 0-48 16,0-1-102-16,0-1-82 15</inkml:trace>
  <inkml:trace contextRef="#ctx0" brushRef="#br0" timeOffset="3079.5336">19664 17774 678 0,'-6'3'238'0,"1"1"-216"16,13 0 0-16,41-3 15 15,23-1 9-15,43-3 70 16,22 0 37-16,36 0 32 16,13 3-13-16,24 1-67 15,-2 2-42-15,-6-3-39 16,-12-3-6-16,-25 0-1 15,-62 1 0 1,-51 0 14-16,1 2-66 0</inkml:trace>
  <inkml:trace contextRef="#ctx0" brushRef="#br0" timeOffset="3712.0039">22755 17341 629 0,'-25'-8'338'0,"-29"-8"-50"16,2-6-57-16,8-12-43 16,8-2-26-16,11-9-70 15,11 1-32-15,16 3-58 16,8 4-11-16,23 8 1 16,11 7 3-16,23 18 4 15,7 8 0-15,0 20-1 16,-11 7 0-16,-26 13 3 0,-15 4 8 15,-26 2 13-15,-9 8 6 16,-25 3 4-16,-7 0-3 16,-11-7-5-16,-1-9 0 15,6-21 8-15,6-12 2 16,9-13-4-16,10-12-6 16,13 3-26-16,7 1-12 15,15-2-20-15,10 7-3 16,13 2 5-16,10 4 6 15,11 8 13-15,0 3 5 0,0-2 9 16,-6 3-15-16,-15 0-286 16</inkml:trace>
  <inkml:trace contextRef="#ctx0" brushRef="#br0" timeOffset="3996.0915">23221 17257 1015 0,'4'-7'494'0,"2"-5"-202"16,-1 14-163-16,1 11-33 15,-2 24-65-15,0 16-7 16,0 20 6-16,-1 5-1 15,2 2-3-15,-5 0 0 16,-5-11-7-16,-1-1-3 16,1-16 13-16,3-12-43 15,2-17-136-15,0-12-173 16</inkml:trace>
  <inkml:trace contextRef="#ctx0" brushRef="#br0" timeOffset="4169.9395">23286 17567 1033 0,'5'-1'419'0,"12"-3"-252"16,1-3-18-16,9 3-35 16,3-1-36-16,2 5-57 15,3 1-7-15,0 3-124 16</inkml:trace>
  <inkml:trace contextRef="#ctx0" brushRef="#br0" timeOffset="4428.5732">23499 17325 1142 0,'5'5'420'0,"4"10"-322"0,7 6-21 15,2 16 23-15,-1 1-2 16,0 0-5-16,-4-4-9 16,-1-8-23-16,2-8-9 15,-2-10 18-15,1-1 13 16,-1-13 9-16,1-3-2 0,1-13-33 16,0-8-19-16,-3-2-20 15,-1 1-54-15,-1 8-150 16,-3 3-156-16</inkml:trace>
  <inkml:trace contextRef="#ctx0" brushRef="#br0" timeOffset="4746.2326">23911 17435 1105 0,'-4'6'444'0,"1"7"-286"15,1 5-16-15,-5 5-22 16,2-2-34-16,-1-1-38 16,2-4-19-16,4-5-17 15,1-4-2-15,8-8 1 0,-1-6 1 16,4-11 3 0,5 0-2-16,0-4-4 0,4 1-8 15,3 7-2-15,-4 2-2 16,-2 9 1-16,-2 3 10 15,-6 11 10-15,-3 4 4 16,-3 8 0-16,0 2-4 16,-3 2-3-16,-2-2-3 15,-4-5-36-15,0-5-70 16</inkml:trace>
  <inkml:trace contextRef="#ctx0" brushRef="#br0" timeOffset="4884.6676">23980 17225 1478 0,'-3'-6'603'0,"-3"-5"-409"15,2 5-73-15,4 8-105 16,4 6 36-16,6 10-216 16</inkml:trace>
  <inkml:trace contextRef="#ctx0" brushRef="#br0" timeOffset="5195.0977">24289 17301 1062 0,'0'-2'472'0,"1"2"-259"16,5 11-75-16,-6 25-87 15,1 14-20-15,1 25 4 16,-2 3 2-16,0 11 2 16,0 0-9-16,0-3-10 15,3-2-3-15,4-16-1 16,-1-8-1-16,-1-22-15 15,-4-9-57-15</inkml:trace>
  <inkml:trace contextRef="#ctx0" brushRef="#br0" timeOffset="5374.9624">24330 17662 850 0,'9'-2'410'0,"6"-4"-102"16,6 2-235-1,2 1-27-15,7 0-4 0,4 3-63 16</inkml:trace>
  <inkml:trace contextRef="#ctx0" brushRef="#br0" timeOffset="5868.5283">24652 17376 1132 0,'-14'-5'441'0,"-13"-1"-303"16,5 2-59-16,14 4-55 15,5 2-20-15,15 4-24 16,5 1-3-16,10 0 14 16,0 2 6-16,-2-1 7 15,0-2 4-15,-16-1 2 16,-8 0 0-16,-15 3 2 16,-11-1 1-16,-8 5 19 15,0-2 6-15,5 4 3 16,5 3-2-16,11 0-22 0,7 0-10 15,10-4-7 1,3-2 1-16,10 1 3 16,3-6 4-16,5-4 6 0,0-4 0 15,3-9-2-15,0 4-3 16,-3 4-8-16,4 3-3 16,-7 8-2-16,2-1-1 15,-6 5 2-15,-3 4 3 16,-4 1 21-16,-8 1 16 15,-8-2 37-15,-7-5 9 16,-7-5-7-16,-4-1-11 0,-1-5-51 16,-1 1-58-16,0-3-147 15</inkml:trace>
  <inkml:trace contextRef="#ctx0" brushRef="#br0" timeOffset="6123.4707">24992 17013 1003 0,'0'-4'486'0,"0"3"-189"16,0 6-98-16,0-5-99 0,0 7-24 15,-1 23-18-15,2 44-10 16,3-24-16-16,-1 6-12 16,3 5-9-16,-3-1-11 15,2-3-144-15,-3-7-230 16</inkml:trace>
  <inkml:trace contextRef="#ctx0" brushRef="#br0" timeOffset="6320.9729">25089 17688 1502 0,'0'0'641'0,"1"4"-343"15,0-1-93-15,-1-3-89 16,0 0-36-16,0 0-49 15,0 0-2-15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38:13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13510 14027 246 0,'-8'-4'180'0,"-10"-4"12"0,6-3-43 15,5-5-65-15,2 1-26 16,6-8-21-16,4 1-2 16,12-9-2-16,6-3 2 15,20-8-5-15,8-5 0 16,17 0 1-16,9 0-5 15,13 2-11-15,11 6-6 16,3 8-10-16,-3 9-3 0,-1 13-5 16,-8 7-1-16,6 13 1 15,3 6 0-15,6 8 4 16,4-2 2-16,14-6 8 16,6-9 23-16,6-12 25 15,7-5 13-15,-10-14 17 16,-6-5-8-16,-15-11-8 15,-15-4-8-15,-21-4-15 16,-8 0-9-16,-21 7-8 16,-15 0 2-16,-22 15-27 15,-13 2-43-15,-13 11-158 16,-2 4-210-16</inkml:trace>
  <inkml:trace contextRef="#ctx0" brushRef="#br0" timeOffset="583.971">16122 13257 318 0,'2'-4'194'0,"2"-1"-15"15,-2 1-19-15,-2 4-35 16,-1 0-27-16,0 0-42 16,-3 15-11-16,2 40-28 15,10-25-5-15,12 5-3 16,6 0 4-16,16-7 4 15,15-3 0-15,28-14 2 16,10-3-2-16,17-10 6 16,8-5 2-16,14-3-4 0,2-2-2 15,10 5-11-15,6 5-3 16,-5 10 0-16,4 6-1 16,-3 11 1-16,-5 5-1 15,-4 6 0-15,-5 1 0 16,-2 2 7-16,-3 4 2 15,-10 2 3-15,-4 2 1 0,-17-2-3 16,-7-1-15 0</inkml:trace>
  <inkml:trace contextRef="#ctx0" brushRef="#br0" timeOffset="1398.2338">15314 12480 448 0,'4'-11'262'0,"6"-6"-13"0,-1 0-40 15,-1 11-72-15,-3 6-32 16,-3 8-67-16,1 16-23 16,2 21-12-16,-2 8 1 15,0 18 6-15,-2-2 0 16,-1 0 5-16,-1-3 4 16,0-14-54-16,1-7-106 15</inkml:trace>
  <inkml:trace contextRef="#ctx0" brushRef="#br0" timeOffset="1641.9642">15566 12445 933 0,'0'-6'429'0,"-4"-2"-210"16,4 7-82-16,-1 8-84 15,1 9-23-15,5 17-9 16,-3 7 5-16,3 12-6 16,2 4-4-16,1 1-3 15,-2-3-2-15,4-4 1 16,0-7 24-16,0-8-132 16,5-9-98-16</inkml:trace>
  <inkml:trace contextRef="#ctx0" brushRef="#br0" timeOffset="1805.9648">15361 12797 747 0,'7'-2'348'0,"13"-5"-133"16,5 1-95-16,15 1-52 15,8 2-27-15,0-2-26 16,3 2-22-16</inkml:trace>
  <inkml:trace contextRef="#ctx0" brushRef="#br0" timeOffset="2450.0694">15770 12788 719 0,'-2'-4'412'15,"2"-2"-88"-15,0 6-158 16,0 0-48-16,0 0-77 15,0 5-20-15,4 24-6 16,5 35-4-16,-7-24-4 16,0-1 1-16,3-10 0 15,-2-4 2-15,2-9 3 16,0-8 0-16,-1-6-15 16,2-2-12-16,-2-8-27 15,2-3-12-15,1-9 1 16,3-2 8-16,3 2 22 15,-1 2 9-15,-2 2 11 16,1 4 1-16,-7 3 1 16,-1 6 0-16,-3 5 0 15,-2 4 2-15,1-6 8 16,0 0 6-16,-2 6 6 16,-4 7-1-16,-16 29-4 0,20-28-5 15,3-4 0-15,6 2 0 16,8-7-1-16,6 1-1 15,11-2-1-15,2-2-22 16,3 0-190-16</inkml:trace>
  <inkml:trace contextRef="#ctx0" brushRef="#br0" timeOffset="2764.4379">16270 12475 854 0,'-12'0'409'16,"-9"0"-174"-16,-6 12-83 15,-2 6-30-15,0 12-58 16,0 9-15-16,8 10-41 16,9 4-8-16,6 8 2 0,9-1-1 15,11-3 0-15,1-1 1 16,7-14 8-16,1-6-30 16,7-13-180-16</inkml:trace>
  <inkml:trace contextRef="#ctx0" brushRef="#br0" timeOffset="3166.3449">16320 12680 957 0,'4'-1'398'0,"10"-2"-230"16,8 0-58-16,12 3-32 16,3-1-22-16,3 4-20 15,-4 0-9-15,-8 2-11 16,-4 2-2-16,-11-3-6 16,-6 4 0-16,-6 4 0 15,-4 3 1-15,-12 7-1 16,2 0 0-16,-13 5-2 15,3 1-1-15,6 2-2 16,-3-4-1-16,12-4-3 0,4 0-3 16,5-9 1-16,7 1 2 15,8-7 9-15,2-6 6 16,8-1 3-16,4-4-1 16,0-3-7-16,3 1-6 15,-2-5-100-15,-3 2-93 16</inkml:trace>
  <inkml:trace contextRef="#ctx0" brushRef="#br0" timeOffset="3362.783">16335 12858 760 0,'0'1'359'0,"1"0"-122"15,9-1-65-15,19-1-55 16,6-1-23-16,18-2-47 16,-1 1-16-16,-5-3-15 15,-3 1-37-15,-11 3-286 16</inkml:trace>
  <inkml:trace contextRef="#ctx0" brushRef="#br0" timeOffset="3613.867">16663 12510 978 0,'15'7'401'0,"11"9"-243"0,15 17-101 16,-1 9 19-16,-9 14 15 15,-11 8 6-15,-23 15 4 16,-8 3-27-16,-11-10-39 16,3-9-8-16,5-23-13 15,3-9 448-15</inkml:trace>
  <inkml:trace contextRef="#ctx0" brushRef="#br0" timeOffset="9562.9492">16120 13249 486 0,'-3'0'315'0,"-3"-1"-3"0,-1 5-54 16,-14 8-97-16,-5 6-49 15,-18 11-112-15</inkml:trace>
  <inkml:trace contextRef="#ctx0" brushRef="#br0" timeOffset="12790.5784">19463 14449 825 0,'-3'-12'326'16,"-1"-15"-212"-16,4-3-30 15,16-1-14-15,8-2-6 16,6 4-15-16,7 2-10 0,1 10-16 16,2 7-13-16,8 14-15 15,2 8-5-15,10 17-5 16,5 10 2-16,-1 9 7 15,-2 0 5-15,5-7 5 16,-5-8 3-16,7-18 4 16,-2-6 3-16,-13-13 6 15,-5-5 5-15,-24-8 12 16,-4-2 3-16,-18-8 2 16,-5-3-3-16,-7 1 0 15,-6 0 2-15,-4 9-1 16,1 6-6-16,-1 7-23 15,6 5-17-15,13 7-23 16,6 5-1-16,16 7 3 16,10 3 9-16,4 3 12 15,0-3 4-15,-8 0 8 16,-9-3 3-16,-6-4 11 16,-4-2 3-16,-6-1 3 15,-6 0-1-15,-8-1-60 0,-4 5-86 16</inkml:trace>
  <inkml:trace contextRef="#ctx0" brushRef="#br0" timeOffset="13319.9527">19554 13673 610 0,'0'10'240'16,"-2"7"-115"-16,2 11-66 15,3 5 9-15,-3 0 0 16,0-2-29-16,-1-4-6 0,1-8-3 16,1-11 4-16,2-4 6 15,-3-15 0-15,-4-5 0 16,1-9-9-16,-2-4-5 15,5-1-8-15,1 2-4 16,5 3-7-16,6 0-5 16,7 3-3-16,2 2 3 15,4 5 6-15,1 6 3 0,-9 8 21 16,-1 1 5-16,-3 14 21 16,-6 1 12-16,-3 11-10 15,-3 4-4-15,-1 2-23 16,2 3-12-16,1-7-21 15,7-3-56-15</inkml:trace>
  <inkml:trace contextRef="#ctx0" brushRef="#br0" timeOffset="13487.4265">19927 13862 1008 0,'-3'1'502'16,"-3"0"-122"-16,2 2-270 0,3-3-43 16,1 0-48-16,0 0-24 15,0 0-184-15</inkml:trace>
  <inkml:trace contextRef="#ctx0" brushRef="#br0" timeOffset="13675.6062">19975 13650 1178 0,'2'-1'503'0,"-2"0"-234"0,15 8-196 16,1 8-29-16,12 11-21 16,4 4-8-16,1 5-1 15,-6-1 0-15,-6-4-3 16,0-3-45-16,-3-8-194 15</inkml:trace>
  <inkml:trace contextRef="#ctx0" brushRef="#br0" timeOffset="13844.7238">20241 13663 952 0,'-6'-2'495'0,"-10"4"-162"16,-1 2-94-16,-4 15-107 15,-3 1-46-15,0 7-30 16,0 1-21-16,4 0-28 16,3 1-50-16,6 2-202 0</inkml:trace>
  <inkml:trace contextRef="#ctx0" brushRef="#br0" timeOffset="14026.7555">20387 13946 1486 0,'1'3'598'0,"-1"1"-385"16,0 1-77-16,-1-5-77 16,-1 0-22-16,1-1-141 15,0-1-96-15</inkml:trace>
  <inkml:trace contextRef="#ctx0" brushRef="#br0" timeOffset="14253.1428">19530 14064 1064 0,'6'-4'410'0,"9"4"-232"16,33 2-141-16,25 1 5 16,42 4 37-16,13-5-6 15,21-1-6-15,-2 2-8 16,-19-3-41-16,-10 1-42 16</inkml:trace>
  <inkml:trace contextRef="#ctx0" brushRef="#br0" timeOffset="19150.9751">20946 13448 329 0,'-2'3'145'15,"1"-2"-40"-15,8 0-4 16,-7-1 10-16,21-1 4 15,62-2-20-15,-18 1-5 16,25 1-9-16,5 1-10 16,0 2-19-16,-8 2-8 0,-23-3-19 15,-12-1-6 1,-22-1-4-16,-10 1-3 0,-12 0-11 16,-8 1-39-16</inkml:trace>
  <inkml:trace contextRef="#ctx0" brushRef="#br0" timeOffset="19983.9688">21871 13242 394 0,'-19'0'264'16,"-28"2"16"-16,3 7-121 15,-5 11-90-15,4 8-22 16,11 19-31-16,4 7-7 15,22 12-15-15,8 0 1 16,19-9 2-16,16-4 2 0,20-15 1 16,11-5 1-16,11-18 4 15,-1-11 2-15,-4-15 42 16,-7-9 32 0,-11-15 61-16,-12-4 38 0,-23-12 21 15,-18-4-7-15,-28-5-39 16,-14-4-30-16,-19 8-49 15,-5 8-28-15,0 17-26 16,-1 10-13-16,7 16-11 16,5 5-50-16,13 10-147 15,11 5-106-15</inkml:trace>
  <inkml:trace contextRef="#ctx0" brushRef="#br0" timeOffset="20253.3545">21896 13276 913 0,'1'-1'452'0,"-1"-2"-174"0,-6 7-139 15,5-4-34-15,0 15-65 16,-4 56-14-16,5-11-6 16,-1 3-5-16,1-1-3 15,-1-3 2-15,3-10-64 16,2-8-74-16</inkml:trace>
  <inkml:trace contextRef="#ctx0" brushRef="#br0" timeOffset="20457.8562">21576 13463 832 0,'8'0'358'0,"14"0"-125"0,14 1-90 16,23 6-11-16,6-1 4 15,9 4-47-15,-3 0-21 16,-15-2-30-16,-4 1-17 16</inkml:trace>
  <inkml:trace contextRef="#ctx0" brushRef="#br0" timeOffset="21267.2789">22027 13529 436 0,'7'-2'251'0,"7"-3"10"16,20-2-150-16,19 0-6 16,33-1 3-16,9 6-13 15,22 8-23-15,-1 2-6 16,-10 3-31-16,-6 0-11 16,-24-7-7-16,-12 2-60 0</inkml:trace>
  <inkml:trace contextRef="#ctx0" brushRef="#br0" timeOffset="23331.6668">22710 13545 577 0,'2'-2'220'0,"11"-1"-127"16,10 0-38-16,17 3-13 15,7 3 10-15,20 3-6 16,5 1 10-16,12-1 25 16,6-2-1-16,-4 5-12 15,-3-5-15-15,-9-4-30 16,-3-3-5-16,-4-10-7 0,0 5-3 15,-9 2-35-15,-9 4-94 16</inkml:trace>
  <inkml:trace contextRef="#ctx0" brushRef="#br0" timeOffset="24074.1787">23835 13260 835 0,'-14'-4'360'0,"-22"-3"-188"15,-2 4-55-15,-1 10-57 16,-1 8-28-16,5 18-39 16,5 8-9-16,14 18-5 15,9 6 3-15,17-1 9 16,13-3 2-16,21-12 5 15,8-7 1-15,11-13 2 16,6-8 3-16,7-19 9 16,1-9 5-16,-7-16 53 15,-8-6 33-15,-29-9 59 16,-11-3 23-16,-35-11-8 16,-18-5-22-16,-25-1-61 15,-8 2-29-15,-2 14-50 0,4 7-15 16,9 18-31-16,7 5-51 15,4 15-164-15,11 6-101 16</inkml:trace>
  <inkml:trace contextRef="#ctx0" brushRef="#br0" timeOffset="24344.944">23859 13297 714 0,'-2'-6'391'0,"-2"-3"-73"16,1 8-147-16,2 15-127 15,1 11-10-15,2 18-13 16,9 13 3-16,-1 5 4 15,-6-1-3-15,2-7 0 16,-5-11 0-16,3-10-48 16,0-5-75-16</inkml:trace>
  <inkml:trace contextRef="#ctx0" brushRef="#br0" timeOffset="24519.3972">23640 13528 947 0,'15'3'387'0,"10"2"-211"15,25 2-99-15,2 0 15 0,15 2-12 16,-1 1-14-16,-3-2-20 16,2-4-22-16</inkml:trace>
  <inkml:trace contextRef="#ctx0" brushRef="#br0" timeOffset="24953.2866">24221 13523 747 0,'-1'2'314'0,"0"3"-179"16,1 0-35-16,0-5-14 15,0 0-7-15,28 3-12 16,40 3-8-16,-5-6-18 16,6 2-6-16,22 1 3 15,2-1-2-15,-11-2-4 16,-3 2-3-16,-25-3-9 15,-8 1-4-15,-13 1-36 16,-7-1-56-16,-12 2-385 16</inkml:trace>
  <inkml:trace contextRef="#ctx0" brushRef="#br0" timeOffset="25620.9132">24833 13446 575 0,'0'-2'340'0,"0"-3"-6"0,7 5-142 16,2 1-98-16,4 6-15 16,9 6-38-16,1-1-15 15,6 8-14-15,2-2-2 16,-6-5 1-16,-4 2 4 0,-12-4 14 15,-4-2 17-15,-14 7 30 16,-5 1 11-16,-12 5 0 16,-4 0-16-16,3-4-32 15,0 1-17-15,13-5-112 16</inkml:trace>
  <inkml:trace contextRef="#ctx0" brushRef="#br0" timeOffset="26293.7152">20584 13041 922 0,'0'-3'409'16,"4"-2"-204"-16,5 6-72 15,16 10-69-15,2 1-12 16,16 9-13-16,1 2-3 0,-4 3-9 16,1 0-2-16,-16-4-25 15,-2-6-55-15,-10-8-207 16</inkml:trace>
  <inkml:trace contextRef="#ctx0" brushRef="#br0" timeOffset="26454.3785">20894 13071 652 0,'-12'-1'397'16,"-6"-1"-14"-16,-8 2-222 15,0 3-46-15,-6 8-63 16,-3-2-23-16,0 7-22 15,4 1-16-15,7-1-122 16,6 3-315-16</inkml:trace>
  <inkml:trace contextRef="#ctx0" brushRef="#br0" timeOffset="27509.9487">24769 12987 886 0,'-2'-1'379'0,"-2"1"-213"16,4 3-68-16,0-3-60 16,0 0-24-16,1 11-16 15,2 4 0-15,22 30 3 16,-5-30 4-16,5-5 3 15,1 0 2-15,-5-7 6 16,0-1 4-16,-10-4 5 16,-3-3 2-16,-5-3 1 15,-3-3-3-15,0 1 3 16,-5-1 0-16,4 5-9 16,1 6-8-16,1 2-16 15,-1-2-9-15,0 0-6 16,9 15 5-16,26 41 5 15,-21-25 4-15,-8 0 25 16,-11-10 15 0,1-11 33-16,2 0 13 0,-29 18 3 15,-6-8-5-15,-7-16-26 0,16-15-16 16,11-3-118-16,9-2-82 16</inkml:trace>
  <inkml:trace contextRef="#ctx0" brushRef="#br0" timeOffset="32529.3174">22930 13576 411 0,'-3'-2'244'0,"1"-4"-16"16,2 1-19-16,-1 4-31 15,0 0-14-15,0 1-53 16,0 0-29-16,-1 0-54 16,1 5-20-16,-5 25-10 15,0 39 0-15,2-24 0 16,5 6 2-16,7 4 4 16,0-1 4-16,3-7 3 15,-2-4-20-15,1-12-195 16</inkml:trace>
  <inkml:trace contextRef="#ctx0" brushRef="#br0" timeOffset="32839.9361">22497 13969 414 0,'8'-3'202'0,"18"2"-20"16,13-2-67-16,26 5 5 15,15 3 9-15,16 0 7 16,4 2-11-16,-1-3-35 15,-9 0-10-15,-11-3-44 16,-15 1-11-16,-22-3-36 16,-10-1-64-16</inkml:trace>
  <inkml:trace contextRef="#ctx0" brushRef="#br0" timeOffset="33148.9986">22651 13991 686 0,'-4'3'284'15,"-4"7"-151"-15,2 7-47 16,5 13-10-16,1 9-4 0,5 11-11 16,2 5-10-16,0 6-20 15,1 2-4-15,-2-8-4 16,-1-5-1-16,0-14-41 16,1-8-70-16</inkml:trace>
  <inkml:trace contextRef="#ctx0" brushRef="#br0" timeOffset="33379.3104">22614 14450 570 0,'24'0'281'0,"16"0"-38"15,23 2-122-15,9 3 15 16,11 0-5-16,1 0-29 16,-2 1-45-16,-3 1-22 15,-17-2-18-15,-7 0-4 16,-17-1-42-16,-7-1-64 16</inkml:trace>
  <inkml:trace contextRef="#ctx0" brushRef="#br0" timeOffset="33686.2046">23295 14071 1012 0,'-4'-3'408'0,"-1"3"-270"16,-1 0-49-16,3 7-51 15,3 5-15-15,3 11-11 16,5 6 0-16,2 13-3 16,-2 7-1-16,-5 10-1 15,-2 3 1-15,3-3 6 16,-2-4-6-16,3-12-94 15,-4-11-112-15</inkml:trace>
  <inkml:trace contextRef="#ctx0" brushRef="#br0" timeOffset="34308.3961">22842 14170 572 0,'2'-1'299'16,"9"0"-56"-16,-1 1-117 16,7 1-8-16,7 2-33 15,-8 3-23-15,2 1-26 16,-6-1-4-16,-10 2-6 16,-2 1-2-16,-5 4-2 15,-2-1-3-15,-5 4-7 0,-1 1-4 16,-2 2-4-16,2 3-3 15,8-3-1-15,1-1 0 16,11-4-1-16,1-4-2 16,6-2-1-16,6-4 0 15,5-3 3-15,0-1-9 16,2-4-133-16,-205-104-699 109,185 108 1179-93,-3 0-157-16,4 0-35 16,4 0-50-16,7 0-52 15,7 1-13-15,8 0-21 16,4 2-4-16,0-1-39 15,-4-1-112-15</inkml:trace>
  <inkml:trace contextRef="#ctx0" brushRef="#br0" timeOffset="34473.2827">22995 14165 422 0,'6'1'193'0,"2"-1"-36"16,8 5-175-16,2-1-156 15</inkml:trace>
  <inkml:trace contextRef="#ctx0" brushRef="#br0" timeOffset="34626.041">23150 14105 890 0,'0'3'434'0,"-1"-1"-158"0,-3 6-145 16,1 2-37-16,2 9-43 16,0 0-8-16,2 7-16 15,4-1 0-15,2-1-88 16</inkml:trace>
  <inkml:trace contextRef="#ctx0" brushRef="#br0" timeOffset="35123.1937">22972 14518 849 0,'-2'-1'383'0,"0"-1"-185"16,-2 2-51-16,3 0-75 15,0 0-32-15,0 0-35 16,0 25 1-16,-3 44 6 16,-3-23 0-16,7 11 1 15,1-1 1-15,1-5 8 0,5-6-41 16,-4-13-146-16</inkml:trace>
  <inkml:trace contextRef="#ctx0" brushRef="#br0" timeOffset="35375.881">22826 14879 811 0,'5'1'385'16,"5"1"-120"-16,7 1-169 15,5 0-9-15,16 2-45 16,6 1-20-16</inkml:trace>
  <inkml:trace contextRef="#ctx0" brushRef="#br0" timeOffset="36203.0094">22992 14854 362 0,'-3'0'169'0,"-2"-2"-65"16,4 4-16-16,1-2-10 15,0 0-13-15,17 2-20 16,53 4-8-16,0-6 17 16,10-3 13-16,30 3 23 15,9 0 6-15,14 4-28 16,-1 2-21-16,-9-3-25 15,-5 0-5-15,-20-3-3 0,-6 0-19 16</inkml:trace>
  <inkml:trace contextRef="#ctx0" brushRef="#br0" timeOffset="37149.8143">24024 13717 719 0,'-1'0'315'16,"-2"2"-176"-16,0 6-53 16,3 16-63-16,1 13-15 0,9 29-8 15,5 10 0-15,5 17-1 16,0 7 1-1,-4 2 7-15,-4 1 1 0,-5-6 1 16,-1-9 0-16,-4-11 3 16,1-6 26-16,-3-11 14 15,0 0 3-15,-3-12-1 16,1-4-25-16,2-10 9 16,0-11-61-16</inkml:trace>
  <inkml:trace contextRef="#ctx0" brushRef="#br0" timeOffset="37921.1212">24046 13774 328 0,'-3'0'182'16,"-2"5"-13"-16,-5 0-16 15,-6 5-17-15,-1 0-5 0,-5 3-28 16,2 1-27-16,4-1-34 16,5 4-11-16,5-1-13 15,0-4-2-15,6-4 2 16,0-5 10-16,0-9 3 15,11-1 0-15,-1-8-6 16,5-4-10-16,2-3-7 16,1-2 1-16,-2 2-1 15,-1 3-5-15,-5 4 36 16,-3 6 6-16,0 9-5 16,1 6 0-16,4 12-41 15,5 8-7-15,12 12 4 16,3-1 4-16,8 1-94 15</inkml:trace>
  <inkml:trace contextRef="#ctx0" brushRef="#br0" timeOffset="44561.5652">21749 13732 176 0,'3'-5'145'16,"-1"1"22"-16,1-1-19 15,-2 0-4-15,1 5-20 16,-2 0-23-16,-2 0-53 15,1 0-18-15,-4 20-18 16,-13 47 2-16,11-1 1 0,4 8-6 16,1 20-7-16,-1 7 0 15,2 5 1-15,-2 4 1 16,1-11 3-16,0-9 0 16,2-19 3-16,1-9 1 15,0-19 8-15,4-9 4 16,1-17 3-16,2-7-26 15</inkml:trace>
  <inkml:trace contextRef="#ctx0" brushRef="#br0" timeOffset="47450.1117">21765 14788 455 0,'3'1'246'0,"-1"2"-63"15,3 2-27-15,-5-5-40 16,0 0-13-16,25 12-17 15,41 7-21-15,-14-19-34 0,6-4-15 16</inkml:trace>
  <inkml:trace contextRef="#ctx0" brushRef="#br0" timeOffset="54281.9395">21760 14807 346 0,'1'0'213'0,"1"2"8"16,7 2-36-16,6 4-55 16,5 0-35-16,12 0-53 15,2-4-77-15</inkml:trace>
  <inkml:trace contextRef="#ctx0" brushRef="#br0" timeOffset="55720.8036">23497 14792 718 0,'-4'5'262'0,"1"8"-194"16,-3 5-34-16,2 4 3 15,1 2 7-15,2-2 8 16,1 1 3-16,0-8-3 16,-3-4-7-16,0-6-1 15,1-3 14-15,0-5 4 16,1 2-2-16,0 0-19 15,-1 0-18-15,-1-10-11 16,-6-32-1-16,11 21-2 16,-1-1 0-16,5-3 1 15,-3 3 2-15,0 4 6 16,-2 0 2-16,0 10 4 16,1 1-1-16,2 4-14 15,-2 4-8-15,2 4-11 16,-4-4-7-16,0 0 4 15,8 4 2-15,17 5 1 16,29 33-1-16,-24-29 6 0,1 1 2 16,-1 0 4-16,-1-2 5 15,-5 2 0-15,-8-4 0 16,-2 1 0-16,-5-3 1 16,-6-2 2-16,0-3 0 15,-7-1 6-15,-2 0-1 16,-8-2-3-16,-6 2-3 15,-6 5-8-15,-9-1-3 16,0 4 1-16,-1-1 2 16,5-2-1-16,5 1 0 0,8-2-1 15,5-3-1-15,7-3-9 16,8-4-5-16,7-5-3 16,5 0-1-16,6 0 7 15,3 0 3-15,3 2 2 16,-1-3 1-16,4 2 4 15,-1 1 2-15,-2-1 3 16,-3 3 4-16,-7-1 2 16,-5 2 2-16,-9 0 5 15,-2 3-2-15,-13 1-5 16,-4 2-3-16,-11 4-7 16,-5 0 0-16,0 3 3 15,1 0 0-15,6-4 3 16,3 0-1-16,8-5-1 15,4 0-1-15,10 0-3 16,1-3-4-16,7 0-4 0,2-3-2 16,6-2 2-16,2 2 1 15,4-1 4-15,0 0 2 16,-1 2 4-16,-2 0 2 16,-8 0 12-16,-6 3 5 15,-10 1 3-15,-7-1 0 16,-11-1-5-16,-2-1-4 0,-5-5 1 15,2-2-2 1,9 0-10-16,5 1-3 0,12 8-25 16,4 2 29-16,7 10-183 15</inkml:trace>
  <inkml:trace contextRef="#ctx0" brushRef="#br0" timeOffset="56580.226">22919 14858 524 0,'-1'-1'299'15,"-1"-2"-73"-15,2 5-92 16,0-2-29-16,0 1-62 16,0 29-12-16,1 51 1 15,-1-23-2-15,5 15 0 16,-2 2-11-16,2 0-5 15,4 0 0-15,-4-17 32 16,0-5-69-16</inkml:trace>
  <inkml:trace contextRef="#ctx0" brushRef="#br0" timeOffset="56912.9839">22612 15485 750 0,'1'4'288'0,"9"-2"-152"16,12 4-61-16,29-2-5 15,13-4 18-15,24-1-14 16,9-2-7-16,3-1-16 16,-1 4-9-16,-14 6-19 15,-12 0-8-15,-23 0-82 16,-13-2-64-16</inkml:trace>
  <inkml:trace contextRef="#ctx0" brushRef="#br0" timeOffset="57264.7307">22712 15504 740 0,'-2'4'287'0,"-2"11"-187"16,4 10-26-16,9 11 11 15,6 13-5-15,6 19-10 16,-3 2-4-16,-8 10-17 16,-6-3-9-16,-3-7-13 15,2-9-6-15,3-16-5 16,0-7-26-16,-1-17-212 16</inkml:trace>
  <inkml:trace contextRef="#ctx0" brushRef="#br0" timeOffset="57584.645">22788 16085 821 0,'5'1'348'0,"10"9"-142"0,12 2-150 15,12 2 15-15,17 2-13 16,7-2-22-16,14-5-7 15,4-7-10-15,0-2 9 16,-4-3-47-16,-16-4-237 16</inkml:trace>
  <inkml:trace contextRef="#ctx0" brushRef="#br0" timeOffset="57947.665">23349 15530 780 0,'-3'0'363'0,"-5"4"-153"0,6 12-133 15,-2 7-25-15,4 20-10 16,6 7 5-16,2 22-2 16,3 11-5-16,-1 3-18 15,1-3-3-15,-4-15 0 16,-2-9 0-16,5-15-40 15,-10-8-39-15,1-14-150 16</inkml:trace>
  <inkml:trace contextRef="#ctx0" brushRef="#br0" timeOffset="58401.8881">22893 15744 649 0,'0'-3'283'0,"2"0"-102"16,10 3-60-16,7 1-24 15,4 4-1-15,3 1-37 16,-4 1-15-16,-5 1-18 16,-8 2-5-16,-8 1-3 15,-5 4 0-15,-10 7-3 16,-5 3-3-16,-3 7-6 15,3-1-2-15,5 1-3 16,0-5 0-16,7-7-2 16,6-1-2-16,3-10-2 15,10-1-1-15,10-2 0 16,1-5 3-16,7-1 8 16,2-2-40-16,-5-3-137 15,-4-1-158-15</inkml:trace>
  <inkml:trace contextRef="#ctx0" brushRef="#br0" timeOffset="58572.078">22889 15885 752 0,'5'0'308'16,"4"2"-138"-16,6 0-85 15,11 1-35-15,2 3 0 16,10 0-34-16,-3-3-7 0,-3-2-70 15,-4-2-152-15</inkml:trace>
  <inkml:trace contextRef="#ctx0" brushRef="#br0" timeOffset="58737.3146">23005 15697 745 0,'1'2'276'0,"6"-2"-198"16,3 0-73-16,10 0-31 15,-1-3-80-15</inkml:trace>
  <inkml:trace contextRef="#ctx0" brushRef="#br0" timeOffset="58867.9467">23194 15632 697 0,'0'1'340'0,"0"5"-107"0,2 4-65 16,4 6-47-16,3 5-18 16,1 3-37-16,2 0-13 15,-3-2-19-15,-2 1 11 16,-5-4-138-16</inkml:trace>
  <inkml:trace contextRef="#ctx0" brushRef="#br0" timeOffset="59811.7063">22971 16176 567 0,'-3'0'343'15,"-1"0"-11"-15,0 7-195 16,-1 10-31-16,-2 14-30 16,3 10-9-16,4 19-16 15,-2-2-9-15,5 10-19 16,-2-3-7-16,-1-9-4 15,2 1-34-15</inkml:trace>
  <inkml:trace contextRef="#ctx0" brushRef="#br0" timeOffset="60420.0054">22381 16607 649 0,'-5'-2'323'0,"8"-1"-134"16,1 3-39-16,-4 0-53 15,19 4-25-15,59 7-11 16,-11-5 0-16,24-1-20 16,5 1-13-16,-9 1-10 15,-7 1 4-15,-20-4-93 16,-7 2-90-16</inkml:trace>
  <inkml:trace contextRef="#ctx0" brushRef="#br0" timeOffset="61906.3586">22331 16432 595 0,'2'0'303'16,"4"-1"-69"-16,-3 2-146 15,-3-1-28-15,0 0-31 16,3 15-13-16,15 46-8 16,-13-30-3-16,0 5 3 15,-2-3 1-15,-3-4 1 16,-4-2 3-16,-2-10 4 15,0-3 2-15,2-9 4 16,4-3 0-16,-3-5-5 0,2 2-3 16,0 0-11-16,0 0-3 15,1-11-1-15,2-35 0 16,-2 23 3-16,-2-4 2 16,-3-3 2-16,-1-2 1 15,1 4-2-15,-1 1-1 16,-1 12 12-16,2 4 1 0,-5 9-3 15,2 6-5 1,-5 8-17-16,-3 4-6 0,-1 8 5 16,-3 1 5-16,1 3 3 15,-1-3 3-15,3-8 2 16,3-3 1-16,4-5 3 16,1-5 0-16,7 1 1 15,0-2-3-15,1-6-6 16,1 3-2-16,0 0-9 15,0 0-1-15,2-4 0 16,19-11 2-16,34-30 4 16,-30 23 2-16,-1 3 4 15,-4 4 2-15,-2 4 4 16,-9 4 1-16,-9 4 0 16,-1 5-2-16,-14 6-3 15,0 7-1-15,-8 2-2 16,-4 1 1-16,-3 5 2 0,-1-4 1 15,3-2 2-15,4-4 0 16,7-7-2-16,6 0 0 16,8-5-6-16,2-1-4 15,5-3-4-15,-4 3-3 16,0 0-2-16,18-4-1 16,38-1 3-16,-25 14 1 15,5 3 8-15,0 5 4 0,-7-2 4 16,-5-5 2-16,-13 0 4 15,0-3 2-15,-5-2 8 16,-6-2 2-16,-4-6-7 16,-9 1-5-16,-13-5-14 15,-2 1-6-15,-6 1 2 16,-2-3 1-16,6 0 1 16,3 2 1-16,10 2-5 15,8 4-5-15,9 3-14 16,7 3-4-16,10 0 3 15,5 1 6-15,9 5 14 16,5-1 4-16,4 2 5 16,2-1 1-16,-5-5 9 15,-7-3 3-15,-15-3 10 16,-9-2 0-16,-7-4-24 16,-8-2-14-16,-6 0-31 0,-6-4-6 15,-6-1 21-15,0-1 8 16,0 1 20-16,5 4 1 15,9 2 2-15,7 1 4 16,7 4 5-16,9-4 4 16,3 0-1-16,2 0-3 15,6-1 0-15,-2 0 3 16,-3 6 10-16,-4-2 3 16,-6 8 4-16,-6 2-3 15,-9 1-8-15,-1 6-2 0,-14-1-5 16,6 4-2-16,-2-2 0 15,2-4-1-15,12-5 0 16,-1-4-2-16,7-4-2 16,5-1-2-16,5-4 0 15,6-2 0-15,2-1 0 16,1-1 1-16,2 4-2 16,-5 0 0-16,-1 3 3 15,-8 3-3-15,-2 1-111 16</inkml:trace>
  <inkml:trace contextRef="#ctx0" brushRef="#br0" timeOffset="62354.8541">21614 16605 526 0,'0'0'257'0,"5"0"-65"16,6 0-58-16,17-4-32 15,14 3 10-15,27 3-20 16,10 7-16-16,12 4-31 16,0-2-16-16,-5-2-33 15,-5-6 58-15</inkml:trace>
  <inkml:trace contextRef="#ctx0" brushRef="#br0" timeOffset="63074.874">21673 14774 340 0,'1'-1'215'0,"0"1"-33"15,-1 2-49-15,-1-2-83 16,0 23-36-16,1 67-25 16,5-9 0-16,2 30 4 15,-5 13 4-15,1 25 8 16,-1 10 3-16,-6 8 4 16,-3-1 0-16,-6-2-2 15,-1-4-1-15,2-16-2 16,4-11-1-16,8-25 0 15,1-13 0-15,1-20-47 16,2-9-25-16,-4-21-94 16</inkml:trace>
  <inkml:trace contextRef="#ctx0" brushRef="#br0" timeOffset="63803.0945">21648 14640 635 0,'-14'-2'301'0,"-16"2"-107"15,-9 1-43-15,-3 13-56 16,1 7-33-16,6 11-59 16,9 16-14-16,13 17-13 15,8 6-2-15,16 8 8 16,12-5 3-16,10-18 5 15,13-10 5-15,12-23 7 16,7-13 5-16,6-17 19 16,-5-13 28-16,-14-16 57 15,-16-8 19-15,-22-12 18 16,-13-3-11-16,-16-8-31 16,-10 3-14-16,-15 10-26 15,-5 7-21-15,-4 23-44 0,6 6-15 16,10 18-106-16,7 6-55 15</inkml:trace>
  <inkml:trace contextRef="#ctx0" brushRef="#br0" timeOffset="64125.3924">21634 14674 783 0,'-2'-1'383'0,"-3"1"-170"15,4 8-80-15,1 18-84 16,3 9-34-16,10 21-3 16,4 10-2-16,3 9-1 15,1 0 3-15,-8-6-88 16,-3-6-166-16</inkml:trace>
  <inkml:trace contextRef="#ctx0" brushRef="#br0" timeOffset="64351.5188">21398 14917 664 0,'11'-6'295'0,"25"-5"-91"15,13 4-58-15,19 7-5 16,12 3-21-16,2 9-63 16,1 3-9-16,-20 2-89 15</inkml:trace>
  <inkml:trace contextRef="#ctx0" brushRef="#br0" timeOffset="68470.1204">19605 14621 730 0,'-6'0'327'16,"-1"0"-139"-16,0 9-112 15,2 6-26-15,5 11-20 16,-3 3-11-16,3 6-13 15,0 1 0-15,3-1 1 16,-3-4 12-16,0-6-106 16,0-7-133-16</inkml:trace>
  <inkml:trace contextRef="#ctx0" brushRef="#br0" timeOffset="68687.7791">19529 14688 326 0,'1'-11'222'0,"9"-5"33"15,2 1-77-15,6 2-74 16,5 4-23-16,12 5-48 0,2 5-16 16,8 9-9-16,-3 6 7 15,-19 5 11-15,-8 1 3 16,-23 6 4-16,-11 0-4 16,-16 3-6-16,-2 1 0 15,2-8-3-15,0-5-9 16,14-9-92-16,4-6-73 15</inkml:trace>
  <inkml:trace contextRef="#ctx0" brushRef="#br0" timeOffset="69026.09">19818 14750 480 0,'1'12'255'16,"0"10"-86"-16,3 10-52 16,-1 0-19-16,2-5-49 15,0-3-14-15,-1-8-12 16,1-7 3-16,-2-7 30 16,0-2 5-16,-3-12 3 15,-4-6 0-15,1-6-28 16,-3-6-5-16,-2-1-8 15,3 0-4-15,-1 2-2 16,3 1 2-16,4 8 6 0,1 1 3 16,5 6-8-16,4 6-7 15,5 1-17-15,7 1-7 16,3 2-1-16,3 1 4 16,1 2-93-16,1 4-53 15,2 0-259-15</inkml:trace>
  <inkml:trace contextRef="#ctx0" brushRef="#br0" timeOffset="69238.1531">19826 14798 508 0,'-1'4'275'16,"0"5"-57"-16,8-3-78 15,10-1-22-15,8-2-41 16,9-2-28-16,-1-1-30 16,-3-2-5-16,-5 0-78 31,-14 2-130-31</inkml:trace>
  <inkml:trace contextRef="#ctx0" brushRef="#br0" timeOffset="69504.294">20083 14688 638 0,'-3'-2'320'15,"3"0"-74"-15,3 2-108 0,-3 0-56 16,7 0-7-16,23 0-21 15,36 2-14-15,-27 2-17 16,-3-2-6-16,-3 0-3 16,-6 0-12-16,-6-5-69 15,-4 1-60-15,-6-1-139 16,-3-1-60-16</inkml:trace>
  <inkml:trace contextRef="#ctx0" brushRef="#br0" timeOffset="69699.0487">20165 14728 336 0,'0'2'228'0,"2"4"13"16,2 4-35-16,1 8-41 16,0 2-29-16,0 9-36 15,-3 2-15-15,1 3-31 16,-3-3-15-16,-2-6-18 0,1-4 1 15,0-11-76-15,1-3-83 16</inkml:trace>
  <inkml:trace contextRef="#ctx0" brushRef="#br0" timeOffset="69924.5668">20276 14744 874 0,'-5'-2'375'0,"-3"-3"-187"16,0 5-66-16,3 2-61 16,4 8-17-16,4 6-31 15,4 7-5-15,3 6 0 16,0-2 0-16,4 4 1 16,-3-5 0-16,-2-3 4 15,-2-6-4-15,-5-5-61 16,-2-4-68-16</inkml:trace>
  <inkml:trace contextRef="#ctx0" brushRef="#br0" timeOffset="70136.8435">20059 14991 377 0,'4'1'237'0,"2"1"-32"0,4-4-19 15,9 2-63-15,7-4-39 16,11 0-15-16,5 5 3 15,7-1 5-15,-1-6-2 16,-3 5-27-16,-7-5-12 16,-6 2-16-16,-5 4-2 15,-11-1-4-15,-4-4-4 16,-9 4-9-16,-1 1-16 16,-2 6-107-16</inkml:trace>
  <inkml:trace contextRef="#ctx0" brushRef="#br0" timeOffset="81120.2649">23176 13514 131 0,'-1'0'59'0</inkml:trace>
  <inkml:trace contextRef="#ctx0" brushRef="#br0" timeOffset="82520.0392">23221 13514 267 0,'-3'-1'219'0,"-2"1"49"0,4 0-70 16,1 0-82-16,0 0-28 15,0 0-42-15,0 0-9 16,11 7-12-16,39 25-5 16,-29-22-5-16,8 3-2 15,-5-3-1-15,-5 1 0 16,-2-2 0-16,-8-3 1 0,-9-5 0 16,6 2 3-16,-11-3 2 15,-3 2 0-15,2 0-2 16,-9-3-3-16,6 1-6 15,-5 0-2-15,-5-3-9 16,0 1-2-16,-3-3-2 16,2 1-2-16,5-1 7 15,2 2 2-15,8-2-1 16,1 5 0-16,4-2 1 16,2 2 1-16,-2-1 3 15,0 0 5-15,0-1 15 16,0 1 8-16,0 0 13 15,0 0 1-15,3-4-3 16,3 0-2-16,-3 2-10 16,-1 1-3-16,-1 1-9 0,-1 1-7 15,0 0-6-15,2 9-3 16,1 11 0-16,-1 30 1 16,-6-34 3-16,2-3 1 15,2-6 4-15,0-5 7 16,-2-3 4-16,2 0 2 15,-1 0 0-15,-2-6-8 16,-1-11-5-16,-8-27-3 16,8 28-3-16,-1 5-1 15,4 3 0-15,-1 2 4 16,0 3 0-16,1 3-3 0,0 1-4 16,0 0-5-16,0 0-5 15,0 5 2-15,1 12 4 16,5 28 2-16,1-27 1 15,-4-5 3-15,2-4 1 16,-2-1 1-16,-2-4 2 16,1-4 3-16,1-1 7 15,-2-1 0-15,0 1 3 16,0 0-2-16,-2-3-5 16,-1-14 0-16,-13-28-6 15,7 29-1-15,3 8-7 16,1 3-2-16,5 8-10 15,0 2-2-15,0-4-1 16,0 0 1-16,0 0 7 16,4 11 3-16,13 32 3 15,-12-32 2-15,-2 0 1 0,-2 0 1 16,0 0 2-16,0-2-1 16,1-1 0-16,-1-3 0 15,1-3-1-15,2-1 0 16,-4-1 0-16,0-1 0 15,5-1-1-15,13-4-1 16,34-15-1-16,-31 9 1 16,-1 3 0-16,-3 0 2 0,-12 2 3 15,2 4 1-15,-7 0 0 16,-5 3-1-16,2 0-2 16,2 0-3-16,-1 0-1 15,1 0 0-15,-3 2 0 16,-16 4 1-16,-23 13 0 15,31-12 1-15,-2-1 0 16,8-2 1-16,0 0-2 16,2-4 0-16,6 0-3 15,0-6 0-15,-2 5-1 16,0 0 1-16,12-5 3 16,32-16-1-16,-37 13 1 15,8 4 0-15,0 0 0 16,-4 4 0-16,-6 0 1 15,-4 1 1-15,-7 0 1 16,5 0 2-16,0 0 1 0,-1 0 0 16,-18 1 0-16,-34 4 0 15,36-7-4-15,1 0 1 16,4-2-4-16,5 4-2 16,3 0-2-16,3-2-2 15,5 2 0-15,-3-2 0 16,0 1 2-16,0 0 0 15,2 0 4-15,10-3 1 16,23-6 5-16,-29 3 1 0,-1 7 2 16,-5-2 0-16,-5 0-4 15,4 0-1-15,0 1-3 16,0 1-1-16,-5-1 4 16,1 0-42-16,2 0-162 15</inkml:trace>
  <inkml:trace contextRef="#ctx0" brushRef="#br0" timeOffset="83187.655">22940 13086 546 0,'4'1'229'0,"6"2"-116"16,1-3 1-16,6-3 11 16,0 1-14-16,1-6-29 15,3 2-10-15,-5-1-15 16,-3-3-5-16,-3 5 1 16,-5-3 3-16,-5 0 7 15,-1 0 0-15,-10-2-13 16,1 5-11-16,-3 5-25 0,-2 1-8 15,2 8-13-15,-2 0-4 16,-3-1 0-16,2 7-1 16,5 0 1-16,-2 2 0 15,8 3 1-15,3-2 4 16,2 0 17-16,5 0 6 16,10-1 5-16,0-3 0 15,6-7-9-15,1 2-2 16,-1-8 9-16,0-1-32 0,-4-2-125 15,-1-3-136-15</inkml:trace>
  <inkml:trace contextRef="#ctx0" brushRef="#br0" timeOffset="83559.08">23183 13229 386 0,'0'0'231'0,"0"-3"-23"16,-2 0-14-16,1 3-44 0,0-1-26 16,0 1-43-16,-2 0-22 15,-11 5-37-15,-26 19-12 16,36-11-14-16,-1-2-4 15,5 4-2-15,8-1 2 16,3 0 7-16,4-4 3 16,5-9 13-16,0-1 10 15,-5-10 39-15,0-1 14 16,-6-2 21-16,-5-3-1 16,-4 2-24-16,-2-2-14 0,-7 2-27 15,1 0-11-15,-1 5-52 16,1 3-54-16,6 5-374 15</inkml:trace>
  <inkml:trace contextRef="#ctx0" brushRef="#br0" timeOffset="84118.1332">23311 13246 629 0,'3'-2'390'0,"1"-2"-56"15,-6 4-138-15,1 0-52 16,0 0-90-16,-1 0-29 16,1 10-21-16,-2 10 0 15,-6 33-1-15,9-29 1 16,0-7 0-16,3-1 2 0,-3-8-1 16,2-3 2-16,3-5 0 15,-2-7-1-15,10-3-2 16,-1-4-3-16,-7-1-1 15,8 3-1-15,0 0 0 16,-3 2-2-16,1 5 2 16,-8-1 0-16,-4 6-1 15,1 0 2-15,0 0-1 16,-1 0 0-16,0 0 1 16,-1 0 0-16,0 3 0 15,-5 9 0-15,-14 28 0 16,16-28-1-16,4-2 7 15,-1-2 8-15,6 1 19 16,2-2 9-16,2-2 3 16,0-2-2-16,3-2-15 15,7 3-8-15,-5-2-5 0,5 1-42 16</inkml:trace>
  <inkml:trace contextRef="#ctx0" brushRef="#br0" timeOffset="86812.2276">22441 13467 722 0,'-1'0'331'0,"-5"-3"-137"15,4 2-56-15,2 1-57 16,0 0-19-16,0 0-33 16,1 8-3-16,17 1-8 15,35 31-2-15,-25-35 0 16,0 6 0-16,-6-4 3 16,-7-7 1-16,-6 6 1 0,-6-6 9 15,-4 2 5-15,-6 1-1 16,-7 2-1-16,-2-1-11 15,-3 5-9-15,-2-5-2 16,1 3-5-16,1 0-2 16,5-1-2-16,1 2-1 15,5 0 0-15,1-6-1 16,3-1 0-16,0-1 0 0,1-1 2 16,3 1 0-16,0-1 0 15,0 0 0-15,0 0-1 16,0 0 0-16,4-3 3 15,3-3 2-15,-6-14 3 16,32-21 0-16,-33 31-2 16,0 0-2-16,0 11-3 15,0 0-3-15,-3 0-3 16,2 0-3-16,0-1-1 16,0 1 0-16,0 0 2 15,0 0 1-15,-1 2 2 16,1 7 2-16,0 3 1 15,-5 27 4-15,2-32 2 16,0 3 1-16,0-9 5 16,0-1 1-16,1-4 1 15,2 3-1-15,1 0-4 16,0-5-1-16,-2-10-2 16,1-30-3-16,-3 28 4 0,4 7 0 15,2 7 0-15,-2 1-4 16,3 5-6-16,-3-2-6 15,0 0-1-15,0 2 2 16,4 17 4-16,4 27 3 16,0-29 1-16,-2-3 2 15,1-5 1-15,1-3 2 16,2-5 1-16,0-3 2 16,2-10-2-16,2 3-2 0,-3-6-3 15,0 5-1-15,-3 3-4 16,0 5-1-16,-2 4-84 15,-3-3-66-15</inkml:trace>
  <inkml:trace contextRef="#ctx0" brushRef="#br0" timeOffset="87261.1808">22432 13241 600 0,'0'-3'299'0,"5"0"-71"0,-2-5-99 16,3-4-7-16,4 0-17 15,-3-1-20-15,3-1-21 16,-3 1-6-16,1 4-3 16,-3 0 2-16,-2 2 3 15,1 5-1-15,-5-1-15 16,-3 5-12-16,3-2-26 15,0 0-7-15,-2 11-1 16,-3 42 3-16,6-23 8 16,0-1 5-16,8 0 2 15,-1-5 1-15,-1-7 0 16,5-1-6-16,-5-11-89 16,-2-3-197-16</inkml:trace>
  <inkml:trace contextRef="#ctx0" brushRef="#br0" timeOffset="91627.9436">21942 14848 361 0,'-3'0'194'0,"0"-3"-43"16,2 3-32-16,1 0-22 15,0 0-7-15,0 0-6 16,6 0 5-16,17 2-10 16,32-1-10-16,-19-2-22 15,-1-1-11-15,3 2-20 16,-3-1-3-16,-8 1-139 16</inkml:trace>
  <inkml:trace contextRef="#ctx0" brushRef="#br0" timeOffset="93598.8443">22372 14758 288 0,'-5'3'213'0,"-3"4"-1"15,-6 2-66-15,-2 2-36 16,-9 3-54-16,-1 0-19 15,1 1-23-15,3-2-6 16,7-1-4-16,4-2-2 16,1-3 0-16,3 1 0 0,3-4 1 15,2-3 9-15,2 1 28 16,0-2 13-16,0 0 25 16,0 0 6-16,0 0-15 15,0 0-11-15,0 0-20 16,0 0-8-16,0 0-7 15,0 0-1-15,0 0-7 16,0 0-5-16,3 1-8 16,10 6-2-16,35 21-2 15,-27-18-1-15,5 4 1 16,3-2 2-16,-7-1 2 16,-1 1 3-16,-7-5 1 15,-5-4 1-15,-1-1-1 16,-6-2 2-16,1 0-46 15,-3 4-26-15,0-4-45 16,0 0-38-16,0 0-33 16,-2-1-2-16,1 1 35 15,0-1 34-15,0-1 80 16,0 2 27-16,0-1 22 16,-1 0 6-16,1 0 9 0,1 0 10 15,0 0 11-15,0-1 4 16,1-2 29-16,3-8 9 15,12-34 9-15,-16 29 2 16,0-6-6-16,0-1-8 16,1-1-3-16,2 4 1 15,-5 0-12-15,2 3-6 0,-1 5-17 16,1 5-10-16,1 4-18 16,-3 2-9-16,1 2-23 15,0 0-6-15,1 0-3 16,0 0 1-16,0 0 11 15,0 0 3-15,0 0 0 16,0 0 0-16,0 0 1 16,0 0-1-16,0 1 1 15,0 2 2-15,0 2-1 16,-1-2 0-16,-1 0 1 16,1-1-1-16,1-2-5 15,-1 0-7-15,0 0-9 16,0 0-5-16,0 0 6 15,0 0 3-15,-1 0 6 16,1 0 0-16,0 0-1 16,0 1 0-16,-6 10 3 15,-32 34 2-15,16-28 4 0,0 1 0 16,4 0 2-16,1-6 1 16,9-1 0-16,1-6 0 15,6-3-1-15,4-2 0 16,2-5 0-16,-4 4 0 15,0 0-1-15,0 0-1 16,15-9-3-16,31-32-1 16,-20 27 2-16,-3 1 1 0,-5 1 3 15,-1 2 2-15,-6 4 3 16,-5 3 0-16,-8 4-3 16,-3 0-2-16,-6 8-2 15,-6 3-2-15,-4 4 3 16,2 2 0-16,-9-2 0 15,10-1 1-15,3-5-1 16,2 0 0-16,12-5-3 16,-2-1-1-16,9-3 2 15,-6-1 0-15,0 0 2 16,0 0 0-16,12-3-2 16,36-12 0-16,-23 8-1 15,-3 0 2-15,-6 1 1 16,1 2 2-16,-12 3 2 15,-2 1 2-15,-4 3 0 16,-1-2-1-16,1 0 1 16,-3 0-3-16,-18 5 0 0,-28 3-1 15,29-8-1-15,8 0-1 16,1 0 0-16,1 0-3 16,8 0-6-16,0 2-3 15,3 6-3-15,7 2 0 16,3 1 5-16,4 5 2 15,-1-2 5-15,3 0 1 16,-1-5 3-16,0 0 4 0,-3-6 6 16,-4-2 5-16,-5-2 6 15,-4-4-1-15,-5-3-5 16,-6-2-6-16,-6-1-7 16,-6-3 0-16,1 3-1 15,2 0-1-15,8 3-4 16,5 3-5-16,5 5-12 15,1 2-3-15,7 8 2 16,9 3 2-16,4 2 14 16,3-1 2-16,4-3 6 15,-1 2 3-15,-8-4 5 16,0-1 2-16,-8-3 2 16,-6-5 0-16,-1 0 6 15,-1-4-1-15,-1 3-4 16,0 0-3-16,0 0-9 15,0 0-2-15,0-10-1 16,-1-1 0-16,0-32 0 16,2 27 1-16,0 1 0 0,-3-1 0 15,0 1 0-15,3 2 0 16,-3 5-2-16,1 3 1 16,3 6-5-16,-1 2-1 15,0-2 3-15,0 0-1 16,0 12 4-16,0 40 5 15,0-26 1-15,-4-2 1 0,4-6 2 16,0-3-1-16,0-8 0 16,3-7-12-16,5-6-201 15</inkml:trace>
  <inkml:trace contextRef="#ctx0" brushRef="#br0" timeOffset="94080.2663">22397 14852 521 0,'0'2'251'15,"0"0"-47"-15,7 1-98 16,8 0-3-16,16-2 14 16,9 1-11-16,19-2-34 15,9 2-5-15,8 3-13 16,4 2-8-16,-11 0-4 15,-8 1-11-15,-14-2-49 16,-8-2-101-16</inkml:trace>
  <inkml:trace contextRef="#ctx0" brushRef="#br0" timeOffset="96392.6932">22346 15130 509 0,'0'0'251'0,"0"-4"-78"16,-2 2-13-16,1 1-21 15,0 0-18-15,0 0-32 16,-1 0-13-16,1 0-24 16,0 0-8-16,-13-8-13 15,-32-11-6-15,25 21-16 16,4 6-7-16,0 3-11 15,1 6-5-15,1 3-2 16,4 2 1-16,11-1 2 16,3-1 3-16,9-2 7 15,1-3 1-15,2-7 4 16,3-3 4-16,3-5 3 16,-1-6 3-16,-4-4 1 15,-3-3 0-15,-5 2-3 16,-1 1 1-16,-5 2 4 0,-2 4 5 15,-2 4 5-15,-1 1-2 16,2 0-6-16,0 0-4 16,0 0-8-16,0 8-2 15,1 8-2-15,3 28 0 16,4-29 2-16,-2-2 0 16,-1-3-54-16,2-3-93 15</inkml:trace>
  <inkml:trace contextRef="#ctx0" brushRef="#br0" timeOffset="96806.3361">22416 15350 424 0,'0'-2'274'16,"0"-1"-26"-16,2-4-91 15,-2 6-21-15,0-1-50 0,0-1-11 16,4-11-6-16,18-27-1 15,-12 29 4-15,-5 4 3 16,-1 1 1-16,-4 3-2 16,-4 2-12-16,1 2-16 15,2 0-25-15,0 0-10 16,-1 0-11-16,0 6-3 16,-1 10 2-16,-1 28 1 0,5-28 3 15,4 0-32-15,0-3-110 16,-1-1-154-1</inkml:trace>
  <inkml:trace contextRef="#ctx0" brushRef="#br0" timeOffset="97284.8853">22564 15264 809 0,'0'3'351'0,"0"1"-164"16,1 5-114-16,2 1-18 15,-2 5-18-15,2 2-12 16,0-1-12-16,-1 1-1 15,0-4-1-15,-2-2-1 16,0-6-32-16,1-5-30 16,1-2-55-16,-2 0-20 15,0 1-12-15,0 0 14 16,1-1 48-16,10-9 20 16,32-31 44-16,-29 33 13 15,-3 0 25-15,-2 4 30 0,-6 4 41 16,-4-1 15-16,-9 4 9 15,-1 2-20-15,-5 3-30 16,1 3-12-16,3 1-20 16,2-1-10-16,5-1-3 15,2 1 5-15,5 0 15 16,3-2 9-16,5 1 0 16,2 1-7-16,6-4-20 15,4 0-10-15,2-5-37 16</inkml:trace>
  <inkml:trace contextRef="#ctx0" brushRef="#br0" timeOffset="98138.2329">22157 17015 340 0,'5'-2'243'0,"3"-3"29"0,-2-3-105 16,-3-4-8-16,-5-5-20 15,-2 4-8-15,-4-4-19 16,-1 4-10-16,-4 2-29 16,-3 0-17-16,-3 3-28 15,-2 2-11-15,1 6-16 16,2 4-6-16,1 9-13 15,3 2-4-15,6 6 0 16,3 0 1-16,11-1 8 16,2 1 4-16,7-8 6 15,2-1 3-15,3-8 5 16,1-4 3-16,-2-12 4 16,-2-3 1-16,-2 0 0 15,-3-2 1-15,-5 7-2 16,-5-3-1-16,-2 7-3 15,-2 1-2-15,-5 5-4 16,4 8 0-16,-2 0-2 16,3 4 0-16,4 5 0 0,1-5 0 15,7 5 0-15,2 0 0 16,4-5-48-16,1 1-62 16</inkml:trace>
  <inkml:trace contextRef="#ctx0" brushRef="#br0" timeOffset="98464.7175">22255 17082 634 0,'5'-5'370'16,"4"-1"-44"-16,4-3-143 15,2-1-25-15,0 1-56 16,3 4-27-16,1 5-36 15,-9 1-11-15,0 6-12 16,-5 0-1-16,-7 2 1 16,-4 3 2-16,-7 5-5 15,-1 1-3-15,-2 0-4 16,2 0-2-16,6-5-4 16,5-2 0-16,2-7-3 15,8 2 0-15,10-1 6 16,-5-2 3-16,8 0 0 15,1 1 0-15,-7-3-9 16,4 0-24-16,0-2-107 0,-6-4-155 16</inkml:trace>
  <inkml:trace contextRef="#ctx0" brushRef="#br0" timeOffset="98887.7298">22451 17126 794 0,'3'-2'408'0,"0"-2"-116"0,1 1-123 16,-4 3-25-16,0 0-53 15,0 0-31-15,0 0-25 16,0 4-4-16,0 12-15 16,0 33-5-16,-4-34-2 15,4-1 0-15,0-6-13 16,0-5-20-16,2-3-35 15,0-3-18-15,-2 2-6 16,0-1 14-16,1-1 32 16,10-11 17-16,31-26 16 15,-31 27 3-15,-3 6 1 16,0 3 3-16,-6-1 3 16,-2 5 3-16,-3 5 1 15,2-5 1-15,0 0-2 16,0 0 0-16,0 0 3 15,-4 4-1-15,0 0 8 16,0 5 5-16,-7 28 15 0,22-29 5 16,10-1-3-16,-5-3-6 15,6 1-17-15,-2-2-5 16,1-1-39-16,-3-2 0 16</inkml:trace>
  <inkml:trace contextRef="#ctx0" brushRef="#br0" timeOffset="100259.933">23529 15218 586 0,'7'-1'255'0,"7"0"-142"15,3-3-8-15,2-4-34 16,1 0-23-16,2-4-22 15,-3-1-5-15,-3 3-2 16,-3 3 1-16,-9-2 21 16,-3 2 10-16,-4-2 16 15,-4-2 3-15,-6 2-18 16,2 5-11-16,-3 5-20 16,-4-1-7-16,-1 8-13 15,-1 2-3-15,0 2-6 16,5 8-2-16,0 0-3 15,7 1 5-15,8 2 10 16,3-1 8-16,13-1 13 16,4-4-1-16,8-8-3 15,2 1-2-15,4-9-2 16,0 0-1-16,-6-3-38 16,-1-7-74-16</inkml:trace>
  <inkml:trace contextRef="#ctx0" brushRef="#br0" timeOffset="100870.801">23744 15324 352 0,'3'-2'223'0,"4"-1"-21"16,3-4-31-16,-2-1-15 0,4-2-13 16,-9-3-9-16,3 3-13 15,2-2-5-15,-3 4-9 16,5 3-9-16,-5-1-23 16,-6 1-11-16,-3 3-25 15,4 1-13-15,-1 1-14 16,0 0-2-16,1 0-2 15,-1 9 3-15,1 12 1 16,2 29-2-16,-2-28-2 16,7 0 1-16,-2-7-1 15,-3-2 2-15,-1-4-74 16,1-4-75-16</inkml:trace>
  <inkml:trace contextRef="#ctx0" brushRef="#br0" timeOffset="101538.7458">23936 15251 784 0,'0'-4'381'0,"1"-2"-133"16,-1 1-49-16,1 5-80 15,-1 0-35-15,0 0-50 16,0 0-6-16,-1 6-1 16,-1 15-7-16,-1 28-10 15,0-26-1-15,4-3-2 16,1-4 1-16,-5-5 2 16,3-2-1-16,0-5-4 15,0 0-14-15,1-5-22 16,-1 0-10-16,0-1-25 15,0 1 8-15,19-2 16 16,28-41 11-16,-30 31 26 0,-3-1 5 16,2 4 2-1,-3 1 3-15,-7 4 7 0,0 2 14 16,-6 2 14-16,0-1-1 16,-2 1-8-16,1 1-15 15,0 0-13-15,0 0 0 16,0 0 2-16,-6 5 0 15,-1 5 0-15,-27 30 0 16,32-30 5-16,3-2 2 0,1 1 11 16,5 3 8-16,3-5 6 15,4 2 6-15,7-3-6 16,2-3-3-16,6-1-7 16,-3 0-5-16,-3-2-3 15,-3-3-1-15,-8 2-34 16</inkml:trace>
  <inkml:trace contextRef="#ctx0" brushRef="#br0" timeOffset="152449.2222">15732 16172 767 0,'0'-6'357'0,"2"1"-169"16,0 11-64-16,-1 32-55 15,5 24-24-15,0 36-3 16,-3 14-2-16,-3 12-18 15,-2-3 6-15,-1-11 4 16,-1-13-42-16,7-26-172 0</inkml:trace>
  <inkml:trace contextRef="#ctx0" brushRef="#br0" timeOffset="152766.3403">15679 16232 699 0,'-1'-5'331'16,"-1"-6"-139"-16,-3 14-112 15,-2 7-31-15,-8 13-32 16,-1 7-4-16,-5 8 2 16,3-1 0-16,8-6 2 15,-1-10 2-15,11-20 3 16,7-8-3-16,6-18-5 15,4-5-2-15,7-8-6 16,1 0 6-16,-4 5 13 16,1 6 9-16,-5 12 13 15,-4 5-8-15,-1 16-31 16,2 14-12-16,6 19-13 16,8 13 26-16,13 11-109 15</inkml:trace>
  <inkml:trace contextRef="#ctx0" brushRef="#br0" timeOffset="153282.96">14705 17373 687 0,'-16'0'343'0,"-27"2"-111"16,-9 5-67-16,2 11-86 15,0 5-33-15,14 10-43 16,15 1-9-16,18 0-5 16,9 0 1-16,16-11 5 15,8-5 7-15,6-16 17 16,-1-6 10-16,-8-13 30 0,-6-8 8 15,-12-9 5-15,-7-6-3 16,-4-6-21-16,-10-5-10 16,2 0-13-16,1-4-6 15,4 5-16-15,9 1-5 16,7 9-14-16,8 7-7 16,9 16-41-16,1 11-31 0,12 17-122 15,-1 9-139-15</inkml:trace>
  <inkml:trace contextRef="#ctx0" brushRef="#br0" timeOffset="153821.2922">14918 17310 830 0,'-15'-1'346'0,"-16"-1"-195"16,5 3-59-16,10 6-54 15,5 2-22-15,12 2-29 16,6 1-4-16,8 2 7 16,4-4 6-16,3 0 8 15,1-3 4-15,-2-6 4 16,-5 0 2-16,-11-1 10 16,-6 0-3-16,-14 2-5 0,-7 3-2 15,-8 6-15-15,-1 5 1 16,6 3-1-16,4 2-2 15,11 2 0-15,7 2-1 16,9-2 1-16,8-3 3 16,9-12 7-16,4-7 4 15,5-7 5-15,-1-8 1 16,-1-5 3-16,-3-7 1 0,-9-4 0 16,-4 5-2-16,-6 2-2 15,-6 5 17-15,-2 11 6 16,-4 4-4-16,-6 9-8 15,2 8-23-15,3 9-16 16,3 1-1-16,12 5 2 16,2-1 4-16,10-8 6 15,4 0 9-15,2-12 18 16,1-4 11-16,0-10 25 16,-7-10 9-16,-9-6 15 15,-2-4 0-15,-11-1-21 16,-1 3-12-16,-4 2-54 15,-3 3-45-15,5 6-108 16,-4 3-75-16</inkml:trace>
  <inkml:trace contextRef="#ctx0" brushRef="#br0" timeOffset="153953.8747">15229 17412 775 0,'6'3'427'0,"13"3"-80"0,2-1-93 15,5-5-117-15,2-2-42 16,2-3-52-16,1-5-17 15,-6 0-98-15,-3-5-65 16,-7-1-384-16</inkml:trace>
  <inkml:trace contextRef="#ctx0" brushRef="#br0" timeOffset="154096.085">15381 17394 696 0,'0'13'348'0,"2"13"-113"16,3 1-42-16,3 2-85 15,1-1-31-15,1-4-45 16,1-2 0-16,-2-6-111 16,1-3-216-16</inkml:trace>
  <inkml:trace contextRef="#ctx0" brushRef="#br0" timeOffset="154615.8965">15666 17389 852 0,'-5'-3'369'0,"-5"-1"-203"0,-1 1-31 15,1 1-58-15,1 2-32 16,3 2-42-16,1 1-11 16,6 1-11-16,4 1-3 15,2 0 5-15,3 0 7 16,-3 0 9-16,2-3 1 15,-2-1-1-15,-7 3-1 16,-4 3-4-16,-7 3 1 16,-3 5 4-16,5 1 0 15,0 0 2-15,2-1 1 0,4 3 11 16,1-3 6-16,6 1 11 16,4-2 6-16,7-5 4 15,-2 1-2-15,6-9-3 16,3-1-4-16,1 0-9 15,6-8-3-15,-1 1-4 16,2-6-3-16,-1-7 2 16,-4 2 3-16,-9-5 4 15,-7 3 3-15,-11 2 1 16,-6 0-3-16,-15 6-9 16,-1-1-5-16,-3 8-11 15,1 5-4-15,6 12-5 16,5 7 2-16,2 11 14 15,2 4 6-15,5 5 13 16,1 0 3-16,7 3-8 16,2-2-4-16,5-1-4 15,2-4 7-15,3-11-96 0,3-4-34 16</inkml:trace>
  <inkml:trace contextRef="#ctx0" brushRef="#br0" timeOffset="154949.9205">16098 17494 435 0,'0'-7'323'16,"-2"-4"14"-16,-5 0-107 15,-1 0-21-15,-11 3-60 16,1 5-25-16,-4 3-38 16,-4 3-25-16,7 9-37 15,4 2-15-15,8 8-14 16,7 1 0-16,14 0 9 16,5-1 7-16,9-10 16 15,0-4 6-15,-6-8 10 16,-3-1 3-16,-3-8-2 0,-3-3-4 15,-3-7-99 1,-2-1-486-16</inkml:trace>
  <inkml:trace contextRef="#ctx0" brushRef="#br0" timeOffset="155233.8353">16203 17110 1106 0,'0'4'444'0,"7"16"-274"16,3 15-76-16,6 26-53 15,3 8 6-15,-2 10-8 16,-4 2 1-16,-6-8 1 16,-2-3 1-16,-4-11-82 15,-1-8-47-15,-2-19-221 16</inkml:trace>
  <inkml:trace contextRef="#ctx0" brushRef="#br0" timeOffset="155551.1967">16248 17155 730 0,'10'-11'377'15,"15"-12"-101"-15,4 9-102 16,4 9-108-16,-1 2-21 16,-6 8-30-16,-7 0-5 15,-17 6-1-15,-5 2-2 16,-16 4 1-16,-3 3-2 0,3-8-22 15,0 2-9-15,13-8-8 16,8-3-2-16,8 1 28 16,8-2 15-16,11 7 9 15,4 5 8-15,-1 4 7 16,-3 1 4 0,-17 10 22-16,-7 1 2 0,-20 5 1 15,-7-2-8-15,-11-7-23 16,-1-5-61-16</inkml:trace>
  <inkml:trace contextRef="#ctx0" brushRef="#br0" timeOffset="155965.8711">16860 17416 666 0,'-8'8'332'15,"-18"13"-108"-15,-7 0-57 0,-3 8-76 16,-3 0-33-16,8-7-39 16,2-5-2-16,11-15-13 15,0-5-15-15,8-16-36 16,9 1-8-16,1-6 8 16,8 0 28-16,5 5 64 15,-2 0 16-15,10 11 24 16,-3 4-7-16,5 13-31 15,3 12-9-15,-2 9-18 16,-2 0-7-16,-5 1 20 16,-2-2-51-16,-6-9-217 15</inkml:trace>
  <inkml:trace contextRef="#ctx0" brushRef="#br0" timeOffset="156116.4256">16687 17202 1246 0,'-5'-12'571'0,"-4"-12"-276"16,5 15-181-16,0 9-57 15,9 9-96-15,6 10-81 16</inkml:trace>
  <inkml:trace contextRef="#ctx0" brushRef="#br0" timeOffset="156749.2263">17011 17423 993 0,'0'18'344'0,"0"21"-310"0,6 0 1 16,11-6 16-16,1-6 0 15,4-14-4-15,-2-5 5 16,-5-15 2-16,2-9-5 15,-4-12 1-15,-6-9-3 16,-6-9 6-16,-8-4 1 16,-9-7-5-16,-1-4-3 15,-16-4-10-15,2 3-4 16,-7 15-4-16,-3 7-5 0,10 24-23 16,-1 10-12-16,14 16-24 15,5 6-6-15,17 16 3 16,10 3 5-16,24 6 15 15,7 2 5-15,12-3 9 16,1-3 3-16,1-6 5 16,-5-5 2-16,-10-11 5 15,-5-5 6-15,-18-10 7 16,-5-2 5-16,-9-6 3 16,-6-2-3-16,-7 7-7 15,0 3-2-15,-4 11 0 16,3 10 2-16,4 11 3 15,-2 11-1-15,4 8 0 16,0 2-2-16,2 10-5 16,2-6 0-16,2 4-3 15,-1-9 1-15,0-19-68 16,-2-5-58-16</inkml:trace>
  <inkml:trace contextRef="#ctx0" brushRef="#br0" timeOffset="157014.7153">17295 17587 1089 0,'3'0'441'0,"6"-1"-276"15,6-3-81-15,7 1-61 16,3-2-8-16,5-2-8 16,-2 0 1-16,-4-3 4 15,-3-4 2-15,-7-1 2 16,-1-2 1-16,-4 0 16 15,-2 4 19-15,-3 4 22 16,-4 5-4-16,0 10-20 16,1 4-21-16,2 10-26 15,-1 3 2-15,0 1 0 16,2 1 0-16,-3-5-66 16,2-1-62-16</inkml:trace>
  <inkml:trace contextRef="#ctx0" brushRef="#br0" timeOffset="157315.9042">17978 17423 955 0,'-3'11'429'0,"-5"11"-191"16,-12 3-92-16,-5 4 6 15,-6-3-42-15,-4-4-30 16,2-9-32-16,-2-7-6 15,4-8-57-15,3-4-31 16,3-8-38-16,3-4-12 16,8 0 33-16,5 1 23 0,9 3 33 15,4 3 4-15,11 6 9 16,5 5 5-16,11 4 10 16,6 10 2-16,1 9 6 15,-2 0 7-15,-4 8 3 16,-5-2 0-16,-9-7-2 15,-5-1 0-15,-4-7 360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2:29:21.1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827 8270 697 0,'1'-13'416'0,"1"-10"-56"0,0 14-119 16,4 5-44-16,-6 14-71 16,-1 11-40-16,1 21-47 15,-7 11-9-15,5 14-10 16,-1 4-1-16,-5 4-6 16,-1 1-2-16,4-3-3 15,-1-9 11-15,6-14-85 16,2-11-63-16,3-12-211 15</inkml:trace>
  <inkml:trace contextRef="#ctx0" brushRef="#br0" timeOffset="252.875">1075 8229 1119 0,'1'5'447'0,"-1"14"-276"0,0 13-50 16,3 18-39-16,0 8-9 15,0 11-27-15,9 7-8 16,-9 1-18-16,3 5-4 16,-3-9-4-16,-3-10 2 15,4-12 13-15,-5-15-29 16,-2-16-133-16,-2-8-150 15</inkml:trace>
  <inkml:trace contextRef="#ctx0" brushRef="#br0" timeOffset="411.1962">851 8746 1024 0,'0'-5'469'0,"7"-3"-204"16,9-4-104-16,19 2-100 15,11-1-21-15,7 2-27 16,2 6-41-16</inkml:trace>
  <inkml:trace contextRef="#ctx0" brushRef="#br0" timeOffset="823.5497">1643 8214 658 0,'-14'6'394'0,"-20"11"-25"16,-5 12-107-16,-8 17-117 15,-1 8-36-15,7 9-54 16,8 2-17-16,21 10-7 15,9 0 2-15,15 0 2 16,7-6-5-16,15-19-10 16,-1-7-4-16,8-19-8 15,-3-9-3-15,0-13-81 16,2-8-101-16</inkml:trace>
  <inkml:trace contextRef="#ctx0" brushRef="#br0" timeOffset="1226.2425">1704 8463 1112 0,'6'0'431'16,"10"0"-291"-16,8 3-42 15,12-2-24-15,2-1-15 0,4-3-24 16,0 2-6-16,-7 1-11 16,-4 0-3-16,-10 5-5 15,-10-3-2-15,-4 6 2 16,-6 3 0-16,-4 5 3 16,-1 4 1-16,-13 1 1 15,-5 0 0-15,-7 0 1 16,-3-3 1-16,3-1-6 15,5 1-3-15,7-4-10 16,4-1 0-16,11 0 5 16,3 0 2-16,11-2 9 15,3 0-1-15,9-3-5 16,7 0-2-16,7-6-3 16,3-2-1-16,1-3-82 15,-4-3-104-15</inkml:trace>
  <inkml:trace contextRef="#ctx0" brushRef="#br0" timeOffset="1461.2947">1821 8574 968 0,'-1'-2'496'0,"-3"0"-152"0,12 5-182 15,5 0-41-15,13 6-43 16,9-2-1-16,10-1-17 16,0-2-9-16,0-4-21 15,-6-5-11-15,1 1-98 16,2 3-121-16</inkml:trace>
  <inkml:trace contextRef="#ctx0" brushRef="#br0" timeOffset="1825.599">2202 8172 909 0,'-1'-2'445'16,"6"7"-158"-16,6 9-116 0,16 20-111 15,-1 13-11-15,1 17-2 16,-4 4 1-16,-16 6-5 15,-1 2-3-15,-10 1-13 16,-6 4-4-16,-9-14-3 16,1-10 1-16,-4-17 13 15,-1-14-30-15,4-12-92 16,3-7-92-16</inkml:trace>
  <inkml:trace contextRef="#ctx0" brushRef="#br0" timeOffset="2238.3607">2782 8483 801 0,'0'1'398'16,"0"-1"-85"-16,12 5-199 15,10-4-23-15,16 1-29 16,9 1-21-16,5 0-20 16,-5-3-5-16,-9-1-1 15,-6-2-54-15,-9 2-377 16</inkml:trace>
  <inkml:trace contextRef="#ctx0" brushRef="#br0" timeOffset="2526.9823">2786 8637 443 0,'1'0'325'0,"8"0"80"16,7-1-125-16,18 1-67 15,7 4-32-15,8 1-62 16,-1 7-27-16,-7-2-42 15,-6 1-12-15,-4-4-52 16</inkml:trace>
  <inkml:trace contextRef="#ctx0" brushRef="#br0" timeOffset="9692.9725">3612 8862 63 0,'45'-1'85'0,"67"-1"59"15,25-1 35-15,37 3 33 16,21-1 1-16,43-2-11 16,23-2-17-16,41-4-58 15,25 0-26-15,27-1-43 16,5 0-17-16,15 2-17 16,1-1 1-16,4 2-3 15,-16 0 1-15,15 1-6 16,-2-4-4-16,-8 1-1 15,-3-2 1-15,-17 2 1 16,-9 1 1-16,-29 0-2 0,-4-1-2 16,-48 5-3-1,-20 4-1-15,-49 8-26 16,-19 8-180-16</inkml:trace>
  <inkml:trace contextRef="#ctx0" brushRef="#br0" timeOffset="10853.0578">4068 7801 694 0,'-23'11'404'0,"-15"7"-59"15,-12 23-177-15,-1 9-40 16,5 21-67-16,-1 5-18 16,23 9-22-16,8 7-4 15,16 3-6-15,10-5-4 16,18-14-1-16,5-13-1 16,15-20 0-16,7-6-20 15,6-16-186-15</inkml:trace>
  <inkml:trace contextRef="#ctx0" brushRef="#br0" timeOffset="11402.4634">4173 8146 664 0,'3'0'322'0,"4"-2"-100"16,9 2-83-16,6-2 2 15,16 2-11-15,6 0-17 16,7 0-36-16,2 4-18 16,-17-2-28-16,-4 2-9 0,-19 2-10 15,-2-2 0-15,-7 6 6 16,-4 2 2-16,-8 4 3 15,-10 4-1-15,-9 5-8 16,-7 3-3-16,-3 8-7 16,2-1-2-16,3 2-1 15,7-2-2-15,11-9-2 16,-7-2 0-16,23-8-2 16,9-1-1-16,10-10 4 15,18 2 1-15,-4-6 2 16,4-1 2-16,1-3-15 15,-1-2-40-15,-3 1-167 16,-3-2-165-16</inkml:trace>
  <inkml:trace contextRef="#ctx0" brushRef="#br0" timeOffset="11615.9712">4154 8380 1106 0,'7'0'414'15,"13"0"-299"-15,-5-1-25 16,35 0 3-16,9-1-19 0,6 2-34 16,11-2-11-1,-21 2-29-15,-4 0-95 0</inkml:trace>
  <inkml:trace contextRef="#ctx0" brushRef="#br0" timeOffset="11858.1315">4756 8289 1120 0,'11'-2'438'0,"18"0"-299"0,7 2-24 16,10 1-39-16,3 2-20 16,-7-1-28-16,-1 2-21 15</inkml:trace>
  <inkml:trace contextRef="#ctx0" brushRef="#br0" timeOffset="12265.839">5375 8216 856 0,'-9'-3'420'0,"-12"0"-164"16,-2 1-96-16,3 8-121 15,-2 6-31-15,3 7-25 16,2 6-4-16,-1 10 3 15,11 3 8-15,11 6 13 16,4-4 12-16,16-6 27 16,0-2 6-16,6-17 8 15,4-1 0-15,-1-11-3 0,-4-6 7 16,-5-5 12-16,-1-7 1 16,-8-10-4-16,-2-2-8 15,-11-6-13-15,-4-2-7 16,-12 2-15-16,-2-1-7 15,-5 12-80-15,0 4-60 16</inkml:trace>
  <inkml:trace contextRef="#ctx0" brushRef="#br0" timeOffset="12456.6539">5676 8521 1326 0,'6'-2'550'0,"-10"-2"-347"15,3 4-82-15,0-1-175 16,0 0-220-16</inkml:trace>
  <inkml:trace contextRef="#ctx0" brushRef="#br0" timeOffset="12954.7971">6037 8213 527 0,'1'-3'353'0,"4"-3"17"16,-3 1-107-16,-8 4-124 15,-4-1-46-15,-9-1-62 16,3 1-12-16,1-1-9 16,2 2-3-16,4 2-11 15,-2 2-5-15,-1 3-5 16,-2 3-2-16,0 5 0 15,4 0 2-15,2 3 4 16,8-1 3-16,-1-3 13 16,-3-3 4-16,4-5 9 15,3 0 5-15,1-8-5 16,9-1-2-16,2-1-8 16,-1 2-5-16,9 7-4 15,-1 4 3-15,8 12 6 16,0 4 1-16,-7 6 20 0,-6 0 4 15,-16 2 16 1,-5-1 11-16,-14-4-4 0,-5-4-2 16,-3-8 0-16,-3-7-5 15,1-11-52-15,4-2-59 16,1-7-139-16,5 0-101 16</inkml:trace>
  <inkml:trace contextRef="#ctx0" brushRef="#br0" timeOffset="13255.775">6181 7918 1096 0,'13'6'494'16,"6"7"-231"-16,17 22-157 15,0 11-30-15,5 20-48 16,-3 5-4-16,-17 10 7 16,-11 1 5-16,-20-5 4 15,-11-2-2-15,-4-15-15 16,-3-8-6-16,5-13-36 0,5-7-72 15</inkml:trace>
  <inkml:trace contextRef="#ctx0" brushRef="#br0" timeOffset="13885.062">6792 7865 726 0,'-19'4'348'0,"-23"14"-146"16,-3 8-37-16,3 23-70 15,4 7-32-15,7 12-33 16,8 7-6-16,16 12-9 16,7 3-1-16,16-2-4 15,7-7 0-15,0-21-1 16,10-10 4-16,11-18-107 15,0-3-275-15</inkml:trace>
  <inkml:trace contextRef="#ctx0" brushRef="#br0" timeOffset="14335.9534">6870 8208 772 0,'12'-2'375'0,"9"-4"-155"0,13 2-59 15,4 0-24-15,9 3-51 16,2 1-27-16,-6 1-24 16,-5 3-10-16,-15 0-7 15,-12 1 0-15,-6 1 6 16,-5-1 1-16,-9 5 4 16,-3 4-3-16,-13 4-10 15,-4 5-5-15,-3 8-9 16,-4 4-2-16,12 4-2 15,3-3-1-15,13-6 1 16,4-6-1-16,4-10 0 16,7 0-2-16,11-9 2 15,3 0 1-15,15-4 1 16,3-4 1-16,5-4-38 16,0 0-68-16</inkml:trace>
  <inkml:trace contextRef="#ctx0" brushRef="#br0" timeOffset="14566.8137">6931 8386 899 0,'0'2'348'0,"7"3"-221"15,3-1-29-15,15-1 0 16,8 1-13-16,15-4-34 16,2 3-14-16,2-2-21 15,1 0-16-15,-4 4-425 16</inkml:trace>
  <inkml:trace contextRef="#ctx0" brushRef="#br0" timeOffset="14826.0477">7590 8187 999 0,'0'-3'459'15,"0"1"-227"-15,1 2-76 16,-1 0-98-16,0 5-25 15,4 24-11-15,11 42-6 16,-5-24-6-16,-9 3-1 16,9-5-1-16,-1-6 2 15,1-9-9-15,8-9-43 0,-10-5-462 16</inkml:trace>
  <inkml:trace contextRef="#ctx0" brushRef="#br0" timeOffset="15000.0285">7494 8397 838 0,'2'0'393'0,"9"2"-135"16,5 0-102-16,13 3-72 16,-5 0-21-16,21 1-36 15,2-1-13-15,3-4-43 16,13 2-117-16</inkml:trace>
  <inkml:trace contextRef="#ctx0" brushRef="#br0" timeOffset="15456.7983">8055 8168 896 0,'3'-8'385'0,"4"-12"-207"16,4 5-48-16,11 0-48 16,5 4-15-16,3 6-28 15,2 3-17-15,-3 12-27 16,-1 3-3-16,-11 4 6 16,-8 4 4-16,-11 0 7 15,-10 5 0-15,-10 8-1 16,-2-1-1-16,-3 3-1 15,-9 0-1-15,19-7-1 16,7-2-2-16,7-7-4 0,14-4-2 16,-1 0 0-16,5-3 1 15,7-2 4-15,4-3 4 16,3-4 2-16,-3-2-8 16</inkml:trace>
  <inkml:trace contextRef="#ctx0" brushRef="#br0" timeOffset="15608.0674">8465 8233 1128 0,'0'-5'443'16,"1"-1"-285"-16,1 2-153 15,2 4-221-15</inkml:trace>
  <inkml:trace contextRef="#ctx0" brushRef="#br0" timeOffset="15853.1855">8479 8343 891 0,'3'13'398'0,"2"17"-187"16,0 2-49-16,0 4-46 15,-3 0-20-15,-3-5-15 16,-5-6-5-16,-10-3-1 16,-2-2-1-16,-6-8-7 0,-3 2-4 15,1-10-15-15,0-7-4 16,3-5-57-16,4 0-54 16,5-2-147-16,7 3-158 15</inkml:trace>
  <inkml:trace contextRef="#ctx0" brushRef="#br0" timeOffset="16131.818">8681 7848 1060 0,'6'0'451'0,"11"16"-238"16,8 15-98-16,9 26-59 15,0 8 0-15,-1 12-7 16,-5-4 0-16,-18 9 2 16,-4 9-9-16,-18-8-7 15,-6 1-2-15,-5-22-8 16,-5-12-5-16,3-12-65 15,1-7-70-15</inkml:trace>
  <inkml:trace contextRef="#ctx0" brushRef="#br0" timeOffset="16693.0065">9336 7861 711 0,'-15'3'344'16,"-23"9"-120"-16,-2 11-40 15,-10 17-69-15,2 9-35 0,10 15-53 16,11 6-14-16,18 12-10 15,13 7 0-15,15-2 2 16,5-7 2-16,7-23 1 16,2-8 2-16,-2-20 6 15,-1-4-24-15,-1-5-191 16</inkml:trace>
  <inkml:trace contextRef="#ctx0" brushRef="#br0" timeOffset="17111.2676">9457 8176 666 0,'12'0'347'0,"14"0"-69"0,8 1-61 16,6 3-70-16,0 4-32 16,1 1-58-16,-2 1-19 15,-12 1-16-15,-7-3-4 16,-14 1 1-16,-6 1 4 16,-13 2 3-16,-4 5-2 15,-9 6-9-15,-6 6-7 0,0 8-5 16,1 0-1-1,6-1 0-15,3-7 2 0,10-8-5 16,8-3-1-16,11-8-3 16,-1 0 1-16,18-4 6 15,3-5 4-15,8-1 2 16,11 0-1-16,-5-4-12 16,1-1-36-16,-8-1-182 15,-5-3-185-15</inkml:trace>
  <inkml:trace contextRef="#ctx0" brushRef="#br0" timeOffset="17305.6159">9491 8369 875 0,'1'0'365'16,"7"2"-191"-16,6-1-60 15,13 1-44-15,9 1-13 16,9 0-31-16,5 3-10 16,-3 0 41-16,0-1-104 15</inkml:trace>
  <inkml:trace contextRef="#ctx0" brushRef="#br0" timeOffset="17534.8991">9980 8349 630 0,'4'-1'301'0,"12"1"-82"15,6 1-80-15,14 1-14 16,5 2-7-16,7 0-28 15,5 2-22-15,-9 0-40 16,-6-6-6-16,-8 0-174 16</inkml:trace>
  <inkml:trace contextRef="#ctx0" brushRef="#br0" timeOffset="17927.0231">10452 8136 694 0,'3'-12'337'0,"6"-14"-116"16,7 2-85-16,12 4-14 15,3 4-5-15,7 9-8 16,1 7-18-16,0 10-61 15,-2 6-15-15,-14 6-9 16,-6 3 5-16,-17-1 6 16,-7 2 3-16,-10 3 0 15,-5 1-3-15,-5 0-4 16,-2-1 0-16,3-6 3 16,7-6-2-16,11-5-6 15,3-3-4-15,5-2-10 16,5 1-4-16,7 2 1 15,5 0 1-15,8 1 7 16,3-1 1-16,2 0 3 16,-3-2 1-16,3-7-34 15,-3-1-81-15</inkml:trace>
  <inkml:trace contextRef="#ctx0" brushRef="#br0" timeOffset="18111.0276">11003 8159 1301 0,'1'-2'493'0,"1"-9"-374"16,-1 7-64-16,0 1-67 15,-1 2-93-15</inkml:trace>
  <inkml:trace contextRef="#ctx0" brushRef="#br0" timeOffset="18324.6263">11029 8270 492 0,'1'5'323'0,"2"14"43"16,3 8-152-16,1 10-77 15,0 2-12-15,-7 0-18 16,-5-7-6-16,-12-6 0 16,-4-3-3-16,-6-9-19 15,-3-3-5-15,-2-13-47 16,5-6-62-16,9-7-456 0</inkml:trace>
  <inkml:trace contextRef="#ctx0" brushRef="#br0" timeOffset="18740.0327">11207 8007 856 0,'6'3'379'16,"8"4"-154"-16,4 17-116 0,2 3-15 16,7 19 1-16,-3 7-9 15,-7 11-22-15,-10 8-4 16,-16 3-10-16,-7-7 1 16,-7-10-13-16,1-15-7 15,5-14-5-15,9-5-16 16,-2-12-410-16</inkml:trace>
  <inkml:trace contextRef="#ctx0" brushRef="#br0" timeOffset="20298.9755">5076 9259 645 0,'-2'0'355'0,"1"0"-67"16,0 0-131-16,1 0-65 16,0 0-16-16,30 3-6 15,53 4-12-15,-20 0-32 16,3-1-6-16,-4 1-5 16,-8 2 1-16,-25-8 3 15,-6 1 0-15,-14 2-4 16,-9-1 0-16,-3 6-2 15,-6 4-2-15,-13 7-1 16,-2 3-4-16,-10 9-6 16,-5 0-1-16,-1 6-1 15,-2-1 1-15,10-4 1 16,5 0 1-16,10-12 0 0,8 0-1 16,7-9-6-1,3-5 1-15,14-3 2 0,5-4 5 16,17-2 7-16,8 0 1 15,5 2-2-15,-3 0-4 16,-8 0 3-16,-6 0-13 16,-7-3-138-16,-5 0-152 15</inkml:trace>
  <inkml:trace contextRef="#ctx0" brushRef="#br0" timeOffset="20520.2311">5135 9483 673 0,'0'-1'358'0,"0"1"-80"16,7-1-104-16,-7 1-69 16,23 0-5-16,54 1-15 15,-22 3-10-15,2-3-33 16,-1 0-15-16,-9-1-110 15,-1 1-391-15</inkml:trace>
  <inkml:trace contextRef="#ctx0" brushRef="#br0" timeOffset="20872.2195">6089 9034 733 0,'-19'2'351'16,"-13"3"-142"-16,-4 12-86 16,2 10-21-16,-1 9-44 15,0 9-14-15,5 20-22 16,4 9-2-16,17 15-2 16,10 2-2-16,17-8-4 15,11-8-2-15,10-19-1 16,1-10 5-16,14-14-108 15</inkml:trace>
  <inkml:trace contextRef="#ctx0" brushRef="#br0" timeOffset="21580.1806">6210 9379 704 0,'1'0'345'0,"2"-3"-121"16,9 1-120-16,6 1-25 15,12 0-12-15,5-2 6 16,6 5-13-16,-3 0-11 15,-9 0-20-15,-6 3-7 16,-10-2-10-16,0 3-4 0,-5 2-6 16,-5 1-1-16,-3 6 5 15,-7 0 2-15,-8 8 5 16,-2 1 0-16,-8 1-5 16,-2 0-1-16,-1-1-4 15,3 0-1-15,5-3 0 16,4-1-2-16,8-7 0 15,6-2 3-15,10-1 15 16,6 0 5-16,10-3 6 16,4-3-2-16,2-3-8 15,-1-3-3-15,0-1-24 16,-1-3-35-16,0 0-189 16</inkml:trace>
  <inkml:trace contextRef="#ctx0" brushRef="#br0" timeOffset="21804.217">6198 9560 961 0,'-9'2'415'15,"7"-4"-232"-15,7 2-57 16,18 2-63-16,14-2-17 15,6 3-14-15,4 0-7 16,6 0-8-16,-5-2-6 16,0-1-37-16,0 1-64 0</inkml:trace>
  <inkml:trace contextRef="#ctx0" brushRef="#br0" timeOffset="22031.018">6660 9526 932 0,'6'1'389'16,"1"-1"-216"-16,22 0-92 15,3 1-25-15,12-1-12 16,4 3-8-16,-1-1-12 15,-2-2-7-15,-3 1-41 16,-1-1-77-16</inkml:trace>
  <inkml:trace contextRef="#ctx0" brushRef="#br0" timeOffset="22354.8705">7390 9384 648 0,'-10'-4'351'0,"-12"-4"-65"16,-2 4-96-16,-9 8-94 15,3 7-30-15,1 12-48 16,2 3-14-16,10 8-4 16,4 0-1-16,13 3 6 15,5-3 4-15,11-6 6 16,8-1 4-16,12-7 7 15,2-3 3-15,4-7 5 16,-5-8 1-16,-2-8 15 16,-2-7 4-16,-6-10 8 15,-3 0 0-15,-16-2-9 16,-7-2-6-16,-15 6-14 16,-3-1-10-16,-6 5-23 15,1 8-32-15,4 2-123 16</inkml:trace>
  <inkml:trace contextRef="#ctx0" brushRef="#br0" timeOffset="22530.793">7764 9640 1004 0,'-1'-4'448'0,"-5"-3"-173"0,4 2-243 16,-1-1-118-16</inkml:trace>
  <inkml:trace contextRef="#ctx0" brushRef="#br0" timeOffset="22904.9352">7812 9448 1144 0,'6'-1'524'16,"4"1"-248"-16,3 4-143 16,4 8-33-16,6 8-57 15,2 5-8-15,0 2-18 16,-4-4-5-16,-12-3-3 16,-6-3 2-16,-11-3-9 15,-4-1-22-15,-7-5-51 16,0-2-18-16,-1-6-1 0,-2 0 7 15,8-4 40-15,5-3 10 16,9-3-6-16,10-3 8 16,15-5 6-16,0-2 11 15,8-5 41-15,4-2 18 16,-7 1 40-16,-3 0 12 16,-13-2-11-16,-9 1-12 15,-12 4-36-15,-6 1-15 0,-12 8-17 16,1 2-1-16,-1 6-13 15,-2 5-12 1,8 3-64-16,4 7-56 0</inkml:trace>
  <inkml:trace contextRef="#ctx0" brushRef="#br0" timeOffset="23250.1679">8114 8996 1048 0,'18'14'444'16,"23"24"-249"-16,9 8-21 15,-3 13-43-15,-4 5-36 16,-19 8-44-16,-13 3-14 16,-18-4-7-16,-8-2 0 15,-11-15-3-15,-3-7-5 16,2-7-74-16,2-6-58 0</inkml:trace>
  <inkml:trace contextRef="#ctx0" brushRef="#br0" timeOffset="23773.0493">8826 9048 664 0,'-12'2'330'0,"-19"4"-102"16,-8 4-66-16,-9 16-62 15,0 0-15-15,5 17-31 16,8 9-8-16,17 13-21 16,9 11-12-16,16 4-10 15,8-3-1-15,12-11 3 16,2-11 1-16,4-12 4 15,3-7 5-15,-1-17-89 16,4-7-119-16</inkml:trace>
  <inkml:trace contextRef="#ctx0" brushRef="#br0" timeOffset="24150.7355">8860 9308 644 0,'8'-2'319'0,"7"-5"-87"15,11 0-46-15,5 0-30 16,3 3-17-16,4 4-36 16,0 1-22-16,-4 7-36 15,-8-2-14-15,-8 3-17 16,-9 2-4-16,-13 1 1 15,-6 6 0-15,-11 8 2 16,-4 4-2-16,-5 4-7 16,0 5 0-16,2-7 0 15,4-2-1-15,7-7 0 16,5-4-2-16,11-6-3 16,1-4-2-16,10-1 1 15,4-3 1-15,8-1 2 16,6 1 2-16,6-5 2 15,2-1 1-15,3 0-30 16,1 1-51-16,-6-5-291 16</inkml:trace>
  <inkml:trace contextRef="#ctx0" brushRef="#br0" timeOffset="24387.2707">8850 9489 828 0,'1'1'369'0,"-1"-1"-172"0,15 0-84 16,6 2-30-16,17-2 14 16,11 2 2-16,12 2-19 15,-1-2-13-15,-3 0-31 16,-6 0-12-16,-10 1-77 15,-2-5-121-15</inkml:trace>
  <inkml:trace contextRef="#ctx0" brushRef="#br0" timeOffset="25627.552">9424 9450 495 0,'16'0'341'16,"14"0"-1"-16,14 4-138 16,1 1-59-16,5 3-69 15,0 2-25-15,-10-7-26 16,-4-1-11-16,-8-7-244 0</inkml:trace>
  <inkml:trace contextRef="#ctx0" brushRef="#br0" timeOffset="25858.9071">9563 9262 799 0,'0'-1'394'0,"-3"1"-130"0,6 16-162 16,1 8-54-16,-2 20-26 15,-2 6-1-15,-2 4 27 16,-4-1 8-16,0-12 3 16,2-9 2-16,3-12-28 15,1-8-22-15</inkml:trace>
  <inkml:trace contextRef="#ctx0" brushRef="#br0" timeOffset="26339.9185">10138 9273 670 0,'-7'-5'329'0,"-7"-4"-112"16,-5 2-49-16,-1 3-81 16,-1 4-26-16,-5 8-42 15,3 3-17-15,1 10-14 16,-1 5-3-16,11 14 0 16,4 2 0-16,10 6 7 15,10-5 1-15,9-10 7 16,5 1 4-16,11-20 14 15,1-7 8-15,3-11 28 16,4-6 10-16,-11-12 36 16,-3-2 8-16,-20-11-3 15,-5-2-4-15,-14 0-41 16,-8 0-19-16,-5 11-35 16,-4 4-42-16,6 13-181 15</inkml:trace>
  <inkml:trace contextRef="#ctx0" brushRef="#br0" timeOffset="26520.94">10373 9528 1202 0,'1'0'476'0,"0"-3"-335"15,1 0-60-15,-2 1-152 16</inkml:trace>
  <inkml:trace contextRef="#ctx0" brushRef="#br0" timeOffset="26916.9161">10479 9269 1059 0,'7'0'420'0,"10"8"-265"15,4 4-20-15,9 8-34 16,5 10-13-16,0 6-39 0,-2 1-16 16,-8-7-16-1,-12-6-3-15,-10-5 1 0,-4-4 9 16,-17 0-55-16,-1-2-27 15,-7-2-38-15,-1-4-12 16,5-7 49-16,2-1 14 16,12-11 14-16,6-2-6 15,11-8-2-15,12-2 9 16,6-6 18-16,5-1 13 16,-5 0 45-16,-5 0 19 0,-10 3 36 15,-7-1 7-15,-5 7-22 16,-4 2-13-16,-10 2-33 15,-1 3-14-15,-3 3-20 16,-2-1-3-16,0 6-102 16,3 1-64-16</inkml:trace>
  <inkml:trace contextRef="#ctx0" brushRef="#br0" timeOffset="27312.0132">10820 8960 727 0,'8'-1'392'0,"12"1"-73"16,7 13-108-16,15 18-93 15,3 6-13-15,1 18-33 16,-3 5-15-16,-18 9-25 15,-15 7-9-15,-25 4-2 16,-11-5 1-16,-8-13-1 16,-1-10-1-16,7-19-2 15,4-5 22-15,1-11-75 16</inkml:trace>
  <inkml:trace contextRef="#ctx0" brushRef="#br1" timeOffset="33116.928">12603 8593 538 0,'-24'3'266'16,"-26"4"-63"-16,13 2-41 16,23-8-50-16,14 0-14 0,34-4-40 15,18-6-19-15,32 3-15 16,16-2-2-16,25 3-2 15,10 5-3-15,7 0 3 16,1 2-4-16,-8 0-7 16,-11 0 2-16,-16-2 2 15,-14-4 10-15,-26-5-73 16,-13-1-50-16,-23-2-99 16,-14-2-55-16,-25-4 24 15,-11 0 46-15,-12-3 118 16,-1 5 55-16,6 5 64 15,7 1 17-15,13 5-1 16,2 2-11-16,11 6 0 16,7 8-9-16,8 3 3 15,6 2 25-15,-4 1 43 0,-3 0 25 16,-13 1 36-16,-6 5-1 16,-15-4-27-16,-6 2-26 15,-11 0-56-15,1-5-23 16,11-3-102-16</inkml:trace>
  <inkml:trace contextRef="#ctx0" brushRef="#br1" timeOffset="33524.6778">14833 7969 1041 0,'-1'18'367'16,"1"27"-336"-16,1 7 4 15,3 7-5-15,1 4-9 16,-1-1-1-16,-2 2 1 15,2-11-11-15,-3-9-59 16</inkml:trace>
  <inkml:trace contextRef="#ctx0" brushRef="#br1" timeOffset="33835.9344">14788 8026 432 0,'8'-8'301'0,"13"-10"38"16,3 3-142-16,8 2-86 16,4 3-19-16,8 4-24 15,-2 1-5-15,-6 3-2 16,0 0-2-16,-10 2-3 16,-7 0-3-16,-4 2-15 15,-7 4-7-15,-4 6-5 16,-3 5-7-16,0 10-6 15,-5 2-3-15,-2 11-8 16,4 3-2-16,-1 7 0 0,5 3 1 16,6 6 0-16,-2 0 1 15,2-3 3-15,5-4 2 16,4-14-47-16,0-7-57 16,4-10-273-16</inkml:trace>
  <inkml:trace contextRef="#ctx0" brushRef="#br1" timeOffset="34105.6566">15606 8438 832 0,'0'-12'419'0,"1"-11"-133"16,-5-3-43-16,-8 5-100 15,-1 5-41-15,-8 5-44 16,-1 6-21-16,-4 5-13 15,-5 4-7-15,3 8-25 16,1 4-6-16,9 4-7 16,3 3 0-16,14 1-2 15,3 1 3-15,17-2 7 16,5 0 4-16,2-7 10 16,5-3 5-16,-5-7 8 15,-3-4-11-15,-6-5-191 16</inkml:trace>
  <inkml:trace contextRef="#ctx0" brushRef="#br1" timeOffset="34238.0294">15505 8110 1110 0,'-3'-2'488'0,"-2"-5"-224"15,4 7-213-15,0 0-51 16</inkml:trace>
  <inkml:trace contextRef="#ctx0" brushRef="#br1" timeOffset="34594.6829">15651 8094 916 0,'6'-15'486'0,"13"-19"-102"16,-1 1-136-16,7 14-121 15,-1 5-38-15,-1 19-63 16,0 5 1-16,0 17-23 16,0 6-1-16,-2 13-3 15,-3 8 1-15,-3 7 3 16,-3 3 1-16,-2 0 3 16,3-4-1-16,-1-15 2 15,1-9 1-15,-3-20 5 16,1-7 3-16,-5-11-8 0,1-6-11 15,-7-7-28-15,-3-3-22 16,-8-3-10-16,-5 6 0 16,-11 2 6-16,-4 11 13 15,-5 12 9-15,-1 5 1 16,4 11 14-16,6-2 4 16,12-5-29-16,10 1-99 15</inkml:trace>
  <inkml:trace contextRef="#ctx0" brushRef="#br1" timeOffset="34954.8206">16387 8366 738 0,'-7'-8'401'0,"-7"-7"-66"16,-5-2-65-16,-7 0-81 15,1 3-41-15,-3 5-73 16,5 5-39-16,0 10-43 16,4 6-10-16,3 7-9 15,6 4 0-15,0 4 3 16,5 0 3-16,11 2 10 0,1-2 7 15,13-5 9-15,-1-5 6 16,3-7 4-16,4-5 0 16,-1-6 6-1,-1-3 1-15,-3-4-2 0,-5-1-13 16,-4-1-115-16,-3-1-132 16</inkml:trace>
  <inkml:trace contextRef="#ctx0" brushRef="#br1" timeOffset="35199.9332">16584 8276 943 0,'3'-1'434'15,"0"1"-186"-15,-3 8-121 16,4 9-31-16,-2 9-7 15,0 5-1-15,9 4-30 16,-7-3-15-16,3-2-25 16,-2-5-2-16,-4-11 0 15,5 1 15-15,-5-11-110 16,5-4-97-16</inkml:trace>
  <inkml:trace contextRef="#ctx0" brushRef="#br1" timeOffset="35431.7465">17001 8264 1190 0,'3'-3'529'0,"2"1"-273"15,-2-1-84-15,-3 2-111 16,0-1-30-16,0 2-111 16,0 0-104-16</inkml:trace>
  <inkml:trace contextRef="#ctx0" brushRef="#br1" timeOffset="35572.9109">17035 8416 1336 0,'0'1'615'0,"-3"-1"-261"15,4 0-124-15,-1-1-139 16,0 0-35-16,0 0-306 16</inkml:trace>
  <inkml:trace contextRef="#ctx0" brushRef="#br1" timeOffset="36242.941">17657 8153 912 0,'13'0'381'15,"15"-7"-213"-15,5 3-40 16,15-1-33-16,-3-2-19 16,5 5-28-16,-5 2-11 15,-11 0-14-15,-9 0-3 16,-17 1-9-16,-2 0-1 0,-8 5-1 16,-8 1-2-16,-10 7 1 15,-7 1-2-15,-11 6-6 16,0 5-2-16,1 4-1 15,3 1 0-15,8-1 1 16,8 0 1-16,10-7-1 16,4-2 0-16,10-6 3 15,7-4 2-15,11-2 12 16,6-6 4-16,11-7 2 16,6-3-1-16,-1-4-8 15,0 0-3-15,-13 2-65 16,-5 0-66-16</inkml:trace>
  <inkml:trace contextRef="#ctx0" brushRef="#br1" timeOffset="36458.0463">17620 8335 871 0,'4'0'362'16,"5"-3"-173"-16,10-3-67 16,15-2-47-16,9-1-5 15,14 1-44-15,4 1-9 0,-4 4-9 16,-2 2 1-16,-16 0-94 16</inkml:trace>
  <inkml:trace contextRef="#ctx0" brushRef="#br1" timeOffset="36731.0088">18306 8216 703 0,'8'-2'333'0,"10"0"-111"0,9-2-103 16,13 3-25-16,-1-1-8 15,6 2-17-15,0 0-12 16,-8 0-27-16,1-1-8 16,-9-1-71-16,-7 0-95 15</inkml:trace>
  <inkml:trace contextRef="#ctx0" brushRef="#br1" timeOffset="36926.0075">18428 8329 717 0,'0'0'394'0,"4"0"-51"15,8 0-150-15,9 4-87 16,-3-1-22-16,10 1-33 15,4 0-17-15,3-4-18 16,7 0-21-16,0-3-139 16,-1-3-166-16</inkml:trace>
  <inkml:trace contextRef="#ctx0" brushRef="#br1" timeOffset="37229.8106">19166 8168 784 0,'-6'-6'385'0,"-10"-6"-127"0,-5-1-74 16,-4 5-75-16,-2 2-37 15,2 6-52-15,2 2-15 16,0 10-17-16,0 3-4 16,2 6-1-16,2 4 1 15,10 2 1-15,8 3 5 16,8 1 17-16,7-1 13 15,10 0 23-15,0-7 14 16,10-8 11-16,0-7 10 16,-2-13 13-16,2-6 1 0,-10-12 2 15,-3-4-10-15,-10-4-23 16,-5 0-15-16,-8 2-43 16,-4 4-35-16,-2 6-117 15,0 8-95-15</inkml:trace>
  <inkml:trace contextRef="#ctx0" brushRef="#br1" timeOffset="37405.7885">19498 8371 797 0,'2'8'469'0,"1"9"-50"16,-1 2-102-16,-7 4-119 15,-2 1-57-15,-7-4-74 0,3 3 18 16,-2-3 333-16</inkml:trace>
  <inkml:trace contextRef="#ctx0" brushRef="#br1" timeOffset="37965.2866">19891 8161 875 0,'14'-3'449'0,"12"-3"-158"16,2 2-101-16,2 1-32 15,1 1-78-15,0-1-25 16,-2 0-30-16,0 2-8 16,-9 1-7-16,-6 0-5 15,-8 7-13-15,-7 0-3 16,-13 6-5-16,-2 5 2 16,-9 3 10-16,0 3 2 15,2 1 2-15,1-1 1 16,12-2 2-16,-2-5 0 0,12-2-2 15,4-4 0-15,10-4 5 16,11-4 1-16,7-5 4 16,5-2-1-16,1-2-5 15,2 1-2-15,-2 3 3 16,-4-1-30-16,-5 2-101 16,-6-1-87-16</inkml:trace>
  <inkml:trace contextRef="#ctx0" brushRef="#br1" timeOffset="38286.0449">19932 8244 701 0,'4'-3'363'16,"5"-2"-99"-16,4 0-57 15,7 4-70-15,5 0-24 0,14 1-36 16,5 0-22-16,6 0-28 15,5-1 15-15,-6-1-144 16,-3-1-188-16</inkml:trace>
  <inkml:trace contextRef="#ctx0" brushRef="#br1" timeOffset="38539.0195">20572 8154 810 0,'7'0'347'0,"9"-2"-169"0,10 0-47 15,9-1-22-15,3 0-21 16,5 3-38-16,-3 1-12 15,-2 1-22-15,-5 2-5 16,-11-4-117-16,-9 2-180 16</inkml:trace>
  <inkml:trace contextRef="#ctx0" brushRef="#br1" timeOffset="38717.6698">20669 8244 792 0,'-1'0'425'0,"1"0"-90"16,1 1-109-16,-1-1-75 15,0 0-17-15,28 5-35 16,32 5-22-16,-20-9-44 16,-1-2-16-16,1-2 157 15</inkml:trace>
  <inkml:trace contextRef="#ctx0" brushRef="#br1" timeOffset="39080.1274">21303 7878 1051 0,'-1'-3'487'0,"1"3"-241"16,0 7-83-16,0-7-96 15,0 19-23-15,6 49-2 16,1-26-9-16,-1 2-15 16,1-5-4-16,3-4 2 15,-2-10 2-15,-3-7-31 16,0-3-51-16,-6-12-427 16</inkml:trace>
  <inkml:trace contextRef="#ctx0" brushRef="#br1" timeOffset="39260.5876">21182 8068 679 0,'-1'-3'403'0,"5"2"-27"0,6 1-129 16,14 0-117-16,9 1-32 16,9 3-49-16,5 1-21 15,-1 3-20-15,-5 0-1 16,-7-1-56-16,-2 1-78 15</inkml:trace>
  <inkml:trace contextRef="#ctx0" brushRef="#br1" timeOffset="39487.3804">21180 8321 919 0,'2'2'435'16,"4"1"-155"-16,12-2-98 15,9 0-24-15,11 2-28 16,3-2-25-16,9 1-53 16,-2-1-16-16,3-1-18 15,2 0-59-15</inkml:trace>
  <inkml:trace contextRef="#ctx0" brushRef="#br1" timeOffset="40052.2152">21998 8079 587 0,'-9'-7'351'16,"-8"-3"-50"-16,-6-2-105 15,-4 4-43-15,-3 4-64 16,5 4-30-16,-1 9-43 16,5 5-12-16,4 4-4 0,2 4 1 15,7 6 5-15,8-2 4 16,12 4 8-16,4-3 4 16,12-8 15-16,3-4 6 15,7-11 12-15,-1-5 4 16,-2-11-4-16,-2-5-1 15,-15-5-2-15,-3-3-3 16,-16-1-12-16,-11 0-15 0,-7 3-33 16,-3 3-44-16,1 9-130 15</inkml:trace>
  <inkml:trace contextRef="#ctx0" brushRef="#br1" timeOffset="40236.3392">22248 8252 912 0,'-3'-3'507'16,"-3"-4"-24"-16,5 5-391 15,-1-2-74-15,3 3-182 16</inkml:trace>
  <inkml:trace contextRef="#ctx0" brushRef="#br1" timeOffset="40677.0408">22389 8034 1209 0,'3'0'489'0,"7"-1"-315"16,0 0-34-16,11 11-57 16,5 2-11-16,10 9-27 15,4 3-11-15,1 1-12 16,-2-2-7-16,-10 0 0 16,-5-2-1-16,-11-5-5 15,-11 0-3-15,-15-4-23 16,-6-3-22-16,-12-3-30 15,-4-3-5-15,0-4 11 16,2-3 20-16,10-6 19 16,6-2-2-16,16-4-3 15,4-3-2-15,12-2 12 16,7 3 17-16,6-5 33 16,2 2 11-16,-3-3 22 15,-4 2 1-15,-10 1-4 16,-10-1-2-16,-6 6-21 15,-11 0-14-15,-11 3-24 16,-4 5-13-16,-14 7-14 0,1 3 0 16,0 12-30-16,5 7 183 15</inkml:trace>
  <inkml:trace contextRef="#ctx0" brushRef="#br2" timeOffset="43961.1623">14695 9119 692 0,'4'2'324'15,"3"4"-108"-15,1 17-119 16,2 12-19-16,0 18-5 16,-1 5-9-16,-2 4-6 15,-2-2-4-15,-8-12-13 16,-2-4-6-16,-6-17-3 16,1-4 5-16,-2-16 2 15,3-5-1-15,-1-14-16 16,2-13-18-16,5-18-23 15,0-10-10-15,6-10 3 16,9 1 6-16,1 7 14 0,3 9 4 16,-1 14 3-16,-6 7 3 15,-2 10 6-15,0 3 1 16,-4 9-11-16,3 4-4 16,0 11-10-16,2 8-3 15,3 10 10-15,2 3 4 0,4 3 6 16,3 1 4-1,5-7 5-15,4-7 1 0,6-15 5 16,-3-9 4-16,-2-19 5 16,-3-3 1-16,-7-9-2 15,1-4-4-15,-7-2-1 16,-3-3-1-16,-5-2-9 16,-4 3-1-16,2 13-11 15,-4 7 5-15,0 16-5 16,3 6-2-16,0 15 3 15,6 9-6-15,2 13 15 16,-3 6 8-16,1 8 6 16,-7 5 1-16,2 3-3 15,0 1-3-15,3-9-1 16,0-8 1-16,-3-17-33 16,6-5-68-16</inkml:trace>
  <inkml:trace contextRef="#ctx0" brushRef="#br2" timeOffset="44281.1602">15435 9417 986 0,'3'5'403'0,"0"14"-232"0,-2 0-33 15,-3 9-30-15,-4 0-15 0,1-5-35 16,-2 0-15-16,7-10-18 15,1-5-3-15,6-8-3 16,6-6 1-16,5-8-1 16,2-7-4-16,4-5-6 15,-1-3-5-15,-1 2-2 16,1 4-2-16,-5 14 2 16,-3 9 1-16,-6 12 6 15,-3 10 6-15,-1 6 2 16,-1 2 0-16,2 4-5 15,-3-4-2-15,2-7-13 16,4-1-54-16,5-8-256 16</inkml:trace>
  <inkml:trace contextRef="#ctx0" brushRef="#br2" timeOffset="44619.1873">15932 9481 810 0,'-12'-11'436'0,"-6"-11"-118"16,-5 7-106-16,0 4-44 16,0 11-87-16,1 6-38 15,6 10-43-15,2 9-16 16,11-1-1-16,7 1-1 0,10-1 5 16,8-5 4-16,4-3 8 15,5-3 3-15,3-10 11 16,-2-8 8-16,-4-5 13 15,-9-5 6-15,-8-5 4 16,-6-5-3-16,-11-7-5 16,-5-6 4-16,-12-6-6 15,-5-3-1-15,1-2-10 16,1 3-13-16,11 3-12 16,7 3-8-16,13 10-16 15,8 6-19-15,13 8-52 16,6 2-49-16</inkml:trace>
  <inkml:trace contextRef="#ctx0" brushRef="#br2" timeOffset="45261.7669">16294 9293 815 0,'-11'-5'412'16,"-15"-2"-126"-16,-1 0-92 16,-4 9-113-16,8 5-35 15,13 4-51-15,1 6-10 16,14 0-4-16,3 2 2 16,7-1 10-16,6-3 5 0,3-4 7 15,1 0 3-15,-5-4 2 16,-3-2 2-16,-7-2 2 15,-4 0 1-15,-7-3-2 16,-8 0-3-16,-9 4-4 16,-5-1-3-16,-4 10-3 15,0-2 0-15,7 4-5 16,5 4-2-16,6-3 0 16,3 0-1-16,10-1 4 15,5-4 3-15,6 1 4 16,8 2 4-16,3-3-1 15,1 0 0-15,3-3 0 16,-6-5 1-16,1 0-6 16,3-6-9-16,-2-8-6 15,1-2 2-15,-1-5 8 16,-8-4 12-16,-1-5 36 0,-4-2 29 16,-5-2 14-16,1 6-2 15,-4 11-22-15,3 5-28 16,-3 11-20-16,-1 7 0 15,2 11-14-15,-4 2-1 16,4 5-1-16,-4 0 0 16,5 2 3-16,-1-5 2 0,-4-7 3 15,9-3 3 1,-8-12 7-16,4 1 8 0,2-6 12 16,-4-6 2-16,5-5-6 15,3-1-6-15,2-5-15 16,0-1-9-16,-2 4-107 15,-3-1-26-15</inkml:trace>
  <inkml:trace contextRef="#ctx0" brushRef="#br2" timeOffset="45437.8935">16826 9391 903 0,'-2'5'511'16,"-1"4"-40"-16,-1 12-286 15,3 4-44-15,2 6-59 16,5 2-23-16,0-2-34 16,3-6 9-16,1-2-86 15,-2-6-77-15</inkml:trace>
  <inkml:trace contextRef="#ctx0" brushRef="#br2" timeOffset="45622.3275">17026 9338 1071 0,'-2'-2'465'0,"4"5"-236"15,3 9-82-15,4 12-77 16,-2 8-11-16,-2 4-20 16,-6-1-12-16,-2-4-9 15,2-2-3-15,-5-7-102 16,5-6-108-16</inkml:trace>
  <inkml:trace contextRef="#ctx0" brushRef="#br2" timeOffset="45847.9422">17210 9448 322 0,'2'-6'232'0,"-2"-4"27"15,-6-2-47-15,-7 5-71 16,-5 3-14-16,-4 5-26 15,2 7-14-15,3 4-33 16,3 1-16-16,4 1-14 16,2-1 2-16,2 3 9 0,6 0 8 15,12-1 1-15,-3-2-5 16,9-2-6-16,3-4-6 16,3 0 0-16,8 0-60 15</inkml:trace>
  <inkml:trace contextRef="#ctx0" brushRef="#br2" timeOffset="46189.9145">17688 9368 1049 0,'-7'11'461'0,"-11"13"-232"15,-2 2-54-15,-8 4-74 16,0-2-31-16,4-7-39 15,-1-2-9-15,3-7-2 16,1-5-8-16,-1-11-11 16,5-5-4-16,-3-11-10 15,4-3 0-15,8-4 1 16,5 0-4-16,11 5-3 16,2 3 0-16,6 8 2 15,-1 3 0-15,-2 8 8 16,-2 7 8-16,0 10 15 15,-3 5 8-15,6 8 6 16,-5 0-2-16,2 5-10 0,2-5-2 16,-4-6-3-16,5-2-11 15,-1-8-126-15,0 0-164 16</inkml:trace>
  <inkml:trace contextRef="#ctx0" brushRef="#br2" timeOffset="46333.153">17697 9237 1212 0,'-1'-4'506'0,"-2"-3"-299"16,2 2-125-16,6 5-116 16</inkml:trace>
  <inkml:trace contextRef="#ctx0" brushRef="#br2" timeOffset="46517.7974">18093 9326 1507 0,'-1'-3'594'0,"-1"-3"-408"16,5 3-103-16,-3 3-88 15,0 0-73-15</inkml:trace>
  <inkml:trace contextRef="#ctx0" brushRef="#br2" timeOffset="46647.117">18080 9523 1373 0,'-3'4'650'0,"0"4"-257"0,2-4-229 15,1-4-49-15,0-4-20 16</inkml:trace>
  <inkml:trace contextRef="#ctx0" brushRef="#br2" timeOffset="47509.6789">18603 9331 632 0,'15'-2'357'0,"7"-3"-73"16,12 0-98-16,9-1-14 15,6 2-50-15,0 1-16 16,-3 2-48-16,-10 1-17 16,-18 3-21-16,-7 4-2 0,-17 6 6 15,-3 5-1-15,-15 8 2 16,-5 1-3-16,-7 8-14 15,-1-3-3-15,5 2-1 16,3-2-1-16,8-9 1 16,6 1-2-16,8-9-1 15,5-3 0-15,12-8 5 16,7-3 2-16,15-3 3 16,6-1-2-16,8 0-5 15,0 2-2-15,-3 0-8 16,-5-1-31-16,-7 1-116 15,-6-3-131-15</inkml:trace>
  <inkml:trace contextRef="#ctx0" brushRef="#br2" timeOffset="47741.3212">18639 9515 823 0,'0'1'390'16,"2"2"-137"-16,5 1-66 15,13-4-65-15,6 0-15 16,16 0-41-16,6 0-23 0,12-1-19 16,-2-4 18-16,-7-4-134 15,3 1-175-15</inkml:trace>
  <inkml:trace contextRef="#ctx0" brushRef="#br2" timeOffset="47977.9318">19253 9386 1040 0,'8'0'430'16,"7"0"-240"-16,15 0-104 0,7 1-14 15,4 1-22-15,0 1-14 16,-6-1-20-16,-3-2-9 16,-6 0-127-16,-5-3-140 15</inkml:trace>
  <inkml:trace contextRef="#ctx0" brushRef="#br2" timeOffset="48165.952">19312 9533 948 0,'2'0'464'0,"4"0"-132"0,14-1-175 16,4 1-35-16,9 3-34 15,2 2-21-15,-3 0-5 16,-4-4-60-16</inkml:trace>
  <inkml:trace contextRef="#ctx0" brushRef="#br2" timeOffset="48587.0479">19902 9300 740 0,'5'-23'402'0,"0"-18"-104"0,-3 3-131 16,2 2-35-16,0 13-47 15,1 4-8-15,0 10-7 16,2 3-2-16,-7 3-14 15,1 2-15-15,-1 7-26 16,-1-6-13-16,0 1-15 16,-2 27 2-16,-5 38 4 15,8-22 3-15,0 6 8 16,3-2 41-16,6-4-144 16,-4-6-121-16</inkml:trace>
  <inkml:trace contextRef="#ctx0" brushRef="#br2" timeOffset="48802.9869">19758 9523 951 0,'19'-6'384'16,"23"4"-251"-16,6-4-33 15,6 5-47-15,0 1-10 16,0-1-14-16,-1 2-8 0,-4 3-81 16,-8 0-73-1</inkml:trace>
  <inkml:trace contextRef="#ctx0" brushRef="#br2" timeOffset="49124.8073">19894 9661 1073 0,'6'-5'432'0,"8"-1"-263"16,7-3-31-16,4 7-39 16,3 2-16-16,-2 4-41 15,-3 5-13-15,-4-1-18 16,-7 2-4-16,-9 2 5 15,-7 0 5-15,-12 3 2 16,-5 2 2-16,-6 3-11 0,-2 1-4 16,6 2-3-16,2-1-1 15,14-6 3-15,4 0 3 16,6-6 7-16,7-1 6 16,7-6 5-16,3-3-4 15,9-4-9-15,5-3 13 16,4 0-87-16,2 1-44 0</inkml:trace>
  <inkml:trace contextRef="#ctx0" brushRef="#br2" timeOffset="49361.0024">20564 9517 1127 0,'7'3'506'16,"3"5"-220"-16,2 9-146 15,-5 2-10-15,-5 5-12 16,-2 1-6-16,-11-2-28 16,-4 0-16-16,-5-4-38 15,0 0-53-15</inkml:trace>
  <inkml:trace contextRef="#ctx0" brushRef="#br2" timeOffset="50160.8834">20910 9312 486 0,'8'-3'301'0,"18"-5"-2"16,9 3-70-16,10 0-74 16,5 2-35-16,-5 0-57 15,-5 3-21-15,-17 0-7 16,-6 3-3-16,-14 5 0 15,-7 3 1-15,-12 9-12 16,-5 3-1-16,-4 8-7 16,-3-1-3-16,3 1-5 15,3-1 0-15,6-8 1 16,3-6 0-16,6-6 0 16,0-2-1-16,7-4 2 15,5 1 9-15,9 0 11 16,4-4 5-16,9 3-3 0,0-4-7 15,8-4-10-15,2 2 3 16,0-5-82-16,-2 1-76 16</inkml:trace>
  <inkml:trace contextRef="#ctx0" brushRef="#br2" timeOffset="50394.8989">20928 9428 813 0,'3'1'352'0,"7"4"-172"16,8-2-46-16,12-1-30 15,10-1-20-15,10-4-38 16,6-1-9-16,1-4 0 15,-4 0-61-15</inkml:trace>
  <inkml:trace contextRef="#ctx0" brushRef="#br2" timeOffset="50665.738">21538 9332 451 0,'4'0'278'0,"8"-3"34"16,6 3-127-16,9 0-36 15,7 0-15-15,6 0-50 16,2 1-15-16,0-1-29 15,-6 0-14-15,-7-1-22 16,-4-1-47-16,-10-1-214 16</inkml:trace>
  <inkml:trace contextRef="#ctx0" brushRef="#br2" timeOffset="50857.6585">21585 9498 896 0,'5'4'419'15,"3"-2"-171"-15,11 1-112 16,9-5-17-16,15 0-43 0,3 0-15 16,4-2-31-16,-4 2-13 15,-6-3-119-15</inkml:trace>
  <inkml:trace contextRef="#ctx0" brushRef="#br2" timeOffset="51098.8275">22280 9180 1207 0,'1'-1'509'0,"-1"1"-319"16,1 1-75-16,-1-1-78 16,0 12-26-16,8 55-5 15,-1-25 0-15,-1 8-2 16,-1-1 2-16,-5-5 2 16,1-6-41-16,1-13-138 15</inkml:trace>
  <inkml:trace contextRef="#ctx0" brushRef="#br2" timeOffset="51275.7771">22150 9380 600 0,'6'-1'397'0,"8"-2"39"0,4 1-188 15,10 2-123-15,6 0-26 16,5 2-50-16,1 2-17 15,4-1-16-15,-5 0-12 16,-1-3-136-16</inkml:trace>
  <inkml:trace contextRef="#ctx0" brushRef="#br2" timeOffset="51518.1012">22205 9630 978 0,'0'1'438'0,"4"-1"-198"16,8 1-62-16,15 4-62 16,6-5-11-16,9 3-34 15,1-2-17-15,-5-1-31 16,1 0-7-16,-2-3-39 15,2 0-80-15</inkml:trace>
  <inkml:trace contextRef="#ctx0" brushRef="#br2" timeOffset="51945.8308">22811 9213 907 0,'3'-10'384'0,"10"-7"-197"15,3 0-34-15,11 2-18 16,-1 1-3-16,10 4-22 15,2 5-15-15,0 7-39 16,2 7-25-16,-12 5-28 16,-7 2-4-16,-16 4-2 15,-7 0 2-15,-16 5 4 16,-6 4 2-16,-11 7 1 16,-2 0-1-16,5 4-1 15,7-3 0-15,10-11 0 16,4-4-1-16,10-6-3 15,-2-6-1-15,7 1 2 16,8-3 3-16,5-6 4 16,5-1-1-16,9-2-3 0,3 0-3 15,1-1-26-15,3 1-44 16,-3-1-141-16</inkml:trace>
  <inkml:trace contextRef="#ctx0" brushRef="#br2" timeOffset="52159.0883">23332 9268 1125 0,'-1'-5'458'15,"3"0"-261"-15,-2 0-166 16,1 3-32-16,-1 2-267 16</inkml:trace>
  <inkml:trace contextRef="#ctx0" brushRef="#br2" timeOffset="52440.916">23351 9432 852 0,'-2'7'413'0,"-1"14"-143"0,-4 4-67 16,5 6-86-16,1 5-33 16,2-1-49-16,4 6-15 15,-1-1-8-15,-2 3 6 16,-3-8 21-16,-4-1 27 15,-6-9 27-15,-2-1 4 0,-10-8-5 16,-2-3-23-16,-12-13-21 16,-6-3-12-16,5-9-25 15,5 0-38-15,13-2 141 16</inkml:trace>
  <inkml:trace contextRef="#ctx0" brushRef="#br0" timeOffset="93245.9447">958 13658 384 0,'-24'-2'226'15,"-10"-1"-62"-15,26 1-35 0,52-1-83 16,27 2-22-16,46-2 4 16,33 3 11-16,47 0 10 15,27 4-6-15,46 3-20 16,16-4-8-16,42-1-10 15,22-2 2-15,38-3 28 16,19-5 7-16,28-3 5 16,5-2-1-16,2 1-26 15,-8 2-7-15,-44 2-6 16,-19 6 0-16,-66 6 1 16,-37 4 0-16,-59 5 2 15,-34-2 2-15,-48-3-31 16,-20 0-39-16,-37-2-243 15</inkml:trace>
  <inkml:trace contextRef="#ctx0" brushRef="#br0" timeOffset="93734.9844">7303 13487 670 0,'9'3'287'0,"12"2"-157"16,3 5 3-16,5 4-11 15,1 1-26-15,-3 1-35 0,-1 3-11 16,-8-3-3-16,-6 3 0 16,-14-5 22-16,-3 1 16 15,-13 1 9-15,-2-1-4 16,0 4-27-16,-2-1-19 16,6-1-28-16,-2-1 14 15,7-3-170-15</inkml:trace>
  <inkml:trace contextRef="#ctx0" brushRef="#br0" timeOffset="94441.2865">4223 10648 654 0,'-4'9'264'15,"-3"8"-146"-15,1 25-91 16,4 16-6-16,3 35-3 16,2 18-4-16,8 43 9 15,-4 19 6-15,-2 32 11 16,-1 26 1-16,-4 33-13 16,0 15-6-16,0 34-15 15,-2 14 4-15,2 22 42 16,-6 12 5-16,-3 10 9 0,-4 1-1 15,-10-8-39-15,2-4-5 16,-4-17-8-16,2-12-4 16,4-21 0-16,-4-15-1 15,12-26-41-15,-1-15-136 16</inkml:trace>
  <inkml:trace contextRef="#ctx0" brushRef="#br0" timeOffset="95242.9154">4230 10699 723 0,'-4'4'328'0,"-9"10"-142"15,-8 6-47-15,-8 11-37 16,-3 5-17-16,-1 3-29 16,2-1-13-16,5-12-20 15,7-4-8-15,10-16 2 16,6-6 0-16,11-16-6 15,6-8 1-15,7-13-7 16,2-4 2-16,-4 0 16 16,3 6 7-16,-8 5 8 15,0 8 12-15,-4 12 4 16,-2 4-5-16,-3 14 0 0,4 10-12 16,10 14-18-16,0 7-2 15,20 7-10-15,11 1-1 16,16-2 251-16</inkml:trace>
  <inkml:trace contextRef="#ctx0" brushRef="#br0" timeOffset="96170.9826">7778 13753 837 0,'3'4'387'0,"-1"9"-172"0,-2 13-97 16,-1 10-14-16,-1 13-41 16,2 1-9-16,-2-2-31 15,2-1-5-15,-2-14-2 16,0-9 3-16,2-13-34 15,-2-11-27-15,1-14-45 16,0-9-5-16,-3-20 28 16,-1-6 25-16,2-14 39 15,3 2 0-15,7 9 25 16,8 7 17-16,9 18 7 16,4 11 4-16,2 16-18 15,-4 8-16-15,-5 13-4 16,-6 4 2-16,-12 5 0 15,-4 3 1-15,-11 3 2 16,0-1 0-16,-6-10 2 16,-1-5 3-16,12-11-29 15,-5-8-14-15,15 2-14 16,9 1-7-16,-1 0 17 16,13 5 9-16,-2-3 15 0,4 3 9 15,7 0 12-15,0-3 4 16,7-2-6-16,-1-5-2 15,-6-6-2-15,-4-3 5 16,-8-5 4-16,-8 2 5 16,-7 1 2-16,-4-1 0 15,-7 6 0-15,-5 3-5 0,-15 5-8 16,5 11-5-16,-6 4-11 16,2 6-4-16,10 7-2 15,0 0-3-15,14 2-1 16,6-4 3-16,10-2 6 15,9-6 5-15,10-5 9 16,4-2 2-16,10-11 0 16,-1-1-4-16,-6-8-30 15</inkml:trace>
  <inkml:trace contextRef="#ctx0" brushRef="#br0" timeOffset="96970.7324">4583 10403 498 0,'0'3'305'0,"3"0"19"15,8 3-128-15,10-1-92 16,5-1-12-16,6-1-38 16,3-2-7-16,3-2-4 15,1-1-1-15,-4-7-3 16,-6-1-3-16,-16 1 5 15,-13-3-1-15,-8 6-8 16,-1 5-5-16,-9 2-20 0,0 4-9 16,2 8-14-16,0 4-6 15,7 8-2-15,2 8 4 16,5 1 7 0,1 2 4-16,1-4 8 0,1 3 1 15,-1-6 8-15,-4-6 4 16,-7-2 7-16,-1-8 5 0,-3-4 11 15,0-3 1-15,7-6-5 16,1 0-2-16,7-1-23 16,3 1-5-16,-3 0 0 15,0 0-4-15,10 0 6 16,12 2 0-16,38 5-3 16,-29-3-4-16,1-4-137 15</inkml:trace>
  <inkml:trace contextRef="#ctx0" brushRef="#br0" timeOffset="97398.8037">4999 10644 649 0,'2'5'388'15,"4"4"-35"-15,-1 6-176 16,-4-1-36-16,-1 1-51 15,1-2-17-15,-1-5-24 16,0-4-3-16,2-5-8 0,-2-8-6 16,3-7-14-16,3-4-14 15,3-2-5-15,7 5 1 16,5 8 11-16,1 3 5 16,2 11 8-16,-7 1 0 15,-3 7 7-15,-3 7 4 0,-7 4-3 16,-1-1-2-16,-3-3-7 15,-1-8-4-15,0-7-2 16,1-6-1-16,5-12-5 16,3-4-4-16,1-5-5 15,1-1-2-15,3 2 1 16,0 3-1-16,4 6 0 16,5 8 1-16,1 7 6 15,-1 9 6-15,4 10 18 16,-4 2 5-16,0 5 0 15,-2-2-1-15,-12 1-11 16,-4 0 374-16</inkml:trace>
  <inkml:trace contextRef="#ctx0" brushRef="#br0" timeOffset="98305.0971">3836 11638 724 0,'-9'-2'352'0,"-14"-2"-120"16,0 2-46-16,-5 3-72 15,-4 2-25-15,-3 2-48 16,-2 3-14-16,3 1-16 16,2 0-2-16,8 3-174 15</inkml:trace>
  <inkml:trace contextRef="#ctx0" brushRef="#br0" timeOffset="98511.9399">3174 11955 784 0,'-9'4'327'16,"-12"7"-185"-16,-1 0-62 15,2 2-39-15,-1 0-13 16,2-1-17-16,6 1 26 15,-2-4-270-15</inkml:trace>
  <inkml:trace contextRef="#ctx0" brushRef="#br0" timeOffset="98670.6655">2781 12286 564 0,'-9'13'284'0,"-10"11"-59"15,-1-2-89-15,1 1-58 16,5-3-23-16,4-5-61 16,4-2-87-16</inkml:trace>
  <inkml:trace contextRef="#ctx0" brushRef="#br0" timeOffset="98805.6448">2510 12714 384 0,'-6'9'133'0,"-4"8"-121"15,0-1-94-15</inkml:trace>
  <inkml:trace contextRef="#ctx0" brushRef="#br0" timeOffset="98959.8687">2326 13052 896 0,'-7'11'373'16,"-7"18"-220"-16,4-1-44 0,5-3-45 15,-1-1-23-15,2-6-27 16,2 0-4-16,0-4-234 16</inkml:trace>
  <inkml:trace contextRef="#ctx0" brushRef="#br0" timeOffset="99097.7521">2240 13544 389 0,'-1'15'183'16,"-1"11"-72"-16,2 1-73 16,0-3-8-16,0-2-198 15</inkml:trace>
  <inkml:trace contextRef="#ctx0" brushRef="#br0" timeOffset="99261.988">2232 13929 418 0,'-1'15'234'16,"-5"17"-27"-16,5 3-58 16,4-2-64-16,2-2-23 15,6-1-43-15,-1-5-6 16,4 0 3-16,-1-2-53 15</inkml:trace>
  <inkml:trace contextRef="#ctx0" brushRef="#br0" timeOffset="99428.2708">2333 14481 390 0,'7'19'191'0,"7"18"-70"16,1-4-34-16,4-1-42 15,-2-3-16-15,-1 0-16 16,0 1-3-16,-1-2 0 16,-4-2-1-16,-8-5-27 15</inkml:trace>
  <inkml:trace contextRef="#ctx0" brushRef="#br0" timeOffset="99528.8824">2563 14979 886 0,'2'16'369'0,"8"21"-231"16,0 2-47-16,4 3-240 0</inkml:trace>
  <inkml:trace contextRef="#ctx0" brushRef="#br0" timeOffset="100206.5316">2743 15008 445 0,'9'2'209'16,"4"9"-76"-16,9 8-67 15,2 2-14-15,3 8-19 16,4 0-12-16,-1-3-127 16</inkml:trace>
  <inkml:trace contextRef="#ctx0" brushRef="#br0" timeOffset="100381.8639">3227 15374 761 0,'4'6'313'0,"3"6"-159"15,9 2-134-15,7 0-4 0,9-2-8 16,1 1-26-16</inkml:trace>
  <inkml:trace contextRef="#ctx0" brushRef="#br0" timeOffset="100503.8685">3793 15623 366 0,'9'4'160'0,"12"8"-96"16,5-1-10-16,-3 1-134 15</inkml:trace>
  <inkml:trace contextRef="#ctx0" brushRef="#br0" timeOffset="100601.7711">4260 15716 297 0,'24'0'195'0,"25"3"4"15,0 4-85-15</inkml:trace>
  <inkml:trace contextRef="#ctx0" brushRef="#br0" timeOffset="101270.9877">4539 11574 531 0,'4'-4'314'0,"8"1"-22"15,3 0-108-15,5 5-87 16,5 2-38-16,3 1-44 15,1-1-2-15,4 4-143 16</inkml:trace>
  <inkml:trace contextRef="#ctx0" brushRef="#br0" timeOffset="101444.7144">5209 11763 788 0,'0'2'397'0,"2"5"-153"16,4-2-105-16,3 0-49 16,6 3-59-16,1-2-15 15,5 5-36-15,1-2-116 0</inkml:trace>
  <inkml:trace contextRef="#ctx0" brushRef="#br0" timeOffset="101575.991">5615 12043 806 0,'8'8'378'0,"11"7"-166"16,1 1-59-16,-1-2-77 15,-1-5-29-15,2 1-52 16,0 2-88-16</inkml:trace>
  <inkml:trace contextRef="#ctx0" brushRef="#br0" timeOffset="101699.3765">5981 12388 529 0,'10'10'321'16,"7"10"-50"-16,-6 0-115 15,0-2-45-15,-4-5-66 0,1 1 7 16,0 2-404-16</inkml:trace>
  <inkml:trace contextRef="#ctx0" brushRef="#br0" timeOffset="101833.9868">6123 12805 696 0,'5'8'339'16,"8"14"-116"-16,0-4-43 15,-5-3-84-15,2-1-27 0,-5-2-82 16,1-2-157-16</inkml:trace>
  <inkml:trace contextRef="#ctx0" brushRef="#br0" timeOffset="101970.8611">6257 13255 867 0,'-1'11'400'15,"-2"11"-179"-15,1-5-137 16,2 1-24-16,2-5-45 16,3-1-43-16,3 5-222 15</inkml:trace>
  <inkml:trace contextRef="#ctx0" brushRef="#br0" timeOffset="102118.876">6285 13731 865 0,'-5'10'378'16,"-7"15"-191"-16,2 0-80 16,2-2-53-16,0 1-24 15,1-3-22-15,0 1-49 16,0-2-228-16</inkml:trace>
  <inkml:trace contextRef="#ctx0" brushRef="#br0" timeOffset="102259.0285">6165 14169 181 0,'-7'24'191'0,"-8"19"37"0,3-5-59 16,0-3-17-16,2-9-91 15,6-2-37-15,0-8-22 16,2-1-2-16,1-3-111 15</inkml:trace>
  <inkml:trace contextRef="#ctx0" brushRef="#br0" timeOffset="102386.6588">5974 14658 385 0,'-4'16'265'15,"-6"10"-26"-15,-1 0-109 16,1-8-45-16,-3-3-68 15,3-1-9-15,-3-3-153 16</inkml:trace>
  <inkml:trace contextRef="#ctx0" brushRef="#br0" timeOffset="102560.7847">5579 15166 1107 0,'-16'14'472'16,"-16"9"-166"-16,11-2-296 16,4-3-36-16,4-3-124 15,-1-1-151-15</inkml:trace>
  <inkml:trace contextRef="#ctx0" brushRef="#br0" timeOffset="102680.6372">5133 15558 749 0,'-9'5'187'0</inkml:trace>
  <inkml:trace contextRef="#ctx0" brushRef="#br0" timeOffset="102790.6085">4758 15711 1070 0</inkml:trace>
  <inkml:trace contextRef="#ctx0" brushRef="#br0" timeOffset="105114.512">4912 15647 959 0,'26'-7'410'0,"29"-9"-251"0,10-4-19 16</inkml:trace>
  <inkml:trace contextRef="#ctx0" brushRef="#br0" timeOffset="108339.3607">3988 13429 1155 0,'1'-3'480'16,"7"2"-273"-16,6 3-51 15,6 13-54-15,13 5-14 16,16 16-26-16,2 2-6 16,11 3-11-16,-2 2-10 0,-3-7-16 15,5-1 0-15,-6-7-6 16,-2-5-32-16,-9-3-140 16,-5-3-120-16</inkml:trace>
  <inkml:trace contextRef="#ctx0" brushRef="#br0" timeOffset="108772.9701">4550 13356 594 0,'-2'-2'440'0,"2"-4"31"0,-3 8-203 16,2-2-39-16,0 0-81 16,-26 27-27-16,-51 41-45 15,19-24-22-15,-15 9-29 16,-3 2-7-16,7-3-8 16,6-3-4-16,19-12-2 15,5-4-2-15,17-12-1 16,6-2 0-16,4-9-1 15,8-4-58-15</inkml:trace>
  <inkml:trace contextRef="#ctx0" brushRef="#br0" timeOffset="111075.2607">5585 13454 664 0,'0'-3'371'0,"1"-3"-51"0,1 1-68 16,-2 4-77-16,0 1-37 15,0 0-61-15,13 3-20 16,49 22-28-16,-20-6-9 15,18 14-11-15,0 1-3 16,-2 6 2-16,-6 1 2 16,-13-5 3-16,-6-4-4 0,-8-7-86 15,1-5-75-15</inkml:trace>
  <inkml:trace contextRef="#ctx0" brushRef="#br0" timeOffset="111380.9897">6072 13437 756 0,'-1'-4'392'0,"-4"3"-109"16,-6 1-61-16,-8 7-73 0,-3 7-31 16,-7 10-31-16,-3 4-14 15,-11 12-28-15,-11 4-8 16,-7 4-22-16,0 4-6 16,9-3-5-16,10-7 0 15,13-7-1-15,6-9 3 16,11-11-28-16,5-5-46 15</inkml:trace>
  <inkml:trace contextRef="#ctx0" brushRef="#br0" timeOffset="112159.4873">2463 13501 752 0,'0'-2'370'0,"3"-2"-138"16,5 4-51-16,2 3-54 15,6 6-30-15,10 9-27 16,4 6-9-16,8 4-33 16,1 5-5-16,4 2-5 15,-1-1-2-15,-4-3-2 16,-1-5 0-16,-10-7 25 15,-1-2-52-15,-8-6-131 16,-8-3-161-16</inkml:trace>
  <inkml:trace contextRef="#ctx0" brushRef="#br0" timeOffset="112567.7799">2826 13477 558 0,'0'-5'384'15,"0"0"1"-15,-6 5-163 16,-2 1-41-16,-5 10-72 16,-4 0-24-16,-7 15-32 15,-5 4-11-15,-8 8-19 16,0 8-7-16,-1 0-8 15,4 2-2-15,1-2 0 16,4-8 0-16,5-10 0 16,5-7 3-16,4-11 3 15,4-3 3-15,8-11-33 16,3-2-54-16</inkml:trace>
  <inkml:trace contextRef="#ctx0" brushRef="#br0" timeOffset="113453.776">5609 12951 349 0,'-2'-1'241'16,"-4"1"19"-16,-2 0-45 16,-4 5-69-16,1 4-32 15,-2 9-58-15,2 4-26 0,7 7-32 16,4 1-8-16,8-3-3 16,7-4 5-16,8-5 5 15,4-5 4-15,4-11 10 16,-1-2 3-16,-6-17 69 15,-3 0 17-15,-14-8 40 16,-4-1 14-16,-11 5-51 16,-5 1-18-16,1 6-45 15,-4 5-21-15,3 7-35 16,1 1-56-16,1 4-462 16</inkml:trace>
  <inkml:trace contextRef="#ctx0" brushRef="#br0" timeOffset="113635.396">5859 13174 1125 0,'0'0'434'16,"1"1"-319"-16,1-1-35 15,-2-1-255-15</inkml:trace>
  <inkml:trace contextRef="#ctx0" brushRef="#br0" timeOffset="114000.7392">5911 13010 929 0,'2'0'457'16,"2"-3"-138"-16,4 4-203 16,10 8-45-16,3 3-37 15,8 3-6-15,-3 2-15 16,-6-2-2-16,-5 1 3 16,-9-1 3-16,-6-2 6 15,-5 0-4-15,-7-3-54 16,-2-5-32-16,-7-5-84 15,1-2-33-15,5-7-14 16,4 1 11-16,4-5 64 16,6-1 32-16,4-3 96 15,3-3 44-15,9-3 60 0,-2-3 29 16,-2 1 28-16,-2-2 1 16,-9 6-2-16,-3 2-13 15,-11 6-50-15,-3 4-32 16,-5 9-34-16,-1 4-77 15</inkml:trace>
  <inkml:trace contextRef="#ctx0" brushRef="#br0" timeOffset="114720.8121">2598 13127 988 0,'0'0'419'0,"6"0"-227"15,3 0-71-15,13 3-74 16,8-2-12-16,5 1-14 16,2 0 22-16,4-1-132 15</inkml:trace>
  <inkml:trace contextRef="#ctx0" brushRef="#br0" timeOffset="115073.9611">3013 13022 911 0,'-5'0'379'0,"-4"4"-230"0,0 1-51 16,1 8-68-16,-2 0-18 15,5 6-21-15,1 0-5 16,4 8 0-16,9-2 1 16,6-3 6-16,3-4 6 15,0-14 14-15,3-4 24 16,0-8 43-16,-2-8 22 0,-3-6 24 15,-8-2-8-15,-8-3-15 16,-2 4-15-16,-6 6-27 16,-7-2-12-16,-2 10-28 15,0 0-23-15,0 6-130 16,9 4-448-16</inkml:trace>
  <inkml:trace contextRef="#ctx0" brushRef="#br0" timeOffset="115242.9238">3220 13157 1355 0,'-3'0'526'0,"-3"-4"-388"15,4 2-60-15,2 1-148 0,0-1-153 16</inkml:trace>
  <inkml:trace contextRef="#ctx0" brushRef="#br0" timeOffset="115567.8907">3272 13046 943 0,'-1'-1'461'15,"4"1"-147"-15,9 1-137 0,13 6-87 16,8 5-29-16,2 2-30 15,-2 1-3-15,-17 5-5 16,-9-3 0-16,-15 4 5 16,-8-1 2-16,-10-9-24 15,-2-4-17-15,0-7-40 16,2-1-20-16,10-5 2 16,5 0 6-16,11-6 21 15,7 0 11-15,10-8 18 16,1-8 15-16,3 0 33 15,-6-2 26-15,-10 5 44 16,-8 7 8-16,-15 5-5 16,-4 3-21-16,1 8-51 15,2 2-25-15,13 8-80 16,4 5-528-16</inkml:trace>
  <inkml:trace contextRef="#ctx0" brushRef="#br2" timeOffset="122717.8203">5298 13448 452 0,'-5'-2'337'0,"-9"-2"58"16,-2 2-75-16,-5 2-93 0,-4 0-46 16,-4 6-82-1,-1 2-36-15,-3 12-58 0,5 5-15 16,7 6-15-16,6 5-5 16,12 2 6-16,8 0 4 15,11-2 9-15,9-4 4 16,12-9 2-16,2-9-2 15,7-14 3-15,0-8 4 0,2-18 24 16,-7-6 33 0,-12-8 79-16,-9-1 36 0,-23 7 18 15,-12 2-16-15,-20 12-66 16,-15 4-36-16,-7 7-36 16,4 7-44-16</inkml:trace>
  <inkml:trace contextRef="#ctx0" brushRef="#br2" timeOffset="124129.6337">5094 13976 218 0,'3'-3'207'16,"2"-8"30"-16,1-2-20 15,-1-2-11-15,1-3-32 16,0 4-11-16,-3 4-15 16,0 4-11-16,-3 4-41 15,0 2-25-15,0 0-48 16,0 0-17-16,0 0-9 16,0 0 0-16,0 3 0 15,1 8-1-15,0 6 0 0,6 28 2 16,-6-23-10-16,0-2-55 15</inkml:trace>
  <inkml:trace contextRef="#ctx0" brushRef="#br2" timeOffset="124301.9071">5007 14073 771 0,'7'0'326'0,"2"0"-179"15,10 0-68-15,14 0-35 16,5 0-20-16,4-1-15 16,-2-1-22-16</inkml:trace>
  <inkml:trace contextRef="#ctx0" brushRef="#br2" timeOffset="124654.0189">5061 14230 454 0,'7'-5'283'16,"5"-4"-38"-16,7 0-95 0,5 2-24 15,0 2-57-15,0 4-14 16,-13 7 7-16,-5 3 8 15,-14 11 0-15,-8 2-2 16,-8 0-27-16,0-1-14 16,2-6-10-16,3-1-3 15,10-7-10-15,6-2-8 16,6-5-3-16,5 0 9 16,9-1 26-16,2-3 17 0,10 3 28 15,-1-2 1-15,-1-3 4 16,-4 3-3-16,-10 0-9 15,-3 2-7-15,-5 1 0 16,-5 0-49-16</inkml:trace>
  <inkml:trace contextRef="#ctx0" brushRef="#br2" timeOffset="131231.7699">4242 10930 636 0,'-14'0'321'16,"-10"-1"-110"-16,-7 5-105 15,-3 0-32-15,2 9-47 0,5 3-16 16,5 4-16-16,5 7-4 16,11 2-9-16,2 2-3 15,10 2 0-15,10 1-2 16,9-5 14-16,8-4 6 15,14-11 15-15,2-14 13 16,9-18 61-16,-4-8 39 16,-13-11 75-16,-14-4 45 15,-26 2-14-15,-16 2-17 16,-22 5-61-16,-4 9-49 0,-12 11-60 16,2 9-33-16,8 11-114 15,4 7-90-15</inkml:trace>
  <inkml:trace contextRef="#ctx0" brushRef="#br2" timeOffset="132008.9363">4592 11010 345 0,'6'-7'256'0,"1"-7"7"15,6 0-55-15,0-2-10 16,4 2-40-16,1 6-28 16,2 8-58-16,-2 6-30 15,-1 10-16-15,-5 3 10 16,-11 8 15-16,-3 2 3 15,-14 6-7-15,-1-3-9 0,-3-4-14 16,-5-3-1-16,7-13-6 16,-4-4-4-16,7-11-9 15,4-1-5-15,1-6-16 16,12 4-3-16,4 1 4 16,8 0 2-16,5 4 10 15,3 1 2-15,3 1 0 16,-3 4 1-16,0 2-41 15,-5-3-97-15</inkml:trace>
  <inkml:trace contextRef="#ctx0" brushRef="#br2" timeOffset="132612.9763">4894 11010 734 0,'1'-4'444'0,"1"0"-6"16,-2-1-311-16,0 4-57 15,0 0-64-15,0 0-91 0</inkml:trace>
  <inkml:trace contextRef="#ctx0" brushRef="#br2" timeOffset="132854.979">4936 11089 1036 0,'-3'9'402'0,"6"14"-282"15,1 4-22-15,-1 11-9 16,1 0-9-16,-12 5-13 16,-7-3-7-16,-7-4-15 15,-3-6-2-15,-3-17 12 16,-2-8 1-16,-2-11-11 16,0-6-15-16,11-6-72 15,6 0-63-15</inkml:trace>
  <inkml:trace contextRef="#ctx0" brushRef="#br2" timeOffset="133842.9789">4164 16626 675 0,'-10'-7'392'0,"-14"-6"-38"16,-1 3-101-16,-4 4-106 16,3 2-44-16,1 10-70 15,2 6-23-15,2 11-22 16,-2 9-9-16,12 7-6 0,3 4 1 16,12 1 2-16,10-4 4 15,8-5 4-15,10-8 2 16,10-15 8-16,4-10 5 15,5-16 24-15,-4-10 23 16,-9-15 54-16,-11-5 30 16,-21-9 41-16,-12 2-6 15,-19 5-33-15,-7 7-31 0,-9 16-64 16,5 6-19-16,4 12-148 16,9 5 16-16</inkml:trace>
  <inkml:trace contextRef="#ctx0" brushRef="#br2" timeOffset="134234.7744">4387 16794 859 0,'3'-1'385'0,"10"-4"-166"16,4 2-103-16,10 3-66 16,4 1-17-16,3 0-19 15,4 2-2-15</inkml:trace>
  <inkml:trace contextRef="#ctx0" brushRef="#br2" timeOffset="134640.7653">4681 16691 475 0,'2'-16'310'0,"4"-12"1"15,7 3-104-15,4 1-3 16,7 8-51-16,2 4-29 16,-1 12-63-16,-2 5-15 15,-7 16-5-15,-8 10 5 16,-12 10 3-16,-11 3-2 15,-11 2-12-15,0-4 1 16,-4-10-64-16,3-4-20 0,3-17-17 16,2-6-13-16,7-9 52 15,2-4 12-15,11-1 10 16,4 1 7-16,9 2 4 16,3 3 6-16,3 4 6 15,5 3-3-15,2 6 0 16,1-1-2-16,1-2-2 15,-5-3-13-15,-4-2-368 16</inkml:trace>
  <inkml:trace contextRef="#ctx0" brushRef="#br2" timeOffset="134792.8671">4966 16725 941 0,'1'-4'561'0,"-1"0"-24"15,-1-1-359-15,1 4-57 16,-1 1-95-16,-1-1-89 16</inkml:trace>
  <inkml:trace contextRef="#ctx0" brushRef="#br2" timeOffset="135025.8472">4997 16851 694 0,'3'10'399'0,"3"12"-5"16,2 3-171-16,-2 5-52 15,-5 0-42-15,-1 6-46 16,-7-1-7-16,-4 3-9 16,-4 4 0-16,-12-13-7 15,1-3 1-15,-12-16-10 16,-2-8-9-16,7-10-38 15,4-6-56-15,16-7-123 16,8 2-417-16</inkml:trace>
  <inkml:trace contextRef="#ctx0" brushRef="#br0" timeOffset="153123.7608">9230 13791 396 0,'-18'5'223'0,"-18"6"-22"16,14-2-54-16,26-9-46 15,9-6-20-15,24-9-29 16,15-4 5-16,31-16-2 16,17-6-6-16,40-21-19 15,23-11-7-15,43-26-12 16,22-10-3-16,30-8-3 15,13-6-1-15,13-2-48 16,8-2 94-16,-8-2 20 16,1 5 5-16,-12 6 53 15,-12 2-95-15,-12 11-15 16,-12 7-4-16,-28 17-2 16,-20 5 1-16,-38 11-2 15,-25 7 0-15,-45 17-11 16,-17 11-6-16,-36 13-4 15,-10 4-3-15,-9 6 5 0,-7 1 2 16,-4 4-8-16,-6 0 1 16,-3-2 3-16,-3 1 1 15,-3-1 9-15,-4 1 0 16,-1 3-1-16,0-1 1 16,0-1-1-16,6 1-1 15,1-2-2-15,8 3-9 0,10 0-6 16,7-1-1-16,11-2-1 15,6 0 8-15,9-1 4 16,-3 2 1-16,7 1 4 16,-7-1 3-16,-6 2 15 15,-3 0 12-15,-14 0 19 16,-3 3 9-16,-9 4 21 16,-5 3 12-16,-6 9 0 15,-3-1-7-15,0 1-29 16,1 0 13-16,8-4-113 15</inkml:trace>
  <inkml:trace contextRef="#ctx0" brushRef="#br0" timeOffset="154207.6595">9184 14515 370 0,'-24'-2'186'0,"-25"2"-64"16,9 0-32-16,17 7-46 15,13 0-5-15,18 4 10 16,15 0 6-16,26 3 4 15,15 2-4-15,25 5-23 16,12 9-10-16,28 7 2 16,9 5 8-16,30 15 3 15,9 9 2-15,13 12-13 16,23-2-10-16,10-1-3 16,16-8-1-16,24-4 1 15,-2 4 0-15,25 2 0 16,-2-3 0-16,-4-1 0 15,-2-7 0-15,-23-6-3 16,-22-2-1-16,-33-6-3 16,-18 4-2-16,-45 2-1 15,-11 4-1-15,-26 8 4 0,-17-3-7 16,-6-3-112-16,-11-5-159 16</inkml:trace>
  <inkml:trace contextRef="#ctx0" brushRef="#br0" timeOffset="154870.3089">13881 15904 448 0,'3'0'216'0,"7"0"-68"16,1 0-18-16,9 4-11 15,4 6-14-15,7 6-25 16,2 3-16-16,0 3-29 15,-1 1-10-15,-5-2-11 16,-3-4-2-16,-7-6 4 16,-4-2-9-16,-9-4 68 15,-1-5 16-15,-13 2 23 16,-10-4 24-16,-13 2-31 16,-9 4-2-16,-12 3-16 15,-1 7-18-15,2 3-36 16,8-1-8-16,18 4-71 15</inkml:trace>
  <inkml:trace contextRef="#ctx0" brushRef="#br0" timeOffset="156213.9127">16196 12341 653 0,'15'-3'230'0,"33"-4"-201"16,29-2-11-16,55-3 29 15,28 3 28-15,59 1 46 16,26-1-7-16,44 2-25 15,16 0-24-15,24 0-35 16,11 1-9-16,16-5 37 16,2-2 9-16,3-1 7 15,-11-3 1-15,-21 7-46 16,-18-2-12-16,-40 6-6 16,-23 4-18-16,-48-1-122 15</inkml:trace>
  <inkml:trace contextRef="#ctx0" brushRef="#br0" timeOffset="156864.9443">21048 12101 605 0,'1'0'271'16,"4"0"-84"-16,11 5-121 15,4 1-9-15,10 3 18 16,5 3-7-16,4-1-18 16,-1 1-8-16,-7 2-21 15,-8 1 19-15,-17-3 36 16,-10 2 14-16,-13 1 8 16,-9 1-22-16,-7 4-40 15,-3 3-16-15,5-1-93 16</inkml:trace>
  <inkml:trace contextRef="#ctx0" brushRef="#br0" timeOffset="157481.7176">18673 10224 558 0,'1'19'240'0,"1"39"-109"0,0 20-26 16,3 32-29-16,-2 19-12 15,-2 37-10-15,-2 16-6 16,-1 41-5-16,-3 7-3 15,4 13-27-15,2-2-1 16,5-4 38-16,3-6 18 16,1-6 27-16,2-3 7 15,-6-14-33-15,0 3-15 0,-5-19-22 16,-1-8-5-16,-5-18-4 16,-1-17 1-16,-6-30-127 15,0-18-252-15</inkml:trace>
  <inkml:trace contextRef="#ctx0" brushRef="#br0" timeOffset="158162.5959">18624 10376 406 0,'-4'2'202'0,"-7"5"-68"15,-7 6-41-15,2 6-6 16,-6 1-9-16,3 1-11 15,-1-2-6-15,5-7-47 16,7 3-5-16,1-8 0 16,11-6 8-16,6-3 24 0,4-11 7 15,6-8 5-15,-3-1 0 16,2-9 2-16,-1-2 5 16,2 0 21-16,0 0 6 15,-3 6 7-15,-4 7 2 16,-6 9-10-16,-5 4-14 0,-1 14-31 15,6 8-15-15,6 13-22 16,11 9 2-16,17 4-62 16</inkml:trace>
  <inkml:trace contextRef="#ctx0" brushRef="#br0" timeOffset="158925.4803">18621 11252 451 0,'-2'-2'286'15,"0"-2"3"-15,-4 2-44 0,5 1-79 16,0 0-24-16,-6-1-62 15,-14 0-26-15,-26 2-38 16,28 4-12-16,-4 3-135 16,5 1-176-16</inkml:trace>
  <inkml:trace contextRef="#ctx0" brushRef="#br0" timeOffset="159084.0834">18248 11370 673 0,'-9'0'305'0,"-7"3"-137"16,-1 1-75-16,8 4-61 16,1-2-45-16</inkml:trace>
  <inkml:trace contextRef="#ctx0" brushRef="#br0" timeOffset="159228.4443">18030 11563 704 0,'-7'7'292'16,"-6"7"-182"-16,3-2-43 15,3-2-132-15</inkml:trace>
  <inkml:trace contextRef="#ctx0" brushRef="#br0" timeOffset="159369.0234">17896 11766 601 0,'-7'8'262'0,"-2"12"-150"15,1-4-36-15,6-4-85 16,2-2-175-16</inkml:trace>
  <inkml:trace contextRef="#ctx0" brushRef="#br0" timeOffset="159504.7658">17834 12069 375 0,'-1'6'202'15,"2"13"-46"-15,0-7-67 16,6 1-56-16,2 1-17 15</inkml:trace>
  <inkml:trace contextRef="#ctx0" brushRef="#br0" timeOffset="159645.0043">17873 12313 557 0,'-1'11'346'0,"1"11"-18"0,1-3-192 16,2-2-42-16,6-1-60 15,1 0 2-15,2-3-273 16</inkml:trace>
  <inkml:trace contextRef="#ctx0" brushRef="#br0" timeOffset="159793.4724">18024 12691 587 0,'6'4'269'0,"0"7"-134"16,-2-3-49-16,4 2-36 16,-5-3-27-16</inkml:trace>
  <inkml:trace contextRef="#ctx0" brushRef="#br0" timeOffset="159938.9758">18208 12904 788 0,'1'6'336'0,"1"2"-176"16,2 0-113-16,2-1-11 0,4-3-77 15,0 2-233-15</inkml:trace>
  <inkml:trace contextRef="#ctx0" brushRef="#br0" timeOffset="160081.8617">18488 13029 637 0,'1'2'283'0,"5"2"-155"15,-1 2-41-15,6-2-52 16,3-2-10-16,-1-1-248 16</inkml:trace>
  <inkml:trace contextRef="#ctx0" brushRef="#br0" timeOffset="160197.9539">18730 13038 434 0,'6'0'305'16,"4"0"1"-16,-2-1-157 15,1-2-48-15,0 2-68 0,2-3-15 16,2-2-100-16</inkml:trace>
  <inkml:trace contextRef="#ctx0" brushRef="#br0" timeOffset="160332.6188">18956 13018 516 0,'4'2'305'0,"6"5"-17"16,-7-4-125-1,10-3-77-15,-4-6-33 0,1-8-121 16,10 0-257-16</inkml:trace>
  <inkml:trace contextRef="#ctx0" brushRef="#br0" timeOffset="160445.9229">19153 12917 1044 0,'0'-1'442'0,"2"-1"-272"16,2-1-45-16,-4 2-76 15,0 0-6-15,5-2-156 16,13-4-317-16</inkml:trace>
  <inkml:trace contextRef="#ctx0" brushRef="#br0" timeOffset="160574.5058">19354 12797 1166 0,'1'-4'470'16,"2"-4"-320"-16,4-1-58 15,1 1-67-15,1 0-46 16,4 0-340-16</inkml:trace>
  <inkml:trace contextRef="#ctx0" brushRef="#br0" timeOffset="160702.8639">19533 12602 1012 0,'0'-5'396'15,"-1"-2"-283"-15,1-1-48 0,-1 0-94 16,3 1-238-16</inkml:trace>
  <inkml:trace contextRef="#ctx0" brushRef="#br0" timeOffset="160838.9687">19654 12359 1303 0,'-2'-5'489'0,"-4"-5"-383"16,4-2-50-16,2-4-109 16,4 2-94-16</inkml:trace>
  <inkml:trace contextRef="#ctx0" brushRef="#br0" timeOffset="160980.9499">19684 12101 668 0,'-3'-7'406'0,"-3"-4"-5"0,3-1-219 16,-1-2-115-16,4 1-30 16,-1-4-52-16,1-4-57 15,0 1-354-15</inkml:trace>
  <inkml:trace contextRef="#ctx0" brushRef="#br0" timeOffset="161117.4431">19531 11828 525 0,'-6'-12'313'0,"-4"-7"-19"0,3 0-166 16,4-1-31-16,0 6-49 16,0-2-18-16,3 5-41 15,-5-1-75-15</inkml:trace>
  <inkml:trace contextRef="#ctx0" brushRef="#br0" timeOffset="161241.0206">19375 11568 879 0,'-4'-6'357'0,"-4"-4"-225"16,-1 1-41-16,4-3-44 15,0 3-18-15,-2-3-48 16,2-2-127-16</inkml:trace>
  <inkml:trace contextRef="#ctx0" brushRef="#br0" timeOffset="161429.9516">19124 11372 691 0,'-9'-6'277'0,"-3"-5"-159"15,3-1-99-15,0 1-15 16,0 2-35-16,-4 4-15 15,-4 2-52-15,-2 3 3 0,-1-2 33 16,0 1 15-16,1-6 62 16,6-1 4-16</inkml:trace>
  <inkml:trace contextRef="#ctx0" brushRef="#br0" timeOffset="162398.9761">18696 14513 916 0,'-3'2'339'0,"-3"6"-232"0,-3 29-85 16,0 23-14-16,4 58 6 16,2 33-7-16,3 71-11 15,0 28 0-15,-1 44 6 16,-1 17 3-16,-3 2 2 16,5 6 1-16,-4-15 0 15,2-8 0-15,2-14 1 16,-1-19 0-16,2-41 4 15,5-12-20-15</inkml:trace>
  <inkml:trace contextRef="#ctx0" brushRef="#br0" timeOffset="163098.8284">18719 14621 418 0,'-15'14'191'0,"-9"9"-72"15,-3 2-77-15,2 3-13 16,1-9-7-16,6-4 1 16,6-10 14-16,4-6 7 15,9-15 4-15,2-4-2 16,12-7-15-16,-4-4 1 15,6-2 23-15,2-1 18 16,-5 3 26-16,2 5 0 16,-6 3 20-16,2 7-7 15,-3 16-27-15,0 8-10 0,3 19-35 16,0 9-10-16,9 14-3 16,6 3 38-16</inkml:trace>
  <inkml:trace contextRef="#ctx0" brushRef="#br0" timeOffset="163946.7696">16072 16613 505 0,'-6'3'176'0,"-3"1"-148"15,26 0-40-15,46 0-7 16,24-3 8-16,57 2 34 16,24-3 17-16,53 0 36 15,26-1 13-15,32-3-4 16,29-4-9-16,30-7-13 15,4-3 16-15,21-9-4 16,5-1-2-16,3-1-18 16,6 3-29-16,-11 4-16 15,-24 3-2-15,-39 7 4 16,-19 2-16-16</inkml:trace>
  <inkml:trace contextRef="#ctx0" brushRef="#br0" timeOffset="164659.8549">21014 16427 481 0,'-3'0'258'0,"3"-1"-56"16,-1 0-55-16,1 1-53 15,0 0-23-15,20 0-25 16,42 7-7-16,-22-4-7 15,4 1-8-15,0-2-6 16,-1-2-79-16</inkml:trace>
  <inkml:trace contextRef="#ctx0" brushRef="#br0" timeOffset="164952.9595">21209 16306 774 0,'0'2'317'0,"1"3"-160"16,10 2-100-16,6 2 5 15,16 4-1-15,2 0-8 16,7-1-10-16,-2-1-5 0,-14-3-6 15,-7-4 11-15,-13-1 18 16,-6 1 0-16,-6 7 22 16,-4 5 1-16,-12 10 2 15,-8 3-2-15,-5 3-28 16,1 1 3-16,10-6-13 16</inkml:trace>
  <inkml:trace contextRef="#ctx0" brushRef="#br0" timeOffset="165601.5589">18597 15474 407 0,'-1'-3'249'16,"-9"-2"4"-16,-1 2-82 15,1 2-59-15,-5 1-30 16,1 4-49-16,-2 0-13 16,-4 0-20-16,-4-2-75 0</inkml:trace>
  <inkml:trace contextRef="#ctx0" brushRef="#br0" timeOffset="165769.4456">18221 15567 1143 0,'-10'4'420'0,"-14"7"-344"15,3-3-27-15,5 1-30 16,3 1-5-16,9-6-109 15,4 1-184-15</inkml:trace>
  <inkml:trace contextRef="#ctx0" brushRef="#br0" timeOffset="165866.7141">18074 15677 346 0,'-7'8'218'0,"-2"7"9"0,-4 0-97 15,2-5-66-15,1-2-20 16,6-5-226-16</inkml:trace>
  <inkml:trace contextRef="#ctx0" brushRef="#br0" timeOffset="166016.4743">17869 15861 904 0,'-8'9'336'0,"-11"9"-266"16,4 0-29-16,7-3-12 15,2-3-55-15</inkml:trace>
  <inkml:trace contextRef="#ctx0" brushRef="#br0" timeOffset="166131.8859">17722 16146 437 0,'-1'7'178'0,"-5"7"-88"15,3-5-184-15</inkml:trace>
  <inkml:trace contextRef="#ctx0" brushRef="#br0" timeOffset="166284.2393">17642 16411 501 0,'-3'10'213'16,"-5"14"-110"-16,4-3-51 15,2-1-27-15,1-2-8 16,5-4-38-16,1-1-168 0</inkml:trace>
  <inkml:trace contextRef="#ctx0" brushRef="#br0" timeOffset="166415.8621">17700 16700 608 0,'-1'11'261'0,"-3"10"-66"15,0 2-95-15,4-4-24 16,2 1-6-16,4-4-55 16,3-2-75-16</inkml:trace>
  <inkml:trace contextRef="#ctx0" brushRef="#br0" timeOffset="166556.9692">17831 17047 720 0,'4'12'278'0,"3"5"-158"16,4 6-78-16,-3-5-12 0,3-3-2 16,4-3-49-16,2-1-122 15</inkml:trace>
  <inkml:trace contextRef="#ctx0" brushRef="#br0" timeOffset="166689.9583">18161 17345 643 0,'2'2'301'16,"1"4"-65"-16,1 2-137 0,-1 1-50 16,4 2-6-16,3-2-62 15,3-1-93-15</inkml:trace>
  <inkml:trace contextRef="#ctx0" brushRef="#br0" timeOffset="166807.1953">18435 17519 724 0,'4'2'292'0,"6"2"-196"16,-2-1-35-16,7 0-11 15,-3-5-93-15</inkml:trace>
  <inkml:trace contextRef="#ctx0" brushRef="#br0" timeOffset="166956.0472">18687 17614 608 0,'6'0'279'0,"4"-2"-56"16,4-1-193-16,2-2-4 15,6 1-7-15,4-1 3 16,2 2-240-16</inkml:trace>
  <inkml:trace contextRef="#ctx0" brushRef="#br0" timeOffset="167247.6026">19019 17566 445 0,'6'-3'210'0,"10"-3"-74"16,0-1-40-16,5 1-33 15,1 3-25-15,0-2-34 16,0 1-21-16,-2 1-76 16,-1-1-31-16,-3-2-40 15,-1-3 7-15,0-4 73 16,-2 3 32-1,-6 4 46-15,0 1 22 0,20-15 80 16,1 1 31-16,0 2 41 16,-12 6 6-16,-4 5-31 15,1-1-8-15,-1 1-33 16,-3 2-15-16,0-1-46 16,1-2-24-16,0 0-13 15,2-4-16-15,1-1-81 16,1-1-32-16,0 0-187 15</inkml:trace>
  <inkml:trace contextRef="#ctx0" brushRef="#br0" timeOffset="167364.6979">19569 17256 336 0,'2'-3'266'0,"5"-3"6"0,-2-1-53 16,3-2-136-16,0-2-42 16,4-1-31-16,1-1-7 15,-1-2-56-15,2 1-44 16</inkml:trace>
  <inkml:trace contextRef="#ctx0" brushRef="#br0" timeOffset="167462.9056">19702 17028 272 0,'7'-6'152'0,"4"-12"-52"16,1-3-5-16</inkml:trace>
  <inkml:trace contextRef="#ctx0" brushRef="#br0" timeOffset="167609.0265">19815 16772 522 0,'-1'-7'234'0,"-1"-9"-55"16,1 0-128-16,1 0-12 15,1-1-84-15</inkml:trace>
  <inkml:trace contextRef="#ctx0" brushRef="#br0" timeOffset="167739.9168">19810 16521 776 0,'2'-12'325'0,"1"-11"-196"16,2 1-35-16,0 1-4 15,-5 1-38-15,-1 3-11 0,-7 4-110 16</inkml:trace>
  <inkml:trace contextRef="#ctx0" brushRef="#br0" timeOffset="167895.9439">19675 16235 1080 0,'-6'-5'419'0,"-4"-4"-294"15,-3-2-30-15,2-1-32 16,0-1-22-16,1 2-110 15,0-3-146-15</inkml:trace>
  <inkml:trace contextRef="#ctx0" brushRef="#br0" timeOffset="168098.4281">19494 15998 982 0,'-8'-7'362'0,"-3"-8"-275"16,-2-2-67-16,0 0-3 15,-2-2-17-15,-2 1-36 16,1 3-79-16,0 1-75 16,3 1-35-16,0-2 34 15,3 3 110-15,-2-1 94 16,4 2 68-16,-1-1 1 16,1-2-33-16,0 2-21 0,0-2-112 15</inkml:trace>
  <inkml:trace contextRef="#ctx0" brushRef="#br0" timeOffset="168205.9059">19177 15722 490 0,'-8'0'250'0,"-8"-3"-86"15,1 1-43-15,3-6-79 16,4-2-71-16</inkml:trace>
  <inkml:trace contextRef="#ctx0" brushRef="#br0" timeOffset="168326.2897">19041 15611 489 0,'-10'-3'265'0,"-12"-7"-60"16,-4 5-57-16,6-2-82 15,-1-1-20-15,1 2-29 16,3-3-9-16,1 4-182 16</inkml:trace>
  <inkml:trace contextRef="#ctx0" brushRef="#br0" timeOffset="171526.347">22625 10603 860 0,'-1'-2'400'0,"1"2"-188"16,0 12-80-16,3 29-99 15,0 12-14-15,-2 30 0 16,0 8-9-16,-3 7 0 15,-5 0 3-15,-6-8-19 16,1-8-47-16,4-11-216 16</inkml:trace>
  <inkml:trace contextRef="#ctx0" brushRef="#br0" timeOffset="171739.9937">22814 10801 626 0,'10'-22'333'16,"4"-21"-85"-16,2 13-36 16,-4 19-86-16,-4 11-50 15,0 22-67-15,-1 11-11 0,-3 29-6 16,0 11 5-16,-2 10 8 16,0 6 23-16,1-6-100 15,3-2-92-15</inkml:trace>
  <inkml:trace contextRef="#ctx0" brushRef="#br0" timeOffset="171921.4138">22720 11140 736 0,'-2'-2'397'0,"0"-2"-91"15,6 2-179-15,-4 1-117 16,26 1-17-16,47-2-20 16,-21-1-77-16</inkml:trace>
  <inkml:trace contextRef="#ctx0" brushRef="#br0" timeOffset="172411.097">23031 11204 745 0,'7'2'287'0,"8"9"-194"15,4 6-37-15,-2 4 1 16,-3 5 7-16,-6-2 5 15,-5 0-2-15,-5-3-11 16,-3-4-10-16,0-7-6 16,-1-8-2-16,1-7-12 15,2-9-6-15,5-9-19 16,5-1-7-16,8-2-4 16,3 3 1-16,2 10 8 15,0 6 1-15,-2 7 5 16,-2 5 1-16,-3 5-3 15,-3 3 0-15,-3 5 3 16,-2 0 1-16,-3-3 2 16,1-1 1-16,-3-9 0 0,3-3 1 15,0-8-3-15,1-6-3 16,8-7-5-16,0-1-2 16,3 0 0-16,3 4 0 15,-8 7 5-15,0 6 1 16,-2 10 10-16,0 4 3 15,-1 9-3-15,1 5 2 16,-4-1-7-16,-4 0 15 0,3-3-123 16</inkml:trace>
  <inkml:trace contextRef="#ctx0" brushRef="#br0" timeOffset="172596.4284">23483 11269 869 0,'-1'-3'462'0,"0"-1"-118"15,1 6-189-15,-1-2-124 16,0 0-27-16,-1 18-33 16,-5 34-52-16</inkml:trace>
  <inkml:trace contextRef="#ctx0" brushRef="#br0" timeOffset="172741.7824">23432 11074 903 0,'-1'-1'420'0,"-5"-8"-167"0,5 4-166 16,2 10-205-16</inkml:trace>
  <inkml:trace contextRef="#ctx0" brushRef="#br0" timeOffset="172989.0256">23542 11313 918 0,'3'7'395'0,"3"7"-216"16,-1-1-39-16,-3-8-58 15,0-2-14-15,1-7-22 16,-3 3-10-16,0 0-14 16,5-13-11-16,24-33-11 15,-13 29-4-15,2 10-6 16,-2 3-2-16,-2 8 0 16,-4 7 7-16,-2 11 8 15,-1 7 3-15,-1 4 41 16,-2-2-63-16</inkml:trace>
  <inkml:trace contextRef="#ctx0" brushRef="#br0" timeOffset="173317.8659">24181 10813 834 0,'-17'4'355'0,"-18"11"-197"16,-3 10-67-16,-2 15-55 15,5 6-16-15,8 9-16 16,4 4-12-16,19 5-5 16,5 0 3-16,15-4 8 15,8-6 3-15,8-16-47 16,9-9-43-16</inkml:trace>
  <inkml:trace contextRef="#ctx0" brushRef="#br0" timeOffset="173695.452">24223 11048 949 0,'9'3'372'0,"6"1"-223"0,15 3-130 15,-1-4-3-15,5 2-6 16,-2-2-1-16,-8-3 5 16,0 0 2-16,-14-5 4 15,-7 1 3-15,-8 4-9 16,-6 4-6-16,-8 12-6 16,1 2-3-16,-6 3 0 15,0 1 0-15,5 1-2 16,2-2-1-16,8-1-2 15,6-2-2-15,10-9-3 16,7-1 2-16,11-1 4 16,1 0 3-16,4 0 5 15,-1 0 2-15,-2 0-11 16,2-1-49-16</inkml:trace>
  <inkml:trace contextRef="#ctx0" brushRef="#br0" timeOffset="173888.9999">24170 11182 937 0,'-2'0'384'16,"0"1"-254"-16,10 5-52 0,17-1-56 15,8 2-17-15,14-2 0 16,-1-5 42-16,-2-1-247 15</inkml:trace>
  <inkml:trace contextRef="#ctx0" brushRef="#br0" timeOffset="174081.9313">24523 10985 980 0,'5'-4'447'0,"7"4"-193"15,2 7-89-15,7 11-70 16,1 7-15-16,1 8-24 16,1 11-12-16,-12 14-20 15,-12 7-5-15,-20 4-23 16,-7-3-60-16</inkml:trace>
  <inkml:trace contextRef="#ctx0" brushRef="#br0" timeOffset="174727.9615">22497 14993 737 0,'0'9'326'0,"0"6"-148"16,0 21-110-16,0 17 0 15,-1 14-30-15,0 10-5 0,-1 0-14 16,-1-5-1-16,-1-10-101 16,-1-10-91-16</inkml:trace>
  <inkml:trace contextRef="#ctx0" brushRef="#br0" timeOffset="174924.4395">22686 15061 996 0,'5'-10'427'0,"3"-13"-204"16,-1 11-56-16,-3 17-50 15,0 9-16-15,4 20-48 16,1 15-7-16,2 19-23 15,-2 4-8-15,-2 4-8 16,0-4 1-16,-1-13-34 16,-3-6-49-16,-3-15-115 15</inkml:trace>
  <inkml:trace contextRef="#ctx0" brushRef="#br0" timeOffset="175085.3121">22523 15395 907 0,'-3'-2'451'0,"3"0"-134"0,7 1-189 16,-7-1-37-16,15 2-56 15,53 0-16-15,-12-1 17 16,5 1-76-16</inkml:trace>
  <inkml:trace contextRef="#ctx0" brushRef="#br0" timeOffset="175571.627">22891 15774 761 0,'3'0'302'0,"2"0"-182"15,6-4-32-15,8-9 13 16,-4-10-9-16,6-10-23 16,0-5 0-16,-7-2-3 0,-4 3-2 15,-10 3-1-15,-1 7-8 16,-4 9-11-16,-2 4-6 16,-4 13-22-16,-1 9-8 15,1 14-27-15,0 9-6 16,3 6 12-16,5 4 3 15,2 2 5-15,3-3 2 16,9-5 2-16,1-7-1 0,7-14 3 16,2-3 3-1,3-13 5-15,-1-5 4 0,1-10 3 16,-2-7 1-16,-5-3 1 16,-2-1-2-16,-4 1-2 15,-6 5 9-15,-1 8 14 16,-2 5-3-16,3 11-4 15,-3 4-9-15,0 10-18 16,2 7 1-16,-1 6 2 16,3 2-2-16,0-1 0 15,-1-2 7-15,-1-11-88 16,0-4-48-16</inkml:trace>
  <inkml:trace contextRef="#ctx0" brushRef="#br0" timeOffset="175712.9198">23149 15537 1280 0,'0'-1'506'15,"0"-5"-365"-15,3 5-53 16,-3 0-69-16,0 1-36 16,0 0-187-16</inkml:trace>
  <inkml:trace contextRef="#ctx0" brushRef="#br0" timeOffset="175929.8089">23314 15672 663 0,'4'12'388'0,"8"10"-80"0,-8-3-104 15,-1-3-36-15,-3-4-73 16,0-4-25-16,0-8-19 16,2-4-8-16,5-11-15 15,0-4-7-15,4-4-15 16,1 0-2-16,-1 4 3 15,4 9 3-15,-1 8 9 16,1 6 1-16,-4 13 2 16,-3 5 0-16,-6 7 12 15,0 0-36-15</inkml:trace>
  <inkml:trace contextRef="#ctx0" brushRef="#br0" timeOffset="176283.6163">23835 15085 777 0,'-15'11'417'16,"-12"2"-68"-16,-6 21-239 16,-1 9-37-16,4 14-48 15,7 9-15-15,20 3-8 16,9-3-2-16,18-9-3 15,6-10-11-15,9-15-59 16,0-6-148-16</inkml:trace>
  <inkml:trace contextRef="#ctx0" brushRef="#br0" timeOffset="176624.8838">23922 15247 637 0,'3'-3'382'15,"7"0"24"-15,6 3-235 16,8 1-103-16,8 4-8 16,0 0-30-16,-1 1-5 15,-6-3-7-15,-3 1 0 0,-11 1 0 16,-8 1-2-16,-12 5-2 15,-7 4-3-15,-10 7-2 16,-3 4-2-16,5 4-4 16,2-1-3-16,9-2-5 15,4-3-1 1,9-7-2-16,6-1 0 0,12-6 3 16,1-2 2-16,9-4 4 15,2 0 3-15,0-4 5 16,0 0-31-16,-4-3-214 15</inkml:trace>
  <inkml:trace contextRef="#ctx0" brushRef="#br0" timeOffset="176822.6441">23888 15418 955 0,'-3'-3'385'16,"10"3"-252"-16,7-1-68 16,14 1-57-16,9 4-4 15,7 0 2-15,1 1 0 16,1-4-54-16</inkml:trace>
  <inkml:trace contextRef="#ctx0" brushRef="#br0" timeOffset="177019.854">24333 15167 985 0,'6'0'456'0,"-1"4"-193"16,8 6-87-16,2 18-78 16,0 5-22-16,9 18-26 15,-1 8-2-15,-4 2-13 16,-5 1-2-16,-16-4 8 15,-8-7-18-15</inkml:trace>
  <inkml:trace contextRef="#ctx0" brushRef="#br0" timeOffset="186070.9564">17992 12120 622 0,'0'0'346'16,"-1"0"-73"-16,7 6-98 15,5 0-39-15,2 2-26 16,5 3-10-16,5 9-36 15,0 4-14-15,9 3-26 16,0 4-4-16,0 0-10 16,-3 1 0-16,-6-1 2 0,-3-1 4 15,-7-9-47-15,1 0-62 16</inkml:trace>
  <inkml:trace contextRef="#ctx0" brushRef="#br0" timeOffset="189295.9449">18300 12086 484 0,'2'-4'298'0,"3"-2"-1"16,-5 2-48-16,-6 11-70 16,-7 6-31-16,-13 19-60 15,-7 8-26-15,-3 9-29 16,-2 5-10-16,6-3-15 15,4-6-2-15,7-9-1 16,2-9 0-16,11-16-12 16,8-4-57-16</inkml:trace>
  <inkml:trace contextRef="#ctx0" brushRef="#br0" timeOffset="190517.8654">18537 12107 760 0,'-3'-2'395'16,"-1"-2"-152"-16,4 4-131 16,0 0-34-16,0 0-46 15,2 2 13-15,8 24 1 16,51 34-6-16,-22-24-17 16,5 4-4-16,-5 0-5 15,-3-5 3-15,-8 0 3 16,-6-9-8-16,-10-8-89 15,1-6-103-15</inkml:trace>
  <inkml:trace contextRef="#ctx0" brushRef="#br0" timeOffset="190747.8299">18873 12124 1069 0,'-16'13'441'0,"-24"22"-271"15,0 3-38-15,-7 9-62 16,0 3-23-16,6-5-29 16,8-3-7-16,14-14-1 15,9-9-34-15,9-12-86 16,2-4-74-16</inkml:trace>
  <inkml:trace contextRef="#ctx0" brushRef="#br0" timeOffset="191843.6522">19336 12077 891 0,'1'-1'396'0,"4"4"-190"16,4 0-60-16,13 13-58 16,2 5-9-16,5 8-19 15,2 8-17-15,-9-2-24 16,-1 1-4-16,-6-6 4 16,-6-5-6-16,-1-6-128 15</inkml:trace>
  <inkml:trace contextRef="#ctx0" brushRef="#br0" timeOffset="192088.9337">19570 12057 668 0,'-8'0'434'0,"-4"0"26"15,-9 22-291-15,-6 8-54 16,-3 20-67-16,-5 9-24 16,-2 5-10-16,3-6-3 15,9-15-3-15,6-10-10 0,10-21-41 16,3-7-56-16</inkml:trace>
  <inkml:trace contextRef="#ctx0" brushRef="#br2" timeOffset="195317.7389">19189 12091 682 0,'-6'-5'359'0,"-7"-5"-88"16,-2 0-51-16,-6 6-84 15,3 1-33-15,2 4-56 16,-1 5-19-16,4 4-25 16,1 6-8-16,1 5-11 15,3 2-2-15,7 5-2 16,3 3 1-16,8-1 4 16,4-1 2-16,9-7 6 15,1-6 2-15,5-16 2 16,1-6 6-16,-4-15 27 15,-4-7 27-15,-6-6 44 16,-6-6 21-16,-10 2 18 0,-7 9-10 16,-12 8-26-16,-6 8-27 15,-12 15-97-15,1 6 425 16</inkml:trace>
  <inkml:trace contextRef="#ctx0" brushRef="#br2" timeOffset="202551.9876">18709 14789 703 0,'-11'-1'382'15,"-11"-1"-95"-15,-6 3-122 0,-1 4-38 16,0 7-70-16,-2 5-28 15,6 7-28-15,4 2-7 16,3 5-11-16,10 1-3 16,11 5-5-16,7 1 1 15,15-7 7-15,2-6 3 16,8-13 10-16,2-8 11 16,8-10 40-16,-4-6 32 15,-4-13 60-15,-6-5 18 0,-17-7 18 16,-8-1-13-16,-17 5-29 15,-8 6-19-15,-11 9-46 16,-1 5-20-16,-5 11-28 16,4-1-49-16,2 3-138 15</inkml:trace>
  <inkml:trace contextRef="#ctx0" brushRef="#br2" timeOffset="203759.2473">18751 18055 466 0,'-8'-5'307'0,"-13"-5"4"15,-1 5-54-15,-8 4-86 16,0 1-37-16,3 5-63 16,1-2-24-16,7 8-33 15,3 0-10-15,6 3-14 16,3 2-6-16,9 3-6 15,5 4-1-15,7 4 5 16,6 1 4-16,7-3 7 16,3-5 3-16,9-14 5 15,0-7 5-15,0-18 41 0,-2-7 27 16,-14-5 55-16,-6 2 33 16,-20 5 12-16,-14 3-15 15,-15 8-44-15,-7-2-34 16,-5 8-57-16,4 4-16 15,10 4-72-15</inkml:trace>
  <inkml:trace contextRef="#ctx0" brushRef="#br2" timeOffset="206806.7159">18985 14780 481 0,'8'-8'322'15,"2"-7"4"-15,0 3-101 0,3 11-121 16,-4 4-39-16,3 15-42 15,1 4-5-15,-7 8 4 16,-1 2 2-16,-7 1 2 16,-3-1 1-16,-8-7 2 15,1-4 1-15,0-11-4 16,-5-5-4-16,5-7-12 16,2-3-7-16,3-3-6 15,1 1-3-15,10 2 4 16,3 0 3-16,1 5 12 15,2 3 7-15,1 5 9 16,-4 0 0-16,5 2-5 16,1 0-1-16,-2-5-47 15,2 0-71-15</inkml:trace>
  <inkml:trace contextRef="#ctx0" brushRef="#br2" timeOffset="206976.9516">19197 14858 969 0,'-1'-1'398'0,"1"-1"-252"16,0 2-71-16,0 0-131 16,0 0-181-16</inkml:trace>
  <inkml:trace contextRef="#ctx0" brushRef="#br2" timeOffset="207226.7278">19268 14965 845 0,'1'12'375'0,"1"11"-188"16,-2 3-41-16,-3 4-67 15,-3-1-10-15,1 5-15 16,-5-3 3-16,-3-5 1 16,-2-3-3-16,-1-10 2 0,-2-6 0 15,1-13-5-15,2-3-6 16,-1-14-23-16,5-1-15 16,8 0-45-16,1-1-40 15,9 9-38-15</inkml:trace>
  <inkml:trace contextRef="#ctx0" brushRef="#br2" timeOffset="207887.853">18882 18042 1061 0,'2'-1'466'15,"4"0"-247"-15,10-1-112 16,6 2-26-16,9 1-50 0,2-1-11 15,1 0-59-15</inkml:trace>
  <inkml:trace contextRef="#ctx0" brushRef="#br2" timeOffset="208359.7265">19154 17878 782 0,'6'-14'407'16,"2"-11"-147"-16,6 6-115 16,3 11-42-16,0 10-71 15,1 8-11-15,-6 17-8 16,-5 2 1-16,-7 7 3 16,-3-3 1-16,-10-4 0 15,-1-3-3-15,-6-8-13 0,-4-9-6 16,3-6-12-16,0-7 0 15,8-4 5-15,2 0 4 16,5-2 16-16,5 7 7 16,1 4 5-16,5-1 4 15,-5 0-5-15,0 0-3 16,15 6 0-16,30 17-2 16,-28-9-1-16,-2-2 1 15,-2-7-50-15,1-5-89 0</inkml:trace>
  <inkml:trace contextRef="#ctx0" brushRef="#br2" timeOffset="208564.1381">19386 17913 798 0,'-1'0'456'0,"0"-1"-33"16,-3 1-239-16,3 0-127 31,1 0-14-31,0 0-155 0,0 0-306 0</inkml:trace>
  <inkml:trace contextRef="#ctx0" brushRef="#br2" timeOffset="208762.7099">19428 18035 735 0,'2'11'322'0,"-4"10"-145"0,2-2-42 16,-2 4-36-16,-2-1-17 0,-2 2-11 16,-8-1 6-1,-10-6 33-15,-4-7 3 0,-7-10-32 16,3-6-16-16,8-5-53 15,4 0-50-15</inkml:trace>
  <inkml:trace contextRef="#ctx0" brushRef="#br2" timeOffset="233871.8641">18970 15938 498 0,'1'-9'303'0,"2"-12"-43"16,2 1-49-16,-2-3-15 15,0-2-20-15,1 4-10 0,-4 0-32 16,1 5-15-16,4 6-27 16,-5 3-21-16,-1 9-42 15,2 5-17-15,-1 8-22 16,2 4-2-16,1 6 7 16,1 4 2-16,1-4-23 15,1 2-46-15,1-5-142 16,-6-7-165-16</inkml:trace>
  <inkml:trace contextRef="#ctx0" brushRef="#br2" timeOffset="234072.9355">18884 16011 536 0,'4'0'327'0,"12"0"-15"0,4 0-77 15,5-5-89-15,5 1-31 16,-1-1-54-16,2-2-18 16,1 0-23-16,-2 0-23 15,-3-2-156-15,-2 3-293 16</inkml:trace>
  <inkml:trace contextRef="#ctx0" brushRef="#br2" timeOffset="234513.3796">18926 16079 835 0,'3'-6'415'15,"7"-2"-144"-15,4-1-146 16,6 2-40-16,1 5-51 16,1-3-13-16,-8 5-11 15,-3 6-2-15,-2 5 0 16,-8 7 3-16,-1 7 3 16,-2 4-1-16,-8 1-3 15,-1 0-12-15,-8-7-24 16,0-6-3-16,2-8 0 0,1-4 11 15,7-5 19-15,-2-3 3 16,8-1 27-16,1-2 11 16,2 3 19-16,0 2 5 15,0 0-23-15,0-1-8 16,11 2-18-16,38 4-1 16,-34 3-4-16,-2 0-1 15,0 1-1-15,-3-1 0 0,1-5-14 16,0 0-37-16,-3-3-151 15,0-3-216-15</inkml:trace>
  <inkml:trace contextRef="#ctx0" brushRef="#br2" timeOffset="234705.9145">19151 16124 1127 0,'-4'-3'525'0,"-2"1"-227"15,1-1-128-15,1 3-121 16,4 2-66-16,0-2-272 16</inkml:trace>
  <inkml:trace contextRef="#ctx0" brushRef="#br2" timeOffset="234978.9156">19188 16216 414 0,'0'5'291'0,"2"4"27"0,2 3-144 15,1 1-33-15,-1 4-55 16,-1 0-29-16,-2 5-29 16,-1 0 0-16,-2 3 20 15,-3-4 7-15,-5-9 28 16,-4-2 11-16,-4-14-21 16,-2 0-9-16,-1-7-13 15,5 1-79-15</inkml:trace>
  <inkml:trace contextRef="#ctx0" brushRef="#br2" timeOffset="239472.0188">18942 16998 1064 0,'6'-1'453'0,"9"1"-248"15,4 0-62-15,0 2-66 16,0 0-26-16,-4 2-40 16,4-2-63-16</inkml:trace>
  <inkml:trace contextRef="#ctx0" brushRef="#br2" timeOffset="239826.9925">19189 16800 557 0,'3'-12'351'0,"2"-8"-13"16,2 2-155-16,1 2-19 15,-1 4-51-15,-2 2-14 16,-1 5-34-16,-1 2-18 15,-2 4-21-15,-1-1-9 16,0 0-8-16,2 15-1 0,5 38-4 16,-4-25-4-16,3 1 3 15,-2-5-34-15,7 1-138 16,-2-2-324-16</inkml:trace>
  <inkml:trace contextRef="#ctx0" brushRef="#br2" timeOffset="240014.8277">19131 16947 1063 0,'0'-2'450'0,"6"0"-256"16,6-1-63-16,14 2-69 15,4-1-20-15,7-2-24 16,-2 2-6-16,1 2-16 0,0-1-62 15,-8 1-320-15</inkml:trace>
  <inkml:trace contextRef="#ctx0" brushRef="#br2" timeOffset="240416.92">19163 17061 753 0,'0'-2'372'0,"4"-3"-118"16,2-2-95-16,6 5-80 16,2-1-27-16,3 3-32 15,3 0-6-15,-5 8-5 16,-4 1 1-16,-7 11 5 15,-6-1 1-15,-10 3 1 16,-3 3 0-16,-7-3 2 16,0 0-2-16,-3-10-2 15,0-3-2-15,6-7-9 16,8-1-1-16,6-3-3 16,5-1 10-16,7-3 21 15,0-2 8-15,9 2 9 16,6 3-6-16,1 0-14 0,1 5-6 15,-4 2-5-15,-4 3-3 16,-6 1-30-16,-2-1-64 16</inkml:trace>
  <inkml:trace contextRef="#ctx0" brushRef="#br2" timeOffset="240654.8767">19358 17094 717 0,'1'-4'449'15,"2"-4"-31"-15,-1 5-205 16,-2-2-45-16,0 3-93 15,0 2-32-15,0 0-69 16,0 0-65-16,0 0-433 16</inkml:trace>
  <inkml:trace contextRef="#ctx0" brushRef="#br2" timeOffset="240925.6844">19352 17175 425 0,'3'4'258'0,"-1"2"-20"16,4 3-90-16,-3 0-23 0,1 5-34 16,-1 1-18-16,-3 2-15 15,0 1 1-15,-2 2 16 16,-4 1 14-16,-5-5 8 15,-4 0-1-15,-6-6-7 16,0-6-15-16,-1-4-31 16,-1-3 3-16</inkml:trace>
  <inkml:trace contextRef="#ctx0" brushRef="#br0" timeOffset="279426.9754">18519 16427 887 0,'-4'-1'432'0,"4"1"-172"16,0 0-82-16,0 0-77 16,0 0-32-16,2 2-16 15,6 18-6-15,39 32-16 16,-23-24-8-16,5-1-15 15,6 2-2-15,0-2-2 16,3-6 0-16,3-4 1 16,-1-4 9-16,-4-2-87 15,-7-1-91-15</inkml:trace>
  <inkml:trace contextRef="#ctx0" brushRef="#br0" timeOffset="279887.2263">18826 16431 480 0,'0'0'366'0,"-4"0"62"0,-3 3-123 16,-4 11-102-16,-6 0-43 15,-6 12-51-15,-1 5-16 16,-6 4-39-16,-1 9-14 16,-1 0-21-16,1 1-4 15,6 0-4-15,2-7-1 16,8-11-4-16,4-7-25 15,1-21-135-15</inkml:trace>
  <inkml:trace contextRef="#ctx0" brushRef="#br0" timeOffset="280497.0302">18229 16217 747 0,'-3'4'377'0,"-3"3"-117"15,-1 1-66-15,-2 5-81 16,2 0-32-16,0 5-43 16,3 2-14-16,3 1-18 15,1-4-4-15,2-4-3 16,5-4 0-16,1-4 1 16,2-4 1-16,3-1 3 15,-2-2 1-15,0-2-17 16,-3 3-58-16,-2-1-304 15</inkml:trace>
  <inkml:trace contextRef="#ctx0" brushRef="#br0" timeOffset="280702.8319">18307 16257 565 0,'-3'0'345'16,"0"4"-21"-16,1 2-138 15,1-6-108-15,-1 0-28 0,2 3-25 16,0 15-1-16,6 34-3 16,-1-30 0-16,0-2-4 15,-1-1-2-15,2-4-4 16,-1 1 0-16,0-6-35 16</inkml:trace>
  <inkml:trace contextRef="#ctx0" brushRef="#br0" timeOffset="319039.8698">18549 11492 500 0,'-1'0'357'0,"-2"0"1"0,2 0-122 15,0 0-36-15,1 0-53 16,0 0-16-16,0 0-26 16,0 0-15-16,14 14-32 15,38 33-15-15,-23-24-19 16,3 6-3-16,1 4-3 15,0-4-2-15,-1-2-5 16,-3-4-18-16,-5-8-146 16,-3-4-161-16</inkml:trace>
  <inkml:trace contextRef="#ctx0" brushRef="#br0" timeOffset="319489.618">18830 11477 707 0,'0'-3'392'0,"-1"2"-80"15,-4-1-73-15,4 2-87 16,0 0-39-16,-10 16-40 16,-42 41-17-16,25-26-22 15,0-1-8-15,-2 6-16 16,3-1-3-16,3-4-2 16,4-4-1-16,2-4-2 0,10-2 0 15,-1-11-38-15,2 3-99 16</inkml:trace>
  <inkml:trace contextRef="#ctx0" brushRef="#br0" timeOffset="320248.8587">18553 12675 869 0,'-2'-2'454'15,"-4"-1"-141"-15,6 3-142 16,0-1-38-16,0 1-53 0,0 0-16 16,10 2-6-16,16 7-7 15,34 17-17-15,-30-12-6 16,1-1-10-16,-5 5-5 16,-6 1-3-16,2 1-3 15,-3 3-37-15,3-6-50 16,-2-5-265-16</inkml:trace>
  <inkml:trace contextRef="#ctx0" brushRef="#br0" timeOffset="320817.666">18831 12627 625 0,'0'3'312'0,"-3"-2"-95"16,-1 7-27-16,-3 2-41 16,-2 1-18-16,-2 1-21 15,-4 4-4-15,-6 1-2 16,-3 1 2-16,-6 10-9 15,-1-3-15-15,1 2-32 16,2 0-18-16,12-5-24 16,2-8-8-16,12-4-16 15,4-6-66-15</inkml:trace>
  <inkml:trace contextRef="#ctx0" brushRef="#br0" timeOffset="360950.8776">10295 12323 777 0,'-4'-12'357'0,"-1"-11"-142"16,4 2-34-16,6 4-53 16,7 9-27-16,5 13-48 15,0 6-11-15,1 16-11 16,-3 5 0-16,-9 7-2 15,0 3-4-15,-6-5-5 16,2 0-2-16,-2-20-2 0,0-4 1 16,0-20 0-16,-3-12-5 15,1-8-5-15,1-11-5 16,4-2-2-16,1-2 3 16,9 14 1-16,0 2 3 15,3 16 3-15,2 10-3 16,-2 11 2-16,0 11 2 15,-3 5-2-15,-2 0 1 16,-5-3-1-16,-1-1-1 16,-2-9 1-16,1-4 4 15,-4-11-4-15,1-10 0 0,0-9-8 16,0-10-3-16,5-3-1 16,3-3 4-16,6 4 9 15,4 6 5-15,3 15 9 16,-4 11-2-16,-2 12 3 15,0 9-2-15,-3 8-6 16,-2 0-2-16,-3-3-5 16,0-3-3-16,3-6-20 15,3-5-42-15,1-10-120 16,0-3-76-16,-9-11-221 16</inkml:trace>
  <inkml:trace contextRef="#ctx0" brushRef="#br0" timeOffset="361107.4912">10779 12202 542 0,'1'-17'343'0,"8"-19"-2"16,-2 4-24-16,7 11-73 0,-4 4-55 16,2 19-84-16,-1 7-32 15,-1 18-35-15,3 10-2 16,-3 4-7-16,2 4-6 16,0-2 28-16,1-4-97 15,1-9-286-15</inkml:trace>
  <inkml:trace contextRef="#ctx0" brushRef="#br0" timeOffset="361255.5265">10830 11899 1379 0,'-3'-6'559'0,"-9"-7"-367"15,8 8-74-15,4 2-104 16,1 3-39-16,-1 0-198 15</inkml:trace>
  <inkml:trace contextRef="#ctx0" brushRef="#br0" timeOffset="361514.9052">11061 12028 815 0,'15'31'440'15,"15"21"-121"-15,-8-4-116 16,-4 4-40-16,-5-21-66 15,-4-5-26-15,-2-17-28 16,0-9 9-16,-1-10 11 0,0-14 3 16,3-17 2-16,1-11-17 15,2-6-8-15,3 0-3 16,2 16-7-16,4 11 1 16,3 21-6-16,-7 12 5 15,-1 19 11-15,-3 11-4 16,-6 23-7-16,1 10-6 0,1 2-15 15,3-3-75 1</inkml:trace>
  <inkml:trace contextRef="#ctx0" brushRef="#br0" timeOffset="362359.2463">10973 14736 560 0,'6'8'231'0,"9"6"-112"16,6-5-5-16,8-18 40 16,8-16-2-16,8-31-23 15,3-13-16-15,-2-12-50 16,-4 3-16-16,-10 8-19 16,-6 3-6-16,-10 6 0 15,-4 5 0-15,-11 14 31 16,-4 14 12-16,-11 29-12 0,-3 14-2 15,-6 32-32-15,-2 11-12 16,3 12-2-16,5 5-2 16,9 7-4-16,8 5-5 15,15-1 4-15,6-6 0 16,11-24-1-16,4-18 2 16,1-23 2-16,1-14 2 15,-3-13 4-15,-2-6 3 16,-7-15 5-16,-4-4 1 0,-10-3 0 15,-2 2 0-15,-8 12 23 16,0 10 16-16,-5 17 3 16,0 10-3-16,-2 14-29 15,3 11-17-15,1 3-7 16,1 0 1-16,1-3-2 16,2-6 1-16,3-7 33 15,1-6-76-15,-2-6-207 16</inkml:trace>
  <inkml:trace contextRef="#ctx0" brushRef="#br0" timeOffset="362499.6765">11604 14428 1128 0,'-5'-3'541'0,"0"-2"-196"0,0 2-168 15,0 3-121-15,4 3-49 16,0-3-195-16</inkml:trace>
  <inkml:trace contextRef="#ctx0" brushRef="#br0" timeOffset="362810.0809">11794 14618 1039 0,'-2'22'511'0,"-2"16"-178"0,-4 6-164 16,3 0-39-16,-2-8-66 15,2-7-24-15,-1-12-23 16,5-7-5-16,2-10 1 16,0-1-2-16,9-11-4 15,-6-6-1-15,7-7-5 16,2-6 0-16,8-3 2 16,5 1 1-16,1 10 3 15,3 2 4-15,-6 20 12 16,1 9 8-16,-12 11 15 15,1 9 2-15,-3 5 3 16,-4 4-3-16,1 1-12 16,-4-4-5-16,0-6-16 15,-1-8-4-15,1-5-40 16</inkml:trace>
  <inkml:trace contextRef="#ctx0" brushRef="#br2" timeOffset="600510.769">18740 15933 476 0,'-1'-6'334'0,"-2"-9"-7"16,-2-1-106-16,-1-2-31 0,-3 3-56 15,-1 4-22-15,-8 4-29 16,0 1-13-16,-6 6-27 16,-3 4-9-16,1 8-21 15,-5 6-11-15,4 8-8 16,-1 3-4-16,5 0-6 15,8 3-2-15,13-3-3 16,8-3 0-16,13-1 10 16,9-6 7-16,11-9 13 15,5-7 7-15,6-12 12 16,-4-5 16-16,-11-13 37 16,-9-4 18-16,-17-4 4 15,-11-7-8-15,-22 7-31 16,-6 7-20-16,-12 7-20 15,6 9-35-15,13 11-134 16</inkml:trace>
  <inkml:trace contextRef="#ctx0" brushRef="#br2" timeOffset="601425.4384">18725 17096 591 0,'0'-4'319'0,"0"-2"-73"16,-2-1-27-16,-2 0-59 16,-1 1-25-16,-7 0-34 15,-3 4-15-15,-6 2-29 16,0 1-16-16,-3 8-26 15,-1-4-12-15,6 10-11 16,-5 3-4-16,6 3-4 16,4 7 1-16,5-1-4 15,9 1 2-15,9-1-1 16,4-1 0-16,16-10 4 16,6-5 2-16,10-15 9 15,6-10 4-15,-1-13 26 16,-8-8 21-16,-15-3 75 15,-11-4 37-15,-25 8 32 0,-13 4-17 16,-10 14-72-16,-4 3-41 16,2 8-117-16,4 9-272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40:13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 6745 628 0,'-16'3'324'16,"-17"6"-82"-16,3 13-135 15,6 8-37-15,1 16-49 0,6 7-16 16,15 7-18-16,6 1-5 16,20-1 2-16,4-8 0 15,22-18 8-15,7-9 7 16,12-26 15-16,3-16 10 16,-10-23 53-16,-7-12 27 15,-21-11 44-15,-9-4 7 16,-25-2-10-16,-15 2-17 15,-18 7-45-15,-6 2-16 16,-10 22-47-16,-4 9-18 0,2 21-19 16,4 7-40-16,16 14-143 15</inkml:trace>
  <inkml:trace contextRef="#ctx0" brushRef="#br0" timeOffset="416.7091">1338 7159 600 0,'7'4'317'0,"10"-1"-64"0,14 0-68 16,5-7-70-16,1-5-19 16,-10-6-28-16,-7-6-9 15,-10-1 1-15,-6-3 0 16,-11 1-4-16,-8 3-2 16,-13 5 0-16,-5 5-9 15,-6 6-13-15,5 5-10 16,11 8-23-16,5 8-7 0,7 14-13 15,3 4 0-15,6 11-4 16,4 0 2 0,6 5 8-16,5 1 3 0,2-4 12 15,0-4 1-15,3-10 16 16,-3-4-73-16,1-8-279 16</inkml:trace>
  <inkml:trace contextRef="#ctx0" brushRef="#br0" timeOffset="783.464">1598 7007 1021 0,'12'0'458'0,"5"6"-193"15,5 3-75-15,2 15-55 0,-2 10-19 16,2 10-42-16,0 4-20 15,-2 7-24-15,-3 1-10 16,-2-7-7-16,-13 4 0 16,-12-9-2-16,-10 0-15 15,-14-7-42-15,4-6-23 16,1-15-28-16,-2-12 2 16,2-17 12-16,3-10 20 15,3-14 17-15,5-9 10 16,15-4 21-16,2-7 7 0,21-3 26 15,9-3 20-15,12-1 26 16,6 3 2-16,1 11-11 16,-3 13-15-16,-6 19-22 15,-7 10-9-15,-13 9-57 16,-5 7-69-16</inkml:trace>
  <inkml:trace contextRef="#ctx0" brushRef="#br0" timeOffset="1103.9862">2301 6962 758 0,'-2'6'416'0,"-8"12"-79"0,-6 1-111 15,-11 12-111-15,-2 1-35 16,-3-1-44-16,2 0-9 15,4-10-41-15,-1-8-32 16,3-13-44-16,1-7-9 16,1-7 25-16,3-2 27 15,9-2 42-15,1 3 8 16,10-4 6-16,6 3 5 16,12 8 4-16,7 0 3 15,7 10 9-15,1 10-1 16,0 5-3-16,0 10-4 0,-5 1-8 15,-2 2 0-15,-6-4-74 16,0-3-313-16</inkml:trace>
  <inkml:trace contextRef="#ctx0" brushRef="#br0" timeOffset="1265.2828">2102 6759 1271 0,'0'-9'590'16,"-7"-8"-256"-16,8 13-198 16,5 4-44-16,4 6-70 15,10 6-61-15</inkml:trace>
  <inkml:trace contextRef="#ctx0" brushRef="#br0" timeOffset="1688.3303">2466 6968 1055 0,'4'5'401'0,"3"8"-284"15,1 5-50-15,6 10-16 16,1 1-1-16,1 0-7 16,2-2 1-16,-2-14-5 0,-1-3 7 15,-1-15 25-15,0-6 6 16,2-17 1-16,0-1-7 16,-2-1-34-16,-2 0-10 15,-3 8-92-15,-2-1-84 16</inkml:trace>
  <inkml:trace contextRef="#ctx0" brushRef="#br0" timeOffset="2138.5522">2842 6963 797 0,'-7'4'378'0,"-9"7"-156"15,5 3-94-15,5 7-90 16,6 4-23-16,10 1-11 16,9-2-3-16,6-3 3 15,3-6 2-15,5-11 4 16,-3-6 5-16,-1-13 18 16,-1-2 15-16,-15-8 14 15,1 2 4-15,-11 4 7 16,-6-2 1-16,-7 5-2 15,1 4 1-15,-2 9-25 16,2 6-19-16,7 13-28 16,-2-1-7-16,9 8-6 0,3-2 3 15,7 0 5-15,3 0 3 16,4-6 2-16,-1-4 4 16,6-7 16-16,-1-4 7 15,-4-9 33-15,2-8 12 16,-8-6 7-16,-4-1 1 15,-8-1-26-15,-4-1-10 16,-4 8-18-16,-4-2-11 16,-1 11-64-16,-2 4-58 0,7 5-159 15</inkml:trace>
  <inkml:trace contextRef="#ctx0" brushRef="#br0" timeOffset="2450.0288">3490 6948 366 0,'7'-7'293'16,"6"-6"21"-16,-10 0-36 16,-5 6-16-16,-11-1-27 15,-3 3-24-15,-9 6-67 16,-2 3-31-16,2 11-57 15,1 1-18-15,4 7-24 16,6 1-10-16,8 2-11 16,6 1 0-16,10-2 1 0,6-4 3 15,6-9 5-15,1-6 6 16,2-10 13-16,-3-4 6 16,-9-4 12-16,-4-1-1 15,-14 1-9-15,-5-2 2 16,-3 5-105-16,0 6-77 15</inkml:trace>
  <inkml:trace contextRef="#ctx0" brushRef="#br0" timeOffset="2766.189">3631 6967 900 0,'7'-1'488'0,"10"3"-103"16,-4 4-97-16,-2 11-110 15,-2 1-41-15,-6 8-58 16,-1 0-22-16,-2-4-35 16,1-1-8-16,1-9-13 15,3-6-9-15,1-9-21 16,3-5-10-16,1-12-9 16,1 1 6-16,5-1 17 15,1-1 8-15,5 5 12 16,3 1 1-16,3 11 1 15,0 1 3-15,-4 14 20 16,-3-2 10-16,-10 9 12 0,1 7 1 16,-8-2-20-16,5 9 18 15,-6-6 34-15</inkml:trace>
  <inkml:trace contextRef="#ctx0" brushRef="#br0" timeOffset="3249.0656">4906 6896 504 0,'-16'0'360'0,"-19"7"42"0,-3 5-169 16,9 9-143-16,2 3-43 16,10 4-55-16,8 2-13 15,17 3-7-15,8-1 4 16,17-4 12-16,1-4 7 16,7-12 20-16,-6-3 23 15,-12-13 62-15,2-1 29 16,-23-6 39-16,-3-1 0 0,-18-1-43 15,-14 1-30-15,-7 3-52 16,-1 3-32-16,8 3-128 16,11-2-18-16</inkml:trace>
  <inkml:trace contextRef="#ctx0" brushRef="#br0" timeOffset="3649.0324">5140 6872 2227 0,'-2'8'-19'0,"0"-2"5"16,2 6-13-16,10 5 1 15,8 0 9-15,0-1 8 16,4-3 9-16,-1-5 1 16,-4-4 4-16,2-1 3 15,-9-1 9-15,-4-1 4 16,-11-2-1-16,-6-1-2 16,-9 1-8-16,1 3-6 0,-2 6-2 15,1-3-3-15,6 4-7 16,1-2-4-16,10 5-4 15,5 4 5-15,11 2 10 16,2-2 3-16,10 0 8 16,3-1-1-16,3-5-1 15,8-2-1-15,-7-6-12 16,-3-7 477-16</inkml:trace>
  <inkml:trace contextRef="#ctx0" brushRef="#br0" timeOffset="5364.0254">805 8136 469 0,'-2'-1'311'0,"-2"1"-50"0,0 10-122 16,-1 11-58-16,4 15-66 16,2 10 2-16,17 4 0 15,-4-1-5-15,5-9 6 16,3-11 7-16,-2-19 36 16,10-7 25-16,5-16 28 15,-4-7 3-15,-9-11-22 16,0-6-20-16,-14-1-32 15,-5 0-12-15,-3 6-9 16,-4 2-32-16,3 5-96 16,-2 6-77-16</inkml:trace>
  <inkml:trace contextRef="#ctx0" brushRef="#br0" timeOffset="5670.0475">1266 8368 362 0,'-3'3'250'0,"-5"4"23"0,0-1-67 15,-3-7-73-15,0-8-29 16,-1-6-50-16,2-5-14 16,6-10-32-16,4 2-9 15,11 2-11-15,3-1 8 0,7 7 20 16,5 3 18-16,3 8 31 15,1 5 0 1,-3 14 1-16,-3 6-8 0,-6 8-16 16,-2 8-5-16,-9 3-12 15,-1 1-5-15,-2-5-5 16,2-4-16-16,3-6-150 16,-1-6-310-16</inkml:trace>
  <inkml:trace contextRef="#ctx0" brushRef="#br0" timeOffset="5987.0451">1810 8242 672 0,'-4'-8'361'0,"-10"-7"-70"0,6-1-53 16,-7 2-60-16,-2 6-32 15,-5 4-61-15,2 5-31 16,-1 13-53-16,5 4-16 16,10 9-17-16,-4 3-1 15,17 4 8-15,4-4 3 16,4-4 8-16,12-5 3 16,-1-13 7-16,-1-5 4 15,-3-9 32-15,-6-8 15 16,-11-7 20-16,-1-1 6 15,-4-4-20-15,-5 4-12 0,-6 2-40 16,-5 4-49-16,-2 7-503 16</inkml:trace>
  <inkml:trace contextRef="#ctx0" brushRef="#br0" timeOffset="6335.8603">2187 8207 790 0,'-11'-3'429'0,"-16"-5"-100"0,3 3-103 16,-1 9-134-16,0 3-43 15,8 9-51-15,1 2-18 16,7 10-12-16,3 2-2 15,11 2-1-15,3-1 7 16,16-5 9-16,6-7 7 16,0-12 16-16,1-2 8 15,-11-12 28-15,-5-5 11 16,-11-3 26-16,-5-3 0 0,-10 2-18 16,-7 1-12-16,-7 4-32 15,1 7-27-15,3 4-109 16,4 0-357-16</inkml:trace>
  <inkml:trace contextRef="#ctx0" brushRef="#br0" timeOffset="6604.5008">2305 8235 622 0,'3'-5'368'0,"1"-4"-34"16,-2 4-65-16,-1 8-99 15,-2 3-46-15,0-6-69 16,0 1-29-16,-3 25-17 16,2 33-8-16,11-26-3 15,4-3-1-15,9-7 3 16,3-6 8-16,6-15 38 16,4-2 17-16,0-12 46 0,-4-4 7 15,-9-6-9-15,-7-3-12 16,-12-4-37-16,-3 2-14 15,-8 2-37-15,-7 3-53 16,2 9-91-16</inkml:trace>
  <inkml:trace contextRef="#ctx0" brushRef="#br0" timeOffset="7011.1234">2878 8251 947 0,'-12'-6'442'0,"-15"-3"-189"16,2 3-54-16,1 6-103 16,2 7-41-16,6 9-57 15,0 4-17-15,6 7-11 0,4 4 2 16,9 2-1-16,9-1 2 16,5-4 8-16,3-5 4 15,4-9 12-15,0-6 8 16,-2-8 25-16,-3-3 23 15,-12-6 32-15,-7-2 5 16,-12-2-16-16,-5-1-23 16,-6 1-25-16,0 0-51 15,2-2-147-15</inkml:trace>
  <inkml:trace contextRef="#ctx0" brushRef="#br0" timeOffset="7176.1735">2959 8255 954 0,'17'-3'474'16,"15"3"-159"-16,5-4-186 15,1 1-52-15,-2 2-52 16,-4-2-10-16,-4 3-6 16,1 1-17-16,-7-1-145 15,-4 0-346-15</inkml:trace>
  <inkml:trace contextRef="#ctx0" brushRef="#br0" timeOffset="7300.7791">3161 8281 797 0,'-2'10'436'0,"-4"10"-95"16,5 4-181-16,1 2-53 16,0 5-62-16,1-2-17 15,5-4-60-15</inkml:trace>
  <inkml:trace contextRef="#ctx0" brushRef="#br0" timeOffset="7903.5144">3375 8312 841 0,'15'0'370'0,"9"5"-191"0,2 2-38 16,-15 2-50-16,-2 6-24 15,-5 1-26-15,-4 1-6 16,0 2-10-16,-5-2-4 16,-2-2-5-16,-3-6-4 15,5-1-5-15,-1-5-1 16,6-2-6-16,1 3 0 15,-1-4-3-15,0 0-1 16,0 0 1-16,0 0 2 0,0 0 2 16,0 0 5-16,0 0 4 15,0 0 2-15,0 0-1 16,0-1-2-16,0 0-7 16,0 0-3-16,5-9-5 15,26-43-2-15,-15 26-2 16,4 2 0-16,3 7-4 15,0 7-2-15,0 13 1 16,-6 10 2-16,-4 11 9 16,-3 7 5-16,-5 4 6 15,-3-4 2-15,-1-5-17 16,-1-6-60-16</inkml:trace>
  <inkml:trace contextRef="#ctx0" brushRef="#br0" timeOffset="8074.8061">3504 8026 1038 0,'5'-9'531'0,"1"-5"-197"16,-1 10-165-16,-3 4-64 15,5 19-87-15,4 8-13 16,2 6-49-16,0 5-200 15</inkml:trace>
  <inkml:trace contextRef="#ctx0" brushRef="#br0" timeOffset="8418.5893">3847 8271 894 0,'2'-4'437'0,"-2"3"-205"0,-2 9-60 16,4 21-86-16,-2 14-42 16,5 15-8-16,5 8 0 15,0 6-19-15,6-2-3 16,-3-7 2-16,-6-5-23 16,4-18-130-16,-7-11-278 15</inkml:trace>
  <inkml:trace contextRef="#ctx0" brushRef="#br0" timeOffset="8594.0002">3809 8484 1203 0,'11'-3'458'16,"10"5"-298"-16,17-4-146 15,5 2-6-15,6 2-3 16,-2-4-12-16,-4-1-143 15,-3 0-175-15</inkml:trace>
  <inkml:trace contextRef="#ctx0" brushRef="#br0" timeOffset="8839.0691">4371 8338 624 0,'9'0'366'0,"0"2"-18"16,-6 8-83-16,-10 10-81 15,-9 3-40-15,-9 3-72 0,-1 0-19 16,-3-10-20-16,2-2-4 15,16-13-13-15,-7-1-26 16,5-9-43-16,-2-10-12 16,-2 1-3-16,14-5 16 15,10 2 26-15,7 1 2 16,2 5 13-16,7 4 11 16,6 11 24-16,-2 4 14 15,5 16 3-15,-3 3 0 0,-6 5-19 16,2 3-5-1,-6-7-10-15,-1 3-59 0</inkml:trace>
  <inkml:trace contextRef="#ctx0" brushRef="#br0" timeOffset="9027.9395">4540 8325 1252 0,'10'-2'458'0,"16"-2"-369"16,4-1-23-16,9 5-20 16,-2 2-10-16,0 1-13 15,-5 1-5-15,-5-1-17 16,0-2-49-16,-13-2-309 16</inkml:trace>
  <inkml:trace contextRef="#ctx0" brushRef="#br0" timeOffset="9175.6381">4703 8325 740 0,'-4'8'384'16,"4"6"-100"-16,-9 5-91 15,16 6-92-15,0-6-28 16,0 5-37-16,-4-5-12 16,3-3-8-16,3 4-72 0</inkml:trace>
  <inkml:trace contextRef="#ctx0" brushRef="#br0" timeOffset="9487.0017">5202 8363 844 0,'-3'9'392'0,"-7"11"-167"16,-8 3-73-16,-9 4-76 15,-1-1-25-15,-4-5-30 16,7-2-1-16,0-13-3 16,4-1-3-16,5-4-3 15,0-6-3-15,9-2-10 16,1-4-5-16,8-8-12 0,9 3 9 16,6-2 19-16,3 4 13 15,8 5 30-15,-1 5 4 16,-2 11 17-16,2 6 3 15,-11 4-10-15,0 4-9 16,4-1-8-16,-10-3-73 16</inkml:trace>
  <inkml:trace contextRef="#ctx0" brushRef="#br0" timeOffset="9846.9749">5762 8117 999 0,'3'-5'481'0,"-1"-8"-208"16,1 15-134-16,3 11-32 16,0 23-66-16,2 10-13 15,-1 21-5-15,1 6-5 16,-3-3-5-16,0-1-1 15,0-22-79-15,-2-11-70 16</inkml:trace>
  <inkml:trace contextRef="#ctx0" brushRef="#br0" timeOffset="10074.7041">5797 8173 680 0,'15'-18'407'0,"22"-16"-37"16,7 6-121-16,10 19-120 15,1 7-38-15,-3 15-50 16,0 8-7-16,-23 16-2 16,2 5-4-16,-22 12 0 15,-10 6-2-15,-12 1-5 16,-20-1 1-16,-11-11 3 16,-4-9 4-16,-3-19-55 15,4-10-45-15,7-16-148 16,6-3-202-16</inkml:trace>
  <inkml:trace contextRef="#ctx0" brushRef="#br0" timeOffset="10440.5613">6328 8210 738 0,'0'5'313'15,"2"15"-147"-15,-2 5-40 16,0 17 19-16,-3 5-3 0,0 7-22 16,-1-2-23-16,1-10-52 15,3-10-13-15,-1-18-9 16,-2-6 7-16,2-10 14 16,0-5 0-16,-3-7-4 15,-5-5-11-15,4-8-19 16,-2-7-4-16,4-11-1 15,1-5 0-15,-2-6 2 16,2 5-5-16,2 5-3 16,5 5-4-16,8 12-10 15,3 3 2-15,10 13-11 16,1 4-3-16,11 6 3 16,-1 1 3-16,10 2 14 15,5 3-25-15,-1 1-89 16,4 3-73-16</inkml:trace>
  <inkml:trace contextRef="#ctx0" brushRef="#br0" timeOffset="10652.9987">6365 8331 1019 0,'0'4'450'0,"1"2"-190"16,16 3-80-16,9 0-78 16,8-3-10-16,16-3-51 15,1-3-13-15,3-7-85 16,-2 0-439-16</inkml:trace>
  <inkml:trace contextRef="#ctx0" brushRef="#br0" timeOffset="11000.0077">6825 8138 980 0,'10'0'418'0,"7"-3"-221"0,7 0-34 15,23-1-57-15,6 4-21 16,5 2-44-16,15-1-13 15,-5 5-8-15,-10-6-3 16,-6 2-3-16,-14-1-13 0,-18-1-121 16,-7-2-113-16</inkml:trace>
  <inkml:trace contextRef="#ctx0" brushRef="#br0" timeOffset="11197.4543">7062 8172 660 0,'-4'10'325'16,"-2"8"-98"-16,4 13-53 15,1 8-4-15,-2 8-23 16,-3 0-32-16,1 4-57 16,-2-6-23-16,5-5-21 15,2-4 29-15,0-14-104 16,5-6-87-16</inkml:trace>
  <inkml:trace contextRef="#ctx0" brushRef="#br0" timeOffset="11409.5295">7195 8127 980 0,'0'1'464'0,"0"6"-129"0,-1 11-235 16,1 12-28-16,0 16 5 15,0 8 1-15,3 13-6 16,-1 0-12-16,1-7-21 16,-3-8-12-16,4-15-13 15,-1-7 4-15,0-12-70 16,-2-7-46-16,-4-8-235 16</inkml:trace>
  <inkml:trace contextRef="#ctx0" brushRef="#br0" timeOffset="11620.7504">6861 8578 894 0,'9'-1'388'0,"12"0"-180"0,7-1-44 16,21 2-12-16,12 0-10 15,17 1-33-15,7 6-17 16,-8 1-37-16,-12-1-20 15,-21-2-16-15,-10-2-1 16,-14-3-29-16,-2 1-57 16</inkml:trace>
  <inkml:trace contextRef="#ctx0" brushRef="#br0" timeOffset="13014.1685">1079 9523 579 0,'-16'-5'330'0,"-25"0"-34"16,-4 0-65-16,-1 8-88 15,4 6-37-15,18 9-65 16,6 1-21-16,15 9-24 16,4-2-8-16,17 6-1 0,6-4 5 15,17-6 9-15,1-4 9 16,1-16 18-16,-7-3 17 16,-12-15 29-16,-4-5 7 15,-20-15-5-15,1-2-14 16,-10-5-28-16,-5-8-9 15,-2-2-9-15,-9-7-2 16,6-5-9-16,4 2-6 0,14 6-15 16,10 9-9-16,17 17-32 15,0 11-55-15,8 22-143 16</inkml:trace>
  <inkml:trace contextRef="#ctx0" brushRef="#br0" timeOffset="13586.5968">1326 9437 860 0,'-9'2'369'0,"-7"3"-215"15,0 5-56-15,8 2-80 16,8 3-20-16,15-1-17 15,1 1 1-15,7-5 12 0,2 1 6 16,-5-5 7-16,2-5 5 16,-7 0 11-16,-8-1 6 15,-10-4 0-15,-7 4-5 16,-13 0-12-16,1 3-8 16,-6 6-4-16,1 0 0 15,9 6-7-15,1 4 0 16,10 0 3-16,6 2 4 15,9 0 5-15,7-1 2 16,-1-5 0-16,11-3-1 0,6-10 4 16,4-3 3-16,10-10 4 15,-8-6 2-15,-10-6 0 16,-1 1 1-16,-12 1-2 16,-4-1-1-16,-3 9-2 15,-7 3-2-15,0 8-1 16,-2 2-4-16,2 10-4 15,-4 3-1-15,5 7-7 16,13 4 0-16,-5-1-1 16,5-2 2-16,3-5 6 15,-3-3 13-15,8-10 19 16,4-3 12-16,-1-9 44 16,-1-4 2-16,-3-8 0 15,-5-6-3-15,-3-2-43 16,-4 0-4-16,-7 2-119 15,1 4-105-15,-7 2-403 16</inkml:trace>
  <inkml:trace contextRef="#ctx0" brushRef="#br0" timeOffset="13722.1374">1767 9496 799 0,'9'0'404'16,"10"1"-133"-16,8-1-77 15,11 1-101-15,5-1-34 0,8 2-37 16,1 1-4-16,-12-5-27 15,-9-4-70-15</inkml:trace>
  <inkml:trace contextRef="#ctx0" brushRef="#br0" timeOffset="13874.4003">1995 9518 676 0,'3'12'372'16,"5"12"-78"-16,4 1-137 15,-5 1-35-15,10 5-47 16,-3-4-13-16,1 0-29 16,4-3 14-16,-2-7-145 15</inkml:trace>
  <inkml:trace contextRef="#ctx0" brushRef="#br0" timeOffset="14248.6533">2376 9541 750 0,'-13'-7'414'15,"-15"-2"-99"-15,-2-5-92 16,6 13-128-16,4 1-44 16,6 5-47-16,7 5-12 15,9 3-15-15,6-3 0 16,9 3 6-16,-3-2 4 0,5-5 13 15,0 0 1-15,-3-2 8 16,0-1 3-16,-8 0 10 16,-6 1-2-16,-21-3-6 15,3 2-1-15,2 4-12 16,-5 0 0-16,14 5 5 16,-6-1 2-16,-1 1 1 15,8 5 0-15,8 3-4 16,2-3-4-16,5 0-1 15,-7-3 2-15,15-9 4 16,1-3-4-16,4-4-94 16,6-6-121-16</inkml:trace>
  <inkml:trace contextRef="#ctx0" brushRef="#br0" timeOffset="14368.8164">2312 9381 1052 0,'-2'-13'468'0,"-9"-12"-214"15,11 13-191-15,0 8-53 16,1 7-55-16,0 4-62 16,9 13-248-16</inkml:trace>
  <inkml:trace contextRef="#ctx0" brushRef="#br0" timeOffset="14650.9418">2497 9600 657 0,'14'16'416'0,"8"11"-54"0,1-6-135 16,0-2-56-16,2-10-87 15,1-2-24-15,1-8-20 16,-4-6-3-16,-4-8-1 16,-4-1-3-16,-8-5-12 15,-5 3-12-15,-12-4-19 16,-10 1-6-16,-8 5-5 16,-5-1 2-16,1 12-3 15,6 5-3-15,8 10-7 16,3 9 0-16,12 13 27 15,3 10 8-15,2 6 13 16,7 11 5-16,9-2-13 16,-2 0-2-16,3-6 2 15,2-11-23-15,-1-8-135 16,2-5 35-16</inkml:trace>
  <inkml:trace contextRef="#ctx0" brushRef="#br0" timeOffset="15137.0031">3111 9656 537 0,'-3'-11'358'0,"2"-14"-26"0,-9-1-76 16,0 5-24-16,-12-4-67 15,-3 5-34-15,4 12-52 16,-3 5-29-16,7 13-48 16,2 4-18-16,4 7-16 15,4 1 0-15,15 3 11 16,-1-1 7-16,10-5 9 16,4-1 5-16,-5-10 6 15,4-4 4-15,-5-8 3 16,-3-5 0-16,1-4-23 15,-3 1-22-15,-5-3-44 16,-3 1-7-16,-2 5 18 16,0 1 18-16,-3 6 28 15,2 4-1-15,1 6-7 0,1 1 7 16,8 6 25 0,5 1 18-16,4-3 39 0,4 1 3 15,6-8 19-15,-3-2 8 16,-1-5 15-16,1-10 4 15,-8-7-12-15,-17 1-11 16,3-9-33-16,-8 6-12 16,-1 1-17-16,12-7-26 15,-17 4-81-15,7 3 377 16</inkml:trace>
  <inkml:trace contextRef="#ctx0" brushRef="#br0" timeOffset="15799.3034">3969 9381 776 0,'-2'-4'280'0,"8"7"-225"0,3 14-3 16,-1 26-6-16,11 13 9 15,-5 21 3-15,0 4-18 16,5 4-9-16,-6 0-3 16,-6-19-2-16,-4-9 39 15,-3-19-222-15</inkml:trace>
  <inkml:trace contextRef="#ctx0" brushRef="#br0" timeOffset="16132.468">3928 9448 859 0,'15'-37'373'16,"2"-33"-184"-16,19 18-82 16,3 9-22-16,2 25-40 15,-2 9-21-15,-10 20-29 16,-11 6-1-16,-18 15 6 15,-9 9 1-15,-12 11-11 16,-3-2-10-16,-1-8-21 16,9-11-11-16,7-21-4 15,8-8 2-15,17-8 11 16,4-7 10-16,17 4 13 16,4 1 3-16,4 8 18 15,0 8 12-15,-9 11 25 16,-9 5 11-16,-22 6 22 15,-10 4-1-15,-23 3-9 16,-8-1-5-16,-4-4-25 0,2-7-6 16,10-14-60-16,7-8-75 15</inkml:trace>
  <inkml:trace contextRef="#ctx0" brushRef="#br0" timeOffset="16413.899">4666 9562 480 0,'-1'9'348'0,"-6"12"44"16,-9 0-144-16,-8 5-116 15,-2-2-30-15,0-4-38 16,-1-5-9-16,4-13-21 16,4-2-28-16,-3-11-40 15,5-4-25-15,1-6-33 16,3-1 15-16,15-1 18 15,6 1 13-15,8 9 16 16,1 4 6-16,5 14 21 16,-1 3 7-16,5 15 16 15,0-1 2-15,-2 3-7 16,5 2 1-16,2-8-38 16,-2-1-155-16</inkml:trace>
  <inkml:trace contextRef="#ctx0" brushRef="#br0" timeOffset="16914.7883">4769 9682 623 0,'-3'0'391'0,"2"0"-16"16,1 6-185-16,0-6-56 15,0 0-41-15,9 5-14 16,19 5-7-16,31 25 5 16,-26-35-6-16,-2-4-2 15,-1-12-11-15,-1-3-12 16,-2-11-16-16,-2-1-7 0,-5-6 0 15,-8-3 0 1,-12-5-4-16,-9-9-29 0,-19-18-30 16,-14-5-4-16,-18-2-3 15,-5 11 23-15,2 32 8 16,16 13-7-16,14 23-20 16,9 11-5-16,18 17-6 15,3 9 3-15,16 13 24 16,13 8 8-16,20 9 17 15,11 1 2-15,11-4 2 16,-5-6 2-16,-5-16 10 16,-5-7-26-16,-11-12-63 15,0-5-58-15,-17-15-62 16,-9-8 29-16,-10-11 66 16,-6-6 77-16,0 1 117 15,1-3 31-15,-2 11 58 16,1 1-1-16,0 18-56 0,-2 5-24 15,3 17-59-15,-1 11-16 16,4 9-8-16,2 12-5 16,-11 13-6-16,14 3-4 15,-2-6 2-15,-4-4 1 16,18-21-15-16,-16-8-48 16,0-16-337-16</inkml:trace>
  <inkml:trace contextRef="#ctx0" brushRef="#br0" timeOffset="17448.1662">5278 9753 900 0,'5'-5'417'0,"9"-5"-183"16,3-1-95-16,12 3-89 16,4 2-20-16,4 1-18 15,0 5-3-15,-2 3-6 16,-1-1 0-16,1-2 3 15,0 0 2-15,-1-7 5 16,-3-1 2-16,-16-2 40 16,2-5 14-16,-5 1 24 15,-17-4 11-15,6 0-30 16,-6 3-15-16,-10 2-27 16,5 2-21-16,-10 5-15 15,-3 5-9-15,2 7-12 0,4 5 3 16,5 4-3-16,5 5 3 15,6-1 4-15,4 2 2 16,10-1 6-16,4-4 3 16,10-8 7-16,1-5 1 15,4-5 6-15,-3-6 2 16,-5-4 2-16,0-6 1 16,-8 0 0-16,-1 3 0 15,-6 0 0-15,-3 5-1 0,-5 6-5 16,-3-1-6-16,1 5-3 15,1 0-3-15,0 0 1 16,1 5 11-16,8 12 11 16,25 23 6-16,-11-25 18 15,-3-3-2-15,2-9 8 16,1 1 0-16,-8-11-9 16,3-3-2-16,-7-5-8 15,-8-7-31-15,-6-3-113 16,1 5-97-16</inkml:trace>
  <inkml:trace contextRef="#ctx0" brushRef="#br0" timeOffset="17752.3337">5855 9273 1201 0,'0'-3'605'0,"0"-1"-215"0,4 4-116 16,-4 0-162-16,0 1-51 15,3 29-30-15,3 39 336 16</inkml:trace>
  <inkml:trace contextRef="#ctx0" brushRef="#br0" timeOffset="54576.5507">490 10995 806 0,'1'-1'378'16,"3"2"-183"-16,-2 6-64 16,-2-7-75-16,4 25-13 15,12 67 0-15,-6-15-4 16,-1 16-10-16,-3-2-8 0,-6-13-1 16,4-5 1-1,-1-14 33-15,4-10-70 16,3-15-267-16</inkml:trace>
  <inkml:trace contextRef="#ctx0" brushRef="#br0" timeOffset="54790.6666">792 11035 857 0,'2'5'390'0,"-2"9"-149"15,0 10-81-15,-2 22-37 16,0 14-9-16,1 20-30 16,0 4-17-16,2-2-26 15,1-6-14-15,2-12-11 16,3-5-2-16,3-15-77 16,4-10-92-16</inkml:trace>
  <inkml:trace contextRef="#ctx0" brushRef="#br0" timeOffset="54952.8878">585 11439 955 0,'6'0'428'0,"4"0"-167"16,18 0-171-16,11-1-19 15,18-2-30-15,6 1-18 0,8-3-78 16,3-2-139-16</inkml:trace>
  <inkml:trace contextRef="#ctx0" brushRef="#br0" timeOffset="55222.9294">1364 10981 1047 0,'-8'6'455'0,"-13"7"-242"16,-5 5-49-16,-3 14-57 0,-3 9-21 15,-1 19-24-15,8 14-40 16,11 13-21-16,6 5-2 16,14 0 0-16,2-6 1 15,13-12 0-15,5-6 1 16,9-20-1-16,4-10-7 15,5-18-152-15,5-12-111 16</inkml:trace>
  <inkml:trace contextRef="#ctx0" brushRef="#br0" timeOffset="55591.0327">1409 11367 983 0,'2'0'452'16,"1"-5"-185"-16,19 3-155 15,12 0-37-15,9 0-33 16,5 2-11-16,-2-1-16 16,-6 1-4-16,-9 1-1 15,-6 1 0-15,-12 0 1 16,-5 5 2-16,-8 4-3 15,-7 2-1-15,-14 5-4 16,-1 4-2-16,-9 4-2 16,5 6 0-16,1 4 0 0,4 0-1 15,8-5-3 1,1-3-4-16,13-7-5 0,6-5 5 16,14-7 7-16,5-7 5 15,7-3 6-15,6-2-3 16,-1-4-1-16,1 1-22 15,-11-4-117-15,-6 1-154 16</inkml:trace>
  <inkml:trace contextRef="#ctx0" brushRef="#br0" timeOffset="55763.6188">1424 11503 1004 0,'2'1'415'0,"11"4"-220"15,12 2-64-15,16 0-56 16,6 0-13-16,6-4-43 16,-2 0-4-16,1-1-26 15,-5-4-93-15</inkml:trace>
  <inkml:trace contextRef="#ctx0" brushRef="#br0" timeOffset="55990.5837">1739 11021 1073 0,'4'-2'462'15,"13"2"-243"-15,3 7-86 16,14 20-79-16,5 7-15 16,4 24-2-16,-6 10 7 15,-18 15 6-15,-6 9 0 16,-21 1-16-16,-4 0-10 15,-3-14-7-15,-4-7 20 16,5-24-109-16,3-12-93 0</inkml:trace>
  <inkml:trace contextRef="#ctx0" brushRef="#br0" timeOffset="56229.5278">2176 11440 747 0,'0'1'413'0,"7"1"-7"15,9 3-227-15,17 1-111 16,-3-5-6-16,11-3-41 15,-4-2-5-15,-5-5-50 0,8 4-82 16</inkml:trace>
  <inkml:trace contextRef="#ctx0" brushRef="#br0" timeOffset="56406.0068">2179 11615 1053 0,'19'2'436'0,"18"1"-258"16,5-2-34-16,9-2-64 15,-3-4-17-15,3-1-57 16,-2-2-13-16</inkml:trace>
  <inkml:trace contextRef="#ctx0" brushRef="#br0" timeOffset="57357.5432">3084 11039 900 0,'-20'-3'448'0,"-32"3"-152"15,-8 5-83-15,0 19-128 16,2 9-27-16,7 17-41 0,11 12-17 16,19 11-6-1,6 4-6-15,21-1 0 0,8-3 2 16,9-10 9-16,7-5 1 15,14-15 0-15,6-7 0 16,15-18-31-16,1-9-66 16</inkml:trace>
  <inkml:trace contextRef="#ctx0" brushRef="#br0" timeOffset="57676.9845">3248 11612 819 0,'-8'4'379'15,"-6"4"-152"-15,4 9-148 16,5 2-31-16,6 4-34 16,7 0-8-16,8-5 0 15,-1-2-1-15,5-9 34 16,3-5 12-16,1-8 42 15,3-10 17-15,-9-9 7 16,-5-4 9-16,-12-2-1 16,-8 1 0-16,-19 5-20 15,-3 8-19-15,-8 10-43 16,-1 5-18-16,13 7-31 16,1 3-12-16,14 2-120 15,8 8-14-15</inkml:trace>
  <inkml:trace contextRef="#ctx0" brushRef="#br0" timeOffset="58572.3065">3850 11260 534 0,'-3'-1'358'0,"-1"-3"-2"0,-1 4-166 16,4 0-51-16,0 0-77 15,-1 14-32-15,-5 57-9 16,9-21 2-16,8 8-1 16,-2 0 2-16,6-6-2 15,-4-5-1-15,-1-10-36 16,0-6-86-16</inkml:trace>
  <inkml:trace contextRef="#ctx0" brushRef="#br0" timeOffset="58741.9789">3623 11491 849 0,'3'1'391'16,"7"8"-118"-16,18-3-180 15,13 0-10-15,22-2-25 16,6-7-17-16,9-1-26 16,1-3-69-16</inkml:trace>
  <inkml:trace contextRef="#ctx0" brushRef="#br0" timeOffset="58973.1654">4336 11124 1167 0,'0'5'446'0,"0"12"-323"16,3 13-66-16,5 21-36 16,1 9 3-16,-1 12 0 15,0 2 0-15,-3 0-3 16,-2-6 1-16,2-13-53 15,-2-9-60-15</inkml:trace>
  <inkml:trace contextRef="#ctx0" brushRef="#br0" timeOffset="59190.2905">4571 11124 1142 0,'-2'-3'564'0,"0"-1"-238"16,-5 9-167-16,2 9-54 16,0 22-70-16,-1 12 8 15,7 19-19-15,4 9-7 16,6 2-9-16,2-2 0 16,1-8-2-16,-2-10 0 15,-1-16-59-15,-2-8-60 16,-1-14-155-16</inkml:trace>
  <inkml:trace contextRef="#ctx0" brushRef="#br0" timeOffset="59445.604">4407 11556 770 0,'17'3'328'16,"12"0"-168"-16,10-3-112 15,0-3-7-15,1-4-23 16,3-1-6-16,-6 0-12 16,-6 1 39-16,-15 2 44 15,-2 0 24-15,-6 11 62 16,-1 2-14-16,3 14-13 16,-7 7-12-16,-2 9-41 15,-1 7-24-15,0-2-34 16,0-4-9-16,5-8-93 0</inkml:trace>
  <inkml:trace contextRef="#ctx0" brushRef="#br0" timeOffset="59868.7781">5264 11131 488 0,'-10'-1'335'0,"-5"2"37"16,-14 6-111-16,-9 14-84 16,-3 4-26-16,-8 16-62 15,15 9-20-15,13 11-53 0,10 6-16 16,13-1-10-16,6-4-1 15,14-6 7-15,5-5 4 16,14-14 0-16,-1-8-51 16,3-18-337-16</inkml:trace>
  <inkml:trace contextRef="#ctx0" brushRef="#br0" timeOffset="60194.9746">5313 11387 1040 0,'6'0'424'0,"12"-1"-261"15,14-3-50-15,13 1-48 16,2 1-20-16,-3 0-23 16,-7 2-7-16,-11 6-5 15,-7 1 2-15,-12 3 6 16,-7 3 3-16,-9 7 0 15,-5 2 0-15,-2 6-9 16,-4 0-4-16,0-1-4 16,1-1-1-16,5-4-3 15,10-1-3-15,5-6-2 16,10-1 5-16,10-5 6 16,4-2 5-16,12-1 2 0,-1-2-4 15,-4-4-9-15,-3-3-39 16,-9-5-202-16</inkml:trace>
  <inkml:trace contextRef="#ctx0" brushRef="#br0" timeOffset="60375.144">5340 11526 612 0,'-1'3'371'0,"7"4"13"15,9-5-152-15,13 1-106 16,7 0-20-16,3-2-54 15,5-1-21-15,0 1-17 16,-4-2 1-16,1 0-103 16,-7-2-117-16</inkml:trace>
  <inkml:trace contextRef="#ctx0" brushRef="#br0" timeOffset="60569.1969">5687 11232 923 0,'0'-3'488'0,"0"-6"-140"16,6 9-99-16,17 12-132 16,8 11-53-16,15 20-45 15,4 7-6-15,-20 11 29 0,-9 6 14 16,-26 2 6-16,-14 3 1 16,-9-5-29-16,-7-9-14 15,4-18-100-15,5-7-128 16</inkml:trace>
  <inkml:trace contextRef="#ctx0" brushRef="#br0" timeOffset="60970.0009">6437 11298 909 0,'1'8'409'0,"-2"7"-165"16,3 20-162-16,-1 7-15 15,2 13-23-15,0-1-10 16,-1-2-7-16,1-3-5 15,-1-12-13-15,0-2-47 16</inkml:trace>
  <inkml:trace contextRef="#ctx0" brushRef="#br0" timeOffset="61125.9516">6242 11486 1162 0,'10'5'437'0,"23"2"-320"15,7-3-51-15,13-2-17 16,5 1-16-16,0-1-19 16,2-1 3-16,-5-8-161 15</inkml:trace>
  <inkml:trace contextRef="#ctx0" brushRef="#br0" timeOffset="61326.5909">6900 11109 1102 0,'-1'13'463'0,"0"9"-241"16,0 17-139-16,0 12-6 15,1 13-24-15,0 5-10 16,2 7-18-16,0-4-6 16,-4-10 0-16,3-3 0 15,-1-20-26-15,-3-7-37 16,6-15-149-16</inkml:trace>
  <inkml:trace contextRef="#ctx0" brushRef="#br0" timeOffset="61524.1957">7065 11156 1059 0,'0'-3'483'0,"0"4"-219"15,0 11-67-15,-1 19-97 16,1 15-19-16,6 18-29 15,-1 8-9-15,1 6-14 16,1-5-5-16,0-9-10 16,0-6-3-16,1-16 15 15,-2-7-35-15,-3-20-115 16,-2-7-32-16</inkml:trace>
  <inkml:trace contextRef="#ctx0" brushRef="#br0" timeOffset="61665.5473">6845 11524 953 0,'0'0'465'16,"7"-1"-165"-16,7 0-131 15,14-2-122-15,13 0-20 16,12 2-19-16,9 0 1 16,0 1-91-16</inkml:trace>
  <inkml:trace contextRef="#ctx0" brushRef="#br0" timeOffset="61938.7962">7190 11627 1269 0,'-2'-6'491'0,"2"-1"-338"16,12 0-66-16,12 2-35 15,7 5-11-15,4 4-18 16,3 5-10-16,-12 6-9 15,-7 2 4-15,-13 9 25 16,-12 0 5-16,-11 5 4 16,-4-2-1-16,-2-3-26 15,6-6-8-15,10-7-8 16,9 0-3-16,15-5-2 16,4-1 1-16,7-3 3 15,-1-1 20-15,1-1-85 16,3-1 490-16</inkml:trace>
  <inkml:trace contextRef="#ctx0" brushRef="#br0" timeOffset="62288.9903">7865 11144 874 0,'-9'-5'462'0,"-13"2"-117"16,-8 3-75-16,-6 17-126 15,-1 13-44-15,-1 21-61 16,6 14-16-16,11 17-16 16,9 1-2-16,21-2-3 15,9-6-1-15,12-15 1 16,3-10 0-16,1-16-45 16,2-11-64-16</inkml:trace>
  <inkml:trace contextRef="#ctx0" brushRef="#br0" timeOffset="62623.1223">7872 11365 811 0,'5'-1'432'0,"3"-3"-56"0,17 0-252 16,9-1-28-16,13 4-35 15,2 1-12-15,-1 8-11 16,-9 1-2-16,-18 3-5 16,-9-1 2-16,-15 7-3 15,-13 2-3-15,-11 5-5 16,-2 6-7-16,-3-1-10 16,4 0-3-16,7-3-2 15,3-2 0-15,15-7-7 16,5-3-1-16,15-3-1 15,8-7 1-15,0 0 6 16,15-3 1-16,4-3-5 16,2 0-48-16</inkml:trace>
  <inkml:trace contextRef="#ctx0" brushRef="#br0" timeOffset="62815.9655">7893 11566 938 0,'1'-4'472'0,"5"-3"-119"15,13 1-225-15,10-2-34 16,17 5-49-16,7 1-15 16,7 2-18-16,3 3-5 0,-14 1 21 15,-3 1-45-15</inkml:trace>
  <inkml:trace contextRef="#ctx0" brushRef="#br0" timeOffset="63025.2155">8281 11084 1092 0,'14'10'463'16,"9"10"-254"-16,8 19-124 15,4 10-18-15,3 23 11 16,-1 11 3-16,-22 10 32 16,-15 6 9-16,-24 2-20 15,-12-9-6-15,-7-12-36 16,-2-16-27-16,4-22-292 16</inkml:trace>
  <inkml:trace contextRef="#ctx0" brushRef="#br0" timeOffset="211481.3422">21082 6246 295 0,'1'-3'141'15,"0"-4"-38"-15,1 8-46 16,-3-1 3-16,0 0 7 15,0 0 1-15,-1 30-11 16,-8 43-10-16,3-11-20 16,-1 6-12-16,0 16-15 15,5 4-1-15,7 20-3 0,7 8 0 16,10 3 5-16,4 6 2 16,9-11 5-16,10-2 2 15,13-11 2-15,4-9 1 16,6-20 2-16,0-14 1 15,-5-22 1-15,-2-10 1 16,-16-20 5-16,-6-5 7 16,-21-13 16-16,-14-2 4 15,-11 0 13-15,-9 1-1 0,-11 10-16 16,1 6-10-16,-2 13-29 16,1 8-12-16,5 11-13 15,1 8 1-15,8 20 0 16,3 6 3-16,4 12 1 15,4 3 2-15,0 6 3 16,1 11 0-16,0 18 5 16,-1 4 0-16,3 18 3 15,-2 5 0-15,-1 12 1 16,-2 7 0-16,0 8 0 16,1 0 1-16,0 2 3 15,-4-5 2-15,-2-12 4 16,-3-6 0-16,-4-21-1 15,3-11-1-15,5-25 17 16,4-18-73-16</inkml:trace>
  <inkml:trace contextRef="#ctx0" brushRef="#br0" timeOffset="212113.9511">22233 7460 628 0,'-2'-16'298'0,"-4"-17"-97"16,2 13-57-16,1 20-78 16,2 12-9-16,2 20-35 15,5 16-4-15,5 23-7 16,2 10-3-16,-2 23-3 15,-3 2-1-15,-5-5 8 16,-5-12 4-16,0-26-24 16,-2-14-68-16</inkml:trace>
  <inkml:trace contextRef="#ctx0" brushRef="#br0" timeOffset="212346.2242">22455 7428 964 0,'1'5'368'15,"-2"11"-247"-15,0 10-29 16,2 18-2-16,-1 9 5 16,2 15-11-16,0 6-14 15,2 7-28-15,-2-1-10 16,5-9-10-16,0-15-3 0,2-16-41 15,2-11-56-15,-5-14-247 16</inkml:trace>
  <inkml:trace contextRef="#ctx0" brushRef="#br0" timeOffset="212493.8057">22286 7874 755 0,'11'1'343'15,"5"2"-128"-15,12 0-161 16,10 2-8-16,11-3-24 16,4-2-32-16</inkml:trace>
  <inkml:trace contextRef="#ctx0" brushRef="#br0" timeOffset="212763.3582">22743 8075 772 0,'-1'1'362'16,"1"-1"-102"-16,0-1-73 15,0 0-66-15,0-1-24 16,3-5-62-16,0-18-12 16,38-29 17-16,-35 30 8 15,-2 8 10-15,0 9-7 16,-5 11-30-16,1 10-11 0,0 10-12 15,-1 9 3-15,2 5 3 16,3 3 0-16,3 1 1 16,6-2 2-16,-1-9-71 15,-1-6-81-15</inkml:trace>
  <inkml:trace contextRef="#ctx0" brushRef="#br0" timeOffset="213035.2449">23271 7527 959 0,'-9'2'399'0,"-15"5"-213"0,0 11-64 16,-4 10-37-16,-3 8-10 15,3 14-25-15,3 4-10 16,10 16-14-16,8 4-5 16,10-6-9-16,6-1-1 15,10-16 1-15,4-8-1 16,11-9-40-16,3-12-58 0</inkml:trace>
  <inkml:trace contextRef="#ctx0" brushRef="#br0" timeOffset="213396.7952">23368 7744 934 0,'-2'0'417'0,"7"0"-172"16,3 0-95-16,15-2-75 15,12 2-3-15,5 0-29 16,5 1-14-16,-4 2-13 16,-6 1-2-16,-15 1-4 15,-6 1-1-15,-18 9-5 16,-8 8 1-16,-21 9 0 16,-6 11 1-16,-3 3-1 0,4-2 0 15,16-8-1-15,1-9-2 16,15-10-2-16,1-5 1 15,10-5 13-15,12-1 2 16,13-4 6-16,10-2-1 16,9-3-10-16,2-4-2 15,0-1-61-15,-4-3-68 16,-13 0-283-16</inkml:trace>
  <inkml:trace contextRef="#ctx0" brushRef="#br0" timeOffset="213591.0351">23371 7906 803 0,'0'2'362'0,"3"3"-124"16,6 1-82-16,8 0-57 15,7 1-6-15,14-5-50 16,3-2-15-16,6-6-12 15,1-4-25-15,-5-4-269 16</inkml:trace>
  <inkml:trace contextRef="#ctx0" brushRef="#br0" timeOffset="213799.9084">23784 7552 940 0,'5'-2'437'16,"6"-1"-192"-16,2 3-72 15,3 17-105-15,5 11-31 16,5 19-18-16,-2 13 21 16,-5 21 53-16,-12 4 13 0,-15 4-5 15,-8-3-25 1,-9-13-41-16,0-6-13 16,2-21-105-16,1-6-47 0</inkml:trace>
  <inkml:trace contextRef="#ctx0" brushRef="#br0" timeOffset="214879.957">19969 13349 501 0,'7'-7'263'0,"5"-7"-86"15,-1 7-35-15,1 17-62 16,-3 10-25-16,-3 28-13 16,-1 14 1-16,-7 22-14 15,-1 11-6-15,3 38-17 16,-7 6-3-16,10 17-2 15,10 9-1-15,4-22 1 16,12-9 0-16,11-22 3 16,4-18 1-16,8-23 5 15,2-10 3-15,-7-21 6 16,-7-11 3-16,-17-15 11 16,-5-7 11-16,-18-12 4 15,-3-3-2-15,-13-2-20 16,-7 3-19-16,-2 15-24 0,0 14-8 15,4 27-6-15,4 11 3 16,7 24 8-16,3 12 6 16,11 24 6-16,5 8 4 15,11 14 3-15,3 8 1 16,5 2 1-16,3 6 1 16,1 16 1-16,-2-2 1 15,-13 4 2-15,-11 2 0 16,-15-16 20-16,-12-6 11 15,-14-5 11-15,-2-13 1 16,-3-20-19-16,5-11-12 0,22-33-10 16,7-9-13-16,15-21-118 15</inkml:trace>
  <inkml:trace contextRef="#ctx0" brushRef="#br0" timeOffset="215400.9615">21546 14255 876 0,'-1'0'338'0,"-1"9"-254"16,2 18-24-16,2 34-46 15,0 20 12-15,-3 25 18 16,-8 9 4-16,0 8-3 16,-5-6-5-16,2-16-8 15,2-13-3-15,-1-30-57 16,11-13-65-16</inkml:trace>
  <inkml:trace contextRef="#ctx0" brushRef="#br0" timeOffset="215614.113">21660 14379 755 0,'12'-6'350'0,"8"-9"-196"16,-5 31-39-16,-9 16-26 16,-1 26-32-16,0 13 5 15,-4 16 2-15,0 15-12 0,-2 9-12 16,-1-4-5-16,-1-8-8 15,2-16-10-15,1-25-81 16,1-8-73-16</inkml:trace>
  <inkml:trace contextRef="#ctx0" brushRef="#br0" timeOffset="215757.3942">21499 14865 854 0,'3'-1'367'0,"1"0"-187"16,11 3-77-16,8-1-69 16,7 3-1-16,18-3-13 15,9-1 2-15,12 4-308 16</inkml:trace>
  <inkml:trace contextRef="#ctx0" brushRef="#br0" timeOffset="216047.4147">21916 15025 1153 0,'-1'-4'426'16,"1"-7"-326"-16,3-1-31 0,12-1-8 16,8 5-10-16,4 6-22 15,7 5-11-15,-8 6 3 16,-9 3 11-16,-13 9 39 15,-10-2 11-15,-13 9-8 16,-2 3-13-16,4-1-35 16,0-2-11-16,15-2-10 15,2-11 2-15,16 0-6 16,8-2-1-16,8-11-31 16,4 0-39-16,2-9-141 15</inkml:trace>
  <inkml:trace contextRef="#ctx0" brushRef="#br0" timeOffset="216315.6942">22482 14474 1017 0,'-10'4'440'0,"-11"5"-234"16,-3 17-93-16,-5 8-18 16,3 22-24-16,3 10-7 15,8 15-23-15,8 6-9 0,10-5-12 16,10-9-1-16,9-20 0 16,3-12 2-1,2-19-22-15,2-7-45 0,-2-14-117 16</inkml:trace>
  <inkml:trace contextRef="#ctx0" brushRef="#br0" timeOffset="216669.3444">22586 14676 1061 0,'17'-5'441'16,"13"-2"-244"-16,15 4-106 16,7 2-9-16,-2 3-32 15,-7 6-18-15,-15 3-15 16,-8 0 1-16,-13 5 5 16,-9-2 3-16,-11 8 2 0,-11 5-1 15,-18 7-10-15,1 4-5 16,-4 6-8-16,8-4-1 15,15-7-2-15,10-5-1 16,14-10 4-16,9-9 1 16,19-2 4-16,5-4 1 15,10-2-1-15,2 5-1 16,-13-7 13-16,-4-5-40 0,-4-3-109 16,-9-5-79-16</inkml:trace>
  <inkml:trace contextRef="#ctx0" brushRef="#br0" timeOffset="216845.824">22639 14872 870 0,'9'1'400'15,"2"-1"-120"-15,15 2-169 16,4-2-5-16,10 0-28 15,1 0-27-15,-3-4-17 16,5 2-57-16</inkml:trace>
  <inkml:trace contextRef="#ctx0" brushRef="#br0" timeOffset="217063.912">23076 14547 991 0,'9'7'441'0,"8"1"-213"0,8 20-122 16,0 0-11-16,2 22 9 15,-6 11 12-15,-21 19 4 16,-6 7 0-16,-21-4-46 16,-3-3-8-16,0-20-113 15,0-8-75-15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3:44:52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 8190 744 0,'-6'1'394'15,"0"0"-115"-15,7 2-113 16,-1-3-3-16,5 0-5 16,25 0-2-16,72-2-4 15,-32 2-28-15,-1 3-59 16,-4-1-6-16,-11-1-155 15,-4 3-115-15</inkml:trace>
  <inkml:trace contextRef="#ctx0" brushRef="#br0" timeOffset="545.0077">1473 8082 1021 0,'0'-2'439'15,"5"-3"-240"-15,7-1-48 0,18 4-35 16,7 0-13-16,11 6-6 16,9-1-7-16,0 1-28 15,-5 0-12-15,-2-5-19 16,-4 0-5-16,-10 0-4 15,-4 0-2-15,-14 4-5 16,-7 4-2-16,-15 5-7 16,-5 2-1-16,-16 10-2 15,-11 6 1-15,-9 7 0 16,-3 4 0-16,1 3 0 16,6 0 3-16,6-3-1 15,10-4 0-15,8-11 1 16,6-7-6-16,12-6-1 15,5-9 0-15,14 1 2 16,10 0-1-16,14-5 0 16,2 0 2-16,10 0-16 0,-2-5-34 15,-5-1-141-15,-1-2-130 16</inkml:trace>
  <inkml:trace contextRef="#ctx0" brushRef="#br0" timeOffset="767.8288">1636 8301 1122 0,'3'-3'460'0,"10"0"-259"0,9 3-119 16,12 0-8-16,15 1-25 15,4 1-12-15,8 1 19 16,2-2-81-16</inkml:trace>
  <inkml:trace contextRef="#ctx0" brushRef="#br0" timeOffset="1339.9072">2105 7837 626 0,'5'-12'341'16,"0"-10"-71"-16,7 2-83 16,6 0-18-16,6 7-34 15,6 2-20-15,7 8-48 16,-6 5-21-16,-1 6-17 16,-7 2-7-16,-16 5-2 15,-9 3 0-15,-12 7 0 16,-7 6-3-16,-10 8-3 0,7-3 0 15,-6-4-2 1,3-6-1-16,12-11-1 0,2-2-5 16,11-8-2-16,7 2 9 15,7-1 18-15,9 1 7 16,8-5 1-16,3 2-7 16,5-4-15-16,4 0-1 15,-2-4-40-15,-1 1-74 16</inkml:trace>
  <inkml:trace contextRef="#ctx0" brushRef="#br0" timeOffset="2082.3204">2678 8135 607 0,'-1'-5'416'0,"-2"0"26"0,3 5-172 16,-1 0-144-16,0 0-37 16,1 28-42-16,5 41-9 15,0-13-15-15,1 2 0 16,-4-1-1-16,-2-8 2 16,1-10-20-16,-1-10-61 15,0-16-290-15</inkml:trace>
  <inkml:trace contextRef="#ctx0" brushRef="#br0" timeOffset="2242.7756">2480 8305 1163 0,'13'-1'480'16,"4"-1"-271"-16,19 3-124 15,8 1-8-15,11 2-27 16,0-1-9-16,20-1-25 15,3 3-95-15</inkml:trace>
  <inkml:trace contextRef="#ctx0" brushRef="#br0" timeOffset="2597.7877">3255 8297 1054 0,'-10'-24'456'0,"-8"-18"-238"16,17 6-120-16,10 1-19 15,12 10-10-15,7 0-1 16,10 10-4-16,3 7-9 16,8 11-36-16,-9 7-12 15,-11 13 3-15,-12 2 4 0,-19 11 17 16,-13 6 2-16,-20 5-3 15,-5 7-4 1,-9-2-7-16,7-1-3 0,12-12-5 16,4-8-1-16,15-14-5 15,5-4-2-15,5-6-8 16,3-2-1-16,6-1-3 16,10-3-1-16,14 2 3 15,6-3 2-15,10 1-40 16,0 0-72-16</inkml:trace>
  <inkml:trace contextRef="#ctx0" brushRef="#br0" timeOffset="2755.2863">3685 8545 1296 0,'-4'0'609'0,"-4"4"-246"0,1-4-149 16,4 0-149-16,3 1-19 15,0-1-149-15,0-1-414 16</inkml:trace>
  <inkml:trace contextRef="#ctx0" brushRef="#br0" timeOffset="3315.3099">4118 8124 942 0,'7'-4'449'0,"4"-6"-158"16,-3 2-57-16,-8 3-69 15,-5 3-26-15,-8 1-52 16,-5-2-20-16,-5 2-36 16,-4-3-11-16,6 3-18 15,0 1-6-15,3 5-6 16,3-1-5-16,-4 6 2 0,5 1 1 16,0 2 2-16,4 3 2 15,3-1 1-15,1-1 2 16,2-6 2-16,4-1 2 15,1-2 6-15,2-2 4 16,6 0 5-16,-3-2 2 16,6-3 0-16,2 0-3 15,2-4-6-15,1 1 2 0,3 3-2 16,0 2 1-16,3 5-3 16,6 7-5-1,6 3-2-15,1 6-2 0,0 4 2 16,-2 0 2-16,-9 5 3 15,-5 1 0-15,-14 2 5 16,-8 4 3-16,-17-1 15 16,-9-4 7-16,-13-4 6 15,-4-4-3-15,1-7-7 16,4-4-6-16,11-11-102 16,7-4-58-16</inkml:trace>
  <inkml:trace contextRef="#ctx0" brushRef="#br0" timeOffset="3839.8497">4593 8218 802 0,'2'0'375'0,"6"-2"-144"16,7 1-60-16,9 0-51 16,3 1-16-16,13 0-29 15,1 2-11-15,-3 3-23 16,0 2-7-16,-18 2-7 16,-10 0 1-16,-12 3 12 15,-12 5 0-15,-14 10-4 16,-6 5-5-16,-4 11-21 15,-1-1-5-15,9-5-5 16,8-6 0-16,10-8-2 16,9-6-1-16,8-2 2 0,8-4 1 15,7-5 3-15,7 0 3 16,13-5 1-16,0 1 2 16,6-3-11-16,-3 0-32 15,-11-6-119-15,-5-1-133 16</inkml:trace>
  <inkml:trace contextRef="#ctx0" brushRef="#br0" timeOffset="4044.4534">4618 8459 917 0,'-2'-2'467'16,"1"0"-151"-16,13 0-152 15,6-5-44-15,17 5-52 16,7 2-13-16,10-2-21 16,6 5-6-16,-5-3-84 15,-7-4-104-15</inkml:trace>
  <inkml:trace contextRef="#ctx0" brushRef="#br0" timeOffset="4281.9389">4906 8024 1349 0,'11'1'74'0,"8"3"0"15,10-2 54-15,3 1-52 16,6 1-23-16,0-3-42 16,2 1-70-16</inkml:trace>
  <inkml:trace contextRef="#ctx0" brushRef="#br0" timeOffset="4461.7442">5256 7854 1187 0,'-1'-3'533'0,"0"-2"-256"16,0 4-53-16,0 1-90 15,1 0-34-15,0 12-32 16,1 44-7-16,0-23-15 16,1 0-10-16,2-1-1 15,0-4-50-15,4-3 31 16</inkml:trace>
  <inkml:trace contextRef="#ctx0" brushRef="#br0" timeOffset="5050.5846">5803 8168 557 0,'-1'-6'410'16,"-1"-2"59"-16,1 7-168 15,1 7-130-15,1 11-53 0,4 11-63 16,-2 9-10-16,1 10-18 15,-1 5-3-15,-3 2 0 16,0-2 0-16,-2-12 2 16,0-5 1-16,-3-12-15 15,1-5-49-15,0-5-246 16</inkml:trace>
  <inkml:trace contextRef="#ctx0" brushRef="#br0" timeOffset="5228.969">5587 8414 1002 0,'4'-4'441'0,"11"-4"-217"16,8 0-83-16,18 1-71 16,14 3-24-16,17 2-24 0,3 4-7 15,2 2-50-15,-2 1-176 16</inkml:trace>
  <inkml:trace contextRef="#ctx0" brushRef="#br0" timeOffset="5562.6478">6333 8341 835 0,'2'-14'390'0,"4"-12"-145"15,2-3-24-15,-3-2-35 16,4 1-15-16,-3 0-29 16,2 4-17-16,-4 8-25 15,-4 5-10-15,4 10-25 16,-4 0-10-16,2 3-31 16,-2 0-15-16,0 0-16 15,0 0-5-15,1 7 4 16,4 19 4-16,3 38 9 15,-3-19 1-15,3 14 6 16,-2-1-2-16,2 1 0 16,2-8 4-16,-7-16 4 15,1-5 1-15,-1-14 2 16,-6-3 3-16,3-5-38 16,1-5-57-16</inkml:trace>
  <inkml:trace contextRef="#ctx0" brushRef="#br0" timeOffset="6156.9156">7432 7739 651 0,'-4'-6'293'15,"-5"-4"-132"-15,6 12-106 16,-3 9-18-16,2 22-8 16,2 19 4-16,2 37 38 15,2 18 3-15,4 43-12 16,1 17-6-16,-7 19-27 0,-1 10-10 16,-1-14 76-16,-1-14 19 15,3-6 4-15,-3-16 9 16,-2-16-71-16,3-4-19 15,-7-18-8-15,2-3-3 16,-4-11-2-16,-5-13-1 16,8-17 5-16,1-13-18 0,7-17-154 15</inkml:trace>
  <inkml:trace contextRef="#ctx0" brushRef="#br0" timeOffset="6720.3797">7480 8693 413 0,'-3'0'179'16,"-5"0"-96"-16,4 1-39 0,6 1 4 16,7-2 21-16,10-1 40 15,8-3 14-15,20 0 2 16,11 0-17-16,25 4-38 16,12 0-2-16,38 3-10 15,20-1 0-15,30-4 2 16,26-1-14-16,21-5-4 15,14-1 22-15,23-2 8 16,1-3-2-16,2-1-13 16,-10 2-17-16,-18 4-8 15,-17 4 1-15,-38 5-5 16,-21 1-10-16,-44 2 0 16,-17 0 2-16,-38-2-15 15,-18-1-16-15,-29 0-77 16,-11-1-59-16</inkml:trace>
  <inkml:trace contextRef="#ctx0" brushRef="#br0" timeOffset="8235.9312">7660 8157 620 0,'-6'0'332'15,"-6"1"-74"-15,12 2-132 16,3-2-11-16,14 4-11 16,8 0 0-16,15 1-14 15,3 0-19-15,4 0-36 16,0 0-7-16,-7-3-124 15</inkml:trace>
  <inkml:trace contextRef="#ctx0" brushRef="#br0" timeOffset="8722.441">8328 8032 879 0,'-6'-1'396'0,"-9"1"-192"16,-4 1-70-16,-6 12-91 15,-2 3-27-15,1 12-27 16,2 5-1-16,11 6 2 16,8 4 4-16,17 1 0 15,9-4 0-15,17-10 19 16,6-6 13-16,2-18 22 15,0-6 17-15,-9-13 45 16,-5-10 17-16,-8-3 39 16,-5-5 6-16,-14-3-37 15,-6 4-24-15,-17-1-51 16,-4 1-23-16,-8 6-28 16,-4 0-7-16,4 10-17 0,2 3-8 15,2 9-61-15,4 4-53 16,5 9-177-16</inkml:trace>
  <inkml:trace contextRef="#ctx0" brushRef="#br0" timeOffset="8919.981">8628 8395 997 0,'-3'-2'447'16,"-2"1"-209"-16,2-2-155 15,3 2-48-15,0 0-206 16</inkml:trace>
  <inkml:trace contextRef="#ctx0" brushRef="#br0" timeOffset="9291.908">8704 8139 885 0,'-2'-12'428'0,"2"-18"-185"0,9 1-80 15,10 5-62-15,5 2-27 16,6 8-6-16,1 6-4 16,5 10-27-16,0 7-21 15,-10 11-13-15,-6-1-1 0,-19 6 7 16,-10 1 7-16,-14 6 4 16,-4 3 1-16,-2 2-4 15,7-6-4-15,6-7-4 16,8-3-4-16,10-9-6 15,7 0 0-15,10-6 3 16,1-1 5-16,10-3 5 16,1 0-1-16,8-1-4 15,1-1-5-15,1 0-130 16</inkml:trace>
  <inkml:trace contextRef="#ctx0" brushRef="#br0" timeOffset="9537.6585">9138 8041 937 0,'1'1'441'0,"5"4"-154"0,7 9-142 15,13 7-76-15,3 4-12 16,2 6-15-16,-3-3-9 15,-12-1-4-15,-9 1 0 16,-7-7-1-16,-1-2 1 0,-10-5-13 16,2-2-44-16,-4-6-229 15</inkml:trace>
  <inkml:trace contextRef="#ctx0" brushRef="#br0" timeOffset="9701.9576">9201 8027 1055 0,'15'-5'536'16,"12"-7"-177"-16,3 1-150 15,-4-1-54-15,4 2-79 16,0 5-27-16,6 0-92 16,3 5-384-16</inkml:trace>
  <inkml:trace contextRef="#ctx0" brushRef="#br0" timeOffset="10214.881">9755 8044 890 0,'4'-2'433'0,"9"2"-157"0,3 2-108 16,10 1-32-16,6 3-48 16,-1-4-18-16,6 4-31 15,-3-2-7-15,-8 0-3 16,-5 2-4-16,-13-1-9 16,-7 4-2-16,-13 4-3 15,-5 2-2-15,-15 6 1 16,-3 4-2-16,-1 2-1 0,4 1-1 15,9-4-5-15,8-3 2 16,5-4 5-16,5-1 2 16,8-2 12-16,4-1 1 15,10-2 3-15,1-2-2 16,12-4-7-16,3-4-1 16,5-6-22-16,4-4-38 15,-4-3-148-15,-5-3-146 16</inkml:trace>
  <inkml:trace contextRef="#ctx0" brushRef="#br0" timeOffset="10420.5425">9731 8238 757 0,'0'0'362'16,"0"0"-145"-16,15 0-79 15,5 0-34-15,17 2-35 16,8-2-17-16,7 0-18 16,0 0-6-16,-15 0-28 15,5 0-86-15</inkml:trace>
  <inkml:trace contextRef="#ctx0" brushRef="#br0" timeOffset="10672.8707">9960 7850 907 0,'3'-1'414'0,"9"-3"-160"15,6 4-108-15,11 1-65 16,7 1-24-16,8 2-37 16,1 1-8-16,-1-2-70 15,-6-2-324-15</inkml:trace>
  <inkml:trace contextRef="#ctx0" brushRef="#br0" timeOffset="10967.7764">10352 7743 1044 0,'3'-8'448'0,"7"-7"-233"16,5 1-44-16,5 8-67 15,6 1-26-15,1 7-42 0,-1 2-13 16,-9 4-10-1,-4 0-2-15,-12 4-3 0,-5 2-2 16,-11 3-3-16,-4 6-2 16,-5 5 0-16,-1 1 1 15,9-2 2-15,5-3 0 16,11-6-4-16,3-4-2 16,16-3-2-16,7-5-1 15,15-3 6-15,6-2-15 0,6-1-460 16</inkml:trace>
  <inkml:trace contextRef="#ctx0" brushRef="#br0" timeOffset="11497.5731">10702 8163 919 0,'4'-1'388'0,"7"-2"-213"15,11 1-25-15,11 0-38 16,10 1-4-16,16 2-20 16,-1 4-12-16,5-5-19 15,-3 2-15-15,-11-2-14 16,0 0-10-16,-19 0-103 15,-7-2-81-15</inkml:trace>
  <inkml:trace contextRef="#ctx0" brushRef="#br0" timeOffset="11705.8505">10935 8006 762 0,'-5'-4'415'0,"-2"3"-94"15,2 3-175-15,2 6-35 16,4 15-38-16,2 5-5 16,4 15 7-16,0 3 0 15,-4 2-20-15,1 3-9 16,-2-8-10-16,3-4-6 0,4-8-62 16,3-9-56-1</inkml:trace>
  <inkml:trace contextRef="#ctx0" brushRef="#br0" timeOffset="12077.0109">11501 8184 710 0,'7'-15'439'16,"6"-14"-4"-16,0 2-202 15,-1-4-31-15,3 2-47 0,0 2-22 16,-2 3-38-16,0 3-14 16,-6 7-26-1,-2 4-14-15,-4 8-41 0,1 2-16 16,-2 7-12-16,-2-7-4 15,1 1 15-15,0 20 11 16,2 37 12-16,5-23 7 16,-1 4 4-16,-1 4-5 0,2 0-3 15,-2-2-1-15,0-6 2 16,2-7 2-16,-1-3-90 16,-3-8-255-16</inkml:trace>
  <inkml:trace contextRef="#ctx0" brushRef="#br0" timeOffset="12705.3995">11086 8629 666 0,'6'0'310'0,"8"-1"-115"16,9-1-31-16,18 2-19 15,6-3 2-15,22 2 3 16,8 0 1-16,15 0-25 0,7 1-25 16,-4-2-46-1,-9-4-13-15,-15-3-12 0,-9-2-2 16,-17 3-7-16,-12 5-5 16,-10 3 2-16,-5 3-37 15,-7 5-119-15</inkml:trace>
  <inkml:trace contextRef="#ctx0" brushRef="#br0" timeOffset="26302.7769">1792 7897 1033 0,'-2'-1'463'0,"0"-5"-232"16,6 5-35-16,-4 0-73 15,14 0-32-15,70 2-45 16,-22 4-15-16,17 6 443 0</inkml:trace>
  <inkml:trace contextRef="#ctx0" brushRef="#br0" timeOffset="29716.3677">7990 9048 661 0,'-3'-1'384'0,"-1"-2"-38"16,0 4-105-16,3-1-109 15,0 0-32-15,-4 4-39 16,-16 17-9-16,-29 32-21 15,37-28-6-15,7 2-24 16,4-6-1-16,10-3 3 16,5-7 16-16,7-4 33 15,6-5 8-15,11 1 7 0,1-3-15 16,-6 0-28-16,7 0-9 16,-7 0-3-16,-6 2-7 15,-2 0-122-15,-13 0-114 16</inkml:trace>
  <inkml:trace contextRef="#ctx0" brushRef="#br0" timeOffset="30029.2147">8161 9024 1278 0,'0'-4'550'0,"0"2"-300"16,0 1-80-16,-1 1-102 15,0 0-33-15,0 7-35 16,-5 21-3-16,-4 44 1 16,-5-21 2-16,13 11 0 15,-1 2 2-15,6 3 1 16,10-7 1-16,-7-16 1 16,1-4 2-16,-1-19 1 15,0-2 32-15,-3-11 24 16,-1-7 6-16,-2-1 16 15,0-1-27-15,-1 1-22 16,0-2-7-16,0 1-109 16,0 1 16-16</inkml:trace>
  <inkml:trace contextRef="#ctx0" brushRef="#br0" timeOffset="34327.5861">883 9256 887 0,'-3'-1'403'0,"-4"1"-181"16,22 5-117-16,14 1-27 15,26 5-17-15,6 2-3 16,14 1-18-16,1-1-5 16,-10-8 0-16,3-4-72 0</inkml:trace>
  <inkml:trace contextRef="#ctx0" brushRef="#br0" timeOffset="34831.8797">1575 9243 584 0,'-1'-2'380'0,"-1"-2"-6"0,2 0-121 16,0 3-117-16,3 0-30 15,27-2-18-15,42-4-7 16,-24 3-20-16,-6 2-8 16,-4 1-25-16,-3 2-7 15,-8 6-5-15,-2 4-5 16,-11 3-4-16,-7 5-2 16,-12 9-2-16,-7 8-2 15,-15 11-1-15,2 0 2 16,-8-1 2-16,0-3 1 0,5-6 4 15,-3-6-1-15,13-4-1 16,6-7 0-16,12-9-4 16,7 0 1-16,15-8-1 15,6 0 1-15,6-6 2 16,7 0 0-16,4-4-3 16,-4 0-31-16,3-1-151 15,-8 3-146-15</inkml:trace>
  <inkml:trace contextRef="#ctx0" brushRef="#br0" timeOffset="35050.9778">1619 9507 991 0,'0'0'452'0,"1"0"-168"15,14 0-173-15,9 1-14 16,18-1-31-16,2 0-20 16,9 0-18-16,2 0-6 15,-2 3-54-15,-2-3-102 16</inkml:trace>
  <inkml:trace contextRef="#ctx0" brushRef="#br0" timeOffset="35422.864">1831 9109 802 0,'-3'0'406'15,"-11"1"-134"-15,20-3-103 16,19 1-95-16,8-1-28 16,30 0-15-16,-12 2-13 15,1 0-21-15,-1 0-73 16</inkml:trace>
  <inkml:trace contextRef="#ctx0" brushRef="#br0" timeOffset="35747.7924">2214 9028 932 0,'0'-8'394'0,"3"-7"-215"16,7 0-45-16,6 4-38 15,4 0-16-15,6 10-30 16,1 0-13-16,1 7-18 15,-5 6 0-15,-9-1 5 16,-7 5 4-16,-12 8 3 16,-10 0-3-16,-8 5-6 15,-3-1-4-15,2-6-5 16,3-3-2-16,8-6-3 0,7 0-3 16,10-6 4-16,7-2 10 15,8-2 5-15,5-2 3 16,12-1-5-16,-1-1-11 15,9-2-3-15,-5 1 8 16</inkml:trace>
  <inkml:trace contextRef="#ctx0" brushRef="#br0" timeOffset="37402.4099">3089 9283 774 0,'0'-4'401'16,"-2"-4"-128"-16,4 13-161 16,0 12-40-16,10 25-55 15,6 12 6-15,-1 17-4 0,5 2 3 16,-9-14 4-16,-5-6-2 15,-3-15 1-15,-4-8 17 16,-2-13-125-16,-2-6-108 16</inkml:trace>
  <inkml:trace contextRef="#ctx0" brushRef="#br0" timeOffset="37551.9519">2912 9510 895 0,'4'0'384'15,"7"0"-186"-15,16 5-79 0,18-1-57 16,8 0 5-16,18-1-20 16,0 1-10-16,12-2 13 15,7 4-76-15,-4-3-256 16</inkml:trace>
  <inkml:trace contextRef="#ctx0" brushRef="#br0" timeOffset="38171.7288">4123 9321 805 0,'-21'-12'396'0,"-25"-4"-146"16,7 9-118-16,0 18-120 15,3 16-16-15,5 17-6 16,3 8 4-16,21 11 5 16,10-1 2-16,24-7-1 15,8-3 0-15,11-12 11 16,8-8 9-16,8-14 18 0,5-12 3 16,0-16 70-1,-8-9 23-15,-14-11 39 0,-8-8 22 16,-19 0-39-16,-11-2-26 15,-20-7-48-15,-11 1-24 16,-22-6-38-16,1 1-5 16,4 13-14-16,1 6-32 15,15 15-100-15,1 6-73 16,5 11-246-16</inkml:trace>
  <inkml:trace contextRef="#ctx0" brushRef="#br0" timeOffset="38383.7426">4284 9379 1058 0,'-17'10'503'16,"-15"7"-183"-16,-10 12-192 15,-1 8-42-15,-1 8-51 16,1 2-14-16,10 0-16 15,7-3-4-15,15-8-72 16,11-7-89-16</inkml:trace>
  <inkml:trace contextRef="#ctx0" brushRef="#br0" timeOffset="39025.082">5459 9252 907 0,'-1'-1'377'0,"-2"1"-243"16,0 1-55-16,3-1-41 15,0 11-14-15,6 68 4 16,0-18 10-16,3 9-4 15,-1 0-1-15,-1-12 2 16,3-7-6-16,-3-14-30 16,4-5-72-16</inkml:trace>
  <inkml:trace contextRef="#ctx0" brushRef="#br0" timeOffset="39241.3215">5194 9513 834 0,'1'-1'372'0,"3"2"-156"16,20 2-69-16,12-1 3 16,21-1 2-16,16-1-13 15,6 3-51-15,3-6-23 16,-5 3-30-16,-6-2-3 15,-11-6 315-15</inkml:trace>
  <inkml:trace contextRef="#ctx0" brushRef="#br0" timeOffset="40171.9441">6155 9196 1073 0,'-2'0'428'0,"-4"2"-278"16,0 3-51-16,-5 8-37 16,-3 4-2-16,-2 6-8 15,-1 0-8-15,3 5-9 0,3-1-3 16,9 0-5-16,6 1-3 15,13-2-6-15,8-2-6 16,15-6-1-16,1-4 2 16,3-7-1-16,4-2-4 15,-8-6-73-15,-4-7-68 16,-7-11-290-16</inkml:trace>
  <inkml:trace contextRef="#ctx0" brushRef="#br0" timeOffset="40429.9807">6413 9228 313 0,'-6'-7'223'16,"1"-6"28"-16,1 5-37 0,1 3-51 15,6 5-16-15,-3 1-25 16,0-1-12-16,-2 0-16 16,1 7-8-16,-2 23-8 15,-9 46-6-15,9-17-11 16,-2 6 0-16,1-2-18 15,5-2-4-15,0-11-13 16,4-6-4-16,1-7 3 16,-1-9 2-16,1-7 3 15,0-7-1-15,-3-7-4 16,4-1-3-16,-5-6-80 16</inkml:trace>
  <inkml:trace contextRef="#ctx0" brushRef="#br0" timeOffset="41617.6225">116 9358 884 0,'1'-1'415'0,"0"-2"-184"0,2 1-70 16,-3 2-67-16,15-1-25 16,59 3-13-16,-22 2-11 15,5-1-21-15,5 1-2 16,-5-4-51-16,-2-2 114 15</inkml:trace>
  <inkml:trace contextRef="#ctx0" brushRef="#br0" timeOffset="41950.6233">823 8840 955 0,'-10'3'453'16,"-12"5"-161"-16,-7 17-170 15,-5 11-42-15,-2 24-37 16,-3 11-14-16,3 27-22 16,12 14-3-16,14 14-6 0,12 7 2 15,27 0 16-15,3-10 7 16,16-17 11-16,7-20-1 16,9-31 0-16,6-15 344 15</inkml:trace>
  <inkml:trace contextRef="#ctx0" brushRef="#br0" timeOffset="42611.0622">6537 8836 1033 0,'6'-2'393'0,"20"16"-274"15,7 20-81-15,22 34-18 16,12 19 30-16,-3 26 36 16,-9 10 16-16,-29 4 1 15,-20-4-16-15,-23-18-15 16,-12-15 6-16,-12-18 13 16,1-10 12-16,2-18 7 15,9-10-20-15,11-22-24 16,3-4-18-16,8-6-48 15,3-2-64-15</inkml:trace>
  <inkml:trace contextRef="#ctx0" brushRef="#br0" timeOffset="46483.9713">2390 7645 873 0,'3'-7'303'0,"-2"-8"-267"16,-2 15-49-16,-11 7-10 15,-28 30-8-15,-16 21 1 16,-49 50 14-16,-28 21 9 16,-32 47 7-16,-23 13 10 15,-6 5 38-15,17-3 10 0,19-27 10 16,23-18-8-16,41-22-187 15</inkml:trace>
  <inkml:trace contextRef="#ctx0" brushRef="#br0" timeOffset="46762.2055">2308 8921 1014 0,'-8'2'352'0,"-22"14"-331"0,-11 17-17 15,-28 23-13-15,-19 20-5 16,-39 46 2-16,-20 19 3 15,-55 57 4-15,-16 21 2 16,-37 30 25-16,-15 14-355 16</inkml:trace>
  <inkml:trace contextRef="#ctx0" brushRef="#br0" timeOffset="48419.9349">2726 10970 493 0,'-14'-17'334'0,"-16"-16"23"16,3-2-87-16,10-3-108 15,7 5-30-15,12 4-58 16,11 1-20-16,19 13-25 16,3-2-3-16,11 9-8 15,4 8-9-15,-1 13-8 16,-3 12-2-16,-14 18 5 15,-11 6 8-15,-33 12 10 16,-12-1 3-16,-21-3 2 16,-5-3-1-16,-2-12-2 15,6-6-1-15,9-12 3 16,2-12 2-16,15-12-10 16,7-1-9-16,7-9-20 15,7-4-10-15,8-1-9 16,4-1 0-16,11 9-3 15,5 6 3-15,6 8 6 0,-5 8 5 16,-2 8 26-16,0 1 7 16,-8 1 8-16,3-2 4 15,-8-7-22-15,-4-2-56 16</inkml:trace>
  <inkml:trace contextRef="#ctx0" brushRef="#br0" timeOffset="48562.9585">3019 11227 1461 0,'0'1'575'0,"2"0"-415"15,0-1-52-15,-2-1-87 16,0 0-72-16</inkml:trace>
  <inkml:trace contextRef="#ctx0" brushRef="#br0" timeOffset="49155.8884">3412 10814 354 0,'20'-6'226'16,"18"-5"-7"-16,-10 3-13 15,-11 3-32-15,-2 4-10 16,-12 1-3-16,-2 0-18 16,-10 2-45-16,-12-2-23 15,-6 2-47-15,-3 1-9 0,-3-4-9 16,3 1-3-16,3 2-6 15,6 1-2-15,1 7-7 16,0 0-1-16,8 3-1 16,2 2-1-16,6 1 13 15,3 3 8-15,0 0 7 16,-2 0 3-16,1 0-5 16,0-7-2-16,3 0-4 15,2-3-1-15,0-5-1 16,2-1-3-16,10-2-4 15,8 0-2-15,17 2-6 16,7 4 0-16,5 7 4 16,0-1 4-16,-10 6 13 15,-4 2 0-15,-13 0 20 16,-8 4 6-16,-9 5 22 16,-13-3 15-16,-15 6-5 15,-1-2-1-15,-15-6-12 0,3-4-7 16,-7-12-10-16,-6-7-5 15,11-3-20-15,2-2-12 16,15-6-47-16,9-2-40 16,10-4-111-16,9-1-81 15</inkml:trace>
  <inkml:trace contextRef="#ctx0" brushRef="#br0" timeOffset="49588.0756">3847 11039 807 0,'0'1'412'0,"6"-1"-122"15,8-1-84-15,11-3-86 16,7-3-22-16,8 5-19 16,0-3-13-16,-4 7-21 15,-4 2-5-15,-10 2-18 16,-2 2-7-16,-10 5-3 16,-6 2 3-16,-11 4 2 15,-6 4 1-15,-5 5-4 0,-3 2-4 16,0-1-2-1,4 1-2-15,5-5 0 0,1-4-1 16,10-6-3-16,-2-5-3 16,8-5-2-16,9-2 0 15,6-3 2-15,8 0 1 16,6-2 0-16,1-1 0 16,0 0 4-16,2 0-24 0,-4-2-111 15,-5-1-80-15</inkml:trace>
  <inkml:trace contextRef="#ctx0" brushRef="#br0" timeOffset="49793.4249">3987 11197 1023 0,'0'-3'431'0,"10"-1"-226"15,4-1-53-15,16 1-69 16,8 2-19-16,7 1-41 16,1 1-11-16,0 0-13 15,-4-1-91-15</inkml:trace>
  <inkml:trace contextRef="#ctx0" brushRef="#br0" timeOffset="50077.3178">4259 10827 783 0,'14'-2'359'15,"10"0"-159"-15,11 4-122 16,2 2-22-16,3 1-34 16,-4 0-7-16,-8 0-122 15</inkml:trace>
  <inkml:trace contextRef="#ctx0" brushRef="#br0" timeOffset="50273.6516">4648 10651 1008 0,'-3'-1'481'0,"1"0"-188"15,-3 8-155-15,3 8-28 16,0 11-43-16,1 4-4 15,1 10-26-15,0 1-13 16,3 4-10-16,2-1 3 16,2-5-88-16</inkml:trace>
  <inkml:trace contextRef="#ctx0" brushRef="#br0" timeOffset="51632.8026">4823 11091 680 0,'1'0'299'0,"12"4"-130"15,6 2-52-15,25 2-30 16,7 1-4-16,14-5-21 15,9-2-12-15,-8-2-14 16,1-6 59-16</inkml:trace>
  <inkml:trace contextRef="#ctx0" brushRef="#br0" timeOffset="52167.9792">5586 10820 764 0,'8'-16'359'0,"5"-13"-140"0,13 1-68 16,8 4-10-16,11 2-20 16,5 5-20-16,6 9-46 15,-8 5-16-15,-6 9-24 16,-14 7-4-16,-18 7 6 16,-8 4 4-16,-17 7 8 15,-7 1 0-15,-4 0-2 16,-3-2-3-16,7-9-7 15,6-7-5-15,12-10-17 16,8 0-4-16,18-2-3 16,5 3 4-16,11 6 9 15,7 4 3-15,-1 6-1 16,1 6 1-16,-8 3 10 16,-9-3 3-16,-19 4 25 15,-11 2 13-15,-22 0 19 0,-4 2 27 16,-13-4 13-1,-1-7 19-15,0-10 1 0,-3-5-25 16,7-8-31-16,4-2-32 16,6-5-30-16,8-2-9 15,5 0-39-15,6 1-63 16</inkml:trace>
  <inkml:trace contextRef="#ctx0" brushRef="#br0" timeOffset="64635.7788">7394 9984 177 0,'4'-9'156'0,"-3"-11"25"15,3 5-4-15,-1 1 9 16,-3 2 9-16,3 1-11 16,-3 4-20-16,-4 0-20 15,0 2-42-15,-2 2-12 16,5 3-24-16,-4 1-19 15,5-1-31-15,-1 0-13 16,1 18-21-16,10 46-5 16,-2 1 2-16,10 16 3 15,-3 19 11-15,-4 9 7 0,-6 4 6 16,-3-1 3-16,-4-5 28 16,-3-4 8-16,5-10 28 15,-1-11 13-15,-2-8-12 16,1-4-7-16,-2-9-22 15,4-2-12-15,0-22-12 16,-1-8-3-16,-1-19-175 16</inkml:trace>
  <inkml:trace contextRef="#ctx0" brushRef="#br0" timeOffset="65615.2156">353 10107 567 0,'-28'1'267'0,"-23"-1"-100"16,9 0-29-16,25-1-60 15,11 1-28-15,24 0-50 16,20-1-16-16,47 1-5 16,22 1 5-16,54 2 6 15,28-1 3-15,51 2 4 16,24-4 16-16,36 3 17 15,18 0 6-15,27-1 11 16,16 3-11-16,25-4-11 16,12-1-3-16,4-6-10 15,0-4 0-15,-4 0 23 16,-3 10 18-16,-21-4 35 16,-25 5 8-16,-20 10-21 15,-26-4-17-15,-38 11-34 16,-11 1-6-16,-59 1-81 15,-32-1-171-15</inkml:trace>
  <inkml:trace contextRef="#ctx0" brushRef="#br0" timeOffset="67466.7613">12427 9573 846 0,'-8'-6'373'0,"-6"-11"-169"15,5-3-43-15,12-8-46 16,8-2-18-16,7-5-24 15,6 4-9-15,9 8-21 16,4 7-5-16,13 16-30 16,1 6-10-16,4 12-8 15,5 6-2-15,-2 5 3 16,2 0 7-16,0-1 4 16,-1-2 4-16,-4-8 6 15,-7 0 2-15,-11-8 4 16,-10 1 2-16,-11-4 5 15,-6-3 3-15,-8-8-8 16,-4-6-5-16,-7-9-13 16,-4-8-2-16,-6-5 1 15,0-1 2-15,-7-1 2 16,3 5-3-16,9 10-7 0,1 4-7 16,13 13-31-16,4 4-9 15,13 8-6-15,8 5 4 16,10 2 26-16,0 1 10 15,-2-1 14-15,-5-2 4 16,-6-1 5-16,-5 0 4 16,-6-2 30-16,-4 3 19 15,-9 2 32-15,-3 1 13 16,-10 3-16-16,3 1-1 0,-7 0-18 16,-1-4-12-16,0-1-12 15,-2-6-19-15,12-6-47 16</inkml:trace>
  <inkml:trace contextRef="#ctx0" brushRef="#br0" timeOffset="68286.9022">14075 9043 986 0,'1'5'380'0,"0"10"-256"15,7 16-39-15,-2 21-14 16,-3 19-7-16,3 23-17 15,-4 0-11-15,-1-3-9 16,3-7-2-16,-1-18-3 16,-2-11 2-16,3-13-50 15,1-12-63-15</inkml:trace>
  <inkml:trace contextRef="#ctx0" brushRef="#br0" timeOffset="68527.8647">14295 9116 789 0,'4'-12'346'0,"6"-12"-145"0,-2 9-61 16,-6 5-35-16,-1 8 5 16,-2 17-25-16,-2 7-22 15,1 28-43-15,2 10-7 16,7 17-8-16,1 5-1 15,4-4 5-15,-1-6 4 0,1-13 5 16,1-9-17-16,-3-13-73 16,-1-7-63-1,-5-12-352-15</inkml:trace>
  <inkml:trace contextRef="#ctx0" brushRef="#br0" timeOffset="68717.8582">14102 9479 1000 0,'0'0'429'0,"9"0"-221"15,3 2-94-15,17 4-66 16,3 0-7-16,12-4-11 16,5 3-3-16,8-7-80 15,2-3-24-15</inkml:trace>
  <inkml:trace contextRef="#ctx0" brushRef="#br0" timeOffset="68961.7291">14937 9006 982 0,'-19'7'465'16,"-27"8"-170"-16,-2 5-105 0,2 14-99 15,1 4-30-15,15 18-43 16,7 8-17-16,9 12-5 16,8 2-1-16,6-1 1 15,5-3 2-15,9-11 5 16,1-2 4-16,2-15 4 16,1-4 3-16,5-16-17 15,0-8-41-15,5-16-164 16</inkml:trace>
  <inkml:trace contextRef="#ctx0" brushRef="#br0" timeOffset="69352.8164">14869 9357 813 0,'-1'-4'429'0,"0"0"-64"15,9 1-243-15,11 1-26 16,15 2-27-16,5 0-8 16,8 2-20-16,-3 4-11 15,-7 0-7-15,-4 0 0 16,-13-2-2-16,-5 1-2 16,-5 2-1-16,-5 3-1 15,-5 5 2-15,-5 2 0 0,-13 4-2 16,-6 0-2-16,-6 2-5 15,0-1-3 1,2-3-2-16,7 0-2 0,7-3-6 16,6 0 3-16,11-1 9 15,2-3 3-15,12-4 12 16,3-1-6-16,9-5-3 16,1 1-2-16,1-4 1 15,0-2-12-15,0 1-86 16,-3-4-62-16,-1 2-230 15</inkml:trace>
  <inkml:trace contextRef="#ctx0" brushRef="#br0" timeOffset="69557.1618">14933 9503 830 0,'0'1'396'0,"4"0"-115"0,9 6-108 16,15-2-74-16,8 4-4 16,9-3-38-16,1-1-14 15,-1-3-4-15,-3-2-57 16,-3-1-287-16</inkml:trace>
  <inkml:trace contextRef="#ctx0" brushRef="#br0" timeOffset="69829.1543">15342 9068 1295 0,'1'-1'547'15,"4"0"-291"-15,6 8-163 16,4 14-36-16,8 17-28 15,-1 10-7-15,2 23-10 16,0 5-3-16,-6 6 0 16,-5-2 3-16,-2-4 4 15,-3-6 2-15,-8-16 5 16,1-6 3-16,-5-16 2 0,0-9-28 16,0-9-113-16,2-9-56 15</inkml:trace>
  <inkml:trace contextRef="#ctx0" brushRef="#br0" timeOffset="70075.0067">15813 9376 1059 0,'17'-2'452'0,"25"-3"-273"16,3 2-36-16,4 1-75 15,0 2-24-15,-8-3-14 16,-5 0-5-16,-9-2-37 16,-9-2-48-16,-3-1-185 15</inkml:trace>
  <inkml:trace contextRef="#ctx0" brushRef="#br0" timeOffset="70273.3533">15885 9494 977 0,'6'0'448'15,"16"-1"-180"-15,8 0-83 16,14 1-14-16,1 0-29 15,-1 3-38-15,-7-3-21 16,-7 0-15-16,1-1-62 16,-2-5-442-16</inkml:trace>
  <inkml:trace contextRef="#ctx0" brushRef="#br0" timeOffset="70715.754">16750 9083 962 0,'0'0'460'0,"0"3"-169"0,-2 3-87 16,1-6-81-16,0 0-22 15,-8 21-25-15,-12 34-11 16,18-25-24-16,5-2-8 16,9-2-16-16,5-2-3 15,12-6-4-15,5 0 3 0,8-7 3 16,0-4 3-16,-2-6 11 16,-5-2-22-1,-9-6-77-15,-6-3-63 0,-9-5-203 16</inkml:trace>
  <inkml:trace contextRef="#ctx0" brushRef="#br0" timeOffset="70981.5792">16944 9027 797 0,'-1'-6'455'16,"-3"-5"-114"-16,3 11-110 15,2 7-41-15,2 10-80 16,4 11-32-16,0 10-18 15,2 9-10-15,-2 14-21 16,2 6-6-16,-2 1-8 16,1-7 1-16,0-14 3 0,-1-9 2 15,0-16 2-15,-6-3 4 16,6-8 18-16,-6-6 5 16,1-4 7-16,0-1 1 15,-2-1-17-15,0 0-9 16,0 1-99-16,0 0 160 15</inkml:trace>
  <inkml:trace contextRef="#ctx0" brushRef="#br0" timeOffset="71504.7299">17593 9119 829 0,'1'2'376'0,"2"8"-169"16,0 6-70-16,-1 12-48 15,2 6-22-15,3 16-26 16,0 4-8-16,-2 1-15 16,3 3-2-16,-4-18 3 15,1-4 0-15,-2-11 2 16,0-9-13-16,-1-6-60 15,-1-6-30-15</inkml:trace>
  <inkml:trace contextRef="#ctx0" brushRef="#br0" timeOffset="71738.5322">17414 9364 748 0,'7'-3'392'0,"8"-2"-66"0,12 5-106 15,6-2-61-15,3 2-22 16,7 6-31-16,-4-5-17 16,7 3-31-16,1-3-5 15,1-3-21-15,-6-3-7 16,-10-1-83-16,-4 2-3 0</inkml:trace>
  <inkml:trace contextRef="#ctx0" brushRef="#br0" timeOffset="72536.7598">18454 9440 755 0,'-4'-3'316'0,"-7"0"-116"15,27 4-221-15,12 1-15 16,34-2 7-16,20 2 1 15,49-2 89-15,24-7 50 16,45 3 67-16,17-2 22 16,31-2-63-16,13 6-42 15,5-1-56-15,-8-1-11 16,-20 1-8-16,-21-5-1 0,-39-2-2 16,-13-1-1-16,-43 2 0 15,-15 2 3-15,-36-4 6 16,-15 4 3-16,-24 0 4 15,-16 1-1-15,-17 3-19 16,-12-1-11-16,-8 2-40 16,-3 2-45-16,0 0-121 15,3 7 0-15</inkml:trace>
  <inkml:trace contextRef="#ctx0" brushRef="#br0" timeOffset="73656.0198">18577 9018 545 0,'-4'2'291'0,"4"2"-56"16,2 0-40-16,-2-4-32 15,10 0-12-15,20 0-11 16,54-1-15-16,-23-4-41 15,3 1-20-15,-1 4-36 16,-5 1-6-16,-15-1-24 16,-5 0-53-16</inkml:trace>
  <inkml:trace contextRef="#ctx0" brushRef="#br0" timeOffset="74065.7549">19063 8788 938 0,'5'-7'410'15,"5"-10"-196"-15,8 2-65 16,15 0-48-16,-1 1-10 15,7 7-23-15,0 6-16 16,-5 2-20-16,-2 7-5 0,-12 5-11 16,-10 0-2-16,-11 6-6 15,-7 1-1-15,-4 1-1 16,3 1 0-16,5-2-4 16,5 2-2-16,14 1-5 15,4 0 0-15,12-1 2 16,1 3 1-16,-8 0 3 15,-7-4 1-15,-16 3 6 16,-4-3 4-16,-24-2 5 16,-10 1 3-16,-15-5 5 15,-6-3 0-15,9-8-28 16,8-4-47-16,16-8-151 16,10-1-117-16</inkml:trace>
  <inkml:trace contextRef="#ctx0" brushRef="#br0" timeOffset="74376.1995">19722 8712 1202 0,'0'0'531'0,"-1"1"-259"0,4 13-148 15,2 8-42-15,5 15-26 16,-1 10-8-16,1 7-16 16,1 1-6-16,-1-7-6 15,0-9 3-15,-5-13-6 16,0-6-17-16,-4-13-82 15,-2 1-61-15,-4-8-231 16</inkml:trace>
  <inkml:trace contextRef="#ctx0" brushRef="#br0" timeOffset="74540.6252">19597 8980 1135 0,'9'-4'497'0,"14"1"-250"0,8-2-47 15,16 3-63-15,4 0-35 16,6-1-44-16,-4 0-12 16,-12 2-104-16,-5 1-51 15</inkml:trace>
  <inkml:trace contextRef="#ctx0" brushRef="#br0" timeOffset="75112.856">20289 8863 919 0,'-6'-14'424'0,"-5"-11"-196"0,9-6-80 16,12 4-86-16,8 3-13 16,11 3 28-16,4 9 2 15,3 12-6-15,-1 4-14 16,-1 21-54-16,-10 7-7 16,-17 13-1-16,-8 6 6 15,-26 3 10-15,-8-2 6 16,-14-5 1-16,-3-4-2 15,0-16-15-15,10-1-14 0,14-16-14 16,10-5-6-16,11-8 3 16,7-5 6-16,8-2 14 15,8-1 9-15,9 2 22 16,3 5 13-16,7 5 0 16,-3 7-4-16,-3 5-3 15,-3 1-7-15,-6 5 2 16,-5-4-1-16,-4-2-32 15,3-3-53-15</inkml:trace>
  <inkml:trace contextRef="#ctx0" brushRef="#br0" timeOffset="75250.0604">20600 9153 1994 0,'4'-4'14'0,"2"1"-31"16</inkml:trace>
  <inkml:trace contextRef="#ctx0" brushRef="#br0" timeOffset="75755.6501">21001 8766 1064 0,'5'-4'498'15,"4"-7"-202"-15,-1 6-126 16,-5 1-31-16,-5 3-59 16,-9 0-22-16,-9 1-41 15,-3 0-14-15,-4 0 0 16,2 3-3-16,3 3-6 15,6 2-3-15,2 3-3 16,0-1 2-16,5 4 2 16,-1 2-4-16,3 2-1 15,3 4 6-15,1-1 7 16,1 0 12-16,2-5 16 0,-2-2 4 16,5-7 5-16,1-3-3 15,6-1-1-15,3-7-6 16,7-5-9-16,4 0-6 15,3-1-13-15,3 10-9 16,2 6-3-16,3 7 2 16,-1 9 7-16,-4-1 7 15,-10 2 12-15,-10 0 2 16,-15-1 11-16,-8 1 2 0,-17-3 12 16,-4 3-1-16,-5-4 0 15,0-3 3-15,3-3-17 16,-2-10-12-16,9-4-69 15,6-4-66-15,16-5-112 16,8 1-108-16</inkml:trace>
  <inkml:trace contextRef="#ctx0" brushRef="#br0" timeOffset="76211.8695">21312 8854 680 0,'3'1'391'0,"3"-3"-43"0,9 2-101 16,9-5-84-16,3-2-13 16,10 4-27-16,3 1-16 15,4 2-37-15,-1 4-14 0,-11 2-17 16,-8 0-2-16,-13 3-2 16,-10 2-5-16,-10 8-11 15,-10 2-3-15,-8 9-7 16,-6-2-2-16,2-1-4 15,4 1-2-15,3-10 0 16,9 2-1-16,10-4 4 16,1-3 1-16,10-2 9 15,4-5 3-15,8-2 2 16,5 0-1-16,6-6-5 16,1 2-15-16,3-4-85 15,2 0-72-15,-7 0-206 16</inkml:trace>
  <inkml:trace contextRef="#ctx0" brushRef="#br0" timeOffset="76437.8788">21373 9035 1126 0,'0'-1'495'0,"4"-3"-267"0,6 4-42 16,9 2-79-16,6-2-28 16,18 0-31-16,2-2-13 15,9 2-18-15,1 0-1 0,-9-3-98 16,0 3-85-16</inkml:trace>
  <inkml:trace contextRef="#ctx0" brushRef="#br0" timeOffset="76709.969">21655 8673 948 0,'12'-3'454'0,"11"1"-204"16,9 2-86-16,3 2-30 15,7 3-74-15,-5-1-24 16,-3-3-18-16,-3 0-4 16,-12-1-93-16,2 1-102 15</inkml:trace>
  <inkml:trace contextRef="#ctx0" brushRef="#br0" timeOffset="76873.7148">22063 8523 851 0,'1'-3'525'16,"1"-3"-35"-16,2 5-257 16,-4 1-58-16,0 0-89 15,3 12-28-15,13 56-25 16,-11-23-6-16,-5 3-6 15,2-1-3-15,2-4-333 16</inkml:trace>
  <inkml:trace contextRef="#ctx0" brushRef="#br0" timeOffset="77617.8263">21225 9437 303 0,'-4'0'216'0,"-2"4"4"15,5-2-47-15,1-2-1 16,0 0-26-16,0 0-24 0,30 5-14 15,54 4 6-15,-10-8 5 16,16-1 14 0,31 0 5-16,13-2-2 0,25 2-26 15,2-2-21-15,-14-2-8 16,-15 1-6-16,-35-9-2 16,-15 5 8-16,-28-6-16 15,-8 3-10-15,-17 2-13 16,-8 2-5-16,-10 1-70 15,-4 0-57-15,-7 0-28 16</inkml:trace>
  <inkml:trace contextRef="#ctx0" brushRef="#br0" timeOffset="83839.8238">22576 9439 570 0,'11'0'298'0,"18"0"-61"15,9 0-18-15,14 2-8 16,5 1-11-16,-4 1-26 16,-4-4-24-16,-11 0-24 15,-7-6-9-15,-5-1-14 16,-3 1-4-16,-9 1-37 16,-2 2-20-16,-4 0-14 15,-2 2-50-15,-4 4 65 16</inkml:trace>
  <inkml:trace contextRef="#ctx0" brushRef="#br0" timeOffset="99309.5213">15636 11315 737 0,'6'2'358'16,"3"-1"-117"-16,10-1-95 15,9-1-3-15,17-4-39 16,8-2-26-16,8 0-37 16,0 3-18-16,-13 0-11 15,-6 4-1-15,-13 6-30 16,-10-2-80-16</inkml:trace>
  <inkml:trace contextRef="#ctx0" brushRef="#br0" timeOffset="99523.6999">15641 11464 622 0,'1'5'333'0,"4"3"-74"15,10-1-55-15,8-4 4 16,21 3-9-16,7-5-23 15,20-4-61-15,2-3-33 16,-4-7-45-16,-6-1-14 16,-14 4-149-16</inkml:trace>
  <inkml:trace contextRef="#ctx0" brushRef="#br0" timeOffset="104865.6313">16769 11251 929 0,'-4'7'397'0,"-6"14"-236"16,-5 7-14-16,-5 15-58 16,-2 7-27-16,9-3-23 15,3-1-28-15,12-9-12 16,7-8-1-16,13-11 8 0,4-10 5 16,7-8 7-16,2-4 2 15,0-7 2-15,-2 5-27 16,-5-3-84-16,-3-2-90 15</inkml:trace>
  <inkml:trace contextRef="#ctx0" brushRef="#br0" timeOffset="105097.4519">16999 11277 917 0,'-4'2'431'0,"-8"1"-186"0,4 14-113 15,-1 5-36-15,2 21-33 16,2 6-4-16,8 16 4 16,-1-2 0-16,-1-4-8 15,3 1-5-15,-2-15-26 16,0 2-1-16,2-7-1 16,1-5 0-16,-2-9-30 15,1-6-87-15</inkml:trace>
  <inkml:trace contextRef="#ctx0" brushRef="#br0" timeOffset="110988.0988">17704 11340 748 0,'0'-2'418'16,"0"-2"-87"-16,6 10-179 0,-3 9-39 16,3 17-55-16,1 9-2 15,-4 14-4-15,2 2-6 16,1 5-10-16,-2-3-5 16,1-6-4-16,-3-7 1 15,2-11-29-15,-1-7-43 16,0-13-158-16,4-8-332 15</inkml:trace>
  <inkml:trace contextRef="#ctx0" brushRef="#br0" timeOffset="111201.9453">17509 11642 740 0,'1'-1'379'0,"11"-2"-55"16,8 1-83-16,20-2-31 16,17 4-10-16,17 2-65 15,6 0-38-15,-8 3-48 16,-12-3-17-16,-22-2-102 16,-4 0 395-16</inkml:trace>
  <inkml:trace contextRef="#ctx0" brushRef="#br0" timeOffset="111821.1531">18392 11760 1055 0,'-14'-1'394'15,"-10"-1"-302"-15,22 2-47 16,41 0 12-16,17 0-1 0,52 2 28 15,26 3 30 1,37 1 13-16,22 1-8 16,12 2-32-16,-1-3-25 0,-14-4-25 15,-8-2-8-15,-21-5-6 16,-15-2-20-16,-23-1-128 16,-15 4-97-16</inkml:trace>
  <inkml:trace contextRef="#ctx0" brushRef="#br0" timeOffset="112131.9735">19094 11494 822 0,'12'-28'373'16,"12"-33"-155"-16,1-4-23 15,-5-2-24-15,-2 8-23 16,-4 15-59-16,0 11-25 16,-7 13-32-16,-3 6-7 15,-4 10 3-15,0-1-8 0,-2 12-37 16,1 10-15-16,4 24-18 15,1 14 6-15,10 30 73 16,0 7-60-16</inkml:trace>
  <inkml:trace contextRef="#ctx0" brushRef="#br0" timeOffset="112525.2095">18482 12512 824 0,'2'-14'384'0,"8"-20"-134"0,1-4-68 16,3-10-34-16,0 0-7 15,-3 3-18-15,-2 3-8 16,-4 15-23-16,0 7-11 16,-5 13-38-16,1 10-20 15,-2 14-23-15,-5 11-9 0,7 22-3 16,-2 8 7-16,6 16 3 15,3-3 3-15,-7-12 10 16,5-7 4-16,-1-15-58 16,0-5-79-16</inkml:trace>
  <inkml:trace contextRef="#ctx0" brushRef="#br0" timeOffset="112759.3994">18843 12627 894 0,'13'-1'492'0,"6"-5"14"15,19 5-377-15,5-3-20 16,8 4-34-16,-2-1-21 15,2 2-27-15,-3-1-58 16,0 0-74-16</inkml:trace>
  <inkml:trace contextRef="#ctx0" brushRef="#br0" timeOffset="113042.2985">19373 12391 1099 0,'0'-21'512'0,"1"-25"-203"16,0 0-57-16,5 9-67 15,-2 4-47-15,1 13-73 16,-3 5-20-16,-2 12-47 15,3 5-7-15,-3 8-13 16,8 12-8-16,-2 6 2 16,-3 8 6-16,8 11 39 15,-8 1-73-15,10 7-173 16</inkml:trace>
  <inkml:trace contextRef="#ctx0" brushRef="#br0" timeOffset="113224.9177">19375 12669 708 0,'7'-5'440'0,"10"-5"24"16,7 3-270-16,5 1-121 16,1 0-29-16,-2 3-34 15,3 0-13-15,1 5-149 16</inkml:trace>
  <inkml:trace contextRef="#ctx0" brushRef="#br0" timeOffset="113573.6706">19321 12827 736 0,'-1'-4'375'0,"3"-3"-75"16,10-2-109-16,14-1-36 16,6 3-7-16,4 2-30 15,-1 5-16-15,-5 7-53 0,3 6-17 16,-16 5-16-16,-7 3 9 16,-17 7 15-16,-13-1 0 15,-6 9-3-15,-1 1-13 16,2-7-12-16,2 0 0 15,6-15-3-15,2-3-2 16,17-8-1-16,3 0-1 16,10-4 0-16,7-3 1 15,-1 0-1-15,6-1-1 16,2 2-2-16,1 3-1 16,2 0-37-16,-1-2-51 0</inkml:trace>
  <inkml:trace contextRef="#ctx0" brushRef="#br0" timeOffset="113988.9107">19797 12453 1196 0,'4'-4'502'0,"10"-3"-279"0,6 0-53 15,12 0-31-15,6 3-29 16,2 1-47-16,3 3-16 16,-2 1-29-16,-5 4-7 15,-7 2-1-15,-7 2-1 16,-13 4-1-16,-8 0-1 15,-13 8-4-15,-6 3 0 0,-10 4-2 16,-6 0 1-16,6 2-1 16,0-4-1-1,9-6 1-15,12 2 1 0,6-10 2 16,4-1 2-16,12-3 1 16,1-5 2-16,9-3 0 15,2 0-2-15,8-1-1 16,1-3-28-16,3-2-143 15,-5 0-112-15</inkml:trace>
  <inkml:trace contextRef="#ctx0" brushRef="#br0" timeOffset="114194.9299">19918 12609 1120 0,'4'-1'487'0,"7"-5"-275"0,7 1-56 16,12 4-87-16,7 0-35 15,14 1-28-15,6 1-3 16,3-2-36-16,-2-2-58 16</inkml:trace>
  <inkml:trace contextRef="#ctx0" brushRef="#br0" timeOffset="114433.7922">20116 12226 733 0,'7'-1'397'0,"16"1"-45"16,4 0-176-16,14 0-83 16,2 2-25-16,2 1-37 15,-4-3 11-15,-9 1-105 16,-9-1-131-16</inkml:trace>
  <inkml:trace contextRef="#ctx0" brushRef="#br0" timeOffset="114583.0837">20512 12129 587 0,'2'1'434'16,"0"2"79"-16,-1 3-173 15,-2-6-153-15,-1 10-38 16,0 52-64-16,-2-26-24 16,6 0-15-16,1-2-56 15</inkml:trace>
  <inkml:trace contextRef="#ctx0" brushRef="#br0" timeOffset="115436.5598">20753 11758 1102 0,'5'0'484'0,"6"0"-233"0,23 0-102 16,12 0-3-16,16 0-30 16,11 0-26-16,3-1-38 15,-1 0 0-15,-5 0-123 16,-12-1-532-16</inkml:trace>
  <inkml:trace contextRef="#ctx0" brushRef="#br0" timeOffset="115951.1988">21657 11788 946 0,'3'-2'356'0,"17"-2"-245"16,12 4-84-16,33-3-29 15,17 1 35-15,39-4 63 16,24-3 24-16,33 3 28 16,23 1-23-16,14 1-57 15,2 1-21-15,-5-2-27 16,-15-4-1-16,-23 1-19 0,-22 0-40 16,-41 6-145-16,-21 1-281 15</inkml:trace>
  <inkml:trace contextRef="#ctx0" brushRef="#br0" timeOffset="116322.8892">22609 11100 692 0,'-2'1'325'0,"-4"-1"-94"16,-4 5-103-16,-1 5-47 15,1 4 12-15,1 9-11 16,5 2-11-16,11 3-29 16,6 2-12-16,15-1-12 15,5-5 2-15,12-6 5 16,3-2 3-16,1-9-34 0,-6-3-46 16,-17-8-212-16</inkml:trace>
  <inkml:trace contextRef="#ctx0" brushRef="#br0" timeOffset="116498.8849">22844 11079 1004 0,'-1'-5'452'0,"0"1"-184"15,-1 7-78-15,2-3-57 16,0 12-10-16,6 59-40 16,-3-23-12-16,-2 12-23 15,-2 4-14-15,-1-3-3 16,1-4 21-16,2-12-112 15,1-10-40-15</inkml:trace>
  <inkml:trace contextRef="#ctx0" brushRef="#br0" timeOffset="116984.786">21731 12451 904 0,'-3'-7'381'0,"3"-6"-204"15,4-5-32-15,2-9 2 16,2-4 6-16,-1-11-5 15,0-2-12-15,-1 6-37 16,3 4-26-16,-1 14-24 16,-3 6-8-16,-2 9-13 15,0 7-13-15,-1 16-21 16,1 9-9-16,3 21-2 16,-5 8 3-16,2 15 11 15,3 0 3-15,0-12 10 16,2-11 18-16,2-18-79 15,1-7-62-15</inkml:trace>
  <inkml:trace contextRef="#ctx0" brushRef="#br0" timeOffset="117267.0015">22020 12435 744 0,'5'-2'406'0,"7"-1"-43"16,8 1-99-16,18 2-52 16,7 1-21-16,9 0-64 15,4 3-29-15,-4-1-53 16,-7-3-15-16,-9 0 1 15,-10-1-28-15,-5 0-98 16,-9-1-69-16</inkml:trace>
  <inkml:trace contextRef="#ctx0" brushRef="#br0" timeOffset="117821.1564">22316 12216 586 0,'3'-5'375'0,"1"-4"29"0,-4 3-78 16,-4 11-111-16,-2 6-51 16,-6 24-103-16,3 8-23 15,3 19-15-15,1 4-7 16,5-7 8-16,4-3-38 16,9-23-135-16</inkml:trace>
  <inkml:trace contextRef="#ctx0" brushRef="#br0" timeOffset="118112.7406">22695 12383 956 0,'3'-14'449'0,"10"-20"-144"15,1-5-69-15,4-3-57 16,3-1-17-16,-5 6-43 16,-1 5-28-16,-5 14-29 15,-6 4-7-15,-4 11-28 16,0 3-17-16,0 10-28 16,0 2-15-16,4 13-8 15,2 7 4-15,2 7 19 16,5 9 10-16,-2 2-6 15,1-3-56-15,1-6-173 0</inkml:trace>
  <inkml:trace contextRef="#ctx0" brushRef="#br0" timeOffset="118313.2921">22658 12537 975 0,'12'-2'388'0,"21"-5"-235"16,7-1-65-16,13 7-28 16,0-1-20-16,2 2-31 15,1 2-4-15,-4 1-56 16,-4 2-129-16</inkml:trace>
  <inkml:trace contextRef="#ctx0" brushRef="#br0" timeOffset="118621.6824">22740 12709 669 0,'1'-2'399'0,"2"-5"22"16,18-3-253-16,2 2-27 15,10 2-20-15,1 2-21 16,0 10-40-16,-1 3-15 15,-13 6-15-15,-3 4-4 16,-21 2 32-16,-6 0 7 16,-10 4-2-16,-1 0-7 15,-2-3-28-15,4 1-9 16,1-5-3-16,5-3 1 0,10-3 0 16,3-4 8-16,14-1 2 15,2-2-1-15,7-5-3 16,6 0-5-16,8-4-11 15,5-5-33-15,6-2-73 16</inkml:trace>
  <inkml:trace contextRef="#ctx0" brushRef="#br0" timeOffset="119041.6663">23247 12335 722 0,'0'-3'403'0,"4"0"-18"0,8-2-138 15,10 3-74-15,3 0-14 16,12-3-50-16,2 3-15 15,10 2-35-15,-2 0-11 16,-8 3-22-16,-5-1-7 16,-16 3-9-16,-5 2-3 15,-16 4-9-15,-4 7-4 0,-13 7-1 16,-4 5 0-16,-3 2 7 16,-1-1 3-1,6-2 1-15,2-8 1 0,7-4-1 16,3 0 1-16,7-9 0 15,7 1 3-15,8-6 3 16,9 0 0-16,10 0 1 16,5-1-3-16,3-1-13 15,0-1-49-15,-2-3-148 16</inkml:trace>
  <inkml:trace contextRef="#ctx0" brushRef="#br0" timeOffset="119265.0795">23364 12481 1016 0,'-2'-4'467'0,"2"-1"-179"0,0 1-73 15,0 3-75-15,16 0-32 16,57-1-57-16,-18 2-19 15,4-3-14-15,1 3-1 16,-5-4-56-16,-4-4-61 16</inkml:trace>
  <inkml:trace contextRef="#ctx0" brushRef="#br0" timeOffset="119506.8644">23579 12117 900 0,'2'-7'462'16,"3"1"-95"-16,15 3-221 15,8 0-35-15,15 8-47 16,2-1-21-16,4 4-28 15,-7-2 2-15,-9 0-65 16,0-1-66-16</inkml:trace>
  <inkml:trace contextRef="#ctx0" brushRef="#br0" timeOffset="119677.9585">24025 11960 1126 0,'0'2'478'15,"0"7"-239"-15,1 5-61 16,5 14-48-16,0 3-10 0,3 7-39 16,0 2-14-16,1 1-15 15,0-5 171-15</inkml:trace>
  <inkml:trace contextRef="#ctx0" brushRef="#br0" timeOffset="135692.8493">24057 9171 761 0,'-3'-11'391'0,"-5"-14"-87"0,2 2-76 16,0 5-88-16,3 3-36 15,-3 0-60-15,4 8 8 16,-1 6-3-16,2 3-9 15,1-2-20-15,0 5-9 16,1 11-10-16,11 40-4 16,-2-21-1-16,2 3 1 15,2 7 1-15,-6-7 5 16,-5-5 7-16,-3 0 2 0,-9-6 11 16,-3 0 3-16,-10-12 5 15,-4-6 4-15,-1-9 2 16,1-6-4-16,6-5-17 15,7-1-14-15,9 6-29 16,6 2-7-16,18 4-1 16,8 4 6-16,12-4 20 15,5 6 5-15,2-2 7 16,-1-4 3-16,-3 0-30 16,-8-4-70-16</inkml:trace>
  <inkml:trace contextRef="#ctx0" brushRef="#br0" timeOffset="136203.4674">24032 8917 156 0,'15'-16'164'0,"10"-11"29"16,-4-2 37-16,-7 2 0 15,-13 5-19-15,-4-3 2 16,-22 7-35-16,-8-1-25 16,-18 4-36-16,-11 11-39 15,-7 10-52-15,-10 11-15 0,-5 19-17 16,-2 9-4-16,10 23-5 15,9 7-6-15,25 11-6 16,19 6-2-16,23 1-1 16,12 8 6-16,27-2 6 15,10-5 5-15,36-16 10 16,13-15 6-16,12-26 13 16,11-12 7-16,-3-27 41 15,0-15 16-15,-7-31 27 16,-10-10 20-16,-18-29 9 15,-12-5-2-15,-26-2-13 16,-14 2-10-16,-31 18-31 16,-17 6-15-16,-26 7-18 15,-6 4-19-15,-16 3-30 16,-5 5-9-16,-10 11-42 0,-5 8-48 16,0 13-123-16,4 5-138 15</inkml:trace>
  <inkml:trace contextRef="#ctx0" brushRef="#br0" timeOffset="137035.8766">24566 11632 461 0,'0'-11'259'0,"0"-17"-15"0,1 2-3 15,3-5 0-15,4 8-51 16,9 1-65-16,2 3-13 16,11 5-35-16,1-1 17 15,5 10-7-15,-4 5-29 16,-6 17-43-16,1 8-9 15,-15 6-9-15,-4 4 4 16,-11-2 15-16,-15-1 5 16,-5 0 7-16,-3-3 0 0,-10-9 1 15,0-5 5-15,3-11 4 16,2-6 0-16,9-12-16 16,3-1-13-16,11-4-23 15,6 3-9-15,11 6-9 16,6 2-3-16,10 8 8 15,7 7 1-15,6 9 10 16,2 6 6-16,-3 4 6 16,-4 1 5-16,-6-4-45 15,-3-3-58-15</inkml:trace>
  <inkml:trace contextRef="#ctx0" brushRef="#br0" timeOffset="137455.9553">24863 11151 1159 0,'-18'-7'433'16,"-30"-10"-330"-16,-2 11-40 15,-15 3-24-15,-1 8-13 16,-5 12-21-16,2 9-6 15,11 16-7-15,7 7-4 16,14 20-6-16,9 7 0 0,8 8-4 16,14 2-2-16,13-6 7 15,13 2 1-15,17 1 8 16,7-7 3-16,22-10 5 16,12-13 1-16,14-23 8 15,7-10-2-15,-3-21 61 16,1-15 31-16,-2-32 48 15,-3-18 28-15,-18-25 8 16,-13-2-8-16,-26 4-41 16,-20 2-16-16,-23 8-55 15,-19-1-21-15,-22 5-18 16,-11 6-11-16,-4 20-22 16,3 6-27-16,4 12-106 15,8 11-54-15</inkml:trace>
  <inkml:trace contextRef="#ctx0" brushRef="#br0" timeOffset="139709.6976">351 12117 769 0,'-3'-4'408'0,"0"-4"-132"16,3 5-84-16,5 5-91 0,0 0-50 16,-5-2-9-16,17 5-1 15,49 55-12-15,-19-23-3 16,-6 3-15-16,-4 2 1 16,-12-4-22-16,-2 1-68 15</inkml:trace>
  <inkml:trace contextRef="#ctx0" brushRef="#br0" timeOffset="139954.8513">840 12035 651 0,'-2'-4'420'0,"-1"2"-43"16,-3 4-142-16,5-2-118 15,-5 8-41-15,-12 22-1 16,-41 57 8-16,25-20-12 16,4 8-8-16,3 7-13 15,4-6-25-15,7-12-4 16,1-5-21-16,2-20-45 16,5-4-42-16,3-17-181 15,5-7-115-15</inkml:trace>
  <inkml:trace contextRef="#ctx0" brushRef="#br0" timeOffset="140424.678">882 12441 716 0,'11'-25'397'15,"6"-16"-59"-15,7 1-135 16,10 1-13-16,-3 14-30 16,-4 4-22-16,2 17-66 15,-6 7-28-15,-3 19-35 16,2 10-9-16,-6 17 0 15,-3 2 1-15,2 5 4 16,-4-6 3-16,-1-10 4 16,3-7 3-16,0-13 3 15,-2-6 5-15,0-12-18 16,-5-3-7-16,-4-7-13 16,-4-2-8-16,-8-5 11 15,-5-2 3-15,-9-6 3 16,-1 4 3-16,-3 0-2 0,-2 3-1 15,-1 13 3 1,-2 4 0-16,-3 15 1 0,1 4-1 16,4 5-5-16,6-3-2 15,13-4-25-15,12 1-62 16,13-8-252-16</inkml:trace>
  <inkml:trace contextRef="#ctx0" brushRef="#br0" timeOffset="140769.9126">1512 12544 533 0,'-3'-3'364'0,"-5"-2"29"15,-3 1-124-15,-6 3-92 16,-7-1-33-16,-3 5-52 15,-4 1-25-15,5 8-63 16,7 4-17-16,10 6-18 16,5 1-5-16,6 2 10 15,9 2 9-15,8-5 10 16,7-4 7-16,12-7 13 16,-3-8 8-16,-2-11 33 15,-6-6 28-15,-8-7 38 0,-6-4 22 16,-12-2-8-16,-5 3-28 15,-8 2-43-15,-8 5-32 16,-2 2-63-16,1 4-53 16,3 2-73-16</inkml:trace>
  <inkml:trace contextRef="#ctx0" brushRef="#br0" timeOffset="141108.8583">1678 12599 578 0,'1'2'296'0,"6"9"-70"15,-6 0-96-15,1 5-57 16,2 1-20-16,-4-2-27 16,2 1-1-16,-2-6 10 15,0-4 34-15,-1-7 40 16,-1-6 12-16,2-6 7 15,-2-7-33-15,5-1-30 16,0-4-16-16,6-1-20 16,9 6-1-16,2-1 2 15,5 6 3-15,-3 6 7 16,1 3-5-16,-1 12-19 16,-1 8-9-16,0 9-8 15,-4 3-2-15,-4 6 6 16,-4 2 6-16,-2-3-48 0,0 0-58 15</inkml:trace>
  <inkml:trace contextRef="#ctx0" brushRef="#br0" timeOffset="141516.8659">2218 12607 840 0,'-10'-13'478'0,"-12"-8"-54"16,-2 2-98-16,-4 7-142 15,2 7-37-15,7 7-90 16,2 3-37-16,9 12-49 16,6 1-10-16,-4 2-1 15,8 1 8-15,9-1 17 16,-2-3 5-16,15-3 10 15,1-3 3-15,1-9 10 16,1-2-11-16,0-4-69 16,-5-5-42-16,-1-1-93 15,-3-4-27-15,-5-3 34 16,-1-2 40-16,-1 0 96 16,-1 1 69-16,-2 6 124 0,0 2 38 15,-2 9 31-15,0 2-18 16,1 10-76-16,1 5-38 15,0 6-43-15,0 1-11 16,-2 6-3-16,-2-3-24 16,0 0-130-16</inkml:trace>
  <inkml:trace contextRef="#ctx0" brushRef="#br0" timeOffset="141673.6121">2354 12386 995 0,'-4'-10'631'0,"-4"-10"16"16,2 7-355-16,8 9-228 15,4 4-14-15,7 12-34 16</inkml:trace>
  <inkml:trace contextRef="#ctx0" brushRef="#br0" timeOffset="142207.6743">2499 12498 762 0,'1'1'370'0,"-1"-1"-116"0,8 8-151 16,3 5-24-16,7 6-20 16,-2 3 2-16,-4-3-15 15,0 2-3-15,-12-7-6 16,1 0-3-16,-3-8 7 16,-3-2 1-16,1-9 27 15,5-2-2-15,6-9-19 16,7-2-11-16,5-6-38 15,6-1-5-15,7 2 5 16,-1 3 5-16,-1 10 10 16,-5 3 6-16,-9 19-4 15,-5 4-1-15,-7 9-3 16,-3 8-2-16,-1-6 0 0,0 6 3 16,-1-8-43-16,2-3-55 15,10-5-213-15</inkml:trace>
  <inkml:trace contextRef="#ctx0" brushRef="#br0" timeOffset="142769.8488">3179 12527 870 0,'-6'-3'450'0,"-8"-4"-116"15,-7-6-80-15,-3 5-96 16,-1 1-39-16,2 7-67 16,4 8-35-16,2 6-36 15,6 4-10-15,5 5-2 16,1 0 3-16,9 2 7 16,1-5 5-16,3-2 8 15,-2-4 3-15,12-5 8 16,-5-6 4-16,3-3 10 15,1 0 4-15,-12-8 9 16,3 4 0-16,-8-7-21 0,0 0-19 16,-2 0-58-16,2-5-25 15,4 3-20-15,0 2 8 16,11 3 41 0,-2 0 20-16,2 6 31 0,3 0 22 15,0 8 37-15,1 3 15 16,4 3 29-16,-5 3-12 15,-9-4-18-15,0-1-8 16,-7-2-20-16,2 0 2 0,5-5-8 16,-4 1-3-1,4-8-1-15,1-7-4 16,5-4-6-16,4-5-5 0,4 0-7 16,4 7-3-16,1 2-4 15,-3 6-1-15,-3 5 13 16,-4 3 6-16,-9 9 15 15,1 6 8-15,-5 7-6 16,-1 3-3-16,0 2 18 16,-4-1-30-16</inkml:trace>
  <inkml:trace contextRef="#ctx0" brushRef="#br0" timeOffset="143727.8155">4135 12445 873 0,'5'-1'378'0,"11"-2"-188"15,9 3-73-15,9-2-49 16,8 1-16-16,5 0-20 16,-1-1-8-16,-7 0-1 15,-9-4 5-15,-12 0 9 16,-8-2 2-16,-11 0-4 16,-4 1-7-16,-12 3-17 15,-3 4-10-15,-9 7-10 16,1 5-6-16,3 9-2 15,5 1-4-15,14 10 3 0,4-2 2 16,6 0 13-16,8-1 10 16,4-9 17-16,7 0 7 15,1-10 4-15,3-3-5 16,-3-7 3-16,-3-7 1 16,-2-5-4-16,0-6 1 15,-4-4-9-15,-1 1-5 16,-2 1-7-16,-3 3-3 0,-2 7-9 15,1 8-2 1,-4 7 4-16,-1 7 6 16,-2 10 10-16,-2-2 4 0,-1 2-1 15,2 0-2-15,0-8 2 16,3-2 0-16,4-7 7 16,0-5 5-16,4-8 2 15,-2-5 1-15,2-2-10 16,1-3-5-16,1 0-8 15,-1 3-6-15,1 3-7 16,-3 4-9-16,-2 5-12 16,1 7-2-16,0 11 0 15,-1 1 7-15,1 2 11 16,0 0 6-16,5-6 6 16,-1 0 2-16,4-6 5 0,-1-7 0 15,2-8-3-15,-2-4 1 16,-3-6-4-16,4 4-2 15,-4-8-1-15,7 6-3 16,-2 0-6-16,1 2 4 16,5 16 7-16,-5 0 5 15,3 12 10-15,-3 0-4 16,-5 5 7-16,1 1 12 16,-10 2 17-16,-9 0 0 15,-4-4 3-15,-2-1-11 0,-3-7-40 16,5 2-38-1</inkml:trace>
  <inkml:trace contextRef="#ctx0" brushRef="#br0" timeOffset="144316.9094">6311 12339 631 0,'6'-13'349'0,"1"-17"-55"16,-1-1-27-16,-3 4-56 15,-4-1-13-15,1 10-38 16,-5 6-39-16,1 10-64 15,-1 6-40-15,4 14-44 16,3 4-8-16,3 14 7 16,7 9 16-16,0 6 14 15,0 3 6-15,0-8 7 16,-3-4 1-16,-2-14 6 16,-5-5 3-16,-8-9 7 15,-8-6 4-15,-8-2-5 16,-8-1-2-16,0-4-12 15,2 0-7-15,10-1-10 16,9-2-8-16,9 0-19 16,6 1-5-16,12-1-2 15,7 5 3-15,10 4 17 16,-2-3 5-16,3 4 6 0,-4-4-42 16,-3-4-134-1</inkml:trace>
  <inkml:trace contextRef="#ctx0" brushRef="#br0" timeOffset="144746.8482">6356 11929 952 0,'-25'-8'412'0,"-35"-6"-220"15,0 8-73-15,-7 14-72 16,6 13-24-16,1 12-18 16,8 9-2-16,7 12-2 15,2 2-1-15,15 17-9 16,0 6-6-16,16 12 14 16,10 2 3-16,22-3 4 15,7-6 2-15,18-17-10 16,13-7 2-16,16-17 8 15,13-11 5-15,13-18 12 16,-6-14 5-16,-10-28 11 16,-3-9 12-16,-17-16 39 15,4-5 7-15,-12-3 51 0,-17-8 18 16,-18-5-3-16,-22 1-5 16,-29-7-52-16,-6 9-33 15,-14 4-47-15,0 2-12 16,6 16-11-16,2 1-28 15,15 9-100-15,2 4 17 16</inkml:trace>
  <inkml:trace contextRef="#ctx0" brushRef="#br0" timeOffset="145854.423">321 13101 530 0,'-12'-2'186'16,"-8"-5"-164"-16,-1 1-19 0,4 4 19 16,4-2 34-16,8 4 21 15,5-1-1-15,14 4-24 16,4-2-31-16,14-1-13 16,9 0 1-16,21-1 8 15,10-1 2-15,10 2 8 16,9 2 3-16,8-2 0 15,6 0-6-15,9 2-8 16,5 1-2-16,12 0-2 16,5-3 0-16,15-4-3 15,3-3-1-15,1-1-4 16,5 2-1-16,9 2 0 16,-2 2-1-16,1 2 7 15,-2-3 16-15,-8 3 8 16,0 1 0-16,4-1-4 15,-3 4-15-15,7-4-6 16,-1-1 0-16,-6-2-2 0,4-2-1 16,-5-2-2-16,0 1 0 15,-6 0-1-15,-4 3 0 16,-5 8 2-16,-6-2 2 16,3 3 2-16,-3-4 0 15,-6-1-1-15,-1 2-1 16,-2 2-1-16,-2-1-1 15,-3 0 1-15,-1 0 0 0,-11-4-1 16,1 3 0-16,-12-3 1 16,2 0 0-16,-19 0 7 15,-5 0 14-15,-5-2 15 16,-5-2 3-16,2 1-4 16,-6 1-12-16,-5-1-14 15,-6 1-4-15,-11 2 6 16,4-1-29-16,-10-4-122 15</inkml:trace>
  <inkml:trace contextRef="#ctx0" brushRef="#br0" timeOffset="150175.9289">5129 15820 548 0,'-12'0'245'0,"-16"-1"-85"16,10 1-62-16,15 0-27 15,9 0 11-15,25 0 13 16,15-3 5-16,32 0 22 16,10-2-16-16,23-3-11 15,10 5-18-15,12 1-24 16,-4 4-7-16,-4 2-29 15,-3 1 0-15,-18-1 1 16,0-2 0-16,-19 1-1 16,-8-3 2-16,-9-3-1 15,-4-1 17-15,0-4-86 16,-3 0-79-16</inkml:trace>
  <inkml:trace contextRef="#ctx0" brushRef="#br0" timeOffset="150748.6924">4123 15058 992 0,'0'0'426'0,"0"0"-238"15,10 2-73-15,15 11-71 16,9 4-3-16,18 13 0 16,6 7-4-16,2 5-1 15,-7-1-5-15,-18-2 14 16,-5-2-44-16,-12-7-140 15,-1-4-147-15</inkml:trace>
  <inkml:trace contextRef="#ctx0" brushRef="#br0" timeOffset="150961.8658">4570 15080 1023 0,'-7'-3'491'15,"-5"-1"-213"-15,-11 6-106 16,0 9-39-16,-10 9-71 0,-7 2-24 16,-6 15-27-16,-7 1-4 15,-3 6-5-15,10-1 11 16,11-8-68-16,6-5-30 16,15-14-81-16,2-5-69 15</inkml:trace>
  <inkml:trace contextRef="#ctx0" brushRef="#br0" timeOffset="151332.967">4664 15231 723 0,'-4'13'331'0,"-3"20"-130"16,4 4-26-16,-1-1-45 15,4 1-27-15,3-8-47 16,-1-6-9-16,5-10 2 16,-4-11 17-16,1-8 28 15,-2-6 6-15,-2-12 4 16,-1-3-13-16,-2-9-22 16,-2-3-9-16,-5-7-22 15,-1 1-7-15,-4-2-15 16,1 2-8-16,5 6-8 15,3 1-3-15,5 2-5 16,1 0 1-16,3 6-2 16,0 4-3-16,5 4-11 0,9 6-6 15,11 2-44 1,9 2-16-16,19 8-72 0,7 1-42 16,5 8-161-16,-5 6 35 15</inkml:trace>
  <inkml:trace contextRef="#ctx0" brushRef="#br0" timeOffset="151554.6555">4627 15528 896 0,'9'0'372'0,"13"5"-217"16,7-5-40-16,11 0-29 15,5 0-37-15,2-5-37 16,-1 2-45-16</inkml:trace>
  <inkml:trace contextRef="#ctx0" brushRef="#br0" timeOffset="151894.9333">4856 15176 865 0,'4'2'409'0,"-1"1"-124"16,8 10-168-16,0 5-24 15,1 6-18-15,-4 3-15 16,-7-2-21-16,-1-1-6 15,0-3-5-15,3-6-1 0,1-9 5 16,3-6 0-16,-4-13-3 16,6-4-5-16,4-8-12 15,0-4-4-15,1 3-6 16,-1 0-4-16,1 7 17 16,0 6 13-16,2 7 15 15,-7 8 11-15,-2 11-4 16,1 5-9-16,-3 9-12 15,3 3-5-15,0 2 11 16,-2 1-42-16,7-4-119 16,-2-10 14-16</inkml:trace>
  <inkml:trace contextRef="#ctx0" brushRef="#br0" timeOffset="152267.6529">5154 15002 955 0,'9'-7'439'0,"6"-2"-200"16,13-2-90-16,2 0-28 15,5 5-42-15,3 6-19 0,-5 3-24 16,-6 3-4-16,-8 6-6 15,-10-5-1-15,-3 4-8 16,1-1-3-16,0 8-9 16,2 4-6-16,2 11-5 15,-2 1-2-15,0 6 2 16,2 4 3-16,-6 2 6 16,0 2 2-16,-3-2 18 15,-6-7 19-15,0-4 28 16,-11-7 11-16,-7-15 10 15,-1-4-12-15,-6-9-17 16,1-8-2-16,3-7-94 16,2-2 391-16</inkml:trace>
  <inkml:trace contextRef="#ctx0" brushRef="#br0" timeOffset="153669.7078">15863 15497 331 0,'0'0'220'15,"1"3"24"-15,8 1-114 16,6-3 10-16,21 4 23 16,10-4 12-16,24-2 22 15,17 1-6-15,19-2-38 16,9 2-31-16,3-3-52 15,-4-3-14-15,-12-4-24 16,-7-4-4-16,-11 2-7 16,-11 3-6-16,-25 5-7 15,-9 1-2-15,-13 10-57 16,-9-3-65-16</inkml:trace>
  <inkml:trace contextRef="#ctx0" brushRef="#br0" timeOffset="154765.5815">16822 15251 847 0,'4'3'340'15,"8"2"-149"-15,13 6-160 16,12 5 13-16,13 6 13 16,1 1-5-16,-5-1-16 15,-8-1-6-15,-13-5-7 16,-5 0-2-16,-12-1 3 16,-4-1 22-16,-11 1 31 15,-3 0 12-15,-6 5 20 16,-4 5-11-16,-5 0-18 15,-6 0-11-15,-3-6-25 16,3-2-14-16,11-4-61 0,10-3-49 16</inkml:trace>
  <inkml:trace contextRef="#ctx0" brushRef="#br0" timeOffset="155257.9334">17466 15013 836 0,'3'-11'426'0,"1"-5"-153"0,-1 10-91 15,-3 5-26-15,-2 9-78 16,1 10-24-16,0 5-30 15,0 3-3-15,2 3-5 16,5-5-3-16,5 3-1 16,3-11 3-16,8-3 7 15,-1-7 6-15,1-11 5 16,2-2 1-16,-4-9 0 16,-1-2-2-16,-4-2 1 15,-7-1-4-15,-7 2-7 0,-3 1-5 16,0 12-17-16,-2 2-14 15,3 6-19-15,1-2-7 16,0 0-5-16,2 22 9 16,9 45 10-16,-4-22 8 15,-1 9 13-15,-5 3 5 16,-12 1 14-16,-5-4 2 16,-3-5 26-16,-5-6 6 15,0-16 1-15,5-9 5 0,-6-15-14 16,2-6-5-16,11-8-40 15,-1-9-42-15,12-7-101 16,6-6-85-16</inkml:trace>
  <inkml:trace contextRef="#ctx0" brushRef="#br0" timeOffset="155638.0757">17893 14942 997 0,'0'0'454'0,"-1"-1"-214"16,-2 7-82-16,2-6-64 15,0 14-28-15,2 55-13 16,4-28-1-16,3 6-14 16,-2-5-2-16,-3-6-7 0,3-4-1 15,-3-12 7-15,1-7 9 16,-4-16 19-16,0-4 4 15,-2-17-4-15,2-2-13 16,0-9-23-16,-4-7-6 16,-1-4-3-16,-1-9 1 15,-4-13-5-15,1-1-5 16,4 5-8-16,4 8-5 0,5 20-7 16,4 7-3-16,7 11-8 15,0 2-4-15,6 5-7 16,10 5-1-16,4-1 5 15,13 4 4-15,13 1-38 16,1 2-40-16,10 6-133 16</inkml:trace>
  <inkml:trace contextRef="#ctx0" brushRef="#br0" timeOffset="155898.4869">17983 15244 763 0,'-5'2'368'0,"-1"1"-158"15,11 0-79-15,4 0-10 16,12 0-34-16,9 2-5 15,5-3-34-15,8 2-13 16,5-1-5-16,-8-1-52 16,-5-3-254-16</inkml:trace>
  <inkml:trace contextRef="#ctx0" brushRef="#br0" timeOffset="156237.5817">18120 14915 729 0,'-1'0'412'16,"-1"-3"-38"-16,2 9-211 15,0-6-43-15,1 4-33 16,8 21-9-16,14 31-22 16,-14-30-4-16,-4-9-7 15,-5-5-4-15,0-9 0 16,2-2 5-16,3-4-3 15,-5 2-4-15,0-1-14 16,10-17-11-16,41-34-9 16,-27 31-4-16,1 6-2 15,1 8 0-15,-6 8 0 16,0 4 1-16,-7 9 4 0,-5 3 1 16,-2 10 2-16,-2-1 1 15,0 4-2-15,-1-3 2 16,2-3-29-16,2-3-55 15,4-9-187-15</inkml:trace>
  <inkml:trace contextRef="#ctx0" brushRef="#br0" timeOffset="156656.1962">18495 14704 988 0,'4'-3'427'0,"3"-4"-188"16,2 1-91-16,16 0-17 16,-5 2-15-16,16 2-36 15,0 0-17-15,-5 4-29 16,-2-2-7-16,-14 3-4 15,-3 1-2-15,-7 3-8 16,-1 4-7-16,-2 10-11 16,-2 6-6-16,0 13-3 0,1 10 0 15,1 11 7 1,3 7 6-16,3-6 4 0,4-6 3 16,2-9 1-16,0-11 0 15,-4-3 1-15,-5-4-2 16,-9-8 34-16,-6-2 16 15,-11-6 17-15,-4-3 10 16,-3-7-23-16,-4-1-12 0,-2-8-37 16,4-7 33-16</inkml:trace>
  <inkml:trace contextRef="#ctx0" brushRef="#br0" timeOffset="163295.9127">6665 15791 507 0,'0'0'186'15,"1"0"-125"-15,5-2-41 16,-6 0 7-16,0 1 33 16,5-2 12-16,11-6 15 15,31-39 1-15,-26 23-15 16,0-10-5-16,3-4-6 16,-2-8 1-16,2-3-1 15,2 1-3-15,5-4 2 16,4-4-5-16,11-20-5 0,10-11-9 15,12-17-20-15,13-3-5 16,6-6-6-16,-2 0-2 16,-8 7 2-16,-10 4 0 15,-3 13 0-15,0 4-2 16,1 0-5-16,-2 0 0 16,1 4-2-16,-7-2 1 15,4-5 0-15,4 1-1 16,-2 1 0-16,3 8 17 0,-15 22 23 15,-7 7 1-15,-14 19 5 16,-10 7-16-16,-4 13-23 16,-9 3-4-16,-5 8-5 15,-2 3-12-15,2 0-110 16</inkml:trace>
  <inkml:trace contextRef="#ctx0" brushRef="#br0" timeOffset="164491.7566">8384 13573 111 0,'-14'-1'110'0,"-10"1"21"16,1 0 16-16,2 0-3 15,6-2 9-15,6 0-5 16,8 1-54-16,3 1-24 16,11 2-50-16,4-1-12 15,20 2 0-15,9-3 32 16,26-3 22-16,20-1 8 16,29-2 18-16,14-1-24 0,32-2-20 15,3 0-11-15,23-3-20 16,8-1-5-16,6 0 9 15,6-5 4-15,-3 2-7 16,7 0 35-16,-1 2-3 16,1 6-3-16,4-1 40 15,-7 0-25-15,-3 2-5 16,0-2 0-16,-12 0-32 16,-7 3-9-16,-13 1-4 15,-17 2-2-15,-24 6 0 16,-20 2 2-16,-46 3 13 15,-25-5-27-15,-39-3 252 16</inkml:trace>
  <inkml:trace contextRef="#ctx0" brushRef="#br0" timeOffset="165785.9227">12502 13477 326 0,'4'-5'186'16,"2"-1"-43"-16,11 0-35 16,3-2-4-16,15 2-18 15,6-2-2-15,10 3 5 16,4 1 0-16,10 1 3 16,5 3-2-16,15 1 3 15,7 2 2-15,-3-2-6 16,2-2-7-16,-5-6-29 0,-3-2-18 15,1-3 9-15,-11 1-1 16,-12 1-3-16,-9 3 0 16,-12 1-13-16,-4 1-45 15</inkml:trace>
  <inkml:trace contextRef="#ctx0" brushRef="#br0" timeOffset="166871.7171">13787 13460 441 0,'-4'0'263'0,"-3"-4"-34"16,5 2-114-16,1 2-29 15,6 1-42-15,-5-1-10 16,0 0 11-16,24 1 9 16,34 4 5-16,-4020 0-6 15,7989 4-19-15,-3993 3-13 16,2 8-15-16,0 3-3 16,3 5-2-16,-2-1-1 15,-1 2 1-15,2 1-1 0,-5 2 0 16,5 1-1-16,2 2 32 15,3 5 7-15,8 0 2 16,0 3 2-16,7 3-29 16,1 0-4-16,-1 1 1 15,-3 2-1-15,-5-4-1 16,-3 1-2-16,4 4-2 16,1 0 0-16,2 8-1 15,2-1 0-15,0 1 0 16,-1 2 0-16,-7-6 0 15,-5-2 1-15,-1-2-1 16,-3-2 0-16,0-1 2 16,2 0-1-16,1 1 0 15,4 0 1-15,0-5 0 16,0-3 0-16,0-4 2 16,-9-10 0-16,-1 1-1 0,0-2 0 15,-9-2 2-15,2 0 4 16,-10-2 5-16,-7-5 3 15,-5-6-9-15,-2-2-51 16</inkml:trace>
  <inkml:trace contextRef="#ctx0" brushRef="#br0" timeOffset="168402.8721">15770 15205 563 0,'-16'-6'289'0,"-16"-5"-57"16,-4-2-37-16,-9-2-14 15,-1 6-19-15,-13 7-47 16,-5 6-21-16,-6 18-53 16,0 8-20-16,14 21-32 15,7 13-10-15,21 21-10 16,8 6-2-16,25 14 4 15,12 1 5-15,28 1 13 16,13-6 7-16,26-21 9 0,8-18 5 16,8-32-1-16,4-18 1 15,-6-27 9-15,1-16 5 16,-9-36 6-16,-9-13 35 16,-22-25 84-16,-17-3 15 15,-25 6 0-15,-15 6-31 16,-22 16-59-16,-9 7-19 15,-32 8-4-15,-8 8-6 16,-13 15-36-16,-6 5-31 0,17 11-139 16,6 10-69-16</inkml:trace>
  <inkml:trace contextRef="#ctx0" brushRef="#br0" timeOffset="168868.6044">15685 15167 806 0,'0'-3'424'0,"0"-4"-125"0,-5 8-144 16,0 8-37-16,-4 18-80 15,2 13-21-15,2 28-1 16,5 14 2-16,5 17-1 16,2 7-9-16,3 4-4 15,-3-2 1-15,2-7 7 16,0-11 2-16,0-23-4 15,1-13-46-15,4-26-209 16</inkml:trace>
  <inkml:trace contextRef="#ctx0" brushRef="#br0" timeOffset="169193.9616">15188 15558 690 0,'-3'0'352'0,"-6"0"-86"16,9 0-106-16,11 0-65 15,13-1-26-15,36-7-19 16,20 5 5-16,33-5-5 16,15 1-7-16,14 2-22 15,-4-6-3-15,-21 4-2 16,-9-1 0-16,-37 0-1 16,-17 0-47-16</inkml:trace>
  <inkml:trace contextRef="#ctx0" brushRef="#br0" timeOffset="169827.1714">15290 14960 560 0,'-3'-5'371'0,"3"-1"43"16,0 5-211-16,0 1-106 15,0 0-30-15,13 8-34 16,46 35-3-16,-12-17-7 0,5 2-4 16,7-4-10-16,-3-1-1 15,-12-5 5-15,-6-7 3 16,-13-10 44-16,-3-4 18 15,-3-5 35-15,-3-6 11 16,0-5-14-16,-2 1-6 16,-1-9-15-16,0-1-2 15,2-9-10-15,0-2 0 16,-2-6-22-16,-2 3-11 16,-6 10-23-16,-2 5 0 0,-2 18-39 15</inkml:trace>
  <inkml:trace contextRef="#ctx0" brushRef="#br0" timeOffset="172154.9062">10894 13229 722 0,'0'2'348'0,"-4"4"-111"16,3 17-141-1,-2 8-42-15,3 22-24 0,2 7-9 16,0 2-12-16,3-4 0 16,1-17 2-16,2-9 3 15,1-19 30-15,-1-10 29 16,-1-17 37-16,-1-8 20 15,-6-13-6-15,-1-3-20 16,-6-5-30-16,-6-4-19 0,1-1-18 16,1 0-10-16,1 11-16 15,4 9-7 1,6 19-24-16,-1 7-13 0,3 19-5 16,3 9 0-16,1 16 16 15,4 8 10-15,1 0 11 16,3 0 1-16,-4-10 6 15,1-8 1-15,-3-15 5 16,-1-9 6-16,-5-9 18 16,-1-7 3-16,-4-8 3 15,-3-6-4-15,-7-8-16 16,-2-1-5-16,2-5-9 16,0 2-5-16,5 1-7 15,5-2-6-15,3 3-1 16,5 2 1-16,3 7 0 15,-1 6-1-15,3 11-20 16,3 6-7-16,9 11-5 16,2 8 3-16,18 13 22 0,7 2 7 15,7 1 11-15,2-4 4 16,-17-9 6-16,-8-4 3 16,-17-8 2-16,-5-1-1 15,-9-5 16-15,-5-3 0 16,-11-5-1-16,-8-5 3 15,-15-10-17-15,-7-6 0 16,-11-8-4-16,2 2-8 16,10 5-7-16,9 7-5 0,15 9-7 15,6 4 0-15,12 7-23 16,2 4-4-16,14 7-4 16,4 4 2-16,15 5 24 15,7 1 7-15,8 1 10 16,4-3 4-16,-9-7 8 15,-8 2 4-15,-19-9 5 16,-3 0 0-16,-10-4 6 16,-4-2 3-16,-6 0-1 15,5 0-2-15,-2-1-9 16,-22 1-8-16,-38 2-6 16,26 2-4-16,2 6-5 15,0 1-1-15,11 0 1 16,5 2 0-16,9 0-4 0,8-3-1 15,3-2-1 1,7 1 1-16,7-4 4 0,5-2 2 16,12 0 0-16,6-5 0 15,7-7 3-15,0-2 1 16,-6-7 7-16,-5 2 2 16,-16 2 7-16,-2 5 4 15,-14 7 6-15,-9 2 1 16,-11 11-5-16,-4 8 0 15,-18 6-3-15,-5 4 0 16,-14-2 0-16,2-4-3 0,6-6-2 16,11-3-2-16,17-7-6 15,2 0-2-15,16-9-14 16,5 0-4-16,9-6-4 16,9-3-1-16,4-2 8 15,6-1 2-15,12-2 4 16,2 0 3-16,9-2 3 15,-6-1 3-15,-15 7 5 16,-10 3 2-16,-19 3-3 16,-1 11-3-16,-15 8-3 15,-12 3-4-15,-17 14 5 16,-11-1 1-16,2-4 4 16,7-1 0-16,18-9 1 15,11-4-3-15,10-7-2 16,7-6-5-16,12-9-3 15,5-1-1-15,4-8 1 16,3 2-1-16,7-2 3 0,1 2 0 16,7 3 4-16,-4-4 2 15,-8 8 10-15,-12-3 7 16,-15 7 3-16,-5 7-1 16,-20 5-8-16,-5 4-7 15,-17 2-2-15,1 4 0 16,5-2 0-16,4 1-1 15,15-5-1-15,5-7 0 16,17-1-7-16,2-6-3 0,12-8 0 16,3-3 0-16,0-8 10 15,0 1 1-15,-6 2 8 16,-3-1 7-16,-7 4 18 16,-1 0 3-16,-4 8-2 15,-5 4-6-15,-1 6-22 16,1 4-7-16,-1 1-7 15,3 1-3-15,6-1 0 16,1-2 3-16,2-3 7 16,-2-1 0-16,0 0 8 15,0 0 2-15,0 0-1 16,0-1 0-16,1-2-2 16,0 0-1-16,-1 3-5 15,0 0 1-15,0 0 3 16,0 0 0-16,0 0 6 0,0-1 0 15,0 1-1-15,5-8-1 16,2-4 0-16,20-27 2 16,-24 37-50-16,-3 3-246 15</inkml:trace>
  <inkml:trace contextRef="#ctx0" brushRef="#br0" timeOffset="172588.9061">11270 12588 1195 0,'1'0'479'0,"1"5"-292"16,-2-2-46-16,-1-3-33 15,0 1 3-15,-13 26-22 0,-19 35-26 16,7-23-36-16,-2 1-13 15,5-5-8-15,5-4-2 16,15-9-6-16,7-7 1 16,13-8 6-16,6-6 4 15,7-3 7-15,2-1-1 16,0-2-8-16,-4 2-3 16,-7-1-37-16,-4-1-46 0,-5 0-171 15,3-3-217-15</inkml:trace>
  <inkml:trace contextRef="#ctx0" brushRef="#br0" timeOffset="172839.9027">11391 12650 759 0,'-3'-4'460'0,"0"-4"-29"16,2 4-87-16,-2 7-126 16,1 8-51-16,-6 11-79 15,1 8-19-15,0 12-23 16,4 5-10-16,3 5-14 15,1-2-5-15,4-2-5 16,-1-10 1-16,-2-13 18 16,3-2 9-16,-3-15 27 15,-2 0 14-15,4-5 2 16,-4-7-4-16,0 2-28 16,0 1-18-16,0-1-24 0,0 2-9 15,0 0 232-15</inkml:trace>
  <inkml:trace contextRef="#ctx0" brushRef="#br0" timeOffset="189867.442">6550 15768 531 0,'-11'0'277'0,"-4"0"-80"16,6 1-73-16,18 0-52 16,13 3-9-16,30-4 0 15,17 0 0-15,34 1 0 16,16-1 5-16,21-3 13 16,17 6 3-16,3-1-18 15,6 4-13-15,-11 0-27 16,-16-4-4-16,-20-2-3 15,-15 0 8-15,-14 0-122 16</inkml:trace>
  <inkml:trace contextRef="#ctx0" brushRef="#br0" timeOffset="193777.8669">8234 15789 347 0,'-29'-4'185'0,"-31"-2"-14"15,4 2-20-15,11 3 5 16,7-1-11-16,15 2-42 16,7 5-30-16,19-2-51 0,13 3-7 15,26-3 3-15,15-1 8 16,28-2 10-16,8 0-3 16,22-4 37-16,11 2 12 15,8-1 10-15,7-3 5 16,4 4-44-16,-6-3-11 15,-19 1-9-15,-13 1-5 16,-22 1-4-16,-14 2-6 0,-9 3-77 16,-4 4-151-16</inkml:trace>
  <inkml:trace contextRef="#ctx0" brushRef="#br0" timeOffset="194357.9712">9634 15784 500 0,'-1'-7'286'0,"-1"-5"-40"16,2 2-24-16,0 4-54 16,0 4-41-16,0 8-60 15,0-6-24-15,0 15-36 16,7 57 6-16,0-6 6 16,-1 9 1-16,1 3 0 15,-2-1 2-15,-1-14 2 16,0-8 3-16,0-11-12 0,4-6-67 15</inkml:trace>
  <inkml:trace contextRef="#ctx0" brushRef="#br0" timeOffset="194721.9287">9173 16283 617 0,'-9'-2'303'0,"-8"-2"-97"16,2 0-78-16,9 4-66 15,8 0-14-15,19 0-13 16,20 4 2-16,25 2 18 16,20-2-1-16,40 0 3 15,7 1-2-15,23 1-14 16,-3 0-1-16,-14 3-11 16,-17-4-3-16,-23-5 2 15,-12-1-2-15,-32-5-93 16,-6-1-89-16</inkml:trace>
  <inkml:trace contextRef="#ctx0" brushRef="#br0" timeOffset="195109.7092">9259 16266 505 0,'-2'-4'313'16,"-2"-5"3"-16,2 9-198 15,1 4-23-15,-2 15-38 16,0 11-11-16,2 27 27 16,5 12 0-16,0 13 3 15,1 1-12-15,-1-3-29 16,-5 0-4-16,3-5-14 16,1-2 3-16,2-16 4 0,1-13 3 15,6-13 6 1,0-11-11-16,-1-9-103 0,-2-4-135 15</inkml:trace>
  <inkml:trace contextRef="#ctx0" brushRef="#br0" timeOffset="195422.8203">9141 17056 813 0,'2'0'302'0,"8"0"-203"16,13 2-14-16,28 0 33 15,13-2 5-15,41 1-19 16,20 0-2-16,10 2-21 15,9 5-12-15,-11-4-17 16,-8-1-5-16,-13-3-18 16,-12-6-4-16,-10-2-25 15,-13-5-55-15,-6 3-164 16,-8 1-171-16</inkml:trace>
  <inkml:trace contextRef="#ctx0" brushRef="#br0" timeOffset="195767.8113">10466 16340 821 0,'-2'-5'411'15,"-2"-4"-157"-15,0 10-113 16,-1 4-42-16,3 19-68 16,2 15-18-16,7 23 0 15,1 12 5-15,4 9 5 16,0-6 1-16,-4 3-6 15,0-3 4-15,-3-16 7 16,-2-4 6-16,-1-24-49 16,-2-11-70-16</inkml:trace>
  <inkml:trace contextRef="#ctx0" brushRef="#br0" timeOffset="196296.5994">9577 16604 739 0,'0'0'343'0,"4"-4"-146"15,4 3-24-15,15 1-48 16,7-1-13-16,11 2-24 15,5 1-9-15,-4 2-23 16,-4-1-11-16,-14 3-15 16,-9-4-5-16,-9 2-11 15,-6 3-4-15,-8 3-7 0,-5 4-2 16,-6 9-3-16,-9 1-1 16,0 6 3-16,1-2 1 15,0-2 4-15,5-3 1 16,9-6-3-16,9-1-3 15,15-8 0-15,11 1 0 16,12-4 3-16,0-5 4 16,3-2 4-16,-2-2 11 15,-10-3-68-15,0 0-48 0,-10-1-201 16</inkml:trace>
  <inkml:trace contextRef="#ctx0" brushRef="#br0" timeOffset="196478.6452">9566 16735 775 0,'5'0'381'15,"5"-1"-120"-15,16 0-106 16,10 1-26-16,16 0-38 16,-3-4-25-16,6 3-35 15,-8 0-10-15,-6-1-74 16,0 1-109-16</inkml:trace>
  <inkml:trace contextRef="#ctx0" brushRef="#br0" timeOffset="196688.7971">9865 16509 1066 0,'7'0'406'0,"11"0"-306"16,4 4-45-16,12 5-31 15,1-3-12-15,-3-1-54 16,-2-1-53-16</inkml:trace>
  <inkml:trace contextRef="#ctx0" brushRef="#br0" timeOffset="196815.7303">10147 16460 865 0,'0'3'385'0,"-1"10"-184"15,-3 2-43-15,2 9-53 16,2 2-35-16,3 7-39 16,3 4 29-16</inkml:trace>
  <inkml:trace contextRef="#ctx0" brushRef="#br0" timeOffset="197257.6742">9833 17105 1071 0,'1'-3'465'0,"-1"-1"-275"16,-3 5-45-16,2-1-83 15,0 18-33-15,-2 59-14 16,4-18 0-16,7 16 0 15,-3 3 5-15,2-5-40 16,6-8-53-16</inkml:trace>
  <inkml:trace contextRef="#ctx0" brushRef="#br0" timeOffset="197668.6934">9366 17569 722 0,'-2'0'327'0,"-2"-2"-119"15,9 2-133-15,-5 0-43 16,30 2 26-16,67-2 40 16,-9-6 33-16,29 2 31 15,9 0-22-15,9-1-43 16,-6 4-31-16,-19-2-37 0,-8 4-4 15,-32-1 6-15,-12 2-46 16,-24 1-144-16</inkml:trace>
  <inkml:trace contextRef="#ctx0" brushRef="#br0" timeOffset="197982.0141">9382 17601 852 0,'2'0'334'0,"0"11"-177"16,2 6-71-16,1 15 23 15,2 14-5-15,-2 16-4 16,-1 12-3-16,2 11-31 16,-1-6-4-16,3-11-30 15,-1-10-5-15,5-16 14 16,3-3-39-16,6-13-199 0,4-7-317 15</inkml:trace>
  <inkml:trace contextRef="#ctx0" brushRef="#br0" timeOffset="198300.9301">9354 18162 1047 0,'0'1'378'0,"6"3"-272"15,14 2-56-15,20-2 9 16,18 2 19-16,35-4 19 15,9 4 3-15,21 2-12 16,8 1-17-16,-2-4-39 16,-1-6-11-16,-8-12 4 15,-9-4 4-15,-18 0-50 16,-10 4-50-16,-36 13-186 0</inkml:trace>
  <inkml:trace contextRef="#ctx0" brushRef="#br0" timeOffset="198646.6715">10403 17542 589 0,'-3'-1'342'16,"-2"0"-75"-16,0 5-107 16,-4 4-41-16,8 15-49 15,1 6 7-15,8 23-8 16,4 13 5-16,2 22-6 15,-1 9-18-15,-3-9-7 16,-1-10-11-16,-4-24 33 16,2-9-61-16,0-11 96 15</inkml:trace>
  <inkml:trace contextRef="#ctx0" brushRef="#br0" timeOffset="199155.8323">9593 17800 669 0,'7'-2'351'16,"6"1"-51"-16,11 0-178 15,11 1 4-15,4 0-26 16,2 0-13-16,-6 5-22 16,-12 0-10-16,-9 3-18 15,-8 5-8-15,-13 2-13 16,2 8-5-16,-14 3-1 0,-4 1-4 16,-4 5 1-16,-5 0 0 15,4-3-3 1,7 0 1-16,11-9-5 0,8-6-1 15,11-5-1-15,10-6 2 16,9-2 4-16,6 1 3 16,-2-5-1-16,-5 0-42 15,0-2 9-15</inkml:trace>
  <inkml:trace contextRef="#ctx0" brushRef="#br0" timeOffset="199353.6433">9601 17989 778 0,'2'-4'421'0,"9"-3"-21"16,9 1-261-16,15 3-99 16,10 3-4-16,5-3-24 15,-2 4-6-15,-6-1-58 16,-5-1-60-16</inkml:trace>
  <inkml:trace contextRef="#ctx0" brushRef="#br0" timeOffset="199693.7728">9890 17799 842 0,'8'-1'338'0,"7"-1"-185"0,7 2-119 15,1-3 0-15,8 2-12 16,1 1-7-16,-1-2-31 16,0 1-44-16,-6-5-112 15,-5-2-65-15,-1-5 3 16,-3-2 45-16,-1-1 191 15,-2 1 131-15,-2 1 126 16,-3 5 50-16,-7 4-21 16,4 8-52-16,-10 9-74 15,-2 5-45-15,5 8-55 16,-1 11-17-16,6 4-27 16,4 3 12-16,1-3-104 15</inkml:trace>
  <inkml:trace contextRef="#ctx0" brushRef="#br0" timeOffset="208001.6488">9876 18234 643 0,'1'-6'343'0,"-2"-3"-67"0,0 4-36 16,-4 11-73-16,0 8-41 15,2 19-63-15,1 16-14 16,3 16-17-16,-2 6-7 15,3-9-5-15,0-6-20 16,2-18-213-16</inkml:trace>
  <inkml:trace contextRef="#ctx0" brushRef="#br0" timeOffset="208954.8326">7849 18664 400 0,'1'0'164'16,"3"0"-64"-16,23 1-72 15,13-1 7-15,29 0 50 16,25 0 29-16,30-4 31 15,20 3 2-15,31-2-25 16,2 3-30-16,17-1-52 16,-2 2-20-16,-14 1 38 15,4-2 13-15,-21 2 12 16,-10-5 7-16,-13 0-50 16,-13-1-13-16,-18 3-30 15,-13-3-54-15</inkml:trace>
  <inkml:trace contextRef="#ctx0" brushRef="#br0" timeOffset="212054.0266">8807 18606 447 0,'1'-3'263'0,"4"-3"-15"15,1 0-46-15,-5 5-47 16,-1 0-26-16,-3 5-39 15,2-4-9-15,0 0-18 16,-13 9-5-16,-42 37-19 16,25-29-9-16,11-7-14 15,10-5-1 1,1 1 0-16,-24 12-2 0,9-7-4 16,4-9-5-16,24-4-8 0,3-1-3 15,8-5-4-15,7 2 2 16,7-5 3-16,0-4 1 15,6-4 5-15,1 7 0 16,-7-3 3-16,-4 2 4 16,-9 5 4-16,-7-5 3 15,-4 9 5-15,-6 1 1 0,-7 3-2 16,-1 5-1-16,-9 1-4 16,0 0-2-16,-5 9-1 15,-4-2-2-15,2 3-4 16,-1 1 1-16,8-6 1 15,-2 1 2-15,3-7 2 16,0 4 0-16,0-5-1 16,0-3-3-16,6 2-3 15,3-3-2-15,6 0-9 16,2 0-3-16,3 4-3 16,-3-4-1-16,0 0 3 15,17 4 2-15,44 8-3 16,-24-4 1-16,6 3 3 15,-3-1 2-15,-6-2 9 16,-4 5 5-16,-13-7 3 0,-4 1 4 16,-6-3 6-16,-2-4 6 15,-8-2-1-15,-5-4-2 16,-6-2-11-16,-8 2-6 16,-6-6-4-16,1 0-2 15,-7 2-4-15,8-1-5 16,8 9-6-16,6-4-3 15,12 6-9-15,1 3-1 16,10 1 3-16,7 3 5 16,5-6 10-16,6-1 4 0,-2-1 5 15,1-1 2-15,-7-4 9 16,-9-2 5-16,-2-2 5 16,-7 0 1-16,-1-5-2 15,1 3-1-15,-6-4-6 16,2-2-2-16,-3 10-4 15,-3 1-5-15,2 7-12 16,1 0-5-16,4 12-6 16,1 4 2-16,-1 0 9 15,-1 9 4-15,-1-4 7 16,1-2 2-16,1-1 5 16,4-5 4-16,-4-7 11 15,0-4 6-15,0-6 3 16,-1 3-2-16,-1 0-10 0,1-8-8 15,-1-8-10-15,-3-31-3 16,8 33-8-16,1 1-1 16,5 10-5-16,-2 3-2 15,1 5 0-15,-2 7-1 16,-6-2 7-16,0 6 4 16,-1 0 8-16,0-1 2 15,1 1 5-15,-1-4 3 16,-5-6 10-16,-1-2 5 0,-6-4 1 15,0-5 0 1,-5-2-8-16,-4-3-4 0,3-1-9 16,5 4-5-16,5-1-10 15,3 2-8-15,11 5-9 16,-2 1 0-16,10 2 3 16,3 5 7-16,-2-4 11 15,3-3 4-15,0-2 4 16,3-2 3-16,-6-2 8 15,-1 2 2-15,-10-4 23 16,-3 5 4-16,-3 1 2 16,-3 2-1-16,4 1-21 15,1 0-5-15,-4 1-7 16,-8 4-3-16,-26 14-4 16,32-11-1-16,6-3-2 15,-1 3 0-15,2-8 0 16,5-4-1-16,1-2 1 15,3-3 2-15,7 0-2 0,-8 2 1 16,5 4 2-16,-4-4 0 16,-2 7 4-16,-2 0 2 15,-9-1-3-15,0 1-1 16,2 0-2-16,1 0-2 16,-3 1 2-16,-8 5 1 15,-27 16 0-15,34-21 0 16,2-1-1-16,1 0-2 0,2-1-4 15,0-1-2-15,0 1 0 16,0 0 1-16,3-1 3 16,4-2 1-16,2 2-1 15,22-5 1-15,-31 8-55 16,4 3-59-16</inkml:trace>
  <inkml:trace contextRef="#ctx0" brushRef="#br0" timeOffset="212922.9021">8436 18027 635 0,'-1'-2'302'0,"1"-5"-103"15,-3-4-30-15,5-2-36 16,0-5-13-16,1 1-19 16,2 4-5-16,0-4-20 15,-1 6-12-15,1-1-12 16,-4 5-9-16,0 10-24 15,-1 5-5-15,-3 16-17 16,0 4-5-16,-1 9 9 16,1 2 4-16,2-5 2 15,1-4 3-15,1-5-42 16,-1-5-66-16</inkml:trace>
  <inkml:trace contextRef="#ctx0" brushRef="#br0" timeOffset="213189.1568">8730 17866 940 0,'-1'-2'467'0,"-3"2"-149"0,-3 9-184 15,-1 8-39-15,-8 14-39 16,-1 5-4-16,-4 9-13 15,-3 1-8-15,0 4-11 16,-1 3-3-16,5-4-3 16,1-4 1-16,7-7 7 15,1-5-23-15,7-15-93 16,2-3-102-16</inkml:trace>
  <inkml:trace contextRef="#ctx0" brushRef="#br0" timeOffset="213473.2633">8822 18061 862 0,'-2'0'415'0,"-2"2"-157"16,2 2-134-16,2-4-20 15,-1 0-19-15,0 0-2 16,0 8-2-16,-2 0-6 16,-4 30-20-16,10-31-6 0,4 1-9 15,4-1-5-15,1-4-10 16,0 2-5-16,0-2-8 16,-3 0 13-16,1 1-83 15,-2-2-51-15,4-3-167 16</inkml:trace>
  <inkml:trace contextRef="#ctx0" brushRef="#br0" timeOffset="213691.8429">8927 18046 794 0,'-3'0'393'0,"-7"0"-141"16,8 4-54-16,-3 2-85 15,1 2-26-15,3 4-24 16,-3-1 1-16,4 4 7 15,-1 4 4-15,1 5 5 16,1 4-6-16,1 2-16 0,2 2-8 16,-1-3-17-1,-1-6-6-15,-1-6-7 0,1-4 0 16,-2-6 11-16,1-3-30 16,-1-3-91-16</inkml:trace>
  <inkml:trace contextRef="#ctx0" brushRef="#br0" timeOffset="218221.6357">8036 15498 811 0,'-16'-8'419'0,"-24"-2"-101"0,-2 4-65 16,-7 6-92-16,-5 6-45 16,-1 12-81-16,-4 7-25 15,3 17-36-15,9 13-10 16,21 13-8-16,16 8-3 16,23 11 15-16,17-4 7 15,21-7 11-15,8-8 6 16,15-25 2-16,4-15 1 15,15-28 8-15,10-15 3 0,0-30 23 16,-8-13 20-16,-22-25 42 16,-13-6 28-16,-30-1-1 15,-19 5-10-15,-26 22-21 16,-24 7-24-16,-38 18-6 16,-13 7-14-16,-14 12-18 15,4 9-70-15,19 8-119 16,18 6-70-16</inkml:trace>
  <inkml:trace contextRef="#ctx0" brushRef="#br0" timeOffset="218543.8503">7992 15498 746 0,'-2'1'458'0,"-5"1"-23"16,2 8-195-16,2 15-138 15,3 7-34-15,2 27-38 16,1 10-7-16,4 14-11 16,-3 1 11-16,-2-10-89 15,0-5-71-15</inkml:trace>
  <inkml:trace contextRef="#ctx0" brushRef="#br0" timeOffset="218881.8108">7608 15828 924 0,'5'-1'373'0,"24"-5"-214"15,17-5-39-15,30 0 0 16,22 1-21-16,16 4-38 15,5 5-12-15,-5-1 11 16,-13 0-54-16</inkml:trace>
  <inkml:trace contextRef="#ctx0" brushRef="#br0" timeOffset="220024.4357">8009 16118 595 0,'-2'5'291'0,"0"3"-93"15,-2-1-92-15,3 3-14 16,-1 3-31-16,1 3-12 16,1 6-16-16,1 3-2 15,1 1-9-15,-1 1-7 16,2 3-9-16,-2 1-1 15,2 4 0-15,1-2-2 16,-2 1 1-16,-1-2-2 0,1 3 1 16,1 3-1-1,-3-4 1-15,1 4 1 0,-1 2-1 16,-2-6 1-16,0 2 0 16,1 2-1-16,1-6 1 15,-2 4 0-15,1 1-2 16,-4-5 9-16,1 5 21 15,0-3 3-15,1 1 5 16,1 2-6-16,0-3-15 16,1 2-1-16,-2 1-1 15,1 3-2-15,0-2-1 16,0-1 1-16,1-1 3 16,-3 2 2-16,1 4 2 15,-2-6 0-15,1 2 3 16,-3-3 1-16,1-1 0 15,0 4-5-15,3-3-6 16,3 0-4-16,0 4-6 0,3-3 0 16,-2-1 0-16,-1 1 0 15,1-5 0-15,-1 4-1 16,-3 1 0-16,2-5 0 16,-2 0-1-16,1 2 0 15,1 0 0-15,-1-2 0 16,1-1 0-16,-3-3-2 15,2 3 0-15,3 3 1 16,-3 4-2-16,-1 1 3 0,6-6 0 16,-3-1 0-16,1-3 0 15,2 2 1 1,-2-2-1-16,-2 3 0 0,1 0-1 16,-3-7 0-16,3 3-1 15,1-9 0-15,0 0 1 16,3 2-1-16,-6-1 1 15,2 4-2-15,-2-2 0 16,-1 2 2-16,-1-3 0 16,3 1-7-16,3-6 13 15</inkml:trace>
  <inkml:trace contextRef="#ctx0" brushRef="#br0" timeOffset="220812.6422">7999 16200 675 0,'-4'2'320'0,"-1"4"-115"0,-3 1-23 16,-4 5-34-16,-2 1-15 16,-3 6-42-16,-5 4-22 15,0 2-40-15,5 2-12 16,0-1-7-16,4-5-2 16,0-2-5-16,1-4 0 15,6-7-3-15,1-1 0 0,5-7 2 16,4 0 1-16,3-6 1 15,-1-5 0-15,1-5-2 16,5-6-2-16,-1-5-3 16,7 0 0-16,0-3 3 15,-3-2 0-15,0 4 5 16,-2 1 11-16,-4 8 18 16,-2 6 4-16,-7 5 4 15,2 5-9-15,1 3-13 16,-1 2-2-16,-2-2 4 15,0 0 5-15,0 1 8 16,6 17 2-16,42 38 5 16,-25-26-3-16,8 6-11 15,3-2-3-15,0-4-5 16,0-4 2-16,-7-10-20 16,-6-1 207-16</inkml:trace>
  <inkml:trace contextRef="#ctx0" brushRef="#br0" timeOffset="276901.0992">18988 10095 470 0,'2'-2'317'15,"1"-3"-24"-15,5-10-55 16,3-7-37-16,1-13-23 0,4-2-8 16,-3-8-20-16,-2 3 1 15,0 9-66-15,-2 9-10 16,-2 14-25-16,-4 6-31 16,-1 9-2-16,1 9-19 15,3 20-23-15,2 10 1 16,2 16 10-16,-2 2 3 15,-5-1 7-15,-1-3 3 16,-6-8 3-16,0-3 6 16,2-11-61-16,2-6-84 0</inkml:trace>
  <inkml:trace contextRef="#ctx0" brushRef="#br0" timeOffset="277195.5782">19453 10043 1091 0,'7'3'449'16,"6"3"-239"-16,16 0-96 0,9-1-1 16,23-1-30-16,13-4-28 15,10-5-35-15,-2 1-3 16,-10-4-98-16,-11-1-99 16</inkml:trace>
  <inkml:trace contextRef="#ctx0" brushRef="#br0" timeOffset="281240.8372">20332 9890 962 0,'5'-20'431'0,"9"-25"-200"16,-2 4-17-16,-3 9-99 16,0 7-22-16,-7 11-18 15,0 4-26-15,1 6 21 16,-3-1 2-16,-3 3-35 16,2 2-12-16,0 0-29 15,1 13-10-15,13 64-2 16,-4-19 5-16,2 10 10 15,1 1-15-15,-3-15-180 16</inkml:trace>
  <inkml:trace contextRef="#ctx0" brushRef="#br0" timeOffset="281456.9601">20123 10168 910 0,'11'-5'480'0,"12"-1"-120"16,27-3-179-16,14-1-28 15,12 7-66-15,-3-3-21 16,-4 8-30-16,-4 2-16 16,-12-2-20-16,-4 3-51 15,-14 1-256-15</inkml:trace>
  <inkml:trace contextRef="#ctx0" brushRef="#br0" timeOffset="281841.9075">20419 10273 913 0,'0'-1'480'0,"0"0"-123"16,0 1-145-16,-1 0-109 15,-1 0-26-15,0 3-23 16,-1 16-14-16,-32 38-20 16,28-29-9-16,10 0-7 15,12-2-1-15,2-10 3 16,1-1 0-16,3-8 1 16,-1-5-8-16,3-7-52 0,2-9-38 15,-1-9-70 1,-2-4-8-16,-8-5 49 0,-4 0 39 15,-4 1 68-15,-2 3 17 16,-4 13 51-16,-3 9 12 16,-7 16 32-16,1 10 5 0,3 20-44 15,0 8-11-15,6 13-24 16,2 2-6-16,2-4-1 16,3-3 1-16,5-15 30 15,2-6-76-15,9-12-301 16</inkml:trace>
  <inkml:trace contextRef="#ctx0" brushRef="#br0" timeOffset="282231.5223">20940 9994 837 0,'3'0'471'0,"5"-4"9"15,13 2-319-15,10 1-21 16,17-2-26-16,5 2-23 16,2-2-37-16,-3 7-13 15,-16-1-14-15,-8 5-5 16,-20 7-8-16,-9-4-2 15,-17 8-2-15,-12 6-1 16,-10 2-1-16,-3 9-2 16,3-1-2-16,7-5-2 15,19-4 1-15,6-8-2 0,19-3 2 16,9-4 4-16,13-7 3 16,7-4 2-16,9-5-2 15,0-3-2-15,-6-2-47 16,-9 5-72-16,-8-2-255 15</inkml:trace>
  <inkml:trace contextRef="#ctx0" brushRef="#br0" timeOffset="282433.8055">21021 10129 875 0,'0'-3'469'0,"3"-5"-102"16,11 3-124-16,17 0-120 0,12 3-30 16,14 2-45-16,6 2-15 15,-5-2-7-15,-2 4-67 16,-10-2-220-16</inkml:trace>
  <inkml:trace contextRef="#ctx0" brushRef="#br0" timeOffset="282641.6852">21499 9826 1076 0,'16'1'484'16,"14"1"-243"-16,9 2-139 15,-1-4-32-15,6 0-29 16,-5 0-77-16</inkml:trace>
  <inkml:trace contextRef="#ctx0" brushRef="#br0" timeOffset="283518.1846">21882 9783 843 0,'8'-7'439'16,"2"-9"-110"-16,13 1-154 15,7 3-32-15,6 3-43 16,4 9-17-16,-2 7-41 16,-4 7-13-16,-16 3 7 15,-11 3 4-15,-19 5 10 16,-16 4 0-16,-14 6-16 16,-4-1-7-16,10-4-11 0,10-9-1 15,19-10-1-15,14-9 11 16,25-9 29-16,13-5 20 15,20-3 14-15,-2 2-6 16,-7 8-32-16,-8 5-19 16,-22 6 282-16</inkml:trace>
  <inkml:trace contextRef="#ctx0" brushRef="#br0" timeOffset="296136.7028">15966 5898 942 0,'12'12'342'0,"10"6"-219"0,33 9-109 16,17-2 11-16,34-7 48 16,12-8 3-16,13-8-4 15,-1-2-13 1,-18-5-29-16,-10 2-8 0,-24-1-9 15,-22 4-12-15,-26 8-90 16,-15 2-65-16,-31 0-192 16</inkml:trace>
  <inkml:trace contextRef="#ctx0" brushRef="#br0" timeOffset="296338.8806">16743 5905 628 0,'-10'-16'342'0,"-6"-13"-79"15,7 7-58-15,12 8-79 16,8 9-38-16,13 13-48 15,8 8-11-15,13 13-19 16,8 6-5-16,-5 0 8 16,-3 2 15-16,-22-11 39 15,-11 0 17-15,-17-7 18 0,-10-4-8 16,-5 1-34-16,-2-3-16 16,-1-1-80-16,4-3-80 15</inkml:trace>
  <inkml:trace contextRef="#ctx0" brushRef="#br0" timeOffset="296685.8234">17481 5745 792 0,'5'-15'427'0,"6"-22"-77"15,-4 5-64-15,-1 4-68 16,-4 3-30-16,-2 14-57 15,3 5-25-15,-3 6-58 16,-3 10-22-16,3 14-26 16,-1 8-10-16,4 15 2 0,2 6 5 15,3-2 4-15,-1-5-3 16,4-7-159-16,3-5 48 16</inkml:trace>
  <inkml:trace contextRef="#ctx0" brushRef="#br0" timeOffset="297038.8483">17915 5782 823 0,'14'-2'414'15,"1"1"-130"-15,16 0-117 16,9 1-15-16,4-2-61 0,11 0-32 16,-2 0-23-16,-1 1-49 15</inkml:trace>
  <inkml:trace contextRef="#ctx0" brushRef="#br0" timeOffset="297318.8392">18544 5548 1104 0,'4'-17'475'0,"1"-15"-255"16,5-2-28-16,-9 4-53 15,3 3-13-15,0 10-32 16,-8 6-20-16,7 18-49 16,0 8-18-16,1 13-19 15,3 5-1-15,4 9 8 16,-3-2 4-16,8-1-51 16,0-2-71-16,-4-7-285 15</inkml:trace>
  <inkml:trace contextRef="#ctx0" brushRef="#br0" timeOffset="297491.8384">18439 5775 894 0,'7'-3'445'0,"5"1"-139"16,10-3-169-16,6 2-37 15,16 0-57-15,1-1-19 16,5 4-16-16,-8 1-17 0,-8 4-182 15</inkml:trace>
  <inkml:trace contextRef="#ctx0" brushRef="#br0" timeOffset="297837.6546">18551 5911 889 0,'-3'3'404'0,"-2"4"-151"16,-1 5-83-16,-1 0-38 16,4 1-20-16,-1 0-45 15,4 1-20-15,5-1-30 16,2-1-6-16,10 1-5 16,3-4 0-16,4-7 0 15,0-3-19-15,-5-13-70 0,0-1-40 16,-4-2-60-16,-2 2 9 15,-3 2 65-15,-5 4 42 16,-3 0 71-16,-2 6 21 16,0 10 63-16,-4-1 15 15,0 15 10-15,1 1-8 16,3 8-54-16,1 7-16 16,0 0-20-16,1-2-4 15,2-2-4-15,-2-5 0 0</inkml:trace>
  <inkml:trace contextRef="#ctx0" brushRef="#br0" timeOffset="298212.8207">18966 5679 1231 0,'8'-1'501'0,"11"-3"-294"15,1 0-58-15,12 2-54 16,1-3-18-16,9 5-38 16,-1 1-14-16,-9 4-12 15,-5 4-4-15,-19 5-4 16,-9 3-4-16,-18 11-1 0,-6 5 1 15,-10 9 1-15,1 0 1 16,7-5 1-16,6-5 0 16,13-7-3-16,8-7 1 15,8-4 0-15,6-7 2 16,14-1 2-16,1-5 1 16,5-5-3-16,0-1 10 15,-4-13-126-15,1 2-101 0</inkml:trace>
  <inkml:trace contextRef="#ctx0" brushRef="#br0" timeOffset="298384.7264">19047 5870 821 0,'1'-3'506'15,"4"-1"4"-15,6-2-344 16,9-2-51-16,13 4-72 15,9 3-12-15,10 3-29 16,-1-1-95-16</inkml:trace>
  <inkml:trace contextRef="#ctx0" brushRef="#br0" timeOffset="298593.7931">19364 5551 1273 0,'6'-3'495'16,"13"-3"-352"-16,8 5-60 0,4 0-54 16,2-1-16-16,4 2-80 15,-1 0-121-15</inkml:trace>
  <inkml:trace contextRef="#ctx0" brushRef="#br0" timeOffset="298886.943">19691 5469 1054 0,'6'-2'497'0,"7"-11"-186"15,4 3-85-15,8 8-96 16,-2-4-36-16,2 8-57 15,-7 4-13-15,-9 2-8 16,-3 8-4-16,-13 3-3 16,-7 2-1-16,-4 6 0 15,-3-6-1-15,9-2-2 16,6-3-1-16,9-5 0 0,8-1 0 16,7-6 12-16,4-3 13 15,9-2 10-15,2-2 2 16,2 2-8-16,-1-1-10 15,-9 0-11-15,-4-2-1 16,-6 1-94-16,-7 1-577 16</inkml:trace>
  <inkml:trace contextRef="#ctx0" brushRef="#br0" timeOffset="308496.5044">9616 15798 106 0,'-26'2'76'0,"-29"3"20"16,11 4 1-16,18-3 12 15,13 2-10-15,19 1-7 16,11-3 7-16,28-1 19 15,15-5 14-15,31-3-1 16,17-9-16-16,33-1-36 16,11-2-22-16,13-3-22 15,11 6-1-15,-1 4 13 0,2 0 4 16,-6 5 3-16,-15 1 2 16,-11 1-18-16,-9 0-5 15,-10 1-7-15,-5-4-6 16,-14-3-4-16,-6 2 6 0,-25-5-76 15,-8 1-109 1</inkml:trace>
  <inkml:trace contextRef="#ctx0" brushRef="#br0" timeOffset="310601.6106">11417 15673 558 0,'-2'-2'290'0,"-2"2"-42"0,2 9-200 16,1 5-34-16,0 8-5 15,1 2 1-15,0 6 6 16,0 0 11-16,1-1-4 15,0 0 2-15,-2-9 5 16,1-2 2-16,-2-10 47 16,-2-5 20-16,1-6 13 15,-3-6-1-15,0-12-35 16,-2-5-12-16,1-7-7 16,-1-5-4-16,0 0-12 15,-1-1-11-15,2 3-13 16,1 8-6-16,0 9-4 15,6 6-1-15,-1 7-13 16,1 2-8-16,8 9-10 16,2 4-4-16,6 1 8 15,7 4 5-15,6-4 9 16,5-1 0-16,12 2 2 0,5-2 2 16,0 0 3-16,-4 2 4 15,-14-1 3-15,-7 1-1 16,-10 3-4-16,-10 0-2 15,-6 5 0-15,-1 0 1 16,-9 0 5-16,1 0 3 16,-10-3 3-16,-7-3 0 15,-10 0 2-15,0-3-3 16,-7 6-5-16,0 3-1 0,4-2-5 16,6 3-2-16,13-8-4 15,7 0-3-15,14-3-2 16,3-8 2-16,9-7 6 15,4-5 2-15,7-11 5 16,4 0-3-16,1-4-1 16,-1 0 1-16,-3 3-1 15,-5 2 3-15,-4 5 3 16,-2 0 0-16,-6 7 3 16,-1 2 2-16,-7 5-2 15,-5 3-3-15,-13 6-4 16,-5 3-2-16,-8 5 3 15,-2-1 1-15,-4 2 3 16,3-4-1-16,7-4-1 16,7-4-1-16,12-4-6 15,6-2-4-15,7-5-4 0,7-2-1 16,9-4 2-16,2-1 2 16,9 0-1-16,4 2 1 15,2 4 1-15,1 1 2 16,-11 4 4-16,-3 0 3 15,-15 4 7-15,-5 1 6 16,-10 4 2-16,-8 0 0 16,-8 0-4-16,-2 1-4 15,-5-5 1-15,-1 1 0 0,3-3 1 16,-2-3-2-16,10-5-4 16,2-1-5-16,7-3-8 15,8-1-4-15,5 2-5 16,3-1-1-16,9 3 4 15,2 1-1-15,6 7 0 16,1 1 2-16,0 3 1 16,0 7 2-16,3 0 5 15,0 5 3-15,-6 2 5 16,-7-4 3-16,-11 0 7 16,-3-5 6-16,-11-2 8 15,-4-2 1-15,-7-6-1 16,-4-5-40-16,1-6-381 15</inkml:trace>
  <inkml:trace contextRef="#ctx0" brushRef="#br0" timeOffset="310889.9173">11328 15355 907 0,'0'1'385'0,"6"2"-215"15,6 0-25-15,12-1-42 16,8 2-31-16,11-2-42 15,3 0-5-15,4 0-22 16,0-2-72-16</inkml:trace>
  <inkml:trace contextRef="#ctx0" brushRef="#br0" timeOffset="311289.6601">11724 15254 640 0,'0'-7'382'0,"1"-6"-10"16,9 3-223-16,8-1-31 15,5 5-49-15,2 6-18 16,9 4-23-16,-6 5-4 15,-1 5-5-15,-12-1-1 16,-15 2 4-16,-8 0 0 0,-11 2 1 16,3-1 0-16,-1-3-2 15,3-3-2-15,9-5-12 16,2-3-5-16,11-1-2 16,4-1 1-16,10 1 10 15,3 3 1-15,-1 6 0 16,1 3 0-16,-10 6 12 15,-5 1 16-15,-16 1 20 16,-7 0 3-16,-13-3-8 16,-9-6-8-16,1-4-9 15,7-6-50-15,4-7 100 16</inkml:trace>
  <inkml:trace contextRef="#ctx0" brushRef="#br0" timeOffset="312801.5996">9862 17353 466 0,'3'0'191'0,"2"-3"-103"16,9 0-10-16,19-3 1 15,8 0 18-15,41 1 7 16,11-1 13-16,21 6-1 15,6 0-29-15,4 2-34 16,3 1-20-16,-2-2-15 16,-2-2-2-16,-9-8 1 15,-4 3-1-15,-17-5 1 16,-13 1 7-16,-24 4-185 0</inkml:trace>
  <inkml:trace contextRef="#ctx0" brushRef="#br0" timeOffset="315461.7978">11376 17120 625 0,'-1'-2'308'0,"-1"-3"-113"0,2 3-75 16,-1 2-69-16,1 0-36 16,0 15-29-16,6 45-2 15,-1-20 4-15,-1 5 5 16,2 1 10-16,-3 0 6 0,0-8 7 15,-3-8 1-15,-1-10 2 16,-3-7 3-16,3-9 8 16,-1 0 3-16,-2-11-2 15,1-2-5-15,-3-8-13 16,1-3-5-16,1-6-4 16,-1-5 1-16,-1-7 0 15,-1-1 1-15,1-1 0 16,0 3-1-16,-3 4 0 15,3 7 6-15,0 10 15 16,1 2 6-16,7 9 0 16,-2 2-15-16,7 4-21 15,1 2-10-15,10 2-5 16,9 1 5-16,11 0 2 16,10-2 2-16,10 5 3 15,4 2 3-15,-2-1 5 16,-7 5 2-16,-16-2 2 0,-12 1-1 15,-8 0 1-15,-3-4 1 16,-6-2 2-16,2-2 1 16,-9 0 3-16,-6-1 0 15,-6 7-3-15,-6-1-2 16,-8 9-3-16,-4 2-2 16,-12 1 0-16,-7 5 1 15,1-2-1-15,2-3 3 16,14-6-2-16,9-2-1 0,12-10-2 15,6 0-4-15,8-8 1 16,0-4 0-16,13-4 1 16,2-3 0-16,12-2-2 15,6-1-1-15,6-2 2 16,0 0 1-16,-11 0 4 16,-5 2 5-16,-16 6 6 15,-7 3 3-15,-9 7-3 16,-9 2-3-16,-8 7 1 15,-11 4 1-15,-9 0 2 16,-1 0 0-16,-3 0-6 16,2-2-4-16,13 0-2 15,6-5-1-15,15-5-3 16,5-3-4-16,11-8-2 16,6-1-2-16,14-9 1 15,3 6 3-15,6-4-2 16,5 4 0-16,0 10 3 0,-1-3 2 15,-7 4 5-15,-6 3 3 16,-15-1 5-16,-6 2 5 16,-10 3 2-16,-9-2 2 15,-16 4 1-15,-10-3-1 16,-12 0 1-16,-2 1-2 16,8-3-5-16,9-1-5 15,15-4-6-15,9 0-4 0,15-1-11 16,6-1-2-1,14-4-2-15,9 0-1 0,12 4 5 16,5 0 3-16,4 5 3 16,-4 2 4-16,-12 0 4 15,-4 3 4-15,-16 2 8 16,-11-2 8-16,-6 2 6 16,-13-2 2-16,-17-3 5 15,-6 0-3-15,-15-1-5 16,-5 0-3-16,8 1-13 15,5 0-6-15,15-1-4 16,11-3 0-16,11 0-12 16,7-3-2-16,14 0-9 15,4 0 0-15,16 5 6 16,2-2 1-16,9 6 5 0,6 4 3 16,-6 2 5-1,-2 4 3-15,-19-4 6 0,-9-2 5 16,-13-2 12-16,-2 1 6 15,-12-3 6-15,-8-1 2 16,-13-3-4-16,-12-5-3 16,5-3-7-16,5-2-5 15,12 3-13-15,10 1-5 16,12 2-1-16,4 1-3 0,16-1-5 16,10 2-1-1,11 1-1-15,8 5-6 0</inkml:trace>
  <inkml:trace contextRef="#ctx0" brushRef="#br0" timeOffset="315996.8376">11686 16491 776 0,'-4'0'347'0,"-3"0"-174"16,1 0-56-16,3 7-73 16,6-1-16-16,10 6-5 15,5 1 3-15,2 5 9 16,2 1-2-16,-7 1-5 16,-3 5-2-16,-12-6 7 15,-7 2 2-15,-12-2 2 16,-5-1-18-16,-6-12-110 15,4-5-131-15</inkml:trace>
  <inkml:trace contextRef="#ctx0" brushRef="#br0" timeOffset="316126.7505">11672 16466 773 0,'12'-6'379'0,"8"-6"-121"16,4 3-153-16,5 1-33 15,4 3-41-15,0 5-11 16,-1 4-95-16</inkml:trace>
  <inkml:trace contextRef="#ctx0" brushRef="#br0" timeOffset="316372.5146">11590 16758 784 0,'0'-2'394'0,"2"1"-90"16,8-3-193-16,20 3-63 16,9-1-7-16,9-5-6 15,5 3-7-15,-1-1-6 16,-2 0-4-16,-5 5-94 15,-3 0-121-15</inkml:trace>
  <inkml:trace contextRef="#ctx0" brushRef="#br0" timeOffset="316678.3338">11732 16856 923 0,'3'-2'370'0,"9"-3"-241"16,8-1-31-16,5 1-21 15,7 0-20-15,2 3-18 16,-3 2-7-16,-9 5 10 16,-10 5 8-16,-15 7 7 15,-10 0 1-15,-11 10-22 16,-6-3-8-16,5-3-12 15,3 2-4-15,12-9-5 16,9-4 1-16,7-3 23 16,8-7 7-16,8-3 4 15,7 1 0-15,6-2-24 16,6 0-15-16,3 0 50 16</inkml:trace>
  <inkml:trace contextRef="#ctx0" brushRef="#br0" timeOffset="317305.8515">11692 17314 576 0,'-5'-1'256'16,"8"-3"-134"-16,10 1-29 15,14 0-8-15,16 2-5 16,23 1 14-16,16 1 9 0,29-2 4 15,5 0-8-15,17-1-7 16,2-1-16-16,-12 0-21 16,-7-2-8-1,-27-4-17-15,-14 0-4 0,-20 0 0 16,-4 2-50-16</inkml:trace>
  <inkml:trace contextRef="#ctx0" brushRef="#br0" timeOffset="318535.7733">12856 16176 903 0,'-2'-10'411'0,"-4"-15"-186"16,1 13-31-16,0 2-61 15,0 9-52-15,3 12-75 16,2 6-20-16,2 30-32 16,4 15 8-16,10 40 15 15,1 12 6-15,5 16 15 16,2 6 4-16,0-13 9 15,-1-9 1-15,-2-16-2 16,-5-12 2-16,-8-24 0 16,-2-6 2-16,-6-23-21 15,-2-5-71-15,-6-17-396 16</inkml:trace>
  <inkml:trace contextRef="#ctx0" brushRef="#br0" timeOffset="321031.6546">12869 16070 399 0,'0'-2'269'0,"-3"-8"17"15,-1 6-61-15,-7 6-90 16,-4 4-49-16,-7 15-67 15,-2 5-12-15,-5 10-2 16,2 5 0-16,3-2 2 16,0-5 0-16,13-8 0 15,1-6-1-15,10-18 22 16,8-3 5-16,5-18 12 16,6-8 11-16,5-8 3 15,-5-3 7-15,1 0-1 16,3 4-8-16,-5 8-21 15,-2 7-10-15,-1 14-23 16,-1 8-10-16,4 23-10 16,3 12-4-16,4 16 37 15,4 7-65-15</inkml:trace>
  <inkml:trace contextRef="#ctx0" brushRef="#br0" timeOffset="321540.603">11799 15729 780 0,'3'-2'326'0,"3"2"-124"16,19-1-147-16,15 1 8 15,24 0 30-15,16 1-5 16,8 3-1-16,1-1-14 16,-6 4-24-16,-12-2-10 15,-10-1-35-15,-9-1-33 16</inkml:trace>
  <inkml:trace contextRef="#ctx0" brushRef="#br0" timeOffset="322100.7615">12887 15471 902 0,'-21'-5'409'16,"-27"-6"-182"-16,-5 10-79 16,-5 15-72-16,-4 9-27 15,2 21-43-15,7 5-9 0,20 19-19 16,11 10 0-16,26 9 5 16,16 4 2-16,26-10 17 15,13-12 9-15,16-23 12 16,7-11 6-16,12-22-2 15,3-12 4-15,0-24 24 16,-6-15 22-16,-24-26 30 16,-17-11 22-16,-28-13 42 15,-17-2 1-15,-35 2-9 16,-11 11-34-16,-36 18-77 16,-11 9-29-16,-9 25-42 15,0 6-10-15,19 15-103 16,13 6-64-16,22 6 99 15</inkml:trace>
  <inkml:trace contextRef="#ctx0" brushRef="#br0" timeOffset="322418.4681">12828 15548 1008 0,'-3'-7'500'15,"-1"0"-174"-15,-1 4-157 16,1 5-49-16,2 14-77 15,0 8-26-15,0 19-17 16,1 10 3-16,0 17 4 16,3 8-1-16,3-2-9 15,2-3-79-15,1-18-466 16</inkml:trace>
  <inkml:trace contextRef="#ctx0" brushRef="#br0" timeOffset="322634.7586">12478 15787 1036 0,'6'-3'421'0,"3"-5"-234"16,27 4-113-16,14 2 0 15,23 2 11-15,15 2 0 16,14 5-16-16,9 1-11 15,2 0-28-15,-6-2-9 16,-15-3-27-16,-19-2-62 0</inkml:trace>
  <inkml:trace contextRef="#ctx0" brushRef="#br0" timeOffset="323045.8205">12247 15652 950 0,'4'2'349'15,"6"3"-265"-15,7 3-19 16,10 7 6-16,4 4 10 0,4 4 14 15,-4 0 3-15,-14-3 11 16,-8 0 3-16,-21 2-18 16,-10 4-11-16,-11 5-38 15,-4 0-32-15</inkml:trace>
  <inkml:trace contextRef="#ctx0" brushRef="#br0" timeOffset="323682.7593">13369 15731 397 0,'-6'1'228'0,"-6"3"-42"16,0-1-22-16,6-1-42 15,3 3-33-15,7-1-27 16,7 0-1-16,15-1-7 16,10 1-1-16,27-5-2 15,18-2 0-15,32-1 1 0,21-2 8 16,34-1-8-16,18 0-6 15,17 1-11-15,0 0-13 16,-9 0-10-16,-16-1 37 16,-21-4 28-16,-13 5 2 15,-30 2 3-15,-11 4-39 16,-35 4-65-16,-19 2-82 0</inkml:trace>
  <inkml:trace contextRef="#ctx0" brushRef="#br0" timeOffset="324180.4071">14890 15535 664 0,'-3'0'337'0,"4"2"-120"16,5 3-78-16,-6-5-59 16,14 7-14-16,53 26 19 15,-26-14-3-15,4-1-12 16,-1 2-11-16,-10-7-22 15,-8 0-19-15,-13-5 62 16,-5-1 21-16,-17 6 44 16,-12 2 23-16,-22 10-54 15,-14 10-13-15,-17 9-44 16,4 3-17-16,18 4 43 16</inkml:trace>
  <inkml:trace contextRef="#ctx0" brushRef="#br0" timeOffset="336259.8002">7582 18686 119 0,'38'22'36'16,"37"16"-40"-16,3 3 4 15,5-6 84-15,5 2 12 16,-3 2 0-16,214 118 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42:10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20568 14384 977 0,'-2'-4'398'0,"-1"-1"-252"15,3 7-57-15,0-2-64 16,7 20-10-16,30 49-7 16,-12-23-4-16,9-5-20 15,2-2-83-15</inkml:trace>
  <inkml:trace contextRef="#ctx0" brushRef="#br0" timeOffset="193.5261">21011 14422 880 0,'-4'-1'399'0,"-9"2"-177"0,0 13-60 15,-11 14-34-15,0 11-30 16,-9 14-35-16,-3 6-17 15,0 4-24-15,1-2-7 16,10-2 11-16,9-7-50 16,14-15-115-16,5-10-103 0</inkml:trace>
  <inkml:trace contextRef="#ctx0" brushRef="#br0" timeOffset="572.0905">21049 14550 923 0,'0'-10'422'0,"10"-10"-144"16,6 1-79-16,16 4-94 16,6 9-5-16,8 15-53 15,1 9-17-15,0 16-9 16,-9 3 3-16,-15 9-3 15,-12 4 0-15,-6 3-5 0,-1 0-1 16,-2-7 2-16,11-3 0 16,-1-17-29-16,-1-9-19 15,-1-17-32-15,-10-9-14 16,-8-10 11-16,-4-8 15 16,2-1 25-16,-6 2 11 15,-4 4 11-15,-2 6-1 16,-8 15 3-16,0 3 1 15,-4 16-1-15,0 8 0 0,8 3-1 16,4 1 9-16,14-6-163 16,8-5-134-16</inkml:trace>
  <inkml:trace contextRef="#ctx0" brushRef="#br0" timeOffset="902.5375">21680 14743 796 0,'-8'-6'418'0,"-9"-4"-91"16,-3-1-111-16,-3 7-109 15,0 1-35-15,0 8-55 16,4 8-18-16,6 3-13 15,1 3-8-15,10 7-5 0,5 0 2 16,10-3 10-16,8 2 9 16,4-14 21-16,-1-5 13 15,2-8 19-15,-4-8 4 16,-3-6-1-16,-3-4-7 16,-5-6-13-16,-3 3-4 15,-8 2-104-15,-6 3-65 16</inkml:trace>
  <inkml:trace contextRef="#ctx0" brushRef="#br0" timeOffset="1265.6195">21885 14747 872 0,'4'2'392'16,"0"1"-163"-16,-4 7-133 16,4 8-15-16,0 7-17 15,-1 1-14-15,0 1-12 16,-2-5-5-16,2-8-8 16,-2-6 4-16,-4-10 6 15,0-5-5-15,-2-8-9 16,4-5-9-16,4-3-12 0,1-3-3 15,8-1-1-15,-8 1-1 16,14 1 9-16,0 2 13 16,4 11 23-16,4 4 5 15,-8 8 5-15,0 10-8 16,-5 5-22-16,-3 7-3 16,-3 5-10-16,-1 3-1 15,0 0-32-15,-1-1-63 16</inkml:trace>
  <inkml:trace contextRef="#ctx0" brushRef="#br0" timeOffset="1514.1332">22384 14795 337 0,'0'-6'301'0,"4"-9"98"16,-8-3-50-16,-5-4-67 15,-3-1-40-15,-9 2-79 16,1 4-37-16,-6 8-69 16,4 8-36-16,2 8-38 15,4 8-9-15,9 4-1 16,7 4 3-16,8 0 13 16,7-1 3-16,5-2 4 0,3-2 4 15,2-4-25-15,-2-5-45 16,-5-11-149-16</inkml:trace>
  <inkml:trace contextRef="#ctx0" brushRef="#br0" timeOffset="1661.8133">22499 14691 837 0,'1'1'437'16,"-1"6"-89"-16,0 5-122 0,4 10-92 15,-1 3-38-15,4 5-57 16,1-1-13-16,-5-2-21 15,-1-4-58-15</inkml:trace>
  <inkml:trace contextRef="#ctx0" brushRef="#br0" timeOffset="1801.248">22565 14482 1112 0,'-1'-5'462'0,"-1"-1"-296"16,2 5-71-16,0 1-315 16</inkml:trace>
  <inkml:trace contextRef="#ctx0" brushRef="#br0" timeOffset="2214.2545">22729 14730 657 0,'12'1'372'0,"14"5"-55"16,2 3-74-16,-4 9-78 15,-4 0-30-15,-16 3-45 16,-1 0-13-16,-8-2-24 16,-1-4-10-16,-1-8-5 15,-2-3-3-15,4-10-26 16,1-8-14-16,10-7-29 16,5-4-7-16,8 2 10 15,1 2 9-15,1 7 19 16,2 7 13-16,-3 7 24 15,-3 4 14-15,-1 7 8 16,-4 10-10-16,-3 7-18 16,0 3-6-16,-2 1-74 15,-1-7-62-15</inkml:trace>
  <inkml:trace contextRef="#ctx0" brushRef="#br0" timeOffset="2489.374">23292 14769 678 0,'-6'-5'398'0,"-8"-7"-44"15,0 3-124-15,-3 2-101 16,0 2-29-16,-1 7-45 15,-1 0-9-15,4 6-33 16,3 3-11-16,5 8-8 16,7 4-4-16,2 5 0 15,3-1 3-15,6 0 6 16,-1-4 2-16,4-5-17 16,0-5-31-16,0-12-155 15</inkml:trace>
  <inkml:trace contextRef="#ctx0" brushRef="#br0" timeOffset="2785.9732">23303 14795 607 0,'3'-6'412'0,"6"-2"-6"15,0 6-173-15,-2 0-40 16,9 12-77-16,-1 1-20 16,-2 11-21-16,2 3-9 15,-8-4-17-15,1 1-9 16,1-8-14-16,-3-6-1 15,1-6 0-15,-3-4-4 16,3-9-14-16,7-4-5 16,3-6-7-16,1-1-2 15,0 0 4-15,0 4 1 0,-1 9-1 16,-2 6 8-16,-5 9 20 16,-1 6 13-16,-3 9 16 15,0 7-4-15,-4 2-13 16,-2-1-11-16,1-5-37 15,0-1-58-15</inkml:trace>
  <inkml:trace contextRef="#ctx0" brushRef="#br0" timeOffset="3343.0744">24061 14684 738 0,'1'-5'407'15,"0"-1"-102"-15,-1 3-112 16,0 10-30-16,0 22-77 15,0 11-22-15,2 30-2 16,3 9-7-16,0 2-7 0,0-2-17 16,2-14-9-16,0-10 0 15,2-10-27-15,-1-10-43 16,2-13-178-16</inkml:trace>
  <inkml:trace contextRef="#ctx0" brushRef="#br0" timeOffset="3521.8382">24069 14964 1010 0,'1'-4'430'0,"6"-2"-229"16,6 0-107-16,12 3-83 15,7 3-8-15,7 0-3 16,3 3-54-16,-3 1-216 15</inkml:trace>
  <inkml:trace contextRef="#ctx0" brushRef="#br0" timeOffset="3857.6214">24555 14759 801 0,'-11'-6'427'15,"-9"-5"-103"-15,-9 0-144 16,-3 4-37-16,-3 5-70 0,7 2-34 15,6 7-37-15,6 0-13 16,12 3-12-16,4 2 2 16,8-3 5-16,6 1 7 15,6-1 11-15,3-4 2 16,1-1 5-16,-2 0 1 16,-8-1 2-16,-6-3 1 15,-12 2-13-15,-6 0-3 16,-15 8-6-16,-9 5-3 0,3 6 7 15,3 5 1-15,14 4 8 16,6-1 6-16,11-3 14 16,2 1 4-16,14-8-3 15,7-2-2-15,12-5 7 16,-2-10-34-16,2-2-164 16</inkml:trace>
  <inkml:trace contextRef="#ctx0" brushRef="#br0" timeOffset="4525.3891">20873 15855 542 0,'-23'-2'370'16,"-15"0"-2"-16,-6 5-163 16,1 5-42-16,12 10-85 15,7 4-32-15,18 6-27 16,9 1-12-16,17 5-2 16,10-4 0-16,8-7 2 0,4 0 5 15,-6-14 12-15,-8-3 10 16,-8-11 15-16,-8-8 4 15,-9-12 0-15,-3-6-7 16,-5-9-17-16,-7-10-5 16,-6-9-7-16,-2 0-1 15,-2-3-5-15,5 4-3 16,6 10-9-16,10 8-9 16,7 10-11-16,5 8-7 15,7 15-77-15,1 6-44 0,11 16-117 16</inkml:trace>
  <inkml:trace contextRef="#ctx0" brushRef="#br0" timeOffset="5129.5221">21137 15777 867 0,'-12'-1'358'0,"-13"1"-223"15,3 2-46-15,7 5-55 16,4 2-25-16,12 5-18 16,7 2-5-16,12 2 7 15,4-2 6-15,3-5 7 16,-4-3 6-16,-3-5 7 0,-4-3 4 16,-7-4 5-16,-2-2-2 15,-10-1-8-15,-6 3-6 16,-9 2-12-16,-5 2 0 15,-2 8 0-15,1 3-2 16,3 11 2-16,3 3-1 16,5 4-3-16,7 2 3 15,10-6-2-15,5-4 3 16,10-7 6-16,3-4 5 0,1-8 10 16,-1-3 4-16,1-10 4 15,-2-7 0-15,-1-4-5 16,-1-2-1-16,-7-4 1 15,-3 5 5-15,-6 2 12 16,-3 3 14-16,-1 10 7 16,-3 4-10-16,-1 11-26 15,3 6-20-15,2 7-21 16,3 4 0-16,8 3 4 16,4 1 4-16,3-1 2 15,4-7 2-15,2-7 4 16,2-3 4-16,-2-10 13 15,-4-2 8-15,-5-8 31 16,-3-4 10-16,-6-5 3 16,-4-2-5-16,-2-5-34 15,-2-2-27-15,-2 1-104 0,-3 4-63 16</inkml:trace>
  <inkml:trace contextRef="#ctx0" brushRef="#br0" timeOffset="5254.292">21500 15851 1002 0,'6'-3'433'0,"16"-3"-203"15,3 2-72-15,12 2-54 16,5-1-27-16,-1 2-46 16,-4-1 2-16,-4-1-93 15,-4-2-61-15</inkml:trace>
  <inkml:trace contextRef="#ctx0" brushRef="#br0" timeOffset="5393.996">21694 15866 690 0,'-2'16'373'0,"-7"13"-68"16,5 5-58-16,4 0-100 15,0-3-38-15,8 5-69 16,-2-13 3-16,3-1-129 15</inkml:trace>
  <inkml:trace contextRef="#ctx0" brushRef="#br0" timeOffset="6069.0745">22071 15842 681 0,'-13'-4'336'0,"-13"-2"-117"15,0 4-49-15,6 3-65 16,2 4-40-16,12 5-40 15,-3 1-8-15,5 0-7 16,7 5-3-16,1-1-7 16,8 0 1-16,3-2 5 15,-4-5 2-15,2-1 5 16,-4-5-2-16,-9 2-10 16,-5-4-2-16,-9 5-6 15,-1 3 2-15,-2-1 7 16,1 6 10-16,2-5 17 15,2 0 6-15,12 6 12 16,4 0-1-16,5 0-5 0,9 5-5 16,7-6-11-16,0 1-7 15,13-1-5-15,-2-7-1 16,1-6 6-16,1-4 3 16,-4-8 1-16,-1-3-1 15,-1-1-4-15,-7-2-2 16,-5-4 0-16,-8-4 1 15,-13 0 1-15,-1 1 2 16,-9-2-5-16,-2 5-8 0,2 7-11 16,1 6-9-16,1 10-9 15,0 4 0-15,-1 7 0 16,0 6 2-16,4 14 15 16,3 1 6-16,3 10 20 15,3 3 13-15,0-5 4 16,-1 5 0-16,-1-4-6 15,-1-4-9-15,0-5-6 16,1-6-8-16,3-7-74 16,0-3-38-16</inkml:trace>
  <inkml:trace contextRef="#ctx0" brushRef="#br0" timeOffset="6372.3324">22623 16023 812 0,'-6'-9'438'0,"-3"-5"-137"16,-9-3-79-16,-4 0-21 15,-7 1-64-15,0 2-27 16,4 6-49-16,-1 6-29 0,13 10-31 15,1 4-3-15,9 10-2 16,6 1 1-16,5 3 6 16,6 0 3-16,7-7 8 15,3-5 4-15,5-7 4 16,-2-5 2-16,-4-4 0 16,-4-7-43-16,-10-1 440 15</inkml:trace>
  <inkml:trace contextRef="#ctx0" brushRef="#br0" timeOffset="6681.4959">22782 15589 662 0,'2'5'290'0,"2"2"-133"16,6 16-45-16,1 12-18 15,3 21-2-15,-3 9-1 16,6 17-2-16,-3-1-6 0,-2-11-10 15,-2-5-18-15,-8-19-28 16,0-6-47-16,-4-14-148 16</inkml:trace>
  <inkml:trace contextRef="#ctx0" brushRef="#br0" timeOffset="7056.9539">22782 15678 850 0,'17'-19'371'16,"9"-15"-181"-16,7 13-73 16,-4 10-18-16,-2 11-37 15,-4 6-30-15,-14 14-14 16,-3 1 7-16,-17 4 5 16,-3 3 4-16,-7-5-5 0,-5-2-6 15,4-6-1-15,7-6-10 16,11-9-23-16,5-5-15 15,15-5-13-15,4-2 5 16,11 5 11-16,6 3 8 16,4 10-2-16,1 6 1 15,-7 8 8-15,-8 4 8 16,-19 5 27-16,-9 2 10 16,-18 0 6-16,-8-2-2 15,-10-6-14-15,1-8-5 0,6-7-1 16,4-6-27-16,9-6-64 15,7-3-62-15,10-6-244 16</inkml:trace>
  <inkml:trace contextRef="#ctx0" brushRef="#br0" timeOffset="7366.2359">23436 15885 849 0,'-8'7'394'0,"-5"12"-170"16,-4 1-40-16,-6-1-72 15,3 1-28-15,-2-9-33 16,0-2-20-16,0-8-9 16,1-3-6-16,0-7-44 0,1-8-12 15,9-2-21-15,3-2-2 16,8 1 25-16,4 4 8 15,9 2 6-15,2 3 9 16,4 11 12-16,3 4 6 16,-3 17 10-16,0 0 0 15,0 11 1-15,-3 3-2 16,-3-6 0-16,-4-1 9 16,-6-10-98-16</inkml:trace>
  <inkml:trace contextRef="#ctx0" brushRef="#br0" timeOffset="7503.3039">23337 15674 1165 0,'0'-4'490'16,"0"-4"-273"-16,0 5-146 15,1 9-109-15</inkml:trace>
  <inkml:trace contextRef="#ctx0" brushRef="#br0" timeOffset="8166.8193">23555 15934 871 0,'2'10'353'0,"4"20"-215"15,4 0-28-15,6-5-11 16,6-1-11-16,6-15-16 16,2-6-3-16,3-12-15 15,-3-8-4-15,-1-14-10 16,-3-7-6-16,-8-12-2 16,-8-1 1-16,-13-8 0 15,-9-3-2-15,-16-5-7 16,-6-4-6-16,-10 7-8 15,-1 9-17-15,6 23-12 16,5 16-4-16,9 19-19 16,3 9 9-16,14 11-6 15,8 6-1-15,16 10 15 0,9 0 7 16,15 5 11-16,8 2 3 16,5-3 4-16,3-3 3 15,-7-8-18-15,-3-8-15 16,-9-11-2-16,-6-5 0 15,-9-11 28-15,-7-4 18 16,-8-5 27-16,-3 0 21 16,-7 5 18-16,-5 1-3 15,-2 13-20-15,-3 8-25 0,3 15-30 16,6 14 0-16,2 12-3 16,3 4 0-16,5 2 4 15,1-3 0-15,2-6 19 16,-1-7-33-16,0-9-86 15,-3-13-58-15</inkml:trace>
  <inkml:trace contextRef="#ctx0" brushRef="#br0" timeOffset="8469.2808">23965 15950 1177 0,'6'-2'441'0,"6"-1"-306"0,7 3-63 16,9 0-21-16,0 0-3 16,6 0-23-1,-2-1-3-15,-3-3 0 0,-4-1-24 16,-9-7-49-16,-2-1-18 16,-5-5-12-16,0 1 24 15,-4 0 46-15,1 5 21 16,-2 8 20-16,-2 4 8 15,1 10 15-15,1 5-1 16,-2 8-16-16,2 4-7 0,-4 0-17 16,0 0-4-16,0-5-43 15,1-5-97-15</inkml:trace>
  <inkml:trace contextRef="#ctx0" brushRef="#br0" timeOffset="8777.4256">24545 15913 730 0,'-8'-7'417'15,"-7"-6"-55"-15,-5 5-159 16,-1-1-30-16,-2 5-63 16,3 4-35-16,1 1-54 15,5 6-19-15,10 5-17 16,1 2-3-16,8 9-1 15,2-1 4-15,9 0 5 16,6-2 3-16,3-11 11 0,5-1 6 16,-3-10 16-16,-1-4 8 15,-6-10 19-15,-5-3 15 16,-10-4 9-16,-9-2-3 16,-13 3-27-16,-6 0-24 15,-5 8-56-15,3 8-44 16</inkml:trace>
  <inkml:trace contextRef="#ctx0" brushRef="#br0" timeOffset="9331.069">20649 16870 821 0,'-2'10'330'16,"-3"5"-170"-16,5 18-112 15,5 5 0-15,8-1 2 16,5 1-2-16,11-14-4 16,3-6 10-16,4-14 28 15,2-7 11-15,-10-13 15 16,-5-3 0-16,-9-4-19 15,-12-6-17-15,-4 0-28 16,-4-2-13-16,-6-1-44 16,-1 2-40-16,1 5-111 15,3 6-103-15</inkml:trace>
  <inkml:trace contextRef="#ctx0" brushRef="#br0" timeOffset="9596.4757">21019 17008 373 0,'10'18'295'0,"8"12"8"15,-9-9-42-15,-5-2-29 16,-3-12-57-16,-1-5-30 16,-4-8-57-16,2-5-21 15,2-5-44-15,0-5-13 16,7-4-13-16,3-4-6 16,5-1-6-16,6 2 0 0,3 10 7 15,1 4 6-15,-1 13 14 16,-3 4 7-1,-8 10 15-15,-3 4 4 0,-9 8-3 16,0 3-5-16,-3 3-14 16,0-2-10-16,6-2-101 15,3-7-116-15</inkml:trace>
  <inkml:trace contextRef="#ctx0" brushRef="#br0" timeOffset="9850.52">21588 17023 833 0,'-9'-10'460'15,"-8"-6"-106"-15,-6-5-122 16,-4-4-17-16,-1-1-81 16,2 4-41-16,4 11-63 0,5 7-30 15,6 15-29-15,5 6 0 16,6 11 5-16,2 3 5 15,8-1 15-15,1-5-1 16,9-5 7-16,1-9 4 16,1-5 9-16,-1-6 5 15,-1-3-25-15,-3-8-41 16,-3-1-143-16</inkml:trace>
  <inkml:trace contextRef="#ctx0" brushRef="#br0" timeOffset="10135.2103">21775 16918 973 0,'-3'-2'478'16,"-1"2"-169"-16,-4 6-154 16,-4 5-35-16,-1 9-62 15,0 1-21-15,3 4-30 16,7 2-6-16,6-1-4 15,5-2-3-15,10-4 3 16,4-5 1-16,5-8 5 16,3-1 6-16,-4-6 17 15,-9-10 11-15,-10-1 9 16,-8-6 0-16,-14-1-5 0,0 4-12 16,-11 1-14-16,0 2-17 15,2 4-81-15,-1 1 273 16</inkml:trace>
  <inkml:trace contextRef="#ctx0" brushRef="#br0" timeOffset="10508.9098">21994 16951 1062 0,'-3'0'476'16,"0"3"-206"-16,2 6-159 15,0 4-41-15,4 8-24 16,5 3-12-16,7-1-12 16,5 1-1-16,5-4-3 0,4-5 2 15,0-5 5-15,1-8 4 16,-6-6 12-16,-3-7 2 16,-10-6-11-16,-5 0-26 15,-11-2-105-15,-9 1-108 16</inkml:trace>
  <inkml:trace contextRef="#ctx0" brushRef="#br0" timeOffset="10644.9202">22048 16802 751 0,'0'-4'486'16,"0"0"-32"-16,-1 3-202 16,-1 1-63-16,2 0-109 15,0 0-36-15,0 0-5 16,0 1-55-16</inkml:trace>
  <inkml:trace contextRef="#ctx0" brushRef="#br0" timeOffset="11078.1504">22523 16911 733 0,'-12'-6'406'16,"-10"-7"-77"-16,-5 5-135 16,6 11-126-16,1 8-36 0,4 6-38 15,7 5-6-15,1 4 2 16,8 3 2-16,8-1 8 16,0-2 3-16,10-5 4 15,0-2 4-15,3-7 10 16,-1-5 6-16,-7-8 22 15,-6-1 3-15,-9-9-3 16,-7 0-7-16,-8-4-37 16,-5-1-32-16,5 1-120 15,3 2-112-15</inkml:trace>
  <inkml:trace contextRef="#ctx0" brushRef="#br0" timeOffset="11218.3147">22633 16931 961 0,'19'-3'408'0,"19"-1"-231"0,2 3-31 16,-5 0-55-16,-5 1-28 15,-9-3-35-15,-3 1-27 16,-2-1-155-16</inkml:trace>
  <inkml:trace contextRef="#ctx0" brushRef="#br0" timeOffset="11382.4936">22798 16924 840 0,'-1'13'407'0,"-6"6"-130"0,8 8-152 16,-1-1-20-16,3-4-42 16,6-2-19-16,-4-5-21 15,1-2-53-15,3-2-297 16</inkml:trace>
  <inkml:trace contextRef="#ctx0" brushRef="#br0" timeOffset="11671.8526">22947 16988 642 0,'3'0'400'0,"10"3"26"16,0 3-186-16,-4 3-90 15,0 0-18-15,-6 0-42 16,-3-2-17-16,-3-3-25 15,1 0-8-15,2-7-19 0,0 2-19 16,0 0-26-16,0-1-9 16,8-13-2-16,30-28 12 15,-17 29 15-15,1 5 1 16,-1 7 4-16,-2 4 8 16,-3 8 17-16,-3 8 6 15,-4 8 0-15,-2 0-6 16,-1 3-30-16,-3-5-46 15</inkml:trace>
  <inkml:trace contextRef="#ctx0" brushRef="#br0" timeOffset="11961.5096">23397 16749 1789 0,'-3'2'44'0,"2"12"13"15,-1 13 40-15,-3 20 0 16,5 14-8-16,3 8-25 0,3 4-8 15,5-4-24-15,-2-5-9 16,-1-1-2-16,-8-8-10 16,4-16-93-16,0-5-53 15</inkml:trace>
  <inkml:trace contextRef="#ctx0" brushRef="#br0" timeOffset="12442.0045">23440 17023 1193 0,'5'-2'439'0,"12"-5"-324"16,8-1-62-16,7-1-18 16,1 1-7-16,5 5-23 15,0 0 0-15,0-3-93 16,-1-2-110-16,-2-9-214 15,-5-2-12-15,0-1 192 16,0-3 165-16,-16 2 320 16,5 3 56-16,-10 12-52 15,1 2-42-15,-1 5-77 16,-3 4-32-16,-2 6-13 16,0 3 1-16,-7 7-10 0,-2 0-4 15,-11-4-23-15,-14-2-12 16,8-3-16-16,-5-3-5 15,3-8-20-15,5-2-16 16,2-12-22-16,2-3-5 16,12 0 5-16,2-1 10 15,5-1 10-15,7 2 5 16,-1 2 14-16,7 8 4 16,-3 8 12-16,3 5 2 0,10 14-5 15,-6 1 1-15,7 5-2 16,5 5 3-16,-3-4 7 15,7-1 4-15,2-5 2 16,-9-9-20-16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44:22.43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13728 12969 243 0,'-17'0'90'0,"-25"0"-63"16,-3 1-24-16,-14-1 13 16,-3-3 31-16,-1-2 65 15,7-2 17-15,14 2 11 16,8 1-19-16,15 0-50 15,7 1-13-15,16-2-28 16,14 2-14-16,22-2-16 16,14 3-8-16,20-1 1 15,1 3 1-15,-2 5 1 0,-2 1 0 16,-5 8 1-16,-2 3 11 16,-4-2 12-16,-8 1 7 15,-17-10 17-15,-12-4-6 16,-16 4 11-16,-10-3 4 15,-23 3-11-15,-11-3-2 0,-20-1-14 16,-5-2-6-16,-7 1-5 16,3 2-2-16,-4 0-4 15,-1 0-3-15,7 2-3 16,2 3 0-16,17-1-1 16,10 1 0-16,19-4-1 15,13-1 2-15,17-1 2 16,12-2-1-16,17-2-1 15,10-1-2-15,11-1-2 16,2 4-1-16,-3 0 1 16,-5 0 1-16,-13 2 3 15,-6 0 2-15,-15 1 3 16,-9 1 0-16,-20-4 8 16,-13 1 1-16,-14-1 0 15,-8 0 1-15,-11 0-11 16,-8 0 0-16,-8-1-3 15,-4 4-1-15,4 1-2 0,4 0 0 16,17 5 2 0,11-3-1-16,14-3 5 0,9 1 5 15,12-7-3-15,6 0-3 16,26-2-5-16,10 3-5 16,17-4-1-16,6 0 2 15,1 2 1-15,-4-2 1 16,-7 7 0-16,-8 0 1 15,-13 3 2-15,-7-1 1 0,-15-2 3 16,-10 0 4-16,-12-2 1 16,-12 0 0-16,-12-1 0 15,-4 1-2-15,-12-3 2 16,-7 1 0-16,-6 2-1 16,-3-3-2-16,8 3-5 15,6-1-1-15,16-1 1 16,7 2 0-16,16-1 5 15,12 3-1-15,10-1-5 16,11 0-2-16,18 0-8 16,9-1 1-16,18-1 2 15,6 0 1-15,-2 8 0 16,-5-1-1-16,-7 4 1 16,-7 0 2-16,-13-3 11 15,-8-1 4-15,-20-2 11 16,-8-2 6-16,-17-1-4 0,-4 0-3 15,-18-5-7-15,-8 0-8 16,-13-1-4-16,-11 0-1 16,-4 8-1-16,-2-2-1 15,9 3 2-15,8 0-1 16,18-1 2-16,11 1-1 16,17-2 2-16,6-1-3 0,8 0-4 15,8-1-3-15,15 1-7 16,10 4 2-16,25-2 2 15,7-1 0-15,8 2 6 16,1-4 1-16,-11 2 2 16,-7 3 0-16,-22-3 4 15,-10 3 0-15,-19-4-1 16,-6 0-2-16,-18 0-3 16,-10-2-3-16,-20 1 1 15,-11-1 2-15,-11 2 2 16,-3 0 2-16,2 0 1 15,7-1 1-15,14-2-2 16,2 3 1-16,11 0-1 16,6 0 1-16,14 0 4 15,11-2-4-15,20 0-7 16,10 2-3-16,15 0-7 16,11 1 3-16,11 2 4 15,7-1 1-15,11 0 3 16,-3 1 0-16,-12 0 3 0,-6 1 1 15,-21 0 3-15,-8-1 1 16,-20-3 2-16,-9 0 1 16,-16-1-2-16,-12-2 0 15,-17 3-2-15,-10-4 1 16,-16 2 0-16,-4 2 0 0,4-1-1 16,2 1-2-16,7 0 1 15,3-3 1-15,7 2 0 16,9-1 1-16,16 0 1 15,8 2 1-15,19-3-6 16,7 0-3-16,22 1-8 16,10 2-5-16,14 2 4 15,7 1 2-15,7 3 5 16,1-5 1-16,-4 0 0 16,1 2 1-16,-13-2 2 15,-11 5 2-15,-14-3 7 16,-14-1 6-16,-20-3 5 15,-9-1-1-15,-25-2-4 16,-11 0-6-16,-17-1-3 16,-2-2-2-16,-4 2 1 15,-6-5-2-15,-4 6-1 16,-8 0 0-16,4 3-1 16,8 1 1-16,19 1-2 0,14 3 1 15,15-3 0-15,11 0 1 16,15 1-2-16,7-2-1 15,19 0-5-15,9 0-1 16,23-3-1-16,10 4 1 16,16-1 3-16,5 2 0 15,1 3 2-15,-9-2 1 16,-21 1 1-16,-8 0 1 16,-28-4 0-16,-6 2-1 0,-15 1 0 15,-11-3 0-15,-12 1 0 16,-14-2 0-16,-24-4 0 15,-10 1 0-15,-15 2 0 16,0-1 1-16,4 2 1 16,0 1 0-16,13-1-1 15,0 1 1-15,9 1-1 16,13 0-1-16,18 2 2 16,12-3 0-16,21-2-3 15,14 1-3-15,20 1-5 16,12 0-2-16,26 0 2 15,2-1 1-15,7-2 1 16,3 4 1-16,-8 0 1 16,1 4 2-16,-12-2 4 15,-12-2 3-15,-24-1 3 16,-14 0 6-16,-22 0 1 16,-13-2 0-16,-27 0-1 0,-13-2-5 15,-15-2-3-15,-2 4 1 16,-5-3-2-16,1 2-2 15,-4 3 0-15,-3 0-1 16,14 6-1-16,8-2 0 16,23 0 0-16,11 0 2 15,17-1-1-15,8-3-1 0,17-3-1 16,11 1-3-16,22-1-3 16,13 1 0-16,19 2 1 15,8-2 0-15,-3 1 1 16,-6 1 2-16,-12 2 2 15,-14 1 1-15,-19-1 3 16,-7-1-1-16,-26-2 0 16,-8 0 1-16,-16 1-1 15,-15 1 3-15,-16 4-1 16,-7-3 1-16,-20-1 0 16,-3-2 1-16,3-5-1 15,4 3-2-15,6-2-1 16,6 3-1-16,5 4-1 15,8-2 0-15,17 1-1 16,14-1 0-16,15-1-2 16,13 0-1-16,21 1-1 0,14 1-2 15,25-1 1-15,8 0-1 16,15 0 1-16,1 0 1 16,-2 1 2-16,-2 3 0 15,-20 0 3-15,-9 4 2 16,-30-1-3-16,-12-3 1 15,-25-2 5-15,-19-1 1 16,-25 1 6-16,-16 0-3 16,-8 1-2-16,-6-3-2 0,-10-2 0 15,0 2-1-15,-4-3-1 16,8 3 1-16,21 2 0 16,10-1 0-16,20 0-1 15,6-1 2-15,22-1 3 16,12-3-5-16,22 2-4 15,11-1-3-15,23 0-5 16,10-3 4-16,23 3 5 16,7 1 1-16,4 2 2 15,-9 0 0-15,-18 2 1 16,-17 1 0-16,-21-3 0 16,-8 3 1-16,-17-3 0 15,-7-1 1-15,-24 1 2 16,-8 0-1-16,-23 0 0 15,-11 0 0-15,-14-4 0 16,-8 4-2-16,-3 1-1 16,8 2 0-16,11 2-2 15,3-3 1-15,14 1-1 0,9 0 1 16,19-4-1-16,12 1 1 16,16 0-3-16,8-4-4 15,21 4-2-15,7-4-3 16,17 3 1-16,7-1 2 15,6-1 3-15,3 3 1 0,-1-1 2 16,-2 0 2-16,-17 0 0 16,-10 0 1-16,-21 0-1 15,-15 1 1-15,-21 1-2 16,-15 0-1-16,-26 0 1 16,-8-1 0-16,-5-1 0 15,-3-5 1-15,6 4-2 16,-1 0 1-16,-1 2 0 15,3 4-1-15,10-1 1 16,13 0 0-16,23-2 1 16,8-1-1-16,20 0-4 15,9 0-3-15,22-2-5 16,13 0-1-16,22-1 3 16,2 1 2-16,5 0 4 15,-4-3 2-15,-13 2 2 16,-5-1 0-16,-21 2 2 15,-12 2-1-15,-22 0-2 16,-10 3 0-16,-23 0-1 0,-9 3 1 16,-19-1 0-16,-2-3 0 15,-12 1 2-15,-2-3-1 16,-3 0 2-16,1 1-1 16,15 3 0-16,6 0 0 15,20-3 0-15,12 0 0 16,12-1 1-16,10 0-3 0,10-2-6 15,8-2-2-15,23 2-4 16,11 0 2-16,21-2 3 16,6 2 1-16,-5-3 4 15,-9 1 1-15,-18 4 1 16,-12 0 2-16,-16 0-2 16,-9 4 1-16,-14-1 0 15,-15-1-1-15,-17 0 2 16,-10-2-1-16,-19 2-1 15,-1-4 2-15,-5 2 0 16,5 2 1-16,15-2-1 16,5 3-1-16,18-1 1 15,7 2-1-15,6-5 1 16,11 1 1-16,5-4-5 16,7 4-2-16,16 0-7 15,7-3-1-15,20-3 2 16,9 1 2-16,12 2 4 15,2 1 2-15,-11 2 1 0,-7 2 1 16,-20-1 1-16,-13 2 1 16,-11 3-1-16,-11-3 0 15,-9 3 2-15,-9 0 1 16,-25-5 0-16,-11 1 0 16,-14-2-1-16,0-3 0 15,5 3-2-15,9 0 1 0,17 3-2 16,6-3 0-16,19 1 0 15,4-2-1-15,12-2-5 16,16 3-1-16,15-2-4 16,15 7 3-16,19-4 2 15,8 1 3-15,9 0 3 16,-1-1 4-16,4 1 2 16,-6-1 0-16,4 2 0 15,2-2-3-15,-16-1 1 16,-2 0 1-16,-21-3-1 15,-11 1 1-15,-11 0-1 16,-12 1 1-16,-8 0-1 16,-9-2-3-16,-16 2-1 15,-8 1-1-15,-14 1-2 16,-7 2 2-16,-13-3 1 16,-6 0 0-16,-7-1 1 15,5 0 1-15,14 2-1 16,11 1-1-16,22-1 0 15,10 3-1-15,20-4-3 16,14 0 0-16,22-1-3 0,16-2 2 16,20 5 0-16,2-2 2 15,11 1 2-15,-2 0 1 16,4-1 0-16,1 0 0 16,-18 2 2-16,-6 0 1 0,-25 0 0 15,-12-2 1-15,-13 0 2 16,-11-2 3-16,-14 0-2 15,-3 2-1-15,-19-4-5 16,-6-3-3-16,-10 4-1 16,-14-2 1-16,-4 5 1 15,-8-2 0-15,-4 2 1 16,5 0 1-16,9 0 0 16,11 5 0-16,20-4-1 15,9-1 0-15,16 1-4 16,8-2-3-16,23 0-5 15,11 1-2-15,23 1 0 16,14 3 2-16,5-3 5 16,3 0 2-16,2 0 5 15,-4 0 0-15,2 2 2 16,-7-1 1-16,-11 0 2 16,-14-2 2-16,-25-1 2 15,-8-2 0-15,-22-1-2 0,-3 4-4 16,-20-3-3-16,-8 2-2 15,-17-2-2-15,-13-1 2 16,-7 2 0-16,-4 1 1 16,2 1 1-16,11 0 0 15,14 1-1-15,5 2 1 16,18-3-1-16,5 3 0 0,14-2-1 16,6 4-1-16,16-4-3 15,9-3 0-15,20 2 0 16,10-1 1-16,19 0 1 15,8 1 1-15,5 0 2 16,-2 1 0-16,-7 0 1 16,-3 1 1-16,-7-2 2 15,-6 1 1-15,-11-1 3 16,-13 0 0-16,-20-1 1 16,-10-1-1-16,-16 1-6 15,-11 1-1-15,-19 0-5 16,-10 0-1-16,-15-1 4 15,-1 1 2-15,5 1 1 16,6-1 1-16,16 0-1 16,5 0 0-16,16 0-1 15,1 2 1-15,15-2-4 16,7 1-1-16,13-1-5 0,11-2-1 16,13 3 2-16,5-3-1 15,11 1 2-15,2 1 0 16,-8 3 3-16,0 3 3 15,-18-2 5-15,-10 2 4 16,-18-6 5-16,-9 1 3 16,-8-3-4-16,-8-6-3 0,-11 2-6 15,-9-3-3-15,-12 0 0 16,-9 3-2-16,-7 1 0 16,-6 0 0-16,4 3-1 15,2 1 2-15,-5 0-1 16,0-1 0-16,-10 1 2 15,-3-3 0-15,1 4 0 16,8 1 0-16,14-1 1 16,5-1 0-16,17-1 2 15,7-3 2-15,11-2 6 16,10 5-1-16,10-7-7 16,9 0-3-16,11 4-10 15,7-2 0-15,-3 6 5 16,-1-3 2-16,-13 6 2 15,-9-2-1-15,-13 0-1 16,-13 1-1-16,-17-1 1 16,-12 4-1-16,-22-1 3 15,-10 1 0-15,-10 1 2 16,0-1 1-16,1 0 1 0,-1-2-1 16,-6 3-2-16,2 3 1 15,9-1 0-15,14 2 1 16,16-3 0-16,10-4 1 15,12-1 1-15,6-2 2 16,17-2 4-16,4 0 1 16,9-1-4-16,5-1-4 15,6 2-4-15,3-3-2 0,5 2 1 16,-5 2 1-16,-8 0 2 16,0 1 0-16,-16 1-4 15,-8 0-2-15,-11 4-4 16,-10 2 2-16,-5-1 4 15,0-2 3-15,4-1 0 16,4 3 2-16,5-1 1 16,5-4-1-16,5 0 0 15,3-4-1-15,8 4 0 16,3 2 0-16,3 0 2 16,3-2-2-16,0 0-3 15,0 0-2-15,0 0-1 16,0 0 1-16,18 0 2 15,31-3 1-15,-25 0 1 16,-2-2 1-16,-8 2 3 16,-6 2 3-16,-8-3-2 0,-7 3-3 15,-5 1-2-15,-3 0 4 16,0 0 502-16</inkml:trace>
  <inkml:trace contextRef="#ctx0" brushRef="#br0">8288 18785 392 0,'-10'0'170'16,"-14"2"-63"-16,-7 3 6 0,-6 1 8 15,-6 2-26-15,-3 0-51 16,1-3-15-16,6 0 8 16,4-4 4-16,13-1 22 15,6 0 21-15,10-3-15 16,9-1-8-16,15-3-29 16,11-1-25-16,17 0-10 15,8-1-1-15,10 1-3 16,-6 3 9-16,-7 4 13 15,-8 1 4-15,-24 6 9 16,-5 1-1-16,-19 2 5 16,-9 0 3-16,-20-2 4 15,-11-2-4-15,-16-5-9 16,-5 0-4-16,3-6-8 0,9 1-3 16,17 0 3-16,9 0 1 15,12 3 11-15,10-4-3 16,14 4-14-16,9-3-3 15,22 0-12-15,5 3 1 16,16 1 4-16,6-1 1 16,-2 2 0-16,-4 0 2 15,-20-1 2-15,-11 1 0 0,-19 0 11 16,-10-3 2-16,-23 2 3 16,-11-1 0-16,-20-4-9 15,-8 0-3-15,2 4-3 16,2 0 0-16,13 2 1 15,4 0 1-15,19-2 3 16,4-1 8-16,13-2 1 16,10 1-2-16,17-4-6 15,14-4-11-15,19 2-1 16,10-4-1-16,5 6 2 16,-2 2 0-16,-13-3 2 15,-11 5 1-15,-23 2 1 16,-12 1 3-16,-18 4 4 15,-13 4 1-15,-28 1 3 16,-10 3-3-16,-18-5-3 16,-2 2-1-16,12-1-3 15,3-3 0-15,21 3-2 16,10-7 1-16,16 0 4 16,11-1-2-16,13-2-5 0,11-4-1 15,19 0-7-15,9-1 1 16,17-4 3-16,3 11 1 15,-1-3 2-15,-3 4 0 16,-19 0 2-16,-10-1 1 16,-25 2 4-16,-13 4 2 0,-28 3 3 15,-17-3 1-15,-15-1-3 16,-4-5-1-16,3-3-3 16,7 2-1-16,14-3-2 15,6 0-1-15,15 5 0 16,8-3 2-16,15 0-4 15,8 2 0-15,19-6-5 16,10-1-2-16,16-1 2 16,6 1 2-16,5 4 3 15,-4 0 0-15,-11 2 2 16,-10 0 1-16,-19 4 1 16,-10-1 3-16,-23-1 2 15,-12 1 2-15,-23-1 0 16,-5 3-2-16,-5 0-4 15,6 2-1-15,8-5-1 16,5 4-1-16,18 2-1 16,6-6 0-16</inkml:trace>
  <inkml:trace contextRef="#ctx0" brushRef="#br0" timeOffset="10251.5964">15412 15432 337 0,'1'0'205'0,"2"-1"1"0,2 2-20 16,-5-1-25-16,0 0-14 16,0 0-41-16,0 0-15 15,0 0-9-15,0 0-3 16,0 0-6-16,0 0 0 15,0 0-16-15,0 0-10 16,-1 0-12-16,0 0-10 16,0 0-19-16,-1 0-6 0,0 4-1 15,-2 5-1-15,0-2 0 16,-5 27 3-16,12-31 11 16,0-3 7-16,0-3 20 15,-3 3 5-15,0-1 2 16,0 0-4-16,0 0-7 15,0 0-2-15,0 0 1 16,0 0-1-16,0-2-5 16,-1-1-5-16,0 0-9 15,0 1-4-15,0 2-8 16,-1-1-5-16,1 1-6 16,0 0 0-16,0 0 3 15,0 1 5-15,0 0 4 16,-1 0 2-16,0 3-1 15,0 3 2-15,1-6 7 16,1 0 3-16,0 0 5 0,0 0 3 16,2-1-6-16,5-4-3 15,-5 3 20-15,4-8 2 16,14-25 5-16,-29 29 2 16,4 1-23-16,-3 3-8 15,0 0-10-15,1 2-5 16,1 5-9-16,1 2-2 0,3 4 1 15,2 1 3-15,2 5 4 16,3-5 3-16,4 0 2 16,6-3 0-16,0-9 3 15,5 0 1-15,-3-6 4 16,-1-5 3-16,-5-5 1 16,-2 2-2-16,-9-2 9 15,-3 1 4-15,-6 9 4 16,-6-1 2-16,-3 7-13 15,-3 2-8-15,-1 1-8 16,0 2-2-16,6 2-5 16,2-2-1-16,5 2-1 15,3 0 1-15,6 0 0 16,4 0 1-16,5 0 3 16,4-2 1-16,3-3 3 15,3-2 2-15,2-5 0 16,1 3 1-16,-1-5 2 15,-5 0 2-15,-7-7 2 0,-4-2 2 16,-11 2 4-16,-6 3-2 16,-6 5-4-16,-4-1-2 15,-2 6-7-15,0 1 0 16,-1 5-2-16,4 0-4 16,3 6-2-16,7-2-2 15,5-2 0-15,5 1 0 0,2-1 2 16,6 2 1-16,6-2 3 15,2 0 2-15,5-5 2 16,0-3 2-16,0 1 2 16,-3-2 0-16,-6-2 5 15,-1 2 1-15,-12-8 7 16,-1 3 2-16,-12-3 0 16,-3 0-1-16,-7 7-7 15,-1-4-3-15,2 4-6 16,2 3-3-16,6 1-7 15,3 4-3-15,5 0-2 16,1-1-1-16,7 2 1 16,3 2 3-16,8 1 2 15,4 1 4-15,4-3 3 16,2-4 1-16,0-3 2 16,1 0 1-16,-8-3 4 15,-3-2 3-15,-9-1 1 16,-4-2 3-16,-5 1 0 0,-8-1-2 15,-6 2-2-15,-2-1-3 16,-2 3-7-16,3 1 0 16,2 3-8-16,4 3-3 15,6 4-2-15,1 1-2 16,8 3 5-16,1 1 1 16,3-3 3-16,5-1 2 0,5-4 4 15,2-3 0-15,1-2 4 16,1-3 1-16,-4-3 5 15,-2-2 1-15,-6-1 5 16,-3-3 7-16,-5-1 3 16,-5 1-1-16,-3 3-5 15,-1 4-8-15,-2 6-11 16,-1 0-1-16,2 6-6 16,-1 2-1-16,2-1 1 15,3 1 1-15,4 2 0 16,5-1 0-16,2 0 0 15,4-1 1-15,3-2 1 16,3-4 1-16,5-2 3 16,0 0 0-16,-1-6 1 15,1 2 2-15,-8-3 2 16,-2-5 3-16,-7 3 3 0,-5 0-2 16,-9-2 3-16,-2 4-6 15,-8-2-4-15,-1 0-2 16,3 5-11-16,2 2 0 15,10 9-6-15,3 5 0 16,2 0 4-16,4 2 2 16,1-1 4-16,3-6 1 15,7 2 3-15,0-3 1 16,0-4 1-16,3 1 2 0,-4-7 4 16,-2 0 1-16,0-3 1 15,-1 2-1-15,-5-5-1 16,-2 0 0-16,-5 2 1 15,0 1 1-15,-2 4-3 16,-3-1-3-16,0 2-5 16,3 3-5-16,-2 6-1 15,3 1-1-15,5 1 1 16,-4-1 1-16,7 2 3 16,5 1 1-16,-3-4 2 15,8-1 1-15,-2-4 1 16,1-2 1-16,2 0 3 15,-3 0 2-15,-1-5 1 16,-7 1 1-16,0-4-1 16,-2-3 1-16,-3 3 0 15,-1-1-1-15,-5 4-2 16,2 0-2-16,-4 4-5 0,3 2-2 16,2 3-2-16,-2 3-1 15,5 1 2-15,2 2 0 16,3-6 1-16,3 5 2 15,3-3 0-15,-2-2 2 16,1 1 0-16,-1-5 0 16,-1 0 2-16,1-1 0 0,3-6 1 15,1 2-1-15,-1-4 0 16,3 3-2-16,-2 3 0 16,-3 2 0-16,-1 2-3 15,0 3 2-15,0 1-1 16,0 2 2-16,1 1 0 15,2-1 1-15,-2-1 0 16,1-4 1-16,2-2 0 16,1-3 0-16,2-2-2 15,0 3 0-15,-4-1-110 16,-3 3 413-16</inkml:trace>
  <inkml:trace contextRef="#ctx0" brushRef="#br0" timeOffset="15254.2178">7855 18705 618 0,'1'-1'238'0,"4"-1"-150"16,5 1-54-16,-1-7-4 0,3 3 2 15,4 2-3-15,-3-4-13 16,5 4 15-16,0-1 7 16,-4 1 11-16,-1 1 6 15,-8 0 11-15,-7 2 2 16,-8-4 12-16,-4 2 10 15,-7 2-13-15,1-1-4 16,-2 2-13-16,-1 0-4 0,0 0-4 16,-3 6-2-1,2-2-2-15,0-2-5 0,7 2-16 16,7-3-5-16,6-1-14 16,4-1-8-16,4 0-8 15,-4-1-3-15,0 0 4 16,19 0 2-16,35-3 0 15,-29-1 0-15,-3 1 2 16,1 3 2-16,-1-1 1 16,0 2 2-16,-9 0 4 15,-6 0 1-15,-7 0 12 16,-4 3 3-16,-3-2 2 16,-4 1 0-16,-6-7-4 15,-3-4 2-15,-4-3 6 16,-5 8 4-16,-3 4 6 15,-3 0 2-15,2 8-2 16,4-5-2-16,8 1-2 0,6-3-6 16,7-1-11-16,3 0-12 15,11 2-12-15,7-2-6 16,11-3-1-16,5 0 5 16,9-4 1-16,2 5 2 15,3-3 2-15,-3-5 2 16,-4 8 2-16,-4-3 2 0,-11 4 2 15,-6 2-1-15,-10 3 5 16,-5-3 3-16,-7 2 3 16,-6-2 3-16,-7-1 0 15,-6 2-1-15,-2-2 8 16,-2 0 10-16,-2 0 12 16,-1 0 5-16,-7 1-8 15,1 1-9-15,1 1-18 16,2 5-7-16,14-3-8 15,6-3-6-15,14-2-11 16,7 0-1-16,14 2-1 16,7-2 3-16,12 0 10 15,3-5 0-15,1 5 2 16,4 0 1-16,-6-4 1 16,0 8 1-16,-3-6 1 15,-6 4 1-15,-7 0 2 16,-7-1 2-16,-11-2 14 15,-6-6 2-15,-14 4 2 0,-6-4-1 16,-11 4-10-16,-5-2-3 16,-3 3 1-16,-1-2 1 15,-3 1-1-15,-2 5 0 16,0-3-5-16,3 1-2 16,9 3-3-16,9-2-1 15,12 5-6-15,6-3-7 16,10-3-3-16,5-2 0 0,11 1 5 15,5-2 5-15,11 3 3 16,2 0-1-16,5-1 2 16,-3-1-1-16,-4-1 2 15,-3 5 1-15,-7-2 0 16,-8 4 3-16,-4-2 1 16,-9-3 5-16,-10 1 3 15,-3 0 2-15,-16-2-5 16,-1-1-3-16,-10 0-2 15,-9 1-2-15,-7-2 3 16,-6 4 1-16,0-1 1 16,6 0 1-16,13 1 0 15,8 0-2-15,15 1-4 16,6 1-2-16,9-2-8 16,6-1-2-16,13-1-2 15,9-7 2-15,13 7 5 16,3-2 1-16,7 0 2 0,1 3 0 15,-6-3 1-15,-3 1 1 16,-12 1 0-16,-8 2 1 16,-10 7-1-16,-6-6 2 15,-9 7 4-15,-7-4 1 16,-2-4 4-16,-8 4 0 16,-3-4 0-16,-4 0 3 15,-8 1 0-15,1-2-1 0,-7-1-2 16,2 2-6-16,3-1-2 15,2-2-1-15,7 1-2 16,9-1-1-16,7 3-7 16,7-2-5-16,11 1 0 15,8 1-1-15,12 0 5 16,8 0 3-16,5 3 3 16,1-2 0-16,-4 1 3 15,-1 2 0-15,-8-4 0 16,-6-2 0-16,-8 4 1 15,-6-2 2-15,-9-3 8 16,-7 3 3-16,-7-3 1 16,-5-3 0-16,-10 4-6 15,-1-8-2-15,-9 1-1 16,-5 2-1-16,-2 0 0 16,1 2-1-16,8 5-1 15,4-6-2-15,16 4-1 0,5-1-3 16,8-1-9-16,8 7-1 15,9-2-1-15,7 3 1 16,13-2 8-16,3-8 1 16,9 1 2-16,2-1 0 15,-2 3 1-15,-4 5 1 16,-10 5 0-16,-6-2 0 0,-12 1 1 16,-6 0 0-16,-6-6 4 15,-2 4 2-15,-4-2 4 16,4-2 2-16,0 0-1 15,-8-2-2-15,-20 0-3 16,-28 0-2-16,24 1-3 16,-2 2-2-16,8 0-3 15,-3 1 1-15,8 3-2 16,4-2 0-16,8 1-4 16,5-2-2-16,7-2-2 15,2 0 1-15,-4 0 3 16,0 0 3-16,11 1 3 15,7 4 0-15,30 6 2 16,-27-11 0-16,-2 3 0 16,-4-8 0-16,-5 4 2 15,-1 1 1-15,-4-2 4 16,-4 3 5-16,-3-1 2 16,1-1 1-16,-1-1-4 0,-9-2-3 15,-43-18-3-15,28 20-3 16,-1 1-2-16,4 1-2 15,4-2-2-15,5 1-4 16,7 1-2-16,5-1-3 16,2 1-1-16,0 0 5 15,0 0 3-15,0 0 2 16,0 0-1-16,0 0-30 0,12 1 205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3:50:48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561 3558 883 0,'-4'-11'409'16,"0"-4"-176"-16,22 12-141 15,5 3-39-15,20 20-41 16,4 7-6-16,7 19 2 15,-1 11 5-15,-6 7 12 16,-4 1 6-16,-16-10-54 16,1-5-103-16</inkml:trace>
  <inkml:trace contextRef="#ctx0" brushRef="#br0" timeOffset="169.8123">1101 3521 799 0,'-1'-7'427'0,"2"0"-124"16,-4 14-159-16,-6 9-28 0,-11 26-59 16,-11 9 15-16,-14 30-12 15,-12 11-10-15,10 3-9 16,7-6-21-16,20-25-25 16,14-14-53-1,9-20-186-15</inkml:trace>
  <inkml:trace contextRef="#ctx0" brushRef="#br0" timeOffset="586.7914">1161 3769 1012 0,'1'-14'442'15,"1"-13"-167"-15,17 1-164 16,10-1-29-16,8 0 8 0,-1 8-19 16,11 11-39-16,1 8-11 15,2 21-21-15,-1 7-1 16,-14 21 5-16,-7 13 4 16,-12 11 4-16,-3 1 2 15,-3-10-1-15,-8-9 0 16,3-14 2-16,-1-9 2 0,-1-13 12 15,3-4-7-15,-8-18-27 16,0-3-13-16,-4-12-30 16,-6-5 23-16,-2-1-13 15,-7 1 10-15,-8 6 16 16,-1 3-16-16,-7 13 42 16,-3 6 0-16,7 17-5 15,-1 5-5-15,12 6-10 16,7 0-2-16,12-7-90 15,9-4-133-15</inkml:trace>
  <inkml:trace contextRef="#ctx0" brushRef="#br0" timeOffset="874.7026">1873 4033 731 0,'-15'0'473'0,"-4"-6"18"16,-6 5-263-16,-3 2-59 15,3 4-90-15,-2 6-46 16,12 5-56-16,4 3-13 16,14 1-9-16,5-2 2 15,13-4 18-15,7-6 13 16,2-7 24-16,3-1 14 0,-8-9 28 15,-3 1 7-15,-9-5 13 16,-10-2 1-16,-11 3-29 16,-7 0-54-16,-4 2 32 15</inkml:trace>
  <inkml:trace contextRef="#ctx0" brushRef="#br0" timeOffset="1215.6627">2154 3996 1056 0,'-2'1'409'0,"-1"5"-287"16,2 2-68-16,2 8-46 16,2 5-2-16,-5 4 2 15,2 2 5-15,-2-3 4 0,-2-3 4 16,4-9 9-16,-2-1 7 15,0-11 34-15,2-5 4 16,0-11-1-16,1-3-5 16,3-6-23-16,0 1 4 15,8 0-1-15,0-1 5 16,7 6-11-16,5 0-15 16,3 9-21-16,-2 8-13 0,2 10-16 15,-4 8 3 1,-5 9 9-16,0 5 7 0,-3 5-9 15,-2-1-66-15</inkml:trace>
  <inkml:trace contextRef="#ctx0" brushRef="#br0" timeOffset="1520.6313">2713 4036 1182 0,'-11'-9'520'0,"-15"-13"-258"16,1 5-62-16,-1 9-91 15,3 7-38-15,5 10-69 0,-1 6-17 16,8 7-19-16,9 1-3 15,2-1 9-15,7 1 6 16,6-8 9-16,4-4 8 16,10-3 9-16,0-4 5 15,2-5-21-15,-3-1-54 16,-1-6-193-16</inkml:trace>
  <inkml:trace contextRef="#ctx0" brushRef="#br0" timeOffset="1652.4751">2902 3991 968 0,'4'-1'522'16,"1"1"-131"-16,-1 7-200 16,-3 3-68-16,0 11-66 15,1-1-16-15,3 5-14 16,-4 2-27-16,-1-2-176 16</inkml:trace>
  <inkml:trace contextRef="#ctx0" brushRef="#br0" timeOffset="1797.762">2951 3803 1390 0,'-4'-2'582'0,"2"-5"-322"16,2 11-204-16,0-4-74 15</inkml:trace>
  <inkml:trace contextRef="#ctx0" brushRef="#br0" timeOffset="2261.5209">3081 4005 780 0,'8'-2'388'0,"9"2"-126"15,2 3-88-15,-2 8-60 16,-1 4-25-16,-9 0-18 16,-2 0-6-16,-7-3-17 15,-2-3-5-15,0-3-5 0,1-3-1 16,4-6-9-16,-1 2-7 16,0 0-17-16,7-5-7 15,19-12-7-15,25-28-3 16,-23 33 3-16,0 4 7 15,-10 12 7-15,5 9 5 16,-16 10 3-16,-5 4-2 0,-4 6-2 16,-4-3 2-16,5 2-67 15,2-1-85-15</inkml:trace>
  <inkml:trace contextRef="#ctx0" brushRef="#br0" timeOffset="2788.0375">3703 4034 802 0,'-11'-10'507'16,"-11"-12"-3"-16,-3 8-269 15,-4 3-67-15,0 11-97 16,-1 10-37-16,5 6-56 15,4 5-12-15,8 0-6 16,10 5-2-16,10-1 14 16,6-2 5-16,14-7 15 15,4-4 8-15,6-10-2 0,-2-2-11 16,-7-7-37-16,-3-5-9 16,-13-2 8-16,-1-2 15 15,-9 3 38-15,-1 1 5 16,3 2 10-16,-1 2 7 15,4 4 11-15,3 1 4 16,5 5-5-16,1 4-5 16,2 1-1-16,-3 5 0 0,-5-2 1 15,2 0 0-15,-2-4-7 16,0-2-1-16,7-4 2 16,0-4 0-16,4-6-3 15,-4-4-4-15,4 0-7 16,-4-2-10-16,-1 12-4 15,0 2 5-15,-4 7 15 16,-3 5 24-16,-3 2 20 16,3 4 2-16,-7-1-1 15,1 1-14-15,1-2-14 16,-2-3-3-16,2-2-84 16,2 1 410-16</inkml:trace>
  <inkml:trace contextRef="#ctx0" brushRef="#br0" timeOffset="3642.966">4680 3944 890 0,'8'-1'391'0,"16"1"-189"15,7 0-40-15,10 2-53 16,5 2-21-16,-2-2-35 15,-3 1-14-15,-16-4-7 16,-11-1-3-16,-7 1-1 16,-10-2-6-16,-4 7-18 15,-4 3-8-15,-12 8-12 16,0 3-1-16,-7 1 6 16,1 4 2-16,9-3-1 15,7 4-1-15,15 1-2 16,10-3 2-16,9-4 5 15,4-4 6-15,3-8 6 0,0-5 4 16,0-9 6-16,2-4 1 16,-6-5 3-16,-1-4 0 15,-1 5-2-15,-7-3-2 16,-1 1-4-16,-4 9 10 16,-6 2 1-16,-1 6-1 15,-1 10 4-15,-1 2-10 16,0 6-3-16,0 0 2 15,2-1 0-15,2-1 0 0,1-7 0 16,3-3 2-16,1-6 3 16,1-8 2-16,0-1 0 15,2-2-2-15,2-3-6 16,-3 3-5-16,-1 3-9 16,3 2-7-16,-5 9-10 15,6 3 1-15,-1 1-1 16,-1 4 6-16,0 1 7 15,0-2 3-15,1 1 5 16,-1-3 4-16,-3-2 7 16,2-4 3-16,-3-3 0 15,1-5 1-15,-1-7-4 16,1 0-1-16,1-1-8 16,0 2-5-16,2 6-7 15,0 4-10-15,1 5-4 16,0 2 5-16,-3 6 10 0,7 4 11 15,-5 3 20-15,2 5 4 16,-4 1 9 0,-6-3 4-16,-7-3 1 0,-7-2-1 15,-6-5-33-15,1 0 30 16</inkml:trace>
  <inkml:trace contextRef="#ctx0" brushRef="#br0" timeOffset="4201.6332">6490 3784 2151 0,'6'-20'2'0,"3"7"1"15,13-12 21-15,3 3-1 16,12 15 1-16,0 3 1 16,8 16-22-16,-1 11-2 15,-10 9 3-15,-8 7-1 16,-22 3 7-16,-10 3-1 0,-19 4 0 15,-11-3 1-15,-2-8 6 16,1-10 3 0,10-11 2-16,8-6-1 0,8-7-3 15,3 2-8-15,8-5-11 16,7 1-7-16,10 3-7 16,8-1 3-16,11 2 6 15,7 0 6-15,6-3-18 16,-2-2-54-16,-3-2-137 15</inkml:trace>
  <inkml:trace contextRef="#ctx0" brushRef="#br0" timeOffset="4613.9041">6830 3543 893 0,'-27'-8'432'16,"-31"-8"-156"-16,-7 3-114 16,-4 13-105-16,-1 3-25 15,4 16-34-15,4 7-13 16,6 12-11-16,8 12-1 0,7 13-2 16,10 13 11-1,3 17 12-15,18-1 7 16,22 1 11-16,13-9-3 0,39-11-1 15,-6-1-3-15,16-19 4 16,7-6 5-16,5-28 8 16,10-15 7-16,0-32 6 15,-9-17 2-15,-6-20 3 16,-12-8-6-16,-22 1 85 16,1-5 33-16,-26 0 28 15,-13 2 5-15,-15 1-79 16,-18 10-30-16,-15 11-38 15,-2 4-8-15,6 12-40 16,3 5-36-16,14 11-145 16,7 6 434-16</inkml:trace>
  <inkml:trace contextRef="#ctx0" brushRef="#br0" timeOffset="4879.8997">7455 3931 1617 0,'-4'1'618'0,"1"2"-460"15,1-1-66-15,0-2-72 16,1 0-10-16,1 0-42 16,0 0-6-16</inkml:trace>
  <inkml:trace contextRef="#ctx0" brushRef="#br0" timeOffset="5032.963">7421 4090 1420 0,'-1'0'688'0,"-5"-1"-233"15,6 1-287-15,0-1-68 16,0 0-80-16,0 0-71 16</inkml:trace>
  <inkml:trace contextRef="#ctx0" brushRef="#br0" timeOffset="5817.1628">836 4498 554 0,'-52'5'265'15,"-45"7"-66"-15,43-4-93 16,19-3-12-16,32-2-42 16,15-3-31-16,35-3-44 15,27 0-1-15,51 3 57 16,35 0 28-16,55 3 33 16,12 1-4-16,67 2-33 15,19-1-17-15,35 4-23 16,21-5-5-16,-15 1-3 15,24-1-2-15,7-5-3 16,9 1-1-16,14 0-5 16,-18-3 23-16,-11 2 20 0,-5-3 1 15,-26 1 11-15,-18-2-24 16,-40 3-13-16,-26 1-1 16,-54-1 2-16,-27 1 1 15,-54-3 2-15,-25-2 0 16,-42 7 38-16</inkml:trace>
  <inkml:trace contextRef="#ctx0" brushRef="#br0" timeOffset="16484.6998">3754 8987 394 0,'-1'3'187'16,"14"1"-21"-16,20-2-15 15,54-2-15-15,30-1 2 0,64-2-39 16,21 3-11 0,68-3-20-16,18 1-5 15,16 0-15-15,13 0 0 0,-23 3-16 16,-15 2 39-16,-26-6-8 15,-22 2-4-15,-48-7 6 16,-22 0-34-16,-47 2-216 16</inkml:trace>
  <inkml:trace contextRef="#ctx0" brushRef="#br0" timeOffset="16969.527">3037 8177 682 0,'5'-4'383'16,"8"-6"2"-16,13 12-295 16,8 8-38-16,16 17-24 15,-5 6-7-15,4 11-12 16,-1 4 1-16,-13-3-65 15,0-7-111-15</inkml:trace>
  <inkml:trace contextRef="#ctx0" brushRef="#br0" timeOffset="17117.9379">3397 8154 978 0,'-11'0'457'0,"-11"3"-181"16,-9 14-177-16,-9 9-43 15,-8 12-38-15,-2 4-5 16,4 5-4-16,9-2-12 0,9-9-160 16</inkml:trace>
  <inkml:trace contextRef="#ctx0" brushRef="#br0" timeOffset="17450.964">3580 8402 524 0,'-3'17'248'0,"-6"19"-127"16,4-6-13-16,7-11-37 16,1-6 30-16,4-13 75 15,1-5 25-15,-4-15 5 16,-1-8-25-16,0-10-50 15,-2-7-13-15,-2-8-22 0,-4-1-17 16,-3 3-34-16,-1 3-13 16,-3 8-22-16,0 2-6 15,2 5-4-15,1 1-1 16,9 6-10-16,6 1-6 16,5 1-16-16,12 7-5 15,16 2-43-15,10 3-41 16,16 9-140-16,6 3-124 0</inkml:trace>
  <inkml:trace contextRef="#ctx0" brushRef="#br0" timeOffset="17667.8589">3602 8532 847 0,'8'0'357'0,"15"3"-214"15,9-2-58-15,8-1-39 16,7 0-23-16,1-6-75 16,-4 0-201-16</inkml:trace>
  <inkml:trace contextRef="#ctx0" brushRef="#br0" timeOffset="17962.5671">3805 8203 950 0,'9'1'419'0,"5"1"-204"16,3 12-119-16,-1 3-12 15,-8 9-31-15,-3 4-8 0,-6 1-12 16,-3-1-7-16,2-8-6 15,2-4-3-15,6-16 3 16,4-6-1-16,6-17-4 16,4-9 0-16,3-7-8 15,1 0-3-15,2 8-5 16,-2 4 1-16,-2 11 7 16,-3 7 7-16,-6 12 10 15,-5 4 2-15,-3 12-7 16,-2 2-4-16,2 3-29 15,4 2-90-15</inkml:trace>
  <inkml:trace contextRef="#ctx0" brushRef="#br0" timeOffset="18297.7559">4069 8045 784 0,'6'-13'419'0,"5"-4"-87"16,13 2-181-16,6 1-35 16,5 9-50-16,-2 2-19 15,0 4-21-15,-6 2-8 16,-3 8-8-16,-2 0-3 16,-7 8-4-16,0 3-1 0,-2 7-1 15,0 1-1 1,3 5 0-16,0 7 0 15,-2 3 0-15,0 4 0 0,-10 1 0 16,0-3 2-16,-7-4 16 16,-2-11 32-16,-13-9 54 15,-5-6 18-15,-10-12 23 16,-5-5-25-16,7-10-49 16,-3-5-6-16,15-1-65 15</inkml:trace>
  <inkml:trace contextRef="#ctx0" brushRef="#br0" timeOffset="19242.9634">16490 8913 659 0,'-14'-1'284'16,"-7"1"-135"-16,11 0-67 16,31 1-25-16,14 0-2 15,41-1-9-15,28 2-8 16,47 2 37-16,31 0 22 0,43 2 25 16,23-1 11-1,23 3-38-15,3-2-27 0,-10-1-26 16,-11 1-8-16,-33-4-14 15,-14-2-5-15,-19 4-5 16,-19-5-28-16,-23-5-186 16,-23 1-160-16</inkml:trace>
  <inkml:trace contextRef="#ctx0" brushRef="#br0" timeOffset="19716.9468">19440 8776 634 0,'7'2'285'16,"6"3"-95"-16,4 7-138 15,1 8-12-15,16 11-13 16,3 5-10-16,0 1-10 16,-2-2 2-16,-23-5 5 15,-9-4 13-15,-19-3 29 16,-10-4 5-16,-8-1-2 15,2-2-9-15,12-1-116 16</inkml:trace>
  <inkml:trace contextRef="#ctx0" brushRef="#br0" timeOffset="20144.8877">19943 8614 768 0,'8'-6'392'0,"1"-6"-124"16,-1 4-78-16,0 11-111 15,-6 5-38-15,3 14-41 16,3 5-3-16,2 5 3 16,0 0 1-16,1-5 6 15,8-5 0-15,3-10 5 16,3-2 6-16,-3-16 12 15,-1-1 6-15,-8-12 7 16,-2-4 0-16,-8-3 9 16,-3-4 15-16,-4-1 4 15,-2 3-7-15,2 10-33 16,3 4-38-16,2 17-32 16,6 9-3-16,4 19 4 15,3 9 12-15,-2 21 12 16,0 11 3-16,-5 10 4 15,-7-4 3-15,-4-10 3 16,-6-14 1-16,-11-17 17 0,-5-5 7 16,-7-15 15-16,0-7 10 15,5-17-27-15,7-6-51 16,8-12-258-16</inkml:trace>
  <inkml:trace contextRef="#ctx0" brushRef="#br0" timeOffset="20505.361">20406 8519 805 0,'0'0'400'0,"4"1"-145"16,2 11-107-16,1 15-114 15,1 4-14-15,-3 11-9 16,0-1 3-16,-6-2 1 15,-1-3 2-15,-3-8 2 16,3-4 2-16,-1-13 17 16,2-7 15-16,1-12 15 15,-1-10 6-15,4-10-6 16,1-8-11-16,-3-9-4 16,-4-5-3-16,-1-6-5 15,-1-1-16-15,2 1-17 16,0 2-8-16,6 9-15 15,1 4 1-15,10 14-18 0,8 5-8 16,6 8-4-16,13 5-1 16,11 5-24-16,14 3-46 15</inkml:trace>
  <inkml:trace contextRef="#ctx0" brushRef="#br0" timeOffset="20730.8007">20485 8860 1007 0,'10'2'404'0,"18"0"-282"15,2-2-24-15,13-2-59 16,1-4 18-16,0 2-164 16</inkml:trace>
  <inkml:trace contextRef="#ctx0" brushRef="#br0" timeOffset="21069.9649">20641 8540 805 0,'0'-2'429'0,"0"2"-47"15,6 7-285-15,1 10-40 16,0 6-26-16,-2-2-8 16,-1 2-3-16,0-3-1 0,1-6 1 15,1-5 4-15,2-9 7 16,5 0 2-16,5-12-3 15,3-1-3-15,2-8-8 16,-1-7-5-16,0 5 12 16,0 5 9-1,-4 7 27-15,0 7 4 0,-13 2-14 16,-1 6-12-16,2 9-30 16,-2 6-6-16,1 4-1 15,-1 1-1-15,2 1-59 16,-1-6-92-16</inkml:trace>
  <inkml:trace contextRef="#ctx0" brushRef="#br0" timeOffset="21458.3404">20961 8280 958 0,'8'-2'441'0,"4"-5"-191"16,14 4-124-16,7 3-29 16,5 2-35-16,0 2-11 15,3 2-21-15,-6 1-4 16,-4 0-5-16,-2-1 1 16,-13-1-2-16,-3-1-3 0,-5 4-7 15,-3 2-5-15,-4 9-8 16,1 6-3-16,-5 10-4 15,1 10 0 1,-2 5 3-16,-1 4 3 0,5 5 3 16,0-5 1-16,0 1 3 15,0-4 1-15,-2-7 1 16,-1-6 1-16,-9-12 1 16,-5-9 25-16,-12-12 40 15,-6-5 12-15,-4-4 7 16,-1-3-24-16,5-3-37 15,8 2-22-15</inkml:trace>
  <inkml:trace contextRef="#ctx0" brushRef="#br0" timeOffset="25075.0544">6780 8807 843 0,'2'4'334'0,"6"4"-203"15,3 4-63-15,18 4-25 16,7 5 2-16,18 3-10 16,3-3-4-16,2-6-5 15,0-4-1-15,-20-7 5 16,-6-3-11-16,-22-1 92 0,-14 5 21 16,-30 5 26-16,-9 8 16 15,-18 8-93-15,2 3-25 16,4 2-71-16,6 0 66 15</inkml:trace>
  <inkml:trace contextRef="#ctx0" brushRef="#br0" timeOffset="35467.6989">6694 6534 542 0,'-1'-8'320'0,"-2"-8"-51"16,-1 17-150-16,-1 13-39 15,-3 34-58-15,-1 23-13 16,-6 51 3-16,-8 26-2 16,-13 47-3-16,-10 17-5 15,-8 24 3-15,-2 7 0 16,-9-8 3-16,5-6 18 0,2-34 14 16,5-10 5-16,16-40 7 15,4-15-12-15,10-32-5 16,4-25 0-16,8-23 0 15,5-20-11-15,14-35-158 16</inkml:trace>
  <inkml:trace contextRef="#ctx0" brushRef="#br0" timeOffset="36351.0376">6664 6501 517 0,'-15'1'293'0,"-14"3"-66"15,11 1-71-15,19 5-100 16,11 0-30-16,27 0-26 15,20 4-1-15,41-5 6 16,18-3 16-16,65-5 9 16,21-5 3-16,55-9-5 15,32 2-14-15,31-13-7 16,21 0 40-16,31-7 17 16,6-6 1-16,8 2 1 15,-22-2-40-15,-5 5 3 16,-16 5 6-16,-51 8 4 15,-3 4 1-15,-93 12-17 16,-36 3-3-16,-56 6-199 0</inkml:trace>
  <inkml:trace contextRef="#ctx0" brushRef="#br0" timeOffset="38137.531">11771 6131 760 0,'0'6'261'0,"-4"13"-231"15,4 9-37-15,-4 17-3 16,3 9 10-16,3 8 9 15,-2-1 2-15,6-13 5 16,-4-8 4-16,2-21 55 16,0-8 33-16,-6-9 46 15,2-12 4-15,-2-11-46 16,-3-6-30-16,3-21-46 16,-2 2-6-16,-4-13-9 15,-3 3-3-15,0 6 1 16,2 8-3-16,6 17-3 0,0 5-3 15,3 14-20-15,3 4-12 16,8 5-16-16,9 9-2 16,10 1 10-16,9 1 9 15,9 1 15-15,-5-1 5 16,15 0 4-16,-6-2 3 16,-6 1 2-16,1-2-1 15,-23 0 3-15,-5-3-1 16,-16-1 6-16,-2 4 8 0,-11 2 8 15,-11 5 2 1,-13 8-5-16,-7 5-10 0,-10 7-8 16,2 3-4-16,4-4-2 15,7-3 2-15,11-13 2 16,8-6 1-16,10-7 7 16,3-10-1-16,10-5-5 15,6-5-3-15,12-11-12 16,4 4-3-16,7-8 1 15,3 2-1-15,2 2 5 16,3 0 2-16,-1 3 1 16,-3 4 1-16,-12 2 5 15,-6 4 5-15,-18 0-1 16,-7 4-4-16,-22 4-7 16,-9 5-6-16,-17 8 0 15,-2 5 2-15,-1 4 4 16,7 0 1-16,14-4 2 15,8-9-1-15,17-6-3 0,8-4-5 16,17-8-6-16,13-3-3 16,14-7 2-16,5-2 3 15,5 3 3-15,2 3 3 16,-6 9 3-16,-5-1 2 16,-16 5 14-16,-12 0 26 15,-21 1 7-15,-9 3 1 16,-22 0-8-16,-7 0-22 15,-7 0-4-15,4-2-2 0,7 0-1 16,9-5-2-16,16-3-13 16,9-2-14-16,18 1-14 15,9 3-4-15,9 1 3 16,6 3 8-16,3 4 6 16,1 4 1-16,-1 5 7 15,-1 4 4-15,-13-1 10 16,-9-1 11-16,-17-5 16 15,-12-5 4-15,-18-2 1 16,-5-2-4-16,-9-6-12 16,1-4-4-16,3-7-3 15,5-5-6-15,12 5-7 16,2-1-6-16,15 12-20 16,5 3-9-16,8 8-7 15,5 7-2-15,11 6 7 16,3 4 10-16,10 4 8 0,4 1 7 15,5-1 13-15,-1-2 3 16,-1-6 13-16,-7-5 7 16,-12-6 14-16,-9-7 9 15,-16-6-6-15,-8-1-6 16,-20-1-20-16,-6 2-12 16,-7 2-4-16,-2 3-2 0,8 5-11 15,3 3-1 1,8 8-1-16,8 0 1 0,9-1 4 15,6 1 0-15,11-6 3 16,1-1 4-16,10-5 8 16,1-3 5-16,1-7 6 15,-2-1 1-15,-5-4 3 16,-3 0 2-16,-6-1 1 16,-5 1-3-16,-6 1-7 15,-4 1-5-15,-2 5-14 16,0 5-9-16,0 7-12 15,3 6-4-15,1 9 1 16,-1 4 2-16,9 8 11 16,0 5 5-16,7 1 9 15,1 0 5-15,3-6 3 16,0-7 4-16,0-11 6 16,-1-6 8-16,-3-11 11 0,-3-5 0 15,2-9-4-15,2-5-10 16,1-4-14-16,3 1-5 15,-2 7-4-15,0 5-1 16,-4 10-6-16,-6 5-4 16,-9 10-2-16,-5 3 1 15,-7 6-26-15,3-7-57 16</inkml:trace>
  <inkml:trace contextRef="#ctx0" brushRef="#br0" timeOffset="38497.7956">12027 5337 609 0,'7'4'285'0,"7"10"-115"15,-8-7-8-15,-6 13-24 16,-6 5-8-16,-9 8-26 0,-1 9-30 16,-2-1-46-16,7-6-12 15,5-7-8-15,6-8-1 16,14-6 2-16,6-3 3 15,15-4 7-15,3-4 2 16,-3-3 6-16,-4-3-29 16,-7-4-82-16,-6-1-97 15</inkml:trace>
  <inkml:trace contextRef="#ctx0" brushRef="#br0" timeOffset="38658.9499">12210 5425 759 0,'-4'-2'363'0,"-2"4"-141"15,-2 8-55-15,1 7-61 16,2 7-10-16,2 12 14 16,4 2 7-16,4 10-12 15,0 2-11-15,-1-6-39 16,-2-2 27-16,5-4 355 16</inkml:trace>
  <inkml:trace contextRef="#ctx0" brushRef="#br0" timeOffset="39465.805">12150 6249 443 0,'-2'-3'266'16,"-3"-1"-52"-16,17 2-110 15,3 2-21-15,22 0-10 16,21 0 16-16,36 3 29 16,28 0-6-16,35 4-12 0,41-1-14 15,38 1-28 1,13-1-13-16,45-2-28 0,-18-1-7 16,0-6 32-16,-11-3 5 15,-36-2 5-15,-20 4 4 16,-65 1-33-16,-18 3-1 15,-50 6-56-15,-21 2-85 16</inkml:trace>
  <inkml:trace contextRef="#ctx0" brushRef="#br0" timeOffset="41018.9214">15217 6315 469 0,'0'-4'244'16,"-1"-4"-68"-16,6 5-81 15,0 5-20-15,8 10-36 16,5 10-13-16,10 22-17 16,8 15-4-16,19 28-13 15,13 19-5-15,13 39-3 16,2 14 2-16,3 29 14 15,-5 4 6-15,-5-9 8 16,-2 1 1-16,-14-26 36 16,-3-11 4-16,-14-17 11 15,-1-17 3-15,-1-15-29 16,-3-9-20-16</inkml:trace>
  <inkml:trace contextRef="#ctx0" brushRef="#br0" timeOffset="41638.3963">15994 8286 660 0,'5'8'240'0,"4"14"-182"16,2 3-22-16,8 10 14 15,-1-4 11-15,0-6 46 16,-2-8 22-16,0-13 53 15,0-8 24-15,1-19-12 16,2-6-16-16,-3-15-54 16,1-1-39-16,3 2-47 15,-1 6-23-15,4 14 195 0</inkml:trace>
  <inkml:trace contextRef="#ctx0" brushRef="#br0" timeOffset="42410.8612">16341 8372 1048 0,'-32'-9'422'0,"-42"-7"-272"15,1 4-59-15,-5 15-73 16,-3 13-16-16,1 29-28 16,0 10-10-16,15 19-4 15,11 6-3-15,34 12-3 16,20 7 0-16,35 1 6 16,21-4 7-16,32-26 18 15,13-16 10-15,20-26 14 16,8-14 7-16,-2-22 50 15,-7-14 20-15,-22-22 42 16,-15-10 20-16,-35-22 26 16,-13-7 10-16,-35-4-9 0,-18 2-20 15,-29 8-72 1,-13 6-34-16,-24 8-62 0,-5 5-59 16,-9 16-100-16</inkml:trace>
  <inkml:trace contextRef="#ctx0" brushRef="#br0" timeOffset="42844.2898">16200 8363 981 0,'-2'-2'464'16,"-4"-2"-223"-16,-1 6-78 15,-1 27-107-15,1 16-42 16,4 26-8-16,0 12 3 16,3 17 2-16,2 4 2 15,4-2 0-15,4-8 4 16,3-26 11-16,-3-15 17 0,-2-23-67 15,0-5-55-15,-7-16-154 16</inkml:trace>
  <inkml:trace contextRef="#ctx0" brushRef="#br0" timeOffset="43349.871">15743 8799 490 0,'0'1'224'16,"-3"0"-84"-16,2 2-29 0,0-3-14 15,1 0-8-15,-1 0-4 16,0 0-5-16,0 0 1 15,0 0-5-15,-1 0-34 16,2 0-11-16,0 0-25 16,0 0-6-16,10 0-1 15,9-1 0-15,43-3 6 16,-15-2 4-16,24 4 9 16,12-2 16-16,28 3 40 15,13 0 23-15,10-1 6 16,1-1-7-16,-15-4-35 15,-14-1-20-15,-30 0-5 16,-14 0-30-16</inkml:trace>
  <inkml:trace contextRef="#ctx0" brushRef="#br0" timeOffset="46829.8713">6039 9277 47 0,'2'-4'21'0,"-2"-9"-5"16,-2 4-12-16,-6 3 15 15,-4 1 1-15,1 4-1 16,1 1-3-16,1 0-19 15</inkml:trace>
  <inkml:trace contextRef="#ctx0" brushRef="#br0" timeOffset="47177.929">6049 9111 291 0,'-2'-7'193'0,"-1"-8"20"0,-2 5-31 16,0 1-54-16,5 5-35 16,4 13-65-16,4 3-28 15,8 21-36-15,1 11-5 16,13 28-1-16,4 27 5 0,14 31 17 16,6 21 10-16,4 28 10 15,4 4 2-15,-4 20-14 16,-4-2 68-16,-5-9 40 15,0 3 16-15,3-23 28 16,2-3-66-16,8-7-19 16,-2-15-11-16,-4-13-11 15,-1-8 1-15,-8-22-11 16,-4 0 0-16,-8-15 1 16,-10-5-1-16,-15-8-56 15,-3-5-117-15</inkml:trace>
  <inkml:trace contextRef="#ctx0" brushRef="#br0" timeOffset="49602.6496">7134 12284 246 0,'-5'-1'194'0,"-7"-2"8"0,3 0-40 16,2 1-17-16,2-1-37 15,5 0-21-15,7 2-36 16,7 1-19-16,18-1-15 16,20 1 0-16,28 0 10 15,21 0 5-15,41 3 13 16,12 0 4-16,36 3-8 16,8 5-5-16,19 1-20 15,7 1-8-15,-1-8 36 16,-1-3 4-16,-36-9 5 15,-15-1 5-15,-42 1-63 16,-24-2-40-16,-27 3-166 16</inkml:trace>
  <inkml:trace contextRef="#ctx0" brushRef="#br0" timeOffset="50687.8358">7049 8983 261 0,'0'-3'144'0,"3"-3"-24"16,12 5-19-16,6-3-6 15,26 3 18-15,20 1 6 16,31-4 1-16,22 2 2 15,39 1 6-15,11-5-7 16,28 3-30-16,6 0-18 0,1-7-24 16,3 6 1-16,-14-7 6 15,3 0 2-15,-22 0-6 16,-7 0 1-16,-19 3 2 16,-20 4-2-16,-32 1-8 15,-26 5-8-15,-34 7-98 16</inkml:trace>
  <inkml:trace contextRef="#ctx0" brushRef="#br0" timeOffset="54578.8258">14936 1793 537 0,'1'-20'353'16,"0"-19"-3"-16,1 11-105 15,3 10-33-15,-3 17-83 16,1 12-40-16,-1 42-71 16,1 24-24-16,-2 27 6 15,1 15 0-15,-2 1 16 0,-3-8-9 16,2-14-101-1,2-18-108-15</inkml:trace>
  <inkml:trace contextRef="#ctx0" brushRef="#br0" timeOffset="54798.4628">15156 1825 780 0,'3'-18'409'0,"8"-15"-81"15,-5 14-78-15,-3 19-115 16,-1 14-47-16,2 27-70 16,2 14-18-16,0 27 10 15,1 4 2-15,-1 0-2 16,3 0 2-16,2-9-11 16,-4-12-43-16,-2-17-148 15</inkml:trace>
  <inkml:trace contextRef="#ctx0" brushRef="#br0" timeOffset="54964.2529">14927 2120 1022 0,'9'-2'430'0,"6"0"-179"15,19 6-224-15,8 2-20 16,15 4 6-16,6-3-29 15</inkml:trace>
  <inkml:trace contextRef="#ctx0" brushRef="#br0" timeOffset="55196.8858">15814 1679 982 0,'-27'8'447'16,"-22"4"-197"-16,-2 22-163 16,4 12-31-16,3 24-53 15,6 9-10-15,15 11-9 16,11 3 2-16,20 0 2 16,14-4 2-16,13-14 10 15,1-14 6-15,9-21 16 16,1-10-16-16,3-17-120 15</inkml:trace>
  <inkml:trace contextRef="#ctx0" brushRef="#br0" timeOffset="55545.1402">15830 2012 967 0,'3'-1'415'16,"9"-5"-208"-16,10 5-107 16,17-3-56-16,10 7-1 15,2 2-5-15,-5 0-6 0,-14 2-12 16,-11-4 0-16,-14 2-1 16,-4 1 0-16,-17 9-2 15,-9-2-1-15,-15 12-3 16,-9 0-3-16,3 3-7 15,8 1-3-15,19-5-8 16,10-3-3-16,20-8 14 16,10-2 6-16,15-4 10 15,5-4 3-15,0 2-11 16,-3-2-2-16,-2 2 1 16,-3 2-5-16,-1-4-153 15</inkml:trace>
  <inkml:trace contextRef="#ctx0" brushRef="#br0" timeOffset="55724.8058">15859 2163 1260 0,'1'-3'489'15,"10"-2"-354"-15,8 1-48 16,23 4-67-16,4 0-8 15,6 3 27-15,-4 2-89 16</inkml:trace>
  <inkml:trace contextRef="#ctx0" brushRef="#br0" timeOffset="55944.9178">16204 1789 1166 0,'3'-9'504'0,"5"-5"-286"16,4 12-97-16,9 23-84 16,6 14-22-16,7 28-7 15,0 14-2-15,-15 16 2 16,-13 9-1-16,-16 7 4 16,-7-7 4-16,0-23 4 15,4-14 4-15,4-34-63 16,5-6-63-16,7-19-441 15</inkml:trace>
  <inkml:trace contextRef="#ctx0" brushRef="#br0" timeOffset="56173.828">16677 2124 1167 0,'13'-4'491'0,"16"2"-275"0,7 1-138 15,5 0-25-15,2-1-30 16,-3 4-6-16,-3 0-58 16,-7 0-94-16</inkml:trace>
  <inkml:trace contextRef="#ctx0" brushRef="#br0" timeOffset="56330.8971">16686 2258 996 0,'7'0'503'0,"12"5"-127"15,12 1-162-15,18 2-84 16,4 0-31-16,5-6-40 15,-4-2-12-15</inkml:trace>
  <inkml:trace contextRef="#ctx0" brushRef="#br0" timeOffset="57230.8521">17465 1979 735 0,'5'-1'416'0,"-1"-4"-44"16,-5 7-191-16,-2 6-37 15,-13 7-40-15,-2 9-25 16,-2 10-31-16,0 0-14 16,15 5-25-16,12-4-6 15,23-7 2-15,13-5 4 0,5-15 8 16,2-5 2-16,-4-5 5 15,-9-5-10 1,-9 0-87-16,-9 0-60 0</inkml:trace>
  <inkml:trace contextRef="#ctx0" brushRef="#br0" timeOffset="57427.8031">17670 1937 1196 0,'0'2'458'0,"0"12"-305"16,-1 7-34-16,0 16-30 16,0 9-3-16,0 13-10 15,-2 4-12-15,2 4-16 16,0 0-1-16,3-12-22 16,3-9-18-16,2-14-128 15,3-7-66-15</inkml:trace>
  <inkml:trace contextRef="#ctx0" brushRef="#br0" timeOffset="57705.0648">18253 1993 1263 0,'0'-1'540'0,"-4"2"-313"16,3 11-83-16,-1 14-91 15,0 10-14-15,5 15-4 16,-1 4-15-16,6 4-4 16,-1-1-1-16,2-12 2 15,3-7-32-15,-2-17-83 16,-1-8-59-16,-3-14-442 15</inkml:trace>
  <inkml:trace contextRef="#ctx0" brushRef="#br0" timeOffset="57870.8862">18095 2228 811 0,'2'0'424'15,"4"0"-69"-15,10 0-118 16,17 3-76-16,9-1-11 15,17 2-57-15,-1 0-26 16,-5 1-17-16,-4-2-66 16,-10 1-375-16</inkml:trace>
  <inkml:trace contextRef="#ctx0" brushRef="#br0" timeOffset="58359.5915">18789 2299 1046 0,'20'-5'354'0,"18"-5"-297"0,29-2-89 16,26 3 32-16,40-2 92 16,13 4 29-16,16 3 27 15,14 1-17 1,-15 2-68-16,-7-1-21 0,-18-1-16 15,-33-1 1-15,-34 0-45 16,-22-1-47-16,-32 3-131 16</inkml:trace>
  <inkml:trace contextRef="#ctx0" brushRef="#br0" timeOffset="58670.587">19351 1931 820 0,'0'-32'412'0,"0"-26"-97"16,8 5-195-16,0 4-11 15,2 10 0-15,-2 7 4 16,-4 8-10-16,2 7-18 16,-2 6-35-16,-1 9-39 0,-2 12-37 15,-2 10-6-15,3 26-10 16,-1 14 21-16,10 23 18 16,6 7 6-16,5-4 492 15</inkml:trace>
  <inkml:trace contextRef="#ctx0" brushRef="#br0" timeOffset="59654.7828">18814 2829 912 0,'3'-13'386'0,"8"-14"-193"16,0-4-28-16,2 1-15 15,0-1-3-15,-6 2-18 16,1 5-10-16,-5 7-23 15,-3 6-16-15,0 9-59 16,-2 5-33-16,1 14-29 0,-2 11-10 16,3 17 23-16,0 7 21 15,3 8 13 1,4-3-6-16,4-9-123 0,6-7-92 16</inkml:trace>
  <inkml:trace contextRef="#ctx0" brushRef="#br0" timeOffset="59845.7853">19093 2964 852 0,'14'-5'406'0,"18"-3"-143"15,7 5-124-15,11 3-70 16,-1 1-27-16,0-1-34 15,-2 1-84-15</inkml:trace>
  <inkml:trace contextRef="#ctx0" brushRef="#br0" timeOffset="60112.4912">19561 2667 1274 0,'-2'-18'529'15,"-2"-14"-307"-15,-1 0-46 16,7 13-44-16,-1 4-19 16,-2 8-56-16,4 7-31 15,1 8-41-15,2 9-15 0,6 10 5 16,0 4 14-16,4 10 47 15,5 0-83-15,-3-2-146 16,-3-1 127-16</inkml:trace>
  <inkml:trace contextRef="#ctx0" brushRef="#br0" timeOffset="60280.6109">19495 2999 831 0,'10'-3'373'0,"17"-7"-166"16,6 3-103-16,14 0-51 15,0-1-18-15,0 7-16 16,-2 0 44-16,-7 2-436 16</inkml:trace>
  <inkml:trace contextRef="#ctx0" brushRef="#br0" timeOffset="60587.8408">19547 3174 1088 0,'-2'0'474'16,"1"-1"-224"-16,5-3-75 0,-4 3-68 15,15-2-28-15,50-11-51 16,-28 8-12-16,2 6-12 15,-8 1-4-15,-11 8-3 16,-9 4 0-16,-18 7 3 16,-11 6 4-16,-14 6 3 15,-4 4 0-15,2 3-1 16,6-3-2-16,13-8-1 16,8-6-1-16,11-13 2 15,11-4 0-15,11-5 1 16,5-3 2-16,6-4-9 15,1 2-40-15,0-3 299 16</inkml:trace>
  <inkml:trace contextRef="#ctx0" brushRef="#br0" timeOffset="60986.6879">19965 2786 748 0,'2'-6'408'0,"6"-4"-66"16,0 2-125-16,12 3-75 15,7 1-25-15,11 2-36 16,6 1-20-16,-1 3-35 15,-5 3-7-15,-12 4-11 16,-6 2-5-16,-17 4 3 16,-7 4 0-16,-14 4 2 15,-3 4 3-15,-7 2-4 16,1 0-1-16,4-2 0 16,5-6-1-16,9-3-3 15,4-2-3-15,11-6-2 16,7-2 0-16,10-2 3 15,4-5 5-15,4 0 2 16,2 2 1-16,-5-6-48 16,2 1-63-16</inkml:trace>
  <inkml:trace contextRef="#ctx0" brushRef="#br0" timeOffset="61190.6886">20020 2933 1090 0,'7'-4'474'0,"11"0"-234"0,11-3-138 16,11 0-24-16,15 1-38 16,0 2-12-16,-2-1-25 15,-2 2-72-15</inkml:trace>
  <inkml:trace contextRef="#ctx0" brushRef="#br0" timeOffset="61384.9321">20196 2605 740 0,'6'-2'367'0,"14"-5"-82"16,7 5-224-16,9 1-68 15,3 2 68-15,-1 1-418 0</inkml:trace>
  <inkml:trace contextRef="#ctx0" brushRef="#br0" timeOffset="61531.2918">20546 2504 946 0,'-2'-1'541'0,"4"1"-139"16,-2 4-187-16,-2-4-56 15,1 7-108-15,-1 23-19 0,-1 44-12 16,1-24 12-16,5-4-17 16</inkml:trace>
  <inkml:trace contextRef="#ctx0" brushRef="#br0" timeOffset="62025.7801">21022 2029 786 0,'2'-2'422'0,"-1"-3"-125"15,2 7-122-15,-3-2-104 16,2 19-34-16,8 64-12 16,-8-22 3-16,1 7-3 15,1 3 1-15,1-13-10 16,-4-11-37-16,-1-18-152 16</inkml:trace>
  <inkml:trace contextRef="#ctx0" brushRef="#br0" timeOffset="62193.2551">20835 2237 1206 0,'14'2'491'16,"22"4"-296"-16,4-3-28 16,22 2-59-16,4-5-33 15,12 1-68-15,10 2 120 16</inkml:trace>
  <inkml:trace contextRef="#ctx0" brushRef="#br0" timeOffset="62698.8505">21576 2363 849 0,'1'0'355'16,"5"-1"-191"-16,25 1-135 16,17 0-4-16,39 0 19 15,23-1 43-15,48-1 50 16,16 3-7-16,24 0-30 16,8 1-35-16,-3-2-39 15,1-8-4-15,-17-6-28 16,-9-2-56-16,-33 0-183 15</inkml:trace>
  <inkml:trace contextRef="#ctx0" brushRef="#br0" timeOffset="63049.767">22100 1939 793 0,'4'-3'416'16,"6"-4"-103"-16,11 6-132 15,8 1-31-15,14 4-60 16,6 0-26-16,6-2-31 16,0-2-39-16,-2-8-148 15</inkml:trace>
  <inkml:trace contextRef="#ctx0" brushRef="#br0" timeOffset="63330.8458">22787 1677 1004 0,'-5'6'384'0,"-3"2"-231"16,-3 8-117-16,-2 3 15 16,0 3 11-16,3 2-4 15,8 1-26-15,6 1-2 16,19-2 9-16,5-1 4 0,9-8 5 16,1-2-9-16,-6-8-10 15,0-5-36-15,-5-3-149 16,-5-4-245-16</inkml:trace>
  <inkml:trace contextRef="#ctx0" brushRef="#br0" timeOffset="63496.5252">22964 1703 824 0,'-1'-1'391'0,"-5"4"-117"15,5 6-106-15,-5 13-57 16,4 8 14-16,1 15-24 15,-5 5-18-15,9 3-40 16,-3-1-16-16,0-13 14 16,1-5-36-16</inkml:trace>
  <inkml:trace contextRef="#ctx0" brushRef="#br0" timeOffset="64073.8374">21663 2904 752 0,'5'-9'334'0,"12"-14"-158"0,0-3-16 15,4-4-14-15,-1-1 10 16,-1 0 1-16,-2 1-13 15,-6 6-26-15,1 7-19 16,-8 6-20-16,-2 7-26 16,-1 10-50-16,0 5-12 0,0 21-25 15,-1 9 11-15,4 23 21 16,-2 4 0 0,9 1 4-16,-4-6 4 0,2-21 4 15,-6-6 4-15,0-13-37 16,3-1-60-16</inkml:trace>
  <inkml:trace contextRef="#ctx0" brushRef="#br0" timeOffset="64436.7012">22071 2972 817 0,'0'-1'432'16,"3"-1"-103"-16,4 2-105 16,-7-2-88-16,28 1-24 0,50-2-28 15,-20-1-17-15,0 0-26 16,-5 1-8-16,-15-3 11 16,-7 0-44-16,-17-1-93 15,-4 1-52-15</inkml:trace>
  <inkml:trace contextRef="#ctx0" brushRef="#br0" timeOffset="64619.703">22290 2761 913 0,'-1'0'400'0,"-2"1"-180"15,3 11-70-15,0 11-70 16,2 13 2-16,1 14-25 15,2 5-21-15,3-4-9 16,0-4-2-16,4-9-108 16,-3-6-66-16</inkml:trace>
  <inkml:trace contextRef="#ctx0" brushRef="#br0" timeOffset="64928.8739">22718 2789 1029 0,'7'-13'437'0,"6"-15"-232"16,2 0-45-16,-1 1-53 15,-2 6-7-15,-5 9-22 16,-5 4-16-16,0 8-32 16,-2 1-25-16,-3 9-33 15,2 7-4-15,-2 11 3 16,3 10 12-16,8 15 12 16,4 1 3-16,-1-2 17 15,0-5-43-15,-2-14-160 16</inkml:trace>
  <inkml:trace contextRef="#ctx0" brushRef="#br0" timeOffset="65143.266">22650 3068 798 0,'18'-3'448'0,"12"-6"-6"0,16 7-327 16,1 1-23-16,4-4-51 16,1 5-16-16,-5 1-39 15,2 0-61-15</inkml:trace>
  <inkml:trace contextRef="#ctx0" brushRef="#br0" timeOffset="65468.7003">22674 3250 1012 0,'2'-5'487'16,"4"-3"-176"-16,13-1-168 15,9 1-20-15,10 1-38 16,4 4-8-16,-4 3-33 15,-5 4-15-15,-12 8-22 0,-5-1-6 16,-15 7 4-16,-3 2 2 16,-19 7 7-16,-9 6 2 15,-7 3-6-15,0-1-2 16,12-5-4-16,5-7-2 16,16-6-6-16,7-1 0 15,12-7 0-15,6 0 3 16,7-3 7-16,-2-3 2 0,4-3 23 15,0-3-42-15,1-8 89 16</inkml:trace>
  <inkml:trace contextRef="#ctx0" brushRef="#br0" timeOffset="65885.802">23155 2894 959 0,'9'-4'459'15,"6"-4"-162"-15,10 1-139 0,7 3-11 16,9 0-39-16,1 2-19 15,1 3-44-15,-4-1-15 16,-10 0-17-16,-6 3-1 16,-10 0-8-16,-9 4-2 15,-13 7-5-15,-7 2-2 16,-7 10 2-16,-6-3-2 16,2 6 3-16,5 0 2 15,3-7 0-15,10 2 3 0,9-8-3 16,0-2-1-16,7-2 2 15,7-2 2-15,4-4 5 16,8-2 0-16,2-1 0 16,0-5 23-16,5 2-97 15,-5-1-53-15</inkml:trace>
  <inkml:trace contextRef="#ctx0" brushRef="#br0" timeOffset="66089.6566">23238 3010 831 0,'0'-1'429'0,"9"0"-124"0,8-1-123 16,14 2-68-16,6-2-23 15,13 2-16-15,2-1-17 16,3-2-22-16,-1-1-34 15,-6-6-109-15</inkml:trace>
  <inkml:trace contextRef="#ctx0" brushRef="#br0" timeOffset="66299.6839">23402 2699 1055 0,'0'-4'448'0,"8"0"-260"15,12 0-102-15,18 4-72 16,8 0-19-16,10 3-3 16,-3-1 14-16,-7 3-178 15</inkml:trace>
  <inkml:trace contextRef="#ctx0" brushRef="#br0" timeOffset="66480.6068">23865 2589 1110 0,'1'-2'568'0,"-1"-1"-213"16,3 5-167-16,-3-2-49 15,0 0-85-15,5 24-6 16,4 38-12-16,-9-27-7 15,2 2-9-15,-2-4-16 16,2-5 103-16</inkml:trace>
  <inkml:trace contextRef="#ctx0" brushRef="#br0" timeOffset="70786.515">18650 3514 794 0,'4'0'317'0,"4"13"-191"16,6 7-73-16,13 32-27 16,13 12 8-16,30 19 34 15,14 7-5-15,37-18-12 16,28-13-1-16,34-42-3 15,21-19 9-15,8-34 24 16,-12-13 21-16,-16-17 8 0,-24-8 8 16,-36 7-7-16,-23 6-17 15,-48 16 4-15,-17 10-2 16,-27 10 1-16,-9 3-2 16,-10 4-44-16,-2 1-20 15,3 2-19-15,3 3-6 16,3 2-5-16,3 2-2 15,0-2-9-15,1 2 0 16,1 6 0-16,2 1-1 0,-2 2-7 16,-2-1 0-16,-1 0 0 15,0 0 3-15,0 0 10 16,-3 7 4-16,1-1 2 16,0-3 1-16,-1 5 0 15,-12 26-1-15,13-32 0 16,5 3 0-16,-2-8-1 15,0 3 0-15,0 0 1 16,0-1 0-16,0 0 1 16,0 1 1-16,0 0-1 15,0 0 0-15,0 0 0 16,0 0 0-16,0 0-30 16,0 0-3-16</inkml:trace>
  <inkml:trace contextRef="#ctx0" brushRef="#br0" timeOffset="76438.9611">10248 8678 673 0,'-9'-15'356'0,"-20"-21"-73"0,-7 0-30 15,-17 5-62-15,-11 6-38 16,-5 19-74-16,-3 13-39 16,1 24-54-16,0 14-6 15,4 23-3-15,11 17 4 16,21 20 10 0,18-2 2-16,32-5 5 0,17-11 0 15,26-19 0-15,16-5-2 16,19-21-1-16,14-15 2 0,10-31 10 15,-6-18 18 1,-15-28 42-16,-16-10 18 0,-34-16 54 16,-14-7 5-16,-34-8-38 15,-18-5-22-15,-21 9-62 16,-10 11-30-16,-17 22-17 16,-4 15-5-16,-2 22-93 15,2 6-67-15,20 16-435 16</inkml:trace>
  <inkml:trace contextRef="#ctx0" brushRef="#br0" timeOffset="76743.876">10059 8633 843 0,'0'-11'475'0,"-1"-6"-65"0,0 1-99 16,4 12-136-16,-6 7-58 16,1 16-84-16,2 18-30 15,-9 29-3-15,18 20 3 16,-4 20 2-16,2 1 3 0,9-12 1 15,-12-11-1-15,2-18-17 16,-2-7-44-16,0-14-120 16,-1-11-80-16</inkml:trace>
  <inkml:trace contextRef="#ctx0" brushRef="#br0" timeOffset="76968.8049">9575 8990 739 0,'2'-2'388'16,"-4"-2"-116"-16,28 3-118 16,6 1-24-16,26-3-22 15,18 0 17-15,19-6-12 0,25 0-9 16,15-4-36-16,1-2-21 15,-15 4 17-15,-23 4-79 16</inkml:trace>
  <inkml:trace contextRef="#ctx0" brushRef="#br0" timeOffset="77452.5333">10081 9440 792 0,'0'-4'405'16,"-1"-2"-154"-16,1 8-88 16,0-2-105-16,4 30-39 15,17 78-12-15,-5-19 5 16,1 29 0-16,-6 9 2 0,-2-6 3 16,-2-5 1-1,-5-26 1-15,1-11 0 0,-3-17-1 16,1-11 42-16,0-17-55 15</inkml:trace>
  <inkml:trace contextRef="#ctx0" brushRef="#br0" timeOffset="78163.8429">10127 10521 343 0,'-2'-1'238'16,"-3"-1"7"-16,8-1-124 16,-3 3-27-16,0 0-33 0,1 0-2 15,10 0 14-15,26 3 0 16,-33 0-2-16,-1-1-2 16,-4 0-27-16,0-2-8 15,0 0-9-15,-1 0-5 16,1 0-10-16,0 0-3 15,0 0-5-15,0 0 0 16,1 0 14-16,0 0 8 16,0 0 3-16,0 0-3 15,0-2-14-15,0 1-9 0,0 0-28 16,0 0-40-16,0 1-203 16</inkml:trace>
  <inkml:trace contextRef="#ctx0" brushRef="#br0" timeOffset="78525.9623">10206 10535 204 0,'0'0'170'0,"-2"0"36"16,10 0-29-16,7 1-15 15,10-1-10-15,12 0-24 16,17 0-9-16,11-1-8 15,31-1-8-15,8-2-3 16,13-6-21-16,6-1-7 0,3-4-25 16,-3-1-10-16,-22 7-16 15,-16-1-5-15,-37 7-27 16,-11 3-63-16</inkml:trace>
  <inkml:trace contextRef="#ctx0" brushRef="#br0" timeOffset="80160.5964">11398 10279 939 0,'1'-5'448'15,"-2"0"-183"-15,-2 3-71 16,2 2-95-16,-2 0-46 15,-22 4-50-15,-32 49-5 16,31-16-7-16,-1 1 3 0,1-1 6 16,0 0 3-16,3-14 7 15,4-5 0-15,7-7 2 16,4-5 1-16,5-2 4 16,2-2 0-16,2-3-3 15,-1 0-5-15,0 0-8 16,4-2-3-16,13-7-1 15,33-22-1-15,-32 12 1 16,5-3-17-16,-1-1-24 16,-1-3-6-16,0 3-4 15,-2 1 17-15,1 0 26 16,1 3 9-16,-4 3 10 16,-3 3-4-16,-7 5 34 15,-4 2 4-15,-4 5-3 16,-3 2-2-16,-5 5-40 0,-3 7-9 15,-9 7-3-15,0 3 4 16,-5 9 8-16,0-4 2 16,0 1 4-16,-2-4 3 15,10-6 3-15,0-3 1 16,6-7 1-16,2-1 0 16,3-6-1-16,2-1-2 15,5 0-7-15,1 1-2 16,-1-1-7-16,0 0-3 15,6 1-1-15,15 1 1 16,37 7 3-16,-22-3 2 0,3 1 4 16,4 6 2-16,-5-3 0 15,-5-3 1-15,-11 4 2 16,-8-2 0-16,-7-1 2 16,-7 0 0-16,-4-2-8 15,-1-5-22-15,-10 0-38 16,-3 1-6-16,-13-5 8 15,-7-4 21-15,-6-3 37 16,-1-2 5-16,3 4 2 16,3 1 1-16,10 1-1 15,1 2-3-15,17-1-4 16,4 4-5-16,14 3 7 16,10 0 2-16,14 5 3 15,6 1 5-15,7 4-7 16,2 1-1-16,3 2 1 15,0-5 4-15,-9-4 6 0,-4-3 5 16,-15-5 11-16,-5 2 3 16,-13-6-16-16,-3-3-6 15,-11-4-9-15,-5-3-7 16,-3-1 9-16,1 1 3 16,1-7-2-16,2 0 0 15,5-4-2-15,2-3-1 16,8 6-5-16,1-1-2 0,4 7 8 15,2 2 7-15,-3 9 19 16,0 5 0-16,0 5-7 16,0 9-5-16,2 11-15 15,2 6 1-15,1 9-1 16,-2 1 0-16,-1-3 0 16,-6-5 3-16,-2-8 5 15,-1-4 4-15,-5-8 7 16,3-4 1-16,-2-7-1 15,-2-6-3-15,-2-8-4 16,-2-7 0-16,-1-11 1 16,0-6 1-16,2-7-4 15,4 0-4-15,6 6-9 16,4 3-8-16,6 17-8 16,-3 6 3-16,3 13-11 15,-1 8 3-15,0 13 4 16,-1 10-2-16,1 8 18 0,-1 4 2 15,-3-4 4-15,-1-7 1 16,-2-12 6-16,0-5 3 16,-2-9 16-16,-1-3 8 15,-3-6 2-15,-2-4-2 16,1-11-14-16,-2-7-6 16,3-5-7-16,1-6-3 0,4 4-10 15,2 4-7-15,3 11-6 16,2 6-1-16,-4 8-6 15,-2 3 0-15,-6 13-5 16,-5 5 1-16,-2 9 12 16,-3 3 3-16,1-2 11 15,4-5 2-15,3-8 2 16,7-3 4-16,4-7 8 16,1-5 5-16,8-5 1 15,0-9-1-15,6-6-9 16,5-2-5-16,0-2-2 15,-4 3-1-15,-3 6 0 16,-4 2 0-16,-9 6 3 16,-3 7 1-16,-8 8 5 15,-4 7 0-15,-4 6-1 16,1 0-3-16,4-2 36 0,4-4-51 16</inkml:trace>
  <inkml:trace contextRef="#ctx0" brushRef="#br0" timeOffset="80862.8143">11333 9756 811 0,'1'-10'422'16,"3"-6"-125"-16,0-5-105 16,3 1-29-16,0-5-35 15,-2 2-3-15,-1 5-19 16,-4 0-12-16,1 7-32 16,-1 3-29-16,-8 6-44 15,5 3-14-15,-3 9-13 16,3 10 1-16,5 11 18 15,4 6 8-15,5 3-34 16,2-1-49-16,2-5-167 16,-2-3-299-16</inkml:trace>
  <inkml:trace contextRef="#ctx0" brushRef="#br0" timeOffset="81064.9417">11144 9827 778 0,'11'0'344'16,"17"1"-185"-16,8 0-13 15,11 2-52-15,5 0-20 0,5 1-27 16,-1 1-14-16,-4 0-9 16,-3 0-32-16,-15-1-160 15,-9-4-222-15</inkml:trace>
  <inkml:trace contextRef="#ctx0" brushRef="#br0" timeOffset="81369.8467">11297 9962 616 0,'-2'-2'383'0,"1"-4"7"16,1 0-140-16,0 5-94 15,0 0-39-15,19-4-60 16,39-4-19-16,-26 11-24 0,-3 3-5 16,-7 3-4-1,-10 3 1-15,-18 3 6 0,-8 6 0 16,-11 4 3-16,-6 0-2 16,6-2-3-16,7-3-3 15,7-7-2-15,11-1 0 16,9-8 34-16,4-3 12 15,16-3 5-15,5-2 0 16,5-2-36-16,2 4-10 0,-3-3-30 16,-2 3 399-16</inkml:trace>
  <inkml:trace contextRef="#ctx0" brushRef="#br0" timeOffset="82613.6917">11434 10421 669 0,'-3'1'317'16,"1"0"-121"-16,1 0-37 0,-1-1-36 15,2 0-13-15,0 0-35 16,32 11-1-16,91 12-11 16,-31-15-14-16,29-5 4 15,12-2 21-15,6-4-8 16,9-5-4-16,-9-4-13 15,-15 0-26-15,-29 2-9 16,-20 1-1-16,-37 3-51 16,-9 3-72-16</inkml:trace>
  <inkml:trace contextRef="#ctx0" brushRef="#br0" timeOffset="83138.9361">12633 9512 362 0,'5'18'185'0,"2"28"-34"0,6 15-24 15,6 33-43-15,1 16-15 16,2 9-22-16,-7-3-9 15,-6-19-1-15,-4-16-3 16,-5-20 32-16,2-6 3 16,-2-20 9-16,-1-8 7 15,-2-15-64-15,1-9-370 16</inkml:trace>
  <inkml:trace contextRef="#ctx0" brushRef="#br0" timeOffset="83572.9332">12261 9570 611 0,'-8'1'324'0,"-9"-1"-87"16,12 1-81-16,5-1-31 16,16-1-33-16,15-3-17 15,37-1-31-15,19-2-8 0,35 1 1 16,16-1 7-16,17 4 5 16,-3 1 3-16,-18-3-17 15,-19 1-11-15,-43-4-27 16,-22 3-81-16</inkml:trace>
  <inkml:trace contextRef="#ctx0" brushRef="#br0" timeOffset="84066.4214">12160 9012 820 0,'-2'-5'404'0,"0"2"-173"16,3 8-73-16,-1-5-106 15,3 24-33-15,13 63-9 16,-4-19 3-16,0 22 4 16,-2 1 2-16,0-6-1 15,-3-12 1-15,-3-27-13 16,1-8-63-16</inkml:trace>
  <inkml:trace contextRef="#ctx0" brushRef="#br0" timeOffset="84344.4308">12092 9024 756 0,'19'-2'305'0,"28"-8"-182"15,16 2-5-15,28 0-9 16,17-4-2-16,32 5-13 16,8-1-18-16,7 5-22 15,-9 4-18-15,-29 5-20 16,-24 1-3-16,-36 3-22 15,-19 0-33-15,-16 2-175 16</inkml:trace>
  <inkml:trace contextRef="#ctx0" brushRef="#br0" timeOffset="84601.7897">13284 9062 979 0,'-4'-4'435'0,"-2"-5"-201"0,5 7-42 15,0 2-71-15,1 0-32 16,0 0-55-16,0 0-20 16,2 30-14-16,5 46-2 15,0-6 2-15,1 9 0 16,2 1 4-16,1-6 2 0,1-21-11 15,-4-12-64-15,-1-19-306 16</inkml:trace>
  <inkml:trace contextRef="#ctx0" brushRef="#br0" timeOffset="85056.2548">12465 9149 649 0,'12'-2'337'0,"5"0"-99"15,20-4-51-15,-1 5-23 16,4 2-46-16,-2 2-28 16,-13 4-54-16,-5 1-12 15,-14 1-5-15,-6 5 3 16,-13 4 0-16,-7 2 0 15,-11 7-6-15,-2 1-6 0,6-1-5 16,5 0 0-16,16-5-3 16,6-6 2-1,12-5 3-15,8-3 4 0,11-4 3 16,5-2-1-16,-3-1-2 16,1 2-4-16,-9-5-1 15,-5 0-48-15</inkml:trace>
  <inkml:trace contextRef="#ctx0" brushRef="#br0" timeOffset="85245.6181">12461 9232 1018 0,'-4'-2'424'0,"18"1"-235"0,7-2-51 15,16 5-62-15,13 1-18 16,-4-1-39-16,-2 2 20 16,-2-1-110-16</inkml:trace>
  <inkml:trace contextRef="#ctx0" brushRef="#br0" timeOffset="85449.9261">12765 9145 717 0,'3'0'350'0,"8"-3"-101"16,1 1-146-16,10 2-80 15,6 0-9-15,3 2-8 16,1 1-68-16</inkml:trace>
  <inkml:trace contextRef="#ctx0" brushRef="#br0" timeOffset="85591.7721">13057 9111 697 0,'0'0'377'0,"2"5"-68"0,-2 2-66 15,1 9-113-15,0 6-21 16,1 9-58-16,1 0-18 15,0 5-12-15,1-4-22 16</inkml:trace>
  <inkml:trace contextRef="#ctx0" brushRef="#br0" timeOffset="86614.9636">10390 8840 211 0,'-6'0'144'0,"-8"-1"29"16,3 1-14-16,3 0-20 15,1 0-14-15,7-1-42 16,-1 1-23-16,1 0-23 16,0 0-6-16,0 0-1 15,7 0 5-15,23 0 8 16,38 2 14-16,3 3 8 16,9-2 10-16,16 2 12 15,23-2-3-15,21-4 3 16,3-3-9-16,23-9-22 15,3 0-13-15,-13-6-22 16,4 2-4-16,-30 9-7 16,-21 1 1-16</inkml:trace>
  <inkml:trace contextRef="#ctx0" brushRef="#br0" timeOffset="88134.2003">11831 8780 197 0,'-1'0'137'0,"-4"-2"38"15,4 1-47-15,1 0-12 16,0-1 7-16,0 1 0 16,17-1-10-16,55 0 1 15,-16 3-4-15,27-1-24 16,18 0-9-16,34-5-2 16,18 1-6-16,28-3-2 15,23 0-1-15,16 2-29 16,8 1-8-16,4 4-7 15,-9 3-1-15,-19 1-1 16,-14 0-1-16,-17 3-4 16,-17-1-4-16,-20 1-2 15,-13 0-31-15,-22-7-466 16</inkml:trace>
  <inkml:trace contextRef="#ctx0" brushRef="#br0" timeOffset="88881.0494">14661 8780 198 0,'0'0'183'16,"0"-2"23"-16,4 1-44 15,-4 1-17-15,2 0-28 16,27 0-11-16,52 0 1 0,-18 1 0 16,24 0-15-16,7-1-3 15,11 0-18-15,-1-1-16 16,-3-3-19-1,-4 2-5-15,-27-1-11 0,-13 0-2 16,-33 1-5-16,-14 3-9 16,-10 3-42-16,-5-3-54 15,-5 5-205-15</inkml:trace>
  <inkml:trace contextRef="#ctx0" brushRef="#br0" timeOffset="89108.6667">15408 8673 542 0,'0'-1'291'0,"0"0"-75"16,5-2-58-16,-5 3-56 15,9 0-19-15,21 5-19 16,56 15-5-16,-40-4-20 16,-5 1-12-16,-11 2-5 15,-11 0 8-15,-19 2 22 16,-5 0 13-16,-19 3 1 15,-9 0-10-15,-8 3-60 16,-6-2-240-16</inkml:trace>
  <inkml:trace contextRef="#ctx0" brushRef="#br0" timeOffset="89722.4527">12598 8776 359 0,'1'0'225'0,"1"-3"11"15,-2 0-48-15,0 2-36 16,0 0-13-16,0 1-35 16,0 0-11-16,0 0-7 15,1 4-4-15,7 25-5 16,7 30-12-16,-8-26-34 15,0 1-9-15,-1-7 144 16</inkml:trace>
  <inkml:trace contextRef="#ctx0" brushRef="#br0" timeOffset="91897.3134">11255 8724 594 0,'-6'0'316'0,"5"0"-94"0,-2 2-63 16,3-2-76-16,0 0-17 15,8 5-7-15,21-1-8 16,39 39-12-16,-25-29-11 16,-2-3-10-16,1 0-2 0,-13-4 2 15,-6-4 13-15,-13-1 30 16,-6-2 32-16,-9 0 17 15,-8 4-6-15,-13 5-14 16,-6 3-22-16,-11 8-16 16,1 5-8-16,9 3-20 15,3 0-13-15,13-5-27 16,8 0-39-16</inkml:trace>
  <inkml:trace contextRef="#ctx0" brushRef="#br0" timeOffset="102294.6057">14114 8632 908 0,'-5'-3'402'0,"-4"-1"-186"15,4 0-57-15,10 6-77 16,5 4-23-16,10 5-46 16,2 1-2-16,7 4 0 0,5 1-3 15,7-1 0-15,-1-2 0 16,-7-1 1-16,-6 0 2 15,-17-3 13-15,-6 4 18 16,-14 0 31-16,-9 5-1 16,-13 6 16-16,-9 6 0 15,1 5-18-15,5-2 4 16,8-3-30-16,6-7-20 16,12-6-61-16,4-2-88 0</inkml:trace>
  <inkml:trace contextRef="#ctx0" brushRef="#br0" timeOffset="104045.6796">10029 11845 838 0,'-28'-10'386'0,"-34"-3"-149"15,-2 8-77-15,-14 16-88 16,1 17-21-16,5 26-53 0,0 10-12 16,31 20-12-16,12 8 2 15,29 15 7-15,15 4 2 16,27-8 10 0,19-9 3-16,19-28 0 0,9-12-1 15,12-24 0-15,4-14 2 16,7-29 38-16,-4-17 32 15,-17-25 43-15,-11-11 30 16,-34-21 10-16,-17-4-19 16,-34-5-26-16,-21 3-20 0,-31 8-41 15,-13 2-9-15,-21 11-27 16,-7 4-9-16,2 18-96 16,9 10-63-16,24 20-135 15</inkml:trace>
  <inkml:trace contextRef="#ctx0" brushRef="#br0" timeOffset="104384.7144">9981 11881 1011 0,'-5'-4'522'0,"-4"-4"-146"15,1 22-248-15,0 13-52 16,0 27-65-16,1 12-5 0,3 23-2 15,4 10 0-15,6 11 2 16,0-3 0-16,3-13 4 16,-1-12-18-1,-2-24-90-15,0-6-76 0</inkml:trace>
  <inkml:trace contextRef="#ctx0" brushRef="#br0" timeOffset="104601.41">9533 12315 1046 0,'-2'-1'443'16,"1"-2"-259"-16,14 6-72 15,9 0-14-15,31 3-8 16,9 0 3-16,23-4-23 15,12-2-12-15,4-3-30 0,9-1 8 16,-5 1 307-16</inkml:trace>
  <inkml:trace contextRef="#ctx0" brushRef="#br0" timeOffset="105311.8231">10113 12354 816 0,'5'-1'340'0,"10"1"-185"15,10 1-23-15,13 3-9 16,13-1-7-16,9-3-27 16,6-3-26-16,6-4-35 0,-5-3-39 15</inkml:trace>
  <inkml:trace contextRef="#ctx0" brushRef="#br0" timeOffset="109854.773">10468 12248 260 0,'-7'-2'162'0,"-5"1"-6"15,6 1-37-15,15 3-24 0,12 2-4 16,34-1-10-16,17 1 13 16,30-3 2-16,21 1-6 15,25 0 15-15,17-2-5 16,31 1 6-16,5-2-1 16,11-4-30-16,1-1-6 15,-3-4-35-15,0 0-12 16,-14-2-9-16,-1 2-3 15,-24 5-4-15,-11 4 1 16,-26 4-74-16,-14 5-142 0</inkml:trace>
  <inkml:trace contextRef="#ctx0" brushRef="#br0" timeOffset="110608.4239">12931 12275 460 0,'-1'-5'306'16,"-4"-3"30"-16,4 0-83 16,-1 4-94-16,-1 4-44 0,3 15-57 15,0 13-26 1,5 30-16-16,0 14 7 0,2 11-9 15,1-1-2-15,0-9-61 16,3-10-133-16</inkml:trace>
  <inkml:trace contextRef="#ctx0" brushRef="#br0" timeOffset="111013.4213">12356 12842 781 0,'3'2'301'0,"14"2"-173"15,10-1-9-15,36 3-2 16,19-3 10-16,30 1-21 15,23 0-15-15,14-4-18 16,4-3-17-16,13-5-28 16,-2-3-10-16,-14 1-7 15,-9-1 26-15,-32 5-147 16</inkml:trace>
  <inkml:trace contextRef="#ctx0" brushRef="#br0" timeOffset="111391.6991">12492 12843 811 0,'-5'-2'361'16,"-1"-3"-184"-16,2 8-73 0,1 18-47 16,3 14-23-16,8 25-14 15,4 14 4-15,4 21-4 16,1 12-2-16,-3 11-1 15,-5-5 0 1,-3-16-1-16,-1-15-1 0,-2-20-1 16,2-4-1-16,0-12 4 15,1-8-5-15,3-15-183 16</inkml:trace>
  <inkml:trace contextRef="#ctx0" brushRef="#br0" timeOffset="111621.1092">12381 13822 659 0,'0'-1'392'0,"5"-3"1"0,7 2-249 16,24 2-70-16,15 0-11 15,29-1 10-15,14 0 5 16,29-1-10-16,16 0-7 15,10 0-23-15,7-1-13 16,1-5-13-16,-15-1-1 16,-26-1-86-16,-17 2-97 0</inkml:trace>
  <inkml:trace contextRef="#ctx0" brushRef="#br0" timeOffset="111952.8302">13677 12901 897 0,'2'-8'432'0,"2"-9"-157"15,-4 4-57-15,0 11-100 16,-2 5-40-16,2 17-55 16,0 17-21-16,2 24-1 15,3 19 0-15,0 32 2 16,3 12 2-16,2 9 3 0,-4-9 2 16,0-22 2-1,4-15 1-15,-6-15-1 0,0-7-11 16,-2-15-131-16,-7-9-109 15</inkml:trace>
  <inkml:trace contextRef="#ctx0" brushRef="#br0" timeOffset="112400.714">12746 13303 671 0,'5'-4'308'0,"11"-1"-105"15,6 0-46-15,13 2-15 16,6 4-14-16,5 1-35 0,2 2-17 16,-10 2-20-16,-10-2-9 15,-16 6-8-15,-10 2 1 16,-12 5-4-16,-10 9-4 16,-17 5-8-16,-4 3-6 15,-1 3-10-15,4-5-1 16,14-4-3-16,6-9-2 15,17-6 0-15,6-3 0 16,18-5 3-16,10 0 1 16,10-5 1-16,4-2-1 0,-1-2-3 15,-1 3-1-15,-12 0-133 16,-5-1-140-16</inkml:trace>
  <inkml:trace contextRef="#ctx0" brushRef="#br0" timeOffset="112577.6615">12775 13482 1077 0,'5'-4'441'0,"10"-6"-257"16,14 2-93-16,13 2-49 15,11 1-15-15,11 8-20 16,-5-1 5-16,-5 0-156 15</inkml:trace>
  <inkml:trace contextRef="#ctx0" brushRef="#br0" timeOffset="112759.1818">13028 13190 893 0,'12'0'327'0,"18"3"-266"16,8 2-25-16,5 1 3 15,-5-2-60-15</inkml:trace>
  <inkml:trace contextRef="#ctx0" brushRef="#br0" timeOffset="112909.8291">13301 13074 1020 0,'0'-2'492'0,"-3"0"-226"16,1 6-71-16,1-4-103 15,0 1-51-15,0 29-24 16,3 35-5-16,6-17-4 16,2 2 483-16</inkml:trace>
  <inkml:trace contextRef="#ctx0" brushRef="#br0" timeOffset="113453.7097">13080 13833 848 0,'-2'-7'439'16,"1"-9"-105"-16,0 7-87 16,0 11-132-16,0 9-44 15,-1 28-64-15,2 13-13 16,0 24 8-16,4 13 6 16,4 3-1-16,0 1 1 0,0-3 2 15,-1-8 0 1,-3-16 0-16,-2-11-48 15,-1-19-489-15</inkml:trace>
  <inkml:trace contextRef="#ctx0" brushRef="#br0" timeOffset="114002.7315">11762 14638 311 0,'-21'0'171'0,"-18"0"28"15,8 3-73-15,25 0-28 16,14 3 3-16,27-1-55 16,24-1-6-16,32-1 36 15,22-2 16-15,27-1 36 16,2-2 9-16,21-1-42 15,-10-1-25-15,-9 1-40 16,-8-1-6-16,-41-3-3 16,-18 2 0-16,-35-2-21 15,-15 3-67-15</inkml:trace>
  <inkml:trace contextRef="#ctx0" brushRef="#br0" timeOffset="115369.2247">11813 14512 627 0,'3'-5'350'0,"5"-7"-58"15,-4 3-36-15,-4 9-93 16,-6 7-35-16,-15 9-61 15,-3 5-32-15,-11 6-14 16,-5 1-10-16,-3 3-6 16,-3 0-2-16,9-3 2 15,7-3-1-15,13-4-2 16,9-5-3-16,10-7-5 0,7-4-2 16,12-4-2-16,8-2 2 15,9-5 4-15,5 2 0 16,3-3 2-16,-1 3 0 15,-1 4 0-15,-5 3 1 16,-7 6 1-16,-4 0-1 16,-13 2 1-16,-3 1 2 15,-7-5-5-15,-4 0-8 0,-4-7-10 16,-3 0 2-16,-4-8 8 16,-2-6 9-16,1-7 8 15,0-5 0-15,1-10 1 16,-3-2 0-16,4-4-2 15,3 0 0-15,6 8 9 16,5 5 5-16,1 16 11 16,-3 6-6-16,0 16-15 15,0 12-7-15,1 16-10 16,0 6 3-16,-4 14 3 16,1-2 2-16,-2 1 2 15,-1-6 4-15,2-11 3 16,-3-7 1-16,1-16 13 15,2-9 17-15,-5-17 6 16,3-6 1-16,-7-16-8 16,0-7-14-16,-3-10-6 0,-2 0-3 15,3 2-9-15,3 4-7 16,1 14-9-16,2 5-5 16,8 16-8-16,-3 3-13 15,4 8 0-15,-2 6 2 16,-6 6 10-16,-4 4 14 15,2 8 9-15,0-3 0 16,-2-2 3-16,6 1 1 0,-3-8 4 16,-2-2 2-16,6-10 7 15,1-4 0-15,8-8-7 16,5-5-4-16,9-5-10 16,-4-1-1-16,4 2 3 15,0 5 1-15,-12 5 1 16,-2 5 0-16,-13 6-3 15,-7 1-1-15,-12 8-1 16,-3 0 1-16,-7 3 4 16,-2-1 2-16,1-3 2 15,2-1-1-15,11-5 0 16,5-3-1-16,16-2-6 16,4 0-4-16,13-7-6 15,2-3 0-15,7-7 4 16,4 2 2-16,-2 4 2 15,0 2 0-15,-4 4 1 16,-7 4 1-16,-8 1 8 0,-4 5 4 16,-14 4 3-16,-8 1 0 15,-7 4-2-15,-2 0-3 16,2-3 0-16,-3-1 0 16,7-2-3-16,3-4-3 15,6 1-8-15,12 1-4 16,5-4-4-16,8 3-2 15,9 0 1-15,3 1 3 16,5 1 4-16,-1 0 2 0,4 1 6 16,-1-2 2-16,-3-3 8 15,-5-2 5-15,-12-2 16 16,-12-5 2-16,-14-2-2 16,-3-3-5-16,-12-4-13 15,2 2-4-15,6 2-6 16,1 0-4-16,12 8-16 15,2 0-10-15,10 5-6 16,1 5 1-16,10 4 10 16,4 3-1-16,6 0-479 15</inkml:trace>
  <inkml:trace contextRef="#ctx0" brushRef="#br0" timeOffset="116032.8226">11137 13989 814 0,'5'1'377'0,"8"1"-141"16,7 3-59-16,10-2-63 16,6 0-33-16,4-3-57 15,3 0-10-15,-2-4-31 16,-1 2-78-16</inkml:trace>
  <inkml:trace contextRef="#ctx0" brushRef="#br0" timeOffset="116290.2271">11634 13889 1078 0,'1'-20'481'0,"1"-20"-230"0,1 2-42 16,-6 3-61-16,3 7-18 15,-1 9-29-15,1 6-18 16,0 12-41-16,-2 1-26 16,0 15-27-16,2 5-10 15,1 14 8-15,3 8 7 16,2 6-43-16,1 2-56 16,3-7-443-16</inkml:trace>
  <inkml:trace contextRef="#ctx0" brushRef="#br0" timeOffset="116481.9027">11491 14045 865 0,'16'-1'387'15,"12"-1"-171"-15,16-2-124 16,7 4-22-16,0 0-32 15,-5 0-13-15,-6 5-14 16,-8 0-56-16</inkml:trace>
  <inkml:trace contextRef="#ctx0" brushRef="#br0" timeOffset="116803.9172">11556 14145 997 0,'-3'-5'468'0,"-4"-3"-200"15,14 3-123-15,9 1-30 16,14 0-56-16,10 3-21 0,0 3-20 16,-4 3-6-16,-14 6-5 15,-11 0 1-15,-11 2 5 16,-7 3 2-16,-8 3 7 15,-6 4-2-15,-5-1-6 16,2-1-3-16,5-4-6 16,8-1-2-16,10-2-1 15,5-3 0-15,13-2 0 16,8-2 2-16,6-4 0 16,-2-3-2-16,3-2-48 15,1-2 444-15</inkml:trace>
  <inkml:trace contextRef="#ctx0" brushRef="#br0" timeOffset="117357.9558">9960 14775 495 0,'-16'4'219'0,"-21"1"-77"0,13 2-118 15,27 3-20-15,18-4 7 16,45-1 41-16,27-3 27 16,44-5 48-16,27-5 17 15,37 0-19-15,7-4-14 16,17 1-48-16,-11 1-21 15,-11-2-24-15,-19 1-2 16,-44 7-2-16,-20-3-10 16</inkml:trace>
  <inkml:trace contextRef="#ctx0" brushRef="#br0" timeOffset="117962.8243">9894 12766 627 0,'0'-6'325'0,"0"-7"-88"16,0 4-45-16,-6 14-114 15,2 10-51-15,4 35-54 16,3 23-8-16,10 38 23 16,4 20 12-16,9 31 2 15,-1 9 1-15,-9 28 1 16,-5-5 2-16,-15-17-1 16,-3-3 1-16,-1-27 3 15,-5-8 0-15,0-20 3 16,-2-16 3-16,7-25 3 15,8-10-1-15,6-22-326 16</inkml:trace>
  <inkml:trace contextRef="#ctx0" brushRef="#br0" timeOffset="118601.7049">9930 12816 647 0,'-3'-4'351'0,"-4"-2"-80"0,-3 3-64 15,-2 10-88-15,-3 4-34 16,-8 12-30-16,0 8-4 16,-2 4-17-16,0 2-5 15,8-6-21-15,2-3-3 16,11-12 0-16,4-5 14 0,5-7 41 15,1-11 11-15,5-11 10 16,5-6-6-16,2-12-25 16,4 2-1-1,-4-5-5-15,-1 2-3 0,-2 5-5 16,-2 4 6-16,-3 9 17 16,-3 8 1-16,0 11-15 15,2 6-16-15,8 19-27 16,7 8-2-16,14 16 0 15,4 3 3-15,14-6 72 16,1-7-29-16</inkml:trace>
  <inkml:trace contextRef="#ctx0" brushRef="#br0" timeOffset="119922.8588">11493 12128 938 0,'-1'1'397'0,"0"0"-250"15,6 1-45-15,-5-2-67 16,10 4-12-16,57 30 2 16,-26-12-5-16,4-3-8 15,-1 0-2-15,-9-6 1 16,-5-3 1-16,-11-6 30 15,-6 0 15-15,-7-2 29 16,-6 3 26-16,-8 2 8 16,-10 2-1-16,-10 10-21 15,-8 7-21-15,-10 11-40 16,5 6-15-16,4 0-11 0,10-3 2 16,19-11-105-16,8-8 18 15</inkml:trace>
  <inkml:trace contextRef="#ctx0" brushRef="#br0" timeOffset="121024.0645">12925 12209 235 0,'1'0'162'15,"3"0"20"-15,3 0-59 16,-7 0-17-16,3 0-2 0,26 0-13 16,45 2-12-16,-26 0-4 15,19 2-1-15,8-2-2 16,15 1-15-16,12-3-3 16,10-2-10-1,2-1 5-15,12-5 16 0,8-2 2 16,5-5-4-16,7 0-10 0,-10 5-24 15,-10 3-9-15,-16 7-6 16,-13 3 0-16,-21 1 0 16,-13 3 0-16,-17 0-3 15,-11 1-2-15,-17-1-33 16,-3-1-64-16</inkml:trace>
  <inkml:trace contextRef="#ctx0" brushRef="#br0" timeOffset="124109.265">14570 12027 679 0,'1'0'345'0,"1"0"-91"16,0 11-179-16,-1 5-47 15,3 13-18-15,-2 7 1 16,5 8 6-16,1 3 1 16,-2-8-4-16,-1-4 1 15,-2-11 3-15,0-7 1 16,3-11 32-16,1-6 19 15,-3-17 32-15,-5-6 13 16,-2-11-9-16,-3-3-8 16,-4-3-25-16,-2-4-13 0,-4 6-25 15,-1 5-14-15,3 13-15 16,5 5-4-16,6 8-16 16,3 6-11-16,7 6-11 15,6 3-3-15,4 3 9 16,4 4 8-16,3 0 10 15,-1 3 4-15,8-2 7 16,5-2 1-16,1-3 5 16,1-4 2-16,-8-1 1 15,-6-3 2-15,-9 2 0 16,-2-2-1-16,-7 1 2 16,-5-4 6-16,-1-4 7 15,-1 3 2-15,-1 0-6 16,1 0-8-16,0 0-15 15,-9 0-7-15,-16 1-6 16,-31 12 0-16,22 4 5 16,-1 2 3-16,5 2 6 15,4 0 2-15,8-4-2 0,4 0-2 16,9-8-4-16,3-1-2 16,4-2 1-16,3-2 2 15,0 1 3-15,7-4 0 16,7-4-1-16,10-4 0 15,6-4-1-15,1-3 0 16,5 0 4-16,-6-2 2 0,-7 5 6 16,-6 0 4-16,-16 7 11 15,-5 3-1-15,-9 5-3 16,-8 6-2-16,-7 7-13 16,-1 1-1-16,-4 4 2 15,1 0 1-15,6-4 3 16,0-4 3-16,12-10 7 15,1-4-1-15,7-10-4 16,2-3-3-16,7-5-12 16,3 1-3-16,0-3-1 15,6 4 3-15,2 4 1 16,1 3-2-16,1 7-4 16,-3 3 1-16,-9 5 2 15,-1 2 5-15,-8 2 8 16,-6 0 3-16,-8 2 2 0,-1 1 1 15,-6-1 0-15,-2-2 0 16,4-5-1 0,0-3 0-16,2-2-3 0,9-4-3 15,3 1-9-15,5 0-7 16,6-3-6-16,5 0-1 16,5-3 5-16,6 0 3 15,4 2 4-15,-1-2 2 16,-3 3 3-16,-2 2 1 0,-11 2 11 15,-5 3 4-15,-8 0 0 16,-8-1 2 0,-12-1-8-16,0-3-1 0,-3-3 1 15,7 1-1-15,0-3-3 16,3 0-4-16,7 2-6 16,1 1-5-16,10 7-12 15,2 0-5-15,7 5-4 16,3 2-2-16,4 3 9 15,6 1 5-15,2 2 9 16,4 1 3-16,-4-2 8 16,-1-1 3-16,-11-4 8 15,-3-1 13-15,-11-6 11 16,-10-1 2-16,-9-7-4 16,-6-5-10-16,1-4-12 15,3-2-3-15,8 4-10 16,7 6-6-16,4 6-25 0,7 3-5 15,2 7-2-15,4 3 4 16,9 10-5-16,2 3 359 16</inkml:trace>
  <inkml:trace contextRef="#ctx0" brushRef="#br0" timeOffset="124537.5219">14254 11575 792 0,'0'-3'364'16,"11"0"-147"-16,6 1-54 16,21-1-50-16,8 3-29 15,10-1-48-15,5 1-10 16,-11 3-11-16,-3 0-70 16</inkml:trace>
  <inkml:trace contextRef="#ctx0" brushRef="#br0" timeOffset="125058.8838">14732 11433 982 0,'7'-3'434'15,"2"-2"-205"-15,2 4-129 16,0 5-23-16,-4 6-13 16,-2 2 2-16,-5 6-1 15,-2-1-6-15,-4 5-19 16,2-1-13-16,4 2-17 16,4-4-3-16,6-4-1 15,3 1 0-15,7-4 0 16,2-3 0-16,2-2-2 0,1-4 0 15,0-3-32-15,-3-3-37 16,-3-5-71-16,-4-2-46 16,-7-9-71-16,-2-1 14 15,-6 0 70-15,-5-2 49 16,-3 1 140-16,-1-1 52 0,1 3 46 16,0 1 29-16,5 8 12 15,-1 3-4-15,4 7-11 16,0 0-23-16,-1 6-29 15,1-6-18-15,0 0-22 16,0 21 0-16,8 34-8 16,0-24-3-16,1 1-6 15,3 1 0-15,-2-1 3 16,-1-3 1-16,-4-7 1 16,1-5-6-16,-5-7-12 15,-1-1 27-15,-1-4 343 16</inkml:trace>
  <inkml:trace contextRef="#ctx0" brushRef="#br0" timeOffset="126695.9901">14883 12167 300 0,'-19'-1'178'16,"-14"1"-30"-16,10 0-30 15,5 0-7-15,13 1-24 16,5 1-8-16,11 0-14 15,9 0-15-15,26-1 27 16,14-1 18-16,24-1 18 16,13-1 12-16,17 0-10 15,11 2-15-15,0-2-34 16,1 1-19-16,-7-1-22 16,-9-2-6-16,-14 1-3 15,-18 0 0-15,-30 3 1 16,-22 0-17-16,-17 0-156 0</inkml:trace>
  <inkml:trace contextRef="#ctx0" brushRef="#br0" timeOffset="128352.153">16328 9236 446 0,'-3'-3'215'0,"-3"2"-74"15,2 1-53-15,2 0-43 16,1 0-9-16,0 0-9 16,0 4 2-16,2 16 0 15,8 37-2-15,-3-16-6 16,1 8-4-16,1 11-5 15,-1 4-3-15,2 2-7 16,-2 4 0-16,0 9-2 16,0 8 0-16,2 13 10 15,-1-1 23-15,2 2 10 16,-2 1 2-16,-3 2-8 16,0 3-21-16,-5-3-7 0,0-2 2 15,-6-2 0-15,0 0 0 16,1-3 1-16,4-2 0 15,3-16 3-15,4-1 3 16,-2 0 11-16,4 3 3 16,-2 1 0-16,1-4-1 0,0-5-10 15,-5-3-3 1,0-2-4-16,2 6 0 0,2-3-2 16,3 1 3-16,4-8 8 15,0-7 3-15,-1-11 3 16,-1-8-1-16,1-9-7 15,-3-4-1-15,-1-11-41 16,3-5-421-16</inkml:trace>
  <inkml:trace contextRef="#ctx0" brushRef="#br0" timeOffset="128876.6558">15957 12157 781 0,'0'0'321'0,"-1"0"-214"16,3 0-25-16,-2 0-20 15,11 0 4-15,19 2 23 16,61 8-7-16,-17-8 1 15,10-1-14-15,11 2-20 16,0 0-4-16,-20-1-26 16,-6 0-4-16,-24-3-27 0,-6 0 188 15</inkml:trace>
  <inkml:trace contextRef="#ctx0" brushRef="#br0" timeOffset="129654.7875">16303 9271 546 0,'-2'0'264'0,"-5"6"-84"16,-4 3-55-16,-5 9-35 16,-4 6-8-16,-7 8-23 15,-1 3-10-15,1 0-24 16,4-2-7-16,5-13 11 15,7-1 5-15,4-12 6 16,1-5 13-16,8-5 1 16,3-7-2-16,10-7-3 15,0-2-11-15,6-7-12 16,-2-3 0-16,0-1-3 16,-1 0-2-16,-3 2 5 15,-1 3 8-15,-4 9 20 16,-3 7 3-16,-1 8-12 15,-1 1-14-15,3 6-29 0,2 1-5 16,12 11-4-16,6 6 2 16,16 12 5-16,5 3 0 15,5-1 5-15,-4-4 1 16,-10-9 49-16,-4-2-55 16</inkml:trace>
  <inkml:trace contextRef="#ctx0" brushRef="#br0" timeOffset="137814.7057">19467 1540 473 0,'0'-12'263'16,"-3"-17"-35"-16,-7 1-24 15,-2 3-30-15,-5-1-19 16,-12 9-39-16,-2 4-26 15,-13 11-37-15,-5 10-19 16,-4 9-25-16,-2 9-12 0,4 12-19 16,3 4 5-16,9 14 7 15,2 7 4-15,5 10 9 16,2 4-3-16,17 5-7 16,13-4 0-16,27-8-1 15,17-9 3-15,24-15 5 16,11-6 4-16,27-18 19 15,-2-14 24-15,8-24 34 16,-6-16 9-16,-22-25 48 16,-2-5 24-16,-31-19 24 15,-16 2-5-15,-37-4-39 16,-22 2-41-16,-29 16-53 16,-11 3-11-16,0 18-28 15,4 4-20-15,11 9-129 16,7 3-71-16</inkml:trace>
  <inkml:trace contextRef="#ctx0" brushRef="#br0" timeOffset="138711.0572">14977 11231 356 0,'0'-14'234'0,"-10"-17"37"0,-12-3-17 16,-22 5-58-16,-9 0-22 15,-9 8-66-15,-2 11-27 16,-5 10-33-16,-3 8-13 16,-10 17-26-16,-1 5-7 15,6 16-8-15,5 9-6 16,25 13-10-16,5 4-4 16,23 9-3-16,6 1 3 0,19-3 6 15,12-1 3-15,26-5 4 16,16-3 0-16,25-15 0 15,17-8 0-15,7-27 3 16,2-17 2 0,-3-28 39-16,-7-20 24 0,-16-21 63 15,-10-5 50-15,-29-10 46 16,-15-1 10-16,-22-1-38 16,-12 2-45-16,-24 12-75 15,-18 7-32-15,-23 16-26 16,-8 7-4-16,1 15-119 15,11 6-47-15</inkml:trace>
  <inkml:trace contextRef="#ctx0" brushRef="#br0" timeOffset="139665.7095">22925 1531 622 0,'-16'-16'363'15,"-9"-13"7"-15,-21 1-263 16,-4-2-28-16,-17 10-6 16,-8 2 3-16,-2 15-11 15,-4 6-13-15,0 20-36 16,-2 9-19-16,3 15-21 16,5 7-4-16,10 15-2 0,11 6 1 15,24 10 7-15,6 8 0 16,19-10 3-16,10-3-1 15,13-12 5-15,17-4 1 16,19-11 9-16,12-6-1 16,17-13 6-16,2-11 5 0,10-17 26 15,-2-8 7-15,10-17 19 16,-1-10 9-16,-9-14 33 16,-6-4 32-16,-19-8 41 15,-7 0 15-15,-16-5-49 16,-11-2-26-16,-17-6-36 15,-9 0-17-15,-18 8-5 16,-9 5-8-16,-21 13-27 16,-3-2-12-16,-4 9-11 15,4 4-5-15,11 8-11 16,-6 5-20-16,10 7-103 16,1 2-67-16,2 3 88 15</inkml:trace>
  <inkml:trace contextRef="#ctx0" brushRef="#br0" timeOffset="145053.9114">14152 8263 718 0,'4'-6'343'16,"4"-3"-118"-16,6-8-88 15,-1-3-3-15,2-6 1 16,0 0 1-16,1 0 4 16,-1 5-5-16,-3 7 0 15,-7 8 1-15,-3 6-44 16,-5-2-14-16,0 2-40 16,2-1-21-16,-1 1-16 0,1 0-7 15,0 0-6-15,-3 16-2 16,-6 40 4-16,10-26 8 15,1 6-2-15,-1 1 4 16,0-4 6-16,0 1-2 16,0-9 5-16,0-4-6 15,-1-5 10-15,-7-7 10 0,-3-5 13 16,-2-4 6 0,-3-3-7-16,-4-3-11 0,4 2-16 15,3 4-6 1,2-1-8-16,10 2-3 0,1 0 0 15,3-2 1-15,-3 0 9 16,0 0 4-16,26-4 9 16,32-8 6-16,-24 10 1 15,3 2 4-15,-6 1 1 16,-7 0-4-16,-10 2-2 16,-6-2 6-16,-6 3-90 15,1 1 365-15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41:55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19279 11524 943 0,'0'0'388'0,"11"7"-212"15,5 7-68-15,18 22-65 16,4 4 11-16,1 8-15 15,-1 8-3-15,-7-4-1 16,-1-3 2-16,0-12-151 0,5-7-202 16</inkml:trace>
  <inkml:trace contextRef="#ctx0" brushRef="#br0" timeOffset="176.1484">19809 11532 927 0,'-8'6'405'16,"-14"15"-176"-16,-6 13-62 0,-11 24-25 16,-2 16-22-16,-6 11-54 15,11 4-14-15,6-10-56 16,10-11-71-16,22-18-267 16</inkml:trace>
  <inkml:trace contextRef="#ctx0" brushRef="#br0" timeOffset="558.1568">19873 11680 978 0,'17'-18'441'0,"18"-18"-211"15,8 2-74-15,2 14-66 16,-4 14-24-16,-6 19-25 0,-7 16-2 15,-5 24 3-15,-6 10 1 16,-3 15 11-16,0 3-4 16,0-5-13-16,2-8-8 15,3-22-8-15,0-10-1 16,-2-19-4-16,-2-9-15 16,-6-10-20-16,-3-9-5 15,-11-13-5-15,-6-5 8 16,-12-2 13-16,-5-2 4 15,-5 4 3-15,0 2-3 16,1 15-18-16,5 12-10 0,-2 18-12 16,1 10 0-16,3 10 17 15,3-4 8-15,9 4-42 16,4-3-69-16</inkml:trace>
  <inkml:trace contextRef="#ctx0" brushRef="#br0" timeOffset="894.5249">20486 11985 673 0,'-7'-4'365'0,"-2"-2"-60"0,-6-1-66 15,1 1-76-15,0 4-39 16,0 5-66-16,2 4-25 16,3 13-28-16,0 4-5 15,8 1-5-15,4 7-1 16,13-9 2-16,10 1 5 16,10-9 17-16,0-11 8 15,6-6 24-15,-3-11 13 16,-11-7 21-16,-10-1 12 0,-17-7 0 15,-9 4-13-15,-16 3-37 16,-7 1-16-16,0 8-109 16,-1 2-57-16</inkml:trace>
  <inkml:trace contextRef="#ctx0" brushRef="#br0" timeOffset="1229.1692">20735 11982 624 0,'5'10'361'16,"1"4"-57"-16,1 8-145 16,-5 1-37-16,-2-1-57 15,3 1-19-15,-4-9-19 0,1-4 1 16,0-6 8-16,0-8 0 15,1-6-6-15,1-5-4 16,0-9-17-16,4 3-3 16,3-6 0-16,6 1 6 15,11 4 11-15,1 6 18 16,1 10 21-16,-3 6-4 16,-7 15-11-16,-4 2-16 15,-6 6-23-15,-2 6-2 0,-3 3-4 16,1 0-49-16,2 1-179 15</inkml:trace>
  <inkml:trace contextRef="#ctx0" brushRef="#br0" timeOffset="1510.5945">21226 12037 779 0,'-1'-15'439'16,"-3"-6"-110"-16,-8-2-83 16,-7 12-33-16,-6 10-74 15,-1 1-33-15,1 9-59 16,3 4-28-16,12 5-29 16,5 2-8-16,13 0 0 0,8 2 7 15,7-3 11-15,0-4 2 16,5-4 8-16,0-5 3 15,-1-5 2-15,1-1-10 16,-8-6-81-16,-2-2-70 16</inkml:trace>
  <inkml:trace contextRef="#ctx0" brushRef="#br0" timeOffset="1722.2848">21425 11983 524 0,'3'-6'349'0,"2"2"28"16,0 0-59-16,-2 8-92 16,-1 6-38-16,-1 4-88 15,3 4-21-15,1 3-38 16,-4-1-16-16,-1-1-41 15,4 4-78-15</inkml:trace>
  <inkml:trace contextRef="#ctx0" brushRef="#br0" timeOffset="1864.8656">21372 11656 1317 0,'-1'-6'546'15,"-5"-6"-349"-15,7 10-125 16,10 13-128-16</inkml:trace>
  <inkml:trace contextRef="#ctx0" brushRef="#br0" timeOffset="2326.0837">21645 11945 750 0,'7'6'362'0,"8"6"-123"0,1 4-54 16,-2 9-47-16,-6-3-26 16,-5 4-43-16,-3-3-12 15,-4-9-20-15,2 0-4 16,1-14-3-16,2-1 0 15,9-11-7-15,3-2-6 16,8-9-11-16,3-2-5 16,2 6 3-16,2 1 3 15,-6 10 18-15,-2 8 9 16,-9 8 0-16,0 5-1 0,-6 9-14 16,-5-2-9-16,0 3 6 15,0 5-32-15,5 0-160 16</inkml:trace>
  <inkml:trace contextRef="#ctx0" brushRef="#br0" timeOffset="2912.0317">22280 11992 1025 0,'-7'-7'462'0,"-11"-5"-238"0,-1 5-64 16,-4 8-82-16,0 2-34 16,1 9-30-16,2 0-14 15,6 3-16-15,6 6-3 16,8-2 3-16,5-1 4 16,9-4 9-16,2-4 4 15,-1-6 10-15,-1-2 19 16,-9-5 35-16,-5-1 7 15,-13-2-3-15,-6-1-17 16,-7 4-39-16,133-21-1034 109,1 1 1211-109,-100 28-60 0,-3-1 127 16,1 2-45-16,3 6-82 16,-3-2-22-16,-3 0-31 15,-3-2-17-15,0-3-20 16,1-2-5-16,1-5-12 16,-2 1-6-16,0 0-16 15,0-1-7-15,4-5-4 16,11-8 0-16,33-26 3 15,-26 35-1-15,1 4 0 16,-3 5-1-16,-5 8 8 0,-4 0 10 16,-6 7 13-16,-1-1 2 15,-2 2 2-15,0 1 2 16,4-4-76-16</inkml:trace>
  <inkml:trace contextRef="#ctx0" brushRef="#br0" timeOffset="3361.37">23248 11815 806 0,'-2'-5'464'0,"-2"-1"-96"0,4 11-134 16,4 27-132-16,3 15-34 15,3 27-8-15,0 9-4 16,3 8-11-16,-5 1-9 16,-6-2-8-16,-2-4 2 15,-3-21 2-15,-1-10 1 16,2-23-43-16,-1-11-44 15,-1-11-122-15,1-10-147 0</inkml:trace>
  <inkml:trace contextRef="#ctx0" brushRef="#br0" timeOffset="3794.3884">23279 12110 804 0,'12'-4'312'0,"14"-4"-204"15,5 2-76-15,13 2-29 16,2-1 0-16,6-2-1 16,2-2-47-16,0-6-99 15,-2 2-6-15,-9 0 5 16,-6-2 68-16,-13 2 200 16,-7-3 56-16,-12 4 75 15,-5 2 14-15,-13 3-72 0,-6 0-46 16,-9 5-69-16,-3-1-22 15,0 3-28 1,3 4-1-16,11 5-20 0,5 0-15 16,10 4-17-16,2 2-1 15,11-1 4-15,3 1 7 16,2-3 11-16,1 2 2 16,-8-4 7-16,-6 2 0 15,-11-5 1-15,-7 2-1 0,-9-1-1 16,0-2-1-16,4 3-1 15,5-1-1-15,9 1 1 16,6 0 2-16,12 6 9 16,5-1 3-16,12 1 1 15,5 0-2-15,0 0-6 16,0-2-7-16</inkml:trace>
  <inkml:trace contextRef="#ctx0" brushRef="#br0" timeOffset="4555.6387">19652 13033 285 0,'0'9'186'0,"0"9"63"15,-1 8-71-15,-1 5-4 16,-4-3-4-16,-1 0-48 16,0-6-22-16,0-10-34 15,0-3-7-15,0-10-9 16,2-8-7-16,1-13-15 16,2-7-10-16,8-4-20 15,3-5-6-15,10-2-3 16,4 4 1-16,3 5 10 15,5 10 0-15,0 19 4 16,-1 5-3-16,-3 14-4 16,-4 6 0-16,-6 9 3 15,-1 4 2-15,-1 0 25 16,-5-1-49-16,7-5-288 0</inkml:trace>
  <inkml:trace contextRef="#ctx0" brushRef="#br0" timeOffset="4852.4788">20035 13117 790 0,'4'6'359'0,"-1"0"-129"0,11 0-140 16,5 1-1-16,2-7-16 16,3 0-13-16,-2-9-8 15,-3-2-5-15,-9-4-3 16,-4-1-1-16,-13 1-7 15,-4-2-4-15,-11-2-11 16,-3-2-3-16,2 2-8 16,1 6-8-16,8 12-14 15,3 9-6-15,8 16-6 16,-1 7 3-16,5 14 11 16,4 5 3-16,-4 10 7 15,5 3 4-15,-4 2 7 16,4 0-18-16,2-16-140 15</inkml:trace>
  <inkml:trace contextRef="#ctx0" brushRef="#br0" timeOffset="5264.5781">20309 13027 816 0,'-4'7'315'0,"-1"8"-197"16,3 5-63-16,5 4-18 15,9 3 5-15,4-4-11 16,7-1-1-16,0-7-3 16,-2-6-3-16,-3-7 15 15,-6-5 16-15,-2-9 16 16,2-3 11-16,-12-3-5 15,0-2-9-15,-7 2-14 16,-4 3-14-16,4 3-14 16,-3 8-12-16,7 8-17 15,1 3-7-15,5 10-5 16,4 2 2-16,5 2 6 16,3-2 4-16,7-3 8 15,1-3 12-15,3-8 21 16,1-5 13-16,-4-6 22 15,-2-5 0-15,-8-2-11 0,-3-4-8 16,-4-1-53 0,-1-2-61-16,-3 3-210 0</inkml:trace>
  <inkml:trace contextRef="#ctx0" brushRef="#br0" timeOffset="5415.1357">20668 13023 850 0,'6'0'415'15,"11"3"-106"-15,7 0-105 16,13 0-65-16,3-1-22 0,1-1-56 16,-2 2-17-16,-7-1-17 15,-2-4-46-15,-3-2-165 16,-4 1-175-16</inkml:trace>
  <inkml:trace contextRef="#ctx0" brushRef="#br0" timeOffset="5567.8103">20959 13016 419 0,'-3'10'274'16,"-2"8"23"-16,3 5-118 15,-3-3-12-15,1 5-21 16,0-1-28-16,4 2-50 16,3 2-20-16,1-5-75 15,3-1-119-15</inkml:trace>
  <inkml:trace contextRef="#ctx0" brushRef="#br0" timeOffset="5833.7965">21259 13108 770 0,'-9'-4'428'15,"-14"-5"-72"-15,-4 1-87 16,2 8-106-16,1 0-53 15,3 7-78-15,4 3-27 0,4 4-26 16,7 4-5-16,9 5 5 16,5-1 4-16,10-5 15 15,2-1 4-15,6-10 24 16,3-3 8-16,1-6 13 16,-5-6 6-16,-8-5-7 15,-8-2-3-15,-10-2-87 16,-6 3-112-16</inkml:trace>
  <inkml:trace contextRef="#ctx0" brushRef="#br0" timeOffset="6198.5419">21437 12839 868 0,'2'19'350'0,"0"28"-226"15,1 18-1-15,-3 14-14 16,0 5-25-16,-1 5-28 16,-2-5-10-16,3-8-1 15,1-9-52-15,6-23-164 16</inkml:trace>
  <inkml:trace contextRef="#ctx0" brushRef="#br0" timeOffset="6564.5517">21394 12933 824 0,'5'-13'369'0,"6"-14"-157"0,5 1-39 15,4 5-39-15,3 5-32 16,-1 9-57-16,-5 3-18 16,-3 6-21-16,-8 2-4 15,-6 4 3-15,-1 3 0 16,-10 3 4-16,1 2 1 16,-2-3-3-16,4-2-1 15,8-6-11-15,5-2-6 0,13 3-5 16,3 0-2-16,13 10 3 15,2 2 3-15,-3 10 4 16,-6 0 2-16,-19 2 9 16,-10 3 4-16,-20-4 3 15,-10 1 3-15,-7-6 3 16,1-2-24-16,9-8-110 16,8-3-118-16</inkml:trace>
  <inkml:trace contextRef="#ctx0" brushRef="#br0" timeOffset="6908.3116">22057 13136 909 0,'-8'4'431'0,"-9"14"-157"0,-3 0-63 16,-4 2-81-16,-2 2-33 15,5-12-48-15,-1-3-11 16,1-8-10-16,2-7-8 16,-5-7-21-16,5-4-10 15,4-4-16-15,3 0 1 16,13 0 0-16,5 2 1 0,10 4 0 16,2 1 4-16,1 10 20 15,3 6 2-15,3 13 11 16,3 6 2-16,2 9-4 15,-5 2 3-15,-2 2 4 16,-2 1 1-16,-8-8-12 16,-3-3-32-16,-6-9-109 15</inkml:trace>
  <inkml:trace contextRef="#ctx0" brushRef="#br0" timeOffset="7017.2398">21929 13014 811 0,'-1'-13'489'16,"1"-9"6"-16,-1 8-362 16,0 4-74-16,4 10-105 15,5 6-88-15</inkml:trace>
  <inkml:trace contextRef="#ctx0" brushRef="#br0" timeOffset="7366.84">22267 13203 1008 0,'1'9'429'0,"0"5"-227"15,12-3-93-15,1-3-2 16,2-4-19-16,2-7-14 0,1-10-22 16,-1-6-12-16,1-7-16 15,0-1-3-15,-11-5 0 16,-7-5-2-16,-5-14-5 15,-9-8-1-15,-11-20-3 16,-4 1-1-16,-8 8-2 16,-3 12-3-16,7 29-9 15,3 14-7-15,4 16-15 16,3 9-5-16,10 14-7 16,7 4-1-16,16 16 7 15,11 8 5-15,16 10 13 16,7 3 7-16,3-4 10 15,-1-7 6-15,-6-15-61 16,-3-4-94-16</inkml:trace>
  <inkml:trace contextRef="#ctx0" brushRef="#br0" timeOffset="7580.4186">22597 13003 998 0,'-2'4'438'15,"-2"7"-194"-15,-1 10-83 16,3 16-67-16,1 7 4 16,3 19-28-16,5 12-11 15,-2 6-23-15,1 12-9 0,-1-12-8 16,-3-13 2-16,2-14-16 16,-1-19-31-16,1-17-109 15,0-3-114-15</inkml:trace>
  <inkml:trace contextRef="#ctx0" brushRef="#br0" timeOffset="7770.5229">22640 13244 1221 0,'11'-3'468'0,"11"-3"-343"15,5 4-40-15,7 2-35 16,-3 0-20-16,3 0-19 16,-2-2-10-16,-5-1-111 0,-1-2-160 15</inkml:trace>
  <inkml:trace contextRef="#ctx0" brushRef="#br0" timeOffset="7900.0521">22945 13143 674 0,'-1'2'306'0,"1"6"-108"16,0 1-86-16,2 5-47 16,5 3-14-16,-1 0-33 15,-2-1 0-15</inkml:trace>
  <inkml:trace contextRef="#ctx0" brushRef="#br0" timeOffset="8381.0482">23014 13065 873 0,'-5'0'417'0,"-6"7"-158"16,-3 1-58-16,-1 12-70 15,3 2-33-15,5 7-44 16,7 3-13-16,10-1-13 15,4-1-2-15,11-7 0 16,3-7-1-16,2-8-50 16,-4-5-64-16</inkml:trace>
  <inkml:trace contextRef="#ctx0" brushRef="#br0" timeOffset="8799.4419">23526 13138 816 0,'-3'5'464'0,"-2"5"-92"0,-8 5-142 15,-9 0-43-15,0-1-75 16,-3-1-32-16,-1-5-39 16,3-4-11-16,-2-5-29 15,3-5-18-15,0-6-34 16,5-3-10-16,4 0 5 16,4-1 8-16,10-1 8 15,6 5 2-15,12 0 2 16,2 3 6-16,4 9 13 15,1 3 13-15,0 12 9 16,-2 4 9-16,0 6 24 16,-4 4-5-16,-4 2 1 15,-4 0 7-15</inkml:trace>
  <inkml:trace contextRef="#ctx0" brushRef="#br0" timeOffset="9405.091">19629 14055 695 0,'-6'4'322'0,"-3"11"-96"16,-4 13-94-16,8 10-47 16,1 7-1-16,9-1-32 15,7-5-15-15,12-10-12 16,6-12-1-16,5-15 23 15,2-5 15-15,-3-14 27 16,-7-6 13-16,-13-6-1 16,-7-2-11-16,-9 2-33 15,-5 0-11-15,-2 6-89 16,-1 4-62-16</inkml:trace>
  <inkml:trace contextRef="#ctx0" brushRef="#br0" timeOffset="9677.4485">20036 14292 825 0,'-6'8'389'15,"-3"7"-141"-15,1-3-61 16,3-11-56-16,1-5-34 0,3-12-55 16,1-7-18-16,2-3-20 15,4-1-4-15,4-1-9 16,5 1-5-16,6 3 18 15,1-1 14-15,2 15 29 16,0 5 5-16,-2 11-10 16,-2 10-9-16,-9 6-19 15,-2 7 3-15,-6 4-2 16,-2 2-21-16,3 1-129 16</inkml:trace>
  <inkml:trace contextRef="#ctx0" brushRef="#br0" timeOffset="9948.3382">20529 14237 689 0,'-8'-9'424'0,"-11"-8"-11"0,4 4-108 15,-7 1-114-15,3 7-49 16,2 9-84-16,-4 5-31 15,11 8-32-15,3 4-11 16,8 6 0-16,7 1 5 16,7 0 7-16,-1-5 5 15,8-9 12-15,-2-7 6 0,-1-9 9 16,0-5 6-16,-10-11-2 16,-1 1-30-16,-5-2-118 15,0 0-239-15</inkml:trace>
  <inkml:trace contextRef="#ctx0" brushRef="#br0" timeOffset="10249.7138">20834 14201 924 0,'-4'-7'485'15,"-4"-3"-144"-15,-1 5-137 16,-6 4-38-16,-3 7-84 16,0 5-31-16,2 7-45 0,1 5-10 15,14 4-11-15,2 4 0 16,13-4 8-16,4-4 5 16,4-9 8-16,3-4 4 15,-3-10 12-15,-7-4 7 16,-9-6 9-16,-6-2 1 15,-11-2-13-15,-5 2-9 16,-10 2-58-16,3 4-60 16</inkml:trace>
  <inkml:trace contextRef="#ctx0" brushRef="#br0" timeOffset="10508.7551">21022 14172 1131 0,'0'3'482'0,"-3"3"-263"16,1 5-42-16,1 4-57 15,0 6-33-15,3 4-46 16,2 4-13-16,7 1-13 16,-1-5-1-16,11-5 6 15,1-9 9-15,2-11 34 16,5-3 7-16,-5-10 6 15,-1-4-3-15,-6-2-25 16,-6-1-6-16,-10-2-67 16,-2 3-61-16,-8 5 214 0</inkml:trace>
  <inkml:trace contextRef="#ctx0" brushRef="#br0" timeOffset="10823.1807">21502 14225 1113 0,'-5'1'479'0,"-15"3"-269"16,1 3-66-16,0 4-79 15,-2 5-29-15,10 9-30 16,4-1-6-16,8 6-7 15,6-2 0-15,6-5 4 16,4-4 3-16,3-14 10 16,1-4 8-16,1-10 45 15,-6-6 11-15,-9-3 15 16,-4 1 2-16,-14 1-34 16,-5 4-10-16,-8 7-25 15,-4 1-25-15,3 7-105 16</inkml:trace>
  <inkml:trace contextRef="#ctx0" brushRef="#br0" timeOffset="11163.0789">21626 14199 683 0,'4'-3'396'0,"10"1"6"16,6 0-187-16,10 3-94 15,8 1-17-15,8 7-51 16,-4-2-18-16,-2 1-35 16,-6 2-44-16,-13-7-146 15</inkml:trace>
  <inkml:trace contextRef="#ctx0" brushRef="#br0" timeOffset="11314.6465">21828 14260 706 0,'-7'9'364'0,"-6"7"-40"16,3 8-198-16,0 3-23 15,7 5-12-15,2 0-22 16,4-4-34-16,2-6-7 16,4-13-103-16,3-5-70 15,6-15-268-15</inkml:trace>
  <inkml:trace contextRef="#ctx0" brushRef="#br0" timeOffset="11586.3452">22007 14289 545 0,'14'-7'368'0,"13"-2"13"16,-5 5-50-16,-7 10-86 15,-7 8-35-15,-8 6-61 16,0 3-25-16,-6 3-49 16,-2-2-23-16,0-6-25 15,2-1-5-15,5-12-13 16,2-5-8-16,8-8-19 15,3-4-7-15,5-8 2 16,0 2 4-16,5-1 13 16,3 1 1-16,-2 6-3 15,0 6 0-15,-5 8-3 16,-4 6 3-16,-4 8 3 16,0-1 3-16,-7 6 4 15,-2-1 3-15,-2-1-23 0,-5-3-41 16,0-9-128-16</inkml:trace>
  <inkml:trace contextRef="#ctx0" brushRef="#br0" timeOffset="11746.9285">22197 14026 1392 0,'-2'-3'608'0,"0"-3"-333"16,0 2-99-16,2 4-124 15,0 0-37-15,0 2-80 16,11 21 43-16</inkml:trace>
  <inkml:trace contextRef="#ctx0" brushRef="#br0" timeOffset="12108.38">22382 14165 1009 0,'1'6'414'0,"3"17"-222"0,1 13-60 16,0 24-26-16,1 10-3 0,0 7-28 15,1-1-18-15,-1-10-16 16,-1-6-9-16,-6-10-47 15,1-8-47-15,-2-14-154 16</inkml:trace>
  <inkml:trace contextRef="#ctx0" brushRef="#br0" timeOffset="12267.263">22518 14436 1009 0,'11'-4'360'0,"14"2"-303"16,5 2-40-16,3-1-13 15,3 5-67-15</inkml:trace>
  <inkml:trace contextRef="#ctx0" brushRef="#br0" timeOffset="12558.6996">23021 14321 1039 0,'-8'9'453'0,"-14"13"-231"0,-7 2-27 15,-1 3-55-15,-3-4-42 16,4-9-52-16,3-6-14 0,6-12-19 16,2-4-7-16,8-9-15 15,4-5-11-15,7-3-6 16,11-3 3-16,4 4 6 15,4 3 4-15,3 9 13 16,-4 6 0-16,0 12 11 16,-1 8 3-16,-2 12-1 15,-2 4-1-15,6 8-3 16,-1-1 10-16,3-6-121 16,1-4-374-16</inkml:trace>
  <inkml:trace contextRef="#ctx0" brushRef="#br0" timeOffset="12748.4875">23143 14248 948 0,'8'-1'430'0,"7"-3"-103"15,15 4-265-15,7 1-14 16,6 2-2-16,-2 1-17 15,-3-1-17-15,-4-2 16 16,-7-1-107-16,-3-1-89 16</inkml:trace>
  <inkml:trace contextRef="#ctx0" brushRef="#br0" timeOffset="12899.3222">23367 14226 513 0,'-1'3'319'0,"-4"7"-16"16,1 4-48-16,2 4-81 15,-6 8-38-15,8 3-46 16,0-2-17-16,-1 4-23 16,4-1-6-16,0 0-39 15,-1-7-64-15</inkml:trace>
  <inkml:trace contextRef="#ctx0" brushRef="#br0" timeOffset="13225.5511">23757 14395 1067 0,'-5'10'463'0,"-9"12"-222"0,-5-2-88 16,-2-3-64-16,-4-6-24 15,-2-7-41-15,-1-3-24 16,1-7-51-16,2-1-29 15,1-8-42-15,3-1 1 16,11-3 34-16,6-2 24 16,10 2 40-16,9 3 28 0,7 7 27 15,2 6 19-15,5 10 35 16,0 6 2-16,1 9 19 16,0 4 10-16,-5 5 4 15,-1 0 0-15,-5 1-24 16,-5-4-16-16,-4-6-46 15,-7-6-59-15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3:53:2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18645 7816 1046 0,'2'3'422'16,"2"4"-240"-16,15 23-151 15,4 8-26-15,8 11 3 16,1 4 7-16,-1-4 14 0,3-5-26 16,-3-9-232-16</inkml:trace>
  <inkml:trace contextRef="#ctx0" brushRef="#br0" timeOffset="181.4421">19068 7823 973 0,'-3'-1'468'0,"0"-1"-185"0,-3 19-147 16,-1 15-33-16,-3 23-50 15,-9 6-5-15,-1 10-15 16,-5-3-6-16,3-7-1 16,9-3-53-16,10-14-207 15</inkml:trace>
  <inkml:trace contextRef="#ctx0" brushRef="#br0" timeOffset="543.2996">19169 7886 1042 0,'20'-20'455'0,"23"-16"-237"0,-7 28-53 31,-17 4-65-31,-1 0-27 0,52 19-31 0,-5 22-5 16,-14 26-12-16,-33-1-3 15,-7 1-4-15,-2-5-2 16,0-5 0-16,-3-6 1 16,2-18 4-16,1-4 2 15,0-15 10-15,2-8 6 16,-3-10-3-16,-4-10-3 15,-8-8-19-15,-5-3-12 16,-11 2-9-16,-1 9-9 0,-5 11-12 16,-2 10-3-16,-9 17-1 15,-6 4 0-15,0 7 15 16,2 3 5-16,21-2-119 16,9-5-171-16</inkml:trace>
  <inkml:trace contextRef="#ctx0" brushRef="#br0" timeOffset="832.1575">19892 8207 747 0,'-2'-4'430'0,"-5"-7"-86"16,-4 1-109-16,-4 1-43 15,-9 2-79-15,-6 2-33 16,-6 7-56-16,1 8-19 16,5 4-24-16,8 3-5 15,14 5-11-15,8-2 2 16,16 0 18-16,9-5 7 16,13-7 17-16,6-4 7 15,-1-9 13-15,-8-3 6 16,-13-6-25-16,-7-2-53 0,-11 2-138 15</inkml:trace>
  <inkml:trace contextRef="#ctx0" brushRef="#br0" timeOffset="1172.0506">20089 8159 958 0,'6'6'406'0,"5"7"-231"16,-4 4-48-16,-2 1-63 16,-3 2-13-16,-2 0-16 15,0 2 0-15,0-3-4 16,-1-5 2-16,-1-10 11 16,-1-4 2-16,2-10-1 0,1-4-5 15,6-6-20-15,0-2-7 16,6 1-8-16,2 0 4 15,7 4 10-15,3 0 7 16,6 9 2-16,-1 5-2 16,-1 7-5-16,-4 8-7 15,-10 3-4-15,0 6-1 16,-4-1 2-16,-2 2-17 16,2 1-132-16,1-2-136 0</inkml:trace>
  <inkml:trace contextRef="#ctx0" brushRef="#br0" timeOffset="1456.2386">20608 8272 434 0,'7'-7'284'0,"3"-7"18"16,-1 3-42-16,-5-4-31 15,-4 2-8-15,-9-1-26 16,-4 0-22-16,-8 5-63 15,-4 2-25-15,-1 5-46 16,0 3-16-16,6 5-22 16,4 4-11-16,6 5-11 15,6 2 3-15,12 2 6 16,1 0 5-16,10 1 10 16,4-3 2-16,-1-4 8 15,6 0 7-15,-2-11-65 0,0-2-70 16,-2-10-186-16,-2-7-147 15</inkml:trace>
  <inkml:trace contextRef="#ctx0" brushRef="#br0" timeOffset="1603.2739">20772 8173 496 0,'4'-6'367'15,"3"-8"63"-15,1 6-54 16,-1 8-118-16,-2 1-52 0,2 13-98 16,-5 1-41-1,4 7-40-15,-2 6-12 0,-3-2-6 16,2 5-14-16,-4-4-132 15,1-3-157-15</inkml:trace>
  <inkml:trace contextRef="#ctx0" brushRef="#br0" timeOffset="1726.3129">20822 7982 1072 0,'-1'-9'485'0,"1"-10"-244"15,1 6-110-15,9 11-68 16,-2 3-125-16</inkml:trace>
  <inkml:trace contextRef="#ctx0" brushRef="#br0" timeOffset="2041.5064">21002 8146 1067 0,'0'5'442'16,"2"5"-257"-16,3-1-71 16,-1 8-50-16,2 1-13 15,-1 2-16-15,2-2-6 0,1-5-6 16,-1-4-1 0,2-7 6-16,0-3 3 0,5-6 2 15,-1-6 0-15,4-3-13 16,2 1 6-16,-1 2 9 15,3 2 4-15,-4 9 16 16,2 2-10-16,-6 13-13 16,-1 4-9-16,-7 6-15 15,-2 3 0-15,0 2 16 16,2-1-51-16,9-4-166 16,4-4-245-16</inkml:trace>
  <inkml:trace contextRef="#ctx0" brushRef="#br0" timeOffset="2542.6557">21640 8198 589 0,'-5'-6'428'15,"-8"-3"37"-15,-5 2-162 16,-10 4-169-16,-1 4-47 15,-2 3-52-15,3 3-19 16,11 6-27-16,1 2-7 16,16 5-3-16,6-2 4 15,6-4 17-15,5-1 9 0,6-6 9 16,3-2 0-16,6-2 3 16,-3-5 1-16,-4-6 0 15,-1 0-1-15,-2-6-3 16,-3 2-4-16,-1 0-5 15,-2 3-6-15,-3 7 10 16,-1 2 4-16,-1 7 7 16,-2 3 4-16,-6 5-10 15,4 5-2-15,1-3-2 16,3-2 1-16,4-5 4 16,-3-5 4-16,3-9 4 15,1-6 1-15,5-7-4 16,-5-4-4-16,4 1-7 15,2 2-3-15,-5 4-14 16,4 4 19-16,-6 6 28 16,-2 5 4-16,-4 9 25 0,-2 5-20 15,-2 1-23-15,1 3-5 16,2 2-1-16,3-1-44 16,1-3 354-16</inkml:trace>
  <inkml:trace contextRef="#ctx0" brushRef="#br0" timeOffset="2998.1911">22730 8108 1107 0,'7'0'453'0,"13"0"-287"15,4 0-35-15,6 1-40 16,-1-1-14-16,1-1-15 0,-7-2-8 16,-8-3-22-16,2 2-6 15,-9 3-8-15,-2 0-9 16,-6 3-12-16,-3 2-6 16,1-4-4-16,1 0 5 15,0 0 1-15,-6 10 0 16,-16 31 1-16,22-25 1 15,1-1 2-15,0 0 1 16,3 0 1-16,1-4 1 16,3 2-12-16,3 1-56 0</inkml:trace>
  <inkml:trace contextRef="#ctx0" brushRef="#br0" timeOffset="3328.833">23039 8151 947 0,'3'-4'462'16,"0"-3"-170"-16,4 9-161 15,2 2-38-15,2 7-45 16,-3 1-6-16,-3 4-12 16,0 3 0-16,-5-3-5 15,1-1 0-15,1-5 0 16,0-3-1-16,3-7 5 15,1-3-1-15,7-9-7 0,2-2-3 16,4-3-9-16,3-1-2 16,-3 2-3-16,0-1-1 15,-1 8 7-15,-3 5 7 16,-4 6 8-16,-2 5 4 16,-2 8-9-16,-4 2-7 15,1 5-3-15,-3 2-7 16,3-5-107-16,3-1-71 15</inkml:trace>
  <inkml:trace contextRef="#ctx0" brushRef="#br0" timeOffset="3633.1897">23392 8192 714 0,'2'-1'42'0,"1"-2"-9"16,1-4 25-16,2 0-9 16,3 0 10-16,3 1 62 15,-1-1 37-15,2 3 55 16,-1-1 0-16,-1 4-27 16,1 1-23-16,3 8-52 15,-2 0-20-15,9 9-44 0,3 2-15 16,2 1-16-16,1 4-6 15,-11-9 13-15,-3-2 11 16,-15-3 32-16,-10-3 4 16,-8-2-7-16,-5-2-16 15,-2-3 332-15</inkml:trace>
  <inkml:trace contextRef="#ctx0" brushRef="#br0" timeOffset="4211.2753">24417 8032 988 0,'-4'-28'512'0,"-1"-19"-138"16,-1 8-195-16,4 10-48 15,-2 20-69-15,4 9-43 16,0 15-19-16,-1 6-9 16,4 13-13-16,2 7 7 15,1 1 9-15,4 3 5 16,-1-3 5-16,1-7 3 16,0-6 6-16,-2-6 0 15,3-7 3-15,-5-1 0 0,1-4 1 16,-1-2 4-1,-5-4 6-15,-3-5-2 0,-11-2-11 16,-6-2-7-16,-9-2-13 16,0 0-9-16,5 2-12 15,5 1-3-15,9 0-9 16,6 2-4-16,13 1 3 16,6 0 1-16,11 1 10 15,6 1 11-15,2 1 13 16,3 0-13-16,-1 2-69 15,0 0-85-15</inkml:trace>
  <inkml:trace contextRef="#ctx0" brushRef="#br0" timeOffset="4577.2087">24601 7736 1161 0,'-26'-9'468'16,"-36"-11"-307"-16,-5 10-62 16,-1 10-62-16,2 5-25 15,4 15-26-15,1 12-8 16,3 21-9-16,4 12-1 16,11 14-1-16,11 4 2 0,17 3 3 15,13-7 2-15,25 2 8 16,14-5 3-16,33-11 13 15,8-7 6-15,19-24 14 16,9-16 1-16,-2-27 60 16,4-16 20-16,-19-32 16 15,-9-9 30-15,-30-21-19 16,-19-3 12-16,-24 3 1 16,-15-2-32-16,-20 9-48 15,-9 4-40-15,-4 16-61 16,-3 14-55-16,3 18 169 15</inkml:trace>
  <inkml:trace contextRef="#ctx0" brushRef="#br0" timeOffset="5034.3314">18360 8696 1068 0,'52'1'344'0,"99"0"-362"16,35 4 7-16,68 1-67 15,34 1-74-15,39 3-25 16,36-2-34-16,30-6 250 15,16-3 146-15,29-7 152 16,-3-2 87-16,10-1-114 16,-16-1-49-16,16 1-98 15,-12 0-40-15,-28 4-56 16,3 7-16-16,-70 0-46 0,-21 9-45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42:38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18454 9400 689 0,'3'-2'347'0,"-2"1"-127"0,1 4-53 16,-2-3-70-16,-1 25-30 15,4 60-24-15,0-16-2 16,4 15-7-16,-4 5-9 16,-2-7-4-16,5-7-1 15,-7-20-44-15,5-5-67 16,2-16-231-16</inkml:trace>
  <inkml:trace contextRef="#ctx0" brushRef="#br0" timeOffset="229.703">18613 9495 738 0,'-1'-2'420'15,"-1"-5"-97"-15,-2 16-151 16,2 9-44-16,0 19-55 16,2 9 3-16,3 12-24 15,8 9-17-15,3 3-12 16,-2-6-7-16,4-4 5 16,-5-15 7-16,-2-13-83 15,-1-7-69-15</inkml:trace>
  <inkml:trace contextRef="#ctx0" brushRef="#br0" timeOffset="395.1498">18445 9782 1174 0,'-1'0'451'0,"6"5"-319"15,8 0-71-15,10 1-51 16,11 1-1-1,10-5-6-15,3-2-61 0</inkml:trace>
  <inkml:trace contextRef="#ctx0" brushRef="#br0" timeOffset="683.1884">19087 9428 1001 0,'-12'8'446'0,"-14"12"-207"0,-5 6-61 16,6 17-72-1,4 4-35-15,6 13-53 0,8 6-12 16,7 5-6-16,5 1-1 15,13-8 2-15,5-5 3 16,4-18-32-16,4-8-47 16,1-15-154-16,-3-5-289 15</inkml:trace>
  <inkml:trace contextRef="#ctx0" brushRef="#br0" timeOffset="1048.6388">19143 9664 851 0,'-4'-2'427'0,"3"-1"-117"16,3 0-128-16,-2 2-100 16,13 1-22-16,53 0-37 15,-24-2-4-15,1 0-9 16,-3 2-1-16,-6 1 2 15,-10 3 0-15,-11 4 0 16,-3 1 1-16,-12 2-1 16,-2 4-2-16,-11 6 0 15,-5 0-3-15,-4 5-2 16,3 1-1-16,3-1-1 16,3 1-1-16,7-5-1 0,1-3 0 15,8-5-3-15,5-4 1 16,10-5 4-16,7 0 6 15,6-5 4-15,4-3 2 16,-2-4-2-16,-3-2-13 16,-4 0-109-16,-10-3-99 15</inkml:trace>
  <inkml:trace contextRef="#ctx0" brushRef="#br0" timeOffset="1232.1406">19189 9768 814 0,'-3'-1'484'16,"1"-4"-51"-16,7 4-245 15,-5 1-47-15,12 0-81 16,53 4-24-16,-17 0-18 16,1-1-5-16,-4-1-28 15,-3-1-58-15</inkml:trace>
  <inkml:trace contextRef="#ctx0" brushRef="#br0" timeOffset="1467.8246">19533 9421 1178 0,'5'4'493'0,"8"5"-271"15,10 17-158-15,6 10-14 16,4 18-14-16,-6 7 17 16,-14 17 28-16,-8 6-2 15,-12 2-9-15,-4-7-17 16,0-17-50-16,1-11-34 16,9-16-111-16,2-7-92 0</inkml:trace>
  <inkml:trace contextRef="#ctx0" brushRef="#br0" timeOffset="1744.0727">19918 9734 1130 0,'10'-1'470'0,"5"1"-267"16,11-2-129-16,5 0-10 16,11 1-36-16,-3 1-8 15,-3 0-57-15,-4 0-68 16</inkml:trace>
  <inkml:trace contextRef="#ctx0" brushRef="#br0" timeOffset="1904.6212">19970 9845 1052 0,'0'4'454'0,"12"3"-221"16,2-3-62-16,15 1-44 15,9-1-31-15,5-2-48 16,1 0-28-16,-2-3-49 16</inkml:trace>
  <inkml:trace contextRef="#ctx0" brushRef="#br0" timeOffset="2331.349">20542 9585 573 0,'1'-5'391'0,"5"0"29"16,0 1-128-16,-5 10-123 16,0 5-33-16,-1 8-42 15,-3 3-14-15,-2 8-27 16,-1 0-15-16,3-1-28 15,4-3 0-15,9-4-1 16,7-4 0-16,4-4 3 16,4-3 1-16,-1-6 1 15,-1-1 0-15,-1-4-24 16,-4 0-41-16,-2-6-146 16</inkml:trace>
  <inkml:trace contextRef="#ctx0" brushRef="#br0" timeOffset="2551.766">20698 9580 979 0,'-1'-4'480'15,"-2"-1"-166"-15,2-1-91 16,1 12-103-16,2 8-34 16,3 12-45-16,2 10 8 15,0 14 7-15,0 4 0 16,-4 5-8-16,0-2-7 0,-2-12-15 15,3-5-2 1,-1-15-45-16,2-2-37 0,2-6-130 16,0-4-442-16</inkml:trace>
  <inkml:trace contextRef="#ctx0" brushRef="#br0" timeOffset="2939.4932">21260 9693 705 0,'-1'1'442'16,"-3"6"3"-16,-1 7-210 0,0 12-140 15,1 7-22-15,3 12-28 16,1 2-11-16,5 2-13 16,2-4 1-16,3-12-16 15,-1-4-46-15,0-13-234 16</inkml:trace>
  <inkml:trace contextRef="#ctx0" brushRef="#br0" timeOffset="3123.6455">21056 9870 1067 0,'1'1'491'0,"11"-1"-175"16,8 2-109-16,21 0-99 16,9 1-11-16,12 3-46 15,0-4-18-15,-6 0-40 0,-8-2-60 16</inkml:trace>
  <inkml:trace contextRef="#ctx0" brushRef="#br0" timeOffset="3781.8341">22351 9972 336 0,'-51'1'196'0,"-58"8"-4"15,10 1-9-15,25-2 3 16,16 1-12-16,28-4-43 15,11-2-37-15,26-2-64 16,11 3-22-16,41-3-11 16,27-2 16-16,50-4 49 15,20-3 19-15,57 1 16 16,13-3-3-16,23 4-19 16,14 0-16-16,-22 1-18 15,-10 2-4-15,-26-1-13 16,-22 3-5-16,-27-4-3 15,-10 0-1-15,-26-3-69 16,-7-1-107-16</inkml:trace>
  <inkml:trace contextRef="#ctx0" brushRef="#br0" timeOffset="8599.8373">22474 9064 261 0,'7'-4'165'0,"8"-5"16"0,-1 5-2 16,-7 2-8-16,-1 2-2 16,-11-2-39-16,-3 2-23 15,-9 5-38-15,-7-3-23 16,-5 4-21-16,0-3-4 16,0-2-12-16,3-1-3 15,7 5-5-15,2-3-2 0,5 3-6 16,4 2-2-1,4-3-1-15,0 5 0 0,3 2 19 16,0 2 10-16,-4 3 28 16,0 1 9-16,-2 0-3 15,2-3-5 1,2-2-21-16,1-2-10 0,2-9-4 16,4-2 2-16,11-5 0 15,1-5-1-15,13-1-9 16,-2 4-3-16,6 5-2 15,-3 4 0-15,4 12 1 16,-5 2 0-16,-10 3 10 16,-2 4 8-16,-22 0 12 15,-2 1 6-15,-10-1 1 16,-5-5-1-16,-1-8-19 16,-2-9-32-16,5-4-90 15,5-4-73-15</inkml:trace>
  <inkml:trace contextRef="#ctx0" brushRef="#br0" timeOffset="8812.4624">22089 9409 800 0,'3'2'381'0,"5"-2"-96"0,20-1-151 15,16 1-38-15,27-1-15 16,5 1-20-16,8 3-40 16,-5 0-2-16,-13-3-32 15,-4 3-44-15,-17-1-189 16</inkml:trace>
  <inkml:trace contextRef="#ctx0" brushRef="#br0" timeOffset="9217.427">22284 9621 689 0,'0'-4'378'0,"0"-6"-4"16,12-1-230-16,10-2-41 15,8 1-12-15,5 9-27 16,-1 5-34-16,-5 7-8 16,-10 8-10-16,-7 2-2 15,-13 7 6-15,-11 2 5 16,-8 1 4-16,-4-3 0 16,-7-9-5-16,5-1-3 0,-1-12-14 15,2-4-4 1,6-4-10-16,4-5-4 0,11-6-2 15,9-2-2-15,14 2-4 16,8-1 13-16,5 9 14 16,-4 7 9-16,2 7 25 15,-8 6-4-15,-4 5-2 16,-1 1-2-16,-4-3 5 16,-1 0-40-16,4-4-106 15</inkml:trace>
  <inkml:trace contextRef="#ctx0" brushRef="#br0" timeOffset="9621.0529">22801 9313 1031 0,'4'-2'429'16,"10"2"-235"-16,5 0-33 0,14 0-22 15,5 4-31-15,-1-4-48 16,-3 0-20-16,-9 0-20 16,-7 0-3-16,-8 5-11 15,-5 3-2-15,-10 7-3 16,-5 3 0-16,-11 8 3 15,2 2-2-15,-1 6-2 16,-2-8-1-16,7 0 0 16,-2-8 1-16,10-2-1 15,0 2-2-15,9-7-2 16,2-3 0-16,4-7 3 16,12 2 3-16,3-4 3 15,8 2 0-15,0-4-4 16,-1 3-40-16,-5-4-143 15</inkml:trace>
  <inkml:trace contextRef="#ctx0" brushRef="#br0" timeOffset="9823.4236">22851 9485 728 0,'0'-5'437'15,"8"-2"18"-15,6 7-232 16,12-1-127-16,9 3-13 16,15 2-42-16,2-2-17 15,1-1-10-15,-4-1-38 0,-13-7-164 16</inkml:trace>
  <inkml:trace contextRef="#ctx0" brushRef="#br0" timeOffset="10039.8993">22948 9172 1048 0,'7'0'415'0,"10"0"-252"15,9 0-80-15,11 1-42 16,2 3-6-16,0-2-33 0,-3-1-71 16</inkml:trace>
  <inkml:trace contextRef="#ctx0" brushRef="#br0" timeOffset="10188.0786">23291 9032 915 0,'-2'-3'499'0,"2"1"-114"16,0 12-191-16,0 3-51 16,2 9-66-16,1 4-17 0,2 3-9 15,5 6-69-15</inkml:trace>
  <inkml:trace contextRef="#ctx0" brushRef="#br0" timeOffset="10460.6778">23419 9503 1596 0,'2'-1'62'16,"1"1"-5"-16,10-1 83 0,7-2-32 16,13 3-12-16,6 0-24 15,11 0-38-15,3 0-16 16,-1 2-42-16,0-1-79 16</inkml:trace>
  <inkml:trace contextRef="#ctx0" brushRef="#br0" timeOffset="10864.7325">23815 9394 752 0,'0'-4'398'0,"0"-9"-59"15,7 5-159-15,5-5-77 16,9 1 0-16,9 5-19 16,9 0-10-16,3 7-33 15,-3 5-12-15,-10 7-15 16,-10 3-6-16,-19 4 3 16,-8-2 0-16,-11 7 0 15,-2-1 2-15,2-3-5 16,6 0-6-16,13-12-4 15,10-3-3-15,16 0-2 0,3 2 3 16,5 2 1-16,1 4 0 16,-8 2 19-16,-3-4 15 15,-20 7 39-15,-10 0 15 16,-24 5 0-16,-10-1-8 16,-12-6-31-16,0-2-22 15,13-12-106-15,11-3 169 16</inkml:trace>
  <inkml:trace contextRef="#ctx0" brushRef="#br0" timeOffset="11496.9721">22048 10553 583 0,'6'-5'336'16,"3"-6"14"-16,10-12-221 15,6-3-19-15,7-8-11 16,0-2-15-16,-6 4-12 15,-1 3-3-15,-14 5 2 16,-1 7 4-16,-6 12-19 16,-4 5-12-16,-3 22-21 15,-3 9-6-15,0 19-6 16,3 5 0-16,3 2 0 16,4-2-2-16,4-8 1 15,3-4 0-15,3-11-23 16,-2-8-47-16,-1-11 71 0</inkml:trace>
  <inkml:trace contextRef="#ctx0" brushRef="#br0" timeOffset="11707.2402">22493 10662 1160 0,'14'-1'464'0,"19"-3"-304"16,4 1-67-16,13 4-54 15,0 0-15-15,2 4-59 16,0 0-64-16</inkml:trace>
  <inkml:trace contextRef="#ctx0" brushRef="#br0" timeOffset="11996.761">23031 10435 852 0,'6'-20'424'0,"0"-18"-150"15,1 3-101-15,0 5-19 16,-6 9-45-16,-1 4-26 16,0 12-37-16,-3 3-18 15,0 13-23-15,-2 6-1 16,4 13-7-16,1 9-4 0,8 4 1 16,5 4 3-16,1-4-20 15,1-5-48 1,-4-7-454-16</inkml:trace>
  <inkml:trace contextRef="#ctx0" brushRef="#br0" timeOffset="12193.7299">22917 10697 1011 0,'7'-1'406'0,"10"-3"-227"16,11 0-86-16,15 1-46 16,4 0-5-16,6 2-29 0,3 1-1 15,-5 3-103-15,-4 0-160 16</inkml:trace>
  <inkml:trace contextRef="#ctx0" brushRef="#br0" timeOffset="12469.6412">23082 10820 1019 0,'0'2'439'0,"-2"0"-175"0,0 9-152 16,1 2-13-16,-4 4-3 15,0 3-21-15,3 0-35 16,0 2-13-16,9-5-16 16,5-3-5-16,6-5-1 15,5-5 1-15,0-4-18 16,3 0-33-16,-1-3-99 16,-3-2-79-16</inkml:trace>
  <inkml:trace contextRef="#ctx0" brushRef="#br0" timeOffset="12630.694">23266 10850 778 0,'0'2'417'0,"-3"4"-98"0,3 5-77 15,-2 9-92-15,0 8-29 16,1 4-35-16,-1 0-8 16,4 7-26-16,-3-5-9 15,1 0-1-15,0 1-49 16,0-11-150-16,6-2-325 15</inkml:trace>
  <inkml:trace contextRef="#ctx0" brushRef="#br0" timeOffset="13080.7634">23570 10546 895 0,'1'-3'386'0,"2"-2"-146"15,8 3-67-15,9 0-49 16,7-3 8-16,10 4-52 0,3 1-22 16,-2 0-31-16,-3 6-7 15,-11 1-10-15,-8 2-3 16,-11 1-3-16,-4 2-2 16,-12 0 0-16,0 5 2 15,-5 8-1-15,-6 0 1 16,2 3 0-16,-2-4 1 15,6-8 1-15,5-2-3 16,10-3-4-16,4-6-1 16,12 1 0-16,3-2 1 0,5-4 3 15,2 0 2-15,1 0-39 16,4-2-53-16,-9 0-458 16</inkml:trace>
  <inkml:trace contextRef="#ctx0" brushRef="#br0" timeOffset="13286.2393">23624 10631 1214 0,'3'-3'476'0,"10"-2"-324"16,7 2-52-16,15 3-37 15,7 1-20-15,3 5-23 0,-6-4-2 16,6 2-56-16,-6-4-65 16</inkml:trace>
  <inkml:trace contextRef="#ctx0" brushRef="#br0" timeOffset="13502.8864">23912 10459 992 0,'7'0'408'0,"12"-1"-222"16,11 3-82-16,7-2-50 15,7 1-14-15,3 1 7 16,-3-3-76-16</inkml:trace>
  <inkml:trace contextRef="#ctx0" brushRef="#br0" timeOffset="13830.5227">24302 10348 1020 0,'2'-7'401'0,"3"-4"-224"0,4 0-34 16,12 3-13-16,4 5-14 16,8 4-54-16,3 6-22 15,-12 4-16-15,-6 4 0 16,-16 5 11-16,-7 5 1 16,-17 2 3-16,-5 1-4 15,-1-4-17-15,4-2-4 16,11-6-12-16,10-2-2 0,6-4-1 15,6-3 4-15,11-2 8 16,6-4 0-16,9-2 4 16,4 1-4-16,-1-2-4 15,-3 1 3-15,-6-2-50 16,-4-4 56-16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3:53:33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19139 7667 898 0,'0'-6'400'0,"2"0"-206"0,6 6-77 16,11 13-75-16,7 13-34 16,16 18-18-16,3 13 5 15,2 8 10-15,-5 2 6 16,-7-3-303-16</inkml:trace>
  <inkml:trace contextRef="#ctx0" brushRef="#br0" timeOffset="195.3947">19663 7702 864 0,'-5'-5'438'0,"-3"-5"-148"16,-3 7-106-16,-5 16-123 16,-1 10-31-16,-5 20-14 15,-4 13-2-15,4 15 2 16,-5 1 0-16,1-2-11 15,5-5-53-15,-1-12-169 16</inkml:trace>
  <inkml:trace contextRef="#ctx0" brushRef="#br0" timeOffset="611.88">19663 7848 1032 0,'5'-12'415'16,"14"-10"-242"-16,10-3-45 16,11 3-54-16,3 3 8 15,0 14-23-15,1 10-26 16,-10 28-21-16,-1 13-4 15,-15 18-1-15,-4 9 2 0,-7-3 3 16,-8-9 0-16,-1-9 1 16,3-8-1-16,1-16 1 15,6-6 0 1,6-14 5-16,-5-9-1 0,3-16 7 16,-4-3 4-16,-13-17 3 15,-8 0 4-15,-8-2-35 16,-1 4-3-16,-2 11-16 15,-1 9-11-15,-13 20 13 16,-3 8-5-16,-5 16 1 16,2 4 5-16,13 2 7 15,9-1 52-15,18-3-176 16,9-2-128-16</inkml:trace>
  <inkml:trace contextRef="#ctx0" brushRef="#br0" timeOffset="914.0913">20344 8105 813 0,'-1'-11'415'15,"-6"-13"-109"-15,-2 1-60 16,-6 1-79-16,-4 4-29 0,-7 4-66 15,-2 6-37-15,-2 14-51 16,2 6-13-16,8 11-2 16,2 0 6-16,11 6 13 15,6-2 2-15,12-3 6 16,5 0 2-16,4-10 5 16,7-3 3-16,2-9 8 15,-3-5 3-15,-3-6 8 16,-4 0-49-16</inkml:trace>
  <inkml:trace contextRef="#ctx0" brushRef="#br0" timeOffset="1246.7799">20502 8056 911 0,'0'6'399'0,"-1"2"-205"16,1 8-103-16,-2 5-27 15,2 0-35-15,2 1-10 16,0-5-8-16,-2-2 1 16,1-5 4-16,-1-4 10 15,1-7 14-15,2-5 2 16,-3 5-2-16,0-2-9 16,5-22 2-16,11-29 3 15,-7 29-2-15,4 1 0 16,6-1 0-16,0 7-2 0,4 8 4 15,-2 3 0-15,-2 10-21 16,-1 6-6-16,-3 11-8 16,-5 2 0-16,1 5 3 15,-2-1 0-15,-1-1-44 16,1-2-69-16,2-3-340 16</inkml:trace>
  <inkml:trace contextRef="#ctx0" brushRef="#br0" timeOffset="1649.9645">20993 8147 512 0,'2'-7'358'0,"3"-9"30"16,-1-2-91-16,-2-3-76 0,0-1-34 15,-8 1-41-15,-4-2-22 16,-4 11-55-16,-10 0-23 15,2 11-38-15,0 6-15 16,1 6-16-16,8 9 2 16,5 2 5-16,6 1 1 15,12-1 8-15,8-1 1 16,4-4 5-16,1-4 2 16,-4-3-18-16,3-7-22 15,1-3-79-15,0-6-28 0,2-4 4 16,-4-5 22-16,0-5 80 15,-1-3 26-15,-5 0 60 16,1-1 30-16,-3 6 59 16,-5 6 22-16,0 8-36 15,-1 7-27-15,-2 12-59 16,4 5-19-16,-1 6-9 16,-1 1-1-16,-3-1 41 15,0 1-81-15,-4-4-59 16</inkml:trace>
  <inkml:trace contextRef="#ctx0" brushRef="#br0" timeOffset="1803.3292">21215 7815 1340 0,'-1'-10'548'0,"1"-9"-354"0,0 8-103 16,6 11-96-16,2 3-89 15</inkml:trace>
  <inkml:trace contextRef="#ctx0" brushRef="#br0" timeOffset="2126.8064">21431 7947 822 0,'-2'0'389'0,"1"7"-136"15,1 4-112-15,4 9-78 16,4 5-9-16,-3-2-16 16,-2 0-1-16,1-4-5 15,-4-5-3-15,1-5 8 16,1-8 22-16,5-2 27 16,2-5 7-16,5-7-10 15,2 1-19-15,2-8-25 16,2 0-10-16,1 8-7 15,0 4-5-15,-3 8-9 16,-3 8-1-16,-4 6-5 16,-3 4 1-16,-5 6 1 0,1-2 0 15,-1 3 2 1,3-5-20-16,4-4-141 0,4-2-146 16</inkml:trace>
  <inkml:trace contextRef="#ctx0" brushRef="#br0" timeOffset="2644.2939">21930 8012 920 0,'0'-8'458'0,"-6"-5"-151"15,-4 0-81-15,-7 7-115 16,-5 5-46-16,-2 9-66 15,1 4-18-15,1 7-7 16,6 4 3-16,7 4 9 16,7-3 8-16,13-3 3 15,7-4 2-15,4-7 3 16,8-2 3-16,-6-8 5 16,-1-2 4-16,-1-5 1 15,-6-2 0-15,4-1-2 16,-4-4-3-16,0 2-6 15,-2 2-2-15,-3 5 6 16,2 5 0-16,-3 4 12 16,0 1 7-16,-2 6 3 15,0 0 1-15,-2 0-5 0,3 1-6 16,1-6-6-16,-1-1 0 16,3-4 2-16,1-3 1 15,4-5-2-15,3-5 1 16,3-2-3-16,0 1-5 15,0 1-5-15,-3 2-2 16,0 7 7-16,-3 2 8 16,-6 5 19-16,-6 4 10 15,-2 4 11-15,-3 5-1 0,0 2-13 16,1 2-8-16,4-5-17 16,1 0-19-16,0-5-31 15</inkml:trace>
  <inkml:trace contextRef="#ctx0" brushRef="#br0" timeOffset="3562.9257">22874 7906 901 0,'12'-2'398'0,"16"0"-196"16,5 2-54-16,10 0-46 16,0 2-30-16,-2-3-32 15,-7 0-6-15,-13-3-7 16,-7 2 12-16,-13 2-77 16,-5 0-39-16,-14 5-79 15,-4-1-52-15,-3 2 55 16,1 0 32-16,4 1 69 15,5 3 49-15,5 6 60 16,4 1 31-16,3 4 36 16,3 1-1-16,1 1-20 15,3-1-25-15,3 0-26 16,-1-4-10-16,1-3-19 16,0-3-1-16,-1-10 1 15,1 2 2-15,-1-7-26 16,1-2-30-16,5-6-50 15,1-1-12-15,2-5 21 0,0-1 23 16,3 3 37-16,0 3 21 16,1 7 47-16,-2 5 16 15,-3 7 26-15,-2 2-4 16,-4 5-28-16,1 1-11 16,-1 1-15-16,-1 0-8 15,3-6-10-15,-1-2 1 16,1-8 4-16,-1-5 1 0,-3-5-2 15,-1-2-3-15,4-1-7 16,-5 0-4-16,4 1-7 16,-1-3-4-1,0 0-4-15,5 3-3 0,1 3-3 16,2 3 1-16,-2 6 0 16,-4 3-1-16,-6 2 0 15,-1 5 0-15,2 1 3 16,5 2 1-16,7 4 4 15,1-3 1-15,3-1 2 16,-5-4 3-16,-2-7 4 16,0-1 2-16,-4-1 1 15,2-2 2-15,-2-4-5 16,2 0-3-16,0 1-3 16,0 5-1-16,-3 2-1 15,-2 3 2-15,-8 3 10 16,-8 1 4-16,-11 2 7 0,-3 0-2 15,4-3-4-15,7-4-1 16</inkml:trace>
  <inkml:trace contextRef="#ctx0" brushRef="#br0" timeOffset="4148.6884">24303 7908 704 0,'-4'-14'423'0,"-8"-13"-18"16,14 2-242-16,5 2-41 16,8 4-43-16,10 4-8 15,10 11-21-15,2 6-10 16,7 16-21-16,-2 9-9 16,-12 8-3-16,-9-3 3 15,-22 1 8-15,-14-2 2 0,-19 3 0 16,-1-1-2-1,0-5-7-15,7-3-2 0,16-11-2 16,8-2 2-16,10-4 4 16,5-3 4-16,10-2 7 15,6-1-1-15,12-2-4 16,2 0-7-16,9-2-13 16,0-2-53-16,-5 1-183 15,-7-4-110-15</inkml:trace>
  <inkml:trace contextRef="#ctx0" brushRef="#br0" timeOffset="4505.2921">24668 7608 1038 0,'-20'-11'453'15,"-32"-15"-242"-15,-11 5-61 16,-5 12-83-16,3 7-35 15,-2 15-47-15,0 10-16 16,0 18-4-16,-1 8 1 16,9 21 14-16,10 14 7 0,16 13 3 15,10-2 0 1,26-7 2-16,21-11 0 0,33-16 8 16,17-2 2-16,23-16 10 15,0-16 5 1,6-29 7-16,-1-20 35 0,-5-26 29 15,-5-8 29-15,-25-9 50 16,-16-6-27-16,-29-10-10 16,-14-3-32-16,-23 3-54 15,-14 6-10-15,-14 18-30 16,-5 10 15-16,1 15-82 16,2 7-25-16</inkml:trace>
  <inkml:trace contextRef="#ctx0" brushRef="#br0" timeOffset="4920.7492">21182 8508 814 0,'16'0'281'0,"5"0"-272"16,-21-3-29-16,-47 3-26 15,-28-3-3-15,-50 3 11 16,-25 0 21-16,-38 0-120 15</inkml:trace>
  <inkml:trace contextRef="#ctx0" brushRef="#br0" timeOffset="5184.9618">18917 8573 1340 0,'-53'2'76'0,"21"1"-21"16,-18-3 27-16,37 3-31 16,74-4-51-16,42-7-14 15,78 3 2 1,37-7 6-16,65 2 16 15,31 4 15-15,50 1 28 0,0 1 32 16,50 1 59-16,19-7 21 16,15 5 22-16,25-3-13 0,-25 4-59 15,-14 4-29-15,-31 0-46 16,-23 6-13 0,-42 1-14-16,-136-3-4 15,-100-1-3 1,-1-1 2-16,222 5-30 0,-38-4-29 0,-90-3-110 15,-132 0 259-15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42: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17723 9110 491 0,'0'9'280'16,"0"20"21"-16,4 11-179 16,2 24-35-16,-1 10-7 15,0 4-32-15,1-1-7 16,-2-8-16-16,-1-11-3 15,2-13-28-15,0-8-86 16</inkml:trace>
  <inkml:trace contextRef="#ctx0" brushRef="#br0" timeOffset="218.8203">17894 9239 685 0,'9'-13'372'15,"4"-13"-81"-15,-3 13-129 16,-3 9-14-16,-1 13-48 16,0 12-18-16,-3 18-26 15,1 11-16-15,-3 16-19 16,1 1-6-16,6 0-6 16,0-5 2-16,1-15-58 15,4-4-78-15</inkml:trace>
  <inkml:trace contextRef="#ctx0" brushRef="#br0" timeOffset="388.1693">17720 9519 1005 0,'3'-2'419'0,"7"2"-258"16,13-1-98-16,9 1-20 0,18 1-36 15,3-2 3-15,4 1-121 16</inkml:trace>
  <inkml:trace contextRef="#ctx0" brushRef="#br0" timeOffset="643.8248">18375 9127 789 0,'-20'4'391'0,"-24"8"-77"16,3 11-160-16,0 11-98 16,5 7 4-16,8 16-29 15,7 4-6-15,13 14-9 16,7-1-1-16,9-6-10 15,7-5-1-15,13-11-1 16,4-9 1-16,7-11-42 16,3-4-44-16</inkml:trace>
  <inkml:trace contextRef="#ctx0" brushRef="#br0" timeOffset="1010.1499">18369 9414 999 0,'7'-4'427'16,"4"-3"-240"-16,14-5-103 16,3 3-9-16,7 4-42 15,1 4-10-15,-6 6-10 16,-4 4-3-16,-8 1-3 15,-2 3-1-15,-11 4-2 16,-5 5-2-16,-9 6-2 16,-6 1 2-16,-2 3-1 15,2-6 0-15,2-3 1 16,3-2-1-16,5-9-4 16,5-3-1-16,11-5 2 15,6-5 2-15,5-6 4 0,-1 0 2 16,5-1-1-16,-4 0 0 15,-1 4-94-15,-2-1-130 16</inkml:trace>
  <inkml:trace contextRef="#ctx0" brushRef="#br0" timeOffset="1187.2115">18406 9494 1218 0,'3'0'480'0,"11"-1"-328"16,9 1-47-16,11 1-46 16,4-1-20-16,3 0-16 15,3 6-6-15,-2-6-46 16,-2-2-60-16</inkml:trace>
  <inkml:trace contextRef="#ctx0" brushRef="#br0" timeOffset="1419.2165">18664 9138 1063 0,'7'0'476'0,"6"2"-226"16,12 19-150-16,7 8-23 15,3 15-10-15,-3 12-1 16,-16 13 14-16,-11 1-3 15,-15 2-27-15,-8-4-9 16,1-14-18-16,-1-9-27 16,11-14-102-16,4-8-79 15</inkml:trace>
  <inkml:trace contextRef="#ctx0" brushRef="#br0" timeOffset="1652.502">19000 9418 1025 0,'12'0'461'16,"8"0"-240"-16,10 0-118 15,6 1-24-15,0 1-58 16,0 3-6-16,-8-4-57 16,-3 1-67-16</inkml:trace>
  <inkml:trace contextRef="#ctx0" brushRef="#br0" timeOffset="1826.4087">19034 9528 983 0,'8'4'471'0,"-1"-2"-180"15,20 4-142-15,4-4-21 0,3 1-67 16,8 0-23-16,-5-1-33 16,-3 0-70-16</inkml:trace>
  <inkml:trace contextRef="#ctx0" brushRef="#br0" timeOffset="2228.422">19563 9208 693 0,'-1'-2'417'0,"2"-1"-60"16,-5 6-153-16,3-3-34 15,-1 0-63-15,-7 16-24 16,-15 45-17-16,14-29-15 16,5 3-26-16,5-2-6 15,13-7-4-15,9-5-1 0,11-8 5 16,6-2 3-16,-2-10 0 16,-2-2 13-1,-9-6-72-15,-3-3-60 0,-9-5-196 16</inkml:trace>
  <inkml:trace contextRef="#ctx0" brushRef="#br0" timeOffset="2402.3932">19742 9193 1081 0,'-3'3'459'0,"-4"10"-232"15,2 7-76-15,4 15-44 16,1 8 2-16,7 10-27 15,-1 7-9-15,2-8-24 16,2-2-10-16,-1-14-102 0,2-7-80 16</inkml:trace>
  <inkml:trace contextRef="#ctx0" brushRef="#br0" timeOffset="2966.528">20202 9231 970 0,'0'5'410'0,"0"10"-222"16,1 8-72-16,2 15-49 15,0 7-12-15,3 1-19 16,-2-2-4-16,1-9 1 16,-2-7-31-16,1-7-127 15,-1-7-106-15</inkml:trace>
  <inkml:trace contextRef="#ctx0" brushRef="#br0" timeOffset="3132.8401">20030 9400 1214 0,'4'0'496'0,"4"-2"-298"15,11 2-51-15,22 4-37 16,6-2-24-16,21 1-33 0,7 1-13 15,-6-8-70-15,-2 1-7 16</inkml:trace>
  <inkml:trace contextRef="#ctx0" brushRef="#br0" timeOffset="3526.6683">20826 9347 750 0,'-7'3'334'0,"0"-1"-131"16,6 2-76-16,20-2-67 16,12-1 4-16,24-1-10 15,16-2 2-15,32 2 19 0,17 0 6 16,17 5-9-16,0 4-7 15,-11 2-16-15,-11-3 4 16,-20-6-97-16,-10-5-50 16,-21-13-219-16</inkml:trace>
  <inkml:trace contextRef="#ctx0" brushRef="#br0" timeOffset="3875.6455">21241 9161 628 0,'3'-11'326'0,"6"-11"-64"16,3-2-51-16,5-2-57 15,-2-3-8-15,-1-2-24 16,-5 0-12-16,-5 3-30 16,-4 7-20-16,0 11-44 0,-3 9-22 15,-3 14-36-15,-3 12-8 16,6 21-1-16,0 8 10 15,13 16 20-15,5 4-88 16</inkml:trace>
  <inkml:trace contextRef="#ctx0" brushRef="#br0" timeOffset="4946.5409">20679 9862 552 0,'7'-6'263'0,"8"-15"-65"16,5-1-63-16,5-3-23 16,-1-2-3-16,-2 5-16 15,-3-2-7-15,-5 5 4 16,-4 0-2-16,-5 8 6 15,-2 6-7-15,-5 8-37 16,-5 9-13-16,1 13-30 16,-3 5-6-16,2 14 3 0,3 2 1 15,1 5 0 1,2-3 1-16,3-12 4 0,4-2-6 16,0-22-127-16</inkml:trace>
  <inkml:trace contextRef="#ctx0" brushRef="#br0" timeOffset="5577.2332">20973 9960 801 0,'-4'1'464'16,"-3"2"-53"-16,7-2-234 16,3-1-46-16,11 2-60 15,5-4-24-15,15 2-20 16,3-2-7-16,3-1-66 16,1-1-71-16</inkml:trace>
  <inkml:trace contextRef="#ctx0" brushRef="#br0" timeOffset="5914.0989">21348 9847 503 0,'0'-10'312'0,"0"-10"22"16,5-2-110-16,-3-8-60 15,4 1-13-15,2-3-31 16,-5 1-7-16,4 4-11 16,-7 2-10-16,-3 11-11 15,3 7-3-15,-1 7-40 16,-2 5-19-16,0 11-29 15,-2 3-14-15,6 14 8 16,5 1 10-16,2-2-10 16,4 0-42-16,0-6-137 15,-1-6-141-15</inkml:trace>
  <inkml:trace contextRef="#ctx0" brushRef="#br0" timeOffset="6105.1943">21255 9961 961 0,'7'-1'436'0,"9"1"-171"16,9-2-166-16,6 2-26 16,12 0-34-16,-10-3-18 15,6 5-12-15,-2-2-52 0</inkml:trace>
  <inkml:trace contextRef="#ctx0" brushRef="#br0" timeOffset="6479.4124">21308 10113 695 0,'-4'0'441'0,"-6"-7"21"15,6 0-209-15,10 3-123 16,3-8-32-16,14 5-51 16,-2-3-20-16,9 9-21 15,4 4-5-15,-9 6-1 16,3 7 0-16,-23 3 5 16,-7 2 3-16,-11 5 5 15,-10-1 3-15,3 1 0 0,-6-5 0 16,1-8-18-16,1-3-8 15,-1-10-23-15,8-6-10 16,10-7 3-16,8 0 1 16,14 1 14-16,6 0 11 15,1 7 20-15,3 5 9 16,-2 5 16-16,-8 6 0 16,0 5-6-16,0 1-4 15,-5 2 1-15,0-2-36 0,5-7-125 16</inkml:trace>
  <inkml:trace contextRef="#ctx0" brushRef="#br0" timeOffset="6897.3272">21605 9794 1096 0,'7'0'489'16,"5"-4"-230"-16,9 5-122 16,7 3-12-16,7-1-43 0,2 3-20 15,-4-3-26-15,-2 3-8 16,-14-1-13-16,-5-1-4 15,-6 7-9-15,-11 0-3 16,-6 8-7-16,-4 5 0 16,-11 0-9-16,1 0-5 15,4-1-4-15,-1-3 3 16,8-4 11-16,5-2 8 16,7-2 5-16,1-2 1 0,5-4 3 15,7 2 3 1,7-5 2-16,3-4 0 0,5 0-2 15,1-1-10-15,1 0-88 16,-6 2-65-16</inkml:trace>
  <inkml:trace contextRef="#ctx0" brushRef="#br0" timeOffset="7105.9522">21647 9932 1028 0,'7'0'459'0,"9"1"-179"0,7-1-120 16,12 1-76-16,0-2-15 16,7 1-46-16,-2 2-5 15,-3-2-105-15,-3 0 129 16</inkml:trace>
  <inkml:trace contextRef="#ctx0" brushRef="#br0" timeOffset="7327.9203">21793 9656 695 0,'9'0'360'0,"20"6"-76"15,-1-2-152-15,5 0-83 16,-1 2 0-16,-7-6-126 16,1 0-156-16</inkml:trace>
  <inkml:trace contextRef="#ctx0" brushRef="#br0" timeOffset="7496.5505">22043 9547 1083 0,'1'8'466'0,"-1"12"-244"0,1-1-37 16,3 11-53-16,-1 0-24 15,5 4-40-15,2-2-4 16,-3-7-115-16,3-3 198 15</inkml:trace>
  <inkml:trace contextRef="#ctx0" brushRef="#br0" timeOffset="7911.3896">22348 9388 800 0,'-3'2'397'16,"8"2"-118"-16,5 1-70 15,8-1-86-15,8-1-15 16,6-3-42-16,8 0-19 16,10-3-36-16,0-3-19 0</inkml:trace>
  <inkml:trace contextRef="#ctx0" brushRef="#br0" timeOffset="8346.2051">22878 9397 1000 0,'2'0'387'0,"7"0"-262"15,13 0-61-15,26 2-18 16,13-2 7-16,31-1 24 16,7 1 2-16,13 4 7 15,5 0-4-15,-1 2-24 16,-1 0-9-16,-10-5-47 16,-7-1-45-16,-19-4-114 15,-7-1-59-15</inkml:trace>
  <inkml:trace contextRef="#ctx0" brushRef="#br0" timeOffset="8765.4284">23361 8968 720 0,'-2'-2'367'0,"5"0"-120"0,-4 4-120 15,1-2-32-15,0 1-45 16,-2 17-13-16,-5 34-11 16,7-32-7-16,4 3-5 15,8 0 0-15,5-5 0 16,-1 2 1-16,12-7-1 15,-5-4 0-15,4-6-26 16,-1-3-42-16,-5-1-318 16</inkml:trace>
  <inkml:trace contextRef="#ctx0" brushRef="#br0" timeOffset="8946.3727">23512 8950 879 0,'-2'5'407'0,"-3"6"-146"16,0 4-126-16,2 4-23 16,3 11-12-16,1 0-14 15,0 7-32-15,3 0-13 16,0-8-15-16,2 1-6 16,4-7-126-16</inkml:trace>
  <inkml:trace contextRef="#ctx0" brushRef="#br0" timeOffset="9513.2127">22768 9927 519 0,'4'-5'281'15,"3"-7"-47"-15,5-5-97 16,3-4-3-16,-1-6-17 15,-3 0-9-15,-3-1-16 16,-5 0-4-16,5 10-6 16,0 1-5-16,-5 6-9 15,-1 7-10-15,-4 6-28 16,-1 8-14-16,2 14-20 16,6 7-4-16,-2 10 3 15,-3 6 5-15,6 4 3 16,-7-5 2-16,4-7 12 15,2-7-45-15,-2-14-136 16,8 0-136-16</inkml:trace>
  <inkml:trace contextRef="#ctx0" brushRef="#br0" timeOffset="9756.2337">23028 9973 887 0,'5'-2'386'16,"10"-4"-167"-16,6 4-77 0,8-4-51 15,6 2-13-15,4 3-42 16,0-2-9-16,-4 4-46 15,-5-1-56-15</inkml:trace>
  <inkml:trace contextRef="#ctx0" brushRef="#br0" timeOffset="11519.0468">23153 9871 853 0,'-2'0'432'0,"0"0"-121"0,1 10-183 15,-1 5-51-15,2 8-40 16,3 6-11-16,0 3-12 15,2 3-3-15,-1-5-39 16,-1-2-70-16</inkml:trace>
  <inkml:trace contextRef="#ctx0" brushRef="#br0" timeOffset="11856.9023">23445 9852 656 0,'6'-11'352'0,"-2"-12"-58"16,8 2-133-16,2-1-15 15,-5-1-22-15,0 5-15 16,-2-1-26-16,-2 3-6 16,-4 9-6-16,-1 0-11 15,0 10-33-15,0 3-18 16,0 8-22-16,1 5-3 16,7 6 6-16,3 4 1 15,2 4 23-15,4 0-46 16,-5-7-117-16,0 1-139 0</inkml:trace>
  <inkml:trace contextRef="#ctx0" brushRef="#br0" timeOffset="12046.5437">23377 10026 911 0,'4'-1'417'0,"5"-4"-154"15,7 0-140-15,16 4-84 16,7-5-1-16,11 5-15 16,3 1-11-16,-3-2-14 15,-7 5-62-15</inkml:trace>
  <inkml:trace contextRef="#ctx0" brushRef="#br0" timeOffset="12439.2684">23480 10178 648 0,'0'-6'350'16,"0"-7"-7"-16,12 2-233 15,6-1-27-15,7 0 7 16,4 8-4-16,0 3-21 15,1 6-17-15,-8 12-15 16,-6 6-2-16,-16 6-4 16,-13 0 2-16,-14 4-2 15,0-4-3-15,-5-5-5 16,2-6-1-16,4-10-11 16,2-4-10-16,8-9-37 15,7-3-9-15,10-7 0 16,3-3 8-16,14 2 37 15,2 2 13-15,6 6 26 16,3 4 3-16,-2 8 14 16,-3 1-5-16,-2 12-12 15,-3 0-3-15,-6 1-15 0,-3 1-46 16,-7-9-497-16</inkml:trace>
  <inkml:trace contextRef="#ctx0" brushRef="#br0" timeOffset="12871.52">23835 9871 1039 0,'0'-2'479'0,"9"2"-178"16,-1 0-114-16,9 2-86 15,5 2-3-15,4 0-32 16,2 2-19-16,0-3-27 16,-4-1-5-16,-9 3-7 15,-3-1-5-15,-12 7-9 16,-5 3-4-16,-10 7-2 15,-6 4 2-15,-3-1 5 16,1 2-3-16,0-7 2 16,2-4 1-16,8-4 1 0,0-3 4 15,9-1 2 1,6-2 5-16,6 1 3 0,9-2 2 16,3-2-3-16,3 0-4 15,4 3 4-15,-1-3-24 16,4 0-83-16,-3 1-60 15</inkml:trace>
  <inkml:trace contextRef="#ctx0" brushRef="#br0" timeOffset="13079.0877">23845 10013 1136 0,'-2'-4'528'16,"3"0"-188"-16,10 2-223 16,10 6-44-16,12 2-32 15,-2-6-9-15,9 3-15 16,3-3-18-16,-6-2-124 16,-1 2 160-16</inkml:trace>
  <inkml:trace contextRef="#ctx0" brushRef="#br0" timeOffset="13292.2479">23975 9743 729 0,'6'-2'379'16,"11"2"-71"-16,5 0-173 0,8 0-91 16,5 4-13-16,-1-3-23 15,1 2-67-15</inkml:trace>
  <inkml:trace contextRef="#ctx0" brushRef="#br0" timeOffset="13472.3877">24309 9628 1156 0,'-3'5'496'0,"0"8"-253"15,3 4-87-15,0 13-61 16,3 1-14-16,3 2-29 16,-6-1 2-16,0-7-113 15,-1-6-52-15</inkml:trace>
  <inkml:trace contextRef="#ctx0" brushRef="#br0" timeOffset="13948.4601">23964 9414 757 0,'7'-1'355'0,"15"-2"-130"0,7 2-44 16,18-2-48-16,5 3-21 15,6 0-29-15,-2 6-14 16,-9 3-21-16,-4 2 1 16,-16 1-100-16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53:15.70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19295 13243 655 0,'-4'6'300'16,"3"3"-108"-16,0 11-94 15,0 4-9-15,1 6-10 16,0 1-11-16,0-2-27 16,0-3-9-16,0-2-14 15,-2 1-3-15,0-5-4 16,1 0-5-16,1-10-89 16,-2-5-91-16</inkml:trace>
  <inkml:trace contextRef="#ctx0" brushRef="#br0" timeOffset="203.7646">19122 13404 622 0,'-1'-1'283'15,"0"-2"-115"-15,4 3-53 16,-3 0-51-16,6 1-3 15,24 4-18-15,41 4-14 16,-27-9-12-16,2-1-2 16,-1-4-93-16,-5-1-208 0</inkml:trace>
  <inkml:trace contextRef="#ctx0" brushRef="#br0" timeOffset="614.9393">19656 13188 607 0,'0'0'283'15,"1"1"-86"-15,0 5-58 16,-1-6-34-16,0 0-10 16,-1 6-33-16,-2 8-14 15,-2 29-6-15,0-29-7 16,5 3-14-16,1-4-8 15,6 1-13-15,0-3-1 16,8-3-1-16,1-1 2 0,4-2 3 16,4-1 0-16,-3-2-22 15,1 0-38-15,-4-2-141 16,-2-2-181-16</inkml:trace>
  <inkml:trace contextRef="#ctx0" brushRef="#br0" timeOffset="867.7242">19808 13157 630 0,'0'-2'314'0,"0"1"-122"16,0 2-34-16,0-1-58 15,0 0-23-15,3 13-10 16,16 39-5-16,-14-26-4 15,0 7 0-15,-3 0-1 0,0 1-7 16,-2-2-13-16,1-6-6 16,1 0-11-16,-1-4-4 15,-1-5-3-15,1-1-2 16,0-8-2-16,1 1-47 16,0-4-195-16</inkml:trace>
  <inkml:trace contextRef="#ctx0" brushRef="#br0" timeOffset="4769.9175">20187 13276 689 0,'-1'3'288'0,"1"12"-173"0,1 7-49 16,5 11-38-16,2 9-14 15,-1 11-8-15,2 9 1 16,-3 12 4-16,-4-4 1 16,-1-3-2-16,-1-12-1 15,-1-19-1-15,1-5-10 16,2-16-206-16</inkml:trace>
  <inkml:trace contextRef="#ctx0" brushRef="#br0" timeOffset="4960.4081">20218 13549 672 0,'5'0'273'16,"4"-2"-142"-16,7 2-115 16,5 2-5-16,4-8-6 15,2-1-27-15</inkml:trace>
  <inkml:trace contextRef="#ctx0" brushRef="#br0" timeOffset="5326.8164">20361 13358 780 0,'4'3'336'0,"-2"1"-169"0,4 4-98 15,1 4-6-15,-2 0-10 16,1 3-6-16,-4-4-11 15,2-1-5-15,0-3-14 16,-1-5-2-16,1 0-2 16,0-6-3-16,-4 3-7 15,0 0-3-15,6-15-6 16,19-34-1-16,-7 35 0 16,1 6 3-16,-1 5 11 15,-3 6 4-15,-4 6 9 16,-4 2-1-16,-2 6-5 15,0 3-3-15,-5 0-3 16,1 0-1-16,3-1-20 16,1-4-51-16,7-5-190 15</inkml:trace>
  <inkml:trace contextRef="#ctx0" brushRef="#br0" timeOffset="5709.7234">20750 13376 754 0,'-12'-4'366'0,"-9"1"-138"16,-1 2-55-16,3 2-93 16,4 3-33-16,6 5-47 15,2 1-11-15,7 4-7 16,4-1-4-16,7 2 6 15,1 0 4-15,7-2 7 16,0 0 4-16,3-9 2 16,0 0 2-16,-4-10 4 15,-5-3 0-15,-3-3 1 16,-7-3-1-16,-6-1-6 16,-4-1 0-16,-12-7-1 15,0-2 1-15,-7-5 2 16,1-6-3-16,6-3-5 15,9-3-7-15,12 2-7 16,5 0 0-16,12 13-1 16,4 2 2-16,2 15-39 0,3 8-51 15</inkml:trace>
  <inkml:trace contextRef="#ctx0" brushRef="#br0" timeOffset="6435.6485">21022 13285 476 0,'-7'-4'262'0,"-13"1"-56"15,8 0-52-15,0 6-76 16,3 4-32-16,4 4-41 16,-2 3-8-16,4 1-10 15,4 0-2-15,6-4 2 16,2 0 2-16,6-4 5 16,-3-2 3-16,0-2 4 15,-4-3 2-15,-2-1 5 16,-4-3 2-16,-3 0 0 15,0 2-1-15,0 1 0 16,0 0-2-16,-6 0 8 16,-12 0 6-16,-22 7 1 0,27 0-2 15,6 4-7-15,3-1 6 16,5 5 4-16,4 0-1 16,7 1 0-16,-3 0-14 15,9 0-5-15,-4-6-1 16,1 1 1-16,0 0 1 0,-2-10 0 15,0-1-2-15,0-10-34 16,3-6-14-16,-2-2-6 16,-2-1 1-16,-3 3 38 15,0 1 12-15,-3 1 14 16,-1 4 21-16,-1 1 31 16,-1 3 14-16,-1 7 8 15,3 2-15-15,-4-2-31 16,0 0-12-16,0 0-17 15,4 12-5-15,18 30-3 16,-15-30 0-16,-1-2 1 16,0-2-1-16,-1-1 1 15,1-4 0-15,0 2-1 16,0-2 1-16,1-4 1 16,-2-1-1-16,3-5 0 15,2-2-2-15,-1-4-13 16,1 0-27-16,1-1-85 15,-3 2-81-15</inkml:trace>
  <inkml:trace contextRef="#ctx0" brushRef="#br0" timeOffset="6592.6195">21323 13338 672 0,'3'0'369'0,"1"0"-75"15,1 4-133-15,-5-4-34 0,0 0-60 16,6 13-26-16,13 35-27 16,-13-28-5-16,-1 2-76 15,-3-1-79-15</inkml:trace>
  <inkml:trace contextRef="#ctx0" brushRef="#br0" timeOffset="6838.7051">21478 13351 784 0,'1'5'302'0,"3"4"-214"0,-4 2-36 16,5 2-13-16,-5-1-11 15,0 5-10-15,3-2-3 16,-3 1-5-16,5-1-2 16,-5-9-10-16,-2 2-41 15,4-3-207-15</inkml:trace>
  <inkml:trace contextRef="#ctx0" brushRef="#br0" timeOffset="7100.6937">21596 13379 398 0,'-1'-2'246'0,"-4"-2"-8"15,0 2-65-15,4 1-62 16,0 1-25-16,0 0-37 16,-6 1-13-16,-4 2-13 15,-31 22-5-15,34-15 5 16,3 0 6-16,5-2 6 15,10 1 0-15,1-3-8 16,2-3-8-16,5 4-12 16,1-4-2-16,4 1-2 15,-2 0-8-15,-1-6-90 16,1 1-102-16</inkml:trace>
  <inkml:trace contextRef="#ctx0" brushRef="#br0" timeOffset="7441.6242">21920 13378 457 0,'-5'7'287'0,"1"3"1"16,-8 3-152-16,5 1-29 16,-8-3-41-16,-6 1-14 15,0-6-28-15,-5-3-7 16,2-3-6-16,1-1-5 0,6-3-5 15,3-3-3-15,5-3-11 16,6 3-4-16,6-2-2 16,7 1 0-16,4 1 9 15,2-1 4-15,1 1 3 16,0 2 0-16,2 3 2 16,-1 2 1-16,1 8 7 15,-4 1 0-15,-1 7 1 16,-2 2-1-16,-5 1-9 15,-1 3-61-15</inkml:trace>
  <inkml:trace contextRef="#ctx0" brushRef="#br0" timeOffset="7611.3777">21798 13116 927 0,'1'-11'425'16,"-1"-11"-176"-16,0 7-66 16,2 14-90-16,-1 4-33 15,7 14-51-15,-2 8-9 16,3 9-113-16,-3 2-104 16</inkml:trace>
  <inkml:trace contextRef="#ctx0" brushRef="#br0" timeOffset="8211.1699">20399 13906 611 0,'-3'0'319'0,"-13"-2"-74"15,-2 2-44-15,-4 1-67 16,-3 1-35-16,0 3-61 15,2 4-17-15,3 6-21 16,4-1-7-16,7 5-8 16,4 3-5-16,11 0-5 15,4 0 1-15,11-4 6 16,5-7 4-16,7-11 12 16,2 1 3-16,-6-9 7 15,-7-4 6-15,-11 0 8 16,-9-3 5-16,-11-1 5 15,-1 8 3-15,-10 1-6 16,-5-1-6-16,4 8-12 16,-5-4-20-16,9 4-89 15,5 1-99-15</inkml:trace>
  <inkml:trace contextRef="#ctx0" brushRef="#br0" timeOffset="8379.0236">20395 13929 437 0,'2'0'255'16,"8"0"-9"-16,4 0-93 15,11 0-73-15,7 0-23 0,-1-5-38 16,1 4-7-16,-5 1 2 16,-6-1-44-16,-2-1-251 15</inkml:trace>
  <inkml:trace contextRef="#ctx0" brushRef="#br0" timeOffset="8569.2283">20551 13924 547 0,'-2'7'272'16,"0"-1"-84"-16,2 8-103 15,0 3-20-15,1 4-34 16,-1 0-13-16,1-1-74 16,1-5-129-16</inkml:trace>
  <inkml:trace contextRef="#ctx0" brushRef="#br0" timeOffset="8888.856">20721 13934 756 0,'-6'-2'341'0,"-8"5"-170"15,2 1-66-15,3 3-71 16,4 2-25-16,5 3-14 16,4 4-4-16,9 0-1 15,2 4 3-15,8-7 1 16,2-4 2-16,2-6 8 15,-1-3 3-15,-1-7 28 16,-5-7 12-16,-6-3 21 16,-3-1 16-16,-13 0-2 15,-9 0-2-15,-10 8-9 16,-5-1-15-16,-2 8-26 16,3 2-15-16,6-2-92 15,5 2-78-15</inkml:trace>
  <inkml:trace contextRef="#ctx0" brushRef="#br0" timeOffset="9446.5652">21227 13884 607 0,'3'1'307'16,"3"1"-21"-16,11 1-229 15,7 1-18-15,9-1-2 16,0-1-9-16,3-2-7 16,-5 0 0-16,-10 2-3 15,-1-2-1-15,-9 4-2 16,-3-2 0-16,-8 3-19 15,-2 3-19-15,-12 1-38 0,-3 4-9 16,-4 2 15-16,-4 1 12 16,7 7 16-16,2-1 5 15,8-3 4-15,4-3 7 16,0-10 38-16,8 3 4 16,6-3 7-16,3 1-3 15,11 1-21-15,-3-5-3 16,-1-3-6-16,6-3-2 15,-7-3-6-15,3 1-54 16</inkml:trace>
  <inkml:trace contextRef="#ctx0" brushRef="#br0" timeOffset="9636.4234">21256 13947 798 0,'4'3'348'15,"4"-1"-143"-15,16 1-147 16,1-5-16-16,12 0-19 16,0 1-12-16,2 1-6 15,-5 3 11-15,-5-1-220 16</inkml:trace>
  <inkml:trace contextRef="#ctx0" brushRef="#br0" timeOffset="9872.0675">21612 13912 639 0,'7'-1'276'0,"9"2"-123"15,6 0-95-15,7 1-36 16,2 0-5-16,4-3-11 16,-3-1-6-16</inkml:trace>
  <inkml:trace contextRef="#ctx0" brushRef="#br0" timeOffset="10095.2505">21620 13989 695 0,'5'1'332'0,"4"1"-125"15,7-2-112-15,6 0-15 16,8 0-46-16,2-1-18 16,3 0-10-16,2 2-10 15</inkml:trace>
  <inkml:trace contextRef="#ctx0" brushRef="#br0" timeOffset="10574.2382">22048 13839 788 0,'-11'-3'351'0,"-8"0"-169"16,-2 3-65-16,1 4-64 16,5 5-23-16,2 5-29 0,3 3-3 15,9 6 1-15,2 2 0 16,11 3 1-16,5 0-1 15,5-3 0-15,4-1 1 16,1-7 4-16,3-7 1 16,4-10 4-16,-1-6 2 15,-3-12 11-15,-5-3 9 16,-11-7 25-16,-5-2 24 16,-10 4 32-16,-4 0-3 0,-10 7-23 15,-4 3-22-15,-6 4-39 16,-1 2-7-16,1 4-20 15,2 1-40-15,8 5-98 16,2 0-86-16</inkml:trace>
  <inkml:trace contextRef="#ctx0" brushRef="#br0" timeOffset="10739.218">22163 13854 445 0,'0'0'332'16,"0"1"-11"-16,-9 3-103 16,-4 4-39-16,-6 4-68 15,-2 5-22-15,-3 6-29 0,-1 2-17 16,7 6-18 0,2-1-60-16</inkml:trace>
  <inkml:trace contextRef="#ctx0" brushRef="#br0" timeOffset="20557.592">20177 14354 391 0,'-3'0'204'15,"1"0"-46"-15,1-2-22 0,1 1-33 16,0 0-18-16,0 0-26 16,5-10-4-16,33-33 5 15,-19 27-1-15,3 8-6 16,1 8-7-16,1 12-22 15,4 12-9-15,0 11-12 16,4 2-1-16,-2 2 2 16,-5-4 2-16,-5-5 3 15,-3 0 0-15,-5-12 4 16,2 0 0-16,-4-5-6 16,-7-6-13-16,-1-5-63 15,-6-8-40-15,-5-5-109 16,0-7-36-16,-6-5 6 15,-5 4 40-15,5-2 139 0,-1 6 80 16,1 7 125-16,2 2 28 16,-5 9 30-16,-1 5-9 15,-1 6-42-15,2 1-23 16,0-1-51-16,-1 1-22 16,4-1-30-16,2-4-8 15,5-3-14-15,4-2-64 16,8 3-284-16</inkml:trace>
  <inkml:trace contextRef="#ctx0" brushRef="#br0" timeOffset="21245.468">20717 14434 178 0,'3'-2'170'16,"-3"-1"31"-16,0-1-22 16,-1 3-16-16,-1-1-43 15,1 1-21-15,0 0-26 16,0 0-10-16,-8 0-7 16,-9 1-6-16,-29 1-13 15,30 2-6-15,3 4-15 0,1 4-7 16,8 0-12-16,3 3-5 15,5 0 0-15,5-1 0 16,7 2 7-16,-3-5 1 16,6-4 4-16,0-1 1 15,1-6 1-15,0-4 0 16,0-1-26-16,-1-3-62 16</inkml:trace>
  <inkml:trace contextRef="#ctx0" brushRef="#br0" timeOffset="21371.4452">20713 14320 644 0,'-6'-8'350'0,"-6"-6"-83"0,6 7-141 16,0-1-36-16,3 7-70 16,3 1-48-16</inkml:trace>
  <inkml:trace contextRef="#ctx0" brushRef="#br0" timeOffset="21762.5322">20829 14380 776 0,'8'5'322'0,"4"5"-181"16,6 4-89-16,3 2-2 15,2 8-20-15,0 1-7 16,-4 11-4-16,-3 7-2 16,-7 3-2-16,-1 3-1 15,-5-12 1-15,-1-1 0 16,-4-11-1-16,-4-6 2 16,-5-1-1-16,1-6 2 0,-4-8-3 15,1-4-3-15,-1-11-4 16,1-2-5-16,5-11-1 15,6-3 1-15,7-7 17 16,7-5 14-16,-2 1 16 16,1-2 1-16,7 6-16 15,-4-2-13-15,5 10-17 16,0-3-2-16,-3 3-71 16,3 9-81-16</inkml:trace>
  <inkml:trace contextRef="#ctx0" brushRef="#br0" timeOffset="22298.1197">21124 14414 640 0,'-3'-2'314'15,"-4"2"-115"-15,0 0-51 16,-1 1-68-16,-1 4-34 16,2 2-38-16,2 5-9 0,5 7-10 15,3-1-1-15,5 3-1 16,1 1 3-16,4-5 5 15,1-2 4-15,6-7 4 16,0-7 3-16,-1-6 4 16,1-7 3-16,-5-4 2 15,-4 0 2-15,-5 0-2 16,-2 2-1-16,-4 2-1 16,-2 0-1-16,-1 7-3 15,-2 3-4-15,1 2-8 16,-1 3-6-16,3 2-5 15,1 5-1-15,2 4 5 16,2 4 1-16,4 1 4 16,4-4 2-16,2-1 7 15,2-7 9-15,4-7 16 0,-1-3 16 16,0-6 28-16,1-1 2 16,-7-6 9-16,-8 1-9 15,-1-2-26-15,-7 1-11 16,-2 6-40-16,-3 0-56 15,1 5-283-15</inkml:trace>
  <inkml:trace contextRef="#ctx0" brushRef="#br0" timeOffset="26405.6486">21766 14440 341 0,'-1'2'155'15,"1"3"-54"-15,1 0-28 0,-1-5 10 16,0 0-12-16,3 21-19 16,4 31-5-16,-6-36-15 15,-1-2-5-15,-1-9-7 16,-2-2 1-16,-1-3-2 16,3-1-2-16,-1 0-4 15,1 0-2-15,-7-17-8 16,-11-31-2-16,19 28 4 15,7-1 6-15,3 4 23 16,6-1 15-16,3 6 10 16,1 3-6-16,-1 4-20 15,-4 3-12-15,2 7-16 16,-4 6-1-16,2 8 1 16,-4-3 0-16,-5 6 1 15,1 2-23-15,-5-2-85 16,6 3-75-16</inkml:trace>
  <inkml:trace contextRef="#ctx0" brushRef="#br0" timeOffset="26727.5971">22124 14460 369 0,'-4'-4'251'0,"-5"-7"23"16,0 3-86-16,-3 1-67 15,0 2-23-15,-2 4-36 16,0-1-10-16,-1 2-29 16,4 5-12-16,0 5-17 15,3 4-5-15,4 3-2 16,-2 2 0-16,6 1 0 15,4-3 0-15,3-3 4 16,7 0 1-16,3-8 7 16,1 2 1-16,0-3 4 15,-2-3 1-15,-2-2-15 16,0-8-56-16</inkml:trace>
  <inkml:trace contextRef="#ctx0" brushRef="#br0" timeOffset="26846.085">22104 14368 566 0,'-4'-2'301'16,"-7"-2"-75"-16,3 2-100 15,5 1-94-15,0 1-32 16</inkml:trace>
  <inkml:trace contextRef="#ctx0" brushRef="#br0" timeOffset="27228.4209">22222 14327 704 0,'6'-12'333'0,"7"-6"-143"15,6 0-40-15,2 12-54 16,1 7-33-16,-2 15-30 15,3 6-1-15,-5 10-8 16,-1 6-1-16,-2-2-3 16,-6-2 0-16,4-3-2 15,-5-4-2-15,-2-10-1 16,-1-3-1-16,-2-10 2 16,0-2 2-16,-6-2-19 15,2-1-12-15,-1 0-15 0,1-1-9 16,-1-9 13-16,-43-31 8 15,25 33 10-15,1 1 2 16,-5 6 0-16,-1 8 0 16,0 11 1-16,0 4-1 15,9 3 1-15,2-5 6 16,11-6-165-16</inkml:trace>
  <inkml:trace contextRef="#ctx0" brushRef="#br0" timeOffset="27752.3961">22501 14395 523 0,'-5'4'240'16,"-3"6"-105"-16,-1 2-69 15,9 4-9-15,-1 4-22 16,5 2-9-16,8-1-1 16,-7-16-3-16,12 12-8 0,-2-11 1 15,0-3-2-15,7 4 3 16,-8-18 11-16,-3 0 1 15,-2-1 1-15,-4 1-2 16,-5-4-9-16,2 1-4 16,-3 0-3-16,-1 1-3 15,1 10-2-15,-3 2-3 16,0 3-3-16,2-2 1 16,1 0 0-16,0 9 3 0,1 6 4 15,6 27 2-15,4-33 14 16,2-4 15-16,3-4 23 15,0-1 5-15,-1-7 1 16,-1-2-10-16,-3 2-20 16,-3-1-8-16,-2 2-15 15,-4-6 0-15,-1 3-84 16,2 0-60-16,-1 3-248 16</inkml:trace>
  <inkml:trace contextRef="#ctx0" brushRef="#br0" timeOffset="27972.5651">22761 14419 303 0,'6'2'256'0,"7"1"66"16,-3 0-74-16,3 7-68 16,-3 2-36-16,3 4-52 15,1-4-15-15,-4 3-40 0,3-4-9 16,-3-1-10-16,3 2 0 16,-3-10 13-16,0-4 9 15,-4-4 12-15,0-1 3 16,-1-7-8-16,-1 1-6 15,3-6-7-15,-1-2-4 16,4 5-10-16,-1 1-4 16,-7 3-4-16,0 4-49 15,-4 2-235-15</inkml:trace>
  <inkml:trace contextRef="#ctx0" brushRef="#br0" timeOffset="32125.7109">21606 14973 103 0,'-2'5'97'0,"0"3"39"16,-3 1-12-16,-1-4-33 15,0 1-16-15,0 1-34 16,0 0-13-16,0 5-14 16,0-1-4-16,-1 1-3 15,2 2 3-15,-5-3 9 16,1 2 4-16,1 1 6 0,-2-2 2 16,3 3-2-16,-6-5-1 15,3 0-5-15,-2 4 0 16,-3-1 3-16,5 3 2 15,-5 0 0-15,-4-1-4 16,2 3-11-16,-4-2-3 16,-2 1-4-16,1 0-2 15,-4-3 1-15,1 1 0 0,0 0-1 16,3 0-1-16,-1 0 0 16,-1 1 0-16,3 3 1 15,-3-3 0-15,1 2 0 16,1 1 1-16,-2-3-1 15,1 0-1-15,2 0 1 16,-1-3-2-16,4 1 1 16,-3-1-1-16,-2 0-2 15,-1 1 1-15,-6 3-1 16,-2 1 0-16,-1 2 0 16,1-2 1-16,1 1 0 15,0-2 0-15,1 0 0 16,1 1 0-16,0-2 0 15,3 0 1-15,-1-1-1 16,3 0 0-16,2 0 0 16,-2-1-1-16,3 1 0 0,-3 1 0 15,0 0 1-15,1 1-1 16,-6 1 0-16,1-1 0 16,-1 1 1-16,8-7 0 31,11-5 0-31,0 0 0 0,-28 12-1 0,1 2 1 15,0-1-1-15,13-8 0 16,-1-1 0-16,2 3 0 16,0-1 0-16,4 1 0 0,-3 2 0 15,1-2 0-15,4-3 1 16,0 5 0-16,-2-7 0 16,3 1 0-16,-4 1 0 15,-2-1-1-15,3 1 0 16,-2 1 0-16,1-1 0 15,0-1 0-15,2 0 0 16,0 2 0-16,2-2 1 16,3 1 0-16,-2-4 0 15,1 0-1-15,-1 2 0 16,3 0 0-16,-2 0 0 16,1 1 0-16,0-4 0 15,0-2 0-15,-1 3 0 16,2 3 0-16,-2 2 0 15,2-2 0-15,0-2 1 16,1-2 1-16,4-4-1 16,-1 1 1-16,1 0-1 0,0-2-1 15,0 1 0-15,1 4 0 16,3-1-1-16,-3 0 1 16,1 2 0-16,0-4 1 15,0 2 0-15,-1-1 0 16,0-2 1-16,-2 0-1 15,4 2 0-15,-2 0 1 16,-3 1-2-16,4 0 0 16,-6-1 0-16,0-1 0 0,4 4 0 15,-1-4 0-15,1 0 0 16,3 1 0-16,-1-3 0 16,-2 1 0-16,5-1 0 15,2 0 1-15,-1 0 2 16,1 0 0-16,-1 0 1 15,-1 0-1-15,1 0-1 16,0 0-1-16,0 0 0 16,0 0 0-16,0 0-1 15,0 0 0-15,-1 0 0 16,1-1 0-16,0-1-2 16,0 1-2-16,0 0 0 15,0 0 1-15,1 0-1 16,1-4 1-16,6-9 1 15,24-27 0-15,-21 26 1 0,4 2 0 16,0 3 0-16,-1 1 1 16,-2 3 0-16,-4-1 1 15,-1 2 0-15,0 2 1 16,-5 1 1-16,1 0 1 16,-2 2 1-16,-1 0-1 15,0 0-1-15,0 0-1 16,-5 15-2-16,-43 31 0 15,30-26 0-15,-2 0 1 0,1-1-1 16,3-1 0-16,0 0 1 16,1-3-1-16,1-3 1 15,4-2 0-15,3-4 2 16,2-2 1-16,4 0 3 16,-1-3 5-16,3-1-3 15,0 0-1-15,0 0-6 16,0-1-2-16,1 1 4 15,14 1 2-15,33 9 4 16,-28-4 2-16,-2-3 7 16,3 3 1-16,-7-2 2 15,0-3-3-15,-5 0-5 16,-2-1-1-16,0 0 17 16,-3 0-81-16</inkml:trace>
  <inkml:trace contextRef="#ctx0" brushRef="#br0" timeOffset="33733.8278">21485 15171 172 0,'4'-4'113'15,"0"0"-6"-15,-1-6-12 0,7 3-32 16,-1-1-11-16,4-2-12 16,1 0-3-16,-4-4-11 15,0 1-6-15,2-4-6 16,1 3 0-16,-1-5 5 15,1 3 4-15,2-1 17 16,-1-4 8-16,2 2 11 16,0-4-1-16,1 2-11 15,0-1-10-15,-1 0-14 16,-1 1-6-16,-1 2-8 16,-2 1-2-16,-4 5-1 15,0-1 0-15,0 1-2 16,-3 2-1-16,0 1 0 15,-1 3 0-15,-3 4-1 16,-1-1 0-16,2 2-1 16,-2 1 0-16,-2 0 0 15,2 0-1-15,0 0 1 0,0-1-1 16,0 1 0-16,0 0 0 16,0 0 0-16,0 0 1 15,0 0 0-15,0 0 0 16,0-1 0-16,0 1 0 15,0 0-1-15,0 0-1 16,0 0 0-16,0 1 1 16,0 0 2-16,0 0 0 15,0 0 0-15,0 0-2 0,0 0-32 16,-1 0-113-16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2:35:38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678 3630 720 0,'9'5'333'0,"-4"-6"-133"16,12-3-60-16,26-3-77 15,4-4 13-15,41 3-1 0,5 2-11 16,-3 3-13-16,-8 3-12 16,-25 5-28-16,-9 2-40 15,-16 0-196-15</inkml:trace>
  <inkml:trace contextRef="#ctx0" brushRef="#br0" timeOffset="197.9443">1078 3689 690 0,'-3'19'309'0,"1"28"-107"15,4 8-35-15,-6 10-27 16,3-3-12-16,1-5-53 15,-2-8-22-15,4-13-27 16,3-4-2-16,-1-12-65 16,3-4-144-16</inkml:trace>
  <inkml:trace contextRef="#ctx0" brushRef="#br0" timeOffset="473.9042">1377 4037 688 0,'-11'3'394'0,"-4"5"-45"0,3 6-217 16,7 5-116-16,6 5-24 16,12 2-14-16,9-1 1 15,17-8 12-15,6-5 8 16,5-12 36-16,-5-6 30 15,-13-11 70-15,-4-2 25 16,-18-4-4-16,-5 1-15 0,-17 5-58 16,-13 2-29-16,-13 7-32 15,-8 5-16-15,-1 5-78 16,9 4-55 0</inkml:trace>
  <inkml:trace contextRef="#ctx0" brushRef="#br0" timeOffset="1194.9998">2351 4071 988 0,'10'6'374'0,"12"15"-252"15,3 11-40-15,2 16-14 0,-5 7-6 16,-9 10-23-16,-7-2-10 16,-6-2-3-16,-7-5 4 15,-4-18-83-15,3-7-47 16,-7-17-28-16,3-8-10 16,-2-19 67-16,-2-11 41 15,3-18 68-15,2-9 36 16,9-10 66-16,4-1 10 0,13-3-29 15,9 4-32-15,5 14-59 16,7 9-12-16,-6 16-18 16,0 6-36-16</inkml:trace>
  <inkml:trace contextRef="#ctx0" brushRef="#br0" timeOffset="1507.87">2688 4225 619 0,'15'1'388'16,"9"-1"-9"-16,0-3-198 15,-4-3-24-15,-6-4-38 16,-3-1-14-16,-3-2-30 16,1-4-15-16,-8 1-22 15,-5-1-4-15,-7-1-6 16,-3 1-9-16,-7 4-14 0,1 5-8 15,-4 8-27-15,3 2-7 16,6 16-10-16,5 5-1 16,6 13 13-16,6 7 5 15,7 7 12-15,0 2 4 16,3 1 12-16,-2-2 2 16,-4-11 10-16,1-4 2 0,-5-13-69 15,1-7-137-15</inkml:trace>
  <inkml:trace contextRef="#ctx0" brushRef="#br0" timeOffset="1823.5777">3168 4103 942 0,'-4'8'425'0,"-4"11"-202"15,-6 2-66-15,-2 4-73 16,0 0-27-16,-4-5-19 16,0-8-4-16,-4-11-54 15,1-4-26-15,0-10-45 16,1-3-16-16,13-2 32 16,3-1 17-16,14 0 40 15,10 1 20-15,7 8 36 16,-1 3 14-16,0 8 11 0,-2 11 5 15,-4 9-9-15,-2 2-6 16,-1 9-14-16,-6 2-11 16,-1-1-55-16,1-1-11 15</inkml:trace>
  <inkml:trace contextRef="#ctx0" brushRef="#br0" timeOffset="2044.0196">3356 4011 1209 0,'-2'0'585'0,"-6"0"-230"15,3 4-151-15,6 17-135 16,4 7-33-16,8 23-18 16,3 10-9-16,-3 10-2 15,-2 2-1-15,-2-6-4 16,-2-6 0-16,-1-13-24 15,-2-7-49-15,-7-14-158 16</inkml:trace>
  <inkml:trace contextRef="#ctx0" brushRef="#br0" timeOffset="2210.9367">3370 4244 1042 0,'9'-1'437'0,"12"-1"-244"0,3 2-107 16,7 0-64-16,3 2-9 16,-3-2-31-16,4-4-63 15,-9-4-286-15</inkml:trace>
  <inkml:trace contextRef="#ctx0" brushRef="#br0" timeOffset="2361.9915">3633 4116 573 0,'-3'-14'434'15,"-4"-10"13"-15,3 10-173 16,4 5-49-16,-1 10-103 15,2 10-33-15,1 16-12 16,0 7-22-16,3 18-26 16,2 9-16-16,4 10-6 15,-2 1-1-15,-1-9-1 16,1-8-11-16,-1-16-125 16,2-11-133-16</inkml:trace>
  <inkml:trace contextRef="#ctx0" brushRef="#br0" timeOffset="2521.9044">3628 4236 933 0,'0'-2'499'0,"-1"1"-57"16,10 1-350-16,10-1-52 15,9 0-33-15,0 0-19 16,1-3-188-16</inkml:trace>
  <inkml:trace contextRef="#ctx0" brushRef="#br0" timeOffset="2660.1138">3889 4093 1075 0,'0'-1'518'0,"0"-1"-215"16,5 8-80-16,-5-6-113 15,0 0-41-15,8 24-34 16,3 29-13-16,-3-21-44 15,-2-3 31-15</inkml:trace>
  <inkml:trace contextRef="#ctx0" brushRef="#br0" timeOffset="2867.8603">4079 4022 1345 0,'-1'3'565'0,"0"7"-321"16,1 3-123-16,2 9-107 16,4 6-1-16,1 4-2 15,-5 2-3-15,3-4-51 16,-1-7-80-16,4-11-184 0,4-8-179 16</inkml:trace>
  <inkml:trace contextRef="#ctx0" brushRef="#br0" timeOffset="3269.6782">4228 4100 305 0,'2'-8'271'0,"4"-7"46"16,-6 11-48-16,-1-1-26 16,-6 8-52-16,-5 4-37 0,-4 3-64 15,-2 4-20-15,5 3-47 16,5-1-16-16,8 3-16 16,5-4-6-16,7-3 1 15,8-2 5-15,9-8 10 16,2-2 5-16,2-5 6 15,0-4 2-15,-3-6 2 16,-6-1 1-16,-6-1 1 16,-2 2-9-16,-6 7 35 15,-1 4 4-15,1 9 5 16,-6 5 11-16,-1 7-30 16,-2 3-6-16,-2 1-2 15,0-3-4-15,2-5-5 16,1-5-2-16,1-8-4 15,7-3-1-15,-2-14-5 16,5 1 0-16,3-6-5 0,-2 0 0 16,5 11-6-16,0 2-3 15,0 9-2-15,1 3-1 16,-4 8 3-16,-1 2 3 16,-2 8 6-16,-3 1 2 15,-3-1 6-15,-2-2 6 16,-4-1-51-16</inkml:trace>
  <inkml:trace contextRef="#ctx0" brushRef="#br0" timeOffset="3431.3355">4580 3828 1243 0,'-3'-2'617'16,"-5"-3"-142"-16,7 5-394 15,7 3-57-15,2 5-90 16,2 3 66-16</inkml:trace>
  <inkml:trace contextRef="#ctx0" brushRef="#br0" timeOffset="3583.2148">4802 4020 643 0,'12'12'449'0,"16"18"58"0,0 2-192 15,-7 1-117 1,-6 0-25-16,-15-6-23 0,-4 0-31 16,-7-11-41-16,-5-3-13 15,-7-11 127-15</inkml:trace>
  <inkml:trace contextRef="#ctx0" brushRef="#br0" timeOffset="4386.9321">5841 4130 971 0,'-11'-5'440'0,"-11"-7"-201"16,-6 6-43-16,-7 3-90 16,2 6-45-16,-1 13-62 15,3 3-18-15,9 12-15 16,5 1 1-16,16 1 1 16,4-3 4-16,19-7 10 15,-1-3 4-15,13-15 9 16,4-2 5-16,-3-10 13 0,1-6 5 15,-13-1 11 1,-6-1 4-16,-9 4 4 0,-8 4-6 16,-4 10-13-16,-7 10-7 15,-6 20-15-15,5 16-4 16,1 14 3-16,2 2 0 16,9 2 4-16,0-7 4 15,10-11 19-15,5-4-46 16,0-17-142-16</inkml:trace>
  <inkml:trace contextRef="#ctx0" brushRef="#br0" timeOffset="4712.9475">6278 4110 780 0,'0'2'427'15,"0"4"-46"-15,-7 11-243 16,-6 4-28-16,-9 8-44 16,-3-1-15-16,-4-1-22 15,-1-3 1-15,2-12-15 16,2-6-14-16,5-14-17 16,0-6-8-16,8-8 0 15,2-1 7-15,10 0 19 0,4 0 14 16,8 4 29-16,4 8 5 15,3 7-11-15,1 7-13 16,3 14-21-16,0 6-2 16,-10 10 1-16,9 7 0 15,-4-2-40-15,-3-1-94 16</inkml:trace>
  <inkml:trace contextRef="#ctx0" brushRef="#br0" timeOffset="4857.9505">6196 3977 1283 0,'-8'-5'556'15,"5"-10"-298"-15,3 12-211 16,-9 9-48-16,25 7-163 16</inkml:trace>
  <inkml:trace contextRef="#ctx0" brushRef="#br0" timeOffset="5144.0397">6579 4122 1131 0,'-7'-4'504'0,"-11"-4"-249"0,-2 1-66 15,-5 7-98-15,0 4-37 16,4 7-52-16,1 6-14 15,7 6-14-15,3 0-1 16,6 3 0-16,5-3 5 16,6-6 8-16,7-1 4 15,0-9 15-15,1 0 10 16,-6-7 25-16,-8-4 8 16,-5-5 1-16,-6-3-6 0,0 0-41 15,1 0-59-15</inkml:trace>
  <inkml:trace contextRef="#ctx0" brushRef="#br0" timeOffset="5422.9105">6607 4156 920 0,'12'1'473'16,"3"2"-131"-16,1 6-168 15,-2 1-48-15,-6 5-42 16,0 4-15-16,-4-6-27 15,-3 1-9-15,-1-8-14 16,1 0-5-16,1-7-4 16,-2-1-5-16,0 1-11 15,6-9-3-15,37-42-7 0,-19 31 4 16,8 9 0-16,-3 6-2 16,0 9-5-16,-11 5 6 15,-5 10 21-15,-3 5 13 16,-10 6 18-16,5 2 0 15,-6 0-16-15,1-5 6 16,2-10-15-16</inkml:trace>
  <inkml:trace contextRef="#ctx0" brushRef="#br0" timeOffset="5638.0733">7103 4143 943 0,'0'-1'457'0,"5"1"-161"16,2 3-82-16,11 12-102 15,5 3-20-15,3 7-17 16,-6 3-2-16,-13 2 7 16,-6-2 2-16,-12-2-20 15,-11-4-3-15,-3-9-653 16</inkml:trace>
  <inkml:trace contextRef="#ctx0" brushRef="#br0" timeOffset="6258.4005">8000 4110 917 0,'-5'6'382'0,"-3"6"-205"16,3 6-73-16,6 8-35 0,5 1-3 16,11-4-16-16,5-6 1 15,5-11-6-15,0-10 5 16,6-14 6-16,0-7-1 16,-3-16 1-16,0 1-8 15,-10-5 2-15,-9-3-5 16,-20 0-16-16,-12-5-11 15,-21 0-23-15,0 8-4 16,-1 15-14-16,1 9-1 0,7 21-10 16,5 9-5-16,8 9-1 15,7 5 3-15,15 4 6 16,1 1 4-16,16 5-25 16,6-1-18-16,11 0-123 15,4-8-100-15</inkml:trace>
  <inkml:trace contextRef="#ctx0" brushRef="#br0" timeOffset="6498.0302">8522 4110 784 0,'-9'10'460'16,"-4"8"-91"-16,-11 2-153 16,-3-1-60-16,-5-8-72 15,5-3-19-15,4-10-24 16,0-5-29-16,5-8-70 15,1-3-23-15,4-2-41 16,8 4 12-16,8 1 49 0,6 6 15 16,4 5 28-16,2 1 18 15,0 13 28-15,0 6 20 16,0 10 23-16,2 5-5 16,-2 1-23-16,-1 0-13 15,4-5 5-15</inkml:trace>
  <inkml:trace contextRef="#ctx0" brushRef="#br0" timeOffset="6989.3428">9375 4010 1032 0,'-10'-5'473'0,"-14"-3"-229"16,4 2-64-16,3 12-126 15,0 1-32-15,13 8-40 0,4 2-11 16,7 0-1-16,9 2 7 16,-1-4 15-16,0-4 6 15,-1-2 12-15,-2-4 4 16,-4-4 15-16,-7-1 5 16,-7 0-7-16,-3 0-4 15,-11 3-13-15,-3-3-6 16,-1 1 0-16,-3 5-3 15,7 2-4-15,9 6-2 16,9 3 5-16,7-3 6 0,8 3 3 16,4 0 2-16,2-1-1 15,-1-2 0-15,0-2 0 16,-1-5 3-16,-2-6-53 16,0-2 297-16</inkml:trace>
  <inkml:trace contextRef="#ctx0" brushRef="#br0" timeOffset="7242.9725">9279 3846 1325 0,'-4'-5'513'0,"0"-3"-376"16,1 5-93-16,6 6-77 15,6 9 74-15,6 9-191 16,4 5-70-16,8 12-183 0,3 2-88 15,1 2 199-15,5 3 179 16,-1-2 306-16,0 2 59 16,0 5 66-16,-5 0-65 15,-5 4-86-15,-1-1-48 16,-5-9-58-16,-3-6-17 16,-1-12-27-16,-6-6-65 0</inkml:trace>
  <inkml:trace contextRef="#ctx0" brushRef="#br0" timeOffset="7413.2341">9722 4116 1131 0,'-9'-1'536'0,"-16"8"-203"16,-4 11-114-16,-11 18-122 16,-5 9-30-16,-5 19-47 15,1 1-6-15,7-1-8 16,4-3-5-16,14-19-133 15,5-4-91-15</inkml:trace>
  <inkml:trace contextRef="#ctx0" brushRef="#br0" timeOffset="7887.7989">9953 4090 1034 0,'-8'-4'439'15,"-10"-5"-232"-15,-2 3-87 16,7 8-97-16,2 5-13 0,11 5-31 16,2 4-6-16,6-1 5 15,4 1 7-15,4-4 8 16,1-3 5-16,0-6 8 15,-2-1 4-15,-8-3 4 16,-2-1-3-16,-11-3-11 16,-5 1-4-16,-10 2-5 15,-5 2-1-15,3 10 4 16,0 2-5-16,10 6-7 16,2 1-2-16,9 1-2 15,4 2 4-15,12-3 25 16,8 0 11-16,8-8 15 15,1-6 7-15,5-11-4 16,4-6 4-16,-3-12 6 16,4 0-4-16,-2-5-3 15,-10 2 15-15,-4 7 30 16,-11 3 24-16,-9 13 1 16,-2 3-20-16,-3 13-47 15,1 5-24-15,-1 7-18 0,1 3 406 16</inkml:trace>
  <inkml:trace contextRef="#ctx0" brushRef="#br0" timeOffset="8383.8777">11078 3981 974 0,'0'0'436'0,"1"3"-193"0,-3 26-147 15,-4 14-42-15,1 23-11 16,-4 15-4-16,5 16-14 16,-1 1-5-16,5-8-17 15,1-15-65 1</inkml:trace>
  <inkml:trace contextRef="#ctx0" brushRef="#br0" timeOffset="8550.7168">11045 4247 992 0,'14'0'365'16,"8"0"-238"-16,16 5-144 15,5 2 3-15,7 0-50 16,-5-5-174-16</inkml:trace>
  <inkml:trace contextRef="#ctx0" brushRef="#br0" timeOffset="8800.9818">11383 4157 763 0,'-2'-8'414'16,"-2"-5"-77"-16,3 8-112 15,-2 12-122-15,-1 6-37 16,0 11-60-16,0 2 6 15,-1-2 3-15,2-2 2 16,4-9-4-16,-1-6-1 16,8-11 3-16,2-6-1 0,3-7-1 15,3-5 1-15,2 0-10 16,1 1 2-16,-1 5 8 16,0 6 1-16,-2 6 0 15,-2 8-2-15,-3 8-5 16,-2 8 2-16,-3 8-1 15,-2-2 0-15,-2 4-24 16,0-3-67-16</inkml:trace>
  <inkml:trace contextRef="#ctx0" brushRef="#br0" timeOffset="9131.9942">11846 4151 725 0,'-7'-10'463'16,"-7"-9"-29"-16,-5 5-202 0,-1 3-72 16,3 11-97-16,2 4-35 15,4 7-50-15,5 7-2 16,6 0-8-16,5 4-1 16,10-4 16-16,4 0 6 15,0-6 13-15,6-6 8 16,-9-7 16-16,0-4 8 15,-7-7 13-15,-7-6 3 16,-2-5-4-16,-5-4-6 0,-10-7-11 16,0 0-4-1,0-11-11-15,3-5-9 0,12-2-17 16,1-1-10-16,15 12-14 16,5 6-21-16,6 19-107 15,4 7-149-15</inkml:trace>
  <inkml:trace contextRef="#ctx0" brushRef="#br0" timeOffset="9688.6587">12157 4032 732 0,'-10'-3'422'0,"-13"-1"-74"0,7 4-134 15,1 2-140-15,4 5-43 16,11 4-33-16,5 0-8 16,12 3 1-16,4-1 6 15,1-2 7-15,0-2 5 16,-9-4 8-16,-3-3 3 16,-5 0 2-16,-5 2 1 15,-6 0-5-15,-7 1-4 16,-10 4-6-16,-5 0-4 15,3 6-9-15,2 2-4 16,9 0-7-16,9 2-1 0,9-1 4 16,6-3 1-16,9-5 20 15,3-2 6-15,4-8 11 16,-4-3 7-16,1-7-6 16,-3-1-2-16,-5-6-1 15,4-2-3-15,-5 0-4 16,3 1 0-16,-2 2-6 15,-3 3-4-15,-2 4 1 16,-5 4-2-16,2 7-2 16,1 5-1-16,2 5-5 15,2 2-2-15,1 5 2 16,0-1 2-16,-1-2 3 16,1 2 3-16,-1-7-5 15,1-4 42-15,-2-9 41 16,2-8 18-16,1-7 42 15,1-6-27-15,-1 0-34 0,-1 1-18 16,-3 5-13-16,-4 3-71 16,-3 8 3-16</inkml:trace>
  <inkml:trace contextRef="#ctx0" brushRef="#br0" timeOffset="9870.7117">12782 4066 1030 0,'-3'-1'551'0,"-3"1"-146"16,-1 3-198-16,7 10-144 15,0 4-46-15,-1 11-16 16,2 6 2-16,-1 1-10 16,5 1-46-16</inkml:trace>
  <inkml:trace contextRef="#ctx0" brushRef="#br0" timeOffset="10053.9471">12980 4085 895 0,'3'0'541'16,"0"-5"-4"-16,4 12-393 15,-2 4-67-15,-2 11-61 16,1 5-7-16,-7 6 1 0,-2 0 3 15,-5-6-69-15,6-3-63 16,4-13-415-16</inkml:trace>
  <inkml:trace contextRef="#ctx0" brushRef="#br0" timeOffset="10246.2897">13181 4111 572 0,'-1'-8'372'0,"1"-5"-48"0,-15 6-95 16,0 6-20-16,-7 5-101 15,-3 2-38-15,7 5-45 16,1 1-25-16,12 4-18 16,5 0-5-16,15 2 1 15,5 2 4-15,4-5 0 16,2 0-27-16,-1-7-154 16,2-3-184-16</inkml:trace>
  <inkml:trace contextRef="#ctx0" brushRef="#br0" timeOffset="10493.0316">13479 4147 599 0,'9'-1'410'0,"6"-2"-9"16,-8 7-93-16,-11 7-143 15,-6 6-42-15,-11 7-42 16,-4 0-20-16,-4-2-21 16,0-6-3-16,5-11 1 15,2-7-7-15,6-10-21 0,1-6-10 16,8-2-23-16,2-3-5 15,9 0 0-15,6 0 0 16,7 4 4-16,4 5 9 16,2 10 7-16,0 7 0 15,-2 12 3-15,0 6-2 16,0 9 6-16,-1 2 1 0,-1 2 1 16,-4-2-61-16</inkml:trace>
  <inkml:trace contextRef="#ctx0" brushRef="#br0" timeOffset="10652.8937">13529 3904 1089 0,'-2'-7'591'0,"-4"-5"-153"15,4 8-222-15,5 6-192 16,3 8-43-16</inkml:trace>
  <inkml:trace contextRef="#ctx0" brushRef="#br0" timeOffset="11090.6106">14389 4036 1117 0,'-15'4'474'0,"-16"6"-286"16,1 2-73-16,11 7-104 16,4 3-20-16,13 3-17 15,7 1 0-15,11-4 8 16,4-4 7-16,7-7 15 15,-2-6 11-15,-8-7 60 16,-5-5 19-16,-12-2 9 16,-11 1-5-16,-13 1-62 15,-6 5-22-15,-1-1-47 16,9 3-31-16</inkml:trace>
  <inkml:trace contextRef="#ctx0" brushRef="#br0" timeOffset="11411.7705">14502 4055 1012 0,'12'0'395'0,"17"-2"-275"16,5 2-47-16,8-2-35 15,-4-2-5-15,-9-1 0 16,-4 1-1-16,-15 3-6 15,-2 0-41-15,-12 1-86 16,-4 0-56-16,-8 1-84 16,-4 2 4-16,5 2 61 15,2 5 50-15,6 0 142 16,2 2 82-16,5 3 93 16,2 3 31-16,1 5-12 15,3 5-29-15,-1 1-55 16,-2-4-26-16,8-3-42 15,-4-6-15-15,2-8-74 16</inkml:trace>
  <inkml:trace contextRef="#ctx0" brushRef="#br0" timeOffset="11582.8869">14892 4045 1348 0,'-2'0'547'0,"-3"7"-365"15,-1-1-70 1,4 7-88-16,1 3-16 0,2 4-6 16,1 1-6-16,4 2-128 15</inkml:trace>
  <inkml:trace contextRef="#ctx0" brushRef="#br0" timeOffset="11749.8468">15110 4092 1040 0,'10'2'489'16,"10"2"-196"-16,1 13-145 15,-4 1-26-15,-7 7-35 16,-6 2-2-16,-15-2-8 16,0-3-8-16,-4-7-15 15,-1-4-52-15</inkml:trace>
  <inkml:trace contextRef="#ctx0" brushRef="#br0" timeOffset="12291.336">16108 3996 895 0,'-9'14'375'0,"-11"18"-212"15,8 5-89-15,9 1-43 16,6-4-4-16,15-6 22 16,2-8 10-16,18-16 11 15,1-7 2-15,9-20-19 16,2-8-7-16,-4-13-9 0,-2-2-1 15,-16-14 1-15,-13-7 0 16,-23-9-6 0,-12-3-9-16,-17 11-12 0,-4 13-16 15,-6 22-11-15,1 14-1 16,5 22-4-16,4 5 5 16,12 15-6-16,8 1-4 15,17 7-1-15,6 1 4 16,22-1 8-16,10-1-9 0,20-7-110 15,14-1-107 1</inkml:trace>
  <inkml:trace contextRef="#ctx0" brushRef="#br0" timeOffset="12609.6005">16772 3877 844 0,'-12'-5'441'0,"-16"-3"-100"16,0 5-135-16,3 3-104 15,2 1-34-15,11 8-52 16,4 1-17-16,9 3-18 16,6 2-4-16,8-3 2 15,3 1 6-15,0-4 6 16,2-2-9-16,-10-2-9 16,-4-3-18-16,-13 0-17 15,-9 3 9-15,-7 3 13 16,-3 2 17-16,6 4 21 15,2 0 3-15,8 3 2 16,5-2-1-16,5-2 4 0,8 3-1 16,11-4 0-16,0 2 3 15,9-2-2-15,-1-4 3 16,-6-3-15-16,-1-7-71 16</inkml:trace>
  <inkml:trace contextRef="#ctx0" brushRef="#br0" timeOffset="12750.3314">16758 3728 1226 0,'-2'-9'524'15,"-1"-10"-281"-15,2 12-169 16,1 5-62-16,3 8-63 16,4 7-75-16</inkml:trace>
  <inkml:trace contextRef="#ctx0" brushRef="#br0" timeOffset="13030.0823">17101 3938 659 0,'-6'-6'433'0,"-9"-2"5"15,-3 3-172-15,-4 5-142 0,-1 2-56 16,0 9-60-16,3 11-18 15,7 7-11-15,2 1-3 16,11 0 5-16,4-6 2 16,13-4 6-16,1-5 8 15,3-7 16-15,0-3 19 16,-15-10 39-16,0-4 6 16,-12-2 0-16,-6-1-18 15,-9 1-39-15,-2 8-9 16,4 1-82-16,3 2 239 0</inkml:trace>
  <inkml:trace contextRef="#ctx0" brushRef="#br0" timeOffset="13517.942">17366 3900 695 0,'-10'-6'386'16,"-8"-3"-12"-16,3 9-313 16,4 6-38-16,11 10-37 15,4 1-9-15,17 6 4 16,6-3 8-16,3-2 11 16,1-3 8-16,-6-5 8 15,-9-3 2-15,-15-7 2 0,-4 0-8 16,-15-5-12-16,-4 0-2 15,-6 4-7-15,-1 1 2 16,3 4 2-16,1 3-4 16,9 3-4-16,4 4 0 15,7 1 5-15,5 1 4 16,8-2 8-16,5-2 7 0,7-7 5 16,5-1 2-1,5-4 1-15,0-7-1 0,-2-5-3 16,2-1-2-16,-8-5-2 15,4 3-1-15,-8-1-8 16,-2 0 23-16,-4 10 34 16,-8 0 12-16,-2 10 15 15,-2 1-20-15,0 7-36 16,3 3-12-16,2 4-9 16,-2 2-4-16,4 0 1 15,-4-1-9-15,2-4-108 16,2-2-379-16</inkml:trace>
  <inkml:trace contextRef="#ctx0" brushRef="#br0" timeOffset="13706.2292">17863 3947 1107 0,'11'4'459'0,"21"10"-242"0,-1 6-55 16,-6 7-36-16,-5 1-14 15,-18-3-18-15,-4-2-2 16,-16-2-14-16,-4-3-6 16,-11-6-78-16,-9-10 296 15</inkml:trace>
  <inkml:trace contextRef="#ctx0" brushRef="#br0" timeOffset="15162.2118">18866 4048 620 0,'15'1'266'0,"28"1"-114"15,3-2-33-15,12 0-9 16,1 0-11-16,-6-1-39 16,-3 2-16-16,-21-1-22 15,-5 7-4-15,-18 1 4 16,-6 4 4-16,-12 7 17 15,-9-1 4-15,-7 5-8 16,-7-1-5-16,-3 1-17 16,1 2-6-16,8-5-1 15,8-3 0-15,12-9 3 16,7 0 5-16,8-3 28 16,6-2 14-16,10 3 1 15,11-2-5-15,9 5-32 16,3 0-13-16,2-1 31 15,-4-2-70-15,-6-5-105 16</inkml:trace>
  <inkml:trace contextRef="#ctx0" brushRef="#br0" timeOffset="15357.5907">19004 4160 1038 0,'4'0'397'0,"10"1"-254"16,7 1-33-16,22 0-6 15,8-2-8-15,10 0-38 16,0-5-16-16,-6 0-97 16</inkml:trace>
  <inkml:trace contextRef="#ctx0" brushRef="#br0" timeOffset="15658.443">19652 4113 785 0,'5'-1'426'0,"5"-1"-18"16,13 2-303-16,7 0-37 15,12 2-26-15,1 1-12 16,-1-1 21-16,-2 0-62 0</inkml:trace>
  <inkml:trace contextRef="#ctx0" brushRef="#br0" timeOffset="15825.0126">19653 4196 559 0,'-1'3'367'0,"1"0"37"15,8 1-155-15,20-1-111 16,6-2-21-16,19-1-50 16,4 0-25-16,-1-1-83 15</inkml:trace>
  <inkml:trace contextRef="#ctx0" brushRef="#br0" timeOffset="16108.1498">20429 3830 1193 0,'1'2'457'0,"7"13"-326"15,-2 6-62-15,-1 18-41 16,4 5-4-16,-4 2-8 16,5-2-1-16,0-7-2 15,-6-5 4-15,2-9-52 16,-2-5-60-16</inkml:trace>
  <inkml:trace contextRef="#ctx0" brushRef="#br0" timeOffset="16273.0065">20320 4042 1041 0,'7'1'424'0,"11"0"-255"16,7 2-68-16,17-2-37 16,3-2-14-16,6 2-21 0,3 1-4 15,-8 3-82-15,-3 3-416 16</inkml:trace>
  <inkml:trace contextRef="#ctx0" brushRef="#br0" timeOffset="16464.8417">20354 4273 1193 0,'5'1'459'0,"17"3"-305"16,4 0-65-16,17-1-19 16,8 1-11-16,5-4-28 15,8-3 24-15,-3-1-115 16</inkml:trace>
  <inkml:trace contextRef="#ctx0" brushRef="#br0" timeOffset="16875.9267">20943 3999 971 0,'-7'-14'446'16,"2"-11"-187"-16,4 0-83 0,5 5-74 16,10 3-15-1,3 3-5-15,10 5 0 16,6 11-16-16,3 7-16 0,-3 12-37 16,-4 8-8-16,-15 0-1 15,-9 2 0-15,-19 1-3 16,-9-1-1-16,-11 6-5 15,0-2 1-15,7-4-3 16,8-2 2-16,9-9 0 16,9-2-3-16,2-7-5 15,11-3 1-15,8-4 1 16,4-2 4-16,13-2 7 16,-4-2 0-16,3-2-26 15,-3 0-52-15</inkml:trace>
  <inkml:trace contextRef="#ctx0" brushRef="#br0" timeOffset="17053.3604">21392 4102 1153 0,'-2'-6'585'0,"-3"-5"-157"16,0 1-276-16,1 6-63 15,1 1-47-15,-1 1-85 16,4 7-117-16</inkml:trace>
  <inkml:trace contextRef="#ctx0" brushRef="#br0" timeOffset="17310.9993">21396 4176 905 0,'3'7'398'0,"2"13"-219"16,-1 3-19-16,1 15-73 16,-3 4-31-16,-2 8-30 15,-1 6 10-15,-5-4 29 16,-7-5 21-16,-4-9 33 16,-5-3-4-16,-8-10-25 15,5-4-18-15,-3-10-23 16,3-7-7-16,6-6-5 15,4-6-14-15,10-5-80 16,2 0-55-16,7-5-129 0,4 0-136 16</inkml:trace>
  <inkml:trace contextRef="#ctx0" brushRef="#br0" timeOffset="17517.8794">21858 4309 1052 0,'3'11'494'0,"4"16"-182"16,-7 5-61-16,-6 1-89 16,-4-1-36-16,-6-6-64 15,0-6-16-15</inkml:trace>
  <inkml:trace contextRef="#ctx0" brushRef="#br0" timeOffset="18083.7772">22414 3879 742 0,'0'0'439'16,"2"0"-42"-16,1 13-253 15,2 7-58-15,0 15-60 0,-1 9-5 16,4 6-12-16,-2-1-2 16,-2-7 9-16,0-5-45 15</inkml:trace>
  <inkml:trace contextRef="#ctx0" brushRef="#br0" timeOffset="18251.2275">22281 4086 1079 0,'3'0'428'0,"16"0"-277"15,5 1-74-15,20 0-47 16,6-1-7-16,8 0-8 16,2 6 3-16,-11-3-234 15</inkml:trace>
  <inkml:trace contextRef="#ctx0" brushRef="#br0" timeOffset="18433.0733">22314 4285 1117 0,'2'-1'474'16,"6"0"-244"-16,18 0-157 0,13 0-42 15,20 1-21-15,8-3 16 16,10 1-157-16</inkml:trace>
  <inkml:trace contextRef="#ctx0" brushRef="#br0" timeOffset="18763.4926">22929 4181 921 0,'0'2'418'0,"1"-2"-174"16,9 1-131-16,21-1-62 16,13 0 3-16,28-1 16 15,13-1 7-15,8-1-6 16,8-4-8-16,1 0-26 16,0-2-11-16,-9 0-54 0,-15 3-36 15,-27 1-93-15,-19 5-136 16</inkml:trace>
  <inkml:trace contextRef="#ctx0" brushRef="#br0" timeOffset="19017.472">23294 3930 805 0,'-3'-37'404'0,"-4"-25"-130"0,7 2-122 16,1 9-50-16,5 16-34 16,1 6-12-16,5 14-18 15,-7 3 5-15,1 12-43 16,-2 8-12-16,1 27-15 16,-2 17-7-16,2 35 29 15,-2 8 4-15,-7 4-18 16,4-4-251-16</inkml:trace>
  <inkml:trace contextRef="#ctx0" brushRef="#br0" timeOffset="19452.8283">23014 4445 1098 0,'5'-12'438'0,"12"-14"-293"16,10 5-47-16,13 8-38 15,6 7-5-15,1 12-6 16,0 10-15-16,-12 10-26 16,-10 3 1-16,-19 0 9 15,-12 1 3-15,-25-5 3 16,-7 3 0-16,-10-5-7 16,2-3-1-16,12-8-4 15,11-1-1-15,13-7-13 16,6 0-4-16,15-1-2 15,6-1-3-15,17 0 8 16,6 2 2-16,6 1 1 16,-4 2 1-16,-7-2 49 15,-5-1-54-15</inkml:trace>
  <inkml:trace contextRef="#ctx0" brushRef="#br0" timeOffset="19641.1476">23556 4471 1086 0,'-3'-5'571'0,"0"-6"-128"16,0 1-248-16,1 7-148 16,2 0-17-16,0 4-152 15,0-1-110-15</inkml:trace>
  <inkml:trace contextRef="#ctx0" brushRef="#br0" timeOffset="19847.642">23498 4609 787 0,'-1'11'373'0,"0"14"-137"15,0 7-104-15,4 11-47 16,3 5-27-16,-3 9-25 15,-3-3 6-15,-9-4 36 16,-7-7 7-16,-12-10 16 16,-1-7 2-16,-3-6-25 15,0-8 0-15,2-10 4 16,1-7-38-16,4-10 408 16</inkml:trace>
  <inkml:trace contextRef="#ctx0" brushRef="#br0" timeOffset="23194.9843">657 5218 1143 0,'-5'0'471'16,"-9"0"-297"-16,15 1-52 15,19 2-61-15,13 1-27 16,32 2-16-16,11-1-11 15,22 2-3-15,1 5 1 16,-8-2 1-16,-5-2-21 16,-20 3-82-16,-7-5-56 15</inkml:trace>
  <inkml:trace contextRef="#ctx0" brushRef="#br0" timeOffset="23392.3853">991 5383 612 0,'-3'7'294'0,"3"10"-105"15,6 5-76-15,15 10-34 16,0 3 3-16,-2 9-5 16,1-1-8-16,-5 0-23 15,-4-1-9-15,-3-7-113 16,-1-2-314-16</inkml:trace>
  <inkml:trace contextRef="#ctx0" brushRef="#br0" timeOffset="23684.9153">1360 5640 626 0,'-6'0'299'0,"-3"1"-101"0,4 11-152 16,2 3-38-16,11 4-25 16,7 3-1-16,12-6 4 15,10-1 4-15,3-8 29 16,3-7 34-16,-9-6 71 16,-6-5 42-16,-11-8 32 15,-11 2-21-15,-6-1-50 16,-8-1-36-16,-10 6-53 15,-6 8-12-15,-12 4-24 16,3 5-7-16,-1 9-89 16</inkml:trace>
  <inkml:trace contextRef="#ctx0" brushRef="#br0" timeOffset="24302.7318">2540 5454 819 0,'-19'1'361'0,"-20"6"-180"16,8 3-77-16,12 1-84 15,10 2-23-15,13-1-26 0,11 1-3 16,16-4 12-16,4 3 8 15,2-5 12-15,-7-1 6 16,-10-3 7-16,-7-3 6 16,-9-2 11-16,-7 1-1 15,-14 1-5-15,-11 8 0 16,-13 3 2-16,-2-1 2 16,10 9 3-16,6-1 0 15,23 5-20-15,4 4-5 0,18-2-5 16,13-2-6-16,8-6 5 15,6-7-4-15,1-10-106 16,-3-5-163-16</inkml:trace>
  <inkml:trace contextRef="#ctx0" brushRef="#br0" timeOffset="24605.4368">2633 5453 709 0,'7'-11'352'0,"11"-9"-117"15,7 5-52-15,7 14-59 16,-1 4-32-16,11 15-38 16,-1 7-11-16,0 10-10 15,0 7 0-15,-11 5-1 16,-5 1-3-16,-8-3-8 16,-6-3-2-16,-5-7-3 15,0-9 1-15,-4-13 8 0,5-11-20 16,0-13-37-16,-5-9-12 15,-9-7-12-15,-6 0 15 16,-14 4 21-16,-3 5 6 16,-1 11-8-16,-4 6 0 15,1 11 11-15,5 7-3 16,7 9 8-16,5-1 29 16,17 1-191-16</inkml:trace>
  <inkml:trace contextRef="#ctx0" brushRef="#br0" timeOffset="24902.8308">3404 5597 749 0,'-10'12'347'0,"-15"15"-138"15,-4 6-55-15,-7-6-54 16,0-2-18-16,0-14-30 15,6-9-15-15,1-12-30 16,5-5-11-16,8-5-17 16,1 0-6-16,14 0 1 15,2 3 2-15,9-2 9 16,9 5 11-16,5 12 16 16,1 3 13-16,5 20 5 15,-2 4-3-15,2 9-7 0,-1 4-6 16,-1-2 29-16,-1-3-60 15</inkml:trace>
  <inkml:trace contextRef="#ctx0" brushRef="#br0" timeOffset="25057.7363">3272 5430 1225 0,'0'-7'509'0,"0"-7"-314"15,0 8-117-15,2 8-118 16,5 3-45-16</inkml:trace>
  <inkml:trace contextRef="#ctx0" brushRef="#br0" timeOffset="25189.2646">3490 5536 777 0,'13'14'427'15,"10"9"-102"-15,8 17-173 16,1 8-62-16,6 14-62 15,5 8-12-15,-10 0-6 16,0-3-1-16,-7-12-1 16,-2-13-45-16</inkml:trace>
  <inkml:trace contextRef="#ctx0" brushRef="#br0" timeOffset="25359.9663">3774 5674 845 0,'-5'-11'439'15,"-3"-12"-98"-15,0 9-97 16,-6 17-73-16,-4 9-45 16,-12 18-71-16,-3 8-11 15,0 22-29-15,-6 5-8 0,2 5 35 16,6 0-83-16</inkml:trace>
  <inkml:trace contextRef="#ctx0" brushRef="#br0" timeOffset="25630.188">3920 5570 1010 0,'1'0'468'16,"2"0"-179"-16,-6 16-159 15,1 3-40-15,-2 16-25 0,4 3-16 16,3-1-24-16,1 0-10 16,7-11-21-16,3-3-59 15</inkml:trace>
  <inkml:trace contextRef="#ctx0" brushRef="#br0" timeOffset="25901.9788">4177 5591 1042 0,'-9'2'460'0,"-12"-1"-243"16,4 7-102-16,3 3-110 15,8 9-21-15,6 3-15 16,7 1 1-16,12 3 12 16,3-7 7-16,6-5 11 15,0-3 4-15,-5-11 12 16,-3-1 41-16,-13-7 32 16,-14-1 13-16,2-1 1 15,-13 0-39-15,-10-1-32 16,11 1-24-16,-10 2-118 15</inkml:trace>
  <inkml:trace contextRef="#ctx0" brushRef="#br0" timeOffset="26059.954">4332 5575 1069 0,'12'0'491'0,"19"0"-222"0,4 1-92 16,4 3-99-16,2-3-21 15,-1-1-23-15,1 0-12 16,-4-1-26-16,-4 0-55 0,-14 1-151 16</inkml:trace>
  <inkml:trace contextRef="#ctx0" brushRef="#br0" timeOffset="26214.1428">4566 5616 516 0,'-1'5'353'0,"-1"13"28"16,2-1-181-16,2 5-121 16,3 2-36-16,5-5 16 15,1-2-98-15</inkml:trace>
  <inkml:trace contextRef="#ctx0" brushRef="#br0" timeOffset="26493.8489">4811 5639 1095 0,'6'2'455'0,"6"6"-261"0,0 2-48 16,-5 7-55-16,-2 0-18 16,-5-1-32-16,-3-3-9 15,0-5-13-15,3-5-17 16,2-4-38-16,6-6-13 15,7-6-13-15,4-3 13 16,2 1 33-16,3 3 7 0,-8 4 11 16,0 5 10-16,-2 11 24 15,-10 4 14-15,0 10 4 16,-3 1-7-16,-3 1-21 16,-1 0 29-16,5-6-102 15</inkml:trace>
  <inkml:trace contextRef="#ctx0" brushRef="#br0" timeOffset="26693.0073">5165 5632 1151 0,'9'0'545'16,"3"3"-216"-16,6 5-160 15,2 6-29-15,2 6-40 16,2 0-11-16,-8 4-19 15,-2 0-17-15,-17-5-8 0,-10-4-6 16,-14-2-22-16,-6-8-45 16</inkml:trace>
  <inkml:trace contextRef="#ctx0" brushRef="#br0" timeOffset="27342.9716">6341 5525 760 0,'-7'0'375'15,"-11"-3"-113"-15,-5 4-62 16,-20 9-75-16,10 0-28 16,0 11-58-16,7 1-27 15,23 5-34-15,1 4-7 16,11 2 2-16,11-4 5 0,11-4 15 15,3-7 4-15,11-7 6 16,-7-6 6-16,1-10 6 16,-13-3 3-1,-11-6 5-15,-2-2 2 0,-12 2-1 16,-1-2 1-16,-8 3-6 16,-2 3 4-16,-8 6-3 15,3 7-5-15,4 14-12 16,-2 7-10-16,6 19-10 15,1 10 2-15,3 8 7 16,1 5 4-16,2-11 5 16,0-6 3-16,3-9 5 15,-2-10-3-15,4-10-85 16,3-4-70-16</inkml:trace>
  <inkml:trace contextRef="#ctx0" brushRef="#br0" timeOffset="27661.0055">6787 5595 852 0,'0'3'400'0,"-2"4"-110"0,-11 8-178 16,1 7-11-16,-11 6-20 15,-5-2-19-15,0-1-25 16,-2-5-8-16,3-12 2 15,2-6-14-15,8-12-30 16,1-5-11-16,8-8-16 16,2 1 5-16,8-2 14 15,5 0 0-15,8 8-2 16,6 3 4-16,1 10 17 16,2 3 7-16,2 12 14 15,-2 8-1-15,2 11-5 16,0 5-3-16,-6-3 0 15,0-1 84-15</inkml:trace>
  <inkml:trace contextRef="#ctx0" brushRef="#br0" timeOffset="27810.1159">6738 5348 1291 0,'-1'-2'500'0,"-2"-5"-327"16,8 12-103-16,6 6-140 16</inkml:trace>
  <inkml:trace contextRef="#ctx0" brushRef="#br0" timeOffset="28105.7612">7173 5590 1198 0,'-12'-2'480'0,"-16"0"-319"16,0 0-81-16,5 8-81 16,3 2-16-16,7 7-15 15,4 5 0-15,10 1 2 16,6-1 3-16,9-2 12 15,2-7 4-15,2-6 34 16,0-5 31-16,-11-4 44 16,-5-3 15-16,-10-1-3 15,-12 0-25-15,-4-1-41 0,-3 0-17 16,3 4-54-16,8 3-55 16</inkml:trace>
  <inkml:trace contextRef="#ctx0" brushRef="#br0" timeOffset="28546.0285">7336 5584 999 0,'6'9'454'0,"9"6"-228"16,-3 3-58-16,-6 5-80 16,-1-2-22-16,-3-3-16 15,-2-2-8-15,0-8-21 16,1-3-3-16,2-6-9 15,2-7-9-15,2-8-14 16,4-5-5-16,0 0 1 16,4 3 4-16,0 3 5 15,1 6-1-15,-3 7-7 16,-1 5-2-16,-3 11-1 16,-1 2 2-16,-1 3 11 15,-4-3 6-15,1-2 4 16,-1-2 7-16,3-6-53 15,-2-5-69-15,6-7-182 16,1-4-63-16,4-7 43 16,3 0 70-16,2 3 216 0,3 4 111 15,6 5 54 1,1 5 26-16,2 5 41 0,0 4-16 16,-9 6 36-16,1 1 0 15,-13 0-4-15,-3 1-8 16,-3-2-40-16,-7 0-21 15,-3-3-67-15,-5-3-13 16,-3-3 53-16</inkml:trace>
  <inkml:trace contextRef="#ctx0" brushRef="#br0" timeOffset="29084.9822">8832 5605 633 0,'5'19'283'15,"2"18"-124"-15,11 4-15 16,10-9-17-16,4-7-9 15,10-16-22-15,2-10-1 0,2-15-4 16,-1-8-5-16,-11-11 0 16,-5-2-18-16,-17-4-13 15,-12 0-1-15,-20 1-9 16,-12-10-4-16,-17-4-13 16,-2 2-6-1,2 8-17-15,3 13-5 0,13 22-9 16,3 8-5-16,10 10-9 15,7 7-7-15,11 5-8 16,4 4 1-16,12 4 10 16,8 0 8-16,20-2 0 15,8-1-55-15,22-7-301 16</inkml:trace>
  <inkml:trace contextRef="#ctx0" brushRef="#br0" timeOffset="29318.306">9600 5573 596 0,'0'6'390'15,"-9"11"-6"-15,-5 1-94 16,-12 6-130-16,-5-1-41 16,-5-6-54-16,-2-3-7 15,7-9-18-15,3-5-7 16,12-5-8-16,3-6-8 16,2-7-7-16,6-1-7 15,0 1-14-15,4 2-7 16,6 7-7-16,3 3-7 0,7 6 13 15,1 4 6-15,5 11 8 16,-4 6 9-16,5 12-4 16,-1 3 26-16</inkml:trace>
  <inkml:trace contextRef="#ctx0" brushRef="#br0" timeOffset="29873.1823">10566 5498 819 0,'-18'-5'425'0,"-20"4"-107"15,4 1-103-15,11 8-138 16,8 4-40-16,14 1-60 16,4 0-9-16,15 2 5 15,3-1 10-15,10-8 15 16,1 0 3-16,-5-6 11 16,-4-3 5-16,-14 3 9 15,-8-1-4-15,-16 0-11 16,-9 5-4-16,-11-1-10 15,-4 5 2-15,6 5 8 16,2-2 3-16,12 7-2 16,6 0-3-16,12 1-4 15,6-1 0-15,11-5 3 16,5-4 4-16,8-7 4 16,-5-1 1-16,7-6-2 15,0-5-39-15</inkml:trace>
  <inkml:trace contextRef="#ctx0" brushRef="#br0" timeOffset="30175.9976">10473 5334 1241 0,'-1'-8'481'0,"0"-6"-351"16,1 6-66-16,4 5-74 15,1 5 28-15,6 5-168 16,0 6-88-16,7 5-50 16,1 1-37-16,0 4 199 15,4-1 148-15,2 9 147 16,0 3 35-16,4 11-3 16,2 5-49-16,1 12-77 15,-1 5-32-15,-2 10-25 16,0 3-3-16,-1-11-1 15,-3-9 4-15,1-20-54 16,-2-9-83-16</inkml:trace>
  <inkml:trace contextRef="#ctx0" brushRef="#br0" timeOffset="30366.9792">10946 5650 1021 0,'-5'-10'485'0,"-6"-10"-173"0,-3 9-84 15,-6 18-94-15,-3 6-31 16,-10 19-55-16,-2 8-18 16,-9 13-16-16,2 7-4 15,-3 1-4-15,0-2-2 16,8-11-42-16,0-6-53 16,22-16-114-16</inkml:trace>
  <inkml:trace contextRef="#ctx0" brushRef="#br0" timeOffset="30877.0481">11298 5476 834 0,'-8'-4'418'0,"-8"-5"-146"16,2 8-105-16,-2 5-114 16,1 7-31-16,3 8-25 15,2 0-7-15,12 3-1 16,4-1 4-16,9-5 6 16,2 0 2-16,-1-8 10 0,-1-1 2 15,-3-7 8-15,-1-2 4 16,-4-2-4-16,-7 0-11 15,-7-3-20-15,-5 6-9 16,-10 1 0-16,-1 1 5 16,1 8 7-16,3 2-2 15,6 2-7-15,10 5-2 16,1 0 2-16,7-1 12 16,10-2 11-16,-1 0 11 15,9-7 14-15,0-3-4 0,2-8 2 16,1-3-4-16,4-8-7 15,-1-1-1-15,-3-2-4 16,-2-1 15-16,-8 5 40 16,-5 1 23-16,-5 11 32 15,-2 2-8-15,-4 8-33 16,2 10-24-16,1 4-34 16,3 2-7-16,4 3-31 15,3-4 410-15</inkml:trace>
  <inkml:trace contextRef="#ctx0" brushRef="#br0" timeOffset="31585.8677">12353 5484 1031 0,'-2'-3'442'0,"-1"3"-242"16,3 22-135-16,4 18-40 15,2 31-18-15,2 18 7 16,7 23 0-16,0 0-3 16,0-9 3-16,-2-14-4 15,-6-27-134-15,-2-7-101 0</inkml:trace>
  <inkml:trace contextRef="#ctx0" brushRef="#br0" timeOffset="32003.7968">12345 5754 947 0,'8'-1'380'16,"7"-4"-202"-16,14 9-170 16,5 0-8-16,15 1-2 15,4 1 4-15,-2-6-24 16,-2-3-35-16,-17-4-72 15,-4-2-7-15,-10-3 35 16,-11-2 42-16,-6-1 149 16,-4 2 37-16,-1 4 34 0,4 6 3 15,-2 12-73-15,-1 3-28 16,-6 11-36-16,1 3-5 16,1 0-2-16,-3-3-2 15,9-4 0-15,-4-9 1 16,7-12 2-16,5-9-3 15,2-9-1-15,6-6-4 16,-3-4-7-16,1 3 10 0,0 1 31 16,2 7 5-16,0 9 4 15,-2 6-13-15,-5 12-33 16,-2 10-8-16,-2 12-2 16,2 7 0-16,5 5 12 15,-1-3-53-15</inkml:trace>
  <inkml:trace contextRef="#ctx0" brushRef="#br0" timeOffset="32351.8298">13210 5651 1122 0,'-14'-9'491'0,"-15"-9"-265"15,-3 6-64-15,-1 9-114 0,4 5-27 16,6 12-28-16,4 3-9 16,16 12 9-16,5 1-4 15,16 2 3-15,10-1 1 16,7-9 11-16,0-4 3 16,-2-15 8-16,-4-5 9 15,-6-14 20-15,-7-8 10 16,-5-7 15-16,-6-4 0 15,-11-9-9-15,-3 0-6 16,-5-6-21-16,-3-4-9 0,4-5-17 16,0 1-7-16,10 5-6 15,6 11-44-15,9 18-94 16,5 11-73-16</inkml:trace>
  <inkml:trace contextRef="#ctx0" brushRef="#br0" timeOffset="32907.9336">13492 5557 895 0,'-15'-4'419'15,"-10"-1"-158"-15,5 5-183 16,4 4-48-16,9 7-42 0,3-1-12 15,10 6-5-15,6-1 2 16,10 0 14-16,3-1 8 16,1-3 10-16,-4 0 4 15,-10-4 4-15,-4-4 1 16,-8 0 3-16,-5 0-2 16,-13 2-5-16,-5 5-2 15,-4 0-7-15,0 2-5 0,9 5 1 16,6-2-2-1,10 2-3-15,3-2 3 0,8-4 0 16,6-4 6-16,9-6 11 16,4-5 7-16,6-8 9 15,0-2-2-15,-4-5 18 16,-6 1 6-16,-2-2 7 16,-3 2 2-16,-4 2-11 15,-1 3-7-15,-6 7-14 16,-5 2-10-16,4 6-20 15,-1 4-12-15,-2 9-4 16,6 7 3-16,-4 4 9 16,0 2 5-16,2-4 3 15,2-3 3-15,1-8 4 16,4-7 20-16,-2-7 42 16,2-7 14-16,0-7 18 15,0-3-15-15,0-3-39 16,-4 0-13-16,-3 4-73 0,-1 2-74 15</inkml:trace>
  <inkml:trace contextRef="#ctx0" brushRef="#br0" timeOffset="33076.5231">14019 5574 1017 0,'3'-1'530'0,"-1"-1"-176"0,1 6-186 16,-3-4-56-16,1 6-74 15,5 23-5-15,8 38-14 16,-7-29-5-16,-5 0-81 16,2-4 389-16</inkml:trace>
  <inkml:trace contextRef="#ctx0" brushRef="#br0" timeOffset="33260.2803">14222 5612 1352 0,'0'0'530'0,"4"5"-370"15,-3 9-67-15,3 12-69 16,2 4-7-16,0 9-11 0,1-1 0 16,-1-3-23-1,0-3-55-15,1-13-341 0</inkml:trace>
  <inkml:trace contextRef="#ctx0" brushRef="#br0" timeOffset="33464.9065">14490 5646 741 0,'-17'1'406'0,"-9"1"-78"0,-10 4-159 15,2 0-47-15,4 3-60 16,4 1-26-16,11 3-42 15,7 1-14-15,13 3-7 16,8 1-1-16,13-3 11 16,5 0 9-16,6-1-2 15,0-2-48-15</inkml:trace>
  <inkml:trace contextRef="#ctx0" brushRef="#br0" timeOffset="33739.9289">14863 5739 850 0,'-4'5'458'16,"-7"3"-110"-16,-7 4-157 15,-5 2-41-15,-6 2-56 16,0 0-25-16,0-5-30 16,7-4-8-16,6-7-9 0,6-6 3 15,5-7-7-15,-3-1-11 16,7-2-18-16,3 1-8 15,10-3-5-15,7 3 3 16,6 0 9-16,-2 2 4 16,0 11 4-16,-4 2 3 15,-4 11 1-15,0 9 1 0,-2 8-1 16,-2 6 1-16,-1 6-53 16,-1 0 203-16</inkml:trace>
  <inkml:trace contextRef="#ctx0" brushRef="#br0" timeOffset="33911.1821">14870 5465 1153 0,'-2'-5'566'0,"-4"-5"-224"16,3 6-177-16,3 10-109 15,3 8 38-15</inkml:trace>
  <inkml:trace contextRef="#ctx0" brushRef="#br0" timeOffset="34416.2841">15901 5594 701 0,'-6'-4'385'16,"-9"4"-49"-16,-6 1-70 15,-6 5-86-15,-5 5-38 16,6 8-82-16,4 8-46 15,13 12-37-15,9 2-1 16,15 3 6-16,8-2 5 0,13-12 9 16,3-4 3-16,3-15 7 15,1-8 8-15,-13-9 17 16,-7-8 11-16,-19-5 8 16,-10-4-2-16,-20 0-13 15,-7-2-11-15,-7 6-16 16,2 4-8-16,10 8-23 15,5 4-48-15,11 5-305 16</inkml:trace>
  <inkml:trace contextRef="#ctx0" brushRef="#br0" timeOffset="34628.208">16078 5679 910 0,'19'-5'437'0,"14"0"-173"15,2-1-142-15,-1 2-43 16,-1 2-46-16,-6 1-9 16,-3 1-81-16,-3 0-90 15</inkml:trace>
  <inkml:trace contextRef="#ctx0" brushRef="#br0" timeOffset="34778.0922">16162 5708 1056 0,'-1'7'448'0,"0"9"-254"16,1 2-42-16,2 8-72 15,6 0-24-15,3 2-27 16,0-2-26-16,1-6-366 15</inkml:trace>
  <inkml:trace contextRef="#ctx0" brushRef="#br0" timeOffset="35126.9969">16443 5677 1104 0,'1'-3'498'0,"2"6"-247"16,3 4-62-16,0 11-113 15,-1 5-23-15,-2 6-28 16,-2 2-9-16,0-1-33 16,-1-1-58-16</inkml:trace>
  <inkml:trace contextRef="#ctx0" brushRef="#br0" timeOffset="35344.8892">16657 5642 985 0,'5'0'444'0,"0"0"-184"15,11 12-164 1,5 8-26-16,2 10-1 0,-1 8-5 16,-9-2 2-16,-8-1-4 15,-15-5-22-15,-6-4 4 16,-8-11-43-16</inkml:trace>
  <inkml:trace contextRef="#ctx0" brushRef="#br0" timeOffset="35863.2153">17525 5819 856 0,'2'16'398'0,"-2"7"-186"15,12 2-99-15,9 3-43 16,-2-13-36-16,5-6-4 16,2-9 33-16,-5-8 8 15,2-6 21-15,-1-6 5 16,-9-11-30-16,0-3-7 16,-9-10-22-16,-6-4-6 15,-13-11-10-15,-5-5-3 16,-13-8-11-16,0-3-8 0,-5 11-11 15,0 14-12-15,6 25-9 16,-1 15-4-16,13 18-6 16,7 7 3-16,13 15 3 15,7 2 5-15,18 8 16 16,6-4 6-16,17-3-63 16,3 0-69-16</inkml:trace>
  <inkml:trace contextRef="#ctx0" brushRef="#br0" timeOffset="36177.1283">18039 5623 1059 0,'-4'-3'423'0,"-11"-5"-275"0,-4 6-36 16,1 3-50-16,-5 0-17 15,7 8-33-15,2 1-12 16,9 3-15-16,9 6-3 15,7-3 3-15,6-3 6 16,1-4 9-16,-2-1 5 16,-5-2 3-16,-4 0-2 15,-6-3-5-15,-5 3-1 16,-4 1-3-16,-6 1 1 16,2 1 0-16,2 2-6 0,3 6 0 15,6 0 0-15,3 1 1 16,5-1 7-16,7-4 0 15,-2-3 5-15,4-6-9 16,0-3-43-16</inkml:trace>
  <inkml:trace contextRef="#ctx0" brushRef="#br0" timeOffset="36339.9134">18021 5470 1357 0,'-1'-5'507'0,"1"0"-414"16,0 5-75-16,0 0-71 15,0 0-92-15</inkml:trace>
  <inkml:trace contextRef="#ctx0" brushRef="#br0" timeOffset="36591.772">18377 5640 667 0,'-5'-1'417'0,"-4"-2"-15"15,-6 6-230-15,-3 1-55 16,-2 8-74-16,2 5-26 16,4 8-22-16,2 5-7 0,12 2 0 15,0-2 3-15,13-7 6 16,2-1 6-16,1-10 27 15,4-5 21-15,-10-7 23 16,-2-7 8-16,-10-2-19 16,-13-4-21-16,-7 2-27 15,-3 2-5-15,0-1-72 16</inkml:trace>
  <inkml:trace contextRef="#ctx0" brushRef="#br0" timeOffset="37089.0628">18671 5623 883 0,'-10'0'404'0,"-12"-3"-184"0,1 3-91 16,9 6-88-16,3 0-21 15,9 6-20-15,11 3-5 16,9 2-1-16,6-1 4 16,3-2 6-16,-6-5 8 15,-8-3-28-15,-6-2-9 0,-9-3-25 16,-6-1-16-16,-11 3 22 16,-3 0 8-16,-6 2 21 15,0 3 11-15,8 2 13 16,-1 4 2-1,11 2 8-15,4 3 3 0,5-2-7 16,9 0 0-16,9-4-3 16,5-4 0-16,5-9 3 15,2-5 1-15,-2-7-2 16,1-4 0-16,-6-2 1 16,-5 2 0-16,-4 3-10 15,-4-2 29-15,-4 7 22 16,-3-1-3-16,-2 8 15 15,1 6-27-15,2 5-30 16,4 5-1-16,1 5-4 16,2 2 2-16,-2 3 3 15,-2 1 4-15,-1 1 3 0,-3-5-44 16</inkml:trace>
  <inkml:trace contextRef="#ctx0" brushRef="#br0" timeOffset="37323.9992">19110 5654 1307 0,'10'2'550'0,"6"3"-306"0,7 13-136 16,0 11-17-16,-1 8-8 15,-5 5-1-15,-11 2-6 16,-6-2-7-16,-13-8-9 15,-8-7-3-15,-12-15-2 16,-6-6-7-16,-4-14-46 16,4-9 323-16</inkml:trace>
  <inkml:trace contextRef="#ctx0" brushRef="#br0" timeOffset="49174.8941">20046 5768 897 0,'7'-3'375'16,"6"0"-206"-16,16-3-78 16,10 1-7-16,11-1-22 15,3-1-14-15,1 2-25 16,-7 2-5-16,-12 3-7 15,-7 2-3-15,-19 7 5 16,-6 2 5-16,-12 5 5 16,-11 6 2-16,-11 7-8 15,-7 2-4-15,-1 7-7 16,-2-3-2-16,10-2 0 16,6-1-2-16,11-10-3 15,11-5-3-15,12-6 1 16,9-3 1-16,15-5 4 15,4-1 2-15,6-2 1 0,-1-1-8 16,1 0-122-16</inkml:trace>
  <inkml:trace contextRef="#ctx0" brushRef="#br0" timeOffset="49386.9093">20102 5972 822 0,'12'-4'374'0,"23"-5"-155"16,11 1-81-16,19-1-63 16,2 0-26-16,-5-2-21 15,-7 2-73-15</inkml:trace>
  <inkml:trace contextRef="#ctx0" brushRef="#br0" timeOffset="49587.9747">20663 5834 1095 0,'12'-3'391'0,"19"-3"-333"0,9 1-27 16,9-3-7-16,-4 0-7 15,-10 1-107-15</inkml:trace>
  <inkml:trace contextRef="#ctx0" brushRef="#br0" timeOffset="49761.2607">20789 5957 1092 0,'8'0'461'16,"5"0"-228"-16,13 0-164 16,8 0-22-16,1-4-21 15,3 0-26-15,3-3-255 16</inkml:trace>
  <inkml:trace contextRef="#ctx0" brushRef="#br0" timeOffset="50037.0022">21357 5734 666 0,'1'-24'426'16,"5"-23"35"-16,0 0-205 16,7 9-122-16,-1 6-30 15,-3 12-49-15,1 4 3 16,-9 10-11-16,-1 3-13 16,0 9-33-16,0-6-12 15,-1 15-18-15,1 50 5 0,4-19 13 16,2 2 55-16,9 0-181 15,8 0-97 1</inkml:trace>
  <inkml:trace contextRef="#ctx0" brushRef="#br0" timeOffset="50272.8266">21189 5953 1092 0,'18'-1'453'0,"25"-5"-268"16,11-3-22-16,6 7-64 0,4-1-29 16,-4 1-22-1,-2 4-62-15,-4 2-158 0,-6-3-205 16</inkml:trace>
  <inkml:trace contextRef="#ctx0" brushRef="#br0" timeOffset="50551.0047">21396 6096 527 0,'-1'0'287'0,"7"0"-28"16,6-2-21-16,4-5-44 15,10 1-11-15,4 3-52 16,1 2-26-16,-1 4-44 16,-8 4-6-16,-17 2-8 15,-7 4-1-15,-19 4-3 16,-5 3-10-16,-2 9-21 16,-1 1-6-16,8 0-3 15,7-1-2-15,11-8-1 16,7-2 0-16,14-12 7 15,2-4 1-15,22-9 2 16,2-6-7-16,13-3-103 16</inkml:trace>
  <inkml:trace contextRef="#ctx0" brushRef="#br0" timeOffset="51147.2254">22346 5779 991 0,'6'3'417'0,"8"6"-238"15,7 9-79-15,-5 13-58 16,-2 4-14-16,-11 2-7 16,-6-5 2-16,-7-4 1 0,0-4 1 15,-3-10-16-15,2-1-26 16,-1-13-32-16,7-4-8 16,8-7 5-16,1-9 20 15,9-4 23-15,2-2 4 16,1-1 3-16,8 3 2 15,-4-1 5-15,1 3 11 16,-1 10 23-16,-9 3 11 16,-6 10 3-16,-10 3-1 15,-5 9-4-15,-3 3 0 0,0 3 2 16,9 2-7-16,4 0-17 16,7-1-11-16,13 1-8 15,5-3 0-15,2-4-38 16,2-3-60-16</inkml:trace>
  <inkml:trace contextRef="#ctx0" brushRef="#br0" timeOffset="51583.9822">23008 5814 865 0,'-2'5'421'16,"-3"3"-128"-16,-10 8-154 15,-9 4-30-15,1 8-40 16,-7 0-22-16,-2-4-27 16,4-1-5-16,-3-13-14 0,2-4-11 15,6-10-13-15,1-9-4 16,8-9 3-16,6-3 10 16,8-2 8-16,3 4 1 15,9 6 12-15,1 4 5 16,2 10 5-16,2 5 4 15,-3 14-2-15,1 7-3 16,9 8 0-16,-3-4-2 16,8-2-3-16,3-6 2 0,-2-12 4 15,5-3 3-15,-2-11 5 16,2-4 0-16,-7-8 0 16,0-5-2-16,-1-1-7 15,-4-2-3-15,0 9-9 16,-6 4-4-16,-5 10-8 15,-4 10 2-15,-6 15 3 16,0 10 4-16,-1 11 18 16,3-2 0-16,0-5 3 15,1-4 22-15,0-11 424 16</inkml:trace>
  <inkml:trace contextRef="#ctx0" brushRef="#br0" timeOffset="52832.3696">841 6692 644 0,'1'18'281'0,"0"21"-133"16,-1 5-28-16,0 3-31 16,0-2-18-16,0-10-31 15,0-8-10-15,0-15-5 16,0-5 8-16,0-12-7 16,0-9-12-16,0-7-60 15,-1-6-26-15,-6-4-13 16,-2-2 8-16,-3 2 57 0,2 1 28 15,3 10 44 1,4 0 7-16,6 6-2 0,5 3-18 16,5 0-34-16,9 4-9 15,12 1-3-15,4 3 0 16,12-2 5-16,-2 2 2 16,-11 1 3-16,-8-3 2 15,-15 4 39-15,-7 1 22 0,-5 3 36 16,0 4 17-16,-2 8-19 15,0 6-13-15,-4 9-30 16,-2 6-16-16,2 5-20 16,2 2-8-16,4-6-20 15,1-3-73-15</inkml:trace>
  <inkml:trace contextRef="#ctx0" brushRef="#br0" timeOffset="53117.5161">1449 6855 727 0,'-8'-10'436'0,"-4"-8"-47"16,-4-1-164-16,-4 1-54 15,2 9-84-15,-1 5-35 16,6 12-45-16,0 5-3 15,2 11-5-15,3 1-2 16,4 4-7-16,6 1 2 16,6-3 2-16,3 0 1 15,9-10 6-15,2-1 3 16,6-12 7-16,0-4 11 16,-7-11-75-16,1-6-69 0</inkml:trace>
  <inkml:trace contextRef="#ctx0" brushRef="#br0" timeOffset="53231.8975">1360 6634 735 0,'-7'-10'448'0,"-5"-6"-52"15,5 6-134-15,5 6-178 16,3 4-52-16,14 4-393 16</inkml:trace>
  <inkml:trace contextRef="#ctx0" brushRef="#br0" timeOffset="53590.0165">1607 6688 786 0,'6'-21'386'0,"7"-20"-121"0,8-3-65 15,6 6-63-15,1 7-1 16,-2 14-35-16,0 13-26 15,-3 16-50-15,-5 14-14 16,0 17-3-16,-5 6 2 16,-1 10 1-16,1 4 1 15,-4-5 1-15,-1-7 1 16,2-13 2-16,1-12 0 16,0-13 0-16,0-5 4 0,-4-11-3 15,-7-8-4-15,-6-4-4 16,-5-2-5-16,-6 2-7 15,1 6-3-15,-4 7-12 16,1 7-3-16,-2 15-5 16,0 3 3-16,1 7 39 15,2-1-75-15,11-4-236 16</inkml:trace>
  <inkml:trace contextRef="#ctx0" brushRef="#br0" timeOffset="54158.1863">2242 6929 787 0,'2'-7'397'15,"4"-12"-102"-15,-3-1-54 16,-5 0-80-16,-4-2-11 15,-6 4-65-15,-1-1-25 16,-9 5-29-16,2 5-24 16,1 9-16-16,-1 7-10 15,3 12-20-15,4 5-1 0,9 10 7 16,3-1 5-16,16-3 12 16,-1-6 6-16,7-13 10 15,4-1 5 1,-1-12 7-16,2-5 1 0,-7-8 2 15,0-3-1-15,-5-5-1 16,-5 0-2-16,-3 3-2 16,-2 4-2-16,-4 6-3 15,0 8-8-15,0 4-12 16,-1 7-3-16,1 9-3 16,1 3 5-16,3 5 8 15,4-7 2-15,8-2 5 16,2-2 2-16,5-8 1 15,-2-1 3-15,-1-8 4 16,1-7 1-16,-2-8 2 16,4-1 0-16,0-3-5 0,0-1-2 15,-2 5 3-15,1 3 4 16,-2 8 14-16,-2 6 11 16,-1 14 19-16,-4 6 16 15,-11 4 8-15,-2 2-3 16,-12-2-17-16,-4-1 1 15,1-5-42-15</inkml:trace>
  <inkml:trace contextRef="#ctx0" brushRef="#br0" timeOffset="54644.9131">3654 6764 975 0,'-19'0'447'0,"-8"6"-200"16,-1 6-143-16,4 11-40 15,10 14-50-15,4 5-12 16,12 4-14-16,7-3-2 15,12-10 5-15,4-5 5 16,10-13 10-16,4-5 6 0,-3-10 12 16,-6-9 10-16,-16-4 27 15,-6-3 18-15,-13-4 4 16,-4 2-11-16,-14 3-34 16,-7 3-22-16,-4 8-16 15,2 1 15-15,14 2-104 16,4 0-20-16</inkml:trace>
  <inkml:trace contextRef="#ctx0" brushRef="#br0" timeOffset="54820.9348">3778 6864 810 0,'23'-6'437'16,"22"-4"-87"-16,-3 3-209 15,0 0-53-15,-1 6-49 0,-9 1-10 16,-10 0-18-16,-4 2-61 16,-12 0-319-16</inkml:trace>
  <inkml:trace contextRef="#ctx0" brushRef="#br0" timeOffset="54980.9195">3920 6914 768 0,'-1'9'415'16,"0"9"-78"-16,1 8-80 0,1 0-104 16,1 3-36-16,3-1-60 15,2-5-15-15,-1-7-102 16,0-6 284-16</inkml:trace>
  <inkml:trace contextRef="#ctx0" brushRef="#br0" timeOffset="55154.0264">4095 6913 1173 0,'0'4'479'0,"3"10"-288"16,0 7-60-16,-1 8-53 15,4 2-17-15,1 2-24 16,-3-5-3-16,5-5-124 0,0-3-333 15</inkml:trace>
  <inkml:trace contextRef="#ctx0" brushRef="#br0" timeOffset="55355.8868">4387 6933 784 0,'13'8'452'0,"9"4"-77"0,-1 9-132 16,-1-2-47-16,-13 1-38 16,-4-3-17-16,-14-2-34 15,-3 4-14-15,-10-9-37 16,-6 0-55-16</inkml:trace>
  <inkml:trace contextRef="#ctx0" brushRef="#br0" timeOffset="55874.574">5464 7004 796 0,'-9'12'403'15,"-8"17"-128"-15,5 3-72 0,5 2-75 16,9-2-42-16,11-10-38 16,6-5-11-16,8-14-5 15,5-9 1-15,6-16-4 16,1-8-2-16,-1-10-6 16,-10-4 0-16,-8-9 1 15,-18-7-3-15,-22-9-10 16,-8-2-5-16,-23 9-61 15,6 14 0-15,5 22 9 16,-3 13 3-16,14 16 52 16,3 7-2-16,8 10-19 15,14 4-7-15,7 3-11 16,12 2 2-16,12 0 9 0,5-1 6 16,22-2-48-1,7-2-91-15</inkml:trace>
  <inkml:trace contextRef="#ctx0" brushRef="#br0" timeOffset="56203.8634">5958 6872 831 0,'-10'0'434'0,"-7"1"-128"0,7 4-162 15,1 4-55-15,5 3-65 16,4 2-16-16,3-3-8 15,4 1 0-15,10-4 6 16,-1-4 3-16,-5-4 5 16,-1 0 3-16,-8-4-16 15,-2 0-9-15,-2 4-19 16,1 0-5-16,-1 0 11 16,-19 7 7-16,-30 21 28 15,36-12 5-15,4 2 4 16,8-1 6-16,9 2-7 15,1-2-2-15,12-2 9 16,-2-3-2-16,1-5-2 16,3-4 3-16,-5-6-57 15,1-5-55-15</inkml:trace>
  <inkml:trace contextRef="#ctx0" brushRef="#br0" timeOffset="56350.8719">5993 6682 1193 0,'-6'-5'545'16,"2"0"-273"-16,-1 3-117 15,5 5-142-15,0 6-26 0,11 7-155 16</inkml:trace>
  <inkml:trace contextRef="#ctx0" brushRef="#br0" timeOffset="56627.8623">6353 6923 962 0,'-11'-5'501'0,"-11"-5"-147"16,-1 2-86-16,-1 4-142 15,1 4-48-15,3 10-59 16,-4 7-23-16,12 5-16 15,5 3-4-15,9 6 1 16,13-3 4-16,3 1 8 16,4-4 6-16,4-11 8 0,1-4 5 15,-2-6 12-15,-6-6 5 16,-9-4 11-16,-4-5 0 16,-13-6-23-16,-3 3-28 15,-5-2-115-15</inkml:trace>
  <inkml:trace contextRef="#ctx0" brushRef="#br0" timeOffset="57145.0091">6633 6918 1100 0,'-7'-3'504'0,"-8"-9"-245"15,1 2-73-15,0 4-114 16,3 0-41-16,5 6-47 16,4 5-12-16,5 2-6 15,6 5 4-15,9 0 15 16,0-3 6-16,2 3-4 16,-1-3-18-16,-6-1-5 15,-13-3-4-15,-1-3-3 16,-6 2 14-16,-12 0 6 15,9 4 3-15,-15 0 12 16,3 3 2-16,8 4-6 16,5-1-4-16,9 5-3 0,2-5 3 15,7-2 7-15,5 1 3 16,6-8 8-16,0 2 4 16,5-7 6-16,-1-8 1 15,1-9 1-15,-1-4-1 16,3-3 13-16,1-2 10 15,-4 2 11-15,5 1 7 16,-9 6 0-16,-1 1 6 0,-4 12 7 16,-8 9-1-1,-5 4-7-15,3 6-5 16,-5 10-12-16,2-2-2 0,3 7-10 16,-5-3-8-16,3-6-8 15,-1-1 0-15,2-7-59 16,0-1-51-16</inkml:trace>
  <inkml:trace contextRef="#ctx0" brushRef="#br0" timeOffset="57392.0769">7177 6907 881 0,'10'7'446'0,"12"9"-123"0,0 5-45 16,-6 2-78-16,-5-3-26 15,-11-2-47-15,-8 2-17 16,-10-6-22-16,-1 2-18 16,-8-5-28-16,5-5-20 15,6-2-101-15,2-1 413 16</inkml:trace>
  <inkml:trace contextRef="#ctx0" brushRef="#br0" timeOffset="58283.5232">8437 6893 1130 0,'0'-3'482'16,"8"-6"-269"-16,9 3-62 15,13 1-61-15,8 4-12 16,7 4-19-16,-1 5-12 16,-8 2-26-16,-5 6-7 15,-17 0-2-15,-7 2-2 16,-13 5-1-16,-9-2-2 0,-17 8-2 15,4-3-3-15,-9 4-1 16,4 4 0-16,11-3 2 16,-7 0-1-16,12-6 2 15,5-6-1-15,11-10-3 16,5 0-2-16,13-8 1 16,6-1 1-16,9-3 3 15,7-4-1-15,3 4 17 16,3-1-46-16,-4 0-118 15,-7 0-75-15</inkml:trace>
  <inkml:trace contextRef="#ctx0" brushRef="#br0" timeOffset="58499.0076">8434 7102 679 0,'-3'0'443'0,"1"0"-14"16,11-1-239-16,11-3-51 15,14 1-66-15,9-1-11 16,15 2-25-16,4 0-11 16,1 2-32-16,-4 0-79 15</inkml:trace>
  <inkml:trace contextRef="#ctx0" brushRef="#br0" timeOffset="58759.484">9063 7026 1063 0,'1'-2'458'0,"13"2"-230"16,8-1-77-16,14 0-69 15,10 2-20-15,0 0-34 16,-3 3-9-16,-8 3-14 16,-7-5-43-16,-12-2-144 0,0 0-246 15</inkml:trace>
  <inkml:trace contextRef="#ctx0" brushRef="#br0" timeOffset="58919.7926">9077 7103 766 0,'-2'0'426'0,"8"1"-31"16,9 2-118-16,14 3-101 15,10 1-26-15,5 0-72 16,0-4-21-16,-6 3-19 15,-4-3-21-15,-10-3 236 16</inkml:trace>
  <inkml:trace contextRef="#ctx0" brushRef="#br0" timeOffset="59398.9936">9829 6832 692 0,'1'-5'415'0,"2"-4"-41"15,-1 6-105-15,-2 10-125 16,-1 9-56-16,-4 18-65 16,5 8-8-16,1 10-5 15,1-3 1-15,6-8-16 16,-8-6-64-16</inkml:trace>
  <inkml:trace contextRef="#ctx0" brushRef="#br0" timeOffset="59566.3404">9648 7012 741 0,'0'-1'408'15,"8"-1"-43"-15,10 2-194 16,14 4-93-16,8 1-15 15,13 0-23-15,2 2-13 16,8 1-26-16,2 4-49 16</inkml:trace>
  <inkml:trace contextRef="#ctx0" brushRef="#br0" timeOffset="59773.1857">9739 7249 962 0,'-5'-1'437'0,"2"-2"-215"16,7 0-71-16,20 1-69 16,9 2-25-16,14 3-18 15,8 0-4-15,6 1-5 16,4 1-71-16</inkml:trace>
  <inkml:trace contextRef="#ctx0" brushRef="#br0" timeOffset="60109.1197">10526 7098 994 0,'2'-17'438'0,"3"-18"-207"0,5-13-87 16,3-4-13-16,-1-10-17 15,-3 9-19-15,-3 10-41 16,-3 10-18-16,-3 15-26 15,0 1-10-15,-3 10-4 16,0 6-14-16,-1 7-22 16,0 8-6-16,4 13-2 15,5 10 11-15,5 9 23 16,5 3 31-16,2-4-114 16,0-4-178-16</inkml:trace>
  <inkml:trace contextRef="#ctx0" brushRef="#br0" timeOffset="60318.7489">10275 7177 1051 0,'7'1'427'16,"11"1"-269"-16,14-2-37 15,25-2-37-15,12 1-20 16,20 1-21-16,0 0-9 15,-6 5-9-15,-4 0-4 16,-13 0-14-16,-9 2-50 16,-14-1-120-16,-14 2-168 0</inkml:trace>
  <inkml:trace contextRef="#ctx0" brushRef="#br0" timeOffset="60667.8152">10389 7403 1022 0,'2'-7'409'0,"10"-7"-234"16,5 0-45-16,16 4-40 16,7 3-2-16,7 9-39 15,1 10-13-15,-6 5-16 16,-10 5-5-16,-17 2 1 15,-13 0 3-15,-21 3 3 16,-12-2 0-16,-22 0-5 0,-3 2-4 16,3-3-6-16,8 3-4 15,18-7-2-15,10 0-3 16,17-7 2-16,11-1 9 16,14-2 17-16,7-4 2 15,12-1 1-15,1-3-7 16,1 1-11-16,-2-3 2 0,-9-1-36 15,-3-3-59 1</inkml:trace>
  <inkml:trace contextRef="#ctx0" brushRef="#br0" timeOffset="60838.0771">10838 7497 1200 0,'-4'-3'620'16,"-3"-5"-138"-16,5 2-352 16,-1 2-70-16,7 3-98 15,-4 1-75-15</inkml:trace>
  <inkml:trace contextRef="#ctx0" brushRef="#br0" timeOffset="61067.4923">10833 7622 615 0,'1'11'386'0,"6"10"18"15,-3 8-234-15,1 5-45 16,1 9-31-16,-3 3-7 16,-4 2 1-16,-2 0 7 15,-14-7 29-15,-2-3 5 16,-7-8 2-16,-6-4-12 0,-4-7-37 15,-5-3-14-15,-9-8-31 16,2 1-6-16,5-12-50 16,6-6-43-16</inkml:trace>
  <inkml:trace contextRef="#ctx0" brushRef="#br0" timeOffset="70209.8712">11498 7159 1072 0,'5'7'466'0,"-5"16"-237"16,-4 5-53-16,-16 12-79 15,-6 3-18-15,-3-3-152 16</inkml:trace>
  <inkml:trace contextRef="#ctx0" brushRef="#br0" timeOffset="70613.9761">11921 6948 1189 0,'10'-4'449'0,"19"-7"-320"16,9 4-41-16,15 3-30 16,6 0-9-16,-2 3-25 15,-8 2-8-15,-14 2-8 16,-12 4-5-16,-12 8-3 16,-8 1 0-16,-14 8 9 15,-5 5 3-15,-14 2 2 16,-2 2-2-16,-5 1-6 15,2-3-3-15,11-5-3 16,6-5-4-16,17-6-9 0,5-6-1 16,17-9 3-1,9-3 1-15,7-7 10 16,5-2 0-16,0 4-2 0,-4 1-49 16,-2 4-192-16</inkml:trace>
  <inkml:trace contextRef="#ctx0" brushRef="#br0" timeOffset="70858.7994">12063 7122 1175 0,'2'0'512'0,"7"0"-272"16,10 2-50-16,12-2-92 15,7 0-34-15,9-2-44 16,6-2-19-16,12 0-398 16</inkml:trace>
  <inkml:trace contextRef="#ctx0" brushRef="#br0" timeOffset="71108.7224">12640 7008 951 0,'-1'3'422'0,"6"2"-180"16,8-1-127-16,5-1-18 0,17-3-30 16,3-1-26-16,8-5-19 15,1 1-4-15,-3 2-138 16,-6 0-128-16</inkml:trace>
  <inkml:trace contextRef="#ctx0" brushRef="#br0" timeOffset="71261.2761">12708 7149 766 0,'11'-1'415'16,"4"0"-98"-16,15-2-163 16,10 1-44-16,11 2-65 15,6 0-11-15,-2 1-222 16</inkml:trace>
  <inkml:trace contextRef="#ctx0" brushRef="#br0" timeOffset="71467.0028">13355 6822 1055 0,'-2'11'465'0,"1"12"-221"16,0 13-152-16,-1 7-24 0,5 3-38 16,1-3-9-16,4-6-9 15,3-3-9-15,-1-12-132 16</inkml:trace>
  <inkml:trace contextRef="#ctx0" brushRef="#br0" timeOffset="71652.0417">13206 6984 865 0,'4'-1'440'0,"9"1"-97"16,5 1-162-16,18 4-93 16,9-3-21-16,9 3-39 15,6 0-8-15,-5 1-34 16,-3 0-78-16</inkml:trace>
  <inkml:trace contextRef="#ctx0" brushRef="#br0" timeOffset="71841.5474">13218 7233 1108 0,'8'0'466'0,"14"1"-257"16,8 0-73-16,17 2-60 16,3-1-26-16,9-1-4 15,1 1-73-15</inkml:trace>
  <inkml:trace contextRef="#ctx0" brushRef="#br0" timeOffset="72199.9905">13975 6978 786 0,'-13'-4'393'0,"-17"0"-133"0,-3 1-104 15,1 10-100-15,2 8-29 16,5 5-30-16,6 6-2 16,10 7 5-16,6 2 4 15,8-1 15-15,10 3 8 16,15-9 16-16,5-6 0 16,16-12 4-16,0-10-3 15,5-12 7-15,-3-8 6 16,-16-8 18-16,-8-3 9 0,-18 0-6 15,-11 1-6-15,-11 4-27 16,-11-1-17-16,-12 12-34 16,3 2-58-16</inkml:trace>
  <inkml:trace contextRef="#ctx0" brushRef="#br0" timeOffset="72367.2704">14236 7212 993 0,'0'-3'499'0,"0"-1"-129"16,7-1-228-16,10-1-211 15</inkml:trace>
  <inkml:trace contextRef="#ctx0" brushRef="#br0" timeOffset="72748.8133">14432 6992 911 0,'1'0'529'0,"5"2"-20"15,8 7-298-15,15 9-94 16,6 4-22-16,6 6-21 15,-2 0-8-15,-12-2-39 16,-6-4-6-16,-10-2-5 16,-6-3-3-16,-5-2-15 15,-5-2-18-15,-13-3-34 16,-4-1-12-16,-10-9-8 16,-1-1-2-16,4-9 2 15,5-1-3-15,13-5-11 16,11-6 11-16,18-5 20 15,8-4 14-15,16-5 29 16,-1 4 15-16,-4-2 51 16,-5-2 27-16,-18 4 61 15,-10-2 13-15,-16 5-14 16,-11 7-18-16,-22 10-61 16,-7 11-28-16,-10 17-27 0,-3 14-31 15</inkml:trace>
  <inkml:trace contextRef="#ctx0" brushRef="#br0" timeOffset="76447.8382">15185 7249 784 0,'3'1'455'15,"3"3"-88"-15,-12 9-119 16,-6 6-47-16,-9 11-90 16,-8 2-18-16,4 0-175 15</inkml:trace>
  <inkml:trace contextRef="#ctx0" brushRef="#br0" timeOffset="76889.0138">15739 6938 903 0,'1'2'361'0,"5"3"-220"15,8-1-35-15,15-1-23 16,11-2 7-16,18-2-10 16,6 1-13-16,-2-1-23 15,-8-1-12-15,-24 6-17 16,-8-1-7-16,-20 9-1 15,-4 4 0-15,-17 8 5 16,-5 4 4-16,-8 4-4 16,-5-2-4-16,7-6-6 15,4 1-4-15,18-8-13 0,8-3-3 16,14-4-1-16,7-2 5 16,10-4 11-16,0 1 3 15,1-1 0-15,-2-2-12 16,2-1-113-16</inkml:trace>
  <inkml:trace contextRef="#ctx0" brushRef="#br0" timeOffset="77105.9674">15863 7127 992 0,'-3'-1'456'0,"3"-6"-217"16,5 5-70-16,13 1-77 16,12-3-30-16,18 4-23 15,4-2-11-15,7-1-14 16,-1 1-21-16,1-1-153 16</inkml:trace>
  <inkml:trace contextRef="#ctx0" brushRef="#br0" timeOffset="77322.4314">16429 7019 931 0,'5'0'439'0,"8"2"-121"15,14 0-226-15,5-1-30 0,9 3-23 16,2-3-14-16,-1-1-31 16,0 2-78-16</inkml:trace>
  <inkml:trace contextRef="#ctx0" brushRef="#br0" timeOffset="77540.9338">16517 7125 637 0,'-4'1'423'0,"-7"1"16"16,9 0-200-16,15 5-125 16,5 0-31-16,13 0-25 15,5-1-14-15,10-5-21 16,4 0 20-16,2-2-153 15,3-2-170-15</inkml:trace>
  <inkml:trace contextRef="#ctx0" brushRef="#br0" timeOffset="77858.8517">17247 6963 1054 0,'-15'-9'466'0,"-17"-7"-227"15,-3 0-79-15,3 7-90 16,2 9-27-16,4 11-41 16,3 6-8-16,-2 15-7 15,3 0 1-15,12 5 1 16,4 2 1-16,13-3 5 16,12-4 6-16,13-4 12 15,5-8 4-15,17-12 8 16,1-8-3-16,3-16 42 15,0-7 23-15,-15-11 30 16,-8-2 3-16,-23 2-17 16,-14-1-19-16,-23 8-41 15,-12 4-9-15,-8 7-38 16,3 8-22-16,12 9-81 16,11 5-477-16</inkml:trace>
  <inkml:trace contextRef="#ctx0" brushRef="#br0" timeOffset="119771.6326">17698 7218 772 0,'0'0'472'16,"1"-1"-54"-16,3-3-111 16,-4 3-52-16,0 0-77 15,0 1-40-15,0 0-76 16,0-1-9-16,0 1-25 15</inkml:trace>
  <inkml:trace contextRef="#ctx0" brushRef="#br0" timeOffset="129697.9755">737 8566 983 0,'-5'0'407'0,"-2"-5"-243"16,7-3-48-16,13-16-53 15,10-7-19-15,14-25-24 16,8-14-5-16,7-15 18 15,-1-3 12-15,-5 5 20 16,-10 5-1-16,-16 14-19 16,-7 7-10-16,-10 18-12 15,-3 6 4-15,0 18 7 16,-5 6-1-16,-3 8-18 0,3 7-25 16,5 16-32-1,8 13-6-15,13 19 6 0,5 9 17 16,8 8 20-16,0 2 3 15,3-2 4-15,-4-1 2 16,-5-16 4-16,-3-7 2 16,-13-15-24-16,-3-8-54 15</inkml:trace>
  <inkml:trace contextRef="#ctx0" brushRef="#br0" timeOffset="129869.8508">948 8218 884 0,'7'3'370'0,"13"2"-182"15,7 2-100-15,16 1-42 16,3 0-2-16,-1-1-80 16,-1 1-112-16</inkml:trace>
  <inkml:trace contextRef="#ctx0" brushRef="#br0" timeOffset="130023.9432">776 8260 1334 0,'-6'-1'490'0,"-4"-1"-414"0,8 2-55 15,11 0-35-15,9 2-50 16,18 4-230-16</inkml:trace>
  <inkml:trace contextRef="#ctx0" brushRef="#br0" timeOffset="130363.7811">1455 8470 806 0,'12'7'375'0,"13"5"-161"16,5-3-55-16,0-2-64 15,0-4-23-15,-6-4-23 16,-3-2-4-16,-6-7-4 16,-6-2 5-16,-4-3 4 15,-7-1 1-15,-8-6-5 16,-4 0-10-16,-9 1-17 16,2 4-10-16,-4 5-12 15,6 6-4-15,0 8-10 16,8 1-5-16,0 10-5 15,1 3-5-15,4 6 5 16,-1 2 8-16,6 6 16 16,1 0 9-16,1 7 27 15,-1 2-1-15,-1 0-2 0,0 2-3 16,4-9-60-16,4-3-70 16</inkml:trace>
  <inkml:trace contextRef="#ctx0" brushRef="#br0" timeOffset="130672.7771">2032 8415 1020 0,'-7'10'468'0,"-12"12"-207"15,2-1-60-15,-12-4-97 16,-1-4-23-16,-3-4-35 15,-3-6-26-15,13-9-55 16,-1-5-19-16,5-11-16 16,6 0 12-16,-1-4 36 15,7 2 4-15,9 4-4 16,7 3 3-16,6 10 14 16,6 5 11-16,8 8 28 15,3 7 3-15,6 10 25 16,-2 8 10-16,-4 4 2 15,-6-1-3-15,-5-5-26 16,-4-7-15-16</inkml:trace>
  <inkml:trace contextRef="#ctx0" brushRef="#br0" timeOffset="131488.9749">3283 9019 664 0,'4'-17'360'0,"4"-15"-64"16,-1 8-47-16,1 14-86 15,0 10-38-15,-1 18-62 0,1 13-11 16,-2 27-4-16,-4 11-4 15,-4 21-5-15,-6 5-11 16,0-3-10-16,-1-10-2 16,6-18-81-16</inkml:trace>
  <inkml:trace contextRef="#ctx0" brushRef="#br0" timeOffset="131670.9867">3581 9048 919 0,'1'-6'478'0,"-1"-4"-128"15,-1 5-130-15,1 12-158 16,-1 10-5-16,2 21-22 16,3 11-4-16,0 23-15 15,2 6-2-15,2 0-5 16,2-1 2-16,2-18-56 15,-5-8-63-15,2-12-444 16</inkml:trace>
  <inkml:trace contextRef="#ctx0" brushRef="#br0" timeOffset="131835.5302">3319 9386 1130 0,'7'2'434'0,"15"4"-304"0,12 0-49 16,16 0-33-16,9-2-15 16,8-1-12-16,5 1-60 15</inkml:trace>
  <inkml:trace contextRef="#ctx0" brushRef="#br0" timeOffset="132354.9589">3822 9905 775 0,'8'3'334'0,"13"1"-164"15,4-4-17-15,-1-16-2 16,9-7-8-16,-8-10-22 15,-2-9-7-15,-3-6-23 16,-12-1-12-16,-4-1-16 16,-4 2-8-16,-5 10-25 15,-5 7-4-15,-9 12 2 16,-2 12-2-16,-3 11-15 16,1 6-13-16,8 14-26 15,1 5-6-15,11 5 10 16,4 7 9-16,13-3 11 0,3-3 0 15,6-6 1-15,3-1-1 16,1-7 2-16,-3-3 0 16,0-6 3-16,-3-6 0 15,-4-7 1-15,3-6-2 16,-3-9-2-16,2-3 1 16,-3-2 3-16,-5 1 4 0,-5 12 1 15,-2 5 3-15,-4 7 10 16,1 9 5-16,-1 7 8 15,2 4-3-15,3 6-9 16,-1-3-7-16,2-3-6 16,0-7-2-16,0-8 5 15,1-3-36-15,-2-8-118 16,-1-5-103-16</inkml:trace>
  <inkml:trace contextRef="#ctx0" brushRef="#br0" timeOffset="132475.1671">4176 9635 885 0,'-2'-2'494'0,"2"-3"-95"15,0 1-181-15,0 4-155 0,0-1-38 16,0 1-50-16</inkml:trace>
  <inkml:trace contextRef="#ctx0" brushRef="#br0" timeOffset="132741.9581">4328 9794 1065 0,'4'10'460'0,"3"14"-246"0,-2 2-41 0,1-6-68 16,0-1-28-16,1-9-36 15,2-2-10-15,1-8-3 16,3-6 0-16,2-7-2 15,0-7-3-15,6-3-16 16,-5-1 12-16,0 6 3 16,-1 6 1-16,-5 13 8 15,2 6-10-15,-4 15 2 16,-1 5-1-16,-4 6 0 16,3 5-3-16,2-8 17 15</inkml:trace>
  <inkml:trace contextRef="#ctx0" brushRef="#br0" timeOffset="133182.9561">5014 9149 798 0,'-15'0'464'15,"-12"4"-59"-15,-8 9-205 16,-1 8-42-16,2 16-71 16,1 8-26-16,16 15-35 15,11 5-12-15,13 1-10 16,6-1 0-16,16-15 0 15,-2-4 0-15,4-17-17 16,2-4-38-16,-6-12-150 16</inkml:trace>
  <inkml:trace contextRef="#ctx0" brushRef="#br0" timeOffset="133561.4487">5157 9330 588 0,'5'0'350'0,"4"0"-3"16,5 0-169-16,10 0-80 16,5 0-19-16,9 0-32 15,2 1-13-15,-4 2-15 16,-5-1-4-16,-10 0-5 15,-4 4-1-15,-9 4 5 16,-6 4 8-16,-10 4 13 16,-8 2 1-16,-6 8-6 15,-2 2-7-15,-3 2-13 16,3-2-2-16,5-7-4 16,4-4-2-16,11-8-3 15,7 1 6-15,12-5 21 16,5-2 4-16,10 1 5 15,2-6-6-15,4 2-17 16,-4-2-2-16,2 0-77 0,-3 0-80 16</inkml:trace>
  <inkml:trace contextRef="#ctx0" brushRef="#br0" timeOffset="133753.0197">5206 9487 975 0,'0'0'445'0,"0"-2"-179"0,12 0-157 15,12 2-48-15,19 0-22 16,12 4-6-16,-2-3-13 16,-3 1-14-16,-7 0-489 15</inkml:trace>
  <inkml:trace contextRef="#ctx0" brushRef="#br0" timeOffset="133942.9683">5642 9194 1101 0,'10'6'465'0,"10"11"-259"15,7 9-95-15,9 21-40 16,-5 9 18-16,-14 9 23 15,-11 1 5-15,-19-3-12 16,-9-3-41-16,-3-9-68 16,3-4-20-16</inkml:trace>
  <inkml:trace contextRef="#ctx0" brushRef="#br0" timeOffset="134320.8264">6180 9396 1119 0,'9'-2'482'0,"1"-1"-238"16,25 1-154-16,6 2-38 15,12 1-24-15,3 0-8 16,-1 0 31-16,-2 1-65 16,-9-2-206-16</inkml:trace>
  <inkml:trace contextRef="#ctx0" brushRef="#br0" timeOffset="134530.9713">6214 9540 834 0,'16'0'456'16,"10"5"-92"-16,19-5-169 16,7 2-44-16,2-1-66 15,-1 0-25-15,-5-1-43 16,-3-2 474-16</inkml:trace>
  <inkml:trace contextRef="#ctx0" brushRef="#br0" timeOffset="135020.647">7394 8832 666 0,'-22'8'391'16,"-22"7"-32"-16,-13 24-187 16,-1 11-39-16,0 24-42 15,8 9-22-15,29 18-33 16,11 9-8-16,26-7-19 16,17-6-3-16,17-23-1 15,7-21 0-15,9-18-5 16,2-11-13-16,-8-18-97 0</inkml:trace>
  <inkml:trace contextRef="#ctx0" brushRef="#br0" timeOffset="135342.93">7618 9366 643 0,'0'-8'358'16,"2"-6"-44"-16,-2-7-183 15,5-2-20-15,5-7-10 16,-1-3 3-16,7-2 13 16,-4-1 2-16,-7 8 0 15,2 3-8-15,-7 15-30 16,0 3-26-16,-2 11-37 15,-3 5-12-15,6 12-11 16,4 9 2-16,7 19 3 16,0 10 4-16,0 9 4 15,-2-4 0-15,-1-8 6 16,3-12-23-16</inkml:trace>
  <inkml:trace contextRef="#ctx0" brushRef="#br0" timeOffset="135773.8103">7991 9426 820 0,'0'1'366'16,"6"0"-151"-16,17-1-85 0,9 0-27 16,26-2-2-16,10-2-14 15,0-1-40-15,-1-2 45 16,-16 1-5-16</inkml:trace>
  <inkml:trace contextRef="#ctx0" brushRef="#br0" timeOffset="136316.7588">8686 9316 959 0,'-8'-20'447'0,"-6"-18"-202"15,14 1-130-15,9 0-33 16,14 1-19-16,6 9 3 16,4 9-6-16,2 9-10 15,-2 16-38-15,-8 5-13 16,-3 14 0-16,-12 7 5 15,-18 14 4-15,-7 8 1 16,-10 6-2-16,-6 0 5 16,0-15-37-16,6-8-14 0,7-20-4 15,4-8-5 1,11-17 35-16,1-7 9 0,10-8 14 16,7 0 11-1,13 8 17-15,-3 4 3 0,2 10-14 16,-5 5-10-16,-12 12-11 15,5 5 1-15,-8 3 1 16,1-2 2-16,1-6-70 16,1-3-75-16</inkml:trace>
  <inkml:trace contextRef="#ctx0" brushRef="#br0" timeOffset="136469.9689">9077 9353 1165 0,'-1'-6'472'0,"0"-6"-312"0,4 1-69 15,-5 8-153-15,4-1-134 16</inkml:trace>
  <inkml:trace contextRef="#ctx0" brushRef="#br0" timeOffset="136705.0918">9083 9465 1011 0,'0'14'458'0,"-7"20"-225"15,7 7-57-15,12 5-72 16,-4 8-33-16,3 5-22 16,-11 1 1-16,-9 0 3 15,3-6 10-15,-17-9 5 16,-4-5 0-16,-5-19 1 15,-10-5-13-15,11-11-13 16,4-6-5-16,7-5-24 16,3-6-31-16,10-10-92 15,5-4-56-15</inkml:trace>
  <inkml:trace contextRef="#ctx0" brushRef="#br0" timeOffset="137263.8486">9372 9283 776 0,'3'-1'385'16,"2"0"-102"-16,15-1-142 16,11-1-10-16,14 3-17 15,8 1-18-15,-1-1-22 16,-7 2-17-16,-11 1-22 16,-7-1-5-16,-15 5-7 15,-6 1 0-15,-9 4 0 16,-8 5-1-16,-7 9-6 0,-4 4-5 15,-7 6-7 1,5 1-1-16,-5-5 1 0,3-1 0 16,7-6-3-16,2-8 1 15,11-4 0-15,7-4 3 16,9-3 4-16,4-3 1 16,14-4-2-16,3-5-2 15,8 1-24-15,1-3-48 16,-3 2-228-16</inkml:trace>
  <inkml:trace contextRef="#ctx0" brushRef="#br0" timeOffset="137465.9228">9449 9440 1274 0,'7'0'491'0,"15"-3"-343"16,7 2-58-16,19 1-45 16,10 0-13-16,3 0-14 15,0 0-16-15,-15-6-313 16</inkml:trace>
  <inkml:trace contextRef="#ctx0" brushRef="#br0" timeOffset="137682.9582">9805 9105 996 0,'15'3'360'0,"11"0"-302"15,3 1-22-15,2-6-55 16,-4 0-318-16</inkml:trace>
  <inkml:trace contextRef="#ctx0" brushRef="#br0" timeOffset="137832.9688">10109 8999 1004 0,'-1'10'461'0,"-1"11"-217"16,2 5-74-16,0 1-93 16,4 2-32-16,0-2-22 15,1-3-50-15</inkml:trace>
  <inkml:trace contextRef="#ctx0" brushRef="#br0" timeOffset="138084.1287">10280 8778 1413 0,'5'7'529'0,"15"22"-396"15,-2 14-73-15,4 27-29 16,5 10 2-16,-14 10 29 15,-1 7 3-15,-21 8-5 16,-10-2-5-16,-7-7-32 16,-3-10-7-16,4-26-34 15,1-11-56-15</inkml:trace>
  <inkml:trace contextRef="#ctx0" brushRef="#br0" timeOffset="138881.8942">10965 8887 978 0,'-33'18'462'16,"-23"12"-214"-16,-2 20-116 16,5 9-26-16,13 20-70 15,5 6-16-15,28 15-13 16,10 2-2-16,20-16-5 16,12-7-3-16,11-26-12 15,7-6-32-15,5-14-126 16</inkml:trace>
  <inkml:trace contextRef="#ctx0" brushRef="#br0" timeOffset="139211.9981">11212 9489 729 0,'3'-10'382'15,"8"-15"-71"-15,0-3-124 16,2-11-64-16,0-2-14 16,-3-1-7-16,0 0-7 15,-4 8 5-15,-3 7-16 0,-6 12-32 16,1 6-8-16,-2 10-42 16,0 1-6-16,3 9-14 15,-3 4-6-15,4 7 2 16,7 6 6-16,0 10 8 15,3 9 2-15,-4 4 4 16,0-1 3-16,1-4 48 16,-5-4-84-16,7-10-115 15,-3-1-106-15</inkml:trace>
  <inkml:trace contextRef="#ctx0" brushRef="#br0" timeOffset="139436.7053">11681 9278 1245 0,'1'3'462'16,"2"6"-342"-16,0 8-53 15,5 12-30-15,4 7 1 16,-2 9-15-16,0-2-4 15,-4-2-3-15,-2-2 2 16,-2-11-55-16,-1-6-58 0</inkml:trace>
  <inkml:trace contextRef="#ctx0" brushRef="#br0" timeOffset="139603.1172">11545 9409 820 0,'11'2'443'16,"6"-1"-50"-16,19 6-237 16,4 0-22-16,5 0-49 15,2 1-24-15,-2-1-28 16,1-6-20-16</inkml:trace>
  <inkml:trace contextRef="#ctx0" brushRef="#br0" timeOffset="140224.7093">12324 9425 644 0,'-13'-8'326'0,"-13"-17"-100"16,1-5-31-16,18-12-67 16,4-3-24-16,11 2-45 15,8 2-17-15,6 12 10 16,6 6 5-16,8 14-8 15,3 10-9-15,-1 19-38 16,-4 8-2-16,-19 19 10 0,-14 9 8 16,-18 15 3-1,-12 2 2-15,-10-7-3 0,3-5 6 16,5-22-41-16,6-9-10 16,4-19 5-16,5-9-5 15,3-13 35-15,3-5 4 16,10 1-5-16,-3-2 6 15,12 9-3-15,3 3 1 0,9 7-10 16,2 6-8-16,4 5 3 16,5 6 1-16,-1 1 7 15,-1 1 4-15,1-5-22 16,-2-4-73-16</inkml:trace>
  <inkml:trace contextRef="#ctx0" brushRef="#br0" timeOffset="140400.3889">12659 9457 1112 0,'-1'-7'529'0,"1"-6"-213"16,-1 4-76-16,1 3-125 16,0 3-38-16,-4-1-55 15,4 3-25-15,-1 0-175 0,0 1-110 16</inkml:trace>
  <inkml:trace contextRef="#ctx0" brushRef="#br0" timeOffset="140615.9339">12651 9581 737 0,'3'19'372'0,"3"26"-97"16,1 2-66-16,-6 13-46 15,-1 4-23-15,-5-1-22 16,-5-1-25-16,-4-10-27 15,-3-2-13-15,-8-13-25 16,-1-6-4-16,0-11 14 16,-1-9 0-16,4-11-7 15,7-8-15-15,2-8-61 16,5-5-30-16,8-7-77 16,-2-3-50-16</inkml:trace>
  <inkml:trace contextRef="#ctx0" brushRef="#br0" timeOffset="140994.8881">13005 9400 911 0,'5'-1'381'16,"16"-2"-194"-16,7-2-20 16,12 3-19-16,4-1-15 15,-6-2-47-15,0 4-21 16,-11 1-30-16,-4 2-14 16,-9 8-10-16,-12 4 1 0,-11 14 1 15,-10 3 1-15,-7 6-1 16,-3 1-4-16,7-6-5 15,-1-3-1 1,7-5-1-16,9-6-2 0,5-8-6 16,7 3-2-16,16-6 0 15,2-1 1-15,8-4 7 16,3-2 2-16,-3-4 32 16,1 2-53-16,-2-4-143 15</inkml:trace>
  <inkml:trace contextRef="#ctx0" brushRef="#br0" timeOffset="141186.8883">13085 9546 1165 0,'7'-1'494'0,"7"-1"-244"16,15 6-160-16,8-2-21 15,8 1-20-15,3-1-10 16,2-4-14-16,-3-1-55 16</inkml:trace>
  <inkml:trace contextRef="#ctx0" brushRef="#br0" timeOffset="141416.5931">13325 9111 786 0,'21'0'429'15,"10"1"-63"-15,12 3-263 16,4 1-26-16,-3 0-51 15,-2-4-10-15,-12-2-199 16</inkml:trace>
  <inkml:trace contextRef="#ctx0" brushRef="#br0" timeOffset="141559.5813">13707 9007 843 0,'4'4'414'16,"1"6"-135"-16,1 10-105 15,-4 5-68-15,-2 4-34 16,0 2 16-16,2-4-67 16</inkml:trace>
  <inkml:trace contextRef="#ctx0" brushRef="#br0" timeOffset="141800.7582">13852 8838 1069 0,'4'-10'580'0,"5"-5"-132"16,5 10-227-16,7 25-163 16,4 16-42-16,-2 19-12 15,-5 6 2-15,-10 2 6 16,-2-1 0-16,-8 9-24 15,-4 5-37-15,-6 6-58 16,0-1-54-16,6-11-90 16</inkml:trace>
  <inkml:trace contextRef="#ctx0" brushRef="#br0" timeOffset="143008.1254">13936 9377 469 0,'4'2'259'0,"4"5"-14"0,0 5-69 16,-6 14-35-16,-2 5-2 16,-13 6-24-16,-4-2-18 15,-11 2-27-15,0-2-21 16,1-4-29-16,4 0-8 16,10-10-9-16,5-4 7 15,13-8-67-15</inkml:trace>
  <inkml:trace contextRef="#ctx0" brushRef="#br0" timeOffset="143390.491">14586 8879 735 0,'-15'8'349'0,"-18"17"-118"0,-4 12-91 16,-4 24-50-16,3 6-6 16,6 13-22-16,11 8-16 15,14 1-24-15,9 1-10 16,14-12-6-16,4-11 1 16,8-15 0-16,6-9 1 15,10-13-65-15,3-3-86 16</inkml:trace>
  <inkml:trace contextRef="#ctx0" brushRef="#br0" timeOffset="143742.8958">14823 9456 898 0,'8'-12'369'0,"9"-11"-225"16,5-6-27-16,3-7-20 15,0 1 2-15,-2-3 11 16,-5 0 9-16,-5 9-4 16,-3 1-4-16,-9 9-13 15,0 4-13-15,-3 7-33 16,-4 5-33-16,3 11-41 0,-3 10-7 15,5 13 3-15,1 15 13 16,6 21 13-16,0 7-1 16,2 5 1-16,0-7 2 15,1-20 2-15,1-7 2 16,1-17 2-16,-1-5 13 0,4-13-68 16,-5-10-77-16</inkml:trace>
  <inkml:trace contextRef="#ctx0" brushRef="#br0" timeOffset="144092.8289">15307 9545 937 0,'0'-3'445'0,"7"3"-126"0,6 0-109 15,17 0-60-15,11 6-14 16,18-4-57-16,1 1-22 16,-7 1-37-16,-7-4-3 15,-15 0-33-15,-2 1 449 16</inkml:trace>
  <inkml:trace contextRef="#ctx0" brushRef="#br0" timeOffset="144716.8819">16181 9285 509 0,'9'-15'264'0,"8"-17"-49"16,2-5-29-16,-1-6-7 16,-5 1-2-16,-4-1-15 15,0 6-8-15,-6 12-29 16,-3 5-6-16,-3 20-75 15,-4 3-22-15,1 15-43 16,-3 12-23-16,7 11 32 16,2 8 2-16,8 5 10 15,6-2 75-15,5-6-195 0,1-2-396 16</inkml:trace>
  <inkml:trace contextRef="#ctx0" brushRef="#br0" timeOffset="144942.7954">15934 9547 997 0,'7'0'411'0,"18"-2"-195"16,13 0-95-16,24-2-19 15,11 4 1-15,18 0-34 16,4 2-19-16,4 5-23 15,-11-5-5-15,-19 1-20 16,-10 0-33-16,-19-3-131 16,-2 1-169-16</inkml:trace>
  <inkml:trace contextRef="#ctx0" brushRef="#br0" timeOffset="145329.9636">16085 9794 1058 0,'5'-19'422'0,"9"0"-258"31,-7 9-59-31,1 1-12 0,35-16-10 0,5 9-15 16,8 20-42-16,-19 18-10 15,-12 10-9-15,-10 5 1 16,-20 6 7-16,-13 1 2 0,-17 3 5 16,-5-3-1-1,-2-7-32-15,0-7-9 16,8-18-16-16,7-5-4 0,10-7 22 16,5-3 1-16,15-1 3 15,0 0 3-15,14-1 11 16,2 1 11-16,3 2 17 15,2 5 1-15,0 2-5 16,3 6-3-16,-3 2-6 16,1-1-3-16,-7-3-10 15,-2-3-46-15</inkml:trace>
  <inkml:trace contextRef="#ctx0" brushRef="#br0" timeOffset="145483.2645">16492 9873 1216 0,'-1'-4'571'0,"0"-5"-248"15,2 4-185-15,-1 2-58 16,0 0-87-16,-1 2-69 16</inkml:trace>
  <inkml:trace contextRef="#ctx0" brushRef="#br0" timeOffset="145727.0699">16491 9985 994 0,'-1'16'407'0,"1"21"-247"16,1 2-39-16,7 10-39 16,-3 0-20-16,-3 4-26 15,-4-2-8-15,-9-4-4 16,-1-5 1-16,-10-8 5 15,-1-7 3-15,-7-10 9 16,-3-10 1-16,3-14-7 16,2-8-6-16,7-11-73 15,6-4-31-15,15-8-96 16,7-4-114-16</inkml:trace>
  <inkml:trace contextRef="#ctx0" brushRef="#br0" timeOffset="146137.3887">16930 9406 1005 0,'-1'-1'466'0,"0"-2"-189"16,7 3-85-16,-6-2-59 16,17 0-15-16,49-1-29 15,-33 2-14-15,2 1-35 16,-3 2-15-16,-7 2-13 16,-2 2-6-16,-16 6-8 15,-7 3-1-15,-15 6-1 16,-3 7 4-16,-3 2 2 15,0 1 1-15,6-3-23 16,0-7-2-16,6-3 3 16,0-3-2-16,3-5 18 15,8 1-1-15,7-4-3 16,7-1 1-16,9 1 6 16,3-6 0-16,7-1 6 15,1 0-17-15,1-7-135 0,-3 1-105 16</inkml:trace>
  <inkml:trace contextRef="#ctx0" brushRef="#br0" timeOffset="146346.8082">16969 9580 914 0,'7'-3'457'15,"5"-1"-95"-15,13 6-215 16,6-2-29-16,10 0-34 16,7 1-24-16,1-4-35 15,-1 0-15-15,-1-2-118 16</inkml:trace>
  <inkml:trace contextRef="#ctx0" brushRef="#br0" timeOffset="146580.5391">17225 9221 1034 0,'14'-2'456'0,"7"0"-215"15,15 0-167-15,3 1-22 16,0 1-34-16,0 0-14 16,-8 0-112-16,-5 0-360 15</inkml:trace>
  <inkml:trace contextRef="#ctx0" brushRef="#br0" timeOffset="146715.8463">17597 9143 1094 0,'0'0'492'0,"0"6"-216"16,0 7-86-16,-2 10-102 16,2 7-18-16,0 7-47 15,2 0 25-15,6-3-607 16</inkml:trace>
  <inkml:trace contextRef="#ctx0" brushRef="#br0" timeOffset="146990.9307">17763 8697 1020 0,'13'0'459'0,"23"14"-190"0,6 18-113 15,15 39-45-15,-4 17-7 16,-10 28-17-16,-6 9-4 16,-28 18-29-16,-9 6-8 15,-24 2-8-15,-16 0-3 16,-20-30-7-16,-4-11-3 0,0-30-26 16,7-18-78-1</inkml:trace>
  <inkml:trace contextRef="#ctx0" brushRef="#br0" timeOffset="147526.9204">18676 8766 827 0,'-21'4'397'16,"-15"7"-125"-16,-9 31-182 16,-2 18-26-16,-1 31-31 15,5 12-7-15,7 20-9 16,8 1-5-16,24-8-5 0,8-9-2 16,26-26-1-16,5-15 1 15,7-12 4-15,-2-7 6 16,0-17-60-16,2-8-106 15</inkml:trace>
  <inkml:trace contextRef="#ctx0" brushRef="#br0" timeOffset="147827.0593">18917 9360 896 0,'5'-26'403'0,"12"-25"-203"16,-4-2-32-16,-2 11-41 15,-3 9-14-15,-8 11 1 16,-1 8-9-16,-3 6-39 16,-2 7-30-16,3 15-36 15,-4 8-7-15,0 23-1 16,7 10 9-16,-2 14 4 15,2 5-2-15,7-5 1 16,0-11 1-16,2-19-1 16,1-11 36-16,2-17-112 0,-4-3-66 15</inkml:trace>
  <inkml:trace contextRef="#ctx0" brushRef="#br0" timeOffset="148061.3494">19328 9200 1189 0,'2'0'515'16,"1"2"-236"-16,7 17-191 16,-1 5-47-16,4 19-13 15,1 5-2-15,-3 4-8 16,0 1-1-16,-5-12-3 15,-2-8-2-15,-5-13-47 16,0-5-57-16</inkml:trace>
  <inkml:trace contextRef="#ctx0" brushRef="#br0" timeOffset="148209.0406">19213 9399 966 0,'8'0'441'0,"16"-3"-172"0,12 1-88 16,18-4-58-16,7 1-24 16,3-2-49-16,0 3-3 15,-3 3-10-15</inkml:trace>
  <inkml:trace contextRef="#ctx0" brushRef="#br0" timeOffset="148604.5564">19892 9415 773 0,'0'-1'408'0,"5"-9"-132"16,11 3-74-16,21-4-88 0,9-4-33 15,29 4 1-15,12 0 7 16,23 1 7-16,7 1-12 16,8-5-27-1,-3-1-15-15,-10-3-38 0,-13 1-26 16,-36 3-102-16,-12 3-78 16</inkml:trace>
  <inkml:trace contextRef="#ctx0" brushRef="#br0" timeOffset="148883.2662">20373 9079 734 0,'-1'-23'368'0,"1"-33"-94"15,5 0-70-15,-4 12-44 16,4 4-5-16,-5 16-26 16,-2 9-10-16,2 13-84 15,-4 7-41-15,2 23-32 16,1 12-13-16,1 20 30 16,2 7 16-16,2 4-33 15,0 4-82-15</inkml:trace>
  <inkml:trace contextRef="#ctx0" brushRef="#br0" timeOffset="149266.8438">20088 9646 974 0,'6'-9'392'0,"8"-8"-219"16,4-4-14-16,10 13-16 15,4-3-18-15,5 8-57 16,3 6-34-16,-5 7-33 16,-9 9-8-16,-17 3 0 15,-9 6 6-15,-21 4 9 16,-11 1 10-16,-9 3-41 15,-2-4-20-15,5-6-27 16,7-8-6-16,14-9 43 16,6-3 18-16,11-7 28 15,5-2 11-15,8-3 29 16,6 1 4-16,10 5-3 16,3 0-7-16,3 6-27 15,-3 2-5-15,-4-1-1 0,-4 0 39 16,-5-4-10-16</inkml:trace>
  <inkml:trace contextRef="#ctx0" brushRef="#br0" timeOffset="149439.3043">20561 9631 1213 0,'2'-7'582'16,"-1"-11"-222"-16,-2 8-222 15,1 6-59-15,-4-1-82 16,3 6-73-16,1-1-500 16</inkml:trace>
  <inkml:trace contextRef="#ctx0" brushRef="#br0" timeOffset="149657.0122">20535 9797 798 0,'-2'22'376'0,"-4"32"-129"16,2 6-59-16,2 2-55 16,-2-2-17-16,-3-7-26 15,-2-2-7-15,-6-8-4 16,-1-5-6-16,-5-8-14 0,-1-7-7 16,-7-16 5-16,3-7-1 15,1-15-17-15,2-7-14 16,8-6-91-16,7-2-70 15</inkml:trace>
  <inkml:trace contextRef="#ctx0" brushRef="#br0" timeOffset="150162.9421">21111 9311 891 0,'4'-3'408'0,"10"1"-159"0,3 0-54 16,14 2-21-16,4 2-31 16,2 3-55-16,0 3-21 15,-14 2-41-15,-9 2-10 16,-11 7 3-16,-10 1 0 15,-16 9 1-15,-7 3 0 16,-13 5-9-16,3 0-3 16,7-4-5-16,3-2 0 15,11-12-2-15,8-3-1 0,11-6-5 16,7-5 1-16,15-9 5 16,5-1 4-16,12-8 4 15,5 5-2-15,1 3-6 16,-1 2 12-16,-11 3-105 15,3-1-78-15</inkml:trace>
  <inkml:trace contextRef="#ctx0" brushRef="#br0" timeOffset="150364.402">21072 9485 936 0,'-1'0'488'0,"4"-6"-148"16,7 2-138-16,18 3-110 0,9-4-38 15,17 5-19-15,6 0-10 16,4 2 18-16,-12-2-85 16,-6-5-55-16</inkml:trace>
  <inkml:trace contextRef="#ctx0" brushRef="#br0" timeOffset="150601.7941">21443 9190 746 0,'0'-4'439'0,"6"-1"-8"15,3 1-254-15,9 4-118 16,8 0-19-16,8 1-23 16,6 1-6-16,1-2 6 15,-6-1-51-15,-1-2-154 16,-5-2-142-16</inkml:trace>
  <inkml:trace contextRef="#ctx0" brushRef="#br0" timeOffset="150741.8193">21824 9107 475 0,'6'-11'340'15,"7"-2"-6"-15,-4 8-15 0,-5-1-25 16,-2 9-74-16,-5 5-42 16,4 7-105-16,3 11-23 15,-3 11-29-15,4 3-7 16,-2 0-7-16,-1-2 15 16,6-6-82-16</inkml:trace>
  <inkml:trace contextRef="#ctx0" brushRef="#br0" timeOffset="151120.9328">22017 8696 883 0,'9'-1'446'16,"6"-3"-107"-16,3 21-234 15,7 20-40-15,5 34-17 16,5 17-1-16,-4 23-2 15,-6 5-2-15,-20 9-15 16,-9 6-4-16,-26-3 1 0,-8-5 0 16,-11-17-2-16,-4-9 0 15,7-14-2-15,-1-10 0 16,-2-26 2-16,3-11 3 16,-1-20-44-16,3-6 32 15</inkml:trace>
  <inkml:trace contextRef="#ctx0" brushRef="#br0" timeOffset="154006.2442">22682 9639 917 0,'6'12'408'16,"1"4"-200"-16,-12 16-63 16,-11 4-12-16,-14 4-51 15,-6 3-7-15,5-7-146 16</inkml:trace>
  <inkml:trace contextRef="#ctx0" brushRef="#br0" timeOffset="154293.7609">23048 9124 1049 0,'0'0'464'0,"-1"2"-234"15,0 10-106-15,2 19-71 16,0 9-4-16,3 26 6 16,-1 9-1-16,3 1-15 15,-2-1-8-15,3-18-12 16,1-10-11-16,1-14-132 15,2-5-227-15</inkml:trace>
  <inkml:trace contextRef="#ctx0" brushRef="#br0" timeOffset="154666.981">23346 9322 1105 0,'20'-2'464'0,"13"-5"-268"16,12 6-98-16,6-2-18 16,-3 0-36-16,-2 1-13 15,-12 2-15-15,-7 0-3 16,-12 7-4-16,-8 4 0 0,-15 5 1 15,-5 7 2-15,-11 10-2 16,-2 1 0-16,-4 4-5 16,-1-2-2-1,4-4 0-15,3-1-1 0,11-8 0 16,7-3 0-16,12-7 4 16,5-8 2-16,14 0 4 15,4-5 1-15,10-1-4 16,4-4-2-16,-2 0-13 15,-2-1-48-15,-4-1-181 16</inkml:trace>
  <inkml:trace contextRef="#ctx0" brushRef="#br0" timeOffset="154864.671">23419 9497 1069 0,'6'0'442'0,"14"-1"-263"0,9 0-53 15,14-1-52-15,5-1-19 16,7 3-23-16,2 0 4 0,-8-2-125 16</inkml:trace>
  <inkml:trace contextRef="#ctx0" brushRef="#br0" timeOffset="155076.4025">23907 9149 826 0,'0'-2'472'0,"-4"-2"-97"16,3 7-130-16,1-3-154 15,2 18-39-15,16 61-15 16,-3-15 3-16,-1 16 8 15,-5 0 2-15,-9-4-9 16,-3-11-8-16,-5-18-13 16,4-5 18-16,8-12-97 15,4-7-56-15</inkml:trace>
  <inkml:trace contextRef="#ctx0" brushRef="#br0" timeOffset="155420.7186">24183 9346 1090 0,'10'0'435'15,"8"0"-249"-15,13 5-112 16,1 4-6-16,8 6 0 15,1 1-7-15,1 6-30 16,0-5-8-16,-8-4-7 16,-5-1-2-16,-16-5 0 15,-4 0 0-15,-11 2-1 16,-9 3 1-16,-12 3-1 16,-4 6-2-16,-6 0-2 15,5-3-1-15,6 2-4 16,4-2 0-16,10-4-29 15,0-1-32-15,8 0-97 16,3-5-88-16</inkml:trace>
  <inkml:trace contextRef="#ctx0" brushRef="#br0" timeOffset="155800.7562">24940 9397 951 0,'-7'-10'464'0,"-5"-8"-170"0,-10 6-148 16,-4 2-42-16,-1 9-66 15,-3 5-25-15,3 10-26 16,1 6-13-16,-2 11-8 15,5 8 2-15,7 3 8 16,3 1 6-16,17-3 14 16,7-5 4-16,18-2 7 15,7-3 7-15,8-10 7 16,4-5 1-16,6-15 21 16,-2-8 20-16,-5-11 23 15,-9-6 18-15,-18-7 11 16,-10-1-14-16,-19 1-9 15,-13-4-19-15,-13-1-38 16,0 3-17-16,3 2 344 16</inkml:trace>
  <inkml:trace contextRef="#ctx0" brushRef="#br0" timeOffset="160455.2401">423 11250 701 0,'12'-8'333'0,"5"-7"-113"16,20 0-91-16,7 5-18 15,-1 10-22-15,-4 7-21 16,-15 13-22-16,-9 4 4 16,-18 13 3-16,-4 7 0 15,-10 7-8-15,-6-4-12 16,3-7-11-16,-1-10-2 0,4-14-6 15,10-4-11-15,8-12-11 16,5-5-6-16,9-11 0 16,4-6 7-16,2-7 9 15,-1-4 3-15,-5-1 4 16,-3 6 0-16,-3 0 1 16,-4 10 2-16,-4 8 10 15,-1 9-3-15,-7 15 4 16,2 8-3-16,-2 11-11 15,2 2 0-15,10-2-8 16,7-4-1-16,9-10-33 16,9-8-63-16,10-11-168 15,3-9-167-15</inkml:trace>
  <inkml:trace contextRef="#ctx0" brushRef="#br0" timeOffset="160841.4601">1077 11279 662 0,'8'-2'343'0,"-2"8"-57"0,-8 10-34 15,-8 18-57-15,-6 4-24 16,-6 1-72-16,3-2-29 16,-5-11-35-16,-1-7 5 15,5-17-54-15,1-3-15 16,4-19-26-16,1-5-14 0,5-4 40 16,2-4 7-16,7 3 15 15,5 4 0-15,6 4 8 16,2 6 6-1,4 11-6-15,4 5-1 0,6 15-6 16,0 3 0-16,0 9 6 16,-3 1 1-16,-2-2 3 15,-3-2 1-15,0-10 3 16,-4-6 0-16,-5-9 0 16,6-3-1-16,-2-11-1 15,0-4 0-15,2-6 4 16,-7-3 4-16,-3 0-3 15,1 5 20-15,-1 10 5 16,-1 7-1-16,-1 19 17 16,0 10-16-16,-1 13-5 15,3 4 1-15,3-1 23 16,4-4-37-16</inkml:trace>
  <inkml:trace contextRef="#ctx0" brushRef="#br0" timeOffset="161730.9364">2567 11351 667 0,'-3'8'315'0,"-2"16"-95"16,-6 6-46-16,-5 12-38 0,-7-1-22 15,-8-3-48-15,-1-1-25 16,-5-15-13-16,6-7-2 16,3-14-22-16,5-5-11 15,10-12-20-15,3-4-6 16,10-6 8-16,0-3 7 15,4 0 39-15,7 6 18 16,3 6 23-16,5 6-1 16,7 18-31-16,4 6-14 15,5 18-13-15,-1 2 2 0,-3 3 7 16,-5 2 35-16,-1-8-136 16</inkml:trace>
  <inkml:trace contextRef="#ctx0" brushRef="#br0" timeOffset="162117.5016">2449 11308 1200 0,'-3'-2'458'0,"-3"2"-361"16,8 5-69-16,-2-5-56 15,7 2 4-15,23 21-59 16,36 30-26-16,-27-25-9 15,-1-3-7-15,6 5 79 16,-3-3 55-16,0-7 60 16,-1 1 20-16,-2-12 21 0,5-2-18 15,-3-7-21-15,2-3-5 16,-9-7-7-16,-7-4-3 16,-7-5-16-16,-11-3-7 15,-11 0-1-15,-4 4 5 16,-15 3-22-16,-3 7-9 15,-3 10-14-15,-5 7-12 16,6 16 4-16,4 3-1 0,7 13 0 16,4 0 2-16,11 4 5 15,3 3 1-15,12-5 5 16,4 1 2-16,5-8-11 16,4-5-40-16</inkml:trace>
  <inkml:trace contextRef="#ctx0" brushRef="#br0" timeOffset="162429.9981">3444 11455 844 0,'2'9'404'0,"-4"10"-135"16,-3 1-63-16,-10 0-58 15,-5 0-29-15,-6-4-49 0,-4-4-16 16,0-5-20-16,4-6-6 16,0-5-8-16,2-3-5 15,7-5-11-15,-2-1-5 16,13-1-13-16,6-1-7 16,10 3-5-16,8 2 6 15,8 9 8-15,1 6 7 16,8 10 15-16,2 7 4 15,2 8 12-15,-2-1-1 0,-7 3-1 16,-7 0 0-16</inkml:trace>
  <inkml:trace contextRef="#ctx0" brushRef="#br0" timeOffset="163142.5856">2771 12754 944 0,'-1'0'442'16,"-2"4"-168"-16,4 28-182 15,3 12-6-15,0 26-10 16,0 11 0-16,-4 8 4 16,1 0-36-16,-1-1-17 15,1-4-14-15,0-18-93 16,1-8-82-16</inkml:trace>
  <inkml:trace contextRef="#ctx0" brushRef="#br0" timeOffset="163366.823">3067 12830 978 0,'2'-10'419'0,"-1"-11"-226"0,4 11-37 16,-7 21-60-16,1 12-18 16,-2 27-38-16,4 16-6 15,2 13-14-15,0 9-5 16,9 1-3-16,-4-9 3 0,6-9-89 16,2-13-72-1</inkml:trace>
  <inkml:trace contextRef="#ctx0" brushRef="#br0" timeOffset="163557.1276">2743 13233 1191 0,'8'-2'471'0,"15"1"-300"16,15 1-76-16,19 1-42 15,8 3-13-15,9-1-13 16,1 2 2-16</inkml:trace>
  <inkml:trace contextRef="#ctx0" brushRef="#br0" timeOffset="164046.9743">3363 13290 1034 0,'6'9'429'0,"4"18"-251"16,-5 5-26-16,-5 2-36 15,-2-2-25-15,-5-9-37 16,-1-2-13-16,1-12-14 15,1-1 0-15,3-4-30 16,1-11-10-16,6-5-20 16,7-1-7-16,6-7 22 15,4 5 7-15,4 3 4 16,-3 1-1-16,-2 12 7 16,-2 2 4-16,-5 11 13 15,0 3 5-15,-2 2-1 16,-5 2-2-16,-2-6-3 15,-2-4-1-15,0-9-2 16,3-2-1-16,0-10-17 16,0-6-11-16,5-6-10 15,0-7-1-15,7 4 15 0,1 1 8 16,-3 7 4-16,-2 7 1 16,0 12 15-16,-4 6 5 15,-3 13 16-15,0 5 0 16,-3 4-13-16,2 5-5 15,3-7 22-15,0-2-53 16,4-8-107-16</inkml:trace>
  <inkml:trace contextRef="#ctx0" brushRef="#br0" timeOffset="164199.3993">3875 13399 978 0,'-2'5'510'0,"0"8"-111"15,-2 7-171-15,3 5-117 16,1 3-39-16,1-3-49 16,-1-2 8-16,5-6-94 15</inkml:trace>
  <inkml:trace contextRef="#ctx0" brushRef="#br0" timeOffset="164365.3873">3872 13127 1181 0,'-3'-4'569'0,"0"-5"-222"0,1 5-177 16,5 7-156-16,3-2-21 16,-6-1-141-16</inkml:trace>
  <inkml:trace contextRef="#ctx0" brushRef="#br0" timeOffset="164594.7833">4017 13499 998 0,'1'13'447'0,"5"11"-220"16,-2-8-42-16,0-5-66 16,2-5-22-16,1-10-27 15,-3-3-8-15,9-12-18 16,-2-3-11-16,4-4 4 15,5 2 10-15,1 8 5 16,2 3 5-16,0 13-16 16,-1 6-11-16,-7 10-7 15,-3 4-5-15,-6 6 18 16,-3 4-26-16</inkml:trace>
  <inkml:trace contextRef="#ctx0" brushRef="#br0" timeOffset="165014.8592">4722 12799 947 0,'-16'12'413'0,"-25"19"-216"16,0 10-33-16,10 22-61 15,1 5-26-15,21 11-43 16,11 2-16-16,18-3-16 16,11-2 0-16,6-19 10 15,-3-11-17-15,4-22-112 16,-2-12-100-16</inkml:trace>
  <inkml:trace contextRef="#ctx0" brushRef="#br0" timeOffset="165404.4708">4945 12991 942 0,'5'0'402'0,"5"1"-197"16,10 9-70-16,5 2-45 16,3 0-4-16,10 0-20 15,1-4-9-15,0-1-16 16,-3 1-7-16,-12-2-6 16,-6-2-2-16,-8 1-6 15,-6-2-4-15,-6 2-8 16,-7 4-5-16,-7 6-2 15,-5 6-1-15,-11 7 1 16,-1 2 1-16,0-4 2 16,2 1 0-16,12-7 1 15,4-2-2-15,10-5 3 16,1-1 3-16,11-2 5 16,9 1 3-16,16-6-3 15,6 1-3-15,5-3-4 16,0-2 16-16,-6-2-86 15,-4-1-60-15</inkml:trace>
  <inkml:trace contextRef="#ctx0" brushRef="#br0" timeOffset="165609.7186">4972 13143 1228 0,'0'0'497'0,"5"1"-303"16,6 1-59-16,14 4-61 16,7 3-7-16,11-1-22 15,3 3-14-15,0-4-21 16,-2-2-57-16</inkml:trace>
  <inkml:trace contextRef="#ctx0" brushRef="#br0" timeOffset="165841.9545">5415 12823 1191 0,'13'14'491'0,"3"8"-266"16,10 22-131-16,-2 4 1 15,2 15-13-15,2 1-8 16,-15 2-23-16,-4 9-21 16,-16-1-3-16,-5-4-3 15,1-12-11-15,-1-13-34 16,7-18 178-16</inkml:trace>
  <inkml:trace contextRef="#ctx0" brushRef="#br0" timeOffset="166329.9233">6071 13131 859 0,'13'-2'385'0,"14"0"-189"16,14 0-44-16,14 2-62 15,3 4-28-15,3-2-28 16,-11-1-8-16,-16 0-47 16,-6 1-65-16</inkml:trace>
  <inkml:trace contextRef="#ctx0" brushRef="#br0" timeOffset="166536.3593">6108 13286 1154 0,'11'-3'466'0,"19"-1"-286"0,10 1-18 15,12 2-47-15,2 1-24 16,-10 1-46-16,1 2-6 15,-7-1-204-15</inkml:trace>
  <inkml:trace contextRef="#ctx0" brushRef="#br0" timeOffset="167578.7755">7345 13340 544 0,'-71'-1'285'0,"-65"1"-82"15,18 1-53-15,51-1-29 16,35 0-27-16,44-4-31 15,29-1-21-15,59 0-52 16,19-2-2-16,66 1 23 16,24 2 6-16,57-2 10 15,26 4 0-15,35-1-13 16,16 0-8-16,8 1 23 16,-1-1 7-16,-6 3 22 15,-8 0 9-15,-15 0-26 16,-6 1-4-16,-17-1-23 15,-14 3-5-15,-25 1-1 16,-20 1-1-16,-44-2-34 16,-18 2-59-16,-47 1-112 0,-22-2-33 15</inkml:trace>
  <inkml:trace contextRef="#ctx0" brushRef="#br0" timeOffset="171038.8468">8310 12238 695 0,'-22'9'408'15,"-15"11"25"-15,-12 29-286 16,2 16-35-16,6 21-34 16,9 11-26-16,18 2-36 15,9 3-10-15,12-8-1 16,7-11 2-16,16-23-10 15,7-15-48-15,13-23-162 16</inkml:trace>
  <inkml:trace contextRef="#ctx0" brushRef="#br0" timeOffset="171378.4713">8444 12815 807 0,'2'-7'412'0,"2"-3"-124"16,6-10-123-16,4-2-23 16,3-7-25-16,1-5-5 15,-5-4-6-15,1 3-17 16,-5 5-32-16,-1 5-5 0,-5 10-17 15,-3 6 5-15,0 5-16 16,-3 8-22-16,3 13-21 16,2 6-11-16,2 18 4 15,4 8 8-15,2 12 11 16,-4 4 6-16,3-3 7 16,-3-7 6-16,2-13-64 15,4-7-75-15</inkml:trace>
  <inkml:trace contextRef="#ctx0" brushRef="#br0" timeOffset="171608.8288">8839 12763 1192 0,'6'2'527'0,"7"-2"-257"16,11-2-123-16,9 1-20 15,15 0-56-15,-1 0-27 16,8-1-20-16,1-1-57 0</inkml:trace>
  <inkml:trace contextRef="#ctx0" brushRef="#br0" timeOffset="171951.7618">9528 12542 760 0,'2'-10'396'0,"1"-18"-87"15,4-1-75-15,6-3-63 16,0-5-28-16,2 2-39 0,-1 0-16 16,-6 7-23-16,-4 7-7 15,-4 11-23-15,-2 6-18 16,-5 9-25-16,0 11-12 15,1 18-13-15,4 11 0 16,8 12 11-16,4 2 8 16,6-1 4-16,4-8-63 15,-1-9-202-15</inkml:trace>
  <inkml:trace contextRef="#ctx0" brushRef="#br0" timeOffset="172159.5784">9352 12739 1257 0,'8'0'506'0,"19"0"-330"16,9 0-42-16,20 1-57 15,9 3-23-15,9 2-26 16,-3-2 14-16,-11-2-123 15,-6 1-82-15</inkml:trace>
  <inkml:trace contextRef="#ctx0" brushRef="#br0" timeOffset="172505.6922">9500 12971 929 0,'-1'-9'419'16,"1"-9"-186"-16,6-1-46 16,15-1-37-16,7 1-19 15,11 5-30-15,3 8-27 0,-2 13-47 16,-9 9-10-16,-16 9-3 16,-10 8 8-16,-21 0 9 15,-10 1 2-15,-10-1-6 16,-9-8-7-16,1-7-5 15,1-6-2-15,6-12-9 16,8-2-11-16,12-1-11 16,6-4-9-16,12 0-3 15,7 0 3-15,15-2 11 16,7 4 8-16,8 6 15 16,3 8 7-16,0 5-3 15,-2 4 9-15,-3 1 417 16</inkml:trace>
  <inkml:trace contextRef="#ctx0" brushRef="#br0" timeOffset="172979.793">10072 12706 811 0,'8'-3'438'15,"7"0"-85"-15,13 0-168 16,4 1-22-16,7 2-61 16,4 0-25-16,-10 5-45 15,-4 2-10-15,-12 2-11 16,-8 4-2-16,-7 3-2 16,-12 6-1-16,-12 9-1 15,-5 4-3-15,-8 8-2 16,3-2 1-16,5-6 2 15,5-3 0-15,11-15-1 16,9-3 0-16,11-5 0 0,10-1 1 16,11-3 2-16,2-3 0 15,6-1-1-15,-4-2-2 16,0 0-98-16,0-3-45 16</inkml:trace>
  <inkml:trace contextRef="#ctx0" brushRef="#br0" timeOffset="173186.2018">10067 12872 1296 0,'4'-1'516'0,"9"-1"-341"15,11 2-44-15,16 2-74 16,8 3-12-16,2-2-24 15,2 0-2-15,-4-5-84 16,-5-5 2-16</inkml:trace>
  <inkml:trace contextRef="#ctx0" brushRef="#br0" timeOffset="173389.2628">10367 12582 1177 0,'6'4'473'0,"5"-2"-271"16,15 3-159-16,4 1-22 15,12-4 13-15,1 1-57 16,1-2-434-16</inkml:trace>
  <inkml:trace contextRef="#ctx0" brushRef="#br0" timeOffset="173518.492">10753 12528 934 0,'1'5'493'0,"-1"9"-121"16,0 3-140-16,0 9-110 15,0 4-48-15,6 3-42 16,3-3-15-16</inkml:trace>
  <inkml:trace contextRef="#ctx0" brushRef="#br0" timeOffset="173807.7899">10867 12121 967 0,'1'0'520'15,"12"7"-75"-15,7 14-254 16,11 32-115-16,1 20-12 16,-1 26-15-16,-8 4-9 15,-16 12-16-15,-8-1-2 16,-21-2-3-16,-6-1-1 0,-12-17-3 15,-1-10-8-15,-3-23-41 16,-2-8-23 0</inkml:trace>
  <inkml:trace contextRef="#ctx0" brushRef="#br0" timeOffset="175641.495">7170 13537 786 0,'-21'13'419'0,"-20"21"-121"15,-3 15-71-15,7 34-65 16,9 16-54-16,21 21-36 16,14 3-23-16,21-12-28 15,12-11-1-15,18-23-28 16,9-16-63-16</inkml:trace>
  <inkml:trace contextRef="#ctx0" brushRef="#br0" timeOffset="177216.4963">7341 14058 467 0,'1'2'310'16,"3"-4"-4"-16,6-5-110 15,1-8-34-15,1-19-24 16,4 0-19-16,-5-11-20 16,3 3-9-16,3 6-24 15,-5 1-4-15,-2 14-1 16,-3 9-10-16,-7 16-40 15,1 15-11-15,1 22-27 16,1 10 2-16,4 18 18 16,-4-2 3-16,0-2 7 15,-1-4 5-15,3-15-35 16,4-6-73-16</inkml:trace>
  <inkml:trace contextRef="#ctx0" brushRef="#br0" timeOffset="177423.9387">7817 13874 1316 0,'-3'9'505'0,"1"16"-350"16,2 9-54-16,9 9-15 15,5 8-17-15,1 2-25 16,0 1-6-16,-4-7-28 15,-3-7-48-15,-4-14-129 16</inkml:trace>
  <inkml:trace contextRef="#ctx0" brushRef="#br0" timeOffset="177577.1007">7632 14131 1034 0,'10'-1'476'15,"7"-3"-185"-15,16-1-182 16,11 3-27-16,13-5-44 16,5-1-16-16,0 4-55 15,-3 0-69-15</inkml:trace>
  <inkml:trace contextRef="#ctx0" brushRef="#br0" timeOffset="177891.5225">8360 13911 1149 0,'-6'0'511'16,"-10"-2"-264"-16,-5 6-62 0,-5 10-96 16,-1 5-42-16,4 15-47 15,3 4-7-15,14 7-8 16,3 2 2-16,14-6 9 15,9 0 1-15,9-14 2 16,2-9-1-16,0-17 6 16,-4-10 7-16,1-14 12 15,-4-6 18-15,-8-9 18 16,0 4 0-16,-14 1-5 16,-4-1-16-16,-9 11-26 15,-6-3-6-15,-2 7-48 16,4 9-58-16</inkml:trace>
  <inkml:trace contextRef="#ctx0" brushRef="#br0" timeOffset="178048.4667">8613 14231 1177 0,'-3'2'539'0,"-2"2"-215"15,4-4-233-15,1 0-53 16</inkml:trace>
  <inkml:trace contextRef="#ctx0" brushRef="#br0" timeOffset="178408.8659">8721 14019 1108 0,'4'2'511'0,"8"3"-174"0,10 12-251 15,5 4-17-15,3 8-28 16,-2 4-3-16,-7 2-11 16,-12 2-5-16,-9-3-10 15,-9-3-27-15,-11 0-47 16,1-4-44-16,-5-12-60 15,3-8-19-15,6-16-118 16,5-6 21-16,17-14 61 16,6-8 76-16,9-8 254 0,2-1 68 15,-1 0 100-15,0 1 18 16,-7 7-23-16,-9 0-17 16,-10 11-69-16,-10 12-49 15,-13 13-67-15,-6 4-34 16,-6 14-24-16,2 2-35 15,7 0-63-15</inkml:trace>
  <inkml:trace contextRef="#ctx0" brushRef="#br0" timeOffset="178926.8233">9092 14102 885 0,'0'-1'451'0,"6"-6"-97"0,7 3-146 16,17 3-81-16,7-3-20 15,9 4-45-15,-1 0-16 16,-9 0-24-16,-6 4-5 15,-16 0-3-15,-11-3 1 16,-7 8-4-16,-8 4-3 0,-7 13-3 16,0 7-3-16,-10 2-2 15,3 0 0 1,7-4 0-16,3-2 1 0,15-11-3 16,5 0 0-16,8-8 1 15,9-2 0-15,2-3 3 16,1-2 1-16,3-3 2 15,-5-2-12-15,2-3-107 16,-2-4-35-16</inkml:trace>
  <inkml:trace contextRef="#ctx0" brushRef="#br0" timeOffset="179112.7273">9120 14244 1172 0,'0'0'527'16,"0"-3"-282"-16,9 1-57 16,18 0-100-16,9-1-42 15,15 3-26-15,2 3-6 16,-8-2-30-16,-1-1-62 16</inkml:trace>
  <inkml:trace contextRef="#ctx0" brushRef="#br0" timeOffset="179311.7797">9337 13920 826 0,'10'1'352'0,"5"-1"-166"15,10 1-115-15,6 2-34 16,4-1 22-16,4-2-289 16</inkml:trace>
  <inkml:trace contextRef="#ctx0" brushRef="#br0" timeOffset="179440.0644">9653 13804 1215 0,'1'6'493'0,"1"10"-327"0,0 9-63 16,3 10-61-16,-1 3-21 16,0 8 37-16</inkml:trace>
  <inkml:trace contextRef="#ctx0" brushRef="#br0" timeOffset="179677.6983">9782 13657 1240 0,'4'0'580'0,"4"6"-235"16,3 6-165-16,7 22-120 16,3 12-15-16,5 24-10 15,1 11-3-15,-14 5-6 16,-9 5-2-16,-19-1-5 15,-13-1-2-15,-2-2-16 16,-2-17-40-16,3-15 409 16</inkml:trace>
  <inkml:trace contextRef="#ctx0" brushRef="#br0" timeOffset="180122.51">10331 13632 662 0,'-8'-3'383'0,"-13"3"-25"15,-9 12-127-15,-8 20-89 16,-4 15-23-16,1 31-47 16,11 9-25-16,20 16-33 15,12 5-10-15,18-10-4 16,6-5 2-16,12-20 6 16,2-15-12-16,5-21-122 0,-5-12-101 15</inkml:trace>
  <inkml:trace contextRef="#ctx0" brushRef="#br0" timeOffset="180397.8307">10438 14183 889 0,'5'-14'397'0,"5"-21"-178"16,2 1-20-16,2-7-49 15,0 0-9-15,-1 4-24 16,-5-2-11-16,-1 14-25 16,-2 7-19-16,-4 12-39 15,1 9-15-15,-4 16-8 16,1 9 0-16,1 19 4 16,-2 6 2-16,5 7-1 15,2 1 1-15,3-8 2 16,7-6-42-16,0-12-29 15</inkml:trace>
  <inkml:trace contextRef="#ctx0" brushRef="#br0" timeOffset="180640.9783">10683 14136 1080 0,'-2'-1'515'0,"6"-1"-184"15,10 2-118-15,15-2-92 16,5 2-30-16,9-4-43 16,3 4-14-16,3 0-81 15,0-2 230-15</inkml:trace>
  <inkml:trace contextRef="#ctx0" brushRef="#br0" timeOffset="181087.9798">11200 13928 853 0,'-11'8'405'16,"-17"13"-188"-16,1 10-46 16,1 11-90-16,4 5-32 0,17 7-24 15,5-2-14-15,15-4-9 16,8-3 2-16,13-17 8 16,3-13 14-16,3-22 43 15,1-11 22-15,-13-18 34 16,0-5 9-16,-14-4-19 15,-9 1-18-15,-13 5-35 16,-11 0-21-16,-9 9-29 16,3 1-11-16,1 15-54 15,3 5-68-15</inkml:trace>
  <inkml:trace contextRef="#ctx0" brushRef="#br0" timeOffset="181231.0834">11460 14247 1042 0,'-4'5'540'0,"-3"3"-146"0,1-1-166 16,3-4-132-16,3-3-80 16</inkml:trace>
  <inkml:trace contextRef="#ctx0" brushRef="#br0" timeOffset="181580.9713">11580 13980 1367 0,'7'8'543'0,"9"10"-376"16,8 5-8-16,4 10-63 15,1-2-18-15,-1 4-28 16,-7-1-11-16,-7-3-17 15,-7 0 0-15,-11-8-37 16,-1-3-29-16,-10-12-72 16,0-4-49-16,0-4-69 15,0-4 7-15,2-3 40 16,-3-3 44-16,10-7 99 16,5-1 14-16,14-10 22 15,10-6 15-15,8-7 55 16,-1-5 40-16,-6-1 97 15,-7 3 23-15,-18 3 11 16,-7 6-19-16,-18 14-77 0,-8 7-40 16,-10 20-70-16,-3 8 9 15,10 9-142-15</inkml:trace>
  <inkml:trace contextRef="#ctx0" brushRef="#br0" timeOffset="182017.361">11918 14040 1083 0,'6'-5'485'0,"12"-1"-217"15,4-1-56-15,9-1-56 16,2 7-32-16,2 1-49 16,-3 4-24-16,-5 4-29 15,-7 0-5-15,-9 3-6 16,-9 1-1-16,-11 5-2 15,-8 5-2-15,-9 2-4 16,0 5-2-16,0-1 0 0,3-3 1 16,11-4-1-1,3-5 0-15,12-6 0 0,7-2-1 16,16-2 1-16,8-2 0 16,9-3 2-16,-2 1 0 15,-4-2-14-15,-2-2-34 16,-8-4-126-16</inkml:trace>
  <inkml:trace contextRef="#ctx0" brushRef="#br0" timeOffset="182213.8858">11991 14180 807 0,'-3'0'467'0,"-4"0"-62"16,9-2-137-16,-2 1-110 15,18-1-63-15,56-5-62 16,-22 2-10-16,0-2 5 16,-2-1-44-16,-4-1-104 15,-5-2-215-15</inkml:trace>
  <inkml:trace contextRef="#ctx0" brushRef="#br0" timeOffset="182426.9572">12149 13799 1255 0,'9'-1'537'0,"9"-1"-302"0,9 2-125 16,6-2-32-16,7 1-48 15,0-1 9-15,1-1-104 16,-4 2-10-16</inkml:trace>
  <inkml:trace contextRef="#ctx0" brushRef="#br0" timeOffset="182572.7377">12579 13698 953 0,'3'6'523'15,"-3"3"-62"-15,0 11-303 16,1 6-47-16,0 9-61 16,4 2-22-16,0 0-23 15</inkml:trace>
  <inkml:trace contextRef="#ctx0" brushRef="#br0" timeOffset="182851.865">12719 13462 1137 0,'6'10'507'0,"2"26"-180"15,5 11-122-15,4 25-23 16,-9 12-13-16,-7 22-58 16,-6 7-23-16,-11 6-43 15,-4-2-15-15,-8-10-10 16,-6-5-34-16,0-13-28 16</inkml:trace>
  <inkml:trace contextRef="#ctx0" brushRef="#br0" timeOffset="184304.7487">12413 13332 874 0,'1'0'399'0,"11"-3"-143"16,8-3-42-16,21-5-54 15,13 1-1-15,12 1-47 16,5 4-26-16,2 4-37 15,-7-3-11-15,-3-1-150 16,-2-5-469-16</inkml:trace>
  <inkml:trace contextRef="#ctx0" brushRef="#br0" timeOffset="231028.9267">13346 13316 754 0,'0'1'476'15,"-1"1"3"-15,0 0-224 16,-1-2-21-16,1 0-41 16,1 0-27-16,-1 0-45 15,1 0-30-15,-1 0-34 16,0 0 5-16,0 0-91 15</inkml:trace>
  <inkml:trace contextRef="#ctx0" brushRef="#br0" timeOffset="232014.7924">13762 13366 523 0,'-14'-3'264'16,"-12"-1"-80"-16,44-1-125 16,25-1-19-16,50 0-1 15,25 0 25-15,48 3 49 16,26 1 2-16,40 3-13 15,21 2-22-15,27 6-34 16,-54 0 11 0,-113-5-3-16,0 1-1 15,350 10-1-15,4 1-20 0,-4-5-11 16,-171-8-5-16,-12-1-5 16,-16-2 0-16,-25 0-2 15,-18 0-8-15,-47 3-92 16,-26 4-396-16</inkml:trace>
  <inkml:trace contextRef="#ctx0" brushRef="#br0" timeOffset="232569.0928">16086 13104 440 0,'4'-5'293'0,"-3"-2"-18"15,9-6-80-15,3-5-28 16,-4-10-22-16,7-6-5 16,-4-13-8-16,1 1-9 15,4-3-11-15,-2-1-11 16,-2 12-23-16,-2 2-13 16,-6 12-33-16,-2 7-11 15,1 8-14-15,-4 2-1 0,2 10-14 16,2 6 4-16,9 17-5 15,3 15-2-15,4 23 12 16,-2 10-4-16,-8 5-8 16,-1-2-70-16</inkml:trace>
  <inkml:trace contextRef="#ctx0" brushRef="#br0" timeOffset="233122.702">13832 13679 781 0,'-20'18'307'15,"-22"32"-200"-15,3 12-18 16,10 19-13-16,11 4-7 16,15-1-3-16,8-5 6 15,12-15-4-15,4-3-10 16,8-8-24-16,-1-3-11 0,7-14 0 16,2-9-23-16,6-19-244 15</inkml:trace>
  <inkml:trace contextRef="#ctx0" brushRef="#br0" timeOffset="233479.03">14085 14188 759 0,'0'-9'316'0,"3"-13"-170"16,2-3-11-16,-2-9 6 15,6-1-1-15,-6-7-1 16,-1 0-7-16,3 3-22 0,-2 4-9 16,2 15-23-16,-4 5-21 15,-1 13-32-15,0 5-18 16,-1 15-22-16,1 4 5 15,0 16 10-15,5 5 1 16,2 2 1-16,1 4-2 16,2-2 1-16,-4-5 0 15,-1-6 6-15,2-3-2 16,1-13-141-16,6-3-100 0</inkml:trace>
  <inkml:trace contextRef="#ctx0" brushRef="#br0" timeOffset="233727.8945">14340 14160 948 0,'0'-4'422'0,"14"1"-155"16,7-3-79-16,23 4-52 16,12-2 0-16,5 4-47 15,-3-1-27-15,-7 1-35 0,-7 2 4 16,-4 1-38-16</inkml:trace>
  <inkml:trace contextRef="#ctx0" brushRef="#br0" timeOffset="234100.0302">15019 13844 930 0,'-4'-27'430'0,"0"-25"-190"15,0 11-34-15,5 18-44 16,1 9-43-16,-2 12-56 15,2 4-30-15,-2 11-53 16,0 7 6-16,2 15 13 0,-2 5 2 16,1 13 5-16,4 1 0 15,6 1 36-15,2-6-70 16,6-8-163-16</inkml:trace>
  <inkml:trace contextRef="#ctx0" brushRef="#br0" timeOffset="234311.8977">14869 14131 887 0,'8'-4'411'0,"8"2"-164"0,16-2-126 15,10 3-19-15,13 1-42 16,2 0-17-16,0-2-23 15,1-3-3-15,-5 1-36 16,-5-3-72-16,-8 5-312 16</inkml:trace>
  <inkml:trace contextRef="#ctx0" brushRef="#br0" timeOffset="234674.8325">14823 14353 1017 0,'4'-9'416'15,"10"-9"-234"-15,8-2-42 16,16 4-28-16,7 2-17 16,8 12-39-16,-1 7-17 15,-17 17-20-15,-8 1-4 16,-26 13 4-16,-11 1 3 15,-18 8 1-15,-12-1-1 16,-7-6-26-16,1-7-6 16,8-11-8-16,8-9 0 0,14-10 13 15,4-4 0 1,13-6-10-16,8 2-2 0,12 0 17 16,7 3 5-16,8 4 14 15,4 3 3-15,-2 2-15 16,-1 7 1-16,-8-2 1 15,-4 1-3-15,-7-2-113 16,1-7-210-16</inkml:trace>
  <inkml:trace contextRef="#ctx0" brushRef="#br0" timeOffset="234814.5272">15231 14364 1017 0,'0'-5'398'0,"1"-7"-286"0,0 4-50 16,4 4-123-16,-2-1-297 16</inkml:trace>
  <inkml:trace contextRef="#ctx0" brushRef="#br0" timeOffset="235009.1171">15255 14481 746 0,'1'24'412'0,"-1"17"-104"0,-2 7-76 16,-2 4-37-16,-6 2-54 16,2 4-19-16,0-2-65 15,-1-3-13-15,-2-12-14 16,-2-9-2-16,-4-15 4 16,1-10-10-16,0-14-54 15,-1-10-78-15,3-15-225 16</inkml:trace>
  <inkml:trace contextRef="#ctx0" brushRef="#br0" timeOffset="235438.9107">15529 14095 553 0,'7'-3'375'0,"14"-3"62"16,3-1-161-1,7 3-92-15,3 1-32 0,-2 2-70 16,3-2-29-16,-5 3-33 15,-4 3-7-15,-11 6-9 16,-8 3-3-16,-16 2-2 16,-9 7-1-16,-10 8 1 15,-4 6-2-15,2 0-3 16,5-2 0-16,7-7-1 16,5 0 1-16,13-8 3 15,1-3-1-15,13-6 27 16,5-4 13-16,9-5 14 15,9-2 3-15,5-5-24 16,2 1 1-16,-4-2-98 16,-5 2-72-16</inkml:trace>
  <inkml:trace contextRef="#ctx0" brushRef="#br0" timeOffset="235643.9262">15569 14209 1014 0,'3'0'476'15,"4"0"-150"-15,8 2-154 16,13 1-89-16,5-1-17 16,16-2-40-16,0 0-9 15,4-5-63-15,-6-2-56 0</inkml:trace>
  <inkml:trace contextRef="#ctx0" brushRef="#br0" timeOffset="235868.7759">15849 13875 1131 0,'6'-1'458'0,"10"-1"-276"15,9 2-99-15,14-1-43 16,3-1-14-16,-3-3-52 0,-9 2-75 16</inkml:trace>
  <inkml:trace contextRef="#ctx0" brushRef="#br0" timeOffset="236127.5833">16195 13761 523 0,'0'0'377'15,"0"1"23"-15,0 6-162 16,0-7-65-16,1 14-77 16,7 51-33-16,-2-20-92 15,-3-1-314-15</inkml:trace>
  <inkml:trace contextRef="#ctx0" brushRef="#br0" timeOffset="236395.9077">16312 13545 1115 0,'15'13'441'15,"22"24"-273"-15,7 11-24 0,0 26-20 16,-7 15-17-16,-18 13-43 16,-11 3-20-16,-15 2-29 15,-11-5 1-15,-11-7-4 16,-3-5-58-16</inkml:trace>
  <inkml:trace contextRef="#ctx0" brushRef="#br0" timeOffset="236859.6784">16920 13648 934 0,'-24'1'379'0,"-26"10"-234"15,0 11-60-15,8 23-23 16,11 17-6-16,16 23-11 16,8 7-7-16,16 2-23 15,6-4-4-15,7-10 3 16,1-6 2-16,-2-11-14 16,-1-8-44-16</inkml:trace>
  <inkml:trace contextRef="#ctx0" brushRef="#br0" timeOffset="237152.7206">17072 14133 653 0,'0'-12'379'15,"0"-16"-27"-15,2-6-123 16,3-8-80-16,-2-6-23 15,4 2-28-15,-3 6-15 16,-2 14-33-16,-2 8-10 16,0 12-18-16,0 6-20 0,-1 9-2 15,1 15-2-15,0 16-4 16,0 12 7-16,6 9 9 16,-2-2-1-16,8-1 0 15,-4-9 1-15,3-8-10 16,2-6-45-16,-4-13-114 15</inkml:trace>
  <inkml:trace contextRef="#ctx0" brushRef="#br0" timeOffset="237377.4971">17424 13931 806 0,'-3'-3'489'0,"-1"-6"-50"0,1 9-173 16,5 13-141-16,1 10-51 16,7 17-38-16,1 6-3 15,1 3-12-15,1 3-4 16,-6-6-3-16,-1-4-4 16,-4-13-58-16,-4-7-49 15,-2-13-193-15</inkml:trace>
  <inkml:trace contextRef="#ctx0" brushRef="#br0" timeOffset="237547.9027">17298 14121 799 0,'8'0'408'0,"12"0"-78"16,8 2-107-16,19 0-69 15,1 1-31-15,4 2-60 16,-1-3 16-16,-3 1-138 15,3-3-362-15</inkml:trace>
  <inkml:trace contextRef="#ctx0" brushRef="#br0" timeOffset="238017.5224">17983 14037 739 0,'1'-10'384'0,"2"-18"-98"15,5-4-49-15,1-13-66 16,-3-6-16-16,0 2-26 16,-1 4-29-16,-2 15-50 15,1 7-21-15,-4 15-35 16,-1 3-11-16,2 14-12 16,0 10-2-16,5 20 1 15,2 11 16-15,3 7-12 16,4 2-46-16,1-7-174 0</inkml:trace>
  <inkml:trace contextRef="#ctx0" brushRef="#br0" timeOffset="238228.2001">17781 14131 775 0,'7'1'348'15,"16"-1"-145"-15,14 1-50 0,22 0-36 16,9 1-27-16,11 2-36 16,3-4-9-16,0 0-8 15,-6-6-2-15,-11 0-51 16,-15 2-78-16,-21-1-291 16</inkml:trace>
  <inkml:trace contextRef="#ctx0" brushRef="#br0" timeOffset="238566.8158">17788 14419 908 0,'7'-10'381'0,"10"-15"-205"0,11 0-23 16,16 3-22-16,1 5-23 15,1 13-31-15,-6 8-20 16,-12 13-24-16,-8 6-3 16,-16 7-2-16,-9 6-1 15,-18 4 0-15,-9-2-1 16,-12-1-12-16,0-7-7 16,6-14-18-16,8-4-4 15,18-9-13-15,7-2 1 0,14-1 10 16,9-2 8-16,8-1 19 15,5 1 5-15,4 2 4 16,-2 5-7-16,-2 0 20 16,2 2-55-16</inkml:trace>
  <inkml:trace contextRef="#ctx0" brushRef="#br0" timeOffset="238728.892">18244 14374 1259 0,'-5'-3'565'16,"-5"-6"-276"-16,4 5-181 15,-1 0-51-15,3 3-90 16,1 1-67-16</inkml:trace>
  <inkml:trace contextRef="#ctx0" brushRef="#br0" timeOffset="238926.7327">18242 14580 826 0,'1'20'394'15,"-1"23"-123"-15,-3 2-31 16,-10 4-40-16,-2 0-28 0,-7-2-64 16,-2-1-22-16,0-6-37 15,-3-6-12-15,7-14-13 16,3-9-5-16,1-18-41 15,6-7-34-15,-2-16-131 16,6-4-107-16</inkml:trace>
  <inkml:trace contextRef="#ctx0" brushRef="#br0" timeOffset="239390.7406">18662 14090 645 0,'1'-1'340'0,"6"-2"-37"15,3-2-97-15,9-1-33 16,5 1-9-16,13 0-38 16,1 3-20-16,1 2-42 15,-4 5-20-15,-15 7-26 16,-7 2-1-16,-26 7 2 15,-11 4 2-15,-20 10 1 16,-4 7-12-16,4 5-5 16,6 1-2-16,20-9-4 15,8-9 2-15,15-11-1 16,9-8 0-16,12-10 3 16,10-1 3-16,8-3 1 15,2-2 1-15,0-4-41 16,-7-2-56-16</inkml:trace>
  <inkml:trace contextRef="#ctx0" brushRef="#br0" timeOffset="239594.6499">18617 14244 1025 0,'6'-3'481'0,"4"0"-202"16,15-2-142-16,9 1-34 16,14 0-57-16,5 0-14 15,6-1-18-15,-1-1-54 0</inkml:trace>
  <inkml:trace contextRef="#ctx0" brushRef="#br0" timeOffset="239835.1958">18881 13900 1148 0,'8'-3'457'0,"13"-1"-309"16,9 0-50-16,7-1-47 0,-2 0-24 16,0 1-27-16,-2 1-69 15</inkml:trace>
  <inkml:trace contextRef="#ctx0" brushRef="#br0" timeOffset="239993.8293">19296 13794 1147 0,'-1'0'533'0,"0"-5"-236"0,1 17-176 16,1 4-58-16,1 14-48 16,2 8 18-16,0 2 30 15</inkml:trace>
  <inkml:trace contextRef="#ctx0" brushRef="#br0" timeOffset="240293.3196">19479 13705 1123 0,'11'27'456'16,"16"41"-282"-16,1 18-16 16,-11 17-28-16,-8 4-26 15,-19 8-37-15,-13 1-6 16,-8-9-14-16,-1-8-3 0,4-27-9 15,1-14-7-15,1-17-120 16</inkml:trace>
  <inkml:trace contextRef="#ctx0" brushRef="#br0" timeOffset="240831.9377">18464 13463 764 0,'0'0'403'15,"1"-1"-126"-15,19 1-101 16,7-5-16-16,32 2-21 15,18-2 4-15,36-5-15 16,10 2-25-16,8-5-42 16,-3-1-15-16,-27-5-16 15,-9-2-32-15,-28 0-73 16</inkml:trace>
  <inkml:trace contextRef="#ctx0" brushRef="#br0" timeOffset="241109.7696">20056 13427 885 0,'11'15'435'0,"8"11"-163"0,-15 7-49 15,-7 6-23-15,-21-2-55 16,-6 1-10-16,-6 2-36 16</inkml:trace>
  <inkml:trace contextRef="#ctx0" brushRef="#br0" timeOffset="241563.7527">20740 12761 743 0,'-2'-8'417'0,"-1"-3"-71"15,0 5-170-15,5 16-99 16,-1 15-13-16,2 33 9 16,3 16-5-16,0 18-2 15,2 3-7-15,1-4-17 16,0-4-7-16,0-5-18 15,-1-9-1-15,2-17 2 16,-5-13-5-16,2-18-119 16,-3-6-321-16</inkml:trace>
  <inkml:trace contextRef="#ctx0" brushRef="#br0" timeOffset="241927.3311">20918 13133 843 0,'14'-5'425'0,"11"-5"-73"0,19 6-240 16,8 0-24-16,6 3-32 15,-3 2-21-15,-10 3-19 16,-6 0 0-16,-18 5-9 15,-9-1 3-15,-20 4 5 16,-11 7 2-16,-19 5 9 16,-5 4-5-16,-2 0-9 15,4 1-3-15,13-1-6 16,8-3-3-16,17-3-3 16,4-4 0-16,14-9 10 15,8-2 5-15,8-7 7 16,6 0-1-16,6 0-9 15,1 0-3-15,2-3-22 16,-4 1-53-16,-5-4-386 16</inkml:trace>
  <inkml:trace contextRef="#ctx0" brushRef="#br0" timeOffset="242159.9261">21036 13281 680 0,'-3'0'410'0,"-1"-1"-6"15,0 1-168-15,4 0-86 16,0 0-30-16,26 1-39 16,40 3-12-16,-22-8-24 15,2-2-12-15,0-4-31 16,-2 0-61-16,-7-1-184 15</inkml:trace>
  <inkml:trace contextRef="#ctx0" brushRef="#br0" timeOffset="242449.7304">21546 12662 776 0,'0'0'341'0,"-5"0"-150"0,3 7-64 16,0 18-4-16,2 10-13 16,7 36-16-16,-1 15-9 15,3 15-27-15,0 7-13 16,-1-4-19-16,5-5-7 15,0-9 22-15,-3-10 12 16,-1-21 12-16,-4-13 2 0,-3-17-23 16,-2-8 3-16,0-9 411 15</inkml:trace>
  <inkml:trace contextRef="#ctx0" brushRef="#br0" timeOffset="243226.6446">21911 13034 654 0,'-6'-1'376'0,"-11"1"-65"16,14 5-89-16,7 1-104 16,10 2-35-16,12 0-36 15,4 0-3-15,18 1-14 16,2-1-7-16,5-1-8 16,-2-4-1-16,-15 3 1 15,-9-2-1-15,-23 0 3 16,-6 7 6-16,-13 0 2 15,-10 6 1-15,-8 7-4 16,-6 0-4-16,-3 2-4 16,0 1 0-16,11-6-2 15,8-5-2-15,9-8-38 16,10-3-43-16,2-8-196 16</inkml:trace>
  <inkml:trace contextRef="#ctx0" brushRef="#br0" timeOffset="243584.9686">22599 13077 778 0,'-11'-5'395'15,"-14"3"-109"-15,-3 2-110 16,3 9-103-16,0 6-31 15,6 8-43-15,7 6-10 16,9 6-4-16,9 4 5 0,11 1 8 16,9 1 2-16,6-10 8 15,6-4 5-15,4-14 24 16,-2-9 20-16,0-16 25 16,-2-5 7-16,-9-13 9 15,-10-2-5-15,-18-3-10 16,-9 0-10-16,-21 2-31 15,0 3-16-15,-6 3-17 16,2 3-7-16,12 9-34 16,6 4-33-16,14 11-146 15,6 3-100-15</inkml:trace>
  <inkml:trace contextRef="#ctx0" brushRef="#br0" timeOffset="243747.5518">22975 13328 1078 0,'-10'1'549'0,"-2"-1"-142"16,5 0-285-16,3-2-38 16,6 0-154-16,-2 1 9 15</inkml:trace>
  <inkml:trace contextRef="#ctx0" brushRef="#br0" timeOffset="244134.9812">23047 13155 1165 0,'0'-2'536'0,"4"-3"-235"16,7 5-100-16,11 9-101 15,8 4-30-15,14 15-35 16,1 5-14-16,1 9-14 15,-7 4-3-15,-17-2-1 16,-1 1 1-16,-18-8 2 16,-3-5-1-16,-4-14-32 15,-2 0-14-15,-9-8-39 16,-6-5-17-16,-3-4-28 16,-7-7 2-16,6-9 35 15,2-3 19-15,9-8 56 0,2-4 10 16,12-1 5-16,5-2 11 15,12-2 35-15,8 1 17 16,9-2 27-16,2 5 9 16,-5 0-1-16,-6 2 3 15,-13 7-5-15,-8 3-13 16,-16 7-32-16,-14 3-22 16,-21 4-25-16,-8 3-7 0,0 12-55 15,6 5 433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20:48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16392 6370 97 0,'-54'10'74'0,"-69"14"15"15,0 11-29-15,3 20-5 16,1 10 34-16,21 13 50 15,18 6 15-15,21 0 6 0,13 2-44 16,22 14-67-16,12-1-19 16,29 8-26-16,16-4-6 15,22-20-7-15,15 1-2 16,34-14-1-16,13-4 0 16,28-15 3-16,24-20 2 15,17-29 7-15,13-13 3 16,15-33 5-16,-12-11 1 15,4-9 1-15,-13-1 0 0,-21-3 17 16,-12-2 20-16,-42-16 66 16,-22-9 27-16,-52-3 45 15,-30 0 15-15,-56 0-21 16,-37 4-19-16,-47-6-57 16,-23 4-37-16,-37 21-55 15,-5 13-12-15,-32 28-12 16,-4 12-1-16,-10 29-3 15,0 14-4-15,7 32-95 16,3 14-66-16</inkml:trace>
  <inkml:trace contextRef="#ctx0" brushRef="#br0" timeOffset="3639.3934">18979 1506 469 0,'-19'22'223'0,"-16"26"-83"16,1 4-60-16,12 9-42 0,12-5-4 15,24-7 1-15,11-6 4 16,21-14 4-16,4-5-12 16,-1-15-7-16,2-3 4 15,-4-13 6-15,1-7 5 16,-6-12 17-16,-7-6 1 16,-14-13 11-16,-10-8 1 15,-18-7 11-15,-12 0 2 0,-23 4 3 16,-9 6-4-1,-5 18-42-15,4 9-17 0,8 17-33 16,5 4-12-16,9 9-72 16,1 2-70-16</inkml:trace>
  <inkml:trace contextRef="#ctx0" brushRef="#br0" timeOffset="3785.2252">18957 1685 591 0,'11'0'300'0,"19"-2"-79"16,5 0-74-16,11 1-70 16,4-4-22-16,5 5-75 15,-2 0-175-15</inkml:trace>
  <inkml:trace contextRef="#ctx0" brushRef="#br0" timeOffset="4119.3588">19653 1662 550 0,'0'6'313'0,"-1"0"-83"0,-6 3-97 15,-3 0-29-15,-7 10-60 16,-7 2-9-16,-5-2-5 15,-3 1-4-15,1-12-6 16,2-5-6-16,1-5-10 16,-1-5-4-16,9-3-8 15,8-1-2-15,12-5 0 16,5 2 8-16,10 3 13 16,4 0 9-16,1 11 17 15,7 0 9-15,-3 13 12 16,-1 4 3-16,4 7-7 15,-4 2-10-15,-1-6-7 16,1-3-50-16</inkml:trace>
  <inkml:trace contextRef="#ctx0" brushRef="#br0" timeOffset="4662.8901">20382 1567 477 0,'0'7'320'16,"0"6"-66"-16,-9 11-40 15,-6 7-44-15,-10 1-80 16,-2-2-13-16,-7-8-32 16,0-4-9-16,-1-11-11 15,3-1-4-15,7-8-16 16,3-5-6-16,9-2-15 0,4-10-4 16,8 3-4-16,2-4 0 15,7-5 6-15,3 5 4 16,7 3 13-16,4 3 4 15,4 17 6-15,4 6 2 16,3 12-3-16,2 4-1 16,0 5 1-16,0 1 1 15,-1-4-23-15,-3-6-80 16</inkml:trace>
  <inkml:trace contextRef="#ctx0" brushRef="#br0" timeOffset="4855.8984">20475 1605 615 0,'4'4'324'16,"2"4"-63"-16,0 10-145 16,4 1-2-16,-3 7-41 15,1-2-14-15,-3 0-29 16,2 2-8-16,-2-13-76 15,-2-2-77-15</inkml:trace>
  <inkml:trace contextRef="#ctx0" brushRef="#br0" timeOffset="5060.0696">20601 1642 458 0,'-1'0'300'0,"-3"-1"-11"15,-4 5-112-15,-4 5-42 16,-5 3-46-16,5-3-14 15,4 0-20-15,1 4-10 16,11-4-16-16,0 3-8 16,9-4-14-16,10-7-1 15,4 0 2-15,3-1-3 16,4 1-25-16,-2-1-72 0</inkml:trace>
  <inkml:trace contextRef="#ctx0" brushRef="#br0" timeOffset="5337.9195">20793 1594 839 0,'-2'3'388'0,"-2"2"-188"15,-2 4-60-15,3 8-84 16,0 2-30-16,5 1-15 15,4 0 0-15,6-4 3 16,3-2 4-16,7-3-1 16,3-4 21-16,0-8 26 15,1-1 9-15,-9-13 7 16,-1 1-14-16,-7 1-20 0,0-3-4 16,-5 6-7-16,-4-1-20 15,-2 1-143-15,-3-2-33 16</inkml:trace>
  <inkml:trace contextRef="#ctx0" brushRef="#br0" timeOffset="5679.2518">21017 1697 629 0,'1'7'329'0,"7"4"-94"16,3 1-65-16,5-10-54 15,5 1-23-15,-1-3-14 16,1-2-4-16,-1 0-18 16,-4-7-7-16,-3-1-13 15,-2-3-5-15,-2-7-6 16,-2 8-1-16,-7-9-2 16,-1-2 0-16,-9 5-5 15,-2 0-8-15,-3 11-10 16,-2 6-4-16,-4 8-9 15,0 9 0-15,2 5-3 16,1 2-1-16,8 8 0 0,4 4 5 16,5 5 10-16,1 1 4 15,6-4 5-15,4-2-1 16,4-3-19-16,6 2-71 16</inkml:trace>
  <inkml:trace contextRef="#ctx0" brushRef="#br0" timeOffset="6227.7661">21345 1562 597 0,'-6'2'304'0,"-5"10"-74"0,1 3-89 16,2 7-67-16,2 4-23 16,8-6-24-16,7 5-5 15,4-7-6-15,6-5 1 16,3-2-5-16,1-10-2 16,1-10 5-16,-3-5 2 15,-5-2 4-15,-3-5 3 16,-8 3 1-16,3 1 1 15,-9-1-1-15,1 5 0 0,-5 6 19 16,0 6 3-16,1 7-5 16,-4 3-6-16,6 6-29 15,-1 0-8-15,3-1-2 16,2-1 1-16,8 4 2 16,2-2-1-16,4-1 1 15,6-1 1-15,0-13 4 16,1 0-8-16,2-9-104 15,-4 1-85-15</inkml:trace>
  <inkml:trace contextRef="#ctx0" brushRef="#br0" timeOffset="6543.8701">21679 1667 638 0,'-2'2'380'0,"-4"4"-37"16,-1-2-78-16,3 8-130 15,2 1-35-15,3 0-55 16,5-1-18-16,4-8-4 0,4 0-3 15,4-4 3-15,-1-2 3 16,1-13 2-16,1 0 0 16,-1-8-7-16,-1-6-2 15,-3-1-2-15,-1-6 1 16,-10 1 1 0,-1 1 1-16,-10 3 2 0,-10-1-3 15,-11 2-5-15,-9-2-2 16,-9 1-6-16,-1 4-4 15,3 9-4-15,7 6-6 0,10 17-13 16,10 6-8-16,11 11-4 16,7 1-4-16,20 3 9 15,7 0 10-15,18-5-95 16,10 2-95-16</inkml:trace>
  <inkml:trace contextRef="#ctx0" brushRef="#br0" timeOffset="7308.1188">22086 1515 381 0,'-6'-4'250'0,"-9"-4"14"16,-2 6-39-16,-1 2-64 16,1 3-42-16,5 11-69 15,2 0-32-15,7 5-20 16,5-3-5-16,10-2 1 16,0-1 4-16,8-6 2 15,0-1 6-15,-3-7 5 16,0-6 5-16,-8 1 9 15,-3 0 5-15,-6 3 1 16,-4 0-4-16,-8 1-12 16,-3 4-6-16,-2 6-8 15,-3 4-1-15,-1 6-2 16,5-2-2-16,4-2-1 16,6-4-1-16,3-5-2 15,3 0 0-15,5 10 0 0,2-1 0 16,9 0 3-1,-1-4-1-15,9-7 4 0,2-2 2 16,3 0 1-16,-1-1 3 16,0-1 2-16,-3 1 2 15,-5-13 4-15,-2-1 0 16,-6-1 0-16,-3-4-3 16,-2 3-17-16,-2-2-6 0,-2-2 1 15,-2 2 0-15,-2 9 12 16,-2 6 2-16,-3 7 12 15,2 9 5-15,-1 10 5 16,2-2 0-16,3-3-11 16,0-4-3-16,5-1-6 15,0 5 0-15,-1-4-1 16,3 1-11-16,-5-9-190 16</inkml:trace>
  <inkml:trace contextRef="#ctx0" brushRef="#br0" timeOffset="7460.2961">22238 1403 742 0,'-2'-2'451'0,"-4"-3"15"0,2 3-308 15,3 2-132-15,0 0-35 16</inkml:trace>
  <inkml:trace contextRef="#ctx0" brushRef="#br0" timeOffset="8057.0931">22617 1534 899 0,'1'0'370'16,"2"4"-194"-16,12 16-131 15,8 8-32-15,11 9 6 16,7 5 8-16,-7 2 21 0,-7-2 7 16,-12 0-2-16,-12-7-9 15,-12-5-15-15,-8-1-15 16,-17-8-22-16,-3-5-6 15,-3-12-24-15,3-10 1 16,7-8-17-16,8-6-5 16,15-3 11-16,7 0 7 0,10-9 23 15,5 0 6-15,7-6 10 16,5 1 2-16,10 6 4 16,5 0-1-16,4 7-3 15,-5 3 0-15,-9 3 4 16,-7 8 2-16,-11 4 1 15,-3 2 0-15,-7 4 3 16,1 1 17-16,-4 6 19 16,3 2 7-16,2 7 1 15,-3 4-16-15,2-2-21 16,-3 0-6-16,4 8 23 16,3-7-68-16</inkml:trace>
  <inkml:trace contextRef="#ctx0" brushRef="#br0" timeOffset="8355.407">23218 1583 800 0,'-6'14'341'15,"-11"13"-180"-15,-4-2-66 16,-7 2-29-16,-1-5-20 15,0-7-23-15,1 0-1 16,6-15-11-16,4 0-17 16,4-3-55-16,6-10-13 15,4-4-17-15,4-1 10 0,8-3 46 16,3 6 21-16,4 0 49 16,5 4 18-16,6 9 30 15,3 5 2-15,4 12-18 16,-2 0-13-16,0 5-21 15,-2 3 5-15</inkml:trace>
  <inkml:trace contextRef="#ctx0" brushRef="#br0" timeOffset="8899.0103">23336 1592 817 0,'9'-1'339'0,"5"1"-139"16,11 1-188-16,-2 1 2 15,4-2 1-15,-6 0 0 0,-3-8 2 16,-2 3 3 0,-9-5 3-16,-1 3 0 0,-8 5-19 15,-5-2-9-15,-9 6-11 16,-3 2-2-16,-4 11 13 16,2 4 12-16,5 3 12 15,5-4 3-15,8 8 3 16,3-1 2-16,9 3-5 15,3 0 0-15,7-9-2 16,2-6-6-16,6-8 0 16,-2-4 3-16,0-6 3 15,0-4 2-15,-7-15 1 16,-2-4-2-16,-4 2-3 16,-1 1-1-16,-5 8-2 15,0 6-1-15,-6 5 10 16,0 5 9-16,-3 11 3 15,-1 1 2-15,1 11-14 16,2 1-11-16,1 1-6 0,0-1-2 16,3-7 6-16,-2-1-53 15,0-7-208-15</inkml:trace>
  <inkml:trace contextRef="#ctx0" brushRef="#br0" timeOffset="9045.2133">23593 1442 1299 0,'-2'0'526'0,"0"1"-356"15,0 7-90-15,2 7-75 16,3 6-59-16</inkml:trace>
  <inkml:trace contextRef="#ctx0" brushRef="#br0" timeOffset="9589.6027">24153 1529 686 0,'-7'8'337'15,"-2"11"-105"-15,1 10-124 0,8 2-87 16,7 2 0-16,12-3 12 16,7-7 0-16,9-4 20 15,5-8 1-15,-1-18-4 16,-1-12-4-16,-6-6-14 16,-2-10-2-16,-12-6 2 15,-4-1-2-15,-14-7 2 16,-5 3 1-16,-19 9-5 15,-4 3-2-15,-10 9-9 16,-7 5-3-16,-1 6 5 16,2 10-7-16,6 8-14 15,9 9-10-15,16 7-22 16,10 2-2-16,13 8 9 16,12 1 5-16,15 3 15 0,6 1 6 15,5-6-43-15,0 2-46 16,-1-12-145-16</inkml:trace>
  <inkml:trace contextRef="#ctx0" brushRef="#br0" timeOffset="9875.4494">24716 1559 609 0,'2'3'342'16,"-3"5"-62"-16,-2 6-73 0,-7 4-96 15,-10 3-33-15,-4 3-33 16,-5-4 11-16,-1-11 2 15,0-3-1-15,3-6-10 16,1-3-21-16,3-3-21 16,5-2-6-16,6-5-12 15,5 2-7-15,7-2-6 16,4 4 0-16,6 1-3 16,3 3 2-16,9 13 3 15,2 4 3-15,6 7 22 16,2 3 7-16,-1-2 9 15,1 0 5-15,-8-2-48 16,-7-3 58-16</inkml:trace>
  <inkml:trace contextRef="#ctx0" brushRef="#br0" timeOffset="10545.6273">18963 2117 681 0,'-4'8'323'0,"-3"15"-115"16,0 8-44-16,-2 16-71 15,-1 5-16-15,5 1-42 16,-1 1-16-16,10 3-12 16,3 2-1-16,1 2 1 15,5-9 2-15,-7-20-73 16,-2-15-93-16</inkml:trace>
  <inkml:trace contextRef="#ctx0" brushRef="#br0" timeOffset="10719.1966">19013 2340 521 0,'13'1'180'0,"17"1"-158"16,2 1-9-16,3-2 4 16,0-1 1-16,-8-2-1 15,-4-2 0-15,-10-1-83 16,-4 1-132-16</inkml:trace>
  <inkml:trace contextRef="#ctx0" brushRef="#br0" timeOffset="10970.9434">19209 2323 456 0,'2'5'245'0,"-1"5"-36"16,1 2-55-16,2-3-66 16,-2-1-16-16,0-2-38 15,-2-3-4-15,-2-4-8 16,1 0-9-16,0 0-13 15,-1-1-9-15,2-15-6 16,6-31 3-16,1 22 6 16,3 6 1-16,4 0 5 15,1 2 0-15,6 18 3 0,-3 6 7 16,2 15 7-16,-2 6 4 16,-3-4 3-16,-2 1-6 15,-1-4-6-15,-2 0-15 16,3-6-169-16</inkml:trace>
  <inkml:trace contextRef="#ctx0" brushRef="#br0" timeOffset="11634.1966">19608 2312 723 0,'-4'-5'354'0,"-11"-5"-129"16,-5-2-43-16,1 3-69 16,-7-2-26-16,10 9-41 15,-1 4-19-15,5 9-24 16,1 5-12-16,-1 1-15 16,10-2 0-16,3 1 4 15,8 0 1-15,9-3 11 16,0-1 2-16,7-8 6 15,-5-3 1-15,4-7 3 16,-3-4 3-16,-6-4 1 16,2-1 1-16,-9-1-2 15,-1 1-1-15,-3-1-2 0,-3 2 0 16,0 4-2-16,0 0 0 16,-1 11-8-16,0 1-2 15,0 8-3-15,-1 5 0 16,1 0 6-16,5 4-1 15,1-3 3-15,4-2 0 16,5-4 3-16,0-3 1 16,2-7 4-16,1-1 3 0,0-5 6 15,-2-2 1-15,-2-5 1 16,-1 1 0-16,-3-4-5 16,0 0-2-16,-1-1-4 15,-1 2 0-15,-2 4-2 16,-4 3-3-16,3 8-6 15,-3 1-3-15,4 6-1 16,3 4 1-16,2 2 4 16,-2 2 0-16,4 0 4 15,0-2 1-15,-1-2 6 16,2-3 8-16,-5-3 15 16,-2-3 14-16,-6-4 31 15,3-2-1-15,-2-4-6 16,2 3-13-16,2-1-32 15,-1 1-8-15,1 2-9 16,-2-3-4-16,1-1-7 0,-1-2-52 16</inkml:trace>
  <inkml:trace contextRef="#ctx0" brushRef="#br0" timeOffset="12208.6238">20497 2011 848 0,'-2'3'379'16,"2"9"-153"-16,-2 3-79 0,-6 10-14 15,2 3-19-15,-1 2-37 16,-2-5-14-16,4-2-37 16,4 0-17-16,2-4-16 15,7-1-2-15,7-3 2 16,5-5 3-16,0-4 4 16,6-1 4-16,-2-5-30 15,-2-4-34-15,0 1-131 16</inkml:trace>
  <inkml:trace contextRef="#ctx0" brushRef="#br0" timeOffset="12397.9029">20661 2051 834 0,'-4'5'471'15,"-4"-1"-49"-15,1 18-264 16,3 3-37-16,-1 9-41 0,2 7-11 15,2 3-11-15,-2-1-7 16,2-5-21-16,1-5-7 16,2-12-80-16,3-5-16 15</inkml:trace>
  <inkml:trace contextRef="#ctx0" brushRef="#br0" timeOffset="12848.7067">21117 2172 708 0,'0'2'391'16,"0"-2"-73"-16,-1 0-86 15,0 0-96-15,0 0-37 16,0 23-45-16,1 40-14 16,6-25-13-16,-3-1-8 15,2-6-9-15,-3-1 2 0,-1 2-74 16,-1-1-73-16</inkml:trace>
  <inkml:trace contextRef="#ctx0" brushRef="#br0" timeOffset="12997.2705">21138 2320 759 0,'7'0'277'0,"14"-4"-211"15,5 3-52-15,7-2 1 16,0-2 3-16,-1 0-179 16</inkml:trace>
  <inkml:trace contextRef="#ctx0" brushRef="#br0" timeOffset="13285.0366">21363 2224 713 0,'3'6'319'0,"4"5"-163"16,1 5-60-16,-3 3-18 16,0-1-34-16,0-4-12 15,-5-6-10-15,2-3 3 16,0-5-4-16,-1-3-9 16,-1 2-11-16,0 0-5 0,2-6-6 15,5-9 6-15,19-30 2 16,-10 33-1-16,0 10 17 15,-2 2 6-15,1 9 19 16,-6 6 7-16,0 4-14 16,-1 5-3-16,-1-4-14 15,-1-2-27-15,0-5-217 16</inkml:trace>
  <inkml:trace contextRef="#ctx0" brushRef="#br0" timeOffset="13685.9316">21862 2228 574 0,'-6'0'334'0,"-7"2"-51"0,-6 1-47 16,-9 1-78-16,0 1-32 15,-3 7-52-15,5-1-21 16,11 3-40-16,5-1-11 16,7-3-6-16,8 2-4 15,10-2 1-15,7 2-2 16,7-4 7-16,-2-4 4 0,6-4 8 16,-7-4 4-16,0-2 7 15,-8-2 3 1,-11-6 6-16,-4 1-3 0,-7-8-5 15,-7-1-3-15,-6-8-6 16,-6 2 0-16,-5-5-6 16,2-7-5-16,9 3-12 15,10-4-8-15,10 3-8 16,9 8 26-16,12 9-124 16,1 5-70-16</inkml:trace>
  <inkml:trace contextRef="#ctx0" brushRef="#br0" timeOffset="14468.1833">22111 2165 389 0,'-1'-5'265'16,"-6"-1"-12"-16,-2-4-65 15,-3 2-17-15,-8 1-12 16,1 5-14-16,-2 2-37 16,4 2-23-16,6 8-69 15,4-2-20-15,7-1-24 16,1 1-2-16,13 1 6 16,4 1 6-16,6 1 15 15,-1-3 4-15,-4-7 7 16,-3-1 4-16,-7 0 5 15,-1 0 3-15,-7-1 0 0,-3 2-4 16,-8 1-12-16,-4 3-3 16,-5 4-6-16,1 2-1 15,3 9 1-15,-2-3-2 16,6 2-3-16,4-2 1 16,5-3-3-16,7-1 1 15,3-1 3-15,4-1 4 16,6-4 10-16,1-4 5 15,9-4 4-15,1 0-1 16,0-7-2-16,0-3-1 16,-5-4 0-16,-5-5 1 0,-3-3 0 15,1-1-1-15,-7 0-1 16,-1 2 0-16,-2 10-4 16,-6 4 0-16,3 8 9 15,-1 7 11-15,2 8 9 16,3 5 0-16,-1 8-6 15,1-6-11-15,-1 0-6 16,2-7-3-16,1-6-2 16,3-2 2-16,-1-7 9 15,-3-4 6-15,0-3 3 16,1-3-1-16,-2-6-7 16,2-4-7-16,0 0-7 15,-2-7-27-15,5 9-99 16,-3 4-84-16</inkml:trace>
  <inkml:trace contextRef="#ctx0" brushRef="#br0" timeOffset="14666.5806">22524 2188 904 0,'0'-2'427'15,"1"2"-174"-15,3 7-78 0,-1 9-79 16,4 2-24-16,-1 8-28 16,-1-3-12-16,2-1 8 15,-2 1-65-15,0-8-236 16</inkml:trace>
  <inkml:trace contextRef="#ctx0" brushRef="#br0" timeOffset="15034.1438">22788 2203 919 0,'0'4'362'15,"0"4"-241"-15,-1 2-45 16,-8 10-34-16,2 0-7 16,-5 2-12-16,-2-2-2 15,4-3-5-15,-2-3-5 0,7-1-5 16,1-2-3-16,5-5-2 15,3-5-1 1,-2-1 1 0,-2 0 1-16,0 0-1 0,8-1 13 0,18-2-99 15,24-6-128-15</inkml:trace>
  <inkml:trace contextRef="#ctx0" brushRef="#br0" timeOffset="15961.651">22753 2170 386 0,'0'-1'254'0,"2"1"21"16,-1-2-38-16,-1 2-42 15,0 0-22-15,-1 0-53 16,-4 20-20-16,-10 41-38 0,8-30-22 16,2-2-23-16,2-1-3 15,2-9-17-15,0-1-52 16</inkml:trace>
  <inkml:trace contextRef="#ctx0" brushRef="#br0" timeOffset="16608.3494">23231 2215 466 0,'-5'9'263'16,"-7"10"-38"-16,-2 1-130 16,-6 1-31-16,-5-3-32 15,-1-2 24-15,0-8 17 16,-3-3 8-16,3-5 5 15,3-5-30-15,5 0-33 16,1-1-13-16,10-6-15 16,1 2-2-16,8-1 11 15,4-2 10-15,0 4 13 16,1 2 0-16,5 8-18 16,6 6-8-16,5 8-7 15,3 4-1-15,-1 1 7 16,-1-3 4-16,-2-1-63 15,-4-3-112-15</inkml:trace>
  <inkml:trace contextRef="#ctx0" brushRef="#br0" timeOffset="16776.9414">23104 2082 1075 0,'-4'-2'447'16,"1"2"-281"-16,1 2-97 16,2-2-71-16,0 5-15 0,7 12-111 15</inkml:trace>
  <inkml:trace contextRef="#ctx0" brushRef="#br0" timeOffset="17301.0183">23858 2160 733 0,'-6'-2'379'0,"-8"-4"-77"16,2 3-73-16,-6 8-84 16,-3-1-36-16,-3 15-73 15,1 4-19-15,6 4-19 16,4 2-6-16,13-5-4 16,5-2-2-16,9-8 4 15,8-1 4-15,-1-6 8 16,4-3 5-16,-5-4 10 15,-5 0 4-15,-6-2 35 16,-6-1 8-16,-11-2 1 16,-4-1-4-16,-5-1-37 15,-8 2-5-15,-2 1-85 16,1-1-66-16</inkml:trace>
  <inkml:trace contextRef="#ctx0" brushRef="#br0" timeOffset="17604.9393">23934 2148 1005 0,'6'0'388'0,"10"1"-293"16,6 1-29-16,8 1-29 16,2 1-19-16,3-2-4 15,-2 0 0-15,-3-4 19 16,-6 2-48-16,-8-4-386 15</inkml:trace>
  <inkml:trace contextRef="#ctx0" brushRef="#br0" timeOffset="17779.0393">24050 2178 790 0,'-4'7'352'0,"-3"16"-151"0,2 2-80 15,4 7-60-15,1-2-11 16,3-7-26-16,3-4-13 16,5-8-67-16,-1-1-110 15</inkml:trace>
  <inkml:trace contextRef="#ctx0" brushRef="#br0" timeOffset="18138.0612">24342 2203 337 0,'-2'-4'253'0,"-3"-7"67"15,-2 3-84-15,-3 5-44 16,-4-1-17-16,-7 4-37 15,4 6-21-15,-4 3-49 16,4 5-22-16,5 4-34 16,3 1-11-16,9 3-8 15,7-4-1-15,8 1-4 16,5-5 1-16,5-6 7 16,1-4 5-16,0-6 11 15,-4-6 6-15,-3-7 35 0,-2-5 19 16,-6-3 26-16,-10-6 6 15,-10 3-26-15,-6 0-20 16,-7 8-31-16,1 8-59 16,1 5 460-16</inkml:trace>
  <inkml:trace contextRef="#ctx0" brushRef="#br0" timeOffset="20358.0333">18985 2811 486 0,'0'0'262'0,"0"-1"-33"16,8-2-77-16,7 3-42 16,3 1-11-16,12 2-30 15,-2 2-14-15,1 1-17 16,-1 1-11-16,-8 0-8 16,-4 1 0-16,-15-2 6 31,0-4 2-31,1 2 0 0,-4-4-1 0,1 0-5 15,-6 10-3-15,-42 33-7 16,23-32-2-16,9 5-5 0,1-4-3 16,8-3-4-16,3 5-3 15,3 0-10-15,5 0-2 16,7-1-1-16,4-2 1 16,10-2 9-16,0-1 4 15,4-3 5-15,2-4 5 16,-4-5-10-16,-1-4-37 15,-3 3-191-15</inkml:trace>
  <inkml:trace contextRef="#ctx0" brushRef="#br0" timeOffset="20547.4649">19013 2893 671 0,'5'1'297'16,"4"-1"-117"-16,9-1-137 16,7 1-2-16,11 0-24 15,3 0-9-15,8 2 0 16,-4-2-10-16</inkml:trace>
  <inkml:trace contextRef="#ctx0" brushRef="#br0" timeOffset="20789.7509">19377 2831 852 0,'2'0'358'0,"-2"0"-151"0,0 0-170 16,24 2-9-16,33 2-5 16,-25-1-5-16,-3-2-4 15,-2-1 14-15,0 0-162 16</inkml:trace>
  <inkml:trace contextRef="#ctx0" brushRef="#br0" timeOffset="20976.727">19403 2923 839 0,'4'2'345'0,"4"0"-179"0,9 3-89 15,6-1-23-15,2-2-17 16,8-2-27-16,-1 0 1 15,5 0-91-15</inkml:trace>
  <inkml:trace contextRef="#ctx0" brushRef="#br0" timeOffset="21342.0438">19886 2791 952 0,'-14'0'417'0,"-17"0"-205"16,-3 0-35-16,0 5-67 16,3 0-32-16,7 6-59 15,4 2-22-15,10 3-18 16,4 3 3-16,11 4 6 15,7 5 1-15,15-4 5 16,4-3 0-16,11-11 8 16,3-10 7-16,1-11 9 15,-5-8 3-15,-9-3 7 16,-9-1 3-16,-10 3 9 16,-7 0 3-16,-10 0 1 15,-7 3-5-15,-10 3-42 0,-3 0-55 16</inkml:trace>
  <inkml:trace contextRef="#ctx0" brushRef="#br0" timeOffset="21947.4127">20474 2821 635 0,'0'-3'275'0,"8"-7"-124"0,-2-5-24 15,7 0 8-15,5-2-20 16,4 3-30-16,6 6-15 15,3 8-17-15,0 7-1 16,-5 10-4-16,-1 5 1 16,-6 6-8-16,-4 0 1 15,-4-2-3-15,-4 0-3 16,-7-8-9-16,1-3 0 0,-4-7 1 16,-2-4 6-16,-3-8 2 15,-2-1-3-15,0-5-10 16,0 2-9-16,-2-1-8 15,-2 1-2-15,-3 3-5 16,-4 3-5-16,-1 6-7 16,-3 3-3-16,2 7 1 15,-1 5 3-15,4 0 1 16,6 4-27-16,4-7-73 16,8-8-53-16,11-11-115 15,0-9-56-15</inkml:trace>
  <inkml:trace contextRef="#ctx0" brushRef="#br0" timeOffset="22241.2405">20993 2848 343 0,'-1'-4'264'15,"-3"-4"82"-15,-1 0-81 16,-4 2-41-16,-1 2-18 15,-6 0-47-15,-6 3-18 16,-7 2-45-16,2 6-28 16,2 2-48-16,6 3-17 0,13 4-20 15,4-1-2-15,9 0-2 16,9 0 2-16,7-6 9 16,4 2 1-16,1-11 9 15,2 0 7-15,-5-6 1 16,-3-3-17-16,-4-1-106 15,-10-7-133-15</inkml:trace>
  <inkml:trace contextRef="#ctx0" brushRef="#br0" timeOffset="22341.7908">20913 2690 835 0,'-7'-4'361'15,"-1"1"-181"-15,7 4-141 16,5 1-31-16,7 12-194 15</inkml:trace>
  <inkml:trace contextRef="#ctx0" brushRef="#br0" timeOffset="22624.6859">21055 2785 867 0,'7'7'439'0,"7"9"-140"0,6 3-62 15,0 3-103-15,1 3-43 16,-1 7-52-16,-2 8-15 15,-4 15-6-15,-1 6 0 16,-9-2 2-16,-4-4-12 16,-9-16-33-16,-5-10-24 15,-7-12-51-15,1-11-2 0,-5-14 17 16,6-5 13-16,3-11 35 16,5-6 9-16,11-19 8 15,3-3 15-15,8-5 31 16,6 9 6-16,4 11 3 15,1 4-9-15,5 10-25 16,-1 2-5-16</inkml:trace>
  <inkml:trace contextRef="#ctx0" brushRef="#br0" timeOffset="23092.1825">21362 2800 954 0,'-2'4'378'16,"-5"3"-253"-16,2 2-29 15,0 5-31-15,1 2-8 16,4 0-11-16,3 0-12 15,11-1-17-15,-2-6-6 16,4-2-4-16,1-3 4 0,-5-9 7 16,4 1 3-16,-7-6 4 15,-3-2-1-15,-2 2-3 16,-3 0-3-16,-1 0-9 16,-1 4-4-16,0 4-13 15,-2 2-5-15,3 0-5 16,-1 0-2-16,1 0 6 15,1 7 2-15,1 4 6 16,16 28 3-16,-4-30 11 16,0-2 9-16,5-7 12 15,5 0 6-15,-7-5 21 16,2 0 9-16,-7-4 4 16,-4-3-5-16,-5 0-23 15,-3-5-16-15,-4 2-124 16,1 3-58-16</inkml:trace>
  <inkml:trace contextRef="#ctx0" brushRef="#br0" timeOffset="23453.3722">21922 2751 804 0,'0'1'354'0,"12"5"-126"15,4 1-111-15,17 1-47 16,8 0-6-16,2-3-40 16,-1 0-2-16,-5-3 23 15,-6 0-51-15,-10-4-148 16</inkml:trace>
  <inkml:trace contextRef="#ctx0" brushRef="#br0" timeOffset="23616.9148">22065 2782 694 0,'-2'7'328'15,"-2"10"-107"-15,2 3-79 16,2 5-58-16,1-5-19 0,7 4-38 15,3-1-12 1</inkml:trace>
  <inkml:trace contextRef="#ctx0" brushRef="#br0" timeOffset="24345.687">22299 2805 758 0,'-7'5'285'0,"-3"8"-202"0,2 0-23 16,7 4 1-16,3-1-3 16,11-3-16-16,5-2-5 0,2-8-16 15,0-1 1-15,-2-4 6 16,-6-3 1-16,0-3-1 15,-4-2-1-15,-3-4-5 16,0 4-2-16,-6-2-5 16,1 3 15-16,0 2 28 15,-1 0 8-15,1 7 9 16,0 0-19-16,0 0-31 16,0 0-12-16,0 0-10 15,2 7 0-15,4 5 5 16,28 28 3-16,-16-29 5 15,-3-1 1-15,0-6 3 16,1 0 4-16,-4-9 9 16,-2-2 2-16,-4-3-2 15,1-2-5-15,-3-1-8 16,0 0-2-16,-2 1-7 16,0 3-5-16,1 8-8 15,-1 1-5-15,0 2-1 16,-2-2 3-16,0 0 5 0,0 0 0 15,5 7 3-15,2 6 0 16,22 27 1-16,-22-31 1 16,1-3 3-16,0-4 3 15,1-5 7-15,1-3 1 16,2-4 1-16,0-3-1 0,5-1-10 16,0 1-1-16,-2 1-2 15,0 0 9-15,-9 6-63 16,-4 2-347-16</inkml:trace>
  <inkml:trace contextRef="#ctx0" brushRef="#br0" timeOffset="24950.3056">23287 2593 641 0,'2'-3'321'0,"-2"1"-90"16,0 2-30-16,-1 0-51 15,0 0-26-15,-6 15-37 16,-24 36-13-16,11-26-26 15,3-3-10-15,8-2-29 16,8-1-11-16,7-9-12 16,10-2 0-16,8-4 6 0,8 0 2 15,5-4 8-15,-1 0 3 16,-6 0-3-16,-5-3-35 16,-9 1-102-16,-3-1-96 15</inkml:trace>
  <inkml:trace contextRef="#ctx0" brushRef="#br0" timeOffset="25145.2272">23434 2537 1087 0,'-4'6'458'0,"-3"13"-276"15,1 9-48-15,1 9-38 16,1 10-21-16,4-1-8 15,-2-5-3-15,2-5-19 16,0-8-14-16,3-13-31 16,5-4-47-16,4-9 94 15</inkml:trace>
  <inkml:trace contextRef="#ctx0" brushRef="#br0" timeOffset="25673.9661">23891 2745 519 0,'0'9'241'0,"0"12"-79"16,0-1-3-16,0-3-16 15,-2-1-9-15,2-6-31 16,-4-2-11-16,0-5-14 16,2-3-15-16,-3-3-24 15,4 2-9-15,0 0-21 16,-1-1-7-16,0-20-12 16,6-29-6-16,8 33-4 15,4-9 1-15,6 6 4 16,0 9 1-16,5 0 5 15,-3 12 2-15,-4 15 3 0,-2-3 6 16,-8 11 23-16,1 6 6 16,-2-4 5-16,-4 3-2 15,3-8-22-15,2-1-11 16,5-8-131-16,1-5-160 16</inkml:trace>
  <inkml:trace contextRef="#ctx0" brushRef="#br0" timeOffset="25958.0146">24300 2762 507 0,'0'-4'314'16,"-5"-6"-37"-16,-1 5-88 15,-3 0-15-15,-10 4-42 16,1 1-18-16,-6 8-39 15,2 1-25-15,4 5-28 16,5-1-4-16,8-2-9 16,5 2-5-16,9 0-2 15,4-1-4-15,5 1 0 16,2-3 2-16,2-4 4 16,-3-2 4-16,2-4-48 15,-4-5-46-15,-4-2-305 16</inkml:trace>
  <inkml:trace contextRef="#ctx0" brushRef="#br0" timeOffset="26097.2107">24292 2634 1040 0,'0'0'432'15,"-2"-2"-269"-15,1 2-74 16,1 0-72-16,-1 0-86 0</inkml:trace>
  <inkml:trace contextRef="#ctx0" brushRef="#br0" timeOffset="26578.626">24349 2672 687 0,'0'-3'297'0,"3"-11"-133"0,2-2-44 15,5-5-2-15,4-3-5 16,3 7-27-16,4 4-19 16,1 11-35-16,2 4-9 15,4 14 9-15,-1 5 11 16,-3 10 24-16,-2 0 11 16,-5 9 1-16,-3 0-3 15,-4-6-19-15,-2 0-10 16,-4-16-13-16,-1-7-5 15,-1-7-2-15,-2-3 6 0,0-4-1 16,-1 2-2-16,0 0-11 16,0-2-10-16,-5-9-8 15,-25-29-3-15,9 35-4 16,-2 6-4-16,-7 6-4 16,1 6-4-16,2 4 2 15,2-1-18-15,12-2-108 16</inkml:trace>
  <inkml:trace contextRef="#ctx0" brushRef="#br0" timeOffset="27329.0976">24731 2690 796 0,'-6'10'314'0,"-1"6"-206"16,1 3-32-16,6 4-15 15,6-7 1-15,3-2-12 16,3-3-7-16,6-5-5 16,3-4-3-16,0-4 4 15,0-5 2-15,-7-5-6 16,0-1-4-16,-5-3-5 15,-6-8-4-15,-1 5-4 16,-3 2-3-16,0 4-1 16,-2 9 7-16,1 3 10 15,2 1-4-15,-1 0-4 16,0 0-10-16,1 0-9 16,0 15 4-16,9 41 7 15,2-31 0-15,3-11-1 0,2-2 0 16,3-7 5-16,-5-5 5 15,-2-3 13-15,-2-7 3 16,-5-7-5-16,2 0-4 16,-2-4-13-16,1 1 0 15,-2 10 6-15,1 2-1 16,-3 7-5-16,1 0-5 16,0 8-2-16,0 4 1 0,6 10 10 15,2 5 1-15,1-3-6 16,4 1-4-16,1-7-3 15,-1-6-1-15,1-6 5 16,0-4 3-16,-2-5 7 16,1-3 6-16,1-10 4 15,0-3-3-15,-1-10-7 16,-3-1-6-16,-1 9-11 16,-3 4-12-16,-3 13-81 15,-2 3-62-15</inkml:trace>
  <inkml:trace contextRef="#ctx0" brushRef="#br0" timeOffset="28116.0931">18958 3305 435 0,'12'0'278'0,"6"0"-36"0,9 0-67 16,-1 0-32-16,2 1-58 15,-1 4-23-15,-1-3-29 16,-4-2-9-16,-5-1-4 15,-2-5-14-15,-5-2-152 16</inkml:trace>
  <inkml:trace contextRef="#ctx0" brushRef="#br0" timeOffset="28283.1033">19084 3319 796 0,'0'5'335'0,"-1"7"-203"16,-1 0-36-16,6 2-54 0,1-2-17 16,-1-1-14-16,4 2 11 15,-3-4-155-15</inkml:trace>
  <inkml:trace contextRef="#ctx0" brushRef="#br0" timeOffset="28838.0558">19426 3384 371 0,'0'-5'253'0,"2"2"23"16,2-1-71-16,-4 3-66 15,0 0-29-15,0 0-26 16,-1 0 0-16,0-1 3 16,-3 0 1-16,-20-9-17 15,-27-4-19-15,28 21-30 16,2 1-13-16,8 4-18 16,1-1-4-16,7-1-3 15,3 2-2-15,9 1 1 16,5-1 0-16,5-3 5 15,6-7 4-15,1-2 8 16,2-3 3-16,-5-4 6 16,0 0 3-16,-7-4 3 0,1-2 0 15,-7 0-3-15,4 4-1 16,-5-2-4-16,-4 3 1 16,-1 5-2-16,-1 3-4 15,-1 2-7-15,-1-1-5 16,0 0-5-16,0 0 2 15,0 0 3-15,2 8 2 16,5 5 4-16,23 23 4 0,-11-30 20 16,-3-6 4-16,3-3 28 15,1-1 14-15,-3-4 15 16,-2 0 11-16,-7-2-11 16,-5 0-11-16,-2 3-22 15,-5-1-13-15,1 2-39 16,0 6-56-16</inkml:trace>
  <inkml:trace contextRef="#ctx0" brushRef="#br0" timeOffset="29596.0032">20089 3381 638 0,'0'0'304'16,"1"6"-107"-16,6-5-78 15,5 3 2-15,6-4-27 16,4-3-20-16,3-6-19 16,-2-6-9-16,0-4-15 15,-3-7-4-15,-5-5-4 16,-3-3 1-16,-11 0 0 16,-2 2 2-16,-14 3-1 15,-2 8-4-15,-2 3-6 16,-2 5-4-16,3 17-8 15,-2 4-6-15,4 10-10 0,3 5-3 16,8 5-8-16,5 8 1 16,4 0 5-16,10 1 1 15,7-7 9-15,4-7 3 16,8-5 5-16,-1-6 2 16,0-4 5-16,-3-6 1 15,-3-6 4-15,2-2 2 0,-11-6 3 16,2 2-1-16,-7-1-3 15,0 2-3-15,-4 2-2 16,-3 0-2-16,-5 2-2 16,0 3-5-16,0 2-8 15,0 0 4-15,0 0 9 16,0 0 8-16,0 0 5 16,1 13-4-16,7 22-7 15,-8-25 12-15,2-6-103 16,3-1-133-16</inkml:trace>
  <inkml:trace contextRef="#ctx0" brushRef="#br0" timeOffset="29723.9315">20425 3214 1236 0,'2'0'478'0,"0"-3"-354"0,-1 3-74 16,-1 0-98-16,0 0-70 15</inkml:trace>
  <inkml:trace contextRef="#ctx0" brushRef="#br0" timeOffset="30209.5725">20601 3310 979 0,'1'3'456'15,"1"3"-184"-15,3 3-143 16,1 4-9-16,-3 0-45 15,0 2-19-15,-3-1-22 16,0-2-5-16,2 1-14 16,0-7-3-16,-2-4 1 15,2-3-3-15,-2 0-4 16,0-1-2-16,3-4-4 16,-2-13-8-16,44-25 21 0,-22 29 16 15,2 5 14-15,3 5 13 16,-4 5-7-16,-5 4-10 15,-4 6-6-15,-6 5-5 16,-2 0-15-16,1-1-52 16,2-5-427-16</inkml:trace>
  <inkml:trace contextRef="#ctx0" brushRef="#br0" timeOffset="30766.6694">20992 3338 570 0,'6'1'315'0,"0"0"-19"0,5 0-173 16,5 4 4-16,0-5-15 16,6 0-19-16,-1-4-21 15,0 1-6-15,-8-3-20 16,-2 0-6-16,-8 0-2 15,-3-2-3-15,-6 1-6 16,-4-1-5-16,-8 3-12 16,-4 1-7-16,-1 5-10 15,2 5-7-15,2 3-7 16,3 3 3-16,5 0 2 16,4 1 2-16,7 0 5 15,6-3 7-15,5-1 10 16,5 1 5-16,7-3 5 15,7 1-6-15,7-6-5 16,0-2 0-16,3 0-19 16,0-7-60-16</inkml:trace>
  <inkml:trace contextRef="#ctx0" brushRef="#br0" timeOffset="31095.5081">21490 3272 545 0,'2'1'334'0,"4"2"-54"16,-4 2-100-16,-2 1-11 0,-4 4-55 15,-2 1-9-15,-8 0-33 16,-2 3-16-16,-7-3-23 16,-4 1-9-16,-2-3-7 15,3-1-4-15,1-5-7 16,0 0-6-16,12-3-13 15,0 0-8-15,14-3-6 16,5-5 1-16,6-1 7 16,8-1 6-16,1 1 26 15,6 3 13-15,-1 5 22 16,-1 2 9-16,-2 5-7 16,-5 4-5-16,-1 1-12 15,-3 2-6-15,-4 4 1 16,0-4-48-16,1 5-136 15</inkml:trace>
  <inkml:trace contextRef="#ctx0" brushRef="#br0" timeOffset="31378.1314">21580 3344 629 0,'4'5'371'0,"3"2"-15"15,2 0-217-15,1 2-19 16,-2-2-28-16,-2 0-2 16,-2 0-29-16,0-2-12 0,-3-3-9 15,-1-2-5-15,0-1-11 16,0 0-4-16,0-1-11 16,0 1 4-16,6-5 3 15,12-5-2-15,33-27-3 16,-26 30-5-16,2 4 3 15,-3 1 3-15,-3 2 2 16,-4 1 20-16,-8-1 21 16</inkml:trace>
  <inkml:trace contextRef="#ctx0" brushRef="#br0" timeOffset="32426.7476">22123 3274 708 0,'-1'2'356'0,"1"9"-67"16,0 5-110-16,2 10-68 15,0 3-6-15,2 8-44 16,-2 10-13-16,1 10-23 16,1 1-4-16,-1-10-15 15,2-17-44-15,1-23-158 16,-2-12-285-16</inkml:trace>
  <inkml:trace contextRef="#ctx0" brushRef="#br0" timeOffset="32621.9922">22173 3291 523 0,'15'-5'275'0,"19"-6"-50"16,2 7-52-16,-8 6-28 0,-6 3-15 15,-14 8-20-15,-9 4-21 16,-17 2-23-16,-2 2-14 15,-7-4-55-15,-5-5-37 16</inkml:trace>
  <inkml:trace contextRef="#ctx0" brushRef="#br0" timeOffset="33062.9114">22418 3144 768 0,'1'2'395'16,"-1"7"-123"-16,-1 11-102 15,3 7-17-15,-1 7-43 16,3-3-22-16,0-4-15 16,-6-5-9-16,2-6-26 15,-2-4-11-15,-1-2-12 16,8-5-2-16,-5-3 2 16,0-2-2-16,0-2-5 0,0 1-3 15,0 0-7-15,0 0-3 16,0 0-1-16,0 0-2 15,5-2 2-15,6 0 0 16,32-26-2-16,-28 28 1 16,2 4 2-16,-3 3 1 15,-2 2 9-15,-3 3 6 16,-5-2 7-16,-1 0 0 0,-3-1-13 16,0 0-50-1</inkml:trace>
  <inkml:trace contextRef="#ctx0" brushRef="#br0" timeOffset="33545.9356">22886 3226 508 0,'3'0'377'0,"4"1"26"16,-1 6-178-16,-1 2-30 15,-5 5-62-15,0 4-17 16,-5 0-27-16,-6 1-19 16,1-3-28-16,-7-2-5 0,-5-2-10 15,0-4-3-15,-9-6-8 16,3 2-7-16,1-7-14 16,3 1-9-16,6-2-19 15,8 0-10-15,8-2 0 16,3-4 4-16,9 2 14 15,0-3 8-15,7 3 5 16,3 4 6-16,7 4 10 16,3 0 6-16,-1 5 5 15,1 5-1-15,-5 1-4 16,-4-1-10-16,-5 1-159 16</inkml:trace>
  <inkml:trace contextRef="#ctx0" brushRef="#br0" timeOffset="33997.0585">23198 3249 548 0,'-2'-1'304'0,"-4"-1"-50"16,-2 0-33-16,1 1-75 15,0 0-26-15,5 1-58 16,1 0-25-16,1 0-19 16,0 0-2-16,0 0 11 15,5 7 6-15,1 8 3 16,37 30 2-16,-34-30 0 16,-4 0 4-16,-7-3 8 15,-6-1 1-15,-7-7-2 16,-3-1-5-16,-5-4-16 15,0-5-21-15,4-3-70 16,2-3-49-16</inkml:trace>
  <inkml:trace contextRef="#ctx0" brushRef="#br0" timeOffset="34483.177">23375 3286 752 0,'3'2'326'0,"4"4"-151"15,3-4-65-15,5 5-31 16,-1-4-16-16,9 0-25 16,-4 0-5-16,-2-5-2 15,2-3-1-15,-9-3 1 16,-3 1 1-16,-7-2-3 15,-1-1-5-15,-10 0-9 16,0 1-5-16,-8 5-9 16,0 2-1-16,-4 5-6 0,1 6-3 15,3 4 0-15,4 3 0 16,8 1 9-16,6-3 5 16,7 2 10-16,2-4 8 15,9 3 4-15,3-3 0 16,8 1-5-16,3 4-6 15,7-6-22-15,1-4-44 0</inkml:trace>
  <inkml:trace contextRef="#ctx0" brushRef="#br0" timeOffset="34914.7391">23963 3366 520 0,'3'5'277'16,"4"2"22"-16,3 3-121 15,4-3-36-15,-1-2 2 16,0-2-45-16,-4-4-12 16,-2-10-12-16,-1-3-7 15,-5-8-19-15,-1-1-14 0,-3-6-15 16,1-7-4-1,-1-3-8-15,3-6-5 0,4-1-8 16,4 4-4 0,5 2-16-16,0 10-24 0,2 13-108 15,-1 8-65-15</inkml:trace>
  <inkml:trace contextRef="#ctx0" brushRef="#br0" timeOffset="35210.4738">23990 3294 867 0,'5'2'362'0,"9"0"-214"16,7 1-55-16,4 1-32 16,5-3-17-16,6-1-9 15,1 0 2-15,3-5-1 0,-2 1-7 16,-10-2-8-16,-1 0 0 15,-12 0-1-15,-3 0-3 16,-6 1 4-16,-3 5 6 16,-3 4 14-16,0-4 8 15,0 0 7-15,1 7-2 16,3 9-15-16,3 29-6 16,-9-34-16-16,2 3-6 15,0-7-4-15,0-2-41 16,0-4-118-16</inkml:trace>
  <inkml:trace contextRef="#ctx0" brushRef="#br0" timeOffset="35339.1117">24280 3130 1261 0,'0'0'463'0,"-3"1"-375"16,2 4-85-16</inkml:trace>
  <inkml:trace contextRef="#ctx0" brushRef="#br0" timeOffset="36678.0761">24455 3402 472 0,'-5'6'269'0,"-3"3"-4"16,0-2-74-16,9 1-48 15,-1-7-2-15,7-3-26 16,0 1-13-16,5-15-18 16,3-2-17-16,3-8-30 15,2-6-6-15,-3-11-6 16,0 1-1-16,-5-1 0 15,-6-5-1-15,-6 10 0 16,-6-1-2-16,-8 7-7 16,3 8-3-16,-2 6-12 15,2 11-8-15,2 12-14 16,1 2-4-16,-1 19 0 0,0 7 5 16,1 7 4-16,2 10 3 15,9 4 4-15,4-6 3 16,8 1 14-16,6-7 6 15,2-15 8-15,5-3 2 16,5-16-1-16,2-4-2 16,3-14 1-16,-1-2 1 15,-7-13 2-15,-5-1-1 0,-9-9-4 16,-5-10-2-16,-2 4-3 16,-7-5-1-16,-5 2-5 15,-3 8-2-15,-8 7-7 16,1 10-7-16,3 18-11 15,-2 6-2-15,-1 17-2 16,5 8 3-16,-1 4 5 16,3 5 2-16,4 1 6 15,2 1 3-15,4-2 7 16,4-6 3-16,0-11 2 16,4-8 3-16,-7-8 10 15,-5-6 7-15,-2-4-32 16,-5-3-18-16,-3-1-37 15,-1 0-11-15,1-1 28 16,-2 1 13-16,4 1 19 16,8 2-3-16,0 4-7 15,6-1-2-15,-6 1 4 16,0 0 4-16,19 1 5 0,31-3 2 16,-24 3 1-16,0-1 2 15,-3 1 3-15,4 0 1 16,-4 2 3-16,-1-2 2 15,-5-1 3-15,3-1 2 16,-9-6 1-16,1 1 3 16,-7 0 0-16,-2-3 1 15,-2-1-2-15,-3 1 0 0,-3 3-4 16,-3 2-3-16,-6 7-2 16,0 3-3-16,-1 5-1 15,-1 0 0-15,5 5-4 16,0-1-1-16,3 0 5 15,5 3 1-15,3-2 6 16,1 3 2-16,8 0 1 16,3-3-1-16,3-4 1 15,1-2 0-15,0-6 0 16,2-3 2-16,-2-6 2 16,2-7 0-16,-3-1 1 15,-4-4-1-15,0 0 0 16,-2 0-1-16,-2 1-5 15,0 3-3-15,0 6-8 16,-2 3-4-16,5 7 0 16,0 5 3-16,3 2 6 0,-1 3 6 15,-2 1 5-15,-1 1 1 16,-5-3 4-16,0-2 2 16,-1-5 4-16,-3-4 5 15,0-2-5-15,0 1-3 16,0 0-11-16,0-5-8 15,5-14-3-15,14-32-2 0,-1 32 8 16,1 2-2-16,2 6 1 16,4 8 1-16,-7 6-4 15,-2 4 2-15,-5 0-22 16,-6-5-29-16</inkml:trace>
  <inkml:trace contextRef="#ctx0" brushRef="#br0" timeOffset="44360.0276">18643 1277 426 0,'-3'11'226'15,"-2"5"-37"-15,1 16-101 16,-2 14-5-16,1 45-21 16,8 20-11-16,2 24-17 0,1 34-8 15,5 15-6-15,-7 4-2 16,0 36 2-16,3-11 3 15,-2-17 5-15,0-10 2 16,2-23-1-16,-5-21-2 16,-3-32-2-16,0-12 1 15,-12-42-5-15,0-13-42 16</inkml:trace>
  <inkml:trace contextRef="#ctx0" brushRef="#br0" timeOffset="48860.2226">16927 6401 306 0,'-1'0'134'0,"-1"-1"-72"16,1-4-18-16,0 4-13 15,0-10-12-15,0-53 28 16,0 18 19-16,1-15 40 16,2-7 10-16,4-27-20 15,4-14-18-15,11-31-40 16,4-20-14-16,10-33-19 0,2-8-2 15,7-28 2-15,3-4 0 16,10-13-1-16,15 2 0 16,24-8-2-16,5 3 0 15,13 0 2-15,1-5 0 16,0 39 3-16,-5 7 1 16,-15 51 1-16,-17 36 0 15,-32 52-9-15,-11 31-10 0,-22 42-8 16,-10 12-1-16,-10 15 9 15,-7 2 8-15,0-5 7 16,-1-3 1-16,10-13-1 16,2-6-2-16,3-5-2 15,0-2-1-15,0-1-3 16,0 1 0-16,0 0-6 16,0 0-5-16,-1 0-8 15,1 0-5-15,0-3-15 16,-1-4 0-16,0 1 7 15,-3-4 8-15,-22-33 23 16,9 30 8-16,2-3 7 16,-6 3 4-16,9 6 14 15,4-1 5-15,7 6-4 16,2-6-3-16,11-4-10 16,-1 0-3-16,15-7 1 15,7 6-2-15,8 1-7 16,7 2-4-16,-9-1 2 15,-3 4 1-15,-13 1 31 0,-7 4 7 16,-8 3 33-16,-3 1 25 16,-5 5 7-16,-3 0 2 15,-1 1-14-15,-2 3-19 16,0 8-18-16,-1 0-4 16,2 13-12-16,-1 0-3 15,4 14-16-15,-1 6-6 16,3-5-6-16,0-4 8 15,1-20-60-15</inkml:trace>
  <inkml:trace contextRef="#ctx0" brushRef="#br0" timeOffset="52900.6177">7072 15111 329 0,'-5'4'138'0,"-4"3"-65"16,-1 1-9-16,3 4 8 16,0 0 5-16,4 7-8 15,3 3-6-15,6 4-19 16,8 2-14-16,15 7-20 16,3 3-3-16,14 0-7 15,10 1-3-15,11 0-3 16,4-3 0-16,9 1 1 15,-1-3 0-15,19-5 1 16,6-5-1-16,9-6 3 16,3-6 1-16,4-11 1 0,4-1 2 15,-1-15 0-15,0-4-1 16,3-3 1-16,-5 0 0 16,-8 13 22-16,-1 5 9 15,-22 15 7-15,-4 9 3 16,-6 13-15-16,-7 7-5 15,-22 4-3-15,-3 2 0 16,-24-3 1-16,-7-8 2 0,-3-7 5 16,-6-9 16-16,0-10-155 15</inkml:trace>
  <inkml:trace contextRef="#ctx0" brushRef="#br0" timeOffset="53548.4865">9454 15794 6 0,'7'-14'5'0,"14"-13"58"16,0-4 29-16,14-5 36 16,5 1 12-16,18 2-53 15,5 1-27-15,8 6-29 16,0 2-10-16,3 7-2 16,4 1 17-16,20-2 12 15,7 4 6-15,11-5 15 16,5-3-8-16,9 0-5 15,4-1-4-15,9 0-11 16,6 1-2-16,-2 1 6 16,-2 7 3-16,5 6-4 15,-9 7-2-15,-8 12-15 16,-5-1-7-16,-8 3-4 16,-4-3-2-16,-14-13 2 15,0-9 2-15,-16-13 2 16,-6-8 1-16,-5-6 0 15,-10-2 2-15,-19 0 5 16,-9 2 5-16,-21 5 8 16,-11 2 3-16,-16 4-95 15,-11 0-146-15</inkml:trace>
  <inkml:trace contextRef="#ctx0" brushRef="#br0" timeOffset="54438.2112">7518 16246 557 0,'-2'5'267'0,"-6"16"-49"0,-3 4-63 16,-2 3-3-16,-7 4-30 16,-3-4-64-16,-5-4-13 15,-3-2-14-15,-3-4-3 16,-6-9-7-16,5-4-8 16,0-12-27-16,5-7-9 15,13-3-8-15,5-2-3 16,11 2 11-16,7 1 1 0,9 2-7 15,8 2 1-15,11 7 14 16,2 4 5-16,5 7 22 16,-3 6 9-16,-7 4-2 15,1 5 1-15,-7-2-3 16,0-3 0-16,-3-4-72 16,-2-5-158-16</inkml:trace>
  <inkml:trace contextRef="#ctx0" brushRef="#br0" timeOffset="54740.0208">7715 16380 639 0,'1'9'307'16,"2"8"-130"-16,-3-4-87 0,-3-1-11 15,1-3-35-15,1-7-9 16,-5-5-11-16,-1-6-5 15,-1-5-18-15,3 1-4 16,3-4-5-16,5 2-2 16,9-1-5-16,4-1-1 15,14 7 11-15,3-1 10 16,0 7 20-16,2 6 10 16,-10 6 7-16,-3 6-4 0,-7 2-5 15,-3 2-3 1,-6-2-7-16,4 2-3 0,-5 0-13 15,-2-2-40-15,-1 1-196 16</inkml:trace>
  <inkml:trace contextRef="#ctx0" brushRef="#br0" timeOffset="55038.9675">8145 16371 433 0,'0'0'289'0,"2"-5"22"16,-4 1-59-16,1 2-53 15,0 1-29-15,-8-1-41 16,-14-2-13-16,-30 3-33 0,30 5-17 16,5 0-39-16,3 4-21 15,10 3-25-15,5 3 0 16,8-1 5-16,6 1 6 15,10-2 8-15,0-2 0 16,7-6 2-16,1-2 1 16,-3-3 2-16,-1-4 2 15,-10-1-85-15,-3-5-89 16</inkml:trace>
  <inkml:trace contextRef="#ctx0" brushRef="#br0" timeOffset="55169.7118">8057 16199 816 0,'-5'-5'521'16,"-4"-5"-14"-16,5 8-271 16,1 2-69-16,3 5-109 15,0-5-36-15,1 5-52 16,2 15-65-16</inkml:trace>
  <inkml:trace contextRef="#ctx0" brushRef="#br0" timeOffset="55501.6776">8556 16262 702 0,'8'0'355'16,"9"2"-125"-16,20-2-104 15,10 0-4-15,14-2-73 16,-3-1-22-16,-11 2-14 15,-9 1 2-15,-15 0-24 16,0-3-63-16</inkml:trace>
  <inkml:trace contextRef="#ctx0" brushRef="#br0" timeOffset="55668.7287">8791 16307 783 0,'-1'11'356'16,"-5"8"-166"-16,6 1-107 16,2-3-19-16,8-4-45 0,3-3-12 15,10-5-30-15,-3-2-72 16</inkml:trace>
  <inkml:trace contextRef="#ctx0" brushRef="#br0" timeOffset="55936.9341">9110 16318 823 0,'-10'3'403'15,"-13"3"-160"-15,-4 0-40 0,7 2-89 16,0-1-52-16,10 3-59 16,6 0-17-16,8 1-17 15,8 4 1-15,9-6 9 16,1 0 4-16,9-3 12 15,0-6 4-15,-2-7 13 16,2 0 16-16,-10-7 37 16,-6 3 5-16,-15-2 32 15,-7 0 0-15,-11 7-30 16,-8-3-6-16,-4 6-59 16,3-3-70-16</inkml:trace>
  <inkml:trace contextRef="#ctx0" brushRef="#br0" timeOffset="56671.8684">9906 16250 821 0,'-1'9'375'0,"-7"16"-159"15,-2-9-64-15,-9 6-33 16,-8-4-41-16,-7-7-42 16,-3-2-8-16,-6-5-9 15,4-1-8-15,10-3-10 16,5 0-6-16,16 0-19 15,4-5-4-15,12-2-10 16,7 1-3-16,14-1 7 0,6 3 2 16,6 4 7-1,2 4 6-15,-2 6 19 0,0 4 7 16,-5 1 10-16,0-3 5 16,0-2-8-16,-2-5 0 15,-1-5 1-15,-2-3-1 16,-5-5-3-16,-3-4-8 15,-6-2-6-15,-2 3-2 16,-8 1 2-16,-1 4 4 16,-9 3 6-16,-4-2 0 0,-8 5 1 15,-3 0-1-15,-3 2 0 16,-3 1 0-16,4-2-4 16,3 4 6-16,4-2-3 15,6 7 8-15,5 5 13 16,2 1 3-16,6 13 22 15,0 11 4-15,-1 23 1 16,5 11-7-16,-3-2-21 16,2-9-9-16,2-24-12 15,2-13-5-15,-1-18-137 16,1-8-396-16</inkml:trace>
  <inkml:trace contextRef="#ctx0" brushRef="#br0" timeOffset="56869.5185">10277 16314 1058 0,'9'9'427'16,"15"6"-287"-16,1 6 4 15,2 0-42-15,3 3-33 16,-4 11-33-16,-3 5-10 15,-6 7 20-15,-3-3-58 0,-5-10-184 16</inkml:trace>
  <inkml:trace contextRef="#ctx0" brushRef="#br0" timeOffset="57047.9893">10489 16292 996 0,'-6'0'478'0,"-10"3"-179"16,-1 2-94-16,-4 7-100 16,-1 2-36-16,-2 7-45 15,-1 3-14-15,4 10-9 16,-1 7 46-16,6 12-125 16</inkml:trace>
  <inkml:trace contextRef="#ctx0" brushRef="#br0" timeOffset="57427.9647">10644 16266 957 0,'0'2'470'0,"-4"-2"-190"16,3-2-82-16,1 2-98 16,0 0-53-16,0 1-34 15,5 23-2-15,12 30 0 16,-8-33 34-16,2-8-150 16,0-2-309-16</inkml:trace>
  <inkml:trace contextRef="#ctx0" brushRef="#br0" timeOffset="57621.7868">10830 16258 1035 0,'0'2'451'0,"4"5"-241"0,-2 6-120 15,-1 5-25 1,5-1-45-16,-5 1-8 0,5-7 0 15,0-2-27-15,-6-3-165 16,2-3-154-16</inkml:trace>
  <inkml:trace contextRef="#ctx0" brushRef="#br0" timeOffset="57854.7415">10970 16267 597 0,'-5'0'332'15,"0"-2"-60"-15,-5 2-101 16,-1 2-18-16,-2 1-27 16,0 2-15-16,3 2-47 15,1-1-20-15,8 1-28 16,1 2-2-16,7-2 0 16,3 1 2-16,8-2 1 0,4-3-4 15,5 2-6-15,0-3-2 16,1-2-25-16,0 1-79 15</inkml:trace>
  <inkml:trace contextRef="#ctx0" brushRef="#br0" timeOffset="58190.3201">11387 16259 397 0,'0'0'299'16,"1"0"14"-16,-3 5-79 15,1-7-31-15,0 1-28 16,-2-3-5-16,-8-16-12 16,-25-16-8-16,14 32-19 15,4 4-19-15,-3 4-39 16,1-1-21-16,7 14-38 15,-6-4-13-15,9-1-12 16,6 3-1-16,12-7 4 16,10 3 2-16,7 0 4 15,2 0 1-15,1-8 1 16,0-1 1-16,-1-3 1 16,-2-3-8-16,-5-2-86 0,-9-5-83 15</inkml:trace>
  <inkml:trace contextRef="#ctx0" brushRef="#br0" timeOffset="58334.961">11280 15881 919 0,'-5'-1'579'16,"-2"1"-10"-16,7 2-385 16,-3 7-81-16,11 8-86 15,0 3-9-15,7 12 25 16</inkml:trace>
  <inkml:trace contextRef="#ctx0" brushRef="#br0" timeOffset="71459.9851">13695 15197 254 0,'4'7'153'0,"0"9"-20"15,7 5-14-15,5 10-44 16,2 5-26-16,15 10-34 16,5 1-10-16,10 2-4 15,10-3 0-15,17-12 4 16,5-3 3-16,9-12 3 16,3-6 4-16,-1-12 0 15,6-8 0-15,5-11-1 0,1-6-2 16,12-6-6-16,1 1-3 15,14 3-3-15,5 5-3 16,7 15 0-16,-5 6 1 16,-9 17 12-16,-7 6 24 15,-18 3 16-15,-4 4 6 16,-15-4-3-16,-7-5-19 16,-17-8-7-16,-12-4 2 0,-14-4-104 15,-5 2-61-15,-13 4-151 16</inkml:trace>
  <inkml:trace contextRef="#ctx0" brushRef="#br0" timeOffset="72261.6173">16221 15652 383 0,'-1'-4'221'0,"-4"-3"-36"16,3 1-22-16,0 0-58 16,3 2-28-16,7-2-41 15,1-1-16-15,10-2-21 16,4-5-6-16,14-1-4 16,10 0-1-16,13 5-3 15,7 2-1-15,7 5-1 16,2 3 0-16,9 0 13 15,11 7 3-15,12-2 19 16,10 2 14-16,18 1-1 16,5-4 1-16,15 3-12 15,0-2-11-15,3 0-3 16,-6-2 0-16,-1-2 43 0,-2-3 14 16,-9-5 16-16,-1 0 6 15,-1-12-38-15,-2-1-10 16,-15-16-11-16,-5-9-2 15,-22-3 1-15,-12-8 0 16,-13 8 2-16,-13 2 0 16,-19 11-4-16,-17 2-4 0,-10 12-99 15,-11 5-196-15</inkml:trace>
  <inkml:trace contextRef="#ctx0" brushRef="#br0" timeOffset="73021.3752">14325 16191 655 0,'-4'15'313'16,"-7"19"-135"-16,-3 3-32 15,-5-3-60-15,-1-3-30 16,0-9-25-16,-2-8-1 0,4-12-4 16,-3-4-5-16,5-10-18 15,1-1-6-15,6-4-15 16,6 0-4-16,9 3 3 16,0 0 2-16,4 10 8 15,6 1 6-15,2 10 14 16,6 6 7-16,1 4 3 15,-1 6-3-15,3 0-7 16,-3-1 0-16,-3-1-11 16,-3-6-54-16</inkml:trace>
  <inkml:trace contextRef="#ctx0" brushRef="#br0" timeOffset="73418.8645">14498 16240 1031 0,'0'4'425'0,"0"-1"-216"16,0 12-148-16,2 6-19 15,-1 4-15-15,3 7-11 16,0-2-8-16,-2-4 3 0,4-5-13 15,-1-7-42-15,3-12-89 16,2-2-41-16,1-10-67 16,-1-5 24-16,6-4 85 15,-3 0 39-15,3 0 80 16,-3 1 17-16,-3 2 19 16,0 2 39-16,-4 3 77 15,-3 7 15-15,-5 6 0 16,-6 4-27-16,-7 6-49 15,10 1-10-15,-4 1-12 16,8-1-9-16,5-1-21 16,2 0-5-16,11-1-6 15,2-1-1-15,11-1-10 16,-2-1-15-16,-3-5-144 16</inkml:trace>
  <inkml:trace contextRef="#ctx0" brushRef="#br0" timeOffset="73699.0038">14831 16288 549 0,'-2'2'356'16,"-2"1"17"-16,-1 4-154 16,5 4-113-16,0 1-32 15,4 5-43-15,2 1-13 0,3 2-12 16,2-2-1-16,7-1-1 15,0-5 2-15,8-9 15 16,0-3 14-16,1-12 33 16,-2-1 16-16,-1-5 6 15,-3-3 1-15,-8 2-15 16,-7-5-16-16,-12 6-20 16,-1-1-28-16,-5 9-109 15,3 9-68-15</inkml:trace>
  <inkml:trace contextRef="#ctx0" brushRef="#br0" timeOffset="74037.5591">15181 16428 934 0,'10'0'401'0,"10"0"-225"0,4-1-24 16,3-2-53-16,0 0-22 15,-4-1-28-15,-5-4-6 16,-5-6-8-16,-5 1-1 16,-7-3-6-16,-3 0-14 15,-11 2-32-15,-1-4-12 16,-8 2-9-16,-1 5 5 16,-1 5 14-16,2 10 0 15,1 10-3-15,9 4-2 0,1 8 6 16,3 2 7-16,7 5 27 15,-5 2 15-15,6 8 12 16,1 1-1-16,5 7-19 16,0 0-8-16,7-7-19 15,3 0-178-15</inkml:trace>
  <inkml:trace contextRef="#ctx0" brushRef="#br0" timeOffset="74670.9051">15513 16296 808 0,'-5'0'370'16,"-6"4"-150"-16,0 4-66 0,3 7-67 15,1 5-21-15,8 1-33 16,6 1-9-16,8-3-4 15,5 0 0-15,6-8-4 16,0-1 1-16,-1-6 3 16,-7-6 2-16,-3-5 7 15,-3-5 2-15,-2-4 2 16,-3 2-1-16,-7-4-7 16,0 1-4-16,-4 1-8 15,1 3-5-15,-3 6-8 16,4 2-6-16,-2 6-13 15,1 3-2-15,3-4-2 16,0 0 3-16,8 15 9 16,29 32 3-16,-22-34 6 15,4 2 2-15,-1-7 4 16,-2-5 2-16,-3-3 6 0,-5-4-9 16,0-5-66-16,-4-4-38 15,0-6-121-15,-4-1-72 16,-3-9-14-16,-2-1 45 15,-4-1 214-15,-2-3 136 16,-4-1 182-16,1 3 34 16,3 5-29-16,-1 4-42 0,8 12-102 15,-3 4-48-15,6 6-134 16,-1 4-95-16</inkml:trace>
  <inkml:trace contextRef="#ctx0" brushRef="#br0" timeOffset="74871.8606">15878 16284 930 0,'8'15'499'15,"3"9"-104"-15,4 2-213 16,4 1-46-16,0-8-66 16,1-4-24-16,4-6-9 15,-3-7 4-15,-2-5 11 16,0-5 2-16,-6-9-9 15,-7-4-8-15,4-1-49 16,-6-1-65-16</inkml:trace>
  <inkml:trace contextRef="#ctx0" brushRef="#br0" timeOffset="75485.8801">16310 16247 703 0,'-1'-7'389'0,"-4"-1"-67"15,-2-1-78-15,-4 3-91 16,-2 5-36-16,0 1-59 16,2 6-19-16,6 6-34 15,5-2-10-15,9 3-7 16,3-2 0-16,3 2 10 16,2-3 2-16,-2-1 4 15,-1-1 1-15,-4-2 4 16,-1-1-1-16,-9-6-13 15,-4-3-7-15,-6 0-11 16,-5-1-2-16,-1 5 10 0,-3 3 4 16,-2 4 1-16,3 4-4 15,3 4-5-15,1 2 0 16,12 4-1-16,2 0 5 16,8-2 14-16,7-4 3 15,2-3 8-15,6-2 4 16,3-8-4-16,1-2 1 15,1-5 3-15,-4-7 1 16,0-3 1-16,-5-3 0 16,-4-4-2-16,-4 1 0 0,-5 0-2 15,1 4-13 1,-6 7 58-16,3 3 16 0,-3 8 5 16,-1 7 20-16,-1 7-55 15,-2 4-16-15,3 6-7 16,5-1-7-16,4-1-60 15,0-3 473-15</inkml:trace>
  <inkml:trace contextRef="#ctx0" brushRef="#br0" timeOffset="76420.888">17107 16276 796 0,'-3'6'355'0,"3"16"-138"0,0 12-61 15,4 25-24-15,0 10-12 16,-1 10-41-16,-1 0-16 16,0 0-25-16,1-7-7 15,2-11-5-15,-1-6-12 16,-1-24-79-16,2-9-93 16</inkml:trace>
  <inkml:trace contextRef="#ctx0" brushRef="#br0" timeOffset="76594.3956">17092 16515 890 0,'8'-2'338'16,"3"-5"-233"-16,13 7-81 15,2-2-1-15,6 1-10 16,3 1-12-16</inkml:trace>
  <inkml:trace contextRef="#ctx0" brushRef="#br0" timeOffset="76885.5273">17349 16375 808 0,'1'4'373'0,"1"8"-104"0,-1 8-126 15,0 9-50-15,-1 2-11 16,0 0-45-16,0-4-12 16,0-13-10-16,2-8-6 15,1-9-6-15,3-6-8 16,4-12-10-16,3-1 3 16,3-4 0-16,2 3 6 15,2 8 0-15,1 1-1 0,-5 9 5 16,4 5 6-16,-9 9 9 15,4 4 1-15,-6 9-3 16,-5-1-5-16,0-1-7 16,-2 1-62-16</inkml:trace>
  <inkml:trace contextRef="#ctx0" brushRef="#br0" timeOffset="77269.8711">17814 16415 741 0,'-11'-6'433'0,"-10"-6"-80"16,-3 3-157-16,-1 6-40 16,2 4-88-16,5 7-32 15,8 4-34-15,5 6-9 16,9 1-10-16,4 0 2 15,8 0 10-15,4 0 6 16,1-6 7-16,2-5 4 16,-1-8 6-16,-4-4 9 15,-8-6 14-15,0-5 1 16,-10-9 1-16,-2-5-5 16,-7-10-10-16,-3-2-1 15,-4-1-2-15,1-6-5 0,4 2-10 16,3 4-7-16,8 1-13 15,4 7-7-15,8 12-32 16,4 3-47-16,6 13-138 16,2 8-133-16</inkml:trace>
  <inkml:trace contextRef="#ctx0" brushRef="#br0" timeOffset="77852.1734">18098 16312 738 0,'-8'0'329'0,"-8"3"-171"0,4 1-27 15,3 6-55-15,8 2-28 16,6 4-24-16,3-1-9 15,3-4-6-15,3 0-1 16,0-5 1-16,2 0 1 16,-2-3 3-16,-3-3-11 15,-5-1-33-15,-6-4-17 16,-6 2-13-16,-6 3 11 0,-8 1 29 16,-2 4 17-16,0 6 20 15,3 2 9-15,5 4 19 16,5 1 4-16,5 2-7 15,3-2-4-15,6 1-4 16,2-5 0-16,9-4 3 16,1-4-1-16,6-4-9 15,4-3-4-15,-3-8-4 16,1-1 0-16,-5-5-1 16,-3-1 2-16,-3 1-2 15,0-3-1-15,-4 3-9 16,0 3 21-16,-3 8 18 15,-1 4 4-15,0 7 8 16,1 3-22-16,2 6-20 16,1 3-6-16,1-3-2 15,1 1 1-15,0-9 6 0,-1-6 5 16,1-6 9-16,-3-5 5 16,2-8 4-16,0 1-2 15,0-2-9-15,-1-3-7 16,-3 4-43-16,-3 1-63 15</inkml:trace>
  <inkml:trace contextRef="#ctx0" brushRef="#br0" timeOffset="78009.7986">18563 16321 796 0,'-1'7'489'16,"-1"6"29"-16,1 12-327 15,4 5-31-15,0 2-75 16,-4 1-37-16,4-7-41 16,-2-4-67-16</inkml:trace>
  <inkml:trace contextRef="#ctx0" brushRef="#br0" timeOffset="78469.3921">18754 16351 970 0,'0'11'454'0,"0"8"-162"16,-3 15-159-16,3 1-4 15,1 2-47-15,-1-2-23 16,3-16-30-16,1 0-10 16,4-12-26-16,3-7-20 0,5-5-54 15,1-8-25-15,1-6-14 16,2-3 15-16,-3-2 48 16,1 3 20-16,-4 3 30 15,-1 4 5-15,-6 8 12 16,-6 1 8-16,-5 10 9 15,-5 3 9-15,-7 4 7 16,0 5-1-16,2-2-4 16,4-1-11-16,5-5-20 15,5-2-5-15,8-3-5 16,6 3-1-16,4-2 3 16,8 0-7-16,-3-4-53 15,1-1-54-15,1 0-163 16,-3-1-141-16</inkml:trace>
  <inkml:trace contextRef="#ctx0" brushRef="#br0" timeOffset="78719.0101">19199 16440 494 0,'5'0'373'0,"5"2"-34"15,-6 12-105-15,-6 1-39 16,-6 6-106-16,-2 5-16 16,-7-5-30-16,-3 0-10 15,2-6-10-15,-1-8 0 16,5-5-23-16,3-2-16 15,0-8-22-15,6-2-9 0,-2-8 13 16,6-1 10-16,5-6 11 16,4 5 4-16,8 4 9 15,2 2 8-15,1 8 13 16,-4 3 7-16,3 7 0 16,-2 7-3-16,2 8-12 15,-1 2-3-15,-3 1-8 16,-2-3-25-16</inkml:trace>
  <inkml:trace contextRef="#ctx0" brushRef="#br0" timeOffset="78886.33">19124 16170 1015 0,'-4'-8'518'0,"0"-6"-171"15,3 11-129-15,2 7-144 0,5 10-52 16,1 10-55-16,1 2-49 16</inkml:trace>
  <inkml:trace contextRef="#ctx0" brushRef="#br0" timeOffset="79572.0116">14175 17170 546 0,'0'4'241'0,"2"7"-112"0,-1-1-40 15,-1-5 6-15,-1-1 1 16,-1 0 3-16,1-4 12 16,0 0-9-16,-1 0-7 15,1 0-13-15,0-1-40 16,0-1-10-16,-11-21-25 15,0-39-7-15,23 31-8 16,2 0 5-16,2 5 13 16,1 6 4-16,3 13 5 15,0 3 0-15,-3 14-11 16,3 10 0-16,-5 9-2 0,-1 8 0 16,1 5-8-16,2-6-44 15,4-8-253-15</inkml:trace>
  <inkml:trace contextRef="#ctx0" brushRef="#br0" timeOffset="80022.1281">14584 17173 792 0,'-2'-8'384'0,"-4"-12"-136"16,-1 0-40-16,-6 1-66 15,-3-1-23-15,-3 3-40 16,-3 4-15-16,-2 6-34 15,4 9-22-15,2 12-22 16,0 7-7-16,10 8 0 16,2-1 4-16,12 6 8 15,8-6 3-15,7-8 6 16,4-3 2-16,4-13 3 16,0-4 3-16,-3-7 6 15,-6-2 4-15,-2-4 1 16,-8-2-2-16,-6-2-1 15,5-5-2-15,-9-1-2 16,0 3-1-16,3 7-8 16,-3 5-4-16,0 6-14 15,5 4-3-15,-3 6-1 16,3 3 2-16,0 0 18 16,3-1 7-16,4-5 13 0,-4-1 8 15,11-4 15-15,-6-5 6 16,0-4 15-16,0-1 8 15,-13-9 1-15,3 4-6 16,-4 1-19-16,-1 3-15 16,1 4-87-16,-3 0-61 15</inkml:trace>
  <inkml:trace contextRef="#ctx0" brushRef="#br0" timeOffset="80385.3635">15400 17054 835 0,'-1'-1'434'0,"-2"1"-138"16,3 12-159-16,3 12-20 15,8 26-43-15,1 11 6 16,7 16 1-16,-2-1-18 15,4-2-21-15,-5-2-12 16,0-7-22-16,-3-3-47 16,-8-19-162-16</inkml:trace>
  <inkml:trace contextRef="#ctx0" brushRef="#br0" timeOffset="80541.5372">15535 17329 835 0,'18'-4'297'15,"9"0"-238"-15,11 5-59 16,-5 3-13-16</inkml:trace>
  <inkml:trace contextRef="#ctx0" brushRef="#br0" timeOffset="82456.5344">15727 17202 372 0,'1'10'261'0,"0"5"-12"16,-1 6-75-16,0 0-30 16,0 2-53-16,1-2-18 15,-1-6-24-15,0-5 3 16,-2-12 6-16,-4-5-1 16,-1-12-4-16,-1-4-15 0,2-6-24 15,2-1-3-15,4 0-9 16,3 1 1-16,5 3 2 15,3 2 1 1,5 8 3-16,3 5-2 0,4 11 2 16,2 7 3-16,-4 8 1 15,0 6 2-15,-7 10-3 16,-4 4 0-16,-3 4 2 16,-3-1-37-16,2-7-174 15,-1-5-189-15</inkml:trace>
  <inkml:trace contextRef="#ctx0" brushRef="#br0" timeOffset="87288.6979">16006 17195 443 0,'0'-2'273'0,"4"-5"-5"15,2 3-74-15,-1 7-70 16,3 4-23-16,-1 10-33 15,-3 6-1-15,-6 5-12 16,-4 0-11-16,-5-5-19 16,-2-4-3-16,7-10 2 15,0-7-3-15,9-12-24 16,6-6-7-16,5-9-11 16,4-2 1-16,3 4 17 0,1 2 3 15,-4 9-1-15,0 6 1 16,-3 9 9-16,-7 6 8 15,0 15 8-15,-4 3 1 16,-5 8-6-16,2 2-6 16,0-4-4-16,2-4 0 15,3-8-37-15,-6-6-78 16</inkml:trace>
  <inkml:trace contextRef="#ctx0" brushRef="#br0" timeOffset="87452.3523">16121 16978 1012 0,'-1'0'448'16,"-4"3"-220"-16,-1 5-161 16,-2 1-37-16,6 8-90 15,3 7-132-15</inkml:trace>
  <inkml:trace contextRef="#ctx0" brushRef="#br0" timeOffset="87690.3823">16292 17190 522 0,'0'8'271'0,"3"12"-23"0,2 3-115 15,0 6-39-15,2 1-12 16,-2-1-35-16,-1-5-24 16,0-4-71-16,-1-7-127 0</inkml:trace>
  <inkml:trace contextRef="#ctx0" brushRef="#br0" timeOffset="87905.4645">16473 17217 563 0,'-3'-1'307'0,"-11"2"-51"16,-1 6-45-16,-9 2-61 16,-3 1-22-16,2 2-46 15,7 0-24-15,9-3-33 16,6 1-11-16,8 0-14 15,4 2-1-15,14 1-5 16,5-3 1-16,9-1 2 16,2 1 5-16,2-6-68 15,0 0-81-15</inkml:trace>
  <inkml:trace contextRef="#ctx0" brushRef="#br0" timeOffset="88196.4007">16798 17170 650 0,'0'3'367'16,"0"8"-41"-16,-3 3-141 16,-4 7-66-16,-2 1-36 15,-9 0-39-15,-3-1-1 16,-1-5-19-16,2-1-3 16,-3-12-27-16,5-3-18 0,2-8-24 15,0-2-5-15,12-2 11 16,2 0 9-16,3 0 10 15,5 0 2-15,5-1 19 16,0 2 9-16,3 9 25 16,1 2 9-16,0 6 2 15,3 5-2-15,0 6-12 16,0 1-7-16,-2 4-9 16,-1 0-2-16,0 0-81 15,0-1-144-15</inkml:trace>
  <inkml:trace contextRef="#ctx0" brushRef="#br0" timeOffset="88418.5319">16922 17207 824 0,'4'-4'373'0,"6"3"-166"0,2 6-59 16,1 10-54-16,-1 4-11 15,-1 5-19-15,4-1-16 16,-3-4-23-16,1-3-6 15,-4-9 3-15,-8-7 3 16,6-8 45-16,0-5 17 16,-1-8 5-16,3 4 4 0,-2 0-44 15,-4 2-21-15,-1 6-45 16,0 2-42-16</inkml:trace>
  <inkml:trace contextRef="#ctx0" brushRef="#br0" timeOffset="89303.6358">17570 17194 749 0,'2'3'307'16,"8"5"-183"-16,3-1-21 15,4-6-22-15,3-1-20 16,5-8-27-16,-1 0-5 0,-1-4-2 16,-5 0 0-16,-7-1 3 15,-6-2 0-15,-7 6-4 16,-7-5-5-16,-8 10-14 16,-5 4-7-16,-5 6-6 15,-2 10-3-15,7 9 2 16,4 3 0-16,4 5-1 15,13 1 2-15,10-1 6 16,5-4 0-16,15-3 5 16,0-3-1-16,8-10 1 15,2-4 2-15,3-9-13 16,0-4-39-16,-9-10-132 16,-2-2-181-16</inkml:trace>
  <inkml:trace contextRef="#ctx0" brushRef="#br0" timeOffset="89444.0981">17923 17178 596 0,'1'-5'389'0,"2"-2"-19"0,7 7-108 16,2 9-133-16,7 8-42 15,3 3-47-15,-2 3-10 16,1 0-17-16,-5-1-2 16,-1-4-95-16,-4-8-77 15</inkml:trace>
  <inkml:trace contextRef="#ctx0" brushRef="#br0" timeOffset="89584.8117">18113 17125 736 0,'-7'0'429'0,"-8"8"-46"15,-2 6-115-15,-6 11-132 16,-4 7-41-16,-3 6-62 16,5 4-14-16,0-2-42 15,7-5-59-15</inkml:trace>
  <inkml:trace contextRef="#ctx0" brushRef="#br0" timeOffset="89809.5625">18211 16964 970 0,'-2'-8'485'0,"1"1"-147"0,-3 7-124 15,3 18-106-15,1 9-34 16,0 10-42-16,3 4-7 16,2 6-9-16,-1 5-5 15,1 2-3-15,3 1-14 16,-2-7-105-16,2-7-50 16,-4-16-240-16</inkml:trace>
  <inkml:trace contextRef="#ctx0" brushRef="#br0" timeOffset="90135.9846">18119 17260 1048 0,'7'-2'411'0,"8"-2"-287"16,9-2-41-16,6-2-33 15,0-1-23-15,3 0-19 16,1-1-3-16,-2 7-2 15,-2 2 0-15,-5 2-3 16,0 8 0-16,-7 4 18 16,3 2 7-16,-4 2 10 15,-3 3 5-15,-3-2-15 16,-6-1-4-16,-5-3-5 16,1-3-1-16,0-6 11 15,-1-5 1-15,7-7-3 0,-2-8-1 16,-1-5-15-16,1-3-4 15,1 4-8-15,-3 3-5 16,12 6-56-16,5 4-15 16</inkml:trace>
  <inkml:trace contextRef="#ctx0" brushRef="#br0" timeOffset="90600.7884">18885 17217 637 0,'5'3'341'0,"2"3"-84"15,-1 3-69-15,-9 4-67 16,-3-1-35-16,-9 0-33 0,-3 2-8 16,-5 0-19-16,-2-3-5 15,1-2-9-15,-1-6-8 16,6-3-17-16,2-5-11 15,3 0-7-15,3-5 3 16,7-1 8-16,1-2 6 16,7-2 2-16,4 4 0 15,2-1 9-15,6 4 4 0,2 6 11 16,1 3 5 0,4 9 7-16,-1 5 2 15,-1 6 0-15,0 1-4 0,-3 2-8 16,0 0 20-16</inkml:trace>
  <inkml:trace contextRef="#ctx0" brushRef="#br0" timeOffset="91498.9331">14245 17699 754 0,'-8'3'355'0,"-11"7"-132"15,0 3-54-15,-1 6-63 16,1 2-36-16,7 3-59 15,4 0-14-15,14 2-6 16,3-2-1-16,11-6 7 16,-3-3 3-16,10-7 2 15,4-4 5-15,-4-4 7 16,1 0 6-16,-13-5 18 16,-9-1 8-16,-7-3 19 15,-8-1 5-15,-11 1-7 16,-2 4-9-16,-3 2-28 15,-2 2-15-15,9 0-55 16,0 2-49-16,7 2-427 0</inkml:trace>
  <inkml:trace contextRef="#ctx0" brushRef="#br0" timeOffset="91678.568">14335 17791 916 0,'4'-1'437'0,"6"-1"-126"16,7 0-176-16,12 1-86 16,3 1-11-1,8 0-29-15,-2 0-3 0,-3 3-16 16,-2 0-46-16,-13-1-211 16</inkml:trace>
  <inkml:trace contextRef="#ctx0" brushRef="#br0" timeOffset="91843.2199">14526 17803 895 0,'-3'13'435'16,"-4"12"-171"-16,4 0-137 16,3-3-37-16,3 0-60 15,4-5-14-15,6-8-89 16,-4 3 3-16</inkml:trace>
  <inkml:trace contextRef="#ctx0" brushRef="#br0" timeOffset="92234.3348">14855 17865 607 0,'-1'-4'339'0,"-8"-1"-47"16,-3-1-34-16,-4 1-57 15,-4 2-30-15,-2 3-63 16,3 1-31-16,5 5-43 15,1 3-22-15,8 1-23 16,2 3-3-16,7 3 2 16,-2-1 0-16,14-1 7 15,2-1 0-15,3-4 4 16,7-5 3-16,-4-2 10 16,2-8 7-16,-11-8 11 15,-4-2 4-15,-9-5 6 16,-6 2-7-16,-10 1-59 0,-2 4-89 15</inkml:trace>
  <inkml:trace contextRef="#ctx0" brushRef="#br0" timeOffset="92916.8893">15587 18053 819 0,'10'-8'362'0,"4"-2"-209"15,4-13-59-15,7-4 0 16,3-8-56-16,5-5-12 16,-2-9-2-16,-4 0-1 15,-7 2 0-15,-5 5-1 16,-10 7 1-16,-5 7 0 16,-11 12-11-16,-7 7-5 15,-1 19-9-15,-6 9-3 0,7 18 4 16,3 5 1-16,7 10 5 15,11 3 1 1,4-3 2-16,6-5 2 0,9-5-2 16,0-13-1-16,10-8 3 15,2-8 2-15,-2-23 8 16,-2-2 3-16,-6-13 1 16,-1-1-1-16,-6 3-6 15,-4-1-2-15,-5 3-2 16,-6 4 0-16,-2 7-4 15,-1 3-4-15,-2 11-4 16,-1 6-1-16,0 7 0 16,3 8 0-16,2 2 0 15,-1-3 0-15,4 5-23 16,-1-3-61-16</inkml:trace>
  <inkml:trace contextRef="#ctx0" brushRef="#br0" timeOffset="93048.7207">15986 17761 956 0,'-5'-3'382'16,"-3"0"-258"-16,4 3-106 0</inkml:trace>
  <inkml:trace contextRef="#ctx0" brushRef="#br0" timeOffset="93519.9995">16158 17932 524 0,'0'1'302'0,"0"2"17"0,4 1-177 15,-4-4-75-15,0 0 5 16,2 11-12-16,1 41-8 16,-10-35-4-16,0-3-7 15,4-4-15-15,-2-9-6 16,11-11-12-16,0-5-7 16,2-6-5-16,2-2 0 0,3-1 24 15,3 8 10-15,5 5 8 16,1-1 5-16,-3 16-11 15,0 3-3-15,-4 12-5 16,-2 3-5-16,-2 1-5 16,-1 0-48-16</inkml:trace>
  <inkml:trace contextRef="#ctx0" brushRef="#br0" timeOffset="93857.3547">16557 17972 1165 0,'1'5'405'0,"0"9"-351"0,6-8-23 15,11-6 4-15,-2 0-5 16,4-8-12-16,-3-3 2 16,-9-5 2-16,1-9 0 15,-5 4 1-15,-5 1-3 16,-6 4-7-16,-2 4-5 15,-10 5-7-15,1 3-4 16,2 8-4-16,-10 7 2 16,14 7 5-16,-3 4 4 0,8 3 17 15,6 0 9 1,1 0 17-16,7 3 2 0,6-8-8 16,9 1-8-16,5-7-16 15,-3-6-3-15,0-2-3 16,-5-1-2-16,6-8-98 15,2-4-86-15</inkml:trace>
  <inkml:trace contextRef="#ctx0" brushRef="#br0" timeOffset="94325.7863">17019 17851 837 0,'0'12'450'15,"-3"13"-123"-15,-6 7-161 16,-2 0-36-16,-11 0-67 15,0-9-15-15,-7-1-13 16,4-5-4-16,2-9-10 16,1-5-11-16,6-12-21 0,3-4-12 15,5-5-16-15,7-5 3 16,6 0 10-16,6 0 3 16,6 6 8-16,2 4 0 15,3 12 1-15,-2 1 1 16,5 10 5-16,-3 10 7 15,-3-3 4-15,5 3 2 0,-6 2 0 16,2-5 1-16,-1 0-1 16,-4-8 1-16,1-11-27 15,-7-7-14-15,-2-10-3 16,-7 6 1-16,2-2 29 16,5 5 20-16,-4 2 20 15,5 2 10-15,-4 12 24 16,-4 2-5-16,0 8-9 15,0 4-8-15,0 0-21 16,3-3-5-16,0-7-5 16,6-5 1-16,-1-10 0 15,4-5-2-15,3-12-3 16,-4 2-3-16,10-5-11 16,5 3 0-16,1 8-2 15,4-2-19-15,-3 8 76 16</inkml:trace>
  <inkml:trace contextRef="#ctx0" brushRef="#br0" timeOffset="94733.6404">17763 17886 1180 0,'-3'8'441'0,"0"20"-307"16,-1 7-61-16,4 8-24 15,3 2-6-15,2-8-30 16,1-1-3-16,-4-4-12 0,3-6-44 15,-3-6-206-15</inkml:trace>
  <inkml:trace contextRef="#ctx0" brushRef="#br0" timeOffset="94911.0296">17783 17933 726 0,'11'-5'360'0,"14"-4"-88"16,-1 8-122-16,0 7-55 15,-3 2-13-15,-10 8-23 16,-7 2-9-16,-12 7-12 16,-7-5-4-16,-6-6-68 15,-4-5-96-15</inkml:trace>
  <inkml:trace contextRef="#ctx0" brushRef="#br0" timeOffset="95266.8916">18063 17703 847 0,'-1'3'408'0,"1"6"-135"16,-1 6-104-16,1 10-68 15,0 10-16-15,4 9-30 16,-2 4-8-16,-2-1-16 0,0-6-8 15,-6-12-3-15,3-8-3 16,3-10-17-16,-3-8-15 16,1-4-27-16,-3-6-5 15,3-5 1-15,-1 1 7 16,8-12 13-16,5 6 2 16,2-4 6-16,5 1 5 15,1 11 3-15,-4 1 2 0,1 12 22 16,-3 5 18-16,-7 9 29 15,5 2 9-15,-7 2-13 16,0 1-14-16,0-2-38 16,-1-6-39-16</inkml:trace>
  <inkml:trace contextRef="#ctx0" brushRef="#br0" timeOffset="95652.8343">18630 17853 775 0,'0'10'434'0,"-5"5"-100"15,-7 10-128-15,-5 1-34 16,-4-3-80-16,2 3-29 16,-2-15-27-16,-2 2-4 15,7-9-8-15,-3-11-7 16,7-5-19-16,2-5-12 16,7-5-11-16,3-1-1 15,2 0 8-15,9-1 5 0,-2 11 10 16,5 7 7-16,2 13 15 15,-6 8 5-15,1 10 3 16,-1 5-5-16,3 0-9 16,2 3 8-16,8-12-108 15,2-9-131-15</inkml:trace>
  <inkml:trace contextRef="#ctx0" brushRef="#br0" timeOffset="95868.9762">18830 17818 1043 0,'1'8'441'16,"2"9"-202"-16,7 5-189 15,5-3-7-15,5 6 12 0,1-5 10 16,-4-2 15-16,-10 1 3 16,-11 0-20-16,-7-3-10 15,-10-7-28-15,1-1-21 16,-4-6-48-16,1-2-40 15,8-2-128-15,3-5-112 16</inkml:trace>
  <inkml:trace contextRef="#ctx0" brushRef="#br0" timeOffset="96168.9992">19003 17928 515 0,'7'0'257'0,"11"-7"-66"15,-1-2-36-15,3-7-43 16,3-4-16-16,-8 1-37 15,6-1-13-15,-14 3-4 16,-5 2 7-16,-4 5 53 16,-6 0 14-16,-6 10 20 15,-5 3-8-15,-1 5-59 16,-3 8-22-16,7 5-41 16,1 3-10-16,8 7 3 15,1-1 5-15,4 2 14 16,3 2 6-16,10-7 8 15,2 2 2-15,12-10 19 16,3-7 17-16,2-5-2 16,10-2-5-16,-1-5-20 15,2-1-16-15,-3-12-55 16,-3-3 62-16</inkml:trace>
  <inkml:trace contextRef="#ctx0" brushRef="#br0" timeOffset="99335.6134">7386 16969 462 0,'-10'-2'313'15,"0"2"-17"-15,-6 7-106 16,-4 1-41-16,1 7-67 16,-3 3-27-16,1 4-33 15,4 10-12-15,14 5-18 16,6-3-5-16,16-1-3 15,4-14 1-15,10-8 6 16,-2-7 3-16,-6-8 6 16,2 2 5-16,-10-3 10 15,-6 1 9-15,-6-1 24 16,-8-2 16-16,-15-1 21 0,-7 6-1 16,-13 4-16-16,0 5-20 15,0 7-36-15,10-9 15 16,18 2-191-16</inkml:trace>
  <inkml:trace contextRef="#ctx0" brushRef="#br0" timeOffset="99638.8287">7563 17057 784 0,'-2'0'353'0,"0"5"-170"16,-2 1-44-16,2 9-70 15,1 4-10-15,2 6-19 16,6 3-5-16,3-6 4 16,4-1-2-16,2-12 6 15,2-6 7-15,6-4 5 16,-4-5-3-16,0 3-8 15,-6-2-9-15,-7 2-17 16,-3 1 0-16,-1 0-77 0,-3 2-73 16</inkml:trace>
  <inkml:trace contextRef="#ctx0" brushRef="#br0" timeOffset="99767.6233">7642 16918 1265 0,'-4'0'547'15,"-3"-1"-306"-15,3 1-65 0,1-1-110 16,2 1-41-16,1 0-39 16,0 0-34-16,2 1-113 15</inkml:trace>
  <inkml:trace contextRef="#ctx0" brushRef="#br0" timeOffset="100138.8055">8008 17023 776 0,'-7'-6'418'16,"-1"0"-116"-16,-6-2-96 15,-1 6-41-15,0 4-68 0,-3 7-32 16,3 5-44-16,1-4-14 16,8 10-19-16,6-4-6 15,6 10-3-15,3 3-1 16,3-4 6-16,3-3 3 16,6-9 8-16,3-5 5 15,2-10 13-15,-3-1 16 16,-9-8 39-16,-7-4 14 0,-9 2 3 15,-9-1-12-15,-6 6-40 16,-4 0-18 0,-1 9-79-16,6 1-73 0</inkml:trace>
  <inkml:trace contextRef="#ctx0" brushRef="#br0" timeOffset="100612.6211">7731 17150 505 0,'4'-2'315'0,"2"-2"6"16,1-5-57-16,4 1-39 16,-2-7-30-16,-2-2-43 15,0-1-19-15,-7-6-41 16,0 3-22-16,-3 0-37 15,-5 1-17-15,-2 12-112 16</inkml:trace>
  <inkml:trace contextRef="#ctx0" brushRef="#br0" timeOffset="101123.395">8084 16977 823 0,'7'0'348'0,"12"-2"-182"0,7 0-51 15,11-11-21-15,8 5-35 16,3-1-39-16,-4 2-6 15,-12 5-4-15,-7-1-38 16,-16 2-244-16</inkml:trace>
  <inkml:trace contextRef="#ctx0" brushRef="#br0" timeOffset="101287.8821">8265 16961 610 0,'3'8'335'16,"-3"2"-75"-16,5 17-111 15,2 8-22-15,-1 7-56 16,3 3-19-16,0-10-31 16,1 9-9-16,0-20-38 15,-2-6-72-15</inkml:trace>
  <inkml:trace contextRef="#ctx0" brushRef="#br0" timeOffset="101533.4773">8424 17066 751 0,'3'-2'381'0,"5"-3"-126"16,-4 2-66-16,2 11-96 16,-1 3-24-16,-4 11-28 15,2 3-6-15,-4-5-15 16,5 0-7-16,-2-12-9 16,1-4-3-16,4-6-3 0,1-6-1 15,3-11 0-15,3 1 1 16,2 0 2-16,0-1 1 15,1 11 1-15,-1 8 2 16,-4 6 2-16,-2 8 1 16,-3 11 1-16,-3-1-2 15,0 0 0-15,-2-1-48 16</inkml:trace>
  <inkml:trace contextRef="#ctx0" brushRef="#br0" timeOffset="101778.1572">8766 16996 606 0,'-4'-4'413'0,"3"-2"72"16,2 4-205-16,-1 2-119 16,0 0-37-16,0 0-59 15,8 28-18-15,6 40 4 16,-7-27-8-16,3 16-18 15,-9-2-2-15,11-3-14 16,-5-6-3-16,-2-17-18 16,0-6-45-16,-5-10-123 0,6 0-119 15</inkml:trace>
  <inkml:trace contextRef="#ctx0" brushRef="#br0" timeOffset="101944.6071">8809 17170 1055 0,'8'2'409'0,"7"1"-253"0,6 4-136 16,2 1-1-16,6-2-8 16,0 1-11-16,2-6-222 15</inkml:trace>
  <inkml:trace contextRef="#ctx0" brushRef="#br0" timeOffset="102266.7378">9269 16954 490 0,'2'2'319'16,"2"9"-8"-16,-2 4-119 15,-5 2-17-15,-3 11-53 16,-6-2-26-16,-9 4-45 15,-1-1-11-15,-7-6-21 16,1-6-4-16,3-10-7 16,2-4-8-16,8-7-16 15,2-6-6-15,8-3-9 0,2-1 0 16,3-2 11-16,1 2 4 16,12 7 12-16,-1-1 8 15,7 7 17-15,4 1 13 16,0 5 31-16,6 9 13 15,-1 5 11-15,-2 5-4 16,3 2-21-16,-6-5-16 16,-4 6-15-16,-1-4-21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4:46:55.9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12832 16549 16 0,'-25'0'23'0,"10"10"-17"16,2-4-5-16,13-6-10 15,0 0-11-15,7-16 4 0,5 4 16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23:03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 11039 254 0,'2'-12'208'0,"-2"-13"66"16,-2 5-21-16,0 8-25 15,2 3-19-15,2 9-64 16,2 6-27-16,5 20-50 15,-2 8-11-15,6 31 9 16,1 15-6-16,-4 12-9 16,-8-1-8-16,-2 2-16 15,0-7-1-15,-1-15 0 16,3 0 6-16,3-40-83 16,2-9-84-16,0-21-235 0</inkml:trace>
  <inkml:trace contextRef="#ctx0" brushRef="#br0" timeOffset="315.6316">1348 11016 458 0,'5'1'277'15,"-2"5"26"-15,-3 3-46 0,-9 13-62 16,-7 5-14-16,-15 13-67 15,-4 2-23-15,-13 1-32 16,1 1-13-16,1-6-23 16,4 1-12-16,9-8-11 15,5-2-5-15,23 2-7 16,-3-13 1-16,23 1 5 16,11-1 6-16,8-2 12 15,17 14 3-15,0 9 0 16,1 1-1-16,-6 1 6 15,-3-5 3-15,-5-11-25 16,-4-1-50-16,-6-16-239 16</inkml:trace>
  <inkml:trace contextRef="#ctx0" brushRef="#br0" timeOffset="685.3501">1764 11523 628 0,'0'-7'345'16,"-2"-3"-48"-16,-5-2-44 0,-5-2-59 15,-4 6-21-15,-6 0-39 16,-2 4-21-16,-1 8-34 15,-2 3-22-15,8 15-47 16,0 2-20-16,11 10-15 16,4 2-1-16,7 4-3 15,12 0 10-15,7-5 9 16,9-5 2-16,5-17 14 16,-3-5 5-16,-2-10 9 15,-5-4 5-15,-9-9 8 16,-4-4-29-16,-8-8-155 15,-5-5-253-15</inkml:trace>
  <inkml:trace contextRef="#ctx0" brushRef="#br0" timeOffset="804.9132">1662 11322 669 0,'-5'-3'452'0,"-2"-4"18"0,-1 1-153 15,5 4-188-15,1 1-64 16,8 4-75-16,-6-3-33 15,1 0-487-15</inkml:trace>
  <inkml:trace contextRef="#ctx0" brushRef="#br0" timeOffset="1184.9871">2115 11428 879 0,'-11'-3'481'16,"-8"1"-118"-16,-4 2-147 16,5 5-48-16,-4 9-88 15,3 8-37-15,0 7-52 16,2 3-14-16,13 7-12 15,4-2-1-15,18 3 9 16,3-7 7-16,4-12 11 16,5-6 7-16,-2-12 8 0,-2 1 5 15,2-3 15 1,-11-7 18-16,-9-6 34 0,-4-5 13 16,-13-5 5-1,-4 2-16-15,-3 1-32 0,-3 5-18 16,-4 7-26-16,0 3-28 15,-2 3-97-15,3 2-82 16</inkml:trace>
  <inkml:trace contextRef="#ctx0" brushRef="#br0" timeOffset="1397.2503">2246 11440 1157 0,'7'-2'457'0,"13"-4"-307"15,6 2-70-15,9-3-54 16,2 5-8-16,1-2-6 16,-3 4 4-16,-5 2-73 15,-5 1-76-15</inkml:trace>
  <inkml:trace contextRef="#ctx0" brushRef="#br0" timeOffset="1592.5579">2405 11454 513 0,'-4'8'349'0,"-2"9"27"15,5 2-180-15,1 5-34 16,3 6-48-16,2 1-25 15,4 3-41-15,-2 0-13 16,3-8-19-16,3-4 0 16,-2-8-114-16,2-3-148 0</inkml:trace>
  <inkml:trace contextRef="#ctx0" brushRef="#br0" timeOffset="1965.9036">2740 11570 818 0,'-3'-3'385'0,"-5"-4"-145"16,-2 1-45-16,-4 1-57 15,-3 2-18-15,-3 3-41 0,3 3-15 16,-2 7-27 0,3 1-11-16,4 8-16 0,-2-3-6 15,4 8-12-15,8 3 0 16,4-6-6-16,11 5 1 16,9-11 6-16,2-6 5 15,10-4 27-15,-2-7 12 16,-2-7 20-16,-5-3 6 15,-11-10 3-15,-3-3 2 16,-10-1-7-16,-7 1-6 0,-8 4-74 16,-6 3-67-16,-4 4-134 15</inkml:trace>
  <inkml:trace contextRef="#ctx0" brushRef="#br0" timeOffset="2469.6087">3153 11453 485 0,'-9'-3'333'0,"-10"-2"22"16,-7 3-66-16,2 5-106 15,3-3-37-15,5 8-68 16,3 0-28-16,5 3-35 16,6 7-10-16,7 0-8 15,10 3-2-15,5-2 5 16,6 2 4-16,-2 6 20 16,0 0 23-16,-9 2 36 15,-4-2 19-15,-11-10 16 16,-7-3-6-16,-8-5-18 15,-4-1-15-15,-2-3-27 16,2-4-14-16,-4-5-48 16,4 0-48-16,0-3-135 15,0 5-78-15</inkml:trace>
  <inkml:trace contextRef="#ctx0" brushRef="#br0" timeOffset="6850.1287">1173 11932 391 0,'-64'5'231'0,"7"-2"-36"16,-59 5-58-16,63-1-38 15,15-3-39-15,53 4-5 16,30-1 0-16,59 0-16 0,39-2-1 16,62-3-23-16,29-2-6 15,41 2-6-15,9 0 3 16,6 4 1-16,-14 2 2 16,-20-6 1-16,-18 2 1 15,-55-5 0-15,-23 1-1 16,-64 0 1-16,-32 2-7 15,-61 6 6-15,-33-3 4 16,-54 4 1-16,-29-1 7 16,-39-1-10-16,-4-1-5 15,2-2-40-15</inkml:trace>
  <inkml:trace contextRef="#ctx0" brushRef="#br0" timeOffset="8339.1151">3533 11390 1120 0,'1'1'449'0,"-1"1"-288"15,3 1-56-15,-3-3-52 16,-1 0-17-16,0 0-48 16,0 0-82-16</inkml:trace>
  <inkml:trace contextRef="#ctx0" brushRef="#br0" timeOffset="8562.5453">3564 11664 1039 0,'-1'2'511'0,"-5"2"-140"0,0 0-69 15,6 2-76-15,-3-2-39 16,3-3-85-16,-1-1-31 15,-1 0-40-15,1 0 48 16</inkml:trace>
  <inkml:trace contextRef="#ctx0" brushRef="#br0" timeOffset="10261.7625">841 12895 483 0,'-1'4'281'0,"-7"2"-20"16,-5-2-22-16,-10-4-33 15,-1-10-35-15,-3-7-55 16,-1-4-22-16,9-12-44 16,4-2-16-16,11-4-24 15,8 0-9-15,13 6-4 16,6 3-2-16,16 12-10 15,3 7 0-15,11 17-6 0,2 10 4 16,-5 15 19-16,-9 8 13 16,-26 15 26-16,-16 5 6 15,-28 6 1-15,-5 1-6 16,-10-13-12-16,6-3-5 16,4-17-5-16,3-6-16 15,9-13-30-15,-1-6-17 16,8-10-28-16,5-7-4 15,10-4 1-15,8 0 0 16,13 4 22-16,7 2 17 0,3 8 25 16,3 0 10-1,11 11 9-15,-3 3 3 0,5 1 5 16,-7 2 4-16,-9-6-55 16,6-1-208-16</inkml:trace>
  <inkml:trace contextRef="#ctx0" brushRef="#br0" timeOffset="10661.7876">1765 12992 903 0,'-10'5'390'0,"-12"9"-174"0,6 10-101 16,8 3-61-16,6 3 2 16,12 1-19-16,7-4-7 15,9-7-4-15,-2-5 2 16,7-12 7-16,-1-8 4 16,3-15 6-16,5-4 1 15,-5-11-4-15,-6-5-1 16,-11-10-1-16,-7-10 0 15,-18-8-1-15,-7-3-4 0,-18 10-23 16,-2 12-13-16,-1 17-19 16,-2 13-10-16,4 18-5 15,1 3 3-15,5 16-8 16,12 4 1-16,17 6 1 16,10 4 1-16,19 3-30 15,12 0-28-15,20-4-90 16,5-3-63-16</inkml:trace>
  <inkml:trace contextRef="#ctx0" brushRef="#br0" timeOffset="10976.4525">2320 12898 705 0,'-6'-2'384'0,"-8"-5"-74"15,-2 1-67-15,-7 4-87 16,0 1-45-16,0 4-69 0,6 7-31 15,10 2-33-15,4 3-7 16,10 2-3-16,5 2 7 16,5-5 13-16,3 0 9 15,-2-4 10-15,-4-5 3 16,-5-4-2-16,-8-1-3 16,-6-3-4-16,-8 3-1 15,-5 3 0-15,-3 0 4 0,6 6 7 16,0 1 0-16,8 1 3 15,7 4-1-15,6 0-6 16,6 0-2-16,11 0-1 16,2-2-1-1,-1-5-18-15,0-5-46 0,-2-5-208 16</inkml:trace>
  <inkml:trace contextRef="#ctx0" brushRef="#br0" timeOffset="11111.9394">2291 12712 1231 0,'0'-4'509'0,"-5"-1"-331"15,5 2-91-15,0 3-52 16,0 0-116-16</inkml:trace>
  <inkml:trace contextRef="#ctx0" brushRef="#br0" timeOffset="11408.1515">2693 12883 825 0,'-15'0'453'0,"-11"-3"-93"0,-2 6-219 15,4 3-61-15,4 10-74 16,2 3-19-16,8 11-15 15,4 1-4-15,6-2 0 16,8 2 7-16,10-11 8 16,3 1 8-16,8-10 17 15,-4-2 7-15,-2-8 15 16,-4-3 33-16,-12-3 40 16,-8-5 10-16,-14-3-5 15,-5 1-34-15,-5 4-49 16,-2 1-60-16,12 6 20 15</inkml:trace>
  <inkml:trace contextRef="#ctx0" brushRef="#br0" timeOffset="11929.8177">3002 12858 744 0,'-11'-4'390'0,"-9"0"-14"15,3 6-343-15,8 5-37 16,4 8-25-16,4 2-6 0,11 3 5 16,2 0 5-16,5-5 18 15,2 0 7-15,-6-7 9 16,1-3 5-16,-7-1 7 15,-3-2 3-15,-5-2-2 16,-6 4-3-16,-12-2-7 16,2 1-6-16,-7 8 3 15,-2-2 5-15,9 5 7 16,0-2 5-16,11 0 5 16,7 3 1-16,13 3 2 15,4 1-2-15,7-8-3 16,-1-3-2-16,1-9 1 15,-2-2 2-15,1-9 5 16,-1-3 1-16,-2-3-1 16,1-5-3-16,-7 0 13 15,-1 0 14-15,-7 7 28 16,-4 2 9-16,-3 13-22 16,-1 4-22-16,0 6-42 0,-2 2-13 15,3 5-6-15,0 3 6 16,3 2-17-16,3 0-57 15,-2-5-156-15</inkml:trace>
  <inkml:trace contextRef="#ctx0" brushRef="#br0" timeOffset="12119.4698">3371 12956 1102 0,'4'1'506'0,"7"4"-214"16,7 4-100-16,8 7-104 15,1 5-26-15,0 0-31 16,-4 0 11-16,-16-6 22 16,-4 2 10-16,-11-4 15 15,-10-2-11-15,-12-11-3 16,-4-4-55-16,-7-8-70 16</inkml:trace>
  <inkml:trace contextRef="#ctx0" brushRef="#br0" timeOffset="12544.7204">4124 12805 1085 0,'-2'-5'503'16,"-5"2"-240"-16,0 16-160 15,5 14-37-15,-1 37-52 16,3 8 0-16,6 20 7 16,-2 5 1-16,-1 0-6 15,2-2-2-15,2-15-10 16,1-8-48-16,3-28-220 15</inkml:trace>
  <inkml:trace contextRef="#ctx0" brushRef="#br0" timeOffset="12712.3371">4147 13068 1163 0,'9'2'398'15,"16"4"-361"-15,1 2-39 0,11-3 5 16,1 0 3-16,-2-2-18 16,-2-5-45-16,-9 2-230 15</inkml:trace>
  <inkml:trace contextRef="#ctx0" brushRef="#br0" timeOffset="12909.2807">4388 13010 353 0,'0'-13'261'0,"0"-10"51"16,2 7-59-16,10 10-77 15,-4 6-15-15,9 13-41 16,-1 2-31-16,-3 5-8 16,0-1 1-16,-5-7-1 15,0 1-7-15,-6-12-20 16,4 1-2-16,-4-4-5 16,-2 1-3-16,0-1-14 15,3-2-28-15,-2-10-94 16,33-30-73-16</inkml:trace>
  <inkml:trace contextRef="#ctx0" brushRef="#br0" timeOffset="13176.0568">4698 12928 671 0,'5'-2'382'0,"5"2"-53"0,2 5-74 0,-9 10-75 15,1 2-32 1,-7 8-46-16,-5-4-23 15,3-5-35-15,0-3-11 0,1-7-10 16,4-6-6-16,6-5-25 16,3-4-12-16,10-10-12 15,3 2 1-15,2-1 14 16,0 5 5-16,0 8-2 16,-2 10-2-16,-8 9 3 15,-6 2 4-15,-7 3 7 16,-2-2 2-16,-1-2-32 15,0 0-69-15</inkml:trace>
  <inkml:trace contextRef="#ctx0" brushRef="#br0" timeOffset="13333.9454">4860 12639 1005 0,'-1'-7'511'0,"-2"-7"-154"15,1 8-233-15,1 6-62 16,3 8-35-16,3 4-100 16,9 9-343-16</inkml:trace>
  <inkml:trace contextRef="#ctx0" brushRef="#br0" timeOffset="13526.1582">4999 12778 720 0,'0'8'423'0,"-1"13"-13"15,1 10-176-15,2 20-89 16,3 6-29-16,3 6-36 16,-3 0-27-16,5 3-20 15,-5-1-10-15,0 2-10 16,1-2-3-16,-6-8 21 16,1-8-42-16,-1-16-67 15,-2-12-75-15</inkml:trace>
  <inkml:trace contextRef="#ctx0" brushRef="#br0" timeOffset="13689.8577">5078 13135 1134 0,'16'-3'419'16,"15"1"-336"-16,3 0-22 15,-1 1-16-15,-2 1-1 16,-6-4-160-16</inkml:trace>
  <inkml:trace contextRef="#ctx0" brushRef="#br0" timeOffset="14161.12">5346 12999 1072 0,'1'3'441'0,"0"4"-263"15,3 7-44-15,2-3-35 16,-1 1-23-16,0-2-28 16,-5-5-10-16,0-3-15 15,0-2-1-15,0-1-18 16,0 0-13-16,0 0-35 16,0 0-21-16,6-14-14 15,37-33 6-15,-31 32 28 16,1 1 14-16,2 11 18 15,-4-1 0-15,3 13 1 16,0 2 12-16,-6 5 19 16,-1 4 9-16,5-1 8 15,-3-2-9-15,3-5-7 16,1-2-2-16,-2-9 3 16,1-2 2-16,-1-8-2 15,0 0-2-15,1-5-7 0,-1-2-4 16,9-3-7-16,-2 1-3 15,11 5-13-15,2 2 0 16,3 9 0-16,0 3 3 16,-3 8 17-16,-4 5 19 15,-9 4 55-15,-3 6 38 16,-10-2 40-16,-4 1 7 16,-12-2-18-16,-6-2-30 0,-6-6-40 15,0 0 4-15,4-2 234 16</inkml:trace>
  <inkml:trace contextRef="#ctx0" brushRef="#br0" timeOffset="16411.0579">670 13826 758 0,'5'-7'300'0,"11"-8"-180"16,8-1-63-16,11 4-29 15,3 2 3-15,8 12-8 16,-3 7-7-16,-10 10 4 16,-4 8-2-16,-29 10 7 15,-12 3 1-15,-17 4-2 16,-7-1 1-16,0-12-5 16,5-9-2-16,10-13 2 0,7-8-4 15,14-3-22-15,5-3-4 16,17 3 0-16,5 1 8 15,21 5 23-15,7 11 2 16,3 11 9-16,-8 4 3 16,-20 8 10-16,-15-4 16 15,-25 2 34-15,-9 1 9 16,-20-5 9-16,-9-7-2 16,-6-12-37-16,-1-11-14 0,9-13-28 15,8-6-44-15,16-3-109 16,5 2-91-16</inkml:trace>
  <inkml:trace contextRef="#ctx0" brushRef="#br0" timeOffset="16993.2">2109 14156 788 0,'-2'9'360'16,"-6"1"-121"-16,-10 13-119 16,-2 4-13-16,-15 4-24 15,-2 5-29-15,-7-9-22 16,3-9-3-16,3-14-4 0,10-7-23 16,13-11-58-16,3-2-9 15,10-1-10-15,-1-4 16 16,3 0 41-16,1 2 4 15,13 2 13-15,3 2 2 16,11 9 6-16,6 6-4 16,3 17-11-16,4 8-1 0,-5 15 3 15,-2 3 3-15,-4 2-12 16,-3-3-93-16</inkml:trace>
  <inkml:trace contextRef="#ctx0" brushRef="#br0" timeOffset="17342.7348">2291 14341 730 0,'-2'-7'397'16,"-2"-8"-94"-16,3 5-141 15,3 6-45-15,1 4-53 16,7 6-17-16,9 4-16 16,3 3-4-16,10-2-2 15,-1 1-3-15,0-7 1 16,0-2 0-16,-7-9 10 15,-1-6 7-15,-8-8 8 16,-3-6 4-16,-6-8-4 16,-5-5-4-16,-12-8-11 15,-3-1-6-15,-18-6-13 16,-6-7-4-16,-14-2-11 0,-1 4-7 16,4 17-16-1,3 17-10-15,11 25-13 0,2 12-3 16,14 21-3-16,7 7 3 15,17 10 11-15,11 3 7 16,21-3 18-16,11 1 7 16,15-6-38-16,4-5-89 15</inkml:trace>
  <inkml:trace contextRef="#ctx0" brushRef="#br0" timeOffset="17694.033">2735 14287 664 0,'3'4'330'16,"4"-1"-114"-16,6 1-78 16,2-2 3-16,8-1-39 15,2-1-18-15,1-5-23 16,-2-6-11-16,-8-3-9 15,-6-2-3-15,-6-3-7 16,-5 0-3-16,-12 1-10 16,-5-1-4-16,-10 5-2 0,-3-1-8 15,3 9-18-15,4 4-9 16,8 14 1-16,5 9 7 16,7 12 14-16,4 9 5 15,7 11-2-15,2 2-1 16,5 4 7-16,0-3 0 15,1-12 30-15,0-8-63 16,2-14-182-16</inkml:trace>
  <inkml:trace contextRef="#ctx0" brushRef="#br0" timeOffset="18126.8088">3166 14214 968 0,'-9'-6'445'0,"-12"-6"-177"16,-4 0-66-16,-1 5-74 16,0 2-37-16,6 10-67 15,3 4-17-15,5 6-12 16,6 3-5-16,1 3 5 15,14 0 3-15,-1 0 4 16,7-1 5-16,7-9 6 0,-1-3 4 16,11-8 5-16,-3-6 10 15,-5-5-55 1,-2-1-25-16,-8-6-40 0,-1 0-29 16,-6 2 22-16,-2-2 13 15,1-1 26-15,-1 2 16 16,2 1 21-16,1 4 13 15,1 9 48-15,-2 3 18 16,0 9 35-16,-2 5 1 0,1 10-29 16,3 3-10-16,2 2-21 15,0 0-7-15,-1-4-6 16,-2-6-25-16,1-5-101 16</inkml:trace>
  <inkml:trace contextRef="#ctx0" brushRef="#br0" timeOffset="18466.5398">3588 14131 446 0,'-1'-3'310'0,"-7"-2"9"15,-1 0-37-15,-1 4-51 0,-6 2-50 16,2 5-55-16,-1 4-29 16,0 11-57-16,3 2-17 15,8 9-24-15,0-1-9 16,11 1 5-16,5-1 4 16,6-12 12-16,2-3 12 15,1-11 12-15,-2-6 16 0,-7-12 22 16,-4-2 1-16,-5-6-1 15,-3 2-16-15,-11 2-34 16,0 2-12-16,-5 3-82 16,-2 2-41-16</inkml:trace>
  <inkml:trace contextRef="#ctx0" brushRef="#br0" timeOffset="18644.6449">3681 14149 1025 0,'9'-1'489'0,"10"-2"-135"16,6-1-177-16,11 1-60 15,1-2-31-15,3 2-55 16,-4 0-10-16,-8 2-27 16,-3-2-39-16,-11 1-128 15,2 2-116-15</inkml:trace>
  <inkml:trace contextRef="#ctx0" brushRef="#br0" timeOffset="18793.0798">3899 14171 535 0,'-1'7'370'0,"-2"5"-26"16,4 7-113-16,2 4-38 16,1 6-94-16,4 7-31 15,-6 1-32-15,6-2-11 16,1-7-2-16,-4-6-54 0</inkml:trace>
  <inkml:trace contextRef="#ctx0" brushRef="#br0" timeOffset="19192.026">4250 14115 838 0,'-13'0'399'16,"-9"0"-171"-16,3 5-126 15,4 3-30-15,3 0-50 16,5 5-7-16,9 2-8 16,5 2-4-16,8 2 2 15,2-4 1-15,1-6 8 0,0-4 5 16,-3-5 6-16,-2-1 4 15,-11-4-6-15,-4-1-6 16,-11 0-17-16,-5 3-4 16,-6 4-1-16,-2 4 2 15,4 2 7-15,1 3 2 16,6 2 5-16,2-1 2 16,13 4 7-16,5 0 5 15,10 2 7-15,8 1 3 16,3-5-2-16,1 0-4 15,0-8-6-15,-1-3-8 0,-8-7-92 16,-2-4-117-16</inkml:trace>
  <inkml:trace contextRef="#ctx0" brushRef="#br0" timeOffset="19313.4928">4216 13972 1232 0,'-4'-5'488'0,"-2"-4"-346"15,-1 2-62-15,7 6-96 16,1 1-75-16</inkml:trace>
  <inkml:trace contextRef="#ctx0" brushRef="#br0" timeOffset="19642.5847">4641 14172 397 0,'3'-4'271'16,"4"-7"68"-16,-4 1-96 15,-9-1-50-15,-7 3-12 0,-14 0-54 16,0 5-32-16,-1 3-35 16,4 2-23-16,12 5-37 15,4 3-13-15,8 3-12 16,7 3-1-16,8 6 7 15,8-1 4-15,8 3 10 16,5-1 4-16,-6-1 14 16,-6 0 26-16,-13-6 52 15,-10-2 28-15,-13-8 32 16,-7-4-14-16,-13-2-46 16,-2 0-29-16,0 0-18 15,6-1-91-15</inkml:trace>
  <inkml:trace contextRef="#ctx0" brushRef="#br0" timeOffset="21768.8424">794 15189 524 0,'-17'-14'340'0,"-14"-8"16"15,14-10-209-15,4-6-55 0,17-2-65 16,12-2-30-16,14 2-5 15,7 5 14-15,11 13 26 16,2 8 10-16,5 26 5 16,-3 16-8-16,-14 15 9 15,-9 7 10-15,-28 4 16 16,-7-1 0-16,-25 4-12 16,-8-3-9-16,-11-8-21 15,-48-44-246 48,0-10 201-63,98 5-4 0,11-3 25 15,9-2 10-15,9 8 15 16,4 6 1-16,5 12 6 16,-2 5 2-16,1 5-3 15,-3 1-3-15,0-6 145 0</inkml:trace>
  <inkml:trace contextRef="#ctx0" brushRef="#br0" timeOffset="22351.0974">1915 15284 683 0,'1'16'281'0,"3"9"-164"15,-3 5-53-15,-1 2-3 16,-1-4-18-16,-1-6-11 16,0-13-9-16,0-3-3 15,0-12-78-15,2-7-44 16,0-8-132-16,1-7-10 0,7-8 80 16,4 2 67-16,6 1 211 15,3 3 63-15,-2 8 63 16,3 5 1-1,2 14-61-15,-2 3-43 0,-2 11-58 16,-6 5-25-16,-7 10-21 16,-6 4-8-16,5 1-10 15,-4 2 44-15,5-5-215 16</inkml:trace>
  <inkml:trace contextRef="#ctx0" brushRef="#br0" timeOffset="22854.0986">2509 15274 699 0,'-8'-9'412'0,"-13"-8"-37"16,-11 2-101-16,-5 7-119 0,0 7-53 15,5 8-79-15,8 10-28 16,11 9-26-16,7 3-4 15,20 5 2-15,6-6 9 16,10-5 14-16,5-4 7 16,-2-10 2-16,-3-2-2 15,-11-12 3-15,-7-7-4 16,-9-15 8-16,-4-6 4 0,4-3-2 16,-3-3 4-16,2-7 8 15,3-1 5-15,5 2 10 16,11 5 12-16,0 12 12 15,2 11-2-15,-2 16-15 16,-1 5-17-16,5 16-23 16,2 7-3-16,-2 11 1 15,-2 6 3-15,-3 7 5 16,-3-2 3-16,-3-9 3 16,-2-4 2-16,-4-13 5 15,-1-8 2-15,-7-9 11 16,-4-6-7-16,-5-5-8 15,-5-4-5-15,-4 0-23 16,-1 2-6-16,-3 8-12 16,-3 5-3-16,1 9 1 15,1 3-14-15,5-4-54 16,2 0-80-16</inkml:trace>
  <inkml:trace contextRef="#ctx0" brushRef="#br0" timeOffset="23168.7512">2756 15112 957 0,'14'-13'481'0,"10"-6"-189"0,6 8-105 15,3 5-38-15,6 13-73 16,-1 9-17-16,-1 12-17 16,-1 3-3-16,-6 12-4 15,-5 0-5-15,-2 0-11 16,2 2-5-16,-7-7-3 15,-1-2 1-15,-5-12 7 16,-6-9-11-16,-6-15-66 16,0-4-54-16,-8-10-82 15,-6-1-12-15,-5-4 56 16,1 3 46-16,1 7 107 16,4 3 45-16,-1 11 55 15,1 6 14-15,2 6-32 16,-2 1-26-16,7-2-31 15,1 1 118-15</inkml:trace>
  <inkml:trace contextRef="#ctx0" brushRef="#br0" timeOffset="23534.0793">3538 14850 1128 0,'3'1'441'0,"-6"17"-303"15,0 14-32-15,-10 27-46 16,-10 13 8-16,3 22-10 16,-8 6-13-16,4 6-26 15,8-6-7-15,10-18-3 16,8-18-18-16,14-23-109 15</inkml:trace>
  <inkml:trace contextRef="#ctx0" brushRef="#br0" timeOffset="23844.3663">3932 15205 1162 0,'-13'-8'478'16,"-15"-8"-297"-16,-3 6-64 0,-1 11-73 16,3 5-26-16,6 13-33 15,5 6-3-15,9 9 0 16,9 3-2-16,13 1 8 16,6-6 2-16,9 0 8 15,6-6 4-15,-1-12 15 16,-4-6 7-16,-14-14 21 15,-6-3 8-15,-13-5 0 16,-3 1-6-16,-12-1-22 16,-5-1-11-16,-4 2-47 15,2-1-49-15</inkml:trace>
  <inkml:trace contextRef="#ctx0" brushRef="#br0" timeOffset="23998.1158">4009 15224 1003 0,'7'-4'475'0,"25"1"-200"0,3-1-58 16,4 1-95-16,6 3-36 15,-12-1-39-15,3-1-16 16,-11 0-66-16,1-2-74 16</inkml:trace>
  <inkml:trace contextRef="#ctx0" brushRef="#br0" timeOffset="24137.3403">4198 15225 758 0,'-2'9'406'0,"0"12"-103"15,2 2-114-15,6 7-60 16,2-1-63-16,3 1-36 16,1-4-12-16,6-5-21 15</inkml:trace>
  <inkml:trace contextRef="#ctx0" brushRef="#br0" timeOffset="24669.3305">4641 15176 642 0,'-13'-8'381'16,"-17"-6"-2"-16,1 1-172 16,4 11-107-16,2 5-36 15,14 8-63-15,-3 3-14 16,12 2-8-16,2 0 3 16,10-4 8-16,4 1 6 0,-2-6-4 15,-3-3-10-15,-7-4-5 16,-3 0-1-16,-9-1 4 15,0 1 11-15,-6 2 6 16,1 5 6-16,3 2 20 16,0 2 3-16,4 3-3 15,-1 1-8-15,9 3-13 16,5 3-1-16,6-3 2 16,1-3 4-16,4-7 3 15,5-5 2-15,5-10 5 16,3-6 1-16,2-8-1 15,0-3-3-15,2-4 10 16,3 2 16-16,7 6 5 16,1 5 2-16,-1 12-6 15,-4 6-12-15,-10 13 6 16,-5 6 24-16,-13 7 33 16,-5 5 18-16,-12 1 23 15,-10 2-15-15,-12-4-26 16,-4-2-23-16,-12-8-30 0,-8-7 308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23:38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16635 6767 851 0,'0'1'309'0,"12"4"-209"16,20 1-64-16,52-3-24 0,23 1 20 15,44-3 10-15,21-1 9 16,16 2 6-16,0 1-4 15,-12 5-27-15,-18 1-7 16,-27 0-19-16,-16 0-20 16,-33-2-373-16</inkml:trace>
  <inkml:trace contextRef="#ctx0" brushRef="#br0" timeOffset="367.829">16969 6631 654 0,'-1'0'323'16,"1"0"-105"-16,-18 11-113 15,-16 5-8-15,-19 10-14 16,-10 3-7-16,-11 2-17 16,8-2-14-16,19-6-30 0,20-2-7 15,18-5-3 1,11-2 10-16,16 2 19 0,-1 0 3 15,24 4-2-15,4 3-9 16,16-5-15-16,8-2-6 16</inkml:trace>
  <inkml:trace contextRef="#ctx0" brushRef="#br0" timeOffset="803.2358">18543 6606 836 0,'1'-5'443'0,"-3"0"-144"0,-2 7-90 15,3-2-117-15,1 30-44 16,11 71-24-16,-3-14 3 16,-8 12-8-16,0 5-2 15,-3-7-2-15,-2-5 0 16,-2-9 4-16,1-11 1 0,-1-17-22 16,5-20-61-16,5-21-303 15</inkml:trace>
  <inkml:trace contextRef="#ctx0" brushRef="#br0" timeOffset="996.5608">18512 6948 840 0,'3'-2'374'0,"5"-1"-168"16,6 1-94-16,2 4-64 15,6 3-14-15,11 5-20 16,-3-5-5-16,2 0-48 16,-4-3-90-16</inkml:trace>
  <inkml:trace contextRef="#ctx0" brushRef="#br0" timeOffset="1265.3765">18830 6936 660 0,'1'8'325'15,"4"10"-117"-15,-4 1-40 16,-1-3-62-16,-3-4-19 16,-2-5-18-16,-1-2-6 15,2-11-21-15,1-3-10 0,4-8-22 16,4-6-10-16,8-4-11 16,4 3-2-16,4 2 13 15,2 4 12-15,3 11 27 16,-5 5 6-16,-1 14 7 15,-3 4-2-15,-9 6-18 16,4 1-4-16,-7 1-16 16,2 3-4-16,-2-4-22 15,-5 1-45-15</inkml:trace>
  <inkml:trace contextRef="#ctx0" brushRef="#br0" timeOffset="1619.1618">19307 6900 981 0,'-13'-12'469'0,"-7"-5"-183"16,-4 7-130-16,-2 4-51 16,6 9-52-16,0 7-23 15,9 7-48-15,7 4-11 16,10 3-5-16,12 1 6 15,13-2 17-15,5-5 9 16,3-9 15-16,-1-3 5 0,-8-12 41 16,-3-5 16-16,-11-7 16 15,-9-7 7-15,-11-11-22 16,-4 0-12-16,-8-8-17 16,-4-5-10-16,-2-7-20 15,-3-4-7-15,8 1-15 16,8 6-11-16,12 11-23 15,5 10-19-15,13 16-58 16,6 6-37-16,4 14-94 16,2 6-94-16</inkml:trace>
  <inkml:trace contextRef="#ctx0" brushRef="#br0" timeOffset="2198.7317">19635 6727 998 0,'-9'-2'404'16,"-12"3"-268"-16,6 2-70 16,9 11-68-16,2 0-7 15,13 4 0-15,3 0 10 16,10-2 11-16,1 0 5 15,-3-4 11-15,-3-3 2 16,-9-5 5-16,-2-1 5 16,-8-5 7-16,-6 0-3 0,-10 2-14 15,-3 2-7-15,-4 10-20 16,-1 4-5-16,6 7-5 16,5 3-3-1,7-5 1-15,8 3 4 0,11-5 5 16,5 1 7-16,9-8 9 15,0-5 4-15,3-7 6 16,-1-4 2-16,0-7 2 16,0-4 2-16,-2-3 2 15,-1-5 2-15,-5 2 1 16,-1-2 8-16,-5 0 7 16,0 7-1-16,-7 2-14 15,-1 8-18-15,-1 13-29 16,2 5-11-16,4 15-4 15,0 5 6-15,0 2 12 0,-1 1 4 16,1-10 6-16,-1-4 7 16,4-9 26-16,1-6 19 15,-2-6 31-15,-2-8 6 16,-4-8-14-16,4-2-14 16,-6-5-28-16,2 1-31 15,-2 1-125-15,-3 0-72 16</inkml:trace>
  <inkml:trace contextRef="#ctx0" brushRef="#br0" timeOffset="2361.5969">20192 6780 1160 0,'0'3'472'0,"0"8"-237"15,0 4-92-15,1 11-37 16,0 4 6-16,1 5-44 15,3 2-21-15,0-5-33 16,-1-2-63-16,3-11-146 16</inkml:trace>
  <inkml:trace contextRef="#ctx0" brushRef="#br0" timeOffset="2549.5296">20365 6768 1239 0,'3'7'441'16,"3"18"-368"-16,2 7-9 15,-6 11-11-15,-1 0-3 16,3-1-17-16,-5-10-7 16,1-9-93-16,2-3-94 15</inkml:trace>
  <inkml:trace contextRef="#ctx0" brushRef="#br0" timeOffset="2759.6835">20520 6854 782 0,'-11'0'338'0,"-11"0"-181"16,-1 2-59-16,0 4-45 15,8 7-13-15,5 4-15 16,8 1-4-16,7 2-8 15,4-3 2-15,12-3 3 16,-2-1 2-16,6-2-8 16,2 0-8-16,2-3-132 15,3-5-187-15</inkml:trace>
  <inkml:trace contextRef="#ctx0" brushRef="#br0" timeOffset="3048.5739">20908 6883 867 0,'0'3'430'0,"1"5"-137"16,-8 6-150-16,-1 2-17 16,-12 0-47-16,-4 0-12 15,-3-3-31-15,-5-3-7 16,-1-6-11-16,2-5-10 16,4-11-43-16,5-3-9 15,10-7-6-15,2-5 9 0,3-6 43 16,6 1 13-16,5 2 15 15,3 4 2 1,3 6 5-16,6 6 1 0,4 10-4 16,2 6-2-16,4 9-10 15,1 11-9-15,-3 12-7 16,-6 5 1-16,2 6 6 16,-4 0-36-16,-3-13-129 15</inkml:trace>
  <inkml:trace contextRef="#ctx0" brushRef="#br0" timeOffset="3207.7496">20878 6566 1501 0,'-3'-3'592'15,"2"3"-428"-15,2 10-89 16,3 10-92-16,5 13 34 15</inkml:trace>
  <inkml:trace contextRef="#ctx0" brushRef="#br0" timeOffset="3833.1175">16783 8181 755 0,'9'0'250'0,"24"2"-228"16,19-1-21-16,33 3 21 16,24-4 31-16,37 0 48 15,13 4 14-15,27 4 10 16,7 7-32-16,-11 5-56 16,-4-6-13-16,-25-2-8 15,-22-5 1-15,-32-7-30 16,-14 0-94-16</inkml:trace>
  <inkml:trace contextRef="#ctx0" brushRef="#br0" timeOffset="4248.391">17088 8038 837 0,'-4'8'322'0,"-16"10"-223"15,-8 4-30-15,-21 4 1 16,-11 0-25-16,-6-2-23 16,7 2-7-16,14-6-4 15,10 0 2-15,22-4 14 16,9 0 6-16,26 6 9 15,15 0 1-15,22 6-13 16,14 1-4-16,5-5-13 16,6 0 417-16</inkml:trace>
  <inkml:trace contextRef="#ctx0" brushRef="#br0" timeOffset="4882.8143">18960 8183 1011 0,'0'10'385'0,"0"9"-269"16,-2 9-91-16,2 6 3 16,-2 0-9-16,2-4 3 15,-1-7 5-15,-2-7 2 16,6-10 16-16,-2-5 3 16,1-11-1-16,0-5-2 15,-4-8-19-15,0-7-7 16,-2 3-6-16,2-1-3 15,3 3-7-15,0 3-6 16,5 5-12-16,2 2-5 0,5 4-9 16,3 4-1-16,7 6 4 15,5 1 3-15,3 5 10 16,3-3 6-16,-4 3 7 16,-5-1 3-16,-9 3 2 15,-6 2-2-15,-2 2 23 16,-2-1 8-16,-4 2 6 15,-1 3 4-15,-1 2-23 16,-2 6-8-16,-1 2-9 16,2 1-1-16,2-2-89 15,6-4-134-15</inkml:trace>
  <inkml:trace contextRef="#ctx0" brushRef="#br0" timeOffset="5152.4333">19515 8286 683 0,'1'-5'352'16,"1"-11"-93"-16,2 2-34 15,-8 1-21-15,-5-3-33 16,-6 2-22-16,-3-1-27 16,4 7-57-16,-3 0-16 15,0 6-48-15,7 7-13 16,-1 3-10-16,4 7 1 15,6 7 3-15,-1-3 5 0,6 4 6 16,5 1 0-16,1-5 7 16,5 0 2-16,0-8 6 15,5-7-5-15,-3-8-80 16,2-7-85-16</inkml:trace>
  <inkml:trace contextRef="#ctx0" brushRef="#br0" timeOffset="5280.7975">19486 7985 1336 0,'-4'-6'560'0,"-7"-8"-348"15,1 5-92-15,5 8-114 16,3 2-60-16,10 12 48 16</inkml:trace>
  <inkml:trace contextRef="#ctx0" brushRef="#br0" timeOffset="5697.8436">19663 8176 887 0,'0'-14'434'0,"2"-17"-145"15,7-7-77-15,7-3-90 16,7-3-22-16,7 5-25 15,-1 5-4-15,-1 17-9 16,-2 11-14-16,-10 15-36 16,0 11-15-16,-2 20-15 15,-2 4 2-15,1 17 11 16,-1 4 5-16,-4-1 4 16,-2 0 3-16,1-9 3 15,1-8 2-15,6-13 7 16,-6-12 4-16,1-17 16 15,-7-5 3-15,-5-15-19 16,2-1-8-16,-11-10-23 16,1-1-9-16,-8 2 5 15,-6 2 0-15,-3 10-9 16,-2 5 1-16,0 13-1 16,-3 4 2-16,3 8 9 15,6 5-1-15,9-3-40 16,8 0-61-16</inkml:trace>
  <inkml:trace contextRef="#ctx0" brushRef="#br0" timeOffset="6050.715">20285 8323 605 0,'-3'-10'415'16,"-4"-6"-9"-16,-5 2-150 16,-4-3-47-16,-2 2-74 15,-3 0-31-15,-1 4-45 16,1 4-23-16,-2 7-32 15,4 5-11-15,2 5-6 16,5 2 2-16,6 1 1 16,2 2 2-16,8 3 4 15,2 1-2-15,6-1 4 0,2-3 0 16,7-3-11-16,2-4-33 16,5-6-143-16</inkml:trace>
  <inkml:trace contextRef="#ctx0" brushRef="#br0" timeOffset="6414.6596">20389 8264 491 0,'1'-1'278'0,"2"-3"-39"16,7 1-20-16,-5-2-55 15,-2-1-21-15,0 3-28 16,-3 2-14-16,0 1-13 16,0 0-9-16,-1 0-19 15,0 0-6-15,0 0-11 16,0 0 1-16,-1 10-8 15,2 10-2-15,3 37-8 16,-3-28-8-16,3 1 3 16,-3-1 6-16,8-5 10 0,6-2 7 15,1-9-5-15,9-5-7 16,2-8-43-16,-4-6 429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4T14:24:49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21640 14032 527 0,'2'2'290'0,"-1"-1"-11"15,-1 19-110-15,0 12-17 16,-6 23 5-16,-3 12-25 16,-1 21-49-16,-5-4-12 15,2-7-22-15,4-10-1 16,3-23-14-16,4-18-4 15,4-19 6-15,4-10 7 16,7-24 0-16,3-10 1 16,2-24-15-16,2-10-5 15,-5-16-3-15,-5-3 0 16,-3 7-7-16,-1 11-4 0,-2 24-10 16,0 9-1-16,-4 24-8 15,0 8-6-15,-1 20-5 16,1 12-2-16,4 16 0 15,7 5 5-15,4 1 8 16,5-1 3-16,10-9 7 16,7-8 4-16,1-16 6 15,3-11 2-15,-3-11 8 16,-6-9 0-16,1-8 3 16,-5-4 1-16,-8-5 0 15,-2-2 1-15,-10 3-5 16,-1 5-7-16,-3 13-25 15,-1 10-11-15,2 19 0 16,0 11 3-16,1 24 17 16,-1 8 2-16,1 15-2 15,-2 5 0-15,1-3 4 16,-2-1 6-16,2-17 12 16,2-7-29-16,-1-15-111 0,4-8-112 15</inkml:trace>
  <inkml:trace contextRef="#ctx0" brushRef="#br0" timeOffset="200.0119">22517 14068 958 0,'0'-5'518'0,"0"-1"-135"16,-3 6-131-16,1 0-107 15,-1 14-43-15,-9 58-23 16,10-16-18-16,9 18-34 15,1 6-9-15,5-1-8 16,-1-4 1-16,-2-16 18 16,-1-9-37-16,-1-15-132 15,-2-10-103-15</inkml:trace>
  <inkml:trace contextRef="#ctx0" brushRef="#br0" timeOffset="361.3476">22356 14418 1150 0,'9'-7'511'0,"6"-4"-260"16,14 1-118-16,11 3-34 15,13 1-58-15,9 3-22 16,11 3 24-16,-2-1-68 16,-4 2-282-16</inkml:trace>
  <inkml:trace contextRef="#ctx0" brushRef="#br0" timeOffset="832.4268">23015 14193 762 0,'-6'2'430'16,"-4"4"27"-16,-2 16-317 16,4 11-40-16,0 18-17 15,5 8-25-15,2 10-21 16,-2 1 0-16,0-10-1 15,1-5-1-15,3-21-4 16,1-12-3-16,7-22 11 16,-1-10 1-16,6-23-1 15,0-7-3-15,0-15-14 16,-2-11-3-16,-6-11-2 16,-1-5-2-16,-3 5-8 15,-1 10-3-15,0 23-4 16,3 14-6-16,-1 22-20 15,3 10-4-15,3 20-1 16,3 6 4-16,9 14 18 0,4 8 3 16,10 12 2-16,2 4 0 15,2 0 4-15,1-5 2 16,-7-16 5-16,1-10 2 16,-2-17 8-16,-1-10 5 15,10-17 5-15,-1-11 9 16,-3-20 7-16,-4-11 1 15,-12-12 6-15,-7-12-6 16,-11-1-17-16,-3 4-27 0,-5 11-71 16,-3 11-67-16,-3 17-204 15</inkml:trace>
  <inkml:trace contextRef="#ctx0" brushRef="#br0" timeOffset="1405.828">21656 15439 756 0,'-14'26'346'15,"-13"15"-113"-15,16 12-169 16,7-1-21-16,16-7-10 16,9-6-9-16,13-19 0 15,4-11 3-15,6-22 9 16,-1-12 28-16,-9-20 29 15,-4-6 8-15,-12-9 1 16,-13-4-20-16,-9-8-21 16,-15-4-4-16,-16 2-9 15,-3 8-3-15,-13 23-3 16,6 12-9-16,9 24-18 16,6 7-14-16,19 11-28 15,6 7-7-15,17 4 0 16,13 2 8-16,22 1-54 15,10 0-68-15,13-3-246 0</inkml:trace>
  <inkml:trace contextRef="#ctx0" brushRef="#br0" timeOffset="1732.5588">22314 15367 665 0,'-13'-3'429'0,"-21"-1"43"15,-2-1-204-15,4 5-122 16,-2 1-36-16,15 8-75 16,6 4-35-16,12 1-23 15,8 2-6-15,10 0 9 16,6-3 11-16,3-3 11 16,-3-4 7-16,-10-6 5 15,-4 0 7-15,-12 0-1 16,-7 0-4-16,-11 7-8 15,-5 3-9-15,-2 13 2 16,4 4 2-16,9 1-1 16,8 2 2-16,14-7-7 15,7-4-1-15,11-3 3 16,4-6 7-16,-3-9-53 16,0-4-45-16</inkml:trace>
  <inkml:trace contextRef="#ctx0" brushRef="#br0" timeOffset="1863.2056">22292 15207 1203 0,'-3'-1'480'16,"-8"-1"-332"-16,8 2-72 16,2 5-50-16,3 3-82 0</inkml:trace>
  <inkml:trace contextRef="#ctx0" brushRef="#br0" timeOffset="2173.4593">22607 15394 1124 0,'-12'3'498'0,"-15"1"-252"16,-2 3-68-16,1 7-92 15,5 1-41-15,8 7-53 16,8 4-12-16,11 3-9 16,6-2 2-16,11-2 14 15,1-5 8-15,4-11 12 16,1-5 7-16,-4-7 10 16,-4-5 33-16,-10-4 27 15,-9 1 7-15,-14-2 1 0,-7 4-36 16,-8 4-38-16,1 4-3 15,8 2-114-15,7 3-85 16</inkml:trace>
  <inkml:trace contextRef="#ctx0" brushRef="#br0" timeOffset="2598.9935">22900 15337 1043 0,'-8'-8'527'16,"-8"-4"-167"-16,3 9-196 16,1 5-52-16,10 12-81 15,2 0-25-15,6 3-18 16,4 0 1-16,1-4 5 15,2-3 6-15,1-3 8 16,-1-2 1-16,-7-3 14 16,-4-1 0-16,-7-1-5 15,4 0-3-15,0 0-15 0,-16 4-3 16,-36 16-2-16,35-2-2 16,2 4-1-16,6-3-3 15,11 3-1-15,5 0 0 16,15-6 3-16,2 1 4 15,4-9 6-15,0-4 4 16,3-2 4-16,-1-3 3 16,-2-4 4-16,-2-1 2 15,-6-12-46-15,0 0-43 16,-4-4-103-16,-5 2-62 16</inkml:trace>
  <inkml:trace contextRef="#ctx0" brushRef="#br0" timeOffset="2948.9662">23093 15333 932 0,'2'-3'454'0,"0"-2"-159"0,0 5-100 15,-2 0-70-15,0 0-24 16,0 27-28-16,-1 34-13 15,0-24-28-15,1 1-15 16,15-10-14-16,8 0 0 0,17-13-11 16,6-8-42-16,3-6-163 15</inkml:trace>
  <inkml:trace contextRef="#ctx0" brushRef="#br0" timeOffset="3300.7275">23564 15382 857 0,'-12'-7'444'0,"-12"-7"-128"16,-2-1-55-16,6 7-99 16,3 3-55-16,9 9-76 0,6 5-26 15,9 9-18-15,8 5-5 16,15 11 3-16,3 3 13 16,-7 0 43-16,-4-2 18 15,-16-6 29-15,-6-1 3 16,-8-9-16-16,-6-4-3 15,-10-12-14-15,-5-7-39 16,-3-6-136-16,3 2-51 16</inkml:trace>
  <inkml:trace contextRef="#ctx0" brushRef="#br0" timeOffset="3750.7817">21694 16147 928 0,'-2'-1'398'0,"0"8"-216"16,2 12-60-16,4 33-59 16,2 17-11-16,-2 25-17 15,1 8-3-15,-7 5-6 16,-2-4-1-16,-6-19-37 16,0-12-44-16,4-27-189 15</inkml:trace>
  <inkml:trace contextRef="#ctx0" brushRef="#br0" timeOffset="3925.6184">21750 16468 730 0,'12'-3'319'0,"16"3"-130"0,4-1-79 16,2 2-36-16,0 3-20 15,-1-7-39-15,0 2 16 16,0-4-199-16</inkml:trace>
  <inkml:trace contextRef="#ctx0" brushRef="#br0" timeOffset="4137.2924">22044 16318 749 0,'6'4'345'0,"6"14"-91"15,-1 5-80-15,0 8-11 16,-3 5-12-16,-4-5-56 16,1-6-20-16,1-8-33 15,-2-7-11-15,7-9-1 16,-1-6 0-16,10-13 1 16,1-5-5-16,5-9-13 15,0 2-4-15,-7 3-64 16,-1 7-55-16</inkml:trace>
  <inkml:trace contextRef="#ctx0" brushRef="#br0" timeOffset="4449.2572">22406 16363 889 0,'4'4'429'0,"3"7"-110"16,-7 2-97-16,1 6-54 0,-6-5-33 15,1 5-64-15,2-1-23 16,-1-11-16-16,2-2-1 16,1-10-9-16,4-5-5 15,2-3-9-15,8-2-7 16,5-3-5-16,-3 1-5 16,3 9-2-16,-1 6-2 15,-5 7 2-15,0 8 6 0,-4 9 7 16,-2 1 3-16,-4 1 2 15,-3 3 0-15,-3-3-6 16,-1-6-37 0,0 0-140-16,1-3-416 0</inkml:trace>
  <inkml:trace contextRef="#ctx0" brushRef="#br0" timeOffset="4590.8037">22512 16153 1479 0,'-1'-2'606'0,"-2"-5"-388"15,3 8-85-15,0 6-64 16,1 3-121-16</inkml:trace>
  <inkml:trace contextRef="#ctx0" brushRef="#br0" timeOffset="4918.0918">22795 16267 702 0,'2'0'401'15,"-1"0"-67"-15,0 1-58 0,-1-1-94 16,4 21-48-16,2 71-33 16,-6-19-11-16,1 14-22 15,1 6-7-15,2-2-29 16,-4-5-6-16,2-21-27 15,-1-10-31-15,-3-20-92 16,-2-9-61-16</inkml:trace>
  <inkml:trace contextRef="#ctx0" brushRef="#br0" timeOffset="5076.2069">22866 16545 1069 0,'7'-1'452'16,"11"1"-217"-16,3 5-144 16,9 3-57-16,5 3-5 15,2-2-2-15</inkml:trace>
  <inkml:trace contextRef="#ctx0" brushRef="#br0" timeOffset="5481.5307">23135 16345 866 0,'10'3'456'15,"8"5"-80"-15,-1 11-188 16,-4 4-7-16,-9 5-45 16,-4-4-28-16,-3-2-48 15,-1-5-13-15,4-7-20 16,1-5-1-16,6-11-7 16,5-6-4-16,2-13-5 15,3-4-6-15,4-1-4 0,2 2-3 16,-1 11-5-16,0 7-1 15,-10 8 6-15,-1 9 6 16,-4 9 11-16,-2 6 3 16,1 7-2-16,-6-3-2 15,4 2 6-15,-3-3-29 0,5-8-95 16,4-7-69-16</inkml:trace>
  <inkml:trace contextRef="#ctx0" brushRef="#br0" timeOffset="5912.0573">23684 16312 1359 0,'-6'-2'567'0,"-3"-3"-348"16,2 5-65-16,9 9-96 15,10 5-44-15,12 11-39 16,5 7 5 0,-1 8 36-16,-8 1 20 0,-11 2 22 15,-5-5 5-15,-15-8-14 16,0-6-4-16,-11-10-30 15,0-3-60-15</inkml:trace>
  <inkml:trace contextRef="#ctx0" brushRef="#br0" timeOffset="7810.8604">23488 13271 1418 0,'-31'-12'-10'0,"-5"1"-39"16,-31-9-34-16,-2 14-8 16,0 6 4-16,-1 11 42 15,8 8 39-15,16 10 25 16,10 6 1-16,21 5-2 15,12-1-10-15,13-8-6 16,6-4 1-16,2-16 12 16,-4-6 16-16,-12-12 5 15,-10-10-5-15,-22-17-21 16,-8-4-20-16,-27-8-13 16,-10 2 4-16,-24 4 6 15,-13 1 5-15,-8 15-3 16,-3 7-4-16,-6 26-5 0,2 14-2 15,3 24 3 1,1 13 16-16,59 1 32 16,32-31 15-1,0 1 9-15,-78 96-13 0,35-2-25 0,25 0-12 16,57-59-2-16,13-8 2 16,7-15 9-16,-4-12 4 15,-8-16 7-15,-11-4-2 16,-19-8-17-16,-14 1-6 15,-18 1-15-15,-7 2 0 0,-19 7 10 16,-4 5 1-16,-12 16-4 16,-3 14-6-16,11 31-1 15,-1 20 10-15,4 22 11 16,-1 8 9-16,5 15 5 16,8 1-5-16,13-1-4 15,11-3-1-15,19-12-4 16,6-7-1-16,16-20-2 15,5-12 0-15,10-25 0 16,8-14 0-16,7-13 2 16,-1-8 1-16,-9-10-1 15,-6-2 1-15,-15 0 1 16,-6 6-2-16,-9 19-2 16,0 13 7-16,8 24 4 15,5 15 1-15,17 24 1 16,7 3-9-16,18 6-4 15,8-4 1-15,14-18 1 0,11-4 0 16,8-24-3-16,6-13-1 16,4-29 1-16,1-13 2 15,-3-18 5-15,-5-3 1 16,-18-3-1-16,-8-1 1 16,-11 1-3-16,-3 1-1 15,5 12-7-15,5 9-3 0,11 22-4 16,-1 14 2-16,7 23 3 15,-5 7 4-15,3 0 3 16,7-5 2-16,10-12 0 16,11-9 1-16,2-19-1 15,4-11 1-15,-3-24 2 16,6-13 1-16,9-23 1 16,-4-9 0-16,-1-16-1 15,-5-2-2-15,-10-3 2 16,-3 1-2-16,-21 15-2 15,-9 9-3-15,-15 31 2 16,-3 12 5-16,-7 23 6 16,-3 3 3-16,-3 4-3 15,3-5-3-15,8-13-1 16,5-8 2-16,10-21 3 16,-1-12 2-16,2-25 2 15,0-12-1-15,-4-18 4 0,5-7 12 16,-7-3 6-16,-4 0-4 15,2 3-8-15,-4-6-16 16,-4-4-12-16,4 6 3 16,-11 17 5-16,-1 16 8 15,3 31 8-15,-3 12 2 16,8 14-6-16,4 3-6 16,16-7-6-16,6-3 0 15,4-24 1-15,1-8 2 0,-11-27 2 16,-6-19-2-16,-8-23-4 15,-6-8 0-15,-19-8-7 16,-14-6 0-16,-24-8 5 16,-17-5 1-16,-14-15-43 15,1 7 2-15,-9 14 0 16,9 18 15-16,0 36 69 16,-3 17 4-16,9 26-2 15,0 9-20-15,15 19-42 16,6 3-16-16,18 9-14 15,8-1 2-15,16-5 18 16,10-5 10-16,9-21 15 16,3-14 7-16,-7-22 14 15,-6-13 10-15,-10-11 5 16,-10-5 1-16,-11-9-10 16,0-4-11-16,-15-7-7 15,-1 4-2-15,-6-4-3 0,-8 0 0 16,-1 7 0-16,-7 9-7 15,-11 30 16-15,-11 19 4 16,-19 24-10-16,-9 7-27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89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19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4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64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0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5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31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0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47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7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8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0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69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8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9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14/12/2021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4.emf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80.emf"/><Relationship Id="rId4" Type="http://schemas.openxmlformats.org/officeDocument/2006/relationships/customXml" Target="../ink/ink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NULL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emf"/><Relationship Id="rId5" Type="http://schemas.openxmlformats.org/officeDocument/2006/relationships/customXml" Target="../ink/ink1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230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27.emf"/><Relationship Id="rId4" Type="http://schemas.openxmlformats.org/officeDocument/2006/relationships/customXml" Target="../ink/ink21.xml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25.xml"/><Relationship Id="rId4" Type="http://schemas.openxmlformats.org/officeDocument/2006/relationships/image" Target="../media/image23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30.png"/><Relationship Id="rId7" Type="http://schemas.openxmlformats.org/officeDocument/2006/relationships/customXml" Target="../ink/ink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2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30.png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customXml" Target="../ink/ink28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5.xml"/><Relationship Id="rId4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9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20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Συστήματα Γραμμικής Φάσης (</a:t>
            </a:r>
            <a:r>
              <a:rPr lang="en-BS" sz="2100" dirty="0" smtClean="0">
                <a:solidFill>
                  <a:prstClr val="black"/>
                </a:solidFill>
              </a:rPr>
              <a:t>cont’d)</a:t>
            </a:r>
            <a:endParaRPr lang="el-GR" sz="2100" dirty="0" smtClean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Υλοποίηση  Συστημάτων Διακριτού Χρόνου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379410" y="1509164"/>
            <a:ext cx="3208162" cy="4989274"/>
            <a:chOff x="4379410" y="1511280"/>
            <a:chExt cx="3208162" cy="49892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86229" r="-1"/>
            <a:stretch/>
          </p:blipFill>
          <p:spPr>
            <a:xfrm>
              <a:off x="6750778" y="1511280"/>
              <a:ext cx="836794" cy="4989274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4379410" y="1511280"/>
              <a:ext cx="436428" cy="3088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6470"/>
          <a:stretch/>
        </p:blipFill>
        <p:spPr>
          <a:xfrm>
            <a:off x="1511809" y="1511280"/>
            <a:ext cx="822088" cy="49892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748016" y="2861840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ounded Rectangle 19"/>
          <p:cNvSpPr/>
          <p:nvPr/>
        </p:nvSpPr>
        <p:spPr>
          <a:xfrm>
            <a:off x="1747947" y="3888292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ounded Rectangle 20"/>
          <p:cNvSpPr/>
          <p:nvPr/>
        </p:nvSpPr>
        <p:spPr>
          <a:xfrm>
            <a:off x="1784454" y="6148932"/>
            <a:ext cx="897785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ounded Rectangle 21"/>
          <p:cNvSpPr/>
          <p:nvPr/>
        </p:nvSpPr>
        <p:spPr>
          <a:xfrm>
            <a:off x="6588286" y="2861840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ounded Rectangle 22"/>
          <p:cNvSpPr/>
          <p:nvPr/>
        </p:nvSpPr>
        <p:spPr>
          <a:xfrm>
            <a:off x="6588217" y="3888292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ounded Rectangle 23"/>
          <p:cNvSpPr/>
          <p:nvPr/>
        </p:nvSpPr>
        <p:spPr>
          <a:xfrm>
            <a:off x="6588218" y="6148932"/>
            <a:ext cx="934292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8" name="Group 17"/>
          <p:cNvGrpSpPr/>
          <p:nvPr/>
        </p:nvGrpSpPr>
        <p:grpSpPr>
          <a:xfrm>
            <a:off x="4807498" y="1509164"/>
            <a:ext cx="2239307" cy="4989274"/>
            <a:chOff x="8192882" y="1354700"/>
            <a:chExt cx="2239307" cy="49892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54391" r="8745"/>
            <a:stretch/>
          </p:blipFill>
          <p:spPr>
            <a:xfrm>
              <a:off x="8192882" y="1354700"/>
              <a:ext cx="2239307" cy="4989274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9934865" y="2698671"/>
              <a:ext cx="497324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934796" y="3725123"/>
              <a:ext cx="497324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971304" y="5985763"/>
              <a:ext cx="460816" cy="3582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98060" y="1511280"/>
            <a:ext cx="2081350" cy="4989274"/>
            <a:chOff x="-1393440" y="1136812"/>
            <a:chExt cx="2081350" cy="49892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13315" r="52428"/>
            <a:stretch/>
          </p:blipFill>
          <p:spPr>
            <a:xfrm>
              <a:off x="-1393439" y="1136812"/>
              <a:ext cx="2081349" cy="498927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-1393371" y="2481943"/>
              <a:ext cx="296091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-1393440" y="3508395"/>
              <a:ext cx="296091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1356932" y="5769035"/>
              <a:ext cx="296091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647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640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116 L 0.25868 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88" y="1541071"/>
            <a:ext cx="6302974" cy="49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l-GR" dirty="0" smtClean="0"/>
              <a:t>Βασικές διαφορές των δυο υλοποιήσεων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dirty="0" smtClean="0"/>
              <a:t>Στην πρώτη, υλοποιούνται πρώτα τα μηδενικά και μετά οι πόλοι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dirty="0" smtClean="0"/>
              <a:t>Στη δεύτερη, υλοποιούνται πρώτα οι πόλοι και μετά τα μηδενικά</a:t>
            </a:r>
          </a:p>
          <a:p>
            <a:pPr marL="201168" lvl="1" indent="0">
              <a:buClrTx/>
              <a:buSzPct val="120000"/>
              <a:buNone/>
            </a:pPr>
            <a:endParaRPr lang="el-GR" sz="500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Θεωρητικά, οι δυο υλοποιήσεις είναι ισοδύναμες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dirty="0" smtClean="0"/>
              <a:t>Πρακτικά, μπορεί να υπάρχουν σημαντικές διαφορές! (λόγω υλοποίησης σε πεπερασμένη ακρίβεια)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95" y="760783"/>
            <a:ext cx="4216049" cy="331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" y="760783"/>
            <a:ext cx="4039803" cy="33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Παρατήρηση: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Οι μεταβλητές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αποθηκεύονται δυο φορές στη δεύτερη υλοποίηση!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«γλιτώσουμε» τις μισές θέσεις μνήμης!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μοιράσουμε τις ίδιες θέσεις μνήμης και στους δυο κλάδους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2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95" y="760783"/>
            <a:ext cx="4216049" cy="331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48" y="760783"/>
            <a:ext cx="4039803" cy="33173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81344" y="646176"/>
            <a:ext cx="1328928" cy="3608832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Η νέα υλοποίηση, που χρησιμοποιεί τον ελάχιστο αριθμό στοιχείων καθυστέρησης (μνήμης) αναφέρεται ως </a:t>
            </a:r>
            <a:r>
              <a:rPr lang="el-GR" b="1" dirty="0" smtClean="0"/>
              <a:t>κανονική μορφή </a:t>
            </a:r>
            <a:r>
              <a:rPr lang="en-US" dirty="0" smtClean="0"/>
              <a:t>(canonical form)</a:t>
            </a:r>
            <a:r>
              <a:rPr lang="el-GR" dirty="0" smtClean="0"/>
              <a:t> ή </a:t>
            </a:r>
            <a:r>
              <a:rPr lang="en-US" b="1" dirty="0" smtClean="0"/>
              <a:t>Direct Form II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l-GR" dirty="0" smtClean="0"/>
              <a:t>Η μη κανονική μορφή στο αριστερό σχήμα ονομάζεται </a:t>
            </a:r>
            <a:r>
              <a:rPr lang="en-US" b="1" dirty="0" smtClean="0"/>
              <a:t>Direct Form I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07" y="858319"/>
            <a:ext cx="4216049" cy="33173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04230" y="743712"/>
            <a:ext cx="1328928" cy="3608832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62" y="833935"/>
            <a:ext cx="3520062" cy="33378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340352" y="2316480"/>
            <a:ext cx="1024128" cy="353568"/>
          </a:xfrm>
          <a:prstGeom prst="rightArrow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</a:t>
                </a:r>
                <a:r>
                  <a:rPr lang="en-US" dirty="0" smtClean="0"/>
                  <a:t>Direct Form I, II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35720" y="1852200"/>
              <a:ext cx="8837280" cy="5007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520" y="1842120"/>
                <a:ext cx="8854920" cy="50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35960" y="752400"/>
              <a:ext cx="8715960" cy="5605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480" y="741960"/>
                <a:ext cx="8731800" cy="56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7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</a:t>
                </a:r>
                <a:r>
                  <a:rPr lang="en-US" dirty="0" smtClean="0"/>
                  <a:t>Direct Form I, II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3491346"/>
            <a:ext cx="9052568" cy="27509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772400" y="4501080"/>
              <a:ext cx="538560" cy="394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8080" y="4494600"/>
                <a:ext cx="555480" cy="4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2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Γνωρίζουμε ότι τα συστήματα χωρίζονται σε δυο βασικές κατηγορίες: </a:t>
            </a:r>
            <a:r>
              <a:rPr lang="en-US" dirty="0" smtClean="0"/>
              <a:t>FIR, IIR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Ας δούμε πόσο διαφέρουν οι υλοποιήσεις ανάλογα με την κατηγορία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Ξεκινάμε με τα </a:t>
            </a:r>
            <a:r>
              <a:rPr lang="en-US" dirty="0" smtClean="0"/>
              <a:t>IIR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Θα δούμε ότι υπάρχουν πολλές διαφορετικές υλοποιήσεις ενός </a:t>
            </a:r>
            <a:r>
              <a:rPr lang="en-US" dirty="0" smtClean="0"/>
              <a:t>IIR </a:t>
            </a:r>
            <a:r>
              <a:rPr lang="el-GR" dirty="0" smtClean="0"/>
              <a:t>συστήματος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Πώς επιλέγουμε την κατάλληλη;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Πλήθος πολλαπλασιασμών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χρονοβόρα πράξη</a:t>
            </a:r>
          </a:p>
          <a:p>
            <a:pPr marL="201168" lvl="1" indent="0">
              <a:buClrTx/>
              <a:buSzPct val="120000"/>
              <a:buNone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Πλήθος καθυστερήσεων  κόστος σε μνήμη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endParaRPr lang="el-GR" dirty="0" smtClean="0"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Εμβαδό, απλότητα, και αρθρωτή υλοποίηση  σημασία σε </a:t>
            </a:r>
            <a:r>
              <a:rPr lang="en-US" dirty="0" smtClean="0">
                <a:sym typeface="Wingdings" panose="05000000000000000000" pitchFamily="2" charset="2"/>
              </a:rPr>
              <a:t>VLSI </a:t>
            </a:r>
            <a:r>
              <a:rPr lang="el-GR" dirty="0" smtClean="0">
                <a:sym typeface="Wingdings" panose="05000000000000000000" pitchFamily="2" charset="2"/>
              </a:rPr>
              <a:t>υλοποιήσεις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endParaRPr lang="el-GR" dirty="0" smtClean="0"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Καταμερισμός αλγορίθμου, επικοινωνία επεξεργαστών  </a:t>
            </a:r>
            <a:r>
              <a:rPr lang="el-GR" dirty="0" err="1" smtClean="0">
                <a:sym typeface="Wingdings" panose="05000000000000000000" pitchFamily="2" charset="2"/>
              </a:rPr>
              <a:t>πολυεπεξεργαστικό</a:t>
            </a:r>
            <a:r>
              <a:rPr lang="el-GR" dirty="0" smtClean="0">
                <a:sym typeface="Wingdings" panose="05000000000000000000" pitchFamily="2" charset="2"/>
              </a:rPr>
              <a:t> περιβάλλον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Ευρωστία σε πεπερασμένη ακρίβεια  προτίμηση από πιο οικονομικές υλοποιήσεις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Μορφή σε σειρά (</a:t>
                </a:r>
                <a:r>
                  <a:rPr lang="en-US" dirty="0" smtClean="0"/>
                  <a:t>cascade form)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Συνάρτηση μεταφοράς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220840" y="1231920"/>
              <a:ext cx="6876360" cy="5077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1840" y="1225800"/>
                <a:ext cx="6894360" cy="50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6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Μορφή σε σειρά (</a:t>
                </a:r>
                <a:r>
                  <a:rPr lang="en-US" dirty="0" smtClean="0"/>
                  <a:t>cascade form)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 6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Οργανωμένο σε υποσυστήματα δευτέρας τάξης </a:t>
                </a:r>
                <a:r>
                  <a:rPr lang="en-US" dirty="0" smtClean="0"/>
                  <a:t>Direct Form II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6" y="1769554"/>
            <a:ext cx="8977886" cy="21928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950200" y="3931200"/>
              <a:ext cx="3728880" cy="1257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0480" y="3920760"/>
                <a:ext cx="3747960" cy="12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γραμμικής φάσης μπορεί να γραφεί ως παράγοντας τριών όρων: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ενός όρου ελάχιστης φάσης 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ενός όρου μέγιστης φάσης 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ενός όρου με μηδενικά επάνω στο μοναδιαίο κύκλο 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𝑙𝑖𝑛</m:t>
                          </m:r>
                        </m:sub>
                      </m:sSub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μ</a:t>
                </a:r>
                <a:r>
                  <a:rPr lang="el-GR" dirty="0" smtClean="0"/>
                  <a:t>ε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837" t="-19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156360" y="1799640"/>
              <a:ext cx="1283040" cy="21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2040" y="1794600"/>
                <a:ext cx="129240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6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1+0.75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σε σειρά με χρήση </a:t>
                </a:r>
                <a:r>
                  <a:rPr lang="en-US" dirty="0" smtClean="0"/>
                  <a:t>Direct Form I, II </a:t>
                </a:r>
                <a:r>
                  <a:rPr lang="el-GR" dirty="0" smtClean="0"/>
                  <a:t>υποσυστημάτων και</a:t>
                </a:r>
                <a:br>
                  <a:rPr lang="el-GR" dirty="0" smtClean="0"/>
                </a:br>
                <a:r>
                  <a:rPr lang="el-GR" dirty="0" smtClean="0"/>
                  <a:t>    αναφέρετε το κέρδος σε πολλαπλασιασμούς ή/και θέσεις μνήμης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7760" y="1706760"/>
              <a:ext cx="8863920" cy="4882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0" y="1696680"/>
                <a:ext cx="8877960" cy="49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301760" y="3669480"/>
              <a:ext cx="6199200" cy="2876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0600" y="3660120"/>
                <a:ext cx="6222240" cy="28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98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</a:t>
                </a:r>
                <a:r>
                  <a:rPr lang="en-US" b="1" dirty="0"/>
                  <a:t> IIR</a:t>
                </a:r>
                <a:r>
                  <a:rPr lang="el-GR" b="1" dirty="0" smtClean="0"/>
                  <a:t>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1+0.75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σε σειρά με χρήση </a:t>
                </a:r>
                <a:r>
                  <a:rPr lang="en-US" dirty="0" smtClean="0"/>
                  <a:t>Direct Form I, II </a:t>
                </a:r>
                <a:r>
                  <a:rPr lang="el-GR" dirty="0" smtClean="0"/>
                  <a:t>υποσυστημάτων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511"/>
          <a:stretch/>
        </p:blipFill>
        <p:spPr>
          <a:xfrm>
            <a:off x="380565" y="3011424"/>
            <a:ext cx="8372475" cy="35378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938720" y="3790440"/>
              <a:ext cx="1191960" cy="213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8640" y="3780720"/>
                <a:ext cx="1212120" cy="21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7075080" y="6043680"/>
              <a:ext cx="1958040" cy="469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9320" y="6035760"/>
                <a:ext cx="197640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1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smtClean="0">
                    <a:solidFill>
                      <a:prstClr val="black"/>
                    </a:solidFill>
                  </a:rPr>
                  <a:t>Υλοποίηση</a:t>
                </a:r>
                <a:r>
                  <a:rPr lang="el-GR" b="1" dirty="0" smtClean="0"/>
                  <a:t>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Παράλληλη Μορφή (</a:t>
                </a:r>
                <a:r>
                  <a:rPr lang="en-US" dirty="0" smtClean="0"/>
                  <a:t>parallel form)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Προκύπτει από το ανάπτυγμα σε μερικά κλάσματα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Συνάρτηση μεταφοράς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21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845600" y="4474440"/>
              <a:ext cx="4164480" cy="1962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0200" y="4466520"/>
                <a:ext cx="4178520" cy="19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5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62" y="1281862"/>
            <a:ext cx="6819900" cy="52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Παράλληλη Μορφή (</a:t>
            </a:r>
            <a:r>
              <a:rPr lang="en-US" dirty="0" smtClean="0"/>
              <a:t>parallel form)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 4</a:t>
            </a:r>
            <a:r>
              <a:rPr lang="el-GR" baseline="30000" dirty="0" smtClean="0"/>
              <a:t>ης</a:t>
            </a:r>
            <a:r>
              <a:rPr lang="el-GR" dirty="0" smtClean="0"/>
              <a:t> τάξης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76400" y="2244960"/>
              <a:ext cx="8437320" cy="4160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280" y="2240280"/>
                <a:ext cx="8453520" cy="41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2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την υλοποίηση σε παράλληλη μορφή με υποσυστήματα 1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και 2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0" y="1838477"/>
              <a:ext cx="9060840" cy="4923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840" y="1827677"/>
                <a:ext cx="9079920" cy="49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402680" y="5175000"/>
              <a:ext cx="1452240" cy="1077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4760" y="5167440"/>
                <a:ext cx="1470600" cy="10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2700720" y="4651560"/>
              <a:ext cx="2877480" cy="2125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8120" y="4645440"/>
                <a:ext cx="2901960" cy="21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9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99080" y="499320"/>
              <a:ext cx="8400600" cy="486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160" y="490680"/>
                <a:ext cx="8420040" cy="48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940440" y="4148640"/>
              <a:ext cx="1623240" cy="1164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3240" y="4141440"/>
                <a:ext cx="1641600" cy="11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3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την υλοποίηση σε παράλληλη μορφή με υποσυστήματα 1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και 2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70" y="2678000"/>
            <a:ext cx="7666642" cy="38225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609600" y="2770920"/>
              <a:ext cx="2346120" cy="37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3480" y="2761560"/>
                <a:ext cx="2364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6639840" y="3249720"/>
              <a:ext cx="2259360" cy="771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31920" y="3241080"/>
                <a:ext cx="2276280" cy="78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5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την υλοποίηση σε παράλληλη μορφή με υποσυστήματα 1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και 2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791" y="2625964"/>
            <a:ext cx="6143567" cy="39358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432706" y="2732102"/>
              <a:ext cx="2495160" cy="375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4786" y="2722742"/>
                <a:ext cx="25146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379200" y="3213720"/>
              <a:ext cx="2387880" cy="509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3080" y="3204000"/>
                <a:ext cx="240336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5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0" dirty="0"/>
                  <a:t> </a:t>
                </a:r>
                <a:r>
                  <a:rPr lang="el-GR" b="0" dirty="0" smtClean="0"/>
                  <a:t>Έστω το αιτιατό και ευσταθές ΓΧΑ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1−0.5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(1−0.8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)(1+0.8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&gt;0.8</m:t>
                      </m:r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Γράψτε το σε μορφή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𝑙𝑖𝑛𝑒𝑎𝑟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73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86920" y="2808360"/>
              <a:ext cx="8589600" cy="3759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480" y="2803680"/>
                <a:ext cx="8610120" cy="37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883200" y="4700520"/>
              <a:ext cx="1383840" cy="1240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7080" y="4693320"/>
                <a:ext cx="1399680" cy="12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8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2280" y="1294200"/>
              <a:ext cx="8875440" cy="410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600" y="1285560"/>
                <a:ext cx="8890920" cy="41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531160" y="459720"/>
              <a:ext cx="6571800" cy="6091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5400" y="455760"/>
                <a:ext cx="6587280" cy="610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89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Για να υλοποιήσουμε ένα σύστημα πρέπει να μετατρέψουμε τη συνάρτηση μεταφοράς ή την εξίσωση διαφορών σε μια δομή που πραγματοποιείται από την υπάρχουσα τεχνολογία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Βασικοί δομικοί λίθοι: 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Πρόσθεση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Πολλαπλασιασμός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Καθυστέρηση (αποθήκευση στη μνήμη)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89" y="3111898"/>
            <a:ext cx="5192840" cy="34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Έστω η εξίσωση διαφορών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Έχουμε πολλές επιλογές για την υλοποίησή της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Κόστος: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 Πλήθος πράξεων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Πλήθος θέσεων μνήμης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Ευρωστία σε πεπερασμένη αριθμητική ακρίβεια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συνάρτηση μεταφοράς δίνεται ως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 βάση την εξίσωση διαφορών, μπορούμε κατασκευάσουμε μια δομή που την υλοποιεί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960"/>
          <a:stretch/>
        </p:blipFill>
        <p:spPr>
          <a:xfrm>
            <a:off x="1292887" y="2774672"/>
            <a:ext cx="6429375" cy="3669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00440" y="5953320"/>
              <a:ext cx="19440" cy="10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5400" y="5950800"/>
                <a:ext cx="27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41200" y="3945960"/>
              <a:ext cx="1878840" cy="16772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440" y="3938040"/>
                <a:ext cx="1895760" cy="169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78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μεγαλύτερης τάξης εξίσωσης διαφορών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με συνάρτηση μεταφοράς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Ξαναγράφουμε την εξίσωση διαφορών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Δυο </a:t>
                </a:r>
                <a:r>
                  <a:rPr lang="el-GR" dirty="0" err="1" smtClean="0"/>
                  <a:t>υπο</a:t>
                </a:r>
                <a:r>
                  <a:rPr lang="el-GR" dirty="0" smtClean="0"/>
                  <a:t>-εξισώσεις: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967720" y="2324880"/>
              <a:ext cx="1559880" cy="729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9440" y="2314800"/>
                <a:ext cx="1576080" cy="75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8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5620"/>
          <a:stretch/>
        </p:blipFill>
        <p:spPr>
          <a:xfrm>
            <a:off x="1511809" y="1511280"/>
            <a:ext cx="3304031" cy="4989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4380"/>
          <a:stretch/>
        </p:blipFill>
        <p:spPr>
          <a:xfrm>
            <a:off x="4815839" y="1511280"/>
            <a:ext cx="2771733" cy="49892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391520" y="4738680"/>
              <a:ext cx="1611000" cy="1663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4320" y="4732200"/>
                <a:ext cx="1627560" cy="167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40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6818</TotalTime>
  <Words>717</Words>
  <Application>Microsoft Office PowerPoint</Application>
  <PresentationFormat>On-screen Show (4:3)</PresentationFormat>
  <Paragraphs>272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483</cp:revision>
  <cp:lastPrinted>2019-11-19T13:39:32Z</cp:lastPrinted>
  <dcterms:created xsi:type="dcterms:W3CDTF">2018-08-17T16:23:20Z</dcterms:created>
  <dcterms:modified xsi:type="dcterms:W3CDTF">2021-12-14T14:54:10Z</dcterms:modified>
</cp:coreProperties>
</file>