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22" r:id="rId3"/>
    <p:sldId id="323" r:id="rId4"/>
    <p:sldId id="324" r:id="rId5"/>
    <p:sldId id="325" r:id="rId6"/>
    <p:sldId id="326" r:id="rId7"/>
    <p:sldId id="327" r:id="rId8"/>
    <p:sldId id="291" r:id="rId9"/>
    <p:sldId id="292" r:id="rId10"/>
    <p:sldId id="296" r:id="rId11"/>
    <p:sldId id="299" r:id="rId12"/>
    <p:sldId id="293" r:id="rId13"/>
    <p:sldId id="294" r:id="rId14"/>
    <p:sldId id="295" r:id="rId15"/>
    <p:sldId id="297" r:id="rId16"/>
    <p:sldId id="298" r:id="rId17"/>
    <p:sldId id="300" r:id="rId18"/>
    <p:sldId id="301" r:id="rId19"/>
    <p:sldId id="308" r:id="rId20"/>
    <p:sldId id="302" r:id="rId21"/>
    <p:sldId id="303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279" r:id="rId31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501" autoAdjust="0"/>
  </p:normalViewPr>
  <p:slideViewPr>
    <p:cSldViewPr snapToGrid="0">
      <p:cViewPr varScale="1">
        <p:scale>
          <a:sx n="109" d="100"/>
          <a:sy n="109" d="100"/>
        </p:scale>
        <p:origin x="7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57A6-639F-4DB8-8F99-7B23596E55C7}" type="datetimeFigureOut">
              <a:rPr lang="el-GR" smtClean="0"/>
              <a:t>10/12/2021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3407-19BD-4628-82F1-DAFB0650B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5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2:27:49.4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19973 6239 1109 0,'33'3'81'0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1-22T15:06:11.864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18499 4894 41,'11'-12'29,"-11"-6"-3,0 18-19,16 0-30,-16 0-5,5 18-2,-5-4 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9T12:53:56.6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13598 4394 220 0,'3'2'184'0,"-1"-1"12"15,5-3 14-15,-7 1-6 16,0-1-27-16,2-19-20 15,49-57-46-15,-18 15-16 16,11-22-26-16,13-10-10 16,27-13-17-16,15-3-9 0,16 0-18 15,5 6-7 1,-3 19-4-16,-8 11-1 0,-15 21 0 16,-14 9 1-16,-24 15 1 15,-13 9 0-15,-15 10 1 16,-6 3 1-16,-11 5-2 15,-7 2 5-15,-6 3 4 16,-6 2 4-16,-6-2 3 16,3 0-3-16,-1-3-5 15,-2-3-3-15,2-2-3 16,-4-1 0-16,2 0-3 16,2 1-1-16,0 4-3 15,5 0-4-15,1 1-12 16,5 1-2-16,8-5-3 15,2 1-2-15,8 2 8 16,-2-1 0-16,1 4 0 16,0 1 1-16,1 5 3 0,2 2 7 15,-7 4 23 1,1 0 14-16,-8-1 19 0,-3 1 2 16,-1 0-12-16,-1-2-8 15,0 0-16-15,-1-3-28 16</inkml:trace>
  <inkml:trace contextRef="#ctx0" brushRef="#br0" timeOffset="539.5965">15136 2270 873 0,'4'-7'371'0,"3"-7"-217"0,-5 7-44 16,3 11-60-16,0 7-29 16,2 19-19-16,1 11 4 15,-3 11 4-15,0 3 2 16,-5 1-2-16,0-1 0 16,-6-5 2-16,-3-2-1 15,2-10 2-15,0-4 0 16,7-10-1-16,0-5 0 15,2-11 12-15,0-7 20 0,4-11 13 16,6-8 3-16,5-8-14 16,3-6-22-16,5 0-17 15,-1 2-3-15,-3 13-4 16,-1 9-3-16,-7 14-2 16,-2 9 1-16,-7 9 1 15,-1 8 3-15,-3 5 1 16,-2 2 2-16,2 2 1 15,3-5 0-15,6-10-135 16,4-9-156-16</inkml:trace>
  <inkml:trace contextRef="#ctx0" brushRef="#br0" timeOffset="976.3945">15602 2385 970 0,'-1'1'376'16,"-4"11"-262"-16,4 4-41 16,1 13-33-16,-1 3 0 15,1 6-5-15,0 3-4 0,-1 0-14 16,-1 1-4-16,-1-4-2 15,1-6-2-15,0-9 2 16,2-3 0-16,0-11 1 16,-4-2 7-16,4-8 18 15,0-2 2-15,-3-12-1 16,3-7-5-16,-3-11-23 16,1-9-3-16,2-4-5 15,-1 0-1-15,3 2-1 16,3-1-1-16,2 6 0 15,1 1 0-15,-4 4 0 16,3 6 1-16,-2 6-4 16,0 4-2-16,3 5-10 15,1 1-5-15,6 3-1 16,6 5 4-16,6 0-29 16,7 4-51-16,10 2-191 15</inkml:trace>
  <inkml:trace contextRef="#ctx0" brushRef="#br0" timeOffset="1237.556">15644 2803 738 0,'0'2'335'0,"5"-1"-126"15,5-1-77-15,9 0-51 16,4 0-22-16,7 1-41 16,5 2-6-16,1-3-133 15</inkml:trace>
  <inkml:trace contextRef="#ctx0" brushRef="#br0" timeOffset="1632.5657">15835 2486 770 0,'1'2'351'0,"3"-1"-134"16,3 8-133-16,-2 3-15 15,1 3-27-15,-1 4-15 16,-3 3-13-16,1 0-1 16,0-5 2-16,-3-3 1 0,1-9 0 15,1-3 5-15,3-9 3 16,3-4-4-16,9-9 3 15,3-2 2-15,7 2 0 16,1-2 6-16,-4 8 0 16,1 2-7-16,-13 9-4 15,-4 3-4-15,-3 6-3 16,-2 7-1-16,2 8-1 16,0 3-1-16,-3-3-4 15,1 0 14-15,3-7-147 16,7-2-192-16</inkml:trace>
  <inkml:trace contextRef="#ctx0" brushRef="#br0" timeOffset="2068.3984">16169 2338 761 0,'11'-7'328'15,"7"-4"-182"-15,5 1-55 16,4 2-38-16,-3 4-17 16,-1 1-8-16,-2 0-3 0,-9 2-6 15,-1 0-1-15,-5 1 8 16,-3 0 1-16,-1 5 0 15,-2-5-3-15,0 3-13 16,0 21-3-16,0 36-7 16,0-24-1-16,3 2-1 15,4 1 0-15,2 3 0 16,2-2 1-16,2-2 0 16,-4-1 4-16,-3-7 1 15,-4-2 21-15,-5-3 29 16,-4-5 7-16,-9-4 11 15,-4 1-18-15,-3-4-21 16,-1-2-5-16,1-7-9 16,6-1-2-16,4-8-35 15,7-1-49-15,10-5-290 0</inkml:trace>
  <inkml:trace contextRef="#ctx0" brushRef="#br0" timeOffset="2345.9137">16686 2513 915 0,'7'-4'388'0,"12"0"-210"16,7 3-70-16,8-4-52 16,4 5-21-16,2 0-24 15,-2 0-2-15,-3 0-72 16,-5 2-91-16</inkml:trace>
  <inkml:trace contextRef="#ctx0" brushRef="#br0" timeOffset="2526.4067">16753 2597 838 0,'2'0'393'0,"10"5"-161"0,5-2-92 15,13 3-55-15,4-2-30 16,9-2-22-16,1-1-11 15,0-2-137-15</inkml:trace>
  <inkml:trace contextRef="#ctx0" brushRef="#br0" timeOffset="3082.5323">17525 2468 1122 0,'-15'-4'465'16,"-23"0"-285"-16,-2 4-67 15,-1 8-75-15,3 11-29 16,15 4-31-16,7 7-10 15,15 4 4-15,10 0 6 16,15 0 15-16,11-5 8 16,9-8 4-16,0-5 2 0,-3-12 4 15,-5-7 5-15,-14-12 16 16,-2-4 14-16,-15-12 24 16,-8-3 2-16,-11-5-6 15,-10-7-10-15,-10-13-26 16,4-1-10-16,4-2-18 15,7 4-7-15,19 17-17 16,6 0-7-16,15 12-7 16,3 4 1-16,9 10 6 15,4 7 27-15,4 8-151 16,0 9-187-16</inkml:trace>
  <inkml:trace contextRef="#ctx0" brushRef="#br0" timeOffset="3473.0316">17806 2597 168 0,'0'14'175'16,"-1"13"3"-16,1-3-54 15,1-3 33-15,-1-5-48 0,2-7 59 16,-2-3 35-16,-2-6-13 16,-2-6-16-16,-1-8-45 15,-1-3-36-15,5-6-36 16,2-1-15-16,5-5-15 16,0-1-4-16,1-5-2 15,-1-7-4-15,-1-9-6 16,-1 11-2-1,-3 19-4-15,1 1 0 0,5-57-3 16,-2 8 0-16,-1 16-2 16,-1 34 0-16,0 8-16 15,4 4-15-15,12 3-12 16,6 3 2-16,14 1-81 16,5 1-87-16</inkml:trace>
  <inkml:trace contextRef="#ctx0" brushRef="#br0" timeOffset="3733.4866">17942 2739 634 0,'2'3'347'0,"1"5"-64"0,10 0-113 15,3-3-32-15,3 7-56 16,5-4-34-16,1-3-30 16,0-1-5-16,3-4-111 15</inkml:trace>
  <inkml:trace contextRef="#ctx0" brushRef="#br0" timeOffset="4105.5946">18060 2489 1029 0,'3'4'394'0,"7"1"-288"0,-2 3-38 16,-2 6-35-16,4 5-12 16,-2 1-9-16,-1-1 1 15,0-1 2-15,-4-6 1 16,1-5 1-16,-2-2 3 16,5-8 10-16,1-5 4 15,6-7 1-15,3-5-4 0,4 1-11 16,0-1-3-16,2-3-1 15,-3 8 2 1,-1 5-1-16,-3 5 1 0,-4 11 1 16,0 1 2-16,-3 9 0 15,0 1-3-15,0 5-6 16,-2 1-4-16,0-1-40 16,1-2-99-16</inkml:trace>
  <inkml:trace contextRef="#ctx0" brushRef="#br0" timeOffset="4537.374">18424 2212 777 0,'14'-3'374'0,"12"-5"-136"16,1 2-110-16,-1 3-27 15,0 1-32-15,-2 2-18 16,-2-1-11-16,0-1-1 16,-6-1-3-16,-1-1-5 0,-2 4-9 15,-7 2-9-15,-1 4-13 16,-2 2 0-16,-2 4-2 15,0 5 0-15,0 7-2 16,0 9 2-16,2 8-3 16,2 6 1-16,3 6 3 15,2-3-1-15,-1-5 3 16,-3-2 1-16,-6-9 4 16,-3 1 3-16,-7-4 25 15,-3-7 10-15,-10-3 13 16,-1-5 4-16,0-9-18 15,1-1-8-15,8-11-64 16,3-1-89-16</inkml:trace>
  <inkml:trace contextRef="#ctx0" brushRef="#br0" timeOffset="4950.0902">19197 2318 1109 0,'1'-1'497'0,"-1"1"-264"16,0 6-76-16,0-6-106 15,1 23-22-15,11 50-10 16,-5-27-3-16,2-2-5 15,0-4-1-15,0-5-2 16,2-4 0-16,-1-5 0 16,-1-3 1-16,-2-8-68 15,-2-7-73-15,-6-8-384 16</inkml:trace>
  <inkml:trace contextRef="#ctx0" brushRef="#br0" timeOffset="5101.429">19073 2537 889 0,'0'0'467'0,"4"-1"-140"16,13 1-160-16,9 0-51 15,13 4-63-15,3 2-13 0,6-5-19 16,-1 1-6-16,2 1-120 16</inkml:trace>
  <inkml:trace contextRef="#ctx0" brushRef="#br0" timeOffset="5752.5085">19810 2531 408 0,'-11'3'252'0,"-10"2"-43"0,-1-5-28 16,-1-6-15-16,3-7-20 16,2-3-7-16,9-14-61 15,3-2-27-15,12-6-26 16,5-1-3-16,11 6 19 15,2 6 7-15,7 6-4 16,4 7-5-16,4 14-22 16,-3 7-10-16,-7 15-4 15,-5 7 0-15,-14 9 1 16,-7 1 2-16,-15 6 3 16,-10-2-1-16,-12-4 3 15,-2 0 1-15,0-7-1 16,6-1 2-16,7-9 1 15,6-7 2-15,4-7 6 16,4-7 1-16,5-5-4 16,2-3-9-16,4-7-14 15,4 0-8-15,7 4-7 0,3 4-1 16,6 8 4-16,2 5 5 16,1 9 5-16,1 3 4 15,-3 4 2-15,0-1 22 16,-5-5-208-16</inkml:trace>
  <inkml:trace contextRef="#ctx0" brushRef="#br0" timeOffset="6127.3625">20316 2581 1010 0,'-12'-5'450'0,"-18"-5"-236"16,1 0-69-16,3 11-97 16,2 4-33-16,7 7-31 15,2 8-10-15,9 3 0 16,5 2 2-16,11 2 22 16,4-2 7-16,8-5 17 15,1-5 10-15,2-12 16 16,-1-3 20-16,-5-10 24 15,-3-6 1-15,-9-7-2 16,-6-5-15-16,-6-9-15 16,-10-2-6-16,-8-11-17 15,-3-6-10-15,3-4-21 0,6-1-7 16,11 8-13-16,5 7-7 16,10 11-8-16,5 6-33 15,7 12-38-15,6 3-39 16,10 10-209-16</inkml:trace>
  <inkml:trace contextRef="#ctx0" brushRef="#br0" timeOffset="6533.5135">20626 2647 382 0,'-2'9'241'0,"-4"11"-1"16,4-3-63-16,0-3-61 15,0-4-8-15,2-4 4 16,-1-6 19-16,1-2 10 15,-1 1-5-15,0-1-28 16,0-7-22-16,-4-17-15 0,-3-33-13 16,5 21-17-16,-3-7-10 15,-3-20-22-15,-2-4-4 16,4-3-3-16,2 5-2 16,7 24-4-16,5 7-7 15,0 13-7-15,0 7-10 16,5 7-19-16,7 3 4 15,10 6-19-15,10 5-36 0,9 2-214 16</inkml:trace>
  <inkml:trace contextRef="#ctx0" brushRef="#br0" timeOffset="6774.3555">20656 2763 918 0,'6'6'467'15,"6"1"-173"-15,13-1-116 16,7-4-49-16,10-2-75 15,-1 0-48-15</inkml:trace>
  <inkml:trace contextRef="#ctx0" brushRef="#br0" timeOffset="7679.4362">20858 2480 606 0,'7'-1'281'0,"6"-2"-79"16,3 9-147-16,0 6 8 16,-1 8 3-16,-6 6-4 15,-9 5-2-15,0 3-6 0,-4-1-19 16,0-7-6-16,4-7-4 15,-1-8 1-15,1-10 10 16,3-4 0-16,1-15 0 16,4-7-4-16,2-9-13 15,3-1 3-15,3 4 7 16,-1 3 9-16,1 11 15 16,-3 4-7-16,-3 11-16 15,4 3-12-15,-1 12-20 16,3 3-2-16,-3 7 4 15,-6 1 2-15,-4 5 4 16,-2 0 0-16,-1-3-1 16,1 2-16-16,3-7-161 15</inkml:trace>
  <inkml:trace contextRef="#ctx0" brushRef="#br0" timeOffset="7908.3207">21243 2588 853 0,'10'1'350'0,"8"-1"-211"0,8 5-54 16,5-2-24-16,4 1-23 15,-3-1-14-15</inkml:trace>
  <inkml:trace contextRef="#ctx0" brushRef="#br0" timeOffset="8828.7355">21916 2155 927 0,'11'-4'367'0,"7"-5"-236"16,4 3-12-16,3-2-22 16,0 0-16-16,0 5-30 15,-1-3-11-15,-4 5-15 16,-6 2-5-16,-6 5-9 15,-4 5-2-15,-4 10-2 16,-3 4-4-16,-2 15 0 16,3 2-3-16,2 18-2 15,0 0 1-15,5 5 0 16,0-1 1-16,1-13 3 16,0 1 1-16,-5-11 2 15,-1-2 13-15,-3-7 21 16,-4-5 12-16,-5-7 33 15,-1-3 0-15,-5-4 7 16,1-4-3-16,-5-9-21 0,1-5-11 16,3-7-29-1,-1-2-28-15,6 2-118 16,3 4-108-16</inkml:trace>
  <inkml:trace contextRef="#ctx0" brushRef="#br0" timeOffset="9601.0043">22541 2377 776 0,'0'-1'394'0,"-3"-1"-144"16,2 5-84-16,1-3-94 15,0 15-39-15,1 53-13 16,2-25 2-16,1 2 1 15,1-1-3-15,0-6-7 0,1-6 1 16,-2-10 7-16,0-5 6 16,-3-11 12-1,-1-5-29-15,-5-4-84 0,4 1-68 16,0 1-148-16,-1-10-101 16</inkml:trace>
  <inkml:trace contextRef="#ctx0" brushRef="#br0" timeOffset="9723.6795">22431 2556 307 0,'-2'-2'272'0,"-1"-3"87"15,3-1-44-15,0 5-87 16,0 0-41-16,5-1-78 16,18-3-36-16,41-4-42 15,-23 8-13-15,5-2-10 16,1 0-9-16</inkml:trace>
  <inkml:trace contextRef="#ctx0" brushRef="#br0" timeOffset="10180.1858">22944 2299 620 0,'5'-13'332'0,"5"-5"-62"16,13-1-95-16,7 4-16 16,4 6-45-16,5 2-33 15,7 7-51-15,-1 4-12 16,-1 5-9-16,-8 0 0 16,-16 5-3-16,-7 3 0 15,-13 2 3-15,-3 4 0 16,-6-1 4-16,-3 1 1 0,2-6-2 15,3-1-4 1,7-4-8-16,2-4-7 0,12 4-5 16,2 2 1-16,10 7 3 15,-3 1 4-15,-6 5 4 16,-7 3 1-16,-15-1 9 16,-10 4 9-16,-18-1 23 15,-5-1 6-15,-8-5 4 16,2-6-5-16,11-12-9 15,6-7-5-15,14-5-29 16,6-6-36-16,10-2-145 16,9-1-154-16</inkml:trace>
  <inkml:trace contextRef="#ctx0" brushRef="#br0" timeOffset="10616.2575">23724 2610 964 0,'-7'-8'447'15,"-12"-6"-167"-15,-5 0-75 0,-7 3-95 16,1 7-38-16,2 6-67 15,1 9-14-15,6 6-10 16,2 3-2-16,7 5-7 16,6 0-4-16,16 3 10 15,5-2 6-15,10-7 13 16,4-5 7-16,2-9 8 16,0-3 3-16,-4-4 24 15,-4-7 12-15,-11-10 15 16,-6-3 6-16,-9-11 1 15,-8 0-7-15,-10-9-7 16,-2-7-8-16,-1-6-26 16,2-5-9-16,7-2-15 15,4 7-4-15,7 8-11 16,4 8-8-16,10 14-12 16,7 1-23-16,8 10-74 0,3 3-69 15</inkml:trace>
  <inkml:trace contextRef="#ctx0" brushRef="#br0" timeOffset="11034.984">23910 2422 415 0,'-5'7'269'0,"2"14"72"16,-2 2-149-16,-2 8-37 16,4 2-31-16,-2 4-70 15,-3 1-17-15,3-2-20 16,1-6 0-16,-1-11 28 16,5-2 8-16,0-10 14 15,0-1 33-15,2-9 3 16,2-6-3-16,-2-9-6 15,4-7-28-15,-4-8-23 16,-5-2-6-16,3-8-7 16,-3-6-7-16,-1-7-11 15,2-9-3-15,-2 3-8 16,2 1 0-16,-2 15-2 16,3 9-2-16,-2 11 0 0,2 8-4 15,1 5-11-15,0 4-7 16,8 4-11-16,2 1-2 15,14 4-53-15,7 4-51 16,10 3-236-16</inkml:trace>
  <inkml:trace contextRef="#ctx0" brushRef="#br0" timeOffset="11310.6984">23933 2755 597 0,'9'0'334'15,"11"2"-41"-15,5 0-138 16,5-1-49-16,3 4-43 16,1-3-38-16,-5-1-195 15</inkml:trace>
  <inkml:trace contextRef="#ctx0" brushRef="#br0" timeOffset="11727.2062">24116 2422 591 0,'3'1'342'0,"4"5"-5"0,1 10-214 16,-1 2-10-16,0 6-28 15,-2 1-13-15,-3-5-11 16,-2 2-10-16,0-5-9 16,0-4-5-16,0-4-9 15,0-5 2-15,1-4 9 16,3-4-1-16,-4 3-5 16,0-3-7-16,11-19-21 15,24-28-5-15,-13 32-7 16,1 0-3-16,-5 2 16 15,-3 3 4-15,-1 11 5 16,-6 3 1-16,0 10-7 16,3 6-1-16,-9 4 2 0,1 4 0 15,0 5-1 1,-2-1-2-16,1-1-1 0,1-4 15 16,2-8-127-16</inkml:trace>
  <inkml:trace contextRef="#ctx0" brushRef="#br0" timeOffset="15657.8904">21664 2534 471 0,'-1'2'289'0,"-3"1"-4"16,4-2-64-16,0-1-52 15,0 0-19-15,0-1-38 16,0-1-17-16,0 0-28 15,5-16-4-15,40-35-5 16,-31 28-4-16,-2 0-18 16,0 1 4-16,-6 9 13 15,-4 3 7-15,-2 11-15 16,-1 7-18-16,0 11-28 16,1 9-14-16,1 9 11 15,2 1 3-15,1 1 1 16,-1-2 2-16,-2-8 6 15,-1 1 2-15,0-6-2 0,-1-4-45 16</inkml:trace>
  <inkml:trace contextRef="#ctx0" brushRef="#br0" timeOffset="16327.2939">24456 2536 758 0,'2'-1'347'15,"4"-2"-141"-15,6 2-106 16,2-3-12-16,10 3-36 16,5-1-19-16,6-1-21 15,5 2 5-15,-2 2-280 16</inkml:trace>
  <inkml:trace contextRef="#ctx0" brushRef="#br0" timeOffset="16722.1764">24743 2420 746 0,'-2'-12'365'0,"-2"-8"-110"16,6-3-92-16,13 4-66 15,1 3-7-15,7 6-23 16,3 6-13-16,3 13-26 16,3 6-12-16,-3 10-12 15,-3 1 1-15,-15 1 9 16,-6-1 10-16,-11 1 14 16,-6-2 1-16,-4-1-3 15,0-3-9-15,0-5-13 16,2-2-2-16,10-5-7 15,0 0-2-15,5-1-3 16,3-2 2-16,1-2 7 16,2 3 7-16,6-7 3 15,4 0 0-15,12 2-7 16,2-4-5-16,10-1-67 16,-1-3-102-16</inkml:trace>
  <inkml:trace contextRef="#ctx0" brushRef="#br0" timeOffset="17138.4538">25118 2167 1026 0,'7'-5'433'0,"11"-7"-255"16,3 3-55-16,4 4-31 16,-2 2-28-16,-3 3-18 15,0 0-7-15,-5 2-17 16,-4 5-8-16,-5 5-4 16,-7 5 1-16,-10 9-1 15,3 10-1-15,1 13-4 16,3 7-4-16,6 9 0 15,4-2 0-15,-3-4 3 16,3-6 0-16,0-4 0 16,-3-2 1-16,1-9 1 15,-4-6 3-15,-5-7 39 16,-2-1 18-16,-7-4 27 0,-4-6 10 16,-14-8-30-16,-4-4-15 15,-7-6-28-15,4 0-8 16,4-2-137-16,3 0-6 15</inkml:trace>
  <inkml:trace contextRef="#ctx0" brushRef="#br0" timeOffset="17875.0166">17271 3098 947 0,'0'-3'409'0,"-1"2"-233"15,-1 7-65-15,2-6-79 16,1 22-19-16,5 49 2 16,0-22-4-16,-2 6 4 15,0-2 4-15,-1-9-5 16,0-4 1-16,-3-15 3 16,1-7-30-16,1-1-151 15,-1-10-287-15</inkml:trace>
  <inkml:trace contextRef="#ctx0" brushRef="#br0" timeOffset="18052.551">17066 3298 1037 0,'6'-2'395'15,"7"-1"-274"-15,5 1-25 16,19 2-13-16,2 0-11 15,15 2-29-15,9 0-16 16,8 0-42-16,3-2-117 16</inkml:trace>
  <inkml:trace contextRef="#ctx0" brushRef="#br0" timeOffset="21601.3423">18054 3374 359 0,'-8'0'213'16,"-11"-12"-27"-16,-3-9 6 16,4-16-32-16,3-7-35 15,10-4-56-15,9 2-16 16,15 13 5-16,4 7-6 15,6 16 1-15,-1 7-5 0,0 10-25 16,-1 7-4-16,-6 8 2 16,-6 3 8-16,-13 6 13 15,-6 2 5-15,-17 8 3 16,-2 3-6 0,-10-2-13-16,-4-6-2 0,-1-13-5 15,-4-6-3-15,11-8-6 16,4-6-3-16,12-3-7 15,7-2-6-15,10-10-11 16,9 2-5-16,14-1-6 16,3 3 2-16,6 8 5 15,3 3 3-15,-3 11 8 16,0-2 3-16,-5 8 4 16,-3-1-16-16,-2 1-212 15</inkml:trace>
  <inkml:trace contextRef="#ctx0" brushRef="#br0" timeOffset="22001.9893">18526 3419 418 0,'-6'-9'305'16,"-4"-13"44"-16,-1-2-120 15,-5 8-92-15,-1 1-32 0,-6 11-47 16,0 7-24-16,8 9-38 16,3 8-14-16,11 5-8 15,3 5 3-15,12 5 10 16,1-4 5-16,11-4 7 16,-2-5 1-16,-1-13 6 15,0 0 3-15,-6-11 7 16,-2-4 8-16,-2-8 18 15,-5-9 6-15,-8-6 4 16,0-5-4-16,-14-14-15 16,1 3-6-16,-2-6-11 15,4 3-4-15,5 7-8 16,0 0-4-16,6 10-11 16,7 5-4-16,6 4-4 15,5 5 1-15,5 6-107 16,0 3-103-16</inkml:trace>
  <inkml:trace contextRef="#ctx0" brushRef="#br0" timeOffset="22378.7339">18776 3296 301 0,'5'15'180'0,"4"17"-10"16,2 5-47-16,2-6-65 16,0-4-14-16,-2-5 3 15,-3-7 20-15,-3-5 33 16,-3-8 40-16,-5-5-14 16,0-5-16-16,-1-6-29 15,-1-1-34-15,-2-9-5 16,0-5 0-16,0-12-1 15,-2-4-3-15,0-10-10 16,2 1-16-16,0 3-7 16,5 2-3-16,2 6-8 15,1 5 6-15,5 9-3 16,1 3-5-16,5 11-10 16,5 2-3-16,6 11 0 15,5 2 5-15,8 8-121 16,6 8-147-16</inkml:trace>
  <inkml:trace contextRef="#ctx0" brushRef="#br0" timeOffset="22635.9704">18936 3551 858 0,'14'3'333'0,"13"4"-243"15,-2-1-32-15,-1-1-3 16,0-3-103-16</inkml:trace>
  <inkml:trace contextRef="#ctx0" brushRef="#br0" timeOffset="23024.6685">19099 3294 880 0,'4'3'338'0,"6"5"-222"15,1 10-84-15,1 5-5 16,-3 7-1-16,-3 1-4 16,-4-6-1-16,0-2 0 0,-2-9-2 15,0-6 1-15,1-4 15 16,-1-7 2-16,3-8-3 15,1-8-1-15,3-8-20 16,4-3-7-16,6-3 0 16,1 3 0-16,8 7 15 15,-1 4 6-15,-2 8 1 16,-2 4-3-16,-4 11-12 16,-1 3-5-16,-2 12-1 15,-3 7 1-15,-3 7 0 16,-4 3 1-16,0-3 0 15,0 0-13-15,-1-9-164 16</inkml:trace>
  <inkml:trace contextRef="#ctx0" brushRef="#br0" timeOffset="23345.8211">19513 3389 835 0,'4'2'349'0,"4"-2"-167"16,7 0-67-16,11-2-31 16,1-3-12-16,10 1-37 15,0 3-16-15,-5 0-8 16,1 1 24-16,-9 0-161 16</inkml:trace>
  <inkml:trace contextRef="#ctx0" brushRef="#br0" timeOffset="24548.7074">19863 3182 734 0,'0'-2'315'0,"5"-4"-163"0,6-2-89 16,7-3-17-16,9-1-3 16,-3-1 2-16,5 7-5 15,2 4-4-15,-11 7-22 16,2 3-7-16,-9 4 0 15,-12 2 4-15,-5 3 4 16,-6 1 0-16,-2-2-3 16,3-1-3-16,5-4-7 15,-1-3-2-15,6 1-3 16,6 1 2-16,8 4 1 16,8 3 1-16,-5 4 4 15,-3-3 3-15,-9 5 17 16,-8 2 11-16,-15 0 12 15,-5-3-1-15,-12-6-10 0,4-5-11 16,8-9-56-16,4-1-64 16</inkml:trace>
  <inkml:trace contextRef="#ctx0" brushRef="#br0" timeOffset="25011.5868">20220 3080 789 0,'9'0'321'0,"7"-1"-173"15,4 1-56-15,8-2-3 16,-1 2-1-16,0 6-11 16,1-3-12-16,-7 1-21 15,-2 1-7-15,-7-5-13 16,-4 3-5-16,-3 3-7 16,-5-2-4-16,0 9-2 15,1 2-2-15,1 6-3 16,4 3-1-16,-3 5-2 15,1 5 0-15,-2 10 0 0,1 4 2 16,-3 2 1-16,0-4 1 16,0-8 5-16,-4-8 2 15,-8-5 9-15,-7-5 5 16,-7-4 10-16,-4-3 3 16,-4-13-1-16,4 0-5 15,6-9-15-15,4 2-16 0,15-5-119 16,7 4-103-1</inkml:trace>
  <inkml:trace contextRef="#ctx0" brushRef="#br0" timeOffset="25322.4049">20814 3155 937 0,'0'0'402'0,"1"0"-216"16,2 4-86-16,-3-4-73 15,3 11 5-15,20 55 17 16,-10-23-5-16,-2 6-5 0,1 0-4 15,-4-5-14-15,-3-10-1 16,3-8 1-16,-3-7-15 16,1-9-107-16,2-1-117 15</inkml:trace>
  <inkml:trace contextRef="#ctx0" brushRef="#br0" timeOffset="25498.4768">20708 3356 916 0,'5'-2'414'0,"10"-2"-184"15,4 0-109-15,17 2-70 16,7 2-14-16,6 0-14 16,1 0-2-16,-4 0-31 15,-1 2-59-15</inkml:trace>
  <inkml:trace contextRef="#ctx0" brushRef="#br0" timeOffset="25987.5174">21582 3336 609 0,'-10'-4'380'0,"-12"-7"-43"15,-2 3-97-15,-2 8-118 16,2 4-61-16,7 11-55 15,4 4-10-15,10 13-10 16,-1-4 0-16,6 2 3 16,4-1 3-16,9-12 6 15,6 2 2-15,7-9 4 16,-1-1 0-16,4-4 1 16,0-4 0-16,-6-2 5 15,0-5 3-15,-11-5 11 16,-6-2 4-16,-9-8 5 15,-11-3 0-15,-8-7-7 16,-4-7-5-16,-1-9-6 16,0-10-3-16,7-4-11 15,5 3-4-15,13 9-12 16,4 9-5-16,11 12-6 0,5 3-26 16,4 10-60-16,3 6-93 15</inkml:trace>
  <inkml:trace contextRef="#ctx0" brushRef="#br0" timeOffset="26364.4748">21884 3212 735 0,'-2'10'291'0,"2"14"-193"15,0 5-4-15,3 8-1 16,3 4-22-16,-5 0-24 16,5-3-11-16,-4-11-12 15,3-7-1-15,-1-9 37 16,-5-6 7-16,1-7 39 16,-3-4 6-16,3-7-33 15,4-6-7-15,-4-7-35 16,0-8-2-16,-8-14-4 15,3-4-2-15,1-2-11 16,4 2-9-16,6 7-12 16,-3 1-5-16,8 5-5 15,3 4-4-15,2 5 0 0,4 6-1 16,-1 7 1-16,1 0-34 16,0 13-105-16,-1 4-75 15</inkml:trace>
  <inkml:trace contextRef="#ctx0" brushRef="#br0" timeOffset="26637.6491">21888 3517 692 0,'6'2'346'0,"8"1"-116"16,5 4-63-16,1-1-74 15,1 1-34-15,7-4-34 16,-2-4 19-16</inkml:trace>
  <inkml:trace contextRef="#ctx0" brushRef="#br0" timeOffset="27066.171">22145 3309 704 0,'9'0'359'0,"4"1"-93"0,3 9-162 16,1 6-12-16,-5 7-32 15,-3 4-4-15,-2 3-6 16,-3-1-7-16,-4-10-11 15,0 1-5-15,-1-10-6 16,-1-3 0-16,3-4 2 16,1-7-2-16,-2 3-8 15,3-5-3-15,5-24-10 16,44-33-1-16,-28 29-2 16,5 1 0-16,-5 12 11 15,-2 6 7-15,-6 11 8 16,-7 4 0-16,-1 10-7 15,-1 10-5-15,2 6-2 16,0 5-1-16,0 4 0 16,-3-4 1-16,5-8-49 15,0 0-110-15</inkml:trace>
  <inkml:trace contextRef="#ctx0" brushRef="#br0" timeOffset="27330.5901">22693 3364 1059 0,'13'0'469'15,"9"-2"-231"-15,6 2-127 16,-2 0-25-16,1-1-50 16,0 1-17-16,-6-2-36 15,3 1-93-15</inkml:trace>
  <inkml:trace contextRef="#ctx0" brushRef="#br0" timeOffset="27619.5887">23108 3212 958 0,'-2'2'381'0,"-1"4"-253"0,0 2-40 31,2-5-29-31,0 2-11 0,1 17-13 0,2-1-8 16,10 3 8-16,3-8 1 0,3-3 5 15,5 2 2-15,0-4-20 16,2-1-3-16,1-6-5 16,-5-4-14-16,-3-3-137 15,-4-4-185-15</inkml:trace>
  <inkml:trace contextRef="#ctx0" brushRef="#br0" timeOffset="27851.8234">23322 3173 873 0,'0'-1'416'0,"0"1"-184"15,2 2-66-15,-2-2-85 16,-1 0-25-16,0 7-16 15,-3 17-3-15,-3 35-11 16,8-25-10-16,2 2-8 0,0 0 1 16,0-4 1-16,-1-3 0 15,1-6 2-15,3-6 1 16,2-4-138-16,-1-3-237 16</inkml:trace>
  <inkml:trace contextRef="#ctx0" brushRef="#br0" timeOffset="28415.4733">23528 3033 720 0,'8'-2'331'16,"6"-2"-118"-16,6-5-101 0,4 6-11 15,7 0 0 1,-1 2-9-16,-1 1-28 0,-6 1-7 15,-6 2-24-15,-1-1-11 16,-8 6-13-16,3-2-2 16,-8 4-7-16,1 6 0 15,0 2-2-15,-4 5-1 16,6 6 2-16,-4 3 1 16,-1 5 0-16,1 3 2 15,-2 0 0-15,1 5 1 0,2 2 0 16,-1-7 2-16,1-6-1 15,-3-4 0-15,-1-3 0 16,-4-3 1-16,2-3 0 16,-2-4 1-16,-1-3 1 15,2 0 1-15,-5-4 7 16,-2-3 3-16,-3-6 52 16,-2-2 15-16,-4-6 23 15,1 0 10-15,-2-1-43 16,1 3-16-16,2 1-29 15,0 2-16-15,5 2-14 16,-2 1-11-16,3 0-122 16</inkml:trace>
  <inkml:trace contextRef="#ctx0" brushRef="#br0" timeOffset="31317.9988">17312 6664 361 0,'-50'3'157'0,"-40"3"-51"15,26-2-7-15,43-4-15 16,26-1-5-16,45 0-37 16,24-1-26-16,48 4 2 15,22-2 7-15,46 0 33 0,22-1 26 16,44-6 18-16,24 2-4 15,44-3-2-15,16 3-20 16,29-3-26-16,8-3-4 16,0 3-27-16,1 0-7 15,-13-1-4-15,-9 3-2 16,-32 3-2-16,-8 3 1 16,-31 4-1-16,-20-2 0 15,-26-2 1-15,-30 2 14 16,-45-5-102-16,-24 1-51 0,-41-3-30 15,-24-4-14-15,-32 6 113 16,-15-3 74-16,-23 4 37 16,-5-1-3-16,-5 0-14 15,4 3-34-15,0-1-13 16,0 0-1-16,0-1-3 16,0 1 4-16,0 0 2 15,-1 0 1-15,-11 0 6 16,-29-1 3-16,29 3 3 15,4-1 3-15,-4 0-27 16,4 0 0-16,2-4 4 16,2 2-2-16,1-5 34 15,-5-5 6-15,2-1 24 16,2 2 10-16,3 1 8 16,8 6 1-16,3 2-21 15,-1-5-11-15,12 8-16 16,-4 2-7-16,2 1-6 0,2 10 3 15,-7 0 13-15,-4 0 16 16,-9 4 22-16,-4-2 1 16,-12-1-10-16,5 1-10 15,5-1-269-15</inkml:trace>
  <inkml:trace contextRef="#ctx0" brushRef="#br0" timeOffset="31781.1373">23880 6600 474 0,'3'5'262'0,"6"6"-55"16,-2 4-65-16,-3 5-44 16,-1 2-12-16,0-1 21 0,-7-2-1 15,1-7-15-15,-3-2-9 16,1-6-17-16,4-4 5 15,6-6-2-15,6-5-6 16,5-6-26-16,5-3-14 16,3 0-14-16,3-1-2 15,-1 6 3-15,2 0 5 16,-1 7 19-16,-2 4 5 0,-4 4 8 16,-4 9 1-1,-6 9-14-15,-1 3-2 0,-7 8-15 16,-3-2-5-16,-2 0-63 15,-2-1-92-15</inkml:trace>
  <inkml:trace contextRef="#ctx0" brushRef="#br0" timeOffset="32323.2975">18098 4736 643 0,'1'-2'312'15,"-2"-3"-128"-15,3 13-121 16,-2 20-28-16,5 44-39 16,2 24 3-16,-2 51 1 15,7 22 0-15,-7 19-4 16,2 21 3-16,-4 0 4 15,-5-8 2-15,3-12 8 16,-3-23 1-16,2-23 1 16,0-13 2-16,-5-25 4 15,4-8 24-15,-6-27-224 16</inkml:trace>
  <inkml:trace contextRef="#ctx0" brushRef="#br0" timeOffset="32905.4805">18087 4812 445 0,'-9'9'241'0,"-7"16"-93"0,-2 3-26 16,-2 6-13-16,2-1-43 15,1-7 8-15,5-6-2 16,7-7 17-16,3-7 18 15,4-6 19-15,2-6 2 16,6-9-11-16,2-5-23 16,3-7-37-16,0-2-10 0,-5-1-27 15,3 3-9-15,-1 4-8 16,6 5-2 0,-3 5-1-16,-1 5-7 0,4 8-5 15,-2 7 0-15,12 17-2 16,3 10 8-16,-1 7 5 15,3 5 2-15,-3-8-7 16</inkml:trace>
  <inkml:trace contextRef="#ctx0" brushRef="#br1" timeOffset="36074.6265">18115 5973 739 0,'2'-1'354'0,"-1"1"-153"15,1 8-53-15,3 15-72 16,-2 6-25-16,2 18-17 16,0 6-10-16,2 12-18 15,3 3-2-15,-2 0-1 16,-1-4 2-16,-5-7 3 15,-3-5 1-15,-5-7 28 16,0-5 6-16,-1-8 3 16,3-4 1-16,4-14-28 15,0-7-14-15,5-15-192 16</inkml:trace>
  <inkml:trace contextRef="#ctx0" brushRef="#br1" timeOffset="36633.6913">18149 5929 621 0,'0'-2'374'16,"-4"1"-67"-16,-4-2-89 15,-1 3-33-15,-2 3-62 16,2 0-28-16,3 4-41 16,-4 1-19-16,2 5-30 15,-1-2-7-15,8 2-9 16,2 1-1-16,6-3 1 16,2 2 2-16,4-8 7 15,2-4 5-15,2-9 23 16,-1-6 17-16,0-2 32 0,-6 0 17 15,-9 0 18-15,-1-1-2 16,-6 8-20-16,-6 1-19 16,-3 8-37-16,-5 5-15 15,-2 1-18-15,5 5-5 16,5 1-7-16,9 1 0 16,3-1 1-16,3-2-44 15,5-3-103-15,-1-3-88 16</inkml:trace>
  <inkml:trace contextRef="#ctx0" brushRef="#br1" timeOffset="37238.704">17718 5896 485 0,'0'-4'290'16,"1"-4"-16"-16,0-2-59 16,0-4-57-16,3-3-15 15,-2-1-22-15,0 0-4 16,-2 3-12-16,0 3-8 0,0 7-19 15,0-1-16-15,-2 7-34 16,1-1-13-16,0 0-21 16,-1 0-7-16,0 19 1 15,2 32 0-15,4-25 4 16,-1-1 4-16,2-1 4 16,-2-1 1-16,-1 0 5 15,0-3 3-15,-4-4 5 16,-3-9 3-16,-7 0 5 15,-2-7 1-15,-1 0-4 16,0 1-4-16,4-5-12 16,5 6-4-16,5-2-18 15,3 0-2-15,-2 0 0 16,0-1 0-16,29-2 12 16,32-3 3-16,-21 1 2 15,0 4-35-15</inkml:trace>
  <inkml:trace contextRef="#ctx0" brushRef="#br1" timeOffset="37815.0289">18001 6894 652 0,'-8'-6'372'0,"-7"-6"-92"16,-2 1-81-16,-4 1-28 15,0 4-61-15,1 4-23 16,-2 5-42-16,6 5-18 15,-1 5-25-15,4 4-5 16,1 3-5-16,2 0 0 16,4 5-1-16,2-2 0 15,9 0-2-15,4-1 0 16,10-5 1-16,2-2 4 16,4-12 6-16,3-2 8 15,0-14 31-15,-1-5 22 0,-6-7 34 16,-8-3 27-16,-13-2 14 15,-4-2-9-15,-12 6-35 16,-3 2-30-16,1 8-43 16,-2 5-64-16,4 7-99 15</inkml:trace>
  <inkml:trace contextRef="#ctx0" brushRef="#br1" timeOffset="39199.8265">18966 5438 556 0,'0'-5'349'16,"0"-4"-36"-16,1 6-118 16,0 4-49-16,-2 12-79 0,-2 7-31 15,2 20-36-15,1 11 0 16,4 26-4-16,3 11-4 16,-1 23 6-16,-5 2 2 15,-1 2 5-15,0-3 2 16,-6-9 0-16,1-1-1 15,1-14 1-15,-4-7 6 16,6-19 19-16,5-11 2 16,-3-19 5-16,5-13-3 0,1-17-52 15,-2-9-43-15</inkml:trace>
  <inkml:trace contextRef="#ctx0" brushRef="#br1" timeOffset="39893.1683">18983 5384 642 0,'0'-4'306'0,"-1"-5"-111"15,2 1-34-15,-1 0-42 16,0 2-17-16,-3 2-25 15,2 1-9-15,0 3-26 16,0 0-11-16,-1 0-17 16,1 0-6-16,0 2-6 15,-2 11 0-15,-26 35-3 16,29-31-2-16,6-6 1 16,5 4 1-16,-1-10 6 15,4-1 4-15,1-7 9 16,-7-4 6-16,2 0 19 0,-1-3 8 15,-5 3 13-15,-4-2 3 16,0 0-8-16,-3 3-5 16,-4 0-18-16,1 3-9 15,-3 0-21-15,2 3-9 16,1 4-11-16,4 4 1 16,-1-1 3-16,3-1 2 15,2-4 3-15,3-2 1 0,-5-1 4 16,0 0-17-16</inkml:trace>
  <inkml:trace contextRef="#ctx0" brushRef="#br1" timeOffset="40605.4418">18563 5236 620 0,'-5'-12'362'16,"-3"-9"-73"-16,7 1-113 16,1 3-40-16,2 2-58 15,7 2-24-15,6 3-22 16,3 4-12-16,7 6-20 15,-1 1-5-15,-2 10 1 16,-1 1 2-16,-8 7 15 16,-9 3 14-16,-10 2 14 15,-7 1 4-15,-8 4-9 16,-5 1-10-16,-2 1-12 0,0-1-3 16,6-7-2-16,5-5-1 15,5-10 4-15,4-6 0 16,5-7-5-16,0 0-7 15,9-7-6-15,2 1 1 16,3 4 5-16,2 2 5 16,4 10 13-16,0 4 2 15,5 7 6-15,0 6 1 16,-5-4-3-16,-2 0-2 0,0-6-53 16,0-5-447-16</inkml:trace>
  <inkml:trace contextRef="#ctx0" brushRef="#br1" timeOffset="41254.6962">18794 7073 599 0,'2'2'308'0,"-2"-1"-89"16,1-3-46-16,-1 1-60 16,0 0-23-16,0 0-20 15,3-2-5-15,13-7-8 16,30-21-2-16,-29 15 2 16,0 1 4-16,-3 0 10 15,-4 4 5-15,-3 5 2 16,-5-2-12-16,-2 8-25 15,0 0-13-15,1 6-24 16,-1-6-3-16,0 0-1 16,4 19-1-16,7 35 0 15,-6-28 1-15,1 3 3 0,-2 0 2 16,1-5 1-16,1 0 0 16,-5-7 2-16,1-6 0 15,1-2 23-15,1-4-48 16,-3-4 43-16</inkml:trace>
  <inkml:trace contextRef="#ctx0" brushRef="#br1" timeOffset="42734.3835">19716 4866 338 0,'0'-3'257'15,"1"-4"12"-15,-1 9-133 16,0-2-39-16,-1 1-63 16,1 29-17-16,5 48-6 15,1-25-7-15,2 18-6 16,0 9-3-16,-1 23 3 16,1 8 2-16,-1 15 5 15,-2 5 0-15,-5 3 36 16,-4-3 21-16,-7-11 15 15,0-10 8-15,6-19-25 16,0-11-16-16,6-20-12 0,3-9-6 16,1-19-7-16,1-7-4 15,0-14 0-15,0-2 0 16,-3-5-7-16,-2-3-10 16,-3 2-121-16,1-4-246 15</inkml:trace>
  <inkml:trace contextRef="#ctx0" brushRef="#br1" timeOffset="43633.6723">19752 6516 379 0,'2'0'209'0,"-1"-8"-30"15,0 1-19-15,-1 6-41 16,0-3-24-16,0 4-42 15,0 0-15-15,0 0-8 16,0 0 3-16,0 0 12 16,0 0-2-16,0 0-1 15,0 0 7-15,0 0 2 16,0 0 0-16,3 10-7 16,0 8-14-16,-2 39-18 15,-5-26-4-15,3 4-5 16,1-3 25-16</inkml:trace>
  <inkml:trace contextRef="#ctx0" brushRef="#br1" timeOffset="44376.453">19731 4809 420 0,'-2'-3'252'0,"-3"-2"-17"0,-2 2-37 15,-3 2-68-15,-1 1-32 16,-2 8-49-16,4 3-17 15,2 1-16-15,1 3-8 16,5-2-10-16,1 1 0 16,3-3 5-16,3 2 6 15,2-6 13-15,5-4 11 16,1-2 25-16,-5-3 14 0,0-2 23 16,-4-5 6-16,-1-2-9 15,-4 1-7-15,-3-3-16 16,-4 3-11-16,-5 3-20 15,-2 0-11-15,0 7-25 16,-1 3-8-16,5 6-7 16,-1 3-1-16,7-1 4 15,0 1 1-15,3-2 3 16,2 1 1-16,4-4 4 16,3-2 3-16,7-3 4 15,2-4 2-15,2-2-88 16</inkml:trace>
  <inkml:trace contextRef="#ctx0" brushRef="#br1" timeOffset="44844.5783">19943 4704 613 0,'5'-6'330'0,"6"-10"-41"16,3 2-42-16,1 2-49 16,-3 0-36-16,8 7-67 15,-6 2-22-15,3 4-43 16,0 5-7-16,-6 3-14 15,0 2-3-15,-6 7 2 16,-5-3 3-16,-6 2 6 16,-3 0 3-16,-5-4 0 15,0-5-1-15,7 0-4 16,1-5-8-16,6 1-11 16,4-1-5-16,-4-3-3 15,0 0 2-15,8 4 4 16,8 5 1-16,31 31 2 15,-30-18 1-15,-9 3 5 16,-4-5 4-16,-11 1 4 0,-4-4 4 16,-8-4 8-16,-4-5 2 15,1-10-2-15,2-4-3 16,6-3-91-16,3 0-61 16</inkml:trace>
  <inkml:trace contextRef="#ctx0" brushRef="#br1" timeOffset="45637.8655">19622 7031 444 0,'-8'-2'293'0,"-3"0"27"16,-2-3-70-16,6-5-80 15,5-1-36-15,4-2-57 16,5-6-19-16,8 4-8 16,2 2 0-16,3 8-10 15,5 7-9-15,0 8-22 16,0 3-3-16,-8 9 4 16,-7-2 4-16,-13 5 7 15,-7 3 2-15,-11-3 0 16,-3 4-3-16,-3-11 1 15,-1-3 2-15,6-11-4 0,6-4-3 16,4-6-11-16,4-1-6 16,5-2-8-16,3 1-1 15,12 1 4-15,3 1 2 16,7 7 3-16,2 3 1 16,1 7 2-16,2 4 2 15,-2 1 4-15,-1 3 5 16,-3-9 13-16,-4-3-32 15</inkml:trace>
  <inkml:trace contextRef="#ctx0" brushRef="#br1" timeOffset="46519.3966">20470 5582 585 0,'1'-7'313'16,"-1"-7"-58"-16,1 8-30 15,-1 1-61-15,1 1-27 16,4 2-51-16,-5 1-18 16,0 0-15-16,0 0-13 15,-2 1-20-15,1 0-7 0,-1 18-15 16,-4 62-3-16,6 4 11 15,0 16 5 1,1 17 0-16,2-1 8 0,0-10-5 16,-1-9-3-16,7-16 3 15,-9-13-1-15,1-16 3 16,-2-11 4-16,-8-18 27 16,6 0 6-16,-4-17 10 15,4-1 0-15,-1-5-26 16,1-7 0-16,-1-1-113 15,0-6-78-15</inkml:trace>
  <inkml:trace contextRef="#ctx0" brushRef="#br1" timeOffset="47062.5608">20494 5482 443 0,'-4'-1'274'16,"-8"1"-35"-16,6 2-110 15,-1-2-29-15,1 8-49 16,4 1-12-16,2 6-17 16,0 6-6-16,4-7-2 15,1-4 18-15,3-6 31 16,5-4 22-16,2-4 54 0,0-1 6 16,-6-7 8-16,-3-1-4 15,-6 1-25-15,-1 1-15 16,-12 5-38-16,1 5-21 15,-1 2-38-15,0 6-12 16,6 1 26-16,0 1-85 16,12-5-155-16,-2-3-109 15</inkml:trace>
  <inkml:trace contextRef="#ctx0" brushRef="#br1" timeOffset="47589.371">20841 5433 908 0,'-11'-8'425'0,"-9"-11"-175"0,5-3-61 16,7-5-77-16,6 1-42 15,9 3-58-15,6-1-6 16,7 9 14-16,2 2 1 15,-2 8 6-15,3 5-4 16,-5 6-19-16,-1 8-2 16,-6 7 1-16,-1 4 3 15,-10 4 7-15,0 2 3 16,-10-1 2-16,-5-1 1 16,0-2-4-16,-5-1 2 15,-2-10 4-15,2-2 2 0,1-13 5 16,2-1-2-16,8-2-10 15,3-2-8-15,5 2-7 16,2-3-3-16,9 2-5 16,5 3 1-16,11 6-5 15,3-1 3-15,2 6 5 16,-2-2-29-16,-5 0-301 16</inkml:trace>
  <inkml:trace contextRef="#ctx0" brushRef="#br1" timeOffset="48288.976">20376 6962 554 0,'5'-3'322'16,"-2"-3"-69"-16,5-2-64 16,1 1-26-16,3-1-62 0,4 3-28 15,4 5-40-15,1 1-18 16,-2 6-14-16,-2 1-1 16,-2 6-1-16,-4 2 2 15,-11-1 8-15,-1 3 2 16,-9-2 6-16,-1-4 0 15,3 0 1-15,-4-6 1 16,7-2-8-16,-1-1-5 0,6-2-9 16,3 2-5-16,-3-3-3 15,0 0 2-15,6 3 0 16,8 0 1-16,27 49 8 16,-38-30 3-16,-9 3 14 15,-6 1 7-15,-11-6 11 16,3-2 3-16,-4-16 0 15,1-4-7-15,4-15-118 16,1-2-171-16</inkml:trace>
  <inkml:trace contextRef="#ctx0" brushRef="#br1" timeOffset="49074.3574">21520 6115 380 0,'-1'-6'312'0,"-1"-8"33"0,1 7-106 15,-3 2-37-15,0 5-80 16,1 5-32-16,-1 11-48 16,1 7-24-16,1 16-11 15,0 9-3-15,4 14 2 16,-2 5 13-16,0-2 7 15,3-9 2-15,-3-17 2 16,2-9-9-16,2-16 1 16,-3-2 1-16,-1-12-13 15,2-3-36-15,-2-9-354 16</inkml:trace>
  <inkml:trace contextRef="#ctx0" brushRef="#br1" timeOffset="49910.1587">21798 5930 611 0,'1'-5'298'0,"7"-5"-92"0,2 0-34 15,-1-3-39-15,1 3-10 16,-7 4-35-16,-3 2-29 15,-6 4-73-15,-1 4-310 16</inkml:trace>
  <inkml:trace contextRef="#ctx0" brushRef="#br1" timeOffset="52310.7606">21517 6104 408 0,'-9'-5'292'0,"-6"-5"27"0,0 6-158 15,-3-1-37-15,6 8-71 16,3 3-28-16,1 7-23 16,5 1 1-16,3 0 8 15,3 0 12-15,4-6 31 16,6-5 19-16,-1-9 38 15,4-5 11-15,4-3-8 16,-5-2-12-16,-7 3-36 16,-1 6-9-16,-8 4-149 15</inkml:trace>
  <inkml:trace contextRef="#ctx0" brushRef="#br1" timeOffset="52868.962">21862 5873 342 0,'2'0'138'15,"0"0"-87"-15,2 0-30 16,-4 0-21-16,0 0-16 16,0 0-31-16,0 0-1 15,0 0 3-15,0 0 16 16,0 0 33-16,0 0 3 16,0 0-2-16,0 0-1 0,0 0-26 15</inkml:trace>
  <inkml:trace contextRef="#ctx0" brushRef="#br1" timeOffset="53543.8881">21848 5910 324 0,'3'-3'226'0,"-4"-2"-12"0,4-1-32 16,-2-1-18-16,-3 0-22 15,4 3-7-15,0 2-18 16,-2 1-18-16,0 1-33 16,0 0-16-16,0 0-28 15,0 21-7-15,-2 38-8 16,1-28-3-16,-1-4-1 16,2 4 0-16,3-7 1 15,1-5 1-15,1-4 3 16,-4-6 0-16,3-5 6 15,-4-4 5-15,0-1 2 16,0 1-1-16,-1 0-10 16,0 0-6-16,-1 0-5 15,-6 1-1-15,-8 3 2 16,-26 11 1-16,29-11 2 16,5-3 0-16,4-1-5 0,2-1-6 15,7 0-1-15,-5 0 1 16,0-1 20-16,23 0 12 15,30 0 6-15,-30 5 1 16,0 0-15-16,-2 0 19 0</inkml:trace>
  <inkml:trace contextRef="#ctx0" brushRef="#br1" timeOffset="54291.6574">21317 6861 685 0,'-1'2'336'0,"-3"1"-119"0,3 6-62 16,-4 2-68-16,-1 1-8 16,-2 5 2-16,-3 3-7 15,3-3-16-15,3 2-14 16,5-2-10-16,4-5 5 16,6 0 11-16,5-5 9 15,8-4-7-15,0-2-10 16,3 3-12-16,-4-4-9 15,-11-3-17-15,3 2-49 16,-8-3-179-16,3 1-316 0</inkml:trace>
  <inkml:trace contextRef="#ctx0" brushRef="#br1" timeOffset="54513.7642">21463 6884 1433 0,'0'2'74'0,"-3"2"-8"16,-2 4 60-16,1 8-46 16,1 5-11-16,0 10-10 15,1 0 9-15,-1 6-2 16,2-2 29-16,2 1-4 16,0-6-12-16,-1-7-13 15,2-3-37-15,-2-9-9 16,1 0 7-16,6-6-85 15</inkml:trace>
  <inkml:trace contextRef="#ctx0" brushRef="#br1" timeOffset="55202.2605">22402 6601 398 0,'1'-1'252'16,"0"-2"-10"-16,-2-3-51 15,1 5-73-15,0 0-18 16,0-1-7-16,0 1 2 0,0 0-6 15,-1 0-11-15,0 0-31 16,-1 0-14-16,1 0-17 16,-9 1-4-16,3 2-10 15,-24 28-2-15,37-15-3 16,1-2 1-16,-3-5 14 16,4-4 11-16,1-4 24 15,6-2 17-15,-3-6 28 16,-2-4 16-16,-9-2 22 15,-4 1-2-15,2 0-19 16,-3 3-22-16,-3 4-44 16,-2-2-17-16,-5 1-36 15,4 3-66-15</inkml:trace>
  <inkml:trace contextRef="#ctx0" brushRef="#br1" timeOffset="55838.8024">23073 6567 716 0,'-3'-4'364'16,"-6"3"-111"-16,1-1-57 15,-1 5-83-15,1 4-38 16,2 1-50-16,0 7-17 16,4 0-10-16,2 1-2 0,3-1 1 15,5-4 1-15,5-9 38 16,1-2 33-16,0-5 71 15,-4-4 27-15,-4 1 11 16,-5-3-17-16,-5 4-45 16,-5 0-23-16,0 1-45 15,0 1-18-15,6-3-64 16,4 4-16-16</inkml:trace>
  <inkml:trace contextRef="#ctx0" brushRef="#br1" timeOffset="56854.7548">17282 6646 560 0,'-4'0'323'16,"-5"0"-47"-16,1 3-86 0,-2 4-100 16,2 3-34-16,4 1-43 15,3 2-10-15,4 0-5 16,4-3-2-16,4-3 4 16,-1 0 4-16,4-6 21 15,0-1 31-15,0-4 58 16,-3-3 26-16,-3-1 29 15,-2-1-5-15,-11 0-9 16,0 3-15-16,-14 2-32 16,-2-1-19-16,-3 5-43 15,3 1-13-15,10-1-19 16,4 0-14-16,13-2-52 16,5-1-346-16</inkml:trace>
  <inkml:trace contextRef="#ctx0" brushRef="#br0" timeOffset="63746.3474">21320 7471 449 0,'-2'1'303'0,"1"-2"-4"16,0 3-104-16,1-2-99 16,0 0-32-16,0 2-26 15,2 12-8-15,8 33-14 16,-7-26-3-16,-3-6-3 16,0 3 1-16,-4-5 14 15,2 0-59-15,1 2-192 16</inkml:trace>
  <inkml:trace contextRef="#ctx0" brushRef="#br0" timeOffset="64028.6873">21432 7465 623 0,'2'0'318'0,"4"-4"-89"0,-3 2-26 15,-3 1-70-15,0 1-35 16,0 0-53-16,-2 0-18 16,2 3-13-16,0 12-4 15,3 34-4-15,-2-26-2 16,-1-5 0-16,1 0 2 15,1 1 50-15,2 0-99 0</inkml:trace>
  <inkml:trace contextRef="#ctx0" brushRef="#br0" timeOffset="64976.707">21280 7897 412 0,'0'-2'279'0,"0"-4"-3"0,0 6-145 16,0 0-32-16,0 0-60 16,0 4-20-16,0 26-5 15,2 32-4-15,-3-26-4 16,0-3 36-16,-4-5 15 16,2-4 2-16,-1-3 5 15,1-4-33-15,1-10-6 16,-2-1 6-16,3-6 24 15,0-6 0-15,-1-6-2 16,-1-2-7-16,3-6-22 16,0 0-2-16,1-3 1 15,2-4 5-15,-2-4 6 16,1-2 3-16,-2-1 1 0,-1 0-4 16,0 10-11-16,1 6-5 15,0 8-11-15,0 4-7 16,2 6-17-16,-2 1-5 15,0-1-5-15,0 0-1 16,8 25 16-16,18 32 4 16,-13-34 6-16,0-2 2 15,1-6 3-15,-1-1 1 16,2-5 2-16,1 2 0 0,-2-9 3 16,-1-3 0-16,-2-3-1 15,-3-7 0-15,3 0-3 16,1 0 0-16,4-5-1 15,-1-1 0-15,-7-2 3 16,1-2-1-16,-5 6 1 16,-2 4-2-16,4 5-5 15,-4 5 0-15,-2-4-3 16,4 5 0-16,-4 0 1 16,0 0-2-16,0 0 1 15,0 0 5-15,0 0 1 16,1 4 4-16,3 20 1 15,3 35-3-15,-8-28 2 16,4 4 0-16,1-3 4 16,1-4-5-16,3-3 2 15,-4-7 3-15,2-8 0 16,-2-2 9-16,1-2 4 0,1-3-3 16,-3 0-13-16</inkml:trace>
  <inkml:trace contextRef="#ctx0" brushRef="#br0" timeOffset="83786.8579">668 4654 805 0,'2'-4'379'15,"-1"-5"-175"-15,2 11-43 16,-2 15-64-16,0 12-33 16,4 25-31-16,1 14-7 0,0 13-17 15,1 6-1-15,-7 3 4 16,1-5 2-16,2-5 0 16,-2-10-2-16,2-18 2 15,-2-17 1-15,3-14-1 16,-4-11 9-16,3-15 20 15,-2-4 1-15,2-17-1 16,2-2-13-16,8-7-30 16,4 1-6-16,4 7-9 15,6 3 2-15,-5 10 3 16,1 6 1-16,-1 10 17 16,-5 6 7-16,-4 13 14 15,-3 6 6-15,-5 5-5 16,-3 3-3-16,0-5-11 15,2-3-5-15,3-4-63 0,-1-11-118 16</inkml:trace>
  <inkml:trace contextRef="#ctx0" brushRef="#br0" timeOffset="84215.4433">1119 4884 904 0,'-3'-6'439'0,"1"-2"-169"15,2 8-117-15,8 14-101 16,-3 7-20-16,4 19-10 16,-4 3 4-16,-7 13 3 15,2 7-4-15,-1 8-5 16,0 0-2-16,1-5-5 15,0-11-1-15,-1-12 3 16,-3-12 0-16,0-18 5 16,-2-7 12-16,0-14 9 15,3-8 1-15,3-14-4 16,-2-9-14-16,4-23-8 16,-1-6-10-16,-4-11-2 15,3 3-1-15,-6 11-1 16,1 2-4-16,7 18-1 15,-2 6-1-15,4 14-6 0,2 8 6 16,-3 6-15-16,10 4-4 16,8 0-3-16,0-2 1 15,16 3-28-15,4 2-32 16,7 4-136-16,-2 0-148 16</inkml:trace>
  <inkml:trace contextRef="#ctx0" brushRef="#br0" timeOffset="84468.5716">1161 5437 393 0,'6'5'279'0,"8"0"27"16,5 1-121-16,15-6-78 15,3 1-46-15,1 3-39 16,-1-2-4-16,-5 3-177 16</inkml:trace>
  <inkml:trace contextRef="#ctx0" brushRef="#br0" timeOffset="84771.5797">1530 4933 640 0,'4'0'351'0,"-1"1"-39"15,2 4-106-15,-5-5-53 16,-1 0-11-16,-3 24-37 16,-6 35-18-16,1-28-45 15,-3-1-13-15,12-3-18 16,-1-6-7-16,11-3-4 16,9-6 0-16,-2-5 3 15,6-1 3-15,-2-5 4 16,0-1 8-16,2-2-115 15,-3-5-113-15</inkml:trace>
  <inkml:trace contextRef="#ctx0" brushRef="#br0" timeOffset="84974.3892">1722 4915 979 0,'-5'4'488'0,"-4"8"-148"16,4 9-181-16,-2 7-36 15,5 10-49-15,2 3-20 16,-1 7-23-16,2 1-9 16,2-3-9-16,0-1-3 15,0-11-1-15,2-4-1 16,-2-8-17-16,3-5-59 16</inkml:trace>
  <inkml:trace contextRef="#ctx0" brushRef="#br0" timeOffset="85188.3174">1847 5227 1142 0,'1'0'493'0,"6"0"-233"16,7 0-111-16,18 0-72 15,3-1-14-15,5-5-32 16,1 3-12-16,-14-3 3 16,0 3-55-16</inkml:trace>
  <inkml:trace contextRef="#ctx0" brushRef="#br0" timeOffset="85598.4947">2240 5156 691 0,'4'-2'423'0,"6"4"-32"0,1 5-171 16,2 5-32-16,-3 12-47 15,-3 3-20-15,-3 5-40 16,-4 1-18-16,0-7-32 16,1-3-10-16,-1-9-9 15,0-7-4-15,1-6 5 16,3-8 2-16,6-13-1 16,4-4-1-16,7-8-8 15,2-1-4-15,1 1-1 16,2 5-1-16,-1 9 1 15,0 8 2-15,-7 11 7 16,-2 7-1-16,-4 11 4 16,-2 5 0-16,1 11-3 15,-4 1 2-15,-5 1-4 0,3-2-3 16,4-9-54-16,4-5 443 16</inkml:trace>
  <inkml:trace contextRef="#ctx0" brushRef="#br0" timeOffset="86149.7815">2765 4801 868 0,'3'-3'359'0,"10"0"-191"15,4-1-49-15,6 2-18 16,9 0-7-16,1-3-23 16,-3 0 3-16,-5 1-12 0,-10-1-5 15,-5 3-12-15,-5 0-3 16,-5 4-10-16,7 3-5 16,-6 8-10-16,-1 5-8 15,1 11-11-15,-2 4-5 16,1 5-3-16,7 8 2 15,1 5 3-15,5 3 3 16,1 6 3-16,-4-6 1 16,-2-4 3-16,-3-2 1 15,-7-12 4-15,-1-2 28 0,-1-5 32 16,-11-7 14-16,3-3 24 16,-5-7-17-16,-8-7-18 15,1-4-14-15,-4-8-33 16,1-3-15-16,10-2-96 15,4 0-66-15</inkml:trace>
  <inkml:trace contextRef="#ctx0" brushRef="#br0" timeOffset="86458.8415">3353 5039 637 0,'3'0'375'16,"11"2"6"-16,5 0-179 15,11 0-66-15,2 3-31 0,0-5-47 16,2 1-20-16,-4 0-15 16,-4-2-4-16,-4 2 16 15,-4-1-65-15,-3 0-216 16</inkml:trace>
  <inkml:trace contextRef="#ctx0" brushRef="#br0" timeOffset="86654.2241">3401 5199 918 0,'12'2'483'16,"7"1"-151"-16,11-2-157 15,3-1-33-15,2 1-71 16,0 1-2-16,1 0-43 15,-3 1 11-15,-1-2-544 0</inkml:trace>
  <inkml:trace contextRef="#ctx0" brushRef="#br0" timeOffset="87229.0456">3983 4701 928 0,'-3'3'419'16,"-3"2"-150"-16,6 14-152 15,1 11-40-15,4 15-14 0,1 7-17 16,0 12-28-1,-2-1-3-15,-4-1-1 0,-3-1-1 16,-7-9 0-16,5-5-1 16,2-8-4-16,3-9 28 15,2-12 13-15,4-6 5 16,0-18 25-16,-2-7-22 16,11-14-9-16,0-4-5 15,3-7-26-15,4 4-10 16,2 7-8-16,-4 6-4 15,-1 12-4-15,-1 9 0 16,-8 9 3-16,-1 6 4 0,-1 12 5 16,-3 0 2-16,0 4 0 15,0 2 0-15,-1-3-2 16,2-6-6-16,1-5-138 16,1-6-72-16</inkml:trace>
  <inkml:trace contextRef="#ctx0" brushRef="#br0" timeOffset="87646.7693">4471 4839 915 0,'-2'-4'425'0,"3"4"-191"0,-1 8-99 15,2 11-76-15,3 8-12 16,0 14-3-16,0 1-4 16,-4 6-15-16,-1 1-7 15,-2-3-5-15,0-1-1 16,0-9 0-16,2-7 16 16,3-14 18-16,-3-7 5 15,0-7 36-15,0-3-4 0,2-12-9 16,2-6-3-16,-3-15-33 15,2-6-12-15,-6-5-13 16,-1-5-3-16,-5-4-5 16,2 2 0-16,4 1-6 15,-2 5 0-15,5 12-2 16,-2 5-3-16,3 6-1 16,6 7-3-16,3 2-11 15,7 2-5-15,3 5-2 16,3 0-49-16,13 7-60 15,2 1-65-15</inkml:trace>
  <inkml:trace contextRef="#ctx0" brushRef="#br0" timeOffset="87928.3008">4535 5297 860 0,'0'5'426'0,"4"8"-130"15,0-2-86-15,9 0-87 16,7-2-27-16,5-3-41 15,8-2-19-15,-3-4-11 16,4-1-38-16</inkml:trace>
  <inkml:trace contextRef="#ctx0" brushRef="#br0" timeOffset="88357.6895">4769 4999 789 0,'3'1'397'0,"6"7"-103"0,2 5-95 16,-2 5-75-16,1 6-21 15,-3 3-35-15,-2-1-12 16,-2 0-14-16,-2-7-5 16,-1-5-8-16,3-6-2 15,-2-8 10-15,-1-4 3 16,6-10-4-16,2-6-4 16,7-3-23-16,0-2-8 0,4-3-3 15,5 5 2-15,-3 4 15 16,3 2 7-1,-9 10 8-15,0 4 5 0,-5 9-5 16,-2 4-5-16,1 10-6 16,-4-1-3-16,-1 3-4 15,-3 2 0-15,-1-2-2 16,1 0-3-16,-1-2-18 16,3-3-35-16,3-4 16 15</inkml:trace>
  <inkml:trace contextRef="#ctx0" brushRef="#br0" timeOffset="88829.7163">5206 4727 626 0,'-2'-4'369'16,"13"-1"-11"-16,4 0-172 15,9 4-86-15,8 0-13 0,2 1-18 16,-4 0-4-16,-5-2-3 16,-2 2-1-16,-6-1 2 15,-1 1 7-15,-3 0-1 16,-6 1-9-16,-3 5-23 15,-1 3-19-15,-2 12-18 16,1 8-1-16,0 14-3 16,-2 5 2-16,-3 9 2 15,3-1 0-15,0-5 1 16,4 0 1-16,-3-5 1 16,4-3 0-16,-1-2 0 15,-2-3 30-15,3-5 38 16,-3 0 5-16,-5-7 10 15,-5-2-7-15,-4-9-2 16,-2-3 3-16,-2-11-1 16,-2-1-21-16,-6-8-35 15,-2-4-8-15,4 2-50 16,3 0-212-16</inkml:trace>
  <inkml:trace contextRef="#ctx0" brushRef="#br0" timeOffset="118191.3698">24682 3520 562 0,'-1'-10'302'16,"0"-16"-48"-16,2-1-52 15,0-6-69-15,0-2-30 0,-1 5-45 16,-2 0-15-16,0 11 9 16,-2 4 5-16,0 9 3 15,1 4-17-15,-3 9-34 16,1 7-12-16,-2 14-21 15,0 7 2-15,3 3 11 16,0 1 5-16,2-9 6 16,-4-2 3-16,-3-5 8 15,-3-3 2-15,-2-1 6 16,1 0 1-16,0-7 1 16,2 0 0-16,1-8 5 15,2-2 2-15,8-2-10 16,2-2-7-16,7-3-11 15,5 0-4-15,6 2-6 16,4 6 0-16,9 11-1 16,2 2 2-16,5 4-62 15,1-3-132-15</inkml:trace>
  <inkml:trace contextRef="#ctx0" brushRef="#br0" timeOffset="118642.4791">24758 3101 520 0,'-2'-6'289'0,"-11"-9"-53"16,-11 0-18-16,-22 3-63 15,-13 3-23-15,-16 7-44 16,-12 8-47-16,-6 20-34 16,1 7-13-16,4 23-17 15,11 14-5-15,26 18-9 16,16 6-1-16,35 1 6 15,19-1 4-15,38-12 16 16,18-7 6-16,24-18 7 0,17-11 2 16,16-28-3-16,-2-21 34 15,1-33 65-15,-8-19 37 16,-22-24 84-16,-17-12 24 16,-45-17-46-16,-29-1-31 15,-45 8-79-15,-18 11-60 16,-23 23-28-16,1 16-31 15,-15 23 378-15</inkml:trace>
  <inkml:trace contextRef="#ctx0" brushRef="#br0" timeOffset="119953.3233">631 6543 878 0,'-2'5'335'0,"2"22"-226"16,0 10-34-16,-5 26 9 16,0 17-10-16,-6 7-26 15,5 4-6-15,-5-8-19 16,1-7-6-16,3-13-3 16,2-13 0-16,5-20-4 15,3-11 0-15,1-20 9 16,1-11 1-16,1-22 3 0,-4-11 1 15,2-21-8 1,-3-3-3-16,3-5-5 0,1-2-4 16,7 10-2-16,-3 3-1 15,1 11 26-15,2 13 25 16,-9 13 33-16,1 11 11 16,-6 12-28-16,2 7-25 15,5 13-39-15,1 6-11 16,8 18-1-16,-3 10 1 0,6 17 3 15,2 7 2-15,3 4 2 16,0-3 0-16,3-9 3 16,-2-7 0-16,-3-14-42 15,-3-8-61-15,-4-17-194 16</inkml:trace>
  <inkml:trace contextRef="#ctx0" brushRef="#br0" timeOffset="120398.8129">601 7080 560 0,'1'-1'318'0,"7"1"18"16,0 0-195-16,15 2-85 0,4-1 1 16,11-1-34-16,8 0-8 15,-9-3-4-15,6-1-1 16,-9 4 0-16,-2-2 0 15,-2 5-6-15,-4 3 2 16,-9 4 3-16,1 8 5 16,3 7 11-16,-5 3 0 15,-2 2-1-15,-6-3-1 16,-8-7-3-16,-4-4 0 0,0-8 4 16,-2-5 32-16,4-9 11 15,4-5 0 1,-4-8-2-16,4-5-35 0,1-3-18 15,-1-3-7-15,13 4-11 16,0 4-4-16,6 4-1 16,3 3 3-16,4 8 3 15,-1 3 1-15,-1 4 2 16,0 6 2-16,-13 9 7 16,-3 4 9-16,-6 9 3 15,-4 1 0-15,0 2-7 16,0 0-5-16,2-7-52 15,5-3-73-15,8-11-400 16</inkml:trace>
  <inkml:trace contextRef="#ctx0" brushRef="#br0" timeOffset="120666.6962">1531 7130 949 0,'-1'-8'467'0,"-14"-9"-127"0,-1 3-75 16,-4 5-92-16,-8 6-24 16,0 4-76-16,-1 7-23 15,4 9-34-15,4 4-14 0,12 5-6 16,7 2-2-16,12-4 2 16,5-1 1-16,7-8 1 15,3-5 0-15,5-6 0 16,-3-4 0-16,-2-6-33 15,-4-4-51-15,-5-8-185 16,-3-4-288-16</inkml:trace>
  <inkml:trace contextRef="#ctx0" brushRef="#br0" timeOffset="120787.3841">1537 6866 909 0,'-2'-9'580'15,"-2"-8"-72"-15,1 8-178 16,3 2-78-16,0 6-141 15,0 2-50-15,0-1-56 16,0 0-67-16</inkml:trace>
  <inkml:trace contextRef="#ctx0" brushRef="#br0" timeOffset="121176.1075">2538 7096 481 0,'2'-13'316'0,"2"-23"16"16,-6 2-20-16,2 4-62 16,0 0-22-16,2 16-42 15,-1 4-17-15,-1 10-62 16,0 10-30-16,-1 9-55 16,-1 6-17-16,5 12-1 15,-2 2-1-15,1 8 0 16,4 2 0-16,-3-5 0 15,2-2-1-15,3-10-25 16,0-6-51-16,5-10-150 16,-2-6-238-16</inkml:trace>
  <inkml:trace contextRef="#ctx0" brushRef="#br0" timeOffset="121564.5682">2523 6688 1180 0,'-23'-1'466'0,"-28"3"-319"16,-5 7-74-16,1 14-63 16,5 8-16-16,10 17-17 15,7 10-2-15,6 6-1 16,8 4 1-16,9 2 1 15,12-1-2-15,17 9-2 16,10-1 3-16,9-5 12 16,6-7 7-16,18-26 9 15,10-12 3-15,12-26 0 16,0-13 2-16,-10-22 7 16,-3-16 3-16,-7-19 8 15,-8-11 2-15,-19-6 29 16,-16-2 63-16,-26-2-56 15,-17 2 0-15,-13 15-22 16,-5 10-57-16,-3 27 45 0,1 12-9 16,8 17-109-16,1 4-49 15</inkml:trace>
  <inkml:trace contextRef="#ctx0" brushRef="#br0" timeOffset="122035.2508">3256 7143 979 0,'3'-1'370'16,"11"3"-258"-16,13-2-37 16,25 1-9-16,11-1-4 15,9-4-23-15,-2-2-3 16,-6-2-13-16,-5 1-28 15,-13 4-135-15,-3 3-128 0</inkml:trace>
  <inkml:trace contextRef="#ctx0" brushRef="#br0" timeOffset="122272.9258">3313 7230 875 0,'4'0'363'0,"7"-3"-195"16,5 1-60-16,16 2-42 16,7-1-9-16,8 1-29 15,9 3-7-15,-7 1-10 0,0 0 0 16,0-2-96-1,-11-5-181-15</inkml:trace>
  <inkml:trace contextRef="#ctx0" brushRef="#br0" timeOffset="122458.4886">3755 7044 1011 0,'5'3'426'0,"10"0"-234"16,6 5-62-16,6 2-21 15,1 2-2-15,-4 9 7 16,-7 0 8-16,-13 8 5 16,-4 5-17-16,-19-1-30 15,-7-1-23-15,-10 1 333 16</inkml:trace>
  <inkml:trace contextRef="#ctx0" brushRef="#br0" timeOffset="123797.1464">4560 7008 780 0,'0'-3'415'16,"0"1"-136"-16,0 8-92 15,0-6-129-15,0 30-38 0,0 65-16 16,2-22 0-16,1 12 3 16,-3 0 0-16,-2-5 2 15,-1-9 2-15,-3-11 4 16,4-4 1-1,1-13-14-15,1-5-42 0,0-10-94 16,0-5-131-16</inkml:trace>
  <inkml:trace contextRef="#ctx0" brushRef="#br0" timeOffset="124058.5242">4793 7035 920 0,'-2'4'411'15,"-1"9"-184"-15,3 10-112 16,6 16-68-16,3 10-11 16,3 15-11-16,0 2-6 15,0 3-7-15,-2-3 0 16,-3-10-1-16,-2-3 0 15,-5-4 2-15,-1-3 0 16,0-3 3-16,-4-6 1 0,0-11-55 16,1-8-136-16</inkml:trace>
  <inkml:trace contextRef="#ctx0" brushRef="#br0" timeOffset="124248.9555">4531 7471 1033 0,'0'0'489'15,"1"-4"-113"-15,14 4-315 16,8-1-34-16,17-2-13 16,6-2-4-16,15-1 30 15,2-2-85-15</inkml:trace>
  <inkml:trace contextRef="#ctx0" brushRef="#br0" timeOffset="124536.4521">5320 7021 1248 0,'-11'5'444'0,"-15"14"-356"16,-4 4-36-16,-7 18 8 15,1 7-7-15,6 17-27 16,5 6-11-16,12 11-15 16,10 2 0-16,10-2 3 15,8-1 0-15,7-11 1 16,-1-6 1-16,7-12 0 15,0-10-3-15,5-16-16 16,8-6-24-16</inkml:trace>
  <inkml:trace contextRef="#ctx0" brushRef="#br0" timeOffset="124928.5096">5510 7571 1038 0,'1'1'432'0,"4"5"-231"0,2-3-99 16,12 4-60-16,2-2-4 16,9-4-16-16,1-3-4 15,-2-5-1-15,1-5 0 16,-6-5 5-16,-3 2 1 15,-10-2 4-15,-4-1 3 0,-11 4 6 16,-13-2 0 0,-7 0-3-16,-3 6-8 0,-2 4-18 15,3 4-8 1,2 16-12-16,1 4-2 0,1 10 2 16,8 6 11-16,7 2 6 15,7 2 7-15,12 1 6 16,3-4-1-16,7-7 0 15,3-3-1-15,6-10-1 16,3-6-3-16,0-8-11 16,1-7-33-16</inkml:trace>
  <inkml:trace contextRef="#ctx0" brushRef="#br0" timeOffset="125141.3558">5852 7050 1227 0,'-3'-4'509'15,"2"3"-308"-15,-2-1-99 0,2 1-85 16,1 1-48-16,0 0-206 15</inkml:trace>
  <inkml:trace contextRef="#ctx0" brushRef="#br0" timeOffset="125323.1042">5843 7107 690 0,'4'10'331'0,"0"12"-106"15,3 5-33-15,-1 6-15 16,-6 1-4-16,-6-3-21 15,-7 0-19-15,-4-5-45 16,-5-4-20-16,1-11-14 16,0-5-9-16,3-11-58 15,4-3-63-15,10-6-245 16</inkml:trace>
  <inkml:trace contextRef="#ctx0" brushRef="#br0" timeOffset="125813.1587">6024 7101 679 0,'-5'2'385'0,"-1"4"-4"0,-3 7-260 15,3 6-44-15,1 5-29 16,0 1-16-16,9 1-22 16,3-3-5-16,2-6-4 15,1-4 1-15,4-7 3 16,0-6 5-16,2-6 15 16,1-6 9-16,-3-5 35 15,-2-4 7-15,-4-1 13 16,-4-1 2-16,-4 5-12 15,0 3-4-15,-3 6-25 16,0 4-18-16,-1 7-39 16,2 5-13-16,2 11-5 15,3 0 5-15,6 4 13 16,5 3 2-16,-1-3 2 16,11-1 0-16,2-4 2 15,-1-3 1-15,7-8 4 16,-11-6 6-16,-4-13 8 0,-1-3 5 15,-4-7 5-15,-3-2-2 16,-7-3-3-16,-2-3-3 16,-3 4-84-16,-3 7-80 15</inkml:trace>
  <inkml:trace contextRef="#ctx0" brushRef="#br0" timeOffset="126186.5595">6437 7079 944 0,'2'2'453'0,"4"7"-167"15,0 8-124-15,11 21-123 16,0 7-10-16,9 22-18 16,-1 11-2-16,-9 5-3 0,-7 2 3 15,-16-6 3-15,-6-4 0 16,-6-8 39-16,4-6 24 15,4-8 7-15,0-7 0 16,3-11-36-16,0-4-28 16,2-11-32-16,3-5-55 15</inkml:trace>
  <inkml:trace contextRef="#ctx0" brushRef="#br0" timeOffset="126985.2807">6908 7563 734 0,'-1'0'384'16,"5"1"-63"-16,13 1-206 16,1 1-41-16,16-1-30 15,0-2-11-15,10 0-17 16,-2 0-3-16,-1 0-25 16,-3-1-54-16,-7 1-227 15</inkml:trace>
  <inkml:trace contextRef="#ctx0" brushRef="#br0" timeOffset="127236.8494">6960 7710 589 0,'1'3'326'0,"-1"0"-40"16,11 1-70-16,8-1-23 16,10-2-6-16,12-1-34 0,3 0-66 15,4-1-15 1,-4 0-41-16,-5 1-6 0,-5-1-18 16,-6-2-57-16</inkml:trace>
  <inkml:trace contextRef="#ctx0" brushRef="#br0" timeOffset="128386.4644">7787 7557 474 0,'4'-1'289'0,"1"-8"-40"15,4-3-38-15,6-6-89 16,-4-4-26-16,8 0-18 16,-7-6-6-16,-3 2 3 15,1-1-8-15,-6 3-10 16,-2 4 0-16,-1 10-9 16,3 3-7-16,-4 7-31 15,0 1-13-15,0 10-17 16,-4 4-5-16,3 9 9 0,0 2 3 15,-1 7 0 1,-1-1 3-16,2 2 4 0,2 6 0 16,-1 1 3-16,3 2 2 15,0-2 3-15,1 0 1 16,0-6 2-16,-4-1 1 16,5-5 1-16,-5-4 3 15,-5-5 5-15,2-2 2 16,-10-5 7-16,0-3 3 0,-4-4 2 15,-6-6 2-15,0-7-11 16,3 1-7-16,8-1-13 16,4 4-6-16,8 2-16 15,0 1-3-15,5-1 2 16,-5 1 8-16,6 1 15 16,19 3 5-16,31 10 3 15,-27-8-6-15,1-3 2 16,2 0 2-16,6-8-75 15</inkml:trace>
  <inkml:trace contextRef="#ctx0" brushRef="#br0" timeOffset="128905.7512">8581 7430 789 0,'-3'3'424'15,"-9"-2"-119"-15,12 7-158 16,-1 2-39-16,0 6-53 16,1 11-5-16,0 2-11 15,2 8-11-15,2 5-14 16,0 1-6-16,2 4-2 16,-1-3 0-16,-5-4 2 0,5-4 1 15,2-11 5-15,0-5 1 16,6-11-20-16,-9-3-43 15,-2-7-101-15,-2-3-85 16</inkml:trace>
  <inkml:trace contextRef="#ctx0" brushRef="#br0" timeOffset="129092.7681">8419 7672 394 0,'-6'-3'284'0,"-5"-7"5"0,11 6-103 15,4 5-28-15,11 2-59 16,9 2-25-16,15 2 13 16,6-2-18-16,13-2-15 15,2 0-14-15,-1-3-33 16,-3 0-74-16</inkml:trace>
  <inkml:trace contextRef="#ctx0" brushRef="#br0" timeOffset="129763.4024">9377 7650 661 0,'-10'-3'338'0,"-12"-7"-97"15,2-8-31-15,2-7-74 16,0-2-21-16,5-9-43 16,10 0-19-16,5 0-24 15,7 0-4-15,3 11 22 16,3 2 11-16,3 8 6 15,0 1-7-15,6 14-33 16,-1 6-15-16,-2 18-9 16,-1 11-1-16,-10 12 3 15,-10 4 3-15,-14 5 3 0,-8 3 2 16,-6-1 0 0,2 2 0-16,-1-11-1 0,4-6-2 15,-1-17 0-15,-1-11 5 16,5-15 6-16,-2-11-1 15,9-10-8-15,9-4-12 16,6-4-13-16,10 2-2 16,8 3-2-16,0 2 3 15,6 11 2-15,1 4 1 0,-5 10 4 16,0 9 2-16,-3 6 6 16,-1 7 2-16,-1 5 1 15,0 0 1-15,-1-1-20 16,4-7-66-16,0-6-275 15</inkml:trace>
  <inkml:trace contextRef="#ctx0" brushRef="#br0" timeOffset="130165.1915">9714 7665 887 0,'0'5'381'0,"4"1"-181"16,9 3-94-16,6-1-7 15,7-2-14-15,0-2-13 16,-2-4-23-16,-3-2-4 16,-3-7-5-16,-5-3-3 15,-1-3-4-15,-4 0-3 16,-5 0 0-16,-1 2 0 15,-10-5-3-15,-7 6-1 16,-6 0-11-16,-6 2-5 16,0 13-12-16,0 5-8 15,-5 11-3-15,3 6-4 0,1 6 3 16,4 0-1-16,17 2 15 16,7 2 4-16,20-4 7 15,7-1 9-15,10-5-9 16,5-7-1-16,-9-8 0 15,3-4-3-15,-3-7-9 16,-1-9-33-16</inkml:trace>
  <inkml:trace contextRef="#ctx0" brushRef="#br0" timeOffset="130430.6092">9870 7227 1006 0,'1'-1'399'16,"11"-1"-260"-16,8 2-32 15,14 3-39-15,10-2-13 0,3 3-19 16,0-4 25-16,-4 0-164 16</inkml:trace>
  <inkml:trace contextRef="#ctx0" brushRef="#br0" timeOffset="130617.4974">10322 7062 1189 0,'0'-5'556'0,"-1"-5"-238"16,0 2-150-16,1 3-126 16,-3 3-33-16,3 4-54 15,0-2-47-15,0 0-215 16</inkml:trace>
  <inkml:trace contextRef="#ctx0" brushRef="#br0" timeOffset="130808.8353">10337 7225 489 0,'0'20'325'0,"2"15"-29"16,1 6-72-16,-12-2-32 15,4-2-33-15,-6-4-10 16,-2-4-30-16,-4-7-19 15,-6-4-38-15,3-6-18 16,-8-12-20-16,5-5-29 0,4-7-124 16,3-6-101-16</inkml:trace>
  <inkml:trace contextRef="#ctx0" brushRef="#br0" timeOffset="131287.8529">10518 7060 973 0,'-2'1'410'0,"-3"4"-234"16,-5 8-67-16,4 2-60 15,-2 4-3-15,6 8-7 16,4 2-6-16,6 5-20 0,3-2-3 15,6-5-3-15,-1-6 1 16,0-13 6-16,3-2 7 16,2-10 9-16,0-5 2 15,-1-8-1-15,-1-4-6 16,-4-5-3-16,-2 0 0 16,-3 1-2-16,-6 3 1 15,-4 7-4-15,-3 3 1 0,-4 8-11 16,4 2-10-16,2 7-12 15,-1 6-7-15,4 3 2 16,2 7 6-16,6 0 6 16,1 1 2-16,6 0 6 15,3-6 0-15,0-5 5 16,0-5 16-16,-3-8 22 16,-2-5 15-16,-3-8 36 15,0-4-4-15,-6-4-17 16,-4 1-12-16,-7-2-37 15,-1 2-18-15,-6 0-90 16,4 6-20-16</inkml:trace>
  <inkml:trace contextRef="#ctx0" brushRef="#br0" timeOffset="131710.1899">10969 7574 627 0,'0'0'451'0,"-1"-2"16"15,1 7-213-15,-2-5-169 16,2 8-54-16,3 22-22 15,7 48-5-15,-1-29-1 16,4-3 2-16,-6-1 4 16,-4-5 3-16,3-10 5 15,-8-7-12-15,2-15-74 16,3-3-89-16</inkml:trace>
  <inkml:trace contextRef="#ctx0" brushRef="#br0" timeOffset="131891.7728">10760 7744 981 0,'7'-1'440'0,"3"-4"-191"16,21 5-123-16,12 0-27 0,10 2-27 15,6 2-21-15,4-2 41 16,0 0-101-16</inkml:trace>
  <inkml:trace contextRef="#ctx0" brushRef="#br0" timeOffset="132576.6308">11429 7556 657 0,'3'-6'307'16,"6"-7"-112"-16,8 0-71 15,8-2 2-15,7-3 14 16,6 5-14-16,11 7-40 16,-1 6-27-16,-1 14-47 15,-2 3-6-15,-14 5-2 16,-4 1 0-16,-14-5 4 16,-9 3 2-16,-6 1 4 15,-7 0 1-15,-6 0 1 16,-1-4 0-16,1-4-1 15,2-2 1-15,4-8-9 16,4 0-7-16,5-2-10 16,5 0-5-16,-5-2-2 15,0 0 5-15,16 18 1 16,32 38 2-16,-25-18 9 0,-7 0 1 16,-10 6 7-16,-10 0 2 15,-16-7 26-15,-1 3 5 16,-12-10 6-16,-5-8 3 15,-12-11-13-15,-1-7-3 16,7-10-11-16,7-3-20 16,18-5-69-16,5-4-37 15,-2-1-139-15,22-2-129 16</inkml:trace>
  <inkml:trace contextRef="#ctx0" brushRef="#br0" timeOffset="133053.7364">12172 7775 408 0,'7'3'269'0,"11"7"22"0,-1 0-99 16,5-2-58-16,1-1-34 16,0-7-43-16,3-5-12 15,-3-7-16-15,-3-2-2 16,-6-2-1-16,-4 0 2 15,-10 3 20-15,-4-2-1 16,-14 3 27-16,-6 2 3 16,-2 8-17-16,-4 3-4 0,0 12-36 15,3 5-11 1,-3 10-16-16,6 5 0 0,7 6 0 16,3 3 4-16,17 2 7 15,8-2 3-15,13-5 3 16,7-3-1-16,2-15 2 15,4-3-3-15,4-11 5 16,0-5-24-16,1-9-117 16,-14-7-314-16</inkml:trace>
  <inkml:trace contextRef="#ctx0" brushRef="#br0" timeOffset="133305.077">12291 7408 812 0,'2'-4'383'15,"8"-2"-124"-15,6 1-98 16,15 2-62-16,6 4-16 15,8 1-39-15,-1-2-14 0,-1 1 24 16,-3-1-74-16,-10 0-194 16</inkml:trace>
  <inkml:trace contextRef="#ctx0" brushRef="#br0" timeOffset="133527.3733">12750 7169 1017 0,'0'-6'475'16,"-2"-5"-208"-16,2 6-122 15,0 0-46-15,1 2-68 0,-1 3-28 16,0 0-80-1,0 0-65-15</inkml:trace>
  <inkml:trace contextRef="#ctx0" brushRef="#br0" timeOffset="133747.9541">12759 7302 583 0,'0'16'307'0,"-2"22"-78"0,0 4-35 15,-1-1-62-15,1 3-27 0,0-8-22 16,-4-5-5-16,-1-2 3 16,-8-8 4-16,1-4-15 15,-6-2-11-15,3-8-15 16,-2-6-4-16,-7-6-8 16,5-7-1-16,2-8-70 15,7-5-58-15,7-12-171 16</inkml:trace>
  <inkml:trace contextRef="#ctx0" brushRef="#br0" timeOffset="134176.6823">13007 7271 540 0,'-5'-2'282'16,"-3"-7"-80"-16,0-3-24 15,6-4-64-15,2-4-24 16,5-2-29-16,3 1-30 16,4 2-16-16,7 4 13 15,1 2 35-15,7 8 3 16,1 2 10-16,-3 5-19 0,-1 9-43 15,-4 3-7-15,-6 9-6 16,-6 1 4-16,-16 5 6 16,-6 4 1-16,-17 5 1 15,-7 3-1-15,2-2-10 16,1-7 0-16,12-10 1 16,8-5 2-16,8-10 4 15,2-1-9-15,7-1-7 16,4-2-5-16,9 2-4 15,3-1 8-15,10 2 5 16,5 5 48-16,3-2-166 16,1-3-162-16</inkml:trace>
  <inkml:trace contextRef="#ctx0" brushRef="#br0" timeOffset="134626.818">13371 7232 696 0,'-7'-4'384'15,"-6"4"-76"-15,0 3-139 16,1 7-101-16,0 9-35 16,5 7-21-16,0 4-3 15,7 5 2-15,7-2 0 0,3-3-3 16,4-3 2-16,2-14 5 15,0-1 9-15,4-11 17 16,-2-4 3-16,3-7 2 16,-3-7-6-16,0-2-15 15,-2-6-2-15,-5-3-4 16,0 4-1-16,-8 4-4 16,-3 5-4-16,-1 8-10 15,-3 2-8-15,-3 9-15 16,2 5-3-16,0 8 2 15,5 4 7-15,7 3 10 16,5-2 2-16,9-1 3 16,2-2 8-16,3-7 12 15,-2-6 23-15,-1-7 42 16,-4-10 14-16,-3-6 31 16,-3-4-9-16,-9-8-24 0,-1-1-19 15,-8 0-49-15,-1 3-50 16</inkml:trace>
  <inkml:trace contextRef="#ctx0" brushRef="#br0" timeOffset="135329.9553">13758 7767 804 0,'0'-2'404'0,"-2"-2"-127"16,-2-1-56-16,3 5-110 16,-1 0-43-16,1 3-55 15,0 27-9-15,1 47 3 16,2-25-1-16,4 1-1 15,0-2 0-15,1-13 4 16,0-8 1-16,0-10 4 16,-2-5-1-16,-1-8-38 15,-1 1-45-15,-3-8-271 16</inkml:trace>
  <inkml:trace contextRef="#ctx0" brushRef="#br0" timeOffset="135523.6943">13537 8010 874 0,'12'-2'391'0,"13"-6"-171"0,7 5-43 16,11 3-59-16,2-2-24 15,10 2-52-15,2 0-15 16,3-2-24-16,-1-2-75 15</inkml:trace>
  <inkml:trace contextRef="#ctx0" brushRef="#br0" timeOffset="136038.9179">14559 7889 536 0,'-18'-18'368'0,"-15"-23"51"15,4 3-132-15,11 1-96 16,6 5-35-16,11 1-64 15,6 3-23-15,10 1-31 16,4 2-10-16,11 9-4 16,-3 0-2-16,5 11-6 0,-2 3-4 15,-2 7-12-15,2 7-5 16,-6 7-3-16,-2 5-1 16,-12 11-4-16,-12 5-1 15,-18 12 2-15,-4 6 3 16,-6 5 8-16,0-4 2 15,0-12 2-15,-2-11 0 16,6-18 1-16,7-4 3 16,7-10 7-16,8-2 3 0,0-3-6 15,4 1-5-15,0-1-10 16,0-1-4-16,1 1 1 16,20 0 2-16,35 3 4 15,-29 6 0-15,3 3 0 16,-3-1 1-16,-2 3 0 15,-1-4 2-15,-1-2-44 16,0-1-80-16</inkml:trace>
  <inkml:trace contextRef="#ctx0" brushRef="#br0" timeOffset="136430.1289">14913 7929 893 0,'3'4'353'16,"5"-1"-204"-16,5 3-24 16,9 1-4-16,3-2-15 15,5-1-27-15,-1-3-15 16,-7-4-7-16,-1-5-3 16,-6-4-17-16,-5-4-2 15,-2 0-4-15,-3 0-1 16,-9-3-5-16,-5 3-3 15,-9-1-9-15,-6 2-6 0,-3 5-12 16,-1 3-5-16,-2 10-11 16,-1 5 0-1,0 12-1-15,2 4 2 0,9 10 10 16,6 0 9-16,10 5 10 16,6-4 5-16,13-4 6 15,7 0-2-15,8-7 2 16,2-3 1-16,4-7-5 15,1-6-2-15,-5-11-2 16,0 0-7-16,-4-8-117 16,-1-3-95-16</inkml:trace>
  <inkml:trace contextRef="#ctx0" brushRef="#br0" timeOffset="136670.0137">15116 7561 822 0,'1'0'345'15,"10"1"-175"-15,1-1-34 16,11-3-39-16,9 3-13 15,5 0-40-15,-1 0-16 0,0-1-8 16,-4 1-16-16</inkml:trace>
  <inkml:trace contextRef="#ctx0" brushRef="#br0" timeOffset="136884.4943">15539 7393 1236 0,'0'-8'484'0,"0"-2"-348"16,-1 4-52-16,1 2-77 15,-2 2-19-15,1 2-138 16,1 0-227-16</inkml:trace>
  <inkml:trace contextRef="#ctx0" brushRef="#br0" timeOffset="137088.5263">15513 7501 378 0,'1'11'253'16,"4"17"2"-16,0 1-31 15,5 7-69-15,-1 4-41 0,1-1-36 16,0 0-2-16,-8-2 25 15,-3-4 16 1,-10-5-13-16,-4-4-11 0,-10-6-32 16,1-7-17-16,-4-6-10 15,3-6-2-15,5-13-78 16,3-2-73-16</inkml:trace>
  <inkml:trace contextRef="#ctx0" brushRef="#br0" timeOffset="137522.076">15645 7376 583 0,'8'-8'310'16,"10"-7"-53"-16,3 3-41 15,4 8-81-15,2 2-34 16,3 5-68-16,-2 3-18 16,-7 4-10-16,-1-1 0 0,-13 2 1 15,-7 3 0-15,-6-3 4 16,-5 4-1-16,1-5-5 15,4 1-3-15,6-1-4 16,5 3-4-16,5 3 2 16,2 1 0-16,2 3 1 15,-6-3 2-15,-3 5 19 16,-8-1 16-16,-13-2 26 16,-3 1 5-16,-10-6-10 15,1-3-13-15,4-6-15 16,2-1-38-16,14-4-88 15,3-3-140-15</inkml:trace>
  <inkml:trace contextRef="#ctx0" brushRef="#br0" timeOffset="138015.5333">16033 7466 789 0,'0'0'389'15,"0"-5"-135"-15,0 8-125 16,-1-3-86-16,0 0-20 16,0 4-10-16,-1 16-4 0,-7 31-7 15,8-29-1-15,4-5 9 16,1-2 8-16,8 1 12 15,3-6 17-15,3-5 8 16,4-3-1-16,0-6 2 16,-7-7-13-16,0-1-8 15,-1-3-3-15,-7-4-5 16,4 5 9-16,-8-5 10 16,-2 1 5-16,-1 2-4 15,-5 4-15-15,2 6-33 16,-3 2-19-16,4 14-12 15,-3-2 1-15,6 9 10 16,1 5 9-16,8-5 9 16,3-1 1-16,5-1 2 15,5-3 3-15,2-6 28 16,2-3 9-16,-4-11 28 16,-1-2 16-16,-6-7-1 0,-1 1-3 15,-9-2-25-15,-3-1-33 16,-5 4-117-16,-4 3 70 15</inkml:trace>
  <inkml:trace contextRef="#ctx0" brushRef="#br0" timeOffset="138457.0985">16700 7731 953 0,'1'0'418'0,"1"4"-204"16,2 13-123-16,0 9-37 15,2 22-17-15,0 7 1 16,-1 6-4-16,-1-3 3 15,-1-12-1-15,2-5-2 16,0-16-8-16,-1-5-3 16,0-10-1-16,1-4 24 15,0-6-95-15,-1-1-73 0</inkml:trace>
  <inkml:trace contextRef="#ctx0" brushRef="#br0" timeOffset="138668.1698">16504 7974 1057 0,'-2'0'445'0,"5"-1"-265"16,7 1-44-16,9 0-39 16,8 3-16-16,14-1-1 15,9-1-6-15,11-2-32 16,1 0-6-16,-5-2-18 15,-6-2-6-15,-8 1-36 16,-5-2-75-16</inkml:trace>
  <inkml:trace contextRef="#ctx0" brushRef="#br0" timeOffset="139428.5575">17455 7978 784 0,'-3'3'395'0,"1"4"-84"0,6 5-169 16,6 2-18-16,14-1-11 15,0 0-11-15,9-7-30 16,-3-5-6-16,-5-6-12 16,-2-5-6-16,-3-3-3 15,-8 2-2-15,-5-6-5 16,-4-1-3-16,-14 1-9 15,0-7-6-15,-14 1-14 16,-6 0-6-16,1 9-16 16,-4 10-8-16,-1 15-1 15,3 6-1-15,-5 12 6 16,2 4 3-16,15 8-4 16,8-1 2-16,17 0 6 15,10 2 5-15,14-8 15 16,5-1 7-16,7-8 4 15,-2-8 1-15,-2-11-2 0,-1-4-2 16,5-11-15-16,2-7-49 16,0-5-215-16</inkml:trace>
  <inkml:trace contextRef="#ctx0" brushRef="#br0" timeOffset="139689.9001">17708 7676 668 0,'2'-1'351'0,"3"-2"-62"15,8 3-91-15,8 3-64 16,8-2-3-16,7-1-37 15,3 0-28-15,3-4-37 16,-1 2-10-16,-9-1-66 16,-7-2-78-16</inkml:trace>
  <inkml:trace contextRef="#ctx0" brushRef="#br0" timeOffset="139924.2022">18161 7573 723 0,'-1'-4'416'15,"1"-1"-71"-15,-1 0-140 0,1 3-124 16,0 1-52-16,-1 1 18 15,0 0-102-15,0 0-140 16,1 0-145-16</inkml:trace>
  <inkml:trace contextRef="#ctx0" brushRef="#br0" timeOffset="140096.8844">18181 7679 340 0,'4'14'247'0,"-2"15"32"15,1 5-25-15,-3 5-51 16,-5 4-25-16,-5 3-27 15,-6-4-19-15,-2-7-19 16,-3-7-9-16,3-9-28 16,1-1-15-16,2-9-21 15,4-3-4-15,-2-6-7 16,-1-12-18-16,3-5-87 16,-2 0-76-16</inkml:trace>
  <inkml:trace contextRef="#ctx0" brushRef="#br0" timeOffset="140444.28">18372 7486 743 0,'4'0'364'0,"1"3"-138"16,-1-3-59-16,-4 0-60 15,-1 0-11-15,0 0-15 16,-3 12-10-16,-11 30-31 16,11-31-13-16,3 4-8 15,4 1-3-15,9 1-2 16,3 3 0-16,4-7 4 15,2 0 2-15,-3-8 3 16,-1-4 3-16,0 0-2 16,-3-6-11-16,-4 0-84 15,3-2-60-15,-6-4-321 16</inkml:trace>
  <inkml:trace contextRef="#ctx0" brushRef="#br0" timeOffset="140682.1416">18566 7468 640 0,'-1'-2'391'0,"-1"-3"-53"16,1 7-110-16,-1-2-47 15,1 0-74-15,0 0-30 16,0 1-34-16,-8 22-3 16,-9 36 0-16,16-25-3 15,2 3-13-15,0-1-7 0,2-2-8 16,-2-3 0-16,-2-5 2 15,0-2 2-15,2-7 2 16,1-2-17-16,4-5-111 16,-1-6-77-16</inkml:trace>
  <inkml:trace contextRef="#ctx0" brushRef="#br0" timeOffset="141273.7014">18694 7629 861 0,'-6'-2'429'0,"-3"1"-159"0,1 2-87 15,1 10-95-15,3 4-32 16,4 7-26-16,4 3-3 16,6 3-13-16,5-4-5 15,0-2-1-15,2-4 3 16,-1-7 7-16,-1-3 6 0,2-11 7 16,1-2 0-16,4-8-2 15,-2-3-4-15,-3-2-5 16,-1-1 1-16,-4-2-5 15,-3-1 0-15,-4 3 7 16,-3 3 3-16,-4 7 0 16,1 4-2-16,-3 5-23 15,1 4-7-15,2-4-7 16,-1 0 0-16,1 0 9 16,1 12 1-16,11 33 3 15,0-27 0-15,2-2 0 16,3 0 2-16,1-2 3 15,3-3 2-15,-6-8 9 16,1-3 5-16,0-8 31 16,-4-5 20-16,6-5 43 15,-5 0 20-15,-5-8 5 0,-1 3-4 16,-6-1-25-16,-3 0-23 16,1 9-43-16,-3-3-15 15,1 8-28-15,3 1-2 16,1-4-42-16,1 7-47 15,3 3 6-15</inkml:trace>
  <inkml:trace contextRef="#ctx0" brushRef="#br0" timeOffset="191904.1791">6957 9142 865 0,'3'-2'394'0,"14"-3"-160"16,9 1-40-16,20-2-49 16,10-1-18-16,15 2-47 15,0 1-19-15,-5 3-27 16,-14 1-9-16,-20 2-66 15,-6 3-70-15,-12 1-430 16</inkml:trace>
  <inkml:trace contextRef="#ctx0" brushRef="#br0" timeOffset="192147.5393">7026 9279 994 0,'3'2'422'16,"9"2"-217"-16,5-3-2 16,12 3-45-16,10-2-19 0,18-3-58 15,4-1-27-15,5-5 8 16,-9 3-73-16,-10 1-294 15</inkml:trace>
  <inkml:trace contextRef="#ctx0" brushRef="#br0" timeOffset="192528.9676">8047 8700 918 0,'-23'16'442'0,"-17"10"-195"16,-5 24-79-16,5 11-42 15,6 16-61-15,9 8-22 16,18 2-25-16,6 3-7 0,19-3-10 16,5-5 1-16,10-14 3 15,3-15 3-15,6-17-9 16,6-6-39-16,-2-16-151 15,4-3-157-15</inkml:trace>
  <inkml:trace contextRef="#ctx0" brushRef="#br0" timeOffset="192989.489">8326 9201 692 0,'3'-8'368'0,"2"-7"-103"16,0-5-75-16,2 0-21 16,-2-6-35-16,-3-3-15 15,0 3-23-15,-2 11-16 31,0 7-19-31,0 1-9 0,-2-13-34 0,2 9-12 16,0 12-18-16,0 15-6 16,1 11 3-16,-1 5 5 15,6 8 2-15,-4-1 3 16,4 5 3-16,-3 1 2 0,-2-3 5 16,-3-2 3-16,-6-6 5 15,2-7 4-15,-9-5 3 16,3-7-1-16,-6-3 3 15,0-4-2-15,4-8-4 16,1 1-2-16,9-3-16 16,4-2-7-16,10 1-10 15,7 1-4-15,4 2 8 16,2 0 3-16,5 2 38 16,0-2-66-16,2 0-137 15,0 0-198-15</inkml:trace>
  <inkml:trace contextRef="#ctx0" brushRef="#br0" timeOffset="193315.5619">8830 9063 777 0,'-1'-6'455'15,"1"-2"-54"-15,0 7-114 0,-1 8-143 16,-1 5-42-16,5 15-59 16,-2 6-8-16,6 13-12 15,1 5-4-15,-1 4-5 16,2-2 1-16,-3-9 2 15,6-5-1-15,-7-11 2 16,0-7-13-16,0-12-91 16,-5 0-58-16,-4-13-307 15</inkml:trace>
  <inkml:trace contextRef="#ctx0" brushRef="#br0" timeOffset="193462.0223">8709 9249 899 0,'-1'0'454'0,"2"2"-142"16,5-2-60-16,-6 0-113 0,19 4-38 16,47 15-51-16,-23-9-23 15,2-3-8-15,4-5-55 16</inkml:trace>
  <inkml:trace contextRef="#ctx0" brushRef="#br0" timeOffset="193971.9606">9333 9323 774 0,'4'3'376'0,"7"2"-120"15,3 1-93-15,9-1-48 16,4-2-23-16,6-5-28 15,-2-5-11-15,-5-8-16 16,0-4-3-16,-11 1-1 16,-4-4-1-16,-7 1-2 0,-8 2-1 15,-3-1-2-15,-5 1 2 16,-10 2-4-16,-1 6-6 16,-5 6-19-16,1 6-13 15,0 13-11-15,1 5-1 16,7 8 16-16,-2 6 9 0,13 6 24 15,2 2 14 1,5 1 11-16,8-2 2 0,6-5 4 16,6-6-8-16,15-9-9 15,0-7-2-15,10-11-46 16,4-7-49-16,1-16-554 16</inkml:trace>
  <inkml:trace contextRef="#ctx0" brushRef="#br0" timeOffset="194302.9193">9623 8862 1038 0,'6'0'437'16,"8"2"-255"-16,6 1-26 15,6-2-69-15,-2 0-31 0,5 0-39 16,1-3 9-16,-2 1-172 16</inkml:trace>
  <inkml:trace contextRef="#ctx0" brushRef="#br0" timeOffset="194503.2928">9986 8721 723 0,'-2'-2'443'0,"-2"-6"-30"16,-1 2-190-16,1 4-143 16,1 1-52-16,3 1-53 15,0 0-49-15,0 0-161 0,0 0-157 16</inkml:trace>
  <inkml:trace contextRef="#ctx0" brushRef="#br0" timeOffset="194690.8062">9995 8861 429 0,'0'15'261'16,"0"20"10"-16,-2 5-38 16,-3-3-62-16,-2-1 7 0,-7-5-37 15,1-5-14-15,-3-5-32 16,-4-5-17-16,3-1-23 15,-4-1-11-15,1-10-12 16,1 1-7-16,0-11-45 16,6-3-53-16,3-2-209 15</inkml:trace>
  <inkml:trace contextRef="#ctx0" brushRef="#br0" timeOffset="194993.1435">10121 8671 579 0,'6'0'334'0,"3"4"-20"15,2 2-136-15,-3 6-59 16,-6 0-21-16,0 4-24 0,-2 3-12 15,0 2-15-15,3 2-5 16,-1-3-7-16,4 2-6 16,6-1-8-16,1-4-5 15,3-3-3-15,-2-6-1 16,-3-7-18-16,5-1-38 0,1-5-114 16,0-6-68-16,-4-5-187 15</inkml:trace>
  <inkml:trace contextRef="#ctx0" brushRef="#br0" timeOffset="195164.1196">10308 8704 643 0,'-1'-8'356'0,"-1"-7"-58"16,-4 4-44-16,5 9-88 15,1 4-35-15,0 7-52 16,0 5-23-16,1 6-19 16,0 5 5-16,-3 10 7 15,1 5 0-15,-1 7-6 16,-2-1-4-16,6-7-20 15,-1-2-2-15,-2-14-1 16,3-2-50-16,2-7-170 16</inkml:trace>
  <inkml:trace contextRef="#ctx0" brushRef="#br0" timeOffset="195615.9565">10458 8834 968 0,'0'7'384'16,"1"9"-255"-16,3 4-15 0,0 5-40 16,2 2-20-16,3-4-30 15,3-1-5-15,-3-6-3 16,4-6 1-16,0 0 7 15,1-9 4-15,6-5 2 16,-2-3 1-16,0-11-6 16,-1 0-2-16,-4-8-3 15,-5 0 0-15,-4-1-4 16,-4 2-3-16,1 11 6 16,-1 4-3-16,-3 11-9 15,1 6-2-15,-3 8-12 16,4 5-3-16,3 2 6 15,6 5 1-15,7-2 14 16,-1-8 12-16,7 2 20 16,0-5 18-16,-4-11 26 15,-1-3 19-15,-6-11 11 16,0-7-10-16,-3-5-30 16,0 0-29-16,-4-3-76 0,-3-1-58 15,-3 5-314-15</inkml:trace>
  <inkml:trace contextRef="#ctx0" brushRef="#br0" timeOffset="196018.2918">11003 8643 1037 0,'11'14'409'0,"16"22"-293"16,4 13-31-16,10 28-16 15,-3 8-10-15,-9 5-1 0,-11 3-5 16,-24-2-27-16,-12 1-3 16,-21-6 0-16,-6-12 2 15,3-15 1-15,1-14 0 16,8-12-3-16,4-9-12 15,4-13-292-15</inkml:trace>
  <inkml:trace contextRef="#ctx0" brushRef="#br0" timeOffset="196487.8353">11719 9119 735 0,'3'-7'423'0,"5"-5"-83"16,-8 8-145-16,2 3-47 15,-2 8-62-15,-1-7-21 16,1 11-10-16,3 55-6 16,3-17-17-16,-3 5-5 15,-3-1-7-15,0-6 1 0,0-11-2 16,-3-7-10-16,5-13-105 16,1-1-119-16</inkml:trace>
  <inkml:trace contextRef="#ctx0" brushRef="#br0" timeOffset="196657.3713">11476 9270 893 0,'2'-4'445'16,"6"-2"-157"-16,20 2-70 15,10 3-24-15,20 5-29 16,4 5-19-16,11 0-53 15,-4-1-20-15,-7-4-33 0,-3-4-60 16</inkml:trace>
  <inkml:trace contextRef="#ctx0" brushRef="#br0" timeOffset="197538.1122">12414 9205 771 0,'-11'-13'378'0,"-10"-10"-125"0,3-5-48 16,11 0-73-16,7 1-35 15,8-3-49-15,9 3-6 16,10 1 5-16,3 2 1 16,8 7-4-16,1 6-9 15,5 15-28-15,-2 13-11 16,-6 16-11-16,-5 6-1 16,-17 11 7-16,-8 4 5 15,-26 7 8-15,-14 5 4 16,-16-2 6-16,-6-5 1 15,4-12 0-15,3-11 2 0,9-20 5 16,5-10 3-16,11-21 2 16,6-6-5-16,7-11-12 15,7-1-7-15,9 3-3 16,7 2 1-16,10 10 1 16,2 7-1-16,3 11-6 15,4 5-5-15,0 14-1 16,-1 8 2-16,-5 6 6 15,1 3-18-15,0 0-124 16,-1-4-41-16</inkml:trace>
  <inkml:trace contextRef="#ctx0" brushRef="#br0" timeOffset="197880.6538">13200 8764 782 0,'-10'-1'396'0,"-8"1"-121"15,-9 10-90-15,-10 20-109 16,-2 15 0-16,0 24-15 16,1 9-9-16,17 16-3 15,11 3-28-15,18 5-21 16,15 0-1-16,13-18 3 16,4-10 4-16,9-24 5 15,-5-12 4-15,-1-13-15 16,-1-7-43-16</inkml:trace>
  <inkml:trace contextRef="#ctx0" brushRef="#br0" timeOffset="199126.1068">13452 9276 934 0,'1'2'358'0,"10"5"-242"15,6 2-48-15,14 3-37 16,5-2 2-16,2-5-7 16,-3-4-1-16,-1-7 5 15,-5-3 2-15,-12-5-1 16,-1-2 3-16,-14 0 7 16,-6 0 5-16,-11 1 7 15,-8 0 0-15,-6 5-16 16,-1 3-15-16,-3 8-22 15,-1 7-8-15,-2 10-6 16,4 4 0-16,8 8-1 0,5 5-2 16,19 2 15-16,10 2 3 15,16-2 10-15,4-3 4 16,11-6-5-16,1-6 1 16,0-8 3-16,-1-9 2 15,-2-11-61-15,2-8-91 16</inkml:trace>
  <inkml:trace contextRef="#ctx0" brushRef="#br0" timeOffset="199375.6752">13681 8975 883 0,'8'0'351'15,"11"4"-227"-15,16-1-51 16,8 2 0-16,6-4-24 16,3-1-12-16,-4-3-27 15,-3-2-73-15</inkml:trace>
  <inkml:trace contextRef="#ctx0" brushRef="#br0" timeOffset="199577.3199">14160 8793 1087 0,'0'-7'471'0,"-1"-7"-244"0,-3 5-134 16,4 2-40-16,0 5-50 16,3 2 3-16,-3 0-149 15,0 0-184-15</inkml:trace>
  <inkml:trace contextRef="#ctx0" brushRef="#br0" timeOffset="199798.8696">14158 8866 435 0,'0'18'261'15,"0"12"-35"-15,-2 9-106 16,4 5-23-16,0 0-33 16,-1-2-4-16,-4-7-11 15,-8-3 14-15,-3-9 4 16,2-3-7-16,-9-5 8 15,0-5-15-15,-5-9-14 16,-4-3 5-16,8-10-92 0,2-3-67 16</inkml:trace>
  <inkml:trace contextRef="#ctx0" brushRef="#br0" timeOffset="200416.5388">14328 8753 902 0,'-6'5'370'0,"-6"10"-224"0,-2 6-51 16,4 11-43-16,3 4-8 15,8 2-10-15,7-1-8 16,6-9-7-16,5-9 1 16,5-12 12-16,3-7 10 15,1-9 6-15,-2-5 1 16,-5-9-7-16,-1-1-6 16,-9-6-7-16,-3 1 4 15,-7 3 7-15,-2-1-1 16,-3 11-7-16,-1 6-12 0,-1 8-36 15,2 8-8-15,-1 11-7 16,3 5 4-16,4 8 15 16,4 1 5-16,8 1 5 15,6-6 1-15,4-4 4 16,3-6 4-16,-2-10 23 16,-2-3 5-16,-4-10 41 15,-3-6 10-15,-7-9 0 16,-2-4-1-16,-3-5-38 15,-6 1-14-15,-1-1-44 16,-3 2-59-16,4 10 98 16</inkml:trace>
  <inkml:trace contextRef="#ctx0" brushRef="#br0" timeOffset="200767.279">14933 9120 1032 0,'0'5'435'0,"0"10"-239"16,0 7-62-16,4 19-62 15,1 9-16-15,0 16-28 16,2-2-4-16,0-7-4 16,-1-10 1-16,-2-21 1 15,0-4-9-15,-3-14-72 16,0-3-52-16,-2-10-253 15</inkml:trace>
  <inkml:trace contextRef="#ctx0" brushRef="#br0" timeOffset="200909.9176">14758 9352 637 0,'-1'-1'428'0,"-4"-1"-4"15,14 2-209-15,11-2-55 16,19 0-83-16,12 2-18 15,16-1-41-15,1 1-9 16</inkml:trace>
  <inkml:trace contextRef="#ctx0" brushRef="#br0" timeOffset="201444.5183">15574 9349 549 0,'3'8'278'0,"9"9"-66"0,1 0-44 16,8-3-39-16,8-4-19 15,2-8-43-15,1-5-10 16,0-9-23-16,-6-3-3 15,-11-6-2-15,-4 1 1 16,-12-2 1-16,-7 0 1 16,-17-1 12-16,-4-1-1 15,-8 7-11-15,4 5-10 0,4 19-23 16,-4 6-8 0,6 18 2-16,-3 5 8 0,12 10 8 15,10 4 6-15,14-1 5 16,11 0-1-16,9-16 1 15,4-3-2-15,11-13 4 16,4-8 2-16,3-6 8 16,3-10-36-16,-2-10-127 15,-2-5-165-15</inkml:trace>
  <inkml:trace contextRef="#ctx0" brushRef="#br0" timeOffset="201694.2081">15856 9000 801 0,'2'3'340'16,"6"-1"-139"-16,6 4-78 15,17-3-31-15,5 1 1 16,9-2-38-16,1-2-17 16,-6-2-18-16,-7 1-27 15,-5-3-225-15</inkml:trace>
  <inkml:trace contextRef="#ctx0" brushRef="#br0" timeOffset="201903.6137">16342 8884 889 0,'-1'-8'433'16,"-1"-5"-118"-16,5 4-241 15,2 1-42-15,2 6-31 16,-1 1 24-16,-2 1-163 15,-4 3-202-15</inkml:trace>
  <inkml:trace contextRef="#ctx0" brushRef="#br0" timeOffset="202105.6261">16319 8976 734 0,'-3'14'378'0,"-4"14"-91"16,6 9-155-16,0 1-24 15,1 3-19-15,0 1 1 16,-5-5-19-16,-2-7-5 0,-6-6-12 16,-2-7-8-16,-4-8-7 15,-2 0-4-15,-4-7-10 16,2-4-16-16,1-9-90 16,3-5-94-16</inkml:trace>
  <inkml:trace contextRef="#ctx0" brushRef="#br0" timeOffset="202513.6403">16523 8709 550 0,'11'-4'366'0,"7"-3"-15"15,4 5-167-15,0 2-60 16,-3 6-69-16,2 1-13 16,-5 3-25-16,-5-1-3 15,-5 2-1-15,-6-1 0 16,-10 0 2-16,1 0 1 15,2-3-7-15,3-4-3 0,12 2-6 16,2 0-2-16,13 6-3 16,1 3 0-16,-2 6 0 15,1 5 0 1,-15 2 7-16,-8 1 5 0,-15-3 11 16,-9-3 3-16,-8-3 1 15,0-2-1-15,4-10-7 16,7 0-44-16,11-7-173 15</inkml:trace>
  <inkml:trace contextRef="#ctx0" brushRef="#br0" timeOffset="202964.5179">16909 8853 623 0,'-3'3'316'0,"-4"8"-95"0,-2 6-91 15,-2 7-67-15,7 3-17 16,3-1-3-16,3 0-3 16,8-7 8-16,2-5 6 15,4-7 11-15,4-4 5 16,-2-7-10-16,2-2-8 15,-4-9-15-15,-1 1-11 0,-5-5-4 16,-3 0 0-16,-1 3-2 16,-6 1 1-16,0 8-14 15,-1 5-9-15,-5 8-12 16,4 4-6-16,-1 6 6 16,1 3 5-16,6 1 7 15,4-1 2-15,8-4 18 16,-1-3 10-16,2-8 39 15,0-2 11-15,-4-5 5 16,3-4-1-16,-5-6-21 16,-3-2-9-16,-4-6-20 15,-3-3-14-15,0 2-109 16,1 2-79-16</inkml:trace>
  <inkml:trace contextRef="#ctx0" brushRef="#br0" timeOffset="203216.4209">17339 8679 897 0,'9'2'456'16,"15"13"-114"-16,3 10-126 15,3 31-57-15,0 16-28 0,-5 16-34 16,-5 3-28-16,0-4-37 15,-7-6-6-15,-12-4-6 16,-2-1-1-16,-11-12-1 16,-3-5 7-16,-3-13 0 15,-7-4 2-15,-8-15 0 16,-2-1-45-16,2-11 364 16</inkml:trace>
  <inkml:trace contextRef="#ctx0" brushRef="#br0" timeOffset="203715.0702">18210 9010 1058 0,'0'0'473'16,"3"0"-231"-16,1 17-128 15,-1 8-50-15,4 17-30 16,-1 5-3-16,0 7-6 16,-3 2-3-16,-2-6 1 15,3-5 0-15,-1-11-54 16,1-9-53-16,-1-15-244 16</inkml:trace>
  <inkml:trace contextRef="#ctx0" brushRef="#br0" timeOffset="203935.8407">18063 9198 730 0,'7'-7'386'0,"3"-6"-92"0,8 7-127 15,4 2-24-15,9 4-34 16,8 2-18-16,12 1-28 15,6 3-11-15,4-4-27 16,-1 1 22-16,-11-1-124 16,-6-2-88-16</inkml:trace>
  <inkml:trace contextRef="#ctx0" brushRef="#br0" timeOffset="204439.578">18977 9036 910 0,'4'-8'395'16,"16"-8"-204"-16,-1-1-39 16,18 2-40-16,8 0-5 15,2 10-26-15,4-2-10 0,-6 12-33 16,-6 5-21-16,-6 5-15 16,-9 2-2-16,-16 3-3 15,-7 4 0-15,-15-4 3 16,-7-1 4-16,-3 0 6 15,0-9 1-15,10 1-4 16,6 0-4-16,12-4-4 16,7 1-1-16,9 4 2 15,1-2-4-15,5 9-1 16,-1 5-1-16,-2 5 0 16,-2 4 5-16,-15 0 2 15,-6 2 3-15,-15-3 18 16,-8-1 9-16,-15-4 22 15,-8-4 7-15,-7-10-4 16,0-3-4-16,7-11-16 16,6-4-8-16,16-4-69 15,10-6-65-15</inkml:trace>
  <inkml:trace contextRef="#ctx0" brushRef="#br0" timeOffset="205038.6068">19650 9256 673 0,'2'5'354'16,"-1"0"-88"-16,7-2-103 16,6 2-10-16,8-5-35 0,6 0-17 15,8 0-35-15,-3-6-14 16,-2-2-22-16,-3 0-8 16,-12-4-3-16,-2 3 0 15,-14 0 1-15,0-2-4 16,-10 7-11-16,-6-3-6 15,-8 3-11-15,-7 3-1 16,-7 4 1-16,0 4 2 16,-1 6 2-16,5 3 0 0,8 5-2 15,0 3 0-15,17 5 9 16,9 4 5-16,9 0 15 16,13 0 5-16,11-5 4 15,2-4 0-15,13-8-2 16,0-6-1-16,2-14-17 15,-2-4-38-15,-6-13-150 16,-8-5-183-16</inkml:trace>
  <inkml:trace contextRef="#ctx0" brushRef="#br0" timeOffset="205376.4621">19983 8871 831 0,'5'-1'392'0,"13"0"-133"16,6-1-69-16,11-3-47 16,6 2-24-16,2-1-49 15,1 0-20-15,0 1-25 16,-5 1-10-16,-9-1-42 16,-1 1-52-16,-11 2-161 15,-8 2-284-15</inkml:trace>
  <inkml:trace contextRef="#ctx0" brushRef="#br0" timeOffset="205584.0937">20506 8757 899 0,'4'-7'447'0,"-2"-4"-164"0,-1 2-86 16,-1 3-118-16,1 3-43 16,-1 3-41-16,0 0-19 15,0 0-121-15,0 0-110 16</inkml:trace>
  <inkml:trace contextRef="#ctx0" brushRef="#br0" timeOffset="205779.5953">20534 8863 553 0,'1'16'271'0,"-1"19"-68"16,0 5-38-16,0 2-57 16,-4-4 26-16,-2-1-6 15,-7-7 3-15,-4-7-8 16,3-1-26-16,0-7-34 16,2-5-14-16,-5-3-13 15,2-6-2-15,-2-8-7 16,-1-1-13-16,5-9-68 15,-1-3-52-15,8 0-221 16</inkml:trace>
  <inkml:trace contextRef="#ctx0" brushRef="#br0" timeOffset="206210.3143">20781 8823 728 0,'-1'-14'358'16,"-1"-15"-130"-16,2 2-42 15,7 4-72-15,4 2-22 0,4 7-19 16,7 2 3-16,0 7-2 15,-4 3-9-15,9 7-25 16,-9 5-18-16,0 4-19 16,1 2-3-16,-19 2 0 15,0-1 2-15,-16 6 2 16,-4 1 2-16,-8 3 2 16,-2-2-1-16,4-4 0 15,1-1 0-15,11-8-3 16,1 1-1-16,11-2-3 15,5-3 6-15,11 2 11 16,5-3 5-16,8-2 4 16,2 2-4-16,1-4-9 15,5 1-3-15,-7-4-43 16,-1-2-65-16,-3 1-455 16</inkml:trace>
  <inkml:trace contextRef="#ctx0" brushRef="#br0" timeOffset="206690.538">21137 8807 781 0,'0'-3'446'0,"-1"-1"-93"15,-1 4-161-15,0 0-56 0,1 0-77 16,0 0-20-16,-5 11-15 15,-12 44-1-15,20-28-1 16,6 2-1-16,6-4-1 16,-1-3 1-16,11-8 9 15,3-5 6-15,0-10 6 16,4-5 1-16,-6-6-3 16,-4-6-4-16,-4-1-7 15,-6-4 1-15,-7 0 22 16,-1 1 5-16,-6 3-1 15,1 9-4-15,-2 5-43 16,-2 5-11-16,4 10-16 16,-2 1-1-16,4 11 7 15,4 3 4-15,6 0 7 16,-1 0 1-16,7-7 4 16,2-1 2-16,-3-10 12 15,2-5 3-15,1-8 27 16,-1-8 23-16,-1-4 22 0,-4-9 14 15,-5-4-3-15,-1 0-19 16,-5 7-42-16,0 4-15 16,-5 6-39-16,-3 3-43 15,1 3-708-15</inkml:trace>
  <inkml:trace contextRef="#ctx0" brushRef="#br0" timeOffset="233172.7857">6905 10755 547 0,'0'1'338'0,"2"4"3"16,4-3-139-16,-6-2-97 15,23 7-9-15,50 12-24 16,-19-11-18-16,10-4-22 15,4-4-8-15,-1-3-58 16,-1-4-120-16</inkml:trace>
  <inkml:trace contextRef="#ctx0" brushRef="#br0" timeOffset="233374.2073">6982 11008 829 0,'5'3'357'0,"12"6"-145"0,6-3-68 16,15-1-12-16,7-5-21 16,9 0-50-16,4 1-16 15,-4 0-87-15</inkml:trace>
  <inkml:trace contextRef="#ctx0" brushRef="#br0" timeOffset="234038.7157">7874 10994 669 0,'3'4'291'0,"9"8"-112"16,3 2-53-16,8-3-27 16,6 0 1-16,1-4-38 15,4-6-10-15,0-7-21 16,-6-6-6-16,-5-7-4 16,-2-1-1-16,-13-3 1 15,0 1 1-15,-16 4 8 16,-1 1 20-16,-11 5 21 15,-5 5 8-15,-2 4 0 16,-7 3-22-16,1 7-29 16,1 9-15-16,5 11-18 15,4 7-7-15,5 10-4 16,6-1 0-16,10 6 13 16,0-3 5-16,12-5 15 15,5-4 5-15,8-12 0 16,13-5-1-16,11-12-9 0,-2-3-1 15,9-6-13-15,1-7-49 16,-5-6-206 0</inkml:trace>
  <inkml:trace contextRef="#ctx0" brushRef="#br0" timeOffset="234312.5642">8112 10635 953 0,'7'3'400'0,"12"0"-243"15,10 3-10-15,19-3-48 16,0-3-34-16,2 0-36 16,-4 0-22-16,-9 0-232 15</inkml:trace>
  <inkml:trace contextRef="#ctx0" brushRef="#br0" timeOffset="234563.5877">8548 10427 991 0,'0'0'524'0,"-1"-5"-113"0,-2 5-235 15,3 0-58-15,-1-1-77 16,1 0-30-16,0-1-69 16,0 2-69-16,0 0-400 15</inkml:trace>
  <inkml:trace contextRef="#ctx0" brushRef="#br0" timeOffset="234803.0788">8612 10572 543 0,'3'15'351'16,"-3"11"-17"-16,0 7-140 15,0 2-41-15,-3 2-46 16,1 4-13-16,-5-3-10 16,0-3-5-16,-6 1-9 15,-2-8-10-15,-5-7-10 0,-3-3-4 16,-2-13-10-1,0-5-4-15,3-15-30 16,1-8-29-16,5-9-66 0,5-1-51 16,8-2-192-16</inkml:trace>
  <inkml:trace contextRef="#ctx0" brushRef="#br0" timeOffset="235265.8809">8836 10523 587 0,'-12'-12'372'16,"-8"-13"-29"-16,3-2-154 15,8-1-42-15,7 2-63 16,2 6-10-16,10 3-10 16,0-1 0-16,3 9-8 15,4 2-8-15,1 11-21 16,4 5-11-16,-1 7-2 16,-1 5-1-16,-9 3 3 0,-8 0 1 15,-6 4 0-15,-12 2 0 16,-8-4-3-16,0 4-2 15,-4-4-2-15,5-4-1 16,7-3-2-16,-1-5-1 16,6-6-5-16,4 0-2 15,5-4-6-15,4-2 0 16,10 4-1-16,2-2 3 16,5 1 4-16,3 3 0 15,2-1 1-15,3 2 1 0,3-1-22 16,-5-2-55-16,1 1-195 15</inkml:trace>
  <inkml:trace contextRef="#ctx0" brushRef="#br0" timeOffset="235792.0922">9069 10505 709 0,'-4'-2'384'0,"1"0"-83"15,-1-1-74-15,3 3-95 16,0 0-33-16,0 1-43 0,-2 20-4 16,-4 33-13-16,7-31-9 15,4 5-15-15,3-2-5 16,2-5-4-16,7-4 1 15,5-9 1-15,2-5 4 16,5-9 9-16,-5-2 3 16,-1-11 3-16,-1 1 0 15,-6-5-5-15,-4 1 2 0,-4 4-4 16,-6-3-4-16,-3 8 25 16,-2 3-3-16,0 8-8 15,-1 2-3-15,2 8-36 16,3 0-7-16,1 4 2 15,5 3 3-15,6-2 7 16,-1 2 1-16,5-1 2 16,-1-4 1-16,3-1 1 15,3-4 1-15,-4-10 6 16,3-1 3-16,-6-11 7 16,2 1 5-16,-4 1 9 15,-3-4 9-15,-9 0 6 16,-3 0-2-16,-1-2-11 15,-3 5-14-15,3 0-45 16,-2 3-53-16,-1 6-111 16</inkml:trace>
  <inkml:trace contextRef="#ctx0" brushRef="#br0" timeOffset="238810.5369">9953 10352 835 0,'-16'8'357'0,"-22"16"-200"0,-1 9-39 16,-4 23-39-16,-2 11-16 16,4 22-9-16,-3 16 1 15,14 14-18-15,10 0-7 16,27-3-16-1,13-10-11-15,21-13-3 0,10-8 0 16,1-23 3-16,1-12 2 16,-1-24-14-16,1-11-91 15</inkml:trace>
  <inkml:trace contextRef="#ctx0" brushRef="#br0" timeOffset="239410.3473">10305 11065 902 0,'0'11'372'16,"2"12"-219"-16,6 3-36 0,14-3-44 16,1-3-19-16,10-6-26 15,4-10-5-15,-1-6-2 16,1-6 0-16,-5-9 2 16,-3-3 1-16,-9-5 4 15,-8-1-1-15,-12 0 3 16,-8-2-2-16,-12 5-5 15,-5 3-1-15,-5 9-10 16,-2 6-4-16,-3 16-8 16,1 5-3-16,3 9-8 15,3 7 1-15,6 5-1 16,6 4 0-16,13 5 6 16,3-2 5-16,15-4 5 15,11-2 5-15,10-13 2 16,6-3-1-16,6-12 1 15,-4-10-6-15,5-9-113 16,2-8-137-16</inkml:trace>
  <inkml:trace contextRef="#ctx0" brushRef="#br0" timeOffset="239671.0209">10720 10515 1177 0,'-3'-3'505'0,"3"1"-286"16,-2 3-74-16,1-1-99 15,1 0-28-15,0 0-50 16,0 0-58-16</inkml:trace>
  <inkml:trace contextRef="#ctx0" brushRef="#br0" timeOffset="239862.4742">10732 10609 653 0,'3'11'370'0,"0"15"-62"16,1 5-128-16,-1 3-26 16,-5 3-50-16,-3-2-27 15,-5-8-27-15,1-1-12 16,-6-10-3-16,-6-9-21 16,0-12-74-16,-4-11-56 15,5-8-181-15</inkml:trace>
  <inkml:trace contextRef="#ctx0" brushRef="#br0" timeOffset="240292.8496">11047 10625 870 0,'-11'-5'378'0,"-17"-13"-197"15,4-1-60-15,3-5-57 16,3-4-20-16,11 1-22 16,4 0-4-16,8 7 11 15,5 3 13-15,8 8 8 16,1 3 0-16,5 6-17 0,4 7-17 15,-5 7-11-15,-1 6 0 16,-13 6 9-16,-8 1 4 16,-17 7 3-1,-7 1-2-15,-7-2-5 0,1-1-2 16,10-11-3-16,4-2 0 16,8-9-7-16,3-3-2 15,6 0-3-15,5 0-1 16,7 3 1-16,5 1 2 15,9-1 1-15,2 0 0 0,5 0-79 16,2-1-59-16</inkml:trace>
  <inkml:trace contextRef="#ctx0" brushRef="#br0" timeOffset="240717.2542">11273 10574 1097 0,'0'0'492'0,"0"5"-249"16,-3-1-77-16,3-4-101 15,-2 0-20-15,1 19-18 16,0 35-11-16,5-25-8 16,1-2-2-16,8-6 0 15,-5-4 1-15,5-10 3 16,0-4 2-16,-3-10 3 0,6-7 1 15,-2-7 0-15,-3-4 1 16,-1 1 0-16,-5 2 0 16,-1 4-1-1,-3 5-3-15,-1 6-10 0,-2 2-7 16,-3 11-12-16,3 5-2 16,3 8 1-16,1 4 6 15,9 1 4-15,0-1 3 0,5-3 2 16,4-5 2-16,6-7 1 15,3-5 5-15,-2-7 9 16,-1-8 18-16,-8-10 40 16,-5-1 9-16,-3-2-2 15,-5-2-16-15,-7 7-53 16,-5 0-47-16,0 4 302 16</inkml:trace>
  <inkml:trace contextRef="#ctx0" brushRef="#br0" timeOffset="241156.3647">11792 10960 1244 0,'-1'4'504'0,"-3"5"-308"16,-3 5-46-16,6 17-65 16,0 1-14-16,1 11-34 15,0 0-15-15,0-3-11 16,0 1 0-16,0-6-51 15,-1-2-97-15,5-8-196 16</inkml:trace>
  <inkml:trace contextRef="#ctx0" brushRef="#br0" timeOffset="241332.5681">11613 11138 1154 0,'7'0'486'0,"8"1"-270"16,9 0-119-16,11 0-29 16,6-1-33-16,4-2-12 15,10 1-42-15,-1-1-84 0</inkml:trace>
  <inkml:trace contextRef="#ctx0" brushRef="#br0" timeOffset="241716.9442">12296 11130 1277 0,'0'3'493'0,"3"5"-348"15,8 2-57-15,8-2-46 16,8 0-5-16,5-6-15 15,0-1 0-15,-2-5 3 16,-6-3-1-16,-9-10 4 0,0 1 0 16,-11-2 0-1,-4-1 1-15,-16 4 3 16,-6 0-14-16,-12 7-14 0,-3 3-8 16,2 10-21-1,-1 9 6-15,6 12-3 0,5 4 3 16,7 4 7-16,6 1 2 15,10 2 2-15,6 1 2 16,11-8 7-16,8-2 3 16,9-9 5-16,7-2 1 15,8-9-1-15,0-5 12 0,0-9-79 16,-2-8-61-16</inkml:trace>
  <inkml:trace contextRef="#ctx0" brushRef="#br0" timeOffset="241991.3307">12456 10633 998 0,'17'0'415'0,"21"0"-230"0,13 3-7 15,3 4-60-15,2 0-21 16,-7 6-53-16,-9-4-17 16,-5 0-71-16,-7 1-97 15</inkml:trace>
  <inkml:trace contextRef="#ctx0" brushRef="#br0" timeOffset="242184.1831">12925 10514 1046 0,'0'-3'494'0,"0"-2"-205"15,1 0-130-15,-1 4-114 16,0 0-32-16,0 0-96 16,0 0-96-16</inkml:trace>
  <inkml:trace contextRef="#ctx0" brushRef="#br0" timeOffset="242387.081">12982 10691 464 0,'1'23'299'16,"-1"18"2"-16,-7 2-58 0,-2 3-17 16,-7-7-27-16,-2-1-31 15,-4-8-51-15,-1-3-23 16,-4-10-30-16,0-6-16 16,3-13-22-16,0-12-26 15,8-5-67-15,5-4-53 16,7-7-119-16,4 0-116 15</inkml:trace>
  <inkml:trace contextRef="#ctx0" brushRef="#br0" timeOffset="242782.4599">13264 10679 770 0,'-9'-9'380'0,"-8"-17"-124"15,4 2-77-15,4-10-80 16,2-2-25-16,10 2-31 16,0-1-11-16,7 8 0 15,3 8 7-15,2 8 3 0,4 5-2 16,4 10-13-1,5 10-12-15,-9 5-7 0,-2 7 10 16,-19 6 14-16,-10-2 5 16,-11 3 2-1,-6 0-12-15,1-3-16 0,4-5-3 16,11-3-5-16,3-4-2 16,8-6-1-16,6 2 0 15,7-4-1-15,6-1 1 16,12 4 1-16,1-6 1 15,7-2-4-15,1-2-38 0,-5-5-160 16</inkml:trace>
  <inkml:trace contextRef="#ctx0" brushRef="#br0" timeOffset="243200.2784">13519 10612 1160 0,'-2'-1'503'0,"-3"-2"-291"16,3 7-50-16,0-4-84 16,1 0-28-16,-4 28-16 15,-1 29-9-15,9-28-14 16,4-2-1-16,5-8-1 16,-1-6 2-16,8-7 7 15,-2-6 5-15,5-7 6 16,-5-7 3-16,-3-8-2 0,-1 0 0 15,-11-3 13-15,0 0 3 16,-2 7 3 0,-7 1-4-16,4 10-24 0,2 6-15 15,-4 2-19-15,5 7-7 16,-1 5 0-16,1 2 5 16,6 3 9-16,8 1 2 15,2-3 4-15,1-5 1 0,3-3 5 16,-2-3 1-16,2-6 11 15,0-6 6 1,-2-8 21-16,-3-5 7 0,-6-3-13 16,-2-2-4-16,-8 2-47 15,-3 4-46-15,-5 11-61 16</inkml:trace>
  <inkml:trace contextRef="#ctx0" brushRef="#br0" timeOffset="243631.5217">14038 10327 966 0,'10'0'474'0,"12"2"-181"0,8 25-137 15,5 19-39-15,1 29-49 16,0 20-16-16,-6 34-16 16,-8 13-14-16,-22 13-3 15,-14-2-1-15,-22-23 8 16,-5-15 5-16,-11-27 18 16,-2-9 7-16,-10-21-1 15,2-10-6-15,11-10-57 16,9-10-36-16</inkml:trace>
  <inkml:trace contextRef="#ctx0" brushRef="#br0" timeOffset="245342.6234">14832 10881 738 0,'-1'-5'382'0,"-3"-2"-91"16,2 4-74-16,1 11-101 15,1 8-28-15,0 12-51 16,0 9 2-16,0 2-5 15,0 2-5-15,0 0-10 0,-2 0-2 16,-4 3-5-16,1 0 1 16,2-2-5-16,0 1-2 15,8-6-1-15,1-2-17 16,7-9-99-16,2-6-82 16</inkml:trace>
  <inkml:trace contextRef="#ctx0" brushRef="#br0" timeOffset="245546.526">14612 11162 755 0,'2'2'346'0,"8"1"-143"16,5 2-11-16,13-1-20 15,8 1-22-15,15 0-24 16,6 0-21-16,8-3-32 15,1-2-14-15,-9 0-53 16,-4 0-57-16</inkml:trace>
  <inkml:trace contextRef="#ctx0" brushRef="#br0" timeOffset="246590.2962">15542 11036 491 0,'-6'-11'337'15,"1"-6"-23"-15,-1-2-68 16,5-4-33-16,6 0-97 16,7-2-43-16,10-2-23 15,0 2-7-15,3 5 27 16,4 4 13-16,4 16-31 16,8 13-17-16,-1 21-25 15,-4 8-8-15,-20 15 6 16,-11 3 4-16,-18 2 7 0,-9 2 3 15,-9-2-1-15,-4-2-2 16,-2-4-4-16,-1-8 1 16,-4-16-16-16,1-7-3 15,1-23-8-15,4-7-7 16,10-11 7-16,6-8-1 16,11-1-2-16,3-1 2 0,8 3 1 15,7 7-5-15,6 3 1 16,5 9 4-16,15 9 5 15,1 7 6-15,1 10 6 16,3 2-2-16,-7 4 8 16,-4-3 0-16,1-1 3 15,-7-1 1-15,-6-10 14 16,4 2-52-16,-6-10-151 16</inkml:trace>
  <inkml:trace contextRef="#ctx0" brushRef="#br0" timeOffset="247042.8405">16070 11251 730 0,'9'3'330'0,"9"0"-160"0,2 0-29 16,6-1-45-16,-4-3-19 15,0-3-22-15,-5-8-6 16,-2-3-17-16,-2-2-4 16,-7-4-6-16,-1 4 0 0,-7 1 13 15,-7 2 12-15,-9 2 15 16,0 1-1-16,-8 11-19 15,2 0-18-15,2 14-27 16,-3 5-6-16,8 10 5 16,2 7 3-16,10 5 16 15,7 1 5-15,16 0 2 16,2-4 0-16,10-4-6 16,6-6-1-16,5-10 2 15,-1-4 0-15,-1-14-32 16,-2-7-47-16</inkml:trace>
  <inkml:trace contextRef="#ctx0" brushRef="#br0" timeOffset="247310.1858">16224 10786 997 0,'4'0'427'0,"9"1"-216"16,4 1-58-16,13-2-56 15,7 3-26-15,8-1-43 16,6 1-13-16,4-3-4 16,-5-2-16-16,-8 0-196 15</inkml:trace>
  <inkml:trace contextRef="#ctx0" brushRef="#br0" timeOffset="247546.0326">16700 10613 1036 0,'-3'-1'456'0,"3"-6"-243"16,0 3-86-16,1 1-98 15,4 2-24-15,-5 1-96 16,0 0-81-16</inkml:trace>
  <inkml:trace contextRef="#ctx0" brushRef="#br0" timeOffset="247765.7186">16753 10848 351 0,'-1'25'257'0,"-4"22"32"16,-1 1-45-16,-1-6-63 0,-1-4-20 16,-5-12-18-16,1-2-4 15,-10-11-24-15,-1-5-13 16,-1-4-32-16,-3-5-19 16,6-12-25-16,-2-8-14 15,8-4-45-15,3-7-19 16,12-1-92-16,5 1-76 15</inkml:trace>
  <inkml:trace contextRef="#ctx0" brushRef="#br0" timeOffset="248153.5031">16997 10719 485 0,'-10'-10'341'0,"-6"-15"44"15,-1-2-140-15,12-6-112 16,4 4-37-16,5 3-55 16,8 3-1-16,6 7 20 15,1 2 1-15,5 11 2 16,0 4-18-16,-3 10-34 15,1 2-4-15,-11 5-1 16,-7-1 3-16,-11 8 4 16,-5 4 1-16,-11 2-3 15,1 3-3-15,4-4-4 0,-1-4-3 16,16-4-2-16,2-2-3 16,8-4 0-16,4-2 2 15,5-3 3-15,5 0 2 16,3-5 1-16,0 3 0 15,6-5-19-15,2 0-58 0</inkml:trace>
  <inkml:trace contextRef="#ctx0" brushRef="#br0" timeOffset="248586.453">17271 10679 687 0,'-1'-3'447'16,"0"-2"2"-16,-1 5-269 16,1 0-58-16,0 0-80 15,-2 7-23-15,-1 16-3 16,-2 31-2-16,8-30-3 16,3 1-1-16,4-8 0 15,3-3 0-15,4-10 6 16,0-4 4-16,1-7 5 15,0-5 0-15,-4-6 1 16,-1 1-2-16,-8-5 0 0,-3 3 1 16,-1 2-1-16,-2 4-2 15,0 8-17-15,-1 5-9 16,-1 6-11-16,2 6-4 16,3 6 8-16,2 4 3 15,6 0 5-15,4-1 1 16,7-3 3-16,3-6 2 15,2-7 17-15,-1-5 13 16,-4-9 29-16,-4-4 8 0,-7-8-8 16,0-1-8-16,-7-3-27 15,0 1-28-15,-1 4-132 16,-1 3-341-16</inkml:trace>
  <inkml:trace contextRef="#ctx0" brushRef="#br0" timeOffset="249051.6681">18036 10536 842 0,'-32'9'388'16,"-23"12"-153"-16,-1 32-112 16,2 20-13-16,19 44-37 15,10 10-16-15,25 18-40 16,10 5-7-16,18-21-3 15,12-5-1-15,13-34 2 16,5-19 5-16,4-25-43 16,-4-12-76-16</inkml:trace>
  <inkml:trace contextRef="#ctx0" brushRef="#br0" timeOffset="249755.6915">18371 11202 781 0,'12'8'319'15,"14"7"-195"-15,4-1-18 16,1-4-27-16,-2-6-5 16,-2-6-5-16,0-4-7 15,-7-7-11-15,-3-3-9 16,-5-2-11-16,-8-2-2 16,-10-1-1-16,-5 2 3 0,-14-1-1 15,-1 8-3-15,0 8-9 16,-5 4-10-16,4 14-14 15,-3 2-5 1,2 12-1-16,0 3-1 0,9 6 12 16,6 1 5-16,14 3 17 15,10 2 13-15,11-3 9 16,8-4 3-16,8-7-7 16,0-8-7-16,3-10-6 15,-5-6-2-15,0-11-47 16,6-7-49-16</inkml:trace>
  <inkml:trace contextRef="#ctx0" brushRef="#br0" timeOffset="250393.9655">19062 10646 606 0,'0'-4'425'0,"0"-4"38"16,0 1-216-16,1 4-148 15,0 2-47-15,-2 1-36 16,0 0-61-16,1 0-242 15</inkml:trace>
  <inkml:trace contextRef="#ctx0" brushRef="#br0" timeOffset="250647.026">19055 10759 843 0,'0'9'355'0,"0"12"-189"16,0 5-34-16,0 10-56 0,1 1-2 16,-1 4-23-1,0-2 12-15,-3-6 7 0,-1-3 3 16,-10-12 1-16,3 3-9 16,-11-6-13-16,-5-7-2 15,-1-5-10-15,-6-6-8 16,9-5-22-16,2 0-49 15,9-4-129-15</inkml:trace>
  <inkml:trace contextRef="#ctx0" brushRef="#br0" timeOffset="255584.3846">19227 10716 713 0,'-4'3'285'0,"-5"9"-171"16,2 3-58-16,1 10-4 15,2 4-8-15,4 3-17 16,3 1 2-16,6-7-25 0,5-4 1 16,4-15 8-16,1-5 23 15,2-13 37-15,0-5 21 16,-3-9 37-16,-3-3-10 15,-3-2-6-15,-8-2-11 16,-3 8-14-16,-1 4-3 16,-3 9-30-16,3 7-28 15,-1 8-38-15,-2 8-13 16,3 8-6-16,4 5 12 16,6 2 11-16,5 1 0 0,7-5 4 15,5-2 2-15,-2-12 5 16,0-6 11-16,-2-11 36 15,-6-8 21-15,-4-9 36 16,-3-3-4-16,-11-2-26 16,-4 0-21-16,-4 5-43 15,-4 3-8-15,3 8-71 16,-1 8-63-16</inkml:trace>
  <inkml:trace contextRef="#ctx0" brushRef="#br0" timeOffset="257992.5348">19830 11144 1089 0,'-1'1'458'0,"-2"7"-229"16,3 24-157-16,0 13-42 16,1 30-6-16,2 3-2 15,0 0-9-15,-1-8 1 16,0-20-15-16,1-8-40 16,-3-15-132-16,-1-7-161 0</inkml:trace>
  <inkml:trace contextRef="#ctx0" brushRef="#br0" timeOffset="258156.8208">19573 11431 1013 0,'0'-1'477'0,"3"-2"-177"16,6 2-87-16,17 0-94 16,6 1-26-16,19 0-49 15,7 1-18-15,8-3-14 16,0-6 23-16,-8-3-118 15,-7-4-85-15</inkml:trace>
  <inkml:trace contextRef="#ctx0" brushRef="#br0" timeOffset="258550.1685">20420 11264 978 0,'2'3'366'15,"5"4"-268"-15,10 1-26 16,12-2-5-16,1-3-9 0,5-3-11 16,5-3-6-1,-9-8-1-15,-1 0 0 0,-11-5-3 16,-7-3-1-16,-10 2-5 15,-7 0-4-15,-13 4 1 16,-9 1 0-16,-10 9-2 16,-1 2-2-16,-1 9-19 15,7 9-10-15,4 13-14 16,4 11-1-16,11 12 7 16,6 3 6-16,16 1 6 15,11-6 3-15,10-14 5 16,4-7 3-16,8-16 3 15,2-4 0-15,-3-8 4 16,1-7-16-16,-3-8-142 16,-2-11-333-16</inkml:trace>
  <inkml:trace contextRef="#ctx0" brushRef="#br0" timeOffset="258802.1842">20674 10830 761 0,'2'0'358'0,"11"2"-96"15,8 3-97-15,19 1-43 16,7 1-4-16,5-2-45 15,-1-2-22-15,-8-3-34 16,-2-1-58-16</inkml:trace>
  <inkml:trace contextRef="#ctx0" brushRef="#br0" timeOffset="258977.0798">21214 10691 1102 0,'-1'-5'486'0,"-2"-2"-259"0,-1-1-112 16,4 4-108-16,0 3-69 16</inkml:trace>
  <inkml:trace contextRef="#ctx0" brushRef="#br0" timeOffset="259163.5416">21198 10881 685 0,'0'18'353'0,"-1"21"-56"16,-1 1-68-16,-8-5-44 16,-1-2-28-16,-5-5-38 15,-6-2-15-15,-2-4-25 16,-3-6-7-16,-2-10-37 15,5-6-49-15,5-11-110 16,5-1-81-16</inkml:trace>
  <inkml:trace contextRef="#ctx0" brushRef="#br0" timeOffset="259619.7494">21343 10742 895 0,'-3'-2'444'0,"-1"-2"-164"16,3 4-154-16,1 0-45 16,0 0-53-16,0 3-9 15,0 20 4-15,1 32-2 16,9-24-7-16,-1-2-4 15,5-6-1-15,0-3 1 16,-3-13 6-16,6-4 4 16,-4-6 7-16,1-10 2 0,-1-5-1 15,-5-5-5-15,0-4-5 16,-1 2-3-16,0 4-5 16,-3 3-1-1,1 10-8-15,-4 3-13 0,-1 7-11 16,-3 6-1-16,3 8 0 15,2 4 11-15,9 2 10 16,5-1 1-16,4-4 4 16,3-4 1-16,2-10 21 15,-1-3 14-15,-4-10 27 16,-2-6 11-16,-8-5-10 16,-2-3-13-16,-6-1-47 15,-2 4-49-15,0 3-94 16</inkml:trace>
  <inkml:trace contextRef="#ctx0" brushRef="#br0" timeOffset="259962.4493">21856 10482 978 0,'11'8'430'0,"4"8"-191"0,11 22-172 15,9 13-18-15,-1 24-17 16,3 12-5-16,-8 24-1 15,-5 2-7-15,-17 8-3 16,-7 2-1-16,-18-6 3 16,-5-6 2-16,-6-25 5 15,-1-16 2-15,7-26 0 16,-1-8-2-16,10-14-235 16</inkml:trace>
  <inkml:trace contextRef="#ctx0" brushRef="#br0" timeOffset="260446.4885">22639 11049 932 0,'0'1'398'0,"3"10"-184"15,-1 4-96-15,1 13-69 0,1 8-6 16,-1 13-29-16,0 1-3 15,0 5 3-15,-1-5 2 16,-1-8-2-16,1-7 7 16,-1-9-81-16,0-5-77 15</inkml:trace>
  <inkml:trace contextRef="#ctx0" brushRef="#br0" timeOffset="260643.0003">22452 11253 1155 0,'4'-1'461'0,"9"1"-299"16,5 0-53-16,15 3-39 16,12 3-18-16,17-2-22 15,1-2-11-15,4-2-13 16,0-7-41-16,-3-2-247 15</inkml:trace>
  <inkml:trace contextRef="#ctx0" brushRef="#br0" timeOffset="261159.8643">23144 10987 785 0,'7'-9'430'0,"5"-11"-22"0,12 4-242 15,3 1-34-15,10 2-17 16,5 6-24-16,-2 6-39 16,5 6-20-16,-3 11-21 15,-7 0-7-15,-8 6-10 16,-11-1 2-16,-17 2-8 16,-9 2-2-16,-10 5-14 15,-3-2-6-15,0-3-6 16,4-1-8-16,4-5 2 15,6-2 5-15,12 0 10 16,1-2 10-16,5 3 13 16,6 0 2-16,0 6 1 15,7 5 1-15,-2 7 0 16,-7 3 1-16,-17 3 3 16,-12-3 11-16,-16-5 50 0,-4-3 13 15,-1-7 16-15,-3-5-5 16,6-13-36-16,0-8-5 15,12-9-86-15,8-7-43 16,16-4-146-16</inkml:trace>
  <inkml:trace contextRef="#ctx0" brushRef="#br0" timeOffset="261635.4963">23768 11243 730 0,'-4'1'314'0,"2"2"-132"16,3 2-55-16,-1-5-14 15,0 0 1-15,18 7-29 16,31 9-18-16,-26-17-31 16,5-4-8-16,0-4-7 15,-1-1 0-15,-6-3 2 16,-6-2 2-16,-10 1 16 0,-7-2 4 16,-8 1 2-16,-8 1-2 15,-8 5-28-15,0 4-14 16,1 8-19-16,-1 6-6 15,-1 11 0-15,2 5 3 16,3 11 11-16,5 2 8 16,12 7 7-16,8 0 5 15,8-4 11-15,11 1 1 16,0-14 3-16,4-3 1 16,7-9-9-16,1-7-1 0,9-10 2 15,1-7-40-15,3-13-148 16,1-6-140-16</inkml:trace>
  <inkml:trace contextRef="#ctx0" brushRef="#br0" timeOffset="261938.0133">23937 10791 522 0,'7'-4'328'0,"4"-1"12"0,5 0-92 15,10 3-86-15,1 2-16 16,9 0-56-16,2 2-22 15,0 0-32-15,-4 1-15 16,-4-1-4-16,-2 0-31 0,-5 2-145 16,-3 0-207-16</inkml:trace>
  <inkml:trace contextRef="#ctx0" brushRef="#br0" timeOffset="262139.3899">24435 10644 985 0,'0'-6'463'16,"0"-7"-186"-16,-2 7-174 16,2 3-48-16,1 3-61 15,-2 0-6-15,1 0-136 16,0 0-121-16</inkml:trace>
  <inkml:trace contextRef="#ctx0" brushRef="#br0" timeOffset="262338.6751">24400 10744 326 0,'-3'11'237'0,"1"16"14"0,-4 3-56 16,3 10-54-16,3 5-25 15,0-1-9-15,-1 1 3 16,-3-12 7-16,-5-6 7 15,-4-5-3-15,1-9-11 16,-1-1-33-16,0-5-14 0,-1-7-24 16,2-4-9-1,-2-6-36-15,2-3-53 0,7-3-182 16,2 0-262-16</inkml:trace>
  <inkml:trace contextRef="#ctx0" brushRef="#br0" timeOffset="263193.0692">24635 10694 490 0,'-2'-12'331'0,"-2"-12"30"0,3-1-98 16,1-7-106-16,5 3-28 15,6 8-53-15,4 0-22 16,6 9 2-16,2 4 1 16,1 2-6-16,-1 6-6 15,-2 12-37-15,0 3-7 16,-3 6-2-16,-4 0-2 15,-6 0 1-15,-10-3 2 0,-14 5 3 16,-9 0 2 0,-9 0 2-16,0 2-3 0,3-1-1 15,6-1 0-15,9-1-2 16,4-3 1-16,8-4-2 16,4-1-1-16,10-5 0 15,4-1 0-15,10-3 2 16,1-2 2-16,1-1-25 15,1-2-30-15,-7-3-82 16,1 0-41-16,-6-5-32 16,0 0 21-16,-3-5 78 15,-1-1 43-15,3-2 60 16,-3-2 7-16,1-2 62 16,-2 3 29-16,-7 4 49 15,-3 3 24-15,-2 6-44 16,0 4-28-16,-2 4-53 15,3-4-25-15,0 0-18 16,-1 8-3-16,-1 16 0 16,0 30 2-16,8-27 3 0,2-2 3 15,4-5 3-15,4-3 3 16,2-10 10-16,3-5 4 16,0-9 6-16,-1-4 1 15,0-7 0-15,-4-2 12 16,-2-6 24-16,-2 1 9 0,-5-2 6 15,0 6-16-15,-3 6-27 16,0 4-15-16,0 11-35 16,-3 1-6-16,2 7-5 15,1 4 0-15,3 4 21 16,4-1-3-16,5 3 5 16,0-1 0-16,5-6 5 15,-3-4 8-15,1-7 27 16,-2-3 19-16,-2-12 24 15,-4 1 11-15,-2-5-17 16,-1-1-16-16,-7-1-28 16,1-3-26-16,-1-1-59 15,-3 1-44-15</inkml:trace>
  <inkml:trace contextRef="#ctx0" brushRef="#br0" timeOffset="273790.2954">6796 12592 664 0,'-2'3'372'16,"-2"1"-40"-16,13 1-156 16,20 2-106-16,2-3-13 15,15-1-29-15,5-3-10 16,-1-6-8-16,11 3 28 15,-12 1-141-15,-5-2-118 16</inkml:trace>
  <inkml:trace contextRef="#ctx0" brushRef="#br0" timeOffset="273983.6965">6844 12750 766 0,'-5'5'355'0,"3"9"-127"16,10 0-52-16,15-6-37 15,15 0-9-15,17-10-28 16,9-4-21-16,0-3-27 16,-3-3-13-16,-11 7-84 15</inkml:trace>
  <inkml:trace contextRef="#ctx0" brushRef="#br0" timeOffset="274636.3666">7774 12700 662 0,'6'6'283'0,"13"4"-149"0,9 1-23 16,10-3-38-16,6-5-15 16,0-5-27-16,0-5-6 15,-7-7-3-15,-5-2 1 16,-10-6 2-16,-7-2 0 16,-8-2 0-16,-6 3 2 15,-7 5 21-15,-7 2 12 0,-12 5 21 16,-5 4 7-16,-5 6-18 15,-1 2-14 1,4 12-36-16,1 7-15 0,4 13-18 16,5 10-3-16,7 6 7 15,4 4 4-15,21-3 5 16,3 0 1-16,17-12 11 16,6-7 4-16,8-12 7 15,8-9 4-15,3-10-7 16,2-7-5-16,-4-5-122 15</inkml:trace>
  <inkml:trace contextRef="#ctx0" brushRef="#br0" timeOffset="276166.4884">8076 12233 652 0,'4'1'306'0,"8"-1"-102"15,10 0-85-15,20-1-47 16,10-2-16-16,8-5-26 15,2 1-11-15,-9 2-34 16,-8 3-144-16</inkml:trace>
  <inkml:trace contextRef="#ctx0" brushRef="#br0" timeOffset="276373.8436">8497 12107 882 0,'-1'-2'398'0,"1"1"-198"16,0 1-65-16,0 0-106 15,0 0-103-15</inkml:trace>
  <inkml:trace contextRef="#ctx0" brushRef="#br0" timeOffset="276627.4668">8575 12207 687 0,'2'17'315'16,"2"14"-146"-16,0 10-60 15,-1 6-23-15,-2 6 0 16,-1-4 3-16,-2-4-9 0,-4-6-5 16,-7-9-27-1,-3-4-14-15,-7-15 1 0,0 0 1 16,-3-15-4-16,-2-7-4 16,3-7-20-16,2-7-22 15,5 1-45-15,6 2-31 16,8 1-240-16</inkml:trace>
  <inkml:trace contextRef="#ctx0" brushRef="#br0" timeOffset="277043.7998">8821 12185 874 0,'-13'-16'401'0,"-14"-21"-202"15,5 3-64-15,11 4-104 16,10 3-17-16,15 10 13 16,6 0 15-16,6 7 19 15,-1 9-4-15,9 10-26 16,2 6-8-16,-8 8-9 15,-2 5 10-15,-20 2 12 0,-11 3 4 16,-17 7-1-16,-1-1-10 16,-1-2-8-16,-2-4-2 15,8-13 2-15,-3-3-1 16,6-12-1-16,8-2-5 16,3-5-16-16,3 0-7 15,6 2-7-15,-5 0-2 16,0 0 7-16,15 5 2 15,40 14 5-15,-26-8-23 0,7-2-110 16,3 1-58-16</inkml:trace>
  <inkml:trace contextRef="#ctx0" brushRef="#br0" timeOffset="277526.7786">9149 12155 842 0,'-3'2'408'16,"-5"3"-128"-16,-1 8-175 15,1 8-44-15,1 6-35 16,3 2-12-16,8 1-14 15,4-2-3-15,8-5 1 0,5-3 2 16,5-13 5-16,3-6 5 16,0-10 7-16,-4-4 2 15,-4-10 1-15,-5-1 1 16,-5-1-4-16,-2-3 0 16,-6 5-2-16,-2 1 3 15,-3 9 19-15,0 7-6 0,-6 10-13 16,1 4-9-16,6 13-26 15,-3-2 2-15,6 7 5 16,5 1 4-16,4-2 2 16,5-1 3-16,6-9 3 15,3-5 3-15,3-9 20 16,-6-5 23-16,0-12 46 16,-6-5 22-16,-8-6 5 15,-2 1-17-15,-9-1-42 16,-5-4-23-16,-4 3-46 15,-1 3-46-15,2 10 242 16</inkml:trace>
  <inkml:trace contextRef="#ctx0" brushRef="#br0" timeOffset="278659.5955">10074 12152 747 0,'-16'5'345'0,"-24"12"-142"15,-5 11-38-15,-4 24-59 16,3 18-21-16,15 25-41 16,7 10-22-16,19 6-13 15,13-1-6-15,21-9 3 16,13-11-1-16,11-25 7 15,0-14 0-15,12-24 12 16,6-8-47-16</inkml:trace>
  <inkml:trace contextRef="#ctx0" brushRef="#br0" timeOffset="279307.536">10873 12661 418 0,'-11'8'286'0,"-11"8"29"16,-4-2-76-16,-7-6-56 15,-1-6-29-15,-5-9-37 16,-1-5-18-16,4-10-27 15,3-1-14-15,8-8-28 16,12-1-17-16,13 2-27 0,11 0-6 16,18 4 11-16,2 2 6 15,6 5 15-15,6 8 6 16,-4 12-11-16,2 9 0 16,-4 16-2-16,-8 6 3 15,-19 12 12-15,-10 4 2 16,-16 6 2-16,-8 5-1 15,-5 1-5-15,-4-1-2 16,2-10-14-16,1-5-11 16,3-17-6-16,3-10-6 0,2-18-4 15,1-12 9-15,10-8-5 16,5-5 2-16,10 1 5 16,7 4 1-16,7 6 8 15,8 4 1-15,2 15 8 16,4 6 4-16,-1 11-1 15,1 7 2-15,-2 2 0 16,-1-3-1-16,6-7-12 16,-4-7-63-16,8-8-188 15</inkml:trace>
  <inkml:trace contextRef="#ctx0" brushRef="#br0" timeOffset="279649.088">11378 12792 443 0,'1'-8'335'0,"-1"-7"21"16,-7-1-117-16,-1-2-28 15,-8-1-46-15,-4 0-12 16,1 2-40-16,-3 7-31 16,0 11-40-16,-1 7-15 0,-2 16-29 15,3 4-4-15,6 8-2 16,4 5 1-16,13 0 3 16,10 3 2-16,9-11 3 15,6-7 2-15,5-8 4 16,-1-8-7-16,6-6-103 15,2 1-60-15</inkml:trace>
  <inkml:trace contextRef="#ctx0" brushRef="#br0" timeOffset="279932.6251">11662 12823 514 0,'3'-11'324'16,"1"-8"-39"-16,-7 0-60 0,-7 0-16 15,-10 6-31 1,-4-1-22-16,-6 8-55 0,0 4-35 16,1 11-56-16,0 6-15 15,8 7-17-15,3 3-1 16,12 6 4-16,8 0 5 16,11-2 9-16,11 0 5 15,9-14 11-15,5-6 7 16,1-11 9-16,-4-7 4 15,-12-9 5-15,-5-1 3 16,-11-4-5-16,-4-3-4 0,-6 2-48 16,-4 3-75-1</inkml:trace>
  <inkml:trace contextRef="#ctx0" brushRef="#br0" timeOffset="280265.4062">11939 12700 840 0,'-9'0'417'0,"-6"-2"-137"15,5 5-161-15,2 5-44 16,8 8-42-16,4 4-7 16,15 9-7-16,0 3 3 15,4 1 19-15,-1 1 14 16,-12-6 38-16,-8-4 19 16,-10-5 2-16,-9 0-12 15,-11-11-26-15,0-6-18 0,-4-11-29 16,3-7-53-1,11-9 283-15</inkml:trace>
  <inkml:trace contextRef="#ctx0" brushRef="#br0" timeOffset="280763.2812">12486 12261 622 0,'-20'3'374'0,"-11"5"-43"0,-6 18-189 16,-3 11-36-16,5 20-52 16,8 15-1-16,11 13 3 15,7 5-6-15,18 4-14 16,1 0-10-16,11-10-15 16,6-9 4-16,3-22 3 15,4-9-1-15,1-20 20 16,2-6-46-16,4-12-95 15</inkml:trace>
  <inkml:trace contextRef="#ctx0" brushRef="#br0" timeOffset="281354.9052">12904 12676 734 0,'-12'3'341'0,"-18"4"-115"16,0-5-17-16,0-7-43 16,0-8-23-16,2-9-65 15,0-7-24-15,3-6-28 16,3-10-15-16,12 3-19 15,6 3-9-15,11 8-9 16,9 11 0-16,9 7 4 16,1 7 5-16,15 14 3 15,2 9 2-15,0 14 4 16,-2 5 4-16,-22 1 15 16,-14 2 8-16,-23 5 7 0,-11 3 0 15,-12 4-6-15,-3-1-5 16,4-7-3-16,6-8 0 15,12-12 2-15,7-8 1 16,12-12-5-16,1-3-8 16,9-2-7-16,6-3-5 15,12 1-1-15,2 2 4 16,10 4 5-16,0 1 1 0,2 6-84 16,0 1-150-16</inkml:trace>
  <inkml:trace contextRef="#ctx0" brushRef="#br0" timeOffset="281793.3849">13150 12686 915 0,'-5'-1'416'0,"-5"1"-212"16,-3 9-88-16,5 11-84 15,0 2-22-15,7 8-6 16,6 0-3-16,5 1 0 16,10-2 1-16,0-9 5 15,-1-2 4-15,0-14 12 0,-2-4 9 16,-2-12 7-16,1-7 1 16,-1-5-3-16,-3-3-7 15,-1-1-5-15,-8-2-2 16,-5 2-3-16,-4 4 6 15,-1 9-5-15,-2 7-9 16,2 10-16-16,1 7-13 16,-1 9-6-16,6 5 5 15,1 3 14-15,5 1 5 0,6-2 9 16,4-1 13-16,6-3 10 16,1-5 6-16,7-8 15 15,-2-4-2-15,0-7 3 16,-2-5-2-16,-4-7-11 15,-1-4-9-15,-1-6-30 16,-3 2-49-16,-6 0-150 16</inkml:trace>
  <inkml:trace contextRef="#ctx0" brushRef="#br0" timeOffset="282028.8804">13429 12238 966 0,'5'-7'473'0,"12"-2"-180"0,4 5-75 16,11 13-111-16,0 12-26 15,2 19-25-15,-3 13 2 16,-4 18-15-16,2 5-12 16,-11 6-16-16,-8 0-2 15,-10 4 0-15,-10 1 0 16,-7-6 1-16,1-8 10 15,-3-27-62-15,-1-10-51 16</inkml:trace>
  <inkml:trace contextRef="#ctx0" brushRef="#br0" timeOffset="282468.5867">13853 12082 814 0,'-1'-3'380'16,"2"4"-204"-16,8 7 13 15,17 21-69-15,7 14-32 16,16 36-23-16,3 19-8 15,-8 18-25-15,-5 8-8 16,-26-4-4-16,-8-6 1 16,-14-16 5-16,-9-14 1 0,-7-27 2 15,-4-12 3-15,-2-16-28 16,-1-6-105-16</inkml:trace>
  <inkml:trace contextRef="#ctx0" brushRef="#br0" timeOffset="283173.375">14684 12529 1010 0,'0'6'405'16,"-1"2"-224"-16,1 16-141 15,3 11 7-15,-1 10-1 16,2 6-10-16,1-2 13 15,-3-4-29-15,4-9 0 16,0-6-33-16,-6-13-192 16</inkml:trace>
  <inkml:trace contextRef="#ctx0" brushRef="#br0" timeOffset="283350.2486">14450 12698 1154 0,'2'-3'467'16,"13"1"-296"-16,10 2-50 16,22 1-66-16,11 5-14 15,9-3-24-15,4 2-7 16,4-1-68-16,3-3-85 16</inkml:trace>
  <inkml:trace contextRef="#ctx0" brushRef="#br0" timeOffset="283835.6074">15548 12776 714 0,'-21'-5'379'15,"-15"-3"-58"-15,2-10-170 16,7-5-2-16,7-13-41 16,2-3-25-16,10-5-40 15,5-2-15-15,13 2-22 16,9 5-7-16,13 8 17 16,2 8 4-16,6 17 4 15,-1 10-3-15,-3 24-26 0,-2 13-2 16,-12 13 7-16,-8 7 4 15,-22 4 15-15,-15 5 0 16,-19 3 0-16,-7-4 2 16,-1-9-3-16,3-13 1 15,8-22-8-15,4-6-1 16,6-22-4-16,4-9-3 16,6-12-1-16,7-8-5 0,11 0-10 15,4 2-3 1,13 8-7-16,6 7 0 0,9 14 9 15,3 6 0-15,5 17 12 16,1 4 3-16,2 6 3 16,-3 0 4-16,-7-7 4 15,0-2-44-15,-3-8-101 16,1 0-189-16</inkml:trace>
  <inkml:trace contextRef="#ctx0" brushRef="#br0" timeOffset="284215.4036">15938 12822 897 0,'7'7'378'0,"12"10"-242"0,4 1 24 15,6-1-41-15,2-4-18 16,-1-9-19-16,-2-4-18 15,-5-10-22-15,-5-4-5 16,-5-3-2-16,-5-1-3 16,-6 0-4-16,-3 1-6 15,-13-3-6-15,-4-1-6 16,-10 4-9-16,1 3-5 16,-2 14-17-16,2 7-3 15,2 15-5-15,2 5 3 0,5 11 13 16,8 2 9-16,12 5 18 15,11 0 8-15,12-6 10 16,7-5 0-16,2-11-4 16,1-6 0-16,-1-10-3 15,3-5 0-15,5-10-48 16,3-6-61-16</inkml:trace>
  <inkml:trace contextRef="#ctx0" brushRef="#br0" timeOffset="284456.7856">16287 12420 917 0,'3'-1'397'0,"9"0"-166"0,6-1-92 16,19 6-58-16,7 0-12 16,10 2-43-16,-1 2-13 15,-9-3-46-15,-4-2-94 16</inkml:trace>
  <inkml:trace contextRef="#ctx0" brushRef="#br0" timeOffset="284639.7381">16793 12293 1140 0,'-1'-7'472'0,"-3"-6"-299"16,4 4-60-16,4 5-85 15,-1 1-24-15,2 3-69 16,-5 0-68-16</inkml:trace>
  <inkml:trace contextRef="#ctx0" brushRef="#br0" timeOffset="284843.5349">16813 12446 514 0,'2'23'307'0,"4"24"-21"0,-3-1-12 15,-3-3-59-15,-4-3-19 16,-9-7-31-16,-3-3-23 15,-7-6-28-15,-3-4-17 16,-1-12-31-16,1-1-13 16,3-11-18-16,1-6-6 0,6-7-49 15,-1-7-36-15,6-6-85 16,6-2-69-16,5 2-278 16</inkml:trace>
  <inkml:trace contextRef="#ctx0" brushRef="#br0" timeOffset="285577.4263">17078 12407 645 0,'-7'-8'347'0,"-10"-11"-73"15,4-3-84-15,5-4-86 16,6 0-31-16,11 0-42 16,0 2-11-16,9 6-9 0,2 3 9 15,4 7 7-15,6 3 5 16,0 10-3-16,-3 5-12 16,-9 7-6-16,-4 4-1 15,-16 8 11-15,-10 0 4 16,-16 9-1-16,-4 3-2 15,2-2-11-15,7-2-5 16,10-7-5-16,5-7-1 16,8-4-4-16,3-3 0 0,11-5 0 15,5 1 3-15,8-5 4 16,3-1 0-16,1-6-22 16,-4-8-21-16,-1-3-22 15,-2-1-7-15,-4-8 25 16,-2 3 21-16,-5-6 25 15,-5 0 8-15,-5 2 2 16,-4 4-1-16,0 8-6 16,-1 8-5-16,-2 8-5 15,4 8-5-15,-2 7 2 16,1 1 5-16,1 3 11 16,0-2 8-16,4-6 15 15,3-4 8-15,4-9 13 16,1-4 4-16,2-7-3 15,1-4-5-15,2-3-18 0,-2-4-5 16,-1-2-9 0,-1 3-3-16,-8 1-4 0,0 6-5 15,-4 5-19-15,-1 6-3 16,0 8-5-16,-2 4 1 16,3 8 15-16,3-3 1 15,5 1 3-15,1-4 14 16,5-6 10-16,3-3 14 15,-3-7 42-15,1-2-5 0,0-8 30 16,-7-5-4-16,3-4-36 16,-5-2-7-16,-7-3-59 15,0 5-44-15,0 1-327 16</inkml:trace>
  <inkml:trace contextRef="#ctx0" brushRef="#br0" timeOffset="285981.5417">18190 12178 719 0,'-20'7'332'16,"-31"12"-115"-16,-2 15-54 0,-4 29-63 15,2 14-11-15,12 25-49 16,8 8-2-16,20 9-7 16,9 5 11-1,20-9 19-15,13-11 7 0,19-26-8 16,4-16-11-16,11-17 0 16,3-8-48-16,1-17-102 15</inkml:trace>
  <inkml:trace contextRef="#ctx0" brushRef="#br0" timeOffset="286530.483">18610 12866 760 0,'-14'-8'388'15,"-12"-13"-110"-15,4-5-55 0,10-8-84 16,-1-8-37-16,8-7-56 15,2 3-15-15,7 3-16 16,5 8-7-16,6 7 1 16,2 4 4-16,12 11 5 15,8 6 2-15,7 15-8 16,2 7-8-16,-4 14-8 16,-9 8 5-16,-17 8 13 15,-16 4 7-15,-25 6 10 16,-10 0-5-16,-14 1-5 15,-3-1-2-15,0-12-3 16,6-4 4-16,8-20 4 16,2-8 6-16,2-20 1 15,0-7-2-15,11-7-14 16,7-2-13-16,17 3-12 16,7-1-7-16,10 7-4 0,5 4-2 15,4 16-3-15,4 11 3 16,-6 19 5-16,2 5 7 15,-2 4 8-15,8 4-49 16</inkml:trace>
  <inkml:trace contextRef="#ctx0" brushRef="#br0" timeOffset="287010.5054">19177 12812 759 0,'-1'-8'388'0,"-4"-8"-95"0,-2 1-56 15,-6 11-77 1,6 3-36-16,1 0-58 16,-23 1-24-16,-5 11-33 0,1 11-8 15,19 12-22-15,5 4-2 16,10 4 8-16,4 0 3 16,11-6 9-16,5-6 4 0,10-12 4 15,5-4-33-15,5-12-169 16,0-3-249-1</inkml:trace>
  <inkml:trace contextRef="#ctx0" brushRef="#br0" timeOffset="287373.4337">19502 12924 527 0,'4'-8'276'0,"-3"-14"-43"15,-1-1-14-15,-8-4-22 16,-5 1-7-16,-1 3-55 15,0 6-21-15,-4 9-62 16,-3 6-23-16,-2 10-21 16,-3 6-8-16,6 8-6 15,6 5-1-15,10 7-1 16,4-2 1-16,12 0 4 0,1-6 3 16,4-8 7-1,2-6 3-15,-1-13 7 0,4-4 0 16,2-12 0-16,4-3-4 15,4-3-8-15,3 0-2 16,3 6-4-16,-2 5-2 16,-4 12 17-16,-4 7 11 15,-15 8 36-15,-6 4 15 0,-15 4 6 16,-7 1 1-16,-9-5-24 16,-5 0-13-16,-1-10-4 15,0 0-53-15,7-6-83 16</inkml:trace>
  <inkml:trace contextRef="#ctx0" brushRef="#br0" timeOffset="287788.7586">20154 12460 676 0,'-12'-1'340'16,"-16"1"-81"-16,-4 12-69 0,-7 15-80 15,4 15-7-15,4 18-33 16,4 3-12-16,10 19 7 16,5 3-9-16,13 3-13 15,8-9-11-15,18-16-11 16,3-16-2-16,5-15 2 15,7-3 12-15,-2-13-82 16,-2-4-61-16</inkml:trace>
  <inkml:trace contextRef="#ctx0" brushRef="#br0" timeOffset="288242.7076">20200 12823 983 0,'-7'8'412'0,"-5"12"-241"0,1 5-50 16,7 9-42-16,4-4-29 15,12 2-27-15,3-2-4 16,9-13-2-16,1-1 2 15,3-12 5-15,0-6 3 16,-2-10 1-16,3 1 0 16,-7-9-2-16,-1-3-2 0,-9-6-2 15,-4-2-1-15,-5 3 8 16,-3 3 10 0,-4 12-1-16,-4 4-7 0,1 11-26 15,-2 9-16-15,3 12-8 16,-1 4 4-16,6 8 7 15,2 2 4-15,5-6 5 16,7-3 4-16,3-10 6 16,1-6 6-16,4-5 25 15,-2-7 13-15,-3-10 15 16,-1-2-2-16,-2-10-23 16,-3 0-16-16,-5-5-56 15,0-1-56-15,-5 0-123 16</inkml:trace>
  <inkml:trace contextRef="#ctx0" brushRef="#br0" timeOffset="288480.3516">20592 12536 607 0,'9'0'379'16,"13"7"12"-16,2 9-176 15,8 17-90-15,2 7-3 0,-3 11 5 16,-3 10-15-16,-16 10-31 16,-6 3-12-16,-18-1-30 15,-9-10-8-15,-9-10-4 16,-2-8-14-16,7-13-52 16,6-5-84-16</inkml:trace>
  <inkml:trace contextRef="#ctx0" brushRef="#br0" timeOffset="288808.7218">20932 12374 906 0,'8'3'384'16,"10"13"-184"-16,5 12-64 16,5 24 6-16,-4 10-11 15,-13 18-39-15,-3 11-12 0,-15 16-36 16,-8-2-17-16,-2-12-5 15,-3-15 2-15,4-28-2 16,1-7 2-16,6-11-77 16,-1-4-75-16</inkml:trace>
  <inkml:trace contextRef="#ctx0" brushRef="#br0" timeOffset="289475.5026">21786 12641 558 0,'-2'-9'341'0,"-2"-11"-29"16,2 7-34-16,2 7-45 15,0 3-61-15,0 10-60 16,0 7-30-16,1 19-45 15,0 8-5-15,0 18-1 16,-1 4-4-16,-2 1-6 16,2-3 8-16,0-11-5 15,0-12 0-15,4-13-18 16,-2-6-24-16,1-11-105 16,4 2-30-16,-4-8-235 0</inkml:trace>
  <inkml:trace contextRef="#ctx0" brushRef="#br0" timeOffset="289673.1527">21482 12831 910 0,'3'-1'433'0,"4"0"-155"0,16 1-129 15,15 1-14-15,18 0-40 16,9 2-25-16,10 0-32 15,-1-1 12-15,-4-2-131 16,-3 0-191-16</inkml:trace>
  <inkml:trace contextRef="#ctx0" brushRef="#br0" timeOffset="290159.5901">22368 12683 605 0,'7'-7'339'0,"8"-2"-89"16,4-5-40-16,-1 0-7 15,9-1-34-15,0 0-19 16,8 9-50-16,-2 3-25 16,6 5-45-16,1 7-15 15,-6 4-11-15,-3 1-2 0,-14 3-1 16,-13-1 2-16,-11 3 0 16,-7-1 1-16,-4 1 1 15,2-1-1-15,5-3-3 16,7 1-1-16,8 0-4 15,8-2 0-15,9 6-1 16,2 2 0-16,1 5 0 16,-1 8 0-16,-9 2 3 15,-7-2-1-15,-15-3 42 16,-11-6 16-16,-14-4 17 16,-8-6 9-16,-7-9-30 15,3-5-11-15,7-9-14 16,7-1-4-16,14 0-44 15,6-2-37-15,11 3-127 16,7-3-73-16</inkml:trace>
  <inkml:trace contextRef="#ctx0" brushRef="#br0" timeOffset="290598.3061">23077 12846 912 0,'6'-1'398'0,"10"0"-192"15,7-1-33-15,6-2-35 16,0 1-29-16,4-3-44 15,-2-1-21-15,-9 0-20 16,-1-2-2-16,-9 0 0 16,-8 1 1-16,-4-1-3 15,-4-1-3-15,-14 2-11 16,-1 0-6-16,-9 7-9 16,-2 3-3-16,-4 10 0 15,-3 4 1-15,3 11 12 16,3 2 5-16,10 8 0 15,7 6 1-15,14-3-2 16,5 1 4-16,17-9 12 0,3-8 4 16,13-5 5-16,7-7-2 15,7-2-2-15,0-8-5 16,-6-7-41-16,2-4-55 16,-7-7-233-16</inkml:trace>
  <inkml:trace contextRef="#ctx0" brushRef="#br0" timeOffset="290877.1055">23364 12521 617 0,'-2'-5'382'0,"4"-1"12"16,3 0-138-16,5-1-94 16,8 5-18-16,4-2-47 15,5 4-27-15,10 3-33 16,0-1-14-16,1 1-12 16,-5-1-19-16,-4-4-131 15,-2 1-122-15</inkml:trace>
  <inkml:trace contextRef="#ctx0" brushRef="#br0" timeOffset="291246.1238">23836 12355 935 0,'-2'-9'494'0,"0"-8"-117"15,0 4-212-15,3 4-58 16,0 2-64-16,-3 3-23 15,3 4-28-15,-1 0-36 0,0 0-74 16,0 0-38-16,0 0-93 16,0 0-2-16,1 7 66 15,1 5 40-15,3 29 101 16,-5-23 32-16,3 6 27 16,-1 2 23-16,-2 11 28 15,2 3 16-15,-2 0-6 16,-1 3-16-16,1 0 1 15,-2-5 16-15,-5-3 51 16,-1-4 26-16,-5-11 19 16,-2-2-10-16,-3-7-41 15,-3-7-23-15,-8-6-38 16,0-7-17-16,5-5-26 16,2-1-38-16,11-1-115 15,5-2-90-15</inkml:trace>
  <inkml:trace contextRef="#ctx0" brushRef="#br0" timeOffset="291672.5608">24072 12472 438 0,'-4'-12'319'0,"-8"-20"50"16,3-2-92-16,7-5-94 15,2 2-40-15,8 7-55 16,3 4-19-16,8 7-15 16,4 3 3-16,7 8-10 15,2 2-7-15,-2 11-15 16,0 2-14-16,-8 7-11 15,-4 2-1-15,-10 1 3 16,-8 4 2-16,-17 2 3 16,-11 1 1-16,-12 4-3 15,-4 2-2-15,11-1-2 16,7-2-1-16,15-2 0 16,5-8 0-16,7 0 0 15,2-6 1-15,7-1 3 16,6-2 0-16,6-2 3 0,7 3 0 15,7-5-9-15,-2-1-49 16,-3-4-143-16,2-3-120 16</inkml:trace>
  <inkml:trace contextRef="#ctx0" brushRef="#br0" timeOffset="292120.5593">24387 12468 394 0,'0'-8'325'0,"0"-4"28"0,-2 2-101 15,1 5-45-15,-1 5-89 16,-1 2-31-16,2-2-34 16,0 0-17-16,-4 17-1 15,-4 33 0-15,9-34-14 16,1 2-4-16,8-4 0 16,3-5 5-16,4-3 20 15,6-2 1-15,-3-10 4 16,1 0-2-16,-2-9-12 15,1-3 0-15,-4-3-2 16,-4-1-1-16,-3 0-3 16,-3 5 1-16,-5 4-5 15,0 4-5-15,0 8-20 16,-2 1-10-16,-1 9-8 16,2 2-1-16,1 7 9 15,3 6 3-15,5-1 5 16,3 2 2-16,8 2 2 15,4-8 3-15,3-4 5 0,1-5 4 16,5-8 28-16,-3-2 13 16,-4-9 42-16,-3-4 14 15,-8-4-21-15,-5 0-7 16,-7-2-40-16,-2-3-18 16,-4-2-13-16,-2 0-25 15,-1 3-116-15,-3 3 16 0</inkml:trace>
  <inkml:trace contextRef="#ctx0" brushRef="#br0" timeOffset="300898.8639">6673 14443 761 0,'4'5'320'0,"4"4"-133"16,22 2-140-16,9 1-1 15,16-3-4-15,5 0-11 16,-2-9-7-16,-2 0-16 15</inkml:trace>
  <inkml:trace contextRef="#ctx0" brushRef="#br0" timeOffset="301093.8417">6686 14630 821 0,'-4'2'378'0,"4"3"-104"16,10 3-96-16,25-2-50 16,10-1-1-16,14-1-54 15,3-1-26-15,2 0-44 16,0-3-81-16</inkml:trace>
  <inkml:trace contextRef="#ctx0" brushRef="#br0" timeOffset="301551.7444">7562 14562 567 0,'10'4'254'15,"16"10"-89"-15,6 2-26 0,12-3-35 16,2 1 5-16,1-9-30 16,-3-7-7-16,-12-9-7 15,-5-4-5-15,-11-7-6 16,-8-2-3-16,-8-2 21 15,-8-2 0-15,-15-4 17 16,-4 4 0-16,-10 6-41 16,-4 6-7-16,-5 16-35 15,2 11-9-15,3 20-12 16,6 10-5-16,12 7 4 16,7 0 8-16,18-1 10 15,12-1 5-15,21-5 7 16,7-2 4-16,15-11 6 15,1-6 3-15,1-15 4 16,1-7-4-16,-4-16-52 16,-2-12-71-16</inkml:trace>
  <inkml:trace contextRef="#ctx0" brushRef="#br0" timeOffset="301785.736">7944 14073 770 0,'1'1'395'0,"1"-2"-40"0,19 2-250 15,6 0-13-15,17-1-10 16,8-5-14-16,10 2-28 15,3 0-7-15,-11-4-150 16</inkml:trace>
  <inkml:trace contextRef="#ctx0" brushRef="#br0" timeOffset="301948.9038">8452 13879 1350 0,'-2'-3'508'0,"-5"-5"-403"16,2 6-45-16,6 2-36 0,0 1-93 15,-1-1-298-15</inkml:trace>
  <inkml:trace contextRef="#ctx0" brushRef="#br0" timeOffset="302166.2336">8475 14033 626 0,'1'16'332'16,"6"24"-71"-16,-3 3-44 0,-2 5-42 16,-2 1-27-16,-2 0-17 15,-5 2-22-15,-7-8 4 16,-3-1-10-16,-7-11-28 16,0-8 2-16,-2-8-38 15,-1-9-5-15,8-18-12 31,9 5-22-31,1 1-61 0,-28-31-40 0,12-17-116 16,8-5-112-16</inkml:trace>
  <inkml:trace contextRef="#ctx0" brushRef="#br0" timeOffset="302570.9196">8781 14038 721 0,'-12'-12'339'0,"-5"-14"-121"0,-4-9-33 16,8-9-35-16,6 1-30 15,11 3-55-15,11 8-18 16,8 13-12-16,3 8 0 15,1 11 0-15,2 8-7 16,-5 15-24-16,1 6 2 0,-14 11 10 16,-12 0 8-16,-16 2 6 15,-11 0-1 1,-10 0-8-16,-3-5-4 0,-4-5-8 16,4-8-3-16,12-13-5 15,7-6-1-15,15-6-9 16,7 0-2-16,16-1 1 15,5 3 0-15,14 2 10 16,3 2 0-16,3 5 2 16,1 0 0-16,-2 1-80 15,-1 2-89-15</inkml:trace>
  <inkml:trace contextRef="#ctx0" brushRef="#br0" timeOffset="302995.4083">9046 13982 1004 0,'-4'-1'467'0,"-3"8"-202"0,2 3-99 16,-5 10-94-16,5 6-22 16,2 4-20-16,3-1-10 15,11-2-11-15,-1-4-1 16,7-10 4-16,4-3 5 15,1-10 14-15,3-6 6 0,-3-10 4 16,-1-3-2-16,-1-1-10 16,-5-2-3-16,-3 0-6 15,-1 6-2-15,-8 1-4 16,1 3-4-16,-4 9-17 16,-2-1-6-16,1 12-4 15,-1 7-2-15,3 6 11 16,4 0 3-16,5-1 2 15,4-3 3-15,4-5 1 16,2 0 2-16,1-9 5 16,-1-3 23-16,1-8 40 15,-2-3 25-15,-4-10 26 16,-5-2-24-16,-8-5-32 16,-2-3-23-16,-9 2-60 15,1 3-44-15,-2 7-246 16</inkml:trace>
  <inkml:trace contextRef="#ctx0" brushRef="#br0" timeOffset="303986.9864">10126 13688 793 0,'-23'10'403'15,"-20"10"-123"-15,-9 34-119 16,-4 21-21-16,4 42-13 16,8 25-15-16,17 35-19 15,13 5-17-15,23-2-47 16,20-14-10-16,33-40-12 16,14-22 2-16,26-37-31 0,1-18-167 15</inkml:trace>
  <inkml:trace contextRef="#ctx0" brushRef="#br0" timeOffset="305234.784">10456 14385 698 0,'-1'-4'316'0,"1"-9"-127"16,5-1-71-16,20-6-45 15,8 2 0-15,19 4-16 16,9 5-16-16,1 16-22 16,-5 4-9-16,-16 13-2 15,-11 3 1-15,-24 5 30 16,-5 3 6-16,-18-2 5 15,-9-3 1-15,-1-5-22 16,-7-8-1-16,4-10-2 16,5-6-3-16,11-3-14 15,6 0-12-15,16 2-17 16,9 1-3-16,17 8 7 16,3 5 9-16,5 11 14 15,-1 9 6-15,-17 1 15 16,-6 3 13-16,-20-4 21 15,-9 2 5-15,-15-4-5 16,-10-6-4-16,-5-9-11 16,-4-13-6-16,-2-18-9 0,1-6-35 15,9-6-59-15,6 1-21 16,13 5-44-16,14 3-20 16,11 7-65-16,10 5-84 15</inkml:trace>
  <inkml:trace contextRef="#ctx0" brushRef="#br0" timeOffset="305603.9837">11399 14345 712 0,'3'-7'411'0,"1"-4"-32"16,0 4-95-16,-1 15-104 15,-2 10-39-15,1 27-81 16,0 12-11-16,2 7-21 0,0 1-11 16,6-10-3-16,-1-5 3 15,4-10-14-15,-2-6-27 16,-4-18-93-16,-2-4-70 16,-5-10-213-16</inkml:trace>
  <inkml:trace contextRef="#ctx0" brushRef="#br0" timeOffset="305793.5707">11226 14616 915 0,'7'0'388'0,"12"0"-193"16,9-3-33-16,20-3-19 15,10 0-10-15,10 0-33 16,5 5-10-16,-10 1-25 15,-11 1-17-15,-14 3-76 16,-14-2 84-16</inkml:trace>
  <inkml:trace contextRef="#ctx0" brushRef="#br0" timeOffset="306535.6681">12197 14533 1000 0,'-14'-15'445'0,"-16"-23"-242"0,8-5-53 15,16-4-88-15,8 2-35 16,24 8-14-16,4 2 14 16,8 15 7-16,4 5 2 15,3 21-9-15,4 12-16 16,-5 21-8-16,-6 7 1 16,-18 12 12-16,-14 3 4 15,-25 3 7-15,-16-3 2 16,-12-2-7-16,-5-5 0 0,5-14-2 15,5-7 0-15,3-21-18 16,5-9-13-16,6-12-17 16,3-5-5-16,13-3 9 15,7-1 7-15,14-1 9 16,9 2 3-16,12 5 7 16,2 8 3-16,4 8 6 15,-3 10-3-15,0 8-2 16,0 1 3-16,-7 8-2 15,-2-3 4-15,-6-1-26 16,0-2-71-16</inkml:trace>
  <inkml:trace contextRef="#ctx0" brushRef="#br0" timeOffset="306880.909">12955 14615 801 0,'-8'-7'465'0,"-7"-5"-103"0,-6 4-123 16,-3-1-54-16,-6 9-94 15,-1 1-33-15,1 11-40 16,1 4-8-16,7 7-11 16,4 8-1-16,12-2-6 15,5 2-3-15,11-3 1 16,4-5 2-16,15-7 7 16,8-4-12-16,8-9-62 15,4-3-45-15,-2-6-166 16,-4-1-109-16</inkml:trace>
  <inkml:trace contextRef="#ctx0" brushRef="#br0" timeOffset="307184.6664">13195 14685 362 0,'0'-9'274'0,"0"-7"61"0,-5 0 13 16,-11 1-50-16,-6 0-35 16,-7 4-90-16,1 7-63 15,1 6-73-15,6 12-26 16,8 7-22-16,3 1-5 15,11 2 1-15,6-2 5 16,9-5 7-16,4-4 4 16,3-9 9-16,0-4 2 15,-2-7 2-15,5-3-1 16,0-5-5-16,2 1-5 0,6 4-5 16,1-1-2-16,3 11-2 15,-1 3 1-15,-14 8 11 16,-6 4 9-16,-17 7 28 15,-8 0 11-15,-13 5 4 16,-7-1-4-16,1-4-3 16,-4-4-43-16,5-13-101 15</inkml:trace>
  <inkml:trace contextRef="#ctx0" brushRef="#br0" timeOffset="307663.5873">13792 14173 734 0,'-14'10'348'15,"-11"6"-131"-15,-6 17-74 16,-2 16-9-16,0 20-24 16,3 9-23-16,5 10-43 15,5-1-18-15,22-6-25 16,11-4-1-16,19-11 2 15,5-8 2-15,12-20-4 16,5-12-38-16,10-15-128 0</inkml:trace>
  <inkml:trace contextRef="#ctx0" brushRef="#br0" timeOffset="308038.4867">14012 14616 867 0,'-12'-26'445'0,"-14"-26"-97"0,15-7-229 16,5 1-36-16,15 8-40 16,8 9-3-16,13 18 9 15,5 10 0-15,2 18-11 16,2 10-15-16,-12 18-20 15,-1 7-1-15,-17 7 8 16,-9 1 6-16,-15 1 3 16,-12-3 0-16,-12-2-2 15,-6-3-3-15,5-11-3 16,6-7-8-16,14-14-3 16,9-5-4-16,11-5-7 15,7-2 4-15,16 1-1 16,7 0 0-16,11 4 4 15,5 0 1-15,-3 8 37 16,-2-1-80-16,-5-1-180 16</inkml:trace>
  <inkml:trace contextRef="#ctx0" brushRef="#br0" timeOffset="308416.9298">14325 14618 797 0,'-1'-2'400'15,"1"-4"-127"-15,-3 6-53 0,2 0-77 16,0 0-46-16,-2 15-57 16,-8 38-6-16,12-26-13 15,6 1-5-15,7-8-4 16,2-4 0-16,7-10 8 16,-1-6 5-16,0-10 4 15,-1-4 2-15,-7-7-5 16,-2-1-3-16,-5-1-6 15,-2 0-1-15,-4 6-4 16,-3 2-2-16,-2 10-14 16,0 3-5-16,0 10-5 15,4 2 1-15,2 8 7 16,4 0 3-16,7-2 2 16,5 3 1-16,9-9 3 15,2 1 5-15,-2-9 18 16,-6-2 6-16,-6-9 9 15,-3-2 0-15,-2-3-8 16,-2-2-39-16,-1 1-120 0</inkml:trace>
  <inkml:trace contextRef="#ctx0" brushRef="#br0" timeOffset="308640.5911">14674 14135 934 0,'5'-4'454'0,"6"1"-152"16,11 13-114-16,6 22-82 16,4 11-22-16,4 26-19 15,-5 13 0-15,-2 2-15 16,-10 2-3-16,-15-13-12 16,-10-10-1-16,-14 1-7 15,-1-4 1-15,-4-14-3 16,3-6-38-16,5-19-159 15</inkml:trace>
  <inkml:trace contextRef="#ctx0" brushRef="#br0" timeOffset="309058.1756">15438 14341 1190 0,'-2'3'500'0,"-3"18"-282"16,2 12-72-16,3 23-95 15,5 7-11-15,10 3-26 16,5-4-1-16,1-7 7 15,-5-8 0-15,-5-12 5 16,-6-7-20-16,-8-16-81 16,-1-3-75-16</inkml:trace>
  <inkml:trace contextRef="#ctx0" brushRef="#br0" timeOffset="309210.1485">15215 14572 1188 0,'12'0'511'16,"22"1"-282"-16,9 3-38 16,20-2-52-16,7 3-43 15,2 1-40-15,0-3-13 16,-9-2-4-16</inkml:trace>
  <inkml:trace contextRef="#ctx0" brushRef="#br0" timeOffset="312070.6482">16220 14237 946 0,'-6'1'432'0,"-10"7"-197"16,-5 6-73-16,-2 17-85 16,3 6-13-16,6 12-27 15,7 2-11-15,14-8-18 16,8-5-7-16,17-16 2 0,8-5 3 15,9-11 6-15,-2-4 1 16,-8-2 3-16,-6-2 2 16,-13 1-71-16,-6-3-54 15,-8 1-182-15</inkml:trace>
  <inkml:trace contextRef="#ctx0" brushRef="#br0" timeOffset="312274.2691">16426 14254 813 0,'-3'8'441'16,"-4"7"-53"-16,-2 25-238 16,-4 12-29-16,4 21-16 15,3 5-15-15,6 1-16 16,2-3-5-16,3-15-33 16,1-5-6-16,-3-17-4 15,2-11-1-15,0-14 5 16,-4-7-18-16,1-7-94 15,-2-2 425-15</inkml:trace>
  <inkml:trace contextRef="#ctx0" brushRef="#br0" timeOffset="312794.3224">16953 14590 607 0,'-15'-10'442'15,"-7"-2"-3"-15,-12 4-188 0,-4 2-50 16,-3 12-112-16,2 7-27 16,7 12-37-16,4 3-13 15,14 7-14-15,11 1-2 16,16 4-2-16,11-2 2 15,17-6 10-15,8-2-21 16,11-13-97-16,0-5-87 16</inkml:trace>
  <inkml:trace contextRef="#ctx0" brushRef="#br0" timeOffset="313153.5324">17300 14671 675 0,'-14'-8'438'15,"-6"-10"-26"-15,-11 5-170 16,-4 4-58-16,0 7-101 16,4 3-38-16,11 13-43 15,1 1-6-15,11 7-6 16,3 2-1-16,8 0 3 16,9-1 2-16,6-5 6 15,0-6 3-15,4-7 8 16,-4-4 3-16,4-7 4 15,3-6 0-15,-1-6-3 16,3-5-4-16,6 1-10 16,5 4-2-16,6 6-8 15,1 9 2-15,-11 7 22 16,-5 7 17-16,-16 7 47 16,-5 2 20-16,-11 4 23 0,-9 0-3 15,-12-1-29-15,-3 0-18 16,-5-8-33-16,2-2-17 15,6-12-99-15,0-3-37 16</inkml:trace>
  <inkml:trace contextRef="#ctx0" brushRef="#br0" timeOffset="313573.5254">17949 14299 994 0,'-20'6'437'15,"-29"13"-231"-15,-4 13-27 16,5 21-54-16,5 8-29 15,19 11-45-15,12 1-13 16,24 0-29-16,11 0-7 16,16-6 7-16,8-6-9 15,6-18-73-15,2-12-61 0</inkml:trace>
  <inkml:trace contextRef="#ctx0" brushRef="#br0" timeOffset="314023.8079">18090 14664 595 0,'1'-4'376'0,"-2"-4"24"15,-4 7-95-15,-5 4-117 16,0 11-43-16,0 9-84 15,1 4-14-15,8 2-11 0,1 1-9 16,9-2-14-16,10-4-1 16,8-11 5-16,6-8 3 15,2-12 3-15,-3-7 1 16,-7-6 1-16,-4-3-3 16,-10-1 1-16,-3-1 0 15,-7 2-6-15,-1 2-2 16,-1 10-11-16,-2 5-12 15,0 8-13-15,0 6-3 0,1 5 1 16,4 5 7-16,5 5 9 16,9-1 2-16,9 0 5 15,4-5 0-15,10-5 1 16,-5-3 25-16,-8-11 29 16,-1-6 11-16,-14-11 13 15,-4 0-21-15,0-3-37 16,-7 0-47-16,-2 0-149 15,1 3 41-15</inkml:trace>
  <inkml:trace contextRef="#ctx0" brushRef="#br0" timeOffset="314236.5679">18568 14407 1173 0,'11'8'479'0,"13"17"-283"0,0 9-25 16,2 18-22-16,-7 6-16 15,-14 5-39-15,-5 1-19 16,-17-2-28-16,-3-2-9 16,-1-15-52-16,5-11-67 15</inkml:trace>
  <inkml:trace contextRef="#ctx0" brushRef="#br0" timeOffset="314697.7098">18939 13866 1083 0,'9'1'421'16,"13"16"-278"-16,11 21-38 16,19 35 15-16,4 17-4 15,1 32-9-15,-13 8-8 16,-28 3-25-16,-17-9-10 15,-26-25 19-15,-5-10 7 0,-7-15-10 16,3-5-4-16,8-16-34 16,8-11-2-16,8-21-101 15,3-7-51-15</inkml:trace>
  <inkml:trace contextRef="#ctx0" brushRef="#br0" timeOffset="343700.1792">23442 16849 1729 0,'0'-2'675'0,"2"2"-487"15,-2 0-57-15</inkml:trace>
  <inkml:trace contextRef="#ctx0" brushRef="#br0" timeOffset="367853.5012">20074 14795 566 0,'-6'-7'296'0,"-1"-9"-63"15,7-2-57-15,14-6-50 16,7 0-11-16,14 4-26 16,8 4-12-16,15 17-22 15,7 6-12-15,0 13-18 16,-4 3-6-16,-12 2-10 15,-5 2 1-15,-14-5-3 16,-2-3-26-16,-9-11-78 16,-6-4-40-16,-10-10-45 0,-4-7 5 15,-13-7 72-15,-2-5 41 16,-6 0 54-16,4 1 47 16,8 4 37-16,1 2 4 15,15 12-6-15,5 6-30 16,12 10-25-16,6 8-7 15,7 5 0-15,2-1 1 0,1 0 36 16,-2-2 27-16,-15-3 61 16,-10-4 29-16,-16 2-5 15,-7-1-26-15,-12 3-57 16,-3 0-27-16,0-1-34 16,4-1-64-16</inkml:trace>
  <inkml:trace contextRef="#ctx0" brushRef="#br0" timeOffset="368203.2636">21022 14275 1090 0,'7'-2'376'16,"21"-4"-304"-16,9 1-25 15,48 2 32-15,14-4 6 0,31-1-15 16,12-3-13-16,-6 0-14 16,-7 2-13-1,-26-1-63-15,-14 2-62 0,-32 4-221 16</inkml:trace>
  <inkml:trace contextRef="#ctx0" brushRef="#br0" timeOffset="368392.9619">21636 14248 556 0,'-1'3'260'0,"1"9"-52"15,0 7-93-15,8 20-4 16,0 12 30-16,-4 18 3 16,-2 6-9-16,-10 7-50 15,-2-3-21-15,-1-3-32 16,1-5-10-16,9-14-71 0,3 0-5 15</inkml:trace>
  <inkml:trace contextRef="#ctx0" brushRef="#br0" timeOffset="368626.3636">21913 14733 1240 0,'-8'6'464'0,"-7"11"-365"15,0 2-32-15,11 8-22 16,6-1-24-16,13-2-14 16,12-1 2-16,1-12 2 15,3-8 2-15,2-4 2 16,-7-7 0-16,-5-2 4 16,-3 0 1-16,-9-2-51 15,-1-2-75-15</inkml:trace>
  <inkml:trace contextRef="#ctx0" brushRef="#br0" timeOffset="368743.2798">22039 14518 1149 0,'-2'-6'503'0,"-2"-3"-278"16,3 4-72-16,1 11-102 16,2 2-40-16,4 6-126 15,1 0-104-15</inkml:trace>
  <inkml:trace contextRef="#ctx0" brushRef="#br0" timeOffset="369009.5486">22195 14857 865 0,'2'23'409'0,"-1"17"-178"0,0-8-119 16,0-6-30-16,-1-13-47 15,0-5-5-15,0-7 6 16,0-4-1-16,1-11-8 15,0-7-7-15,4-9-16 16,2-5-4-16,7 1 28 16,5-1 24-16,8 8 43 15,0 5 6-15,2 10-22 16,-8 9-22-16,-5 8-41 16,0 8-6-16,-9 9-6 15,6 5-4-15,-9 0-19 16,1 1-51-16,4-4-228 15</inkml:trace>
  <inkml:trace contextRef="#ctx0" brushRef="#br0" timeOffset="369488.5802">22701 14821 593 0,'-3'-15'312'16,"-9"-16"-54"-16,1 6-55 15,-6 12-46-15,-4 7-37 16,-3 13-68-16,-2 7-17 16,3 8-28-16,4 5-8 0,7 1-10 15,5 3-3-15,8-3 3 16,4-4 2-16,10-9 9 15,2-5 7-15,5-10 11 16,1-5 22-16,-1-10 10 16,-1-5 0-16,-2-8-4 15,0 0-19-15,-5 4-14 16,-4 2 9-16,-3 11 9 16,-3 6-7-16,-4 10-2 15,0 5-14-15,0 10-14 16,1 5 4-16,6 0 0 15,5-2 0-15,10-5 21 16,2-4 2-16,3-9 37 16,-2-5 24-16,-1-6 0 15,-6-5 13-15,-2-6-20 0,-3-2-16 16,-9-4-10 0,0-3-10-16,-5 5-18 0,1 1-39 15,-4 5-144-15</inkml:trace>
  <inkml:trace contextRef="#ctx0" brushRef="#br0" timeOffset="370159.6494">23452 14356 1039 0,'9'1'403'0,"21"1"-268"0,7-2-19 16,20 0-6-1,8 0-39-15,6-5-50 16,-2 1-8-16,-16-5 0 0,-7-2-17 16,-18 4-49-16,-8 3-54 15,-13 4-142-15,-7 2-43 16,-10 3 3-16,-5-2 37 15,-2-2 125-15,-3-1 63 16,-1 0 66-16,3 0 54 16,-1 4 62-16,1 1 19 15,5 9 32-15,4 5-20 0,-1 9-33 16,0 6-19-16,1 7-49 16,0 2-19-16,7 4-15 15,2 1-1-15,5-3 0 16,1 1-2-16,-6-7 4 15,-3-1 4-15,-10-6 8 16,-3-2 2-16,-9-3 5 16,-5-9 3-16,-4-5 1 15,0-6-1-15,6-10-7 16,6-1-10-16,13-5-23 16,6-1-15-16,12 3 27 15,6 2 4-15,12 1 39 16,8 3 17-16,13 3-27 15,3 2-2-15,2 0-27 16,3 2 1-16</inkml:trace>
  <inkml:trace contextRef="#ctx0" brushRef="#br0" timeOffset="370674.5499">23594 15197 808 0,'-4'16'296'0,"-3"28"-204"16,2 10-36-16,0 14-5 15,-1 1-2-15,2-3-23 16,-2-6-6-16,-2-16-2 15,3-7 0-15,3-15-1 0,2-10 3 16,1-13 13-16,0-9 2 16,-2-17 2-16,-2-6-5 15,-7-14-11-15,0-3-6 16,0-6 1-16,2-1 9 16,6 6 0-16,4 2 4 15,14 14 7-15,2 4-14 16,11 8-11-16,6 3-6 15,7 3-13-15,8 0 0 0,6 2 6 16,1 0 12-16,4 1-152 16</inkml:trace>
  <inkml:trace contextRef="#ctx0" brushRef="#br0" timeOffset="370903.3277">23609 15416 871 0,'2'-2'332'0,"12"-2"-206"16,9-1-40-16,22 2 3 15,7 1 9-15,7 3-29 16,1 1-17-16,-7 0-21 15,1-1-68-15</inkml:trace>
  <inkml:trace contextRef="#ctx0" brushRef="#br0" timeOffset="371418.7042">23997 15151 703 0,'11'-3'299'0,"20"-2"-162"15,6-1-2-15,8 2-10 16,2-2-35-16,-7-1-40 15,-4-1-13-15,-15 1-11 16,-9 3 0-16,-10 2 5 16,-2 0-5-16,-12 2-5 15,-4 2-7-15,-5 7-19 16,-2 6-4-16,0 7-10 16,5 8-1-16,1 12-2 15,5 6 4-15,4 7 8 16,2 2 2-16,2-6 9 0,2-3 2 15,-4-9 12-15,-4-10 13 16,-10-5 17-16,-4-5 6 16,-13-12 7-16,-4-4-8 15,2-7-8-15,-1-7-4 16,20 1-19-16,5 2-4 16,11 4-5-16,7 1-4 15,8 3-1-15,6 1 0 16,12 2-5-16,7 3 1 0,7-1 0 15,7-4-1-15,9-5-21 16,2-7-41-16</inkml:trace>
  <inkml:trace contextRef="#ctx0" brushRef="#br0" timeOffset="371652.3251">24385 15183 1036 0,'-4'-3'464'0,"2"3"-218"16,5 3-87-16,-3-3-78 15,2 18-28-15,6 51-30 16,-5-22-3-16,2 7-6 16,-1 4 0-16,-7-10 1 15,-4-3 1-15,-1-10 13 16,-5-9-29-16,3-8-121 0,4-8-82 15,-2-11-355-15</inkml:trace>
  <inkml:trace contextRef="#ctx0" brushRef="#br0" timeOffset="371932.4">24287 15293 638 0,'3'-32'360'0,"4"-27"-67"0,13 14-80 16,4 7-18-16,14 16-33 15,3 2-14-15,6 17-57 16,-4 3-24-16,-3 3-28 15,-7 5-12-15,-13 4-12 16,-8 2-1-16,-16 8 7 16,-14 5 1-16,-12 6-1 15,-4 0-4-15,1 0-11 16,6 1-3-16,8-3-6 16,8 0-5-16,11-2-3 15,6-3 0-15,18-3 3 16,7-4 5-16,13-9 3 15,6 1 2-15,7-4 0 16,-4-3-1-16,-13 0-77 16,-9-1-406-16</inkml:trace>
  <inkml:trace contextRef="#ctx0" brushRef="#br0" timeOffset="372296.8032">23935 15917 716 0,'-2'2'357'0,"-4"10"-84"16,-1 10-114-16,-1 20-89 16,-1 5-10-16,2 13-35 15,-1 0-11-15,8-2-7 16,-1-3 3-16,1-17 5 15,-2-10-2-15,-1-21-123 16,2-8-124-16,-5-18-201 16</inkml:trace>
  <inkml:trace contextRef="#ctx0" brushRef="#br0" timeOffset="372440.5025">23823 16093 372 0,'-6'-28'240'0,"-4"-25"-23"16,16 19-43-16,4 1-19 15,16 9-19-15,5 7-1 16,11 2-21-16,10 3-9 15,13 7-22-15,5 0-11 16,-2 5-42-16,-6 1-14 16,-14 1 36-16,-10 2-66 15</inkml:trace>
  <inkml:trace contextRef="#ctx0" brushRef="#br0" timeOffset="372649.1635">24206 16262 1337 0,'1'3'545'0,"3"4"-322"15,1-2-63-15,5-1-45 16,-2-1-39-16,3-4-109 15,2-6-1-15</inkml:trace>
  <inkml:trace contextRef="#ctx0" brushRef="#br0" timeOffset="373128.427">24777 15940 1123 0,'-12'-5'486'0,"-16"-3"-267"16,-3 6-58-16,-4 11-82 15,1 6-42-15,4 10-50 16,7 5-10-16,10 7-11 15,12 0 0-15,17 0 7 16,10-5 4-16,19-9 16 16,3-8 7-16,3-18 13 0,-4-9 15 15,-10-14 22-15,-7-3 9 16,-15-5 10-16,-7 1-9 16,-13-1-21-16,-7 2-18 15,-11 6-64-15,2 0-43 16,0 10-181-16</inkml:trace>
  <inkml:trace contextRef="#ctx0" brushRef="#br0" timeOffset="373331.4052">24766 15738 773 0,'0'-1'490'0,"0"1"-12"15,-6 2-196-15,5-2-155 16,-2 17-45-16,-6 60-48 15,8-15-12-15,-2 7-15 16,3 3-2-16,3 3-1 16,-3-5 0-16,3-8 2 15,-4-7-8-15,3-19-93 16,-1-6-64-16</inkml:trace>
  <inkml:trace contextRef="#ctx0" brushRef="#br0" timeOffset="373500.909">25043 16300 1438 0,'-4'3'501'16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3:27:35.00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11371 13161 273 0,'-5'-2'18'16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9T13:31:23.2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12087 9537 2394 0,'0'-10'13'0,"22"-2"4"16,6-5 17-16,-7 2-4 16,-2 2-5-16,-2-1 18 0,14-10 5 15,-3-1 13-15,-11 1 3 16,-14 12-6 0,-1 0-17-16,-7-6-6 0,-10 3-27 15,-4 2-32-15,-7 2-108 16</inkml:trace>
  <inkml:trace contextRef="#ctx0" brushRef="#br0" timeOffset="637.4548">12231 9232 817 0,'-7'0'412'0,"-3"0"-228"16,1 2-113-16,-10 1 52 16,2 1-23-16,1 1-27 15,-3 0-6-15,5 2-13 16,1 1 4-16,3 0-10 0,3 1-3 16,6 2-12-16,2 2-4 15,12 3-9-15,2 3-5 16,6 1-2-16,4 2-7 15,3 1-2-15,1 2 0 16,-2-1 1-16,0 0-2 16,-11 0 1-16,1 2-1 15,-9-2 1-15,-2 0 1 16,-6-2 2-16,-2 0 3 0,-6-4 8 16,-4-5 5-16,-3-5-17 15,-4-6-17-15,-2-3-73 16,0-5-86-16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9T13:47:52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17466 11202 1470 0,'0'0'72'0,"20"-1"3"0,50-3-20 15,-3 0-10-15,6 0-13 16,14 0 1-16,4 1-2 15,4 2 0-15,-2 1-24 16,-15 4-81-16,-9 3-88 16</inkml:trace>
  <inkml:trace contextRef="#ctx0" brushRef="#br0" timeOffset="508.7585">17764 11250 720 0,'3'7'378'0,"1"6"-196"16,-1 6-104-16,1 15 52 15,-1 9-44-15,-1 14-26 16,-1 6-7-16,1 7-12 15,-2 5-9-15,4 1-18 16,1-2-20-16,4-7-71 16,0-7-62-16</inkml:trace>
  <inkml:trace contextRef="#ctx0" brushRef="#br0" timeOffset="705.8398">17517 11948 472 0,'8'-2'418'15,"12"-1"-112"-15,3-1-149 16,25-1 134-16,14 2-75 16,18-2-65-16,10 3-10 15,7 0-29-15,3 2-12 16,-7 0-88-16</inkml:trace>
  <inkml:trace contextRef="#ctx0" brushRef="#br0" timeOffset="1572.9825">6458 2589 661 0,'24'0'328'0,"12"1"-158"16,2-1-79-16,32 4 50 15,6-1-34-15,20 3-2 16,3 1-1-16,1-1-18 16,-1 0-10-16,-11-2-22 15,-9 0-11-15,-14-4-43 16,-7 0-40-16</inkml:trace>
  <inkml:trace contextRef="#ctx0" brushRef="#br0" timeOffset="1894.9288">6852 2647 780 0,'-1'8'392'0,"1"8"-216"15,-4 3-108-15,-2 20 45 16,0 6-37-16,-3 12-29 15,0 7-6-15,-1 5-15 16,2 0-3-16,0-1-7 16,4-3-11-16,4-14-73 15,3-5-96-15</inkml:trace>
  <inkml:trace contextRef="#ctx0" brushRef="#br0" timeOffset="2187.1117">7117 2630 916 0,'-5'0'460'15,"2"9"-270"-15,-1 2-130 0,-2 14 52 16,1 10-36-16,3 15-51 15,0 6-8-15,4 11 0 16,1 4-1-16,2 0-4 16,-1-1 2-16,2-3 5 15,-1-6-6-15,-2-6 1 16,1-7 1-16,-2-9-22 16,-1-3-34-16,1-10-129 15</inkml:trace>
  <inkml:trace contextRef="#ctx0" brushRef="#br0" timeOffset="2579.9403">6363 3351 528 0,'6'7'344'0,"3"0"-123"15,9-1-101-15,10 6 77 16,26-2-28-16,14 0-16 16,26-3 0-16,12 1-8 15,17-3-29-15,4-4-11 16,7-2-22-16,-9-3-12 0,-11-1-34 16,-10-2-3-16,-21 1-51 15,-14 0 8-15</inkml:trace>
  <inkml:trace contextRef="#ctx0" brushRef="#br0" timeOffset="10097.8018">397 10282 716 0,'17'2'297'16,"10"0"-165"-16,30 6-71 15,14 0 21-15,23 0-5 16,17-1-9-16,3-1-7 16,-6-3-15-16,-22 1-17 15,-19-3-4-15,-31 0-6 16,-11-1-7-16,-18 2-69 15,-12 3-55-15</inkml:trace>
  <inkml:trace contextRef="#ctx0" brushRef="#br0" timeOffset="10382.0498">894 10316 485 0,'0'-2'283'0,"0"-2"-24"16,-1 4-67-16,0 0-94 16,-1 0-41-16,-1 10-62 15,-13 50-5-15,12-5 9 16,4 6 1-16,4 6 13 16,8 6 0-16,10-2 3 15,0-1 4-15,2-3 1 16,-5-4 2-16,-6-10 3 15,-5-7 0-15,-7-11 1 16,-6-8-3-16,-6-10-69 16,-4-6-85-16</inkml:trace>
  <inkml:trace contextRef="#ctx0" brushRef="#br0" timeOffset="10715.2249">432 11072 416 0,'-6'0'254'15,"0"-2"-22"-15,12 3-82 16,27 2-43-16,18 1-4 16,34-1 18-16,18-1 3 15,33-2 5-15,10 2 11 16,8 0-17-16,-6-1-21 15,-31-1-39-15,-23-3-22 0,-36 1-45 16,-19 2-114-16</inkml:trace>
  <inkml:trace contextRef="#ctx0" brushRef="#br0" timeOffset="31529.056">16249 1362 391 0,'-23'4'257'0,"-19"5"-1"16,7 2-42-16,17-3-102 15,11-2-30-15,25-2-29 16,19 0-8-16,40-2 11 15,25-1 0-15,37-7-6 16,16-1-1-16,16 3-10 16,-3-5-4-16,-17 5-43 15,-19 2-39-15,-46 2-156 16</inkml:trace>
  <inkml:trace contextRef="#ctx0" brushRef="#br0" timeOffset="31893.947">16550 1510 692 0,'-5'-6'374'0,"3"0"-62"16,2 1-120-16,0 4-107 16,4 4-27-16,-4-3-52 15,0 18-8-15,0 59 2 16,2-17-4-16,-7 11 4 15,5 12 1-15,0-2 6 16,-6-10 3-16,7-9-48 16,2-16-52-16,-1-12-208 15</inkml:trace>
  <inkml:trace contextRef="#ctx0" brushRef="#br0" timeOffset="32137.7538">16694 1533 891 0,'-2'-2'416'16,"-3"-4"-190"-16,4 5-109 16,1 1-96-16,0 2-26 15,8 28-12-15,15 51 5 16,-10-16 9-16,-3 6 3 15,-5 9 7-15,-4-5 5 0,-6-12-16 16,-1-8-34-16,2-18-121 16,-1-4-135-1</inkml:trace>
  <inkml:trace contextRef="#ctx0" brushRef="#br0" timeOffset="32379.8958">16939 1615 780 0,'3'-7'433'15,"0"-4"-67"-15,-3 7-206 16,0 4-49-16,1 1-60 16,-1-1-18-16,0 0-23 15,0 0-2-15,0 7-6 16,3 21-2-16,1 45-4 0,-4-16 0 15,0 18 2-15,5 1 2 16,3 0-49-16,2-6-65 16,1-16-262-16</inkml:trace>
  <inkml:trace contextRef="#ctx0" brushRef="#br0" timeOffset="32676.1714">16119 2215 837 0,'-18'0'356'0,"-4"1"-170"15,11 0-99-15,28-3-21 16,28-4-8-16,43-3-8 15,34-2 21-15,46 0 37 16,25 4 13-16,15 5 7 16,-5 2-22-16,-24 6-53 15,-36-2-13-15,-51-4-16 16,-20-1-1-16,-31-6 0 16,-7 1-35-16</inkml:trace>
  <inkml:trace contextRef="#ctx0" brushRef="#br0" timeOffset="72115.4041">17859 11296 417 0,'5'-15'246'16,"4"-15"-2"-16,3 6-15 0,2 9-26 15,-2 7-26-15,0 9-62 16,1 4-36-16,1 19-59 16,1 7-12-16,4 23-5 15,-1 15-2-15,4 13 6 16,-3 3 1-16,-1-5 0 15,1-8-1-15,-1-13 3 16,9-6 2-16,-8-26 33 16,3-12 34-16,2-27 66 15,-2-20 25-15,12-26 2 16,-1-13-14-16,0-18-36 16,2-7-28-16,-4 12-37 15,-2 9-19-15,-7 22-32 16,-7 15 1-16,-13 14-27 15,-2 4-56-15,0 8-204 16,6 1-240-16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10/12/2021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388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10/12/2021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10/12/2021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5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19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Ελάχιστης Φάσης (</a:t>
            </a:r>
            <a:r>
              <a:rPr lang="aa-ET" sz="2100" dirty="0" smtClean="0"/>
              <a:t>cont’d)</a:t>
            </a:r>
            <a:endParaRPr lang="el-GR" sz="21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Γραμμικής Φάσης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Τύπου Ι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Οπότε συνολικά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με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=1,2,⋯,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659640" y="1751040"/>
              <a:ext cx="11880" cy="1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4960" y="1742760"/>
                <a:ext cx="2160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16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Τύπου Ι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Π</a:t>
                </a:r>
                <a:r>
                  <a:rPr lang="el-GR" dirty="0" smtClean="0"/>
                  <a:t>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0" dirty="0"/>
                  <a:t> </a:t>
                </a:r>
                <a:r>
                  <a:rPr lang="el-GR" dirty="0"/>
                  <a:t>Υ</a:t>
                </a:r>
                <a:r>
                  <a:rPr lang="el-GR" dirty="0" smtClean="0"/>
                  <a:t>πολογίστε την απόκριση συχνότητας για το σύστημα με κρουστική απόκριση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=[1, 2, 3, 2, 1]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73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97185" y="1870364"/>
            <a:ext cx="0" cy="307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04840" y="759600"/>
              <a:ext cx="8897760" cy="5306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200" y="749160"/>
                <a:ext cx="8915760" cy="532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50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Τύπου </a:t>
                </a:r>
                <a:r>
                  <a:rPr lang="en-US" b="1" dirty="0" smtClean="0"/>
                  <a:t>I</a:t>
                </a:r>
                <a:r>
                  <a:rPr lang="el-GR" b="1" dirty="0" smtClean="0"/>
                  <a:t>Ι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Ένα σύστημα γραμμικής φάσης Τύπου ΙΙ έχει συμμετρική κρουστική απόκριση</a:t>
                </a:r>
                <a:endParaRPr lang="el-GR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b="0" i="1" dirty="0" smtClean="0">
                    <a:latin typeface="Cambria Math" panose="02040503050406030204" pitchFamily="18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l-GR" b="1" dirty="0" smtClean="0"/>
                  <a:t> περιττό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Κέντρο συμμετρίας το σημείο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Απόκριση Συχνότητας 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Όμοια με πριν μπορούμε να δείξουμε ότι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 </a:t>
                </a:r>
                <a:r>
                  <a:rPr lang="el-GR" dirty="0"/>
                  <a:t>με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=1,2,⋯,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2376" t="1786" r="396" b="55441"/>
          <a:stretch/>
        </p:blipFill>
        <p:spPr>
          <a:xfrm>
            <a:off x="5339289" y="1665838"/>
            <a:ext cx="3707034" cy="175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8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Τύπου </a:t>
                </a:r>
                <a:r>
                  <a:rPr lang="en-US" b="1" dirty="0" smtClean="0"/>
                  <a:t>I</a:t>
                </a:r>
                <a:r>
                  <a:rPr lang="el-GR" b="1" dirty="0" smtClean="0"/>
                  <a:t>Ι</a:t>
                </a:r>
                <a:r>
                  <a:rPr lang="en-US" b="1" dirty="0" smtClean="0"/>
                  <a:t>I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Ένα σύστημα γραμμικής φάσης Τύπου ΙΙ</a:t>
                </a:r>
                <a:r>
                  <a:rPr lang="en-US" dirty="0" smtClean="0"/>
                  <a:t>I</a:t>
                </a:r>
                <a:r>
                  <a:rPr lang="el-GR" dirty="0" smtClean="0"/>
                  <a:t> έχει </a:t>
                </a:r>
                <a:r>
                  <a:rPr lang="el-GR" dirty="0" err="1" smtClean="0"/>
                  <a:t>αντι</a:t>
                </a:r>
                <a:r>
                  <a:rPr lang="el-GR" dirty="0" smtClean="0"/>
                  <a:t>-συμμετρική κρουστική απόκριση</a:t>
                </a:r>
                <a:endParaRPr lang="el-GR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b="0" i="1" dirty="0" smtClean="0">
                    <a:latin typeface="Cambria Math" panose="02040503050406030204" pitchFamily="18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l-GR" b="1" dirty="0" smtClean="0"/>
                  <a:t> άρτιο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Κέντρο συμμετρίας το σημείο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Απόκριση Συχνότητας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Όμοια </a:t>
                </a:r>
                <a:r>
                  <a:rPr lang="el-GR" dirty="0"/>
                  <a:t>με πριν μπορούμε να δείξουμε </a:t>
                </a:r>
                <a:r>
                  <a:rPr lang="el-GR" dirty="0" smtClean="0"/>
                  <a:t>ότι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 </a:t>
                </a:r>
                <a:r>
                  <a:rPr lang="el-GR" dirty="0"/>
                  <a:t>με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=1,2,⋯,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>
                <a:blip r:embed="rId2"/>
                <a:stretch>
                  <a:fillRect l="-1905" t="-1784" r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84" t="47966" r="51485" b="1501"/>
          <a:stretch/>
        </p:blipFill>
        <p:spPr>
          <a:xfrm>
            <a:off x="5687182" y="1621884"/>
            <a:ext cx="3359141" cy="189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Τύπου </a:t>
                </a:r>
                <a:r>
                  <a:rPr lang="en-US" b="1" dirty="0" smtClean="0"/>
                  <a:t>IV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Ένα σύστημα γραμμικής φάσης Τύπου Ι</a:t>
                </a:r>
                <a:r>
                  <a:rPr lang="en-US" dirty="0" smtClean="0"/>
                  <a:t>V</a:t>
                </a:r>
                <a:r>
                  <a:rPr lang="el-GR" dirty="0" smtClean="0"/>
                  <a:t> έχει </a:t>
                </a:r>
                <a:r>
                  <a:rPr lang="el-GR" dirty="0" err="1" smtClean="0"/>
                  <a:t>αντι</a:t>
                </a:r>
                <a:r>
                  <a:rPr lang="el-GR" dirty="0" smtClean="0"/>
                  <a:t>-συμμετρική κρουστική απόκριση</a:t>
                </a:r>
                <a:endParaRPr lang="el-GR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b="0" i="1" dirty="0" smtClean="0">
                    <a:latin typeface="Cambria Math" panose="02040503050406030204" pitchFamily="18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l-GR" b="1" dirty="0" smtClean="0"/>
                  <a:t> περιττό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Κέντρο συμμετρίας το σημείο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Απόκριση Συχνότητας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Όμοια </a:t>
                </a:r>
                <a:r>
                  <a:rPr lang="el-GR" dirty="0"/>
                  <a:t>με πριν μπορούμε να δείξουμε ότι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 </a:t>
                </a:r>
                <a:r>
                  <a:rPr lang="el-GR" dirty="0"/>
                  <a:t>με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=1,2,⋯,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>
                <a:blip r:embed="rId2"/>
                <a:stretch>
                  <a:fillRect l="-1905" t="-1784" r="-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2178" t="45883"/>
          <a:stretch/>
        </p:blipFill>
        <p:spPr>
          <a:xfrm>
            <a:off x="5807329" y="1609874"/>
            <a:ext cx="3336671" cy="197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- </a:t>
            </a:r>
            <a:r>
              <a:rPr lang="el-GR" b="1" dirty="0" smtClean="0"/>
              <a:t>Σύνοψη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5798245"/>
                  </p:ext>
                </p:extLst>
              </p:nvPr>
            </p:nvGraphicFramePr>
            <p:xfrm>
              <a:off x="87283" y="799690"/>
              <a:ext cx="8959040" cy="52841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47952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447952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99705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</a:t>
                          </a:r>
                          <a:r>
                            <a:rPr lang="en-US" dirty="0" smtClean="0"/>
                            <a:t> 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άρτιο Μ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ΙΙ </a:t>
                          </a:r>
                          <a:r>
                            <a:rPr lang="en-US" dirty="0" smtClean="0"/>
                            <a:t>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περιττό Μ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46200"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sz="1700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l-GR" sz="17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sz="1700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nary>
                                  <m:naryPr>
                                    <m:chr m:val="∑"/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aa-ET" sz="1700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l-GR" sz="1700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l-GR" sz="170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</m:nary>
                              </m:oMath>
                            </m:oMathPara>
                          </a14:m>
                          <a:endParaRPr lang="el-GR" sz="1700" dirty="0" smtClean="0"/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r>
                            <a:rPr lang="en-US" sz="1700" dirty="0"/>
                            <a:t> </a:t>
                          </a:r>
                          <a:r>
                            <a:rPr lang="en-US" sz="1700" dirty="0" smtClean="0"/>
                            <a:t>  </a:t>
                          </a:r>
                          <a:r>
                            <a:rPr lang="el-GR" sz="1700" dirty="0" smtClean="0"/>
                            <a:t>με </a:t>
                          </a:r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=1,2,⋯,</m:t>
                                </m:r>
                                <m:f>
                                  <m:fPr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  <m:oMath xmlns:m="http://schemas.openxmlformats.org/officeDocument/2006/math"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dirty="0" smtClean="0"/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l-GR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sz="170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l-GR" sz="17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sz="170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nary>
                                  <m:naryPr>
                                    <m:chr m:val="∑"/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aa-ET" sz="17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num>
                                      <m:den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7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7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70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1700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en-US" sz="170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170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170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  <m:r>
                                              <a:rPr lang="el-GR" sz="170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nary>
                              </m:oMath>
                            </m:oMathPara>
                          </a14:m>
                          <a:endParaRPr lang="el-GR" sz="1700" dirty="0"/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r>
                            <a:rPr lang="en-US" sz="1700" dirty="0"/>
                            <a:t>   </a:t>
                          </a:r>
                          <a:r>
                            <a:rPr lang="el-GR" sz="1700" dirty="0"/>
                            <a:t>με </a:t>
                          </a:r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num>
                                      <m:den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=1,2,⋯,</m:t>
                                </m:r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r>
                            <a:rPr lang="en-US" sz="1700" dirty="0"/>
                            <a:t/>
                          </a:r>
                          <a:br>
                            <a:rPr lang="en-US" sz="1700" dirty="0"/>
                          </a:br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99705">
                    <a:tc>
                      <a:txBody>
                        <a:bodyPr/>
                        <a:lstStyle/>
                        <a:p>
                          <a:r>
                            <a:rPr lang="el-GR" sz="1800" b="1" dirty="0" smtClean="0">
                              <a:solidFill>
                                <a:schemeClr val="bg1"/>
                              </a:solidFill>
                            </a:rPr>
                            <a:t>Τύπου ΙΙΙ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άρτιο Μ</a:t>
                          </a:r>
                          <a:endParaRPr lang="el-GR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Τύπου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IV</a:t>
                          </a: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περιττό Μ</a:t>
                          </a:r>
                          <a:endParaRPr lang="el-GR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1838507"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sz="170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l-GR" sz="17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d>
                                      <m:d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l-GR" sz="170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en-US" sz="170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7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7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700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70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p>
                                </m:sSup>
                                <m:nary>
                                  <m:naryPr>
                                    <m:chr m:val="∑"/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aa-ET" sz="17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l-GR" sz="170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l-GR" sz="170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</m:nary>
                              </m:oMath>
                            </m:oMathPara>
                          </a14:m>
                          <a:endParaRPr lang="el-GR" sz="1700" dirty="0"/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r>
                            <a:rPr lang="en-US" sz="1700" dirty="0"/>
                            <a:t>   </a:t>
                          </a:r>
                          <a:r>
                            <a:rPr lang="el-GR" sz="1700" dirty="0"/>
                            <a:t>με </a:t>
                          </a:r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=1,2,⋯,</m:t>
                                </m:r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sz="170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l-GR" sz="17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d>
                                      <m:d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l-GR" sz="170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en-US" sz="170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7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70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7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p>
                                </m:sSup>
                                <m:nary>
                                  <m:naryPr>
                                    <m:chr m:val="∑"/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aa-ET" sz="17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num>
                                      <m:den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7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70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1700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en-US" sz="170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170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170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  <m:r>
                                              <a:rPr lang="el-GR" sz="170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nary>
                              </m:oMath>
                            </m:oMathPara>
                          </a14:m>
                          <a:endParaRPr lang="el-GR" sz="1700" dirty="0"/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r>
                            <a:rPr lang="en-US" sz="1700" dirty="0"/>
                            <a:t>   </a:t>
                          </a:r>
                          <a:r>
                            <a:rPr lang="el-GR" sz="1700" dirty="0"/>
                            <a:t>με </a:t>
                          </a:r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num>
                                      <m:den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=1,2,⋯,</m:t>
                                </m:r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5798245"/>
                  </p:ext>
                </p:extLst>
              </p:nvPr>
            </p:nvGraphicFramePr>
            <p:xfrm>
              <a:off x="87283" y="799690"/>
              <a:ext cx="8959040" cy="52841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4795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95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9705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</a:t>
                          </a:r>
                          <a:r>
                            <a:rPr lang="en-US" dirty="0" smtClean="0"/>
                            <a:t> 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άρτιο Μ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ΙΙ </a:t>
                          </a:r>
                          <a:r>
                            <a:rPr lang="en-US" dirty="0" smtClean="0"/>
                            <a:t>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περιττό Μ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46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" t="-16359" r="-100680" b="-852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36" t="-16359" r="-680" b="-852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9705">
                    <a:tc>
                      <a:txBody>
                        <a:bodyPr/>
                        <a:lstStyle/>
                        <a:p>
                          <a:r>
                            <a:rPr lang="el-GR" sz="1800" b="1" dirty="0" smtClean="0">
                              <a:solidFill>
                                <a:schemeClr val="bg1"/>
                              </a:solidFill>
                            </a:rPr>
                            <a:t>Τύπου ΙΙΙ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άρτιο Μ</a:t>
                          </a:r>
                          <a:endParaRPr lang="el-GR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Τύπου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IV</a:t>
                          </a: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περιττό Μ</a:t>
                          </a:r>
                          <a:endParaRPr lang="el-GR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8385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" t="-188742" r="-100680" b="-9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36" t="-188742" r="-680" b="-9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54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- </a:t>
            </a:r>
            <a:r>
              <a:rPr lang="el-GR" b="1" dirty="0" smtClean="0"/>
              <a:t>Σύνοψη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216"/>
            <a:ext cx="9144000" cy="47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– </a:t>
                </a:r>
                <a:r>
                  <a:rPr lang="el-GR" b="1" dirty="0" smtClean="0"/>
                  <a:t>Σύνοψη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Συνολικά, η απόκριση συχνότητας των συστημάτων που είδαμε γράφεται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8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 είναι πραγματική συνάρτηση του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 και ονομάζεται «</a:t>
                </a:r>
                <a:r>
                  <a:rPr lang="el-GR" dirty="0" err="1" smtClean="0"/>
                  <a:t>ψευδοπλάτος</a:t>
                </a:r>
                <a:r>
                  <a:rPr lang="el-GR" dirty="0" smtClean="0"/>
                  <a:t>»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Ως πραγματική συνάρτηση, η φάση της θα είναι 0 ή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/>
                  <a:t>η</a:t>
                </a:r>
                <a:r>
                  <a:rPr lang="el-GR" dirty="0" smtClean="0"/>
                  <a:t> απόκριση φάσης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 γράφεται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l-GR" b="0" i="0" smtClean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l-GR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τύπου</m:t>
                                </m:r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Ι</m:t>
                                </m:r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ΙΙ</m:t>
                                </m:r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b="0" i="0" smtClean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num>
                                  <m:den>
                                    <m:r>
                                      <a:rPr lang="el-GR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τύπου</m:t>
                                </m:r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Ι</m:t>
                                </m:r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ΙΙ</m:t>
                                </m:r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Μ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brk m:alnAt="7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brk m:alnAt="7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  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τύπου</m:t>
                                      </m:r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ΙΙΙ</m:t>
                                      </m:r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IV</m:t>
                                      </m:r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,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  <m:brk m:alnAt="7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e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l-G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m:rPr>
                                          <m:brk m:alnAt="7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&gt;</m:t>
                                      </m:r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Μ</m:t>
                                          </m:r>
                                        </m:num>
                                        <m:den>
                                          <m: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num>
                                        <m:den>
                                          <m: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, 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τύπου</m:t>
                                      </m:r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III</m:t>
                                      </m:r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IV</m:t>
                                      </m:r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e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l-G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&lt;0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21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091760" y="4737240"/>
              <a:ext cx="2160" cy="1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8520" y="4734000"/>
                <a:ext cx="8640" cy="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67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προηγούμενες σχέσεις δε μας δίνουν ιδιαίτερη διαίσθηση για τη συμπεριφορά των συστημάτων γραμμικής φάσης στο χώρο της συχνότητας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Θα πρέπει να περάσουμε στο χώρο του Ζ για να λάβουμε αυτήν την πληροφορία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Προφανώς, για αιτιατά ΓΧΑ συστήματα γραμμικής φάσης, όλοι οι πόλοι θα βρίσκονται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Τα μηδενικά μπορούν να βρίσκονται οπουδήποτε στο μιγαδικό επίπεδο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9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Τύπου Ι, ΙΙ: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Τύπου </a:t>
                </a:r>
                <a:r>
                  <a:rPr lang="en-US" dirty="0" smtClean="0"/>
                  <a:t>III, IV: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Μας ενδιαφέρουν μόνο τα μηδενικά των συστημάτων, όπως είπαμε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Παρατηρήστε ότι: 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ένα μηδενικό του συστήματος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υποχρεωτικά και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μηδενικό του συστήματος</a:t>
                </a:r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 smtClean="0"/>
                  <a:t>Το ζεύγος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λέγεται αμοιβαίο</a:t>
                </a:r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 smtClean="0"/>
                  <a:t>Το ζεύγος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λέγεται συζυγές αμοιβαίο (όπως ξέρετε)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 θέλουμε λοιπόν να σχεδιάσουμε ένα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γραμμικής φάσης με ένα μηδενικό στη θέση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, πρέπει </a:t>
                </a:r>
                <a:r>
                  <a:rPr lang="el-GR" b="1" dirty="0" smtClean="0"/>
                  <a:t>υποχρεωτικά</a:t>
                </a:r>
                <a:r>
                  <a:rPr lang="el-GR" dirty="0" smtClean="0"/>
                  <a:t> να βάλουμε κι ένα μηδενικό στη θέση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!!!</a:t>
                </a: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Ελάχιστης Φάσης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Συστήματα με όλους τους πόλους και όλα τα μηδενικά εντός μοναδιαίου κύκλου</a:t>
            </a:r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Εναλλακτικά, συστήματα αιτιατά και ευσταθή, και με αιτιατό και ευσταθές αντίστροφο σύστημα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Γιατί τα συστήματα αυτά ονομάζονται ελάχιστης φάσης?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Η επιλογή του ονόματος προέρχεται από μια ιδιότητα της απόκρισης φάσης τους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Ας τη δούμε, μαζί με άλλες δυο σημαντικές ιδιότητες των συστημάτων αυτών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9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</a:t>
                </a:r>
                <a:r>
                  <a:rPr lang="en-US" dirty="0" smtClean="0"/>
                  <a:t>, </a:t>
                </a:r>
                <a:r>
                  <a:rPr lang="el-GR" dirty="0" smtClean="0"/>
                  <a:t>με βάση την προηγούμενη παρατήρηση:</a:t>
                </a:r>
                <a:br>
                  <a:rPr lang="el-GR" dirty="0" smtClean="0"/>
                </a:br>
                <a:endParaRPr lang="el-GR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dirty="0"/>
                  <a:t> </a:t>
                </a:r>
                <a:r>
                  <a:rPr lang="el-GR" dirty="0" smtClean="0"/>
                  <a:t>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μπορεί να έχει μηδενικά: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συζυγή, επάνω στο μοναδιαίο κύκλο: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αμοιβαία, στον πραγματικό άξονα: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αμοιβαία, αλλού: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l-GR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dirty="0" smtClean="0"/>
                  <a:t> Αν επιπλέον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 smtClean="0"/>
                  <a:t>αντιστοιχεί σε πραγματικό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σύστημα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, τότε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 smtClean="0"/>
                  <a:t>μπορεί να έχει ομάδες τεσσάρων μιγαδικών μηδενικών</a:t>
                </a:r>
                <a:r>
                  <a:rPr lang="en-US" dirty="0" smtClean="0"/>
                  <a:t> (</a:t>
                </a:r>
                <a:r>
                  <a:rPr lang="el-GR" dirty="0" smtClean="0"/>
                  <a:t>αφού κάθε μιγαδικό μηδενικό θα «φέρνει» μαζί και το συζυγές του</a:t>
                </a:r>
                <a:r>
                  <a:rPr lang="en-US" dirty="0" smtClean="0"/>
                  <a:t>, </a:t>
                </a:r>
                <a:r>
                  <a:rPr lang="el-GR" dirty="0" smtClean="0"/>
                  <a:t>εκτός από το αμοιβαίο του)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</a:t>
            </a:r>
            <a:r>
              <a:rPr lang="el-GR" b="1" dirty="0" smtClean="0"/>
              <a:t>στο χώρο του Ζ</a:t>
            </a:r>
            <a:endParaRPr lang="en-US" b="1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2846" y="997278"/>
            <a:ext cx="7872352" cy="4994219"/>
            <a:chOff x="452846" y="997278"/>
            <a:chExt cx="7872352" cy="4994219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206240" y="1262743"/>
              <a:ext cx="0" cy="47287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52846" y="3610852"/>
              <a:ext cx="7306491" cy="2933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420983" y="1839809"/>
              <a:ext cx="3587931" cy="3542087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683740" y="3286873"/>
                  <a:ext cx="6414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3740" y="3286873"/>
                  <a:ext cx="641458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434" t="-2174" b="-1087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206240" y="997278"/>
                  <a:ext cx="8827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6240" y="997278"/>
                  <a:ext cx="882741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/>
          <p:cNvSpPr txBox="1"/>
          <p:nvPr/>
        </p:nvSpPr>
        <p:spPr>
          <a:xfrm>
            <a:off x="4034665" y="338467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63886" y="2569029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Oval 20"/>
          <p:cNvSpPr/>
          <p:nvPr/>
        </p:nvSpPr>
        <p:spPr>
          <a:xfrm>
            <a:off x="6280343" y="6086121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Oval 21"/>
          <p:cNvSpPr/>
          <p:nvPr/>
        </p:nvSpPr>
        <p:spPr>
          <a:xfrm>
            <a:off x="4939847" y="4495193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Oval 22"/>
          <p:cNvSpPr/>
          <p:nvPr/>
        </p:nvSpPr>
        <p:spPr>
          <a:xfrm>
            <a:off x="6280343" y="985328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724956" y="3547956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Oval 28"/>
          <p:cNvSpPr/>
          <p:nvPr/>
        </p:nvSpPr>
        <p:spPr>
          <a:xfrm>
            <a:off x="1602390" y="3547956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Oval 29"/>
          <p:cNvSpPr/>
          <p:nvPr/>
        </p:nvSpPr>
        <p:spPr>
          <a:xfrm>
            <a:off x="3400618" y="1904807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Oval 30"/>
          <p:cNvSpPr/>
          <p:nvPr/>
        </p:nvSpPr>
        <p:spPr>
          <a:xfrm>
            <a:off x="3400618" y="5152645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ounded Rectangle 31"/>
          <p:cNvSpPr/>
          <p:nvPr/>
        </p:nvSpPr>
        <p:spPr>
          <a:xfrm rot="18571260">
            <a:off x="4500876" y="1615794"/>
            <a:ext cx="2425404" cy="49841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Rounded Rectangle 32"/>
          <p:cNvSpPr/>
          <p:nvPr/>
        </p:nvSpPr>
        <p:spPr>
          <a:xfrm rot="2972230">
            <a:off x="4500875" y="5127156"/>
            <a:ext cx="2425404" cy="49841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ounded Rectangle 33"/>
          <p:cNvSpPr/>
          <p:nvPr/>
        </p:nvSpPr>
        <p:spPr>
          <a:xfrm rot="16200000">
            <a:off x="3831401" y="3314666"/>
            <a:ext cx="2425404" cy="4984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Rounded Rectangle 34"/>
          <p:cNvSpPr/>
          <p:nvPr/>
        </p:nvSpPr>
        <p:spPr>
          <a:xfrm rot="16200000">
            <a:off x="3619939" y="3374598"/>
            <a:ext cx="5501740" cy="4984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ounded Rectangle 35"/>
          <p:cNvSpPr/>
          <p:nvPr/>
        </p:nvSpPr>
        <p:spPr>
          <a:xfrm>
            <a:off x="1515291" y="3374598"/>
            <a:ext cx="1455650" cy="49841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ounded Rectangle 36"/>
          <p:cNvSpPr/>
          <p:nvPr/>
        </p:nvSpPr>
        <p:spPr>
          <a:xfrm rot="16200000">
            <a:off x="1699077" y="3328964"/>
            <a:ext cx="3607452" cy="4984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Rounded Rectangle 37"/>
          <p:cNvSpPr/>
          <p:nvPr/>
        </p:nvSpPr>
        <p:spPr>
          <a:xfrm rot="14971837">
            <a:off x="3600094" y="4230741"/>
            <a:ext cx="4194188" cy="32938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Rounded Rectangle 38"/>
          <p:cNvSpPr/>
          <p:nvPr/>
        </p:nvSpPr>
        <p:spPr>
          <a:xfrm rot="6591272">
            <a:off x="3567924" y="2659938"/>
            <a:ext cx="4194188" cy="32938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TextBox 39"/>
          <p:cNvSpPr txBox="1"/>
          <p:nvPr/>
        </p:nvSpPr>
        <p:spPr>
          <a:xfrm>
            <a:off x="7034104" y="377114"/>
            <a:ext cx="193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7030A0"/>
                </a:solidFill>
              </a:rPr>
              <a:t>αμοιβαία (</a:t>
            </a:r>
            <a:r>
              <a:rPr lang="el-GR" dirty="0" err="1" smtClean="0">
                <a:solidFill>
                  <a:srgbClr val="7030A0"/>
                </a:solidFill>
              </a:rPr>
              <a:t>πραγμ</a:t>
            </a:r>
            <a:r>
              <a:rPr lang="el-GR" dirty="0" smtClean="0">
                <a:solidFill>
                  <a:srgbClr val="7030A0"/>
                </a:solidFill>
              </a:rPr>
              <a:t>.)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71335" y="658787"/>
            <a:ext cx="85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συζυγή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67287" y="968752"/>
            <a:ext cx="186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α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μοιβαία (</a:t>
            </a:r>
            <a:r>
              <a:rPr lang="el-GR" dirty="0" err="1" smtClean="0">
                <a:solidFill>
                  <a:schemeClr val="accent2">
                    <a:lumMod val="75000"/>
                  </a:schemeClr>
                </a:solidFill>
              </a:rPr>
              <a:t>μιγαδ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.)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98481" y="1264373"/>
            <a:ext cx="180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συζυγή αμοιβαία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64547" y="1572560"/>
            <a:ext cx="127342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συζυγή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(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uc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)</a:t>
            </a:r>
            <a:endParaRPr lang="el-GR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83" y="4774768"/>
            <a:ext cx="2221011" cy="1630382"/>
          </a:xfrm>
          <a:prstGeom prst="roundRect">
            <a:avLst>
              <a:gd name="adj" fmla="val 789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 smtClean="0"/>
              <a:t>Το σύστημα αυτό είναι: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Πραγματικό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Ευσταθές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Αιτιατό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Γραμμικής φάσης</a:t>
            </a:r>
            <a:endParaRPr lang="el-GR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Vertical Scroll 7"/>
              <p:cNvSpPr/>
              <p:nvPr/>
            </p:nvSpPr>
            <p:spPr>
              <a:xfrm>
                <a:off x="95506" y="696810"/>
                <a:ext cx="2627346" cy="1772300"/>
              </a:xfrm>
              <a:prstGeom prst="verticalScroll">
                <a:avLst>
                  <a:gd name="adj" fmla="val 4374"/>
                </a:avLst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sz="1300" dirty="0" smtClean="0">
                    <a:solidFill>
                      <a:schemeClr val="tx1"/>
                    </a:solidFill>
                  </a:rPr>
                  <a:t>Θέλω ένα </a:t>
                </a:r>
                <a:r>
                  <a:rPr lang="el-GR" sz="1300" b="1" dirty="0" smtClean="0">
                    <a:solidFill>
                      <a:schemeClr val="tx1"/>
                    </a:solidFill>
                  </a:rPr>
                  <a:t>πραγματικό σύστημα γραμμικής φάσης </a:t>
                </a:r>
                <a:r>
                  <a:rPr lang="el-GR" sz="1300" dirty="0" smtClean="0">
                    <a:solidFill>
                      <a:schemeClr val="tx1"/>
                    </a:solidFill>
                  </a:rPr>
                  <a:t>που να: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sz="1300" dirty="0" smtClean="0">
                    <a:solidFill>
                      <a:schemeClr val="tx1"/>
                    </a:solidFill>
                  </a:rPr>
                  <a:t>Καταστέλλει</a:t>
                </a:r>
                <a:r>
                  <a:rPr lang="en-US" sz="13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300" dirty="0" smtClean="0">
                    <a:solidFill>
                      <a:schemeClr val="tx1"/>
                    </a:solidFill>
                  </a:rPr>
                  <a:t>μερικώς </a:t>
                </a:r>
                <a:r>
                  <a:rPr lang="el-GR" sz="1300" dirty="0" smtClean="0">
                    <a:solidFill>
                      <a:schemeClr val="tx1"/>
                    </a:solidFill>
                  </a:rPr>
                  <a:t>τις συχνότητες γύρω από την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1300" b="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sz="1300" dirty="0" smtClean="0">
                    <a:solidFill>
                      <a:schemeClr val="tx1"/>
                    </a:solidFill>
                  </a:rPr>
                  <a:t>Μηδενίζει τη συχνότητα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sz="1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l-GR" sz="1300" b="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sz="1300" dirty="0">
                    <a:solidFill>
                      <a:schemeClr val="tx1"/>
                    </a:solidFill>
                  </a:rPr>
                  <a:t>Καταστέλλει </a:t>
                </a:r>
                <a:r>
                  <a:rPr lang="el-GR" sz="1300" dirty="0" smtClean="0">
                    <a:solidFill>
                      <a:schemeClr val="tx1"/>
                    </a:solidFill>
                  </a:rPr>
                  <a:t>μερικώς τις </a:t>
                </a:r>
                <a:r>
                  <a:rPr lang="el-GR" sz="1300" dirty="0">
                    <a:solidFill>
                      <a:schemeClr val="tx1"/>
                    </a:solidFill>
                  </a:rPr>
                  <a:t>συχνότητες γύρω από την </a:t>
                </a:r>
                <a14:m>
                  <m:oMath xmlns:m="http://schemas.openxmlformats.org/officeDocument/2006/math">
                    <m:r>
                      <a:rPr lang="el-GR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l-GR" sz="13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Vertic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6" y="696810"/>
                <a:ext cx="2627346" cy="1772300"/>
              </a:xfrm>
              <a:prstGeom prst="verticalScroll">
                <a:avLst>
                  <a:gd name="adj" fmla="val 4374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351320" y="3323520"/>
              <a:ext cx="84960" cy="155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40520" y="3316320"/>
                <a:ext cx="105840" cy="1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183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4" grpId="0"/>
      <p:bldP spid="4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επιμείνουμε λίγο περισσότερο στις θέσεις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Τύπου Ι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 smtClean="0"/>
                  <a:t> άρτιο,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l-GR" dirty="0" smtClean="0"/>
                  <a:t>: ταυτότητα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Τύπου Ι </a:t>
                </a:r>
                <a:r>
                  <a:rPr lang="el-GR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άρτιο,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l-GR" dirty="0" smtClean="0"/>
                  <a:t>: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ταυτότητα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020"/>
          <a:stretch/>
        </p:blipFill>
        <p:spPr>
          <a:xfrm>
            <a:off x="4716855" y="3572215"/>
            <a:ext cx="4329469" cy="289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5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επιμείνουμε λίγο περισσότερο στις θέσεις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Τύπου ΙΙ </a:t>
                </a:r>
                <a:r>
                  <a:rPr lang="el-GR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περιττό,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l-GR" dirty="0"/>
                  <a:t>: </a:t>
                </a:r>
                <a:r>
                  <a:rPr lang="el-GR" dirty="0" smtClean="0"/>
                  <a:t>ταυτότητα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Τύπου </a:t>
                </a:r>
                <a:r>
                  <a:rPr lang="el-GR" dirty="0"/>
                  <a:t>ΙΙ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περιττό,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l-GR" dirty="0" smtClean="0"/>
                  <a:t>: 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:r>
                  <a:rPr lang="el-GR" dirty="0" smtClean="0"/>
                  <a:t>Άρα για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𝐼𝐼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 </a:t>
                </a:r>
                <a:r>
                  <a:rPr lang="en-US" dirty="0" smtClean="0"/>
                  <a:t>!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733" y="3554812"/>
            <a:ext cx="4519591" cy="29457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77691" y="4737463"/>
            <a:ext cx="836023" cy="792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43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93" t="2858" b="3622"/>
          <a:stretch/>
        </p:blipFill>
        <p:spPr>
          <a:xfrm>
            <a:off x="4720121" y="3739247"/>
            <a:ext cx="4326202" cy="2761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50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Τύπου Ι</a:t>
                </a:r>
                <a:r>
                  <a:rPr lang="en-US" dirty="0" smtClean="0"/>
                  <a:t>I</a:t>
                </a:r>
                <a:r>
                  <a:rPr lang="el-GR" dirty="0" smtClean="0"/>
                  <a:t>Ι </a:t>
                </a:r>
                <a:r>
                  <a:rPr lang="el-GR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άρτιο,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l-GR" dirty="0"/>
                  <a:t>: 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500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l-GR" dirty="0"/>
                  <a:t>Άρα για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=0⇒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 </a:t>
                </a:r>
                <a:r>
                  <a:rPr lang="en-US" dirty="0" smtClean="0"/>
                  <a:t>!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6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Τύπου </a:t>
                </a:r>
                <a:r>
                  <a:rPr lang="el-GR" dirty="0"/>
                  <a:t>Ι</a:t>
                </a:r>
                <a:r>
                  <a:rPr lang="en-US" dirty="0"/>
                  <a:t>I</a:t>
                </a:r>
                <a:r>
                  <a:rPr lang="el-GR" dirty="0"/>
                  <a:t>Ι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άρτιο,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l-GR" dirty="0"/>
                  <a:t>: 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l-GR" dirty="0"/>
                  <a:t>Άρα για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𝐼𝐼𝐼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 </a:t>
                </a:r>
                <a:r>
                  <a:rPr lang="en-US" dirty="0" smtClean="0"/>
                  <a:t>!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73485" y="4885509"/>
            <a:ext cx="836023" cy="792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7585165" y="4885509"/>
            <a:ext cx="836023" cy="792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577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70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Τύπου Ι</a:t>
                </a:r>
                <a:r>
                  <a:rPr lang="en-US" dirty="0" smtClean="0"/>
                  <a:t>V</a:t>
                </a:r>
                <a:r>
                  <a:rPr lang="el-GR" dirty="0" smtClean="0"/>
                  <a:t> </a:t>
                </a:r>
                <a:r>
                  <a:rPr lang="el-GR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άρτιο,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l-GR" dirty="0"/>
                  <a:t>: 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l-GR" dirty="0"/>
                  <a:t>Άρα για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=0⇒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 </a:t>
                </a:r>
                <a:r>
                  <a:rPr lang="en-US" dirty="0" smtClean="0"/>
                  <a:t>!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9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Τύπου Ι</a:t>
                </a:r>
                <a:r>
                  <a:rPr lang="en-US" dirty="0" smtClean="0"/>
                  <a:t>V</a:t>
                </a:r>
                <a:r>
                  <a:rPr lang="el-GR" dirty="0" smtClean="0"/>
                  <a:t> </a:t>
                </a:r>
                <a:r>
                  <a:rPr lang="el-GR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άρτιο,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l-GR" dirty="0"/>
                  <a:t>: </a:t>
                </a:r>
                <a:r>
                  <a:rPr lang="el-GR" dirty="0" smtClean="0"/>
                  <a:t>ταυτότητα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45" t="3280" r="743" b="4459"/>
          <a:stretch/>
        </p:blipFill>
        <p:spPr>
          <a:xfrm>
            <a:off x="4785226" y="3706206"/>
            <a:ext cx="4261097" cy="281023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663542" y="4850674"/>
            <a:ext cx="836023" cy="792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76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– </a:t>
            </a:r>
            <a:r>
              <a:rPr lang="el-GR" b="1" dirty="0" smtClean="0"/>
              <a:t>Σύνοψη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7283" y="1504302"/>
              <a:ext cx="8959040" cy="272926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47952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447952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401862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</a:t>
                          </a:r>
                          <a:r>
                            <a:rPr lang="en-US" dirty="0" smtClean="0"/>
                            <a:t> 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άρτιο Μ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ΙΙ </a:t>
                          </a:r>
                          <a:r>
                            <a:rPr lang="en-US" dirty="0" smtClean="0"/>
                            <a:t>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περιττό Μ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55907">
                    <a:tc>
                      <a:txBody>
                        <a:bodyPr/>
                        <a:lstStyle/>
                        <a:p>
                          <a:pPr marL="0" indent="0" algn="ctr">
                            <a:buClrTx/>
                            <a:buSzPct val="120000"/>
                            <a:buNone/>
                          </a:pPr>
                          <a:endParaRPr lang="el-GR" sz="1700" dirty="0" smtClean="0"/>
                        </a:p>
                        <a:p>
                          <a:pPr marL="0" indent="0" algn="ctr">
                            <a:buClrTx/>
                            <a:buSzPct val="120000"/>
                            <a:buNone/>
                          </a:pPr>
                          <a:r>
                            <a:rPr lang="el-GR" sz="1700" dirty="0" smtClean="0"/>
                            <a:t>Χωρίς</a:t>
                          </a:r>
                          <a:r>
                            <a:rPr lang="el-GR" sz="1700" baseline="0" dirty="0" smtClean="0"/>
                            <a:t> δέσμευση μηδενικών</a:t>
                          </a:r>
                          <a:endParaRPr lang="el-GR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endParaRPr lang="el-GR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𝐼𝐼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r>
                            <a:rPr lang="en-US" sz="1700" dirty="0"/>
                            <a:t/>
                          </a:r>
                          <a:br>
                            <a:rPr lang="en-US" sz="1700" dirty="0"/>
                          </a:br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01862">
                    <a:tc>
                      <a:txBody>
                        <a:bodyPr/>
                        <a:lstStyle/>
                        <a:p>
                          <a:r>
                            <a:rPr lang="el-GR" sz="1800" b="1" dirty="0" smtClean="0">
                              <a:solidFill>
                                <a:schemeClr val="bg1"/>
                              </a:solidFill>
                            </a:rPr>
                            <a:t>Τύπου ΙΙΙ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άρτιο Μ</a:t>
                          </a:r>
                          <a:endParaRPr lang="el-GR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Τύπου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IV</a:t>
                          </a: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περιττό Μ</a:t>
                          </a:r>
                          <a:endParaRPr lang="el-GR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733615"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endParaRPr lang="el-GR" sz="16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𝐼𝐼𝐼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l-GR" sz="1600" dirty="0" smtClean="0"/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endParaRPr lang="el-G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endParaRPr lang="el-GR" sz="16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l-GR" sz="1700" dirty="0" smtClean="0"/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endParaRPr lang="el-GR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4693849"/>
                  </p:ext>
                </p:extLst>
              </p:nvPr>
            </p:nvGraphicFramePr>
            <p:xfrm>
              <a:off x="87283" y="1504302"/>
              <a:ext cx="8959040" cy="272926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479520"/>
                    <a:gridCol w="4479520"/>
                  </a:tblGrid>
                  <a:tr h="401862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</a:t>
                          </a:r>
                          <a:r>
                            <a:rPr lang="en-US" dirty="0" smtClean="0"/>
                            <a:t> 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άρτιο Μ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ΙΙ </a:t>
                          </a:r>
                          <a:r>
                            <a:rPr lang="en-US" dirty="0" smtClean="0"/>
                            <a:t>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περιττό Μ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1055907">
                    <a:tc>
                      <a:txBody>
                        <a:bodyPr/>
                        <a:lstStyle/>
                        <a:p>
                          <a:pPr marL="0" indent="0" algn="ctr">
                            <a:buClrTx/>
                            <a:buSzPct val="120000"/>
                            <a:buNone/>
                          </a:pPr>
                          <a:endParaRPr lang="el-GR" sz="1700" dirty="0" smtClean="0"/>
                        </a:p>
                        <a:p>
                          <a:pPr marL="0" indent="0" algn="ctr">
                            <a:buClrTx/>
                            <a:buSzPct val="120000"/>
                            <a:buNone/>
                          </a:pPr>
                          <a:r>
                            <a:rPr lang="el-GR" sz="1700" dirty="0" smtClean="0"/>
                            <a:t>Χωρίς</a:t>
                          </a:r>
                          <a:r>
                            <a:rPr lang="el-GR" sz="1700" baseline="0" dirty="0" smtClean="0"/>
                            <a:t> δέσμευση μηδενικών</a:t>
                          </a:r>
                          <a:endParaRPr lang="el-GR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36" t="-40805" r="-680" b="-121264"/>
                          </a:stretch>
                        </a:blipFill>
                      </a:tcPr>
                    </a:tc>
                  </a:tr>
                  <a:tr h="401862">
                    <a:tc>
                      <a:txBody>
                        <a:bodyPr/>
                        <a:lstStyle/>
                        <a:p>
                          <a:r>
                            <a:rPr lang="el-GR" sz="1800" b="1" dirty="0" smtClean="0">
                              <a:solidFill>
                                <a:schemeClr val="bg1"/>
                              </a:solidFill>
                            </a:rPr>
                            <a:t>Τύπου ΙΙΙ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άρτιο Μ</a:t>
                          </a:r>
                          <a:endParaRPr lang="el-GR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Τύπου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IV</a:t>
                          </a: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περιττό Μ</a:t>
                          </a:r>
                          <a:endParaRPr lang="el-GR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</a:tr>
                  <a:tr h="869633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6" t="-217483" r="-10068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36" t="-217483" r="-680" b="-13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09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 lnSpcReduction="10000"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</a:t>
            </a:r>
            <a:r>
              <a:rPr lang="el-GR" b="1" dirty="0" smtClean="0"/>
              <a:t>στο χώρο του Ζ</a:t>
            </a:r>
            <a:endParaRPr lang="en-US" b="1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Αναγνωρίζετε τους τύπους των συστημάτων </a:t>
            </a:r>
            <a:br>
              <a:rPr lang="el-GR" dirty="0" smtClean="0"/>
            </a:br>
            <a:r>
              <a:rPr lang="el-GR" dirty="0" smtClean="0"/>
              <a:t>γραμμικής φάσης;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58293" b="55294"/>
          <a:stretch/>
        </p:blipFill>
        <p:spPr>
          <a:xfrm>
            <a:off x="504949" y="3250821"/>
            <a:ext cx="3162163" cy="2494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0229" b="56387"/>
          <a:stretch/>
        </p:blipFill>
        <p:spPr>
          <a:xfrm>
            <a:off x="54745" y="703683"/>
            <a:ext cx="3773561" cy="2433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52136" r="61831" b="7437"/>
          <a:stretch/>
        </p:blipFill>
        <p:spPr>
          <a:xfrm>
            <a:off x="3978580" y="855350"/>
            <a:ext cx="2893939" cy="2255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4571" t="51480" r="3620" b="7438"/>
          <a:stretch/>
        </p:blipFill>
        <p:spPr>
          <a:xfrm>
            <a:off x="3840588" y="3351909"/>
            <a:ext cx="3169921" cy="22920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4024588"/>
                  </p:ext>
                </p:extLst>
              </p:nvPr>
            </p:nvGraphicFramePr>
            <p:xfrm>
              <a:off x="6261463" y="4866850"/>
              <a:ext cx="2871598" cy="164958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3579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43579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298606">
                    <a:tc>
                      <a:txBody>
                        <a:bodyPr/>
                        <a:lstStyle/>
                        <a:p>
                          <a:r>
                            <a:rPr lang="el-GR" sz="1400" dirty="0" smtClean="0"/>
                            <a:t>Τύπου Ι</a:t>
                          </a:r>
                          <a:r>
                            <a:rPr lang="en-US" sz="1400" dirty="0" smtClean="0"/>
                            <a:t> </a:t>
                          </a:r>
                          <a:endParaRPr lang="el-G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1400" dirty="0" smtClean="0"/>
                            <a:t>Τύπου ΙΙ </a:t>
                          </a:r>
                          <a:endParaRPr lang="el-GR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91822">
                    <a:tc>
                      <a:txBody>
                        <a:bodyPr/>
                        <a:lstStyle/>
                        <a:p>
                          <a:pPr marL="0" indent="0" algn="ctr">
                            <a:buClrTx/>
                            <a:buSzPct val="120000"/>
                            <a:buNone/>
                          </a:pPr>
                          <a:r>
                            <a:rPr lang="el-GR" sz="1400" dirty="0" smtClean="0"/>
                            <a:t>Χωρίς</a:t>
                          </a:r>
                          <a:r>
                            <a:rPr lang="el-GR" sz="1400" baseline="0" dirty="0" smtClean="0"/>
                            <a:t> δέσμευση μηδενικών</a:t>
                          </a:r>
                          <a:endParaRPr lang="el-G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𝐼𝐼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r>
                            <a:rPr lang="en-US" sz="1400" dirty="0"/>
                            <a:t/>
                          </a:r>
                          <a:br>
                            <a:rPr lang="en-US" sz="1400" dirty="0"/>
                          </a:b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98606">
                    <a:tc>
                      <a:txBody>
                        <a:bodyPr/>
                        <a:lstStyle/>
                        <a:p>
                          <a:r>
                            <a:rPr lang="el-GR" sz="1400" b="1" dirty="0" smtClean="0">
                              <a:solidFill>
                                <a:schemeClr val="bg1"/>
                              </a:solidFill>
                            </a:rPr>
                            <a:t>Τύπου ΙΙΙ </a:t>
                          </a:r>
                          <a:endParaRPr lang="el-GR" sz="1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b="1" dirty="0" smtClean="0">
                              <a:solidFill>
                                <a:schemeClr val="bg1"/>
                              </a:solidFill>
                            </a:rPr>
                            <a:t>Τύπου </a:t>
                          </a:r>
                          <a:r>
                            <a:rPr lang="en-US" sz="1400" b="1" dirty="0" smtClean="0">
                              <a:solidFill>
                                <a:schemeClr val="bg1"/>
                              </a:solidFill>
                            </a:rPr>
                            <a:t>IV</a:t>
                          </a:r>
                          <a:r>
                            <a:rPr lang="el-GR" sz="14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521829"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  <m:r>
                                  <a:rPr lang="el-GR" sz="1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𝐼𝐼𝐼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l-GR" sz="12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l-GR" sz="1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4024588"/>
                  </p:ext>
                </p:extLst>
              </p:nvPr>
            </p:nvGraphicFramePr>
            <p:xfrm>
              <a:off x="6261463" y="4866850"/>
              <a:ext cx="2871598" cy="164958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35799"/>
                    <a:gridCol w="1435799"/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l-GR" sz="1400" dirty="0" smtClean="0"/>
                            <a:t>Τύπου Ι</a:t>
                          </a:r>
                          <a:r>
                            <a:rPr lang="en-US" sz="1400" dirty="0" smtClean="0"/>
                            <a:t> </a:t>
                          </a:r>
                          <a:endParaRPr lang="el-G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1400" dirty="0" smtClean="0"/>
                            <a:t>Τύπου ΙΙ </a:t>
                          </a:r>
                          <a:endParaRPr lang="el-GR" sz="14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marL="0" indent="0" algn="ctr">
                            <a:buClrTx/>
                            <a:buSzPct val="120000"/>
                            <a:buNone/>
                          </a:pPr>
                          <a:r>
                            <a:rPr lang="el-GR" sz="1400" dirty="0" smtClean="0"/>
                            <a:t>Χωρίς</a:t>
                          </a:r>
                          <a:r>
                            <a:rPr lang="el-GR" sz="1400" baseline="0" dirty="0" smtClean="0"/>
                            <a:t> </a:t>
                          </a:r>
                          <a:r>
                            <a:rPr lang="el-GR" sz="1400" baseline="0" dirty="0" smtClean="0"/>
                            <a:t>δέσμευση μηδενικών</a:t>
                          </a:r>
                          <a:endParaRPr lang="el-G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24" t="-60000" r="-1695" b="-163529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l-GR" sz="1400" b="1" dirty="0" smtClean="0">
                              <a:solidFill>
                                <a:schemeClr val="bg1"/>
                              </a:solidFill>
                            </a:rPr>
                            <a:t>Τύπου ΙΙΙ </a:t>
                          </a:r>
                          <a:endParaRPr lang="el-GR" sz="1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b="1" dirty="0" smtClean="0">
                              <a:solidFill>
                                <a:schemeClr val="bg1"/>
                              </a:solidFill>
                            </a:rPr>
                            <a:t>Τύπου </a:t>
                          </a:r>
                          <a:r>
                            <a:rPr lang="en-US" sz="1400" b="1" dirty="0" smtClean="0">
                              <a:solidFill>
                                <a:schemeClr val="bg1"/>
                              </a:solidFill>
                            </a:rPr>
                            <a:t>IV</a:t>
                          </a:r>
                          <a:r>
                            <a:rPr lang="el-GR" sz="14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</a:tr>
                  <a:tr h="521829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24" t="-216279" r="-101695" b="-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24" t="-216279" r="-1695" b="-348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42920" y="490320"/>
              <a:ext cx="6500160" cy="3811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880" y="486720"/>
                <a:ext cx="6515640" cy="38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23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</a:t>
            </a:r>
            <a:r>
              <a:rPr lang="el-GR" b="1" dirty="0" smtClean="0"/>
              <a:t>στο χώρο του Ζ</a:t>
            </a:r>
            <a:endParaRPr lang="en-US" b="1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" y="1061762"/>
            <a:ext cx="8916208" cy="51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</a:t>
            </a:r>
            <a:r>
              <a:rPr lang="el-GR" b="1" dirty="0" smtClean="0"/>
              <a:t>στο χώρο του Ζ</a:t>
            </a:r>
            <a:endParaRPr lang="en-US" b="1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" y="1029620"/>
            <a:ext cx="8994267" cy="51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Ελάχιστης Φάσης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Έχουμε δείξει ότι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Όμως γνωρίζουμε ότι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    ∀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Έτσι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Αυτό σημαίνει ότι ένα σύστημα ελάχιστης φάσης έχει την </a:t>
                </a:r>
                <a:r>
                  <a:rPr lang="el-GR" b="1" dirty="0" smtClean="0"/>
                  <a:t>απόκριση φάσης με τις μεγαλύτερες τιμές</a:t>
                </a:r>
                <a:r>
                  <a:rPr lang="el-GR" dirty="0" smtClean="0"/>
                  <a:t> από κάθε άλλο σύστημα με την ίδια απόκριση πλάτους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Εναλλακτικά, αν ορίσουμε την συνάρτηση «καθυστέρηση φάσης» ως την αρνητική της απόκρισης φάσης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τότε </a:t>
                </a:r>
                <a:r>
                  <a:rPr lang="el-GR" b="1" dirty="0" smtClean="0"/>
                  <a:t>το αιτιατό και ευσταθές σύστημα ελάχιστης φάσης έχει την καθυστέρηση</a:t>
                </a:r>
                <a:br>
                  <a:rPr lang="el-GR" b="1" dirty="0" smtClean="0"/>
                </a:br>
                <a:r>
                  <a:rPr lang="el-GR" b="1" dirty="0" smtClean="0"/>
                  <a:t>  φάσης με τις μικρότερες τιμές </a:t>
                </a:r>
                <a:r>
                  <a:rPr lang="el-GR" dirty="0" smtClean="0"/>
                  <a:t>από όλα τα συστήματα με την ίδια απόκριση πλάτους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Ένα πιο σωστό όνομα για τα συστήματα αυτά θα ήταν «ελάχιστης καθυστέρησης φάσης», αλλά έχει επικρατήσει απλά το «ελάχιστης φάσης»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837" t="-16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97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Ελάχιστης Φάσης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Έχουμε δείξει ότι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Κατά συνέπεια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grd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grd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grd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Όμως γνωρίζουμε ότι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grd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    ∀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Έτσι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grd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grd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Αυτό σημαίνει ότι ένα σύστημα ελάχιστης φάσης έχει την </a:t>
                </a:r>
                <a:r>
                  <a:rPr lang="el-GR" b="1" dirty="0" smtClean="0"/>
                  <a:t>καθυστέρηση ομάδας με τις μικρότερες τιμές, δηλ. την ελάχιστη καθυστέρηση ομάδας</a:t>
                </a:r>
                <a:r>
                  <a:rPr lang="el-GR" dirty="0" smtClean="0"/>
                  <a:t> από κάθε άλλο σύστημα με την ίδια απόκριση πλάτους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Ένα πιο σωστό όνομα για τα συστήματα αυτά θα ήταν «ελάχιστης καθυστέρησης ομάδας», αλλά δε χρησιμοποιείται αυτός ο όρος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 r="-8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190280" y="2246040"/>
              <a:ext cx="12240" cy="1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4160" y="2239920"/>
                <a:ext cx="24840" cy="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413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85831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Ελάχιστης Φάσης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Μπορεί να δειχθεί ότι η κρουστική απόκριση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 ενός συστήματος ελάχιστης φάσης και οι κρουστικές αποκρίσεις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άλλων συστημάτων με την ίδια απόκριση πλάτους ικανοποιούν τη σχέση</a:t>
                </a:r>
                <a:r>
                  <a:rPr lang="en-US" dirty="0" smtClean="0"/>
                  <a:t> </a:t>
                </a:r>
                <a:r>
                  <a:rPr lang="el-GR" b="1" i="1" dirty="0" smtClean="0"/>
                  <a:t>μερικής ενέργειας</a:t>
                </a:r>
                <a:r>
                  <a:rPr lang="el-GR" dirty="0" smtClean="0"/>
                  <a:t>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3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)⟺</m:t>
                      </m:r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Αυτή η σχέση σημαίνει ότι στα συστήματα ελάχιστης φάσης, η </a:t>
                </a:r>
                <a:r>
                  <a:rPr lang="el-GR" b="1" i="1" dirty="0" smtClean="0"/>
                  <a:t>ενέργεια </a:t>
                </a:r>
                <a:r>
                  <a:rPr lang="el-GR" b="1" dirty="0" smtClean="0"/>
                  <a:t>του συστήματος είναι περισσότερο συγκεντρωμένη στα πρώτα δείγματα της κρουστικής απόκρισης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Όλα τα άλλα συστήματα έχουν την ενέργεια των πρώτων δειγμάτων διαφορετικά κατανεμημένη και πιο «διάσπαρτη»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Προσέξτε, η ιδιότητα μιλά για την κατανομή της ενέργειας στα πρώτα δείγματα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Όχι για τη συνολική ενέργεια, η οποία είναι ίδια σε όλα τα συστήματα με την ίδια απόκριση πλάτους!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700" dirty="0" smtClean="0"/>
                  <a:t>Λόγω φυσικά του θεωρήματος </a:t>
                </a:r>
                <a:r>
                  <a:rPr lang="en-US" sz="1700" dirty="0" err="1" smtClean="0"/>
                  <a:t>Parseval</a:t>
                </a:r>
                <a:endParaRPr lang="el-GR" sz="17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δούμε ένα παράδειγμα.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858310" cy="6154535"/>
              </a:xfrm>
              <a:blipFill rotWithShape="0">
                <a:blip r:embed="rId2"/>
                <a:stretch>
                  <a:fillRect l="-1927" t="-1784" r="-7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2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Ελάχιστης Φάσης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Ποιο σύστημα από τα τέσσερα είναι ελάχιστης φάσης?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411" y="647641"/>
            <a:ext cx="6190328" cy="54193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47062" y="540327"/>
            <a:ext cx="2984269" cy="285957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0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Ελάχιστης Φάσης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Αν υπολογίσουμε τις κρουστικές αποκρίσεις των τεσσάρων συστημάτων με τα προηγούμενα διαγράμματα πόλων-μηδενικών, τότε παρατηρούμε την παρακάτω εικόνα για την ενέργεια των πρώτων δειγμάτων αυτών των κρουστικών αποκρίσεων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5227"/>
            <a:ext cx="9112826" cy="2733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7387628" y="385565"/>
                <a:ext cx="1539089" cy="851026"/>
              </a:xfrm>
              <a:prstGeom prst="horizontalScroll">
                <a:avLst>
                  <a:gd name="adj" fmla="val 8245"/>
                </a:avLst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l-G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628" y="385565"/>
                <a:ext cx="1539089" cy="851026"/>
              </a:xfrm>
              <a:prstGeom prst="horizontalScroll">
                <a:avLst>
                  <a:gd name="adj" fmla="val 8245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8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Ξέρουμε ότι ένα ΓΧΑ σύστημα μπορεί να προκαλέσει σημαντική διαταραχή στη χρονική δομή ενός σήματος που δέχεται στην είσοδό του αν η απόκριση φάσης του δεν είναι σταθερή ή γραμμική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Συστήματα </a:t>
                </a:r>
                <a:r>
                  <a:rPr lang="el-GR" b="1" dirty="0" smtClean="0"/>
                  <a:t>γραμμικής</a:t>
                </a:r>
                <a:r>
                  <a:rPr lang="el-GR" dirty="0" smtClean="0"/>
                  <a:t> φάσης είναι πολύ επιθυμητά και χρήσιμα στην πράξη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Καθυστερούν όλες τις συνιστώσες εισόδου το ίδιο στην έξοδο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 διαταράσσουν τη χρονική δομή του σήματος εισόδου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Ένα ΓΧΑ σύστημα έχει γραμμική φάση 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Θα μας απασχολήσουν μόνο </a:t>
                </a:r>
                <a:r>
                  <a:rPr lang="en-US" b="1" dirty="0" smtClean="0"/>
                  <a:t>FIR </a:t>
                </a:r>
                <a:r>
                  <a:rPr lang="el-GR" b="1" dirty="0" smtClean="0"/>
                  <a:t>αιτιατά συστήματα γραμμικής φάσης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…τα οποία είναι υποχρεωτικά ευσταθή, ως </a:t>
                </a:r>
                <a:r>
                  <a:rPr lang="en-US" dirty="0" smtClean="0"/>
                  <a:t>FIR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Μπορεί κανείς να δείξει ότι τέτοια συστήματα ικανοποιούν κάποιες συμμετρίες στην κρουστική τους απόκριση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Υπάρχουν 4 </a:t>
                </a:r>
                <a:r>
                  <a:rPr lang="el-GR" b="1" dirty="0" smtClean="0"/>
                  <a:t>κατηγορίες</a:t>
                </a:r>
                <a:r>
                  <a:rPr lang="el-GR" dirty="0" smtClean="0"/>
                  <a:t> ΓΧΑ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συστημάτων γραμμικής φάσης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…</a:t>
                </a:r>
                <a:r>
                  <a:rPr lang="el-GR" dirty="0" smtClean="0"/>
                  <a:t>ανάλογα με το είδος της συμμετρίας της κρουστικής τους απόκρισης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Κατηγορίες : «Τύποι»: Ι, ΙΙ, ΙΙΙ, </a:t>
                </a:r>
                <a:r>
                  <a:rPr lang="en-US" b="1" dirty="0" smtClean="0"/>
                  <a:t>IV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2180" r="-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Τύπου </a:t>
                </a:r>
                <a:r>
                  <a:rPr lang="en-US" b="1" dirty="0" smtClean="0"/>
                  <a:t>I 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Ένα σύστημα γραμμικής φάσης Τύπου Ι έχει συμμετρική κρουστική απόκριση</a:t>
                </a:r>
                <a:endParaRPr lang="el-GR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b="0" i="1" dirty="0" smtClean="0">
                    <a:latin typeface="Cambria Math" panose="02040503050406030204" pitchFamily="18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l-GR" b="1" dirty="0" smtClean="0"/>
                  <a:t> άρτιο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Κέντρο συμμετρίας το σημείο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Απόκριση Συχνότητας</a:t>
                </a:r>
                <a:endParaRPr lang="en-US" dirty="0"/>
              </a:p>
              <a:p>
                <a:pPr marL="0" indent="0" algn="ctr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−2)/2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+2)/2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−2)/2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−2)/2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497" t="-18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89" t="1029" r="51782" b="55062"/>
          <a:stretch/>
        </p:blipFill>
        <p:spPr>
          <a:xfrm>
            <a:off x="5517029" y="1041148"/>
            <a:ext cx="3529294" cy="1720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7535332" y="3191933"/>
                <a:ext cx="1380067" cy="491067"/>
              </a:xfrm>
              <a:prstGeom prst="horizontalScroll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332" y="3191933"/>
                <a:ext cx="1380067" cy="491067"/>
              </a:xfrm>
              <a:prstGeom prst="horizontalScroll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orizontal Scroll 8"/>
              <p:cNvSpPr/>
              <p:nvPr/>
            </p:nvSpPr>
            <p:spPr>
              <a:xfrm>
                <a:off x="7535332" y="5164667"/>
                <a:ext cx="1380067" cy="702734"/>
              </a:xfrm>
              <a:prstGeom prst="horizontalScroll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9" name="Horizontal Scrol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332" y="5164667"/>
                <a:ext cx="1380067" cy="702734"/>
              </a:xfrm>
              <a:prstGeom prst="horizontalScroll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orizontal Scroll 9"/>
              <p:cNvSpPr/>
              <p:nvPr/>
            </p:nvSpPr>
            <p:spPr>
              <a:xfrm>
                <a:off x="7437966" y="4285980"/>
                <a:ext cx="1574798" cy="491067"/>
              </a:xfrm>
              <a:prstGeom prst="horizontalScroll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Horizontal Scrol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966" y="4285980"/>
                <a:ext cx="1574798" cy="491067"/>
              </a:xfrm>
              <a:prstGeom prst="horizontalScroll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75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5344</TotalTime>
  <Words>828</Words>
  <Application>Microsoft Office PowerPoint</Application>
  <PresentationFormat>On-screen Show (4:3)</PresentationFormat>
  <Paragraphs>356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473</cp:revision>
  <cp:lastPrinted>2019-11-19T13:39:32Z</cp:lastPrinted>
  <dcterms:created xsi:type="dcterms:W3CDTF">2018-08-17T16:23:20Z</dcterms:created>
  <dcterms:modified xsi:type="dcterms:W3CDTF">2021-12-10T11:31:04Z</dcterms:modified>
</cp:coreProperties>
</file>