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0"/>
  </p:notesMasterIdLst>
  <p:sldIdLst>
    <p:sldId id="256" r:id="rId3"/>
    <p:sldId id="335" r:id="rId4"/>
    <p:sldId id="312" r:id="rId5"/>
    <p:sldId id="313" r:id="rId6"/>
    <p:sldId id="314" r:id="rId7"/>
    <p:sldId id="317" r:id="rId8"/>
    <p:sldId id="318" r:id="rId9"/>
    <p:sldId id="319" r:id="rId10"/>
    <p:sldId id="320" r:id="rId11"/>
    <p:sldId id="333" r:id="rId12"/>
    <p:sldId id="321" r:id="rId13"/>
    <p:sldId id="322" r:id="rId14"/>
    <p:sldId id="323" r:id="rId15"/>
    <p:sldId id="336" r:id="rId16"/>
    <p:sldId id="325" r:id="rId17"/>
    <p:sldId id="326" r:id="rId18"/>
    <p:sldId id="307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94501" autoAdjust="0"/>
  </p:normalViewPr>
  <p:slideViewPr>
    <p:cSldViewPr snapToGrid="0">
      <p:cViewPr varScale="1">
        <p:scale>
          <a:sx n="106" d="100"/>
          <a:sy n="106" d="100"/>
        </p:scale>
        <p:origin x="168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29T10:33:16.0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2947 5918 463 0,'-5'29'109'0,"-6"7"1"16,1 6-75-16,5 15-9 0,2 7-9 0,0 6-4 15,2 4-5-15,1 5-3 0,3-2-2 16,2 0-1-16,0-3-1 16,4-2-3-16,2-5-2 0,6-6-4 0,1-9-5 15,1-6-12-15,-3-9-89 0,-1-15-88 16,-6-5-221-16</inkml:trace>
  <inkml:trace contextRef="#ctx0" brushRef="#br0" timeOffset="761.6378">2763 5853 355 0,'-35'-33'92'0,"-3"-1"10"0,-2-1-40 15,4 2-21-15,2 3-2 0,2 5 0 16,7 5-3-16,3 5-6 0,3 4-8 0,6 5-4 15,5 2-6-15,5 3-4 0,7 2-3 16,8 1-2-16,8 4-2 0,7-2 0 16,11 2-1-16,10-2 1 0,10-3-1 15,6-3 1-15,15-1-1 0,10-5 1 16,13 2 0-16,4-5-1 0,15 2 1 16,11 0 0-16,7 3-1 0,2-1 0 15,12 2 0-15,2 0 1 0,6 1-1 16,4 4 0-16,1 1 0 0,1 2 0 0,8 0 0 15,-3 5 0-15,0 0 0 0,3 3-1 16,-4-2 1-16,-4 1-1 0,8-2 1 16,-6-1 1-16,0-4-1 0,-2-1 1 15,1-2-1-15,-7-3 1 0,-5-3-1 16,-9-1 0-16,-6 1 0 0,-8 0-1 16,-15 4 1-16,-17-2 0 0,-9 2 0 15,-10 4 0-15,-16 2 0 0,-11 2 1 16,-12 3-1-16,-9 2 0 0,-3 2 0 0,-9 4 0 15,-7 5 0-15,-2-1 0 0,-4 5 0 16,-6 3 0-16,0 0 1 0,-3 2-1 16,-2 0 0-16,1 1 1 0,-4 3-1 15,1-1-1-15,0 4 0 0,-1 2-3 16,2 5-2-16,0 7-3 0,3 3-3 16,2 0-5-16,0 1-2 0,3-5 0 15,1-1-1-15,0-5 2 0,2-7 2 16,0-4 4-16,0-2 4 0,-3-2 2 0,0-4 4 15,1-1 1-15,-4-6 3 0,0-3 1 16,-4 1 4-16,-3-5 2 0,-6-1 3 16,-7 0 2-16,-11-2 0 0,-6 0 0 15,-11 2 0-15,-13-1-2 0,-12 0-2 16,-14 0-2-16,-12-8 0 0,-9 3-1 16,-17-1 0-16,-16-2-1 0,-14-4 0 15,-13 2-2-15,-13 0 0 0,-14 6-1 16,-17-3 0-16,-10 4-1 0,-9 2-1 0,-12 2 1 15,-9-2-1-15,-10 6 0 0,-4 0 0 16,-9 2 0-16,-4 1 0 0,-5 3-1 16,-5 3 0-16,-7 3-1 0,0 4-2 15,-5 9-9-15,1 7-11 0,-3 4-104 16,-4 13-101-16,2 3-259 0</inkml:trace>
  <inkml:trace contextRef="#ctx0" brushRef="#br0" timeOffset="3365.5437">13145 6703 430 0,'-26'-8'97'0,"2"2"1"15,7 0-70-15,2 3-13 0,6 1-6 16,0 2-4-16,5 0-3 0,1 3-1 16,1-2-1-16,5 3 0 0,3 0 0 15,2 3 0-15,5-1 0 0,7 1 0 16,6-1 2-16,6 3 0 0,5 0 0 15,11 1 1-15,5-3 1 0,9 3-1 16,4-3 0-16,6 1 0 0,10-4-1 16,8 1-1-16,5-1 1 0,6-1-2 0,7-6 1 15,6 1 0-15,7 0 0 0,2 0 0 16,4-3 0-16,4-2 0 0,5-1 1 16,0 3 0-16,2-3 0 0,-1-1 0 15,1 1 0-15,-2 0-1 0,-1-2 2 16,-6 2 0-16,-1 1 1 0,-5 4 1 15,-8-1 2-15,-5-2 0 0,-9 2 0 16,-6 2 0-16,-8 2-1 0,-7 1-2 0,-11 0-4 16,-6 3-11-16,-12 2-100 0,-5-1-96 15,-12 3-245-15</inkml:trace>
  <inkml:trace contextRef="#ctx0" brushRef="#br0" timeOffset="4728.2783">13574 7478 469 0,'6'-21'102'15,"-8"5"1"-15,-9 1-79 0,-3 5-12 16,-2 3-5-16,-3 0-4 0,-8 3-1 15,0 5-2-15,-3 3 1 0,0 3-1 16,-2 2 0-16,-5 4 0 0,0 2-1 16,-2 4 1-16,0 2 0 0,-3 5 0 15,-1 3 0-15,-1 2 0 0,4 7 0 0,0 7 0 16,6 4 1-16,2 6-1 0,5 3 0 16,5 0 1-16,7 3-1 0,8-1 1 15,8-3-1-15,8-2 1 0,10-4 0 16,8 0 0-16,9 0 0 0,11-5 0 15,6-5 0-15,6-4 1 0,9-8-1 16,4-8 1-16,8-11 1 0,0-13 3 16,1-10 1-16,5-9 3 0,0-9 1 15,-2-6 3-15,-3-5 1 0,-1-5 0 0,-5-2-1 16,-10-1-1-16,-10-6-1 0,-12-12-3 16,-14-3-1-16,-7-6-2 0,-14 0-2 15,-10-1 1-15,-11-1-1 0,-16 4 0 16,-11 5 0-16,-19 4 0 0,-17 4-1 15,-17 11 0-15,-21 10-1 0,-16 9-4 16,-18 18-6-16,-20 22-9 0,-17 20-12 16,-20 16-102-16,-21 9-103 0,-16 10-256 15</inkml:trace>
  <inkml:trace contextRef="#ctx0" brushRef="#br0" timeOffset="8219.6093">12920 8893 412 0,'-8'-39'104'16,"1"5"3"-16,0 1-57 0,2 10-13 15,1 3-10-15,1 3-7 0,1 4-6 16,3 5-4-16,0 4-3 0,0 3-4 16,5 2-1-16,2 6-2 0,-1 6 0 15,0 5-1-15,-1 9 0 0,0 9 1 16,-2 8 0-16,-5 8 0 0,1 3 1 0,-4-4-1 16,2 5 1-16,2-2 0 0,-1-6-1 15,5-6 1-15,-1-3 0 0,0-6 0 16,6 1-1-16,-6-10 1 0,4-5 0 15,1-2-1-15,-1-5-4 0,2-6-7 16,-2-3-4-16,-1-6-99 0,3-6-94 16,-2-6-238-16</inkml:trace>
  <inkml:trace contextRef="#ctx0" brushRef="#br0" timeOffset="8763.5293">12862 8778 444 0,'-9'-16'104'0,"5"3"2"16,1 1-74-16,7 6-9 0,5 1-8 15,6 3-5-15,5 4-5 0,6 2-2 16,5 1-3-16,3 1 1 0,3 2-1 0,4 1 1 16,2 2-1-16,3 1 1 0,-1-1-1 15,4 1 0-15,-1-1 1 0,3-5-1 16,-2-1 0-16,-2-3 1 0,-1-6 0 15,3-3 0-15,-7-5 1 0,-6-2 3 16,-3 0 2-16,-4-2 1 0,-5 2 2 16,-8 1 0-16,-3 1 1 0,-4 3-2 15,-1 3-1-15,-4 2-3 0,-1 2-2 16,-2 2-1-16,1-1 0 0,-2 2-2 0,0 1 0 16,2 2 0-16,0 0 0 15,3 3 0-15,-1 3 0 0,3 2 0 0,1 1 0 16,1 4 1-16,4 4-1 0,0 4 0 15,1 5 0-15,0 1 0 0,1 5 0 16,1 1 0-16,-2 1 0 0,1-2 1 16,2-2-1-16,-2-4 0 0,1-3 1 15,-1-1-1-15,-3-1 0 0,-2-3 0 16,-5-2 1-16,-2-2-1 0,-6 0 0 16,-3-2 0-16,-6-2 1 0,-3-2-1 15,-4-1 0-15,-8-1 0 0,-2 1 1 0,-7-4-1 16,-4 3 0-16,-4-4 0 0,-1 1 0 15,-6-2 0-15,-1-3 1 0,-4 1-1 16,2-2 1-16,0-2 0 0,-2-2 0 16,3-2 1-16,-2 0 0 0,2 0 0 15,4 1 0-15,3 3 1 0,1 1-4 16,5 2-11-16,3 5-110 0,3 1-102 16,0-2-268-16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29T11:46:35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9003 8028 262 0,'-3'1'70'0,"0"-1"2"0,0 0-32 15,3 0-15-15,-1 0-7 0,1 2-7 16,0-1-3-16,0-1-3 0,3 2 1 0,-2 0 2 15,2-1 2-15,1 0 3 16,2 2 1-16,3-2 1 0,1 1 0 16,1-1-1-16,4 2-2 0,-2-2-1 0,5 3-1 15,1-3-2-15,0 2 0 0,2-2-2 16,2 0 0-16,1 1-1 0,1-2 0 16,3-2 0-16,-1 0 0 0,2-1 0 15,2 2 0-15,1-2 1 0,6 1-1 16,-1 0 1-16,0 2-2 0,3-1 0 0,0 0 0 15,2-1-1-15,-1 1-1 0,0 1 0 16,0-1 0-16,-1-2 0 0,0 0 0 16,-2 2 0-16,2-1 0 0,-1 0 0 15,2 1 1-15,-3 0-2 0,3-1 1 16,1 2 0-16,1 0 0 0,-2 2-1 16,0-4 1-16,0 0-1 0,0-1 0 15,-1 1 0-15,-1-1-1 0,0 0 1 16,2 1 0-16,2 0-1 0,-1 1 1 15,-2 0-1-15,2 1 1 0,3 1-1 16,-2-1 1-16,-2 0-1 0,-1-3 1 0,3 2 0 16,1 0-1-16,3-3 1 0,5 1 0 15,2 1-1-15,1-2 1 0,3 0 0 16,0 1 0-16,-1-1 0 0,2 0 0 16,-4-1 0-16,4 0 1 0,0 1-1 15,0 0 0-15,0-1 1 0,2 1-1 16,-1 1 0-16,0-1 0 0,-3 2 0 15,-1-3 0-15,-1-2 0 0,1 3 0 16,3-1 0-16,-1-3 0 0,2 4-1 0,-1 3 1 16,-1-2 0-16,0 1 0 0,1-1 0 15,-7-1 0-15,4 5 0 0,-2-2-1 16,0 2 1-16,0-1 0 0,2 4 0 16,2 2 0-16,-3 1-1 0,-1 1 1 15,-2-3-1-15,3 1 1 0,1 2-1 16,-3-3 1-16,1 1-1 0,1-1 0 15,0 2 0-15,-2-2 0 0,-1 0 0 16,0 2 1-16,-1-4-1 0,1-1 0 0,-3-2 0 16,1 3 0-16,2-1 0 0,2 4 1 15,-2-5-1-15,1 2 0 0,3 1 1 16,0-3-1-16,1-1 0 0,-1-1 1 16,0-3-1-16,3 2 0 0,-1 1 0 15,1-3 1-15,-2 3-1 0,1 1 0 16,1-2 0-16,-2 0 0 0,-2-2 0 0,1 0 0 15,2 5 0-15,0-1 0 0,0 2 0 16,-2-2 0-16,0 2 1 0,1 2-1 16,-2-1 0-16,1-3 0 0,-4-2 1 15,1 1-1-15,0 1 0 0,2-1 0 16,-5 1 0-16,2 0 0 0,-3 0 0 16,1 1 0-16,-2 0 0 0,0 1 0 15,1-1 0-15,-1-1 0 0,1 1 0 16,1 2 0-16,1 0 1 0,0-2-1 15,1 2-1-15,4-1 2 0,-1 1-1 0,1-3-1 16,1-2 0-16,1-1 1 16,1-3-1-16,0 1 1 0,-2-1 0 0,2-1-1 15,-3 0 1-15,-2 2 0 0,3 0 0 16,0-3 0-16,-2-1 0 0,4 0-1 16,-2 2 1-16,2 0 0 0,-1-1 0 15,1 1 0-15,-2 2 0 0,0 1 0 16,-2-1 0-16,-1-4 0 0,1 1 0 0,0-1 0 15,-1 1 0-15,1 0 0 16,0 1 0-16,-2 2 0 0,-1 1-1 0,-2 0 1 16,-3 3 0-16,-1-4 0 0,1 1-1 15,-2 0-2-15,0 0-6 0,-2 1-25 16,0 1-81-16,-4-6-92 0,-10 1-229 16</inkml:trace>
  <inkml:trace contextRef="#ctx0" brushRef="#br0" timeOffset="2342.0911">18569 4718 442 0,'5'-34'108'0,"-4"0"3"15,-1 4-58-15,-1 3-21 0,1 2-6 16,0 6-7-16,-2 0-2 0,1 2-4 16,-1 0-3-16,-2 2-2 0,-4 0-2 15,-2 2-3-15,-5 0-2 0,-2 4-1 16,-5 4-2-16,-7 3 0 0,-6 5-2 15,-7 4 0-15,-4 6 0 0,-3 5 1 16,-3 2 0-16,-3 4 1 0,-1 6 1 0,4 11 1 16,4 5 1-16,3 1 0 15,1 2 1-15,3 5 0 0,4 1 0 0,6 6-1 16,1-6 0-16,6 4 1 0,7 6-1 16,5 2 0-16,9 1 0 0,3 2-1 15,7-3 1-15,6 3-1 0,4-2 1 16,4-1-1-16,5 0 0 0,5-2 0 15,6-7-1-15,6-6 1 0,7-9 0 0,5-7 0 16,7-11 1-16,7-6 0 0,7-9 2 16,5-9 0-16,2-1 1 0,3-9 1 15,5-9 0-15,1-3 1 0,-1-12-1 16,2-8 1-16,0-6-1 0,-3-7 1 16,0-6-1-16,-1-3 0 0,-8-6 0 15,-7-7-1-15,-10-4 0 0,-10-5 0 16,-9-2-1-16,-15 1 0 0,-17-1-1 15,-18-3 0-15,-18 1 0 0,-19 8-1 16,-18 4 0-16,-25 8-1 0,-19 10-9 0,-20 10-17 16,-20 16-107-16,-26 16-109 0,-9 12-278 15</inkml:trace>
  <inkml:trace contextRef="#ctx0" brushRef="#br0" timeOffset="7471.0372">8854 6703 412 0,'-5'-16'88'0,"0"-2"0"0,3 1-74 15,2 8-7-15,6 4-5 0,6 2-2 16,3 6-3-16,8 2-20 0,4 5-65 16,2 2-70-16,4 3-180 0</inkml:trace>
  <inkml:trace contextRef="#ctx0" brushRef="#br0" timeOffset="7717.4884">13511 7035 381 0,'-2'3'79'16,"-4"2"0"-16,5 3-80 0,2 1-66 16,4 3-12-16,5 2-56 0,6-1-121 15</inkml:trace>
  <inkml:trace contextRef="#ctx0" brushRef="#br0" timeOffset="7952.915">17229 6945 509 0,'40'-21'110'0,"-12"0"1"15,-7 4-93-15,-9 10-4 0,-11 11-11 16,-14 7-111-16,-17 10-95 0,-14 5-250 16</inkml:trace>
  <inkml:trace contextRef="#ctx0" brushRef="#br0" timeOffset="95117.8292">12580 8953 425 0,'20'-10'87'0,"7"-5"1"16,5 2-79-16,9 12-6 0,9 1-1 16,7 4-1-16,7 0 1 0,8 0 0 15,7 1 0-15,8-1 0 0,4-4 0 16,3-3-1-16,6-2 1 0,3-3-2 0,-1-1 1 15,2-4-1-15,-1 0 0 0,0-2 1 16,-3 1 1-16,0 1 0 0,-6 3 0 16,-8 2 1-16,-3 5 1 0,-6 3-7 15,-5 5-20-15,-4 4-68 0,-6 2-76 16,-1 1-191-16</inkml:trace>
  <inkml:trace contextRef="#ctx0" brushRef="#br0" timeOffset="95546.2184">17528 9144 308 0,'22'-4'79'0,"3"-1"4"15,5-1-46-15,1 1-4 16,4 1-4-16,5 0-6 0,4 2-6 0,4-3-4 16,5-1-2-16,4 2-3 0,3 0-3 15,4 3 0-15,4-1-2 0,1 0 0 16,4 1-1-16,3 0 0 0,1-1-1 16,2 1 1-16,4-2-1 0,-2 1 0 15,3-1 1-15,-1-1 0 0,1 3-1 0,-4 1-12 16,-4 1-84-16,-9 4-82 0,-10 2-210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30T12:29:31.7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10576 2293 760 0,'93'-16'13'0,"-13"5"-3"0,45-13 10 0,12 10-5 0,9 4-3 0,13-1-1 15,-66 10-10-15,7 4 0 0,7-1 0 16,6-1-1-16,2-4 1 0,10 0-1 15,6 1 1-15,6-4-1 0,8-4 1 16,2 1-1-16,7-2 0 0,4 1 1 16,-1-2-1-16,1-1 0 0,-6 3 2 15,-2 0 2-15,-3-2 3 0,-6 1 2 0,0 0 1 16,-9 2 1-16,-3 2 1 0,-5 1-2 16,-9 1-1-16,-6 2-3 0,-8 6-3 15,-11-1-1-15,-8 3-5 0,-7 1-9 16,-10 3-16-16,-12-1-106 0,-11 2-107 15,-11-2-273-15</inkml:trace>
  <inkml:trace contextRef="#ctx0" brushRef="#br0" timeOffset="41747.6888">790 9698 465 0,'-1'-14'119'0,"1"3"4"0,-1 0-45 0,-3 1-37 15,3 2-10-15,0-3-1 0,1 1-1 16,-3-2 1-16,1-1-1 0,0 1 1 16,4-1 0-16,-7-4 1 0,3 4 1 15,2 1 1-15,0 1-1 0,0 3 0 16,0 1-1-16,0 5-3 0,5 4-3 15,-5 0-4-15,2 1-2 0,-5 1-4 0,4 9-3 16,2 3-3-16,-3 6-1 16,1 5-1-16,-1 5-3 0,1 4-1 0,2 7-2 15,-3-2 0-15,0-2-1 0,0-2 0 16,1 0-2-16,0-4-4 0,2-1-6 16,-1-5-7-16,-1-3-11 0,1-3-12 15,0 0-10-15,-1-8-12 0,3 0-10 16,0-6-111-16,0-5-121 0,1-5-280 15</inkml:trace>
  <inkml:trace contextRef="#ctx0" brushRef="#br0" timeOffset="42031.8527">1002 9598 649 0,'-1'-2'160'0,"-3"-3"5"0,-1 6-94 0,2 3-20 15,-2 5-8-15,1 3-7 0,1 4-7 16,0 3-5-16,2 8-4 0,1 2-3 16,1 4-4-16,0-2-4 0,1 1-2 15,2 1-2-15,1-2-2 0,0 0-1 16,0-3-2-16,0-5-7 0,-2 0-15 15,1-2-13-15,-1-4-15 0,-2-1-14 16,0-5-41-16,-1-3-80 0,-1-4-114 16,-3-2-237-16</inkml:trace>
  <inkml:trace contextRef="#ctx0" brushRef="#br0" timeOffset="42223.9545">849 9814 691 0,'-9'-5'179'15,"2"3"6"-15,0 1-87 0,2-2-32 16,1 2-16-16,4 1-12 0,0 1-11 0,2 2-9 16,3-2-6-16,4 2-6 0,1 0-3 15,1 1 0-15,2-1-2 0,4 0-5 16,2 0-14-16,-3 0-24 0,1-1-22 16,1 2-72-16,-2-3-61 0,3-2-131 15,-1 0-259-15</inkml:trace>
  <inkml:trace contextRef="#ctx0" brushRef="#br0" timeOffset="42483.8834">1384 9549 652 0,'-16'15'158'0,"-3"5"7"15,-2 3-98-15,-1 6-16 0,-3 1-5 16,4 4-6-16,3 5-8 0,3-1-9 0,7 0-6 16,4 3-6-16,5-5-5 0,5-1-3 15,4-3-2-15,5-7-7 0,3 0-8 16,2-4-16-16,2-7-11 0,0-4-6 16,3-2-16-16,-3-5-67 0,-2-2-46 15,-1-5-101-15,0-4-210 0</inkml:trace>
  <inkml:trace contextRef="#ctx0" brushRef="#br0" timeOffset="42925.5783">1477 9801 792 0,'-2'-3'181'0,"-3"-1"1"0,4 4-129 16,1-1-20-16,3-1-12 0,3 2-11 16,2 0-5-16,3 1-4 0,4 0 0 15,0 2 0-15,4-1 0 0,-1 2-1 16,3-2 1-16,-1 0-1 0,2-1-1 16,-3-1-1-16,1-1-3 0,-3-1-3 15,-3 1-1-15,-3 0-3 0,-3 1-2 16,-4-1 1-16,-4 2 1 0,-5 1 2 15,-2 4 0-15,-6 1 2 0,-1 0 1 16,-1 1 2-16,-2 2 0 0,-2-1 2 0,2 2 2 16,1-4 5-16,3 2 6 15,-1-1 2-15,1 1 3 0,4 0 0 0,4-1 1 16,4 3-2-16,2-1-3 0,2-2-3 16,4 3-3-16,4-2-2 0,3-2 0 15,2 0-2-15,-3-6 0 0,5 1 0 16,1-2-1-16,2-3 0 0,-1-2-2 15,3 0-5-15,-1 0-9 0,1 0-12 16,-1-2-15-16,-1-1-11 0,-2 1 13 16,-3 2-139-16,-5-2-125 0,0-2-294 15</inkml:trace>
  <inkml:trace contextRef="#ctx0" brushRef="#br0" timeOffset="43170.6864">1807 9516 579 0,'10'-9'151'0,"1"0"5"0,-2 3-23 15,4 1-98-15,0 4-6 0,2 4-1 0,2 5 0 16,0 2 0-16,-1 6 0 0,1 2 1 16,3 5-1-16,-3 3-2 0,3 3-1 15,-3 3-5-15,0 2-4 0,-2 4-4 16,-3 0-4-16,-5 3-3 0,-3 2-4 15,-8-2-7-15,-4 2-12 0,-5-1-18 16,-3-4-17-16,3-1-15 0,-2-4-118 16,4-6-8-16,4-4-109 0,4-6-197 15</inkml:trace>
  <inkml:trace contextRef="#ctx0" brushRef="#br0" timeOffset="43459.8183">2406 9840 696 0,'-5'-1'169'0,"4"-2"2"15,1 3-76-15,0 0-62 0,2 1-13 16,2 1-9-16,1-1-5 0,1-1-4 16,0-1-7-16,2-1-8 0,1 2-9 15,0 0-13-15,-2 0-12 0,0 2-75 0,-3 0-49 16,-2 2-108-16,1-1-229 0</inkml:trace>
  <inkml:trace contextRef="#ctx0" brushRef="#br0" timeOffset="43641.4373">2381 10020 722 0,'1'1'159'0,"-1"0"3"0,0-1-119 15,4-1-21-15,0 0-8 0,3 1-5 16,2-1-3-16,1-1-12 0,1 0-16 15,2 1-18-15,1-2-124 0,-1 0-129 16,3-6-318-16</inkml:trace>
  <inkml:trace contextRef="#ctx0" brushRef="#br0" timeOffset="57496.1626">2930 9933 536 0,'-1'-3'130'0,"0"2"4"0,-1 0-56 16,1-1-49-16,1 0-5 0,0 2-2 15,0-3-1-15,3 0-1 0,-2 0 0 16,1-1-1-16,3 0 0 0,-1-1-1 15,2 0-1-15,1 2-2 0,-1-1-3 16,3 2-3-16,0-1-1 0,-2 1-3 16,4 0-1-16,1 2-1 0,3 3-2 15,1-3 1-15,5 2-1 0,2 0 0 16,4 0 1-16,3 0 0 0,4-2 1 0,1 2 2 16,4-2 0-16,-1 1 1 0,3-1 1 15,0 1 1-15,1 0 0 0,2 2 0 16,3-3-1-16,2 2 0 0,6 0-1 15,4 0-1-15,2-1-2 0,2 2-1 16,2-3 0-16,5 2 0 0,1-2 0 16,4 0-1-16,3 0 0 0,2-2 0 15,2-2 0-15,3 2 0 0,0-2-1 16,6-1 1-16,-3-1-1 0,-2 0 1 0,5 2 0 16,4 0-1-16,1 1 1 0,2-1 0 15,-4 2 0-15,0-1 0 0,4 1 0 16,3-1-1-16,-1 0 0 0,-1-1 1 15,-4 1-1-15,4 0 0 0,0-3 0 16,0 1 0-16,-3 1 0 0,-4 2 0 16,0-3 1-16,2 0 0 0,-3 1 0 15,-2 2 0-15,-6-1-1 0,-3 0 1 16,1-4 0-16,-4 4-1 0,-5-1 0 0,-4 2 0 16,-4-2-3-16,-3 1-8 0,-6 1-14 15,-6 1-20-15,-11-3 25 0,-9 2-160 16,-6-4-139-16,-9 1-335 0</inkml:trace>
  <inkml:trace contextRef="#ctx0" brushRef="#br0" timeOffset="58411.8159">3043 10349 671 0,'-6'-3'167'0,"-2"-1"7"0,1 2-103 16,2 0-14-16,0 0-8 0,3-1-8 16,0 1-11-16,4-2-7 0,0 1-7 15,4-1-4-15,2 0-2 0,3 1-4 16,0-1-1-16,3 1-1 0,3 2-1 0,1-1 0 16,-1-1-2-16,1 1 1 0,2 1-2 15,1-1 1-15,1 4-1 0,-4-2 1 16,-2 1-1-16,0 3 0 0,-3-1 0 15,-3 2 0-15,-3 0 0 0,-4 1 0 16,-2 3 0-16,-3 1 1 0,-2 1-1 16,-3-2 0-16,-4 4 1 0,-3-2 0 15,-1 2-1-15,0 2 1 0,-1 0-1 16,-5 0 0-16,2 4 0 0,1 0 0 0,0 0 0 16,-1-1 0-16,1 1 0 0,-3-2 1 15,4 0-1-15,0-2 0 0,1-3 0 16,2 0 0-16,3-1 1 0,2-1-1 15,4-3 0-15,1-1 0 0,3-2 0 16,0 0 0-16,2-2 0 0,0-1 0 16,1 1 0-16,1-2 0 0,2 1 0 15,2-1 0-15,3 0 0 0,0 0 1 16,2-1-1-16,1 1 0 0,2 0 0 16,-1 1 0-16,2-1 0 0,-3 0 1 0,2 0-1 15,-1 0 0-15,-1-1-1 0,-1 1-2 16,-1-2-6-16,-2 1-11 0,-2 1-15 15,-2-1-17-15,0 1-11 0,-2-1 12 16,0-2-139-16,-3 0-127 0,1 0-296 16</inkml:trace>
  <inkml:trace contextRef="#ctx0" brushRef="#br0" timeOffset="58688.662">3410 10259 755 0,'0'0'174'0,"-3"-3"2"0,1 3-128 16,2 0-12-16,2 2-9 0,0-1-9 15,0 0-7-15,2 0-5 0,1 0-1 16,1 1-2-16,1 0-2 0,0-2-3 16,0-1-14-16,3 1-16 0,-3-3-15 15,2 2 86-15,-3-2-220 0,0-1-145 0,-1 1-368 16</inkml:trace>
  <inkml:trace contextRef="#ctx0" brushRef="#br0" timeOffset="59293.3943">3571 10119 667 0,'-5'-5'154'0,"0"0"7"0,0 2-111 16,5 0-9-16,0-1-1 0,0 2-5 0,2 0-5 16,2 0-3-16,2 1-4 15,2 0-2-15,-1-2-4 0,4 2-2 0,0 1-2 16,2-1-2-16,0-1-3 0,0 2-2 15,1-2-3-15,-1 4 0 0,-1-2-2 16,-2 2 0-16,-1-1 0 0,-2 3 1 16,-3 0 0-16,-3 0 0 0,-1 3 1 15,-5 0 0-15,-1 3 0 0,-5 0 0 16,-3-1 0-16,-1 4-1 0,0-2 0 16,-1 0-1-16,2-2-1 0,3-1 0 0,2 0 1 15,4-1-2-15,1-3 1 0,4 1 0 16,2 0-1-16,5 1-1 0,0 0 0 15,3-1-3-15,1 1-2 0,2-1-4 16,-1 2-3-16,1-1-4 0,-1-3-1 16,-2 2 1-16,1 0 0 0,-3-1 3 15,0 1 3-15,-1-3 5 0,0 1 2 16,0-1 3-16,-4-1 1 0,1 2 0 16,-2-1 1-16,0 2 1 0,-2 1 0 0,0 0 1 15,-4 2 1-15,1 0 0 0,-1 3 1 16,-1-1-1-16,-3-2 0 0,2 2-1 15,1-2-2-15,0-1-6 0,0 1-8 16,2 0-11-16,-1-3-13 0,2 3-13 16,0-3-124-16,1 0-127 0,0-1-304 15</inkml:trace>
  <inkml:trace contextRef="#ctx0" brushRef="#br0" timeOffset="59984.5356">4337 10092 470 0,'3'-5'131'15,"-4"0"6"-15,1 4-22 0,-6-3-61 16,-3 2-8-16,-4-3-3 0,-1 8-2 16,-2 1-1-16,-2 4-1 0,-2 6-4 0,-2 5-2 15,0 4-4-15,2 11-4 0,-2 2-3 16,3 3-4-16,0 4-2 0,6 4-1 15,3 0-2-15,3 0-1 0,6-2-2 16,2-1-2-16,4-3-2 0,6-2-1 16,0-5-1-16,2-1-2 0,1-1 0 15,2-4-1-15,2-2-1 0,2-3-3 16,-1-3-7-16,1-3-16 0,1-2-21 16,-1-4-17-16,0-1-115 0,-4-4-17 15,-1-3-118-15,1-3-218 0</inkml:trace>
  <inkml:trace contextRef="#ctx0" brushRef="#br0" timeOffset="61145.2024">4638 10338 595 0,'-7'-7'154'0,"1"0"11"0,0-2-80 15,1 0-18-15,2 3-6 0,0 0-6 16,2-1-8-16,2 0-9 0,2 0-9 16,4 1-6-16,3 0-5 0,2 1-3 0,3 0-3 15,1 2-2-15,2 0-2 0,4 1-2 16,0 1-1-16,0 2 0 0,1 0-2 15,1 0-1-15,-5 3-1 0,2-2-1 16,-4 2 0-16,-2 0 1 0,-3 1-1 16,-3 0 0-16,-3 1-1 0,1-1 1 15,-8 2 0-15,-3 3 0 0,1 4-1 16,-7 1 1-16,-2 1-2 0,-4 0-1 16,-3 2-2-16,0-1-1 0,-3 1-1 15,-3-4-1-15,4 2 0 0,2-1 0 0,2 5 2 16,-2-6 2-16,2 2 2 0,2-1 0 15,2-2 2-15,2-2 0 0,1-1 0 16,2-4 0-16,4 0 1 0,3-2 0 16,2-5 0-16,3 2 0 0,4 0 0 15,2-1 1-15,2 0 0 0,2-1 0 16,2 0 0-16,-1 5 0 0,3-6-1 16,-2 0 0-16,1 1 0 0,0-1-1 15,2 0 0-15,0 1-2 0,-1-2-4 0,-1 2-10 16,0 0-16-16,-2 0-17 0,-1 1-13 15,-2 2 42-15,-4-1-173 0,1 2-134 16,0 0-325-16</inkml:trace>
  <inkml:trace contextRef="#ctx0" brushRef="#br0" timeOffset="61532.624">5244 10424 595 0,'-1'0'164'0,"1"-1"10"15,-2 1-58-15,2 1-46 0,0-2-10 16,2 1-9-16,0 0-13 0,3 0-11 16,0 0-8-16,1 0-7 0,1-1-3 15,2-1-5-15,2 1-3 0,1 0-10 16,0 0-15-16,1-2-17 0,1 1-16 15,1 1-19-15,-1-1-116 0,-2 1-132 0,1 0-292 16</inkml:trace>
  <inkml:trace contextRef="#ctx0" brushRef="#br0" timeOffset="61857.8841">5620 10303 583 0,'4'-1'170'0,"-4"-2"8"0,1 3-33 15,-2-1-72-15,1 1-12 0,-2 1-11 16,2 4-13-16,0 2-12 0,-3 3-9 16,1 4-5-16,2 3-4 0,-1 2-1 15,4 6-1-15,-3-3 0 0,-2 0-3 16,5 1 0-16,-3-2-4 0,1 0-8 16,0-3-13-16,-2-3-18 0,4 0-19 15,0-1-6-15,0-3-131 0,-1-2-136 16,1 2-310-16</inkml:trace>
  <inkml:trace contextRef="#ctx0" brushRef="#br0" timeOffset="62341.5736">5745 10128 533 0,'4'-8'147'0,"2"0"6"0,2 0-12 16,2 5-98-16,4 1-7 0,0 5-3 15,2 4-3-15,1 4-4 0,0 5-2 16,-1 4-2-16,0 3-2 0,0 2-1 0,-2 2-2 15,-1 2-2-15,2 3-1 0,-2 0-3 16,1 1-1-16,-2-1-1 0,-2-1-3 16,-2 4-1-16,-3-5-1 0,-3 0-3 15,-6-1-5-15,-2 1-10 0,-2-4-16 16,-1 0-19-16,-1-3-17 0,-1-2-123 16,0-1-137-16,3-4-314 0</inkml:trace>
  <inkml:trace contextRef="#ctx0" brushRef="#br0" timeOffset="62793.9604">6426 10163 549 0,'-1'-3'131'0,"-2"-1"5"0,-2 1-84 0,-1 3-11 16,-2 2-3-16,-2 1-1 0,-2 3-2 16,-3 2-2-16,-2 3 0 0,-4 3 0 15,1 5-2-15,0 2-1 0,0 6-1 16,3 2-2-16,2 4-2 0,3 4-3 16,6 1-3-16,2 1-3 0,4 1-3 15,2-2-4-15,5 0-3 0,1-1-1 16,4-5-3-16,3 1 0 0,4-4-2 15,3-3-4-15,2-3-6 0,3-3-12 0,1-4-16 16,0-4-17-16,2-6-18 0,-3-3-120 16,-5-3-134-16,1-3-304 0</inkml:trace>
  <inkml:trace contextRef="#ctx0" brushRef="#br0" timeOffset="63558.0084">6744 10382 616 0,'-6'-2'159'0,"0"-2"11"0,1 2-87 0,2-1-15 16,0 0-6-16,1-1-7 0,2-1-10 15,1 0-10-15,3-1-9 0,-1 1-6 16,5-1-4-16,3 1-4 0,1-1-1 16,4 2-3-16,1 3-1 0,3-1-1 15,0 2-2-15,1-1-1 0,0 3-1 16,-1 0-1-16,-2 1-1 0,-1-1 1 16,-1 3-1-16,-2 0-1 0,-3 0 0 15,-3 1 0-15,0 1-1 0,-4 1-1 16,-2-1-1-16,-4 2-1 0,-1 1-1 0,-6 1-3 15,-1 3 0-15,-6 0-2 0,-1 3-1 16,-4 1 1-16,-2 1 1 0,0 0 1 16,-3 0 3-16,3-3 3 0,2 1 2 15,1-3 1-15,3 0 1 0,4-2 1 16,2-1 0-16,5-1 1 0,1-3 0 16,2 1 1-16,3-5 0 0,4 0-1 15,1-2 2-15,4-2-1 0,3 1-1 16,1-3 1-16,4 0-2 0,2-1 0 15,2 0-1-15,1-1-2 0,1 1-2 0,-1-3-5 16,0 1-7-16,0 1-15 0,-1 0-16 16,-3 1-13-16,1 1-8 0,-6 1-122 15,-1 0-129-15,2 4-294 0</inkml:trace>
  <inkml:trace contextRef="#ctx0" brushRef="#br0" timeOffset="63808.0441">7267 10531 770 0,'0'-5'180'0,"2"1"4"15,1 0-121-15,2 1-24 0,1-1-10 16,2 0-9-16,3 2-9 0,0-1-5 15,3 0-3-15,1-1-3 0,2 0-10 16,2 0-16-16,0 0-19 0,0 0-20 0,-2 1-122 16,-2-1-138-16,2-2-321 0</inkml:trace>
  <inkml:trace contextRef="#ctx0" brushRef="#br0" timeOffset="64088.3542">7898 10081 712 0,'-3'-1'160'16,"-3"1"2"-16,2 5-124 0,0 2-9 15,0 5-4-15,1 4-7 0,-1 1-6 16,0 4-2-16,1 4-3 0,0-1-1 0,2 1-4 16,1-2-5-16,1 2-8 0,2 0-8 15,0-1-11-15,2-4-9 0,1 0-15 16,1-2-114-16,-1-1-118 0,1-2-284 16</inkml:trace>
  <inkml:trace contextRef="#ctx0" brushRef="#br0" timeOffset="64338.8692">7781 10540 656 0,'-4'-2'167'15,"3"1"5"-15,2 0-80 0,3 1-39 16,-1-2-10-16,4 1-5 0,1-3-11 0,4 1-7 15,4-1-5-15,3-3-3 16,-1-2-5-16,5 1-2 0,2-2-2 0,2 1-3 16,-2-2-7-16,1 3-9 0,1-1-13 15,0 2-15-15,-2 2-13 0,-1 2-15 16,-2 1-113-16,-4 3-124 0,-2 0-281 16</inkml:trace>
  <inkml:trace contextRef="#ctx0" brushRef="#br0" timeOffset="64808.544">7900 10695 637 0,'-4'-4'158'0,"1"0"5"15,2 0-91-15,2-1-23 0,2 0-5 16,5-3-3-16,-1 2-7 0,1-1-7 0,1 1-3 16,3 0-4-16,1 0-4 0,1 1-4 15,1 2-3-15,-2 2-3 0,-1 1-3 16,3 2 0-16,-5 2-2 0,-2 1 0 16,1 4 0-16,-5 0 0 0,-2 2 0 15,-1 3 0-15,-2 3-1 0,-3 0 1 16,-3 0-1-16,-4 3 0 0,-2 0 0 15,-3 2-3-15,-9 0 1 0,3-3-2 16,-2 0 1-16,-1 1 0 0,2-2 0 0,1-4 2 16,3-3 1-16,7-3 1 0,2-1 1 15,3-2 0-15,2-5 0 0,8-1 0 16,1-2 0-16,5-2-1 0,3-1 0 16,2 0-1-16,2-3 1 0,3 3 0 15,-2 0 0-15,-1 1 0 0,2-1 0 16,-4 4 0-16,1-1-1 0,0 3 0 15,-1-1-1-15,1 2-3 0,0 1-5 0,-2 0-8 16,-1-1-11-16,3 3-14 0,-3-2-11 16,-1 2-10-16,0 0-20 0,-2 1-98 15,0-2-111-15,-1-2-259 0</inkml:trace>
  <inkml:trace contextRef="#ctx0" brushRef="#br0" timeOffset="65169.751">8257 10147 601 0,'6'-11'143'0,"3"0"4"16,2 0-85-16,2 1-26 0,6 4-3 16,-1 0-2-16,3 5-2 0,-1 5-1 15,-1 3-3-15,1 5-2 0,-4 4-2 16,0 5-2-16,-2 5-4 0,1 1-4 16,-2 3-3-16,0 3-3 0,-1 3-2 15,-1-1-2-15,-2 2 0 0,-2 0-1 16,-5 2-2-16,-2-3-4 0,-6-2-6 15,-2-1-10-15,-5-4-12 0,0 1-11 16,-2-5-12-16,3 0-118 0,-1-4-124 16,2-3-290-16</inkml:trace>
  <inkml:trace contextRef="#ctx0" brushRef="#br0" timeOffset="65774.7001">9205 10079 563 0,'-3'-4'132'16,"-2"0"7"-16,-6 3-87 0,-2 1-10 0,-4 4-1 16,-1 2-1-16,0 5-3 0,-2 2-2 15,2 5-3-15,0 5-4 0,4 4-4 16,1 5-4-16,4 3-3 0,0 3-3 16,3 3-2-16,2-1-3 0,4 2-2 15,3-3-1-15,3-1-2 0,2-4-2 16,3-3-3-16,4-3-6 0,4-5-11 15,1-4-13-15,2-4-16 0,5-2 23 16,2-6-155-16,-3-2-135 0,-1 0-320 16</inkml:trace>
  <inkml:trace contextRef="#ctx0" brushRef="#br0" timeOffset="67469.5938">9513 10249 563 0,'-4'-5'149'0,"0"-1"9"15,2 1-57-15,1-1-43 0,0 1-6 16,3 1-5-16,3 2-6 0,0-3-8 16,1 1-6-16,2 1-4 0,2-1-4 0,1 1-3 15,3 1-4-15,2 0-2 0,2 0-3 16,3 1-2-16,1 1-3 0,2 0 0 16,2 1 0-16,-1 1-2 0,-2-1 1 15,-1 0-1-15,-1 0 1 0,-4 2-1 16,-2-2 0-16,-3 1 0 0,-4 1-1 15,-1 2 1-15,-5 1-1 0,-6 0 0 16,-3 3-1-16,-4 0 0 0,-4 1-1 16,-1 2-2-16,-4 1-1 0,-1 1-1 0,-4 1 1 15,1 0-1-15,-1 1 1 0,1 1 1 16,0-1 1-16,4 0 1 0,0-2 2 16,4 1 0-16,3 0 1 0,2-2 1 15,3-1-1-15,3 0 2 0,3-1-1 16,2-4 1-16,4-1-1 0,2-2 1 15,1-1 0-15,3-1-1 0,3-4 1 16,2 0-1-16,3 1 0 0,2-3-1 16,3 0 1-16,3 1-2 0,1-2-1 0,-3 0-3 15,1 1-7-15,-1 1-11 0,0-1-12 16,-1 1-12-16,-1 2-13 0,-1 1-121 16,-2 3-129-16,0-1-298 0</inkml:trace>
  <inkml:trace contextRef="#ctx0" brushRef="#br0" timeOffset="68458.7795">10333 10284 451 0,'2'-11'133'16,"-2"0"9"-16,0 0-12 0,-2-2-57 16,4 2-7-16,-2 1-1 0,-2 3-3 15,4 2-6-15,-1 0-6 0,0 5-7 16,2 4-8-16,-2 1-8 0,0 3-8 15,0 2-6-15,0 5-4 0,1 2-3 16,0 4-1-16,-2 1-3 0,1 0-2 16,1-2-2-16,-1 4-5 0,0-5-10 15,-1 1-10-15,1-3-17 0,0-3-13 16,-1-1-13-16,0 1 52 0,-1-5-173 16,-2 0-127-16,-2-4-317 0</inkml:trace>
  <inkml:trace contextRef="#ctx0" brushRef="#br0" timeOffset="68668.6964">10244 10338 737 0,'-1'-9'185'16,"2"-1"6"-16,0 1-115 0,0 3-16 0,4 0-10 16,0 2-11-16,4 1-16 0,2 0-9 15,2 2-5-15,3 1-3 0,4-1-3 16,2 2-4-16,1-1-9 0,2 1-13 15,0-1-21-15,1 0-21 0,0 0-49 16,-2 1-85-16,1-3-132 0,2-1-274 16</inkml:trace>
  <inkml:trace contextRef="#ctx0" brushRef="#br0" timeOffset="69203.7617">10740 10218 678 0,'4'-5'162'0,"1"-1"3"0,2-1-107 16,2 1-17-16,2 0-7 0,0 1-4 15,0 1-11-15,0 2-6 0,0 0-3 16,0 4-4-16,1-2-2 0,-1 2-1 16,0 1-2-16,-1 0 0 0,-3 1 0 0,-2 0-1 15,-2 2 1-15,-5 0-1 0,-3 2-1 16,-2 2 1-16,-1 1-1 0,-4 0 1 15,1 0-1-15,0 0 1 0,4-1-2 16,2 0-2-16,3 0-2 0,2-2 0 16,3 1-1-16,4-1-2 0,2 2-2 15,1-2 1-15,1 0 1 0,1-1 0 16,-1 0 0-16,2-2 0 0,-2 1 1 0,-1-4 0 16,-1 2 1-16,-1-2 1 0,0-1 1 15,0 2 1-15,-4-2 2 0,0 0 2 16,-3-1 3-16,-1 3 0 0,-3-1 2 15,-5 1 0-15,-1 0 2 0,-4 3 0 16,-4 1-1-16,-4 0 0 0,-1 2-3 16,-1 0-2-16,-4 0-6 0,-1 1-6 15,2-2-8-15,0-2-10 0,7-1-10 16,0-1-73-16,5-4-48 0,4-2-106 16,6-8-231-16</inkml:trace>
  <inkml:trace contextRef="#ctx0" brushRef="#br0" timeOffset="69452.2708">11029 10001 686 0,'14'-6'161'0,"3"3"3"16,1 1-109-16,3 9-21 0,5 1-2 0,-1 4-2 15,5 3-8-15,0 1-3 0,0 1 2 16,-3 3-1-16,-3 2 1 0,-4 0-4 15,-2 4-2-15,-3 1-3 0,-5 1-2 16,-7 2-3-16,-1 3-3 0,-5 2-3 16,-5-2-4-16,-6-1-7 0,-5 1-12 15,-5 0-17-15,-4-3-19 0,-9-1-4 16,-2-4-127-16,-1 2-133 0,-2-3-303 16</inkml:trace>
  <inkml:trace contextRef="#ctx0" brushRef="#br0" timeOffset="70558.4754">7229 9721 528 0,'-3'1'121'0,"-1"0"1"0,2 2-87 0,-2-2-11 16,0 2-1-16,1-2-2 0,0 1-2 15,2-1 1-15,-1 1 1 0,2-2 1 16,0 1 0-16,0 0 1 0,2 2-2 15,0-1-1-15,1 0-1 0,1 2-1 16,2 0 0-16,0 0-2 0,2-2-1 16,2 2-2-16,2-1-1 0,2 0-2 15,2 0-1-15,2-3-3 0,1 4 0 16,0-4-1-16,2 1 0 0,1-2 1 16,1 2 0-16,1-2 1 0,1 0 0 0,2-3-1 15,3 2 1-15,2-4 0 0,5 2-2 16,1-3-1-16,5 0 0 0,1 0-1 15,5 1 0-15,0 0-1 0,-1-3 0 16,0 2-1-16,1 1 1 0,0-2-1 16,2 2 1-16,1 1 0 0,2 1 0 15,3 0 1-15,1 1-1 0,1 0 1 16,-1-2-1-16,-2 0-1 0,4 0 0 0,0 1 0 16,-4 1 0-16,2-2-1 0,-1 2 1 15,2 1-1-15,0 2 1 0,-5-3-1 16,-2 1 0-16,2 2 1 0,1 0-1 15,-2-1 0-15,2 1 1 0,0 1-1 16,2 0 0-16,-2 0 0 0,0-2 1 16,-5 0-1-16,3 0 0 0,-1-2 0 15,0 2 0-15,-1-3 0 0,4 3 0 16,-2 1 0-16,1 0 0 0,-3 1 0 16,-2-1 0-16,-3 0 0 0,0 2 0 0,-2-1 0 15,4-1 0-15,-1 1 0 0,2 2 0 16,0-1 0-16,2-1 1 0,-1 2-1 15,1-3 0-15,-5-2 0 0,3 1 0 16,3 0 0-16,-1-1 0 0,2-1 0 16,-1-1 0-16,3 3 0 0,2 0 0 15,-2 0 0-15,-1-2 0 0,-3 1 0 16,1-1 0-16,2 2 0 0,-2-2 0 16,-1 0 0-16,-2 3 0 0,-3-2 0 0,-1 3 0 15,0-1 0-15,-9 0-1 0,-4-1 1 16,0 1-1-16,-4 0-2 0,-2 0 0 15,-5-2-3-15,-5 0-3 0,-2 2-6 16,-3 0-4-16,-3-1-5 0,-3 1-9 16,-2 0-9-16,-3 0-8 0,0 0-72 15,-5-3-48-15,-2 2-109 0,-4 0-236 16</inkml:trace>
  <inkml:trace contextRef="#ctx0" brushRef="#br0" timeOffset="71296.9487">5904 9412 512 0,'3'-16'138'16,"-2"-1"7"-16,1-1-31 0,-1 1-61 15,2 3-5-15,-1 1-4 0,0 1-2 16,0 3-4-16,-1 3-5 0,1 2-3 16,-1 2-6-16,-1 3-5 0,1 4-4 15,0 5-5-15,0 4-2 0,1 3-3 0,-1 7-2 16,-1 3-1-16,1 2-1 0,-1 0-2 15,0 1-6-15,0-2-9 0,1 1-11 16,1-5-14-16,-1-3-15 16,1-3-48-16,1-2-78 0,0-5-117 0,5-1-251 15</inkml:trace>
  <inkml:trace contextRef="#ctx0" brushRef="#br0" timeOffset="71581.877">6322 9258 568 0,'-1'-1'157'16,"-2"2"4"-16,1 1-13 0,-1 6-103 15,0 3-8-15,1 6-5 0,1 1-7 0,-1 6-4 16,2 0 0-16,0 4-3 0,2 0-2 15,2-1-4-15,-1-1-3 0,4 1-1 16,-2-2-3-16,2 0-5 0,-2-4-7 16,-2-1-12-16,1-4-11 0,1-2-14 15,-3-1-11-15,1-4 24 0,-3-1-150 16,0-3-126-16,-1-3-301 0</inkml:trace>
  <inkml:trace contextRef="#ctx0" brushRef="#br0" timeOffset="71885.2277">6208 9501 711 0,'-5'-3'173'0,"3"2"3"0,-1 0-104 16,6-1-26-16,-1 1-8 0,4-1-10 15,3 0-10-15,3 0-6 0,3 1-3 16,3-3-2-16,3 0-2 0,-2-3-3 16,7 2-1-16,1 0-6 0,-1 0-13 15,0-2-16-15,-2 2-16 0,1 1 37 0,-2 2-173 16,-6-3-141-16,-1-1-337 0</inkml:trace>
  <inkml:trace contextRef="#ctx0" brushRef="#br0" timeOffset="72433.4941">6809 9322 685 0,'0'-8'159'0,"3"1"4"0,0 0-113 0,5-1-9 15,0 5-2-15,2-2-6 0,4 1-6 16,-1 0-5-16,3 2-3 0,0-2-4 15,4 2-4-15,0-3-3 0,1 1-2 16,-1-1-3-16,-1 0 0 0,2 2-1 16,-1-2-1-16,-3 1 0 0,-2 2-1 15,-1 2 1-15,-1 1-1 0,-2 0 0 16,-5 2-1-16,-3 0 1 0,-3 2 0 16,-2 1 0-16,-4-1-1 0,-4 3 1 15,-2-1-1-15,0 4 1 0,-2 1-2 0,1 2 1 16,-1-1-1-16,1 2 1 15,0 0-1-15,2 0 1 16,0 1 0-16,-1-1 0 0,1 1 1 0,-1 1-1 0,1-1 1 16,0 0 0-16,2-1 0 0,1-2 1 15,2-1-1-15,1-1 0 0,1-2 1 16,4-3 0-16,0-1-1 0,2-1 1 16,2-2-1-16,2 2 0 0,2-4 0 0,0 1 0 15,2-1 1-15,2-1-1 0,-1 1 0 16,0-1-1-16,0-2 1 0,2 2 0 15,-2 0-1-15,2-1-1 0,1 1-2 16,-1 1-4-16,2 0-8 0,-1 1-8 16,0 1-12-16,2 1-11 0,-3 1-12 15,-2 0-120-15,-2 1-124 0,-1-4-295 16</inkml:trace>
  <inkml:trace contextRef="#ctx0" brushRef="#br0" timeOffset="72669.6238">7400 9246 758 0,'1'-6'169'0,"3"-1"0"0,-2 3-113 0,3 0-38 16,1 1-8-16,0 1-6 0,-1 2-8 15,1 1-7-15,2-1-9 0,-1 0-12 16,2-1-12-16,-2 0-14 0,3 0-111 16,1-4-116-16,1-1-275 0</inkml:trace>
  <inkml:trace contextRef="#ctx0" brushRef="#br0" timeOffset="72815.9314">7603 9113 657 0,'-1'4'163'15,"-2"2"1"-15,-1 3-77 0,-1 2-51 16,-2 1-12-16,3 2-8 0,-3 3-13 16,3 1-13-16,-4 0-17 0,5 0 154 15,-1-1-292-15,3 1-155 0,-1-2-434 16</inkml:trace>
  <inkml:trace contextRef="#ctx0" brushRef="#br0" timeOffset="76353.9387">7555 9195 499 0,'0'2'120'0,"-1"-2"4"15,0 0-73-15,0-2-18 0,-1 1-3 16,2 0-6-16,-1-1-5 0,1-1-4 16,0-1-2-16,0 1-2 0,1-2-1 15,-1 0 0-15,0 0 0 0,2-1 1 16,-2 0 1-16,1-2 2 0,0 1 1 15,0-1-1-15,1-1 1 0,-1 2-1 16,0-3-1-16,-1 3-1 0,0-1-2 0,1 1 0 16,0 1-1-16,-1 0 0 0,3-1-1 15,-2 3 0-15,3-1 1 0,-3 1 0 16,1 2 1-16,0 0 0 0,-1 1-1 16,0 0 1-16,-1 2-2 0,0 2 0 15,0 1-2-15,0 3-1 0,-1 1-1 16,1 3-1-16,-1 3 0 0,-2 0-1 15,2 2-1-15,-1-1 0 0,0-2 0 16,2 1-1-16,0-3 0 0,0-1 1 0,2-2-1 16,-1-2 0-16,0 1 0 0,0-4 0 15,-1 1-2-15,0 0-1 0,0-2-4 16,0-1-7-16,0-1-6 0,0 1-8 16,-1 1-9-16,1 0-9 0,0 1 67 15,-1-2-191-15,0 0-129 0,2 3-338 16</inkml:trace>
  <inkml:trace contextRef="#ctx0" brushRef="#br0" timeOffset="97060.9859">17809 6234 384 0,'-2'0'87'0,"4"0"0"0,10-3-58 16,7 2-10-16,9 1-5 0,9-2-3 16,9-3 1-16,9-3 2 0,10 3 0 15,6-2 0-15,8 0-2 0,0-1 0 16,6 1-1-16,-1 2-1 0,0 0-1 16,-5 3-1-16,-4 2-1 0,-5 0-1 15,-5 1-2-15,-8 3 0 0,-2 1-2 16,-7 1 0-16,-4-3-1 0,-3 1 0 15,-5-2 0-15,-5 2 0 0,-4 0-1 0,-5-1 1 16,-4 2 0-16,-3 0-1 0,-6 1-4 16,-4 3-9-16,-7-4-98 0,-1 1-93 15,-7 1-241-15</inkml:trace>
  <inkml:trace contextRef="#ctx0" brushRef="#br0" timeOffset="130310.7754">3544 10469 381 0,'-2'2'112'16,"1"-2"5"-16,0-2 0 0,-1-1-71 15,0 2-8-15,1-2-5 0,1 2-4 16,-1-2-3-16,1 2-4 0,-1 0-2 16,1 2-2-16,0-1-1 0,0 0-2 15,0 3-1-15,1-3 0 0,0 1-1 0,2 1-1 16,-1 0 0-16,2-2-1 0,-1 1 0 15,1-2-2-15,3 1-1 0,1 0-2 16,2-5-1-16,-2 2-2 0,6-1-2 16,2-3-10-16,1-1-12 0,0-3-22 15,4-4-116-15,-1 0-126 0,7-4-307 16</inkml:trace>
  <inkml:trace contextRef="#ctx0" brushRef="#br0" timeOffset="134826.7146">12140 9410 665 0,'-7'2'174'15,"4"-3"7"-15,0 1-82 0,-2 0-33 16,4 0-10-16,-2 1-10 0,3-1-14 15,1 0-9-15,-2 0-8 0,1 2-6 16,4-4-4-16,-3 4-2 0,3-2-3 0,3 2-2 16,2-1-4-16,0-1-8 0,1 1-12 15,0 2-19-15,0 1-15 0,-2-1-22 16,-5 2-112-16,-2 0-132 0,2 1-292 16</inkml:trace>
  <inkml:trace contextRef="#ctx0" brushRef="#br0" timeOffset="135038.3264">12069 9681 709 0,'0'2'159'0,"0"-1"2"0,0-1-121 16,3 1-13-16,-1 1-6 0,3-2-6 15,0 0-4-15,0 0-5 0,1 0-11 16,1 0-17-16,-2-2-23 0,1 0-120 0,3-2-130 16,3 4-321-16</inkml:trace>
  <inkml:trace contextRef="#ctx0" brushRef="#br0" timeOffset="137000.4655">13042 9679 288 0,'-11'0'97'0,"2"-1"6"16,-2-1-1-16,1 0-41 0,2 1-9 0,0 0-7 16,0 1-5-16,-1-2-6 0,3 2-3 15,-1 0-3-15,1 0-1 0,-2-2-2 16,3 2-3-16,1-1-3 0,1 1-1 16,-2-1-2-16,4 1-1 0,0 0-3 15,3 1-2-15,-2-1-3 0,1 0-1 16,1 1-2-16,0 1-1 0,1-1-1 15,1 0 0-15,0 0 0 0,3 0 1 16,2 1 0-16,0-2 0 0,2 1 1 16,1-1-1-16,3 0 0 0,0-1 1 15,4-2 0-15,0 0-1 0,5-1 1 16,0-1 0-16,1-1 0 0,-1 1 0 0,3 1 0 16,1 2-1-16,-1-2-1 0,-1 3 0 15,1-2-1-15,1 3 0 0,5-1 0 16,-3 0-1-16,0 0 0 0,2 1 0 15,1-1 1-15,-1 1-1 0,-1-2 0 16,-3 0 0-16,2-1 0 0,-3-1 0 16,4 1 0-16,-2 1 0 0,3-1 0 15,1 2 1-15,0-1-1 0,0 2 0 0,3 0 0 16,1-2 0-16,-4 2 0 0,0 0 0 16,-1-1 1-16,-2 0-2 0,0 0 2 15,-8-3-1-15,5 1 0 0,-2 1 0 16,2 1 0-16,0-2 0 0,3 2 0 15,0 0 0-15,3 3 0 0,-2-3 0 16,0 1 0-16,-2-4 0 0,2 4 1 0,-1-1 0 16,2 2-1-16,-1-2 1 15,-1 2 0-15,1-2 1 0,-2 5-1 16,0-5 1-16,-4 1 0 0,2-3 0 0,1 3 0 16,4 1-1-16,-1 1 0 0,0-1 0 15,0-1 0-15,2 2 0 0,2 2-1 16,-1-3 0-16,-2 2 1 0,1-1-1 15,0 1 0-15,0-2 0 0,-2 1 0 16,1-3 0-16,-3 1 0 0,2 1 0 16,0 2 1-16,3-2-1 0,-1 1 0 15,2 1 0-15,-1-1 1 0,3 1-1 0,1-2 0 16,-1 0 0-16,0 2 0 0,-2-2 0 16,1-1 1-16,-3 0-1 0,0 1 0 15,-1-2 0-15,0 2 0 0,1-2-1 16,-2 1 1-16,3 1 0 0,0 0 0 15,1 1 0-15,3 0 0 0,-1-1 0 16,0 2 0-16,0-2 0 0,1-1 0 16,-2-1 0-16,-1-1 0 0,-1 1 0 0,1-1 0 15,2-1 0-15,1 2 0 0,0 0 0 16,1 1 0-16,3 0 0 0,0 1 0 16,-2 0 0-16,0-1 1 0,0 2-1 15,-1-2 0-15,0 0 0 0,-1-2 0 16,0 2 0-16,0-1 0 0,1 1 0 15,2 0-1-15,0 1 1 0,2-1 0 16,1 4 0-16,2-3 0 0,-4 0 0 16,1-1 0-16,-1 0 0 0,-2-1 0 15,1 0 0-15,-1 0 0 0,-1-2 0 16,3 2 0-16,1 0 0 0,2 0 0 0,1 2 0 16,-2-1 0-16,-4-1 0 0,3-1 0 15,-3 0 0-15,0 1 0 0,-5 0 0 16,1-2 0-16,-2 2 0 0,-1 0 0 15,-1 1 0-15,-2 1 1 0,0 0-1 16,-1-1 0-16,2 1 0 0,-5 1 0 16,2-1 0-16,-4 1 0 0,1 1 1 15,-4-2-1-15,-4 0 0 0,0 0 0 0,-2-1 0 16,-2 2 0-16,-2-2 0 0,0-2 0 16,-2 2-2-16,-1-1-2 0,0 0-5 15,-3 1-6-15,-1-1-12 0,-1-1-8 16,-2 2-18-16,-2-1-111 0,-2 1-118 15,0-1-285-15</inkml:trace>
  <inkml:trace contextRef="#ctx0" brushRef="#br0" timeOffset="141039.8751">14836 9089 551 0,'-8'-5'143'0,"-1"-1"9"0,-3 2-71 15,1-1-15-15,1 0-3 0,0 1-5 16,0 0-6-16,2-1-6 0,3 1-8 16,3 1-8-16,2-1-7 0,1-1-5 15,4 0-5-15,2 0-3 0,4 2-4 16,2-2-1-16,3 0-2 0,3 1 0 16,2 2 0-16,2 0-1 0,1 1-1 15,2 0 0-15,0 1 0 0,1 0 0 16,-3 1-1-16,2-2 0 0,-3 1 0 0,-2 0 0 15,-3 0 1-15,0 2-1 0,-5 0-1 16,-1 0 1-16,-2 1 0 0,-4 0-1 16,-2 1 1-16,-3 2 0 0,-2-4 0 15,-2 7 0-15,-3 0-1 0,-2 0 0 16,-3 2-1-16,0 2-2 0,-3-1-1 16,1 1-1-16,-1 0-1 0,0-1 0 15,3 1 1-15,-3 0 1 0,-1-2 1 0,-2-2 2 16,0 4 0-16,-1 0 1 0,-1 1 0 15,0-1 1-15,0 1 0 0,3-2-1 16,2 0 1-16,4-1 0 0,0-2 0 16,5-2 0-16,2 0-1 0,1 1 0 15,4-2 1-15,1 1-2 0,3-2 1 16,3-1 0-16,0 1 0 0,3-4 1 16,1 0-1-16,3 0 0 0,0-2 1 0,-1 0 0 15,0-2 0-15,-1 1 0 0,0 0 0 16,-2-1 0-16,-1-1-1 0,0 3-8 15,-1 0-13-15,-2 1-12 0,0 0-16 16,-2 4-13-16,0 2-18 0,-2-1-104 16,-1-2-116-16,1 2-257 0</inkml:trace>
  <inkml:trace contextRef="#ctx0" brushRef="#br0" timeOffset="141732.6687">15274 8837 642 0,'2'-7'151'16,"2"1"4"-16,2-1-101 0,0 0-14 15,1 1-3-15,2-1-5 0,-1 1-5 16,2 3-5-16,-1 1-3 0,1 1-4 16,-2 1-4-16,2 0-2 0,-1 1-2 0,-2 2 0 15,0 0-2-15,-2 0-1 0,-2 1 0 16,-2-1 0-16,-1 3 0 0,-4 1-1 15,-1 0-1-15,-1 0 1 0,-1 1-1 16,-1 1-1-16,1 0-1 0,1 1-1 16,1-2-1-16,3 2 0 0,-1-1-1 15,3-1 0-15,1 1 0 0,3-2 0 16,0 1 1-16,1-1-1 0,1-1 1 16,0 1 0-16,0-2 0 0,1 1-1 15,-1 1 0-15,2-1-1 0,-1-1 0 0,1-1 0 16,-2 0 0-16,0 1 0 0,-1-3 2 15,-2 2 0-15,0-1 0 0,-1-1 1 16,-2 1 0-16,0 1 0 0,-2 1 0 16,-2 0 0-16,-2 3 1 0,-1-1 1 15,-3 1-1-15,-1 0 1 0,-1-2-4 16,-1 3-9-16,1-2-12 0,2-1-10 16,3 0-12-16,0-1-16 0,-1 1-109 0,3-2-117 15,3 0-268-15</inkml:trace>
  <inkml:trace contextRef="#ctx0" brushRef="#br0" timeOffset="142351.8142">15765 9100 609 0,'1'-5'150'0,"-2"0"5"0,1 3-92 0,0 2-21 15,1 1-9-15,-1 1-6 0,1 6-8 16,0 0-5-16,1 2-3 0,-2 4 1 15,0 1-1-15,0 1-1 0,1 3-2 16,-1-2-3-16,0 1-1 0,1-1-2 16,0 1-2-16,1-2-5 0,-1-1-8 15,-1 0-7-15,0-1-10 0,1-2-10 16,-2-1-15-16,1-3-65 0,-3 0-42 16,1-4-98-16,-1-3-209 0</inkml:trace>
  <inkml:trace contextRef="#ctx0" brushRef="#br0" timeOffset="142547.7381">15656 9236 697 0,'-6'-7'177'0,"2"0"7"0,1 3-107 16,1 1-14-16,1-1-8 0,1 2-12 16,2 0-13-16,3 3-10 0,0-2-5 15,2-1-5-15,3-1-3 0,2 0-2 16,4 2-2-16,0 0-1 0,5-1-1 0,1 1-6 15,-1-1-11-15,4 2-21 0,-3 0-18 16,2-3-17-16,2 2 111 0,-3 0-237 16,3 0-144-16,1 1-360 0</inkml:trace>
  <inkml:trace contextRef="#ctx0" brushRef="#br0" timeOffset="143048.9995">16045 9118 662 0,'-2'-5'160'0,"-3"1"2"16,4 0-106-16,1 0-17 0,1 1-7 15,3 0-9-15,0 2-7 0,4-2-5 16,3 1-2-16,0 1 1 0,4-1-1 0,1 0 0 15,1 0-1-15,0-1-2 0,2 1-1 16,2-1-2-16,0 2-1 0,0 0 0 16,0 2-1-16,1-2-1 0,-1 3 1 15,-3-1-1-15,-1 2 0 0,-5-2 1 16,1 2-1-16,-5-2 1 0,-2 2-1 16,-2 1 1-16,-4 0 0 0,-2 1 1 15,-1 2-1-15,-4 0 0 0,-2 3-1 16,-3 0 0-16,-3 2-2 0,-1 1-1 0,-3-2 0 15,-1 1-1-15,-1 1-1 0,3 2 2 16,2-2-1-16,-1 1 2 0,3-1 0 16,2 2 1-16,2 0 0 0,2-3 0 15,0-2 1-15,3 1 0 0,2-1-1 16,0-2 0-16,3-2 0 0,3 0 0 16,0-2 0-16,2-1 0 0,1-2 0 15,2 0 0-15,2-2 0 0,1 0 1 16,1-1-1-16,1 1 0 0,0 0-1 0,1 0-2 15,0 1-4-15,1 0-5 0,-1 0-8 16,0 0-8-16,-2 0-7 0,0 1-9 16,-1 0-12-16,-1-1-106 0,-3 1-110 15,-1 1-267-15</inkml:trace>
  <inkml:trace contextRef="#ctx0" brushRef="#br0" timeOffset="143547.9118">16536 8844 559 0,'7'-6'136'0,"-3"-2"5"0,3 1-70 16,-1-1-34-16,1 0-7 0,3 1-2 15,0 1-3-15,-2 0-2 0,3 1-2 16,2 2-2-16,-1 0-2 0,0 1-3 16,-1 2-4-16,-1 2-3 0,0-2-2 15,-2 3-1-15,1 1-2 0,-3 2-1 16,-1 0 0-16,-2 2 0 0,0 0-1 15,-3 2-1-15,-1 0-1 0,-3 1-1 0,0 1-1 16,-1 0-2-16,-1 0 0 0,-1 2 1 16,0-1 0-16,-1 0 1 0,0-1 1 15,-1-2 1-15,2 1 2 0,-1 0 0 16,2-1 1-16,0-2-1 0,3-1 1 16,0 0 1-16,3 0-1 0,0-3 1 15,3-1 0-15,3 1 0 0,0-3-1 16,4 2 1-16,2-5 0 0,4 1-1 0,3-2 0 15,5 3 0-15,0-2-2 0,4 0-6 16,-1-2-13-16,0 5-11 0,-1-1-21 16,-2 3-110-16,-3-2-122 0,-5 3-288 15</inkml:trace>
  <inkml:trace contextRef="#ctx0" brushRef="#br0" timeOffset="145068.927">13181 10041 439 0,'9'-13'120'0,"-5"1"6"0,-2-1-45 15,-1 2-26-15,1 0-5 0,-2 1-2 16,-2-2-5-16,0 4-2 0,-3 3-3 0,-5-1-1 16,-1 5-2-16,-2 3-5 0,-2 7-4 15,-3 3-5-15,-2 5-4 0,0 4-5 16,2 9-2-16,0-2-3 0,-1 1-2 16,3 2 0-16,2 2-1 0,0-1 0 15,4-2-1-15,3 1-1 0,2 0 0 16,4-2 1-16,0-2-1 0,4-3-1 15,3 0 1-15,6-3-1 0,-3-2 0 16,5-4-1-16,0-2-1 0,4-2-6 0,1-2-11 16,1-4-13-16,1-3-12 15,1-2-16-15,0-1-12 0,-4-3-109 0,-1-4-118 16,-2-2-264-16</inkml:trace>
  <inkml:trace contextRef="#ctx0" brushRef="#br0" timeOffset="145663.1391">13409 10158 646 0,'-6'-3'161'15,"1"-2"7"-15,3 0-91 0,2 1-23 16,1-1-7-16,3 2-8 0,1-2-7 15,2 1-8-15,3 0-5 0,0 2-5 0,2-1-3 16,1 2-2-16,3 1-2 0,0 1-1 16,-1 1-2-16,-1 0-1 0,1 1 0 15,0 0-1-15,-2 1-1 0,0-2 0 16,-4 2 0-16,0 1-1 0,-2 0 0 16,-2 1 1-16,-2 1 0 0,-3 1 0 15,-4 0 0-15,-1 2 0 0,-1 1-1 16,-4 1 0-16,-1 2 0 0,-1 0-1 15,-3 0 0-15,0-1 0 0,1 1 0 0,-2-1 0 16,2 1 1-16,3-3-1 0,3-1 1 16,0-1 0-16,5 1-1 0,0-1 1 15,3-4-1-15,2 0 0 0,-1-2 0 16,4 0 0-16,2-1 0 0,0-1 0 16,2-1 0-16,1-1 1 0,0 0 0 15,1-1 0-15,1-1 0 0,-1 1-1 16,0 0-3-16,1 2-6 0,-1 0-12 15,1 2-13-15,-1-1-15 0,0 1-13 0,-2 1 0 16,0-1-122-16,-1-2-120 0,2-1-276 16</inkml:trace>
  <inkml:trace contextRef="#ctx0" brushRef="#br0" timeOffset="145870.7203">13853 10265 747 0,'0'-3'173'0,"0"0"0"0,1 0-121 15,1 0-19-15,3-1-7 0,1 1-11 16,2 2-9-16,4 0-2 0,-1 0 0 16,1 2-2-16,2 0-5 0,0-1-11 15,1 3-14-15,0-2-12 0,-3 1-21 16,2 1-116-16,-2-2-129 0,-1-1-299 15</inkml:trace>
  <inkml:trace contextRef="#ctx0" brushRef="#br0" timeOffset="146062.3031">14138 10182 671 0,'3'0'168'15,"-3"0"3"-15,-2 0-88 0,2 3-38 16,-1 1-11-16,1 3-10 0,0 3-14 15,0 2-4-15,0 3-2 0,0 0-2 16,1-1-1-16,3 2-3 0,0 0-10 0,-1-2-13 16,3-1-13-16,3-1-22 0,-2 1-115 15,1-4-128-15,0-4-300 0</inkml:trace>
  <inkml:trace contextRef="#ctx0" brushRef="#br0" timeOffset="146327.8373">14205 9973 616 0,'8'-7'139'0,"-1"2"1"0,2 3-98 16,4 4-19-16,1 3-3 0,2 2 2 15,1 4 0-15,-3 0 2 0,4 4 3 16,-1 2 2-16,0 3-1 0,0 2-3 15,1 2-3-15,1 3-6 0,-1 3-4 0,-1 0-5 16,-2-1-3-16,-2 0-2 0,-4 2-3 16,-4-1-3-16,-6 1-9 0,-3-2-10 15,-5 2-13-15,-2-1-10 0,-1 1-19 16,-1-5-108-16,-2-5-119 0,3-3-274 16</inkml:trace>
  <inkml:trace contextRef="#ctx0" brushRef="#br0" timeOffset="146794.8705">14906 10004 537 0,'-7'-3'132'0,"-3"2"4"0,-1 1-78 0,-1 5-9 16,-1 3 0-16,-1-1-1 0,-2 6-1 15,-1 4-3-15,-3 2-3 0,2 2-3 16,-2 3-6-16,3 3-7 0,0 3-6 16,5 1-7-16,2 1-3 0,7 3-2 15,3-1-3-15,5-4-1 0,4 4-1 16,2-4 0-16,5-2-2 0,3-2-2 15,2-4-4-15,0-2-6 0,2-2-15 16,0-7-15-16,2-2-12 0,-1-3-19 0,-1-4-111 16,-1-2-122-16,0-5-281 0</inkml:trace>
  <inkml:trace contextRef="#ctx0" brushRef="#br0" timeOffset="147313.7231">14983 10244 688 0,'-3'-2'161'16,"0"-1"3"-16,2 1-112 0,1 0-18 15,2 1-5-15,3 0-5 0,3-1-7 0,0 0-2 16,2-1-1-16,3 1-1 0,1 0-1 16,2 0-2-16,-1-1-2 0,0-1-2 15,0 1-2-15,2 0-1 0,-2 1-1 16,1-2-1-16,-1 2 0 0,-1 0 0 16,-1 1-1-16,-2 1 1 0,-3-1-1 15,0 2 0-15,-4 0 1 0,-2 2-1 16,-2-1 1-16,-3 3-1 0,-2 3 0 15,-3-1 0-15,-2 3-1 0,-2 0-1 0,-2 1 0 16,1 0 0-16,0 1 0 16,4 1 1-16,-1 2 0 0,1 0 0 15,2 1 0-15,1 0 1 0,0-2 0 0,1 1 0 16,1-5 0-16,3 0 1 0,-2-3-1 16,3-1 1-16,2-1-1 0,0 0 1 15,1-4-1-15,1 3 1 0,1-2-1 16,3-1 0-16,-1-2 0 0,0 0 0 15,2-1 0-15,0-1-3 0,0 1-5 16,0-1-9-16,0 2-10 0,0 1-11 16,0 0-9-16,-2 1-12 0,2 2-9 0,-2 0-103 15,1-1-108-15,-1-1-256 0</inkml:trace>
  <inkml:trace contextRef="#ctx0" brushRef="#br0" timeOffset="147597.9704">15428 10314 691 0,'4'-4'158'16,"-1"2"3"-16,3-2-114 0,1 2-15 16,1-1-5-16,3 2-6 0,-1-2-7 0,1 2-4 15,1 0-1-15,0-1-3 0,1 0-3 16,-2 1-9-16,1 0-14 0,1 0-14 16,0-1-22-16,-2 1-113 0,-2 1-127 15,5-1-301-15</inkml:trace>
  <inkml:trace contextRef="#ctx0" brushRef="#br0" timeOffset="147868.7938">15960 10011 711 0,'-2'-1'162'16,"1"0"0"-16,0 2-122 0,1 3-11 0,0-1-4 15,1 6-8-15,-1 1-7 0,0 1-3 16,-1 2-1-16,0 3-2 0,-1 0-5 16,1 3-8-16,0-1-11 0,-2-1-12 15,3 1-15-15,0 1 4 0,2-2-126 16,0-2-117-16,3-2-279 0</inkml:trace>
  <inkml:trace contextRef="#ctx0" brushRef="#br0" timeOffset="148173.4996">15830 10416 580 0,'2'1'141'0,"1"0"5"0,-1 0-67 16,3-1-43-16,4 0-7 0,2-1 0 16,2-1-2-16,3-2-4 0,5 0-4 15,3-1-4-15,2-1-2 0,1 1-4 16,0-1-2-16,0 1-6 0,-1 0-10 15,-3 0-12-15,-2 3-10 0,-2 0-13 16,-3 0 3-16,-4 1-125 0,-2 1-116 16,1-1-277-16</inkml:trace>
  <inkml:trace contextRef="#ctx0" brushRef="#br0" timeOffset="148594.7683">15996 10567 635 0,'-6'-1'151'0,"1"-1"3"16,3-2-92-16,2 2-26 0,1-3-6 16,3 1-6-16,3 2-4 0,0-1-5 15,2-1-1-15,0 1-3 0,2 0-2 16,1 2-3-16,0 0-1 0,0 2-2 15,-1-1-2-15,2 3 0 0,-2 1-1 16,-2 1 1-16,0 4-1 0,-3-3 1 16,-1 3 0-16,-3 2 0 0,-2 1 1 0,-2 0-1 15,-3 0 0-15,-3 1-1 0,-2 3 0 16,-3-3-1-16,0 1 1 0,2-1-1 16,-4-1 0-16,3 1 0 0,0-1 1 15,2-1 1-15,1-3 0 0,5-2 0 16,-4 1 0-16,7-4 0 0,2 1 0 15,5-2-1-15,0 0 1 0,2-1 0 16,0-1-1-16,3-1 1 0,2 1-1 16,0-2 1-16,-1-1-1 0,5-1 0 15,1-1-3-15,-4-2-7 0,3 1-9 0,3 2-14 16,-2-1-12-16,1 3 121 0,-3-1-246 16,-3 2-138-16,4 3-370 0</inkml:trace>
  <inkml:trace contextRef="#ctx0" brushRef="#br0" timeOffset="148924.9598">16354 9917 564 0,'11'-2'130'0,"0"2"3"0,4 4-87 16,2 5-19-16,2 4-3 0,5 6-1 16,-1 3-1-16,1 5-2 0,-1 3 1 15,-4 1-1-15,0 2-2 0,-4 1-3 16,-1 2-4-16,-3-2-4 0,-2 1-1 15,-3-1-5-15,-4-1-6 0,-2 0-9 16,-5-1-8-16,-2-2-20 0,-3 1-114 16,-2-3-122-16,-3-3-292 0</inkml:trace>
  <inkml:trace contextRef="#ctx0" brushRef="#br0" timeOffset="149170.4206">17099 10085 340 0,'-6'-6'68'0,"-1"1"-8"0,3 1-77 16,1 2-41-16,1 0-12 0,2 2-46 15,0 0-90-15</inkml:trace>
  <inkml:trace contextRef="#ctx0" brushRef="#br0" timeOffset="149492.7025">17110 9988 476 0,'-2'-6'131'0,"0"-1"5"16,-2 0-29-16,-1 5-56 0,-1 0-9 15,0 3-2-15,-1 0-3 0,-3 5-3 16,-2 4-2-16,1 5 0 0,-4 1-3 15,-1 4-3-15,0 4-4 0,2 1-3 16,0 4-4-16,2 2-2 0,1 1-5 16,3 0-2-16,5 2-1 0,2 2-1 15,3-2-2-15,5-1 0 0,3-1-1 0,2-3-1 16,4 2 0-16,3-6-3 16,-1-3-8-16,3-3-11 0,-1-3-15 0,0-1-13 15,-1-4-22-15,-2-5-109 0,-1-4-125 16,-3 1-281-16</inkml:trace>
  <inkml:trace contextRef="#ctx0" brushRef="#br0" timeOffset="150078.7658">17252 10158 613 0,'-3'-1'154'0,"1"0"6"16,-3-2-83-16,5 2-27 0,0 0-10 16,1 0-6-16,2-1-6 0,3 2-6 15,1 0-3-15,7 2-3 0,0-2-1 16,3 0-2-16,1 0-3 0,4-2-2 0,1 2-3 16,1-1-2-16,2 0-1 0,0 1-2 15,-2 0 1-15,2 0 0 0,-4 2-1 16,-3 0 0-16,-4-1 0 0,-2 1 1 15,-5 1-1-15,-3 1 2 0,-5-1-1 16,-2 3 1-16,-4 0 0 0,-5 3 0 16,-4 2-1-16,-5 1-1 0,-2 3 0 15,0 0-1-15,-2-1 0 0,0 1 0 16,4 2 0-16,0-1 0 0,5 1 1 16,2-2 0-16,2-2 0 0,3 2 1 0,1-4 0 15,3-1 0-15,2-4 0 0,2-1-1 16,1-3 1-16,2 1 0 0,2-2-1 15,1-1 0-15,1 0 0 0,3-2 1 16,0 0-1-16,3-1 1 0,2-1-2 16,1 2-2-16,2-2-5 0,2-1-8 15,1 1-13-15,-1 0-13 0,2-1-11 16,0 0-19-16,-2 1-108 0,0-2-122 16,2-1-276-16</inkml:trace>
  <inkml:trace contextRef="#ctx0" brushRef="#br0" timeOffset="150325.5533">17875 10109 702 0,'-2'0'166'0,"-1"0"2"0,0 3-106 15,0 3-26-15,1 1-10 0,-2 4-6 16,0 3-7-16,1 2-5 0,-1 1-2 15,2 2-1-15,-1 1-1 0,2-2-1 16,0 1-2-16,1 0-6 0,0 0-9 16,1-2-12-16,-1-2-11 0,-1-2-14 15,0 0 63-15,-1-1-186 0,-3-5-127 16,1-3-322-16</inkml:trace>
  <inkml:trace contextRef="#ctx0" brushRef="#br0" timeOffset="150504.7737">17727 10237 649 0,'0'-3'163'0,"-1"-2"5"0,0-1-82 15,4 4-42-15,2-3-10 0,4 2-9 16,-1 1-9-16,3 1-7 0,4 1-4 0,1 0-2 16,0 0-1-16,4 0-3 0,-1 1-8 15,4-1-13-15,2 1-13 0,2 0-13 16,0 1-17-16,1-2-107 0,-1 0-120 15,1-2-267-15</inkml:trace>
  <inkml:trace contextRef="#ctx0" brushRef="#br0" timeOffset="150973.9102">18098 10115 649 0,'6'-3'143'0,"2"-1"4"0,-1-2-114 15,4 2-11-15,1 2-2 0,1-1-2 16,-2 1-5-16,1 2-2 0,-1 1-3 15,1-1-1-15,-2 1-1 0,-1 1-2 16,-1-1 0-16,-3 1 0 0,-4 3 0 16,-2 0 0-16,-4 1 0 0,-1 2 1 15,-3 0-1-15,1 2-1 0,-1 0-1 16,3-2-1-16,2 1-1 0,2-1 0 0,1 0-1 16,1-1-2-16,2-1 0 0,2 0-1 15,0 1-1-15,-1-1-2 0,3-1-1 16,-1-1 1-16,3 1 0 0,0 1 1 15,0-1 0-15,1 0 2 0,-1 0 1 16,0 0 2-16,0 1-1 0,-2-1 1 16,-3 1 0-16,0 0-1 0,-3 3-1 15,-1 2-2-15,-4-1-2 0,-1 4-4 0,-5 1-2 16,-2-1-6-16,0 0-13 0,-3-1 89 16,-1-2-202-16,0-4-121 0,1-3-334 15</inkml:trace>
  <inkml:trace contextRef="#ctx0" brushRef="#br0" timeOffset="151219.6476">18207 9923 616 0,'15'-8'141'15,"1"1"3"-15,1 3-97 0,4 4-21 16,2 2-6-16,0 4-1 0,3 5-2 15,2 4 1-15,2 3-1 0,0 2 1 16,1 4-1-16,0 3-2 0,-3 3-1 16,-3-1-5-16,-2-1-3 0,-8 4-2 15,-4 0-2-15,-6-1-3 0,-5-1-8 16,-5 2-14-16,-6-1-12 0,-6 0 29 16,-5-2-159-16,-3-5-130 0,-2-2-320 15</inkml:trace>
  <inkml:trace contextRef="#ctx0" brushRef="#br0" timeOffset="151700.9413">18713 9608 628 0,'3'-2'161'0,"-3"-3"9"16,1 1-87-16,1 2-20 0,2-1-10 15,0 0-7-15,2 0-11 0,1 1-11 16,0 1-9-16,3-2-6 0,-1 1-4 16,2 2-4-16,-1 1-8 0,-1 0-12 15,1-1-19-15,1 3-13 0,-2 0-23 16,-1 1-111-16,-1-3-130 0,-1 6-288 0</inkml:trace>
  <inkml:trace contextRef="#ctx0" brushRef="#br0" timeOffset="151872.8438">18734 9690 641 0,'0'3'155'0,"1"-2"3"0,0 0-95 0,2 0-27 16,2 1-8-16,1-1-6 0,0 0-9 16,4 0-6-16,-2 2-8 0,3-2-10 15,2 0-13-15,0 1-17 0,-1 0-120 16,1-1-127-16,0 3-308 0</inkml:trace>
  <inkml:trace contextRef="#ctx0" brushRef="#br0" timeOffset="152772.6053">19809 9676 346 0,'-6'-2'100'0,"0"1"6"0,3 1-30 16,-2-1-21-16,1 1-5 0,2 0-3 16,0-1-6-16,0 1-4 0,1 0-2 15,1 0-2-15,0 0-3 0,0 0-3 16,0 0-4-16,0 1-3 0,1-1-2 16,-1 0 0-16,2-1-3 0,2 1 0 0,2 0 1 15,1 0-1-15,3 0 1 0,4 0-1 16,-1-1-1-16,4 1-3 0,3 0 0 15,4-2-1-15,6 2-1 16,2-1-1-16,4 0-1 0,6-2-1 0,2 1 0 16,4-2-1-16,0-1-2 0,3 2-1 15,2-2-1-15,4 1 0 0,5 0-1 16,1 1 0-16,3-2 1 0,4-1-1 16,3 0 0-16,0 1 0 0,2-1 0 15,0 1 0-15,2 0 0 0,2-1 0 16,0 1 0-16,0-1 0 0,2 0-1 0,0-1 1 15,-1 0 0-15,-2-2-1 0,0 3 0 16,0 0 1-16,-4 1-1 0,-3-1 1 16,-2 1-1-16,-2 2 1 0,-3 0 0 15,-5 1-1-15,0 1 1 0,-3-1 0 16,-2 1-1-16,-5-1 1 0,0 0 0 16,-4 1-1-16,0 1-1 0,-5-1-2 15,-4-1-4-15,-2 0-5 0,-5 0-6 16,-6 1-7-16,-4-1-9 0,-7 1-5 0,-4 1-6 15,-4-1-12-15,-6 0-106 0,-6-2-112 16,-5-2-273-16</inkml:trace>
  <inkml:trace contextRef="#ctx0" brushRef="#br0" timeOffset="153738.12">19773 9139 501 0,'-4'-1'147'0,"0"-3"10"0,1 2-13 0,-1 1-75 16,2-1-12-16,0 0-7 0,4-1-7 15,0 1-8-15,2-2-7 0,2 1-5 16,2-1-5-16,3-2-2 0,5 2-2 16,1-1-2-16,2-3-2 0,5 4-2 15,5-1-2-15,2 0-2 0,4 3-1 16,-1-2-1-16,0 3-1 0,1 3-1 16,-5-3 0-16,-3 1 0 0,-4 1-2 15,-4 1-2-15,-6 0-3 0,-3 0-3 0,-5 3-2 16,-4 0-3-16,-4 4-1 0,-5-1 0 15,0 2 1-15,-3 1 3 0,0-1 2 16,-2 0 4-16,1 0 1 0,-1-1 3 16,-1-1 0-16,1 0 2 0,-2 2-1 15,-1 0 1-15,0 1 0 0,-1 0 0 16,2 0 0-16,1 1 0 0,0-1 0 16,4-1-1-16,2-1 1 0,2-2-1 0,1-1 0 15,2-2-1-15,2 1-1 0,1-3-1 16,0 2 0-16,4-2 0 0,-1 1 0 15,5-2 1-15,-1 0 0 0,3-1 1 16,3 0 1-16,2-1 0 0,2 0 0 16,2-2 1-16,1 1 0 0,4-2 0 15,-1 0 0-15,3 1 0 0,-1 0 0 16,2 0 0-16,0 1 0 0,0 1-11 16,-1 1-12-16,-2 3-10 0,-2-1-16 15,-1 3-21-15,-5 0-99 0,-2-1-116 0,-5 1-252 16</inkml:trace>
  <inkml:trace contextRef="#ctx0" brushRef="#br0" timeOffset="154220.8051">20907 8770 519 0,'-13'4'125'0,"-3"2"5"0,0 3-82 16,0 3-8-16,-1 4-1 0,-1 6-4 0,1 5-6 15,4 7-5-15,1 2-2 0,2 3-2 16,2 0-2-16,4 0-2 0,5-1-2 16,6-5-2-16,3-3-1 0,3-1-3 15,8-2-5-15,5-2-5 0,5-6-8 16,3-2-11-16,4-2-11 0,2-5-16 16,1-4-111-16,-3-3-120 0,3-6-282 15</inkml:trace>
  <inkml:trace contextRef="#ctx0" brushRef="#br0" timeOffset="154841.0447">21239 8975 529 0,'-7'0'141'16,"-1"0"8"-16,1 0-42 0,1-1-50 0,2 1-10 15,2-1-6-15,0-1-7 0,4 1-5 16,1 0-6-16,3 0-5 0,3-5-4 16,3 3-2-16,3 2-2 0,1-2-1 15,2 2-1-15,2-1-1 0,3 1-2 16,-1 2-1-16,1-4-1 0,2 1-1 16,3 2-1-16,-1-4 0 0,-1 2 0 15,-3 0-1-15,-1 4 1 0,-5-1-2 16,-3 3-1-16,-8-2-1 0,-2 5 0 15,-6 2-2-15,-6-4 0 0,-2 6-1 0,-4 1 0 16,-3 2-2-16,-1 0 1 0,-3 1 1 16,0 0-1-16,4 4 2 0,-4-3 1 15,0 0 1-15,4-2 2 0,0 2 1 16,1-3 0-16,2 1 0 0,0-2-1 16,3-1 1-16,3-3 0 0,0 3-1 15,4-3 0-15,2-1-1 0,2-1 1 16,2-1-1-16,2-2 0 0,2-1 0 15,2-2 0-15,0-1 0 0,2 0 1 16,2-3 0-16,1 1 0 0,0 0 1 0,2-2 1 16,1 1-1-16,1 1 0 0,0-1-3 15,0 1-4-15,0 0-8 0,0 1-9 16,0 1-9-16,-2 1-9 0,-1 0-14 16,-2 1-107-16,-4 1-113 0,1-2-267 15</inkml:trace>
  <inkml:trace contextRef="#ctx0" brushRef="#br0" timeOffset="155738.8117">22169 8939 519 0,'0'-8'144'0,"-2"2"7"16,1 1-16-16,0 2-88 0,0 6-12 0,0 3-8 15,-2 3-6-15,1 2-7 0,0 6-6 16,0 1-4-16,2 4 0 0,-1 1-2 16,1 0-1-16,0 0 0 0,2 0 0 15,-1-2-1-15,2-2-3 0,-2-3-6 16,2 0-10-16,-3-1-8 0,1-4-15 16,0 0-34-16,-2-1-83 0,0-4-108 15,-1 1-244-15</inkml:trace>
  <inkml:trace contextRef="#ctx0" brushRef="#br0" timeOffset="155913.5507">22016 9133 670 0,'4'-5'151'16,"1"-2"1"-16,4 2-116 0,2-1-13 15,-1-2-4-15,3 5-6 0,3-1-4 16,1 0-5-16,0 2-2 0,3-1-3 0,0 1-7 15,4 2-8-15,-4-2-8 0,-1-1-11 16,1 1-14-16,0 0-63 0,-5 0-40 16,1 0-92-16,-2-1-193 0</inkml:trace>
  <inkml:trace contextRef="#ctx0" brushRef="#br0" timeOffset="156068.3703">22399 9018 475 0,'5'-6'142'15,"-1"2"7"-15,-4-1 3 0,1 4-93 0,0-1-18 16,-1 2-11-16,0 2-7 0,0 2-7 15,0 2-6-15,-1 1-4 0,0 2-2 16,1 3 0-16,-2 0-1 0,2 2-4 16,-1-1-9-16,1 1-11 0,1-2-16 15,-1 0-56-15,2-2-67 0,-1 0-113 16,-1-1-245-16</inkml:trace>
  <inkml:trace contextRef="#ctx0" brushRef="#br0" timeOffset="159034.0089">20303 8805 573 0,'-4'-8'139'0,"1"1"6"0,-1-2-83 0,2 1-17 16,-1-1-5-16,2-2-5 0,1 0-5 15,2-1-4-15,2 0-3 0,2 0-2 16,2-1-2-16,1 1-3 0,4 1-2 16,-1 2-2-16,1 1-2 0,2 2-1 15,0 1-3-15,-1 2-1 0,0 3-2 16,-1 3-1-16,1 2 0 0,-2 1-1 15,-1 1 0-15,-1 3 0 0,-4 0 0 16,-2 2 0-16,-2 2 1 0,-2-2-2 16,-4 1 1-16,-2-1 0 0,-1 1-1 0,-4-1 0 15,-1 0 0-15,-2-1 0 0,1 0 0 16,1 0-1-16,-2 2 1 0,2-2 0 16,1 0 0-16,1-3-1 0,4 1 0 15,1-1-1-15,1 0 0 0,6-2-4 16,1-1-4-16,5 0-6 0,3-2-6 15,1 1-8-15,6-2-8 0,4-2-9 16,4 0-14-16,3-1-107 0,3-2-114 16,6-5-276-16</inkml:trace>
  <inkml:trace contextRef="#ctx0" brushRef="#br0" timeOffset="162862.634">22713 8698 544 0,'14'-7'129'0,"1"2"4"0,1 5-82 16,0 4-14-16,-2 5-8 0,0 4-5 16,-2 3-4-16,-1 4-3 0,-3 7-3 15,-6 5-3-15,-1 2-2 0,-2 4-3 16,-3 0-1-16,-2 3-2 0,-5-1-1 16,-1-2-1-16,-2 0-1 0,-1-3-8 0,-3-2-8 15,0-2-16-15,2-2-116 0,1-4-118 16,7-1-298-16</inkml:trace>
  <inkml:trace contextRef="#ctx0" brushRef="#br0" timeOffset="163720.2434">22510 9551 412 0,'-11'-2'106'0,"-2"0"4"15,-1 2-51-15,1-1-20 0,2 0-5 16,-3 1-2-16,5-2-3 0,-1 1-1 16,0 0-2-16,3 0 0 0,1-1 0 15,1 1-1-15,0-1-1 0,2 1-4 16,1-2-3-16,3 3-3 0,2-2-3 16,0 0-3-16,3 1-2 0,3 0 0 15,2 1-1-15,2 0 1 0,5-2 1 0,1 2-1 16,4 0 0-16,4-2-1 15,3 1-1-15,3-1 0 0,2-2-2 0,2 0 1 16,5 1-1-16,-1-1-1 0,1 0 1 16,1 1-1-16,-3-2-1 0,2 2 1 15,-2 0-1-15,-2 0-1 0,-2-1-3 16,-3 2-7-16,-4 0-9 0,-2-1-9 16,-5 1-18-16,-6-1-112 0,-6 0-120 15,-1-1-283-15</inkml:trace>
  <inkml:trace contextRef="#ctx0" brushRef="#br0" timeOffset="165360.1639">19857 10131 424 0,'5'-7'118'16,"-1"1"7"-16,-4 0-29 0,-1 0-45 16,-3 2-3-16,0 0 0 0,-1 2-2 0,-2 2-4 15,-2 1-3-15,0 1-4 0,-2 2-2 16,-2 5-4-16,-3 2-4 0,-1 5-4 15,0 3-2-15,-1 6-2 0,1 4-1 16,-2 5-2-16,3 4-2 0,4 3-2 16,2 3-2-16,4-1-2 0,2 1-2 15,3-2-1-15,2-3-1 0,3-5-2 16,2-2-1-16,3-5-6 0,1-4-8 16,1-3-12-16,5-2-15 0,1-4-8 15,2-1-20-15,1-3-113 0,0-5-123 0,2-2-283 16</inkml:trace>
  <inkml:trace contextRef="#ctx0" brushRef="#br0" timeOffset="166227.6845">19965 10305 625 0,'-4'-2'154'0,"1"-2"7"15,0 2-94-15,1 0-18 0,2 0-10 16,0 1-7-16,2 0-9 0,2-1-8 16,1 2-4-16,3 0-4 0,2 0-1 15,4 2-1-15,0-1-1 0,2 0-1 16,0 0 0-16,0 2-1 0,1-1-1 16,-3 1 0-16,-2 0 0 0,-1 1 0 15,-1 0-1-15,-3 1 1 0,-2-1 0 16,-1 4 0-16,-2-2 0 0,-1 1 1 0,-3 2-1 15,0-2 1-15,-3 2-1 0,-2 1 1 16,-1-1-1-16,-4 5 0 0,-3-1 0 16,-2 3 0-16,-4 1-1 15,-2 3 1-15,-1-2-1 0,0 2 1 0,-1-3-1 16,5 1 0-16,1-3 1 0,5-1 0 16,1-3 1-16,5-2 2 0,2-1-1 15,3-3 1-15,2-2 1 0,1 2-1 16,1-3 0-16,4 0-1 0,1-1 0 15,4 0-1-15,1 1 0 0,4-4 0 16,2 0 0-16,2 1-1 0,2-2 0 16,1 1 0-16,2-2 0 0,-4 2 0 0,0-1-3 15,-3 1-4-15,-2-1-9 0,-2 2-10 16,-2 0-16-16,-2-2-8 0,-2 2-15 16,1 1 85-16,-1-2-197 0,-2 1-122 15,3-2-321-15</inkml:trace>
  <inkml:trace contextRef="#ctx0" brushRef="#br0" timeOffset="166462.194">20285 10466 690 0,'0'-4'168'16,"0"3"2"-16,-2-2-106 0,4 1-23 0,0 1-9 15,2-1-12-15,2 4-8 0,0-2-6 16,1 1-3-16,2-1-1 0,2 0-7 16,0 0-9-16,3 0-13 0,-2-4-8 15,2 2-10-15,2-2-16 0,3 0-10 16,-5 1-96-16,1-2-103 0,0-1-242 16</inkml:trace>
  <inkml:trace contextRef="#ctx0" brushRef="#br0" timeOffset="166609.3935">20563 10378 636 0,'0'0'160'0,"0"0"7"0,-1-2-92 0,1 4-23 16,1-1-9-16,-1 1-9 0,0 3-11 15,0 2-10-15,0 2-6 0,0 2-3 16,0 1-2-16,-1 2-5 0,2-1-7 16,0 2-11-16,-1-3-13 0,4 2-10 15,-2-2-20-15,2-2-110 0,-1 0-121 16,5-3-275-16</inkml:trace>
  <inkml:trace contextRef="#ctx0" brushRef="#br0" timeOffset="166919.3217">20615 10150 575 0,'3'-11'136'0,"3"-2"4"0,0 4-83 16,2 1-22-16,1 3-4 0,4 2-1 16,-2-2-2-16,4 7-3 0,5 3-1 15,2 1-1-15,1 4-1 0,2 2-3 16,2 3-2-16,1 6-3 0,-2-3-2 16,-2 4-4-16,-2 0-1 0,-1-1-3 15,-1 4-2-15,-4-1 0 0,-4 3-2 16,-2-1-5-16,-7 1-7 0,-1 0-8 15,-9 1-9-15,-4-1-8 0,-2-1-6 16,-3-2-9-16,0-1-9 0,0-2-100 0,2-2-105 16,0-6-258-16</inkml:trace>
  <inkml:trace contextRef="#ctx0" brushRef="#br0" timeOffset="167644.0063">21339 10035 484 0,'2'-4'126'15,"-4"0"5"-15,1 1-60 0,-3-2-20 16,0 0-5-16,-1 2-5 0,0 2-3 15,-3 4-4-15,0 0-2 0,-3 3-3 0,0 8-3 16,0 3-4-16,-1 5-3 0,-1 2-4 16,0 2-2-16,3 6-1 0,3 0-3 15,1 1-2-15,1 1-1 0,2-1-1 16,4-1-2-16,3 0-1 0,1-3 0 16,2-2-1-16,3-1-1 0,2-5-1 15,2-1-3-15,-1-2-7 0,2-3-8 16,0-2-11-16,-1-2-8 0,1-4-9 15,1-2-16-15,-2-2-107 0,-1-4-115 0,-1-3-271 16</inkml:trace>
  <inkml:trace contextRef="#ctx0" brushRef="#br0" timeOffset="168244.4339">21470 10222 670 0,'-1'-2'163'0,"-1"-3"6"0,-1 1-104 15,3 0-16-15,2 1-8 0,1 0-6 16,2-1-9-16,1 1-6 0,4 0-5 16,1 1-4-16,3-2-2 0,1 2-2 15,3 1-2-15,1-2-1 0,1 3-1 16,-2-1-2-16,2 0 0 0,-1-1 0 15,0 0-1-15,-1 2 1 0,-2 0-1 0,-1 0 1 16,-4 1-2-16,-3 0 0 0,-2 3 0 16,-1 2-1-16,-6-2 0 0,-3 2-1 15,-4 0 1-15,1 5 0 0,-4 1 0 16,-2 1 1-16,-1 0-1 0,-1 1-1 16,0 2 1-16,2 1-1 0,-4-1 1 15,1-2 0-15,-2 1 1 0,3-2-1 16,0 2 2-16,4-3-1 0,1-3 1 15,3-2 0-15,2-1 0 0,4-1-1 16,2 0 1-16,1-2-1 0,2-2 1 0,2 0-1 16,3-1 1-16,-1-1 0 0,4 0 0 15,-1-2 0-15,3 1 0 0,-2-1 1 16,2 1-1-16,-2-1 0 0,1 2-2 16,0-1-5-16,-1 1-7 0,-1-2-9 15,1 3-16-15,-1-1-8 0,0 1-19 16,-1 0-112-16,-3 0-122 0,1-1-283 15</inkml:trace>
  <inkml:trace contextRef="#ctx0" brushRef="#br0" timeOffset="168499.9827">21942 10262 675 0,'1'-1'161'0,"0"0"6"0,1 0-100 0,0 1-25 16,1 0-7-16,3 0-8 0,0 1-6 15,1-1-6-15,2 1-5 0,1-1-4 16,2 1-2-16,1-1-4 0,1 2-7 16,0-2-10-16,1 0-14 0,1 0-10 15,1 0-17-15,-1 0-119 0,-2-2-125 16,-1-1-294-16</inkml:trace>
  <inkml:trace contextRef="#ctx0" brushRef="#br0" timeOffset="168730.0476">22399 9938 662 0,'-3'-11'169'0,"1"2"7"0,1 4-91 15,-3 2-30-15,3 3-12 0,0 2-11 0,1 4-10 16,1 4-11-16,-1 3-6 0,1 5-2 16,2 2-1-16,0 4 1 0,1-1-2 15,0 0 0-15,1-1-3 0,1-2-6 16,-1 0-10-16,-1-3-11 0,1-1-13 16,0-2-13-16,-1 0-13 0,0-3-111 15,-3-1-119-15,0-2-272 0</inkml:trace>
  <inkml:trace contextRef="#ctx0" brushRef="#br0" timeOffset="168977.8943">22321 10291 650 0,'-2'-2'156'0,"2"2"4"0,0-1-98 15,2 1-21-15,0-1-5 0,4 0-5 16,1-1-6-16,4 0-3 0,3-2-2 0,3 1-1 16,6-2-4-16,7-1-3 0,2-2-3 15,3 1-3-15,2 0-2 0,1 0-4 16,-1-1-7-16,-4 3-10 0,-6-1-16 16,-3 2-12-16,-4 3-20 0,-6 1-117 15,-4 1-129-15,-4 3-296 0</inkml:trace>
  <inkml:trace contextRef="#ctx0" brushRef="#br0" timeOffset="169440.1944">22479 10489 522 0,'-7'7'135'0,"1"-4"7"16,1-3-42-16,-1-3-50 0,4 2-8 15,1-3-4-15,1 2-5 0,1-3-3 16,3 1-4-16,2-2-5 0,3 1-2 0,2-2-3 16,2 1-2-16,3 0-1 0,0 1-2 15,-2 0-2-15,1 1-2 0,0 2-2 16,-2 2-1-16,1 0-1 0,-5 1 0 16,1 3 0-16,-2 1-1 0,-5 0 1 15,2 3-1-15,-1 1 0 0,-3 2 0 16,-1 2 0-16,-2 1 0 0,-5 0 0 15,3 4 0-15,-10-4 0 0,-1 1-1 16,-7-4 0-16,2 2 0 0,-3 0-1 0,0-2 1 16,4-1-1-16,-1-2 0 0,4-1 1 15,6 1-1-15,0-3 1 0,6-3 0 16,0 1 0-16,1-3-1 0,5 1 1 16,1-2-1-16,3 1 1 0,3 0-1 15,3 0 0-15,3-2 0 0,3 2 1 16,3 0 0-16,0 2-1 0,2-2 1 15,1 1-1-15,-1 0 0 0,0 2 0 0,-2-2-2 16,-1 0-4-16,-2-1-9 0,-2 1-10 16,-1 0-13-16,-3-1-10 0,-2 2-10 15,-1-1-15-15,-1 0-104 0,-3-1-111 16,0 0-261-16</inkml:trace>
  <inkml:trace contextRef="#ctx0" brushRef="#br0" timeOffset="169809.8467">22819 9736 652 0,'-1'-5'149'0,"1"2"4"0,2 2-105 0,3 5-11 16,4 3-6-16,1 3-2 0,2 3-1 16,1 6-1-16,2 2-2 0,1 3-3 15,2 4-4-15,1 3-2 0,2 3-5 16,-1 0-3-16,1 2-3 0,1 1-2 15,-2 0-1-15,-3-2-1 0,-4 1-2 16,-3-2-3-16,-5-1-7 0,-5-1-12 0,-6 1-13 16,-4-1-9-16,-3-2-17 0,-6 0-34 15,1-5-80-15,-2 0-109 0,3-5-240 16</inkml:trace>
  <inkml:trace contextRef="#ctx0" brushRef="#br0" timeOffset="170289.7941">23385 9821 444 0,'6'-4'120'16,"-2"-1"7"-16,-2 0-53 0,-1 1-15 15,-2 0-6-15,-1 1-5 0,-2 0-4 0,-2 2-5 16,-3 1-2-16,0 4-1 0,-5 2-1 16,-2 2-2-16,-2 6-4 0,-1 3-4 15,0 6-4-15,1 9-3 0,-1 1-4 16,4 4-5-16,2 2-2 0,1 2-1 16,2-1 1-16,3-1 0 0,-1-3-1 15,6-1-1-15,2-3 0 0,3 1-2 16,4-3 0-16,2-2-4 0,5-4-6 15,1-2-8-15,0-3-12 0,5-3-13 0,0-7-13 16,-1-1-18-16,1-5-115 0,-5-5-125 16,3-3-291-16</inkml:trace>
  <inkml:trace contextRef="#ctx0" brushRef="#br0" timeOffset="170922.9327">23472 10016 575 0,'-4'-3'143'0,"-1"-1"9"0,2-1-85 16,-1 1-6-16,2 1-5 0,-1-1-6 15,3 0-4-15,0 1-8 0,4-2-7 16,-1 0-7-16,6 1-6 0,1-1-3 15,2-1-4-15,4 1 0 0,1 0-3 16,2 0 0-16,0 3-2 0,1-2-1 16,-1 2-2-16,0 2 0 0,-3 1-1 15,-2 0-1-15,1 3-1 0,-4 0 0 0,0 0 1 16,-4 3-2-16,1-2 1 0,-2 1 0 16,-2 1-1-16,-3 2 1 0,-1 2 0 15,-4 1-1-15,-2 0 1 0,-3 3-2 16,-2-1 0-16,-2 1 0 0,-5 1-2 15,-2-1 1-15,-2 1 0 0,-3-2 0 16,1 1 1-16,-1 0 1 0,3-2 0 0,3 0 1 16,2-2-1-16,3-3 1 0,4 1 0 15,4-4 0-15,1 0-1 0,4-2 0 16,2 0 0-16,3-1 1 0,3-1-1 16,4 1 1-16,3-2 0 0,3 0 1 15,4-2-1-15,1 1 1 0,0-1 0 16,1 0-1-16,0 0 0 0,0 0-2 15,-4-1-5-15,0 2-8 0,-4-2-11 16,0 2-15-16,-3 0-12 0,-2 1-17 16,-2 1-39-16,-2 0-71 0,-1-1-107 0,1 3-229 15</inkml:trace>
  <inkml:trace contextRef="#ctx0" brushRef="#br0" timeOffset="171205.1293">23967 9933 670 0,'1'-10'159'0,"0"4"6"16,1 1-109-16,-1 4-12 0,0 3-4 15,0 4-5-15,0 4-7 0,2 5-5 16,-2 2-5-16,2 3-3 0,-2 3-3 15,2 0-4-15,-1-1-3 0,0 0-1 16,-1-1-3-16,2-1-4 0,-2-3-5 16,0-1-10-16,-2-3-13 0,1 0-14 15,-2-4-14-15,-2-1 51 0,-1-3-172 0,-1-1-128 16,-1 0-314-16</inkml:trace>
  <inkml:trace contextRef="#ctx0" brushRef="#br0" timeOffset="171395.4431">23898 10085 728 0,'-1'-5'177'0,"1"0"5"0,0 1-117 0,4 2-15 16,1-2-11-16,-1 2-11 0,5-2-9 16,2 4-9-16,0-2-5 0,4 0 0 15,3 4-3-15,1-4-4 0,1 1-7 16,5 0-9-16,1 0-12 0,2-1-16 15,0 1-12-15,-1-4 26 0,-3 2-152 16,1-1-127-16,-1 3-308 0</inkml:trace>
  <inkml:trace contextRef="#ctx0" brushRef="#br0" timeOffset="171908.3669">24229 9895 608 0,'1'1'145'0,"0"-3"7"0,2-1-80 16,1 1-29-16,2-1-7 0,2 1-4 15,2-1-4-15,0 1-1 0,5 1-6 16,0 1-5-16,3 2-5 0,-1-1-3 16,1 1-3-16,1 0-3 0,-2 2 0 0,-4-2-1 15,-2 2-1-15,-1-2 1 0,-4 2 1 16,-3 1 0-16,-3-1 1 0,-4 1 0 16,-2 1 0-16,-3 1-1 0,-1-1 0 15,1 1 0-15,0 2-2 0,0 1-2 16,3-2 0-16,3 2-2 0,1-1 0 15,4 1-1-15,1-1-1 0,2 0 0 16,1 0 0-16,2-2-1 0,-1-1 1 16,3-1 0-16,0 0 1 0,-1-2 1 15,1 1 0-15,1 0 2 0,-1 0 0 0,1 0 1 16,-1 1-1-16,0-1 1 0,-2 2-1 16,0-1 0-16,-2 1-1 0,-3-1 0 15,-1 1 0-15,-7 2 0 0,-3-2-2 16,-1 1-2-16,-4 0-7 0,-4 1-6 15,-2-2-6-15,-3 0-7 0,2 0-13 16,-2-1 13-16,0-3-124 0,2 1-106 16,4-3-270-16</inkml:trace>
  <inkml:trace contextRef="#ctx0" brushRef="#br0" timeOffset="172170.2678">24500 9681 636 0,'14'-4'149'0,"4"1"6"15,0 3-99-15,2 2-19 0,3 3-6 16,-1 4-2-16,0 5-4 0,1 1-6 16,0 3-4-16,2 5-3 0,-2 2-2 15,-1 4-2-15,2 2-2 0,-4 3-2 16,0 4-1-16,-7 0-1 0,-2 1-1 15,-4 0 0-15,-7-1-3 0,-9-1-6 16,-3-4-8-16,-8-1-11 0,-2-3-10 16,-6-2-21-16,-5-2-113 0,-3-2-123 15,-4-2-291-15</inkml:trace>
  <inkml:trace contextRef="#ctx0" brushRef="#br0" timeOffset="172804.6429">22857 9527 517 0,'-29'-1'127'15,"-1"0"6"-15,3-1-79 0,5 5-8 16,1-3-3-16,6 0-3 0,3 0-3 16,5 0-5-16,3 0-5 0,4 0-4 15,3-5-4-15,4 4-2 0,7-1 0 16,5-1-1-16,7 0 3 0,7-2 1 15,6-3 1-15,12 1 0 0,6-2-1 16,10 0-3-16,11-2-3 0,7-2-3 16,13 0-2-16,8 1-3 0,6-2-1 0,7 2-2 15,6 0-1-15,1 3 0 0,2-1-2 16,-6 3 1-16,2 0-1 0,-5 2 0 16,-7 2 0-16,-9-1-1 0,-6 2-1 15,-12 2-1-15,-9 1 0 0,-13 0-2 16,-10 2 0-16,-10-1-3 0,-13 3-3 15,-7-1-2-15,-11 0-2 0,-10-1-7 16,-8-3-6-16,-7 0-16 0,-6 0-13 16,-3-1 57-16,-2 0-173 0,-3 0-130 15,1-2-322-15</inkml:trace>
  <inkml:trace contextRef="#ctx0" brushRef="#br0" timeOffset="190970.9963">541 11371 505 0,'-6'-9'131'0,"0"-2"6"0,-1-1-64 16,2 0-16-16,0 0-2 0,3 3-1 15,-2 0-1-15,1 3-3 0,2 5-6 16,0 0-6-16,0 5-7 0,1 3-7 16,0 4-8-16,0 6-6 0,0 8-5 15,1 3-1-15,-1 5 0 0,0 2-1 16,0 1 0-16,-1-2-1 0,0-1-1 15,-1-7-1-15,1-4 0 0,2-6-1 0,-1-5 1 16,3-5-1-16,0-8 1 0,4-6 0 16,0-6 0-16,0-7 0 0,1-7 0 15,-1-5 1-15,-1-4-1 0,-1-2 0 16,-1-4-1-16,2 0 1 0,-3 4-1 16,2 6 0-16,0 7 0 0,0 4 0 15,0 7-2-15,1 10 1 0,-3 10 0 16,0 6 1-16,2 6-1 0,-1 5 1 15,2 3 0-15,0 4 1 0,0 2 0 0,3-1 0 16,1 0 0-16,1-4 0 0,3-4 0 16,4-3 0-16,4-4 1 0,3-5-1 15,1-10 1-15,0-5 0 0,-1-7 0 16,1-7 0-16,-1-3 0 0,-2-4 0 16,-5-5 0-16,1-1-1 0,-2-3 0 15,-1 5 0-15,-4 2 0 0,-2 3-1 16,-4 4 0-16,-1 5-1 0,-1 8 0 15,-2 8 0-15,-1 5 0 0,0 7 1 0,1 5-1 16,0 4 1-16,1 3 0 0,0 3 0 16,1 5 0-16,1 0 0 0,1 1-2 15,1 1-1-15,1 1-7 0,-1-3-12 16,2-2-15-16,-1-5-12 0,3-3-17 16,1-4-113-16,-1-6-126 0,2-4-283 15</inkml:trace>
  <inkml:trace contextRef="#ctx0" brushRef="#br0" timeOffset="191770.0017">1186 11545 488 0,'-1'-3'141'16,"-2"-1"9"-16,2 1 0 0,-2 1-90 16,2 0-7-16,-1 0-4 0,0 1-3 15,1 0-5-15,1 3-9 0,-1 0-6 16,2 2-4-16,-1 1-3 0,3 6-5 16,-1 0-1-16,1 6-1 0,0 2 0 15,2-1 0-15,0 0-2 0,1 2-2 16,2-4-1-16,0-4-2 0,2-2-2 0,0-3 0 15,3-3 0-15,1-5 0 0,0-4 0 16,0-5 2-16,-1-2-1 0,1-3 1 16,-3-2 0-16,-1-1-1 0,-3 2-1 15,-1 2 0-15,-1 4-2 0,-3 4-1 16,0 3-3-16,-1 3-3 0,-1 6-6 16,0 2-8-16,1 6-7 0,-1 0-10 15,3 4-4-15,0-1-1 0,1 1 0 16,2-2 5-16,1 0 4 0,2-4 4 0,2-3 6 15,1-7 4-15,0-1 1 0,1-5 2 16,1-5 0-16,2-3 2 16,0-5 3-16,-2-2 1 0,0 1 2 0,0-1 1 15,-3-1 1-15,-2 0 1 0,-3 3 2 16,-3 0 3-16,-1 4 4 0,-4 1 4 16,-3 2 4-16,1 5 3 0,-3 4 3 15,1 4 2-15,0 2 2 0,0 3-1 16,2 6 0-16,1 0-4 0,0 2-2 15,2 1-1-15,1-1-2 0,1 0-3 16,2-1-2-16,0-2-2 0,2 0-2 16,4-3 0-16,-1-2-1 0,5-2-1 0,0-2 0 15,1-4-1-15,-1-3 0 0,1-3-1 16,-3-1-1-16,-2-2-1 0,-3-3-2 16,-1 0-1-16,-3-2 0 0,-5 1-2 15,-3-2 1-15,-4-3 1 0,-3-2 1 16,-6-3 1-16,-4-4 0 0,-3-2-5 15,-1-1-2-15,2 1 0 0,-1 2 1 16,0 4 6-16,4 4 6 0,4 6 5 0,2-1 10 16,0 2 7-16,4 2 4 0,2 0 2 15,5 2-3-15,1-2-6 0,7-2-3 16,2 3-3-16,6-2-4 0,3-1-4 16,5 1-2-16,0-4-1 0,6 3 0 15,3 0-2-15,4 0-3 0,2 0-6 16,2 4-14-16,-1-1-19 0,4 6-14 15,-3 1 77-15,-5 4-206 0,-4 5-141 16,-5 4-348-16</inkml:trace>
  <inkml:trace contextRef="#ctx0" brushRef="#br0" timeOffset="192442.3052">443 12046 526 0,'-6'0'128'0,"0"-5"5"0,2 4-80 0,1-2-12 15,0 2-4-15,2-1-4 0,0 0-4 16,0 0-4-16,2 3-3 0,-1-2-3 16,1 0-3-16,2-4-3 0,-1 5-2 15,2-1-1-15,2-1-1 0,4 1 0 16,1 0 1-16,3 2-1 0,5 4-1 15,2-2-2-15,6 0-2 0,1 0-1 16,4-1 0-16,6 3 0 0,2-3 0 16,4 0 1-16,1-1 0 0,1 3 1 0,0-2 0 15,2 0 1-15,1 1 0 0,2-6-1 16,3 3 0-16,5-1 0 0,1-2 0 16,3-1 0-16,-5-2-1 0,2-3 0 15,-3 7-1-15,-3-8 0 0,-3 0 0 16,-3-1-1-16,-3 0 1 0,3 0-1 15,-6 2 0-15,-3-2-1 0,-7 4 1 16,-5 1-1-16,-4 1-1 0,-7 1 0 0,-6 2-2 16,-7-3-7-16,-1 1-9 0,-6 1-18 15,-1-1-20-15,-4-2-123 0,-5 1-134 16,-7-1-321-16</inkml:trace>
  <inkml:trace contextRef="#ctx0" brushRef="#br0" timeOffset="193765.1759">2795 11493 1237 0,'-13'3'293'16,"1"-2"-1"-16,-1 0-120 0,2 1-221 15,3-2-154-15,0 1-90 0,2-2-206 16,1-1-450-16</inkml:trace>
  <inkml:trace contextRef="#ctx0" brushRef="#br0" timeOffset="194100.0701">2717 11495 777 0,'5'0'413'0,"1"0"-70"0,4 0-342 0,2 0-87 16,3 0 87-16,2 0-1 0,2 2 0 16,1-1 0-16,-2-1 1 0,0 3-1 15,-3-2-3-15,0 1-3 0,-1 2-3 16,-5-1-2-16,0-1 1 0,-2 2 0 15,-2-2-5-15,-1 3-3 0,-4 0-4 16,-3 0-2-16,-1 1-3 0,-4 5-7 16,0 0 19-16,-5 1 28 0,-1 1 27 15,-1-1 26-15,-1 2-59 0,-1-1-59 0,0-2-59 16,0 0 109-16,1 1-21 0,1-2-20 16,2 0-19-16,0-2 65 0,3 0 67 15,3-1 65-15,2-1-131 0,3 0 1 16,1 0-1-16,3 2-1 0,0-1-1 15,5-2-1-15,-1 1 0 0,4-1 0 16,1 0 0-16,2-2-1 0,0 0 1 16,3-2-1-16,0 0 1 0,0 1-1 0,-1-1 1 15,0-1-1-15,-2 1-1 16,-1 2-4-16,1-2-10 0,-4 0-14 0,0 1-17 16,-2 3-10-16,1 0-20 0,-5 0-111 15,1-1-123-15,1 2-276 0</inkml:trace>
  <inkml:trace contextRef="#ctx0" brushRef="#br0" timeOffset="194485.5511">3124 11730 661 0,'-9'5'156'16,"0"0"3"-16,0 1-104 0,2 0-19 0,1 2-8 15,1 1-7-15,3 0-7 0,1 0-6 16,2 2-2-16,3 0-2 0,-1 1-2 16,3-1 0-16,7 0-2 0,-2-2 1 15,1-3-1-15,1-1 0 0,2-3 0 16,1-1 0-16,0-4 1 0,-1-2 0 15,-1-2-1-15,0 0 2 0,-2-3-1 16,-1-2 2-16,-3 1 1 0,-6-2 2 16,-2 0 2-16,-5-2 1 0,-5 1 1 0,-3 0-1 15,-3 6-1-15,-3-2-4 16,-3 2-10-16,-1 7-11 0,0 2-15 0,1 7-9 16,3 0-10-16,2 3-13 0,4 2-109 15,4 0-113-15,6 1-262 0</inkml:trace>
  <inkml:trace contextRef="#ctx0" brushRef="#br0" timeOffset="194822.9523">3496 11611 703 0,'0'1'174'0,"-1"0"4"0,-1-1-91 15,2 0-39-15,0 0-18 0,0 0-11 16,2 0-8-16,0 0-6 0,2-3-3 16,2 0 0-16,3 1-2 0,-2-5-6 0,5 5-15 15,0-1-20-15,2 0-20 0,-3 2-119 16,-4 1-136-16,1 1-317 0</inkml:trace>
  <inkml:trace contextRef="#ctx0" brushRef="#br0" timeOffset="195015.7739">3506 11700 702 0,'1'2'160'0,"1"-2"2"16,0 0-119-16,0-2-13 0,3 4-8 15,1-2-5-15,0 0-6 0,2 0-5 16,3 0-10-16,1 0-16 0,1 1-11 15,2-2-36-15,0-1-98 0,1 4-124 16,0 0-287-16</inkml:trace>
  <inkml:trace contextRef="#ctx0" brushRef="#br0" timeOffset="195649.5733">4275 11555 564 0,'-13'3'137'0,"-2"3"6"0,3 1-75 0,1-1-23 16,2 2-7-16,0 1-2 0,4 2-4 15,2 1-3-15,0 3-4 0,3 0-5 16,2 0-4-16,1 1-3 0,5 2-2 15,3-3-3-15,3 1-2 0,1-5-1 16,2-1-2-16,3-2 0 0,1-5-1 16,-2-3 0-16,2-5-1 0,-3-4 1 15,0-1-1-15,-3-2 1 0,-1-4 0 0,-4 1 1 16,-3-2 0-16,-4 1 1 0,-3 0 0 16,-4 0 1-16,-3 1 0 0,-7 3-1 15,-2 0 0-15,-5 4-4 0,-3 4-10 16,-6 5-14-16,1 5-15 0,1 2-8 15,-2 6-16-15,8 3-31 0,4 1-81 16,7 1-106-16,6 0-231 0</inkml:trace>
  <inkml:trace contextRef="#ctx0" brushRef="#br0" timeOffset="195970.4076">5079 11351 565 0,'-18'9'148'15,"2"2"6"-15,2 2-44 0,-1 5-60 16,3 4-12-16,3 2-5 0,1 3-4 16,0 2-6-16,3 3-6 0,2 0-4 0,2-2-4 15,2-2-3-15,1-3-3 0,2 0-5 16,3-1-9-16,2-3-15 0,1-4-11 16,2-2-19-16,1-1-116 0,2-5-127 15,1-1-295-15</inkml:trace>
  <inkml:trace contextRef="#ctx0" brushRef="#br0" timeOffset="196365.7172">5202 11600 647 0,'4'-10'157'0,"1"0"4"0,1 1-90 16,1-1-30-16,2 2-10 0,1 1-8 16,1 2-7-16,1 2-5 0,0 0-4 15,2 2-1-15,-2 2-1 0,1-1-1 16,0 5-1-16,-4 0 0 0,0 1-1 16,-2 3 0-16,-2 2-1 0,-2 0-1 0,-3 2-2 15,-4 1-1-15,-3-1-1 0,-2 2 1 16,-2-2-1-16,0-1 0 0,0 1 1 15,0-1 3-15,1-2 1 0,3 0 1 16,2-4 2-16,1 1 0 0,2-1 1 16,2-1-1-16,1 0 1 0,2-3-2 15,3 1 0-15,1-2-1 0,4-2-1 16,1-3-1-16,4-1-3 0,1-1-5 0,2-2-7 16,0-1-12-16,1-1-9 0,-2 2-12 15,1-1-16-15,-2 1-104 0,-4 1-115 16,2 4-266-16</inkml:trace>
  <inkml:trace contextRef="#ctx0" brushRef="#br0" timeOffset="196572.9595">5490 11410 653 0,'6'-10'152'0,"0"3"3"15,0 2-103-15,1 4-18 0,0 2-4 16,0 4-5-16,2 1-4 0,-1 5-3 15,2 4-1-15,-1 2 0 0,2 4-3 16,0 2-2-16,-3 2-3 0,0 0-2 16,-7 1-2-16,-2 1-4 0,-5 0-12 15,-5 0-16-15,-2 2-16 0,-3-1-126 16,-2 1-7-16,2-1-113 0,3 0-217 16</inkml:trace>
  <inkml:trace contextRef="#ctx0" brushRef="#br0" timeOffset="197632.829">2763 12160 707 0,'-12'-5'178'0,"4"1"7"0,0 2-105 0,3-1-24 15,4 2-12-15,2-1-12 0,3 0-12 16,2 0-9-16,4 0-4 0,2-1-3 15,4 1 0-15,1-1-1 0,3 3-1 16,-1-2 0-16,2 3 0 0,-1-2-1 16,-2 1-1-16,-1 0 1 0,-1 0-1 15,-2 1 0-15,-3 3 0 0,-3-2 0 16,0 3 1-16,-6 1 0 0,-3 4 0 0,-3 2 0 16,-3-1 0-16,-2 5 0 15,-3 1 0-15,-3 2 0 0,0 1-1 0,-3 1 0 16,0 1 0-16,-2 0 0 0,1 0 0 15,-1 0 0-15,2-2 1 0,1 1 1 16,2-5 0-16,3-1 2 0,3-4 2 16,3-2 0-16,2 0 0 0,3-3 1 15,4-2-2-15,0-1 0 0,3-1-2 16,3 0-1-16,3-3-1 0,3-2 0 0,1 1 0 16,0-2-1-16,2-1-4 0,0 0-8 15,0-1-11-15,0 3-18 0,-1-1-17 16,0 0-15-16,0 3 30 0,-2 0-153 15,-3 1-127-15,3 0-302 0</inkml:trace>
  <inkml:trace contextRef="#ctx0" brushRef="#br0" timeOffset="197812.5568">3131 12357 669 0,'0'0'159'16,"-1"1"2"-16,-1 4-97 0,2 0-26 15,-1 2-10-15,1 3-11 0,0 2-6 16,-1 4-4-16,1 0-2 0,-1 3-2 16,1-2-6-16,2 2-17 0,-1-3-13 15,3 1 3-15,1-2-136 0,1 0-131 16,0 2-315-16</inkml:trace>
  <inkml:trace contextRef="#ctx0" brushRef="#br0" timeOffset="198298.4729">3551 12297 656 0,'-1'-5'167'0,"0"0"6"0,-2-1-91 16,3 2-29-16,1 1-11 0,1-1-11 15,0-1-11-15,3 1-10 0,1 2-5 16,3-2-4-16,2 3 0 0,3 0-7 15,1 1-12-15,1 2-17 0,0 1-12 16,-3 2-18-16,0 1-113 0,-4 1-126 16,-2 3-283-16</inkml:trace>
  <inkml:trace contextRef="#ctx0" brushRef="#br0" timeOffset="198448.825">3645 12401 629 0,'3'1'145'0,"2"1"2"16,-3-2-94-16,3 0-31 0,0 0-6 16,1-2-3-16,1 0-4 0,2-1-4 15,-2 1-8-15,4 0-9 0,0 0-21 16,-3 1-115-16,0 1-122 0,1 1-302 16</inkml:trace>
  <inkml:trace contextRef="#ctx0" brushRef="#br0" timeOffset="199384.575">4190 12309 676 0,'-1'-3'171'0,"-1"-1"6"0,1 3-102 15,1-1-22-15,1 2-11 0,1-1-12 16,2 2-10-16,2-1-10 0,3-1-5 16,0 1-1-16,4 0 0 0,1 0-1 0,1 0-5 15,1-1-15-15,1 2-18 0,-1-1-13 16,1 3-21-16,-2-5-113 0,0 2-131 15,1 3-290-15</inkml:trace>
  <inkml:trace contextRef="#ctx0" brushRef="#br0" timeOffset="199611.8198">4607 12205 631 0,'-4'-10'159'0,"1"1"5"0,-1-2-81 16,-1 1-24-16,3 0-8 0,-1 4-7 16,1 2-6-16,0 3-8 0,2 2-6 15,0 4-6-15,2 4-6 0,0 4-5 16,2 3-3-16,-1 4-2 0,2 0-2 16,-1 2-5-16,1 3-12 0,0-2-16 15,-1 2-21-15,0 0-18 0,-1-3-118 0,2 1-136 16,-2-3-302-16</inkml:trace>
  <inkml:trace contextRef="#ctx0" brushRef="#br0" timeOffset="200838.6137">452 13200 596 0,'-6'-5'155'0,"2"1"11"0,-1 1-78 15,2 0-17-15,0 3-12 0,1-1-9 16,0 0-11-16,4 1-10 0,1-2-11 16,1 1-8-16,2-1-6 0,0-2-1 15,7 0-1-15,1 1 0 0,2-3-1 16,4 2 1-16,1-2-1 0,2 0-1 16,0 2 0-16,-2-1 1 0,-3 1-1 15,-3 1 0-15,-1 1 0 0,-3 2 1 16,-4 4-1-16,-2 1 1 0,-2 4 0 0,-1 3 1 15,-1 1-1-15,-2 5 1 0,-2 2-1 16,0 6 0-16,-1-1-1 0,1 0 0 16,2 3-1-16,0-1-3 0,1-2-5 15,0-3-8-15,4-4-11 0,-2 1-11 16,1-3-11-16,-2-3-8 0,1 3-15 16,1-2-105-16,-2-3-113 0,-2-2-267 15</inkml:trace>
  <inkml:trace contextRef="#ctx0" brushRef="#br0" timeOffset="201057.1419">451 13229 713 0,'-3'0'171'0,"0"0"3"16,0 5-115-16,1 2-16 0,-1 3-12 0,1 4-8 15,1 2-10-15,-1 3-6 0,2 2-4 16,0 2-1-16,2-1-5 0,0 0-13 16,1-1-19-16,-1 1-18 0,0-2-124 15,0-1-137-15,1 0-326 0</inkml:trace>
  <inkml:trace contextRef="#ctx0" brushRef="#br0" timeOffset="201546.5458">884 13358 590 0,'-3'8'148'0,"0"0"6"16,1 0-69-16,2 3-37 0,1 0-10 15,1 0-4-15,3 2-2 0,2-2-4 16,1 1-4-16,2-1-2 0,1 1-3 16,-1-1-3-16,1-1-3 0,-3-3-2 15,1-3-2-15,-2-3-1 0,-2 0-2 16,-1-2 0-16,-1-2-1 0,0-5-1 0,-3 1 0 15,-1-5 0-15,-2-2-4 0,1-2-7 16,-3 0-12-16,-1-5-14 0,-4 2-14 16,-2-4-7-16,-1 2-8 0,-1-4-11 15,-2-2 0-15,-1-3 3 0,2 0 3 16,3 2 9-16,2 5 10 0,3 1 19 16,2 8 22-16,1 3 12 0,3 5 14 15,2 4 15-15,1-1 10 0,2 2-2 16,1 1-8-16,1 0-9 0,2 0-4 0,0 1-5 15,3 0-6-15,-1 2-4 0,1-2-2 16,1 0-5-16,0 2-10 0,-1-1-14 16,-1 2-107-16,-1-2-107 0,-2 1-273 15</inkml:trace>
  <inkml:trace contextRef="#ctx0" brushRef="#br0" timeOffset="202397.8378">1124 13455 484 0,'-2'-8'129'16,"0"0"7"-16,0 0-55 0,1-2-20 15,1-2-8-15,0-1-6 0,0 1-4 16,3 2-3-16,-1 0-3 0,-1 3-6 16,0 2-4-16,2 3-4 0,1 6-3 15,-1 2-4-15,2 3-5 0,0 3-3 16,2 4-1-16,1 4-2 0,-1 0-2 15,3 2-1-15,0 1-1 0,0-1 0 0,2 0-1 16,0-3 1-16,1-2 0 0,1 0-1 16,-1-3 0-16,-2-3 0 0,-1-4 0 15,-2-1 1-15,-3-2 0 0,-4 0 2 16,-2-4-1-16,-6 1 1 0,-2 1 0 16,-4 0 0-16,-4 0-1 0,-2 2-1 15,-3 0-3-15,-2-1-4 0,1 2-7 16,1 1-7-16,2 2-9 0,6-4-12 15,1 1-11-15,7 0-17 0,3-1-109 0,5-2-118 16,5-3-284-16</inkml:trace>
  <inkml:trace contextRef="#ctx0" brushRef="#br0" timeOffset="202862.795">1395 13371 720 0,'-5'3'174'16,"0"-1"2"-16,0 3-107 0,2 1-24 16,2 2-14-16,-1 1-9 0,2-1-7 15,2-2-7-15,1 1-2 0,1-1-2 16,1 0-1-16,1-2-1 0,0 0-1 16,0-1 0-16,0 0 0 0,-2-2 0 15,0-1 1-15,-3-2 0 0,-1-1 0 16,-1 0-1-16,-4-2-3 0,0-1-5 15,-2-2-6-15,-2 2-8 0,2-3-8 0,0-2-8 16,3 2-6-16,0-2-2 0,4 3 0 16,1 1 4-16,3 0 3 0,1 3 7 15,1 3 8-15,1 1 7 0,2 1 5 16,-1 0 4-16,2 3 5 0,0-1 5 16,-3 2 2-16,2 1 1 0,-3 2 3 15,1-1 2-15,-1-1 2 0,-1 0 2 16,3 2 3-16,0-1 0 0,1 2 2 15,2-3 1-15,-1 1 2 0,2 1 0 16,0-5-1-16,-1 2 0 0,1-4 1 0,-1-1-1 16,1-2-1-16,-3-3-3 0,0-2-2 15,-1 2-4-15,-3-5-2 0,-2 0-3 16,-3 2-3-16,-1-1-3 0,-2-1-8 16,-2 2-10-16,-2-3-12 0,2 4-8 15,0 1-11-15,4 1-18 0,0 2-109 16,-1 0-117-16,4 2-274 0</inkml:trace>
  <inkml:trace contextRef="#ctx0" brushRef="#br0" timeOffset="203091.6974">1734 13346 612 0,'4'-2'142'0,"-1"4"5"15,2-1-92-15,-1 0-18 0,3 1-7 16,-1 1-1-16,2 1-1 0,1 0-2 0,1 3-3 15,1 0-2-15,-4 2-3 0,2-1-3 16,-2 2-4-16,0 2-3 0,-2-1-2 16,-1 0-3-16,-2 4-3 0,0-2-7 15,-2 6-5-15,-4-3-6 0,-2 0-10 16,-2-1-9-16,0-1-11 0,-1-2-23 16,-1-2-94-16,-1-6-114 0,6 1-266 15</inkml:trace>
  <inkml:trace contextRef="#ctx0" brushRef="#br0" timeOffset="203319.2244">2370 13326 762 0,'-5'0'171'0,"2"2"0"16,-1 3-112-16,2-2-45 0,-1 0-33 15,-3 1-18-15,4 2-9 0,-1 2-125 16,2 3-129-16,2 0-303 0</inkml:trace>
  <inkml:trace contextRef="#ctx0" brushRef="#br0" timeOffset="203458.2455">2396 13576 766 0,'0'0'184'0,"0"0"1"0,-3 0-115 0,1 0-37 16,0 0-38-16,-2 0-35 0,-1-1-142 16,-2-1-147-16,1 6-352 0</inkml:trace>
  <inkml:trace contextRef="#ctx0" brushRef="#br0" timeOffset="204086.1865">2397 11571 645 0,'-6'-4'181'0,"2"1"11"0,1 2-51 16,0-1-65-16,1 1-14 0,1-1-13 0,1 2-15 16,-2-1-13-16,2 1-13 0,0 0-10 15,0 0-13-15,2 1-19 0,-1-1-21 16,2 3-16-16,1 0 20 0,-3 2-149 16,2 3-136-16,0 4-308 0</inkml:trace>
  <inkml:trace contextRef="#ctx0" brushRef="#br0" timeOffset="204192.807">2468 11784 660 0,'4'1'134'0,"-3"0"38"0,-1 3-285 16,1 0-142-16,-4 0-342 0</inkml:trace>
  <inkml:trace contextRef="#ctx0" brushRef="#br0" timeOffset="206224.7885">3040 13290 637 0,'3'-1'156'16,"-2"1"5"-16,0 1-87 0,2-1-20 0,-1 3-9 15,3 1-4-15,1-1-7 0,3 5-6 16,0-4-4-16,5 1-6 0,-1-1-6 16,2 0-3-16,0-4-3 0,-2-2-1 15,2-4-2-15,-3 1-1 0,-2-1-1 16,0 1 0-16,-3-3-2 0,-1-1-2 15,-3-2-1-15,-4 1-3 0,-2-2-3 16,-3 1-2-16,-3-1-4 0,-2 1-3 0,-3-1-2 16,-1 2 0-16,-1 0-1 0,-1 0 2 15,0-1 2-15,0 3 4 0,-1-1 4 16,4 4 2-16,0 3 3 0,2 1 4 16,0 2 1-16,3 5 3 0,2 1 0 15,1 4 1-15,3 1 1 0,2 6 1 16,0 4 0-16,1 2 0 0,0 3-1 15,2 4 0-15,-1-2 0 0,2 1-1 16,-1-1-1-16,2-1 1 0,0-2-2 16,-2 0 1-16,1-1-1 0,-1 1 0 15,-2 0-1-15,-1-4 0 0,0-1 0 0,-2-2-3 16,1-2-6-16,-1-3-13 0,2-6-10 16,0 0-15-16,2-2 83 0,-1-5-205 15,1-2-130-15,5 0-334 0</inkml:trace>
  <inkml:trace contextRef="#ctx0" brushRef="#br0" timeOffset="206440.7622">3272 13534 663 0,'1'-1'153'0,"-2"2"4"0,1 3-107 15,-1 0-19-15,-2 0-7 0,1 3-8 16,0 1-5-16,0 2-5 0,0 0-3 16,0 1-5-16,0-1-9 0,3 1-11 0,2 0-10 15,0-3-17-15,2 1-111 0,1-3-119 16,3-1-279-16</inkml:trace>
  <inkml:trace contextRef="#ctx0" brushRef="#br0" timeOffset="206687.1217">3674 13208 826 0,'-5'-5'192'0,"1"3"2"16,2-2-125-16,0 1-31 0,4 0-17 15,-1 1-8-15,2 1-7 0,2-2-3 16,1 1-2-16,5 0-2 0,-1 1-9 16,1-3-14-16,3 3-21 0,-1 0-15 15,1 0-21-15,-2 2-114 0,-3-1-133 0,0 4-290 16</inkml:trace>
  <inkml:trace contextRef="#ctx0" brushRef="#br0" timeOffset="206889.1506">3660 13330 719 0,'-2'2'166'0,"0"-2"0"16,1 1-111-16,2-1-25 0,2 0-11 16,1 2-10-16,-1-2-5 0,2 0-2 15,4 0-1-15,-2-2-6 0,3 0-15 16,2 1-13-16,3-1 94 0,-2 1-229 15,4 0-143-15,-1 1-383 0</inkml:trace>
  <inkml:trace contextRef="#ctx0" brushRef="#br0" timeOffset="207358.5929">4350 13290 524 0,'0'7'133'0,"-2"-4"8"0,2-3-60 16,2-1-26-16,-2-6-7 0,1-4-4 16,1-4-4-16,2 0-2 0,-1-3-4 15,1-1-4-15,-1-1-3 0,1 1-4 16,-2 3-3-16,-1 2-3 0,-1-1-1 15,0 5-2-15,0 2-2 0,-1 3-1 16,1 2-2-16,-1 4 0 0,0 6-2 16,-2 2-1-16,2 5-1 0,0 2-2 0,-2 3-2 15,2 6 0-15,1 2 0 0,0 1-1 16,2-2 0-16,0 1-6 0,0 1-7 16,1-2-16-16,0-7-20 0,2 0-19 15,-1-5-125-15,-2-2-141 0,4-4-323 16</inkml:trace>
  <inkml:trace contextRef="#ctx0" brushRef="#br0" timeOffset="208290.8243">2981 14137 645 0,'0'6'157'0,"0"1"7"0,0 1-87 15,2-2-26-15,-1 0-9 0,3-2-7 16,0-1-5-16,1 0-3 0,4-2-5 16,0-2-4-16,2-2-4 0,0-2-3 15,0 0-2-15,1-2-2 0,-1-1-2 16,-4-6-2-16,2 4-1 0,-4-2-1 0,0 0 0 16,-4 0 0-16,-1-2-2 0,-3 1-1 15,1 0-2-15,-5-5-2 0,-3 0-3 16,-2 0 0-16,-3 2-1 0,0 2 0 15,2 2 2-15,-1 3 1 0,3 4 2 16,1 4 2-16,2 1 1 0,3 5 0 16,-1 2 1-16,-3 0 0 0,6 7 1 15,-1 4 1-15,0 4 1 0,2 5 0 16,-1 3 1-16,1 2 1 0,4 3 0 0,-3 3-1 16,0-1 0-16,-2 0-1 0,3-1 1 15,2 0-2-15,0-2 0 0,-1-1 0 16,0-3-1-16,2-1 1 0,1-2-1 15,-4-3-2-15,1 0-7 0,-1-5-14 16,-1-3-16-16,1-4-12 0,1-3-18 16,-1-9-112-16,1-2-127 0,2-5-282 15</inkml:trace>
  <inkml:trace contextRef="#ctx0" brushRef="#br0" timeOffset="208656.799">3177 14349 631 0,'-1'2'155'0,"0"2"6"0,0 0-88 0,1 3-24 16,-1 0-9-16,-1 1-7 16,1 1-8-16,1 1-6 0,-2 1-6 0,0 1-6 15,1-1-2-15,0 3-3 0,2-1-2 16,-1-2-7-16,0 0-14 0,1-1-15 15,3-2-22-15,-1-2-116 0,0 0-131 16,2-6-306-16</inkml:trace>
  <inkml:trace contextRef="#ctx0" brushRef="#br0" timeOffset="209017.4913">3622 14071 639 0,'-2'0'169'0,"0"1"8"0,-1-1-81 16,2-1-32-16,-1 2-15 0,2-1-11 0,2 0-13 16,0 1-11-16,2-1-8 0,2 0-4 15,4 1-2-15,3 2 1 0,-1-3-6 16,3-1-12-16,-2 1-20 0,2-2-12 15,-3 1-17-15,-1 0-117 0,-4-3-132 16,1 7-292-16</inkml:trace>
  <inkml:trace contextRef="#ctx0" brushRef="#br0" timeOffset="209204.6233">3656 14191 660 0,'0'2'148'16,"2"-1"0"-16,0 1-97 0,2-1-32 16,2 0-10-16,0-1-5 0,1 0-2 15,3-1-5-15,1-2-6 0,3 2-8 0,-1-1-17 16,3-2-116-16,1-1-117 0,2 1-293 16</inkml:trace>
  <inkml:trace contextRef="#ctx0" brushRef="#br0" timeOffset="209887.1188">4406 13951 498 0,'-2'-9'135'0,"0"-4"7"0,0-2-40 16,-1-1-39-16,1 0-6 0,0 0-3 16,-1 1-4-16,1-2-2 0,0 4-3 15,0 2-6-15,0 2-5 0,2 3-8 0,0 4-6 16,-2 3-6-16,4 6-4 0,-2 4-4 16,1 4-2-16,0 3-3 0,0 2-5 15,3 3-9-15,0 0-16 0,-2 1-15 16,3 0-14-16,0-3-21 0,-2 1-113 15,1-1-129-15,0-1-286 0</inkml:trace>
  <inkml:trace contextRef="#ctx0" brushRef="#br0" timeOffset="210114.6872">4286 14085 716 0,'-4'-2'172'0,"1"1"2"16,0-1-117-16,2 2-17 0,5-1-10 16,1 2-7-16,3-1-9 0,4 3-6 15,3-4-3-15,1-2 1 0,4 1-2 16,-1-1 0-16,2-3-2 0,0 1-6 16,-2-3-11-16,1 0-12 0,-2 4-13 15,1-3-11-15,-1 1 76 0,-2 3-204 0,-2-1-133 16,-2 4-339-16</inkml:trace>
  <inkml:trace contextRef="#ctx0" brushRef="#br0" timeOffset="210657.6721">4368 14341 672 0,'-2'-3'161'0,"-2"-2"5"0,3 1-103 0,2-2-18 16,1-1-5-16,3-2-7 0,3 3-6 15,-2-3-5-15,2 1-4 0,2-2-2 16,0 0-4-16,2 3-3 0,-1 2-3 16,0 0-2-16,0 4-1 0,0 1-1 15,-1 2-1-15,0 4 0 0,-3 2-1 16,-1 0 1-16,-2 2-1 0,-2 2 1 16,0 2-1-16,-4-2 0 0,-1 3 0 0,-3 0-1 15,-2-2-2-15,0 2-1 16,-3-3 0-16,-2 3-1 0,0-3 1 15,0-1 0-15,0 0 1 0,0 1 1 0,1-3 1 16,1 1 1-16,1-4 3 0,4 0 0 16,1-3 2-16,1 0-1 0,4-2 1 15,3-1 0-15,1-1 1 0,3 0 0 16,2-2-2-16,2 2 0 0,2-1 1 16,-1-2-2-16,3 1 0 0,-1 2-1 15,-3-2-1-15,3 0 0 0,-2 1-1 16,3 0 1-16,-2 2-4 0,1-1-6 0,-2 1-16 15,3 4-21-15,-4-3-16 0,-2 3-51 16,-4-2-77-16,-2 1-125 0,0-1-254 16</inkml:trace>
  <inkml:trace contextRef="#ctx0" brushRef="#br0" timeOffset="211252.7498">2981 14991 622 0,'-2'0'142'16,"0"1"3"-16,-1 3-97 0,1-2-20 15,2 2-5-15,-2-1-2 0,4 3-1 16,-1 1-3-16,0 1-2 0,2-3 0 16,1 2 1-16,1-2-1 0,4-1-2 15,1-4-1-15,2-2-1 0,1-3-3 0,1-4-2 16,1-1-1-16,-1-1-2 0,0-1-2 15,-2-2 1-15,-1 3-1 0,-2-1 0 16,-3 4-1-16,-1-1 0 0,-2 2-1 16,-3 1 0-16,-1-1-1 0,-1 3-1 15,-1 0-2-15,-2-2-4 0,0 1-5 16,1 1-5-16,-3 1-6 0,3 0-4 16,-3 1-2-16,2 0-3 0,-1 2 0 15,0 0-3-15,0 3-3 0,1-1-80 0,-2 1-19 16,1-1-90-16,1 2-188 0</inkml:trace>
  <inkml:trace contextRef="#ctx0" brushRef="#br0" timeOffset="211937.4682">3207 14348 541 0,'-6'-4'134'15,"0"0"7"-15,-2 0-75 0,1 4-12 16,-3 0-4-16,0 4 0 0,-2 0-2 0,0 1-3 16,0 3-4-16,-2 1-5 15,3 3-5-15,1 0-7 0,2 2-5 0,5 1-7 16,1-2-4-16,3 2-3 0,0-3-2 15,3-1-2-15,1-2 0 0,2-5-1 16,1 0 0-16,1-3 1 0,2-4-1 16,-2-3 1-16,3-3-1 0,0-2 1 15,-1 0 0-15,0-3 0 0,0 0-1 16,-1-1 0-16,1 4 1 0,-1 1-1 16,-3 0 0-16,-3 1 0 0,1 4 0 15,0 2 0-15,-1 5 0 0,-1 0-1 0,1 2 1 16,0 3 0-16,2 5 0 0,-4 1-1 15,2 1 1-15,1 6 0 0,-3-2-1 16,-1 2-1-16,-1 1 0 0,0-1 0 16,-1 1-1-16,-1-2 0 0,-4-1 0 15,0-1 0-15,-2-1 1 0,2 0 1 16,-1-4 0-16,-1-2 0 0,1-3 1 16,2-3 0-16,1 0 1 0,2-3-1 15,-2-1 0-15,4 0 0 0,2 1-1 16,-1-4 1-16,2 3-1 0,4 0 0 0,0 1 1 15,4 0 0-15,0-1 0 0,2 2 1 16,3 3-2-16,-1-1-3 0,-1 0-10 16,0-1-12-16,1 1-15 0,-2 1-11 15,0 1-22-15,-1-2-109 0,-1-1-125 16,2 4-277-16</inkml:trace>
  <inkml:trace contextRef="#ctx0" brushRef="#br0" timeOffset="212409.2435">3029 15048 605 0,'-3'1'157'0,"-2"2"6"16,0 1-75-16,-3 4-30 0,4 3-13 16,-3 3-7-16,1 4-7 0,3 3-5 15,-1 2-4-15,0 6-4 0,1 0-1 16,-1 0-3-16,1 2-3 0,0-2-4 16,-1 0-2-16,2-3-2 0,0-6-2 15,1-2-1-15,2-3-4 0,1-4-7 16,0-5-13-16,2-4-12 0,-1-2-11 15,2-2-9-15,0-4-18 0,0-3-109 0,0-3-118 16,-1-4-271-16</inkml:trace>
  <inkml:trace contextRef="#ctx0" brushRef="#br0" timeOffset="212703.7924">2990 15082 537 0,'-1'-12'150'0,"0"-1"9"0,-1-1-23 15,1 0-75-15,2-1-13 0,1 0-5 16,1 0-5-16,5 3-7 0,0 1-5 16,1 1-3-16,3 4-4 0,3 1-1 15,1 3-3-15,1 3-2 0,0 0-2 16,0 6-3-16,-1-1-1 0,1 2-3 16,-3 0-1-16,-3 1-2 0,-2 1 0 15,-2 2 0-15,-3 1-2 0,-1-1 1 16,-6-2-2-16,1 3 0 0,-3-1-2 0,1 3 1 15,-7-4-1-15,-2 0 1 0,-3-1 0 16,0 1 1-16,-1-2 1 0,0-2 0 16,-4-3-3-16,4 0-4 0,2-1-7 15,0-4-14-15,3-2-17 0,2 1-9 16,4-2-21-16,3-2-110 0,1 1-125 16,7 1-285-16</inkml:trace>
  <inkml:trace contextRef="#ctx0" brushRef="#br0" timeOffset="213232.9325">3253 15291 669 0,'-6'-5'162'16,"-1"0"5"-16,2-1-97 0,3-2-28 16,3 2-11-16,4 0-10 0,-2 0-7 15,3 1-5-15,4 0-4 0,1 3 0 16,0-1-1-16,0 3 0 0,0 2-1 0,-1 0 0 15,-2 2 1-15,-5 2-1 0,0 2-1 16,-2 1 1-16,0 2-1 0,-5 0 0 16,0 0-1-16,-1 1 1 0,0-1-2 15,0-2 0-15,2 1 0 0,0-4-2 16,4 0-3-16,4 1-4 0,-3-1-4 16,4-1-5-16,4-1-5 0,0 0-4 15,0 1-4-15,1-2 0 0,-1-2 3 16,3 1 4-16,-6-1 4 0,1 0 5 0,-3-1 5 15,-2 1 4-15,0 2 4 0,-2-1 1 16,-2 3 1-16,-3 0 3 0,-1 4 2 16,-2 0 2-16,-3 4 2 0,-2 0 1 15,-3 4 0-15,-3-1-1 0,1 0-1 16,-2 0-3-16,3-2-2 0,2-5-3 16,1-4-8-16,5-1-4 0,4-5-11 15,3-4-14-15,3-4-111 0,2-2-115 16,6-3-277-16</inkml:trace>
  <inkml:trace contextRef="#ctx0" brushRef="#br0" timeOffset="213439.6954">3774 15051 787 0,'1'-6'189'0,"-1"2"1"0,0 1-121 15,0 0-24-15,0 0-16 0,1 0-13 16,1 0-9-16,0 3-6 0,2 0-8 16,1-1-11-16,0 2-18 0,1 0-18 15,1 3-21-15,-1 0-116 0,-1-1-134 16,0 6-301-16</inkml:trace>
  <inkml:trace contextRef="#ctx0" brushRef="#br0" timeOffset="213616.101">3732 15196 736 0,'2'2'169'0,"-1"-1"2"0,0 0-121 16,4-1-19-16,0 1-11 0,2-2-7 16,1 1-7-16,1-1-12 0,1-2-11 15,1 0-16-15,1 0-16 0,1-2-122 16,-1 3-132-16,3 1-313 0</inkml:trace>
  <inkml:trace contextRef="#ctx0" brushRef="#br0" timeOffset="214492.4698">4219 15119 702 0,'-5'-3'174'0,"1"1"5"16,0 0-110-16,3 1-17 0,0 1-9 15,2-2-12-15,4 0-10 0,0 1-10 16,2-2-5-16,6 1-4 0,0-2 0 16,4-1-3-16,4 0-11 0,1 3-19 15,1-3-19-15,1 0-18 0,-4 0-117 16,1 0-135-16,-1 3-304 0</inkml:trace>
  <inkml:trace contextRef="#ctx0" brushRef="#br0" timeOffset="214966.2612">4551 14934 695 0,'-5'-7'168'0,"2"0"3"16,2-2-90-16,2 2-42 0,5 1-15 16,4 1-7-16,2-2-6 0,3 3-5 15,3 2-2-15,1 0-2 0,-1 3 0 16,-1-1-1-16,-1 0 1 0,-3 3-1 15,-4 0 1-15,-4 1-1 0,-2 2 1 0,-2 0 1 16,-2 4-1-16,-3 1 1 0,-2 2 0 16,1 2-1-16,-1 0-1 0,2 2 0 15,-1-1 0-15,4-1-1 0,1-2 0 16,3-2 0-16,0 0 0 0,3-3-1 16,-1-1-1-16,3-1-2 0,0 0-2 15,1-2-2-15,1-1-3 0,-1 0-1 16,1-1-1-16,0 1 1 0,-2-3 3 15,1 1 0-15,-3 0 3 0,-2 2 3 16,-3-1 1-16,-2 2 2 0,-4 1 0 0,-1 2 0 16,-4 0 0-16,-2 2 1 0,-2 1 0 15,0 1-1-15,-2 0 0 0,-1 1-3 16,-1 0-8-16,2 2-13 0,2-1-14 16,-2 2-126-16,1 0-130 0,3-1-320 15</inkml:trace>
  <inkml:trace contextRef="#ctx0" brushRef="#br0" timeOffset="220043.716">9182 12178 526 0,'0'-1'115'16,"1"-1"0"-16,4 3-81 0,0-2-26 16,5 2-5-16,0-1-1 0,2 1 0 15,3 0-1-15,3-1 0 0,2 1 1 16,3 1 2-16,1-2 2 0,6 1 1 0,2-1 0 16,2 0 1-16,1-1-1 0,2-1 0 15,2 0-2-15,4 2-1 0,3-1-2 16,1 0-1-16,6 1 0 15,2 0 0-15,6 0-1 0,2-2 1 0,1-1 0 16,7 0 0-16,1-1 2 0,3 3 1 16,3-1 0-16,0-1 2 0,7 1 0 15,3 2 0-15,0-3-1 0,5 3 0 16,4-2-1-16,4-2-1 0,1 2-1 16,6 3-1-16,1-3 0 0,3-1 0 0,0-2-1 15,5 3 1-15,-1 1-1 0,2-4 0 16,3 0 1-16,4 2-1 0,2 1 1 15,3-4 0-15,-1 1-1 0,1 1 1 16,7 2 0-16,-1-3 0 0,-4 1-1 16,0 3 1-16,1 1-1 0,0 1 0 15,1-3 1-15,-3 2-1 0,-1-3 1 16,-2 1-1-16,1-1 0 0,-2 1 0 0,1-5 1 16,-3 0-1-16,-4 1 0 0,1 1 0 15,-4-2 0-15,-3-3 0 0,-5 1 1 16,-3 0-1-16,-3 2 0 0,-6-3 0 15,-6 1 0-15,-4 1-1 0,-7 3-4 16,-5-1-11-16,-6 2-5 0,-8-2-113 16,-7-2-108-16,-11 0-273 0</inkml:trace>
  <inkml:trace contextRef="#ctx0" brushRef="#br0" timeOffset="220791.8341">10647 11877 405 0,'-1'-19'109'0,"1"2"5"16,-3 3-21-16,2 1-55 0,1 4-3 15,-1-1 3-15,0 4-1 0,-1 1-2 16,1 2-4-16,1 2-4 0,1 5-1 16,1 3-1-16,1 4-1 0,3 9-3 0,2 7-1 15,0 11 0-15,1 7-1 0,-2 5-4 16,-1 4-4-16,-2 4-4 0,-4-2-2 15,-2 0-2-15,-3-1-2 0,1-1-7 16,2 3-13-16,2-1-16 0,1-3-122 16,4-2-9-16,0-3-111 0,2-10-221 15</inkml:trace>
  <inkml:trace contextRef="#ctx0" brushRef="#br0" timeOffset="225008.8813">10569 12854 518 0,'-6'6'128'15,"-2"1"5"-15,1-4-76 0,1 1-14 16,2-2-7-16,2 0-4 0,-1 0-4 16,2-1-4-16,0 1-2 0,1-2-1 15,0 0-2-15,0 0-3 0,1-3-2 16,1 1-2-16,2-6-2 0,0 0-2 0,1-3 0 15,2-3-1-15,0 1-1 16,1-6 0-16,-1 2 0 0,-1 0-2 0,-1 2 0 16,0 1-2-16,-3 1 0 0,1 1-1 15,-3 5 0-15,1 1 0 0,-1 2 0 16,1 0 0-16,-1 3-1 0,0 1 0 16,0 1 1-16,1 1-1 0,-1-1 1 15,0 1-1-15,0 1 1 0,0 0 0 0,0 1 0 16,0-2 0-16,0 2 0 0,0-1 0 15,0-2 1-15,0 0 2 16,0-1 5-16,0 0 1 0,0-1 2 0,0-2 0 16,0 0 1-16,-1-1 0 0,1-1-3 15,-1-1-3-15,1 2-2 0,-1-1-1 16,1 2-1-16,0-1 0 0,0 3-2 16,0 1 1-16,0 1-2 0,1 3 0 15,0 2 0-15,2 4 1 0,0 6-1 16,1 0 1-16,2 4-1 0,0 4 1 15,2-1 0-15,-1 4 0 0,0 0-1 16,1-4 0-16,2 5 0 0,-1-1 1 0,2 0-1 16,-2-2 0-16,-2-5 0 0,-1 0 1 15,1-3-1-15,-5-3 0 0,-2-3-1 16,-2-5-2-16,-1 2-1 0,-1 1-2 16,-4-5 0-16,-3-1-1 0,-4 1 0 15,-2-2 1-15,0 1 2 0,-2-1 1 16,1 1 1-16,1 0 2 0,1 0-1 15,2-2 1-15,3-1 1 0,2-1-1 0,0 0 0 16,3-1 1-16,2 0-1 0,3 2 1 16,2-2-1-16,3 2 1 0,1 0 0 15,3-2-1-15,5 5 1 0,-1-3 0 16,1-3 0-16,6 3 0 0,0-1-1 16,6 0 1-16,2 0 0 0,2-4-1 15,3 1 0-15,4 2-4 0,2-2-15 16,1 0-20-16,1-2-21 0,-2 0-120 15,0-3-136-15,3 0-322 0</inkml:trace>
  <inkml:trace contextRef="#ctx0" brushRef="#br0" timeOffset="225971.8032">12184 12155 507 0,'2'-5'124'0,"-1"-2"5"0,-1-2-75 16,1-1-11-16,0-1-2 0,-1-2-3 16,0-4-3-16,0-4-3 0,0-1-2 15,-1-5-4-15,1 0-3 0,0-1-4 16,1 3-4-16,-1 4-3 0,1 4-3 0,1 4-2 15,0 4-1-15,-1 4-2 0,2 7 0 16,-2 2-2-16,1 5 0 0,2 6-1 16,1 2 0-16,1 6 1 0,0 3-2 15,4 2-2-15,5 0-6 0,1 2-6 16,1-1-12-16,4 0-8 0,1-2-16 16,1-1-117-16,-3 0-120 0,-3-1-290 15</inkml:trace>
  <inkml:trace contextRef="#ctx0" brushRef="#br0" timeOffset="227756.6031">11097 12764 432 0,'23'-30'120'0,"0"6"8"15,-3 4-33-15,-3 4-39 0,-1 5-10 16,-5 5-4-16,-4 5-6 0,-3 5-6 0,-9 3-6 16,-6 0-5-16,0 12-3 0,-4 4-2 15,-3 8-2-15,-3 5-1 0,-2 7-1 16,-2 7-2-16,3 8 0 0,-6-3-2 16,-3 0-2-16,-5-1-2 0,0-1-5 15,2-4-7-15,3-6-10 0,3-7-7 16,7-6-12-16,6-6-11 0,11-4-109 15,1-12-113-15,6-4-266 0</inkml:trace>
  <inkml:trace contextRef="#ctx0" brushRef="#br0" timeOffset="228184.3611">11152 13124 615 0,'-3'-8'142'0,"2"0"4"15,1-1-101-15,2 1-11 0,2-1-4 16,0 2-4-16,2-1-5 0,4 5-4 16,1 2-5-16,-1 1-3 0,1 2-2 15,1 2-2-15,1 2-2 0,0 0-1 16,-4 3 0-16,0-2-1 0,0 4 1 15,-3 1 0-15,-3 0 0 0,-3 4 1 0,-3 0 1 16,-5 1 0-16,-3 2 0 0,-6 0 0 16,-5 1 0-16,-1 1 1 0,0-3-1 15,-1 2 2-15,3-1 1 0,3-1 3 16,5-5 1-16,4-2 1 0,3 0 0 16,2-4-1-16,4-2-2 0,0-1-2 15,3-2-3-15,3 1-1 0,5-2-1 16,2-1 0-16,7 0 0 0,6-1-1 15,1-2 1-15,4 1-1 0,6-3-2 16,4 0-10-16,0-1-13 0,1-1-15 0,-3 1-12 16,1-1-15-16,0 3-114 0,-6 0-124 15,-2 3-276-15</inkml:trace>
  <inkml:trace contextRef="#ctx0" brushRef="#br0" timeOffset="229121.3419">12582 12721 488 0,'-1'-8'120'15,"0"0"6"-15,0-2-71 0,1-2-12 16,-1 0-5-16,-2-3-3 0,1 1-4 16,-2 0-2-16,0-2-2 0,1 2-1 15,0 2-1-15,1 2-2 0,0 4 0 0,1 0-3 16,1 4-4-16,1 3-3 0,1 1-2 16,0 6-4-16,-1 1-2 0,2 4-2 15,-1 5 0-15,-1 3 0 0,1 2-1 16,-2 5-1-16,1-2 0 0,-1 1 1 15,1-1-1-15,0-1 0 0,2-3 0 16,-1-1 0-16,2-6 0 0,-2 1 0 16,1-4 0-16,-2-2-1 0,0-3 1 0,-1 1 0 15,-2-5-1-15,1 1 1 0,-1-3-1 16,0-1 1-16,-2 0-1 0,-1-1-1 16,0-1 1-16,2-1-1 0,-6 1 0 15,1-1 0-15,-2 1 0 0,0-1 1 16,1 1-1-16,0 1 1 0,0-1-1 15,2 1 1-15,1 1 0 0,2 0 1 16,0 0-1-16,3 0 1 0,1 0-1 16,1 1 1-16,2 1-1 0,2-1 1 15,2-1-2-15,3 2 2 0,3 0-1 0,4-1 0 16,2-1 0-16,2-1 1 0,6-2-3 16,6-1-5-16,0 1-12 0,2-1-12 15,7-1-12-15,3 0 72 0,2-1-198 16,-4 1-134-16,1 0-336 0</inkml:trace>
  <inkml:trace contextRef="#ctx0" brushRef="#br0" timeOffset="230341.4493">14537 12110 550 0,'0'-24'130'0,"2"0"3"0,-4-6-85 15,2 0-16-15,2-3-6 0,-1 2-3 16,0 4-2-16,0 5 1 0,-1 4 0 15,2 5 2-15,-1 7-2 0,0 5-1 16,-1 4-4-16,1 4-3 0,0 5-5 16,2 9-3-16,-1 5-4 0,2 4 1 0,0 5 0 15,-1 0-2-15,1 2 0 0,1 1-2 16,0-5-8-16,-2-1-15 0,2-2-22 16,0-3-115-16,0-1-128 0,3-4-310 15</inkml:trace>
  <inkml:trace contextRef="#ctx0" brushRef="#br0" timeOffset="231015.8465">14629 12609 606 0,'0'-2'138'0,"-1"-2"3"16,1 2-95-16,0 1-22 0,1-2-7 15,3 2-3-15,1 1-3 0,5 0-2 16,2-1-1-16,1 1 1 0,3 1-1 15,3 0-1-15,-2 2 0 0,-1-1 0 16,-4 0 0-16,-2 2 1 0,-4 1 2 16,-4-1 2-16,-3 2 2 0,-6 0 1 15,-2 0-1-15,-2 3-1 0,-1-1-2 0,-2 2-3 16,1 0-4-16,1 0-2 0,6-1-1 16,-1 2-1-16,6 0 0 0,2 0 0 15,4 1 0-15,3 0 0 0,4 1 0 16,0-2 0-16,4 2 0 0,0-2 0 15,0-2 0-15,0-1 0 0,-3 0 0 16,-4 0 0-16,1-1 1 0,-4-2-1 16,-2 1 0-16,-3-1 1 0,0 0-1 15,-1-2 1-15,-1 0 0 0,-3 1 0 0,0-2 1 16,-3 3 0-16,0 1 1 0,-4 1-1 16,-2 3 1-16,0-1-1 0,0 1 0 15,-3 3-1-15,0-1-1 0,-1 1-4 16,1 0-10-16,0 2-14 0,0 2-15 15,-3 2-89-15,1 2-39 0,-2 3-113 16,-5 0-232-16</inkml:trace>
  <inkml:trace contextRef="#ctx0" brushRef="#br0" timeOffset="238175.6518">6326 14128 406 0,'8'-10'110'0,"-2"2"6"0,-2 1-37 16,-3 0-26-16,-1 3-9 0,-2-1-2 16,-2 0-3-16,-1 2-1 0,0 1-4 15,-2-1-3-15,-3 2-3 0,-1 4-5 16,-1 1-3-16,-2 4-4 0,1 2-2 16,-2 3-4-16,2 4 0 0,0 0-1 15,4 2 0-15,2-1-1 0,3-1-1 16,2 0-1-16,4-1-2 0,0-2-1 15,3-2-1-15,2-2-1 0,2-3 0 16,2-2 0-16,1-5 0 0,2-5 1 0,0-5-1 16,2-1 0-16,-1-4 0 0,1-3 0 15,-1-2 0-15,-1-3-1 0,-2 1-1 16,-2 2 1-16,-1-1-1 0,-3 2 1 16,-1 5-1-16,-1 3 0 0,-2 3 0 15,0 6 0-15,2 3-1 0,-1 4 1 16,1 4 0-16,-1 2 0 0,2 3 1 15,-2 2 0-15,1 1-1 0,0 2-3 16,-2-2-10-16,2 0-12 0,1 3-10 0,0-3-17 16,1-1-112-16,0-4-124 0,1-1-283 15</inkml:trace>
  <inkml:trace contextRef="#ctx0" brushRef="#br0" timeOffset="238542.5495">6530 13842 585 0,'7'-9'132'0,"3"3"3"16,1 6-95-16,1 6-13 0,4 9-1 15,0 7 0-15,4 8 1 0,1 7 0 16,-4 6-1-16,-2 4-1 0,-3 0-3 15,-7 2-5-15,-6 2-4 0,-6-1-5 16,-4 1-10-16,-5 3-19 0,-2 0-23 0,-5 5-119 16,1 0-130-16,1-1-319 0</inkml:trace>
  <inkml:trace contextRef="#ctx0" brushRef="#br0" timeOffset="243312.8184">7418 14101 566 0,'-15'-7'149'0,"3"2"7"16,1 0-66-16,4 1-32 0,1 2-16 15,3-3-9-15,3 0-8 0,3 0-7 16,4 0-6-16,3 2-3 0,2-2-2 15,3 0-2-15,2 1 0 0,5 3-1 16,0-1-1-16,0-2-2 0,1 0 0 16,1 1 0-16,1 1-1 0,0 2 1 15,-4-2-1-15,-1 2 1 0,1 0-1 16,-4 2-1-16,-2 0 1 0,-5-1-1 16,-4-1-1-16,-1 1 1 0,-5 3 0 0,-5-1 0 15,-3 0 1-15,-1 3-1 0,-2 1 1 16,-4 2 0-16,-2 1-1 0,-4 2-2 15,2 1 0-15,-3 3 0 0,-2 1 0 16,1 2 0-16,0-2 0 0,3 1 1 16,3-2 1-16,1-1 0 0,4-2 1 15,3 0-1-15,3-3 0 0,5-1 1 16,1-1-1-16,2-2 0 0,5-1 1 16,0-3 0-16,1-1-1 0,5 2 1 15,-1-3 0-15,3-1 0 0,1-2 1 0,-1 1-1 16,3-2 0-16,-1 0 0 0,1 1 0 15,2 1 0-15,-2 1 1 0,2 1-1 16,1 1-1-16,-4 3-4 0,-3 1-8 16,-1 0-10-16,-4-1-6 0,-1-1-8 15,-3 2-17-15,-4-1-110 0,0-3-114 16,-3-2-270-16</inkml:trace>
  <inkml:trace contextRef="#ctx0" brushRef="#br0" timeOffset="243642.8076">7233 13851 574 0,'-5'-19'141'16,"-2"4"5"-16,3 5-87 0,1 5-15 16,1 8-13-16,1 5-6 0,1 10-5 15,-1 7-5-15,3 7-3 0,1 9-3 16,-1 5 2-16,2 4-2 0,-2 2-1 16,0 0-2-16,-4 0-3 0,1-2-1 15,-1-1 0-15,0 0-1 0,0-4-3 0,1 1-7 16,3-7-12-16,1-2-9 0,0-5-19 15,3-7-111-15,1-8-121 16,2-2-284-16</inkml:trace>
  <inkml:trace contextRef="#ctx0" brushRef="#br0" timeOffset="243919.957">7962 13892 639 0,'-4'-4'155'0,"2"4"3"16,-1 4-81-16,1 6-37 0,0 4-10 16,0 7-4-16,0 6-2 0,2 4-1 15,0 4-1-15,0 2 1 0,0 1-4 16,2 0-2-16,1-1-5 0,-1-2-4 15,2 0-2-15,0-1-5 0,0-2-9 16,1 0-16-16,0-2-20 0,-1-3-22 16,0-1-117-16,0-3-137 0,3-6-314 15</inkml:trace>
  <inkml:trace contextRef="#ctx0" brushRef="#br0" timeOffset="245172.3174">8566 13976 565 0,'7'-5'138'0,"-2"1"7"16,-4 0-82-16,2 1-14 0,-2 2-7 16,-1 0-6-16,-1 1-7 0,0 1-5 15,-3 2-6-15,0 2-5 0,-1-1-3 16,-3 4-2-16,-2 2-3 0,-4 1-1 15,0 3-1-15,-3 2-1 0,-4 1 0 16,-4 2-1-16,0-2 0 0,-1 1-1 16,-1-2 1-16,1 0 1 0,3-2-1 15,3-5 1-15,6 0 0 0,4-3 0 16,4-1 0-16,4-1-1 0,6-2 0 16,2-1 0-16,3 1-1 0,3 0 1 15,3-1 0-15,2 1-1 0,3 0 1 16,0 0-1-16,1 1 0 0,1-1 1 0,-1 1-1 15,1-1-1-15,-2 1-8 0,-1-1-13 16,-2 2-11-16,-2 2-21 0,-1 1-114 16,-5 1-127-16,2 3-299 0</inkml:trace>
  <inkml:trace contextRef="#ctx0" brushRef="#br0" timeOffset="245469.9882">9075 13929 457 0,'3'-45'129'0,"-3"1"6"0,1 6-20 0,-1 8-62 15,-1 7-6-15,-2 4-5 0,1 7-5 16,0 3-7-16,-1 7-6 0,-1 2-5 15,1 4-6-15,-1 5-5 0,2 5-3 16,0 3-2-16,1 6-2 0,2 3 0 16,2 5 0-16,1 2-1 0,0 0 0 15,3 0-2-15,0 0-4 0,1 0-7 16,4-2-8-16,-4-2-9 0,3-3-13 16,1-3-52-16,-2-2-63 0,-1-5-103 15,-3-2-229-15</inkml:trace>
  <inkml:trace contextRef="#ctx0" brushRef="#br0" timeOffset="245700.8577">9001 14209 619 0,'-8'-1'155'16,"2"0"6"-16,1-1-89 0,3 0-22 0,4 0-8 15,2-1-6-15,2-1-8 0,3 2-8 16,3-3-5-16,0 0-2 0,3 0-2 15,3 0-2-15,3-1-2 0,4 0-2 16,5 0-2-16,2-1-2 0,6 1-3 16,1 1-9-16,2-2-11 0,-2 4-16 15,-1-1-11-15,-8 2-19 0,-1 0-111 16,-9 2-121-16,-1 3-277 0</inkml:trace>
  <inkml:trace contextRef="#ctx0" brushRef="#br0" timeOffset="246165.4715">9162 14349 603 0,'-6'-3'143'16,"1"0"4"-16,2-2-92 0,1 1-21 0,4 0-8 15,0 3-5-15,3-1-5 0,0 0-5 16,4 2-3-16,0 0-2 0,2 2-1 15,0-2 0-15,0 2-2 0,2 2 0 16,0 2-1-16,-1 0-1 0,-1 0 0 16,0 2-1-16,-2 0 1 0,0 1 0 15,-3 0-1-15,-3 0 1 0,-1 2 1 16,-5 0-1-16,-2 1 0 0,-3 3 0 16,-3 1 0-16,-4 1 0 0,-2 2 0 0,-2-1-1 15,1-1 2-15,-3 1-1 0,4-3 3 16,0 0 1-16,2-4 2 0,3-3 1 15,2 0-1-15,5-1 1 0,2-2-1 16,3-1-1-16,1-2-2 0,5 1-2 16,1-1 0-16,3 0 1 0,4-2 0 15,0 0 0-15,5-1 0 0,3-1 1 16,0-1-1-16,3 0-1 0,1-3 0 16,-1 1 0-16,2 0-1 0,-4 1 0 0,0 0-1 15,-2 1 0-15,-1-1 1 0,-3 3-1 16,-1 1-1-16,-5-3 0 0,-1 2-3 15,-3 1-5-15,-1 0-7 0,-4 0-7 16,0 0-7-16,-2 0-9 0,0 0-18 16,-3 1-109-16,0-1-116 0,-1 4-281 15</inkml:trace>
  <inkml:trace contextRef="#ctx0" brushRef="#br0" timeOffset="246890.055">6281 15080 507 0,'-1'-12'143'0,"-2"-2"8"0,0 3-32 0,2 4-53 16,0 2-13-16,1 4-11 0,0 1-5 16,1 6-7-16,0 3-4 0,2 5-4 15,-2 2-3-15,-1 4 0 0,2 3 0 16,-3 3-3-16,0 1-3 0,-2 2-4 16,1-1-2-16,-2 2-3 0,0 0-2 0,0-2-2 15,1-1-5-15,2-3-7 16,1-5-15-16,1-2-17 0,0-4-11 0,3-5-17 15,1-4-113-15,1-3-126 0,-1-2-281 16</inkml:trace>
  <inkml:trace contextRef="#ctx0" brushRef="#br0" timeOffset="248332.7071">6272 15112 531 0,'-7'-11'130'16,"1"-1"5"-16,1 1-78 0,2-2-16 16,2-1-7-16,2 0-5 0,5 1-4 15,1-1-4-15,4 0-4 0,2 0-1 16,4 2-2-16,1 1-2 0,0 2-2 16,4 1-2-16,-1 1-1 0,1 5-2 15,-1 2-2-15,-1 1 0 0,-3 2-2 16,-1 2 0-16,-4 2 0 0,-2 0-1 15,-3 2 1-15,-2 1 0 0,-2 1-1 0,-3 1 1 16,-2-1 0-16,-1 1 0 0,-3 0-2 16,-3 1 0-16,-1-1-2 15,-2-1-1-15,-3 0-2 0,1 0 1 0,-2-2-1 16,0-1 2-16,2-2 0 0,3 0 1 16,1-3 2-16,2-2 1 0,4-1 0 15,2 0 0-15,3-1 0 0,3 0-1 16,-1-2 1-16,6 2-1 0,1-3 1 15,-1 2 0-15,5-1 0 0,1 1 0 0,-1 0 0 16,2-1 0-16,-1 1 0 0,0 3 0 16,-2 0 0-16,-1 2-1 0,-1-1 1 15,-2 0 0-15,-2 3-1 0,-2 1 1 16,0 1 0-16,-2-1 0 0,-1 2 0 16,-2 0 1-16,-1 1-1 0,-3 1 2 15,0 0-1-15,-2 0 1 0,0 0 0 16,-2 2 0-16,-2 0 0 0,-1 3 0 0,-3-2 0 15,0 1-1-15,-2 2 1 0,-1-5-1 16,-1 0 0-16,4-1 0 0,-3-4 0 16,1-3-3-16,0 0-7 0,3-4-8 15,2-1-9-15,3 0-15 0,-1-4-7 16,4-5-107-16,3-4-111 0,3-3-256 16</inkml:trace>
  <inkml:trace contextRef="#ctx0" brushRef="#br0" timeOffset="248553.5698">6423 14895 541 0,'7'-5'125'0,"1"1"2"15,1 2-84-15,2 4-14 0,2 2-7 16,2 2-1-16,0 4 0 0,1 4 1 16,1 1 1-16,2 6 2 0,1 3 0 15,0 1-1-15,-3 3-4 0,2 2-3 16,-2-2-4-16,-3 0-4 0,-4 0-4 0,-7-2-1 15,-3 2-1-15,-3-1-2 0,-5 0-1 16,-4-2-4-16,-1-1-9 0,-1-2-9 16,-1-1-10-16,4-5-18 0,-1-3-110 15,1-3-120-15,6-1-278 0</inkml:trace>
  <inkml:trace contextRef="#ctx0" brushRef="#br0" timeOffset="249627.8914">8273 15118 401 0,'-2'-16'113'0,"-2"-2"8"0,0-2-18 15,-1 1-50-15,2-1-8 0,-2 2-3 0,1-1-1 16,1 4-3-16,0 4-5 0,1 3-4 15,0 3-4-15,1 3-4 0,1 2-4 16,1 6-3-16,-1 5-1 0,2 3-2 16,-1 6-1-16,3 2-1 0,-3 5 0 15,0 1-1-15,-1 0-2 0,0-2-2 16,0 1-1-16,-2-1-1 0,-2 1-1 16,1-3-1-16,0-1-3 0,1-3-8 15,1-2-13-15,2-2-9 0,2-2-17 16,2-6-26-16,0-3-91 0,1-2-113 15,1-1-247-15</inkml:trace>
  <inkml:trace contextRef="#ctx0" brushRef="#br0" timeOffset="250100.6406">8454 15075 689 0,'-2'-8'158'0,"-2"-3"2"15,2 2-113-15,3 2-14 0,2 0-9 16,1 1-5-16,3 0-4 0,4 1-4 16,2-1-2-16,2 1-2 0,3-1 0 15,2 1-2-15,2-1 0 0,0 1-2 16,1 4 0-16,0 0-1 0,1 2-1 15,-4 0-1-15,-1 2 1 0,-3 2-1 0,-4 1 0 16,-3-1 1-16,-6 2-1 0,-2 0 0 16,-2 2 1-16,-4 1-1 0,-3 0 0 15,-2 1 0-15,-1 1-1 0,-4-2 0 16,1 2 0-16,-5 0 0 0,2 2 0 16,0-2-1-16,0 0 2 0,2 0-1 15,2 2 1-15,2-3 0 0,2 0-1 16,3-3 1-16,2 0-1 0,2-2 1 15,2-2-1-15,2-1 0 0,2 0 1 16,2-1 0-16,1-1 0 0,2 1 0 0,3-1 0 16,3 0 0-16,0-1 0 0,0 1 0 15,5-1 0-15,1 1 0 0,0-1-2 16,-3 0-6-16,0 2-10 0,1-1-13 16,-3 0-11-16,-2 3-15 0,-3-2-113 15,-1 1-122-15,-2 3-276 0</inkml:trace>
  <inkml:trace contextRef="#ctx0" brushRef="#br0" timeOffset="250520.0179">8953 15010 481 0,'0'-29'140'0,"0"1"6"0,-1 3-2 16,1 3-94-16,0 5-15 0,1 3-8 16,0 5-3-16,-1 0-5 0,0 4-5 0,1 5 0 15,-1 4 3-15,0 6 1 0,-1 6 1 16,0 4-2-16,-1 10-2 0,-1 3 0 16,3 5-1-16,-4 1-5 0,1 1-2 15,-1 1-3-15,2 2 0 0,-2-3-2 16,1-3-1-16,-3-4-6 0,5 0-13 15,1-2-17-15,3-6-15 0,-1-6-127 0,0-7-136 16,5-1-324-16</inkml:trace>
  <inkml:trace contextRef="#ctx0" brushRef="#br0" timeOffset="251479.8296">7935 15123 427 0,'5'-5'114'0,"2"-1"6"16,-2 1-45-16,1 0-27 0,0-1-8 16,1 1-6-16,-3 0-3 0,1 0-4 15,-1 2-2-15,-2 0-1 0,1 1 0 16,-3 2 0-16,1-2 0 0,-1 2 0 15,0 2 0-15,0-2-2 0,-1 0-3 0,0 1-3 16,-1-1-5-16,0 1-2 0,-2 2-3 16,2-1-3-16,-3 0-1 0,0 3-1 15,0 0-1-15,-1 1 1 0,-1 2-1 16,-3 0 0-16,0 2 0 0,-3 0 0 16,-3 0 1-16,-1 1-1 0,-4 1 0 15,1-1 0-15,1 0 0 0,0 0 0 16,5-1 0-16,2-2 0 0,5 1-1 15,2-2 0-15,4 1 1 0,2-2-1 16,4 0 0-16,0 0 1 0,2 0-1 0,4 0 0 16,2-1 1-16,1 1 0 0,4-2-1 15,-1 1 1-15,1-1 0 0,0-1-3 16,2 1-6-16,-3-2-9 0,0 2-11 16,-1-1-11-16,1-1 84 0,-3 0-211 15,1 2-133-15,-3 0-346 0</inkml:trace>
  <inkml:trace contextRef="#ctx0" brushRef="#br0" timeOffset="252181.0482">7281 15040 373 0,'-1'-16'107'0,"-2"-3"8"16,1 1-26-16,-1-2-25 0,1 2-11 0,-2 0-4 15,1 0 1-15,0 5 1 0,-1 2-2 16,1 1-1-16,-2 0-2 0,2 5-4 16,1 1-5-16,1 1-7 0,-2 3-8 15,2 3-6-15,0 3-5 0,1 5-4 16,-3 2-3-16,1 8-2 0,-1 3-1 15,1 5 0-15,0 0-1 0,-1 3-3 16,2-1-9-16,1-3-14 0,1-4-13 16,0-3-9-16,3-4-19 0,1-3-109 15,2-7-2-15,3-2-93 0,0-1-175 0</inkml:trace>
  <inkml:trace contextRef="#ctx0" brushRef="#br0" timeOffset="252441.1922">7561 14928 562 0,'-1'0'132'0,"-1"3"3"16,-2 1-88-16,-1 4-8 0,-2 5-5 16,-2 2-2-16,1 5-1 0,-3 2-3 15,-3 2-1-15,0 2-4 0,-1 1-3 16,-2-1-4-16,-2-1-3 0,1 0-4 15,-3-1-2-15,0 2-2 0,0-3-2 16,2-1-1-16,-1-1-1 0,3-1-1 16,2-1-8-16,3-3-9 0,4-2-13 0,1-3-15 15,4-1-47-15,2-3-75 0,2-2-114 16,1-5-244-16</inkml:trace>
  <inkml:trace contextRef="#ctx0" brushRef="#br0" timeOffset="252896.1954">7474 15376 611 0,'-3'-2'148'0,"-2"1"6"15,1-2-93-15,1 2-14 0,0 0-6 16,2-2-6-16,0 2-6 0,2 1-7 15,0-1-7-15,2-1-4 0,1 2-5 16,1-2-2-16,1 4-3 0,3-1 0 16,0 2 0-16,-1 1 0 0,1 2-1 0,-2-1 1 15,0 4 0-15,-2-2 0 0,0 4-1 16,-1-1 1-16,-3 1 0 0,-1 2 0 16,-1 1 0-16,-2-1 0 0,-1 2 0 15,-3 0 0-15,-1-2 0 0,-1 2-1 16,0 0 1-16,-2-2 0 0,-2 3-1 15,0-3 1-15,-1 0-1 0,2-1 1 16,1 0 0-16,1-3 0 0,3-2 0 16,2-1 0-16,5-1 0 0,1-1 0 0,2 0-1 15,0-1 1-15,3 0-1 0,3-1 0 16,1 1 1-16,-2-3-1 0,6 0 1 16,-1 0-1-16,3-2 1 0,-1 2-1 15,1-1 0-15,-1-1 1 0,2-1-3 16,0 2-5-16,0 0-11 0,1 1-14 15,0 0-10-15,2 2-19 0,1 1-113 16,-1 0-123-16,-1 5-283 0</inkml:trace>
  <inkml:trace contextRef="#ctx0" brushRef="#br0" timeOffset="253610.766">9569 14960 526 0,'9'-12'134'0,"-3"2"7"15,-3 1-64-15,1 3-26 0,-3 3-9 16,2 0-6-16,-2 2-5 0,0 2-2 16,-2 2-3-16,0 1-4 0,-3 3 0 15,0 0-1-15,0 4-2 0,-4 2-2 0,-2 3-3 16,-2 3-2-16,-3 2-4 0,-2-1-2 16,-3 2-2-16,-6-1-2 0,-1-1 0 15,-1-2-1-15,-1-3 0 0,3-2 1 16,1-2 0-16,4-1 0 0,5-2 0 15,4-2 0-15,5-1 0 0,3-2-1 16,4 2 0-16,2-1 0 0,3 1-1 16,3 0 0-16,3 0 0 0,1-2 1 15,5 1 0-15,3 0-1 0,1-2 1 0,2-1 0 16,0 0-3-16,0-1-7 0,2 0-13 16,-3-1-15-16,0 1-12 0,-2 1-20 15,-2-2-111-15,-2 1-127 0,2 4-280 16</inkml:trace>
  <inkml:trace contextRef="#ctx0" brushRef="#br0" timeOffset="254128.5343">10070 15182 558 0,'3'-6'130'15,"-2"-2"4"-15,-1 0-87 0,0-1-12 16,-1 0-3-16,-1-2-1 0,0-2 0 16,1-2-2-16,-1-1-3 0,0-2-1 15,-2-2-2-15,1 1-5 0,-1 0-4 0,0 2-1 16,1 3-2-16,0 4 1 0,1 2-1 16,0 4-2-16,1 2 0 0,1 2-2 15,1 5-1-15,1 3-1 0,0 3-3 16,2 2 0-16,-1 4 0 0,2 3 1 15,0 2 0-15,-1 0 1 0,0 0 0 16,-2-2-1-16,1-1 1 0,-1 0-1 16,0-4-1-16,-2-1 0 0,2-2-1 15,-2-1 0-15,-2-1 0 0,0-1 0 0,-3-2 1 16,0 0-1-16,-2 2 0 0,-1-1 0 16,-3 1 0-16,0-3 0 0,-1 1-1 15,-1 0 1-15,2-3 0 0,-2 0-1 16,4-4 1-16,0 0 0 0,3 0 1 15,3-2 0-15,2 2 0 0,-1 0 0 16,3 0 0-16,1 0-1 0,3 0 1 16,2 1-2-16,0 3 1 0,4-3 0 15,4 0 0-15,3-1 0 0,2 0 0 0,2-1 0 16,3-3 0-16,4 0 0 0,1 1-2 16,0-1-5-16,-1 2-11 0,-1 0-13 15,-1 2-15-15,-5 3-18 0,-2 1-56 16,-7 0-64-16,-4 3-112 0,-4-2-231 15</inkml:trace>
  <inkml:trace contextRef="#ctx0" brushRef="#br0" timeOffset="255061.3186">6290 16162 558 0,'-4'-4'136'0,"1"0"4"0,1 1-83 16,2 0-16-16,2 2-10 0,1 1-5 16,3 4-2-16,4-1-2 0,1 6 0 15,3 2 3-15,0 2 1 0,1 6 0 16,0 2-3-16,0 2-2 0,-3 1-3 16,1 1-3-16,-3-1-3 0,-1 2-3 15,-2 0-2-15,-2-3-2 0,-3 3-1 0,0-1-1 16,-5 2-1-16,-2-1 0 15,-3-1-1-15,-2-2 0 0,-5-1 0 0,-2-4 0 16,-3-2 0-16,0-3 0 0,-2-4 0 16,1-4 0-16,1-4 0 0,3-1 2 15,1-4 0-15,4-4 1 0,2-3 0 16,5-6 0-16,3-3-1 0,3-4 1 16,5-5-2-16,5-3-1 0,4-1-1 0,3-3 1 15,3 3-1-15,3-1 0 0,3 2 0 16,1 2 0-16,1 2 0 0,0 1-1 15,-2 4 0-15,-2 2-3 0,-2 3-4 16,-2 2-10-16,-1 2-10 0,-1 3-11 16,-2 4-8-16,-4 0-9 0,2-1-14 15,-4 4-106-15,-3 0-111 0,-4 0-270 16</inkml:trace>
  <inkml:trace contextRef="#ctx0" brushRef="#br0" timeOffset="255280.681">6594 15847 578 0,'-1'-5'136'16,"-1"2"2"-16,2 3-76 0,3 8-29 15,0 2-9-15,4 4-3 0,-1 7 0 16,2 5 5-16,2 4 3 0,1 4 1 0,1 0 0 16,-1 4-2-16,0 0-2 0,-1-3-3 15,-1 2-6-15,-4-3-5 0,-2 2-5 16,0-2-2-16,-4-1-1 0,-2 3-4 15,-1-1-9-15,-3 0-15 0,2-1-16 16,-1 0-20-16,-1-3-119 0,1-5-134 16,1-2-311-16</inkml:trace>
  <inkml:trace contextRef="#ctx0" brushRef="#br0" timeOffset="256500.164">8587 16110 575 0,'-4'-5'144'0,"-1"-1"7"0,1 0-83 15,2 2-11-15,0-1-9 0,0 2-7 16,2-1-7-16,2 0-7 0,0 2-7 16,3 0-6-16,1 0-5 0,4 1-4 15,0-3-2-15,2 4-1 0,0 0-1 16,3 0-1-16,2 0 1 0,-1-1-1 16,1 1 1-16,0 0-1 0,0-2 0 0,-1 1 0 15,0-1 1-15,-4 1-1 0,-1 1 0 16,-3 0 0-16,-1 1 0 0,-3 1-1 15,-3 1 1-15,-1 1 0 0,-5 0 0 16,0 0 0-16,-3 4 1 0,-3 0-1 16,-4 3 0-16,-2 0 0 0,-3 3 0 15,-2-1 0-15,-2 2 0 0,-2 1 1 16,3 1-1-16,1-1 0 0,1 0 0 16,2 2 0-16,4 1 0 0,2-3 0 0,3-2 0 15,2-1 0-15,2-5 0 0,1 1 0 16,4-6-1-16,1 1 2 0,2-4-1 15,3 1 0-15,2 1 0 0,2-1 0 16,2-1 1-16,0-1-1 0,4-2 1 16,1 2-1-16,2 0 0 0,0-2 1 15,4 0-1-15,2-1 0 0,3-1 1 16,-3 2-1-16,2 0 0 0,-3 2 0 16,0-2-1-16,-3 3-4 0,-2 3-9 0,-3 0-8 15,-1 1-9-15,-3 1-7 0,-2-1-10 16,-4 2-14-16,-2-3-105 0,-6 0-109 15,-2-2-266-15</inkml:trace>
  <inkml:trace contextRef="#ctx0" brushRef="#br0" timeOffset="256793.848">8431 15879 578 0,'-7'-9'132'0,"1"2"2"15,0-1-90-15,2 8-17 0,1 4-7 16,2 5-1-16,1 5 2 0,0 6 1 16,0 8-1-16,1 6 1 0,-1 3 0 15,2 1-3-15,-2 5-4 0,0 1-4 0,-4 1-3 16,5-4-5-16,-1 2-7 0,3-4-8 15,2-1-10-15,2-4-8 0,3-4-17 16,7-8-114-16,-1-4-119 0,3-7-281 16</inkml:trace>
  <inkml:trace contextRef="#ctx0" brushRef="#br0" timeOffset="257025.8787">9195 15800 587 0,'-2'-1'140'0,"-2"6"3"0,-4 4-47 16,3 5-74-16,-1 7-6 0,1 7 4 16,-1 7 3-16,0 5 4 0,-2 4-1 0,5 1-1 15,-4 4-3-15,4-2-3 0,0-1-6 16,2-1-4-16,2-3-12 0,3 0-19 15,2 2-14-15,0-1-88 0,-1-1-47 16,0 1-119-16,-1 1-251 0</inkml:trace>
  <inkml:trace contextRef="#ctx0" brushRef="#br0" timeOffset="258674.7088">7706 16015 513 0,'10'-6'126'16,"-3"1"5"-16,-4 2-77 0,-2 2-10 15,0 0 1-15,-1 1-2 0,0-2-4 16,-2 4-4-16,-1-2-3 0,1 1-2 16,-4-1-3-16,-2 2-6 0,-2 2-4 15,1 1-4-15,-4 1-2 0,0-1-2 0,-2 2-3 16,-2 2-2-16,0 2-2 0,-1 1-1 15,-2 2 0-15,0-1-1 0,2 3 0 16,0-1 0-16,3-2 1 0,3-2-1 16,1-3 0-16,3-2 0 0,3-1 0 15,3-3-1-15,2 1 1 0,1-2-1 16,4 1 1-16,1-1-1 0,3 2 1 16,2-1 0-16,0 1 0 0,2 0 0 15,1 1 0-15,-1 0 0 0,2 1 1 0,-2 0-1 16,1 2 0-16,-1 0 0 0,0 2-1 15,0-1-5-15,-1 0-7 0,2 2-8 16,-3-1-11-16,0 0-9 0,-1-2-18 16,-2 1-112-16,1-3-118 0,-3-1-280 15</inkml:trace>
  <inkml:trace contextRef="#ctx0" brushRef="#br0" timeOffset="259152.9745">7048 15898 597 0,'3'-8'146'0,"-1"2"4"16,-1 1-91-16,1 5-15 0,0 2-10 16,0 4-4-16,2 8-5 0,0 5-5 15,-2 6-4-15,1 4 0 0,-2 7-3 16,-2 0-4-16,-2 4-3 0,-2-1-3 0,0-1-10 15,1 0-18-15,-1 0-16 0,2-1-126 16,2-3-133-16,6-1-327 0</inkml:trace>
  <inkml:trace contextRef="#ctx0" brushRef="#br0" timeOffset="259888.6126">9977 15870 522 0,'7'-8'137'0,"-1"-1"9"0,-2 2-60 16,0 0-26-16,-2 4-10 0,-1 2-7 16,1-1-6-16,-4 2-6 0,1 2-6 15,-1 0-5-15,-3 2-3 0,-2 3-2 16,-6 3 0-16,0 1-2 0,-7 4 0 16,-5 3-2-16,-5 3-1 0,0 3-2 15,-4 1 0-15,1 0-2 0,0 1-1 0,3-4-1 16,4-2 0-16,1-3-1 15,2-4 0-15,5 0-1 0,3-5 0 0,3 0-2 16,2-1 0-16,5-1 0 0,3-2 0 16,4-1-1-16,3 0 1 0,4-1-1 15,2 3 1-15,5-2 0 0,1 0 0 16,4 1 0-16,1-3 0 0,0 2 0 16,2-1 0-16,-1-2-2 0,2 3-2 15,-2-1-3-15,0 2-9 0,1 1-11 16,-2 0-14-16,0 2-9 0,0 0-18 15,-1-1-81-15,-3 1-28 0,0-3-100 0,3 1-198 16</inkml:trace>
  <inkml:trace contextRef="#ctx0" brushRef="#br0" timeOffset="260487.8331">10246 15885 493 0,'-3'-5'118'0,"2"1"7"0,-1-1-80 16,2 2-7-16,2-2 0 0,-1 0-2 16,1 0-4-16,3 1-6 0,1-2-4 15,4 1-3-15,1 0-4 0,4 3-2 16,3-3-1-16,3 1-4 0,1 4-1 16,0-2-3-16,-2 1-1 0,-1 1-1 15,-3 1 0-15,-2 3 1 0,-3 0-1 16,-4 0 2-16,-4 6 0 0,-3 0 1 0,-3 1 3 15,-4 0 0-15,-2-1 2 0,-6 3 0 16,0-1-1-16,0 2 0 0,-1-1-1 16,2 1-3-16,1 0-1 0,4 1-1 15,3 1-2-15,5-4 0 0,1 2 0 16,4-2-1-16,2-1 0 0,5-1 0 16,1 0 0-16,2-2 0 0,1 1 0 15,3-2-1-15,-1 0 0 0,-1 0 0 16,0-1 0-16,-4 0-1 0,0-1 0 0,-3 0 0 15,-6-4 0-15,2 3 1 0,-3 0 0 16,-2 3 0-16,-3-3 0 0,-1 3 1 16,1 0-1-16,-2 2 1 0,-3-2 0 15,0 0 1-15,-2 2-1 0,-1-2 0 16,1 2 0-16,-3-2 1 0,-1 0-4 16,-2 1-8-16,0-2-11 0,-1 0-11 15,-1 1-17-15,1 1-113 0,0-3-122 16,1 2-285-16</inkml:trace>
  <inkml:trace contextRef="#ctx0" brushRef="#br0" timeOffset="265753.4209">6373 17253 591 0,'-1'-7'146'0,"-3"-3"7"0,-5 4-83 15,-4 2-19-15,-1 4-8 0,-1 1-3 16,-3 2-5-16,-2 2-6 0,-1 3-6 16,2 6-3-16,-1 2 0 0,2 3-1 15,-1 1-1-15,4 2-2 0,4-1-2 16,3 0-2-16,4-3-3 0,5-1-3 15,4 0-3-15,5 0-1 0,2-2-3 16,3-4 0-16,5-1-3 0,-1-3-2 16,3-4-2-16,0-7-2 0,0-3-1 15,0-3-3-15,-2-1 0 0,-3-3 1 0,-5-2 0 16,-3 3 2-16,-2-1 1 0,-3 2 2 16,-3-1 1-16,-2 3 2 0,-3-1 1 15,-1 0 0-15,1 0 1 0,-3 1 1 16,1 4 0-16,-2 1 0 0,2-1 1 15,1 2 0-15,1 3 1 0,3 1-1 16,1 1 0-16,1-3-2 0,4 2-1 16,-1-3-3-16,1 1-2 0,1-3 0 15,0 1 1-15,-1-3-1 0,0 1 2 0,-2-3 1 16,0 1 4-16,-2-1 0 0,-1-1 2 16,-1-2 0-16,-3-1-1 0,-2-3 1 15,-3 0 0-15,-3-3-1 0,-3-1 1 16,-4-2-1-16,-2-4 1 0,-2 1 1 15,-1 2 4-15,0 0 6 0,2 3 7 16,0 2 2-16,5 3 3 0,3 4 0 16,3 1 0-16,4 5-3 0,3-1-6 15,4-1-6-15,4 2-3 0,3 1-2 0,4-1-1 16,3 4 0-16,3-2-1 0,4 1 0 16,3 4-1-16,3-1 0 0,3 1-4 15,-1-2-11-15,0-1-11 0,1 2-17 16,-5-2-14-16,-3 1-125 0,-3 1-135 15,-3-2-312-15</inkml:trace>
  <inkml:trace contextRef="#ctx0" brushRef="#br0" timeOffset="266384.1495">6639 16747 599 0,'5'0'134'0,"0"5"3"16,2 6-95-16,3 4-17 0,1 7-6 16,3 4 1-16,0 5 2 0,0 9 1 15,0 2 1-15,-1 1 0 0,-1 3 0 0,-1-1-2 16,-1 4-4-16,-3 0-3 0,-2-2-6 16,-4-1-3-16,-2-3-3 0,-4 1-4 15,-4-1-8-15,1-3-13 0,-3 0-14 16,-1-4-46-16,-1-1-86 0,-1-4-120 15,-1 0-271-15</inkml:trace>
  <inkml:trace contextRef="#ctx0" brushRef="#br0" timeOffset="267450.606">8581 16982 415 0,'-4'-2'108'0,"-1"-2"7"0,3-1-41 16,-2-1-29-16,1 0-4 0,0-1 0 15,-1 1-1-15,0-2 2 0,1 2-1 16,-1 0 2-16,0 2-1 0,3 2 0 0,-1-1-2 16,0 2-5-16,1 2-7 0,1 7-6 15,0 3-4-15,3 6-5 0,-2 5-3 16,3 6-2-16,-2 4 1 0,-1 4 0 15,1-1-2-15,-5 1-1 0,1 0-2 16,-2-1-2-16,-1-2-1 0,0 0-3 16,1-4-4-16,1-1-9 0,2-4-11 15,1-8-16-15,0-3-10 0,0-3-17 16,2-5-58-16,-1-5-53 0,2-2-103 0,2-2-215 16</inkml:trace>
  <inkml:trace contextRef="#ctx0" brushRef="#br0" timeOffset="267936.9749">8739 17122 684 0,'-3'-4'159'0,"2"1"4"15,-2 1-108-15,2 0-21 0,1 1-11 16,3-1-6-16,-1 2-4 0,4-1-6 16,3-1-3-16,3-1-1 0,3 2-1 15,-1-4 0-15,5 4 0 0,0 0-2 16,2 0 1-16,-2 1-1 0,-2 0 1 16,-2 1-1-16,-1 5-1 0,-3-4 1 0,-5 1-1 15,-3-2 0-15,-2 4 0 0,-2 1 0 16,-3 0 0-16,-1 2 1 0,-3 0 0 15,-3 2 0-15,-2 2 1 0,-1 0 0 16,-5 1-1-16,0 0 1 0,-2-1-1 16,0 2 0-16,0 1 1 0,5-1 0 15,0 0 2-15,5-2 1 0,2-1 1 16,1 0 2-16,5-2 0 0,0-3 0 16,3-1 0-16,0 0-2 0,3-2 0 15,1 2-2-15,1-2-1 0,4 0-1 0,1 0 0 16,2-1 0-16,1-1 0 0,2-1 0 15,4 0-1-15,1 0-1 0,0-2-3 16,1 1-7-16,0-1-7 0,-2 1-11 16,2 0-9-16,-3-1-10 0,0 0-13 15,-3 1-111-15,3 0-113 0,-4-2-276 16</inkml:trace>
  <inkml:trace contextRef="#ctx0" brushRef="#br0" timeOffset="268179.9744">9144 16963 635 0,'-2'-9'147'0,"-2"2"3"0,3 3-100 16,-2 5-20-16,4 5-8 0,-1 7-2 15,3 4 0-15,-1 6-2 0,1 4 0 16,-2 3 1-16,0 1 0 0,0 5-2 15,-2-1-4-15,0 2-3 0,0 1-4 16,-2 0-5-16,1 1-10 0,1 0-14 16,1 1-16-16,1-2 17 0,-1-3-150 15,0-3-132-15,0 0-321 0</inkml:trace>
  <inkml:trace contextRef="#ctx0" brushRef="#br0" timeOffset="269191.0475">9477 17062 652 0,'-7'-7'164'16,"0"0"8"-16,-1 1-85 0,3 3-35 15,2 0-14-15,4 7-10 0,-1-3-9 0,2 0-8 16,2 3-7-16,2 2-3 0,0 2-1 15,4 0 0-15,1 1 1 0,1-1-1 16,3 2 1-16,0 0-1 0,-2-2 0 16,2 0 1-16,-2 0-1 0,1 0 0 15,-2-1 0-15,-1-1-1 0,-1 0 0 16,-2 0-1-16,0-1-1 0,-3-1-2 16,-2 0 0-16,0-1 1 0,-4 1 0 15,-1 2 0-15,-3 0 2 0,-2 2 0 16,-1 1 1-16,-3 1 1 0,-3 2-3 0,1 4-2 15,-2-1-5-15,0 2-4 0,-3-2-4 16,4 1-6-16,3 0-7 0,2 0-7 16,1-4-8-16,3-1 3 0,3-1-114 15,5 0-112-15,0-3-269 0</inkml:trace>
  <inkml:trace contextRef="#ctx0" brushRef="#br0" timeOffset="269816.5114">10024 17001 698 0,'-2'-8'160'0,"1"3"4"0,0-2-110 16,3 1-24-16,2 1-12 0,2-1-5 15,3 1-4-15,2 1-5 0,0 1-4 16,2 1 0-16,2 2-1 0,-2 0 0 16,2 3 0-16,-3-1 0 0,-1 2-1 0,-1 1 1 15,-2 2 0-15,-5 1 1 0,-2 1 1 16,-2 2 0-16,-2 2 2 0,-2 0 0 15,-2 2 1-15,0-3 1 0,1 2-1 16,1 0-1-16,1-3 0 0,2 2-1 16,2-4-1-16,2 1 0 0,2-1-1 15,2-1 0-15,0 0-2 0,2 1-1 16,-1-1-1-16,2 0-1 0,-2 0 0 16,0-1 0-16,-1-1 1 0,1-1 1 15,-4 0 1-15,1-1 4 0,-3 1 4 0,-2-2 5 16,0 3 4-16,-5 1 2 0,-2-1 1 15,0 2-1-15,-5 4-1 0,0 1-4 16,-2 0-5-16,1 4-3 0,-2 2-4 16,0 2-5-16,-1-3-15 0,1 0-17 15,1 2-15-15,0 0-129 0,2-5-139 16,4-5-329-16</inkml:trace>
  <inkml:trace contextRef="#ctx0" brushRef="#br0" timeOffset="272893.6006">11819 13791 174 0,'-2'-53'41'0,"-3"-8"7"0,2 8-15 16,5-3 2-16,-2 5 14 0,1-3 9 16,1 4 8-16,1 1 2 0,2 8-3 15,-3 2-5-15,1 7-8 0,2 7-10 16,-3 4-7-16,-1 4-5 0,-1 7-4 16,0 4-5-16,0 3-5 0,1 6-5 15,-1 5-3-15,4 12-1 0,-1 11-2 16,-3 11 2-16,4 19 3 0,4 14 2 15,-2 19 3-15,-4 17-1 0,5 13-1 0,0 10-1 16,4 15-2-16,-1 5-3 0,-3 8-2 16,-5 2-2-16,11 4-1 0,-3-2-1 15,-2 5-1-15,1-4 1 0,-6-1 0 16,2-2 0-16,4-2-1 0,-7-7 1 16,-1-3 0-16,-1-5-1 0,2-7-2 15,-1-7-4-15,1-8-4 0,2-9-3 16,0-8-7-16,-1-6-7 0,1-8-13 15,1-7-110-15,-4-11-111 0,0-7-275 16</inkml:trace>
  <inkml:trace contextRef="#ctx0" brushRef="#br0" timeOffset="273943.1634">9554 13594 386 0,'-19'5'102'0,"0"0"4"16,1-1-23-16,0 2-50 0,1 0-9 15,4 1-3-15,0-1-3 0,2-1-5 0,3 0-2 16,5 0-3-16,3 0-2 16,3 0-1-16,4-3-2 0,5 1 1 0,4 0 0 15,3 0-1-15,3-2 1 0,4 0-1 16,3 1 0-16,5 0 0 0,5-1 0 16,4 0-1-16,4 3 0 0,5 0-1 15,5 0 0-15,2-3 0 0,1 1 0 16,4-1 0-16,2 1 2 0,5-2 0 15,3 1 1-15,2-1 0 0,3 0 0 16,4 0 0-16,7-1 0 0,7 1 0 0,-2-3-1 16,4 0 1-16,7-1 1 0,4 0 0 15,3 3 1-15,-1-2 1 0,-3 0 0 16,8 2 1-16,3 3-1 0,-1-2 0 16,1 1 0-16,6 2 0 0,4 0-1 15,0 1-1-15,2-1 0 0,5-1-2 16,4 2 1-16,8-2-2 0,-3-2-1 15,4 0 1-15,4 0-1 0,4 1-1 16,1-1 1-16,4-3-1 0,1 1 0 0,4 1 1 16,0-2-1-16,7 1-1 0,-1 0 1 15,-1-4 0-15,5 4 0 0,0 0 0 16,1-2 0-16,3 6 0 0,0-6 0 16,-1 3 0-16,5 2 0 0,-3-2 0 15,0 1 0-15,4 2 0 0,-7-3 0 16,5 2 0-16,-3 0 0 0,-4-3 0 15,1 4 0-15,-7-2 0 0,-4-2 0 0,-4 3 0 16,-7 2 0-16,-7-2 1 0,-7 2-3 16,-11-1-4-16,-4 1-6 0,-8 2 122 15,-11-5-251-15,-11 2-134 0,-14 0-387 16</inkml:trace>
  <inkml:trace contextRef="#ctx0" brushRef="#br0" timeOffset="275540.4913">17816 13564 286 0,'-15'-53'92'0,"1"-1"8"16,2-5-22-16,5 5-13 0,-1-1-8 15,6 3-8-15,-1 5-7 0,2 2-7 16,0 3-4-16,1 9-3 0,-1 4-3 16,1 8-4-16,-2 4-5 0,4 4-3 15,-2 6-4-15,0 2-3 0,2 6-2 16,0 7-2-16,3 8 0 0,2 7 1 15,-3 10 1-15,3 12 3 0,0 15 2 16,0 17 3-16,1 15 1 0,-6 14 1 16,2 12-1-16,-2 15-1 0,-1 8-3 15,-1 8-2-15,0 3-2 0,-2 3-2 0,2 2 0 16,0 3-1-16,-1-4 1 0,1 0-1 16,1-3 1-16,-1-4-1 0,1-4 0 15,0-7-1-15,1-8-2 0,0-5-1 16,0-8-3-16,1-8-6 0,-1-8-4 15,2-11-5-15,-1-6-5 0,-1-8-4 16,2-11-11-16,1-9-111 0,-2-13-107 16,1-12-274-16</inkml:trace>
  <inkml:trace contextRef="#ctx0" brushRef="#br0" timeOffset="276356.1212">17940 13675 464 0,'-12'0'104'0,"3"1"3"0,3-1-64 16,3 0-30-16,1 0-5 0,5 0-1 15,3-1 0-15,1 0 0 0,6-2 0 16,4 1 3-16,1-3 4 0,5-1 1 15,2 0 3-15,3-2-1 0,3 1 0 16,0-2-2-16,4 1-3 0,0 2-3 16,5-2-3-16,1 2-2 0,4 0-2 0,7 1 0 15,3 2-2-15,3-4 1 0,5 4 0 16,3 0-1-16,3 2 1 0,3 0 0 16,4 2 1-16,1 0-1 0,4 2 1 15,1 0-1-15,5-1 0 0,4-1 0 16,5 1-1-16,-1 0 0 0,4-2-1 15,3 0 0-15,2 1 0 0,3-4 0 16,0 1 0-16,0-1 0 0,2 1 1 16,2-3-1-16,0 1 1 0,-1-3 0 15,-2 3 0-15,1 1 0 0,-3-2 1 0,-3-1-2 16,-4 3-2-16,-4 0-3 0,-6 1-6 16,-4 0-5-16,-9 2-7 0,-8 1-40 15,-7 2-66-15,-12-1-91 0,-7 3-214 16</inkml:trace>
  <inkml:trace contextRef="#ctx0" brushRef="#br0" timeOffset="277290.018">17770 13636 313 0,'13'-12'80'0,"0"1"4"16,-4 2-11-16,1 2-52 0,-2 2-7 15,-2 1 0-15,0 3 6 0,-4 2 6 16,1 2 2-16,-2 1 4 0,0 5 3 15,0 3 2-15,2 4-1 0,-1 4-5 16,2 5-6-16,1 9-5 0,2 7-6 16,1 9-5-16,1 10-3 0,4 7-3 15,1 11-1-15,0 3 0 0,-2 8-1 0,-1 6 0 16,1 1-1-16,-4 6 1 0,-2 1 0 16,-6 1-1-16,1 5 1 0,-1-2-1 15,-1 0 1-15,-7 0 1 0,1 1 0 16,1 1 1-16,0 1 1 0,-3-2 0 15,0 2 1-15,0-2 0 0,4 0-1 16,1-3-1-16,-1-1 0 0,1-5-2 16,2-2 0-16,5-6 0 0,-1-4-1 0,3-4 0 15,2-6 0-15,3-2-1 0,3-4 0 16,1-2-1-16,1-1-2 0,0-3 1 16,-3-1-1-16,-1-2 0 0,-4-2 1 15,-1-2 0-15,-2-6 2 0,-5-1 0 16,-2-4 0-16,1-4 1 0,1-2 0 15,-2-7 0-15,1-3-4 0,1-6-5 16,-1-5-9-16,2-5 28 0,2-4-145 16,-4-8-112-16,1-4-290 0</inkml:trace>
  <inkml:trace contextRef="#ctx0" brushRef="#br0" timeOffset="278987.4581">10396 14754 342 0,'-9'-7'74'15,"4"2"-1"-15,2 1-61 0,0 3-6 16,5 0-5-16,0 1-2 0,-2 0 0 0,4 0-1 16,1 0 1-16,3-1 4 0,-1-1 4 15,1 1 3-15,2 0 4 0,-1 0 2 16,4-2 2-16,-1 2 1 0,1 0-1 15,2-2-3-15,1 2-2 0,1 2-1 16,2-1-3-16,-4 2 0 0,4-1-1 16,2 1 0-16,2 2 0 0,5 1-2 15,2-2 0-15,4 4-1 0,6 0 0 16,9 2-2-16,-1-2-1 0,3-5 0 16,1 0 0-16,3-4-1 0,6 1 0 15,-1-1 0-15,2-1 0 0,6 2-1 0,3 0 0 16,4-2 0-16,2 2 1 0,4-1-1 15,6 0 0-15,4-4 1 0,-1-2-1 16,3 3 1-16,10 2 0 0,1 1 0 16,5-3 0-16,2-4 0 0,-2 3-1 15,6 4 0-15,4-3 0 0,2-1 0 0,-1-2 0 16,2 6 0-16,2-2-1 16,3-1 1-16,1 1 1 0,-3-3-1 0,5 5 2 15,-1-2 0-15,3 1 1 0,1 0 0 16,5 3 0-16,1 0 0 0,5 1-1 15,1 1 0-15,2-1 0 0,2 1-2 16,2 0 1-16,1-1 0 0,-1 1-1 16,3 1 0-16,0-2 1 0,1 1-1 15,0 0 0-15,2-1 0 0,-1 0 0 16,0-1 1-16,4 1-1 0,-1-1 0 0,3 1 0 16,-1-1 0-16,3-1 0 0,2 1 0 15,3 3 0-15,-3-6 0 0,1 4 0 16,-2-2 1-16,4 0 1 0,-1 3 0 15,-1 0 1-15,2-2 2 0,-3 2 0 16,3 2 0-16,3-2-1 0,-7 3 0 16,2-1 0-16,-3-3-2 0,0 5 0 15,-1 0-1-15,-1-3-1 0,-4 3 0 16,1 0 0-16,-3-2-1 0,-5 1-1 0,-4-1-1 16,-1 0-2-16,-9 0-3 0,-4-3-4 15,-8 0 23-15,-9 3-124 0,-8-2-94 16,-7 0-250-16</inkml:trace>
  <inkml:trace contextRef="#ctx0" brushRef="#br0" timeOffset="279889.5203">10256 15650 508 0,'-1'-11'108'0,"4"0"-1"0,3 2-90 16,3 2-8-16,4 1-6 0,5 4-2 16,3-1 0-16,3 0-1 0,3 2 0 15,4 1 1-15,2 0-2 0,3 0 2 0,2-3 0 16,2 7 1-16,5 0 0 16,4 1 0-16,3 2 1 0,4 2 0 0,7-1-1 15,3 2 0-15,6-4 0 0,3 0-1 16,4-1 0-16,9 1 0 0,3-3-1 15,5-1 1-15,3 1-1 0,7 2 1 16,7-3-1-16,5-2 1 0,7 0-1 16,5 2 1-16,7-2 0 0,6-2-1 15,6 0 1-15,9-2-1 0,5 1 1 16,6 0-1-16,3-5 1 0,8 5-1 16,9-2 0-16,0-3 0 0,4 4 0 0,6-5 0 15,4 3 1-15,6 2 0 0,-1-3 0 16,3 3 1-16,6-2 0 0,1 1 0 15,2 1 0-15,3-2 0 0,0 0 1 16,4 5 0-16,-2-3 1 0,3 6 0 16,-1-4 1-16,-2 6 0 0,0 0 0 15,2-1 0-15,-3 3-1 0,3-1-1 16,-3-1-1-16,-2 3-1 0,-3 2 0 0,-2-2-1 16,-5 3-2-16,-3-1-4 0,-7 1-3 15,-3-2-3-15,-5 2-4 0,-3-3-3 16,-8 2-5-16,-4-1-39 0,-8-3-52 15,-7-2-79-15,-7 2-188 0</inkml:trace>
  <inkml:trace contextRef="#ctx0" brushRef="#br0" timeOffset="280787.6696">10424 16795 320 0,'-20'-3'86'0,"3"0"5"16,6-1-44-16,2-1-5 0,5 2-6 15,4-1-5-15,5 1-6 0,2 3-4 16,7 0-5-16,1 3-4 0,5-2-3 16,5-1 0-16,4 0-2 0,2-1-1 0,5-2 0 15,7 0-1-15,5 0-1 0,7 3 1 16,9 4-1-16,4-4-1 0,8-1 0 15,8 2 0-15,3 1 0 0,9 3-1 16,5-7 0-16,3-3-1 0,7 7 0 16,7 5 0-16,6-6 0 0,2-1-1 15,12 0 0-15,3 2 1 0,9-1-1 16,4 1 0-16,4-5 1 0,10 2 0 16,8 5 1-16,-2-9-1 0,10 4 0 15,6 3 0-15,7-6 0 0,7 6 0 16,4-6 0-16,5 1 0 0,7 1-1 0,4-2 1 15,3-1-1-15,7 2 0 0,2-6 1 16,4 8 0-16,4-6 1 0,2 4 2 16,3-3 0-16,2 2 0 0,1 1 1 15,4 0 0-15,0-2-1 0,0 4 0 16,2-1-2-16,-2 0 0 0,1 1-1 16,-5 1 0-16,-1 0 0 0,-4 1 0 15,-5 1-1-15,-7 0 1 0,-6 2-1 0,-4-1 1 16,-10 1-1-16,-7 2 1 0,-7-1-1 15,-11 1-1-15,-9 5-6 0,-9-6-9 16,-15 4-106-16,-12-2-103 0,-10 0-263 16</inkml:trace>
  <inkml:trace contextRef="#ctx0" brushRef="#br0" timeOffset="284352.8043">13528 13246 449 0,'6'-11'101'0,"-1"1"2"0,-1 3-74 15,-2 3-7-15,-1 2-3 0,-1 2 0 16,-1 2 0-16,-1 6 2 0,-3 2-2 16,-3 3 0-16,-3 3-2 0,-1 5 1 15,0 2-2-15,-1 4-3 0,-2-1-3 16,1 0-1-16,2-1-1 0,2 1-3 16,3-2-2-16,0-4 0 0,2-2-1 15,2-4 0-15,2-3-1 0,0-4 1 16,2-3 0-16,1-3 0 0,2-5 1 0,2-3-1 15,2-5 0-15,1-4 0 0,2-4-1 16,0-3-1-16,2-4-3 0,0-3-2 16,1 0-2-16,-1-3-2 0,1-1-1 15,-1 1 0-15,1 1 0 0,-1 2 3 16,-1 5 1-16,-1 1 3 0,-1 7 3 16,-3 6 2-16,-2 3 1 0,1 3 2 15,-2 5 2-15,0 2 2 0,1 6 2 16,0 3 1-16,1 3 0 0,1 3 3 15,2 6 1-15,0 1-1 0,1 2-2 0,3 3 0 16,-1-1-2-16,2 2-2 0,2-1-3 16,0-1-2-16,-1 0-2 0,1 1 0 15,-3-5-1-15,1 1-1 0,-2-5-5 16,-3-1-5-16,-3-3-7 0,-1-4-8 16,-3-2-13-16,-1-3 15 0,-2-2-126 15,-5-3-105-15,-6 0-265 0</inkml:trace>
  <inkml:trace contextRef="#ctx0" brushRef="#br0" timeOffset="284683.4103">13529 13418 722 0,'-3'-10'155'0,"3"0"1"0,3 2-127 16,5 4-11-16,3 2-11 0,3 2-5 15,3 0-2-15,1 0-2 0,4 2-3 16,1 2-3-16,1 1-5 0,2-1-4 0,2 1-4 15,3 0-4-15,2-2-7 0,0-1-9 16,0-2-5-16,1-4-10 0,-2 1-30 16,1-3-2-16,-3 0 10 0,-4-3 30 15,-4 0 26-15,-3 0 22 0,-3 0 24 16,-4 3 45-16,-4-1 11 0,-3 2-1 16,-2 3-21-16,-1 2-12 0,-1 4-11 15,0 0-9-15,-1 3-8 0,0 0-4 16,0 3-4-16,0 3 1 0,1 0-3 15,-1 3-1-15,1-1-3 0,1 2-1 16,1 2-1-16,1 0-5 0,0-1-7 0,-1-1-8 16,2-1-17-16,0-2-107 0,-1-3-113 15,1-3-276-15</inkml:trace>
  <inkml:trace contextRef="#ctx0" brushRef="#br0" timeOffset="284997.1019">14300 13387 646 0,'0'-6'136'0,"1"1"1"16,5 0-112-16,4 2-16 0,3-2-6 15,5-1-1-15,6 1 0 0,3-1-1 16,1-1 0-16,2 3 0 0,0-1 0 16,0 0 0-16,-1 2-1 0,-2 2-5 15,-3 0-7-15,-3 2-17 0,-4 0-81 16,-3 2-28-16,-7-3-96 0,-3 2-202 15</inkml:trace>
  <inkml:trace contextRef="#ctx0" brushRef="#br0" timeOffset="285165.9938">14531 13391 661 0,'-8'4'147'0,"0"0"1"0,1 4-93 15,2 4-40-15,3 3-10 0,0 3-2 16,2 2-1-16,2 1-1 0,0 1-1 15,3-2-2-15,2-1-4 0,1-2-6 0,1-2-7 16,4-3-17-16,0-2-112 0,2-5-117 16,1-1-283-16</inkml:trace>
  <inkml:trace contextRef="#ctx0" brushRef="#br0" timeOffset="285283.8326">14753 13624 652 0,'1'-4'151'0,"-1"4"0"15,0-3-76-15,0 2-62 0,1 1-18 0,1 0-13 16,1 0-20-16,2 1-113 0,0-3-120 16,1 3-287-16</inkml:trace>
  <inkml:trace contextRef="#ctx0" brushRef="#br0" timeOffset="286097.0803">18984 13026 551 0,'10'-17'128'0,"-4"2"2"16,-6 3-81-16,-3 1-24 0,-3 2-4 15,0 3-2-15,-4 0-1 0,-3 1-1 16,-1 1 1-16,-4 2 2 0,0 2 1 16,-2 2 0-16,-2 4 1 0,-3 1 0 15,0 5-1-15,-2 3-1 0,0 4 0 16,1 3 1-16,-1 1-2 0,4 3 0 15,2 2-2-15,1-2-1 0,8 0-2 16,2-3-4-16,5 2-3 0,4-2-2 0,6-2-2 16,4-3-1-16,9-2 0 0,4-3-2 15,5-4-3-15,7-3-9 0,3-2-12 16,4-3-15-16,1-2-8 0,1 0-13 16,-1-2 86-16,-4-1-205 0,-6 1-125 15,-3-1-331-15</inkml:trace>
  <inkml:trace contextRef="#ctx0" brushRef="#br0" timeOffset="286297.416">18727 13168 798 0,'-11'-9'175'0,"2"2"-1"0,3 0-119 16,3 4-43-16,5 3-14 0,5 0-7 15,4 0-8-15,1 0-8 0,5 0-7 0,4-1-6 16,3-1-5-16,4-3-14 0,1 0-108 16,2-3-111-16,1 3-273 0</inkml:trace>
  <inkml:trace contextRef="#ctx0" brushRef="#br0" timeOffset="286599.4444">19196 13134 612 0,'2'0'125'0,"-3"-3"1"0,1 2-114 16,0 0-2-16,0 2 2 0,0-1 6 16,0 2 5-16,0 2 5 0,-1 1 4 15,1 4 3-15,-3 0-1 0,2 2-2 16,0 3-4-16,1-1-6 0,0 3-4 15,1 1-6-15,3-1-6 0,2 0-3 0,1-1-1 16,3-2-1-16,2-2 0 0,2-2 0 16,0-3 0-16,2-2-1 0,3-3 0 15,-1-2-1-15,-1-2-3 0,0-3-5 16,1-1-5-16,-2-5-12 0,-2-2-7 16,-2 1-10-16,-2-2-18 0,-1-1-105 15,-4-2-116-15,-3 2-272 0</inkml:trace>
  <inkml:trace contextRef="#ctx0" brushRef="#br0" timeOffset="287198.5225">19797 13150 609 0,'1'-2'137'15,"-3"1"4"-15,-3 0-87 0,-5 2-32 0,-1 3-4 16,-2 3 0-16,-1 3 2 0,1 0 2 16,-2 2 0-16,3 1 0 0,3 3-1 15,4-1-4-15,2 0-2 0,3-1-5 16,2 0-4-16,4-1-2 0,2-2-1 16,4-2-2-16,3-3-2 0,1-2-4 15,-1-1-4-15,1 0-6 0,0-6-7 16,-1 1-5-16,-4-2-4 0,-1 1-2 15,-4-2-1-15,-2-5-1 0,-6-1 0 16,-1-1 4-16,-5-2 3 0,-3 0 2 16,-5-4 4-16,-1 2 5 0,-1 2 9 15,-2 2 13-15,2 0 11 0,2 3 9 0,0 0 6 16,4 2 4-16,3 1 2 0,3 1-3 16,4 1-8-16,3 0-8 0,4 1-7 15,2-1-5-15,8 3-3 0,2-3-2 16,4 2 0-16,2 0-1 0,3 1 0 15,0 1 1-15,1 0-1 0,-3 1-1 16,2 1-2-16,-2-1-2 0,3 0-1 16,-2-1 0-16,0 1-1 0,0-1 1 0,-1 2 1 15,0-2 2-15,-2 0 2 0,-3 0 2 16,0 1 2-16,-2 1 2 0,-1-1-1 16,-5 1 2-16,-1 0 0 0,-3 3-1 15,-3 0 0-15,-2 1-1 0,-4 0-2 16,-1 3 0-16,-1 1 0 0,0-2 0 15,-1 1-1-15,1 1 0 0,0-2-1 16,2-1-2-16,2 2-5 0,2 0-3 16,2-1-6-16,1 2-6 0,1-1-13 0,1-3-53 15,2 0-57-15,-2 0-99 0,2-1-225 16</inkml:trace>
  <inkml:trace contextRef="#ctx0" brushRef="#br0" timeOffset="288528.7552">20624 13224 523 0,'-5'-2'122'0,"-2"-2"4"16,-2 2-84-16,-3-2-9 0,0 2-1 16,-2-1-2-16,0 2-3 0,-2 1-1 0,-2 0-3 15,0 1-1-15,-2 3-1 0,2 1-4 16,0 3-2-16,2 3-2 0,2 2-2 16,3 0-2-16,3 2-2 0,4-2-2 15,2 1-1-15,4-2 0 0,3-2-1 16,4 0-1-16,2-4 0 0,1-1-1 15,5-2 1-15,1-3-1 0,1-2-1 16,2-2-2-16,-1-2-1 0,2-1-2 16,-2-2-1-16,-2 0 0 0,0 1 0 15,-3 1 1-15,-2-1 1 0,-5 1 1 0,-2 2 1 16,-1 0 2-16,-2 3-1 0,-2 0 1 16,-1 2-1-16,0 4 0 0,0 0 1 15,1 1-1-15,0 2 0 0,1-1-1 16,1-1-8-16,2 1-5 0,1-1-8 15,2-1-13-15,0-3-12 0,2-1-106 16,0-3-110-16,-2-3-259 0</inkml:trace>
  <inkml:trace contextRef="#ctx0" brushRef="#br0" timeOffset="288668.7152">20652 12879 591 0,'-5'-27'134'16,"3"6"-1"-16,-1 8-93 0,3 3-20 15,0 5-14-15,3 4-10 0,1 2-6 16,4 6-8-16,2 3-10 0,2 2-105 16,2 3-103-16,2 3-258 0</inkml:trace>
  <inkml:trace contextRef="#ctx0" brushRef="#br0" timeOffset="289093.9816">21169 13201 262 0,'3'-2'61'0,"-3"-2"19"15,-3 1-6-15,-4 1-25 0,-2 1 10 16,-3 2 6-16,-2-1 5 0,-1 2 4 16,-3 2-16-16,1 0-12 0,1 2-10 15,2 2-9-15,1 3-5 0,4 2-4 16,1-1-4-16,3 3-3 0,4-3-3 15,4-1-2-15,1 0-1 0,5-5-2 16,2-2 0-16,4-2 0 0,2-3-3 16,2-3-2-16,5-7-3 0,-1-5-2 15,2-2-1-15,0-4-3 0,-4-4-1 0,-3-2 0 16,-3-4 1-16,-6-1 2 0,-6-5 0 16,-4-5 0-16,-2 0 1 0,-7-4 1 15,-1 1 2-15,-4 0 1 0,-2 3 7 16,-4 6 8-16,-5 7 6 0,1 3 6 15,-4 7 2-15,2 4 1 0,2 8-2 16,4 3-4-16,5 5-7 0,6 5-6 16,5 4-4-16,5 7-2 0,4 4-2 15,6 3-1-15,3 6-6 0,4 2-10 0,4 2-8 16,6 3-13-16,4-1 3 0,2 2-122 16,5-3-115-16,-1 2-273 0</inkml:trace>
  <inkml:trace contextRef="#ctx0" brushRef="#br0" timeOffset="289794.7969">21728 13094 583 0,'-24'-6'126'0,"-1"3"3"0,-2-1-89 16,0 1-27-16,1 2-3 0,4 2 1 15,2 1 0-15,3 0 0 0,5 1-2 16,3 0-1-16,5 2-2 0,2 1-3 16,6 3-1-16,1-2 0 0,5 3-2 0,1 1 0 15,3 0-1-15,0 0-1 0,1-1 0 16,-3-2 0-16,-1 0-1 0,-3-1 1 16,-1-2 0-16,-5 0 1 0,-2 1 0 15,-2-1 2-15,-2 1 0 0,-5 3 1 16,-3 1 2-16,-3 2 0 0,1 0 2 15,0 0 1-15,1 2 0 0,-1-2 0 16,6-1-1-16,3 0-1 0,2 0-1 16,6-1-1-16,4-2-1 0,4-1 0 15,4-4-1-15,3-2 0 0,3-4-2 16,5-2-2-16,-1-5-3 0,2-1-2 0,0 0-3 16,0-1-4-16,0 0-2 0,-3 1 0 15,-4 1 1-15,-2 4 2 0,-4 1 3 16,-3 3 2-16,-3 4 3 0,-4 1 2 15,0 5 3-15,0-1-1 0,0 2 2 16,0-1-1-16,3 1 1 0,0-1-1 16,4 0 1-16,2-3 0 0,3 0 0 15,4-2 0-15,3 0 0 0,4-3 0 16,4-3 0-16,2 0-3 0,1-2-4 16,2-4-4-16,-2-3-3 0,-3-3-1 0,-1 0-2 15,-5-1 2-15,-4 1 3 0,-6 1 7 16,-5 2 9-16,-7 4 9 0,-5 4 5 15,-7 0 5-15,-7 3 3 0,-6 2 2 16,-6 1 0-16,-3 3-1 0,-5 3 0 16,5 0 0-16,0 3 0 0,5 0-2 15,8 1-1-15,4-1-3 0,8-1-4 16,10-1-5-16,3-2-5 0,5-2-2 0,8-1-1 16,3-2-2-16,6-1 0 0,4 1-1 15,3-2-2-15,5 1-1 0,2 1-2 16,0 1-2-16,1 2 0 0,1 3-1 15,-2 6-1-15,0 0-4 0,-3 2-7 16,-2 6-6-16,1 4-17 0,-3 2-114 16,-3 3-121-16,1 6-294 0</inkml:trace>
  <inkml:trace contextRef="#ctx0" brushRef="#br0" timeOffset="317561.6413">13992 14133 375 0,'-1'-15'107'0,"1"4"4"0,-1-1 3 15,0 5-77-15,-1 1-10 0,2 0-3 16,-2 1-3-16,-1 2-3 0,3 3-2 16,2-1 0-16,0 2-1 0,-1-1-1 15,4 1-1-15,1 1-1 0,5-1 0 16,2 0 0-16,3 2-3 0,2-2-2 16,3 1-1-16,3 1-1 0,3-1-1 15,3 4-1-15,3-1-1 0,0 1 0 16,4 2-1-16,1 0-1 0,-2 2 1 15,0 2-2-15,-1-2 0 0,-3 1-2 0,-1 0-2 16,-7 0-3-16,-4 0-3 0,-3 1-6 16,-3 2-6-16,-5-1-8 0,-4 2-62 15,-4 0-43-15,-1-2-90 0,-1-2-202 16</inkml:trace>
  <inkml:trace contextRef="#ctx0" brushRef="#br0" timeOffset="317833.9982">14584 13900 597 0,'-6'-1'131'0,"-3"2"3"16,-1 3-101-16,-2 3-11 0,-3 4-6 0,-2 5 2 15,-2 5 0-15,-6 0-2 0,0 5-1 16,-2 1-2-16,-3 1-1 0,2 0-3 16,-3 1-2-16,0-3-3 0,1 4-10 15,0-1-11-15,1 0-16 0,1 4-117 16,4-3-120-16,2-3-298 0</inkml:trace>
  <inkml:trace contextRef="#ctx0" brushRef="#br0" timeOffset="339765.9965">19512 14174 507 0,'11'-15'135'0,"-4"4"3"16,-2 0-21-16,1 1-85 0,0 4-10 15,4 1-6-15,2 1-5 0,3 3-1 16,1 1-2-16,4 1 0 0,3 1 0 16,4 1 2-16,1 1 1 0,1 2 0 15,3 0-1-15,-1 2-2 0,1 0-1 16,-2 1-3-16,-2 2 0 0,-1 1-4 16,-1 0-4-16,-4 4-6 0,1 1-6 15,-3 2-6-15,-3-1-4 0,-2 0-5 16,-3 1-6-16,-3-2-4 0,1-1 4 0,-4-4-51 15,0-2-45-15,-1-2-86 0,0-5-193 16</inkml:trace>
  <inkml:trace contextRef="#ctx0" brushRef="#br0" timeOffset="339949.9372">20188 14110 589 0,'-5'-15'135'0,"-1"2"1"16,-3 0-91-16,1 6-24 0,-3 5-7 15,-3 3-4-15,-3 6-3 0,-2 4-2 16,-5 5 0-16,-4 5 1 0,-4 2 0 16,-2 7-1-16,-4 3 1 0,0 1-3 15,-2 5-11-15,-1 4-10 0,2 7-9 16,2 3-116-16,4 2-113 0,-1-6-284 16</inkml:trace>
  <inkml:trace contextRef="#ctx0" brushRef="#br0" timeOffset="351627.6659">14071 15249 514 0,'-3'-15'123'0,"1"1"2"0,-1 1-81 16,0 1-11-16,3 1-8 0,1-1-5 0,1 0-5 15,4-2 0-15,1-3-2 0,4 1 1 16,1-4 1-16,5 1 1 0,4-2-1 15,3 4 0-15,3 2-2 0,1 3-3 16,4 5-2-16,1 7-3 0,-1 5-2 16,0 6-1-16,1 1-1 0,-1 6 0 15,-3 3-1-15,0 0 0 0,-2-2-4 16,-3 2-4-16,-3-2-4 0,-3-1-3 16,-3-5-4-16,-2 1-2 0,0 1-4 15,-2-2-3-15,-4-2-4 0,-1 0-5 0,-1-2-79 16,-4-2-15-16,-1-3-82 0,-2-4-170 15</inkml:trace>
  <inkml:trace contextRef="#ctx0" brushRef="#br0" timeOffset="351785.1141">14601 15030 511 0,'1'-33'133'0,"1"2"5"16,-2 5-65-16,1 7-19 0,-1 8-13 0,-1 3-9 15,-2 4-9-15,1 5-6 0,-4 1-5 16,-4 6-4-16,-10 3-4 0,1 11-2 15,-8 6-2-15,-9 6 2 0,-4 5-10 16,-6 5-17-16,-5 4-125 0,3 5-124 16,-2-9-318-16</inkml:trace>
  <inkml:trace contextRef="#ctx0" brushRef="#br0" timeOffset="353802.9474">19627 15125 576 0,'-6'-25'126'0,"2"-1"1"0,3 8-103 16,1 4-6-16,2 7-9 0,3 4-3 16,1 7-4-16,3 5-1 0,3 3-1 15,3 2 0-15,5 2 1 0,2 2 0 16,2-1 1-16,2-1 0 0,2 0 0 0,-1-2 0 15,2 3 1-15,-1 2-1 0,1 2-1 16,0-1-5-16,-1 0-7 0,-2 1-9 16,1 0-10-16,-4-2-90 0,-2-2-10 15,-5-6-84-15,-1-1-161 0</inkml:trace>
  <inkml:trace contextRef="#ctx0" brushRef="#br0" timeOffset="353975.6545">20184 15171 661 0,'-10'-10'143'0,"-4"1"0"0,-7 6-115 16,-4 5-13-16,-5 4-9 0,-7 6-10 15,-6 4-8-15,-3 6-9 0,-6 5-15 16,-3 4-107-16,-1 1-111 0,2 3-271 16</inkml:trace>
  <inkml:trace contextRef="#ctx0" brushRef="#br0" timeOffset="381643.5873">14404 16043 314 0,'-6'-23'89'15,"0"-2"7"-15,-2 2-45 0,2 1 1 16,1 5-4-16,2 2-5 0,-1 4-4 15,1 2-7-15,2 2-4 0,0 2-5 16,1 1-5-16,2 2-3 0,3 1-4 16,1 1-4-16,3 2-2 0,2 2-2 15,3 1 0-15,1 1 0 0,4 4 0 0,0 3 0 16,1 5 0-16,2 5-1 0,0 1 0 16,1 5 0-16,-1 2-1 15,-1 1 1-15,-1 0-2 0,-2-2-1 0,1 1-6 16,-2 0-4-16,0-2-6 0,-1-2-6 15,0 0-32-15,2-3-73 0,-1-5-92 16,-1-5-215-16</inkml:trace>
  <inkml:trace contextRef="#ctx0" brushRef="#br0" timeOffset="381833.0515">14899 16042 613 0,'-26'2'129'15,"-5"7"0"-15,-4 5-110 0,-6 11-8 16,-5 8-11-16,-3 10-8 0,-7 5-11 16,-6 5-29-16,-4 4-81 0,-1 3-101 0,-2 2-236 15</inkml:trace>
  <inkml:trace contextRef="#ctx0" brushRef="#br0" timeOffset="387222.7428">19709 16130 269 0,'-4'-10'72'0,"-1"-3"6"15,2 4-35-15,-1 2-3 0,2 0 0 16,-1 0-4-16,2 2-2 0,1 0-3 16,2 2-2-16,1-3-3 0,2-1-3 15,2 2-3-15,3 3-3 0,3 1-1 16,2 1-3-16,2 5-2 0,2 1-2 15,1 2-3-15,1 5-1 0,3-2-1 0,-1 2-2 16,4-1 0-16,0-1-1 0,2 2 0 16,0-1 0-16,2-1 0 0,-1 0-1 15,-2 0-1-15,-3 1-1 0,0-2-3 16,-4 0-4-16,-2-2-6 0,-3 1-28 16,0-2-75-16,-4-1-91 0,-2-2-218 15</inkml:trace>
  <inkml:trace contextRef="#ctx0" brushRef="#br0" timeOffset="387430.642">20260 15937 585 0,'-7'-13'128'0,"-5"2"0"16,1 6-99-16,-4 9-12 0,-1 4-9 0,-2 11-4 15,-6 5-2-15,-4 7 0 0,-4 3-1 16,-7 4 0-16,-4 3-1 0,-3 1-3 16,-7 2-11-16,-2 2-40 0,-3-2-75 15,7 1-101-15,-4 3-244 0</inkml:trace>
  <inkml:trace contextRef="#ctx0" brushRef="#br0" timeOffset="394046.8248">12036 16806 251 0,'4'-14'66'16,"-2"-1"5"-16,-1 0-34 0,1 3-5 16,-2 2-3-16,0 0-4 0,0 1-2 15,0 1-1-15,0-2-2 0,-2 1 0 16,2 0 0-16,-1-1-1 0,0 0-2 16,0 0-1-16,0 2-1 0,1 0-2 0,-2 2-1 15,1-1-2-15,0 1 1 0,1 2-1 16,-1 0-1-16,1 1 0 0,-2 0-2 15,2 1-1-15,0 2-2 0,2 4 0 16,-1-1-1-16,0 5 0 0,0 3 3 16,2 4 1-16,-2 8 2 0,-1 3 2 15,-1 4 1-15,0 5 0 0,-1 3-1 16,1 5-1-16,0 6-2 0,1 3-1 16,2 2-2-16,0 2-1 0,0 0-1 0,0 3-1 15,1-1-1-15,-2-7 0 0,0-1 0 16,-1 2 0-16,0-1 0 0,3-1-1 15,-2-2 1-15,1-2-2 0,1-1-1 16,-1-2-5-16,3-8-9 0,0-4-30 16,-1-1-82-16,2-4-100 0,1-4-240 15</inkml:trace>
  <inkml:trace contextRef="#ctx0" brushRef="#br0" timeOffset="397465.3311">14672 17296 489 0,'10'-26'113'0,"-3"0"2"15,1 7-81-15,-1 4-9 0,-2 10-8 16,0 2-6-16,1 3-1 0,-1 4 0 16,1 1 0-16,2 3 2 0,2 0 1 15,1 1 2-15,2-1 0 0,-2 2-2 0,3 0-1 16,2-1-2-16,1-2-1 0,2-1-2 15,2-2-1-15,3-5 0 0,4-6 0 16,2-5-1-16,1-6 0 0,4-5-1 16,0-9-1-16,3-8 0 0,0-4-2 15,1-5 1-15,2 0-2 0,1-2-1 16,0 1-8-16,2 1-8 0,3 5 0 16,1 1-124-16,0 1-113 0,-1-2-287 0</inkml:trace>
  <inkml:trace contextRef="#ctx0" brushRef="#br0" timeOffset="398842.9626">19518 17173 514 0,'5'-2'107'16,"5"4"1"-16,2 0-91 0,6 3-7 15,7-1-5-15,4 0 3 0,5 1 0 16,4-1 3-16,4 1 0 0,1-1 0 0,6 1 0 15,0 3-2-15,1 2-2 0,0 1-1 16,-2 1-1-16,-1 0-2 0,-2 2-1 16,-7-2 0-16,0 1-1 0,-5 0-1 15,-2-1-1-15,-4-1-4 0,-3 1-3 16,-2-2-7-16,-3 2-17 0,-5-1-90 16,-3-2-97-16,-5-2-234 0</inkml:trace>
  <inkml:trace contextRef="#ctx0" brushRef="#br0" timeOffset="399047.7943">20238 17082 652 0,'-19'-7'137'0,"-3"6"0"15,1 9-119-15,-4 10-9 0,-3 9-5 0,-9 2-3 16,-6 8-5-16,-3 6-8 0,-10 2-2 15,-7 13-123-15,-3 5-113 0,-15 2-290 16</inkml:trace>
  <inkml:trace contextRef="#ctx0" brushRef="#br0" timeOffset="416891.1041">5973 6931 325 0,'-44'-16'74'16,"2"6"1"-16,3 1-55 0,1 1-6 15,-3 3-5-15,-3 0-3 0,-1 1-2 16,0 2-2-16,-3 2-1 0,-1 2-1 15,-7 2 0-15,-2 1 1 0,-2 1 0 16,-7-1-1-16,-4 3 2 0,-5 2-1 16,-3 4 1-16,-3 2-1 0,-2 2 1 0,-5 2 0 15,5 3-1-15,-3-1-1 0,1 0 1 16,-1-4 0-16,5-2 2 0,3 1 2 16,3 1 2-16,2-1 1 0,7 1 2 15,2 2 0-15,5 1 0 0,1 1-2 16,3 3-2-16,4 1-1 0,-1 1-2 15,7 1-1-15,3 0-1 0,6 3 0 16,8 3-1-16,6-2 0 0,4 1 1 16,8-1 0-16,5-4 0 0,4-1 0 0,4-5 1 15,3-2 0-15,5-3 0 0,6-2 1 16,3-1 0-16,5-1 1 0,3 0-1 16,3 2 0-16,6-1 1 0,2-3-1 15,1 2 0-15,3-1-1 0,2-1 1 16,2 0-2-16,3 1 1 0,3-1 0 15,2 2 0-15,2-1-1 0,4 2 0 16,4 1 0-16,-1-1 0 0,5-2 0 16,3 0 0-16,3 0 0 0,4 2 0 15,2-3 0-15,5-1 1 0,6 1-1 0,5-1 1 16,2 1 0-16,2-2 0 0,2-1 0 16,5-1 0-16,5 3 0 0,-1-2-1 15,-1-1 1-15,7-4 0 0,3-2 0 16,2 2 1-16,-1-4 1 0,3-3 2 15,3-2 0-15,2 1 1 0,0-5 0 16,2 2 1-16,4-5-2 0,1 1 0 16,-1-3-2-16,4-1 0 0,1 1-1 15,-1-1-1-15,-4 0 0 0,-2 2-1 0,1 0 0 16,-4 0 0-16,-5-1 0 0,-5 2 0 16,-3-1 1-16,-4 3-1 0,-5-3 0 15,-6-3 1-15,-6 2 0 0,-4 1-1 16,-6 1 1-16,-8-2-1 0,-7-1 0 15,-9 0 1-15,-6 3-1 0,-11-4 1 16,-8-4-1-16,-11-1 1 0,-10-6 0 16,-10-4 1-16,-10-1-1 0,-11-3 0 0,-12 1 0 15,-13-3-1-15,-15 0 0 0,-12 3 0 16,-18 5-1-16,-19 0 1 0,-16 3-1 16,-16 2 0-16,-20 3 0 0,-16 6 0 15,-23 0-1-15,-16 4-1 0,-15 4-2 16,-21 7-6-16,-16 1-18 0,-14 10-41 15,-16 2-47-15,-10 6-83 0,-17 7-183 16</inkml:trace>
  <inkml:trace contextRef="#ctx0" brushRef="#br0" timeOffset="427791.9244">25129 9186 558 0,'-1'-3'134'0,"0"1"5"16,-2-1-84-16,2 2-9 0,0 0-6 16,1 1-4-16,-1 0-4 0,1 0-3 15,0 0-5-15,1 1-2 0,0 0-4 0,2 2-3 16,-2-2-2-16,1 1-1 0,2 0-3 16,0 0 0-16,-1 1-3 0,2-2-2 15,0 0-1-15,-1 0-1 0,1-1-1 16,0 1-4-16,-1-1-7 0,1 0-10 15,-1-1-11-15,2-1-7 0,0 1-11 16,-1-1-15-16,-2 0-105 0,-2-1-111 16,1 3-262-16</inkml:trace>
  <inkml:trace contextRef="#ctx0" brushRef="#br0" timeOffset="428230.1449">25131 9542 494 0,'0'1'128'0,"-3"-2"4"16,2 2-42-16,1 1-49 0,1-1-9 15,0-1-3-15,1 1-2 0,-1 0-2 16,1 2-1-16,2-2-2 0,1 1 0 16,-2-2-3-16,4 2-4 0,1-1-2 15,-2-5-3-15,3 4-2 0,-1-2-3 0,1-1-7 16,0 1-11-16,-1-2-11 0,-1 0-19 16,2 4-120-16,-3-3-128 0,2-1-308 15</inkml:trace>
  <inkml:trace contextRef="#ctx0" brushRef="#br0" timeOffset="430430.5737">17646 11395 519 0,'-3'0'118'0,"-1"2"3"15,0-5-84-15,2 2-13 0,1 0-1 16,-1 0-1-16,2-2-2 0,-1 2-2 16,1-2 0-16,1 2-2 0,1-1-2 0,1 1-1 15,2-2-4-15,4 2-1 0,-1-2-3 16,2 1-2-16,1 0 0 0,1-1-2 15,2 1-1-15,-3 0-1 0,0 0-3 16,0 1-5-16,-1 1-6 0,-3 1-6 16,0 1-10-16,-2 1-19 0,-1-1-90 15,-3 1-101-15,-1-1-238 0</inkml:trace>
  <inkml:trace contextRef="#ctx0" brushRef="#br0" timeOffset="430664.9469">17639 11589 540 0,'-3'2'113'0,"3"1"2"15,3-1-94-15,-1 0-12 0,4-1 1 16,2-1 2-16,0-1 1 0,3-1 0 15,3 0 0-15,1-2-1 0,-1 2-3 16,2-1-3-16,-1 2-8 0,-2-1-11 16,3 2-113-16,-2 0-108 0,-2 1-276 15</inkml:trace>
  <inkml:trace contextRef="#ctx0" brushRef="#br0" timeOffset="431747.2655">18532 11164 385 0,'2'-9'99'0,"3"0"2"0,-2 0-29 0,2 0-44 16,-2 1-4-16,1 0-2 0,1 4 0 15,-3-1 0-15,1 2-1 0,-2 1-3 16,-1 3-1-16,0 3-1 0,-3 3-2 16,0 3-1-16,-2 5-2 0,-1 2 0 15,-4 5 1-15,-2 3-1 0,-3 1-2 16,-1 1-2-16,-1 1-1 0,-1-2-1 16,-1-1-1-16,2-3-1 0,4-4-1 15,2-2 0-15,1-5 0 0,4-4 0 16,1-1 2-16,2-3 0 0,3-6 0 0,3-3-1 15,0-2-1-15,4-6-1 0,1-3-2 16,6-4-4-16,-1-3-1 0,3-3-2 16,2-4-1-16,3-2 0 0,0 1 1 15,0-1 1-15,-3-2 2 0,2 0 1 16,-2 1 2-16,-1 5 1 0,-2-1 1 16,-3 6 2-16,-1 3 0 0,-1 5 1 0,-1 4 2 15,-1 4 0-15,-2 2 1 0,2 6 1 16,-3 2 0-16,1 2 0 0,-1 5 0 15,1 2 0-15,0 4 0 0,2 2-1 16,2 1 0-16,1 3-1 0,0 0-1 16,2 0 0-16,-1 2-2 0,-2-3 1 15,1-1-1-15,-2 0-1 0,2 0 0 16,0-2 1-16,-2-1-1 0,1 0-1 16,-2 0 0-16,-1 0-5 0,-3-3-5 0,0-3-5 15,-3 1-9-15,-1 2-7 0,-1-4-10 16,-1 1-104-16,-3-4-101 0,-3 2-252 15</inkml:trace>
  <inkml:trace contextRef="#ctx0" brushRef="#br0" timeOffset="431997.8262">18562 11225 555 0,'-4'0'119'0,"-3"-1"0"0,9 1-98 16,-4 1-7-16,2 2-2 0,-1 2 2 15,6-2 0-15,1 2 1 0,3 0 2 16,3 0 0-16,2-4-2 0,3 0-3 16,6-4-2-16,0-1-2 0,4-1-4 15,0 0-7-15,1 0-7 0,0 2-13 0,-3-1-1 16,-2 3-115-16,-6-2-110 0,-2 3-268 15</inkml:trace>
  <inkml:trace contextRef="#ctx0" brushRef="#br0" timeOffset="432592.5612">18197 11654 458 0,'-11'4'97'0,"0"-2"2"15,2 2-77-15,-1-3-9 0,1 0 1 16,3 0 1-16,1 1 2 0,2-4 3 15,-1 2 1-15,1-1 0 0,2 1-2 16,0 0-3-16,1-1-2 0,1 0-3 16,0-1-3-16,4 1-2 0,1-1-1 15,3-1-1-15,3 0 0 0,3-2 1 16,5-1 1-16,0 2 0 0,5-1 1 16,2 1-1-16,1-2 0 0,4 4 0 15,2-2-1-15,3 2 0 0,3-2 0 0,3 0 0 16,3 1-1-16,0-2 0 0,4-1 0 15,-1 1-1-15,1 0 0 0,1-2-1 16,3-1 0-16,0 2 0 0,1-1-1 16,-3-1 0-16,2-1-1 0,-1-2 0 15,-4 1-3-15,-4 2-3 0,-6 1-4 16,-1 2-8-16,-6 4-8 0,-6 0-113 16,-5 2-109-16,-7 1-273 0</inkml:trace>
  <inkml:trace contextRef="#ctx0" brushRef="#br0" timeOffset="434688.8255">18141 12182 361 0,'4'-4'87'0,"-4"-4"4"15,3 0-56-15,1 1-4 0,1-2 4 16,1 0 1-16,-1-2-1 0,0-2-2 16,4 3-1-16,-5-1-4 0,1 0-2 15,-1 2-5-15,-2 0-4 0,0 4-4 16,-1 1-4-16,0 3-3 0,-1 4-1 16,-1 2 1-16,0 2-1 0,1 4 2 15,-2 2 0-15,0 3 2 0,-2 2 0 16,1 0-1-16,-1 0-1 0,-1-2-2 15,1 0-1-15,1-1-1 0,2-2-2 16,-1 0 1-16,2-4-2 0,2 0 0 16,1-1-6-16,0 0-8 0,0-3-10 0,2-2 22 15,-1 0-138-15,1-4-112 0,1-2-283 16</inkml:trace>
  <inkml:trace contextRef="#ctx0" brushRef="#br0" timeOffset="434923.9757">18374 12177 576 0,'-3'-2'128'16,"1"3"0"-16,1-2-70 0,-1 1-52 16,2 1-4-16,0 0 1 0,0 0 2 15,2-1 4-15,0 1 3 0,1 1 2 16,0-1 2-16,1 0-1 0,2 0-2 0,1 1-2 15,1-1-3-15,2 1-5 0,-1-1-6 16,2 2-7-16,0-2-8 0,2 0-10 16,-1 1-2-16,-1-1-115 0,0-2-108 15,-1 1-266-15</inkml:trace>
  <inkml:trace contextRef="#ctx0" brushRef="#br0" timeOffset="435517.7722">18630 12078 474 0,'-5'-1'120'0,"2"1"1"0,1-2-9 16,2 2-100-16,1 0-3 0,2-1 1 16,2 1 3-16,1 1 2 0,4-1 1 15,-1 0 2-15,4-1-1 0,1 1-1 16,5-1-3-16,-2 1-4 0,0-3-1 16,1 5-4-16,-1-2-1 0,2 2-2 15,-3-1 0-15,-3-1 0 0,0 2 0 16,-4-2-1-16,0 0 0 0,-2 1 0 0,-3-2 0 15,-2 3 0-15,1 0 1 0,-1 5-1 16,-3-3 1-16,-1 3 0 0,-2-1 0 16,-2 2 0-16,0 1 0 0,-3 1 0 15,-3-3 0-15,2 2 0 0,-1-1-1 16,0 1 1-16,1-1 0 0,-2 0 0 16,1 0 0-16,0 1 1 0,1-2-1 15,0 2 1-15,4-3-1 0,0 0 0 16,4 0 0-16,0-1 0 0,2 0-1 15,2 0 1-15,-1 0-1 0,2-2 0 0,2 1 0 16,2-2 0-16,0 0 1 0,3-1-1 16,1-1 0-16,2-1 1 0,1-1-1 15,-1 1 1-15,1 0-1 0,-1 0 1 16,-1 0-1-16,1 1 0 0,-2 0-1 16,0 0-1-16,-2 1-2 0,1-1-3 15,-1 2-3-15,-1 1-4 0,-2-1-4 16,-1 1-3-16,-2 0-5 0,-1 1-3 15,0-2-5-15,-1 2-54 0,-1-1-44 0,-3-2-87 16,2-1-196-16</inkml:trace>
  <inkml:trace contextRef="#ctx0" brushRef="#br0" timeOffset="435751.7329">18985 12077 534 0,'3'-7'134'0,"0"4"0"0,2-2-8 16,1 0-119-16,5 1-6 0,4 2-2 16,0-4-1-16,-1 1-3 0,0-1-4 15,-1 2-4-15,0-1-3 0,-2 0-7 16,0 1-4-16,0 0-104 0,-2-1-98 15,0-4-250-15</inkml:trace>
  <inkml:trace contextRef="#ctx0" brushRef="#br0" timeOffset="435911.7835">19284 11858 587 0,'4'0'131'16,"-3"2"1"-16,-1-1-87 0,1 5-28 15,-1 4-8-15,0 2-5 0,0 4-1 16,-1 4 0-16,0 2-3 0,-1 2-4 15,0 1-11-15,1-1-118 0,-3 1-112 0,0 0-288 16</inkml:trace>
  <inkml:trace contextRef="#ctx0" brushRef="#br0" timeOffset="436538.899">19871 11351 487 0,'0'-11'109'15,"0"-2"3"-15,1 1-80 0,-1-1-8 0,0 1-1 16,0 1 1-16,1 3 0 0,-1 1 0 16,0 2 0-16,-1 2-3 0,1 3-4 15,1 2-3-15,0 6-4 0,1-1-2 16,-1 5-2-16,-1 4-2 0,2 3 0 16,-1 1-1-16,2 5 0 0,-2 1-1 15,2 2-1-15,0 0 0 0,1 0 0 16,-2-1-2-16,1-2-3 0,-2-5-2 15,0-3-6-15,-1-3-6 0,2-3-8 16,-4-5-9-16,1-1-16 0,-1-1-86 0,-2-6-94 16,0 0-225-16</inkml:trace>
  <inkml:trace contextRef="#ctx0" brushRef="#br0" timeOffset="436704.5464">19759 11408 616 0,'-7'-3'134'15,"1"1"0"-15,1 1-106 0,5 2-15 0,4 0-5 16,2 1-3-16,1 1-3 0,2-1-1 16,2 2 1-16,2-1 0 0,2-2 0 15,1 0-1-15,3-1-3 0,3-2-9 16,7-1-11-16,-1-2-114 0,2-1-111 16,3 0-282-16</inkml:trace>
  <inkml:trace contextRef="#ctx0" brushRef="#br0" timeOffset="437624.321">20721 11045 513 0,'1'-4'117'15,"0"2"2"-15,2 1-71 0,-1 1-27 16,2 1-5-16,1 3-1 0,2 2 0 16,2 2 2-16,-1 3 0 0,1 3-1 15,-1 1 0-15,0 0-2 0,-2 4-3 16,-2-2-1-16,-3 1-3 0,-1-2-1 15,-1 0-2-15,-4 0 0 0,0-1-2 16,-3-2 0-16,1-2-1 0,0-2 1 0,-1 0-1 16,2-5 1-16,1 0-1 0,0-3 1 15,2 1-1-15,-1-4-1 0,-1 0-1 16,0-3-1-16,-1-1 0 0,1-2-2 16,-2-1 0-16,1-1-2 0,0-2 0 15,1-2-1-15,-1-1 0 0,2 1 1 16,-1-1 1-16,3-1 1 0,-1 1 1 15,2 1 1-15,1-1 1 0,1 2 0 16,3-1 0-16,3-1 1 0,3 1-1 0,3-1 0 16,3-1 0-16,5 0 1 0,0 1-1 15,2 2 1-15,2 1 0 0,-1-1 0 16,-2 5 0-16,0 3 0 0,-2 3 0 16,-2 0 0-16,-3 5 0 0,-1 3 0 15,-3 1 0-15,-4 3 1 0,-2 1-1 16,-3 1 0-16,-3 2 0 0,-3-2 0 15,-2 2 0-15,-2-2 0 0,-1 1 0 16,-1 0 1-16,2-4-1 0,0 2 0 0,2-1 1 16,3 0-1-16,1-2 0 0,2 1 0 15,3-2 0-15,2 2 0 0,2-2-1 16,3 1 0-16,1-2 0 0,4 1 0 16,-1 1 0-16,3-1 0 0,-1 0 0 15,-1-1 1-15,0 2-1 0,-4-3 0 16,-1-1 1-16,-4 1 0 0,0-2-1 15,-4 1 1-15,-1-2-1 0,-1-1 1 16,2 2-1-16,-5-1 1 0,1 1-1 0,-2-1 1 16,-1 3 0-16,-2 1 0 0,-2-1-1 15,-3 1 1-15,-1 0 0 0,-3-1 0 16,-4 2 0-16,0-2 0 0,0 0 0 16,-2 1-1-16,0 0-1 0,-1-1-1 15,5 3-3-15,0-3-6 0,2 0-7 16,-1-1-7-16,2-2-105 0,4-2-103 15,0-3-254-15</inkml:trace>
  <inkml:trace contextRef="#ctx0" brushRef="#br0" timeOffset="438037.91">20498 11397 489 0,'-19'1'114'0,"1"-1"3"0,3-1-65 16,4 1-31-16,4 1-6 0,3 0 0 15,4 2 1-15,3-1 1 0,3 3 0 16,5 0 1-16,4 2 1 0,3 1 1 16,5-1-2-16,4-1-3 0,6 1-3 15,3-2-2-15,7-1-4 0,2-2-2 0,4-2 0 16,5 0-2-16,1-5-1 0,4 1 1 16,3-3-1-16,-3 0 0 0,2-3-1 15,-1 2 1-15,-2-1-2 0,-3 3-1 16,-6 0-2-16,-4 1-4 0,-2 4-2 15,-6 1-4-15,-6 1-6 0,-4 1-6 16,-7 2-17-16,-4 0-96 0,-7-2-104 16,-10 1-253-16</inkml:trace>
  <inkml:trace contextRef="#ctx0" brushRef="#br0" timeOffset="439140.863">20212 12152 313 0,'8'-6'90'0,"0"-3"3"0,1-1-28 16,2-1-21-16,-2-3-15 0,0 0-8 15,2-2-7-15,-1 0-2 0,0-1-2 0,-1-2 1 16,-3 2 3-16,1-1 2 0,-2-1 3 16,0 3 0-16,0-2 1 0,-2 3-1 15,1 1-2-15,0 1-1 0,-2 4-1 16,-1 1-1-16,1 2-1 0,-2 2 0 15,0 2-2-15,-3 2-1 0,2 2-1 16,-1 2-1-16,-1 5-2 0,1 2 0 16,-1 5 0-16,2 2 1 0,-2 5 1 15,1 2 1-15,2 0 0 0,0 1-1 16,0 0-1-16,0-4-1 0,0 0-2 0,1-4-1 16,0-3-1-16,2 0 0 0,-2-3-2 15,-1-3 1-15,1-1-4 0,2 0-5 16,-1-4-6-16,1 1-11 0,0-1-13 15,0-2-108-15,2-3-111 0,-2-1-270 16</inkml:trace>
  <inkml:trace contextRef="#ctx0" brushRef="#br0" timeOffset="439405.1379">20576 12086 508 0,'-3'4'122'15,"-1"-4"2"-15,1 0-46 0,1-1-60 16,2 2-4-16,4-1 1 0,1-2-1 16,2 0-1-16,3-1-1 0,1-2-2 15,3 0-2-15,1-1-2 0,0-2-3 16,0 0-7-16,-2 2-8 0,0 1-11 15,1 0-83-15,-4 1-30 0,-2-1-94 16,5 2-203-16</inkml:trace>
  <inkml:trace contextRef="#ctx0" brushRef="#br0" timeOffset="439723.1891">21137 11703 548 0,'0'-4'123'15,"0"2"1"-15,0-1-79 0,-1 5-30 16,1 2-5-16,0 4-1 0,-1 3-2 16,0 1-2-16,-1 2 1 0,1 1-1 15,0 4-1-15,0-1-1 0,1 1-1 0,0-2-1 16,2 1-3-16,1 1-5 0,1 0-7 16,0-2-2-16,2-1-114 0,-1-4-105 15,3-2-267-15</inkml:trace>
  <inkml:trace contextRef="#ctx0" brushRef="#br0" timeOffset="439989.2312">21401 11834 541 0,'-5'5'113'0,"-3"-1"2"15,-1 3-94-15,-2 4-7 0,-2 2 2 16,1 2 3-16,-4 3 3 0,-1 3 3 16,1 4-1-16,0 1 0 0,1 0-2 0,0 0-4 15,-1 1-3-15,0-1-3 16,0-3-4-16,2 0-3 0,1-3-3 16,-1-3-6-16,5-1-5 0,2-5-8 0,4-1-9 15,1-4-4-15,4-1-115 0,0-4-112 16,6-1-270-16</inkml:trace>
  <inkml:trace contextRef="#ctx0" brushRef="#br0" timeOffset="440471.6496">21319 12189 598 0,'-7'1'122'0,"0"-3"1"15,1 0-111-15,2-1-9 0,3 1-1 16,0-2 1-16,2-1 2 0,2-1 2 16,0 0 2-16,6 0 1 0,-2 0 1 15,3-2-1-15,2 1-1 0,3 1-2 0,0 1-3 16,0 0-1-16,1 1-2 16,0 2 0-16,0 1-1 0,-2 2 0 0,-3 1 0 15,0 3 1-15,-3 3-1 0,-2-1 0 16,-1 1 1-16,-3 1 0 0,-2 2-1 15,-3 1 1-15,-1-2 0 0,-3 0 1 16,0 2-1-16,-3 0 0 0,-1-1 1 16,0 2 1-16,0-2-1 0,1 0 1 15,-1-1 0-15,0-1 0 0,0-1-1 16,1-1 0-16,0-1 0 0,2-2-1 0,-1-1 1 16,3 0-1-16,2-2 0 0,2-1 0 15,0 0 0-15,2 0-1 0,1 0 1 16,0-1-1-16,3 1 0 0,1-1 0 15,1-1 1-15,4 1-1 0,-2 0 0 16,2 1 1-16,1 0-1 0,1 0 1 16,-1 0-1-16,1 2 0 0,-1-2 0 15,3 3 0-15,-1-2 0 0,1-1-4 16,-2 3-3-16,2-2-5 0,-3 1-7 16,1 2-10-16,-1 1-22 0,-3-1-88 0,1 0-102 15,0-1-238-15</inkml:trace>
  <inkml:trace contextRef="#ctx0" brushRef="#br0" timeOffset="441135.5603">21579 11927 533 0,'-2'1'112'0,"1"-2"3"16,1 2-93-16,1 1-7 0,0-1 1 16,3 1 1-16,0 1 2 0,0 0 2 15,3 1-1-15,1-2-1 0,1 0-2 16,1 0-2-16,2-1-2 0,0-2-2 0,2 0-3 16,0-3-1-16,1 1-3 0,0-1-1 15,-2-1-2-15,-1 1 1 0,-1 1-2 16,-1 0 1-16,-4 2-1 0,-1 1 0 15,-1 1 1-15,-2 2-1 0,0 0 1 16,-4 2-1-16,0 3 1 0,-1-1 0 16,0 3 0-16,-2-1-1 0,-1 4 1 15,0-2-1-15,1 1 0 0,-1 0 0 16,1-1 1-16,0 2-1 0,0-2 0 16,0-2 0-16,0 2 0 0,0 0 0 0,0-1 0 15,0 0 0-15,0 0 1 0,2 0-1 16,-2-2 0-16,1 1 0 0,1-3 0 15,0 0 0-15,2 0 0 0,1-1 0 16,0-1 0-16,1-1 0 0,2 1-1 16,-1-1 1-16,2-2 0 0,1 0 0 15,-1-1 0-15,4-1 0 0,-1 0 1 16,2-1-1-16,1 0 0 0,1-1-1 0,0 1-2 16,1-2-3-16,-1 2-2 0,1 1-3 15,-2-2-5-15,0 2-5 0,0 1-4 16,-3 0-8-16,-1 0-31 0,-1 1-70 15,-1-2-95-15,-1 0-218 0</inkml:trace>
  <inkml:trace contextRef="#ctx0" brushRef="#br0" timeOffset="441389.0359">21899 11905 624 0,'0'-2'125'0,"3"-1"-1"16,0 2-121-16,3 1-10 0,-1-1-2 16,5 3-1-16,1 1-2 0,-1-2-3 15,2 1-3-15,0 1-8 0,1-1-49 16,-1-1-43-16,-1-2-82 0,1-3-185 15</inkml:trace>
  <inkml:trace contextRef="#ctx0" brushRef="#br0" timeOffset="441534.3802">22230 11830 646 0,'-3'5'138'15,"3"1"-1"-15,-2 2-100 0,1 3-33 16,0 3-5-16,-2 4-2 0,2 0-4 15,0 2-4-15,-2-1-7 0,2 3-11 16,0-2-108-16,2-3-108 0,1-5-265 16</inkml:trace>
  <inkml:trace contextRef="#ctx0" brushRef="#br0" timeOffset="442164.1348">22583 11317 517 0,'2'-6'124'0,"-1"-1"2"0,1 0-65 15,-1 5-32-15,-1-2-10 0,0 3-5 16,1 2-2-16,-1 2-1 0,1 0-1 16,-1 6 0-16,0 2 0 0,0 4 0 0,0-1-1 15,-1 5-1-15,0-1-2 0,0 3-2 16,-1-1-4-16,1 0-4 0,2 1-5 15,-1-1-5-15,0-2-5 0,2-2-7 16,-2-2-7-16,0-3 1 0,-3-4-103 16,1-1-98-16,-3-3-241 0</inkml:trace>
  <inkml:trace contextRef="#ctx0" brushRef="#br0" timeOffset="442350.7035">22455 11436 502 0,'-7'-10'130'0,"0"2"3"0,-1-1-32 15,3 4-68-15,2 3-13 0,0-1-5 16,3 2-4-16,3 1-3 0,2 0-1 16,2 1-1-16,3 2-1 0,3-3 0 15,3 2 0-15,2-1 0 0,3 0-2 16,3 3-6-16,1-3-8 0,3 2-12 16,1-1 3-16,1-3-122 0,5-3-113 0,0-1-279 15</inkml:trace>
  <inkml:trace contextRef="#ctx0" brushRef="#br0" timeOffset="443387.8093">23640 11065 367 0,'-1'-10'107'16,"-1"0"6"-16,1 2-15 0,1-1-45 16,1 3-14-16,-2 1-9 0,2 3-6 0,1 3-5 15,-2 4-1-15,0 2-1 0,-2 4-1 16,0 4-2-16,-2 3 2 0,1 2 1 15,-1 2 0-15,-2 1-3 0,2-1-2 16,0 0-2-16,2-1-2 0,1-1-1 16,2-5-2-16,1 0-1 0,1-3-1 15,2-2 0-15,0-4-1 0,-2-2 0 16,1-2 0-16,0 0 1 0,-1-5-1 16,1 0 0-16,-2-5 0 0,1-3-2 15,-2-1 0-15,-1-3-2 0,-1-1-2 16,-3-3-1-16,-4-3 0 0,0 1 1 0,-1-1-1 15,-1-4 2-15,1 2 0 16,2-3 1-16,1 1 1 0,2 1 1 0,2 3 1 16,3 4 0-16,1 2 1 0,2 3 0 15,3 3 2-15,4 1-1 0,5 3 1 16,3-3-1-16,3 1 0 0,6-1 0 16,4 0-1-16,3-1-1 0,2 0 0 15,0 1 0-15,1 2-3 0,-3 1-3 0,-1 2-9 16,-7 2-7-16,-3 3-10 0,-5 1 6 15,-3 2-124-15,-5 0-112 0,-8 1-273 16</inkml:trace>
  <inkml:trace contextRef="#ctx0" brushRef="#br0" timeOffset="443984.4824">23312 11495 542 0,'-20'0'118'15,"2"-2"0"-15,3-1-90 0,3 3-15 16,3 1-5-16,3 1-2 0,1-2 0 16,3 0 1-16,0 0 2 0,4 2 2 15,1-2 2-15,3 0 2 0,3-3 0 16,4 3-1-16,5 3-1 0,2-1-2 16,6 1-2-16,3-1-2 0,6 0 0 15,6 1-1-15,5-2 0 0,4-2 0 16,9-3 1-16,4-2 0 0,5-1-1 0,4 3-1 15,0-4-1-15,3 1-1 0,-3 3-1 16,1 0-1-16,-5 4 0 0,-2 0-1 16,-7 1 0-16,-4 3 1 0,-2-1-1 15,-3 6 0-15,-6-5-1 0,-5 1-1 16,-2-3-4-16,-2 0-3 0,-5-3-5 16,-3 0-6-16,-6-4-8 0,-1 3-5 15,-7-3-111-15,-2-3-107 0,-5-1-265 16</inkml:trace>
  <inkml:trace contextRef="#ctx0" brushRef="#br0" timeOffset="445198.0151">23282 12003 526 0,'1'-21'124'0,"-2"0"4"0,1 4-82 15,0 4-13-15,0 3-7 0,0 3-6 16,0 3-4-16,1 1-5 0,1 5-4 16,-2 3 1-16,0 2 0 0,1 5 0 15,-1 4 2-15,0 4 0 0,1 2 0 16,0 2 0-16,-1 2-2 0,1-2-2 0,-2-1-2 15,2-1-2-15,-1-3 0 0,0 0-1 16,-1-4 0-16,0-1-1 0,0-1-3 16,1-2-5-16,-1-3-7 15,-1-1-8-15,1-2-9 0,2 0 0 0,-1-1-114 16,2-4-107-16,0 0-259 0</inkml:trace>
  <inkml:trace contextRef="#ctx0" brushRef="#br0" timeOffset="445433.7353">23523 11947 628 0,'0'-4'128'0,"-1"2"1"16,1 4-117-16,1 4-8 0,1 4-2 15,-2 3 1-15,0 3 1 0,0 1 3 16,0 3 1-16,0 0 0 0,0-2 1 0,1-1-2 15,0-1 0-15,3 0-1 0,-2-4-3 16,3 1-4-16,1-1-5 0,2-1-7 16,-2-3-8-16,-1 1-10 0,1-3-30 15,0 1-77-15,-5-5-96 0,-3-1-225 16</inkml:trace>
  <inkml:trace contextRef="#ctx0" brushRef="#br0" timeOffset="445620.6312">23454 12086 661 0,'-3'-6'141'0,"3"1"0"0,3 0-110 15,0 3-20-15,6-1-8 0,2 0-1 16,4 0-1-16,0 1 0 0,4-1-1 16,-1 1 1-16,2-2-2 0,1 2-3 15,-2 1-8-15,0-1-13 0,0 2-49 0,-2-1-68 16,2-1-105-16,-1-1-240 15</inkml:trace>
  <inkml:trace contextRef="#ctx0" brushRef="#br0" timeOffset="446214.6598">23794 11887 625 0,'7'-8'128'16,"3"0"-1"-16,5 3-118 0,3 0-7 0,3 1 0 15,4-1 0-15,-1 3 1 0,-1-1 1 16,-2 3 1-16,-1 0 0 0,-5 2 1 16,-1 1-2-16,-4 1 1 0,-3 0-1 15,-3 1-2-15,-1 0 0 0,-5 2 0 16,-1 0 0-16,-6 3 0 0,-1 0 0 16,-3 1 0-16,-1 1 1 0,0 0-1 15,0-1 1-15,4 0-1 0,3-1 0 16,1-2-1-16,3-1 0 0,2 1 0 0,2 0-1 15,2 0-1-15,1 1 1 0,0-2 0 16,4 3 0-16,0-1 0 0,1-2 1 16,1 0-1-16,0-1 0 0,-1 2 0 15,1-2 0-15,0 0 1 0,-3 0-1 16,1-1 0-16,-2 2 0 0,-1-2 0 16,-3 1 0-16,-1-1 0 0,-2 0 0 15,1 1 0-15,-2 1 0 0,-2-1-1 16,-1-1 1-16,0 1 0 0,-1 0 0 15,-1 0 0-15,-1 1 0 0,1 1 0 0,-2-1 0 16,1 0 0-16,-1-1 0 0,3 1 0 16,-2-3 0-16,0 1 1 0,1-1-1 15,0-1 0-15,2-2-1 0,0 0-3 16,-1 1-3-16,2-2-9 0,1 0-12 16,2-1-109-16,0 0-110 0,0-1-273 15</inkml:trace>
  <inkml:trace contextRef="#ctx0" brushRef="#br0" timeOffset="446864.0088">24135 11911 596 0,'-3'-4'130'16,"1"0"2"-16,1-1-100 0,2 2-17 16,0 0-4-16,5-1-1 0,1 1 0 15,3 1 1-15,1 0 2 0,2 0 0 16,0 0 1-16,5 2-1 0,-2-1-2 0,0-1-3 15,3 2-3-15,-1 0-2 0,0 3-1 16,-1-2-1-16,1 3 0 0,-4-1-1 16,0 1 1-16,-3 1-1 0,-4 0 0 15,1 1 0-15,-4 1 0 0,-1-1-1 16,-2 2 1-16,-1 0 1 0,-1 2-1 16,-2 0 0-16,-3 1 1 0,1 0-1 15,-1 1 1-15,-1 1 0 0,-3-4-1 16,2 2 1-16,-3 0-1 0,0 2 1 15,1-2-1-15,-1 0 0 0,0 0 1 0,1 1-1 16,0-2 0-16,3 1 0 0,-2-3 0 16,2 1 1-16,-1 0-1 0,2-2 0 15,1 0 0-15,1-1 0 0,0 2 0 16,0-3 0-16,2 0 1 0,1-1-2 16,-1 0 1-16,2 0 0 0,2-2 0 15,-1 2 0-15,1-2-1 0,2 1 1 16,1-2 0-16,2 1 0 0,0 0 0 15,3-2 0-15,0 0 0 0,2-2 1 0,3 0-1 16,1 0 0-16,-1-1 0 0,-1 1 0 16,2-1 0-16,-1 2 1 0,-2 0-1 15,0 0 0-15,-1 1 0 0,-2 0-1 16,-2 0-2-16,1-2-4 0,-1 2-4 16,-1 2-4-16,-1-2-4 0,0 1-6 15,0 0-9-15,0 0 3 0,-2 0-110 0,-1 1-104 16,-1-2-262-16</inkml:trace>
  <inkml:trace contextRef="#ctx0" brushRef="#br0" timeOffset="447139.3818">24588 11800 723 0,'5'-5'148'0,"2"0"-1"16,4 1-135-16,4 3-18 0,2-1-7 15,1 0-3-15,0 1-5 0,-3-1-2 16,0 2-1-16,-3 0-2 0,-1 0-2 15,-2 0-18-15,-2 1-86 0,1-2-95 16,-1 2-240-16</inkml:trace>
  <inkml:trace contextRef="#ctx0" brushRef="#br0" timeOffset="447341.8147">24900 11683 703 0,'-1'-1'144'0,"0"2"1"0,1 3-126 0,2 2-16 16,-1 3-4-16,3 3 0 0,-1 3-1 15,0 2-1-15,1 2-4 0,0 2-6 16,1 2-11-16,-1 6-120 0,0-2-117 16,-3 2-296-16</inkml:trace>
  <inkml:trace contextRef="#ctx0" brushRef="#br0" timeOffset="470708.8894">8392 6661 293 0,'-17'0'76'0,"-2"-1"4"16,11-3-45-16,0 2-9 0,7 2-7 0,5 0-5 16,3 2-6-16,7 1-5 0,5-1-3 15,10 2 1-15,6-2 0 0,10 1 0 16,11-1-1-16,7 1 0 0,12 0 0 16,7-1 1-16,5 0 0 0,12 0 0 15,3 5 1-15,4-1 0 0,3-5 1 16,7-1 0-16,2 2 0 0,1 0 0 15,-2-5 0-15,1-4-1 0,0-1-1 16,-2 4-1-16,-5-4 0 0,-10-3-1 0,-2 1 0 16,-4 2 0-16,-12 3 0 0,-11-1 1 15,-10 3 1-15,-13 3 0 0,-9 5-84 16,-19 1-70-16,-16 4-190 0</inkml:trace>
  <inkml:trace contextRef="#ctx0" brushRef="#br1" timeOffset="491533.9304">18343 11364 474 0,'-13'8'120'0,"2"-2"5"15,0-2-52-15,3-2-32 0,3 0-10 0,3-1-6 16,2-1-5-16,2-3-3 0,2 1-2 16,3-2-2-16,3-1 1 0,1-2 2 15,4-3 2-15,2-2 0 0,5 0 1 16,5-4-3-16,3-3-1 0,4-1-3 16,3-2-4-16,2-2-2 0,-1 1-2 15,1-3-1-15,-1 2-3 0,-3-1 0 16,0 4-2-16,-3 1-2 0,-3 0-3 0,-3 3-8 15,-3 1-6-15,-5 1-6 0,-2 4-8 16,-3-1-8-16,-5 1-111 0,-3 1-110 16,-1 2-266-16</inkml:trace>
  <inkml:trace contextRef="#ctx0" brushRef="#br1" timeOffset="491874.3896">18814 10779 542 0,'-5'2'132'0,"2"-2"4"16,0-2-73-16,3 4-32 0,0-1-10 16,1 0-4-16,4 1-4 0,3 2-6 15,-2 0-1-15,3 2 0 0,2 1 1 16,0 2 0-16,4-1 0 0,1 1 0 0,2-2 0 15,2 2-1-15,2-2 0 0,0-1-2 16,0 2-1-16,0-2-1 0,-3 0 0 16,0 0-1-16,-5 3-1 0,0-2 1 15,-4 3-1-15,-3 1-1 0,-2 0 0 16,-3 2 0-16,-2 2-1 0,-2 1-1 16,-2 0-2-16,-1 0-2 0,-1 0-4 15,-2 0-5-15,-2 0-6 0,0 0-9 16,-1-2-46-16,0 1-66 0,-2-2-99 15,-1 1-229-15</inkml:trace>
  <inkml:trace contextRef="#ctx0" brushRef="#br1" timeOffset="492337.6176">19170 10940 328 0,'1'-6'109'15,"0"-4"6"-15,1-1 0 0,-2-1-48 16,1-1-13-16,0-3-11 0,2-2-7 16,-2 0-5-16,3-3-4 0,-2-4-2 15,2 0-1-15,-1-5-2 0,1 3-2 16,0-1-2-16,-2 1-2 0,1 4-2 0,-1 3 0 15,-1 4-1-15,0 5-1 0,1 5-3 16,-2 4-1-16,1 7 0 0,0 3-2 16,0 6-2-16,1 4-1 0,-2 8-1 15,0 2 1-15,1 5-1 0,-1 3-2 16,-1 2-9-16,2 2-14 0,0 3-11 16,3 1-130-16,-2-2-132 0,4 3-325 15</inkml:trace>
  <inkml:trace contextRef="#ctx0" brushRef="#br1" timeOffset="495135.2894">20683 11365 228 0,'-17'-1'72'16,"2"-1"10"-16,-1 1-26 0,0-1 4 16,0 0 5-16,-1 1 3 0,-1-1-4 15,1-1-11-15,2 3-8 0,-1-2-6 16,4 1-6-16,-1-1-5 0,5 1-3 15,2 0-2-15,2 1-4 0,0-2-3 16,6 2-3-16,0 0-2 0,5-2-1 0,6-3 0 16,1 1 0-16,8-5 1 0,4 0 2 15,4-3 1-15,4-3 0 16,0-3-2-16,3 0-2 0,1-2-2 0,-3 0-3 16,1 1-1-16,-2 1-2 0,0 3-1 15,-2 1-4-15,-1 2-6 0,-3 4-12 16,2 1-9-16,-5 2-14 0,-2 2-117 15,-2-1-121-15,-1 2-291 0</inkml:trace>
  <inkml:trace contextRef="#ctx0" brushRef="#br1" timeOffset="496075.0267">21348 11018 506 0,'-2'-2'126'0,"-1"1"4"0,1-1-62 15,-1 0-29-15,2 1-6 0,1-1-5 16,-1 1-4-16,1 1-5 0,0-1-3 15,0 1-4-15,1-1-2 0,1-1-2 16,2 0 0-16,1 0-1 0,0-1-1 0,2 1 1 16,1-1-1-16,-1 1 0 15,-1 1-1-15,1-2 0 0,-1 3-1 0,2-1-1 16,-2 1 0-16,-1 0-1 0,1 0-1 16,-1 0-1-16,0 1 1 0,0 0-1 15,-2-1 1-15,0-1-1 0,-1 2 0 16,2-1 1-16,-2 2-1 0,0-2 1 15,-2 0 0-15,1 1-1 0,-1-1 1 16,0 0 0-16,-1 0 0 0,1-1-3 16,-2-1-5-16,2 1-7 0,-1-1-7 15,0 0-9-15,0 1 15 0,-3-2-140 0,0 0-120 16,-1 1-295-16</inkml:trace>
  <inkml:trace contextRef="#ctx0" brushRef="#br1" timeOffset="496965.9282">21301 11022 273 0,'-3'-1'82'0,"-2"-1"10"15,0 1-24-15,-1 0-12 0,0-1-1 16,0 0-3-16,-1 1-4 0,1 0-6 16,1 0-5-16,-1-2-4 0,0 2-2 0,1 0-2 15,-1-1-3-15,1-1-1 0,-1 2 0 16,1-2-1-16,2 2-1 0,-1 0-2 16,1-2-1-16,2 2-2 0,0 1-3 15,0-2-3-15,2 2-2 0,0-3-3 16,2 1-2-16,2 2 0 0,1-3-1 15,1 1 0-15,3 1 1 0,1-1 1 16,1 0-1-16,0 2 0 0,-1 0-1 16,0 0-1-16,0 1 0 0,-1 2-1 15,0-1-1-15,-3 0 1 0,-1 1-1 16,1 1-1-16,-2-2 1 0,-3-1-1 0,0 0 1 16,-2 1 0-16,0-1 0 0,-1-1 1 15,0 1 1-15,-3-1-1 0,-1-1 0 16,0 0 1-16,-1-1-1 0,-1 0-1 15,-3 1 0-15,0-2 0 0,-1 0-1 16,2 1 1-16,-1 0-1 0,0 1 0 16,0-2 0-16,4 1 1 0,1 2-1 15,3-1-1-15,-1 1-5 0,3 1-9 16,0-1-12-16,1 2-9 0,1 2-13 0,1 0-123 16,0-2-127-16,2 1-297 0</inkml:trace>
  <inkml:trace contextRef="#ctx0" brushRef="#br1" timeOffset="497815.0803">21654 10828 384 0,'-3'-3'108'0,"-1"-3"5"0,1 1-37 0,2-2-20 16,0 0-14-16,0 2-8 0,2-1-5 16,0-1-5-16,2-1-3 0,0 1-3 15,2-2-2-15,1 0-1 0,0-2-1 16,2 0-1-16,0 0 1 0,1 0-1 15,1 0 1-15,0 0 1 0,1 2-1 16,0 0 0-16,1 2-1 0,1 1-1 16,2 1-1-16,-2 0-2 0,1 4 0 0,-1 0-1 15,1 1-2-15,-2 1 0 0,-2 0-2 16,0 3 0-16,-3-1-1 16,0 1-1-16,-2 2 0 0,-1 0-1 0,-3 2 0 15,-1 0 0-15,-1 2 1 0,-3 1-1 16,-2 1 0-16,-1 1 0 0,-2-1 1 15,-1 1-1-15,-2 1 0 0,-2-1 0 16,-1 1-1-16,1-2 1 0,1 0-1 16,-3 2 0-16,4-3 1 0,1 0-1 0,2-3 0 15,2 1 0-15,2-3 0 0,0 1 0 16,4-2 1-16,0 0-1 0,-1 0 0 16,2 0-1-16,2-1 1 0,0-1 0 15,0 1 0-15,2 0-1 0,1-2 1 16,0 1 0-16,1-2 0 0,1 1 0 15,2-2 0-15,1 0-1 0,1-1 0 16,0 1-4-16,0 1-5 0,1 1-13 16,0 0-7-16,1 2-14 0,-2-1-98 0,0 0-21 15,-2-1-101-15,2-1-202 16</inkml:trace>
  <inkml:trace contextRef="#ctx0" brushRef="#br1" timeOffset="498251.3972">22044 10833 408 0,'10'-13'116'0,"-3"0"5"16,0 2-40-16,-1 2-22 0,-2 3-13 15,0 2-10-15,-3 1-4 0,0 2-5 16,-1 1-4-16,-1 0-3 0,-4 5-2 15,0 1-3-15,-3 5-3 0,-3 3-1 16,-3 3-3-16,-1 5 0 0,-2 4 1 16,-1 2 0-16,-1 1 0 0,2 1 0 15,3-1-2-15,-2-1-1 0,2-2 0 16,1-2-3-16,0-3 0 0,2-2-2 16,2-3 0-16,-2-3-1 0,3-1-5 0,1-3-8 15,2-2-7-15,1-1-5 0,3-1-10 16,0 0-12-16,3-2-110 0,1-2-110 15,0-2-267-15</inkml:trace>
  <inkml:trace contextRef="#ctx0" brushRef="#br1" timeOffset="498680.9644">21956 11101 537 0,'-4'-1'131'0,"0"0"6"15,0 0-72-15,2-2-28 0,1 2-8 16,0-1-4-16,2 0-5 0,1 0-4 0,2 0-3 16,0-2-2-16,2 0-1 0,0 2 0 15,4-1-1-15,-2 1-1 0,2-1-1 16,1 3-1-16,0 0-2 0,-1 0 0 15,0 3-1-15,-2-2-2 0,2 3 1 16,-1 1-2-16,-1 0 1 0,0 1 0 16,-1 2-1-16,-1 0 1 0,-1 1 0 15,-1 1 0-15,-1 1 1 0,0 1-1 16,-2 1 1-16,0-2 0 0,0 1-1 0,-1 1 1 16,0 0 0-16,0-1-1 0,-2 0 0 15,1 0 0-15,-2-1 0 0,-2 1-1 16,3-1 1-16,-2-2-1 0,2 0-3 15,1-1-4-15,-1 1-7 0,1 0-4 16,2-2-5-16,-1 2-5 0,3-3-7 16,-2-1-8-16,1 1-109 0,-2-3-104 15,-1-1-271-15</inkml:trace>
  <inkml:trace contextRef="#ctx0" brushRef="#br1" timeOffset="498985.7697">21932 11285 549 0,'-3'-1'133'16,"0"0"5"-16,1 0-81 0,0-2-19 15,2 3-8-15,2 0-5 0,0 0-3 16,2 0-1-16,2-1-1 0,1 1-1 16,3 1 2-16,1-2 0 0,4 0 1 15,-1-1-3-15,4 1-5 0,-2 0-3 16,1 0-2-16,1 0-4 0,-1-2-1 0,0 2-6 16,1 0-10-16,-3-1-17 0,3 0-16 15,-2-1-124-15,-1-3-131 0,1 3-320 16</inkml:trace>
  <inkml:trace contextRef="#ctx0" brushRef="#br1" timeOffset="499780.6467">23253 11432 429 0,'-2'0'109'15,"1"1"1"-15,2-2-27 0,1 1-55 16,3-2-12-16,1-3-1 0,6-1 1 16,4-3 3-16,7-2 3 0,5-1-1 15,9-6 0-15,8-2-1 0,8-2-3 16,5-5-2-16,5-1-5 0,5-4-2 16,0 0-3-16,3 1-1 0,-1 0-2 15,-4 0 0-15,-1 4-1 0,-7 1 0 0,-5 3 0 16,-5 3-1-16,-7 1-1 0,-7 2-2 15,-6 2-3-15,-4 3-8 0,-6 2-8 16,-3 1-118-16,-9 0-112 0,0 1-284 16</inkml:trace>
  <inkml:trace contextRef="#ctx0" brushRef="#br1" timeOffset="500314.3452">24207 10896 539 0,'-1'-4'131'0,"-2"0"4"16,3 1-60-16,1-1-43 0,1 0-10 16,0 1-4-16,3-1-2 0,-1 0-3 15,4 2 0-15,0 1-2 0,1 1-1 16,2-2-2-16,2 2-1 0,1 4-1 16,1 0-1-16,1 1-1 0,0 1-1 0,0 2-1 15,-1 3-1-15,1 0 0 0,-3 0 0 16,-1 2 0-16,-1-1 0 0,-2 0-1 15,-1 0 0-15,-3 1 1 0,-2-1 0 16,-4 1 0-16,-3 1 0 0,-5 1-3 16,-1 0-4-16,-2 1-6 0,-4 3-9 15,-2-2-13-15,-2 3-118 0,0-2-118 16,4 0-291-16</inkml:trace>
  <inkml:trace contextRef="#ctx0" brushRef="#br1" timeOffset="503011.8331">24741 10566 359 0,'-2'0'104'0,"0"4"5"15,-1-4-6-15,0 0-56 16,1 0-11-16,-1 1-5 0,1 0-4 0,-1-1-1 15,0-1-2-15,-1 1-1 0,2 0-1 16,-5-2 0-16,5 2-2 0,-2 1 0 16,2-1-2-16,-1-1 0 0,1 1-3 15,0 0 0-15,3 2-1 0,-2-2-1 16,-2-1 0-16,2 1 0 0,0 0 0 16,1-1 1-16,-2 1 0 0,1 0 2 15,1-2-1-15,0 1 0 0,0 1-1 16,0-1-1-16,0-1-2 0,1 0-2 15,1 0-3-15,1-2-1 0,2 2-2 0,1-3-1 16,2 0-1-16,3 1 0 0,0-1 0 16,2 2 0-16,3-1-1 0,-1 0 0 15,1 2 0-15,0 1 1 0,-2-1-1 16,-1 2 0-16,-2 2 0 0,-4 0 0 16,-1 1-1-16,-3-1 1 0,-2 2 1 15,-2 1-1-15,-2-1 1 0,-3 1-1 16,-1 3 1-16,-3-1 0 0,0 2 0 15,-2-1 0-15,1 1-1 0,1 1 1 0,1-2-1 16,2 0 0-16,3-1 0 0,1-1 0 16,1 0 0-16,2 0 0 0,2-1-1 15,1 1 0-15,2-2 0 0,1 1 0 16,2 0-1-16,0 0 1 0,3 0 0 16,0-1 0-16,-1 1 1 0,1 1-1 15,-1-1 1-15,-1 0-1 0,-2 1 1 16,-1 1 0-16,-1-1-1 0,-1 0 1 0,-1 1-1 15,0-1 0-15,-3 2 0 0,-1-2 0 16,-2 0 0-16,-1 1 1 0,0-2-1 16,-4 1 1-16,-2-1 0 0,-1 0 0 15,-2 1 1-15,-1 0-1 0,0 0 0 16,-2-1 0-16,2 1 0 0,1 1-3 16,2-3-7-16,1 1-6 0,1 0-7 15,1-1-10-15,3 1-7 0,0-2-10 16,3 2 15-16,-1-1-131 0,2-2-117 15,1 2-293-15</inkml:trace>
  <inkml:trace contextRef="#ctx0" brushRef="#br1" timeOffset="503342.9915">24623 11057 532 0,'-7'3'130'0,"1"-3"7"0,2 1-66 16,2-2-37-16,2 0-7 0,1 1-4 16,1-2-1-16,3 1-3 0,4-1-3 15,0-3 1-15,3 1 2 0,4 0 2 16,3-2 1-16,5-1-2 0,3-3-2 0,3 0-1 15,3-2-3-15,4 2-3 0,-2-2-3 16,0 1-3-16,-2 2-2 0,-3 3-1 16,0 4-1-16,-6-2-3 0,-5 1-6 15,-3 3-7-15,-4 0-10 0,-2 1-9 16,-5 2-9-16,-7-1-9 0,0 3-115 16,-5-1-116-16,-3 1-276 0</inkml:trace>
  <inkml:trace contextRef="#ctx0" brushRef="#br1" timeOffset="503763.0694">24647 11171 555 0,'-2'0'130'0,"2"0"2"0,0 0-74 16,4 0-29-16,1-1-5 0,0 0-2 16,2-2-1-16,4 1 2 0,5-2 0 15,3 2 0-15,0-3 0 0,6-1-3 16,2 0-2-16,1 1-3 0,-2 0-3 16,-1 0-3-16,-4-1-2 0,-1 3-3 15,-6 2-2-15,-1 2 0 0,-4 1-1 16,-1 1-1-16,-5 0 1 0,2 4 0 15,-3-1-1-15,-1 2 1 0,-1 0 0 0,-1 2 0 16,-1 1 0-16,0 0 0 0,-1 1 0 16,1 3 0-16,0-2-1 0,-2 2 1 15,0 0-1-15,1-2 0 0,0 2 1 16,-2 1-1-16,2-3 0 0,-1 0 0 16,1-1 0-16,1-1-2 0,-1 0-6 15,1-1-3-15,2 0-7 0,-1-2-7 16,2 2-6-16,-2 0-6 0,1 1-7 0,-1-1-8 15,-1 1-102-15,0-4-107 0,-3 0-259 16</inkml:trace>
  <inkml:trace contextRef="#ctx0" brushRef="#br1" timeOffset="504013.3676">24745 11337 632 0,'-2'-3'144'0,"1"0"3"16,1 0-103-16,3-1-12 0,2 2-2 15,1-2-1-15,3 1-1 0,5-4-1 16,4 1 0-16,6-1-2 0,3-3-4 16,4-1-3-16,5 0-4 0,3 0-5 15,2 1-4-15,-2 2-5 0,0 2-8 16,-4 1-11-16,0 2-16 0,-6 2-12 0,-3 1 23 15,-4-1-152-15,-2 1-131 0,-2 2-308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30T12:44:19.115"/>
    </inkml:context>
    <inkml:brush xml:id="br0">
      <inkml:brushProperty name="width" value="0.05292" units="cm"/>
      <inkml:brushProperty name="height" value="0.05292" units="cm"/>
      <inkml:brushProperty name="color" value="#FF2121"/>
    </inkml:brush>
  </inkml:definitions>
  <inkml:trace contextRef="#ctx0" brushRef="#br0">3649 4026 625 0,'0'-33'159'16,"0"-1"8"-16,1 3-77 0,0 3-31 15,1 4-6-15,-1 4-5 0,1 7-6 16,1 4-8-16,-4 4-7 0,2 4-6 16,-2 3-6-16,2 3-4 0,0 5-5 15,2 5-2-15,0 2-1 0,2 7-1 0,-1 2 1 16,-1 4-2-16,0-2-3 0,-1 1-4 16,-2 0-8-16,0-2-10 0,0-2-15 15,0-3-15-15,2 0-12 0,-2 0-18 16,-3 0-105-16,1-4-120 0,0 1-273 15</inkml:trace>
  <inkml:trace contextRef="#ctx0" brushRef="#br0" timeOffset="376.4744">3111 4503 534 0,'-32'2'127'0,"2"1"6"0,3-1-82 16,2 2-10-16,1-2-3 0,3 2-1 15,3 0 0-15,4-1-1 0,2 1 0 0,1-3 0 16,2 0-3-16,4-1-6 0,2-1-5 16,3 0-5-16,3-1-6 0,4-1-4 15,4-1-4-15,2 2-2 0,5 2 1 16,8-2 0-16,4 0 0 0,6 1 0 15,7 1 0-15,7 0 0 0,9 0 1 16,2-5 1-16,3 4 0 0,5-2 1 16,4 2 0-16,2-4 1 0,3-1-1 15,1 1-2-15,0-2-1 0,3-3-1 16,1 2 1-16,-4-6-1 0,-3 6 0 0,-5-1 0 16,-6 0-1-16,-2 5 1 0,-12 0-4 15,-8 3-9-15,-9 1-17 0,-9-2-17 16,-11 5-20-16,-5 2-117 0,-10 0-135 15,-3 0-307-15</inkml:trace>
  <inkml:trace contextRef="#ctx0" brushRef="#br0" timeOffset="834.1637">2994 4968 622 0,'0'3'143'0,"1"0"6"15,0 5-92-15,0 5-19 0,1 4-8 16,-1 5-2-16,-1 3 0 0,0 2 1 15,0 1-4-15,-1 0-1 0,1 0-2 16,1-1-2-16,-1-1-4 0,1-1-3 16,0-2-3-16,1-2-3 0,-2-3-5 15,0-2-6-15,0-3-13 0,0-2-19 0,0-3-14 16,0-3-15-16,-2-2-116 0,2-4-129 16,4-1-289-16</inkml:trace>
  <inkml:trace contextRef="#ctx0" brushRef="#br0" timeOffset="1223.3533">3405 5157 643 0,'-1'0'161'16,"1"0"4"-16,0-1-90 0,0 2-25 15,1-1-7-15,2 0-8 0,2 1-6 16,1-1-6-16,1 0-3 0,2 0-2 16,0 0-2-16,1-1-5 0,-1 1-3 0,1 0-2 15,-2-1-2-15,1 1-2 0,-3-2-5 16,0 2-10-16,-1 0-15 0,0-1-19 16,-1 0-17-16,-3 1-124 0,-1-1-137 15,2 1-315-15</inkml:trace>
  <inkml:trace contextRef="#ctx0" brushRef="#br0" timeOffset="2110.1891">3888 5082 688 0,'-5'-1'167'0,"0"-1"4"0,1 0-110 0,2 0-14 16,3 2-8-16,0 0-10 0,4 1-8 15,0-1-5-15,3-1-3 0,3 1-3 16,0-1 0-16,2 1 0 0,2-5-2 15,-3 4-2-15,3-1-2 0,-2 1 0 16,2 0-2-16,-3 0-1 0,2 1 0 16,-3 2 0-16,3-2-1 0,-1 0 1 15,-4-2-1-15,1 4 0 0,-1-1 1 0,-3 1-1 16,-1-1 0-16,-3 0 1 0,-2 1 1 16,3 5 0-16,-7-3 0 0,-2 0 0 15,-1 3 1-15,-4 1-1 0,-2 0 0 16,-1 2-1-16,-2 1 0 0,1-1 0 15,3 1-1-15,-3 2 0 0,2 1 1 16,0-1-1-16,-4 3-1 0,5-2 1 16,0 2 0-16,-1 1 0 0,2-2 0 15,2-1 0-15,0 1 1 0,5-3 0 16,-2 1 1-16,1-4-1 0,-3-1 1 0,7-2 0 16,-1-4-1-16,5-1 0 15,2 2 1-15,1-3-1 0,1 0 0 0,7-1 1 16,-3-1 0-16,0 1 1 0,1 0 0 15,1-1-1-15,1-1 1 0,-2 2 0 16,0-3 0-16,1 2 0 0,1-1 0 16,-1 1 0-16,-1-1 0 0,0 1-1 15,1 0-1-15,0 3 1 0,-3-1-2 16,-2 1-3-16,1 1-7 0,-3 0-7 0,-1 0-11 16,-3-1-16-16,1-1-14 15,-2 0-16-15,0 2 92 0,-1-2-206 0,-1-2-133 16,2 1-336-16</inkml:trace>
  <inkml:trace contextRef="#ctx0" brushRef="#br0" timeOffset="2357.2426">4280 5017 755 0,'-1'0'174'16,"2"0"4"-16,0 0-114 0,4-1-22 15,1 2-14-15,3 2-10 0,2-2-4 16,1 1-2-16,4 0-5 0,0 0-9 16,0 1-16-16,0-1-24 0,1-2-13 0,0 0-59 15,-2-2-72-15,-1-2-124 0,0 0-254 16</inkml:trace>
  <inkml:trace contextRef="#ctx0" brushRef="#br0" timeOffset="2539.9218">4570 4810 752 0,'0'-2'184'0,"-1"2"3"0,0 1-108 0,0 3-24 15,-1 3-16-15,1 3-14 0,0 2-8 16,0 5-5-16,-1 2-4 0,2 3-5 15,0 1-14-15,0 0-27 0,2 3-27 16,-2 0-130-16,0 1-151 0,1 0-359 16</inkml:trace>
  <inkml:trace contextRef="#ctx0" brushRef="#br0" timeOffset="10481.3497">5731 4573 770 0,'-23'-15'190'0,"6"-1"2"15,12 4-119-15,6 1-18 16,9 3-19-16,8 2-16 0,11 4-10 16,5-1-6-16,5 1-1 0,2 1 0 15,1-3 1-15,7 0 0 0,2 3-1 16,0-5 0-16,8-1 1 0,3-2-2 15,2 0 0-15,-1 1-1 0,-3 1 0 16,-3-6-1-16,-4 5 0 0,-8-1-2 16,-6 3-3-16,-3 0-8 0,-6 0-10 0,-3 0-14 15,-5 2-16-15,-5 0-8 0,-6 1-6 16,-3-1-10-16,-6 2 1 0,-3-2 0 16,-6 0-79-16,1 2 11 0,-2-2-77 15,0 0 149-15,-2 1 39 0,0-1 23 16,0-2 21-16,3 1 104 0,-4-1 14 15,1 0 93-15,0 0-132 0,2-2-20 16,0 2-7-16,3 1-8 0,2 3-8 0,2-2-9 16,-1 2-7-16,4-2-9 0,0 4-6 15,2 0-7-15,3 4-4 0,4-1-2 16,1 1-1-16,5 3 1 0,1 1-1 16,2 0 0-16,1 1-1 0,-1-2 0 15,-1 1-1-15,3 0 1 0,-3-2-1 16,3 2 0-16,-3-2 1 0,1 0-1 15,-3-1 0-15,-3 0 1 0,-5-3 1 16,1 2 3-16,-5-3 6 0,-6 1 3 16,-3 1 0-16,-4 1 0 0,-2 3 1 0,-4 3-2 15,-4 1-5-15,-4 2-11 0,0 1-13 16,4 2-15-16,-3-2-16 0,0-1-15 16,3-1 65-16,4-2-187 0,3-3-131 15,1-1-320-15</inkml:trace>
  <inkml:trace contextRef="#ctx0" brushRef="#br0" timeOffset="11098.0025">5889 3794 619 0,'-12'-8'156'0,"0"0"9"0,0 0-87 15,2 2-14-15,3 1-8 0,0 0-8 16,5 2-9-16,2-2-8 0,2 0-7 0,3 0-7 16,4 1-5-16,3 1-2 0,3-1-2 15,2 0 0-15,4 1 0 0,1 0-1 16,1 1-1-16,0 1 0 0,1-1-2 16,0 1-1-16,1 2-1 0,-1 1-1 15,-2 1 0-15,-1 2-1 0,0 1 1 16,-4 0-1-16,-4 2 0 0,-4 0 1 15,-2 2 0-15,-4 1 0 0,-4 3 0 16,-4-2 0-16,-4 3 1 0,-4-1-1 0,-3 3 0 16,-4 1 0-16,-2 0-1 0,1 1 0 15,0 2 0-15,2 0-1 0,0 0 0 16,4 0 1-16,0 0-1 0,3-3 1 16,1-2 0-16,1-3-1 0,2-2 1 15,2-1 0-15,3-1-1 0,1-3 1 16,2-1-1-16,3 1 0 0,2-4 0 15,2 2-1-15,2-3 1 0,0 0 0 16,3-2 0-16,-1 1 1 0,1-3-1 16,1 0 1-16,0-1-1 0,-1 0 0 0,0 0-5 15,0 0-4-15,3 2-7 0,0-1-15 16,-2 1-12-16,-1 2-16 0,1 0-16 16,1 0-93-16,-4 0-16 0,1 0-104 15,-1 4-190-15</inkml:trace>
  <inkml:trace contextRef="#ctx0" brushRef="#br0" timeOffset="11307.8591">6469 3720 668 0,'0'-1'143'0,"0"-2"1"16,2 3-116-16,3 2-15 0,4-1-6 16,-1 0-10-16,2 2-9 0,2-2-20 15,3 1-111-15,1-2-117 0,5-1-292 16</inkml:trace>
  <inkml:trace contextRef="#ctx0" brushRef="#br0" timeOffset="11483.0803">6919 3523 731 0,'-2'-1'167'0,"1"2"0"0,-1 3-119 16,1 2-16-16,1 3-13 0,-1 3-12 0,1 3-4 16,0 3-9-16,-2 1-19 0,0 3-25 15,-4 0-118-15,6 0-132 0,0 2-324 16</inkml:trace>
  <inkml:trace contextRef="#ctx0" brushRef="#br0" timeOffset="12823.1554">8169 4489 672 0,'-8'-3'174'0,"1"-3"9"16,0 1-94-16,1 0-17 0,3 4-7 15,-1-2-11-15,1 1-15 0,2 2-11 16,4 1-10-16,2 0-8 0,3 2-6 15,-4-6-2-15,5 6-1 0,3-1 0 16,3-2 1-16,0 0-2 0,-2 0-1 16,1 1-7-16,0-2-14 0,3 1-30 15,-1 0-28-15,-1 0-122 0,-1-2-150 16,-1-2-344-16</inkml:trace>
  <inkml:trace contextRef="#ctx0" brushRef="#br0" timeOffset="20056.6938">8842 4506 373 0,'0'3'97'0,"-2"-1"6"16,0 1-41-16,-1-2-20 0,-1 0-3 15,1 2-3-15,-2-1-1 0,-2 1 0 0,-1-1 0 16,3-3-1-16,-3 1 0 0,3-3 0 16,-3 1 0-16,2-3 0 0,3-1 1 15,-2-1-1-15,1 0-1 0,3-5-2 16,-2 0-4-16,1-3-2 0,2-2-5 16,0-1-4-16,2-3-2 0,1 1-2 15,1 3 0-15,0 1-2 0,4 4 0 16,-3-1-1-16,1 4-1 0,-1 3-2 15,-2 0 0-15,1 2-3 0,-1 4 0 0,-2 0-2 16,2 6 0-16,0 3 1 16,-1 3-1-16,0 6 0 0,-1 3 0 0,0 2 1 15,0 4-1-15,0-1 0 0,2 0 0 16,2-3 0-16,1-1-1 0,2-2 1 16,4-3-1-16,-1-2 0 0,0-3 0 15,1-1-1-15,0-4 1 0,0-2-1 16,-1-2 1-16,0-3-1 0,2-4 0 15,0-1 1-15,1-4 0 0,-3-2 0 0,-3-5 1 16,1-3 0-16,-2-3 0 16,-1-4 0-16,-2-1 0 0,-3-1 1 0,2 2-1 15,-1 3 1-15,-1 2 2 0,0 5 2 16,1 6 1-16,-2 4 1 0,1 1-2 16,-1 5 1-16,0 4-2 0,1 2-1 15,0 3-2-15,2 2-1 0,-1 2-1 16,1 4 1-16,-1 4 0 0,2 0 0 0,-2 1 0 15,2-2-4-15,1 1-5 0,0-3-11 16,1-1-11-16,0-5-18 0,4-1-14 16,1-1-12-16,0-1-15 0,2-3-105 15,0-2-117-15,2-1-265 0</inkml:trace>
  <inkml:trace contextRef="#ctx0" brushRef="#br0" timeOffset="20491.5072">9296 4383 515 0,'3'-11'134'0,"0"1"6"16,-1 3-66-16,1 0-14 0,-2 4-5 15,1 0-10-15,0 1-8 0,-1 2-6 16,-1 1-4-16,2 2-4 0,0 1-3 16,0 3-1-16,0 2-1 0,1 4 1 15,-1 4-1-15,0 1-1 0,-4 4-4 16,1 0-2-16,-1 2-2 0,0 0-2 0,1 1-2 15,1-3 0-15,1 0-2 0,3-3-1 16,1-2-1-16,1-3 0 16,1-2 1-16,3-3-2 0,1-1 1 0,0-2-1 15,2-2 1-15,-1-3-2 0,1 1-1 16,1-4-6-16,-2-1-7 0,-1-2-10 16,-1-1-9-16,-2-1-13 0,0-1-6 15,-2-3-11-15,-1-1-9 0,-3-2-100 16,-1-3-106-16,-2-3-259 0</inkml:trace>
  <inkml:trace contextRef="#ctx0" brushRef="#br0" timeOffset="20660.5347">9378 4353 539 0,'-11'-5'166'16,"0"2"9"-16,-2-1-2 0,5 0-97 16,1 2-17-16,0 1-12 0,5 0-13 15,1-1-13-15,2 1-8 0,5-1-6 16,4-1-4-16,3-2-7 0,5-1-13 15,1 0-20-15,4 0-17 0,1-1-23 16,-1-1-110-16,0 2-135 0,-1 1-292 16</inkml:trace>
  <inkml:trace contextRef="#ctx0" brushRef="#br0" timeOffset="21043.9215">9679 4488 696 0,'-2'-4'177'0,"-1"3"7"16,-2-2-101-16,4 0-19 0,1 2-11 16,0 0-14-16,0 1-12 0,-1-2-9 15,3 1-7-15,4 2-4 0,-2-1-3 16,3-1-2-16,2 1 0 0,5 0-1 15,1 0-3-15,-2-1-7 0,0 0-14 16,2-2-22-16,-2 3-17 0,0 0-21 16,0 0-113-16,1 0-132 0,-2-2-291 0</inkml:trace>
  <inkml:trace contextRef="#ctx0" brushRef="#br0" timeOffset="21455.5235">10018 4366 676 0,'-1'0'155'0,"0"2"2"15,1 2-104-15,1 3-17 0,0 3-4 16,1 3-6-16,-1 5-3 0,3-1-2 16,-1 1 2-16,1 2-3 0,0-1-2 15,0 0-4-15,0-2-2 0,0-4-1 16,-2-1 0-16,1 1-2 0,-1-5-2 15,-1-2-2-15,1-3-1 0,-2-1 1 16,0 0 2-16,1-4 1 0,0-3 1 0,2-1 1 16,1-2 0-16,0-5 0 0,2-2-2 15,4-5-2-15,1-1-2 0,0 0-2 16,1 0-1-16,-1 3 0 0,4 3-1 16,0 6 0-16,-3 2 1 0,-1 4-1 15,0 2-1-15,0 3 1 0,1 3 0 16,-2 1 0-16,0 4 0 0,-3 0 0 15,2 3 0-15,-2 2 1 0,-1 0-1 16,-1 0 1-16,-1-1-1 0,0-1 0 16,0 3-1-16,-1-2-5 0,1-1-10 0,-1 0-14 15,0-2-21-15,0 1-14 0,1-4-24 16,1 0-109-16,2-5-130 0,2 1-283 16</inkml:trace>
  <inkml:trace contextRef="#ctx0" brushRef="#br0" timeOffset="21668.1951">10543 4529 709 0,'1'0'178'0,"-1"0"5"16,0-2-90-16,0 2-38 0,1 0-15 15,0 0-13-15,2 2-9 0,-1-2-6 16,2-2-4-16,1 1-4 0,1 0-3 15,1-2-4-15,2 1-11 0,2 1-19 16,2 0-17-16,1-1-18 0,3 4-18 16,0-2-103-16,0 1-123 0,0-1-260 0</inkml:trace>
  <inkml:trace contextRef="#ctx0" brushRef="#br0" timeOffset="22138.1213">10916 4383 598 0,'2'0'144'0,"-4"1"3"0,1 3-75 15,0 2-32-15,-2 0-5 0,1 5-3 16,1 1-1-16,-2 2-1 0,1-1-1 15,2 2-4-15,-1 0-3 0,2 0-4 16,0-1-4-16,-2-3-3 0,2 1-3 16,1-2-2-16,1 1-1 0,-2-4-3 0,2 1 0 15,-3-2-2-15,2 0 1 0,2 1 0 16,-5-1 0-16,1 1-1 0,1-1 0 16,-1 0-2-16,0 0-3 0,-1 0-6 15,-3-2-11-15,4 1-11 0,-3-2-11 16,5 0-13-16,-5 2-10 0,1-2-110 15,-1 0-116-15,1-1-269 0</inkml:trace>
  <inkml:trace contextRef="#ctx0" brushRef="#br0" timeOffset="22673.9076">11000 4345 582 0,'-4'-5'161'0,"5"0"5"0,3 1-20 15,1-1-98-15,1 3-10 0,2-2-5 16,3 2-9-16,3 2-4 0,-2-1-2 0,2-2 0 16,2 3-2-16,1-2-1 0,0 2-1 15,4 0-1-15,-1-1-2 0,1 2-1 16,0-1-2-16,-2 1-1 0,-5 1 0 16,1 2-2-16,-5-1 0 0,-4 0-1 15,0 2-1-15,-2 2 0 0,-6 3 0 16,2 1-2-16,-2 2 1 0,-3 2-1 15,1 4 0-15,-1-1 0 0,3-1 0 16,0 3-1-16,0 1 1 0,1 0-1 16,4-2 1-16,-1 2-1 0,2-3 0 0,1 2 1 15,0-4-1-15,-2-1 0 0,0-4 0 16,-1-2 1-16,1-2-1 0,-3-3 0 16,0 0 3-16,-3-1 3 0,-2-1 1 15,-1 0 2-15,-1 0 0 0,-3-1 1 16,-6 0-1-16,-1-1-2 0,0 1-3 15,-2-1-2-15,2 0-1 0,0 0-4 16,2 0-6-16,6 0-10 0,0-1-18 16,2 1-27-16,2 0-29 0,0 0-114 15,6 0-144-15,3 1-321 0</inkml:trace>
  <inkml:trace contextRef="#ctx0" brushRef="#br0" timeOffset="31388.0186">838 3433 602 0,'-26'-1'145'0,"4"0"6"15,2-1-92-15,1-1-11 0,5-2-3 16,5 2-3-16,-1-1-4 0,5 0-4 16,2 1-6-16,5-1-5 0,1 1-4 15,6 1-6-15,3-2-2 0,5 2-4 16,3-2-1-16,2 0-1 0,2 0-1 15,2 1 0-15,2 1 0 0,-2 2-2 0,-1 0-1 16,0 0 0-16,1 3 0 0,-1 1-1 16,-2 2 1-16,-2-1-1 0,-3 1 1 15,0 3 0-15,-2-2 0 0,-5 0 0 16,-5 3 1-16,-4 0 0 0,-5 1 0 16,-2 3 0-16,-4-1 0 0,-6 2-1 15,-4 1 0-15,-1 2 0 0,0 2-1 16,-1 0 1-16,-1 0-1 0,0-2 0 15,1 3 0-15,2-1 0 0,0-2 0 0,3-2 0 16,-1-2 0-16,4-2 0 16,1 0 1-16,3-3-2 0,3-3 1 0,6-1 0 15,1-3-1-15,1-1 1 0,6 1 0 16,3-2 0-16,1 0 0 0,2-3 1 16,0 1 0-16,3-2 0 0,1 0 0 15,-5 1-1-15,1 0-3 0,-3 0-9 16,0 1-15-16,-3 1-18 0,-2 1-14 0,-1 3-19 15,-2-2-109-15,-2 2-127 0,-1 2-275 16</inkml:trace>
  <inkml:trace contextRef="#ctx0" brushRef="#br0" timeOffset="31677.8737">513 3157 648 0,'0'-4'154'0,"-2"3"2"0,-1 3-95 16,2 8-23-16,0 5-9 0,0 9-7 15,-1 8-4-15,2 7-4 0,2 8 0 16,-2 5-3-16,1 1-2 0,-1 1-3 0,0-5-2 15,-4-1-1-15,1-2-2 0,-2 0-3 16,0-5-6-16,0-2-9 16,4-3-15-16,1 0-15 0,1-5-123 0,1-6-130 15,4-6-311-15</inkml:trace>
  <inkml:trace contextRef="#ctx0" brushRef="#br0" timeOffset="32045.0718">1394 3340 656 0,'-2'-6'162'0,"0"3"3"16,2 0-79-16,0 4-46 0,0 3-10 15,2 3-6-15,0 6-3 0,2 5-2 16,-1 4-1-16,0 4 1 0,0 6-1 16,0 2-3-16,-2 1-4 0,-2 0-2 15,0-5-3-15,-1 3-2 0,0-1-1 16,0-2-1-16,-1-6 0 0,2-1-1 0,-2 1-3 15,2-2-6-15,-1-4-16 0,-1-1-10 16,1-3-15-16,-1-3-13 16,2-4 28-16,-3-4-151 0,3-3-125 15,4-4-292-15</inkml:trace>
  <inkml:trace contextRef="#ctx0" brushRef="#br0" timeOffset="32395.971">1783 3431 671 0,'7'-2'168'16,"-7"-2"10"-16,-2 1-97 0,4 2-17 16,-2 0-5-16,-2 1-6 0,0 1-7 15,-3-2-8-15,-1 3-6 0,-1 0-6 16,-7-2-5-16,2 3-5 0,0 5-3 15,-3-2-3-15,1 4-3 0,1-3-1 16,2 3-1-16,2 2-1 0,1-1-1 16,-1-4 0-16,3-3-1 0,1 2-1 0,3 3 0 15,-1-1-1-15,3 0 0 0,0-3-1 16,1 2 0-16,3 4 0 0,1-6-1 16,1 0 0-16,0 0-1 0,2-2-2 15,0 1-5-15,3 1-7 0,0-1-10 16,0 0-13-16,2-1-15 0,0 2-15 15,2-2-9-15,-1 0-7 0,1-1-112 16,0 0-120-16,1 0-274 0</inkml:trace>
  <inkml:trace contextRef="#ctx0" brushRef="#br0" timeOffset="32660.0065">2084 3143 646 0,'0'-8'159'0,"-2"0"8"15,1 3-97-15,0 3-15 0,0 1-8 16,1 4-8-16,-3 3-6 0,1 4-7 16,-1 5-7-16,-2 2-5 0,1 6-3 15,-3 4-1-15,3 1-2 0,2 6-3 16,-1-1-3-16,3 0-7 0,3 0-14 15,2-3-15-15,1-1-17 0,0-5-14 16,-2-4-123-16,3-3-134 0,-3-2-304 16</inkml:trace>
  <inkml:trace contextRef="#ctx0" brushRef="#br0" timeOffset="32892.5606">1988 3558 651 0,'-1'2'156'15,"1"-2"4"-15,0 1-78 0,3 0-39 16,4-1-9-16,1 1-8 0,6 1-3 16,0-2-2-16,7 1-3 0,2-2-5 15,2 1-5-15,1-2-2 0,3 0-6 16,-3-1-8-16,3 0-18 0,-1 0-15 15,-1 0-21-15,0 0-117 0,-3 1-131 16,-4 3-304-16</inkml:trace>
  <inkml:trace contextRef="#ctx0" brushRef="#br0" timeOffset="33360.5139">2020 3840 649 0,'-6'4'164'0,"1"-3"7"0,2-1-94 16,2-1-23-16,2 0-7 0,4-2-6 16,1 1-6-16,7-2-6 0,-1 0-6 15,5-1 0-15,4 1-2 0,1-1-3 16,1 1-4-16,2 0-4 0,-1 2-2 15,2 1-1-15,-3 3-1 0,-1 2-2 16,0 1 0-16,-3 2 0 0,0 2-2 16,-4 0 1-16,-4 2-1 0,-2 3 1 0,-6 1 0 15,-3 2-1-15,-5 2 0 16,-6 3 0-16,-5 2-1 0,-4 0-1 0,-5 1-1 16,-1-1 0-16,1 1-2 0,-2-3 1 15,1-2 0-15,3-2 0 0,3-2 2 16,4-4 0-16,3-2 0 0,3-4 0 15,1-1 1-15,6-3-1 0,1 1-1 16,4-2 1-16,1 0 0 0,5-1 0 16,4 0-1-16,3-1 1 0,4-3 1 0,3 0 0 15,3 1-1-15,4-2 1 0,-1 0-1 16,2 0-1-16,-2 0-6 0,0 3-15 16,-3-1-18-16,-1 0-22 0,-7 0-23 15,-2 1-43-15,-6 0-73 0,-3 4-120 16,-4-2-231-16</inkml:trace>
  <inkml:trace contextRef="#ctx0" brushRef="#br0" timeOffset="34375.2065">944 3780 514 0,'-4'-1'128'0,"-1"-2"5"0,1 2-73 0,-1 0-12 16,0-1-4-16,3-1-5 0,-2 4-2 15,3-2-1-15,-2 1 0 0,2-1-3 16,1 0-3-16,0 1-5 0,1 0-5 15,1-3-4-15,1 2-3 0,2 0-2 16,1 1 0-16,2 0 0 0,-1-1 2 16,3-1 0-16,1 2 0 0,0 2-1 15,0-2-3-15,1 1-1 0,2 0-3 16,0 0-1-16,-1 0-1 0,0-1-2 0,-2-1 1 16,1 1-3-16,-2-1-6 0,-3-1-12 15,0-1-23-15,-4-1-13 0,-2 1-108 16,-4-1-27-16,-2 2-120 0,-2-1-230 15</inkml:trace>
  <inkml:trace contextRef="#ctx0" brushRef="#br0" timeOffset="35956.5934">2690 3095 625 0,'-1'-13'148'0,"-3"4"4"0,2 1-99 16,0 4-15-16,1 3-9 0,0 2-6 15,1 6-6-15,-1 8-5 0,1 4-3 16,-2 9 0-16,1 10 3 0,0 11 4 0,1 8 3 16,1 9-1-16,0 5 0 0,-1 3-2 15,2 6-5-15,-1-3-2 0,0 2-4 16,3-4-2-16,-1-4 0 0,1-1-1 15,1-4-1-15,1-5 0 0,-1-4 0 16,0-5 0-16,0-3-1 0,-1-5 1 16,-1-3-1-16,2-1 1 0,0-7-1 15,-1-1 0-15,-2-6 1 0,2-4-1 16,-3-2 1-16,-2-7-1 0,0-2 1 16,-3-4-1-16,-1 0 1 0,-1-5-1 0,-3-1 1 15,0-2-1-15,-5-3 0 0,-6-2 1 16,1 1-1-16,-4 0 0 0,-6-1 1 15,-1 3-1-15,-1 0 0 0,-2 3 0 16,1 5 0-16,-6-4-1 0,-5 4 1 16,-6-2 0-16,-6 3 0 0,-5 1-1 15,-3 3 1-15,-5 3-1 0,-2 1 0 0,-3-1 0 16,-3 4 1-16,-1-3-1 0,-4 1 1 16,1-3 0-16,-3-5 0 0,-5 1 0 15,1-2 0-15,1 0 0 0,2-3 0 16,2-1 1-16,-2-1-1 0,1-1 1 15,5 0 0-15,0-5 1 0,6 4 1 16,0-2 0-16,7 2 1 0,4 0 0 16,7 0 0-16,7-1-1 0,7 5 0 0,7-4-1 15,5-2-4-15,1 0-9 0,9 0-19 16,6 2-23-16,6 0-131 0,6-2-144 16,7 1-348-16</inkml:trace>
  <inkml:trace contextRef="#ctx0" brushRef="#br0" timeOffset="62457.0052">3587 6387 631 0,'-7'-14'160'0,"1"3"8"0,0 5-85 0,0 1-25 16,2 4-13-16,2 5-11 0,1 4-9 15,2 6-7-15,3 8-9 0,-1 6-4 16,1 5 0-16,1 3-1 0,0 0 0 16,0 1-1-16,-2-1 0 0,1-5-2 15,0-4-5-15,-1 0-18 0,0-2-14 16,0-3-17-16,1-4-126 0,0-1-139 16,-2-6-325-16</inkml:trace>
  <inkml:trace contextRef="#ctx0" brushRef="#br0" timeOffset="62848.3138">2940 6911 639 0,'-4'-1'145'0,"-4"-3"3"0,1 2-110 15,4-2-12-15,2 2-6 0,3 0-4 16,3 0-1-16,3 1-3 0,3 1 0 16,3-2 2-16,7 2 1 0,3-1 3 15,8 1 1-15,7-1 2 0,12-3 1 0,6 1-2 16,7-2-1-16,4-3-1 0,7 0-2 15,4-3-3-15,8-1-4 0,-3 0-3 16,2 0-1-16,-2 1-2 0,1-1-1 16,-2 2-1-16,-2 2 0 0,-8 1-1 15,-4 4 0-15,-5-2-4 0,-7 2-8 16,-5 3-15-16,-11 0-17 0,-9 3-13 16,-12 1-76-16,-9-1-52 0,-9 2-115 15,-3 0-230-15</inkml:trace>
  <inkml:trace contextRef="#ctx0" brushRef="#br0" timeOffset="63232.6393">3181 7374 539 0,'-2'-10'149'0,"-2"3"7"0,2 2-39 0,0 3-59 15,1-1-13-15,0 4-10 0,1 5-8 16,2 4-9-16,1 7-7 0,-1 3-2 15,1 6 1-15,-1 4 2 0,1 5 3 16,-1 0 0-16,-1 1 1 0,0-2-1 16,1 0-3-16,-2-1-2 0,1-1-4 15,-1-4-2-15,1-1-2 0,0-1-1 16,1-4-3-16,0-6-7 0,0-3-17 16,2-3-16-16,1-2-10 0,1-7-6 15,-1-4-125-15,1-3-128 0,0-4-287 16</inkml:trace>
  <inkml:trace contextRef="#ctx0" brushRef="#br0" timeOffset="63450.9926">3463 7640 613 0,'2'0'161'0,"2"-3"6"0,-3 1-45 15,3-1-72-15,1 1-11 0,-2 0-10 16,4-2-6-16,-1 1-7 0,2 0-6 16,1 0-5-16,1 2-2 0,2 0-12 15,3 0-14-15,-1 1-18 0,1 1-14 16,-4 1-123-16,1 2-132 0,2 1-311 16</inkml:trace>
  <inkml:trace contextRef="#ctx0" brushRef="#br0" timeOffset="63732.5261">3996 7356 613 0,'-2'-5'166'0,"2"1"6"0,0 2-36 16,-1-1-86-16,1 4-12 0,1 2-10 15,-1 1-6-15,3 2-6 0,-1 2-4 16,1 6-3-16,-1 3 0 0,2 4-1 16,-2 0-3-16,1 1-2 0,-1 0-1 15,-2 1-2-15,3-2-7 0,-1-3-15 16,-1-2-11-16,2 0-14 0,-2-1-13 16,-1-2-125-16,-1-3-131 0,-2-2-302 15</inkml:trace>
  <inkml:trace contextRef="#ctx0" brushRef="#br0" timeOffset="63981.41">3942 7651 675 0,'-3'0'155'0,"2"2"2"0,0 1-111 0,5 0-13 15,-2-1-4-15,4-1-6 0,2-1-3 16,1-1-1-16,6-2 2 0,2 0 1 16,5-2-4-16,0 0-2 0,5-3-4 15,1 1-3-15,4 0-7 0,-4-1-16 16,2 2-19-16,-2 0-13 0,1 1-9 16,-5 3-126-16,-6 2-132 0,-3 1-301 15</inkml:trace>
  <inkml:trace contextRef="#ctx0" brushRef="#br0" timeOffset="64481.7912">3988 7964 692 0,'-3'-1'161'16,"0"-1"5"-16,2-3-113 0,0 0-13 16,3-1-6-16,2 0-8 0,-2-2-5 15,4 0-3-15,3-1-1 0,0 1-3 16,4-1-1-16,1 3-1 0,1 0-3 16,3 2-2-16,1 2 0 0,1 2-2 15,-2 2 1-15,2 6 1 0,-3-1 0 16,0 3 1-16,-2 3-1 0,-2 4 0 15,-3 0-1-15,-1 3-1 0,-4 0-1 16,-5 2-1-16,-7 1-1 0,1-1-1 0,-7 0 1 16,-2 1-1-16,-4-1-1 0,-4-1 1 15,0-2-1-15,-3-1 0 0,1 0 1 16,0-3-1-16,4-2 0 0,2-3 1 16,3 0 1-16,2-4-1 0,5-3 1 15,3-2 1-15,2-4-1 0,1-1 0 16,7-3-1-16,0 0 0 0,3-3 0 15,0 3 0-15,3-2-1 0,1 3 0 0,2 0 1 16,-4 4-1-16,5-1 1 0,-1 4-1 16,1 1 1-16,0-1-1 0,1 1 1 15,1 2-1-15,0 2 0 0,-1 0 0 16,-2 2-5-16,1-1-11 0,-2 0-16 16,0 1-21-16,-2-2-13 0,1-1-132 15,0-2-144-15,1-3-329 0</inkml:trace>
  <inkml:trace contextRef="#ctx0" brushRef="#br0" timeOffset="65146.8199">4456 7474 689 0,'-7'-2'167'0,"1"-2"3"16,1 3-112-16,2-1-14 0,2 0-8 15,2 0-10-15,2 1-8 0,2 0-5 16,2-1-1-16,3 1-1 0,0-1 2 16,1 2-1-16,1 0-1 0,3 0-2 15,-1 0-2-15,0 1-1 0,2 0-2 16,0 3-1-16,1-1-2 0,1 1 0 15,-2 1 0-15,1 0-1 0,-2 0 1 16,-4 0-1-16,0-2 0 0,-4 1 1 0,-4-4-1 16,-1 5 1-16,-3 0-1 0,-3 1 1 15,-2 0 0-15,-3 1 0 0,-1 2 0 16,0 5 0-16,-5-6-1 0,-1 1 0 16,0 0 0-16,2 2 0 0,-1 3 0 15,-2-1 0-15,2 1 0 0,3 1 0 16,1-1 0-16,2 3 0 0,3-1 0 15,0-2 0-15,4-1 0 0,-1-2 1 16,2-1-1-16,1 0 0 0,1-4 1 0,2 0-1 16,0-1 0-16,1-2 0 0,1-1 0 15,2-1 1-15,-1-3-1 0,4 1 0 16,0-3 0-16,3 1 0 0,1-1 1 16,-1 1-1-16,2-1 0 0,3 4 0 15,-3-2-1-15,-1 0-5 0,-3 0-9 16,0 0-12-16,-2-1-15 0,-1 2-10 15,-3 0-14-15,0 0-80 0,-3-1-37 16,0 0-104-16,0 0-211 0</inkml:trace>
  <inkml:trace contextRef="#ctx0" brushRef="#br0" timeOffset="65482.0969">4807 7325 698 0,'0'-2'167'0,"2"-1"6"0,-1 1-91 16,3-2-39-16,2 0-11 0,0 2-9 16,3-1-5-16,-1 0-4 0,1 0-5 15,-1 2-3-15,4 0-3 0,-4 0-5 16,2-1-15-16,0 2-18 0,-1 0-14 16,1 0 92-16,-1 0-225 0,-2-1-146 15,4 0-369-15</inkml:trace>
  <inkml:trace contextRef="#ctx0" brushRef="#br0" timeOffset="65668.1012">5114 7112 599 0,'-1'1'165'0,"1"2"3"0,-3 3-5 15,-2 2-117-15,2 3-14 0,-2 4-8 16,1 2-7-16,1 4-3 0,-1 1-2 15,6 5-4-15,2-3-3 0,1 0-9 16,0-1-18-16,0 0-19 0,0-3 69 0,1-2-208 16,-4-7-147-16,2-6-379 0</inkml:trace>
  <inkml:trace contextRef="#ctx0" brushRef="#br0" timeOffset="66274.1364">4423 6797 431 0,'-7'0'120'0,"-1"0"5"0,0 0-37 16,1 0-32-16,-3 0-10 0,0-1-7 16,1 1-2-16,2-1-2 0,1-1 0 15,0 1-1-15,2 0-3 0,2 0-3 16,0 0-4-16,4 1-4 0,-1-2-5 15,4 1-3-15,2-1-1 0,2 0-1 0,2 1 1 16,2 0 1-16,2-2 0 0,3 1 0 16,1-3-2-16,0 1-1 0,0-3-2 15,4 1-1-15,4 0-1 16,2 1-1-16,3-1 0 0,1 2-2 0,3 2 1 16,3 3-1-16,-1-1-1 0,-4 1 0 15,-6 0 0-15,1 2-1 0,-5 1-3 16,-3-2-5-16,-5 0-11 0,-4 0-12 15,-3-2-15-15,-2 0-12 0,-5 1-127 0,-3-4-134 16,-5 0-310-16</inkml:trace>
  <inkml:trace contextRef="#ctx0" brushRef="#br0" timeOffset="67013.8693">5924 6776 302 0,'-14'-5'94'0,"-2"-1"10"15,-1 1-31-15,-1 2-10 0,-1-2 1 16,1 0 0-16,0 0-5 0,-1 1-8 16,3 1-3-16,2-1-1 0,1-1-2 15,4 3-3-15,0-2-3 0,3 0-5 16,1 1-6-16,4-1-5 0,1 1-7 15,2 1-5-15,3 0-3 0,5 2-1 16,3 0 1-16,6 0 1 0,5 2 1 16,4-1 1-16,7 0 1 0,4-3 0 0,0-2 0 15,6-1-3-15,8-1-1 0,4-2-2 16,6-1 0-16,3 2-2 0,1-2-1 16,0 2-1-16,-2-2-2 0,-6 2-2 15,-4 1-7-15,-2 1-10 0,-7 0-15 16,-6 4-15-16,-4 2-11 0,-7 0 161 15,-6 2-289-15,-7-2-147 0,-6 0-403 16</inkml:trace>
  <inkml:trace contextRef="#ctx0" brushRef="#br0" timeOffset="67267.8373">6718 6577 647 0,'-2'-8'152'15,"0"1"1"-15,3 2-100 0,1 0-20 16,3 0-8-16,3 4-5 0,-1 1-7 15,4 4-1-15,1-1-2 0,5 5-1 16,2 0 0-16,1 1-1 0,4-1-2 0,1 3 0 16,2-2 0-16,2 0-1 0,-6-3-1 15,1 0 1-15,-4 1-1 0,-2-1-1 16,-3-1-1-16,-5 1 0 0,-3-1 0 16,-3 1 0-16,-4-2 0 0,-3 2 0 15,-1 0-1-15,-4 0-1 0,-2 2-5 16,-4 0-9-16,-1 1-13 0,-5-1-12 15,-3 0-4-15,-5-2-128 0,-4-2-128 16,-1-4-298-16</inkml:trace>
  <inkml:trace contextRef="#ctx0" brushRef="#br0" timeOffset="67843.7604">5937 5995 641 0,'-7'-9'155'15,"1"1"7"-15,0-1-97 0,2 2-13 16,1 1-7-16,8 3-4 0,-5-4-8 16,2-1-6-16,1 1-5 0,3 1-4 0,2 0-4 15,4 0-3-15,0 0-1 0,3 2-2 16,2 0-1-16,4 3-1 0,0 1-2 16,3 1-1-16,1 3-1 0,0 1-1 15,2 2 0-15,-1 2 0 0,-3-1-1 16,-2 3 1-16,-2-1-1 0,-5 0 1 15,-3 0-1-15,-3 0 0 0,-5-2-1 16,-1 2 1-16,-4 0 0 0,-4 1 0 0,-1 0 0 16,-4 2-1-16,-1 2 0 15,-4-2 0-15,0 2 0 0,-1 1 0 0,-4-1 0 16,0-1 0-16,-2 0 1 0,2 1 0 16,1-2 0-16,3 2 0 0,2-4 1 15,6-1 0-15,1-1-1 0,5-1 1 16,1-1 0-16,2-2-1 0,2-3 0 15,0 2 0-15,0-1 0 0,6-2-1 16,0 0 1-16,2-1 0 0,2 0 0 16,3 1-2-16,1-1-1 0,1-1-5 0,0 2-6 15,1-1-11-15,-3 0-10 0,1 0-13 16,-3-1-9-16,-1 1-12 0,-1 1-113 16,-3-2-119-16,-3 1-280 0</inkml:trace>
  <inkml:trace contextRef="#ctx0" brushRef="#br0" timeOffset="68128.2713">6472 5864 713 0,'-1'-3'165'0,"4"1"2"0,-3-1-99 16,3 1-39-16,1 1-13 0,2-2-8 16,3 1-5-16,-1 1 0 0,2-1-5 15,2 1-10-15,2 0-15 0,2-2-11 16,2 3 27-16,0-1-157 0,-1-1-131 15,4-3-315-15</inkml:trace>
  <inkml:trace contextRef="#ctx0" brushRef="#br0" timeOffset="68294.8755">6856 5622 787 0,'0'-1'183'15,"-3"1"0"-15,2 3-125 0,0 4-21 16,-2 3-12-16,3 6-14 0,0 3-7 15,2 5-1-15,-1 5-5 0,1 3-19 16,1 2-21-16,-1 3-58 0,1 0-85 16,-1 4-135-16,-2 3-300 0</inkml:trace>
  <inkml:trace contextRef="#ctx0" brushRef="#br0" timeOffset="98567.3543">7907 6683 505 0,'-10'-3'139'16,"4"-1"8"-16,-2 1-26 0,1 1-63 16,2-1-6-16,-1 2-5 0,2-1-3 15,1 1-3-15,0-1-4 0,1 0-3 16,-1 1-5-16,2-1-5 0,4 0-3 0,-1 1-3 15,2-2-3-15,2 0-2 0,1 0-1 16,3 1-2-16,0-2-1 0,0 0 0 16,2 2-2-16,-1-2-1 0,1 3-2 15,0-1-1-15,2 0-1 0,-1 1 0 16,1 1-1-16,0 0 0 0,0 0-1 16,-2-1 1-16,2 1-1 0,0 0 1 15,0-1-1-15,-2-1-1 0,-1 1 0 16,0 1 0-16,1 1-1 0,-1 1-1 0,-5-2-2 15,1 1-1-15,-4 0 1 0,-1 0-2 16,-2-1-2-16,-4 0-4 0,-1-1-7 16,-1 1-8-16,-3 1-17 0,-1-1-13 15,1 3-11-15,-2 1-123 0,0-1-129 16,2 3-305-16</inkml:trace>
  <inkml:trace contextRef="#ctx0" brushRef="#br0" timeOffset="99900.1792">8949 6118 543 0,'1'-11'135'0,"-1"2"5"15,-2 4-74-15,-1 0-15 0,0 2-4 16,-3 3-7-16,-3 2-3 0,0 3-3 15,0 3-2-15,0 4-3 0,-3 8-3 0,-2 4-5 16,1 8-2-16,-2 6-3 0,2 9-4 16,-1 4-3-16,1 7-1 0,3 2-2 15,3 1 1-15,0 2 0 0,5 2 0 16,0-4 0-16,4 0 0 0,-1-1-3 16,5-4 0-16,2-2-2 0,2-6 0 15,2-5-3-15,2-6-2 0,5-4-3 16,-3-10-7-16,1-3-10 0,0-8-15 15,1-2-15-15,0-8-17 0,0-4-115 0,-5-8-129 16,6-2-297-16</inkml:trace>
  <inkml:trace contextRef="#ctx0" brushRef="#br0" timeOffset="100204.549">9263 6318 636 0,'-4'-11'167'0,"0"0"9"0,1 4-82 16,-1 2-26-16,0 2-12 0,3 3-8 0,0 5-11 15,0 5-10-15,1 2-8 0,0 3-7 16,1 3-4-16,1 6-2 0,-1-1-4 16,-1 3-6-16,2 1-7 0,-1 1-8 15,0-1-14-15,0-2-17 0,-2 0-11 16,1-1-13-16,-1-4-115 0,-2-3-125 16,0-3-286-16</inkml:trace>
  <inkml:trace contextRef="#ctx0" brushRef="#br0" timeOffset="100448.3431">9090 6645 607 0,'-6'-1'165'0,"0"1"9"16,2 0-56-16,2-1-58 0,2 2-11 15,2 0-9-15,2 0-10 0,3 1-9 16,3-1-8-16,3-1-3 0,4 1-1 0,3-1-3 15,3 0-1-15,4-1-3 16,0 0-3-16,3-2-5 0,0 1-7 0,1-2-14 16,1 0-15-16,-2 1-15 0,-1 0 4 15,-5 1-132-15,-2 1-128 0,-2 1-298 16</inkml:trace>
  <inkml:trace contextRef="#ctx0" brushRef="#br0" timeOffset="100928.8904">9190 6891 665 0,'-14'-1'166'0,"-1"-1"5"16,5-3-96-16,2 0-22 0,1-1-8 15,5-2-8-15,1 2-11 0,7 0-6 0,2 1-5 16,5 0-3-16,0 2-3 0,4-2-1 16,3 2-1-16,1 1-1 0,0 1-2 15,1 1-2-15,1 1 0 0,4 4-1 16,-3 1 1-16,0 1 0 0,-1 3 0 16,-3 1 1-16,-3 3 0 0,-3 0 0 15,-3 3 0-15,-3 2 0 0,-3 0-1 16,-5 2 1-16,-3 0-1 0,-4 0 0 15,-7 0-1-15,-3 0 0 0,-5-3-1 16,-2 3-1-16,-2-3 0 0,-1-1 0 16,1-1 0-16,1-1 1 0,4-4 0 0,2-1 0 15,3-4 2-15,4-2 0 0,4-2 0 16,1-1-1-16,4-1 1 0,4-1 0 16,5-1-1-16,2 0 0 0,1-1-1 15,4-1 0-15,1 0 1 0,5-1-1 16,-1 2 1-16,2-1-1 0,2 2 0 15,1-1 0-15,1 1-1 0,1 0-2 0,-2 1-5 16,-1 1-8-16,-1-1-14 0,-3 0-15 16,0 1-16-16,-1 0 111 0,-5 0-242 15,-1 0-147-15,0 1-382 0</inkml:trace>
  <inkml:trace contextRef="#ctx0" brushRef="#br0" timeOffset="101395.5267">9614 6040 542 0,'3'-6'134'16,"-1"2"2"-16,1 3-62 0,-1 2-33 16,4 4-5-16,1 4-4 0,2 4-3 15,2 2-2-15,1 5 0 0,3 2-1 16,2 5-2-16,0 3-2 0,-1 7-1 15,1 2-1-15,1 8-1 0,1 2-2 16,-2 5-1-16,-3-2-4 0,3 5-3 16,0-2-3-16,-3 0-1 0,-2 0-2 0,-4-1 0 15,-2 0-1-15,1 2-1 0,-6-1 0 16,-4-3 0-16,0-1-1 0,-6-4 0 16,-2-4 0-16,-1-2-1 0,-3-4 0 15,-2-4-2-15,1-4-3 0,-2-5-7 16,4-2-10-16,1-3-12 0,3-4-13 15,0-8-11-15,0-7-122 0,1-3-128 16,1-7-297-16</inkml:trace>
  <inkml:trace contextRef="#ctx0" brushRef="#br0" timeOffset="102200.0358">9905 5820 608 0,'-2'-4'150'0,"1"0"2"0,0 3-92 0,1 2-16 16,1 3-5-16,2 3-4 0,-1 3-6 16,2 1-4-16,1 4-2 0,-1 1 1 15,4 2-4-15,-2-1-5 0,0 0-4 16,0 1-3-16,0-1-2 0,-1-3-2 15,-1-3-1-15,0-1 0 0,-3-2 2 16,1-5 1-16,-2-2 3 0,0-1 2 16,1-2 1-16,-1-3 0 0,-1-3 1 0,2-5-2 15,-1-1-1-15,3-6-2 0,1-2-3 16,-1-4-1-16,3-1-1 0,3 0-1 16,-2 2-1-16,4 4-1 0,-1 2 0 15,-1 5-1-15,0 4 1 0,-1 5-1 16,-1 5 0-16,-1 5 0 0,-1 2 0 15,0 7 1-15,0 2 0 0,-1 3 0 16,2 2-1-16,-3 1-2 0,2 3-4 16,0-2-5-16,1 0-6 0,-1 0-12 0,3-1-11 15,-2-1-13-15,1-2-9 0,4 2-5 16,0-6-115-16,-2-1-121 0,2-2-277 16</inkml:trace>
  <inkml:trace contextRef="#ctx0" brushRef="#br0" timeOffset="103095.713">10521 6479 508 0,'-6'-9'128'0,"-1"-3"6"15,1-3-53-15,1-2-39 0,3 0-5 16,-1-3-3-16,3-1-3 0,0-1-2 16,0 3-1-16,3 2-1 0,-1 2-2 0,1 3-1 15,-2 3-1-15,1 4-2 0,0 4-3 16,0 2-1-16,-1 4-2 0,1 6-1 16,-1 3-3-16,-1 4-2 0,0 4 0 15,0 4-2-15,0 3-2 0,1 2-2 16,0-2-1-16,2 1-1 0,0-4-1 15,2 0 1-15,3-5 0 0,-1-4-1 16,2-3 1-16,-1-5-1 0,2-1 0 0,-1-5 1 16,3-3-1-16,0-3 1 15,0-3 0-15,2-4 0 0,0-2 0 0,2-3 1 16,-1-5 0-16,-4-2 0 0,0-3 0 16,-2-4 1-16,-2 2 0 0,-2-1 1 15,-1 4 1-15,-2 3 1 0,1 5 3 16,-3 6 2-16,1 5-1 0,-1 4 1 15,-1 2-2-15,-1 4 0 0,1 4-2 16,0 3-3-16,1 5-1 0,0 2-1 16,1 3 0-16,0 2-1 0,3-1 0 0,1 2-2 15,2-6-7-15,1 0-6 0,3-3-7 16,2-3-14-16,2-4-15 0,1-2-15 16,3-3-11-16,2-2-117 0,1-2-127 15,1-1-295-15</inkml:trace>
  <inkml:trace contextRef="#ctx0" brushRef="#br0" timeOffset="103474.2756">10965 6313 576 0,'4'-10'143'16,"-2"3"5"-16,1 2-81 0,-1 3-19 16,0 3-5-16,-1 0-2 0,2 5-2 15,0 3-2-15,1 3 0 0,-2 2 0 16,0 3-1-16,2 4-3 0,-1 2-5 15,-1 0-5-15,0 3-6 0,0-2-3 16,0 5-3-16,2-3-4 0,-3-1-2 16,2-1-1-16,0-3-2 0,1-4-1 15,0-2-3-15,0-5-4 0,1 0-7 16,1-5-9-16,1-2-16 0,-1-1-15 0,-1-6-13 16,1-2-12-16,0-2-116 0,-2-3-124 15,-2-2-288-15</inkml:trace>
  <inkml:trace contextRef="#ctx0" brushRef="#br0" timeOffset="103642.0154">11020 6296 698 0,'-4'-6'182'0,"0"1"7"16,1 1-94-16,1 3-27 0,1-1-12 16,2 1-11-16,0-3-17 0,4 0-11 15,2-1-7-15,4 0-7 0,4-3-6 16,-1-1-8-16,5-1-17 0,1 1-24 15,1-1-19-15,2 2-128 0,0 2-147 16,-1 5-334-16</inkml:trace>
  <inkml:trace contextRef="#ctx0" brushRef="#br0" timeOffset="103926.074">11301 6461 754 0,'-4'-3'177'0,"3"2"2"15,1-2-118-15,2 2-19 0,2-2-10 16,1 1-11-16,1 0-9 0,2-1-3 15,1-2-2-15,4 2-5 0,-1-1-6 16,3 0-22-16,-1 0-23 0,3 1 12 16,-1-1-149-16,0 0-142 0,1 1-337 15</inkml:trace>
  <inkml:trace contextRef="#ctx0" brushRef="#br0" timeOffset="104276.7246">11586 6368 720 0,'2'10'169'0,"-4"1"6"0,2 3-119 16,2 0-10-16,-1 4-3 0,1-1-6 16,1-1-6-16,-1-3-4 0,3-1-3 15,-1 1-4-15,2-4-2 0,-1-4-4 16,0 1-3-16,2-4-3 0,2-4-1 15,0-1-1-15,1-7-1 0,2-2 1 16,2-3-1-16,2-6 0 0,1-1 0 16,0-1-2-16,-1 1-1 0,-1 2 0 15,-2 3-2-15,-1 5 0 0,-2 3 0 16,-2 7 0-16,-2 2 1 0,0 3-1 0,1 4 0 16,-2 1 1-16,1 3-1 0,0 5-1 15,0 0-2-15,-1 4-4 0,0-1-8 16,0 2-10-16,-1 0-14 0,2-2-14 15,0-1-16-15,1-1-12 0,3-3-119 16,-2-1-128-16,3-2-297 0</inkml:trace>
  <inkml:trace contextRef="#ctx0" brushRef="#br0" timeOffset="104641.5229">12089 6476 746 0,'0'0'179'0,"-2"0"2"16,4 1-112-16,-2 1-24 0,2-4-12 16,2 2-12-16,1-1-12 0,7 0-3 15,1-2-2-15,2 1-5 0,1 1-16 16,0-2-20-16,1 5-18 0,0-5-130 15,-5 1-143-15,2-1-341 0</inkml:trace>
  <inkml:trace contextRef="#ctx0" brushRef="#br0" timeOffset="104837.7819">12492 6318 770 0,'-3'-5'181'0,"3"2"0"16,3-2-112-16,-1 1-35 0,0 0-11 16,3 1-10-16,3 0-8 0,0 1-2 15,5 1-1-15,-1-1-5 0,2 0-11 16,2 1-16-16,2-2-17 0,-4 1 133 0,0-2-269 16,-2 0-156-16,3 3-411 0</inkml:trace>
  <inkml:trace contextRef="#ctx0" brushRef="#br0" timeOffset="105727.8886">12510 6348 449 0,'-3'1'133'16,"2"0"7"-16,0 0-10 0,1 0-63 15,0-1-13-15,0 2-7 0,1-1-5 0,2-1-1 16,2 0-2-16,-1-3-2 0,3-1-2 16,1-4-2-16,3-2-2 0,0-3-4 15,0-1-5-15,2 0-4 0,-2-3-5 16,-2-1-2-16,-1 1-4 0,-3 3-1 15,-1-2-2-15,-1 1 0 0,-2 2 0 16,-1 0-1-16,0 3 1 0,0 3 0 16,-1 1 0-16,1 1 0 0,-1 3 0 15,-1 0-1-15,4 4 0 0,-4 0 0 0,2 4-1 16,-1 3-1-16,0 3 1 0,1 3 0 16,-2 3 0-16,0 4 0 0,1 4-1 15,1 1 0-15,-1 2 0 0,2 1-1 16,-1 0 0-16,0 2 1 0,0 0-1 15,0-5 0-15,0 1 1 0,-1-2-1 16,1-4 1-16,-3-1-1 0,1-5 1 16,1-2 0-16,-3-3 0 0,-1-1 1 15,-2-4-1-15,-2-1 1 0,1-1 0 16,-1-3 0-16,-1 0 0 0,2-1 1 0,-1 0 0 16,1-1 1-16,1-1 0 0,3-1 0 15,0-1 1-15,1 2-1 0,2-2-1 16,2 1-1-16,2 0 0 0,1 0-1 15,2-1 0-15,2 0 0 0,2 1-1 16,2 0 1-16,1 1-1 0,-1-2 1 16,-2 1-1-16,1 1-1 0,0 0-3 0,1-1-5 15,0-1-8-15,3 2-10 0,2 1-13 16,3 1-18-16,-1 0-16 16,2-1-11-16,-5 1-119 0,0-2-133 15,-4 1-302-15</inkml:trace>
  <inkml:trace contextRef="#ctx0" brushRef="#br0" timeOffset="106125.4237">12808 6105 745 0,'1'-6'169'0,"4"-1"3"0,1 0-121 16,5 3-19-16,5 0-4 0,2 1-6 15,4 2-3-15,0 0 0 0,2 2 1 16,-1 3 0-16,-2 0-1 0,-2 0 0 16,-2 3-1-16,-2-1-2 0,0 1-3 15,-3 2-2-15,-1-3-3 0,-1 5 0 16,-3-1-1-16,-1-1-1 0,-2 5 0 16,-2 1-2-16,1 2 1 0,-2 1-2 0,-1 3 0 15,3 3-1-15,-1 3 0 16,4 4 0-16,-1 0 0 0,2 0-1 0,1 4 1 15,2-3-1-15,-2-1 0 0,-1 1 1 16,-2-5-2-16,1-1 1 0,-3-4 0 16,-3-2-1-16,1-3 1 0,-3-3-1 15,-2-3 2-15,-2-2-1 0,-1-2 1 16,-3-1 0-16,0-1 1 0,-5-2-2 0,-1-3-1 16,-1 2-6-16,-1-2-7 0,-3-2-12 15,-1-2-22-15,-1-1-21 0,-4-1-19 16,-4 0-122-16,-1-1-141 0,3 5-316 15</inkml:trace>
  <inkml:trace contextRef="#ctx0" brushRef="#br0" timeOffset="106727.0999">11068 6675 567 0,'-1'0'145'16,"1"0"9"-16,-1 0-71 0,1-2-17 15,-1 4-5-15,1-4-4 0,1 4-4 16,1-2-5-16,1 1-4 0,0 0-8 16,3 0-6-16,3 2-4 0,4-3-4 15,5 1-6-15,1 0-5 0,3-2-7 16,5 0-15-16,1-2-25 0,1-2-31 16,-4 2-138-16,-1-3-157 0,3 1-379 15</inkml:trace>
  <inkml:trace contextRef="#ctx0" brushRef="#br0" timeOffset="109240.0254">3654 9461 582 0,'5'-38'141'0,"0"0"5"0,-4-2-87 15,0 2-16-15,0 1-6 0,1 4-2 16,0 3 0-16,1 5 2 0,-1 7 0 15,0 4 0-15,0 7-2 0,-1 3-3 16,-1 4-5-16,0 6-5 0,1 2-6 16,-1 5-6-16,0 5-4 0,1 6-1 15,1 6 0-15,0 2-1 0,-1 3-1 16,3 2-3-16,1 1-5 0,1-1-6 16,3-2-11-16,-1-4-16 0,2 0-14 15,1-4-14-15,-1-5-60 0,0-5-62 16,-3-2-115-16,-1-2-239 0</inkml:trace>
  <inkml:trace contextRef="#ctx0" brushRef="#br0" timeOffset="109637.5787">3032 9701 567 0,'-28'2'143'0,"2"0"7"16,3 1-65-16,2-1-35 0,5-1-3 15,-3 0-2-15,8-1-2 0,-1 0-3 16,4 0-3-16,1-1-5 0,4 0-5 16,0 1-6-16,6 0-5 0,-2 1-4 15,8 0-4-15,2 1-2 0,4-4-1 0,5 2 2 16,6-2 2-16,6 1 1 0,8-2 2 15,9 0-1-15,11 1 1 16,6 1-1-16,7-1-1 0,2-2-2 0,9 0-1 16,6 1-2-16,3-2-2 0,-1-5 0 15,4-1-1-15,1-1-1 0,4-1 0 16,0-1 0-16,-9-1-1 0,-7-1 0 16,-6 4-3-16,-8 1-2 0,-9 2-4 15,-10 2-7-15,-12 2-9 0,-8 1-17 0,-7 4-18 16,-10 2-16-16,-8 2-125 0,-16-1-142 15,-4 6-323-15</inkml:trace>
  <inkml:trace contextRef="#ctx0" brushRef="#br0" timeOffset="110007.0034">3109 10246 585 0,'-4'-14'152'0,"-1"2"9"16,-1 2-68-16,2 1-28 0,1 5-6 15,0 1-6-15,1 2-9 0,1 3-6 16,1 2-5-16,0 6-7 0,1 3-5 16,0 5-5-16,0 7-3 0,1 3-3 15,-1 3-2-15,-1 3-3 0,2 0-2 16,-1 3-1-16,1-3-1 0,-2-1 0 16,1-2-1-16,0-3-1 0,0-3-4 15,-1-7-10-15,0-2-15 0,0-5-19 16,2-4-17-16,0-1 63 0,1-3-195 15,-1-4-140-15,3-2-345 0</inkml:trace>
  <inkml:trace contextRef="#ctx0" brushRef="#br0" timeOffset="110322.106">3574 10202 587 0,'-5'-5'174'0,"3"5"6"0,-3 3-1 16,-1 1-115-16,2 5-16 0,2 4-11 15,-2 3-10-15,3 4-8 0,0 5-5 16,-1 1-4-16,2 2-2 0,3 0-2 0,-2 1-2 15,2 0-2-15,-1-1-4 0,2-3-7 16,-1-1-8-16,0-3-17 0,1-2-16 16,-2-5-14-16,0-2-12 0,-2-4-115 15,-1-4-125-15,-1 1-283 0</inkml:trace>
  <inkml:trace contextRef="#ctx0" brushRef="#br0" timeOffset="110451.3055">3449 10400 447 0,'-2'-3'114'15,"-1"1"-1"-15,0-1-11 0,2 2-187 16,-1 1-25-16,1-1-86 0,5 2-188 16</inkml:trace>
  <inkml:trace contextRef="#ctx0" brushRef="#br0" timeOffset="115013.9028">3459 10386 594 0,'-6'-1'156'15,"0"-2"11"-15,-1 3-71 0,-1 2-22 16,5-1-5-16,-2-2-5 0,1 2-9 16,2-2-7-16,0 2-11 0,1-1-9 0,1 0-8 15,1 0-6-15,3 1-3 0,1-1-3 16,2 0-2-16,4-1-1 0,0 0-1 16,3-1-1-16,0-1 0 0,4 0-3 15,0-2-3-15,3 2-8 0,1-5-12 16,4 1-21-16,-1 1-24 0,2 0 38 15,-1-2-178-15,0 4-151 0,-3 0-356 16</inkml:trace>
  <inkml:trace contextRef="#ctx0" brushRef="#br0" timeOffset="115751.1313">3933 10201 645 0,'-6'-5'161'0,"1"0"7"0,0 2-95 16,0-3-11-16,4 1-4 0,0-1-5 15,2-2-8-15,3 1-7 0,1-1-7 16,2 1-7-16,2 2-5 0,2-1-7 16,1 2-3-16,0 3-3 0,2 0-3 15,0 2-2-15,0 0 0 0,-1 2 0 0,0 1-1 16,-4-1 0-16,1 1 0 0,-1 2 0 16,-4-1 0-16,-4 0 0 0,-2 1 0 15,-3 1 1-15,-3 1 0 0,-3 1 0 16,-2-1 0-16,-1 3 0 0,1 1 0 15,1-1-1-15,0-1 0 0,4-2-1 16,2 2 1-16,1-1-1 0,2-3 0 16,2 0 0-16,1-1-1 0,3 2 0 15,0 1-1-15,0-1 0 0,1 4 0 16,2-1 0-16,3 0 0 0,0 1-1 16,0-2 2-16,2 3 0 0,1-3 0 0,2-1 1 15,-1 1 0-15,-2-1 1 0,0-1 0 16,-1 1 0-16,-3-4 0 0,-1 3-1 15,-1-3 1-15,-5 0 0 0,-2 0 0 16,-3 1 1-16,-2 0 1 0,0-1 0 16,-6 1 1-16,-2 0 1 0,1 1 0 15,-3 1 1-15,0 0 0 0,0 0-1 0,0-1-1 16,5 0 1-16,-1-1-2 0,5 0-3 16,2 1-3-16,2-4-8 0,1-2-13 15,2-2-16-15,2 0-20 0,3-3-9 16,4 0-17-16,-2-5-111 0,5 4-123 15,4-2-277-15</inkml:trace>
  <inkml:trace contextRef="#ctx0" brushRef="#br0" timeOffset="116306.1118">4274 10224 642 0,'-9'-1'168'0,"1"-1"6"0,1 1-73 16,3 1-47-16,4 0-12 0,2 0-7 16,0-4-8-16,6 5-5 0,2 0-3 15,3-1 1-15,1 0-1 0,2 0-1 16,-1 3-3-16,4 0-4 0,-2 0-3 15,-2-3-2-15,-4-1-2 0,3 2-2 16,-1 0-1-16,0-1 0 0,-1 1-1 16,-1 3 0-16,0 0 1 0,2 4-1 15,-6-3 0-15,-1 1 1 0,-1-1-1 16,-1 3 0-16,-4 0 1 0,0-1-1 0,-2 1 1 16,0 2 0-16,-3 1 0 0,0 2-1 15,-2-1 1-15,0 2 0 0,-3-2 0 16,0 3-1-16,0-2 1 0,-1 1-1 15,0-1 1-15,1 2-1 0,-1 0 0 16,1-1 0-16,1 1 0 0,0-3 0 16,1 0 0-16,0-2 0 0,3-1 0 15,2-2 0-15,0-2 0 0,3-1 0 16,1 1 0-16,3-3-1 0,0 1 1 0,2-1 0 16,1-1 1-16,3 0-1 0,0 2 0 15,0-3 0-15,1 0 1 0,0 0-1 16,0-1 0-16,0-1 1 0,0 1-1 15,0 1 0-15,-1 0 0 0,-1-1-3 16,0 1-5-16,-1 1-10 0,-3-1-17 16,0 3-20-16,0-3-11 0,0 1 16 15,-1-1-148-15,-3 0-133 0,4 2-306 0</inkml:trace>
  <inkml:trace contextRef="#ctx0" brushRef="#br0" timeOffset="116504.2066">4680 10177 663 0,'2'-6'155'0,"0"2"1"0,2-1-85 0,1 3-49 15,0-1-10-15,-1 3-11 0,3 1-15 16,-1 2-17-16,0 0-125 0,-1 0-126 15,2 1-314-15</inkml:trace>
  <inkml:trace contextRef="#ctx0" brushRef="#br0" timeOffset="116681.7293">4934 10075 759 0,'0'4'186'16,"-1"-1"6"-16,0 5-116 0,1 1-21 15,-2 1-11-15,2 5-13 0,-1-2-12 16,2 2-6-16,-1 1-6 0,2 0-5 16,-1 0-13-16,0 0-22 0,1 0-27 15,2 2-139-15,-1-2-154 0,1 1-374 0</inkml:trace>
  <inkml:trace contextRef="#ctx0" brushRef="#br0" timeOffset="117752.6377">4717 10189 283 0,'-2'1'100'0,"-1"-1"7"16,2 1-7-16,0 1-26 16,-2-2-7-16,1 0-7 0,-1 1-9 0,1-2-7 15,0 2-2-15,-2-1-2 0,0 1-1 16,-1-1-1-16,2 0 0 0,-2 1 0 15,-1-1 0-15,1 0-2 0,-1 1-1 16,-1-1-3-16,3-1-2 0,-1 1-4 16,1-1-4-16,0 1-4 0,3-1-2 15,0 1-4-15,0-1-2 0,2 1-3 16,3-2-2-16,0 1-2 0,3 1-2 16,0-2 0-16,3 0-1 0,2 0-1 15,1 0-5-15,2 0-9 0,4 0-19 16,1 1-25-16,2-1 25 0,3 0-168 0,2 1-150 15,2 1-357-15</inkml:trace>
  <inkml:trace contextRef="#ctx0" brushRef="#br0" timeOffset="118486.9953">5796 9165 239 0,'-12'1'71'0,"-1"2"11"0,-1-2-21 15,1 1-4-15,-3 1-2 0,-1-1 1 16,-4 2-1-16,2-1-2 0,-1 0-4 15,-2 1-4-15,-1-1-3 0,1 0-2 16,4-1 1-16,3 1-3 0,-1-2 0 16,4 3 0-16,2-2 1 0,3 0-1 15,1 1-1-15,2-2-6 0,2 0-5 16,2-1-5-16,3 0-3 0,2-2-3 16,3-1-2-16,4 1-1 0,5 1 2 15,5-2 0-15,8 1 1 0,3 1-2 16,7-2-3-16,8 2-1 0,3 0-3 0,4-2-2 15,4-2-1-15,1 0 0 0,8-2 0 16,-1 0-1-16,3-1-1 0,1 2-1 16,-1 0 1-16,-2 0-1 0,-2 0 0 15,-4 5-1-15,-2-2-1 0,-7 2-5 16,-5 0-5-16,-4 1-9 0,-5 3-11 16,-3 1-12-16,-8 1-15 0,-8-3-6 0,-6 2-9 15,-4 0 17-15,-5-2-124 16,-6 0-110-16,-4-4-270 0</inkml:trace>
  <inkml:trace contextRef="#ctx0" brushRef="#br0" timeOffset="118736.2855">6718 9052 605 0,'-6'-7'141'0,"0"2"3"0,3 0-93 0,1 1-22 16,1 2-7-16,4-1-4 0,0 3-3 15,3 0-1-15,3 2 1 0,-2 1 1 16,3 2 1-16,2 1 0 0,2 2-2 15,0 2-3-15,2-1-3 0,0 2-3 16,3 0-3-16,-2-1-1 0,0 0 0 16,-1 0-1-16,-3-3-1 0,-2 2 1 15,-1-3 0-15,-5 1 1 0,-1 1 0 16,-5-2 0-16,-4 2 1 0,-4 1-1 0,-4 2 0 16,-5 0-7-16,-2 2-15 0,-5 1-11 15,1 2-16-15,-2-2-121 0,-2-1-129 16,1-1-303-16</inkml:trace>
  <inkml:trace contextRef="#ctx0" brushRef="#br0" timeOffset="119482.3047">5643 8604 536 0,'-5'0'156'16,"-6"-4"9"-16,3 2-20 0,0-2-76 15,1 2-9-15,2-1-9 0,5 2-12 16,-1-3-9-16,7 3-8 0,3 1-7 16,3 0-5-16,4-1-3 0,2 2-1 0,2-2-1 15,1 1-1-15,2 1-1 0,1 1-2 16,1 1 0-16,-1 1-1 0,0 1 0 15,1 2 0-15,-4-1 0 0,-1 1 0 16,-4-1 0-16,-4 1 0 0,-2-1-1 16,-3 1 1-16,-6-3-1 0,2 3 1 15,-3-2-1-15,-1 2 2 0,-4 1-1 16,-4 0 1-16,-1 1 0 0,-1 1-1 16,-2 1 1-16,-3 0 0 0,-1 1-1 15,1-1 1-15,0 0-1 0,1 1 1 16,0-2 0-16,3-1 0 0,2 0 1 0,3-1 0 15,0-2-1-15,3 0 1 0,3-1-1 16,1 0 0-16,2 0-1 0,1-4 0 16,4 1 0-16,3 1-1 0,3-1 0 15,1-2-1-15,2 0-2 0,1-1-6 16,4 2-5-16,-4-3-10 0,0 1-10 16,-2-4-15-16,1 3-6 0,0 0-14 0,-2-2-112 15,-2 1-121-15,2-1-282 0</inkml:trace>
  <inkml:trace contextRef="#ctx0" brushRef="#br0" timeOffset="119785.6718">6194 8535 636 0,'4'0'154'0,"-1"-1"2"16,-1-1-85-16,3 0-36 0,1 2-8 15,3-1-5-15,2 0-5 0,0 0-4 0,2-1-1 16,2 1-2-16,2-1-1 0,3-2-2 15,2-1-3-15,-2 2-10 0,1-2-18 16,0 0-13-16,-3 1-131 0,-3 0-135 16,0 1-331-16</inkml:trace>
  <inkml:trace contextRef="#ctx0" brushRef="#br0" timeOffset="120026.214">6587 8298 729 0,'2'-4'174'16,"-2"3"3"-16,0 2-103 0,0 4-29 15,1 1-12-15,-1 4-10 0,1 4-8 16,2 4-4-16,-1 2-1 0,2 6-7 0,-1-1-25 15,0 2-21-15,0 0-78 0,2 1-65 16,0 2-131-16,1 1-287 0</inkml:trace>
  <inkml:trace contextRef="#ctx0" brushRef="#br0" timeOffset="123844.4981">653 4386 587 0,'-43'2'121'0,"6"-1"0"16,3-1-107-16,9 1-10 0,3 3-5 15,6-2-3-15,2 1-6 0,5-1-8 16,4-1-17-16,2 1-28 0,1 0-34 16,0-2-23-16,1 1-67 0,0 0-124 15</inkml:trace>
  <inkml:trace contextRef="#ctx0" brushRef="#br0" timeOffset="125034.6386">363 4448 385 0,'-19'8'113'0,"-2"1"5"16,-2 1 2-16,-1-2-72 0,-2 2-16 16,0 0-8-16,3-2-3 0,0 2-3 15,2-1-6-15,0-1-2 0,1 0-2 16,3-2-2-16,1-1 0 0,0-2 1 16,0 1 1-16,2-3 2 0,1 3 2 15,1-4 3-15,0 2 1 0,-1 1 2 16,3-2-1-16,2 0-1 0,3 2-2 0,1-3-4 15,1 0-4-15,3 1-3 0,0-1-2 16,4 0-1-16,1 0-2 0,1 1 1 16,1-1 0-16,5 3 0 0,2-1 1 15,2-1 1-15,1 3-1 0,3-2 0 16,3 2 1-16,0-1-1 0,0 0 0 16,3 0 0-16,1-1 1 0,1 1-1 15,0 2 0-15,2-3 1 0,-1 2-1 16,2-2 0-16,-2 2 0 0,-1-2 0 15,1-2-1-15,-1-1 1 0,0 1 0 16,4-2-1-16,1-1 1 0,1 1 0 0,3-2 1 16,0 2-1-16,2 2 1 15,0 1 0-15,-3 0 0 0,0 0 0 0,-1 3 0 16,-1-2 0-16,-3 1-1 0,-2-3 1 16,2 0-1-16,0-1 0 0,4-2 0 15,3-1-1-15,0 1 1 0,2-2 0 16,4 1 0-16,-1-2 0 0,0 1 0 15,-5 1 1-15,0 0-1 0,-4-1 0 16,-3-1 1-16,-1 1-1 0,1 0 0 0,-2 0 0 16,3 0 1-16,0 0-1 0,1 1 0 15,3 1 0-15,-2-1 0 0,2 0 0 16,-5-1 1-16,4 4-1 0,-1 1 0 16,-1-1 0-16,0 0 0 0,-3 1 0 15,-2-3 0-15,4 5 0 0,-6-5 0 16,4 1 0-16,2 4 0 0,-2-4 0 15,3 0 0-15,-1 1 0 0,1 0 0 16,0 0 0-16,0 0 1 0,-4-4-1 0,0 3 0 16,0 1 0-16,0 2 0 0,-4-2 0 15,-3 0 0-15,0-2 0 0,-2 2 0 16,0 0 0-16,-1-1 0 0,1-1-1 16,-2 2 1-16,2 1 0 0,2-6 0 15,0 6 0-15,-2-4-1 0,0 3 1 16,-3-3 0-16,1 1 0 0,-1-2 0 15,-3 5 0-15,0-3 0 0,-3 1 1 16,0-2-1-16,0 3 0 0,-1 0 0 16,-2-1 1-16,1 4-1 0,-2-4 0 0,-1 2 0 15,1 0 0-15,-4 0 0 0,2 0 0 16,-2 0 0-16,-3-1 1 0,1 1-1 16,-1 0 1-16,1 0 0 0,-2-1 1 15,1 1 0-15,-1 0 0 0,1 0-1 16,-2-3 1-16,1 2-1 0,1 0-1 15,0 1 0-15,0-1-1 0,-1-2 1 16,2 1 0-16,-1-2-1 0,0 2 1 16,0-2 0-16,0 0 1 0,0 0-1 0,0 0 0 15,0 0 0-15,0 1 0 0,0-1 1 16,-1-1-1-16,-2-1 0 0,2 1 0 16,-1-1 0-16,-1-2 0 0,1 1 0 15,-2-3 0-15,2 1 0 0,-2-1 1 16,2-4-1-16,-1 0 0 0,1-1 0 15,-1 0 0-15,3-1-1 0,0-2 1 16,0-3 0-16,0 0 0 0,0 2 0 0,-1-3 0 16,0-1 0-16,0 0 0 0,-1 0 0 15,0 1 0-15,0-1 1 0,-1-3-1 16,1-1 0-16,-1-2 1 0,-1-3-2 16,1 0 1-16,-1-4 1 0,2-2-1 15,-1-1 0-15,2 1 0 0,1 1 0 16,1 1 0-16,-1 0 0 0,3 2 0 15,-3 3 1-15,1 1-1 0,-1 0 0 16,-3 1 1-16,1 1-1 0,-2-3 0 0,1 2 1 16,-2-1-1-16,1-3 0 0,0 3 0 15,1 0 0-15,0-2-1 0,2 3 0 16,0 2-1-16,2 1 0 0,0 4-1 16,1 1-2-16,-2 3 0 0,1 2 0 15,0 1-1-15,-1 2 2 0,0 2-1 16,-1 2 0-16,0 1-4 0,-1 3-2 15,1 1-2-15,0 2-6 0,1 0-9 16,0 1-9-16,2 2 43 0,0 1-150 16,0-2-112-16,-2 6-289 0</inkml:trace>
  <inkml:trace contextRef="#ctx0" brushRef="#br0" timeOffset="301685.1794">7542 9146 709 0,'-4'-3'177'0,"0"-2"7"16,1 4-109-16,0-1-13 0,2 1-9 0,1 0-11 15,0 1-13-15,1-1-8 0,2 0-6 16,1-1-6-16,3 0-3 0,2-1-1 15,4 1-1-15,0 0-1 0,3-1-2 16,2 1-11-16,4-3-18 0,2 1-28 16,0-2-19-16,-2 1-125 0,2 0-146 15,-4 3-333-15</inkml:trace>
  <inkml:trace contextRef="#ctx0" brushRef="#br0" timeOffset="302576.3598">8571 8571 529 0,'0'-4'149'0,"-4"2"7"0,-2 4-20 16,-2 2-76-16,-1 4-5 0,-4 5-3 16,-1 6-7-16,-2 9-7 0,-3 5-6 0,-1 9-5 15,1 7-4-15,2 7-3 0,1 4-3 16,4 4-2-16,1 0-1 0,3 4-1 15,5-3-1-15,2 2-4 16,5-6-2-16,4-2-1 0,3-4-2 0,2-6-1 16,4-8-2-16,2-4-8 0,2-6-10 15,-4-9-20-15,2-4-22 0,2-7-19 16,1-2-123-16,0-8-144 0,2-1-319 16</inkml:trace>
  <inkml:trace contextRef="#ctx0" brushRef="#br0" timeOffset="302873.0345">8813 9104 769 0,'-12'0'190'0,"1"1"6"16,3 0-114-16,4-1-24 0,-1 1-12 15,5-1-12-15,0-1-12 0,1 1-9 16,4 0-6-16,2-1-3 0,3 0-3 16,3-2-3-16,3 1-8 0,3-1-18 0,0 0-27 15,1 0-14-15,1-1-134 0,-3 0-151 16,0 2-346-16</inkml:trace>
  <inkml:trace contextRef="#ctx0" brushRef="#br0" timeOffset="303441.3926">9092 8837 713 0,'-6'-2'173'0,"-1"0"6"16,3-2-108-16,2 2-19 0,1-2-10 16,2-1-11-16,0 3-10 0,1-2-7 15,5 0-4-15,0 2-5 0,3 0-2 16,3 3 0-16,-1 1-2 0,2 2 1 16,-1 2-1-16,0-1 1 0,-4 1-1 0,0 1 1 15,-2-1 1-15,-2-1-1 16,-2 3 1-16,-2-1 0 0,0 2 0 0,-2 0-1 15,0 1 0-15,-1 1 0 0,1 2-1 16,0-2-1-16,1 0 0 0,1 0 0 16,2-2 0-16,-1 1-1 0,3-1 0 15,1-2 0-15,0 0-1 0,2 1-1 16,0-1 0-16,2-1-1 0,-1-1-1 16,-2 0 0-16,2 0 0 0,-2 0 1 15,0 0 0-15,-1 0 1 0,-1 3 1 0,-1 1 1 16,1 4 0-16,-5 1 0 0,0 3 0 15,-6 3 0-15,-3-1 1 0,-2 3-1 16,-2 3-1-16,-7-1-4 0,2 3-4 16,-2-2-10-16,2 0-14 0,2-1-15 15,2-8-20-15,2-2-115 0,3-5-128 16,5-5-299-16</inkml:trace>
  <inkml:trace contextRef="#ctx0" brushRef="#br0" timeOffset="303740.4231">9265 8486 680 0,'6'-7'152'0,"2"1"2"0,1 5-114 16,6 5-12-16,1 6-3 0,5 5-1 15,0 6-1-15,1 7 0 0,2 3-1 16,-1 8-1-16,0 2-2 0,-1 6-3 16,-3 2-4-16,1-1-3 0,-2 4-3 15,-6 4-2-15,-2-4-2 0,-5 2 0 16,-6-2-1-16,-5-2-1 0,-5 4-2 16,-2-7-7-16,-1-1-8 0,0-5-10 15,1-5-13-15,-1-3-14 0,5-5-126 16,0-7-131-16,0-4-311 0</inkml:trace>
  <inkml:trace contextRef="#ctx0" brushRef="#br0" timeOffset="307477.9012">9626 8374 506 0,'-11'-11'136'0,"5"0"5"15,1-1-26-15,3-1-69 0,1 6-1 16,1-2-4-16,1 3-3 0,-1 1-2 0,1 1-3 16,0 3-3-16,2 4-1 0,1 0-2 15,0 3-1-15,0 3-1 0,3 0-1 16,0 4-2-16,-1 3-3 0,1 1-2 16,-2 0-3-16,-1-2-3 0,1 1-3 15,-3 0-1-15,3-3-2 0,-1-4-1 16,-2-7-1-16,4 2-1 0,0-4 0 15,2-6-1-15,1-3 0 0,1-5 0 16,2-2 0-16,3 1 0 0,1-3-1 0,-1 3 1 16,3 3-1-16,-4 3 0 0,-3 4-2 15,0 4 0-15,-2 5-3 0,0 3-4 16,-2 5-8-16,-5 2-12 0,3 4-15 16,1 2-18-16,-4-3-17 0,5 4-120 15,1-2-132-15,3-2-307 0</inkml:trace>
  <inkml:trace contextRef="#ctx0" brushRef="#br0" timeOffset="308168.9781">10208 9014 531 0,'-3'-2'141'15,"-2"-2"7"-15,0 2-41 0,-4-6-53 16,2 0-6-16,0-2-4 0,-1-4-7 15,2 1-3-15,1-2-4 0,0-3-4 16,4 3-3-16,0 2-1 0,1 0 0 0,0 5 0 16,1 1-1-16,-1 4-1 0,1 4-1 15,-1 8-2-15,1 6-2 0,1 3-1 16,-1 6-3-16,0 7 0 0,0 1-2 16,1 2-2-16,1-1-1 0,3-2-2 15,2-4-1-15,4-3-1 0,0-5-1 16,3-6-1-16,2-3-1 0,1-6 1 0,2-6-1 15,1-4 0-15,0-6 1 16,0-4-1-16,-1-3 1 0,-2-6 0 0,-3 1 0 16,-1-6 1-16,-6-2-1 15,-1 0 0-15,-4 2 1 0,-1 2-1 0,-4 4 1 16,1 4-1-16,-3 5 1 0,2 6-1 16,-1 8 0-16,1 5 0 0,1 4 0 15,1 5 0-15,0 4 0 0,2 4 0 16,2 2 0-16,0 4-3 0,2 1-5 15,2-1-12-15,1 0-17 0,2-3-14 16,5-2-17-16,1-3-14 0,3-6-61 0,-1-4-55 16,2-7-109-16,5 1-224 0</inkml:trace>
  <inkml:trace contextRef="#ctx0" brushRef="#br0" timeOffset="308519.3381">10711 8697 715 0,'-4'-1'170'0,"1"2"4"16,0 1-114-16,0 6-11 0,1 4-3 15,-1 3-6-15,1 4-8 0,-1 5-1 16,1 3-1-16,1-1-3 0,0 5-3 0,2-2-4 16,1 2-3-16,2-3-3 0,1-1-5 15,1-1-2-15,3-4-2 0,-1-4-2 16,2-3-2-16,2-1 0 0,3-5-1 16,0-1 0-16,0-3-4 0,5-3-7 15,-3-3-11-15,-1-4-13 0,0 1-17 16,-1-3-17-16,-1 0-12 0,-4-2 9 15,-4 0-128-15,-2-2-122 0,0 0-284 0</inkml:trace>
  <inkml:trace contextRef="#ctx0" brushRef="#br0" timeOffset="308663.9514">10750 8768 615 0,'-10'-6'180'0,"1"0"5"0,2 1-8 16,-2-1-117-16,7 1-19 0,3 0-11 15,7 0-14-15,3-2-9 0,3-1-11 0,7 0-20 16,5-1-22-16,6 1-19 0,2-1-123 16,0-1-141-16,4 3-325 0</inkml:trace>
  <inkml:trace contextRef="#ctx0" brushRef="#br0" timeOffset="308961.3305">11123 8838 768 0,'-3'-3'177'0,"0"5"2"16,4-2-117-16,4 0-21 0,4-2-7 16,1 0-11-16,4 2-7 0,5-4-1 0,2 1-2 15,-1-4-4-15,1 1-10 0,0 1-20 16,-3 1-24-16,1-3-16 0,-1 4-131 16,-2 1-146-16,1 1-340 0</inkml:trace>
  <inkml:trace contextRef="#ctx0" brushRef="#br0" timeOffset="309368.8176">11639 8800 739 0,'-4'2'174'16,"1"3"5"-16,1 4-111 0,1 3-26 16,2 4-6-16,4 1-6 0,0 3-7 0,0 1 0 15,0-2-2-15,0-1 0 0,1-2 1 16,-2-3-3-16,-2-2-1 0,1-4-3 16,0-5-3-16,3-2-3 0,1-3-2 15,1-5-3-15,2-4-1 0,2-5 0 16,0-5 0-16,2 0-1 0,-2-1-1 15,-1-1 1-15,-1 2-2 0,0 4 1 16,-3 5-1-16,0 3 0 0,0 2 1 16,-1 6-1-16,0 4 0 0,0 6-1 0,-2 4-1 15,-1 3-4-15,0 4-3 16,-1 5-5-16,1 0-7 0,-1 1-9 0,3-1-16 16,1-1-17-16,4-1-10 0,2-2-42 15,2-3-82-15,0-3-122 0,2-2-262 16</inkml:trace>
  <inkml:trace contextRef="#ctx0" brushRef="#br0" timeOffset="309581.4503">12152 8859 838 0,'-5'0'198'15,"4"1"2"-15,1 1-119 0,6 1-38 16,0 0-12-16,3 2-11 0,1 0-9 16,0 0-5-16,1-2-2 0,1-2-9 15,4-2-11-15,2-2-16 0,4-1-19 0,3-2-19 16,0 1 71-16,4 1-205 0,-7 0-145 16,0 0-356-16</inkml:trace>
  <inkml:trace contextRef="#ctx0" brushRef="#br0" timeOffset="309748.6198">12504 8800 740 0,'-3'5'188'15,"0"1"2"-15,0 4-89 0,2 1-47 16,-1 0-16-16,0 2-11 0,2 2-12 16,0-2-7-16,3 2-6 0,-1-4-12 15,1 3-21-15,4-1-21 0,-1-2-17 16,1 1-127-16,-3-7-143 0,6 0-326 15</inkml:trace>
  <inkml:trace contextRef="#ctx0" brushRef="#br0" timeOffset="310185.6018">12630 8458 810 0,'-6'-6'182'0,"5"1"2"0,7 0-136 0,5 3-17 16,5 0-6-16,6 1-9 0,2 0-3 16,3 1 2-16,3 0 1 0,0 0 0 15,2 0 1-15,1 0-1 0,-5 0 0 16,3 0-2-16,-2 2-3 0,-3 2-3 15,-4 2-1-15,-2 3-3 0,-4 3-1 16,-4 3 0-16,-2 3-1 0,-5 3-1 16,-3 2 0-16,-4 2 0 0,-1-1 0 15,-2 1-1-15,2-1 1 0,-1 3-1 0,1-1 0 16,2 0 0-16,2-2 1 0,1 2-1 16,-1 0 0-16,1-1 0 0,1 0 0 15,-2-2 0-15,1 0 0 0,0-1 0 16,-1-2 0-16,-2-2 1 0,-2-2 0 15,0-2 1-15,-2-2-1 0,-4-3 1 16,0-1 0-16,-2-3-4 0,-2-1-6 16,-2-1-10-16,-2-3-18 0,-4 0-27 0,0-3-16 15,-3 0-132-15,-2-3-148 0,8-1-336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29T10:40:15.2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3424 4185 542 0,'-29'-25'118'0,"12"-3"1"0,8-1-94 16,2-4-11-16,9 10-6 0,1-1-3 15,2-1-2-15,7 5-2 0,-2-3 0 16,4 5-1-16,1-3 0 0,4 4 0 15,3 0 0-15,5 0 0 0,1 4 0 16,1 3 0-16,2-1 0 0,9 6 0 16,-3-2 0-16,7 7-1 0,2-1 1 0,3-1-1 15,6-1 1-15,5 3 0 16,4 0 0-16,7 4 0 0,4-2 1 0,5 4-1 16,5-2 1-16,10 5 1 0,5 1-1 15,6 2-5-15,3-2-115 0,-3-3-103 16,2 2-271-16</inkml:trace>
  <inkml:trace contextRef="#ctx0" brushRef="#br0" timeOffset="26266.9816">1796 7729 463 0,'0'-15'131'0,"0"4"6"15,-1-1-29-15,-1 3-48 0,2 3-15 16,0 4-11-16,0 3-9 0,0 3-4 15,2 5-5-15,-2 3-4 0,2 4-3 16,-2 6-1-16,2 5 0 0,-1 6-1 16,1 0-1-16,0 3-2 0,0 1-2 15,0 1 0-15,-2-2-1 0,0-3 0 0,3-3 0 16,-3-3 0-16,1-4-1 0,-1-4 1 16,2-4-1-16,1-4 1 0,0-3-1 15,0-3 0-15,0-2 0 0,2-6 1 16,3-3-1-16,1-5 1 0,1-4 0 15,2-3 0-15,1-5 0 0,2 0-1 16,1 1 1-16,-2-1-1 0,-1 5 0 16,-1 5 1-16,-3 4-1 0,1 5 1 15,-4 4 0-15,-1 6 1 0,0 6 0 16,1 5 0-16,-3 3 0 0,0 1 0 0,-2 5-1 16,1 1 0-16,-1 3 0 0,1-2-1 15,2-2-4-15,1-3-5 0,4 1-12 16,2-6-14-16,5-1-124 0,-3-6-2 15,-2-7-104-15,0-3-206 0</inkml:trace>
  <inkml:trace contextRef="#ctx0" brushRef="#br0" timeOffset="27555.0227">2352 7879 432 0,'-2'-13'117'0,"-2"-3"5"0,2 3-45 0,1 1-23 15,-2 2-11-15,1 2-6 0,2 0-3 16,-1 3-5-16,2 4-3 0,-1-1-6 16,0 4-3-16,2 2-5 0,-2 5-4 15,3 4-3-15,-2 4-2 0,0 2-1 16,0 6 0-16,-1 5 0 0,0 3 0 15,-1 1-1-15,0-1 0 0,0 1 0 16,-1 1-1-16,-1-2 0 0,5-3 1 16,-2-2-1-16,3-3 1 0,0-1-1 15,3-5 0-15,1-3 1 0,1-6-1 16,2 1 0-16,0-5 1 0,2 0 0 0,0-4 0 16,1 0-1-16,2-1 2 0,1-2-1 15,-1-2 0-15,1-2 0 0,0-3 0 16,-2 1 0-16,-2-2 0 0,-2 1-2 15,0-1-3-15,0 3-7 0,-2-2-10 16,-3 1-9-16,2 0-8 0,-3-1-114 16,-4-4-113-16,-3-1-273 0</inkml:trace>
  <inkml:trace contextRef="#ctx0" brushRef="#br0" timeOffset="27733.4606">2322 7837 679 0,'0'-4'144'0,"0"2"1"0,2-1-121 15,0-2-12-15,4 1-8 0,5 0-2 0,2-1-2 16,3 0-2-16,4-3-10 0,5 1-10 16,1 3-42-16,0-2-80 0,0 2-110 15,0-1-257-15</inkml:trace>
  <inkml:trace contextRef="#ctx0" brushRef="#br0" timeOffset="28091.6404">2805 8001 626 0,'-1'15'139'16,"-5"0"1"-16,4 0-109 0,2 1-8 15,3 0-5-15,2-3-4 0,-1-3-2 16,2-2-1-16,3-3 1 0,1-1 2 0,1-5 1 16,-1-2 2-16,0-6 0 0,2-1 0 15,0-7 0-15,0-2-3 0,-3-2-2 16,2-1-2-16,-5 0-1 0,2 8-1 15,-1 1-1-15,-5 2-3 0,1 5 0 16,-1 4-1-16,1 9-1 0,1 3 0 16,-2 2-2-16,1 4-2 0,3 6-6 15,-3 1-7-15,1 2-9 0,0-3-12 16,4 2-10-16,3-3-12 0,3-3-110 0,1-2-116 16,1-6-272-16</inkml:trace>
  <inkml:trace contextRef="#ctx0" brushRef="#br0" timeOffset="28536.7259">3080 7692 594 0,'-1'1'137'0,"1"-1"3"0,4 2-79 16,2-1-33-16,3 0-7 0,4 1-3 15,0-1-2-15,5 2 1 0,1-2 0 16,3 2 0-16,-4-1 0 0,0 3 0 0,-1-1 0 16,-3 2 0-16,-1-1-2 0,-1 4-1 15,-4 0-3-15,3 3-3 0,-2 5-1 16,-3 4-2-16,2 6-2 0,1 2 0 15,-2 2-2-15,-1 3 1 0,-2-1-2 16,0 1 1-16,-1-3-1 0,-1-2 1 16,1 0-1-16,-3-3 0 0,1 1 0 15,-1-2 0-15,-3-4 0 0,2 0 0 16,-1-1 0-16,-4-5 0 0,-1 1 1 0,-2-4 0 16,-3-5 0-16,-4 1 0 0,-2-4 0 15,1-1 1-15,-4-3-1 0,3-3 0 16,2 2-3-16,3 0-6 0,4-2-13 15,4 2-15-15,5-1-12 0,6 5-5 16,0 0-120-16,3-3-124 0,7 0-278 16</inkml:trace>
  <inkml:trace contextRef="#ctx0" brushRef="#br0" timeOffset="28746.2417">3594 8050 706 0,'-3'-4'170'0,"0"3"0"0,2-2-99 15,1 1-35-15,4 0-14 0,3 1-10 0,1 0-9 16,1-2-7-16,4 3-7 0,3-1-7 16,1 1-13-16,-1-1-13 0,0 1-2 15,3 1-123-15,-2 1-121 0,-4 4-286 16</inkml:trace>
  <inkml:trace contextRef="#ctx0" brushRef="#br0" timeOffset="28901.3584">3613 8182 615 0,'-1'1'134'0,"2"1"1"0,1-1-97 16,3-1-26-16,4 1-12 0,5-2-12 15,-2 1-57-15,1 0-65 0,2 0-103 16,-1 0-244-16</inkml:trace>
  <inkml:trace contextRef="#ctx0" brushRef="#br0" timeOffset="36354.4988">4430 7593 525 0,'2'-21'137'16,"-1"3"8"-16,-2 3-59 0,1 2-30 15,0 9-9-15,-2-1-5 0,2 2-7 16,0 3-6-16,-1 3-4 0,1 2-4 15,0 4 0-15,-2 7-4 0,0 2-2 16,0 6-2-16,0 2 0 0,1 4-4 0,1 1-2 16,-2 1-3-16,4-2-1 0,-1-1-4 15,1-2-6-15,0-1-11 0,-1-4-11 16,-1-2-13-16,3-2-12 0,-2-5 86 16,1-2-210-16,-4-2-129 0,4-4-338 15</inkml:trace>
  <inkml:trace contextRef="#ctx0" brushRef="#br0" timeOffset="36683.9756">4203 8063 558 0,'-8'0'136'0,"-2"-1"6"0,1 0-78 0,5 1-17 16,-2 0-6-16,3 0-7 0,0 1-4 15,3 2-2-15,3-1-3 0,3 3-1 16,6-2-2-16,1 1 0 0,8 0-1 16,2-3-1-16,4 2-2 0,4-3-4 15,1 0-4-15,-2 0-3 0,4 0-2 16,-2-3-2-16,1-1-1 0,-1 0 0 15,2 0-2-15,2-1-1 0,-2-1-4 16,-2-1-8-16,-1 1-10 0,-4 0-11 0,-2 1-13 16,-6 0-16-16,-5 4-118 0,-9-1-125 15,-3 7-295-15</inkml:trace>
  <inkml:trace contextRef="#ctx0" brushRef="#br0" timeOffset="37221.932">4374 8481 601 0,'-9'-1'145'0,"1"-3"6"0,2 2-85 16,-1-5-18-16,5 0-4 0,-3-2-3 16,4 0-2-16,-1-3-5 0,5-1-4 15,3 0-5-15,0-2-4 0,2 0-4 16,2 1-4-16,3-1-4 0,2 5-2 16,0 1-2-16,1 1-2 0,-3 3 0 15,3 3-1-15,-1 5-1 0,0 1 1 16,1 4-1-16,-2 2 0 0,-1 6 0 15,2 2 0-15,-5 2 0 0,-3 3 0 0,-5 0 0 16,-2 1 0-16,-6 3 0 0,-6-3 0 16,-4 3 1-16,-2-3-2 0,-1 4 1 15,-3 3 0-15,-2-3-1 0,2-4 1 16,-2-1-1-16,3-5 1 0,0-2-1 16,3-5 1-16,2-5-1 0,2-4 1 15,1 0-1-15,5-2 1 0,1-2-1 16,2 4-1-16,3-6 1 0,4 2-1 15,3 2 0-15,4-1-1 0,3 1 1 16,3 1 0-16,1-1 1 0,0 4 0 0,2-1-1 16,-2 1 1-16,2 2 0 0,-2 1 0 15,2 2-7-15,-3-1-10 0,1-3-19 16,-2 2-19-16,1-7-26 0,0 1-107 16,0-2-133-16,0-5-291 0</inkml:trace>
  <inkml:trace contextRef="#ctx0" brushRef="#br0" timeOffset="38477.0626">5407 7978 557 0,'-12'-1'139'15,"1"2"6"-15,-3 1-70 0,2 4-25 16,0 3-9-16,2 3-4 0,1 4-6 16,-1 1-6-16,5 1-5 0,4 3-7 15,1 0-4-15,3-2-5 0,3 1-1 16,3-4-3-16,4-2 0 0,2-5-1 15,1-4 1-15,0-5 0 0,2-6 0 16,-2-5 1-16,-1-4-1 0,-3-2 1 0,-6-4 0 16,1-3 0-16,-2 2 0 0,-4 0 0 15,-5-3 0-15,-2 2 0 0,-5-4 0 16,-1 1 0-16,-7-2 0 0,-5-2 0 16,-2-1 1-16,-2 5 0 0,1 0 3 15,-1 3 1-15,4 3 3 0,1 4 2 16,1 2 1-16,6 2 1 0,1 2 0 15,2-1-2-15,4 2-1 0,3 3-3 16,3-2-3-16,4 3-1 0,4 1-2 16,5 0-1-16,3 0-1 0,8 1 0 15,1-1-4-15,5-1-8 0,4 1-10 0,3-1-13 16,0 1-11-16,1 0-13 0,-1 0-16 16,-2 2-100-16,-3-1-111 0,-3 0-256 15</inkml:trace>
  <inkml:trace contextRef="#ctx0" brushRef="#br0" timeOffset="38794.2702">5720 7798 656 0,'-4'-4'162'15,"-1"0"6"-15,-1 3-94 0,1 2-28 0,1 4-7 16,2 6-9-16,-3 3-8 0,1 5-7 16,-1 4-3-16,1 3-1 0,-3 2-1 15,2 2-2-15,-2 0 0 0,2 0-1 16,1-3-2-16,1-1-2 0,3 0-1 16,3-1-1-16,5-3 0 0,1-5-1 15,4-2 0-15,1-1-2 0,4-5-2 16,-2-5-3-16,3-4-6 0,-2-4-9 15,0-5-11-15,-1-4-11 0,-1-4-6 16,-2 0-13-16,-2-5-9 0,-4-2-98 0,-1 2-106 16,-6-3-247-16</inkml:trace>
  <inkml:trace contextRef="#ctx0" brushRef="#br0" timeOffset="38948.0539">5739 7724 677 0,'-10'-10'170'16,"1"3"5"-16,1-1-102 0,1 1-19 0,2 2-10 15,5 0-13-15,0 1-12 0,5 1-9 16,3 1-6-16,2 0-5 0,5 0-12 16,2 0-15-16,4 2-17 0,5 3-22 15,-3 0-113-15,2 2-131 0,2 0-300 16</inkml:trace>
  <inkml:trace contextRef="#ctx0" brushRef="#br0" timeOffset="39281.4106">6067 7901 611 0,'0'9'153'0,"0"2"5"15,2 2-74-15,-1 3-42 0,1 1-7 16,-1 2-6-16,2 1-8 0,2 2-6 15,-2-2-4-15,1-5-1 0,3 0-2 16,-1-5-2-16,0-3 0 0,1-3 1 0,0-3 1 16,2-2-1-16,2-5-1 0,0-3 0 15,3-1-1-15,4-3 0 0,-4-2-1 16,-1-2-2-16,-1 3-1 0,-2 5 0 16,-3 1 0-16,-4 3-1 0,0 2-1 15,0 4 0-15,0 6-4 0,-3 1-6 16,0 1-9-16,2 4-13 0,2 0-9 15,2 3-15-15,1-3 59 0,1-3-174 16,2-1-124-16,3-3-309 0</inkml:trace>
  <inkml:trace contextRef="#ctx0" brushRef="#br0" timeOffset="39714.774">6417 7692 724 0,'-8'1'167'0,"0"1"1"15,2 0-120-15,8 2-13 0,2 3-8 16,2-1-8-16,4 1-8 0,1-2-3 15,6 0 0-15,1-1-1 0,4-1-3 16,-1-3 0-16,1-1-2 0,-2 1 1 16,2 1-1-16,-5-1 0 0,-2 0 1 0,-2 4 1 15,-4 0 0-15,-1 5 0 0,-3 3 0 16,-3 3 0-16,-2 6 0 0,2 3-2 16,-4 2 0-16,2 4 0 0,-1 0-2 15,1 3 1-15,0-3-1 0,0 0-1 16,1-3-1-16,1-3-2 0,-1-3-2 15,1-3-2-15,-1-2-2 0,0-3 0 16,1-3 1-16,-9-2 1 0,7 1 2 0,-3-1 3 16,-2 0 1-16,-1-3-2 15,-5 0-6-15,2 0-8 0,4 3-12 0,-7-4-8 16,2 0-18-16,-3-1-116 0,4-1-122 16,3-2-287-16</inkml:trace>
  <inkml:trace contextRef="#ctx0" brushRef="#br0" timeOffset="40422.3156">7358 8105 672 0,'-8'1'173'0,"-3"-2"6"16,3 2-88-16,1-2-34 0,3 2-11 16,1-2-14-16,3 2-12 0,2-2-9 15,-1 1-4-15,7 0-3 0,3-1-2 16,1-2-1-16,6 2-2 0,1-3-10 15,3 0-18-15,3-1-19 0,2 1-25 16,-3 0-113-16,2 0-135 0,2 1-304 16</inkml:trace>
  <inkml:trace contextRef="#ctx0" brushRef="#br0" timeOffset="41045.8772">8032 7835 539 0,'-4'-10'140'15,"-6"-1"6"-15,1-5-53 0,1 0-42 16,3 1-7-16,3-1-2 0,2-2-4 16,2 2-3-16,3 0-4 0,4 3-3 0,4 0-3 15,2 0-5-15,-1 1-4 0,5 5-4 16,-3 0-4-16,3 2-3 0,-1 1-2 16,-1 3-1-16,-2 2-2 0,3 3 0 15,-6 0 0-15,3 4 0 0,-2 2-1 16,-1 6 1-16,-3-1 0 0,-1 1-1 15,-3 1-1-15,-1 3-1 0,-4-1 0 16,-3-1-1-16,-3-1 1 0,-4 3 0 16,-1 2 1-16,-9-3 0 0,2 1 2 0,-3 1 0 15,0 0 0-15,0-4 0 0,0 0 1 16,2-4 2-16,7 4-1 0,-1-8 1 16,4-1-1-16,1-5 1 0,7 2-1 15,4 2 0-15,6-3-2 0,1 0 0 16,4-1 0-16,3 0-1 0,6 2-4 15,-1-6-7-15,1 0-11 0,-1-3-13 16,2-1-14-16,-3-1-18 0,-2 0-112 16,-1 1-126-16,1 1-284 0</inkml:trace>
  <inkml:trace contextRef="#ctx0" brushRef="#br0" timeOffset="41311.971">7979 8142 580 0,'-9'1'154'16,"2"0"3"-16,2-1-40 0,2 0-81 16,5 3-6-16,3-1-1 0,3 1-8 15,2 1-5-15,6 0-1 0,5-1 0 16,5-1-2-16,2-2-3 0,3-1-4 15,1-4-5-15,5-2-7 0,-4-2-9 16,1 0-12-16,-2 0-8 0,1 1-9 16,-2 0-13-16,-2 3-5 0,-3 1-102 15,-3 3-106-15,-4-2-249 0</inkml:trace>
  <inkml:trace contextRef="#ctx0" brushRef="#br0" timeOffset="41761.0642">8179 8206 637 0,'-5'-2'154'0,"-1"1"5"0,2 2-94 16,3-1-25-16,-1-1-7 0,3 2-6 15,0 1-9-15,1-2-5 0,4 1-3 16,2 0-3-16,-1 2-1 0,4 2 2 15,-2 0 0-15,0 2-1 0,-1 1-1 16,0 1 0-16,-3-1 0 0,-2 1-2 16,-2 1 0-16,-2 1 0 0,-2 1-2 15,-1 1 1-15,-1-2-1 0,0 5-1 0,1-2 0 16,1 1 0-16,1-1-1 0,2 1-1 16,0-4 0-16,4 2-1 0,-1-2-2 15,0-2-2-15,3 0-2 0,0-1-4 16,1-3-1-16,-1 2-2 0,0-3 0 15,-2 1 2-15,3-3 0 0,-3 1 4 16,0 0 3-16,-1-1 2 0,-1 0 2 16,-1 0 0-16,1-1 2 0,-1 3 0 0,-1 0 2 15,-1 2 1-15,-2 0 1 0,-2 3 1 16,-1 2 0-16,-3-1 0 0,-1 2 0 16,0 0-2-16,-4-2-2 0,1-1-4 15,1 2-6-15,3-7-13 0,0-2-11 16,2 0-20-16,4-5-110 0,2-1-122 15,7-3-285-15</inkml:trace>
  <inkml:trace contextRef="#ctx0" brushRef="#br0" timeOffset="42296.5683">9046 7950 598 0,'-12'-3'137'0,"-1"-2"2"0,-4 2-92 0,1 3-20 15,-3-1-4-15,-3 3-3 0,1 4-3 16,-2 1 0-16,0 5-1 0,3 0 0 15,1 2-1-15,5 3 0 0,3 3-1 16,3-2-2-16,1 1-3 0,4 3-2 16,3-3-3-16,3 1-1 0,1-3-3 15,5-3 0-15,3-2-1 0,4-3-1 16,4-5 0-16,3-3 0 0,1-4 0 0,-1-4 1 16,4-5-1-16,-5-1 1 0,0-3 1 15,-3-4 0-15,-5-1 1 0,-4-2 0 16,-1 0-1-16,-8-2 2 0,-2 0-1 15,-8-3 0-15,-3-2 0 0,-6-3 0 16,-5-4-1-16,-6 3 1 0,-1 0 0 16,0 2 3-16,0 2 7 0,1 5 2 15,4 5 4-15,3 6 4 0,5 2 3 16,4 3 1-16,0 4 0 0,4 1-6 0,1 0-3 16,5 0-3-16,6 1-3 0,5-1-3 15,2-3-2-15,3-5-1 0,11 0-1 16,6 0 0-16,9-1-2 0,3 0-3 15,5-1-10-15,5 2-13 0,6 4-17 16,-4 0-16-16,-1-2-18 0,-7 1-117 16,-3 1-133-16,-3 8-293 0</inkml:trace>
  <inkml:trace contextRef="#ctx0" brushRef="#br0" timeOffset="42856.8983">9443 7751 606 0,'2'-8'146'0,"-2"3"4"16,-5 1-90-16,5 7-23 0,0 4-6 15,0 5-4-15,-1 6-6 0,-1 6-2 16,-1 7 0-16,1 5-1 0,-2 3 1 15,-1 0-2-15,0 0-1 0,-2-2-3 16,2-5-2-16,2-1-3 0,3-4-2 16,3-2-2-16,2-6-2 0,5-2-1 15,3-1-1-15,3-5-4 0,2-5-3 16,0-5-8-16,4-2-9 0,-3-5-12 16,-1-5-9-16,1-5-19 0,-4-1-108 0,-3-2-120 15,-2-3-279-15</inkml:trace>
  <inkml:trace contextRef="#ctx0" brushRef="#br0" timeOffset="43021.6068">9471 7743 683 0,'-16'-5'180'16,"6"2"2"-16,1 1-77 0,2 0-51 0,6 2-18 16,3 0-10-16,7 2-15 0,2-1-10 15,6 0-12-15,4 1-14 0,7 0-18 16,3 0-13-16,7 1-31 0,-4 0-96 15,1 0-121-15,4 1-264 0</inkml:trace>
  <inkml:trace contextRef="#ctx0" brushRef="#br0" timeOffset="43377.173">9897 7922 605 0,'3'3'147'0,"-2"2"5"0,-1 5-84 15,3 1-25-15,2 5-5 0,-4 1-3 16,2 1-4-16,0 3-6 0,1-3-4 0,3-1-4 16,1-1-3-16,-2-5-1 0,5-1-2 15,-2-5 0-15,2-1 1 0,3-2-2 16,-1-6 0-16,4-1-1 0,0-5-2 15,2-5-1-15,1-2-2 0,-2-4-1 16,0-1-1-16,0 3-1 0,-5-1 0 16,-3 7 1-16,1 3-1 0,-4 3 2 15,-1 6-1-15,-1 5 1 0,0 3 0 16,0 5-1-16,-2 4-2 0,1 4-2 0,-1 0-6 16,2 1-12-16,0-1-14 0,-1 1-15 15,6-3-10-15,2-2-17 0,4-4-109 16,-1-6-119-16,5-2-270 0</inkml:trace>
  <inkml:trace contextRef="#ctx0" brushRef="#br0" timeOffset="43577.3716">10476 8036 787 0,'0'-3'179'16,"3"2"1"-16,-2-3-123 0,2 3-32 15,5-1-7-15,-2 1-9 0,4 2-6 16,2 1-1-16,1-1-3 0,4 3-1 16,0-3-8-16,2 0-12 0,2-4-18 0,-5 1-13 15,-1 1-76-15,-2-2-50 16,1 2-116-16,-4 4-233 0</inkml:trace>
  <inkml:trace contextRef="#ctx0" brushRef="#br0" timeOffset="43766.7475">10876 7875 671 0,'1'-1'153'0,"-1"2"3"0,0 3-113 0,-1 1-14 16,0 6-6-16,-2 0-9 0,0 6-4 15,-2 3-7-15,0 1-7 0,0 0-10 16,3 1-12-16,0 0-22 0,0-3-110 15,1-5-122-15,7-2-291 0</inkml:trace>
  <inkml:trace contextRef="#ctx0" brushRef="#br0" timeOffset="44225.9895">10879 7623 747 0,'2'-3'163'0,"2"-1"1"0,4 2-130 16,3 0-16-16,4 1-3 0,-1 0-3 15,2 2-5-15,3 2-1 0,-1 1 3 16,-2 0 1-16,0 1 1 0,-1 1 1 16,4 2 0-16,-2-1 1 0,-3 3-2 15,-2 2-2-15,-3 0-4 0,1 2 0 0,-4 3-3 16,-2 1 0-16,-3 3 0 16,0 0-1-16,-1 3-1 0,0 2 0 0,0-1 0 15,2 2-2-15,-1-1-1 0,-1 0-6 16,3 0-2-16,0 1-2 0,3-3-4 15,0 1-4-15,0-3 0 0,-1-2 2 16,-1-3 4-16,-2-4 3 0,-2-1 1 16,-4 0 5-16,-3-3 4 0,-9 0 1 15,-4 1 1-15,-3 0-1 0,-4 0-5 0,-1-2-10 16,0-2-6-16,0 2-12 0,4 0 25 16,3 0-149-16,5 1-122 0,6-1-300 15</inkml:trace>
  <inkml:trace contextRef="#ctx0" brushRef="#br0" timeOffset="44825.0277">11628 7767 520 0,'0'-11'139'16,"0"2"10"-16,0 3-54 0,2 0-28 15,-2 4-6-15,1 4-6 0,0 6-8 16,0 4-7-16,2 1-10 0,-2 9-10 15,1 4-7-15,1 6-4 0,-1 0-5 16,-1 1-3-16,0 0-6 0,-1-2-10 16,0-2-10-16,2-2-14 0,-4-6-10 15,2-1-21-15,0-3-107 0,0-9-120 16,0 1-275-16</inkml:trace>
  <inkml:trace contextRef="#ctx0" brushRef="#br0" timeOffset="44998.2693">11549 7914 680 0,'-8'-8'173'0,"1"3"4"0,-1 0-96 0,6 1-30 15,3 1-11-15,5 2-11 0,4-1-14 16,4 2-7-16,5 1-5 0,3 3 0 16,5 0-4-16,2-2-8 0,5 1-14 0,3 0-17 15,1-2-17-15,4-2-124 0,-2-2-135 16,1-2-316-16</inkml:trace>
  <inkml:trace contextRef="#ctx0" brushRef="#br0" timeOffset="45205.0963">12199 7633 629 0,'-2'-6'159'0,"-1"1"4"15,0 5-85-15,0 1-32 0,3 5-9 16,-2 5-9-16,1 5-11 0,-2 2-7 16,2 5-7-16,-2 5-8 0,3 1-11 15,-1 1-16-15,2 1-17 0,-1-1-120 16,0-3-127-16,0 2-306 0</inkml:trace>
  <inkml:trace contextRef="#ctx0" brushRef="#br0" timeOffset="45451.0375">12069 8050 657 0,'0'3'154'0,"0"-2"4"15,1 3-104-15,4-1-15 0,5-2-6 16,2 2-8-16,5-2-6 0,0 0-5 15,8-1-4-15,4-1-2 0,5 0-3 16,-1-3-2-16,5 0-3 0,3-3-5 16,4-1-9-16,-4-1-13 0,-1 0-11 15,-3 0-21-15,-6 1-109 0,-6 0-124 16,-2 6-283-16</inkml:trace>
  <inkml:trace contextRef="#ctx0" brushRef="#br0" timeOffset="45887.7709">12050 8355 682 0,'0'-6'156'0,"1"-1"4"16,-1-1-113-16,2 2-11 0,0 1-3 15,5-3-7-15,7 1-5 0,4 0-3 16,1 2-2-16,3 0-3 0,5 2-4 16,4 2-3-16,-3 2-2 0,-4 4-2 15,-1 2 0-15,1 3-2 0,-5 3 1 16,-3 2-1-16,-3 2 1 0,-5 1 0 16,-4 3 0-16,-5 0 0 0,-9 0 0 0,-2 1 1 15,-11 0-1-15,-4-1 0 16,-3 0 0-16,-4-2 0 0,0 0 2 0,1-2 3 15,4-3 1-15,8-2 2 0,3-4 0 16,5-2 1-16,8-2 1 0,4-1-3 16,0-3-3-16,3 0-2 0,-1-3-1 15,5 2 0-15,1-2-1 0,5-2-1 16,1 4 0-16,4-1 1 0,0 0-1 16,2 3 0-16,6 0-2 0,2 2-3 15,-3 1-6-15,0-3-14 0,5 1-19 0,-3 0-13 16,1-2-21-16,-5-1-109 0,2 0-127 15,-2 2-282-15</inkml:trace>
  <inkml:trace contextRef="#ctx0" brushRef="#br0" timeOffset="46506.6078">12983 7955 559 0,'-6'-7'142'0,"2"2"5"16,-4 2-66-16,3 5-33 0,-4 2-12 0,-2 1-3 15,-1 3-5-15,2 2-4 0,0 2-3 16,0 4-3-16,4-1-2 0,-1 4-3 15,7-2-4-15,2-2-2 0,5 0-3 16,2-2-1-16,2-3-2 0,3-2 0 16,1-4 0-16,-1-5-1 0,2-2 1 15,-2-1-1-15,0-4 0 0,-1-4 0 16,-2-3 0-16,-3-2-1 0,-3-2 1 16,-4-1 0-16,-4-5 1 0,-1-1 0 15,-5-3-1-15,-3 0 1 0,-3-2 0 0,-4-2-1 16,-3 3 1-16,-3 0-1 0,-4 1 1 15,0 3 4-15,0 4 5 0,5 2 4 16,1 5 2-16,8-1 2 0,4 4 1 16,6 3 1-16,1 0-4 0,3 0-5 15,3 0-4-15,3-1-1 0,4 3-3 16,10-2 0-16,5 1-2 0,8 1 1 16,6-1-1-16,3 3-5 0,3-1-10 0,2-1-20 15,-2 2-22-15,-1 0-24 0,-4 3-114 16,3 2-137-16,-3 7-305 0</inkml:trace>
  <inkml:trace contextRef="#ctx0" brushRef="#br0" timeOffset="46942.5343">13389 7855 587 0,'5'-6'141'0,"-3"1"7"0,0 1-90 15,0 4-7-15,-1 2-4 0,1 5-4 16,-1 2-4-16,-1 5-3 0,2 3-4 0,-2 4-4 16,-2 3-5-16,1 3-6 15,-1 1-3-15,-1-1-3 0,2 1-2 0,0-1-2 16,2 1-2-16,3-4-1 0,1-1-1 15,3-4-2-15,6-2-1 0,2 0-1 16,2-8-4-16,0-5-8 0,1-1-14 16,0-6-16-16,0-2-12 0,-3-3-19 15,-5-8-111-15,1 1-125 0,-4-4-280 16</inkml:trace>
  <inkml:trace contextRef="#ctx0" brushRef="#br0" timeOffset="47119.6666">13398 7791 709 0,'-13'-2'167'16,"7"-1"0"-16,6 1-107 0,1 0-28 15,7 0-14-15,5-1-6 0,7 0-7 16,0-2-6-16,7 1-7 0,-1 0-10 0,4 1-12 16,1 1-15-16,0 1-39 15,-6 2-84-15,0 3-114 0,0 0-251 16</inkml:trace>
  <inkml:trace contextRef="#ctx0" brushRef="#br0" timeOffset="47472.4708">13813 7923 492 0,'2'7'141'0,"1"2"4"0,0 4-1 16,0 4-101-16,3 8-9 0,-1-1-7 16,0-2-6-16,1 1-6 0,-2 1-3 15,2-1-2-15,0-4-1 0,1-4 0 16,0-3 0-16,-1-2 1 0,4-4 1 16,0-6-1-16,2-4-1 0,0-8-1 0,0-1-2 15,5-4-2-15,1-5-1 0,1-3-1 16,-1 1-1-16,-1 0-1 0,-1 5 1 15,-3 0-1-15,-4 2 0 0,-5 4 1 16,1 6-1-16,-2 6 1 0,-3 5 0 16,0 2 0-16,-3 6 0 0,1 4-1 15,3 5-2-15,-2-2-6 0,-1-2-9 16,1 1-12-16,4-1-10 0,2-2-20 16,3-1-109-16,1-6-121 0,4-3-280 15</inkml:trace>
  <inkml:trace contextRef="#ctx0" brushRef="#br0" timeOffset="47661.3253">14286 8001 748 0,'0'-3'172'0,"2"2"2"0,6-1-110 15,1 1-37-15,2 0-11 0,-1 1-7 0,6-2-5 16,-1 2-4-16,3 0-8 0,-6-2-12 15,2 0-17-15,0 1-19 0,-1 0-118 16,-1 1-131-16,-2 1-308 0</inkml:trace>
  <inkml:trace contextRef="#ctx0" brushRef="#br0" timeOffset="48178.8882">14521 7820 649 0,'2'-5'146'0,"0"1"3"0,2-4-109 16,3 3-12-16,4 0 1 0,0 0-2 16,1 2-2-16,0 2-3 0,1-2-2 15,0 4-2-15,-1 3-2 0,0 0-5 16,-2 1-2-16,-2 2-3 0,0 1-2 16,-3 1 0-16,-3-1-2 0,-2 2 0 15,-5 2-1-15,1 1 1 0,-2-1-1 16,-3 1 0-16,1 0-1 0,1-1 1 0,3-1-1 15,-1-1 0-15,5-1 0 0,0-1 0 16,2-2-1-16,3 2-1 0,0-3-1 16,1 2-1-16,1-2-2 0,0-1-2 15,1 0-3-15,1-2-2 0,-2 0-2 16,3-1-1-16,-2-1 0 0,0 3 0 16,-1-1-3-16,0 2-2 0,-2 1 4 15,-2 2 2-15,-2 2 2 0,-1 3 2 16,-3-2 2-16,-3 2 5 0,-3-2 4 15,-3 5 0-15,-2 1-1 0,-2-1-4 0,-5 0-4 16,0-1-4-16,2 0-11 0,0-1-86 16,1-5-32-16,3-3-97 0,6-5-210 15</inkml:trace>
  <inkml:trace contextRef="#ctx0" brushRef="#br0" timeOffset="48673.5908">14737 7505 633 0,'0'-1'150'0,"2"1"2"0,-1-4-85 16,5 3-37-16,1-1-8 0,2 2-4 16,3-1-2-16,1 0-3 0,2 0-1 15,2 1 1-15,1 1-2 0,0 0 1 16,1-1-1-16,0 3-2 0,-1-1-1 16,-2 4-2-16,-2-2 0 0,-5 3-2 15,-2 3 0-15,-3 1-1 0,-2 4 0 16,-2 3-1-16,0 2 0 0,-2 2 0 0,2 1-1 15,-2 2 0-15,3 5 0 0,0-1 0 16,3 4 0-16,0 1 0 0,3 0 1 16,-2-2-1-16,4 2 0 0,-2-2 0 15,0-4-1-15,-2-3 1 0,1 0-1 16,1-4 0-16,-4-2 0 0,1 0 0 16,-2-5-1-16,-4-2 0 0,-1-2 0 15,-4-2-1-15,-3 0 1 0,0 2 0 16,-3 0 0-16,-3 0-3 0,0 0-3 15,-3 4-5-15,0-3-4 0,1 0-8 0,-7-1-11 16,4 2-10-16,2 0-10 0,1-2-112 16,2-2-116-16,10-1-281 0</inkml:trace>
  <inkml:trace contextRef="#ctx0" brushRef="#br0" timeOffset="49048.7338">15346 7951 705 0,'-3'0'163'16,"1"-1"4"-16,4-1-114 0,1 0-11 16,1 0-1-16,0 1-2 0,4 0-5 0,4 1-2 15,0 1-3-15,1 0-3 16,4 1-6-16,0-2-6 0,4 1-5 0,-1-1-8 15,1-4-14-15,-1 3-21 0,3-3-25 16,0 1 25-16,-3-2-163 0,0 4-149 16,1-3-345-16</inkml:trace>
  <inkml:trace contextRef="#ctx0" brushRef="#br0" timeOffset="49748.7813">15976 7577 567 0,'-1'-9'130'0,"1"-1"2"16,3 0-93-16,2 0-9 0,5 0-5 0,-3 0-2 15,2 1-3-15,4 0 0 0,2 3-2 16,0 0-1-16,1 2-2 0,0 3-2 16,3 2-4-16,-1 2-2 0,1 2-2 15,-2 2-2-15,-1 1-1 0,-3 2-1 16,-1 2 0-16,0 2-1 0,-6 2 0 16,-2 1 0-16,-4 0-1 0,-3 0 1 15,-4 1 0-15,-3 2 1 0,-4-1-1 16,-1 0 4-16,-2-1 2 0,0 2 4 15,-2 0 2-15,0 0 4 0,3-2 2 0,1-1 2 16,2 0-1-16,1-1-1 0,4-2-4 16,3-1-2-16,3-1-4 0,2-1-2 15,2-4-2-15,2-1-1 0,4-2-2 16,3-3-1-16,4-2-1 0,4-3-6 16,5-4-10-16,1-1-11 0,2 1-13 15,1-3-13-15,-2 0-4 0,-1-1-118 0,-3 1-119 16,2 1-275-16</inkml:trace>
  <inkml:trace contextRef="#ctx0" brushRef="#br0" timeOffset="50042.9885">15979 8071 743 0,'-4'4'168'15,"4"-1"3"-15,6-3-120 0,0 1-18 16,3 0-6-16,4-1-6 0,6-1-4 16,3-2-3-16,4 1-1 0,3-4-4 15,1-1-2-15,6-1-3 0,2-1-1 16,0-1-3-16,-1 0-6 0,-1 0-9 15,-1-1-11-15,2 5-16 0,-5-1-10 0,-2 3-21 16,-5-1-109-16,-2 4-121 0,-2 2-278 16</inkml:trace>
  <inkml:trace contextRef="#ctx0" brushRef="#br0" timeOffset="50503.8313">16140 8155 712 0,'6'1'158'0,"5"-2"1"0,3-1-123 15,2 2-16-15,4-1-5 0,1 2-5 16,-4-1-4-16,1 3-3 0,-4 0 3 0,-1 1 5 15,-4-1 3-15,1 3 4 0,-7-2 2 16,-2 1 1-16,-2 3 0 0,-5 0-4 16,-3 5-4-16,-6 1-4 0,-1 2-3 15,0 2-2-15,-2 2-2 0,3-2 0 16,2 1-1-16,4-4 0 0,3-1-1 16,3-2 0-16,4 0-2 0,4-3-1 15,1-1-1-15,4-3 0 0,1-1-2 0,1-2 0 16,2 0-1-16,0-2 0 0,0-2 0 15,0 0 0-15,-1 1 1 0,0-1 0 16,-2 1 1-16,1 4 1 0,-4-2 0 16,-2 3 1-16,-2 1 1 0,-4 3 1 15,-2 1 1-15,-6 1 0 0,-3 2 0 16,-3 3 1-16,-5-2 1 0,0 2-1 16,-3 1 0-16,-3-2-2 0,0 1-8 15,2-1-14-15,-1-2-14 0,3-3-23 16,4-1-113-16,5-3-129 0,3-1-298 0</inkml:trace>
  <inkml:trace contextRef="#ctx0" brushRef="#br0" timeOffset="51212.753">17086 7741 525 0,'-2'-6'142'0,"-4"2"9"16,-2 2-38-16,-3-1-51 16,0 3-10-16,-3 1-4 0,-2 2-4 0,-2 4-6 15,2 2-7-15,-3 5-5 0,5 6-7 16,0 2-6-16,1 4-4 0,5 0-3 16,2 3-3-16,4-2-1 0,2 0-2 15,1-4 0-15,5-2 0 0,1-5-1 16,8-1-1-16,-1-7-1 0,3-4 0 15,3-4-2-15,0-4-1 0,2-4 0 0,-4-3 0 16,-5-5 0-16,0-1 2 0,-4-3 1 16,-5-1 1-16,-4-5 1 0,-4-1 2 15,-3-3-1-15,-5-3 0 0,-3-1 0 16,-4-1 1-16,-2 0-1 0,0-1 0 16,0 4 1-16,-2 3 1 0,5 4 3 15,1 4 3-15,3 3 1 0,4 3 2 16,0 5 1-16,4 2 0 0,2 0-1 15,3 0-4-15,3 2-2 0,4-4-2 0,3 3-2 16,7-1 0-16,4-1-1 0,7 2 0 16,6-2 0-16,5 1-2 0,4 2-7 15,6-2-18-15,2 0-21 0,-3-1-20 16,3 3-122-16,-3 3-140 0,-1 4-321 16</inkml:trace>
  <inkml:trace contextRef="#ctx0" brushRef="#br0" timeOffset="51528.9918">17485 7567 644 0,'-3'5'150'0,"0"4"3"0,-1 2-99 16,0 3-19-16,-1 7-4 0,1 4-5 15,0 5-5-15,1 4-5 0,2 2-1 16,1 5-3-16,0-2-1 0,3-1-4 16,1 0 0-16,1-7-1 0,3-2-1 15,3-6-1-15,1-4-3 0,4-5-7 16,2-4-8-16,4-4-13 0,3-6-11 15,0-7-21-15,-1-2-112 0,-4-4-126 0,1-5-288 16</inkml:trace>
  <inkml:trace contextRef="#ctx0" brushRef="#br0" timeOffset="51696.9061">17504 7522 738 0,'-3'-6'165'0,"9"1"0"0,4-2-109 0,3 2-37 16,7-2-12-16,5 3-8 0,0 2-11 16,5 0-12-16,-1 2-10 0,2 3-20 15,2 0-112-15,0 2-121 0,-1 1-284 16</inkml:trace>
  <inkml:trace contextRef="#ctx0" brushRef="#br0" timeOffset="52050.9881">17926 7794 567 0,'1'20'131'16,"3"2"1"-16,-1 3-84 0,0-3-24 15,1 0-5-15,1-4 0 0,-1-2 2 0,2-4 1 16,-1-4 4-16,2-6 2 0,-2-2 2 16,5-6-1-16,0-5-3 0,2 0-5 15,0-9-5-15,4-2-4 0,0-2-4 16,-1-1-3-16,1 3-1 0,-3 3 1 16,-1 3 3-16,-4 5 0 0,-2 6 1 15,0 7 0-15,-2 3 1 0,-1 3-3 16,0 5-2-16,0 2-3 0,-1 5-4 15,2 2-2-15,-3-1-5 0,4 1-7 0,-2-1-11 16,5-4-14-16,0-1-16 0,1-6-119 16,0-2-130-16,4 0-306 0</inkml:trace>
  <inkml:trace contextRef="#ctx0" brushRef="#br0" timeOffset="52245.2337">18383 7866 637 0,'8'-4'150'15,"1"-1"1"-15,2 1-89 0,-2-1-38 16,1 2-7-16,2 0-4 0,-1 3-9 16,-1-1-7-16,0 0-9 0,2 0-11 15,-2-1-19-15,-1 1-110 0,0 0-117 16,3-2-287-16</inkml:trace>
  <inkml:trace contextRef="#ctx0" brushRef="#br0" timeOffset="52504.2768">18764 7693 576 0,'-1'-2'141'16,"2"6"2"-16,-2 0-50 0,0 1-70 15,-3 4-4-15,0 0 1 0,-2 4 1 0,-3 3 2 16,-1 1 3-16,-2-3 3 0,3 7 1 16,0-1-2-16,2-1-2 15,1 0-4-15,3-4-5 0,1 0-5 0,6 2-4 16,-3-8-4-16,5 0-1 0,-1-8-2 16,3 3-3-16,4-2-6 0,0-2-12 15,3-3-16-15,2-2-12 0,1-3-20 16,0 1-113-16,1-4-127 0,0-4-285 15</inkml:trace>
  <inkml:trace contextRef="#ctx0" brushRef="#br0" timeOffset="52686.0564">18899 7738 695 0,'-2'6'154'0,"-2"1"2"0,0 3-121 16,2 6-13-16,0 1-3 0,1 1-6 15,-2 5-5-15,0-3-2 0,3 3-3 0,0-4-2 16,0-2-8-16,0-2-13 0,3-1-11 16,0-2 40-16,0-4-168 0,1-3-130 15,4 1-325-15</inkml:trace>
  <inkml:trace contextRef="#ctx0" brushRef="#br0" timeOffset="53125.7089">18983 7397 688 0,'0'-5'158'0,"5"1"1"15,3 1-110-15,6 1-23 0,2 0-9 0,6 2-5 16,6 2-6-16,2 3-4 0,1 1-1 16,4 1 0-16,-4 2 0 0,0 1-1 15,-3 2 1-15,-4 1 0 0,-5-2 1 16,-1 2 2-16,-6 0 1 0,-2 1 1 16,-4 2 1-16,-3 1 0 0,-5 0 0 15,0 2 0-15,-3 1-1 0,-1 0 1 16,0 2-1-16,0 1 0 0,3 0 0 15,0-1-1-15,2 0 0 0,2 0-1 0,2 2-2 16,3-3-2-16,1-3 1 0,1-1-1 16,-1-3 0-16,2-3 0 0,-1-2 0 15,-4-5 0-15,-1 0 1 0,0-3 4 16,-3 0 1-16,-4 2 1 0,-1 0-1 16,-4-2-1-16,-3 0-7 0,-1 4-15 15,-3-1-23-15,-1-1-25 0,-6 0-115 16,1-5-134-16,-3-3-312 0</inkml:trace>
  <inkml:trace contextRef="#ctx0" brushRef="#br0" timeOffset="144398.87">1793 9293 497 0,'0'-29'125'0,"-2"-2"6"0,1 2-71 16,0 4-14-16,1 7-4 0,0 1-4 15,1 5-4-15,-1 3-4 0,0 2-4 16,0 5-4-16,1 0-2 0,0 6-1 16,-1 5-1-16,1 5-3 0,1 6-2 15,-1 8 0-15,-1 7 0 0,0 6-2 16,0 0-4-16,0 8-3 0,0-1-2 16,0-2 0-16,1-3-2 0,-1-1-2 15,2-7-5-15,-1-1-9 0,-1-9-12 16,2-4-7-16,1-4-9 0,3-8-15 0,0-6-108 15,3-7-115-15,-1-8-265 16</inkml:trace>
  <inkml:trace contextRef="#ctx0" brushRef="#br0" timeOffset="144589.6758">1950 9162 613 0,'1'0'142'0,"1"3"7"16,-2 5-87-16,0 5-23 0,0 8-6 15,-2 7-5-15,2 6-1 0,-1 7-3 16,0 3-6-16,1 4-6 0,-1 0-3 16,1-4-4-16,1-2-3 0,3 0-7 15,1-6-13-15,0-1-11 0,2-5-11 16,1-2-14-16,-2-5-113 0,0-4-121 16,-2-6-273-16</inkml:trace>
  <inkml:trace contextRef="#ctx0" brushRef="#br0" timeOffset="144779.6313">1808 9493 715 0,'-2'-3'165'0,"-2"2"1"0,2-2-114 16,2 2-22-16,2 2-11 0,4 2-8 15,4-2-6-15,2 2-3 0,4-1-1 16,8 1-5-16,1-4-10 0,4-2-16 0,1-4-14 15,3 1-123-15,-2-1-130 0,6 0-312 16</inkml:trace>
  <inkml:trace contextRef="#ctx0" brushRef="#br0" timeOffset="144998.8199">2324 9238 685 0,'-11'10'153'0,"-5"2"4"16,-2 8-113-16,-1 2-12 0,0 5-3 16,-2 2-2-16,8 5 0 0,-2-3-3 15,5 3-3-15,3-4-2 0,5 0-6 16,4 1-4-16,6-1-7 0,0-6-9 16,5-1-12-16,3-4-12 0,0-2-11 0,4-5-11 15,1-6 16-15,-3-4-138 0,3-5-120 16,1-2-287-16</inkml:trace>
  <inkml:trace contextRef="#ctx0" brushRef="#br0" timeOffset="145407.5871">2485 9370 715 0,'-9'-5'167'15,"1"1"0"-15,2-2-109 0,6 3-28 16,6 0-11-16,3 3-8 0,1-1-6 16,5-1-4-16,2 6 0 0,1-4-1 15,2 3 1-15,-1-2-1 0,3 3 0 16,0-3 1-16,-1 1-2 0,-2-4 0 16,-1 6 0-16,-2-2-1 0,-8 2 0 0,1-3-1 15,-3 3 1-15,-3 0-1 16,-3 2 2-16,-3 1 0 0,-3 1 0 0,1 2 1 15,-7 3 1-15,-4 1 0 0,-2-2 2 16,-2 5 3-16,0 2 3 0,3-3 3 16,-1 0 4-16,4 1 3 0,1-4 2 15,5 4 1-15,0-5-2 0,3-3-2 16,1-2-4-16,3-1-3 0,1-1-4 16,3-1-2-16,0-2-3 0,5-1 0 15,4-1-2-15,2 1 0 0,2-2-4 0,2 0-5 16,2-2-8-16,1 2-13 0,-2-1-13 15,-1 1-14-15,0 0-12 0,-2 1-120 16,-3-2-127-16,1 2-296 0</inkml:trace>
  <inkml:trace contextRef="#ctx0" brushRef="#br0" timeOffset="145672.4049">2777 9106 610 0,'7'1'132'15,"-2"3"3"-15,2 4-109 0,5 2-8 16,-1 5 0-16,2 3-1 0,-1 3 2 16,1 3-1-16,2 2 2 0,0 0-1 15,1 6 0-15,0 1-3 0,0 2-2 0,0 2-3 16,-2 0-3-16,-4-1-4 0,-4 2-2 15,-6-3-6-15,-4-2-12 0,-4-2-10 16,1-3-15-16,0-2-117 0,-4-5-124 16,2-3-296-16</inkml:trace>
  <inkml:trace contextRef="#ctx0" brushRef="#br0" timeOffset="145894.9241">3260 9529 643 0,'2'-4'152'0,"2"0"1"0,0 3-76 16,1-2-54-16,1 1-11 0,0 1-5 15,3-1-10-15,0 2-10 0,2 2-9 0,-1 0-11 16,2 1-100-16,-3 1-20 0,-1 1-101 15,-1 1-201-15</inkml:trace>
  <inkml:trace contextRef="#ctx0" brushRef="#br0" timeOffset="146062.7676">3284 9711 688 0,'1'1'156'0,"2"-1"2"0,2 0-111 15,-1-1-20-15,4 0-11 0,0-3-4 16,4 2-5-16,1-2-4 0,0 0-7 16,3 2-14-16,1-1-14 0,0 1-128 15,0-1-128-15,2 3-323 0</inkml:trace>
  <inkml:trace contextRef="#ctx0" brushRef="#br0" timeOffset="146539.4044">4023 9370 559 0,'-3'-30'147'15,"0"-4"7"-15,2 0-55 0,-1 1-42 16,-1 3-5-16,0 5-5 0,1 2-5 16,1 7-7-16,1 6-5 0,-2 3-7 15,2 7-6-15,-3 4-5 0,3 4-5 0,-2 8-4 16,0 4-4-16,1 7-7 0,0 4-13 15,2 3-18-15,3 2-11 0,-1 1-19 16,1-3-115-16,2-4-128 0,0-4-287 16</inkml:trace>
  <inkml:trace contextRef="#ctx0" brushRef="#br0" timeOffset="146774.7592">3864 9595 670 0,'-6'0'161'16,"3"0"0"-16,1-2-97 0,3 2-29 15,4-1-8-15,5 0-7 0,2-1-8 16,4 0-3-16,5-2 0 0,2 0-1 16,5 0-1-16,5 1-1 0,2 1-3 15,1-1-3-15,5 3-5 0,-1 0-12 0,3 1-14 16,-2 2-11-16,-4-2 24 0,-4 1-152 15,-5 2-130-15,-2-2-308 0</inkml:trace>
  <inkml:trace contextRef="#ctx0" brushRef="#br0" timeOffset="147198.8292">3955 9967 565 0,'-8'-3'152'0,"0"-2"7"0,1-4-42 15,3 0-62-15,2-2-8 0,3 0-5 16,3-2-8-16,2-3-3 0,1 1-5 16,4 2-4-16,5 3-2 0,0 0-3 15,3 0-2-15,4 5-4 0,2 3-2 0,3 2-3 16,-3 2-1-16,0 3-2 0,-1 3-1 15,-1 3-1-15,-3 3-1 0,-3 2 1 16,-4-1 0-16,-4 5-1 0,-4 1 1 16,-5 0 0-16,-6 4 0 0,-5-2 0 15,-5 2-1-15,-5 0 1 0,-4 0 0 16,-6-4-1-16,-3-1 1 0,2 0-1 16,-1-3 1-16,4-4-1 0,6-2 2 15,6-2 0-15,5-3 1 0,6-2 0 0,3-3 0 16,3 1-1-16,0-2 1 0,3 1-2 15,3 0 0-15,3 2 0 0,4 0-1 16,3 0 0-16,2 3 0 0,4-2-2 16,5 1-8-16,-1-1-17 0,0 0-25 15,-1 2 102-15,0-2-246 0,-2 3-161 16,0 1-418-16</inkml:trace>
  <inkml:trace contextRef="#ctx0" brushRef="#br0" timeOffset="149681.6839">5076 9605 478 0,'3'-4'126'16,"0"1"6"-16,-2 0-56 0,2-1-20 16,1 1-7-16,-2 2-5 0,3-1-5 15,1 2-4-15,-2 0-3 0,4 2-5 16,0-1-3-16,0 2-7 0,1 1-4 15,2-1-4-15,3-1-4 0,0 2-12 0,1-2-20 16,1 0 107-16,-1-1-247 0,-1-1-149 16,-1 4-408-16</inkml:trace>
  <inkml:trace contextRef="#ctx0" brushRef="#br0" timeOffset="150545.8625">5964 9280 564 0,'-4'-8'131'0,"0"1"5"0,3-2-90 0,0-3-10 15,2-1-5-15,2-2-3 0,6 3-2 16,-2-2-3-16,2-2 0 0,3 3-2 16,3 1-1-16,-2 3-4 0,2 0-1 15,-2 2-3-15,2 2-2 0,0 2-3 16,-2 2-1-16,-3 4-2 0,1 2-1 15,0 4-1-15,-3 0-1 0,-1 2 1 16,-1-1-1-16,-3 4-1 0,-1 1 1 16,-2 2-1-16,-5 0 1 0,1 2 0 0,-2 4-1 15,-6 0 1-15,3-1 0 0,-1-1 0 16,0 1 0-16,-1-1 0 0,1-1 0 16,-1-2 1-16,7-2 1 0,-3-2 1 15,3-1-1-15,0-2 0 0,4-2 0 16,4-4 0-16,1 0-2 0,4-3-1 15,1-1-5-15,1-2-10 0,3 1-14 16,2-4-10-16,-1 0-14 0,-1-1-118 16,-1 1-125-16,2-1-290 0</inkml:trace>
  <inkml:trace contextRef="#ctx0" brushRef="#br0" timeOffset="150806.6408">5937 9629 622 0,'-22'5'165'0,"6"1"6"16,3 0-53-16,5-3-70 0,8 3-9 16,5-4-7-16,5 1-7 0,6-2-8 15,4-1-4-15,5-2-2 0,2-2-2 16,3-3-2-16,0-2-2 0,1 0-2 15,0-2-6-15,1 4-10 0,-2-1-14 16,3 2-16-16,-4 3-10 0,1 0-16 0,-3 2-114 16,-3 1-125-16,-5 1-277 0</inkml:trace>
  <inkml:trace contextRef="#ctx0" brushRef="#br0" timeOffset="151298.8744">6117 9755 633 0,'0'-4'144'0,"1"-1"3"15,0 1-101-15,3 0-19 0,2 2-6 16,3-2-5-16,0 4-4 0,4 2-2 0,-2 1-2 16,2 4 0-16,-3-1 1 0,2 2 1 15,-9 4 0-15,0-1 0 0,-6 0 0 16,0 3-2-16,-5 1-2 0,-3 0-2 16,-1 2-1-16,0 0-2 0,1 2 0 15,0 1 0-15,4-1 0 0,1 0-1 16,1 1 0-16,5-2 0 0,0 1 0 15,3-2 1-15,2-2-2 0,4 1 1 16,-1-3-1-16,4-3-1 0,-3 1 0 0,2-2-1 16,2 0 0-16,0-2-1 0,-5-2 1 15,1-1 0-15,0 0 1 0,-1 0 0 16,0-2 0-16,-6 0 2 0,1 0-1 16,-3 2 1-16,-1 1 0 0,-2 2 0 15,-3 1 1-15,-6-3 0 0,-1 4 2 16,-5 0-1-16,0 0 2 0,1 2-1 15,0-2 0-15,-1 0-1 0,3 2-7 16,1-4-16-16,2 1-12 0,4-3-55 16,-4-3-75-16,4-2-118 0,5-2-264 0</inkml:trace>
  <inkml:trace contextRef="#ctx0" brushRef="#br0" timeOffset="153282.0077">6819 9391 696 0,'-13'-5'169'0,"2"2"6"0,2-1-108 0,4 1-17 15,1 1-12-15,2 2-12 0,4 0-8 16,3 0-7-16,4-2-5 0,2 4-2 15,5 0-3-15,0 0 1 0,6-1-1 16,3 0 0-16,2 1 0 0,0-1-1 16,2 2 0-16,-1-2 0 0,0 3-3 15,-4 0-1-15,-5 0-4 0,-3-3-1 16,-4 3-3-16,-2 0 0 0,-2 0 0 0,-4 1 1 16,-3-1 3-16,-1 2 2 0,0 5 3 15,-5-1 2-15,-2 3 0 0,-1 3 1 16,-4 1 0-16,-2 0 1 0,-3 4-1 15,-1-4 1-15,-2 1 1 0,-1-2 1 16,2 1 1-16,0-3 1 0,1 1 1 16,3-2 0-16,3-2 0 0,4 0-1 15,2-3 0-15,1-2-2 0,4-1 0 16,1-1-2-16,2 0 0 0,3 0 0 0,1-3-1 16,2 1 1-16,3-2-1 0,0 0 0 15,3 0 0-15,4-3-3 0,0 1-5 16,0-2-9-16,1 1-11 0,-1-1-10 15,-1 0-11-15,-3 2 21 0,0-2-145 16,-5 1-121-16,3 3-297 0</inkml:trace>
  <inkml:trace contextRef="#ctx0" brushRef="#br0" timeOffset="153744.8259">7239 9274 726 0,'-2'-6'165'0,"-1"3"1"15,3 1-117-15,4-1-21 0,4 3-11 16,4 0-10-16,3 1-6 0,7 1-10 16,0-1-15-16,2-1-11 0,2 3 8 15,1-2-139-15,-3-4-128 0,4 1-309 16</inkml:trace>
  <inkml:trace contextRef="#ctx0" brushRef="#br0" timeOffset="153890.9552">7618 9115 637 0,'-4'-3'167'0,"4"2"3"0,-4 2-65 16,2 5-58-16,1 1-12 0,-1 5-11 15,1 4-12-15,1 4-8 0,-4 2-14 16,4 1-19-16,1 3-15 0,-1 1-128 15,0-1-135-15,7-4-331 0</inkml:trace>
  <inkml:trace contextRef="#ctx0" brushRef="#br0" timeOffset="156318.8703">8188 9414 659 0,'-2'-12'166'0,"2"1"5"0,-3 6-99 15,0 5-19-15,0 5-9 0,3 5-11 16,-1 6-12-16,2 3-8 0,1 5-7 15,-1 3-2-15,0 1-2 0,2 3-4 16,-1-1-10-16,0-2-12 0,-1-2-16 16,0-1-13-16,2-1-125 0,-3-3-134 15,3-1-310-15</inkml:trace>
  <inkml:trace contextRef="#ctx0" brushRef="#br0" timeOffset="156508.0102">8068 9551 677 0,'-8'-2'167'16,"0"-1"0"-16,2-1-90 0,3 2-38 15,7 0-14-15,2 2-8 0,6 0-9 16,0-2-6-16,7 2 0 0,1 0-2 0,5 1-12 16,-1-1-17-16,3-1-15 0,-1-1-125 15,0 0-132-15,3-5-324 0</inkml:trace>
  <inkml:trace contextRef="#ctx0" brushRef="#br0" timeOffset="156729.7062">8975 9222 686 0,'-11'12'144'15,"1"2"0"-15,3 5-122 0,2 3-17 16,4 1-7-16,1 3-8 0,1 1-9 0,-1-3-9 16,3 1-116-16,0-3-114 0,3 1-281 15</inkml:trace>
  <inkml:trace contextRef="#ctx0" brushRef="#br0" timeOffset="156932.7518">8796 9550 697 0,'-2'-4'153'0,"4"4"1"0,1-2-119 16,4 0-16-16,6 1-5 0,4 1-7 15,4-3-3-15,7 2-1 0,1-7-1 16,7 4-2-16,2-2-9 0,-4-3-10 16,3-1-13-16,0 4-124 0,-6-1-124 15,-2 4-311-15</inkml:trace>
  <inkml:trace contextRef="#ctx0" brushRef="#br0" timeOffset="157374.0208">8812 9890 692 0,'-2'-9'159'0,"3"-4"3"0,0 0-107 16,4 1-25-16,1 0-6 0,4-1-2 15,2 3-7-15,3 2-1 0,1 2-2 16,3 4-1-16,5-1-2 0,-2 3-1 16,-1 3-2-16,-1 3-2 0,0 2-1 15,-1 4 0-15,-6 2-2 0,-3 3 0 16,-5 2-1-16,-4 3 1 0,-4 3-1 0,-1 1 0 16,-7 0-1-16,-5 1-1 0,-2 1 0 15,-2-3 0-15,-2-2 0 0,-4-2 0 16,0-4 0-16,2-3 1 0,4-3 0 15,2-2 2-15,2-4-1 0,6-1 1 16,2-1 1-16,6-2-1 0,-2-2 1 16,3 1-1-16,1-2 0 0,2 2 1 15,3 2-1-15,3-1-1 0,0 0 1 16,4 2 0-16,3 1 0 0,1 0-1 0,2 1-1 16,0 0-6-16,2 1-13 0,1 0-17 15,1 1-16-15,-1-2-123 0,-2-1-135 16,-1 1-315-16</inkml:trace>
  <inkml:trace contextRef="#ctx0" brushRef="#br0" timeOffset="157966.8254">9615 9352 651 0,'-14'-3'162'0,"3"-1"5"16,2 1-80-16,3 2-38 0,4 0-9 15,1-1-7-15,2 1-6 0,2 1-5 16,5 1-4-16,3 1-4 0,4-1-3 0,1-1-1 16,8 1-2-16,0 2-2 0,3 0-2 15,0-2-2-15,0 2-1 0,-2-2 0 16,-1 0-1-16,-3 2 0 0,-2-2 0 15,-4 2 0-15,-4 1-2 0,-1-2 0 16,-5 3-1-16,-2 2 0 0,-2 2-1 16,-4 3 1-16,-1 1 0 0,-3 4 0 15,-5 3 1-15,-1 2 1 0,-2 0 0 16,-7 3 1-16,4 2 0 0,-6-3 0 0,-2 1 0 16,2-3 0-16,-3-1 0 0,2-2 0 15,5 0 0-15,-4-5 0 0,8 2 1 16,2-2 0-16,5 0 0 0,2-2 0 15,4-1 0-15,3-2 0 0,5-1 0 16,1-3 0-16,6-4-1 0,2-1 1 16,5-3 0-16,2 1-1 0,2-5 1 15,2-2-4-15,1 0-11 0,0-1-17 16,-1-1-17-16,-2 1-16 0,-4 2-121 0,0 4-136 16,0 5-309-16</inkml:trace>
  <inkml:trace contextRef="#ctx0" brushRef="#br0" timeOffset="158985.9757">10118 9301 668 0,'-4'-6'171'15,"0"2"7"-15,1 2-94 0,1 2-25 16,2-1-10-16,2 1-12 0,-1-2-11 16,5 0-10-16,1 0-6 0,4-2-3 15,1 0-2-15,4 2-2 0,2 1-5 16,1-3-15-16,0 4-24 0,-1-2-17 16,-1 4-130-16,-3-2-144 0,2 2-342 15</inkml:trace>
  <inkml:trace contextRef="#ctx0" brushRef="#br0" timeOffset="159585.1572">10494 9043 579 0,'0'-4'141'0,"0"-2"5"16,1 2-76-16,2-3-29 0,1 3-7 16,-2-1-4-16,8 4-5 0,-1 1-3 15,3 0-2-15,1 2-3 0,2 1-2 16,3 2-3-16,0 2-2 0,-4-2-3 16,0 0-2-16,-3 2-2 0,-3-1-1 15,-5 3-1-15,-2-1 1 0,-2 3-1 0,-4-1 0 16,-4 3 1-16,-1 0 0 0,-3 2 2 15,-2-1-1-15,1 0 1 0,-2 0-1 16,2-3 0-16,3 1 0 0,4-1-1 16,0-1 0-16,4-1-2 0,3-1 0 15,3 0 0-15,2 1 1 0,3 0-2 16,0-2 1-16,2-2-2 0,2 0-1 16,0-1-2-16,1-1-2 0,-1-3 0 15,-4 0 0-15,3-2-1 0,-3 2 2 0,0 0 1 16,-2 0 2-16,-5 0 1 0,2 3 0 15,0 0 1-15,-3 3 0 0,-1 4 0 16,-5 1 0-16,3 2 1 0,-4 5-1 16,-2 1 1-16,-2 2-4 0,0-1-7 15,-1 1-13-15,-1 2-11 0,0-4 32 16,-2-2-162-16,4 1-129 0,0 1-319 16</inkml:trace>
  <inkml:trace contextRef="#ctx0" brushRef="#br0" timeOffset="160720.0793">10915 9661 656 0,'-6'-1'160'0,"0"1"6"16,1-1-104-16,4 1-14 0,-1 0-8 15,2 1-7-15,4 0-9 0,1-1-7 16,0 2-7-16,6-1-3 0,0-1-2 16,1 0-1-16,0 0-3 0,2 1-10 15,3-1-15-15,-1-1-16 0,3 0-16 16,0-1-121-16,1 1-132 0,2 4-308 16</inkml:trace>
  <inkml:trace contextRef="#ctx0" brushRef="#br0" timeOffset="161333.2298">11634 9416 530 0,'-10'-10'140'0,"0"1"5"0,-2-1-41 0,3-2-56 16,1 2-7-16,3-1-2 0,2-1-3 16,2-1-3-16,2 2-3 0,5-3-2 15,-2 1-3-15,6 2-4 0,1 0-3 16,0 2-5-16,3 1-3 0,2 3-4 16,0 1-1-16,-1 3-3 0,0-1-1 15,-1 4 0-15,0 0-1 0,-1 2 0 0,-2 2 1 16,-1 4-1-16,1 2 0 0,-3 2-1 15,0 2 0-15,-4 1-1 0,-2 1 0 16,-2 2 0-16,-2-2-1 0,-4 0 0 16,-3 2 1-16,0-2 1 0,-3 0 1 15,-2 1 0-15,-1-1 0 0,-3 0 0 16,2 2 0-16,0-4 1 0,-3-2-1 16,2 0 0-16,3-2 0 0,2 0 0 15,3-2 1-15,1-2-1 0,3 1 1 16,3 0 0-16,4 1 0 0,0-4 0 0,5 1 0 15,1 1-1-15,4-3 1 0,1 0 0 16,1-1-1-16,3-2 0 0,-2 1-3 16,4-2-3-16,-2-2-9 0,3-2-9 15,-1 1-14-15,1 1-9 0,2-2-13 16,-1 0-119-16,0-1-123 0,-3 1-292 16</inkml:trace>
  <inkml:trace contextRef="#ctx0" brushRef="#br0" timeOffset="161629.6981">11424 9889 653 0,'-6'-2'152'0,"2"1"2"0,1-2-104 15,5 2-14-15,3-2-1 0,1-1-4 16,6 2-5-16,1-2 0 0,4 0-1 16,4 1-1-16,5-2-4 0,3 1-4 15,4 0-4-15,2-1-5 0,3 0-2 16,9 0-2-16,-1-3-1 0,2 1-2 16,-1-2-3-16,1 1-9 0,-4 0-13 15,-1 2-13-15,-11-1-11 0,-5 3-14 16,-3 1-119-16,-9 0-127 0,-5 4-286 0</inkml:trace>
  <inkml:trace contextRef="#ctx0" brushRef="#br0" timeOffset="162114.6616">11725 10045 641 0,'1'-2'147'16,"2"0"2"-16,0 0-99 0,1-2-23 16,5 0-8-16,0 0-2 0,1 3-5 15,2-1-1-15,-2 2 0 0,4 3 0 16,-3 0 0-16,-4-1 0 0,0 5 0 0,-1-1-2 15,-3 3 0-15,-3 1-3 0,-3 0-2 16,-3 1-1-16,4 3-1 0,-5-2 0 16,0-1-1-16,-1-1-1 0,2 1 1 15,3 0-1-15,3 1-1 0,0-2 0 16,2-1-1-16,2 0-1 0,2 2-2 16,0-3-3-16,-1-1-1 0,4 0-2 15,-1-2 0-15,1 0-1 0,-1 2 0 16,0-3 2-16,-2 2 1 0,0 0 2 15,-6-1 2-15,1 1 1 0,-2 4 2 0,-2-3 1 16,-3 3 1-16,-1-1 1 0,-3 1 0 16,-2 2 1-16,-3-2 3 0,0 2 0 15,-2 2 2-15,0 0 0 0,1-3 0 16,0 0 0-16,1-2-3 0,0-3-5 16,1 0-10-16,0-5-12 0,2-1-14 15,0-3-121-15,1-5-124 0,3-2-303 16</inkml:trace>
  <inkml:trace contextRef="#ctx0" brushRef="#br0" timeOffset="163583.7477">12612 9554 594 0,'-12'-3'147'0,"5"1"7"0,0-1-85 15,3 1-15-15,-1 0-3 0,-1 1-5 0,5 4-7 16,-1-7-6-16,2 1-6 0,1 3-4 16,3-3-4-16,1 0-3 0,0 0-4 15,5 0-1-15,4-2-3 0,4 4-1 16,5-1-2-16,0 4-2 0,1-1-1 16,3 0-1-16,-1 3-1 0,-2 2 0 15,-2-3 1-15,-3 0-1 0,-1 0 0 16,0 1 0-16,-2 1 0 0,-1-1 0 0,-3 1-1 15,-6-1-1-15,-2 1 1 0,-4 2-1 16,-3-1 0-16,-3 3 1 0,-6-1 0 16,-2 4 1-16,0 2 0 0,-5 1 0 15,1-1 0-15,2 0 0 0,0 1 0 16,-2 0 0-16,2 0 0 0,-1-3 0 16,3 1 0-16,0-2 0 0,0 0 0 15,0-2 0-15,7 0 0 0,3-2 0 16,1-1 0-16,3-2-1 0,3-1 0 0,4-1 1 15,3 0-1-15,4-2 1 16,-1-2 0-16,0 1-2 0,2-2-2 0,1 0-6 16,-1-1-8-16,0 1-9 0,-2 0-12 15,2 2-10-15,1 1-10 0,-1 0 79 16,0 4-197-16,-5-1-128 0,0-2-333 16</inkml:trace>
  <inkml:trace contextRef="#ctx0" brushRef="#br0" timeOffset="165303.0889">13237 9336 618 0,'-8'-4'158'0,"5"0"6"0,2 1-79 16,0 1-29-16,-1-1-10 0,2 1-6 16,2 0-9-16,-1 0-7 0,3-2-5 15,0 2-5-15,3 0-4 0,4-2-3 16,0 0-2-16,3 0-1 0,-1 0-5 15,2 2-12-15,0-4-17 0,1 4-16 16,-1-1-16-16,-1 2-121 0,1-1-136 0,-2 4-307 16</inkml:trace>
  <inkml:trace contextRef="#ctx0" brushRef="#br0" timeOffset="165589.1734">13611 9078 526 0,'3'-5'138'0,"1"0"2"0,-2 2-14 15,-1 3-98-15,2 3-6 0,-3 1-3 16,0 2-1-16,0 4-2 0,-2 0 2 16,0 3 0-16,2 0 0 0,-5 0-2 15,1 0 1-15,1-2 0 0,0-1 0 16,0-1 0-16,2 1-1 0,-2 0-2 15,3-2-1-15,0-3-2 0,0 0-2 16,0 2-2-16,4-3-1 0,1-3-2 16,1 0 0-16,2-1-2 0,1 2-2 0,2-4-8 15,-1-3-11-15,0 0-15 0,1-2-11 16,-1 2-15-16,-1-1-120 0,0-4-128 16,-3 4-294-16</inkml:trace>
  <inkml:trace contextRef="#ctx0" brushRef="#br0" timeOffset="165753.4163">13759 9061 611 0,'-3'2'158'0,"1"0"3"0,-1 5-60 16,-1 2-60-16,1 2-13 0,0 3-7 16,0 3-9-16,0 1-9 0,1 4-10 15,0 1-16-15,-1 0-15 0,1 1-125 16,1 0-129-16,2 3-320 0</inkml:trace>
  <inkml:trace contextRef="#ctx0" brushRef="#br0" timeOffset="173749.6794">4061 4726 541 0,'7'-12'118'0,"-1"5"1"0,-9-3-91 16,-5 0-15-16,-2-2-5 0,-4 2-3 0,-4-1-1 15,0 4-2-15,-2-3-2 0,-3 4-1 16,-2 2-1-16,-4 3 0 0,-4 2 0 16,-7 3 0-16,-8 0 1 0,-10 4 0 15,-7-1 1-15,-6 5-1 0,-1 1 1 16,-8 2 0-16,-6 2 0 0,-2 1 0 16,-7 2 0-16,4 3 0 0,-6-1 0 15,-9 2 1-15,0 3 0 0,-1 2 1 16,3 4 1-16,-4 5 0 0,-9 2-1 15,3 8 1-15,1 6 0 0,2 3-2 0,-5 5 1 16,-6 4-2-16,3 1 1 0,9 6 0 16,-1 6 1-16,2 4 3 0,1 2 1 15,4 4 1-15,7 4 1 0,12 4 1 16,1 3-1-16,6-1-2 0,8 3-1 16,6 4-2-16,5 4-1 0,11 2 0 15,1-2-1-15,2 1-1 0,6 1 1 16,11 3-1-16,4 0 0 0,8-1 0 0,3 1 1 15,7 3-1-15,6-1 0 0,6 0 0 16,4-4 0-16,2 1 0 0,4 3 0 16,5 0-1-16,-1-1 1 0,1 3-2 15,-2 5 1-15,2 0 0 0,2 6 0 16,1-4 0-16,1 5 0 0,2 0 1 16,-1-3 0-16,1-3 0 0,0-2-1 15,-2-5 1-15,3-5 1 0,1-7-1 0,-1-3 2 16,5-5 0-16,2-1 1 0,-1-2 1 15,6-3 0-15,-1-5 2 0,5-2-1 16,-1-2 1-16,-3-8-1 0,2-4-1 16,0-8-1-16,-4-6 0 0,-1-5-2 15,-1-7 1-15,-1-5-2 0,2-3 1 16,-2-8-2-16,-2-5-1 0,-2-3-3 16,-4-6-4-16,-1-2-5 0,-5-4-7 15,-2-4-8-15,-4-4-17 0,-3-2-89 0,-3-4-96 16,-4-4-233-16</inkml:trace>
  <inkml:trace contextRef="#ctx0" brushRef="#br0" timeOffset="174177.8771">1565 10878 621 0,'-8'1'133'15,"-1"-2"2"-15,1-1-103 0,1 1-21 16,4-2-6-16,0 1-1 0,3-1-1 16,2 4-1-16,0 2-2 0,3 1 0 15,1 5 0-15,6 6 0 0,-2 2 0 16,2 3 0-16,0 4 0 0,0 5 0 16,0 1 1-16,-2 2-1 0,0 0 0 0,-3 2 0 15,-2-2 1-15,-2 1-1 0,-3-3 0 16,-3-1 2-16,-3-4 3 0,-2-2 3 15,-2 1 0-15,-3-2 1 0,1-2 0 16,-1-3 0-16,1-2-10 0,3 0-15 16,2-6-127-16,-3-3-121 0,1-3-309 15</inkml:trace>
  <inkml:trace contextRef="#ctx0" brushRef="#br0" timeOffset="175130.6899">1994 11011 393 0,'-6'-11'110'15,"0"1"6"-15,-3 1-40 0,3 2-18 16,-1-1-9-16,0 3-6 0,1 1-4 16,-1 0-5-16,3 2-3 0,0-1-5 15,3 4-4-15,1-2-5 0,0 1-5 0,4 1-3 16,1 3-3-16,2 2-1 0,0 4 0 15,4 1 0-15,0 4 2 0,6 6 1 16,-4 0-1-16,5 4 0 0,-2 0-1 16,3 0-2-16,0-2-1 15,1 1-1-15,-3-4-1 0,1 4-1 0,-2-4-2 16,-1-1-3-16,-4-2-5 0,0-1-7 16,-4-3-6-16,1-3-7 0,-2-2-6 15,-3-1-8-15,1-2 1 0,-1-2-104 16,-3-1-100-16,-1-2-249 0</inkml:trace>
  <inkml:trace contextRef="#ctx0" brushRef="#br0" timeOffset="175413.8834">2347 10965 592 0,'0'-5'132'0,"0"1"3"0,-1 1-100 16,1 3-13-16,-1 2-5 0,1 4-3 15,-2 6-3-15,0 8-2 0,-2 4 0 16,0 9-1-16,-3 6 0 0,0 6-1 16,-2 2 1-16,-2 4-2 0,0 1 0 15,-1 0-2-15,-1-2-1 0,1-2-2 0,2-2 0 16,-1-3 0-16,1-2-2 0,3-7-6 15,2-4-7-15,1-3-11 0,1-2 14 16,2-7-136-16,1-5-118 0,5-5-293 16</inkml:trace>
  <inkml:trace contextRef="#ctx0" brushRef="#br0" timeOffset="175751.6732">2709 11098 595 0,'-14'14'137'15,"-4"-1"2"-15,0 1-95 0,-1 4-14 16,2 2-5-16,-2 1-4 0,6 5-3 16,-2 0-1-16,2 4-1 0,3 1-2 15,3 3-1-15,3-1-3 0,4-2-2 16,3-2-2-16,3-5-3 0,3-5 0 16,4 0-3-16,3-8-5 0,2-2-12 15,4-3-8-15,2-4-19 0,0-3-113 0,1-3-122 16,-3-6-292-16</inkml:trace>
  <inkml:trace contextRef="#ctx0" brushRef="#br0" timeOffset="176148.9897">2790 11279 640 0,'-4'-7'142'0,"2"3"1"0,2 0-106 0,1 0-18 16,3 2-8-16,2-2-4 0,1 3-4 16,2-2-2-16,3 2 0 0,1-1 0 15,0 1-1-15,1 2 1 0,2-1 0 16,0 0-1-16,-1 0 0 0,3 2-2 16,-3-1-2-16,1 0-2 0,0 1-3 0,-4 0-1 15,-3 0-2-15,0 0 1 0,-5 1 1 16,-2-1 2-16,-3 2 2 0,-2 0 3 15,-2 1 1-15,-6 2 2 0,1 1 0 16,-5 1 0-16,-3 0 0 0,2 5 1 16,4 2 1-16,-2-1 1 0,3 2 2 15,2-2-1-15,2 2 1 0,2-1 1 16,1-2-2-16,0-2-1 0,2 0 0 16,2-2-2-16,2-2-1 0,2-1 0 15,0 0 0-15,3-3 0 0,0-1-2 16,3-2-4-16,2-2-6 0,3 1-10 15,1-1-8-15,0-2-107 0,2-2-108 0,-3 0-261 16</inkml:trace>
  <inkml:trace contextRef="#ctx0" brushRef="#br0" timeOffset="176434.7842">3041 10973 555 0,'5'-1'118'0,"4"2"-1"16,0 6-93-16,2 4-19 0,4 6 0 16,4 4 1-16,-4-1 5 0,8 6 3 15,-1 1 3-15,1 1 1 0,-1-1 0 16,-1 5 1-16,-2-2-4 0,2 6-3 0,-9 0-4 15,-3 0-4-15,-8 2-1 0,1 1-3 16,-5-5-5-16,0 3-7 0,-6-5-10 16,1 0-26-16,1-3-91 0,1-5-106 15,-4-4-252-15</inkml:trace>
  <inkml:trace contextRef="#ctx0" brushRef="#br0" timeOffset="176682.7553">3475 11353 627 0,'4'-4'134'0,"-3"2"-1"0,2-1-109 0,2 3-15 15,3 0-6-15,1 0-7 0,3 1-6 16,2-1-11-16,2 0-7 0,1 0-105 16,-2-1-105-16,0 0-257 0</inkml:trace>
  <inkml:trace contextRef="#ctx0" brushRef="#br0" timeOffset="176852.888">3536 11513 603 0,'7'-2'127'0,"0"0"-1"16,2-1-104-16,1 0-18 0,3 1-6 16,-1-2-13-16,5 1-110 0,-6 1-108 15,1-1-273-15</inkml:trace>
  <inkml:trace contextRef="#ctx0" brushRef="#br0" timeOffset="177728.0728">4429 11264 408 0,'1'-5'114'0,"1"-3"4"16,-2-2-8-16,0-6-68 0,-2-2-11 15,4-4-4-15,-5-6-1 0,1-3-3 16,0 0 0-16,1-2-2 0,-2 1 1 15,0 1-2-15,1 2-1 0,3 8-1 0,-4 3-1 16,3 6-2-16,-4 5-3 0,4 3-2 16,-2 5-2-16,4 8-3 0,-2 2-1 15,0 4-3-15,1 6-8 0,5 5-8 16,-2 4-8-16,0 2-9 0,0 2-16 16,0-2-109-16,-1 0-114 0,2-1-269 15</inkml:trace>
  <inkml:trace contextRef="#ctx0" brushRef="#br0" timeOffset="177963.831">4231 11373 612 0,'-14'-3'146'0,"0"-2"7"0,2 1-89 15,4 1-21-15,4 2-9 0,3 0-6 16,2 0-5-16,7-1-6 0,3 1-3 0,6 0-3 15,5 1 0-15,6-3 1 0,3 0 0 16,3 1-1-16,3-3-1 0,-3-1-3 16,0 1-3-16,0 0-8 0,-1 1-9 15,-1 3-15-15,0-2-9 0,-2 3-12 16,1-1-16-16,0-1-108 0,-8 1-115 16,-2 0-266-16</inkml:trace>
  <inkml:trace contextRef="#ctx0" brushRef="#br0" timeOffset="178418.6471">4379 11690 572 0,'-14'-2'138'16,"1"-2"5"-16,1-1-70 0,2-2-33 0,3-1-6 15,1-1-2-15,3 0-3 0,3 0-4 16,3-2-3-16,1 0-6 0,5-1-3 16,1 0-4-16,5 3-2 0,0 0-2 15,1 1-2-15,2 1-1 0,2 5 0 16,-2 3 0-16,-1 3-1 0,-1 4 0 16,-2 2 1-16,-2 5-1 0,-3 3 1 15,-1 3 0-15,-7 0-1 0,-1 4 0 16,-4-1 0-16,-1 1-1 0,-4 0 0 0,-3 1 0 15,0-2 0-15,-2-1 0 0,-2-1-1 16,-2-1 1-16,-1-1 0 0,-2-6 0 16,-1-1 0-16,0-2 1 0,5-6 0 15,0-4-1-15,5-1 1 0,2-1-1 16,5-2-1-16,5-2 1 0,3 0-1 16,2 0-1-16,5 0 1 0,3-1 1 15,3 2-1-15,1-1 1 0,2 3 0 0,-2 0 1 16,4 4-1-16,-1-4 0 0,0 5-3 15,-5-1-11-15,1 4-14 0,-1-2-9 16,0 1-21-16,-3 0-110 0,-1 0-124 16,1-1-283-16</inkml:trace>
  <inkml:trace contextRef="#ctx0" brushRef="#br0" timeOffset="179078.2389">5079 11053 622 0,'-7'-11'146'16,"0"3"1"-16,-2 2-103 0,9 5-15 15,2 2-7-15,7 5-4 0,3 7-6 16,4 2-3-16,5 4-1 0,10 5 1 16,-3-1 0-16,3 5-1 0,0-3-1 15,3 1-1-15,2 0-2 0,0 1-1 16,0 1-1-16,-2-3 0 0,1-2-1 15,-1 1-1-15,-7-7 1 0,-3-3 0 16,-4-2-3-16,-5-3-4 0,-2 0-7 0,-4-2-7 16,-2-1-7-16,-3-1-7 0,0-1-9 15,-1 0 19-15,-3-5-128 0,-3-2-106 16,-1-1-272-16</inkml:trace>
  <inkml:trace contextRef="#ctx0" brushRef="#br0" timeOffset="179308.9444">5610 10948 584 0,'-2'-2'138'0,"-7"5"3"0,-1 5-82 16,-1 7-27-16,-2 4-6 0,1 7-2 16,-4 6-4-16,-1 4 0 0,-4 2-1 15,-6 3-2-15,-3-1-2 0,-3 2-2 16,-5 0-4-16,0-2-2 0,0 1-4 15,1-3-1-15,3-2-4 0,7-3-6 0,6-4-11 16,8-4-10-16,4-4-13 0,6-7-87 16,6-2-32-16,3-7-103 0,6-8-210 15</inkml:trace>
  <inkml:trace contextRef="#ctx0" brushRef="#br0" timeOffset="179571.6903">5959 10981 663 0,'-7'0'146'0,"-3"2"1"0,-3 4-113 16,-1 4-16-16,-2 3-4 0,-2 4-1 15,-1 3 0-15,0 2 4 0,3 3 2 16,1 0 1-16,1 1 0 0,5 1-2 15,1 3-3-15,3-1-6 0,4 0-3 16,-1 0-6-16,5-1-5 0,3-3-8 0,3-3-9 16,6-3-8-16,2-5-9 0,3-4-14 15,2-3-113-15,0-3-116 0,-1-4-279 16</inkml:trace>
  <inkml:trace contextRef="#ctx0" brushRef="#br0" timeOffset="179971.6961">6001 11170 667 0,'-4'-8'150'16,"4"1"0"-16,1 0-103 0,5 2-29 16,1-3-8-16,1 3-4 0,2-2-5 15,2 3 0-15,1 2 1 0,0 2 0 16,1 0 1-16,-1 1 1 0,0 0-1 15,-2 1 1-15,2 0 0 0,0 2-2 16,0-1-3-16,-2 1-2 0,1 0-2 0,-5 2 0 16,-1 1-1-16,-3 1 0 0,-5 2 1 15,-2 2 1-15,-5 2 2 0,-1 0 2 16,-1 3-1-16,-5 2 1 0,2 0 0 16,0-2 0-16,-1 2 0 0,2-1 1 15,3 0-1-15,-2-2 2 0,3-2 1 16,1-3 1-16,3 1 0 0,0-3 1 15,5-4 0-15,2-1 0 0,2-3-1 16,2-1-1-16,3 0-1 0,3-3 0 0,-1 1-2 16,2-3 0-16,0-1-3 0,3 0-4 15,0-1-6-15,3 3-3 0,-4-1-8 16,4 0-10-16,2 1 31 0,0 0-148 16,-4 2-113-16,-3-1-296 0</inkml:trace>
  <inkml:trace contextRef="#ctx0" brushRef="#br0" timeOffset="180225.1744">6305 10838 620 0,'3'-7'132'15,"2"4"0"-15,0 3-102 0,6 5-23 16,1 3-3-16,2 6 0 0,0 7 2 15,2 3 8-15,-1 1 5 0,2 5 6 0,4 4 3 16,0 5 1-16,0 0-1 0,-1 4-3 16,-5 2-7-16,4 0-6 0,-10 0-5 15,-4-3-4-15,-6-5-4 0,-2 0-5 16,-2-4-12-16,-4-3-12 0,-3-3-16 16,-1-5-118-16,-4-2-124 0,0-6-301 15</inkml:trace>
  <inkml:trace contextRef="#ctx0" brushRef="#br0" timeOffset="180861.9653">6974 11313 633 0,'-4'-4'158'16,"0"2"2"-16,2 1-86 0,2 0-32 0,1 2-12 16,3-1-6-16,3 0-8 0,2 0-6 15,1 1-1-15,3 1 0 0,1-1-2 16,2-1-1-16,2 1-2 0,-1 1-10 16,0-2-20-16,3 0-14 0,-2-3-129 15,0 0-135-15,-2 2-332 0</inkml:trace>
  <inkml:trace contextRef="#ctx0" brushRef="#br0" timeOffset="181589.8539">7493 11038 605 0,'-4'-19'141'0,"0"-2"4"16,2-1-95-16,4 1-14 0,5 1-4 15,-1 1-6-15,7 0-4 0,3 1-4 16,2-2-2-16,2 5-4 0,2-2-1 15,1 2-2-15,-1 2-2 0,0 1-1 16,0 5-2-16,-3 4-1 0,-2 4 0 16,-1 3-2-16,-3 7 1 0,-1 2-1 0,-4 1 0 15,-1 2-1-15,-4 2 1 0,-3 2-1 16,-3 1 0-16,0-3 1 0,-5 4-1 16,-4-1 0-16,-1 4 1 0,-1-2-1 15,-2 1 1-15,0 1-1 0,-1-2 1 16,2-3 0-16,2-2 0 0,-1-5 0 15,7-1-1-15,3-3 1 0,1-1 0 16,4-3 0-16,3 0 0 0,3-2-1 16,6 1 0-16,0-3 0 0,2-3-3 0,-3-6-6 15,7 3-8-15,2-3-10 0,-1 0-10 16,0 0-15-16,1 4-114 0,-3 1-119 16,3 6-281-16</inkml:trace>
  <inkml:trace contextRef="#ctx0" brushRef="#br0" timeOffset="181836.6853">7532 11331 674 0,'-8'4'147'16,"3"-3"1"-16,5 3-115 0,5 0-12 15,3 0-5-15,8 1-2 0,2-1-4 16,4-3 1-16,3-2-1 0,3-4-1 16,-1 0-3-16,5-6-2 0,0-1-6 15,4 1-13-15,-1-1-7 0,2 2-10 0,-3 2-19 16,-1 0-107-16,-4 3-118 0,-3 3-270 16</inkml:trace>
  <inkml:trace contextRef="#ctx0" brushRef="#br0" timeOffset="182422.7442">7693 11519 614 0,'-4'-1'142'16,"-1"-2"3"-16,2 2-98 0,0 0-17 16,3-1-7-16,0 1-6 0,1 0-5 15,1 1-3-15,1-2-3 0,1 0 1 0,1 0 1 16,2 1 1-16,-1 0 1 0,1-2 0 16,2 3-1-16,-2-1-1 0,1 0-2 15,1 1-2-15,-1-2-1 0,-1 2-2 16,0-1 0-16,-1 1 0 0,-2 1 1 15,-2-1-1-15,-1 2 0 0,-1-1 1 16,-1 2 0-16,0 0 0 0,-1 3-1 16,0 0 1-16,-1 2-1 0,0 1 0 0,2 0 0 15,-2 1-1-15,1-1 0 0,0 0 0 16,2 0 0-16,0-3-1 0,2 0-1 16,0-2 0-16,1 1 0 0,-2-3-1 15,-1 0 0-15,2-2 1 0,-2 1 0 16,0-1 1-16,0-1 0 0,-2-1 1 15,1 0 1-15,1-1-1 0,-2 1 0 16,1-1 1-16,-3-1-1 0,2 0 0 16,0-1 0-16,-1 0-2 0,1 0-2 15,-1-2-3-15,0 0-3 0,1 2-5 0,-1 1-3 16,2-2-3-16,-1-1-2 0,2 2-1 16,0 0-1-16,0 0-3 0,2-1 0 15,1 0 1-15,-2 3 1 0,0 1 2 16,-2 2 4-16,2 0 4 0,-1-2 5 15,0 2 5-15,-1 0 3 0,0 2 1 16,-1 0-5-16,2-2-85 0,-3 1-20 16,-1 2-81-16,1-2-183 0</inkml:trace>
  <inkml:trace contextRef="#ctx0" brushRef="#br0" timeOffset="183256.6263">7614 11617 432 0,'-6'-2'121'15,"2"2"6"-15,-2-3-42 0,0-1-25 16,-3 0-12-16,3 1-6 0,3 0-5 15,-1-3-6-15,2 1-2 0,2-1-3 16,3-1-2-16,3-1-2 0,2 0-1 16,-1-2-4-16,3 1-1 0,4 0-3 15,0 1-1-15,4 0-3 0,3 0-1 0,-1 3-3 16,3 0 0-16,0 2-2 0,0 0-1 16,-1 3-1-16,-3 0 0 0,-1 3-2 15,-1 1 0-15,-4 0-1 0,-2 2 0 16,-5 2-1-16,-3-1 1 0,0 2-1 15,-6 1 2-15,-6 0 0 0,-1 1 1 16,-2 1 1-16,-2 1-1 0,-2 0 1 16,1 0-1-16,-1-2 1 0,6 0-1 15,1-1-1-15,2-1 1 0,4-3-1 0,6 1 1 16,1-2-1-16,4 0-1 0,-1 2-2 16,4-3-2-16,0 1-5 0,1 3-4 15,0-2-6-15,0 1-5 0,-1-1-3 16,0 0 1-16,-1 0 2 0,0-1 3 15,-4-1 5-15,0-1 5 0,-4 1 6 16,-2 0 4-16,-1 0 2 0,-1 0 4 16,-4 1 1-16,1-1 1 0,-2 1 3 15,-2 0 2-15,2 0 2 0,-4 2 0 0,-1 1 1 16,-1 1-2-16,-2 0-1 0,2 2-2 16,0-1-2-16,2 3-2 0,0-1-5 15,0 0-8-15,4-2-9 0,1-2-17 16,-3 0-116-16,3-4-120 0,2-3-297 15</inkml:trace>
  <inkml:trace contextRef="#ctx0" brushRef="#br0" timeOffset="184025.8868">8295 11079 607 0,'-7'-1'151'0,"2"-1"7"0,0 1-86 16,3 2-23-16,2-3-11 0,0 2-7 15,0 0-9-15,5 0-5 0,2 1-6 16,5-1-3-16,4 1-2 0,3 2 2 15,5-2-2-15,4 0 0 0,0 1-1 16,1-1-3-16,-2 0 0 0,1-2 0 16,-1 2-1-16,-1 1-1 0,-3 2 0 15,-1 0-1-15,-5 1 0 0,-3 1-1 0,-4 3-1 16,-3-1 0-16,-4 3 0 0,-3 0 0 16,-7 0 0-16,-3 1 2 0,-4 1 0 15,-3 1 0-15,-4 0 1 0,-3 3 0 16,-2-1 0-16,-1 2 0 0,3 2 0 15,-1-2 0-15,2-1 1 0,3-4 0 16,3 2 1-16,2-5 1 0,3-2 1 16,2 0 1-16,4-4-1 0,2 2 0 0,2-2 0 15,0 0-2-15,4-2 0 0,0 1-2 16,3-1 0-16,0 2 0 0,7-3 0 16,0 0 0-16,4-1 0 0,2 2 1 15,-1-2-1-15,0 0-3 0,5 0-5 16,-1-2-10-16,-1 1-15 0,-1 1-8 15,2-1-19-15,-2 1-113 0,0-2-123 16,-2 1-284-16</inkml:trace>
  <inkml:trace contextRef="#ctx0" brushRef="#br0" timeOffset="184246.3734">8849 10978 742 0,'2'-5'157'0,"2"-2"0"0,5 4-129 16,1 1-22-16,2 2-10 0,0 2-12 16,1 0-8-16,6 1-13 0,-2 1 8 15,0-3-127-15,-2-4-117 0,3 1-277 16</inkml:trace>
  <inkml:trace contextRef="#ctx0" brushRef="#br0" timeOffset="184390.6982">9231 10773 739 0,'0'0'161'0,"-3"1"1"0,1 9-125 0,0 4-17 15,1 0-12-15,0 6-11 0,-2 3-12 16,-2 4-11-16,5-3-14 0,-3 1-122 15,0-1-126-15,2 1-304 0</inkml:trace>
  <inkml:trace contextRef="#ctx0" brushRef="#br0" timeOffset="184983.6505">9544 10892 616 0,'-2'-10'143'16,"1"4"2"-16,2 2-92 0,2 2-24 15,6 3-9-15,4 3-4 0,4 3-4 16,3 6-1-16,5 1 0 0,1 6 0 15,2 4 1-15,0 5-1 0,-2 4-1 16,2 2-2-16,-3-2 0 0,-2 1-3 16,0 0-1-16,-5-2-1 0,-2-2-2 15,0-1 0-15,-2-4-2 0,-3 1-5 16,-2-1-5-16,0-3-9 0,-1-1-7 16,0-5-10-16,-3-2-13 0,1-3-110 0,-3-5-113 15,-1-5-271-15</inkml:trace>
  <inkml:trace contextRef="#ctx0" brushRef="#br0" timeOffset="185203.618">9975 10948 637 0,'-5'-8'148'0,"-3"4"2"0,-1 4-103 15,-1 7-16-15,-2 2-8 0,-3 9-6 16,2 7-7-16,-5 5-2 0,0 6-1 15,-3 3 0-15,-1 4 0 0,-3 0-2 16,0 0 0-16,-4-1-1 0,1-4-2 16,0 0-5-16,5-4-7 0,4-2-12 15,5-4-11-15,6-7-10 0,7-4-116 16,5-4-118-16,2-5-283 0</inkml:trace>
  <inkml:trace contextRef="#ctx0" brushRef="#br0" timeOffset="185472.6452">10384 10919 660 0,'-1'-5'147'0,"-5"4"3"0,-3 5-114 15,-3 4-10-15,-1 3-4 0,-6 5-2 16,-5 8-1-16,0 3 0 0,-1 4 0 15,-1 3 0-15,2 2-1 0,3 0-3 16,5 1-2-16,5-1-3 0,4-2-4 16,5 0-3-16,4-1-4 0,5-7-4 15,3-1-6-15,6-5-7 0,2-5-11 16,5-3-8-16,-2-7-9 0,3-2 89 0,0-4-209 16,-2-5-127-16,3-3-345 0</inkml:trace>
  <inkml:trace contextRef="#ctx0" brushRef="#br0" timeOffset="185867.6319">10417 11143 762 0,'0'-8'170'0,"-2"1"0"0,1 0-128 0,2 1-19 15,4 1-7-15,-1 1-8 0,5-1-5 16,0 1-1-16,4 2-1 0,0 0 0 15,4 2 0-15,2 2 0 0,2-1-1 16,1 3-3-16,0-2-4 0,0 1-5 16,-1 1-4-16,-3-1-5 0,-2-1-2 15,-3 2-3-15,-4-1 0 0,-5 2 4 16,-2 1 4-16,-2 4 4 0,-5 1 4 0,-3 1 4 16,-4 1 3-16,-4 4 3 0,-2 0 4 15,-4 0 4-15,0-1 5 16,0 1 3-16,-2-2 5 0,5 1 3 0,4-3 2 15,0-2 1-15,6 2-4 0,2-3-2 16,4-1-5-16,3-1-3 0,0-1-5 16,1-1-3-16,4-2-2 0,5-4-2 15,0-1 0-15,5-2-2 0,3-2-1 16,6-2-4-16,-1 1-6 0,1-1-6 16,-2 3-11-16,0 1-8 0,-1 0-7 0,-1 2-12 15,-2 1-113-15,-1 0-115 0,-1 0-280 16</inkml:trace>
  <inkml:trace contextRef="#ctx0" brushRef="#br0" timeOffset="186121.619">10757 10717 677 0,'7'1'139'0,"4"4"0"16,3 6-125-16,4 6-12 0,1 5 3 16,2 4 9-16,1 4 10 0,3 6 8 15,-1 0 5-15,-1 9 4 0,-1-1 0 16,-1 2-2-16,-4 6-10 0,-6 2-10 16,-5 0-7-16,-3 0-10 0,-7 0-13 0,-2-3-15 15,-6-3-20-15,-4-2-136 0,-2-6-143 16,-4-6-350-16</inkml:trace>
  <inkml:trace contextRef="#ctx0" brushRef="#br0" timeOffset="191705.7953">11424 11155 662 0,'-7'-20'167'0,"-2"4"4"0,6 9-88 15,-3 0-33-15,4 4-13 0,0 5-10 16,4 2-9-16,-1 3-8 0,3 5-5 15,0 3-3-15,0 4 0 0,1 3-1 0,0 2 0 16,0 1-10-16,1 1-13 0,-1 1-13 16,0-1-9-16,-1-3-11 0,2-4 32 15,-4-3-154-15,-2-2-115 0,0-5-286 16</inkml:trace>
  <inkml:trace contextRef="#ctx0" brushRef="#br0">11289 11258 658 0</inkml:trace>
  <inkml:trace contextRef="#ctx0" brushRef="#br0" timeOffset="192147.6876">12036 10868 714 0,'0'0'154'0,"-3"0"1"16,0 7-122-16,3 1-17 0,0 6-6 16,3 1-6-16,-1 4-3 0,0 6 0 15,2 1 0-15,0 4-2 0,0-1-6 16,0-2-12-16,-2 2-12 0,1-3-77 0,0-1-48 15,-1-3-109-15,-2 2-236 16</inkml:trace>
  <inkml:trace contextRef="#ctx0" brushRef="#br0" timeOffset="192413.9407">11811 11341 690 0,'-1'-1'156'15,"2"-1"3"-15,7 0-112 0,5 2-13 16,4 0-7-16,4-1-8 0,3 0-2 16,6-2-2-16,-1 0-2 0,1-2-2 15,-1-1-4-15,5-2-2 0,0 0-2 16,4 0-2-16,1 2-7 0,1-2-11 15,3 3-14-15,0 1-9 0,-6 2-18 0,-2 1-115 16,-8 0-124-16,-6 5-284 16</inkml:trace>
  <inkml:trace contextRef="#ctx0" brushRef="#br0" timeOffset="192875.8113">11955 11748 600 0,'-8'-16'162'0,"1"-1"4"16,1 0-41-16,5-1-72 0,-1 0-10 15,5-2-5-15,3 2-7 0,3 1-6 16,0 1-4-16,4 3-4 0,1 3-3 0,2 3-4 15,-1 3-4-15,2 3-1 0,-1 2-3 16,5 2 0-16,-3 5-1 0,1 2 0 16,-3 4-1-16,-1 3 1 0,-1 4-1 15,-3 1 0-15,-8 2-1 0,0 1 0 16,-4-2-1-16,-4-2-1 0,-6 3-1 16,-2-2-3-16,-3 0-1 0,0 2-1 15,-2-2-1-15,-4-1 1 0,0 1 1 16,6-4 2-16,-2-3 2 0,0-2 2 0,1-5 3 15,1-2 1-15,5-3 1 0,1-2 0 16,2-1 0-16,4 1-1 0,3-2 0 16,3 4-1-16,3-3 0 0,1 0-1 15,2 1-1-15,4 2 1 0,0 2 0 16,6 3 1-16,-4-2-1 0,3 3-6 16,-1 4-9-16,-2 2-10 0,6 0-14 15,-2 0-10-15,-1 0-19 0,-2 1-113 16,2-1-120-16,-2-8-281 0</inkml:trace>
  <inkml:trace contextRef="#ctx0" brushRef="#br0" timeOffset="194219.8553">11325 11304 590 0,'-13'-4'147'0,"4"0"8"0,-1 1-85 16,0-1-11-16,4 2-5 0,1-1-7 15,4 0-6-15,1 1-7 0,1-2-6 16,7 1-7-16,5 1-4 0,0-2-6 0,6 1-3 16,2 0-2-16,1 1-1 0,3-1-6 15,1 1-13-15,-1-1-23 0,3-1-16 16,1-2-97-16,-1 2-35 0,2 4-123 16,0 2-236-16</inkml:trace>
  <inkml:trace contextRef="#ctx0" brushRef="#br0" timeOffset="195714.7099">13016 11089 504 0,'-5'-9'139'16,"-4"-1"9"-16,3 1-27 0,-2-3-60 15,3 3-4-15,-2-1-1 0,-1 1-1 16,5 3-4-16,-1 1-4 0,-2-3-5 15,4 1-5-15,1 2-7 0,1-2-7 16,0 2-4-16,2-1-5 0,2 0-3 0,4 1-3 16,2 1-2-16,1 2-2 0,2-4-2 15,6 4 0-15,-2-2 0 0,4 1-1 16,1 2-1-16,1 0 1 0,3-1-1 16,-2 4 1-16,-2-1-1 0,0 3 0 15,-5 0-1-15,-3 4 0 0,-4 0-1 16,-2 2-1-16,-4 0-1 0,-2 4 0 15,-4-1-1-15,1 1 1 0,-2-1-1 16,-3 4 1-16,-4 0 1 0,-5 1 1 0,-2 1 1 16,-3 3 0-16,-4 0 0 0,-1 2 1 15,-1-4-1-15,0 1 1 0,4 0 0 16,3-1 0-16,3-4 0 0,-1-2 0 16,6-4 0-16,0-2-1 0,7-3 1 15,1-1-1-15,-2-2 0 0,5-1 0 16,5 0 0-16,1 1 0 0,2-1 1 15,4-1 0-15,2 1 0 0,3-1 1 16,1-1-1-16,3 0 0 0,3-1 1 0,2 0-3 16,1 0-5-16,-2 1-10 0,-3 1-13 15,2 3-15-15,-2 1-15 0,-3-1-13 16,-6 4 55-16,-2-2-174 0,0 2-127 16,0-1-313-16</inkml:trace>
  <inkml:trace contextRef="#ctx0" brushRef="#br0" timeOffset="196018.6518">13369 10774 777 0,'-6'-5'188'15,"3"3"4"-15,0 0-121 0,1 0-23 16,4 2-14-16,2-2-14 0,1 5-11 16,4-3-5-16,3-1-3 0,1 2 0 15,5 0-5-15,1 1-12 0,0-1-19 16,2 1-20-16,-2 1-24 0,-1-2-114 15,-1 2-137-15,4 0-302 0</inkml:trace>
  <inkml:trace contextRef="#ctx0" brushRef="#br0" timeOffset="196620.5982">13670 10550 620 0,'-4'-7'154'0,"2"1"4"16,-1-4-85-16,2 1-24 0,1 1-9 16,3 1-6-16,0 0-8 0,1 1-7 15,3 0-4-15,-1 5-4 0,2 0-4 16,2 3-3-16,2 4-1 0,-1 0-1 15,0 2-1-15,1 4 0 0,-1 1 0 16,-2 1 0-16,-1 1-1 0,-3-1 1 0,-2 0 0 16,-3-1-1-16,-2-2 1 0,-1-1 0 15,-3-1 0-15,0 2 0 0,-1-2 0 16,1 1-1-16,2 2 0 0,1-3-2 16,2 0-1-16,1 1-3 0,2-3-2 15,4 0-3-15,0 0 0 0,3-2-3 16,1-1-1-16,0 0-1 0,2-2 2 15,1 0 0-15,-1-2 1 0,2 0 2 16,-3-3 2-16,0 2 2 0,-1-2 3 0,-3 2 1 16,-2 1 1-16,-1 0 0 0,-4 2 1 15,-1 1 0-15,-1 2 0 0,-2 3 0 16,-5 1 1-16,-1 0-2 0,-2 4-6 16,-1 2-7-16,-1 0-11 0,0 1 16 15,-1-3-141-15,1 1-121 0,4 2-300 16</inkml:trace>
  <inkml:trace contextRef="#ctx0" brushRef="#br0" timeOffset="197101.5437">14187 10756 588 0,'-1'-9'145'0,"-4"1"4"0,4 2-85 16,-1 0-19-16,5 2-11 0,2 3-7 15,1 2-6-15,0 3-4 0,4 4-2 16,6 5-1-16,2 6 1 0,5 4-1 15,3 3-2-15,2 4-1 0,3 0-3 16,1 3-2-16,1 0-2 0,1-1-1 16,0 0-2-16,0-2-1 0,-2-2 1 15,1 1-2-15,-2-4-1 0,-6-1-6 16,-3-6-7-16,0-4-12 0,-5-2-10 0,-4-2-19 16,-3-4-114-16,-4-4-123 0,0 0-291 15</inkml:trace>
  <inkml:trace contextRef="#ctx0" brushRef="#br0" timeOffset="197322.9686">14685 10680 711 0,'-7'7'159'0,"-8"1"2"0,2 10-123 15,-8 3-12-15,-4 5-4 0,-7 3-3 16,-4 6-3-16,-3 4-1 0,-1 6 1 15,-4-2-1-15,-1 1-2 0,3 2-2 16,4 0-4-16,4-5-3 0,3 0-4 16,6-7-10-16,8-4-16 0,7-3-15 15,6-8-23-15,4-5-113 0,7-5-130 0,3-4-300 16</inkml:trace>
  <inkml:trace contextRef="#ctx0" brushRef="#br0" timeOffset="197606.0481">15122 10671 613 0,'-14'-1'129'15,"-6"2"0"-15,-3 6-106 0,2 2-13 16,-7 3 4-16,0 3 7 0,1 4 6 15,0 4 4-15,2 2 3 0,2 2 1 16,1 5-4-16,6 0-5 0,7 2-8 16,3 3-6-16,6-2-5 0,4 3-4 15,5-1-5-15,3-5-7 0,4-3-8 0,2-3-9 16,0-4-8-16,4-6-10 0,-3-5-11 16,0-5-108-16,1-3-110 0,-1-2-266 15</inkml:trace>
  <inkml:trace contextRef="#ctx0" brushRef="#br0" timeOffset="198000.0809">15078 10842 707 0,'-1'-11'149'0,"1"0"0"16,4 5-127-16,5-1-13 0,3 2-4 15,3 2-1-15,1 1-1 0,2 0 0 16,1 2 2-16,0-1 1 0,-3 1 0 16,3-1-1-16,-1 1 1 0,-1 1-2 15,-3 2 0-15,0 2-2 0,-4 3-2 0,-3 0-1 16,1 1-1-16,-6 0-2 0,0 3 0 16,-5-2-1-16,-1 0-1 0,-2 2 1 15,-4 1 0-15,-1 0 0 0,-1 2 2 16,-3 0 1-16,-2 1 0 0,2 1 0 15,-1 0 2-15,0-1 0 0,3 1 1 16,3-2 2-16,2 0-1 0,3-3 2 16,2-2 0-16,4-2 0 0,4-2 1 15,2-2-1-15,2-2-1 0,3-1-1 0,3-4 1 16,1-1-2-16,3 0 0 0,2-3-4 16,2-3-2-16,1 1-7 0,1 1-5 15,-1 2-11-15,0-1 101 0,-4 0-227 16,-4 0-131-16,-1 2-363 0</inkml:trace>
  <inkml:trace contextRef="#ctx0" brushRef="#br0" timeOffset="198257.3895">15381 10629 622 0,'5'-18'141'0,"4"6"0"0,2 3-75 15,3 4-56-15,2 1-7 0,2 7-1 16,0 3-1-16,-1 5 1 0,0 2 2 0,1 2 2 16,-2 6 3-16,1 3 0 15,2 3 0-15,-1 5 0 0,1-1-1 0,-1 3-1 16,-2 3-4-16,-1-1-1 0,-5 5-7 16,-5 0-1-16,-4 1-1 0,-4-1-4 15,-7-1-6-15,-7-1-8 0,-2-1-10 16,-4-5-111-16,-1-4-112 0,-1-4-285 15</inkml:trace>
  <inkml:trace contextRef="#ctx0" brushRef="#br0" timeOffset="198794.736">16056 10870 737 0,'-3'-4'179'0,"2"1"4"16,0-1-116-16,2 0-14 0,3 2-10 16,0-2-11-16,4 0-10 0,2 0-5 15,2-1-4-15,4 0-3 0,1-1-3 16,1 1-2-16,5 0-1 0,2 0-3 15,0-2-11-15,0 1-15 0,0-1-29 16,-1 2-24-16,-1-2-119 0,-1 5-144 16,-2 4-326-16</inkml:trace>
  <inkml:trace contextRef="#ctx0" brushRef="#br0" timeOffset="199445.8958">16851 10480 419 0,'-4'-10'123'0,"-2"0"7"16,1-2 2-16,1-3-84 0,2 0-9 16,2-2-1-16,0 2-3 0,0-2-5 15,2 0-1-15,4-1-2 0,1 1 0 0,4 3-2 16,0-1-3-16,4 2-3 0,1 2-3 16,1 1-3-16,2 5-4 0,1 3-3 15,0 3-2-15,-2 3-2 0,1 1-1 16,1 4 0-16,-3 3 0 0,-3 0-1 15,0 2 1-15,-4-1-1 0,0 4 1 16,-5 0-1-16,-4 0 1 0,-2 0 0 16,-5 0 0-16,-2 3 0 0,-3 1 0 15,-8-3 1-15,1 0-1 0,-4 2 0 0,-3-1 1 16,1 1-1-16,2 0 1 0,0-4 2 16,2 3 0-16,3-4 0 0,5-1-1 15,4-3 1-15,2-2-1 0,3-2-2 16,5 0 0-16,4-4-1 0,3 0 0 15,4-2 0-15,6-1 1 0,2-1-1 16,4 0-1-16,2-1-6 0,1 0-11 16,-2-2-12-16,4 1-12 0,-5 1-14 15,-1 0 32-15,-2-2-152 0,0 1-119 16,-7 4-292-16</inkml:trace>
  <inkml:trace contextRef="#ctx0" brushRef="#br0" timeOffset="199710.8189">16872 10827 623 0,'-11'5'163'0,"3"0"2"15,3 0-60-15,1-3-60 0,4 0-11 16,0 0-6-16,5-2-6 0,6-2-6 15,2 0-3-15,5-4-1 0,6-1-1 16,4-4-3-16,9 1-2 0,4-2-2 16,3-1-4-16,7 2-6 0,0 4-9 15,0-1-15-15,-3 0-14 0,-2 1-22 16,-6 2-114-16,-7 0-129 0,-10 4-295 0</inkml:trace>
  <inkml:trace contextRef="#ctx0" brushRef="#br0" timeOffset="200203.7252">17000 10968 552 0,'2'-5'156'15,"1"-1"5"-15,2 1-12 0,2 1-99 16,1 0-14-16,6 3-7 0,0 0-8 16,1-1-7-16,1 2-3 0,2 3-3 15,1-2-2-15,-1 3-1 0,0 1-2 0,-3 2 0 16,1-1 0-16,-4 4-1 0,-5 0 0 16,-3 2 0-16,-5 0 0 0,-6 2-1 15,-5 2 1-15,-2 2-1 0,-3-1 1 16,-1 3-1-16,1-3 0 0,3-1-1 15,1 0 0-15,5-1 1 0,1-4-2 16,4 1 1-16,3-4-2 0,3 1-1 16,1-1-1-16,2-2-2 0,2 0-1 15,2-2 0-15,0-3-2 0,4-1 1 16,-2 0-1-16,4-3 2 0,-2 1 0 0,0 0 1 16,1 1 2-16,-3 1 0 15,-3 1 0-15,-1 3 1 0,-6 4 0 0,-2 0 1 16,-2 2 1-16,-5 3-1 0,-3 2 2 15,-4-1 2-15,-1 2 1 0,-4 0 1 16,1 1-1-16,1-2 0 0,-2 2 1 16,2 0-4-16,0 1-7 0,2 1-16 15,0-6-11-15,2-1 49 0,2-3-179 16,2-5-133-16,4-7-336 0</inkml:trace>
  <inkml:trace contextRef="#ctx0" brushRef="#br0" timeOffset="200882.4719">17891 10512 650 0,'-3'-5'160'0,"2"-2"5"0,-1 3-101 15,2 0-16-15,2 0-10 0,2 0-8 16,1 0-9-16,4 2-7 0,2-1-5 15,4 3-3-15,3 2 0 0,1-1-2 16,3 1-1-16,3 0 0 0,-1 3-2 16,0 0 0-16,-1-1 0 0,0 3-1 15,-1-2 0-15,-6 3 0 0,-4 0 0 16,-3-1 0-16,-5 3-1 0,-4 1 1 0,-4 0 0 16,-3 3-1-16,-4 0 1 0,-3 2 0 15,-5 0 0-15,-3 1 1 0,0 0-1 16,-2 0 0-16,0 0 0 0,1 0 0 15,3 1 0-15,3-2 1 0,5-2 0 16,2-1 1-16,4 0 1 0,3-1 2 16,2-2 1-16,2 0 0 0,4-1 0 15,3-3 0-15,3 0-1 0,2-5 0 16,0-2-2-16,8-2-1 0,1-1 0 0,2-1-1 16,1-2-2-16,1-1-6 0,-1 3-14 15,1 0-15-15,-3 2-13 0,1 2-20 16,-2-3-114-16,-4 1-128 0,-3 3-288 15</inkml:trace>
  <inkml:trace contextRef="#ctx0" brushRef="#br0" timeOffset="201112.0619">18360 10365 751 0,'-11'-11'168'16,"10"4"2"-16,2 1-113 0,2 2-35 15,5 1-12-15,1 0-4 0,2 1-4 16,7 3-2-16,-3-3-6 0,2 2-12 0,0-2-16 16,4 4-22-16,0-5-114 0,-1 2-128 15,3-5-305-15</inkml:trace>
  <inkml:trace contextRef="#ctx0" brushRef="#br0" timeOffset="201318.1406">18776 10149 638 0,'2'-7'167'16,"-1"3"2"-16,-1 1-64 0,2 2-60 0,-1 2-10 16,0 3-9-16,-1 3-8 0,0 2-7 15,-2 2-2-15,-1 3 0 0,-2 2-1 16,-1 1-2-16,1 0-3 0,0 1-2 15,2-1-5-15,2 0-9 0,2-3-8 16,5-3-12-16,1-1-8 0,5-5-8 16,3 1-10-16,1-4-7 0,4-3-6 15,0-3-85-15,-1 0-94 0,1-4-232 16</inkml:trace>
  <inkml:trace contextRef="#ctx0" brushRef="#br0" timeOffset="201473.6883">18983 10197 579 0,'0'-11'150'16,"-1"2"8"-16,-2 1-78 0,1 2-20 15,-2 2-10-15,-2 3-9 0,3 2-10 16,-3 4-8-16,0 4-7 0,0 3-5 16,0 4-4-16,0 3-2 0,3 4 0 15,0-1-2-15,3 0-4 0,3 2-13 16,-1 0-15-16,5 1-15 0,2-3-38 0,-1-2-93 16,3 1-125-16,4-3-273 0</inkml:trace>
  <inkml:trace contextRef="#ctx0" brushRef="#br0" timeOffset="202152.4733">19577 10245 641 0,'-3'-10'163'0,"0"1"4"0,3 1-91 15,3 4-22-15,4 1-12 0,4 2-8 16,5 4-8-16,6 3-5 0,2 6-3 16,7 4-1-16,3 3 0 0,3 7-3 15,5 4-2-15,4 4-3 0,1 0-2 16,2 4-2-16,-1 0-2 0,-2 0-1 0,0 0 0 16,-4-3-2-16,-4-1-2 0,-6-3-2 15,-5-4-6-15,-4-4-7 16,-4-5-11-16,-4-3-10 0,-6-5-12 0,-2-3-7 15,-1-5-18-15,-3-3-105 0,0-7-118 16,0-2-272-16</inkml:trace>
  <inkml:trace contextRef="#ctx0" brushRef="#br0" timeOffset="202354.019">20341 10202 666 0,'-5'-8'158'0,"-4"3"4"0,2 6-102 0,-6 3-17 16,-5 5-6-16,-5 8-6 0,-1 6-6 15,-6 5-4-15,-2 9-5 0,-5 6-4 16,-3 8-3-16,-3 3-3 0,-3-2-3 16,2 1 0-16,-1 1-3 0,3-3-1 15,3-7-7-15,7-4-10 0,8-6-11 16,9-7-11-16,9-6-8 0,7-8-19 0,6-7-110 16,8-9-118-16,7-609-273 0</inkml:trace>
  <inkml:trace contextRef="#ctx0" brushRef="#br0" timeOffset="202604.8262">20827 10184 666 0,'-27'4'146'0,"-2"4"4"0,-3 3-116 16,-1 6-2-16,0 4 4 0,1 3 1 15,2 5-1-15,1 3-2 0,2 3-3 16,5 5-6-16,3-2-7 0,8 2-7 16,5 1-5-16,6-4-5 0,6-3-6 15,5-4-8-15,5-5-10 0,3-4-10 16,3-6-9-16,5-5-9 0,1-6-17 16,0-5-107-16,1-6-115 0,-2-2-272 15</inkml:trace>
  <inkml:trace contextRef="#ctx0" brushRef="#br0" timeOffset="202943.819">20807 10376 735 0,'-7'-12'175'16,"4"2"1"-16,2 2-92 0,1 4-52 16,3 0-16-16,4 3-6 0,2 1-5 15,3 0-3-15,1 2-1 0,1 1-1 0,0 1 1 16,2 1-1-16,1-2-2 0,0 1-5 15,-2 1-5-15,1 0-5 0,-1 0-5 16,-3 1-4-16,-5 1-3 0,-2 1 0 16,-5 1 3-16,-5 2 4 0,-4-1 4 15,-5 3 5-15,-3 2 3 0,-4 0 4 16,-2 2 1-16,0 0 2 0,1 3 2 16,-1-2 1-16,3 1 5 0,0-3 3 15,4 1 3-15,3-2 3 0,6-1 1 0,2-3 1 16,5-3-1-16,6-3-2 0,6-1-4 15,4-4-3-15,5-4-7 0,4-4-7 16,6-1-8-16,0-4-4 0,6 0-5 16,-2-4-4-16,0 1-13 0,-2 0-51 15,-3 1-55-15,-7-1-96 0,-2 2-230 16</inkml:trace>
  <inkml:trace contextRef="#ctx0" brushRef="#br0" timeOffset="203172.6007">21158 10032 584 0,'6'0'137'15,"4"7"1"-15,0 3-47 0,4 5-82 16,2 6-7-16,3 2 1 0,3 4 6 16,2 5 4-16,-1 2 4 0,2 1 3 0,-1 3 2 15,0 0 1-15,-2 2-2 0,-3 3-5 16,-5 1-5-16,-4-1-5 0,-6 1-3 15,-5-2-7-15,-5 0-15 0,-7-3-12 16,-5-2-34-16,-9-3-97 0,-1-2-119 16,0 0-281-16</inkml:trace>
  <inkml:trace contextRef="#ctx0" brushRef="#br0" timeOffset="203671.8059">22185 10326 786 0,'-9'-1'195'16,"0"0"4"-16,3-1-117 0,0 2-25 16,6 0-17-16,3 0-13 0,3 0-10 15,4 2-9-15,4-4-4 0,5 1-2 0,4 0 0 16,1-3-4-16,4 0-9 0,2-3-15 15,-1 0-19-15,-2 3-18 0,-1 0-12 16,-2 0-20-16,-6 2-104 0,-3 5-122 16,-6 0-260-16</inkml:trace>
  <inkml:trace contextRef="#ctx0" brushRef="#br0" timeOffset="203808.7243">22335 10395 715 0,'-10'7'168'0,"1"1"2"16,3-2-110-16,6 0-26 0,2-2-12 15,3-1-7-15,6-1-7 0,5-1-8 16,5-1-8-16,2-3-16 0,1-2-12 16,3-1-22-16,-1-5-113 0,-1-1-128 15,-4 1-296-15</inkml:trace>
  <inkml:trace contextRef="#ctx0" brushRef="#br0" timeOffset="204003.8082">22618 10175 645 0,'1'-4'150'15,"2"1"3"-15,3 3-90 0,3 1-33 16,4 5-8-16,3 0-6 0,2 5-2 16,2-1-3-16,0 4-3 0,1 3-2 15,-1 2-2-15,2-2-2 0,1 1 0 16,-4 0-1-16,0 2 0 0,-4 2-1 16,-3-2 1-16,-5-1 0 0,-7 4 0 0,-7 1-4 15,-7 1-13-15,-6 1-13 0,-7-1-132 16,-10 1-133-16,-9 4-333 0</inkml:trace>
  <inkml:trace contextRef="#ctx0" brushRef="#br0" timeOffset="206064.839">1239 12767 577 0,'-7'-9'147'0,"1"2"5"16,1 3-63-16,1 2-46 0,2-1-15 15,0 2-6-15,2 0-7 0,2-1-7 16,1 0-4-16,5 3-2 0,1-2-2 0,1-2 0 15,4 0 1-15,4 2 0 0,3 0-3 16,1 1-12-16,2-3-8 0,2 4-13 16,-1 3-17-16,-4 3-104 0,-4-3-115 15,-6 0-265-15</inkml:trace>
  <inkml:trace contextRef="#ctx0" brushRef="#br0" timeOffset="206207.1994">1304 12862 540 0,'-15'7'139'0,"6"-1"3"15,0 0-57-15,4-2-42 0,2-2-17 16,3 3-10-16,1-2-6 0,3 1-4 16,4 0-4-16,1-2-4 0,3 1-6 15,2-2-8-15,6-3-20 0,1-2-108 16,2-4-115-16,-1-1-284 0</inkml:trace>
  <inkml:trace contextRef="#ctx0" brushRef="#br0" timeOffset="206422.3506">1447 12541 604 0,'2'-8'130'0,"1"5"0"0,3 2-101 15,4 5-17-15,3 3-7 0,3 3-3 16,4 3-1-16,0 4 1 0,1 1-1 16,0 2 0-16,3 2 0 0,-10-5-1 15,2 5 1-15,-2 2 0 0,-5-1 0 16,-3 1-1-16,-8-2 1 0,-4 0-1 15,-4 6-4-15,-9-6-3 0,-3 0-7 0,-5-1-10 16,2 0 5-16,1-3-113 0,2-1-102 16,4-1-253-16</inkml:trace>
  <inkml:trace contextRef="#ctx0" brushRef="#br0" timeOffset="206714.8433">1738 12618 652 0,'-4'-5'140'16,"1"2"0"-16,4 7-111 0,4 5-16 15,5 4-7-15,2 4-3 0,4 7-1 0,2 2 1 16,2 3 0-16,1 1 0 0,3 1 1 16,0-1-1-16,1 0 0 0,-1-2-2 15,-2 0-7-15,0-2-7 0,-3-2-12 16,0-3-3-16,-4-5-117 0,-4-6-112 16,2-3-273-16</inkml:trace>
  <inkml:trace contextRef="#ctx0" brushRef="#br0" timeOffset="206924.1232">2241 12528 617 0,'1'-1'135'0,"-2"4"3"16,-2 8-99-16,0 7-17 0,-3 7-7 16,-3 9-2-16,-3 7 0 0,-5 3 0 15,-6 4-2-15,-3 3-2 0,-2 3-2 16,-1-2-1-16,-3-4-1 0,5 1-1 15,4-1-1-15,3-3-2 0,7-5-8 0,3-5-8 16,8-5-10-16,4-5-16 0,1-8-110 16,6-9-115-16,2-5-279 0</inkml:trace>
  <inkml:trace contextRef="#ctx0" brushRef="#br0" timeOffset="207184.7046">2536 12657 648 0,'-25'5'144'16,"-4"3"3"-16,0 5-109 0,2 4-9 16,2 3 0-16,2 5 0 0,4 1-3 15,1 4-2-15,3 3-2 0,7 2-4 16,1 0-4-16,5-1-4 0,2 0-4 15,2-1-2-15,3-6-2 0,4-2-2 0,3-7-7 16,4-2-9-16,2-2-13 0,3-5-10 16,2-5-20-16,4-4-111 0,-1-2-123 15,0-3-283-15</inkml:trace>
  <inkml:trace contextRef="#ctx0" brushRef="#br0" timeOffset="207513.6931">2644 12856 697 0,'-9'-7'149'15,"5"6"1"-15,5 2-119 0,4 1-18 16,1 1-7-16,3 3-4 0,1-1-2 16,3 3 1-16,2-2-1 0,-3 1 0 15,2 1 1-15,0-2-1 0,-4-1 0 16,1 1 0-16,-1 2-1 0,-4 1-1 15,-1 2-1-15,-3 1-1 0,-4 1 0 0,-2 2 0 16,-3-1 1-16,-3 0 0 0,-1 2 2 16,-1-4 2-16,0 1 3 0,1-1 2 15,1 1 2-15,2-3 0 0,3 2 0 16,1-4 1-16,4 1-3 0,3-1-1 16,0 0-2-16,6-2-1 0,1-1-1 15,3-3-4-15,4-4-9 0,1-2-7 16,1-3-14-16,4-4-17 0,-1-3-106 0,-2-6-115 15,-2 1-270-15</inkml:trace>
  <inkml:trace contextRef="#ctx0" brushRef="#br0" timeOffset="207744.8682">2895 12554 649 0,'3'-7'139'0,"0"5"0"0,2 4-110 16,2 5-17-16,3 5-8 0,2 6-2 0,3 4-1 15,-2 7 0-15,1 4 0 0,3 2 1 16,-2 0 0-16,-3-1 2 0,-2 1 2 16,-1-1 1-16,-4 2 2 0,-4-2 0 15,-4 0-1-15,-6 1 0 0,-7-1-1 16,-3-1-3-16,-3 1-1 0,0-4-3 16,-1-3-7-16,5-3-8 0,5-5-10 15,4-4-18-15,6-9-107 0,3-7-115 16,9-7-275-16</inkml:trace>
  <inkml:trace contextRef="#ctx0" brushRef="#br0" timeOffset="207919.6782">3279 12928 655 0,'-1'0'150'0,"2"0"-1"15,-1-2-99-15,2 2-27 0,1 2-10 16,1-1-6-16,2 0-6 0,0 2-5 15,0-1-6-15,1 1-5 0,2 0-10 0,-1-2-18 16,1 0-107-16,-2 1-114 0,0 0-272 16</inkml:trace>
  <inkml:trace contextRef="#ctx0" brushRef="#br0" timeOffset="208069.8954">3287 13098 622 0,'-3'1'147'0,"2"1"2"15,1 0-87-15,2-2-32 0,4 0-11 16,0 1-6-16,3-2-6 0,3 1-5 16,4-2-8-16,1 0-10 0,0-3-17 15,-1 2-117-15,1-4-122 0,2 5-301 16</inkml:trace>
  <inkml:trace contextRef="#ctx0" brushRef="#br0" timeOffset="208519.8883">3965 12783 591 0,'-9'-6'149'0,"3"1"2"16,4 3-85-16,2 2-23 0,5 0-13 16,6 6-9-16,3 2-7 0,8 5-8 15,5 1 0-15,3 2-1 0,3 1 0 16,3 3-1-16,-2-1-1 0,3 5-1 16,-5-3 0-16,2 2-1 0,-3-1 0 15,-1-1-4-15,-2-1-12 0,-3-2-8 16,-3-2-13-16,-4 0-12 0,-5-6-110 15,-2-1-116-15,0-1-268 0</inkml:trace>
  <inkml:trace contextRef="#ctx0" brushRef="#br0" timeOffset="208714.9025">4477 12760 591 0,'-11'0'142'0,"-4"8"2"15,-6 5-74-15,-5 6-39 0,-4 4-10 16,-10 5-5-16,-1 4-4 0,-5 4-3 16,-2 0-3-16,1 1-1 0,5 1-2 0,6-2-3 15,12-1-11-15,5-3-13 0,11-5 20 16,8-2-146-16,8-3-124 0,10-9-312 16</inkml:trace>
  <inkml:trace contextRef="#ctx0" brushRef="#br0" timeOffset="208996.5058">5129 12716 476 0,'-16'-8'129'0,"-3"3"7"15,-2 5-39-15,-5 5-44 0,1 6-11 16,-2 4-6-16,-2 4-6 0,-4 3-3 0,-1 4-2 16,-2 0 0-16,1 1-3 0,2 6-1 15,2 1-2-15,8 3-3 0,6 1-4 16,7-1-5-16,8 4-4 0,5-2-6 16,9-4-10-16,5-1-13 0,6-4-10 15,5-3-17-15,6-5-116 0,0-9-124 16,5-5-289-16</inkml:trace>
  <inkml:trace contextRef="#ctx0" brushRef="#br0" timeOffset="209440.0803">5203 12916 655 0,'-7'0'154'0,"2"-3"1"16,5 2-100-16,2 0-26 0,6 1-8 15,3 0-7-15,3 0-9 0,4 0-3 16,3 0 0-16,4 1 0 0,0 0-1 15,1-1 1-15,0 2 0 0,-1-2 0 16,-1 1-1-16,-5 0 0 0,-3 1 0 0,-4-1 0 16,-5 1 0-16,-3 4 0 0,-3 1 0 15,-6 4 1-15,-4 1 0 0,-5 3 0 16,-4 1-1-16,-4 1 1 0,-1 1-2 16,0-1 1-16,1-1-1 0,1 0 1 15,6-3-1-15,2 1 1 0,6-1 0 16,5-1 0-16,2-4 0 0,5 1 0 15,4-3 1-15,4 0 0 0,6-5-1 16,3-4-1-16,2-1-6 0,4-2-11 0,2-3-7 16,-1-2-11-16,1 0-18 0,-5-2-109 15,-2-2-117-15,1-1-273 0</inkml:trace>
  <inkml:trace contextRef="#ctx0" brushRef="#br0" timeOffset="209666.1744">5626 12623 613 0,'4'-6'139'16,"3"2"0"-16,2 4-83 0,3 6-41 15,3 5-8-15,1 6-1 0,2 4-1 16,0 2 1-16,1 2 2 0,-4 1 2 16,1 2 3-16,0-2 1 0,-1 1-1 15,-2-2 0-15,-1 2-1 0,-3 5-3 16,-5-1-4-16,-5 2-1 0,-7-1-4 15,-5 2-8-15,-3 2-10 0,-3 2-13 16,-4-4-98-16,1-3-28 0,3-2-105 16,1-7-219-16</inkml:trace>
  <inkml:trace contextRef="#ctx0" brushRef="#br0" timeOffset="210309.6902">6385 12566 597 0,'-6'-3'129'0,"2"3"1"0,1 9-101 16,1 4-15-16,-1 7-6 0,5 9-2 0,-4 3-2 16,2 6 2-16,0 3 2 0,0-1 2 15,0 3 4-15,0 0 3 0,0-2 2 16,2 1 1-16,1-2-1 0,2 1-2 16,1-3-1-16,3 0-3 0,5-6-3 15,0 1-1-15,3-4-2 0,2-3 0 16,-6-9-2-16,9 1 0 0,-1-4-2 15,1-3 0-15,0-6-1 0,0-1-1 0,-2-3-5 16,5 2-8-16,-6-6-12 0,0-2-11 16,-4-1-17-16,-3 0-109 0,0-3-120 15,-1 0-277-15</inkml:trace>
  <inkml:trace contextRef="#ctx0" brushRef="#br0" timeOffset="210511.9575">6388 12561 613 0,'-6'-10'151'0,"7"0"0"16,7 1-31-16,5 2-102 0,6 1-16 15,5 0-8-15,4 1-8 0,3 1-6 16,5-2-19-16,-1-1-113 0,4-1-117 15,7 1-285-15</inkml:trace>
  <inkml:trace contextRef="#ctx0" brushRef="#br0" timeOffset="211196.6982">7632 12557 449 0,'4'-19'126'0,"-1"2"5"0,0 3-10 16,-1 2-80-16,-2 4-14 0,0 6-6 15,0 7-7-15,-2 5-5 0,1 6-4 16,-1 6-2-16,1 6-1 0,1 6-2 16,1 5-6-16,1-1-7 0,1 0-15 0,-2-2-96 15,4-3-13-15,-1-4-90 0,-1-2-186 16</inkml:trace>
  <inkml:trace contextRef="#ctx0" brushRef="#br0" timeOffset="211431.0993">7383 12898 614 0,'-8'-3'147'0,"3"0"2"16,5 1-92-16,4 0-18 0,5 2-9 16,7 0-5-16,7 2-7 0,7-1-4 15,4-1-1-15,6 0-3 0,2-1-3 16,3-4-3-16,2-1-1 0,0 1-1 15,0-1-2-15,1-4-6 0,-5 4-11 16,-2 1-9-16,-1 1-9 0,0 1-19 16,-6 1-108-16,-6-1-118 0,-6 4-271 15</inkml:trace>
  <inkml:trace contextRef="#ctx0" brushRef="#br0" timeOffset="211841.5835">7635 13171 557 0,'-9'0'140'0,"-1"-3"6"16,2-1-67-16,0-1-27 0,3-2-11 16,-1 1-3-16,10 1-4 0,-4-3-6 15,3 1-7-15,1-1-4 0,4 3-5 16,2 0-4-16,2 2-3 0,2 2-2 15,3 1 0-15,1 3-2 0,0 1 1 16,-2 1-2-16,3 1 1 0,-4 3 0 16,-1 3-1-16,-1 1 0 0,-6 3 0 0,-1 1 1 15,-7 3-1-15,-5 0 0 0,-3 3 0 16,-4-2 1-16,-4 1-1 0,-2-1 0 16,-3-3 0-16,1-1 0 0,2-3 0 15,1-2 0-15,1-3 1 0,2-2-1 16,5-3 0-16,2-2 1 0,3-2-1 15,1 2 0-15,4-1 0 0,4 0-1 16,2 1 1-16,2-1 0 0,4 0 0 16,2 0 0-16,4-1 0 0,3-2 0 15,-2-1-1-15,3 1-7 0,2-4-13 0,-1 2-13 16,3 3-18-16,-1-1-119 0,-2-1-128 16,2 4-306-16</inkml:trace>
  <inkml:trace contextRef="#ctx0" brushRef="#br0" timeOffset="212151.0305">8436 12892 568 0,'3'-5'163'0,"2"3"2"16,-3-1 2-16,5 2-122 0,-2-1-15 16,4 2-10-16,-1 2-7 0,3 0-7 15,1 1-2-15,2 1-2 0,3-2-3 16,2 2-10-16,5-1-17 0,1-2-18 15,3-1-123-15,-2-1-133 0,5 2-323 16</inkml:trace>
  <inkml:trace contextRef="#ctx0" brushRef="#br0" timeOffset="212776.712">9151 12541 423 0,'-6'-7'119'0,"-1"0"6"0,3-4-40 15,-3 1-31-15,7-1-10 0,2 1-8 16,3-2-8-16,3 4-8 0,1-1-6 16,4 1-2-16,2 2-4 0,1-1-1 15,2 3-2-15,-2 3-1 0,0 1-1 16,-1 1-1-16,-3 2-1 0,3 3 0 15,-5 1 0-15,-2 2 0 0,-1 1 0 16,-3 3-1-16,-2 2 1 0,-2 3 0 16,-3 0-1-16,-5 5 1 0,-2 0 0 15,-2 3 1-15,-2-1 3 0,1 3 3 16,-3-2 2-16,3-3 1 0,0-2 0 0,2-1 0 16,5-3 0-16,1-4-4 0,3-1-2 15,7-2-3-15,2-2 0 0,5-2-1 16,5 0-6-16,3-5-9 0,2-1-10 15,1-1-18-15,1-3-113 0,3-3-120 16,-4-3-293-16</inkml:trace>
  <inkml:trace contextRef="#ctx0" brushRef="#br0" timeOffset="213027.8122">9185 12994 662 0,'-5'4'144'0,"2"-1"1"0,5-2-113 16,4 2-14-16,4-2-4 0,6 0-4 16,4-1-4-16,3-1 0 0,2-5-1 15,6-2-2-15,2-1-1 0,8-1-1 16,0 1-4-16,2 1-7 0,3 1-7 15,1 3-17-15,-1 2-116 0,-6 2-119 16,-6 0-295-16</inkml:trace>
  <inkml:trace contextRef="#ctx0" brushRef="#br0" timeOffset="213635.0983">9382 13048 608 0,'-2'-7'136'0,"-4"6"2"0,3-2-94 0,0 2-26 15,1 0-7-15,2-1-3 0,0 2-3 16,0 0-2-16,0 0 0 0,0 0 1 16,0 2 1-16,0-2 0 0,0 1 0 15,0-1 1-15,0 1-2 0,0-1 1 16,2 0-2-16,-2 0-1 0,0 2-1 15,-2-4 2-15,2 2 3 0,0 0 5 16,0 0 3-16,0 0 4 0,0-1 2 16,2 0 2-16,1-1 0 0,-1 1-3 15,3-3-2-15,3 3-4 0,2-3-3 0,3 0-2 16,2 2-1-16,3 0-2 0,3 0 0 16,0 2-2-16,0-3-1 0,0 4-1 15,0 1 0-15,-2 0-1 0,-1 0 0 16,-5 1 0-16,0 1 1 0,-4 2-2 15,-2-1 1-15,-5 1 1 0,-4 3-1 16,-5 2 1-16,-5-2-1 0,-4 5 1 16,-5 1 0-16,-2 3-1 0,2 0 1 0,-2-2-1 15,2 0 0-15,3-1 0 0,6-3 0 16,3 0 0-16,6-3-1 16,2-1 0-16,5 4 0 0,5-2-1 0,-2 1-1 15,2 0-1-15,5-1-3 0,0-3-1 16,0 4-3-16,-1-6-1 0,0 0-1 15,1 0 0-15,-4 1 2 0,-3-2 1 16,1 1 4-16,-5-3 1 0,0 2 3 16,1 0 0-16,-3 0 1 0,-1 0 1 15,-1 0-2-15,0 1 1 0,-4 2-1 16,2 1-1-16,-4 0 1 0,1 2 0 0,-3 0-1 16,0 3 2-16,-1 1-1 0,-2-1-4 15,-1 1-7-15,0-1-6 0,-1 3-7 16,1-2-14-16,1-1-117 0,2-1-117 15,2-3-285-15</inkml:trace>
  <inkml:trace contextRef="#ctx0" brushRef="#br0" timeOffset="214257.8883">10126 12706 444 0,'-6'-4'129'16,"1"0"6"-16,0 0-3 0,2 5-80 0,0-4-6 15,0 3-3-15,-2-3-6 0,4 4-6 16,1-1-5-16,0 2-4 0,3 0-5 16,3 0-3-16,1 1-5 0,8 4-2 15,0-2-1-15,5-1-1 0,-2-2-1 16,4 5-1-16,3-1-2 0,0 2 0 15,-3-1 0-15,-1-1-1 0,-3 3 0 16,2 2 0-16,-6-3 1 0,-4 0-2 16,0 1 1-16,-5 0 0 0,-2-1-1 0,-3 1 1 15,-3 4-1-15,-2 0 0 0,-5 0 1 16,0 1-1-16,-4 2 1 0,-2 2 0 16,3 2 0-16,-6-2 0 0,-2-1 0 15,0-2 0-15,1-1-1 0,2-1 1 16,2-1 0-16,0-4 0 0,5-1 0 15,4 0 0-15,4-2 1 0,1 2 0 16,4-3 0-16,1-2 1 0,4 1 1 16,4-3-1-16,2 1 1 0,3-2-1 15,4 1 0-15,1-1-1 0,1-3 0 16,3 2-1-16,0 2 1 0,0-1-1 16,1 1-1-16,-2 1-6 0,-2-1-8 15,1 2-13-15,-2-1-9 0,-2-1-15 0,-1 3-8 16,-3-1-107-16,-3-3-111 0,0 5-256 15</inkml:trace>
  <inkml:trace contextRef="#ctx0" brushRef="#br0" timeOffset="214517.919">10689 12648 715 0,'-2'-9'155'0,"4"2"1"0,1 3-122 0,1 2-17 16,6 2-9-16,1 1-4 0,5 2-3 15,-1 1-2-15,3-2-10 0,0 1-9 16,2 0-13-16,-2-3-48 0,-1-3-75 15,-2-2-112-15,4-3-251 0</inkml:trace>
  <inkml:trace contextRef="#ctx0" brushRef="#br0" timeOffset="214642.9928">10974 12483 634 0,'1'2'142'0,"1"4"0"0,-4 3-92 0,2 3-36 16,0 5-14-16,0 1-13 0,0 3-128 15,-1 0-118-15,2-1-309 0</inkml:trace>
  <inkml:trace contextRef="#ctx0" brushRef="#br0" timeOffset="215778.756">11494 12810 592 0,'1'-9'148'15,"-1"2"4"-15,2 3-88 0,-2 4-19 16,0 6-10-16,0 3-7 0,0 3-9 0,0 5-8 16,0 3-4-16,-2 4-1 0,1 2-3 15,1-1-3-15,0 0-9 0,1 0-11 16,2-6-12-16,2 0-19 0,-1-4-108 15,1-7-120-15,2 0-280 0</inkml:trace>
  <inkml:trace contextRef="#ctx0" brushRef="#br0" timeOffset="215948.7216">11407 12899 684 0,'-6'-5'160'16,"4"-1"1"-16,4 4-107 0,3-1-22 15,4 2-10-15,7 1-9 0,2-1-8 16,6 1-3-16,4-3 0 0,3 3 0 16,6-3-2-16,2 2-9 0,-1 0-17 15,3 1-23-15,2-2-114 0,-1 1-127 16,-1 4-309-16</inkml:trace>
  <inkml:trace contextRef="#ctx0" brushRef="#br0" timeOffset="216184.4931">12369 12481 647 0,'-2'-7'147'0,"2"3"2"15,-2 4-107-15,0 3-13 0,-3 6-6 16,2 5-5-16,-4 5-8 0,0 4-2 15,2 5-2-15,0 3-1 0,4 3-3 16,2-3-6-16,1 1-11 0,4-2-12 16,0-3-18-16,4-2-110 0,-2-5-121 15,1-2-287-15</inkml:trace>
  <inkml:trace contextRef="#ctx0" brushRef="#br0" timeOffset="216420.0155">12083 12934 683 0,'8'-4'156'0,"4"2"1"16,-1-2-100-16,4 1-34 0,7 1-10 0,5-1-4 16,4 0-3-16,1 2-3 0,3-2 0 15,2 1-1-15,2-2 0 0,-2-1 1 16,2-1-1-16,-2 0 0 0,-4-1-6 15,-3 2-14-15,-2 0-11 0,-2 2-20 16,-3 1-112-16,-5 0-122 0,-3 8-293 16</inkml:trace>
  <inkml:trace contextRef="#ctx0" brushRef="#br0" timeOffset="216833.2922">12313 13142 621 0,'-12'-1'152'16,"1"-3"5"-16,4-3-94 0,3 1-18 0,6-1-8 16,5 1-5-16,4 2-6 0,4-2-8 15,4 3-5-15,2 0-3 0,1 0-1 16,0 5-3-16,-1-2-2 0,-1 1-1 15,1 2-2-15,-1 0 0 0,-3 3-1 16,0 3 0-16,-4-1 1 0,-3 2-1 16,-3 4 1-16,-10 1 0 0,-2 4 0 15,-4 4 0-15,-5 1 0 0,-8 1 0 16,-1 0 0-16,-6 0 0 0,1-2 0 0,-5 0 0 16,2-5-1-16,2-5 1 0,1 1-1 15,6-2 1-15,6-3-1 0,5 0 1 16,4-2 0-16,6-2-1 0,4 0 1 15,4-1 0-15,5-2-1 0,5-1 1 16,6 0 0-16,2-1-1 0,0 2 1 16,3-2-3-16,0 0-4 0,0 0-7 15,0 0-14-15,0 0-10 0,-1-2-18 16,-3 1-119-16,-1 1-127 0,0 1-301 16</inkml:trace>
  <inkml:trace contextRef="#ctx0" brushRef="#br0" timeOffset="217594.3007">12897 12720 588 0,'-1'-8'151'0,"1"0"3"15,2 2-65-15,3-1-42 0,3 2-14 16,2 1-7-16,4 0-7 0,2 0-4 16,1 3-4-16,3 0 1 0,0 1-1 15,2 1-1-15,3-1 0 0,-1 1-1 16,6 0-1-16,-2 1-1 0,0-1-2 16,3 2-1-16,-3 1-1 0,-3 0-2 15,-3 1 0-15,-5 1-1 0,-1 1 1 16,-6-1-1-16,-4 1 0 0,-5-1 1 0,-3 4-1 15,-2 1 0-15,-6 1 0 0,-3 1-1 16,-2 0 0-16,-6 3-1 0,-2 0-1 16,-1-1 0-16,-1 1 1 0,2-2-1 15,0 3 1-15,0-1 0 0,3-3 1 16,4-1 1-16,3 0 0 0,1-2-1 16,3 0 0-16,3 0 1 0,2-1-1 15,2-3 0-15,3 2 0 0,3-3 0 0,2 1 1 16,1-5 0-16,3 2-1 15,5-2 1-15,2 0 1 0,5-1-1 0,1 1 0 16,2-1 0-16,4 2 0 0,3-1-1 16,-5 0-4-16,-2 1-5 0,0-2-6 15,-2 2-7-15,1-2-8 0,-3 2-7 16,-6-4-11-16,4 1 87 0,-4 1-198 16,-1 1-122-16,-5-2-330 0</inkml:trace>
  <inkml:trace contextRef="#ctx0" brushRef="#br0" timeOffset="217825.0803">13542 12574 694 0,'-5'-6'148'0,"7"1"1"0,0 1-118 0,2 2-20 16,5-1-6-16,1 2-2 0,4-1-2 16,1 1-1-16,2 0-3 0,3-2-10 15,-1 1-21-15,2-2-115 0,3-2-121 16,-1 0-302-16</inkml:trace>
  <inkml:trace contextRef="#ctx0" brushRef="#br0" timeOffset="218429.639">13994 12233 578 0,'4'-8'134'0,"4"1"3"16,2 2-79-16,1 1-35 0,5 1-11 15,-2 5-3-15,2 0-3 0,-1 4-4 16,0-1 0-16,-2 4-1 0,-2-3 0 16,0 2 2-16,-3 0 1 0,-2 0 1 15,-3-1 2-15,-2 0 2 0,-4 0-1 0,0 3 1 16,-4-2-1-16,-3 3-2 0,-1-2-2 15,2 3-1-15,0 1-1 0,1-2-2 16,2-1 1-16,3 0-2 0,3 0 1 16,3 1-3-16,1-1-2 0,1-1-2 15,2 1-1-15,0-3-2 0,1 0 1 16,1 0 0-16,-1-2 1 0,1-3 3 16,-1 1 2-16,-1 0 1 0,-1-1 1 15,-2 1 0-15,0-2 1 0,-3 0-1 0,-2 5 0 16,-3-2 1-16,-1 2-1 0,-1 1 1 15,-5 3 0-15,-2 3-1 0,0 0-2 16,0-1-3-16,-3 1-6 0,0 1-13 16,-2 1-112-16,2-3-110 0,-1 1-278 15</inkml:trace>
  <inkml:trace contextRef="#ctx0" brushRef="#br0" timeOffset="219233.8058">12209 13104 553 0,'3'0'133'0,"-4"1"6"0,-1 2-81 16,0 1-10-16,0 2-6 0,-3 2-5 16,2 0-5-16,0 3-5 0,0 2-6 15,2 1-8-15,1 2-4 0,0 1-3 16,4 0-3-16,7 1-4 0,0-2-16 16,7-1-12-16,6-2-42 0,4-3-90 15,6-4-120-15,1-3-279 0</inkml:trace>
  <inkml:trace contextRef="#ctx0" brushRef="#br0" timeOffset="220827.1852">14502 12836 665 0,'-11'-4'162'0,"3"3"3"0,3 0-105 16,1-1-18-16,5 2-9 0,4 2-7 15,-1-2-10-15,7 1-5 0,0 0-5 0,8 1 0 16,2 0-1-16,3 0 0 0,0 0-6 16,2-2-12-16,2 1-20 0,-1-2-20 15,-3 0-119-15,-1-3-133 0,2 5-319 16</inkml:trace>
  <inkml:trace contextRef="#ctx0" brushRef="#br0" timeOffset="221553.8332">15526 12331 564 0,'-4'-8'137'0,"-4"0"5"0,-6 4-83 16,-1 1-11-16,-5 1-5 0,0 4-4 16,-7 2-2-16,0 3-4 0,0 2-2 15,3 3-6-15,0-1-4 0,5 3-4 16,2-1-5-16,7 1-3 0,6-1-4 16,1 0-2-16,4-4-2 0,4 0 0 15,1-2 0-15,3-4-1 0,2-5 1 16,3-3 0-16,3 0 0 0,0-6 0 0,2 1 0 15,1-3-1-15,1-2 1 16,0 2-1-16,-2 2 1 0,-3-2-1 0,1 2 0 16,-4 2-1-16,-2 2 1 0,0 5 0 15,-2 2-1-15,1 1 0 0,0 6 1 16,-1 2-1-16,0 3 1 0,0 6 0 16,-2 1 0-16,-2 1 0 0,-1 4 0 15,-1-1 0-15,-2 3 1 0,-2 2-1 16,-3-4 0-16,-2 1 1 0,0 3-1 0,-3-2 0 15,-3-3 1-15,1-2-1 0,-7 0 0 16,-3-4 1-16,-1-4-1 0,-3-2 1 16,1-3 0-16,-1-5-1 0,0-1 2 15,3-1-1-15,4-6 0 0,7 1 0 16,1-1-1-16,7 1 0 0,5-1 0 16,4 1-1-16,4-2 0 0,5 6 0 15,3 3 0-15,7 2 1 0,1-1-1 16,-2 1 1-16,1 2 0 0,2-1-1 15,0-2-5-15,-4 0-7 0,-1-1-10 0,0 2-11 16,-2-1-9-16,-4 0-12 0,1 0-7 16,-6 0-109-16,-2-3-111 0,-2 0-264 15</inkml:trace>
  <inkml:trace contextRef="#ctx0" brushRef="#br0" timeOffset="221868.767">15282 12892 552 0,'-12'0'143'0,"1"0"7"15,2 0-56-15,3-1-48 0,3 1-14 0,7 0-8 16,2 1-4-16,4-1-6 0,7 0-4 15,3 0 0-15,8 3 0 0,5-3 2 16,2 1-2-16,2-1-1 0,11 0-1 16,3 2-3-16,5-4-1 0,1 0-1 15,0-4-2-15,0-1 0 0,2 1 0 16,-6-1-1-16,-6 0-3 0,-6 0-8 16,-7 4-11-16,-4 0-7 0,-8 3-15 15,-5 0 86-15,-10 0-207 0,-7 0-130 16,-3 5-336-16</inkml:trace>
  <inkml:trace contextRef="#ctx0" brushRef="#br0" timeOffset="222359.0252">15458 13129 599 0,'9'-9'145'0,"1"0"5"0,1-2-89 16,1 3-17-16,2-2-9 0,2 3-5 16,2 1-5-16,1 1-6 0,2-1-3 15,-2 4-3-15,-3 3-3 0,1 2-2 16,-7 2-1-16,-3 1-3 0,1 4 0 16,-7-3 0-16,-2 4-1 0,-5 2 1 15,-2 0-1-15,-3 3 0 0,-3 2-1 16,-3 0 0-16,-1 3-1 0,1 0 0 0,1 0 0 15,4-3-1-15,4 2 0 16,2-3 0-16,4-2 0 0,4-1-1 0,5-1-1 16,2-4-2-16,3 1-4 0,4-3-1 15,0 1-2-15,2-2 0 0,1-1 0 16,-1 1 1-16,0-1 3 0,-5 0 3 16,-1-1 1-16,-2 0 3 0,-1 0-1 15,-3 0 1-15,-3 0 0 0,-3 1 0 16,-2 0 0-16,-3 0 0 0,-3 1 0 0,-1 0 0 15,-3 1 1-15,-2 0-1 16,-1 1 1-16,-4 1 0 0,-1 2 1 0,1-1-1 16,0 2 1-16,-2-1 0 0,4-1 0 15,1-2-2-15,0 0-1 0,2-3-5 16,1-1-7-16,1 0-8 0,1-3-7 16,2 0-11-16,2-1 0 0,3-5-120 15,4-3-113-15,4 2-273 0</inkml:trace>
  <inkml:trace contextRef="#ctx0" brushRef="#br0" timeOffset="223068.673">16281 12555 628 0,'-6'-11'162'0,"-3"-1"7"16,4 1-87-16,0 1-21 0,3-1-12 15,2 2-7-15,3 3-12 0,3 2-7 16,3-1-7-16,3 1-4 0,4 0-2 16,4 2-1-16,3 1-2 0,1 2-2 15,5-3-2-15,1 4 0 0,2-2-2 16,1 3 0-16,0 0 0 0,2 1-1 16,-2-1 1-16,0 3-1 0,-3-2 0 15,-4 1-1-15,-2 1 0 0,-4 2 0 16,-5 0-1-16,-3 3-1 0,-5-1 0 15,-7 4 0-15,-4 3-2 0,-5 2 1 0,-3 4-1 16,-7 2-1-16,-3 1 1 0,-3 2-1 16,-2 0 1-16,1 0 0 0,0-3 2 15,0-3 0-15,4-3 1 0,1-2 1 16,3-2 0-16,5-4 0 0,3 0 1 16,4-2-1-16,3-1 0 0,4 0 1 15,5-2-1-15,3 1 1 0,3-2 0 16,3-1 0-16,2-3 0 0,4 1 0 15,3-2-2-15,4-2-1 0,0 0-3 0,1 0-3 16,1 1-6-16,1-2-8 0,-1 1-10 16,-1-1-7-16,-2 1-12 0,-4 0 75 15,-4-2-192-15,-3 0-125 0,-2 3-328 16</inkml:trace>
  <inkml:trace contextRef="#ctx0" brushRef="#br0" timeOffset="223327.1711">16875 12270 563 0,'1'-15'143'15,"6"6"2"-15,0-2-30 0,2 2-90 0,2 1-11 16,7 3-5-16,1 2-2 16,3 2-3-16,1 1-5 0,2 0-7 0,2 1-10 15,-1 1-19-15,-1-1-110 0,0-2-116 16,-2-3-287-16</inkml:trace>
  <inkml:trace contextRef="#ctx0" brushRef="#br0" timeOffset="223580.8923">17423 12009 608 0,'2'-1'139'0,"-4"-2"3"0,0 3-95 0,-2 3-17 16,1 1-5-16,-3 4-2 0,0 2-2 16,-1 4-1-16,-2 3 2 0,0 2-1 15,2 2-2-15,1-1-2 0,3 3-3 16,-2-2-4-16,2-4-3 0,2 0-2 15,4-3-2-15,0-2-2 0,0-1 0 16,3-1 0-16,1-3 0 0,2-1-1 0,3-1-2 16,1-1-6-16,4-2-10 0,-1 0-11 15,1-2-11-15,1-2-20 0,1 1-108 16,-4-1-120-16,0-2-275 0</inkml:trace>
  <inkml:trace contextRef="#ctx0" brushRef="#br0" timeOffset="223752.5827">17593 12115 687 0,'-3'-4'158'0,"3"4"1"15,-2 3-109-15,1 2-21 0,-2 7-11 16,-1 3-9-16,-1 5-6 0,-1 2-1 16,0 2-2-16,-3 2-2 0,2 3-8 15,-3-2-13-15,1 0-22 0,0 0-115 16,2-1-125-16,5-2-304 0</inkml:trace>
  <inkml:trace contextRef="#ctx0" brushRef="#br0" timeOffset="224701.342">17736 11878 487 0,'-3'-9'137'0,"3"1"2"16,3 1-7-16,3 3-93 0,4 2-16 0,2 2-8 16,7 2-5-16,5 0-5 0,2 2-1 15,3 0-2-15,3-1 1 0,1-1-1 16,8 1-1-16,-6 0 1 0,1 1 1 16,-2 2 0-16,-2 1 0 0,-5 2 1 15,-1 1 0-15,-9 1 1 0,-1 2 2 16,-6 1 1-16,-3 0 1 0,-3 3 1 15,-3 4 0-15,-2 4 0 0,-2 4-1 16,1 5-2-16,-4 2-2 0,2 4-1 0,2 2-1 16,0-1-1-16,-1 2 1 0,1 1 0 15,1-3 0-15,2 4 0 0,-1 1-1 16,2 1 1-16,3 1-2 0,1 0 0 16,3-3 0-16,2-2 0 0,-1-7-1 15,3-6 1-15,-1-6-1 0,-3-7 1 16,1-5-1-16,-5-6 1 0,-4-1 1 15,-4-3 0-15,-3-2 0 0,-4-3 0 16,-4 2 0-16,-3-2 1 0,-6 3-2 0,-1-2-1 16,-6 2-7-16,-1 2-13 0,-3 3-10 15,-3 3-20-15,0 3-114 0,0 3-125 16,-2 6-295-16</inkml:trace>
  <inkml:trace contextRef="#ctx0" brushRef="#br0" timeOffset="225535.1471">18729 12375 694 0,'-9'-7'161'0,"3"4"4"0,0-1-113 15,3 1-18-15,2 2-10 0,2-1-8 16,4 2-7-16,2 0-5 0,3-1-4 15,4 0-11-15,6 1-16 0,0-2-17 16,5 2-122-16,0-1-130 0,1 1-318 0</inkml:trace>
  <inkml:trace contextRef="#ctx0" brushRef="#br0" timeOffset="225695.748">18818 12402 658 0,'-9'3'163'0,"1"-2"2"0,2 1-93 15,3 0-32-15,5 0-10 0,1 0-12 16,6 1-9-16,3-2-6 0,4-2-10 16,3 1-15-16,5-4-8 0,1 0-19 0,-2-1 53 15,4-2-170-15,-4-2-126 0,0 0-303 16</inkml:trace>
  <inkml:trace contextRef="#ctx0" brushRef="#br0" timeOffset="225899.0719">19085 12267 431 0,'4'1'111'0,"-2"-4"3"0,2 2-22 16,5 4-68-16,2-1-12 0,0 2-3 16,1 1-3-16,4 3-1 0,-1 1-3 15,1 3-1-15,0-4 1 0,0 4-1 16,-2-1 0-16,1 2 0 0,-2-2 0 16,-2 1 0-16,-1-1-1 0,-5 2 1 15,-3-1-1-15,-3 1 1 0,-3 0 0 16,-4 0 0-16,-5 4-2 0,-5 0-10 15,-7 0-105-15,-3 2-99 0,-2 0-259 16</inkml:trace>
  <inkml:trace contextRef="#ctx0" brushRef="#br0" timeOffset="226603.0597">1373 14507 634 0,'-5'-5'133'16,"5"2"-1"-16,2 2-111 0,3 0-14 15,4 1-4-15,2-1-2 0,2-1 0 0,1 1-2 16,4 0-4-16,-3-2-9 0,1 2-14 16,-1-1-106-16,-4 2-106 0,-3-1-269 15</inkml:trace>
  <inkml:trace contextRef="#ctx0" brushRef="#br0" timeOffset="226755.7011">1362 14575 599 0,'-15'9'160'15,"-1"1"6"-15,4-5-60 0,4 1-49 0,6 1-19 16,3-2-9-16,2 0-11 0,4-1-8 16,5 1-6-16,7-1-2 0,2-1-5 15,4-2-10-15,2-1-19 0,4-1-17 16,1-4-122-16,1-2-131 0,-1 1-316 15</inkml:trace>
  <inkml:trace contextRef="#ctx0" brushRef="#br0" timeOffset="226979.7898">1646 14369 627 0,'1'-4'135'15,"0"3"0"-15,4 2-103 0,2 3-21 16,2 2-7-16,1 3-3 0,1 1-1 15,1 1 1-15,1 1-1 0,0 0-1 16,0-2 1-16,-1 1-1 0,-1-2 1 16,-3 0-1-16,1 0 1 0,-3 0-1 15,-2 1 1-15,-4-1 0 0,-4 1-1 0,-3 3-2 16,-3 2-3-16,-3 2-7 0,0-2-13 16,-3 2-109-16,0 0-108 0,2-1-271 15</inkml:trace>
  <inkml:trace contextRef="#ctx0" brushRef="#br0" timeOffset="227415.7933">2344 14139 547 0,'0'-24'147'0,"-1"5"8"0,-1-1-53 16,2 4-42-16,0 5-16 0,2 4-7 15,-1 6-6-15,0 3-6 0,3 6-3 0,0 8-2 16,2 5-4-16,-2 8 0 0,1 9-1 16,2 5-2-16,-4 4-4 0,-3 4-4 15,-3 0-2-15,-1-3-1 0,-1-4-1 16,-2-1-2-16,2-6-6 0,0-6-11 15,3-6-12-15,2-4-13 0,5-4-10 16,-1-6-18-16,5-7-108 0,1-6-119 16,5-4-271-16</inkml:trace>
  <inkml:trace contextRef="#ctx0" brushRef="#br0" timeOffset="227637.7055">2709 14066 681 0,'-1'-3'150'0,"2"3"1"16,-1 3-107-16,2 5-21 0,-2 5-8 0,0 6-4 15,1 7 0-15,-1 4 3 0,-1 6-1 16,1 4 0-16,-2 1-2 0,4-2-2 16,-1 0-3-16,0-4-4 0,2-1-11 15,1-5-14-15,0-4-9 0,1-4-14 16,-1-4 5-16,1-5-125 0,-1-5-116 15,0-3-272-15</inkml:trace>
  <inkml:trace contextRef="#ctx0" brushRef="#br0" timeOffset="227802.0364">2427 14366 699 0,'-12'-6'163'0,"8"2"0"0,2 1-90 16,8 6-44-16,7-1-17 0,7 1-8 15,3 0-5-15,5-1-4 0,8 2-6 16,-1-4-10-16,5-1-8 0,0-2-20 16,0 1-115-16,-1-5-121 0,-1-3-292 15</inkml:trace>
  <inkml:trace contextRef="#ctx0" brushRef="#br0" timeOffset="228037.8449">3315 13981 635 0,'-11'-3'155'16,"-5"3"2"-16,-3 5-85 0,-6 7-31 15,-4 5-9-15,-1 7-7 0,-4 4-3 0,-3 6 1 16,3 7 3-16,4 2 3 0,7 3-2 16,2-1-3-16,5-3-3 0,8 0-3 15,6-5-6-15,6-3-7 0,6-4-7 16,2-8-6-16,7 0-8 0,8-2-14 15,8-3-11-15,4-3-14 0,3-6-18 16,1-5-113-16,2-6-126 0,0-4-288 16</inkml:trace>
  <inkml:trace contextRef="#ctx0" brushRef="#br0" timeOffset="228437.2423">3396 14309 651 0,'3'-6'152'16,"-1"0"2"-16,-1 1-97 0,3 0-25 15,4 1-12-15,4 2-7 0,1 0-6 16,2 3-3-16,4 4-2 0,0-1-1 15,3 1 0-15,0 2 0 0,-2-1 0 16,-1 1-1-16,-4-2 0 0,-2 0 0 16,-1 1 0-16,-7 0 0 0,-1-1 0 15,-6 2-1-15,-2-4 1 0,-5 6 1 0,-3 0-1 16,-6 3 1-16,-1-1-1 0,-3 1 1 16,-2 1 3-16,2 5 1 0,1-6 2 15,2 0 1-15,6-2 2 0,3 1-1 16,2-1 1-16,5-2-3 0,5 1-2 15,2-1-2-15,5-1-1 0,1-2-1 16,5 0-3-16,6-1-8 0,5-4-14 16,1-1-12-16,5-3-20 0,-2-1-111 15,4-6-125-15,1 1-289 0</inkml:trace>
  <inkml:trace contextRef="#ctx0" brushRef="#br0" timeOffset="228682.6827">3853 13965 626 0,'7'8'129'0,"0"4"1"0,2 3-117 0,3 5-8 16,0 3-1-16,1 6 1 0,0 4 6 16,0 1 11-16,0 1 6 0,1 0 7 15,-2 2 2-15,-3 1 4 0,-5 1-1 16,-4-1-8-16,-4-1-10 0,-2-1-8 15,-6-2-6-15,-1-1-8 0,0-3-11 16,1-7-13-16,4-3-11 0,4-6-15 16,1-3-52-16,8-10-70 0,0-7-112 15,6-5-239-15</inkml:trace>
  <inkml:trace contextRef="#ctx0" brushRef="#br0" timeOffset="228836.9002">4175 14422 741 0,'3'-6'170'16,"1"-1"0"-16,-1 2-122 0,1 0-18 16,4 1-10-16,-1 3-10 0,1-1-10 0,2 1-13 15,3 1-12-15,1 0-9 0,2 0-15 16,-1 1-122-16,-1-2-127 0,1 2-300 16</inkml:trace>
  <inkml:trace contextRef="#ctx0" brushRef="#br0" timeOffset="229017.6002">4164 14564 616 0,'-1'7'135'0,"1"0"1"0,1-1-99 16,2 1-22-16,2-1-6 0,1 1-3 15,3-3-2-15,2 0-1 0,0-3-4 16,5-1-6-16,1 0-19 0,1-4-112 15,0 0-112-15,4 0-288 0</inkml:trace>
  <inkml:trace contextRef="#ctx0" brushRef="#br0" timeOffset="229871.0712">4795 14523 505 0,'-10'0'124'0,"0"-1"6"15,1-1-72-15,1 1-15 0,1 1-4 16,1-1-1-16,1 1-3 0,2-2-2 15,-1 1 0-15,3 1-2 0,-1 0-4 16,1-1-5-16,1 1-5 0,1 0-5 16,1 1-4-16,2-1-3 0,1 1-2 15,5 1-1-15,0-2 1 0,4 1 0 16,3 0 0-16,-2 1 1 0,4-1 0 0,3-1 0 16,1 0 0-16,-1-1-1 0,0 1 0 15,0-3 0-15,5 0-2 0,-5 1 1 16,0-2-1-16,1 0-1 0,2 1 1 15,1 2-1-15,5 0 0 0,1-1 0 16,2 2 1-16,3 0-1 0,5 2 0 16,-1-1 0-16,2-1 0 0,-5 0 0 15,4 1 1-15,-1 1-1 0,-3-1 0 16,1 0 0-16,-2 2-1 0,1-2 1 16,3 2 0-16,-5-1-1 0,4 1 0 0,4 1 0 15,-2 0 1-15,-1-1-1 0,2-1 1 16,1-2-1-16,0 0 1 0,-2 0 0 15,-2-1 0-15,2 0 0 0,0 1 0 16,1-2 0-16,1 4 0 0,-3-1 0 16,5 0 0-16,-3 3 0 0,0-3 0 15,-3 1 0-15,-2-2 0 0,1 0 0 16,-5-3-1-16,-9-1-2 0,-1 0-5 0,-4 2-9 16,-6-1-11-16,-3 2-7 0,-6 1-9 15,-4 0-17-15,3 2-107 0,-8-2-114 16,-2 2-270-16</inkml:trace>
  <inkml:trace contextRef="#ctx0" brushRef="#br0" timeOffset="231760.2466">4939 13921 461 0,'-7'-9'125'0,"-1"-2"7"15,2-1-38-15,-1 3-39 0,1 0-7 16,0 1-5-16,3 3-5 0,-2 0-3 15,4 2-5-15,-1 2-6 0,4 2-3 16,2 2-3-16,2 2-2 0,3 3-3 16,1 2-3-16,3 3 1 0,2 2 0 15,3 2-2-15,0 0-2 0,0-2-3 16,1 1-1-16,0 1 0 0,-1 0-1 16,2 0-2-16,0-1-5 0,0-2-8 0,4 0-12 15,-2-2-11-15,-1-1-13 0,0-5 78 16,-4-5-201-16,0 1-131 0,-3-4-335 15</inkml:trace>
  <inkml:trace contextRef="#ctx0" brushRef="#br0" timeOffset="231999.2109">5413 13785 607 0,'-2'1'137'0,"0"4"3"16,-3 6-98-16,-2 3-16 0,-1 6-2 15,-2 3-1-15,-5 3 1 0,1 2-1 16,-3 2 1-16,0 1 1 0,-1 1-2 16,-2-1-1-16,1 0-4 0,0 2-4 15,1-2-3-15,1-2-4 0,0 0-2 16,4-2-3-16,1-3-2 0,6 2-6 0,-1-6-9 16,5-4-14-16,4-1-11 15,5-5-10-15,1-4-122 0,5-5-124 0,0-8-292 16</inkml:trace>
  <inkml:trace contextRef="#ctx0" brushRef="#br0" timeOffset="232308.6783">5816 13855 620 0,'-12'2'144'15,"0"0"6"-15,-2 5-99 0,-4 1-14 16,2 2-4-16,-5 3-4 0,-2 3-3 16,-1 2-2-16,-1 4-4 0,2 2-2 15,4 3-2-15,2 1-2 0,2 2-3 0,5 0-2 16,3 1-3-16,5-2-1 0,2 0-2 15,1-3-3-15,5-3-5 0,3 0-8 16,4-3-16-16,3-5-11 0,4-1-22 16,3-6-112-16,5-4-126 0,1-8-292 15</inkml:trace>
  <inkml:trace contextRef="#ctx0" brushRef="#br0" timeOffset="232693.0025">5866 13991 654 0,'-3'-1'149'16,"-1"-3"0"-16,2 1-108 0,2 1-18 16,4 2-6-16,4 0-3 0,3 1-6 15,2-1-2-15,3 1 0 0,2 1 0 0,4-1 0 16,-1-1-2-16,-1 1 0 0,1-1-1 15,-3 2-1-15,1-1-1 0,-3 0 0 16,-2 1-1-16,-3 0 0 0,-3 2-2 16,-1 0 0-16,-5 4 0 0,-2 1 0 15,-5 1 0-15,-2 3 0 0,-4-2 0 16,-2 3 1-16,-3 1 1 0,1 2 0 16,-4-2-1-16,4 2 2 0,0-1 1 15,2 2 2-15,4-2 0 0,2-2 1 0,2-2 1 16,4 0 0-16,2-3-1 0,4 0-1 15,4-2-1-15,1-2-1 0,3-1-1 16,2-3-1-16,4-2-5 0,1-3-11 16,-3-3-7-16,3-2-10 0,0-1-18 15,-3-2-110-15,0-2-117 0,-2 1-275 16</inkml:trace>
  <inkml:trace contextRef="#ctx0" brushRef="#br0" timeOffset="232914.7932">6254 13783 610 0,'10'-3'132'15,"0"4"1"-15,3 4-102 0,-1 8-20 16,3 2-5-16,0 4-2 0,-3 5 2 16,-2 0 2-16,-1 1 5 0,0 1 4 15,0 2 3-15,-1-1 2 0,-2 2 0 0,0 1-3 16,-3 0-3-16,-3 5-6 0,-6 1-6 15,-3 0-12-15,-2 5-11 0,-7 1-22 16,-4-2-115-16,-4-1-122 0,-1 0-303 16</inkml:trace>
  <inkml:trace contextRef="#ctx0" brushRef="#br0" timeOffset="233382.2474">4979 14783 659 0,'-7'-12'160'0,"2"2"8"15,2 1-101-15,-2 1-17 0,4 4-9 16,1 1-9-16,1 2-9 0,4 4-5 0,0 2-4 15,5 4-1-15,1 3 0 0,3 5 0 16,2 4 2-16,2 1-2 0,1 0-2 16,3 4-3-16,0 2-2 0,3-2-3 15,6-608-1-15,-1 1211-2 0,-1-607-2 16,3 0-2-16,0-1-4 0,-1 0-6 16,-3 0-7-16,-3-4-11 0,-1-1-11 15,-3-3-9-15,-1-3-8 0,-8-2-13 0,0-5-103 16,-2-5-113-16,-4 1-265 0</inkml:trace>
  <inkml:trace contextRef="#ctx0" brushRef="#br0" timeOffset="233599.8317">5465 14756 610 0,'-2'-11'142'0,"-2"3"4"0,-3 3-96 0,0 6-15 16,-2 3-6-16,-2 5-4 0,-7 3 0 15,-1 4 0-15,-3 3 0 0,-5-2 0 16,-3 8-2-16,1 3-2 0,-4 0-4 16,-1 3-5-16,-1 1-4 0,1 0-3 15,3 8-6-15,3-6-7 0,4-3-9 16,5-5-13-16,6 1-12 0,7-5-20 16,6-4-113-16,1-10-124 0,8-5-289 0</inkml:trace>
  <inkml:trace contextRef="#ctx0" brushRef="#br0" timeOffset="234513.8946">5829 14719 557 0,'-11'-1'142'0,"-4"3"7"0,0 2-75 16,-4 5-13-16,0 6-6 0,-3 2-5 16,1 5-4-16,1 5-6 0,-1 6-6 15,1 1-4-15,7 3-7 0,-1-1-5 16,6 2-5-16,5 0-2 0,4-4-4 16,4-4-2-16,7-1-3 0,4-4-4 15,7-5-7-15,1-3-12 0,8-6-17 0,0-6-16 16,3-4-21-16,0-6-113 15,0-3-130-15,3-1-293 0</inkml:trace>
  <inkml:trace contextRef="#ctx0" brushRef="#br0" timeOffset="234881.7822">5974 14876 691 0,'-6'-12'151'0,"5"3"1"16,2 0-110-16,4 3-25 0,3 4-11 16,0-1-3-16,2 5-2 0,1 0 0 15,0 2-1-15,3 3 1 0,-1-3 0 16,0-1 0-16,-1-1 0 0,0-1-1 16,-1 2 1-16,-1-1 0 0,-4-3 0 0,-1 5 0 15,-3 1-1-15,1 7 1 0,-6-2-1 16,0 3 0-16,-6 3 1 0,-3 2-1 15,-2 2 1-15,-3 0 3 0,0-3 3 16,-1 1 3-16,3-1 3 0,0 0 0 16,6-3 2-16,2-1-1 0,3-1-3 15,0-1-3-15,8-1-2 0,0-2-2 16,5-2-2-16,0 0 0 0,4-4 0 16,2-3-1-16,4 0-2 0,0-6-7 15,1-1-10-15,2 0-12 0,1-2-11 0,5-1-19 16,-2 1-110-16,2-2-121 0,1 2-276 15</inkml:trace>
  <inkml:trace contextRef="#ctx0" brushRef="#br0" timeOffset="235093.8942">6411 14676 636 0,'12'5'134'0,"0"7"0"15,4 5-111-15,4 6-12 0,1 6 1 16,-1 6 3-16,-2 3 2 0,-1 4 2 16,-3 3 1-16,-5 2 0 0,-2 1-3 15,-6-5-4-15,-3 3-3 0,-5-2-5 16,-3 3-17-16,-6 2-23 0,-6-4-120 16,-7 0-127-16,-4 3-319 0</inkml:trace>
  <inkml:trace contextRef="#ctx0" brushRef="#br0" timeOffset="240533.9301">7156 14477 684 0,'-4'-6'167'15,"-1"3"5"-15,2 2-106 0,0 1-21 16,2-1-12-16,2 2-9 0,2-2-11 16,2 1-6-16,3-2-4 0,1 0-3 15,3-1 1-15,2-1-5 0,2 0-10 16,1 0-15-16,1 4-14 0,-3 0-14 15,1 0-116-15,-1 4-129 0,-5 3-290 16</inkml:trace>
  <inkml:trace contextRef="#ctx0" brushRef="#br0" timeOffset="240708.4986">7170 14609 621 0,'-6'3'169'0,"1"-2"4"15,-1-1-49-15,3-1-75 0,3 2-16 16,3-2-10-16,1 1-10 0,4 0-8 0,1 0-5 16,1 0-2-16,2 0-10 0,4-1-16 15,1 1-21-15,2 1-124 0,-2 0-135 16,4 0-329-16</inkml:trace>
  <inkml:trace contextRef="#ctx0" brushRef="#br0" timeOffset="241825.7229">8121 14292 530 0,'0'-19'132'0,"-1"-4"7"0,-1 1-67 0,2-4-22 16,0-1-7-16,0 4-1 0,0-1-3 15,0 2-2-15,3 5-3 0,0 4-5 16,-3 4-4-16,4 5-4 0,-2 4-4 15,-1 3-4-15,4 6-5 0,-1 5-3 16,-1 6-2-16,4 5-1 0,-2 3-5 16,-1 5-9-16,1 6-11 0,-2-1-12 15,0 1-11-15,-3-2-17 0,1-2-114 16,-2-5-122-16,-1-4-283 0</inkml:trace>
  <inkml:trace contextRef="#ctx0" brushRef="#br0" timeOffset="242074.905">7930 14480 596 0,'-10'1'146'0,"1"0"6"0,2-1-81 16,3 0-27-16,0 2-6 0,8-1 0 15,0 0-4-15,4 1-5 0,6-1-3 16,4 0-2-16,7-1-3 0,3 0-5 15,4 0-5-15,5 0-4 0,0 0-3 16,1-1-4-16,-2-2-4 0,-3 1-10 16,-3-1-10-16,-1-1-11 0,1 0-12 15,-1 0-12-15,-1-1-96 0,-2 0-19 16,1 0-99-16,-5 3-198 0</inkml:trace>
  <inkml:trace contextRef="#ctx0" brushRef="#br0" timeOffset="242567.262">8100 14727 678 0,'-19'-3'166'0,"0"-1"6"0,3-1-103 16,2 0-20-16,8 0-8 0,1-2-9 16,5-1-9-16,4 2-7 0,5-1-5 0,4 1-4 15,3 0-1-15,3 1-2 0,4 3-1 16,0 0-1-16,1 6 0 0,-2 0-2 16,1 1 1-16,-3 3-1 0,-2 3 1 15,-2 0-1-15,-3 4 0 0,-4-2 0 16,-3 4 1-16,-2 0-1 0,-4 2 1 15,-2 2 0-15,-5 0 0 0,-2 1 0 16,-5 2 0-16,-4-1 0 0,-2 1 0 16,-4-3 0-16,-4-2 0 0,-3 0 1 15,-2-5 1-15,2-2 2 0,3-3 2 0,3-4 2 16,4-2 0-16,5-2 0 0,6-2-1 16,6-2-2-16,4-2-3 0,5 0-2 15,6 0-1-15,3-2-1 0,6 1 0 16,3 0 0-16,4 1 1 0,1 1-1 15,0 0 1-15,0 0-3 0,0 3-3 16,-3 0-7-16,0 2-10 0,-5-1-14 16,-1 0-14-16,-3 3-14 0,-1 1 59 15,-3-1-181-15,-2 1-131 0,-1 2-323 0</inkml:trace>
  <inkml:trace contextRef="#ctx0" brushRef="#br0" timeOffset="242869.8329">8812 14516 724 0,'-1'-1'177'16,"0"0"4"-16,-1 0-111 0,0 1-23 0,2 0-13 15,2 1-8-15,1 1-13 0,0 0-7 16,2-1-3-16,0 0-2 0,4 1-8 16,3-1-17-16,3 0-20 0,0 1 84 15,1-1-223-15,1 0-153 0,0 4-391 16</inkml:trace>
  <inkml:trace contextRef="#ctx0" brushRef="#br0" timeOffset="243574.7037">9499 14247 506 0,'-6'-8'128'0,"-4"-3"5"0,0-1-60 16,0-1-23-16,2 0-5 0,1-2-2 15,-1 0-3-15,4-1-3 0,4 2-3 0,4 3-4 16,4-2-4-16,2 3-6 0,5-1-4 16,0 3-5-16,4 2-4 0,0 1-2 15,2-2-3-15,1 5-1 0,0 2 0 16,0 1-1-16,2 4 0 0,-1 2 0 15,0-1 0-15,-5 2-1 0,-2 2 1 16,-3 2 0-16,-3 3-1 0,-2-1 1 16,-4 2-1-16,-4 2 0 0,-3 3 1 0,-3 0 0 15,-5 1-1-15,-4 0 1 0,-5 2 0 16,1-1 1-16,-4-3-1 0,3-2 1 16,1-2 0-16,4-2 1 0,2-3 0 15,7-2 0-15,0-4-1 0,6 1 1 16,0 0 0-16,5-1-1 0,0-2 0 15,6 0-1-15,1-1 0 0,3 0-2 16,4 0-5-16,1-2-9 0,3 1-8 16,-1 0-11-16,2-1-8 0,-3 2-11 15,0-1 29-15,-3-1-142 0,-2 0-113 16,0 1-285-16</inkml:trace>
  <inkml:trace contextRef="#ctx0" brushRef="#br0" timeOffset="243835.6121">9503 14583 675 0,'-12'5'165'15,"4"2"1"-15,2-5-92 0,6 0-31 16,5-1-12-16,5 0-5 0,2 1-8 15,4-1-7-15,6-1 0 0,3 0-3 16,7-1-2-16,1-1-3 0,2-2-3 16,3-2-5-16,2-3-8 0,0-2-8 15,-5 1-11-15,0-1-12 0,1 0-15 16,-5 2-116-16,-3 3-123 0,-4 4-291 0</inkml:trace>
  <inkml:trace contextRef="#ctx0" brushRef="#br0" timeOffset="244506.8386">9768 14701 616 0,'-10'-3'139'0,"4"0"2"16,-1 1-103-16,2-2-13 0,2 3-6 16,2-1-4-16,1 2-4 0,0 0-3 15,0 0-2-15,0 0 1 0,0 2 1 16,0-2 1-16,0 0 3 0,-2-2 1 16,2 2 2-16,0 0 1 0,-2 2 0 0,2-2 1 15,1 0 0-15,-1 1 2 0,-1-1-1 16,1 0 2-16,-2 1 1 0,6-1 3 15,-5 0 0-15,1 0 0 0,-5 2-1 16,7-4-1-16,-2 1-3 0,2 0-3 16,0-2-5-16,0 0-4 0,2-1-2 15,5 1-3-15,0-1-1 0,1 0 0 16,2-3 0-16,1 5 0 0,2-1-1 16,2 2 1-16,0 2-1 0,-2 0-1 15,-2 2-1-15,1 2-1 0,-4 0-1 0,0 1 0 16,-7-1 0-16,0-1 1 0,-3 2 0 15,-1 1 1-15,-4-1 1 0,-4 3 1 16,-1 1 0-16,-3 1 0 0,-1 1 0 16,-3 1 1-16,0 0-1 0,3 0 0 15,0-1 0-15,3 0-1 0,4 0 1 16,0-1-1-16,6 0 1 0,2-1-2 16,4 1 0-16,1-1-4 0,2 1-5 0,3-2-2 15,0 0-5-15,1-3-3 0,0 4-4 16,2-4-2-16,-3 1 0 0,1-2 2 15,-1 0 3-15,-3 0 4 0,-2 1 4 16,0-3 4-16,-4 1 4 0,1 0 4 16,-5 0 1-16,-1-1 2 0,2 1 2 15,-7 0 1-15,1 1 1 0,-2 0 1 16,-2 2 1-16,0-1 1 0,-1 2-1 16,-1 0-1-16,1 0-2 0,2 1-1 0,1-1-7 15,1 1-11-15,4 0-17 0,0 0-16 16,1-1-122-16,1-3-130 0,7-1-314 15</inkml:trace>
  <inkml:trace contextRef="#ctx0" brushRef="#br0" timeOffset="245232.1233">10319 14401 621 0,'-5'-2'149'0,"0"-2"6"15,1 0-98-15,2 0-10 0,1 0-5 16,4-1-5-16,1 1-6 0,3 1-5 16,2 0-4-16,3 0-3 0,1 0-4 15,4 1-3-15,0-2-2 0,0 2-2 16,-1-1-2-16,5 3-3 0,-2-2 0 16,5 7-2-16,-3-3 0 0,0 2-1 0,0 1 1 15,1 1-1-15,-4 2 0 0,-2-1 0 16,-6-3 0-16,-2 4 1 0,-1-1-1 15,-5 1 0-15,-3-1 1 0,-4 2-1 16,-4 1 1-16,-1 1-1 0,-7-2 1 16,-1 3-1-16,-4 1 1 0,0 0-1 15,1 3 0-15,0 1 1 0,0 1-1 16,4 0 0-16,0-1 0 0,3 0 0 0,2-3 0 16,-2 1 1-16,3-5-1 0,2-1 0 15,1-1 1-15,5 1-1 0,1-2 1 16,1-1 0-16,4 1 0 0,0-4 0 15,3 2-1-15,3-3 1 0,-1 0 0 16,7-1-1-16,0-1 1 0,3-3-1 16,1 2 0-16,3-1-1 0,2-1-2 15,2 0-5-15,1 1-4 0,0 0-8 16,-2 1-6-16,0 1-7 0,-1-3-8 16,-3 3-8-16,-3 2-11 0,0-1-111 0,-6-1-115 15,-2 1-284-15</inkml:trace>
  <inkml:trace contextRef="#ctx0" brushRef="#br0" timeOffset="245461.7863">10928 14276 796 0,'5'-13'172'16,"-1"1"1"-16,3 3-133 0,2 3-24 16,1 0-13-16,4 2-10 0,1 2-10 15,2 2-14-15,2 1-13 0,2 0 53 16,1 1-181-16,1-4-132 0,-1 0-329 0</inkml:trace>
  <inkml:trace contextRef="#ctx0" brushRef="#br0" timeOffset="245621.5195">11311 14085 749 0,'-2'-2'176'15,"1"3"2"-15,-2 0-114 0,-2 7-27 16,2 4-14-16,1 4-10 0,0-1-8 0,0 6-4 16,4 0-8-16,1 3-15 0,4-4-17 15,1 1 33-15,1 0-172 0,-2 0-142 16,2-1-353-16</inkml:trace>
  <inkml:trace contextRef="#ctx0" brushRef="#br0" timeOffset="246068.3442">11716 14388 787 0,'-5'-1'179'0,"2"2"1"0,2 5-127 16,1 3-20-16,0 4-15 0,1 4-8 15,0 2-6-15,1 2-2 0,-2 3-1 16,0 1-3-16,2 0-8 0,-1-3-13 16,1 0-16-16,0-2-12 0,3-2-6 15,-2-2-124-15,1-7-127 0,0-4-287 0</inkml:trace>
  <inkml:trace contextRef="#ctx0" brushRef="#br0" timeOffset="246249.2748">11666 14473 748 0,'-5'-9'181'0,"-2"3"1"16,6-1-114-16,2 5-23 0,6 2-15 15,0 0-11-15,4 1-10 0,2 1-6 16,4 0 0-16,4 2-2 0,4 0-2 0,1-2-8 16,4 1-17-16,3-1-20 0,2 0-22 15,1-5-116-15,-2 1-137 0,-3-1-312 16</inkml:trace>
  <inkml:trace contextRef="#ctx0" brushRef="#br0" timeOffset="246497.8031">12431 13977 631 0,'-5'-3'164'0,"4"3"4"16,-2 3-65-16,0 2-52 0,-2 6-13 16,3 3-9-16,0 3-9 0,0 6-6 15,1 5-4-15,0 2-2 0,2 3-3 16,0-1-2-16,1 2-6 0,0 3-13 0,-1-3-16 16,6-2-15-16,-2 0-36 0,4-5-95 15,-4-2-126-15,4 0-276 0</inkml:trace>
  <inkml:trace contextRef="#ctx0" brushRef="#br0" timeOffset="246761.8702">12186 14499 579 0,'-4'-2'156'16,"1"3"6"-16,5-1-25 0,4 0-89 16,7 1-9-16,5-1-6 0,7 0-6 15,4-1-5-15,4 0-7 0,3-3-4 16,0-1-3-16,0-2-3 0,2-1-2 0,-2-2-1 16,-4 1-2-16,5 0-3 15,-4-4-10-15,2 7-12 0,0 2-16 0,-2 2-14 16,-8 0-123-16,0 2-133 0,-6 0-309 15</inkml:trace>
  <inkml:trace contextRef="#ctx0" brushRef="#br0" timeOffset="247348.6773">12410 14834 583 0,'-9'1'142'0,"0"-2"8"16,-1-3-85-16,1 0-11 0,0-2-2 15,-1-1-1-15,0-2-2 0,2-2-4 16,1 1-4-16,-1-3-4 0,5 0-7 16,0-1-5-16,5 0-6 0,1 0-4 15,4 1-4-15,4 0-4 0,0 1-2 16,4 2-2-16,0 1-1 0,3 1-1 16,-3 3-1-16,-1 2 0 0,2 3 0 15,-1 3 0-15,1-1-1 0,1 5-1 0,-2 2-2 16,1 1-1-16,-3 3-1 0,-1 3-1 15,-5 2-1-15,-1 3 1 0,-4 1 1 16,-4 5 1-16,-4 0 1 0,-1 3 2 16,-7 0 0-16,-2 3 0 0,-2-3 1 15,-4 0 1-15,0-1 0 0,-1-3-1 16,-1-1 1-16,0-3 0 0,2-4 0 16,0-1 1-16,4-5 1 0,2-2 2 15,3-3 1-15,2-5 0 0,5 0 0 0,2-4 0 16,4-2 0-16,4-1-2 0,2 0 0 15,5-2-2-15,2 1-1 0,3 1 1 16,1 0-1-16,0 2 0 0,1 3 0 16,-2 1-1-16,1 1-2 0,-4 0-3 15,2 1-5-15,1-2-6 0,1-1-14 16,3-3-13-16,0 1-17 0,1-5 41 16,0 2-169-16,-2 0-135 0,0 1-332 15</inkml:trace>
  <inkml:trace contextRef="#ctx0" brushRef="#br0" timeOffset="248084.7821">12967 14344 505 0,'-7'-10'151'0,"0"2"9"0,3 0 3 16,0 0-99-16,2 1-13 0,2 1-8 15,5 1-8-15,0 1-8 0,2-1-8 16,1 2-5-16,7 2-4 0,-2-1-1 16,4 2-2-16,2 0-2 0,2 4-1 0,1 0-2 15,4 3 0-15,1-2 0 0,-1 1-2 16,-2 1 1-16,-2 3-1 0,-2 1-1 15,-4-1-1-15,-9 2 0 0,-2 0-2 16,-4 0 0-16,-1-1 0 0,-3 1 0 16,-4 0 0-16,-7 2 1 0,-3 2 1 15,-4 0 1-15,-1 2 1 0,-3 2 0 16,0-2 0-16,-1 1 0 0,5-2 0 16,4 0 0-16,1-4 1 0,4 2 1 15,0-6 1-15,5 0 0 0,3-4 0 0,5 1 1 16,-1-4 0-16,4 2-1 0,2-5 0 15,6 2-1-15,3 0-1 0,3-3 1 16,2-2-2-16,6-1-1 0,1-2-1 16,1-2-5-16,2 4-5 0,0 0-11 15,-2 2-10-15,-3 2-13 0,-5 1-15 16,0 2-118-16,-2 3-127 0,-5-2-297 16</inkml:trace>
  <inkml:trace contextRef="#ctx0" brushRef="#br0" timeOffset="248308.6436">13466 14165 753 0,'3'-7'162'0,"1"4"-1"15,4-1-129-15,1 2-19 0,6 2-11 16,0 2-11-16,2-1-17 0,2 0-18 16,1-1-117-16,2 0-127 0,0-1-306 15</inkml:trace>
  <inkml:trace contextRef="#ctx0" brushRef="#br0" timeOffset="248878.0479">13856 13850 633 0,'2'-5'146'0,"4"1"2"15,1 0-106-15,3 1-11 0,1 1-5 0,2 2-6 16,0 1-5-16,5 2-4 0,-3 1-3 15,1 1-2-15,-1 0-2 0,1 0-2 16,-1 2-1-16,-5-1 0 0,-2 1 1 16,-5-1 2-16,-6 1 3 0,-3 1 1 15,-8 1 2-15,-3-1 3 0,-2 4 2 16,-2-2-1-16,0 3-1 0,3-1-3 16,2 0-2-16,6-2-2 0,2 2-2 15,5-2-3-15,3 1 0 0,4 0-3 0,1-1-1 16,3 0-4-16,1 1-4 0,5-2-5 15,1-3-5-15,-2-1-3 0,1-2 0 16,1 0 1-16,-4-2 3 0,0 0 4 16,-3-2 5-16,-2 1 5 0,-1 1 2 15,-1-1 3-15,-2 3 0 0,-4-2 1 16,-2 4-1-16,-5 1 1 0,0 4 0 16,-4 1 0-16,-1 2 0 0,-2 2-5 15,0 1-8-15,3 2-10 0,-1-2 34 0,1 1-156 16,1-3-121-16,1 2-311 0</inkml:trace>
  <inkml:trace contextRef="#ctx0" brushRef="#br0" timeOffset="249172.0663">14122 14499 725 0,'-3'0'174'0,"3"3"2"15,5-2-100-15,1-1-39 0,4 2-14 16,2-4-10-16,1 2-6 0,3-2-12 15,4-2-10-15,0 0-9 0,4-3-13 16,1 2-13-16,3-3-127 0,0 2-129 16,1 5-310-16</inkml:trace>
  <inkml:trace contextRef="#ctx0" brushRef="#br0" timeOffset="249667.7995">14926 14131 600 0,'1'-18'143'15,"-1"-3"6"-15,5 3-96 0,-1 1-10 16,3 1-4-16,1 1-5 0,5 2-5 16,1 2-7-16,3 0-5 0,4 6-4 15,1 0-5-15,2 1-2 0,1 4-2 0,0 1-2 16,-3 3-1-16,0 4 0 0,-5 2-2 15,-3 5-1-15,0 0-1 0,-7 0-3 16,-1 2-1-16,-1-2-1 0,-5 2-1 16,-3-1 1-16,-3 1 2 0,-3-1 1 15,-3 3 2-15,-4 1 1 0,-2 0 3 16,-2-1 1-16,-1-1 3 0,1 1 3 16,4 0 1-16,-3-2 3 0,5-2 2 0,2 0-1 15,5-2-1-15,3-1-2 0,4 0-3 16,2-4-2-16,5 1-7 0,6-3-8 15,1 0-10-15,6-2-13 0,2-3-12 16,2-2-2-16,1-2-125 0,0-4-121 16,2 1-286-16</inkml:trace>
  <inkml:trace contextRef="#ctx0" brushRef="#br0" timeOffset="249938.9257">14888 14532 623 0,'-9'4'163'0,"5"1"5"0,5-3-41 16,7 0-83-16,6 0-14 0,4 0-6 15,5-1-6-15,3-2-5 0,6 0-5 16,2-3-2-16,1-1-2 0,2-1-1 15,3-1-2-15,0-1 0 0,-2-1-4 0,0-1-7 16,-2 3-11-16,0 0-12 0,-2 2-14 16,-2 0 101-16,-4 3-230 0,-2 0-139 15,-7 4-366-15</inkml:trace>
  <inkml:trace contextRef="#ctx0" brushRef="#br0" timeOffset="250398.9871">15011 14740 672 0,'-10'0'155'0,"6"-1"2"0,1-1-105 15,4 2-23-15,4 2-10 0,5-1-7 16,2 0-6-16,4 3-2 0,2-1-2 15,3-2 0-15,-2 2 1 0,0-1-2 0,0 2 1 16,-2 0 0-16,-6 0-1 0,0 1 0 16,-4 2 0-16,-2 3 0 0,-7 1 0 15,-3 0 0-15,-4 4 0 0,-2-1 0 16,-4 3 1-16,-2 0 1 0,-1-2 1 16,2 0 0-16,2 1 0 0,4-3 0 15,5 0 0-15,2-3-1 0,5 1-2 16,3-2-2-16,3-2 0 0,0-2-1 0,3 0-1 15,1-2-1-15,1-1-1 0,-1 0 0 16,0 0 0-16,-2 1 0 0,-1-1 2 16,-1 2 1-16,-2 0 0 0,-5 1 2 15,0 2-1-15,-3 0 1 0,-3 3 0 16,1 2 0-16,-5 2 0 0,-3 1 0 16,0 2 0-16,-1-2 0 0,-3 1 0 15,1 0 0-15,-7-2 0 0,4 0-7 16,1-1-7-16,2-1-11 0,1-3-12 15,4-1-71-15,4-7-52 0,3-3-108 0,4-6-228 16</inkml:trace>
  <inkml:trace contextRef="#ctx0" brushRef="#br0" timeOffset="250960.0362">15709 14245 674 0,'-10'-3'162'16,"-1"-2"8"-16,1 1-106 0,5 3-16 15,3 1-8-15,2 0-7 0,4-2-7 16,3 4-8-16,5-1-5 0,5 2-4 16,3 0-2-16,-1 1-1 0,4 0-2 15,2 3-1-15,1 1-2 0,1 0-2 16,-1 2-1-16,0 0-1 0,0 1-2 15,-1 2-1-15,-3-4 0 0,-4 2 0 0,-3-2 0 16,-5-3 2-16,-1 2 1 0,-6 1 1 16,-3 0 1-16,-3 2 1 0,-6 1-1 15,-1 2 1-15,-5 2 0 0,-5-1 0 16,-3 1 0-16,0 1 1 0,-1 0-1 16,5-3 0-16,1 1 0 0,3-1 1 15,6-2 0-15,5 0 1 0,3-2 0 16,2-2 2-16,3-2-1 0,2 0 1 15,5-5 0-15,2-2-1 0,5-2-1 0,1-1 0 16,5-2-1-16,-1-1-2 0,3-2-2 16,0 1-5-16,3 2-9 0,0-2-8 15,-2 1-10-15,-1 2-12 0,-1 0-13 16,-1-1-116-16,-6 3-124 0,-1-1-289 16</inkml:trace>
  <inkml:trace contextRef="#ctx0" brushRef="#br0" timeOffset="251190.0163">16264 14003 709 0,'6'-7'151'0,"2"0"2"0,4 3-126 0,1 1-14 15,4 2-6-15,0-1-2 0,1 1-3 16,5 1-1-16,-1-2-5 0,4 0-9 16,-1 0-11-16,1-1 1 0,1-1-130 15,-2-1-122-15,-4 4-300 0</inkml:trace>
  <inkml:trace contextRef="#ctx0" brushRef="#br0" timeOffset="251439.7165">16824 13713 682 0,'2'-3'152'0,"-1"2"3"15,-2 4-112-15,-1 1-17 0,-3 3-6 16,0 4-1-16,-2 3 1 0,-3 2 2 16,-1 2 1-16,-1 2 2 0,1 1 0 15,-1-2-1-15,3 0-3 0,3-1-5 0,0-1-3 16,3-3-4-16,3 1-3 0,2-4-3 15,3 1-4-15,4-3-3 0,2-2-7 16,2-3-10-16,3-2-12 0,3-2-13 16,2-1-12-16,-2-3-13 0,2-1-111 15,-2-3-119-15,-2 3-274 0</inkml:trace>
  <inkml:trace contextRef="#ctx0" brushRef="#br0" timeOffset="251584.5572">16955 13823 707 0,'-6'13'168'0,"-2"0"1"16,-2 6-112-16,3 5-21 0,-2 2-13 16,0 7-16-16,2 2-21 0,-1 3-19 15,3 2 52-15,0 4-188 0,2 3-139 16,-2 9-353-16</inkml:trace>
  <inkml:trace contextRef="#ctx0" brushRef="#br0" timeOffset="268161.918">17370 14364 536 0,'-14'-10'164'16,"5"4"12"-16,-1-1 2 0,1 0-101 0,2 0-10 16,1 0-8-16,0 1-10 0,5-1-12 15,-1 1-11-15,5-1-7 0,3 1-6 16,1 1-5-16,3-2-2 0,4 2-3 16,1 1-1-16,1 0-2 0,2 0-4 15,2 3-5-15,0-1-11 0,0 1-12 16,1 2-16-16,-1-1-16 0,-2 2-12 15,-2 3-65-15,-3 2-52 0,-3-4-110 16,0 5-226-16</inkml:trace>
  <inkml:trace contextRef="#ctx0" brushRef="#br0" timeOffset="268349.859">17398 14435 694 0,'-5'-1'164'0,"-1"-1"3"15,4-1-113-15,2-1-17 0,2 1-9 16,4-1-8-16,3 1-8 0,3-1-7 0,3-3-3 16,2-1-4-16,4 2-6 0,0-2-10 15,1 1-14-15,0 2-11 0,0 0-13 16,1 1-113-16,-2-1-120 0,-3 1-276 16</inkml:trace>
  <inkml:trace contextRef="#ctx0" brushRef="#br0" timeOffset="268604.8108">17675 14189 556 0,'2'-6'134'15,"4"4"4"-15,0-1-60 0,4 2-51 16,0 3-6-16,3 2-2 0,0 3-1 15,3 1-2-15,0 2-2 0,-1 3-1 16,1 0-2-16,-1 3 0 0,0 1-3 0,-1 3-1 16,-2-4-2-16,-3 3-1 0,-3-1-1 15,-4 2-1-15,-4-1 0 0,-8 1-1 16,-5-2-2-16,-6 3-13 0,-7 1-14 16,-2 0-127-16,-5 2-128 0,-2 2-323 15</inkml:trace>
  <inkml:trace contextRef="#ctx0" brushRef="#br0" timeOffset="269598.8547">969 16296 689 0,'-17'-5'172'0,"1"0"7"16,2 2-107-16,3 2-13 0,7 1-8 15,-2 0-11-15,4-2-12 0,5 2-9 16,2-1-8-16,1 0-5 0,4-1-3 0,3 0-3 16,3 1-1-16,4-1-4 0,2 2-9 15,-1-1-15-15,-1 1-13 0,1 0-14 16,-6 1-14-16,-3 2-98 0,-4-2-16 16,-6 2-100-16,-4 5-191 0</inkml:trace>
  <inkml:trace contextRef="#ctx0" brushRef="#br0" timeOffset="269749.8846">914 16393 638 0,'-6'2'159'0,"0"-2"3"0,2 0-89 15,4 0-31-15,0-4-13 0,4 3-9 16,4-2-8-16,8 3-8 0,0-5-5 16,3 0-5-16,3-1-9 0,2-2-12 15,-1 1-12-15,3 1 4 0,-7-4-128 16,-1 4-120-16,-1-2-286 0</inkml:trace>
  <inkml:trace contextRef="#ctx0" brushRef="#br0" timeOffset="269986.3634">1106 16152 619 0,'-3'-6'137'0,"2"1"-1"16,2 3-103-16,4 2-16 0,1 2-6 15,3 1-6-15,-1 5-2 0,3 0-1 16,2 5 0-16,1-1-1 0,-2 1 0 15,0-1 0-15,0 1 0 0,1-1-1 16,-1-2 1-16,0 1-2 0,-3 0 0 0,-2 2 1 16,-5-2-1-16,-3 1 1 0,-4 1-1 15,-3 1 1-15,-3 2 1 0,-4 1-1 16,0 0 1-16,-1 1-2 0,0 3-2 16,2 0-7-16,1-3-11 0,1-1-118 15,2-5-113-15,4-3-289 0</inkml:trace>
  <inkml:trace contextRef="#ctx0" brushRef="#br0" timeOffset="270329.4904">1505 16176 569 0,'0'-4'136'0,"3"3"3"0,-3 5-62 0,4 6-43 16,1 2-8-16,-2 3-4 0,0 6-1 15,-2 4-1-15,1 4-2 0,-2 1-5 16,-2 4-3-16,1 1-4 0,-1-1-2 0,4-2-5 16,1-5-12-16,1-4-12 0,2-6-18 15,3-6-114-15,3-8-122 0,1-7-297 16</inkml:trace>
  <inkml:trace contextRef="#ctx0" brushRef="#br0" timeOffset="270519.8015">1696 16056 679 0,'1'0'159'0,"-2"2"3"0,-1 6-103 15,1 4-20-15,1 7-8 0,0 6-7 0,0 4-4 16,-2 2-3-16,2 2-5 0,0 1-2 16,0-4-2-16,3 0-3 0,0-4-2 15,0-2-7-15,4-1-14 0,-2-2-15 16,2-4-13-16,-1 0 33 0,0-2-163 15,-3-6-134-15,1-3-317 0</inkml:trace>
  <inkml:trace contextRef="#ctx0" brushRef="#br0" timeOffset="270691.6648">1480 16334 750 0,'-5'-4'167'16,"4"3"2"-16,3 1-119 0,5-2-26 15,6 2-12-15,3 2-7 0,5-2-2 16,4 1-1-16,5-4-3 0,-2 3-8 16,2-2-16-16,-3 0-17 0,0 1-127 0,-4-1-134 15,0 0-329-15</inkml:trace>
  <inkml:trace contextRef="#ctx0" brushRef="#br0" timeOffset="270971.0502">2086 16032 646 0,'-15'8'161'0,"-4"2"7"16,-1 7-87-16,-3 4-28 0,-1 7-7 15,1 2-7-15,-1 2-6 0,5 2-7 16,0 2-6-16,5-4-5 0,7 4-4 16,2-6-3-16,8 4-2 0,3-6-3 0,6-1-7 15,4-1-8-15,4-5-17 0,0-7-18 16,7-2-15-16,-1-11-127 0,2-4-138 16,2-4-318-16</inkml:trace>
  <inkml:trace contextRef="#ctx0" brushRef="#br0" timeOffset="271356.9699">2210 16206 680 0,'-5'-5'154'0,"2"1"0"0,3 1-107 15,3 1-23-15,1 2-9 0,3-2-4 16,0 4-2-16,4-4-1 0,0 1 1 16,4 0 0-16,1-2 0 0,-1 0-1 15,1 1-1-15,-3 0-2 0,0 1-1 0,-1 2-3 16,-3 3 0-16,-4 2-1 0,-1 1-1 16,-2 3 1-16,-1 1 0 0,-4 2-1 15,-1 2 1-15,-2 0-1 0,-3 1 2 16,-1-2 1-16,-2 1 3 0,3 1 4 15,-3-2 2-15,2 0 4 0,0-3 1 16,4 2 2-16,0 0-2 0,4-3-2 16,-1-1-3-16,4-2-3 0,3 0-3 15,3-1-2-15,2-5-1 0,1-1-2 0,2-5-6 16,0-1-13-16,2-1-15 0,2-3-16 16,0-2-1-16,-3 1-134 0,2-2-133 15,1 4-306-15</inkml:trace>
  <inkml:trace contextRef="#ctx0" brushRef="#br0" timeOffset="271610.7726">2431 16041 687 0,'2'-8'148'0,"1"4"1"15,1 3-117-15,7 2-19 0,2 3-6 16,0 0-1-16,1 4 0 0,0 4-1 15,4 1 2-15,1 3 2 0,-2 1 2 16,0 5 1-16,2 4 1 0,2 0-2 16,-2 5-1-16,-2 1-2 0,-3 1-3 15,-2 2-1-15,-7 0-2 0,-2 2-1 0,-8 1-3 16,-4-3-5-16,-2 0-8 0,0-4-11 16,-2-3-9-16,-1-6-16 0,4-6-113 15,1-6-118-15,2-2-281 0</inkml:trace>
  <inkml:trace contextRef="#ctx0" brushRef="#br0" timeOffset="271827.7896">2932 16278 721 0,'0'-5'169'15,"2"1"1"-15,-2 1-97 0,0 2-43 16,1-1-15-16,2 1-8 0,2 2-5 16,0 1-10-16,2-1-8 0,1 0-10 15,0 3-10-15,-1-1-13 0,2 1-121 0,-5-2-123 16,1 2-295-16</inkml:trace>
  <inkml:trace contextRef="#ctx0" brushRef="#br0" timeOffset="272003.038">2900 16467 747 0,'3'-1'174'0,"-2"1"2"0,4-1-112 0,-2 1-29 16,5 1-16-16,0-2-7 0,2 3-6 16,2-1-9-16,0 2-17 0,2 0-18 15,3-1 38-15,1 0-177 0,2 0-142 16,1-3-356-16</inkml:trace>
  <inkml:trace contextRef="#ctx0" brushRef="#br0" timeOffset="280074.0971">3497 16444 455 0,'-9'-6'115'0,"0"1"5"15,3 1-57-15,0-1-19 0,2 0-10 16,-1 2-3-16,1-1-2 0,1 0-3 15,0 3 0-15,0 0-3 0,1-2 0 0,1 3-2 16,0 0-2-16,1 0-3 0,0 1-3 16,0-1-2-16,1 2-4 0,2-1-1 15,3 0-1-15,-2 1-2 0,3-1 1 16,1 0-1-16,4 1 1 0,1-1-1 16,1 0 1-16,3-2-1 0,0 0 1 15,1-2 0-15,0-2 0 0,2 1 0 16,0 0 0-16,-1 1-1 0,2 2 0 15,1 1 0-15,-3-1-1 0,4 2-1 16,0 0 1-16,4 1-1 0,-2-2-1 0,-1-2 1 16,-1 1 0-16,5 1-1 0,-4-1 1 15,0-2 0-15,-4-1 0 0,4 2 0 16,4 0 0-16,-1 1 0 0,3 0 0 16,2-1 0-16,2 2 0 0,3-1 0 15,1 0-1-15,2-3 1 0,-2-1 0 16,1 2 0-16,-3-1-1 0,-1 0 1 15,-2 3-1-15,-3 1 1 0,-2-1-1 16,0 2 1-16,1 1 0 0,0 0 1 0,2 0-1 16,1-2 1-16,4 0-1 0,-1 0 1 15,4-1-1-15,-2-3 1 0,1 0-1 16,0 2 1-16,0-1 0 0,-3-1 0 16,-1 3-1-16,-3-2 1 0,0 2-1 15,-2 0 0-15,0 2-1 0,3-1 0 16,0 1 0-16,0 0 0 0,3 2 1 0,2 0-1 15,0-2 0-15,1 0 0 0,-1-1 0 16,-1 2 1-16,1-2-1 0,0 0 0 16,-5 0 0-16,-2-2 1 0,2 4-1 15,-2-1 0-15,-1 2 0 0,3-1 1 16,-2 1-1-16,4-1-1 0,0 1 1 16,3 0 0-16,0-2 0 0,1-1 0 15,-1 0 0-15,1 0 0 0,-2 1 0 16,0-1 0-16,-2-1 0 0,-2 1 1 15,-1 0-1-15,2 0 0 0,1 1 0 16,3-1 0-16,0 0 0 0,1 0 0 0,3 0 0 16,4-1 0-16,-1-2 0 0,-2 2 0 15,0 0 0-15,0 1 0 0,-5-2 0 16,3 2 0-16,-4 2 0 0,1 0 0 16,0 1 0-16,3 1 0 0,1-2 1 15,5 1-1-15,-2 1 0 0,2-3 0 16,0 1 0-16,1-4 0 0,-1 1 0 15,-4 1 1-15,-1-3-1 0,2 3 0 0,1-1 0 16,1 1 0-16,2 0 0 0,0 1 0 16,5-1 0-16,-3 2 0 0,-1-1 0 15,-2-1 0-15,0 3 0 0,-1-2 0 16,-4 1 0-16,-1 4 0 0,2-2 0 16,3 0 1-16,-1-2-1 0,3 1 0 15,1-1 0-15,0 0 0 0,-1-2 0 16,0-2 0-16,-3 1-1 0,1 1 1 0,-3 0 0 15,-2 0 1-15,2 0-1 16,1 0 0-16,2-1 0 0,2-1 0 0,-1 1 1 16,3-1-1-16,-1-4 0 0,0 1 0 15,-3 1 0-15,-2-1 0 0,-1 0 1 16,-1 2 0-16,2 2 0 0,0 1 0 16,0-1 1-16,2 1 0 0,1 1-1 15,0-1 1-15,-2 0 0 0,-4 0-1 16,0 1 0-16,-4 0 0 0,-5 2 0 0,-3 0 0 15,0 1 0-15,-3-1 0 16,1 3-1-16,-2 0 1 0,0-2-1 0,0-1-1 16,-2 1-6-16,-5-2-11 0,-2 1-17 15,-4-3-15-15,-4-3-124 0,-7-1-133 16,-6-5-317-16</inkml:trace>
  <inkml:trace contextRef="#ctx0" brushRef="#br0" timeOffset="285342.8603">5593 16706 636 0,'-9'-2'144'16,"-3"-2"4"-16,2-1-105 0,1-1-11 16,-1 2-2-16,1-1 3 0,2 1 2 15,0 0 1-15,0 2 0 0,3 0-1 16,2 1-2-16,2 0-4 0,2-1-7 15,4 1-6-15,3 1-6 0,2-2-3 16,6-1-3-16,0 0-1 0,6-1-1 16,3 2-1-16,4-1 0 0,2-1 0 15,4 2-1-15,2-2 0 0,0 1 1 16,2-1-1-16,-3 0-1 0,-3 2 1 16,-3-1 0-16,-5 3 0 0,-6 1 0 0,-5 2-1 15,-5 2 0-15,-7 4 0 0,-3 2 0 16,-3 2 0-16,-5 4 1 0,-4 2-1 15,-6 1 1-15,-3 2 0 0,-4 4 0 16,-5 1 0-16,-3-1 1 0,0 1 0 16,-1 2 0-16,3 2 2 0,-1-3 1 15,4-2 3-15,2 3 1 0,0-5 1 16,5-1 0-16,3-5 0 0,5-5-1 0,3 0-3 16,1-5-1-16,7-3-1 0,3-2-2 15,3-3 1-15,5-3-2 0,3 2 1 16,2 1 0-16,6-3 0 0,1 1 0 15,5-2-1-15,0 1 1 0,1 0-1 16,2-1 0-16,-1-1-3 0,1 3-3 16,-1 0-6-16,-5 2-7 0,-2 0-8 15,-2 2-11-15,-5 0-13 0,-2 1-10 16,-4 2-8-16,-3-2 36 0,-2 1-150 0,-1 0-122 16,1 1-298-16</inkml:trace>
  <inkml:trace contextRef="#ctx0" brushRef="#br0" timeOffset="286090.2329">6401 16582 602 0,'3'-4'140'16,"-1"0"6"-16,-1 3-94 0,1 0-17 16,-4 2-6-16,-1 2-3 0,2 2-3 0,-5 0-2 15,0 4 0-15,0 0 0 0,-2 4 2 16,-2-1 1-16,1 3-1 0,1-2-1 16,0 0-1-16,-1 1-3 0,3-1-3 15,2 2-4-15,2-4-1 0,1 0-3 16,1-3-1-16,3 1-1 0,1-3-2 15,2-1 0-15,3-2-1 0,0 0-1 16,3-2 0-16,1 2-1 0,1-3-1 16,2-2-4-16,1 1-5 0,1-2-10 15,1 1-10-15,1-2-10 0,-1-1-10 0,-1-1-9 16,-2 0-10-16,-2-1-108 0,-2 1-112 16,-2-1-271-16</inkml:trace>
  <inkml:trace contextRef="#ctx0" brushRef="#br0" timeOffset="286266.3695">6616 16612 525 0,'0'-5'151'0,"0"0"8"0,0 2-17 15,-2 2-83-15,2 2-13 0,-2 2-7 16,2 5-8-16,-1 2-7 0,1 3-6 16,0 2-2-16,-1 5-3 0,1 4-3 15,-2 1-1-15,1 3-4 0,1 1-15 16,-2 0-22-16,2 4-19 0,0-5-128 15,2 0-139-15,-1-2-338 0</inkml:trace>
  <inkml:trace contextRef="#ctx0" brushRef="#br0" timeOffset="288768.3613">3897 15611 449 0,'4'-23'123'0,"-1"-3"5"0,-2 2-40 15,0-3-35-15,-1-2-8 0,0-1-3 16,-1 1-4-16,0 2-2 0,1 6-3 16,-1 3-1-16,-1 6-1 0,2 7-4 15,0 3-5-15,0 9-4 0,0 7-5 16,-1 6-2-16,1 5-4 0,-2 5-3 16,0 4-1-16,-1 2-2 0,1 3-2 15,-1-2-10-15,2-2-9 0,-1-2-13 16,2-3-13-16,3-1 51 0,1-4-177 0,0-7-131 15,4-6-319-15</inkml:trace>
  <inkml:trace contextRef="#ctx0" brushRef="#br0" timeOffset="289373.7311">4231 15525 575 0,'-2'0'145'16,"-3"3"4"-16,-3 2-62 0,-2 3-43 15,-4 6-11-15,-3 4-3 0,-5 6-5 16,0 5-3-16,-5 5-2 0,-4 0-3 16,0 4-2-16,0 2-3 0,0 1-2 15,1 0-3-15,3-1-3 0,5-4-1 16,2-1-2-16,2-3-2 0,2-5-6 0,6-6-7 16,1-6-8-16,3-5-12 0,1-3-10 15,5-6-2-15,5-4-123 0,-1-5-118 16,5-5-287-16</inkml:trace>
  <inkml:trace contextRef="#ctx0" brushRef="#br0" timeOffset="289892.0405">4095 15904 600 0,'-11'-1'148'15,"1"-3"7"-15,4-3-81 0,3-1-27 16,3-2-8-16,2-2-3 0,4 2-4 15,5-1-6-15,0 1-6 0,1-1-4 16,3 4-3-16,1 0-2 0,2 3-2 16,-1 0-3-16,-2 3-2 0,3 4-1 15,-2 2-1-15,-3 1 0 0,1 5-1 16,-3 2 0-16,-5 2 0 0,0 2-1 0,-3 6 0 16,-4-1 0-16,-4 0 0 0,-4 3 0 15,-4-2 0-15,-3 1 0 0,-2 2 0 16,-3-5 1-16,-4 3-1 0,0-4 1 15,1 0 0-15,2-4 1 0,-1-1 2 16,5-4-1-16,2-5 2 0,4-2 0 16,1-2 0-16,4-2 0 0,3-2-1 15,4 1-1-15,1-3-1 0,5-1 0 16,2 1-1-16,5 0-1 0,2-1 0 16,1 2 1-16,4 1-1 0,1-1-4 0,1 3-7 15,0 0-9-15,-1 1-15 0,0 3-10 16,-2 1-11-16,-1 3 109 0,-3 1-233 15,-2 1-136-15,-1-1-360 0</inkml:trace>
  <inkml:trace contextRef="#ctx0" brushRef="#br0" timeOffset="290538.8321">4562 15759 654 0,'-3'-4'165'0,"0"-1"5"0,1 0-89 0,1-1-26 15,0 4-12-15,1-2-9 0,2 0-9 16,0 1-8-16,5 3-5 0,1-1-4 15,3 1-3-15,4 1 0 0,3 2-2 16,-2-2 0-16,4 3-1 0,0-1-1 16,1-1 1-16,-1 0-2 0,-2 0 1 15,1 2-1-15,-2 1 0 0,-3-1-1 16,-2 3 0-16,-1-1 0 0,-6 4 0 0,-4-3-1 16,-2 1 0-16,-3 3 0 0,-4 1 1 15,-3-2 0-15,-3 4 1 0,-2 3 0 16,-2 2 0-16,1 2 0 0,-4-2 0 15,0 2 0-15,2 1 1 0,2-2 0 16,0-2 1-16,3-2 0 0,-1-4 1 16,5-2 0-16,3-1 0 0,2-2-1 15,1-2 1-15,3-1-1 0,2 1 1 16,4 2-1-16,3-2 1 0,0 0-1 0,3-2 0 16,5-1 0-16,0 0-1 0,0-1 0 15,2-2-1-15,-1-2-1 0,3 0-4 16,1-1-7-16,-1 2-11 0,1-1-9 15,-1-1-14-15,0 2-9 0,-1 2-15 16,-3-2-113-16,-2 1-119 0,-4 0-280 16</inkml:trace>
  <inkml:trace contextRef="#ctx0" brushRef="#br0" timeOffset="290949.6978">5054 15448 548 0,'1'-5'147'0,"0"1"4"0,-2 0-4 15,1 4-115-15,-3 1-12 0,2 5-2 16,-2 1-1-16,2 3-2 0,-3 0 2 16,0 6 1-16,0-1 3 0,0 4 2 15,0-4 0-15,1 1-1 0,1 0-2 0,2-2-4 16,1 0-5-16,3-1-3 0,2 1-3 15,0-3-3-15,0 0-1 0,3-2 0 16,-2 0-3-16,2-4-5 0,2-1-12 16,-1-3-10-16,2-2-16 0,2-1-12 15,1-4-75-15,-2-2-49 0,1-1-112 16,-1-1-224-16</inkml:trace>
  <inkml:trace contextRef="#ctx0" brushRef="#br0" timeOffset="291104.5563">5258 15482 710 0,'-2'8'161'0,"-1"1"2"0,3-1-109 15,-1 8-28-15,-1 3-12 0,2 2-7 16,-1 5-11-16,-1 2-16 0,-1 3-13 16,-1 6-72-16,1-5-58 0,-3 2-117 0,0 1-249 15</inkml:trace>
  <inkml:trace contextRef="#ctx0" brushRef="#br0" timeOffset="292859.9465">5559 15909 739 0,'-4'-2'182'0,"1"0"4"15,-2-2-114-15,0 3-20 0,4 1-12 16,1 1-10-16,1 1-10 0,1-2-7 16,4 0-3-16,0 0-2 0,5-2 0 15,2 0-1-15,3-2 0 0,2 0-3 16,1 0-2-16,4 1-12 0,1 1-23 16,-1 2-24-16,-3-1 13 0,-2 2-154 15,-2-2-148-15,-3-2-345 0</inkml:trace>
  <inkml:trace contextRef="#ctx0" brushRef="#br0" timeOffset="293500.7565">6196 15754 602 0,'-11'-13'139'15,"1"0"6"-15,1-3-98 0,7 0-10 0,1 1-2 16,3-2-3-16,4 0-3 0,1 2-3 15,2 2-5-15,4 1-5 0,2 2-2 16,1 3-4-16,1 4-3 0,0 1-2 16,0 1-3-16,0 2 0 0,1 3-1 15,-2 3 0-15,-4 3 0 0,0 3 0 16,-2 2 1-16,-2 2-1 0,-4 0 0 16,-1 2 1-16,-6 2-1 0,-1 0 0 15,-5-1 0-15,-3-1 0 0,-4 5 1 0,-6-1 0 16,1 1 3-16,0-1 4 0,-3-1 4 15,4-2 3-15,-1-2 2 0,5-2 2 16,3-2 0-16,-1-4-3 0,5-4-3 16,5 1-4-16,1-3-4 0,3-2-1 15,3-1-3-15,4-2-1 0,2 1 0 16,3 0-1-16,5 0-2 0,3 0-5 16,2-2-10-16,2 2-12 0,-1-2-18 15,1 2-14-15,1 2-26 0,-3-2-104 0,-3 2-122 16,-4 6-276-16</inkml:trace>
  <inkml:trace contextRef="#ctx0" brushRef="#br0" timeOffset="293802.6837">6633 15720 728 0,'0'-4'177'0,"2"4"3"0,-4 3-101 16,1 3-32-16,-2 6-15 0,-2 1-11 15,-4 4-7-15,-2 5-3 0,-3 4-2 0,-3 4-1 16,-3 0-2-16,-2 2 0 0,-3 2-2 15,0 1-4-15,0-2-10 0,4-5-15 16,-2 0-21-16,8-3-20 0,4-3-124 16,4-3-140-16,5 0-324 0</inkml:trace>
  <inkml:trace contextRef="#ctx0" brushRef="#br0" timeOffset="294311.7764">6784 15874 743 0,'-6'-13'161'0,"6"0"0"0,3 4-128 0,3 1-17 16,3 3-6-16,1 2-2 0,0 4-3 15,2 2-3-15,-2 4 1 0,-1 0-1 16,0 2 1-16,-1 2-1 0,0-1 1 16,-3 2 1-16,-1 0-1 0,-2 0 0 15,-2 1 0-15,-2 0 0 0,-2 0-1 16,-1 1 0-16,0 1-1 0,1-2 0 0,0-2 0 15,1 1-2-15,2-1 0 0,2-1-1 16,1-2 0-16,2 0-1 0,1-3-1 16,2 2-2-16,0-4-1 0,2 3-1 15,-1-4-1-15,2 1 0 0,-1 1-2 16,0 0 0-16,-2 0 2 0,2 0 2 16,-2 0 2-16,1-1 1 0,-4 1 2 15,0 0 2-15,-3 1 3 0,-2 1 1 16,-4 0 3-16,-3 3 1 0,-2 2 2 15,-3 3 0-15,-2-1 0 0,-1 0-2 0,-1 2-2 16,4-2-8-16,0-3-10 0,3-1-15 16,2-3-13-16,2 0-124 0,3-2-128 15,3-5-310-15</inkml:trace>
  <inkml:trace contextRef="#ctx0" brushRef="#br0" timeOffset="294869.1288">7141 15725 728 0,'-7'-4'177'15,"-2"0"4"-15,6 2-109 0,-3-1-24 16,5 0-15-16,4 3-9 0,-2 0-9 16,5 0-6-16,3 0-4 0,4 2-2 15,1-1-1-15,3 0 0 0,1-1 0 16,1 2 0-16,3-1-1 0,1 0-1 0,-1 2 1 15,2-2-1-15,-1 0-1 0,-1 2 0 16,0 1-2-16,-4-3 0 0,-3 3-1 16,-4 1-1-16,-3 3 0 0,-2 1 1 15,-3 1 0-15,-3 0 2 0,-3 2 0 16,-3 1 2-16,-1 1-1 0,-2 3 1 16,-1 1 1-16,-6 3 0 0,-1 3 0 15,1-4 0-15,-3 2 2 0,1-1 1 16,-4-2 1-16,3-3 1 0,2 2 0 0,2-5 1 15,2 3 0-15,3-4 0 0,2-2-1 16,5-1 0-16,0 2-1 0,4-6-1 16,1 0-1-16,4-1-1 0,2-1 0 15,2-2-1-15,2-1-1 0,3 1 0 16,1-1-4-16,5-1-5 0,1-2-9 16,1 2-12-16,-1-3-20 0,2 2-10 15,0-2-51-15,-2 0-78 0,-2 0-119 16,-2 1-260-16</inkml:trace>
  <inkml:trace contextRef="#ctx0" brushRef="#br0" timeOffset="296453.6623">7618 15453 676 0,'-1'-9'157'0,"2"1"4"0,1 2-108 0,4 2-18 16,0 0-9-16,1 1-7 0,4 1-6 15,2 4-5-15,0 2-2 0,0 1-3 16,0 1-1-16,2 0 0 0,-3 2-1 16,-3-3-1-16,2 2 0 0,-2-1 0 15,-1 2 0-15,-5-1 0 0,-1 1 0 16,-4-1 1-16,1 5-1 0,-6-4 1 15,-2 2-1-15,-5-3 2 0,5 3-1 0,0 0-1 16,2-1 1-16,3-1-1 0,1-2 0 16,1 1-1-16,7 0-1 0,-2-1-2 15,3-2-5-15,0 0-2 0,4-2-3 16,0 2-5-16,3-1-3 0,1-1-1 16,-1 0 0-16,3 2 4 0,-2-2 2 15,-1 1 4-15,-1-1 4 0,-4 0 5 16,0 0 4-16,-2 1 1 0,-2-2 4 15,-1 2 2-15,-3-1 4 0,-3 4 2 16,-2-1 2-16,-4 1 1 0,-5 2-1 0,-1 0-2 16,-4 0-3-16,3 0-7 0,0 0-13 15,1 1-15-15,3-1-131 0,2-1-129 16,5 0-325-16</inkml:trace>
  <inkml:trace contextRef="#ctx0" brushRef="#br0" timeOffset="297686.9491">8084 15887 678 0,'9'-21'166'0,"-5"4"8"0,-1 3-107 16,0 6-13-16,0 4-8 0,-2 1-10 15,1 3-8-15,1 4-9 0,1 3-5 16,-2 3-5-16,0 6-1 0,-1 2-3 15,-1 3-2-15,0 1-4 0,1 5-11 16,-2-1-14-16,1 0-13 0,0-3-14 0,1 0-16 16,1-4-118-16,-1-3-128 0,1-4-289 15</inkml:trace>
  <inkml:trace contextRef="#ctx0" brushRef="#br0" timeOffset="297866.8115">8038 16016 637 0,'-15'-6'184'0,"5"1"6"16,0 1-16-16,3 1-109 0,5 1-20 0,5-1-13 16,4 3-12-16,7-1-10 0,6-1-4 15,4-2-4-15,1 0-1 0,4-1-3 16,1 0-10-16,3 0-15 0,-4-2-23 16,1 1-22-16,-3 0-123 0,2-4-144 15,-3 3-329-15</inkml:trace>
  <inkml:trace contextRef="#ctx0" brushRef="#br0" timeOffset="298145.0122">8776 15542 823 0,'-5'-2'185'15,"-1"0"-1"-15,3 5-132 0,3 3-26 16,0 5-13-16,2 3-5 0,1 6-6 16,-1 3-1-16,1 0-1 0,-1 1 0 15,1 4-5-15,-2-2-12 0,2 0-12 16,-1-4-16-16,1 3-16 0,0-1-124 15,0-2-135-15,1-8-311 0</inkml:trace>
  <inkml:trace contextRef="#ctx0" brushRef="#br0" timeOffset="298563.7588">9047 15742 664 0,'5'-6'166'0,"-4"-1"6"0,-1 6-102 16,-3 2-17-16,-2 4-10 0,-2 3-9 16,-3 4-9-16,-5 5-7 0,-1 5-4 15,-4 5-1-15,-3 2-2 0,-2 1-1 16,0 6-2-16,-1-1-3 0,1 0-1 15,0-2-2-15,2-2-2 0,3-2-1 16,4-3-7-16,3-6-12 0,4-2-12 0,5-5-18 16,5-4-14-16,4-6-123 0,2-5-134 15,5-4-307-15</inkml:trace>
  <inkml:trace contextRef="#ctx0" brushRef="#br0" timeOffset="298984.7855">9041 15999 736 0,'-4'-6'188'16,"3"-3"2"-16,1 1-85 0,1-1-50 16,3 0-19-16,1 2-14 0,2-1-7 15,2 0-6-15,1 3-3 0,2 1 0 16,3 3-1-16,-1 1-1 0,0 0-2 15,2 3 1-15,-1 2-2 0,0 3 1 16,-2 1-2-16,-1 0 0 0,-2 4 0 0,-1 1 0 16,-6-1 0-16,-1 4 0 0,-2 0-1 15,-3 0 1-15,-5 3-1 0,-4-2 1 16,-4 2-1-16,1 3 1 0,-7-2 0 16,-2-1 0-16,1-6 1 0,1 2 1 15,1-3 0-15,5-4 1 0,4-2 1 16,3-5 1-16,2 1 0 0,4 1-1 15,1-4 1-15,2 0-2 0,3 1 0 16,2-2-1-16,2 1-1 0,5-1 0 16,0 1-1-16,3 2 1 0,1-4-1 0,2 2 0 15,-2 0 0-15,0 0-2 0,0 2-2 16,-1-2-5-16,0 1-11 0,0 3-19 16,-2-2-23-16,-1 3 3 0,-2-1-143 15,2 0-144-15,3 0-334 0</inkml:trace>
  <inkml:trace contextRef="#ctx0" brushRef="#br0" timeOffset="304023.5025">9331 15725 615 0,'-6'-6'147'0,"-1"2"5"16,-1-2-93-16,3 0-15 0,4 1-6 16,0-2-2-16,1-1-2 0,2 0-5 15,2-1-3-15,2 0-2 0,1 1-3 16,2 0-3-16,1 2-4 0,4 2-3 0,0 0-3 16,3 3-3-16,3 1-1 0,2 0-2 15,4 1-1-15,0 2-1 0,2-2 1 16,0 2-1-16,1 1 0 0,-1-3 1 15,-1 1-1-15,-6 4 0 0,0-1 0 16,-5 0 0-16,-4 2 0 0,-3-2 0 16,-6 3-1-16,-2-3 1 0,-3 0 0 15,-6-1 0-15,-1 4 0 0,-3 1 0 16,-4 3 0-16,-3 0 0 0,-1 2 1 16,0 0-1-16,1 2 1 0,-5-2 0 0,3 1 1 15,1-3 0-15,2-1 0 0,0 1 1 16,3 0 0-16,1-2 1 0,0-1 0 15,5-1-1-15,2 0 1 0,1-1-1 16,2-3-1-16,2-3 0 0,2 1-1 16,2 1-1-16,2 0 0 0,2-3 1 15,3 5-1-15,3-1 0 0,1 4 1 16,5-4-1-16,0-2 1 0,5 3-1 0,1-1 1 16,2-2-3-16,0-4-1 15,2 2-4-15,-2-1-3 0,1 1-7 0,-2-4-10 16,1 3-13-16,-2 1-10 0,-5-4-16 15,1 4-117-15,-3 4-129 0,1-3-301 16</inkml:trace>
  <inkml:trace contextRef="#ctx0" brushRef="#br0" timeOffset="308988.3161">10192 15854 665 0,'2'0'178'0,"-1"0"11"0,-1-1-88 0,-1 2-25 15,1-1-11-15,1-1-12 0,-1 2-11 16,2-2-13-16,1 1-9 0,2-1-4 16,4-2-4-16,0-1-2 0,2 0-2 15,3-1-1-15,0 0-3 0,-1 0-4 16,1-1-10-16,-1 3-15 0,3 1-21 16,-1 0-25-16,1-1 11 0,-1 0-152 15,1-1-146-15,0 3-334 0</inkml:trace>
  <inkml:trace contextRef="#ctx0" brushRef="#br0" timeOffset="309716.1239">10919 15597 558 0,'-7'-3'135'0,"-1"-1"5"0,2 1-78 0,-1-3-16 16,2 2-6-16,1-1-3 0,0-1-3 15,3 0-2-15,1-1-3 0,2 0-3 16,3 1-4-16,1-2-4 0,2 0-3 16,3 1-3-16,0-1-4 0,3 3-1 15,-1 1-3-15,2 0-2 0,0 3-1 16,3 1 0-16,-2 3 0 0,0-1 0 15,2 5 0-15,-1 1-1 0,0 0 1 0,-1 1 0 16,-4 1-1-16,1 1 1 0,-3 0 0 16,-3 1 0-16,-3 0 0 0,-3 0 1 15,-4 3-1-15,-1 0 1 0,-8 0-1 16,-3 1 1-16,-3-2 0 0,-3 2-1 16,0-2 1-16,0 2 1 0,0-3 2 15,4 0 1-15,2-1 1 0,2 0 1 16,5-2-1-16,1-3 0 0,2-3-1 15,4 1-2-15,4-2-3 0,1-1-1 0,4-1 0 16,2 2 0-16,2-2 1 0,6-1-2 16,-2 0-2-16,6 2-8 0,-1-1-9 15,2-1-12-15,-1 1-14 0,-1-1-10 16,-3 2-18-16,1-1-109 0,-7-1-119 16,-1 1-275-16</inkml:trace>
  <inkml:trace contextRef="#ctx0" brushRef="#br0" timeOffset="309988.3648">10903 15947 662 0,'-12'3'161'16,"2"-2"6"-16,4 2-96 0,0-2-26 0,2 2-9 15,4-1-4-15,3 2-6 0,2-1-3 16,3 1-4-16,5-2 0 0,2 0-1 16,5-1-1-16,6-4-3 0,0 1-3 15,7-2-4-15,2 0-3 0,1-3-3 16,-1 2-7-16,3-3-8 0,-3 2-13 16,0-1-18-16,-1 1-11 0,-3-1-20 15,-4 3-114-15,-1 0-125 0,-5 2-288 0</inkml:trace>
  <inkml:trace contextRef="#ctx0" brushRef="#br0" timeOffset="310518.7972">11048 16083 587 0,'-3'-1'158'0,"-5"-2"7"0,4 2-35 16,-1-2-76-16,3 1-12 0,2 0-7 16,1 1-6-16,3-2-6 0,2 1-3 15,2 0-3-15,4 2-3 0,2 2-1 16,2-1-2-16,1 0-1 0,2 2-2 0,-4 0-3 15,1 1-2-15,-4-2-1 0,-3 2-1 16,-4 1-1-16,-1 2 1 0,-4 1 0 16,-2 1-1-16,1 0 1 0,-2 1-1 15,-2 1 1-15,1 1 0 0,-3-1-1 16,3 1 0-16,1-1-1 0,1-5 1 16,-1 3-2-16,6-1-2 0,-1-1-2 15,2-2-2-15,0 0-3 0,0 0-2 16,1-1-3-16,1 0-1 0,-2-1-1 0,2-5 1 15,3 5 0-15,-2-2 1 0,2 1 2 16,0 2 3-16,-1-2 2 0,-1 1 2 16,-3 2 2-16,-1 0 3 0,-3 2 0 15,-6-2 3-15,0 4 2 0,-3-1 3 16,-1 1 2-16,0 0 1 0,-2 0 0 16,0 1 0-16,2 0 0 0,-5-2-3 15,-1 0-3-15,1 2-4 0,-4-2-7 16,0-1-14-16,-4-1-13 0,6-3-22 15,-2-2-115-15,4-1-128 0,4-5-303 0</inkml:trace>
  <inkml:trace contextRef="#ctx0" brushRef="#br0" timeOffset="311831.9924">9349 16429 454 0,'-6'-1'136'0,"1"1"5"15,-1-1 7-15,1-1-91 0,0 2-11 0,1-1-7 16,1 1-4-16,-2 0-2 15,2 0-1-15,1 1-3 0,1-1-1 0,1 3-2 16,-1-2-2-16,2 1-1 0,0 0-3 16,1 1-3-16,3 2-3 0,-1 0-1 15,3 1-2-15,1 0-2 0,1 2-1 16,1-2-2-16,4 1-1 0,-1-2 0 16,3-1-2-16,0 1 1 0,3-1-1 15,1-1 0-15,2 1 0 0,-1-2 0 16,1 1 0-16,0 0-1 0,1-2 0 15,1 0-1-15,0-1 0 0,-2 2-1 0,1-1 1 16,1 0-1-16,0-1 0 0,-2-1 0 16,0 0 0-16,-1 2 1 0,-2-4-1 15,0 2 0-15,3 0 0 0,-5-3 0 16,2 2 1-16,0 0-1 0,2-2 0 16,-1 3 0-16,3-1 0 0,-1 1 0 15,1 1 0-15,2-1 0 0,0 2 0 16,-2 2 0-16,0-2 0 0,-1 0 0 0,1 2 0 15,0-2 1-15,-1 2-1 0,1-1 0 16,-1 0 0-16,1 3 0 0,-1-3 0 16,-1 1 0-16,0 2 0 0,-3-3 0 15,1-1 0-15,0 2 0 0,-2-3 0 16,0 0 0-16,1-2 0 0,0 0 0 16,-1 0 0-16,3 2 0 0,2 3 0 15,-4-3 0-15,5 1 0 0,-1-1 0 16,2 3 0-16,-2-1 0 0,-3 0 1 15,-1-4-1-15,0 4 0 0,-1-1 0 16,0 0 0-16,-3 2 0 0,3-2 0 0,0 2 0 16,1-3 0-16,1 0 0 0,-1 0 0 15,-1 0 0-15,1 0 0 0,-1 0 0 16,-2-3 0-16,2 2 0 0,0 1 0 16,-1-1 0-16,-1 1 0 0,1 1 0 15,-2-2 0-15,0 3 0 0,2-2 0 16,-1 2 0-16,-2 2 0 0,1-3 0 15,0 0 0-15,2 3 0 0,-1-1 0 16,0-1 0-16,0 0 1 0,1-4-1 0,0 2 0 16,-1-1 0-16,-1 0 0 0,-1-2 0 15,0 0 0-15,-1 1 0 0,0 1 0 16,1 1 0-16,-1-2 0 0,1 2 0 16,2-1 0-16,0 2 0 0,-2-1 0 15,3 0 0-15,-1 2 0 0,-1-1 0 16,0-1 0-16,-1 1 0 0,1 0 0 0,-1 1 0 15,-3-1 0-15,2 0 0 16,-3-5 0-16,1 4 0 0,2 0 0 16,-3-1 0-16,2 1 0 0,-1-1 0 0,0-2 0 15,2 5 0-15,-2-5 0 0,-1-1 0 16,1-3 0-16,4 4 1 0,-3 0-1 16,2 0 0-16,0-1 0 0,0 6 0 15,0-2 0-15,0 2 0 0,-2-2 0 16,-1 0 0-16,1 4 0 0,-2-2 0 15,-1-2 0-15,0-2 0 0,-2 2 0 16,-1 0 0-16,0 0 0 0,-1-1 0 0,1 1-3 16,-2 0-6-16,0 4-12 0,0-4-16 15,-1 1-21-15,0-1-25 0,-2 1-116 16,-2 1-138-16,-2 3-309 0</inkml:trace>
  <inkml:trace contextRef="#ctx0" brushRef="#br0" timeOffset="330497.6594">14378 16039 567 0,'-16'-10'156'16,"-2"3"10"-16,0 4-35 0,2-2-63 16,6 0-12-16,1 1-6 0,4 1-10 15,1 3-7-15,5 0-10 0,2-3-7 0,2 3-4 16,5 3-5-16,6-4-3 0,4-1-1 16,5-1 0-16,4-1-1 0,7 0 0 15,3-4 0-15,3-1-1 0,-1 1-1 16,-1-1 0-16,0 1 1 0,-6 1-1 15,-3 2 0-15,-7 1 0 0,-3 3 0 16,-5 1-1-16,-5 4 0 0,-3 2-1 16,-4 3 0-16,-1 1-1 0,-6 4 1 15,-3 2 0-15,-6 2 0 0,-1 3 1 0,-6 1 0 16,-3 4 1-16,-6 6 0 0,-5-2 0 16,-5 1 0-16,-1 2 0 0,0-2 1 15,1-2-1-15,3-4 0 0,6-6 2 16,7-3 0-16,7-3 0 0,4-5-1 15,8-3 1-15,2-2-1 0,4-2 0 16,3-2-1-16,4-2 0 0,5-1 0 16,6-1 0-16,4 1 0 0,1-3 0 15,7 1 1-15,1-1-2 0,0 2-2 0,-2 2-4 16,-2 1-7-16,-4 2-12 0,-4 1-11 16,-2 3-14-16,-4 4-8 0,-5 2-15 15,-3 3-64-15,-3 2-39 0,-4 1-96 16,-1 2-205-16</inkml:trace>
  <inkml:trace contextRef="#ctx0" brushRef="#br0" timeOffset="330815.8321">14121 15769 632 0,'-6'-7'145'0,"-1"1"0"16,3 8-102-16,3 3-16 0,1 7-7 16,1 7-4-16,3 6-1 0,1 9-2 15,0 5 3-15,-1 6 0 0,-1 4 1 16,1 6-2-16,-3-1-2 0,-1 2-2 15,0-1-3-15,0 0-2 0,0 0-3 16,1 1-1-16,1-5-1 0,-1-2-6 16,1-3-11-16,2-1-13 0,2-9-20 0,1-4-118 15,4-13-128-15,3-3-307 0</inkml:trace>
  <inkml:trace contextRef="#ctx0" brushRef="#br0" timeOffset="331226.9707">15083 15771 635 0,'-14'-19'145'0,"-1"4"4"0,1 3-102 0,3 0-17 16,2 8-7-16,4 0-2 0,0 4-3 16,1 3-3-16,-1 6 0 0,1 3 1 15,4 5 2-15,0 4 1 0,0 9-1 16,0 4-1-16,4 2-2 0,5 4-3 15,-3 1-2-15,2 4-2 0,-1 2-2 16,-1 0 1-16,1-1 0 0,-2-1-1 16,-1-1 0-16,-1 0-1 0,1-1-1 0,1-5-1 15,-3-3-2-15,0-1-6 0,1-4-12 16,0-4-12-16,-1-5-18 0,-1-5-21 16,2-6-115-16,0-3-131 0,-2-6-298 15</inkml:trace>
  <inkml:trace contextRef="#ctx0" brushRef="#br0" timeOffset="331713.0103">15282 16024 640 0,'-3'-4'152'0,"-3"-1"6"16,2 3-98-16,1 0-19 0,1 0-9 16,4 3-6-16,-2-1-6 0,4 1-7 15,-1-1-5-15,4 2-3 0,2-1-1 16,6 1-2-16,0 1 1 0,3 0 0 15,-1 1-1-15,3 2-1 0,2-1 0 16,-1 1-1-16,-1-1 1 0,2 0-1 16,-1-1 1-16,-1-1-1 0,3-1 0 15,-4-1 0-15,0 2 0 0,-4 0 0 0,-3-2-1 16,-2 2 0-16,-1-1 0 0,-6 0 0 16,-3 0 1-16,-1 1 0 0,-2-2 0 15,-5 3 1-15,-1 1 0 0,-2 0 0 16,-3 3-1-16,-2 3 1 0,0-1 0 15,-2 5-1-15,0 0 0 0,-1 4 1 16,0 0-1-16,1-2 1 0,3 3-1 16,0-2 0-16,1-2-6 0,5-3-8 0,3-3-12 15,2-1-9-15,2 0-13 0,4-3 13 16,0-2-133-16,3-3-115 0,2 0-277 16</inkml:trace>
  <inkml:trace contextRef="#ctx0" brushRef="#br0" timeOffset="332212.8299">16038 15988 521 0,'-3'-7'125'0,"-1"3"4"0,1-1-77 16,-3 1-12-16,0-1-2 0,-2 2-1 15,0-1-1-15,-2 3-1 0,1-2-2 16,-3 1-1-16,3 0-3 0,-4 2-3 16,1 4-3-16,0 4-2 0,0 1-1 15,1 4-3-15,0 7-2 0,2 1-2 16,4 2-2-16,0 1-3 0,7-2-2 0,3 0-2 16,6-1-1-16,1-1-2 0,3-3 0 15,4-3-1-15,0-2 1 0,2-4 0 16,-1-4-1-16,2-3 1 0,-1-9 0 15,1-3-1-15,-3-5 1 0,2-4 0 16,-5-2 0-16,-3-3 0 0,-2 0 0 16,-9 2 0-16,-4-1 1 0,-8 1-1 15,-5 3-1-15,-1 2-8 0,-2 2-19 0,-2 6-21 16,-2 3-137-16,1 9-145 16,0 4-360-16</inkml:trace>
  <inkml:trace contextRef="#ctx0" brushRef="#br0" timeOffset="345758.0275">17891 15017 468 0,'-10'-11'124'16,"4"1"7"-16,-3-2-48 0,0 3-27 16,0 1-6-16,3 0-4 0,-3-2-4 15,5 3-3-15,0 0-4 0,3 1-4 0,2 0-5 16,2-1-5-16,2 1-3 0,6 2-4 16,1-4-4-16,1-1-2 0,3 2-3 15,2-2-1-15,1 1-1 0,0-1-2 16,1 3 0-16,-1 0 0 0,-1 4-1 15,0 0 0-15,-1 2 1 0,-1 3-1 16,-4 0 0-16,0 3 1 0,-3 3 0 16,-2 4 0-16,-1 3 0 0,-4 1 0 15,-1 3 0-15,1 3 0 0,-2-2-1 16,-2 3-1-16,-1-5-4 0,0 2-8 0,2 3-8 16,-1-3-7-16,-1 0-10 0,2-3-10 15,0-1-8-15,3-2-7 0,-3-3-100 16,-1-5-104-16,-2-2-254 0</inkml:trace>
  <inkml:trace contextRef="#ctx0" brushRef="#br0" timeOffset="346008.8531">17918 14980 563 0,'-4'0'134'0,"2"0"4"15,-3 4-84-15,1 0-15 0,1 4-9 0,0 0-9 16,0 2-4-16,0 3-4 0,0 2-3 16,0 3-4-16,-1 0-3 0,4 1-4 15,0-2-9-15,0 1-11 0,0-1-16 16,7-3-110-16,-2-3-117 0,7-5-283 15</inkml:trace>
  <inkml:trace contextRef="#ctx0" brushRef="#br0" timeOffset="346356.1708">18324 14970 599 0,'-10'2'145'16,"-2"4"6"-16,0 0-88 0,0 3-15 15,3 2-5-15,2 2-3 0,0 0-3 16,2 3-7-16,3 1-5 0,2 0-4 15,2-2-6-15,3 1-4 0,0-3-4 16,3-1-2-16,1-3-1 0,1-4-1 16,2-2-1-16,-2-5-1 0,2-1 1 15,0-7-2-15,-3-3-3 0,-2-2-7 0,-1-5-12 16,-1-1-12-16,-5-1-12 16,-3-2-13-16,-2 2-11 0,-4 0-106 0,-3 0-111 15,-2-4-257-15</inkml:trace>
  <inkml:trace contextRef="#ctx0" brushRef="#br0" timeOffset="346522.2116">18259 14680 530 0,'6'6'113'0,"4"3"0"0,2 3-98 0,4 1-21 16,2 0-103-16,3-1-97 0,-3 1-243 16</inkml:trace>
  <inkml:trace contextRef="#ctx0" brushRef="#br0" timeOffset="346709.2564">18513 14821 593 0,'0'14'133'0,"0"3"3"0,-1 0-98 0,2 7-13 15,-1 1-6-15,2 1-4 0,1 0-4 16,1 1-2-16,2 3-2 0,2 0-2 16,2-1-1-16,0 0-2 0,4 0-1 15,0-2 0-15,-1 2 0 0,-1-4 0 16,0 2-2-16,-3-1-1 0,-2-1 2 15,-8 0 0-15,-6-2 1 0,-5 0 0 16,-3-3-1-16,-7-5 3 0,-4-1-1 16,3-2-2-16,-2-8-5 0,4-7-5 0,3-7-7 15,5-5-10-15,5-4 2 16,3-6-119-16,2-2-109 0,9 0-270 16</inkml:trace>
  <inkml:trace contextRef="#ctx0" brushRef="#br0" timeOffset="347337.8594">18713 15031 736 0,'-8'7'174'0,"0"1"3"16,-1 5-118-16,1 4-14 0,-1 1-7 16,5 0-9-16,0 1-8 0,4-2-6 15,0 0-3-15,2-4-4 0,3-6-4 16,-1 1-2-16,3-3-1 0,1-2-1 15,-2-4-1-15,0-4-3 0,-2-5-3 16,-1-1-4-16,-3-6-4 0,-1-4-6 16,-1-3-8-16,2-1-6 0,0 2-5 15,2-1-3-15,1 2 1 0,4 5 0 16,0 3 5-16,1 5 5 0,2 3 6 0,-1 4 6 16,1 2 6-16,1 5 4 0,-1 3 4 15,0 1 5-15,1 0 5 0,-2 2 7 16,0-1 4-16,0 2 5 0,1-2 3 15,-2 1 4-15,-1-3 0 0,4 3-1 16,1 1-2-16,3 0-2 0,1-3-2 16,2-1-3-16,0-2-3 0,5-3-1 15,-3-7-1-15,2-4-2 0,0-3 0 16,-4-3-2-16,-1-1-3 0,-1-1-1 16,-4-1-3-16,-1 3-3 0,-6-2-4 15,-4 3-8-15,-1-1-7 0,-3 1-8 0,-3 1-4 16,0 1-4-16,-3 1-2 0,0 1-1 15,2 2 2-15,1 1 4 0,0 2 4 16,3 1 2-16,2 3 2 0,2 3 5 16,2-2 5-16,3 4 4 0,-2 2 5 15,3-2 4-15,2 2 4 0,2 0 1 16,1 1 0-16,1 0 1 0,0 0 1 16,2-2 0-16,1 4 0 0,-1-3 0 0,3 3 3 15,-4-3 2-15,0 3 4 0,-1-1 2 16,0 1 3-16,-2-1 2 0,-2 2 2 15,-5 2-1-15,-4 1-1 0,-1 2 0 16,-5 0-2-16,-5-1-1 0,-4 0-2 16,-2-1-1-16,-4-1-1 0,0-2-3 15,0-4-6-15,3 0-13 0,4-2-13 16,2 0 65-16,4 1-193 0,6-3-130 16,5 0-343-16</inkml:trace>
  <inkml:trace contextRef="#ctx0" brushRef="#br0" timeOffset="347561.9576">19677 14910 710 0,'-13'-2'162'16,"-2"5"0"-16,1 2-104 0,3 1-37 15,2 0-22-15,2 4-21 0,1 2-19 16,2 0-121-16,1 2-127 0,1 2-308 16</inkml:trace>
  <inkml:trace contextRef="#ctx0" brushRef="#br0" timeOffset="347711.3813">19636 15192 724 0,'-1'1'179'15,"-3"2"5"-15,0-2-113 0,1 0-20 16,0-2-14-16,3 1-15 0,-1 0-23 16,1-1-27-16,0-2-27 0,1 1-129 15,2-4-143-15,3 3-345 0</inkml:trace>
  <inkml:trace contextRef="#ctx0" brushRef="#br0" timeOffset="348182.3741">20184 14873 607 0,'2'-16'158'0,"-2"1"10"0,0 4-80 16,1 4-21-16,1 4-10 0,-2 0-9 16,0 5-7-16,1 0-6 0,1 5-8 15,-2 3-4-15,0 3-2 0,-2 2-3 16,-1 4 0-16,0 6-4 0,-3-1-2 16,1-1-3-16,-1 1-1 0,1-3-2 15,2-3-1-15,3-4-2 0,1-2-1 0,4-2-1 16,3-2-1-16,2-3 0 0,5-2-2 15,2 0-5-15,2-5-7 0,5-2-10 16,0-2-12-16,1-1-17 0,0-3-16 16,-3 1-19-16,2 0-111 0,-2-2-127 15,-6-1-291-15</inkml:trace>
  <inkml:trace contextRef="#ctx0" brushRef="#br0" timeOffset="348376.3094">20539 14826 613 0,'-11'8'173'0,"4"0"5"0,-2 6-7 15,0 3-117-15,6 5-16 0,-4 1-10 16,4 4-7-16,0 2-7 0,-3 3-4 0,5 2-3 16,0-2-6-16,0-1-9 0,1-2-20 15,1-2-23-15,0-2-137 0,6-5-147 16,-1-5-362-16</inkml:trace>
  <inkml:trace contextRef="#ctx0" brushRef="#br0" timeOffset="349797.0903">21736 14803 650 0,'-6'1'164'15,"-3"3"11"-15,-1 5-95 0,-1 3-13 16,-1 5-8-16,2 4-6 0,-2 2-9 16,3 3-10-16,2 3-11 0,4-4-6 0,0 0-6 15,4-4-3-15,5-3-3 0,2-4-1 16,1-3-3-16,2-6 0 0,0-1-1 15,3-4-2-15,1-3-1 0,0-607-2 16,-4 1206-3-16,0-607-3 0,-1-3-1 16,-4-2 0-16,0-1 0 0,-5-2 1 15,-3-2 2-15,-4 0 3 0,0-1 2 16,-4 2 1-16,-1 2 2 0,1 2 0 0,-2 3 0 16,5 3 1-16,1 1 0 0,0 2 1 15,5 2-1-15,-1 1 1 0,4-1-1 16,0-1 0-16,4 1 1 0,2 1-1 15,-1-1 0-15,4 0 0 0,-1 0 0 16,0 1 0-16,2 0 0 0,-1 0 0 16,0 0 0-16,-2 0 0 0,0 1 0 15,-2-1 0-15,2 2 0 0,0 1 0 16,-2-1 0-16,1 2-1 0,-2-1 1 16,-2 2-1-16,2-1 0 0,-4 3 0 0,0-2 0 15,-1 2 0-15,0-1 1 0,1 2 0 16,0-1 0-16,1 3 0 0,2 1 0 15,3 1 1-15,1 0-1 0,6-1 1 16,-1 1-1-16,3 1 0 0,1-1 0 16,3-2 0-16,0-1-1 0,1-1-1 15,0-3-1-15,0 0-1 0,0-3 0 16,-6-4 0-16,2 3 1 0,-5-1 0 0,-4 0 1 16,-3 1 3-16,-2 0 1 0,-5 3 0 15,-2 6 0-15,-6 0 0 0,-4 3 0 16,-2 4 0-16,-4 4-1 0,0 3 0 15,0 4-1-15,2-1 1 0,4 1 0 16,3-2-1-16,5 1 1 0,7-2-1 16,2-3 1-16,2-1-1 0,6 0-1 15,3-1-1-15,3-3 0 0,2-1-1 16,-1-4-1-16,3-3 0 0,1-5-3 0,-1-4-1 16,-3-4-1-16,-3-2-1 0,1-2-1 15,-3-1 0-15,-2 0 1 0,-3 2 3 16,0 2 2-16,-3 3 3 0,-1 1 4 15,-4 1 3-15,-1 1 2 0,-3 0 1 16,0 5 0-16,-2 0 2 0,2 4 1 16,0 0-1-16,-1 2-2 0,3 1-1 15,2 3 0-15,0-2-1 0,2 1-3 16,3-2-1-16,0-3-1 0,3 0-1 0,1-5 0 16,1-4 1-16,2-3-1 0,-4-3 1 15,1-3 0-15,0-2 0 0,-2-1 1 16,-3 1 0-16,-3-1 0 0,-3 2-1 15,-2 0-3-15,-7 3-7 0,-1-1-18 16,-4 5-20-16,-1 5-26 0,0 2-113 16,1 8-136-16,2 4-308 0</inkml:trace>
  <inkml:trace contextRef="#ctx0" brushRef="#br0" timeOffset="350378.7162">23084 14948 626 0,'-5'-11'155'0,"0"3"8"16,-1 2-94-16,4 2-16 0,1 3-8 15,0 1-7-15,2 4-6 0,1-1-8 16,2 5-7-16,3 1-6 0,2 1-2 16,2-1 0-16,2-1-3 0,2-2-2 15,2-1-1-15,0-1-2 0,-1-1 0 16,-1-3-2-16,-3 0-3 0,1-1-5 16,-4-2-7-16,-1-1-10 0,0-1-14 15,-2 0-9-15,-2-2-16 0,1 0-112 0,-4-2-122 16,-2-2-280-16</inkml:trace>
  <inkml:trace contextRef="#ctx0" brushRef="#br0" timeOffset="350588.0439">23041 14259 646 0,'-11'16'147'0,"0"7"3"0,2 10-100 16,2 7-19-16,6 14-7 0,1 6-4 15,4 9-1-15,0 8-3 0,5 2-3 16,-1-1-2-16,-1 2-4 0,0-3-1 16,0 0-2-16,-2-8-2 0,-3-6-1 15,-2-4-6-15,0-6-9 0,1-4-15 16,2-9-18-16,2-8-118 0,-1-8-126 16,3-8-304-16</inkml:trace>
  <inkml:trace contextRef="#ctx0" brushRef="#br0" timeOffset="350913.2084">23436 14830 620 0,'-2'-5'148'15,"0"0"4"-15,2 3-87 0,1 4-21 16,2 4-6-16,1 2-3 0,-1 4-2 16,5 2-3-16,-4 3-3 0,3 1-3 15,-1-1-4-15,1 0-4 0,0-1-3 16,-3-3-4-16,2-2-2 0,-2-2-3 16,2-3-1-16,-1-2-2 0,2-3 0 0,2-4 0 15,2-5-1-15,3-3-2 0,1-3-5 16,-1-4-7-16,0 1-9 0,1 1-11 15,-1 4-12-15,-2 3-12 0,-1 6-14 16,-2 5-106-16,-3 7-115 0,-2-3-270 16</inkml:trace>
  <inkml:trace contextRef="#ctx0" brushRef="#br0" timeOffset="351310.007">23851 14830 553 0,'-3'-18'137'0,"-1"2"6"0,-2 7-85 16,1 5-13-16,0 7-7 0,0 4-6 15,1 5-8-15,1 7-8 0,0 1-6 16,4 4-4-16,4 2-2 0,-1-1-1 16,1-2-2-16,2-2 1 0,0-4-1 15,2-2 0-15,2-5 0 0,-2-3 0 0,0-3 0 16,3-4 0-16,-1-4-1 0,-2-4 1 15,-2-4-1-15,-1-5 1 0,-3-5-1 16,-5-6 1-16,-1-2-1 0,-5-4 1 16,-4-1-1-16,-7-3 1 0,-7-2-1 15,-6-3-2-15,-5-2-1 0,-6 2-1 16,3 1 5-16,0 3 7 0,1 4 9 16,6 3 6-16,5 8 5 0,9 5 1 15,4 4 2-15,6 0-5 0,5 3-8 0,5 1-9 16,8-1-5-16,5-1-3 0,7-1-1 15,10 0-2-15,7 0-5 0,7 0-11 16,4 2-13-16,3 3-13 0,2 5-15 16,1 3-70-16,-5 5-51 0,1 3-108 15,-3 8-222-15</inkml:trace>
  <inkml:trace contextRef="#ctx0" brushRef="#br0" timeOffset="351804.2377">24315 14790 668 0,'-24'10'153'15,"1"-1"2"-15,5-2-113 0,2-1-15 16,6-2-7-16,5 0-6 0,3 0-6 16,2 0-5-16,4-2-4 0,3 4 0 15,0-2 0-15,1 0 0 0,2 1 1 0,-1 0 2 16,-2 3 1-16,1 0 4 0,-1 2 4 15,-2 3 2-15,0 0 2 0,-2 3 2 16,-2 0-1-16,0-2-2 0,0-1-3 16,2-1-3-16,0-4-8 0,1-3-8 15,1-2-11-15,1-5-12 0,4-6-10 16,-1-5-9-16,1-5-9 0,1-6-6 16,-4-7-23-16,2-4-36 0,-3-4-18 15,0-4 12-15,0 1 69 0,-1 1 33 0,2 5 25 16,-1 4 43-16,2 7 49 0,-2 7 37 15,2 10 2-15,0 8-58 0,-1 6-21 16,0 8-16-16,2 7-12 0,0 5-5 16,1 7-5-16,3 2-3 0,2 5 3 15,1 1 8-15,2-2 10 0,-2-1 8 16,2-3 5-16,1-5 4 0,-2-5 3 16,-3-8-3-16,-1-2-7 0,-1-6-9 0,1-5-8 15,-4-8-5-15,-1-8-5 0,0-5-4 16,3-7-3-16,1-6-3 0,4-4-3 15,-1-5-6-15,4 3-10 0,0 2-12 16,4 4-15-16,-4 1-14 0,-2 7-19 16,1 5-115-16,0 5-128 0,1 3-293 15</inkml:trace>
  <inkml:trace contextRef="#ctx0" brushRef="#br0" timeOffset="352849.7559">17708 15845 632 0,'-4'-13'160'0,"-1"3"9"15,1 3-81-15,-1 5-29 0,4 3-11 16,1 5-8-16,1 5-6 0,2 5-5 16,3 4-7-16,3 5-5 0,0 0-3 15,3 3-1-15,2-5-3 0,3-2-4 16,0-4-2-16,1-5-2 0,2-7-1 16,-2-4 0-16,0-7 0 0,-2-5 0 15,-2-6 1-15,-3-6-1 0,-2-3 0 0,-1-3 1 16,-3-1-1-16,-1 2-1 15,-1 5 1-15,0 3-2 0,-2 5 0 0,0 5-5 16,-1 7-3-16,0 4-2 0,1 5-3 16,-2 7-7-16,1 7-8 0,0 2-9 15,0 7-5-15,1 1-6 0,-1 1-6 16,0-1-9-16,0-3-2 0,3-5-98 16,-2-4-103-16,-1-7-253 0</inkml:trace>
  <inkml:trace contextRef="#ctx0" brushRef="#br0" timeOffset="353057.7786">17681 15328 575 0,'-4'-1'136'16,"1"12"4"-16,1 12-76 0,2 9-27 16,3 9-15-16,3 11-7 0,2 8-1 15,1 1-2-15,-1 7-1 0,4 4-2 16,-3 3-2-16,0-2 0 0,-2-1-2 15,-5-2-1-15,-2-6 0 0,-2-5-1 0,-2-5-1 16,-2-9-2-16,2-3-5 0,1-10-10 16,6-5-16-16,2-9-122 0,0-9-123 15,3-10-310-15</inkml:trace>
  <inkml:trace contextRef="#ctx0" brushRef="#br0" timeOffset="353459.7003">18184 15905 636 0,'-9'0'164'16,"3"3"6"-16,0-3-60 0,2 1-60 0,-1 2-14 15,3-2-7-15,1-1-7 0,0 2-6 16,1-2-6-16,0 1-3 0,2-2-1 16,0-1 0-16,2-2-2 0,-2-2 0 15,3-1-1-15,-2-2 1 0,1 0 0 16,-2 1 3-16,0 0 3 0,0 6 1 16,-2 0 3-16,-2 2 2 0,4 7 1 15,1 5-1-15,0 3-2 0,-1 4-3 16,0 0-2-16,3 3-2 0,-1 5-3 15,0-7 0-15,1-1-2 0,-4-4-1 0,4-2 0 16,1-1-2-16,-2-5-1 0,2-3-5 16,1-3-7-16,2-4-10 0,3-3-19 15,3-6-18-15,1-2-11 0,6-2-17 16,-1-6-107-16,-2-2-125 0,-2-1-273 16</inkml:trace>
  <inkml:trace contextRef="#ctx0" brushRef="#br0" timeOffset="353855.3122">18475 15950 569 0,'0'2'136'0,"0"0"4"0,1-1-83 15,-1-2-19-15,1-2-7 0,1 0-5 16,-2-2-4-16,6 1-5 0,-3-4-4 16,0 1-3-16,0-2-3 0,0 2-2 15,0 3-1-15,0 3-2 0,0 2 1 16,1 6-1-16,-1 3 0 0,3 4 0 0,0 1 0 15,-2 2 1-15,4 0-1 0,1 0 2 16,-2-4 0-16,2-3 1 0,0-2 1 16,1-3-1-16,1-3 1 0,-1-4-2 15,-1-6 0-15,0-3-2 0,-2-5 0 16,-3-7-1-16,-1-4 1 0,-6-4 0 16,-3-3 0-16,-4 0 1 0,-5-5 0 15,-4 0 2-15,-3-3 0 0,-5-3 0 16,-1 0-1-16,-1-2 2 0,-2 2 8 15,0 6 9-15,3 4 6 0,3 10 2 0,6 7 2 16,1 7-1-16,9 5-1 0,5 4-11 16,6 5-10-16,7 0-6 0,5-1-3 15,4 3-3-15,6 2-3 0,4 0-9 16,5-4-12-16,2 1-20 0,4-1-18 16,1 4-22-16,0-4-113 0,-1 1-133 15,0 4-294-15</inkml:trace>
  <inkml:trace contextRef="#ctx0" brushRef="#br0" timeOffset="354106.5965">19289 15854 936 0,'-8'-7'213'16,"0"-3"0"-16,2 4-148 0,1 1-31 15,2 1-15-15,3 1-10 0,-1 1-13 16,1 2-12-16,0 2-18 0,1 5-27 16,1 2-29-16,-1 5-124 0,2 4-152 15,-1 7-337-15</inkml:trace>
  <inkml:trace contextRef="#ctx0" brushRef="#br0" timeOffset="354248.8791">19298 16108 745 0,'-2'-1'185'0,"1"2"4"16,-1-1-79-16,1-1-66 0,-1-1-18 16,2 1-16-16,-1 0-20 0,-1-1-35 15,1 1-144-15,-2-2-155 0,5 5-376 16</inkml:trace>
  <inkml:trace contextRef="#ctx0" brushRef="#br0" timeOffset="357275.0157">20119 15784 596 0,'-9'-1'155'0,"2"-2"8"15,-1 2-69-15,1-2-29 0,2 0-8 16,1-1-8-16,1 2-9 0,3-2-8 16,0-1-7-16,3 1-8 0,2-1-6 15,5 1-5-15,2-2-3 0,1 4-1 16,6-2-1-16,2 3-1 0,1-1 1 15,2 4-2-15,-1-1-1 0,1 2-2 16,0-2-3-16,-5 3-2 0,-3 0-3 16,0 1-3-16,-4-3-1 0,-3 4-1 0,-2-1 2 15,-5 0 2-15,0 2 3 0,-4 2 3 16,-1 0 2-16,-4 4 4 0,-4 0 1 16,-2 4 2-16,-1-3 0 0,-3 5 2 15,-2 0 2-15,-5 1 1 0,1 0 2 16,-1-1 2-16,2-1 0 0,1 2 1 15,-1-2 0-15,4-1 1 0,5-2 0 16,2-5 1-16,3-2-1 0,1-1 0 16,3-4-2-16,2 0-2 0,1-2-3 15,2 1-1-15,0-1-3 0,4 3-1 16,2 0-1-16,1 0 0 0,3 1 0 0,1-1 0 16,4 1 0-16,0-2 0 0,2-1-1 15,1 0-5-15,2-2-5 0,1 0-8 16,-3 1-12-16,2-1-13 0,-2 0-16 15,-3 0-17-15,-1 0-111 0,-5 1-127 16,-1 1-291-16</inkml:trace>
  <inkml:trace contextRef="#ctx0" brushRef="#br0" timeOffset="357763.9766">20573 16024 684 0,'-3'-2'173'0,"1"2"4"0,-2 0-91 0,1 2-31 15,2 2-14-15,1 4-11 0,-2 1-10 16,2 2-7-16,0 2-5 0,0 0-2 16,0 0-2-16,0 0-6 0,0 1-7 15,2-1-13-15,-4 0-14 0,4-1-16 16,-1-1-20-16,2 0-114 0,-2-3-127 15,4-1-291-15</inkml:trace>
  <inkml:trace contextRef="#ctx0" brushRef="#br0" timeOffset="358034.7951">20830 15895 711 0,'-3'-4'164'0,"0"1"6"16,0 2-112-16,3 0-24 0,1-1-9 15,2 2-5-15,0 0-5 0,5 2-5 16,-1-4-10-16,4 4-10 0,-1-2-12 15,2 0-13-15,-2 0-14 0,1 0 80 16,-2-2-205-16,-4 2-131 0,1-2-337 0</inkml:trace>
  <inkml:trace contextRef="#ctx0" brushRef="#br0" timeOffset="358242.5652">20790 16006 638 0,'1'0'148'0,"1"0"6"16,-1 0-96-16,2 1-23 0,2 2-7 15,1 0-5-15,1-1-5 0,3-1-5 16,1-1-5-16,3 3-5 0,-1-4-8 16,-1-3-13-16,1 3-15 0,-2-3-13 15,0 2-116-15,-1 1-123 0,-6-2-291 16</inkml:trace>
  <inkml:trace contextRef="#ctx0" brushRef="#br0" timeOffset="358469.8681">21103 15894 685 0,'-1'-4'165'16,"1"-3"4"-16,4 2-86 0,0 0-43 0,0 1-14 16,3 1-9-16,-3 1-4 0,4 0-6 15,-1 2-8-15,-1 0-12 0,1 2-15 16,2 1-13-16,0 3-20 0,0-2-112 16,0 0-126-16,0-2-289 0</inkml:trace>
  <inkml:trace contextRef="#ctx0" brushRef="#br0" timeOffset="358691.7385">21418 15771 671 0,'-3'-3'160'0,"1"3"4"0,-1 1-78 16,2 3-47-16,-2 3-14 0,0 3-7 15,0 5-4-15,3 3-2 0,0 2-5 16,-1 2-12-16,-1-4-9 0,4 4-15 0,1 2-14 16,1-3-38-16,-1-2-91 0,-2 2-121 15,2 0-265-15</inkml:trace>
  <inkml:trace contextRef="#ctx0" brushRef="#br0" timeOffset="359656.3462">20113 16471 568 0,'-9'-3'142'0,"-1"3"9"0,0 0-82 16,2-1-12-16,2 1-4 0,1 0-5 15,1 1-5-15,1-1-7 0,2 0-9 0,2 0-6 16,2 0-5-16,2 0-4 0,4 0-3 16,1-1-3-16,6 2-1 0,1-2-1 15,3 1 0-15,4 3-1 0,-2-1-2 16,-3 1 0-16,2 4 0 0,-3-2-1 15,-2 3-1-15,-1-1-2 0,-5-1 0 16,-1 0-1-16,-1-1-2 0,-3-1 1 16,-1 0-1-16,-3-1 2 0,-2 2 1 0,0 0 1 15,-5 1 1-15,2 0 1 0,-3 1 0 16,-2-1 0-16,0 3 1 0,-2-1-1 16,-3 3 0-16,-1-1 1 0,1 1-1 15,-5 3 0-15,4 0 1 0,-1-1 0 16,3 0 0-16,1 0 1 0,2-1 1 15,3-1 0-15,-1-1 1 0,5-1-1 16,-1-2 1-16,2-1-1 0,2-2 0 16,2 1-1-16,1-1-1 0,0-2 0 0,6 0-1 15,-2 0 1-15,5-1 0 0,1-1-1 16,2-1 1-16,4-1-1 0,-3 0 1 16,3-1-1-16,-1 0-1 0,2 0-3 15,-1 0-2-15,-5 0-7 0,-2-1-8 16,2 2-10-16,-3 1-10 0,0-1-9 15,-3 4-9-15,0 0 52 0,-2 2-163 16,-2 3-116-16,-4 0-301 0</inkml:trace>
  <inkml:trace contextRef="#ctx0" brushRef="#br0" timeOffset="363710.2182">20560 16726 561 0,'-4'-3'137'16,"0"2"8"-16,0-3-84 0,1 0-12 15,0 0-7-15,0-1-5 0,1 0-4 16,2 0-3-16,3-2-3 0,0 0-3 16,3 2-2-16,1 0-1 0,1-2-3 15,-1 4-3-15,3-1-3 0,-1-2-3 16,0 3-3-16,0-1-1 0,0 1-2 16,0 2-2-16,0-1 0 0,0 2 0 0,-2 2-1 15,0 2 0-15,-1 0 0 0,-1 2 1 16,-3 3-1-16,-2 0 1 0,-1 4 0 15,-3 3 0-15,-2 0 1 0,-3 1-1 16,-3 0 1-16,-3 2-1 0,-1 2 0 16,-3-2-1-16,-2-1 1 0,-2 0 1 15,2 0 1-15,0-2 1 0,5-2 3 16,0-3 1-16,3-3 1 0,4-2 1 16,4-3-1-16,1-1 0 0,2-2-3 0,2 2-1 15,5-2-2-15,1 1-1 0,3-1-1 16,2 0-1-16,4 1 1 0,1-1-1 15,-1-1 0-15,1 0 0 0,1-2-1 16,-1 1-2-16,-1-2-3 0,-2 0-5 16,3-1-9-16,-1 1-13 0,-2-2-14 15,-1 4-12-15,0-2-11 0,0 1-1 16,-1-1-111-16,-2 0-112 0,0 0-259 0</inkml:trace>
  <inkml:trace contextRef="#ctx0" brushRef="#br0" timeOffset="363952.8926">20846 16547 728 0,'3'-5'160'0,"0"-1"2"0,3 3-122 15,0-3-17-15,4 4-8 0,-1 0-4 16,0 0-2-16,1 3-3 0,1-1-8 16,2 4-10-16,-3 0-13 0,3 0-12 15,-1 1-19-15,0 0-109 0,-2 2-123 16,-2-3-280-16</inkml:trace>
  <inkml:trace contextRef="#ctx0" brushRef="#br0" timeOffset="364131.8563">20879 16697 576 0,'1'0'137'0,"2"-1"4"16,0 0-54-16,3-1-61 0,0-2-8 0,5 2-4 16,0-2-1-16,2 1-3 0,3-1-6 15,0 2-12-15,0 0-11 0,1 2-18 16,-2 2-111-16,0-2-116 0,0 0-285 15</inkml:trace>
  <inkml:trace contextRef="#ctx0" brushRef="#br0" timeOffset="364662.9223">21351 16368 569 0,'2'-4'136'0,"-1"-1"5"0,-1 2-77 15,2 1-23-15,-2 2-7 0,0-2-4 16,1 2-1-16,-1 2-3 0,0 1-3 15,0 3-4-15,-1-1-2 0,-2 3-3 16,1 1 0-16,0 3-2 0,-2 2 1 16,0-1 0-16,1 3 3 0,-1 2 0 15,-1-2 1-15,3-1-1 0,0 0-1 16,0-2-2-16,1-1-2 0,1-3-3 16,1-1-2-16,2-1-2 0,0-1-2 15,3-1-1-15,2-1-1 0,0-3 0 0,6-4-4 16,0 0-4-16,1-4-7 0,0-1-13 15,3-2-13-15,-2-1-14 16,0 1-17-16,-1 1-113 0,-3 0-126 0,0-3-289 16</inkml:trace>
  <inkml:trace contextRef="#ctx0" brushRef="#br0" timeOffset="364884.9456">21585 16329 690 0,'-5'1'160'0,"3"2"5"0,-2 2-101 16,0 7-23-16,0 2-11 0,0 7-4 15,-1 4-3-15,0 3-3 0,-6 4-6 16,3 2-4-16,-1 0-4 0,0-2-3 16,-1-2-3-16,1 1-5 0,-2-4-9 15,4-2-12-15,1-3-13 0,2-4-12 0,1-3 114 16,2-4-241-16,2-3-139 0,1-6-367 15</inkml:trace>
  <inkml:trace contextRef="#ctx0" brushRef="#br0" timeOffset="365352.1691">21880 16354 560 0,'0'-3'145'16,"2"0"8"-16,-4 2-60 0,2 1-36 0,0 3-10 15,-4 2-6-15,1 4-4 0,-2 4-6 16,-3 4-6-16,-3 4-4 0,0 5-2 15,-5 3-1-15,0 2-3 0,-3 1-2 16,-1 0-4-16,-1 0-2 0,2 0-2 16,1 1-3-16,-1-3-1 0,4-4-2 15,0-2-3-15,5-5-6 0,3-1-11 16,2-6-17-16,2-4-14 0,0-3-20 16,6-2-113-16,4-4-127 0,2-5-291 15</inkml:trace>
  <inkml:trace contextRef="#ctx0" brushRef="#br0" timeOffset="365948.7408">21883 16615 647 0,'3'-3'151'0,"3"-2"5"0,-1 1-98 16,2 0-21-16,5-1-6 0,0 0-6 0,2 1-3 15,3 0-6-15,-3 0-4 0,4 1-4 16,0 1-2-16,-2 0-3 0,-1 4-2 16,0-1-1-16,-2 2-1 0,-4 1-1 15,-2 1-1-15,-2 1 1 0,-5 3 1 16,-5 2 0-16,-1-1 2 0,-6 5 2 16,-1-2 2-16,-2 1 1 0,-1 1 2 15,0-1 1-15,3-1-1 0,2 0 0 0,4-2-2 16,3-2-1-16,2-2-2 0,2 0-2 15,2 0-1-15,-1-5-1 0,5 2-2 16,0 0-1-16,2-1-3 0,1-1-1 16,2 0-3-16,0-1-1 0,3 1-2 15,-2 0-1-15,-1-1 0 0,0 2 1 16,-1-1-3-16,-1 1 1 0,-3 0 2 16,1 0 2-16,-3 3 2 0,0 0 1 15,-4 2 3-15,0 0 4 0,-2 1 3 16,0 0 2-16,-2 2 2 0,-1-1 3 0,-2 2 2 15,0-2 3-15,-4 2 1 0,2 0-1 16,-3 0-2-16,-2-2-3 0,-1-2-7 16,2-2-10-16,-1 1-13 0,0-2-12 15,-2-2-9-15,-2-2-120 0,5-5-119 16,-2-5-287-16</inkml:trace>
  <inkml:trace contextRef="#ctx0" brushRef="#br0" timeOffset="367504.9451">20091 17386 587 0,'-4'-2'152'0,"0"0"8"15,1-1-58-15,1 2-44 0,0-2-10 0,2 1-8 16,0 2-7-16,2-2-6 0,2 2-6 15,1 0-6-15,2 2-5 0,2-1-3 16,3 0-1-16,1 1-2 0,2-1-2 16,5-1-3-16,1 1-4 0,0-2-4 15,1 2-4-15,-1-1-3 0,-2 1-4 16,0-1-1-16,-4 2 0 0,-3-1 2 16,-2 2 3-16,-3-2 4 0,-2 3 2 15,-4 1 4-15,-1 0 3 0,-2 2 1 16,-3 1 1-16,-1 1 3 0,-1 1 0 0,-1 1 3 15,-2-1 2-15,-1 1 2 0,0 2 3 16,0 1 1-16,-2 2 1 16,-3-2 0-16,0 3-1 0,-1 3-2 0,0-1 0 15,-1-2-2-15,0 3 0 0,2-3 0 16,1 0 0-16,2-3-1 0,2-2 0 16,1 0-1-16,3-3 0 0,1-2-1 15,0-2-1-15,3-1-1 0,2 0-1 16,1-2-1-16,0 1 0 0,3-1-1 15,1 0 1-15,2 0-1 0,1 1-1 0,2-2 1 16,1 1 0-16,4-2 0 0,-1 0 0 16,-1-2-1-16,1 0 1 0,-1 0-1 15,1 0 0-15,1 0 1 0,0 0-1 16,-3-1-1-16,-1 2-1 0,-1 1-5 16,-2-1-5-16,2 1-9 0,-6 1-10 15,3 0-12-15,-2 4-11 0,-1-1-16 16,2 2-110-16,-1-3-122 0,1 4-282 0</inkml:trace>
  <inkml:trace contextRef="#ctx0" brushRef="#br0" timeOffset="368334.9223">20412 17644 427 0,'-2'-1'124'0,"-1"0"7"0,0 1 3 0,1-3-85 16,0 3-6-16,2 2-4 0,-3-5-2 15,1 3-3-15,0-1-2 0,0 1-2 16,1 0-2-16,1 0-3 0,0 1-1 16,0-1-4-16,0 0-2 0,-1 0-2 15,1 0-3-15,0 0-4 0,1-1-2 16,0 1-2-16,1 0-1 0,0 1 0 0,3-1 1 15,-2 0-1-15,1 0 1 16,0 1 1-16,0-2 0 0,0 1 0 0,-3-5 1 16,2 3 0-16,-1 2 1 0,0 0 0 15,0-1 1-15,-2 1-1 0,3 0-1 16,-1 4-1-16,1-4-1 0,0 1-2 16,1-5 0-16,1 7-2 0,5-3 0 15,2 0-1-15,1 0 0 0,2 1-2 16,3-2-1-16,1 4-1 0,-2-5-2 0,-2 0 0 15,-2 2-2-15,-2 0 0 0,1 0 0 16,-6 1 1-16,0 2 0 0,-3 1 2 16,-1 2 1-16,-2 1 1 0,-2-1 2 15,-3 2 0-15,-2 2 1 0,-2 1 1 16,-2 1 1-16,-3-1 0 0,-1 1 0 16,-4 1 1-16,1-1 1 0,0 0 0 15,3-1 0-15,2 1 0 0,4-1-1 16,5-2-1-16,4-1 0 0,4 0-2 0,2-5 0 15,2 1 0-15,5-2-1 16,-4-1 0-16,4-1 0 0,-1 0-1 0,3 0-1 16,-4 1-1-16,1-1 1 0,-1 0-2 15,-2 2 1-15,-2-1-1 0,0 0 0 16,-2 2 1-16,-4-2-1 0,4 0 1 16,-3 2 0-16,-2 1 0 0,0-1 2 15,-1 0 0-15,-2 3 1 0,-1-1 2 16,-2 1 1-16,-3 4 0 0,1-3 0 15,-3 1 0-15,-1 0 0 0,0-1 0 0,-3-1-1 16,2 2 0-16,-2-3-1 0,3 0 0 16,0 2-4-16,1-2-8 0,0 2-11 15,4-2-11-15,0 0-11 0,4-2-18 16,0 1-118-16,3-3-127 0,3-4-294 16</inkml:trace>
  <inkml:trace contextRef="#ctx0" brushRef="#br0" timeOffset="368918.4915">20825 17694 700 0,'2'0'162'0,"-1"1"5"15,1-1-108-15,2 0-20 0,4 2-11 16,2-2-3-16,0-2-4 0,2 0-5 0,0-2-5 15,4-3-5-15,0 1-12 0,-1-1-21 16,2 1-21-16,-2 0-129 0,-1 1-141 16,-5 5-339-16</inkml:trace>
  <inkml:trace contextRef="#ctx0" brushRef="#br0" timeOffset="375051.1848">20961 17520 346 0,'-5'-5'98'16,"-1"1"4"-16,1 0-18 0,0 2-41 15,0 0-14-15,1 2-9 0,-1-1-3 16,-1 1-2-16,1 0 1 0,0 3 2 0,-1-2 5 16,1 2 5-16,-1-2 5 0,-1 3 4 15,0-2 1-15,-1 1 0 0,-1 0-2 16,1-2-3-16,-1 0-1 0,1 1-2 15,1-5-2-15,-1 2-3 0,4-1-1 16,-2 1-1-16,1 1-3 0,1-3-1 16,0 3-2-16,1 3-1 0,0-2-1 15,1 1-1-15,1-2-1 0,-1 1-2 0,2 0-1 16,0-2-2-16,2 1-2 0,-1-3-2 16,2 1-1-16,2 2-1 0,1-4 0 15,1-1-1-15,3 1 0 0,2-2 0 16,0 4-1-16,3-1 1 0,-2-1-2 15,-1 2-7-15,4 3-10 0,-1 0-17 16,-1 2-19-16,2 1-24 0,-3 0-119 16,0 0-140-16,-4-2-314 0</inkml:trace>
  <inkml:trace contextRef="#ctx0" brushRef="#br0" timeOffset="379711.9901">21341 17665 671 0,'-3'-2'156'0,"3"2"4"0,-3 0-108 16,3 2-15-16,1 0-7 0,1-1-5 15,3-2-2-15,0 2-3 0,4-2-3 16,3-2-1-16,0-5-1 0,3-1-3 16,2-4-2-16,0 0-3 0,2-7-2 15,-3 3-3-15,0-4 0 0,-1 2-1 16,-3-3-1-16,-3-1 0 0,-5 2 0 0,-2 6 0 15,-5 0 0-15,-2 6 0 0,-2 3 0 16,-5 4 0-16,1 0 1 0,-3 1-1 16,1 2 0-16,-3 1 0 0,-1 4 1 15,1 2-1-15,-2 2 2 0,3 11-1 16,0 1 3-16,-2 0 3 0,1 4 4 16,3 1 3-16,0-1 2 0,3 1 2 15,2-5 0-15,1 3 1 0,6 0-2 0,7-4-3 16,1-3-3-16,5 2-2 0,2-1-1 15,3-2-3-15,2-2-1 0,2-5-3 16,0-1 0-16,2 0 0 0,3-2-2 16,1-6-5-16,0-6-9 0,1 0-13 15,1-3-18-15,-2-5-19 0,-2-3-23 16,-4-2-118-16,-6-3-136 0,0 8-304 16</inkml:trace>
  <inkml:trace contextRef="#ctx0" brushRef="#br0" timeOffset="380378.8222">21600 17173 619 0,'0'-5'143'0,"-2"-1"4"16,0 4-99-16,1 0-15 0,2 2-6 15,1 2-1-15,1 0-2 0,0 4 0 0,3 0-2 16,1 2 1-16,1 6 0 0,-1 5-1 15,3-1-2-15,-1 7-3 0,0 0-4 16,-1 3-2-16,0 0-4 0,-3-2-2 16,-2-4-1-16,-2 4-1 0,-1-6 1 15,-4-8-1-15,-1-5 0 0,-2 0 0 16,0-3 0-16,-2 0-4 0,-2-4-5 16,-2-3-9-16,1 7-11 0,-2-5-13 15,0-3-9-15,3-3-14 0,-1-3 32 0,3-2-146 16,0-5-116-16,2-3-289 0</inkml:trace>
  <inkml:trace contextRef="#ctx0" brushRef="#br0" timeOffset="380586.8713">21474 16994 614 0,'-6'-8'153'0,"-1"3"5"15,-3 2-77-15,5-1-35 0,-1 4-13 0,4 0-10 16,1-2-8-16,-1 2-5 0,5 0-8 15,1-2-12-15,5 4-17 0,2 0-20 16,3-2-116-16,2 3-127 0,2 1-307 16</inkml:trace>
  <inkml:trace contextRef="#ctx0" brushRef="#br0" timeOffset="380922.301">21737 17109 650 0,'1'-3'143'0,"2"1"3"0,1-1-110 15,4 0-14-15,1-1-5 0,3-1-2 16,4 0-1-16,2 1-2 0,0 0-3 16,1 0-2-16,-3 0-2 0,2 2-1 15,-5 0 0-15,-3 1-2 0,-5-4 0 16,1 5 0-16,-3 0 1 0,0 0 1 16,-2 4 1-16,1 1-1 0,-4 3 1 15,4 9 0-15,-4-4-1 0,1 2-2 0,-4 4 0 16,2-1-1-16,2-1-1 0,-1 1-3 15,1 1-5-15,1 0-10 0,0-2-7 16,3-1-8-16,0-3-18 0,-2-1-109 16,1-4-116-16,-1-3-274 0</inkml:trace>
  <inkml:trace contextRef="#ctx0" brushRef="#br0" timeOffset="381109.3018">21793 17100 593 0,'-5'1'141'16,"0"2"3"-16,1 0-82 0,3 8-29 15,-3-3-12-15,4 2-8 0,0 3-3 16,0 2-5-16,0 2-5 0,0 0-9 16,3 2-11-16,-1 1-11 0,0-3-116 15,3 1-116-15,2 2-288 0</inkml:trace>
  <inkml:trace contextRef="#ctx0" brushRef="#br0" timeOffset="381420.6376">22208 17071 694 0,'-3'0'160'0,"-3"2"5"0,-1 5-113 16,-2 3-15-16,0 5-7 0,-4 2-6 15,0 2-4-15,-3 2-5 0,-2 2-4 0,-1 3-3 16,-1 0-2-16,1 3-3 0,0-2-7 15,1 0-12-15,4 0-14 0,2-7-13 16,4-3-15-16,5-5-118 0,3-4-127 16,2-3-291-16</inkml:trace>
  <inkml:trace contextRef="#ctx0" brushRef="#br0" timeOffset="382098.8142">22211 17224 588 0,'-3'-6'148'15,"3"0"7"-15,-1 2-78 0,2-1-25 16,1 1-11-16,4-3-6 0,0 2-4 16,2 1-7-16,1-1-4 0,2 0-5 15,0 1-3-15,3 0-2 0,-3 3-3 16,2-1-2-16,0 2-2 0,-3 3-2 16,1 0 0-16,-3 0-2 0,-2 3 0 15,-2 0 0-15,-2 1 1 0,-2 1-1 0,-3 2 0 16,-3 2 1-16,0 1 0 0,-3 3 1 15,-1 1 0-15,0 0 0 0,0-1 0 16,1 0 0-16,4-3 0 0,-1-2-1 16,6-2 0-16,0-1-1 0,0-3 1 15,5-2-2-15,-1-1 0 0,3 1-3 16,1-2-3-16,1 0-4 0,0 1-3 16,1 0-1-16,-1 0-3 0,0-1-2 15,0 0 0-15,-1-1 0 0,0 1 0 0,-2-1 2 16,1 2 2-16,-4-1 3 0,0-2 3 15,-2 3 2-15,-2 1 4 0,-3 1 4 16,0 1 1-16,-3 0 1 0,0 3 1 16,-1 0 0-16,-1 0 1 0,-1 1-1 15,0-2 0-15,1 0-1 0,-1 0-3 16,-1-2-6-16,1-1-11 0,1-1-12 16,3-2-112-16,-3-2-114 0,6-3-281 15</inkml:trace>
  <inkml:trace contextRef="#ctx0" brushRef="#br0" timeOffset="383949.0563">22950 17443 543 0,'-4'-4'146'0,"0"3"10"15,0-2-59-15,0 2-23 0,1 0-11 16,1-1-9-16,1 1-9 0,4 0-7 16,0-2-8-16,4 2-7 0,2-2-7 15,3 2-3-15,3 0-3 0,2-1 0 16,1 0-3-16,3 0-2 0,1 0-2 15,2 2-2-15,0 0 0 0,-1 0-1 0,-3 2-1 16,1 0-1-16,-3-2-2 0,-1 2-2 16,-3-3-2-16,-2 2-2 0,-4 1-1 15,1-2-1-15,-5 4 1 0,-3 1 1 16,0 1 2-16,-4 2 3 0,-1-1 2 16,-3 2 1-16,-4 1 2 0,1 2 0 15,-4 1 0-15,0 3 0 0,-2-2 1 16,-1 3 0-16,-3-1-1 0,3 0 1 15,0 1 0-15,3-2 0 0,-2-2 0 0,3 0 0 16,0 2 0-16,4-2 0 0,-2 0-1 16,2-1 2-16,2-2-1 0,1 2 1 15,1 0 0-15,3-3 0 0,0-1 0 16,1-1 1-16,2-1 0 0,2-1 0 16,0-1 0-16,4-2 0 0,1 1 1 15,1-3-2-15,0 0 1 0,3-1-1 16,1-1-1-16,2 0 0 0,-1-3 0 15,2-1 0-15,1 0-1 0,-1-1 1 0,3 2-2 16,-2-1-3-16,0 2-7 0,-2 0-12 16,-2 1-13-16,-1 2-11 0,-3 2-10 15,1 0-16-15,-5 3-108 0,0 0-115 16,-1 4-267-16</inkml:trace>
  <inkml:trace contextRef="#ctx0" brushRef="#br0" timeOffset="384334.3287">23429 17647 583 0,'-1'-5'151'0,"1"4"6"16,-1 1-34-16,0 2-77 0,-1 2-11 15,-2 3-5-15,1 2-4 0,-3 0-2 16,0 4-3-16,-1-1-4 0,1-1-3 16,-2 1-3-16,4-1 0 0,-2-2-1 15,4-1-1-15,-1-3-3 0,3 0-1 16,0-2-2-16,2 1 0 0,1-2-2 0,1 1 0 15,1-1 0-15,2 0-1 0,1-1 1 16,0 0-1-16,3-2-1 0,2 0-4 16,0-1-8-16,2 0-10 0,0-2-13 15,0 0-11-15,-1 0-12 0,0 0 18 16,-3-1-138-16,-3 0-120 0,0-1-286 16</inkml:trace>
  <inkml:trace contextRef="#ctx0" brushRef="#br0" timeOffset="384527.6803">23600 17599 577 0,'-2'1'154'15,"-1"2"5"-15,-1 3-28 0,3 3-86 16,-3-1-14-16,3 7-10 0,0 3-5 16,2 1-6-16,-1 5-4 0,-3 3-4 15,2 2-8-15,1 2-15 0,-2 0-15 16,1-1-128-16,-4-4-134 0,5-1-328 0</inkml:trace>
  <inkml:trace contextRef="#ctx0" brushRef="#br0" timeOffset="404751.1014">23770 17484 651 0,'-5'-3'162'0,"2"0"8"0,1 1-93 15,0 1-19-15,1-2-9 0,1 2-8 16,1-2-8-16,2 2-8 0,0-2-7 16,2 1-6-16,2-2-3 0,-1-3-3 0,3 3-2 15,3-1-2-15,-3 1-6 0,3 1-7 16,-3 2-11-16,2 0-13 0,-2 3-14 16,0 2-11-16,-4 3-19 0,0 2-105 15,-2-1-117-15,1 1-270 0</inkml:trace>
  <inkml:trace contextRef="#ctx0" brushRef="#br0" timeOffset="404978.3272">23785 17627 675 0,'-2'2'154'15,"2"-4"6"-15,3 2-111 0,0 0-13 16,0 2-3-16,4-2-3 0,-1 1-4 16,2-1-5-16,0 1-6 0,0-3-5 0,0 2-3 15,-1-2-3-15,-1 2-10 0,-1-1-13 16,0 2-16-16,-1 1-25 0,1 2-115 16,-2 0-132-16,5 3-310 0</inkml:trace>
  <inkml:trace contextRef="#ctx0" brushRef="#br0" timeOffset="406345.9099">24175 17414 625 0,'-3'3'146'0,"-2"1"5"0,1 0-92 16,2 0-23-16,2 1-4 0,2 0 0 15,1 2-1-15,4-2-2 0,-1 0-4 16,5-2-2-16,0 0-2 0,4-5-3 16,0-2-4-16,3-1-3 0,-1-3-3 15,1-1-3-15,-2 0-1 0,-1 1-3 0,-2-1 0 16,-1 0 0-16,-4-2-2 0,-1 2-1 16,-4-1-2-16,0-2-2 0,-3 0-1 15,-2-1-1-15,0 1-2 0,-2 3 1 16,-1-1 0-16,-3-1 2 0,-1 2 2 15,1 1 1-15,-3 3 2 0,-1 3 1 16,1 0 1-16,-2 6 0 0,-1 1 1 16,1 5 0-16,-2 1 0 0,0 2 0 15,3 4 0-15,-1-2 0 0,0-1 0 16,1 3 1-16,3-1 1 0,0 1 1 0,3 1 1 16,2 0 1-16,2 2 2 0,2 2 0 15,1-1 2-15,1 1 0 0,4-1-1 16,0 0 0-16,3-4 0 0,1-1-1 15,4-3-2-15,0-1-1 0,4-5-1 16,3 1-1-16,1-4-1 0,0-1 0 16,0-5-2-16,0 1-3 0,-2-3-8 15,-1-1-13-15,-3-2-16 0,-3-2-11 16,0 0-17-16,-4 1-119 0,-2-2 2 0,0-2-99 16,0 2-180-16</inkml:trace>
  <inkml:trace contextRef="#ctx0" brushRef="#br0" timeOffset="407107.6475">24377 17077 473 0,'0'-1'119'0,"-2"-2"7"16,0 1-64-16,0-1-14 0,1 1-1 0,1 3 0 16,-3-4-1-16,2 1-3 0,-3-1-3 15,3 2-2-15,2 1-2 0,-1-2-6 16,2 2-5-16,-1 0-4 0,0 0-2 15,6 3-3-15,-3-3-3 0,1-1-1 16,2 3-1-16,0-2-2 0,1-1-2 16,-1 1-3-16,2-1-1 0,-2 1-2 15,1 2-5-15,-1-4-6 0,-1 4-11 16,3 0-13-16,-3-5-15 0,1 3-22 16,-1-1-113-16,-1-4-129 0,3-1-296 0</inkml:trace>
  <inkml:trace contextRef="#ctx0" brushRef="#br0" timeOffset="407466.8642">24572 16866 526 0,'3'-3'127'0,"-1"0"6"16,-1 1-71-16,2 2-21 0,-3 2-5 15,3 1-1-15,1 4 0 0,0 0-2 16,1 5-3-16,1 4 0 0,1 2-1 0,1 3-3 16,-1 3-3-16,1 2-4 0,-2 1-4 15,1 1-3-15,-2-2-5 0,0 1-3 16,-2-2-2-16,0 0-1 0,-1-3 0 15,-2-2-1-15,0-2 1 0,-2 0 0 16,0-3-1-16,0-2 1 0,-3-3 1 16,1-1-2-16,-3-2-2 0,-1-2-3 15,-1-2-4-15,-1-3-6 0,0-2-12 16,1-3-11-16,0-3-21 0,-3-2-115 16,2-6-126-16,4 0-302 0</inkml:trace>
  <inkml:trace contextRef="#ctx0" brushRef="#br0" timeOffset="407647.4783">24454 16658 737 0,'1'-9'155'0,"-1"0"0"15,2 0-128-15,0 2-21 0,0 3-17 16,3 0-8-16,-2 2-18 0,3 2-118 15,-2-2-123-15,3 5-301 0</inkml:trace>
  <inkml:trace contextRef="#ctx0" brushRef="#br0" timeOffset="408342.8395">24733 16908 527 0,'-3'-6'136'15,"1"0"7"-15,1-1-61 0,0 1-25 16,1-1-8-16,1 1-6 0,1 0-4 16,2 0-6-16,2 1-6 0,1-3-5 0,1 0-4 15,2 0-4-15,4 0-3 0,-6-2-1 16,9 2-3-16,-3 0-2 0,1 3-2 15,0 1-1-15,1 3-1 0,-4 1-1 16,3 2 0-16,-8 2-2 0,3 4-1 16,-5 3-4-16,-1-1-4 0,-1 2-4 15,-2 1-8-15,-1 2-8 0,0 1-8 16,-1 0-9-16,0-2-12 0,1 2-105 16,-2-2-112-16,2-1-270 0</inkml:trace>
  <inkml:trace contextRef="#ctx0" brushRef="#br0" timeOffset="408561.5722">24769 16857 558 0,'-8'-3'145'0,"2"3"3"15,0 0-36-15,1 4-68 0,0 0-13 16,3 6-4-16,1 3-4 0,1 3-4 15,1 2-3-15,1 3-5 0,1 0-5 16,1 1-13-16,-1-1-16 0,-2-1-19 16,4-3-122-16,0-3-129 0,-1-2-317 15</inkml:trace>
  <inkml:trace contextRef="#ctx0" brushRef="#br0" timeOffset="408960.9113">25131 16663 631 0,'1'-2'153'0,"0"-1"7"0,0 4-83 15,-2 3-30-15,0 4-7 0,-2 2-3 16,-3 5-3-16,0 3-3 0,-4 3-5 15,0 4-4-15,-4 0-4 0,2 3-4 16,-1 2-2-16,3 1-4 0,0 0-4 16,1-1-5-16,0 0-8 0,-1-1-15 15,1-2-20-15,-2-2-11 0,2-3-19 16,2-3-114-16,0-6-129 0,7 1-284 16</inkml:trace>
  <inkml:trace contextRef="#ctx0" brushRef="#br0" timeOffset="409839.1588">25088 17026 424 0,'1'-1'116'0,"1"0"6"15,1-1-15-15,0 1-67 0,1 0-5 0,-1-2-2 16,1 1 0-16,0-2-2 0,0-3-2 15,3 5-2-15,-2 0 0 0,2 0-3 16,2-1-2-16,1 2-2 0,1-1-4 16,0 5-3-16,0-3-3 0,-1 0-2 15,-1-1-2-15,0 3-2 0,0 1-2 16,-3 4 0-16,0-2-1 0,-1 1-1 16,0 1-1-16,-2 2 2 0,-3-3-1 15,-1 4 1-15,-3-4 0 0,-1 3 0 0,-3-1 0 16,1 1 2-16,-3-1-1 0,-1 1 1 15,2 0 1-15,2-1 0 0,0 0-1 16,2 0 1-16,-1-3-1 0,5 2-2 16,1-2 0-16,3 0-1 0,1 0 0 15,1 1 0-15,2-2 0 0,-1 1 0 16,2-1 0-16,1 0 0 0,-4-2 0 16,2 3 0-16,-1 2-1 0,0-1 1 15,-1 1 0-15,-1 1 0 0,0 2 0 16,-4 2 1-16,0 0-1 0,-3 0 0 0,-1-2 0 15,0 1 1-15,-1-1-1 0,-1-4 0 16,2 1 1-16,-2-2 1 0,3 0 0 16,-3 2 1-16,0 0-1 0,-1-4-3 15,-4 3-8-15,2-1-14 0,-2 0-13 16,-1-1-21-16,-5-1-115 0,3-1-127 16,-1-2-298-16</inkml:trace>
  <inkml:trace contextRef="#ctx0" brushRef="#br0" timeOffset="815293.0184">8948 14810 167 0,'15'-64'0'0,"-22"-2"-24"0,-7 17-118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29T10:47:36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4785 3296 440 0,'2'-37'115'0,"0"7"6"0,-2 9-47 16,0 7-29-16,0 3-10 0,0 5-3 15,-1 0-6-15,1 4-4 0,0 2-5 16,-1 5-2-16,1 5-2 0,-2 4-1 16,2 6-2-16,0 8-1 0,0 7 0 15,0 10-1-15,0 6-1 0,4 7-2 16,3 14-1-16,1 9 1 0,-2 16 2 16,3 14 4-16,1 13 2 0,-2 17 2 15,-2 12 1-15,-2 10 1 0,2 11-2 0,1 1-4 16,-2 3-3-16,2-2-2 15,5-5-2-15,-3 1-1 0,4-8-1 16,4 0-1-16,-3 0 0 0,2 1-1 0,3-2 1 16,-3 2 0-16,0-2-2 0,0 0 1 15,-5-4-1-15,0-7 0 0,-2-4 0 16,-4-8 0-16,2-8 0 0,0-11-1 16,-1-8-1-16,-6-9-4 0,0-12-7 15,1-9-8-15,-1-10-7 0,-1-10-11 16,-3-9-13-16,0-12-108 0,1-12-113 0,-1-17-270 15</inkml:trace>
  <inkml:trace contextRef="#ctx0" brushRef="#br0" timeOffset="984.8128">1245 5592 533 0,'-4'-1'116'0,"-1"1"3"15,1 0-92-15,1 1-14 0,1-1-4 16,2 0-2-16,5 2-1 0,-1-1-3 16,-1 0-2-16,6-1-2 0,-2 0 1 15,5 0 0-15,1 0 0 0,4-1 0 16,4 0 1-16,5-1 0 0,3 2 0 0,5-1 1 15,5-1 0-15,1-2 1 0,6 2-1 16,0 1 2-16,1 0-1 0,0 1 0 16,0 0 0-16,2 1 1 0,9 2-1 15,1-3 2-15,6-2 0 0,3 1 0 16,8-2 1-16,4 3 0 0,3-1 0 16,6-3-1-16,2 0 0 0,2 3-1 15,2-2-1-15,2-1-1 0,10-2 0 16,-1-2-1-16,3 0-1 0,-2 3 0 0,7-4 1 15,11 0-1-15,-1 1 0 0,-2 0 0 16,3 0 1-16,6 3-1 0,4-2 1 16,-4-3 0-16,3 0 0 0,6 0 0 15,3 3 0-15,-3-3 0 0,-1 4 0 16,8 3 0-16,0 2-1 0,0 1 0 16,-1 3 1-16,2 0-1 0,1 1 0 15,0 0 0-15,0 0 1 0,2 3-1 16,-3-3 0-16,0 1 0 0,2 1 0 0,-1 4 0 15,-5-3 1-15,1 0-1 0,-1 2 0 16,-2 4 0-16,-2 0 0 0,-3 0 0 16,1 0 0-16,-2 0 0 0,-9 3 0 15,3-2 1-15,3-3-1 0,-7 1 0 16,-5-3 0-16,-1 1 0 0,1-2-1 16,1-4-1-16,-14-1-4 0,-4-2-9 15,-5-4 48-15,0-2-166 0,-11-5-116 16,-9-7-311-16</inkml:trace>
  <inkml:trace contextRef="#ctx0" brushRef="#br0" timeOffset="1893.9695">4751 3710 493 0,'-5'-6'139'15,"3"4"4"-15,-3 2-7 0,1-1-91 16,-1-1-13-16,2 2-9 0,-1 0-7 16,0 0-5-16,2 0-7 0,-3 0-8 15,1 2-7-15,-3-2-4 0,1 2-4 16,1 2-8-16,0 0-11 0,-2 0-24 15,2 1-81-15,-4 0-99 0,3 3-238 0</inkml:trace>
  <inkml:trace contextRef="#ctx0" brushRef="#br0" timeOffset="2014.9358">4485 3813 487 0,'-8'8'129'15,"-2"-2"0"-15,0 1-18 0,1-1-85 16,-1 0-13-16,2-1-9 0,-1 0-14 0,-2-2-11 15,0 1-108-15,-1 1-106 0,1 1-268 16</inkml:trace>
  <inkml:trace contextRef="#ctx0" brushRef="#br0" timeOffset="2152.5093">4037 4222 590 0,'-19'10'121'0,"3"-2"-2"0,0 0-116 15,5 0-35-15,1 0-89 0,1-2-97 16,0 2-243-16</inkml:trace>
  <inkml:trace contextRef="#ctx0" brushRef="#br0" timeOffset="2273.3838">3721 4524 456 0,'-20'21'115'0,"3"-2"0"0,0-2-21 15,4-1-82-15,3 1-16 0,0 0-51 0,3-1-59 16,-2-2-89-16,-2 0-212 0</inkml:trace>
  <inkml:trace contextRef="#ctx0" brushRef="#br0" timeOffset="2405.2037">3417 5008 497 0,'-6'27'111'0,"5"-3"0"0,-3-1-71 15,1-2-35-15,1-1-13 0,0 0-54 16,1 1-48-16,-1-3-84 0,1 1-195 16</inkml:trace>
  <inkml:trace contextRef="#ctx0" brushRef="#br0" timeOffset="2540.2679">3407 5579 254 0,'1'25'56'0,"1"0"-1"16,-1-3-43-16,3 1-30 0,-1-1-37 16,-1-1-45-16,1-2-103 0</inkml:trace>
  <inkml:trace contextRef="#ctx0" brushRef="#br0" timeOffset="2681.0366">3579 6207 287 0,'12'26'54'0,"-1"0"-23"0,0-3-63 0,1 0-26 15,0-4-43-15,3-2-79 0</inkml:trace>
  <inkml:trace contextRef="#ctx0" brushRef="#br0" timeOffset="2855.2675">3968 6667 559 0,'12'18'125'0,"-2"-4"0"15,0-1-91-15,4 0-18 0,1 0-6 16,4 0-4-16,-3-2-3 0,4-2-4 16,0 0-6-16,-1 0-8 0,0-2-15 15,0 1-96-15,-4-3-100 0,1 4-246 0</inkml:trace>
  <inkml:trace contextRef="#ctx0" brushRef="#br0" timeOffset="3000.0094">4412 6964 569 0,'11'10'125'0,"-2"-3"1"16,0-1-97-16,1-2-11 0,0-3-6 16,2 1-5-16,-1-3-2 0,-1-1-1 15,3-1-2-15,2-1-3 0,1 1-10 16,2-1-24-16,3 1-94 0,-1 0-103 15,5 3-256-15</inkml:trace>
  <inkml:trace contextRef="#ctx0" brushRef="#br0" timeOffset="3131.0663">5017 6980 598 0,'17'-6'123'15,"-2"-1"-3"-15,0-2-117 0,3 1-17 16,1-1-29-16,4-2-52 0,0 4-28 15,1 0-81-15,-1 1-160 0</inkml:trace>
  <inkml:trace contextRef="#ctx0" brushRef="#br0" timeOffset="3321.9529">5700 6733 600 0,'5'1'123'0,"1"5"0"16,-3-4-112-16,4 1-12 0,0 0-2 16,0-3-2-16,3-2 0 0,-1-3-2 15,0-5-4-15,4-2-31 0,-1-1-79 16,1-6-93-16,1 0-233 0</inkml:trace>
  <inkml:trace contextRef="#ctx0" brushRef="#br0" timeOffset="3490.8704">6153 6489 685 0,'12'0'145'0,"0"0"0"15,1-4-130-15,3-1-7 0,-2-3 0 16,3-3-2-16,1 1-3 0,1-3-5 16,-2-2-4-16,0 0-4 0,-1-2-7 15,2-1-12-15,-3-1-91 0,1 0-24 16,-1-2-97-16,0 0-204 0</inkml:trace>
  <inkml:trace contextRef="#ctx0" brushRef="#br0" timeOffset="3631.4">6564 6063 628 0,'3'-12'136'0,"-3"2"0"0,0-5-110 16,0 0-13-16,2-2-5 0,-1 1-6 15,5-4-6-15,-4 1-3 0,2-2-6 16,0 0-7-16,0-1-45 0,-1 0-71 15,-1-3-98-15,-1 2-235 0</inkml:trace>
  <inkml:trace contextRef="#ctx0" brushRef="#br0" timeOffset="3751.3687">6601 5624 637 0,'-2'-12'131'15,"-2"-5"-1"-15,1-1-120 0,0-2-17 16,0-3-14-16,0-3-109 0,0-3-108 15,-1 0-273-15</inkml:trace>
  <inkml:trace contextRef="#ctx0" brushRef="#br0" timeOffset="3905.5722">6500 5123 579 0,'-7'-10'146'0,"2"-4"-4"0,-2-5-12 15,2-2-146-15,0 1-21 0,2-3-70 16,-3 1-39-16,-2-3-98 0,-1 0-202 16</inkml:trace>
  <inkml:trace contextRef="#ctx0" brushRef="#br0" timeOffset="4030.3466">6357 4684 498 0,'-6'-14'0'0,"-3"-6"-71"0,-1-3-355 16</inkml:trace>
  <inkml:trace contextRef="#ctx0" brushRef="#br0" timeOffset="4181.8491">6104 4202 641 0,'-7'-8'133'0,"-2"-2"-4"0,0-3-123 16,-1-3-24-16,1-3-69 0,-6 0-46 15,0-2-95-15,2 4-214 0</inkml:trace>
  <inkml:trace contextRef="#ctx0" brushRef="#br0" timeOffset="4312.1776">5689 3787 350 0,'-22'-7'35'0,"0"-1"-35"0,3-1-120 0,-1-1-144 16</inkml:trace>
  <inkml:trace contextRef="#ctx0" brushRef="#br0" timeOffset="4449.4329">5397 3623 488 0,'-17'3'120'16,"-2"0"1"-16,1-2-61 0,0-1-32 0,0 3-12 15,3-1-9-15,-3 0-11 0,0-2-26 16,-1 0-91-16,-4-2-99 0,-1-2-244 16</inkml:trace>
  <inkml:trace contextRef="#ctx0" brushRef="#br0" timeOffset="4562.9622">4916 3678 611 0,'-10'4'134'0,"1"0"1"0,0-3-108 0,6 1-28 15,3-4-125-15,2-1-116 0,5 1-295 16</inkml:trace>
  <inkml:trace contextRef="#ctx0" brushRef="#br0" timeOffset="5539.3227">6924 5732 567 0,'-3'-5'134'0,"0"1"5"16,-3 0-85-16,3 0-16 0,-1 3-6 0,0 2-4 16,1 3-5-16,0 1-3 0,-1 6-1 15,2-1-2-15,-1 3-3 0,0 2-1 16,0-1-2-16,2 1 0 0,1-1 0 16,-3-4-1-16,2 2 1 0,0-4 1 15,1-3 0-15,0-1 0 0,-2-3 1 16,2-2-2-16,0-1-1 0,2-4-3 15,-2-2-1-15,1-1-1 0,-1-2-1 16,1 0-1-16,-1 1-1 0,3 2-1 0,-1 3 0 16,3 2 0-16,-2 6-1 0,3 4 1 15,-2 6-1-15,5 6 1 0,-3 2-1 16,1 3-1-16,-1 8-2 0,0-1 0 16,3 1-3-16,-3-1 1 15,0 2-1-15,0-2 0 0,-2-2 2 0,-3-6 0 16,0-2 2-16,-2-3 2 0,-1-5 0 15,-4-3 0-15,-3-6 1 0,0-1-1 16,-1-1 1-16,-1-4 0 0,-1 0 0 16,1-2 2-16,-1-1 0 0,1-2 1 0,2 1 0 15,1-1 1-15,2 1 0 0,2 0 0 16,0 2-2-16,5 3 0 0,0-3-2 16,1 2 0-16,2-1 0 0,0 0 1 15,4 2-1-15,3 0 1 0,0-3 0 16,3 1 0-16,6 2-1 0,-1 0 1 15,5-2-1-15,-2 0-2 0,1-1-4 16,0-1-14-16,-1 1-22 0,-3-2 17 16,0-1-158-16,2 1-142 0,-3-2-348 0</inkml:trace>
  <inkml:trace contextRef="#ctx0" brushRef="#br0" timeOffset="11913.9382">3455 5322 482 0,'-4'-7'120'0,"-4"2"5"16,1 0-64-16,-1 1-20 0,0 3-6 15,2-2-3-15,-2 2-3 0,3 2-2 0,-2 1 0 16,0 1-2-16,1 0 0 0,-2 1-2 15,2 2-1-15,-2 1-3 0,0 1-2 16,0 1-3-16,0 0-1 0,-1 2-3 16,1 2-1-16,-1 1-1 0,1 4-1 15,0 3 0-15,0 0-2 0,1 1-1 16,0 4-1-16,2-1 0 0,2 1-1 16,3-2-1-16,2-3-1 0,0 0 1 15,6-3-1-15,-1-1 0 0,2-3 0 16,1 0 0-16,2-4 1 0,1-1-1 0,1-2 0 15,1-3-1-15,-1-4 1 16,3-3 0-16,2-2 0 0,0-2 0 0,-1-2 0 16,2 0 0-16,0-3 0 0,2-2 0 15,-1-2 0-15,-2-2 0 0,0-2 0 16,-4-2 0-16,-2-5 3 0,-4-2 4 16,-3-1 7-16,-5-2 3 0,-2 0 4 15,-7-1 2-15,-3 0 2 0,-4 3-1 16,-6 3-4-16,-2 5-6 0,-5 6-4 0,-1 6-3 15,0 7-4-15,1 8-10 0,-2 8-12 16,5 4-21-16,1 4-24 0,2 1-135 16,3 7-150-16,0 0-357 0</inkml:trace>
  <inkml:trace contextRef="#ctx0" brushRef="#br0" timeOffset="21181.5114">7264 5360 401 0,'4'-4'112'0,"-1"1"6"16,-3 2-28-16,0 0-42 0,0-1-7 16,-1 0-4-16,-1 2-4 0,-1-1-5 15,-1 1-2-15,1 1-2 0,-4 0-2 0,-1 2-3 16,2 1-1-16,-4 1-4 0,3 1-2 16,1 2-3-16,0-1-3 0,0 2-2 15,3 1-2-15,-1 2-1 0,2 4 0 16,0-2-1-16,1 1 0 0,1 0 0 15,1 2 0-15,1 0 0 0,1 0-1 16,1-2 1-16,2 0-1 0,2 0 1 16,3-1-1-16,1-4 0 0,2 0 0 15,3-5 0-15,3-1 1 0,0-2 0 16,1-2 0-16,0-5 0 0,-4 1 2 0,0-5 4 16,-4-5 4-16,-4-2 6 0,-2-4 5 15,-4 0 4-15,-3-5 4 0,-1-3 2 16,-4 2-2-16,-4 0-5 0,-4 1-4 15,-2 0-6-15,-5 1-4 0,-1 7-4 16,-1 5-7-16,-2 4-12 0,2 7-17 16,4 6-18-16,2 7-28 0,4 3-112 15,6 5-134-15,5 2-302 0</inkml:trace>
  <inkml:trace contextRef="#ctx0" brushRef="#br0" timeOffset="58097.6566">6153 4227 371 0,'0'-3'110'16,"0"-4"7"-16,-2 1-23 0,1 3-27 16,-2-4-13-16,0 3-9 0,0-1-2 15,-1-2-3-15,-3 7-2 0,3-2-2 16,-3-2-4-16,3 0-1 0,-4 5-4 15,1 3-4-15,-1 4-5 0,-2 0-5 0,0 2-3 16,-2 5-4-16,-1 5-1 0,-1-4-2 16,2 2 0-16,-1-1 0 0,3 4-1 15,4 0 0-15,0 1-1 0,5-2 0 16,2 0 0-16,3-2-1 0,7-1 0 16,1-4 0-16,3-4 0 0,-1-4 0 15,5-2-1-15,-1-4 0 0,1-5 1 16,2-1-1-16,1-6 1 0,-1-3-1 0,1-2 1 15,-3 1 0-15,3-3 2 0,-6-1 2 16,-2-1 3-16,-4 1 5 0,-7 0 5 16,-4-1 3-16,-8 1 1 0,-6-1-2 15,-7 3-2-15,-5 5-3 0,1 6-8 16,-1 7-15-16,0 6-18 0,0 8-25 16,4 8-23-16,4 3-116 0,7 4-140 15,3 4-314-15</inkml:trace>
  <inkml:trace contextRef="#ctx0" brushRef="#br0" timeOffset="59731.1969">5021 5258 208 0,'-3'1'51'15,"2"2"1"-15,-1 2-24 0,-2 0-12 16,1 1 1-16,0-1 5 0,-1-1 2 15,1 1 1-15,-2 0 0 0,1-1 0 0,1 3-2 16,-2-1-5-16,1-1-5 0,1 2-1 16,0-2 0-16,-1 0 1 0,3 1 2 15,-3-2 0-15,3 1 0 0,-1-1 0 16,1 0-3-16,-1 1-2 0,2-1-3 16,0-2-3-16,2 1-2 0,-2-2-1 15,1-1 0-15,1 0 0 0,1 0 1 16,-2 0 0-16,1-1 2 0,1-2 2 15,-1-1 4-15,3-1 1 0,-2-1 3 0,3-5 0 16,-2-1 1-16,5-1-2 0,-3-2-2 16,0-5-3-16,3 2-1 0,-2-3-3 15,1 0-1-15,2-4-1 0,2 0 0 16,3 2 2-16,3-2 0 0,5-2 1 16,5-2 2-16,3-1 1 0,3 0-1 15,6-4 0-15,4-1-1 0,0-2-1 16,1-1-2-16,-1 0-1 0,-2-4-1 15,-3 2-1-15,-1-2 1 0,-4 2-1 0,-1 0-1 16,0 5 0-16,-4 2-1 0,3 3 0 16,-3 4-1-16,-2 4 1 0,-1 2-1 15,-2 3 2-15,-4 3 0 0,0-2 0 16,0 2 1-16,-2 1-2 0,-1 0-4 16,-1-2-5-16,-5 2-7 0,0 3-58 15,-4-1-46-15,-5 4-88 0,-2 1-197 16</inkml:trace>
  <inkml:trace contextRef="#ctx0" brushRef="#br0" timeOffset="61188.1315">5235 5061 447 0,'-4'-7'118'0,"0"2"4"15,1 0-52-15,1-2-22 0,1 2-15 16,1-2-9-16,3 2-5 0,0 0-4 16,4 0-3-16,0 3-2 0,4 4 0 15,1 2-3-15,5 4 0 0,0 1-2 16,2 2 0-16,1 4-2 0,0 0 0 15,-2 1-2-15,0 1 1 0,-4 1-2 0,-3 3-1 16,-3 0-2-16,-5 1-3 0,0-1-5 16,-4 4-3-16,-4-1-8 15,-1-1-4-15,-1-2-110 0,-2-1-104 0,-3-5-261 16</inkml:trace>
  <inkml:trace contextRef="#ctx0" brushRef="#br0" timeOffset="61661.3674">5463 4973 585 0,'-3'1'139'0,"-1"-1"2"0,1 0-88 16,1 2-20-16,2-2-10 0,2-2-5 15,2 1-4-15,2-1-4 0,1-1-2 16,4-1-1-16,2-3 0 0,2 1-1 0,1-2-1 16,0-1-2-16,-2 0-1 0,2 0-1 15,-1 0 0-15,-4 1 0 0,1 4 0 16,-3 0-1-16,-3 1 1 0,1 2-1 16,-3 2 0-16,-3 3 0 0,-1 3 0 15,-1-1 1-15,-1 5-1 0,2 3 1 16,-3 3-1-16,1 4-3 0,2-1-4 15,0-2-5-15,2 1-5 0,1 1-6 16,-1-3-8-16,2-1-4 0,0-2-114 16,-2-2-107-16,-1-2-271 0</inkml:trace>
  <inkml:trace contextRef="#ctx0" brushRef="#br0" timeOffset="61861.0058">5515 5008 622 0,'-3'2'133'0,"4"0"1"15,-2 4-108-15,2 0-13 0,-1 3-5 16,3 0-5-16,0 3-1 0,-2 1-2 16,1 3-4-16,1 0-10 0,0 1-35 15,0-2-86-15,-1 1-105 0,2-2-258 16</inkml:trace>
  <inkml:trace contextRef="#ctx0" brushRef="#br0" timeOffset="62077.2538">5847 4867 621 0,'-4'3'135'0,"-5"2"0"0,-4 7-103 0,-1 2-18 16,-1 6-7-16,1 5-3 0,-4 2-2 15,2 3-3-15,0 2-5 0,2-2-14 16,4 0-115-16,1-3-114 0,3-5-289 16</inkml:trace>
  <inkml:trace contextRef="#ctx0" brushRef="#br0" timeOffset="62615.6298">5890 4989 546 0,'0'-1'132'16,"-2"-2"1"-16,2 0-68 0,2 1-37 15,0 0-9-15,3 1-5 0,1 1-5 16,2 0-2-16,-1 0-1 0,2 0-1 16,1 3 0-16,-2-2-1 0,-2 2-1 0,1 1 0 15,-4 1-1-15,-1 4 0 0,-1 0-1 16,-2 3 0-16,-2 0 1 0,1 2-1 16,-1-1 0-16,0-1 0 0,0-2-2 15,5-1-3-15,-1 1-1 0,2-4-4 16,2-1-1-16,2 3-3 0,0-3-3 15,2-1 0-15,0 0 2 0,0 0 2 16,0-3 2-16,0 2 3 0,-2-4 2 0,-1 1 2 16,0 0 2-16,-3-2 1 15,0 1 0-15,0 1 0 0,-2 1 1 0,-1 2 1 16,-1 1 0-16,-1 1-1 0,-1 3 1 16,0 1 0-16,-3 2-1 0,0 0 0 15,-4 2-2-15,0-1-12 0,-4 1-113 16,-2-1-104-16,0-2-275 0</inkml:trace>
  <inkml:trace contextRef="#ctx0" brushRef="#br0" timeOffset="66913.6011">6243 6294 380 0,'-3'-2'119'0,"-1"-1"5"15,-4-1-3-15,0 1-56 0,-1 2-16 0,1-2-9 16,1 3-4-16,-3 3-5 0,-1 4-1 16,4 2-3-16,-1 3-2 0,-2 3-2 15,3 7-3-15,-1-1-5 0,2 3-3 16,0-1-3-16,4 1-3 0,2 2-2 15,0-1-2-15,0-4-1 0,2 0 0 16,4-2-1-16,3-2 0 0,3-1-1 16,2-6 0-16,3-4 0 0,5-5 0 15,3-4 0-15,-1-3 0 0,-2-7 1 16,2-4 0-16,-4-4 0 0,1-4 0 0,-5 0 1 16,-5-1 1-16,-4-1 3 15,-4 2 4-15,-3 1 4 0,-9 1 1 0,-3 4 2 16,-8 1 1-16,-4 6-2 0,1 5-3 15,-6 3-5-15,0 8-8 0,-1 6-16 16,5 4-22-16,3 7-21 0,6 0-119 16,2 3-136-16,8 3-318 0</inkml:trace>
  <inkml:trace contextRef="#ctx0" brushRef="#br0" timeOffset="67780.8855">5018 5466 419 0,'-3'-4'119'16,"-1"1"4"-16,1 1-22 0,-1-1-51 16,1 2-14-16,1-1-6 0,-1 1-6 15,2 0-5-15,1 1-5 0,-2 0-3 16,2-2-3-16,0 2-3 0,2 2-3 16,1-1-1-16,-1 3-1 0,0 0 0 15,4 1 0-15,1 2-1 0,-1 2-4 0,0-1-4 16,1 1-11-16,-1 0-9 0,2 3-55 15,0-1-54-15,-1 3-95 0,-1-3-209 16</inkml:trace>
  <inkml:trace contextRef="#ctx0" brushRef="#br0" timeOffset="68197.9008">5576 5936 88 0,'8'4'22'16,"1"0"5"-16,0 0-9 0,1-2 0 15,1 1 1-15,-1 1 1 0,2 0 1 16,0 0-1-16,0 1-2 0,-2 0-1 0,0 3-1 16,1 0-1-16,2-1 0 0,-3-1 1 15,1 2-3-15,0 0-2 0,-2-2-4 16,0 0-1-16,0 0-3 0,0-1 0 15,1 0-1-15,1-1-1 0,0 3-1 16,1-2-1-16,-1 0-2 0,0 2 0 16,0 1-1-16,0-2-3 0,1 2-3 15,-2 0-5-15,2-1-6 0,0 0-23 16,-5-1-10-16,4 0-31 0,-2 1-63 0</inkml:trace>
  <inkml:trace contextRef="#ctx0" brushRef="#br0" timeOffset="68362.9457">6138 6316 147 0,'3'3'28'0,"0"2"-28"0,-1 0-37 16,0-1-100-16</inkml:trace>
  <inkml:trace contextRef="#ctx0" brushRef="#br0" timeOffset="73539.5564">2637 4843 610 0,'-21'-4'145'16,"3"1"4"-16,2-1-93 0,5 0-12 0,3 2-6 15,2-1-2-15,0 0-4 0,6 1-7 16,0-2-4-16,6 1-4 0,1-1-5 16,4-1-4-16,6 1-4 0,3-1-1 15,6 4-1-15,-1-2 1 0,2-1-2 16,-1 4 0-16,-2 0 0 0,-1 0 0 16,-5 1-1-16,-4-1 0 0,-1 4 0 15,-2 1-1-15,-4 1 0 0,-3 3 0 16,-1 1 0-16,-3-1-2 0,-1 5-2 15,-2 2-3-15,-4 1-1 0,0 3-1 0,-3 0-1 16,1-2 0-16,-4 4 2 0,0-1 3 16,2-4 2-16,-1 1 2 0,1-2 1 15,2-3 1-15,-1-1 0 0,5-3 0 16,-1-2 1-16,3-4-1 0,2 0 1 16,1-2-1-16,1-2-1 0,1 0 1 15,-1-1 0-15,5 1 0 0,2-1 0 16,0-4-1-16,2 1 2 0,3 1-1 15,0 2-3-15,0-2-8 0,0 1-10 0,-2 3-7 16,1 0-9-16,-1 3-1 0,0-2-123 16,-2 2-115-16,0 0-275 0</inkml:trace>
  <inkml:trace contextRef="#ctx0" brushRef="#br0" timeOffset="73781.9564">2926 4977 541 0,'-3'-1'146'0,"1"-1"4"0,-2 4-37 16,0 0-69-16,1 4-12 0,2 0-9 15,1 5-6-15,0 0-7 0,3 2-3 16,1 1-3-16,0 0 0 0,-1 2-1 0,3-2-4 15,-1 2-17-15,1-1-15 0,-3 2-124 16,2 2-126-16,2 0-318 0</inkml:trace>
  <inkml:trace contextRef="#ctx0" brushRef="#br0" timeOffset="74850.538">7215 4857 604 0,'-4'-3'147'0,"-2"1"6"0,1-2-89 0,1 1-12 16,3 1-6-16,-2 0-5 0,3 0-7 15,1 0-6-15,-1 0-7 0,2 0-5 16,5 1-6-16,-3-2-5 0,5 1-2 16,2-1-2-16,2-1 0 0,6 3 0 15,-1 0 0-15,3-3 0 0,2 2-2 16,1 0 0-16,-2-1 0 0,0 3-1 15,-4-2-2-15,0 2-1 0,-7-2-1 0,0 4 0 16,-4 0-1-16,-1 2 1 0,-3 1 0 16,-2 3 1-16,-4 1-1 0,-4 2 1 15,1 1-1-15,-3 2 0 0,-1 2-1 16,0 1 1-16,0-2 0 0,1 0 2 16,0 0 1-16,0 1 1 0,0-4 1 15,0 1 1-15,2-3 0 0,1 1 0 16,-2-3 0-16,4-1 1 0,-1-3 0 15,3 0 0-15,-1-2 1 0,3-2-1 16,-4-2 1-16,4 1-1 0,0 2 0 0,3-1-1 16,-1 0 0-16,4 2-1 0,-1-1 1 15,5 3-2-15,-2-2-2 0,3 1-5 16,-1 1-9-16,-1-1-6 0,2-1-5 16,-1 1-10-16,-1-2 12 0,3 2-132 15,-2-2-111-15,2 2-284 0</inkml:trace>
  <inkml:trace contextRef="#ctx0" brushRef="#br0" timeOffset="75320.0346">7728 5019 597 0,'-1'-5'141'0,"-1"-2"2"0,1 1-85 16,2-1-26-16,-1 2-8 0,3 0-6 16,-2 1-4-16,4 1-2 0,-2 0-2 15,3 1-1-15,0-1-1 0,2 2-1 16,3 1-1-16,-1 0-1 0,0 0-2 0,-1 1 0 15,1 2-1-15,1 2-1 0,-3 2-1 16,-3 0 1-16,0 4-1 0,-2-1 1 16,0 2 0-16,-5-1-1 0,-2-1 1 15,-1 2-1-15,-1 0 0 0,-2-1-1 16,-2 1 0-16,2 0-1 0,-1 1-1 16,-1 0 0-16,2-1 0 0,2-1 0 15,-1 0-1-15,2-3-1 0,3 0 1 16,0-3-2-16,1 0 0 0,4-1-2 15,-1-1 1-15,1-2-1 0,1-1 1 0,3 1 1 16,0-2 0-16,4-2 0 0,-3-2-1 16,5 4-3-16,2-2-4 0,0 1-4 15,4-2-11-15,-1 0-23 0,2 0-90 16,-2 2-102-16,0-5-247 0</inkml:trace>
  <inkml:trace contextRef="#ctx0" brushRef="#br0" timeOffset="76172.1078">6257 3906 562 0,'-16'-2'142'0,"0"0"5"0,3-1-64 0,3 2-37 16,4-2-8-16,-1 1-7 0,5 0-7 15,2 1-5-15,6 0-5 0,1-1-5 16,4 1-3-16,3 1-3 0,4-1-1 16,1-1 0-16,2 1-1 0,-2 1 0 15,2-1 0-15,0-2-1 0,-2 1 0 16,-1 2 0-16,-1 1 0 0,0 0 1 15,-1 2-1-15,-5-2 0 0,0 3 0 0,-5 3 0 16,-3-1 0-16,-3 5-1 0,-6-2 1 16,-1 4-1-16,-1 4-1 0,-4 0 1 15,2-2 0-15,-2 1-1 16,2-3 1-16,3 2 1 0,0-5 0 0,0-1 0 16,3 0 0-16,-1-1-1 0,5-1 1 15,0 1-1-15,2-3 0 0,1 1-1 16,0-2-1-16,1 1-2 0,2-2-4 15,0 0-4-15,0-3-7 0,1 1-4 16,4 0-6-16,-1-2-11 0,3-2-16 16,0 1-95-16,-1-1-104 0,4 2-251 15</inkml:trace>
  <inkml:trace contextRef="#ctx0" brushRef="#br0" timeOffset="76667.0398">6618 4030 553 0,'-2'-3'147'0,"1"1"4"0,0-1-36 15,-1 0-76-15,1 1-12 0,2 0-7 16,1 1-7-16,0 0-6 0,2 1-3 16,0 0-2-16,1 1-1 0,1 0-1 15,-2 1 0-15,2 2 1 0,-1-2-1 16,-1 1 0-16,-1 1 0 0,-2 1 1 15,1 0 0-15,-4 2 0 0,-1 2 0 16,0 0 0-16,1 0 1 0,0 2-1 0,0 0 0 16,1 1 0-16,1-1-1 0,1-1-2 15,1 1-2-15,0-2-3 16,0 0-1-16,3-4-3 0,-1 0-1 0,2-2-1 16,0 0 1-16,4-5 0 0,-2 2 1 15,1-2 0-15,0-1 0 0,2 2-1 16,0 2-5-16,-1 0 0 0,0 2 2 15,-2 2 0-15,-4 0 0 0,1 5 0 16,-8-3 0-16,-2 3 2 0,-3 0-2 0,-4 4-109 16,-3 1-100-16,-4 0-254 0</inkml:trace>
  <inkml:trace contextRef="#ctx0" brushRef="#br0" timeOffset="77750.2037">6206 6874 571 0,'-10'-4'150'0,"0"-1"6"0,1 1-52 15,1-1-52-15,4 4-8 0,2-2-8 16,2 2-7-16,0-4-7 0,5 3-5 16,5 2-4-16,3 0-3 0,5-1-3 15,6 0 0-15,0-1-2 0,5 2 0 16,-1-2-2-16,-3-2 0 0,-1-1-2 15,1 2 0-15,-6 3 0 0,-1-1-1 16,-2 3 1-16,-1 1-1 0,-6-2 0 16,0 6 1-16,-7-3-1 0,-2 2 2 0,-4 2-1 15,-2 1 0-15,-4 2 0 0,-2 2 1 16,-4 1-1-16,0 2 0 0,-2-2-1 16,1 3 0-16,0-1 0 0,-1-1 0 15,0 2 0-15,3-4 0 0,-2 1 0 16,2-3 0-16,2 1 0 0,-1-2 0 15,4-2 0-15,2-1 0 0,1-1 0 16,2-2 0-16,3 0 0 0,-1-2-1 0,3-1 0 16,1-1 0-16,2 1 0 0,1-1-1 15,1 0 1-15,4 0 1 0,3 0-1 16,1-1 1-16,2 0 0 0,0-2-2 16,2 0-2-16,0 2-5 0,1-2-8 15,-2 3-13-15,1 0-10 0,-2 0-12 16,2 3-54-16,-3-2-67 0,-2 5-111 15,-3-1-238-15</inkml:trace>
  <inkml:trace contextRef="#ctx0" brushRef="#br0" timeOffset="83102.0414">6542 7207 645 0,'-5'0'159'0,"3"-1"7"16,0-1-97-16,2-2-17 0,0 1-7 15,2-4-9-15,2 1-8 0,3-3-6 16,0 2-6-16,2 1-3 0,3 0-3 16,3 1-2-16,-2 4-1 0,0 1-3 0,-2 6-1 15,0 0-1-15,-3 0 0 0,-3 3-1 16,-3 2 1-16,-2-1-1 0,0 2 1 15,-2 0 0-15,-2 1 0 0,-1 3-1 16,-3-2 1-16,2 3-1 0,-3 0 0 16,5-1 0-16,-2-2 0 0,2-2 0 15,3-3-1-15,1 0 0 0,2-2 0 16,3-4 0-16,0 0-1 0,0-2 1 16,2 2 0-16,2-4-1 0,1-1-1 0,1 1 0 15,-1 0-1-15,2-1 1 16,0 2-1-16,-3 0 1 0,-2 2 0 0,0-1 0 15,-3 2 1-15,-4 2 0 0,-1 1 0 16,-3 1 1-16,-5 3 0 0,0 0 0 16,-3 1 0-16,0 2 1 0,-2-1-1 15,1-1 1-15,-2 2-1 0,2-4 0 16,1 1-3-16,0-1-8 0,0-1-9 16,1-3-17-16,1-1-12 0,4-1-21 15,2 0-114-15,4-3-126 0,7 0-289 0</inkml:trace>
  <inkml:trace contextRef="#ctx0" brushRef="#br0" timeOffset="83722.3211">6607 6691 615 0,'0'0'146'0,"0"-2"7"15,0-1-96-15,1 2-10 0,2-3-5 16,0 1-3-16,1 3-3 0,1-2-5 15,-1 2-2-15,4 2-4 0,1 2-4 16,1 3-3-16,3 1-5 0,2 2-4 16,1 7-2-16,3 0-2 0,-2 3-4 15,0 2-2-15,-2-3-4 0,-2 1-8 16,-1-2-8-16,-2-3-10 0,-4-2-12 16,2-3-10-16,-4-5-18 0,-1 3-108 0,-1-5-119 15,-1 1-280-15</inkml:trace>
  <inkml:trace contextRef="#ctx0" brushRef="#br0" timeOffset="83991.8676">6774 6600 632 0,'-1'-1'153'0,"-3"3"5"16,1 5-97-16,-1 2-15 0,-3 3-6 15,-1 3-7-15,0 2-9 0,-2 5-5 16,0 5-4-16,0 1-5 0,-2 0-3 0,1 2-5 16,1-1-10-16,0-3-10 0,-1-4-13 15,4-4-13-15,3-5-14 0,-1-4-115 16,2-3-121-16,4-5-279 0</inkml:trace>
  <inkml:trace contextRef="#ctx0" brushRef="#br0" timeOffset="84248.453">6607 6813 472 0,'-5'-1'130'16,"1"1"4"-16,-1-3-27 0,2-1-58 16,-1-1-6-16,1 1-2 0,1-1-5 15,1 1-1-15,-1-2-1 0,4 3-1 16,0-1-4-16,2-2-4 0,3 2-6 0,2 2-5 16,1-2-3-16,5 0-3 0,6-2-7 15,2-1-17-15,6 2-21 0,3-2-8 16,2-1-130-16,1-1-136 0,-3 4-325 15</inkml:trace>
  <inkml:trace contextRef="#ctx0" brushRef="#br0" timeOffset="88508.3387">4803 5343 378 0,'-2'-1'99'15,"-1"1"5"-15,1-2-46 0,1 2-11 16,0 0-5-16,-1-1-5 0,-1 1-3 15,1-1-2-15,-2-1 1 0,1 0-1 0,-1-1 1 16,-1-1-1-16,1-1 1 0,0 0 0 16,1 0 0-16,0-2 0 0,-1 2-1 15,2 1-3-15,2 0-1 0,-2 1-3 16,1 2-2-16,1 0-4 0,1 1-4 16,1 1-2-16,1 2-3 0,3 2-2 15,3 3-1-15,1 0-2 0,3 3 1 16,2 2 0-16,0 0-2 0,2 2 0 15,0-1-2-15,0 1 0 0,0 0-1 16,-1 1 0-16,-3-2-1 0,1 1 1 0,-2-4-1 16,-1 3 0-16,-1-4-1 0,-2-2 0 15,-1 0-2-15,-1-1-2 0,-1 0-2 16,-1-2-3-16,-1 0-3 0,-2 2-2 16,0-2-4-16,0 2-4 0,1-2-5 15,-2 0-4-15,0 0-6 0,0 1-3 16,0-2-5-16,-2 0-9 0,2-2-4 15,-1 1-99-15,0-1-105 0,-1 0-253 0</inkml:trace>
  <inkml:trace contextRef="#ctx0" brushRef="#br0" timeOffset="88989.8272">5029 5168 461 0,'0'-7'121'0,"1"1"6"0,0 1-57 15,1 2-16-15,-2 0-2 0,0 3-5 16,-2 2-3-16,4 0-4 0,-4 0-1 16,0 1-3-16,-3 1-2 0,3 4-4 15,-2 1-3-15,-3 3-2 0,1 3-2 16,-3 3-3-16,1 3-3 0,-3 4-2 0,-1 1-3 15,-3 0-2-15,2 4-3 0,-3 0-1 16,-2 1-2-16,-3 2-1 0,-2-3-1 16,2 3 0-16,-1-2-1 0,-2-5 0 15,5 2-1-15,0-6 1 0,6 0-1 16,2-4-1-16,4-5-3 0,1-2-4 16,1-3-8-16,3-4-12 0,2-4-18 15,0-7-15-15,5-3 38 0,-1-2-163 16,6-4-133-16,-2-3-319 0</inkml:trace>
  <inkml:trace contextRef="#ctx0" brushRef="#br0" timeOffset="89678.8652">4466 4866 573 0,'3'-1'140'0,"-3"-2"4"16,0 0-76-16,0 2-25 0,0 0-9 15,0 1-5-15,0 0-2 0,0 0-3 16,0 2-1-16,0 2-3 0,0 2-2 15,0 4-2-15,-2 2-2 0,-1 4-4 0,0 1-2 16,-1 2-3-16,1 2-2 0,-1 1-1 16,1-1-1-16,-1-1 0 0,2-5-1 15,-1 2 1-15,1-2-1 0,1-5 0 16,1-2 0-16,0-1 0 0,1-2-1 16,2 0 1-16,0-2-1 0,1 1 0 15,1-3 0-15,1-1 1 0,3 0 0 16,-3-3 0-16,3-1 1 0,1 0-1 0,-1 1-3 15,0-3-3-15,1 2-5 0,-1 0-9 16,0 1-10-16,-1 0-6 0,0 0-7 16,-1 2-14-16,2 1-46 0,-3 1-57 15,0 1-97-15,0-1-217 0</inkml:trace>
  <inkml:trace contextRef="#ctx0" brushRef="#br0" timeOffset="89889.7659">4631 4943 618 0,'-4'-2'150'0,"-1"0"4"16,0 5-91-16,3 3-22 0,0 5-10 16,0 3-9-16,0 3-7 0,-1 4-5 15,1 3-3-15,0 0-1 0,-4 0-2 16,3 1-4-16,-2 0-10 0,1-2-14 0,3 3-23 15,1-1-114-15,1-1-125 0,5 3-306 16</inkml:trace>
  <inkml:trace contextRef="#ctx0" brushRef="#br0" timeOffset="94190.5821">6806 2647 617 0,'-7'-17'145'0,"2"4"4"0,2 6-98 16,0 4-12-16,3 6-3 0,2 4-4 15,-1 8-3-15,-1 4-5 0,2 2-4 16,-4 8-2-16,2 2-4 0,-1 5-5 15,-1-1-3-15,0 0-3 0,2-1-3 16,-1 3-5-16,1-5-8 0,1-4-10 16,-1-3-10-16,1-3-11 0,-1-5-18 0,1-3-107 15,1-2-116-15,2-7-272 16</inkml:trace>
  <inkml:trace contextRef="#ctx0" brushRef="#br0" timeOffset="94677.2963">6985 2736 744 0,'-14'-1'176'16,"8"0"3"-16,-2-3-107 0,5 2-33 16,6 2-16-16,4-1-8 0,5 0-6 15,1 2-4-15,6-1-2 0,3 1-2 0,1-1 1 16,0-1-2-16,-3-4 0 0,0 4-2 16,-1-1-2-16,-4 1-1 0,0 0-1 15,-2-1 0-15,-4 4-1 0,0 2 0 16,-3-2 2-16,-4 1 1 0,-2 3 1 15,-1 5 2-15,-3 3 0 0,-3 1 2 16,-2 2 2-16,-1 2 2 0,-1 2 2 16,-1 0 1-16,-1-1 0 0,1-2 2 0,2 0-1 15,1-1 1-15,0-1-2 0,1-3 0 16,1-1 1-16,3-5 0 0,-1 0 2 16,1-2 0-16,2-2-2 0,1-1 0 15,1-2-3-15,1 0-2 0,0-1-2 16,3-1-1-16,2-2-2 0,1-2 1 15,2 0-1-15,2-1-1 0,0-1-6 16,1 2-7-16,3-1-11 0,-2 1-18 16,-1 1-14-16,0-1-23 0,-2 3-111 15,-1-3-130-15,3 2-292 0</inkml:trace>
  <inkml:trace contextRef="#ctx0" brushRef="#br0" timeOffset="94925.6652">7523 2603 748 0,'-4'-7'179'0,"2"4"3"0,-3 3-112 16,2 2-24-16,2 9-14 0,1 2-9 15,-3 5-9-15,-2 3-3 0,1 2-4 16,-2 5 0-16,2 1-3 0,1-2-1 15,-2 2-3-15,4 0-10 0,1-1-10 16,1 0-13-16,4-6-16 0,-2 0-12 16,5-4-20-16,0-5-107 0,-2-3-118 15,5-5-271-15</inkml:trace>
  <inkml:trace contextRef="#ctx0" brushRef="#br0" timeOffset="95315.3159">7666 2702 793 0,'-3'2'182'0,"0"-4"0"15,3 1-126-15,0 2-22 0,3-1-16 16,0 0-11-16,3 3-4 0,1 0-2 16,3-1-1-16,1 3 2 0,1 1-1 0,0-2 0 15,4 2 0-15,-2 2 0 0,0-2 0 16,2 2-1-16,2 1 0 0,-3 1 0 16,1-3 0-16,-3 1-1 0,-4-1 0 15,-2-2 1-15,-1-2-1 0,-4-1 1 16,-4 2 1-16,-5 1 0 0,-3 1 1 15,-2 3-1-15,-3 4 0 0,-4 4-1 16,1-2-2-16,-1 1-3 0,5 0-5 16,1 0-8-16,3-2-12 0,2-1-14 15,5-4-12-15,1 5 83 0,1-3-206 0,-1-2-134 16,6-5-342-16</inkml:trace>
  <inkml:trace contextRef="#ctx0" brushRef="#br0" timeOffset="95637.6891">8118 2743 752 0,'-11'5'175'15,"0"0"1"-15,-3 3-110 0,3 4-31 16,-1 2-17-16,3 2-8 0,3 5-6 15,3-2-2-15,5 2-1 0,5-1-1 16,2-3-1-16,3-3 1 0,3-3-1 16,2-6 0-16,0-2 0 0,2-5 1 15,-3-3 0-15,2-3 2 0,-2-5 2 0,-3-1 5 16,-1-5 4-16,-2-3 2 0,-2-3 4 16,-5 1 1-16,-3 0-1 0,-5 5-2 15,-3-1-5-15,-4 4-7 0,-3 3-11 16,-4 5-14-16,-2 6-27 0,2 2-25 15,-5 4-125-15,2 6-147 0,-2 7-339 16</inkml:trace>
  <inkml:trace contextRef="#ctx0" brushRef="#br0" timeOffset="110687.9831">12657 2922 614 0,'-2'-17'153'0,"-2"4"7"0,1 8-91 0,-3 1-17 16,3 4-7-16,2 4-8 0,0 3-7 16,2 8-7-16,2 4-4 0,1 5-4 15,0 5-2-15,1 3 0 0,-1 4-2 16,-3 1-3-16,-2 1-1 0,-5-1-3 15,0-2 0-15,-2 0-3 0,2-1 0 16,-2-2-1-16,4-3-5 0,1-2-10 16,3-2-12-16,0-2-13 0,3-4-14 15,1-4-12-15,-1-4-116 0,2-3-123 16,4-11-279-16</inkml:trace>
  <inkml:trace contextRef="#ctx0" brushRef="#br0" timeOffset="110989.7519">12989 2994 576 0,'0'-16'157'0,"-1"3"6"0,0 1-30 16,0 6-79-16,1 0-11 0,1 5-7 15,-1 5-6-15,0 4-4 0,1 6-3 16,0 5-3-16,2 5-5 0,-1 6-2 16,-1 6-1-16,0 2-3 0,1-1-3 15,-1 3-3-15,1 0-1 0,-2-3-3 16,3-2-1-16,0 0-4 0,1-1-3 0,-2-4-6 16,1-4-10-16,0-5-11 0,-1-4-12 15,-1-2-10-15,0-5-2 0,1-6-120 16,-1 0-120-16,-1-5-280 0</inkml:trace>
  <inkml:trace contextRef="#ctx0" brushRef="#br0" timeOffset="111217.2138">12608 3280 706 0,'-5'-3'168'0,"-2"-1"2"0,4 0-112 16,0 3-20-16,3 0-8 0,3-1-7 16,2 0-7-16,6 1-7 0,5-2-2 0,8 2-1 15,0-3-1-15,5 0-1 0,5 0-10 16,5 1-19-16,2-1-20 0,-1 3-128 16,-3 0-5-16,3-1-116 0,4 1-224 15</inkml:trace>
  <inkml:trace contextRef="#ctx0" brushRef="#br0" timeOffset="111530.8396">13423 3004 692 0,'-11'-6'172'0,"0"0"6"0,-3 5-102 16,-1 4-21-16,1 3-9 0,0 3-9 0,-4 6-7 15,-3 2-7-15,2 5-2 0,1 3-2 16,-4 5-2-16,0 0-3 0,1 1-1 16,8 3-3-16,1 1-3 0,6 1-3 15,6-2-1-15,6-3-3 0,6 0-2 16,0-3-5-16,7-2-6 0,2-5-10 15,-1-3-17-15,0-5-18 0,2-5-14 16,3-4-84-16,0-4-40 0,-1-8-115 16,-1-4-227-16</inkml:trace>
  <inkml:trace contextRef="#ctx0" brushRef="#br0" timeOffset="111986.8061">13590 3260 585 0,'-3'-1'157'16,"3"1"2"-16,2-1-5 0,1 1-118 0,3-2-13 16,4 2-2-16,0-1-3 0,4 0 0 15,1-2-1-15,-1 0-1 0,2-3-4 16,2-2-2-16,-1-2-4 0,2 1-2 15,-3-3-1-15,2 0-2 0,0 0 0 16,-2 0-1-16,-3 2 0 0,-3 1-1 16,-4-2 0-16,-1 1 1 0,-7 1-2 15,-2 2 1-15,-4 2 0 0,-3-1 1 16,-7 0-1-16,-1 5 1 0,-2 2 1 0,-1 3 1 16,-2 4 1-16,-1 3 0 0,3 8 1 15,1 1 0-15,3 1 2 0,1 0 0 16,2 1 1-16,0 3 0 0,3 1 0 15,3-3 1-15,4 1-2 0,3 2 0 16,4 0-2-16,3-1-1 0,6-3-1 16,2-2 0-16,2-3-1 0,5-3 0 15,0-4-1-15,0 0 1 0,3-5-1 16,0-3 0-16,2 1-2 0,0-3-4 0,-1-1-8 16,3-3-16-16,-1-3-16 0,-2 1-13 15,-2-3-43-15,-4-4-84 0,-1-4-121 16,-4 1-258-16</inkml:trace>
  <inkml:trace contextRef="#ctx0" brushRef="#br0" timeOffset="112226.6577">13991 2884 711 0,'3'-9'157'0,"4"0"2"15,2 3-121-15,3 4-13 0,1 2-3 16,2 5-2-16,1 4-2 0,2 2 0 16,-5 0-2-16,3 5-2 0,-2 1-3 15,-3 1-3-15,0 1-3 0,-7 0-6 16,1 5-10-16,-7 1-7 0,-2 1-9 0,-6 0-14 16,-5-3-16-16,-3 0-118 0,-6-5-124 15,-4-5-293-15</inkml:trace>
  <inkml:trace contextRef="#ctx0" brushRef="#br0" timeOffset="112363.5388">13904 2629 670 0,'5'-4'143'0,"1"0"0"16,2 3-117-16,-1 2-24 0,6 5-16 15,-1 1-86-15,1 5-42 0,1 4-105 16,1 2-233-16</inkml:trace>
  <inkml:trace contextRef="#ctx0" brushRef="#br0" timeOffset="112943.3185">14198 2943 438 0,'-1'-7'103'0,"0"2"3"0,1 1-52 0,0-1-29 16,0 1-2-16,0 1 1 0,1-1 1 15,0 2 1-15,0-1-1 0,1-2-1 16,-1 1 0-16,0 0 1 0,1-1 2 15,-2 2 3-15,0-1 1 0,1 2 3 16,-1 0 2-16,0 1-1 0,0 1-3 16,-1 4-3-16,2 3-4 0,-1 0-2 15,0 3-4-15,2 3-4 0,-2 1-3 16,0 3-2-16,3 0-1 0,0-1-2 0,3-1-2 16,3 0-3-16,-2-9 0 0,8-1-1 15,0 1 1-15,5-5-1 0,-2-4 0 16,3-4 0-16,0-4 0 0,1 1 1 15,-6-6-1-15,-3-1 1 0,-3 1-1 16,-4 2 1-16,-1 3 0 0,-4 5 0 16,-1 2-1-16,0 7 1 0,2 2 0 15,-2 4-1-15,2 4 1 0,2 3-2 16,1 2 1-16,3 2-1 0,1-5 0 0,3 2 0 16,1-6-1-16,3-2 1 0,0-4-1 15,3-4 0-15,-1-3 1 0,-2-3 0 16,-1-7 3-16,-3-4 3 0,-1-3 2 15,-6-4 3-15,-3-4 1 0,-4-1-1 16,-2-2 0-16,-2 3-2 0,-4 5-7 16,-2 0-10-16,2 1-12 0,-1 8-12 15,2 3-20-15,0 6-20 0,3 6-129 16,-1 3-143-16,1 5-329 0</inkml:trace>
  <inkml:trace contextRef="#ctx0" brushRef="#br0" timeOffset="113672.4333">14709 2806 599 0,'1'-10'154'0,"1"1"5"16,1 0-73-16,0 0-32 0,5 1-8 15,0 3-7-15,2 1-7 0,2 4-4 16,3 5-2-16,0 4-3 0,2 8-3 16,3 3-3-16,0 5-3 0,3 2-3 15,0 3-3-15,1 6-3 0,-3-1-2 16,-4 0-2-16,-1 0 0 0,-4 2 0 0,-6 1-1 16,-3 2 1-16,-6-3 0 15,-4 2 0-15,-5 0 0 0,-6 3-1 0,-3-3-1 16,-4 1-2-16,-1-4 0 0,-1-1-1 15,1-2-1-15,3-3-3 0,4-5-3 16,4-3-10-16,2-4-11 0,4-5-16 16,0-3-19-16,2-6-118 0,0-10-133 15,2-8-306-15</inkml:trace>
  <inkml:trace contextRef="#ctx0" brushRef="#br0" timeOffset="114325.1401">12227 2992 432 0,'1'-18'112'0,"-2"1"4"0,1 0-48 16,1-1-24-16,-1-3-10 0,2 0-4 15,-4 0-3-15,2 0-1 0,0-1 0 16,0 0 2-16,-1 5 0 0,1 2 2 16,-2 2 2-16,4 6 3 0,-2 0-1 15,0 6-2-15,0 2-4 0,0 8-3 16,0 8-2-16,0 11-4 0,0 9-6 0,-3 10-2 16,1 10-3-16,2 7-1 15,0 2-2-15,0 2-2 0,0 0-2 0,0 0 1 16,3-5-2-16,-3-2 1 0,0-5-1 15,0-3 1-15,0-5-1 0,0-7 0 16,2-6 0-16,-2-5 1 0,0-4-1 16,1-5-1-16,-1-4-5 0,2-5-11 15,-1-3-12-15,-1-4-14 0,5-5-13 16,-1-6-127-16,-1-5-134 0,0-6-312 0</inkml:trace>
  <inkml:trace contextRef="#ctx0" brushRef="#br0" timeOffset="114998.8956">15194 2843 603 0,'2'-11'149'0,"0"-1"5"15,-1 0-81-15,2 2-25 0,-1-1-6 16,-1 1-2-16,2 2-5 0,0-1-4 16,-2 2-3-16,1 3-3 0,0 2-2 15,2 2-5-15,-1 2-3 0,-2 2-2 16,0 4-2-16,3 3 0 0,-1 4-2 16,-2 9-1-16,1 3 0 0,-1 8-2 15,1 9 0-15,-1 1-2 0,-2 8-1 16,0 1 0-16,0-3-2 0,-2 3 0 0,0-4-1 15,-2-5 1-15,3 4-1 0,-1-6 1 16,2-3-1-16,-1 2 0 0,1-5 1 16,1 1-1-16,0-4 0 0,1-3-2 15,-1-1-1-15,0-4-1 0,0-2-2 16,0-5-4-16,-1-3-6 0,1-3-6 16,0-5-10-16,0-3-7 0,0-4-8 15,1-2-4-15,-1-4-4 0,3-3-7 0,-2-4-74 16,-1 0-26-16,2-2-96 0,-1-3-207 15</inkml:trace>
  <inkml:trace contextRef="#ctx0" brushRef="#br0" timeOffset="117825.3526">13920 4714 505 0,'-15'-50'111'16,"2"-5"2"-16,-3-3-86 0,2 6-7 15,1 4 1-15,1 2 3 0,2 5 2 16,2 6 3-16,2 8 2 0,2 7 2 0,1 8 1 15,2 3-5-15,-1 5-4 0,1 7-4 16,1 7-5-16,-1 9-5 0,1 8-4 16,0 13-4-16,1 17-1 0,0 12-1 15,1 13 0-15,-1 12 3 0,1 17 2 16,-1 13 1-16,-1 8 1 0,-3 8 0 16,-1 7 0-16,1 2 0 0,-5-1-2 15,5 1-3-15,-4-2 0 0,1-1-1 16,2-2-1-16,0-4 0 0,0-1 0 15,4 3-1-15,-1-12-1 0,2-4 0 0,2-6-2 16,0-8-1-16,-1-6-4 16,1-4-5-16,2-12-6 0,0-5-7 0,1-8-7 15,0-9-13-15,1-14-10 0,3-10-102 16,-1-20-107-16,-1-11-257 0</inkml:trace>
  <inkml:trace contextRef="#ctx0" brushRef="#br0" timeOffset="118789.8491">12467 5783 545 0,'-14'-1'119'0,"-1"-2"1"0,0 3-93 15,4-1-14-15,0 1-4 0,1 1-3 16,1-1-2-16,1 0-1 0,3 0 1 16,1 0 1-16,2 0 0 0,0-1 0 15,4 1 0-15,0 0 0 0,3 0 0 16,2-1-1-16,2-1 0 0,4 2 1 0,0 0 0 15,3 0 1-15,2 0 0 0,1 4-1 16,3-2 0-16,0 0-1 0,-1 1-1 16,-1 2-1-16,8-1-1 0,2 4 0 15,4-3 0-15,-2 0-1 0,5 3 1 16,6-1-1-16,9-1 1 0,-2 2-1 16,2-4 1-16,0 1 0 0,9-1-1 15,-1 0 1-15,3 0-1 0,2-1 1 16,6-1-1-16,3 1 1 0,3-1 0 0,-1 1 0 15,9 0 0-15,2 2 1 0,5 1-1 16,1-2 2-16,0 0 1 0,6 1 1 16,6 2-1-16,4-2 0 0,0-1 0 15,2-3 0-15,3 3-2 0,10 3 0 16,0-4-1-16,2-2 0 0,-1 1-1 16,9 1 1-16,3 0 0 0,2-5 0 15,-1 2 0-15,7 0 0 0,3-1 0 16,2 0 0-16,3-1 0 0,2 2 0 15,5-1 1-15,3-1 0 0,-1-1 0 0,4 2-1 16,4-2 1-16,-1 2-1 0,3-5 0 16,3 4 0-16,1 1-1 0,1-5 0 15,2 5 1-15,1-2-1 0,-1-1 0 16,0 4 0-16,0 2 0 0,-3-5 0 16,-1 7 0-16,2 1 0 0,-8 1 0 15,-1 3 1-15,-1 1-1 0,-4-1 0 16,-7 4 0-16,1 0 0 0,-8-1 0 0,-1 0-1 15,-9-2-1-15,-6 0-4 0,-6-3-5 16,-2 3-7-16,-12-5 70 0,-13-1-195 16,-7-4-125-16,-12 0-336 0</inkml:trace>
  <inkml:trace contextRef="#ctx0" brushRef="#br0" timeOffset="119524.8549">13824 5752 371 0,'19'-11'109'0,"2"1"6"0,-4-6-8 15,-5 1-53-15,-1 3-12 0,-1 1-3 0,-4 1-4 16,0 3-5-16,-2 1-4 0,1 3-2 16,-4 1 0-16,-1 4-5 0,-3 5-2 15,-3 5-2-15,-3 3-3 0,-4 6-1 16,-2 5-3-16,-6 6-4 0,-2 2-2 16,-5 1 1-16,0-2-2 0,1 3 1 15,2 2-1-15,1-5-1 0,5-2 0 16,3-2-2-16,4-4-7 0,5-4-7 15,2-6-8-15,1-8-12 0,4-1-105 0,3-8-12 16,0-10-96-16,4-5-191 0</inkml:trace>
  <inkml:trace contextRef="#ctx0" brushRef="#br0" timeOffset="119943.0633">13285 6238 664 0,'-15'1'156'16,"0"8"2"-16,-1 4-106 0,6 3-19 16,1 2-7-16,0 7-6 0,1 3-8 15,2 2-4-15,4-2-4 0,2 1-1 16,2 1-1-16,4-4-1 0,5-2 0 16,8-8-1-16,0-3 0 0,0-7 0 15,3-8 0-15,1-10 0 0,2-5 0 0,3-5 1 16,-5-7 2-16,-1-2 2 15,-1-5 3-15,-6 0 2 0,-8-2 2 0,-7 0 0 16,-9 3 0-16,-8 7-1 0,-7-1-2 16,-1 7-3-16,-7 5-6 0,1 8-13 15,2 9-20-15,4 7-17 0,6 8-127 16,3 11-137-16,6 12-327 0</inkml:trace>
  <inkml:trace contextRef="#ctx0" brushRef="#br0" timeOffset="120759.9809">20416 5813 410 0,'15'-13'115'0,"1"-1"6"0,-2 5-22 0,-3-3-50 16,0 5-10-16,-1 1-6 0,-3 3-1 15,-1 6-3-15,-4 3-2 0,-5 5-2 16,-2 6-3-16,-4 5-3 0,-5 4-3 16,-6 3-5-16,-3 4-6 0,0 2-10 15,0 1-9-15,-1 1-10 0,2-2-15 16,2-1-112-16,3-5-118 0,4-7-280 15</inkml:trace>
  <inkml:trace contextRef="#ctx0" brushRef="#br0" timeOffset="121473.0249">20164 6626 556 0,'-11'-9'145'15,"7"-2"4"-15,-2-2-13 0,4-1-106 16,2 1-12-16,5-3-2 0,0 2-2 15,3 2-3-15,1 0-3 0,6 3-3 16,-1 1-1-16,3 3-2 0,0 3 0 0,1 0-1 16,0 2 0-16,1 2 0 0,-5 1-1 15,-3 5 1-15,-2 3 0 0,-3 2-1 16,-2 5 1-16,-4 3 0 0,-4 2 0 16,-4 1 0-16,0 1 0 0,-2-3 0 15,-2-4 2-15,0-1 1 0,2-1 2 16,1-3 3-16,3 0 0 0,1 2 2 15,2-6 1-15,3 2 0 0,2-1-2 16,-1-3-1-16,5-1-2 0,-1 0-2 0,3-2 0 16,3 0-3-16,0-1 0 0,3-5-2 15,2 1-5-15,1-4-9 0,3-6-7 16,1-2-11-16,1-1-9 0,-1 0-11 16,-1-1 21-16,1 3-138 0,-2 5-112 15,-4 0-285-15</inkml:trace>
  <inkml:trace contextRef="#ctx0" brushRef="#br0" timeOffset="121975.1449">20621 6578 570 0,'0'-7'135'0,"0"3"3"0,0-1-89 16,0 1-11-16,-2-1-5 0,3 2-2 16,0 1-3-16,1-2-1 0,1-2-1 15,0 3-1-15,1-4 0 0,4 3-1 16,-3-2-4-16,2 0-2 0,0-2-3 15,2 5-3-15,-3-1-2 0,3 1-3 16,1 4-2-16,-4 5-2 0,0 0 0 16,1 6-2-16,-3 1 0 0,1 1-2 0,-5 5-4 15,1 0-6-15,-1 1-8 0,2-2-6 16,-2 0-8-16,0-1-8 0,0 0-5 16,0-1-7-16,0-3 15 0,-2-1-121 15,1-2-111-15,-3 1-272 0</inkml:trace>
  <inkml:trace contextRef="#ctx0" brushRef="#br0" timeOffset="122140.8823">20587 6574 636 0,'-6'10'140'15,"1"6"0"-15,-1 3-108 0,3 4-16 16,1 2-12-16,1 2-11 0,-1 3-19 15,4-1-114-15,-2-2-113 0,3 1-288 16</inkml:trace>
  <inkml:trace contextRef="#ctx0" brushRef="#br0" timeOffset="122960.0654">21442 6069 496 0,'-2'-2'131'0,"-1"-2"3"0,1 1-38 15,1-1-52-15,0 2-9 0,2-1-5 16,0 0-4-16,2 0-2 0,1 3-2 16,4-2-1-16,4 2-2 0,3 0-3 15,2 0 0-15,6 3-2 0,1-2-2 16,4 0-2-16,1-1-2 0,1 2-1 15,2-4-2-15,2 2-1 0,0-2-2 16,3-1 0-16,2 1-1 0,3-1-1 16,4-1 0-16,3 0 0 0,4-1-1 0,2 0-4 15,-4 0-8-15,-2 1-9 0,-3 0-7 16,-8 4-10-16,-6 1-13 0,-7 3-115 16,-9 1-116-16,-7 3-280 0</inkml:trace>
  <inkml:trace contextRef="#ctx0" brushRef="#br0" timeOffset="123301.9732">22208 5894 677 0,'-7'-4'155'0,"2"2"0"0,1 0-112 16,4 2-17-16,0 2-9 0,5 0-7 0,2 4-5 16,3-1-4-16,5 0-1 0,0 2 1 15,5-1 0-15,2 2-1 0,1-3 1 16,1 3-1-16,2 1-1 0,-1 0-1 16,0 0-1-16,-1 2-1 0,-4-2 0 15,1 3-1-15,-5-6 1 0,-4 1 0 16,-2-6 1-16,-6 3 1 0,-4 0 1 15,-6 4 1-15,-5 2 1 0,-5 3 0 16,-6 3-2-16,-5 6-6 0,-1-1-8 0,0 1-8 16,3 1-15-16,4-1-114 0,1-1-118 15,11 0-284-15</inkml:trace>
  <inkml:trace contextRef="#ctx0" brushRef="#br0" timeOffset="124006.495">22558 6280 496 0,'2'-5'124'0,"-2"-1"5"0,0 2-55 15,-1 2-33-15,0 0-9 0,1 1-2 16,0 0-2-16,0 2-2 0,0 0-2 15,-1-1-2-15,1 3-1 0,0 0-4 16,0-2-1-16,0 2-4 0,0-2-2 16,0 0-1-16,1 1-1 0,-1-1-1 0,1-2 0 15,-1-1 0-15,1 0 0 0,2-1 1 16,-2-2 0-16,2 1-1 0,0-1-1 16,-1 1 0-16,1 4-1 0,-2 0 1 15,1 2 0-15,-1 5 0 0,-1 6 1 16,0 3-1-16,0 5 0 0,0 2 0 15,0 3-2-15,0 4-2 0,2-2 0 16,2-1-1-16,4-1 0 0,5-1 0 16,1-5-1-16,3-5 0 0,3-3 0 15,2-4-1-15,1-7 1 0,-3-7-1 0,1-6 1 16,-2-4-1-16,-2-2 1 0,-1-2 0 16,-5-3 1-16,0 2-1 0,-4 3 1 15,-2 1 0-15,-1 2 0 0,-1 2 0 16,-3 3-1-16,0 5 0 0,0 5-1 15,0 3 1-15,2 5 0 0,-1 4 0 16,1 2-1-16,3 5-1 0,3-4 0 16,2 1-2-16,5-4 0 0,3-2-2 15,1-2 1-15,3-5-1 0,4-6 2 0,-1-3 1 16,1-5 2-16,-2-5 4 0,-2-1 1 16,-5-6 1-16,-3-3 1 0,-5-3 0 15,-5-2-1-15,-5-3-5 0,-4 0-11 16,-5 0-18-16,-1 2-16 0,-3 5-132 15,-4 7-139-15,-1 3-338 0</inkml:trace>
  <inkml:trace contextRef="#ctx0" brushRef="#br0" timeOffset="125882.5065">17286 5881 282 0,'2'-2'79'0,"0"-1"3"0,-2 3-27 0,-4-3-13 15,4 1-5-15,-2-3-2 0,1-1-1 16,1 1 1-16,0-4 3 0,-1-3 2 15,1 2 0-15,-1-3-1 0,-1 1 0 16,0-2 1-16,0 3 0 0,1 3-2 16,1 4-2-16,-2 0-3 0,1 4-4 15,2 4-4-15,1 7-5 0,-4 1-5 0,1 3-6 16,-4 4-3-16,1 5-2 0,1 2-1 16,-3 1-1-16,1 3 0 0,0-4-5 15,0 0-8-15,4 0-12 0,0-4-12 16,1-3-18-16,0-6-116 0,1-4-126 15,0-4-294-15</inkml:trace>
  <inkml:trace contextRef="#ctx0" brushRef="#br0" timeOffset="126621.9845">17164 6499 642 0,'-1'-4'151'0,"2"-1"2"16,4 1-88-16,-1 2-34 0,4-1-8 16,2 0-5-16,3 1-2 0,1-1 0 15,2 2-2-15,-2-2 1 0,1 2-2 16,0 0-1-16,0-1-2 0,-3 2-2 15,0 0-2-15,-2 0-1 0,-1 2-2 16,-5 0 0-16,3 5-2 0,-4 5 1 16,-1 2-1-16,-2 3 0 0,0 4 0 15,-1 1 0-15,0 3-2 0,1 0-3 16,-1-2-4-16,-1-3-5 0,1-2-5 0,1-2-6 16,3-1-8-16,-3-4-4 15,0-2-5-15,0-2-5 0,2-2 6 0,0 0-115 16,0-2-108-16,-4-3-266 0</inkml:trace>
  <inkml:trace contextRef="#ctx0" brushRef="#br0" timeOffset="126815.2682">17172 6569 622 0,'-2'11'136'0,"1"4"1"0,-1 3-103 16,2-1-22-16,-1 5-13 0,1-1-10 15,0 0-18-15,0-3-107 0,-3 2-110 16,1-3-271-16</inkml:trace>
  <inkml:trace contextRef="#ctx0" brushRef="#br0" timeOffset="177879.8563">14967 5915 303 0,'0'0'86'0,"0"0"5"15,0 2-31-15,0-2-16 0,0 0-6 16,0-2-4-16,2 2-6 0,-2 0-7 15,1 0-3-15,2-2-3 0,-3-1-3 0,3 0-1 16,0-1-2-16,0 2-1 0,1-2-1 16,0 0-1-16,0 0-2 0,2 0 0 15,-2-1 0-15,1 0-1 0,-2-2 2 16,1 3 2-16,0-2 1 0,0 2 2 16,-3-3 1-16,2 2 1 0,-2 1 1 15,-1 0 0-15,0 0-2 0,0 2 0 16,0 0 0-16,-1 0 0 0,1 2 1 15,-2 0-1-15,2-2 1 0,0 2 0 0,-1 0 0 16,1 0-1-16,0 4-1 0,1 4-1 16,-1-1-2-16,2 6-1 0,-1 2-1 15,1 5-1-15,-2-2-1 0,0 3 0 16,0 1-1-16,0 2 0 0,-2 1 0 16,1-4-2-16,-2 0 1 0,2-2 0 15,-1-3-4-15,2-3-4 0,0-4-8 16,-2-1-8-16,2-3-13 0,2-2-115 15,-2 1-117-15,0-4-282 0</inkml:trace>
  <inkml:trace contextRef="#ctx0" brushRef="#br0" timeOffset="178498.8478">14764 6583 602 0,'-2'-1'146'15,"-1"2"5"-15,-1-2-89 0,2 1-22 16,1 0-12-16,1 0-7 0,3-2-7 16,0 0-5-16,1-4-3 0,-1 1-1 15,4 1 0-15,2-1 0 0,0-4 0 16,0 1 0-16,1 2-1 0,1 0-2 15,1 4 0-15,-3-1 0 0,0 4-1 0,-2 2 0 16,0 2 0-16,-3 2 1 0,1 3-1 16,-3 3 1-16,0-1-1 0,-2 5 0 15,2 3 0-15,-4-5-1 0,2 2-1 16,-1-1-2-16,1-3-3 0,0 1-5 16,0-3-6-16,1-5-6 0,1 6-5 15,-1 0-4-15,1-3-7 0,-1 2-8 16,0-5-64-16,1 2-33 0,-4-2-89 0,1-4-196 15</inkml:trace>
  <inkml:trace contextRef="#ctx0" brushRef="#br0" timeOffset="178707.199">14759 6597 526 0,'-4'0'127'0,"0"-2"4"15,0 6-77-15,1-1-18 0,-1 5-9 16,2 4-8-16,1 2-6 0,-2-2-4 16,3 4-3-16,-2-3-4 0,2 3-3 15,2 1-5-15,-1-2-5 0,1 0-10 16,0 0-27-16,0 1-88 0,0-4-104 16,2-2-246-16</inkml:trace>
  <inkml:trace contextRef="#ctx0" brushRef="#br0" timeOffset="179063.315">15103 6686 541 0,'3'-1'122'0,"-1"2"2"15,-1 0-91-15,-1 1-10 0,0 2-1 16,-3 2-3-16,0 2-3 0,-3 1-2 16,-1 2-1-16,-2 4-1 0,0 1-1 15,-3 4-1-15,1 0 0 0,-3 3-2 16,3 0 0-16,-1-2-2 0,-1-1-1 15,2-2-2-15,0-1 0 0,3 0-2 0,0-1 0 16,1-5-4-16,3 2-3 0,-1-2-4 16,2-3-6-16,2 0-7 0,-1-3-11 15,4-5-109-15,0 2-108 0,-1-2-267 16</inkml:trace>
  <inkml:trace contextRef="#ctx0" brushRef="#br0" timeOffset="179631.1313">15195 6966 579 0,'0'-6'134'15,"1"1"2"-15,-1-1-91 0,5 1-17 16,-2-1-6-16,3 2-3 0,0-1-4 16,1 1-1-16,0-1-2 0,1 4-2 15,2-3-1-15,-1 2-2 0,-2 2-1 16,0 0-2-16,0 2-1 0,-3 2-1 15,1 0-1-15,-3 3 1 0,-2 1-1 16,0 0 2-16,-2 3 0 0,-1 0 1 0,-2 0 1 16,-1-1 2-16,2 1-1 0,-4 0 0 15,4 4 0-15,-2-2-2 0,3 0-1 16,0 0-1-16,2-3-1 0,-1 2 0 16,4-3-1-16,0-3 0 0,0-1 0 15,4-4-1-15,-1 3 0 0,2-1 0 16,0-5-1-16,2 2 0 0,-2-2-1 15,-1 0-1-15,3 0 1 0,-3-1-1 0,0 2 1 16,0-3 1-16,-1 3-1 0,-1-1 2 16,2 4 0-16,-5 0 0 0,4 0 1 15,-2 2 0-15,-2 2-1 0,-1-1 1 16,-1 2 0-16,-2-1 0 0,-2 3 1 16,-2 5 0-16,1-4 1 0,-3-1 0 15,0 4-1-15,0-2-2 0,0-2-9 16,0-1-9-16,-1-2-13 0,1-2-122 15,-1 1-122-15,3-5-305 0</inkml:trace>
  <inkml:trace contextRef="#ctx0" brushRef="#br0" timeOffset="184251.8603">15149 5896 372 0,'0'-3'91'16,"-1"-1"2"-16,-1 1-49 0,0 1-20 15,1-1-7-15,-3 1-5 0,1 0-4 16,1 1-4-16,1 1-1 0,-2-1-1 0,1-2-1 16,1 2 0-16,-2-2-2 0,3 2 0 15,0-2-2-15,0 2-3 0,0-2-1 16,0 2-1-16,0 1-1 0,0-1 2 15,0-2 3-15,0 2 5 0,0-3 6 16,0 1 6-16,-3 1 7 0,1 0 5 16,1-2 4-16,-3 3 2 0,-1-3 1 15,-1 4-1-15,0-1-3 0,-1 1-1 16,-2 0-2-16,0 4-2 0,-1-3-2 0,1 4 0 16,0 1-1-16,-3 0-1 0,2 2-2 15,0-2-2-15,2 2-3 0,1-1-3 16,3 1-2-16,1-2-3 0,1-1-1 15,2 1-1-15,0-1-2 0,2 0 1 16,2 0-1-16,1-1 0 0,3-1 0 16,0 1 1-16,2-2-1 0,2-2 0 15,1-1 0-15,-1-1 0 0,1-2 0 16,-1 0 0-16,-3-3 0 0,-2 1 0 0,1 0 0 16,-7-1 0-16,-1 0 2 0,-3 2 0 15,-4-3 3-15,-2 1 1 0,-1 1 2 16,-1-1 1-16,-3 3 2 0,0 1 0 15,-1-1 0-15,1 2-2 0,0 1 0 16,3 5-2-16,-3 1-1 0,4 3-2 16,1 2 0-16,2 3-2 0,0 2-1 15,3 1 0-15,3 1-1 0,1-2 1 0,3 1-2 16,0-2 1-16,4-2 0 0,-1-2-1 16,2 0 1-16,3-4-1 0,1-3 0 15,1-7 0-15,4 0 0 0,-2-4 1 16,2-4 0-16,-1-2 0 0,-2 0 0 15,-2-2 0-15,-3 2 1 0,-1-1-1 16,-5 3 1-16,-4 1-1 0,-5 0 1 16,-3 1 0-16,-2 2 0 0,-3 3 0 15,-3 1 1-15,0 2-1 0,2 5 0 0,0 4 1 16,-1 2-1-16,3 5 0 0,1 2 0 16,2 1-1-16,2 2 0 0,2 0 1 15,3-1-1-15,3-1-1 0,3-1 0 16,0 1 0-16,3-4-1 0,0-2 0 15,2-3-1-15,2-4 0 0,-1-1 0 16,2-6 1-16,3-5 0 0,1-1 0 16,-1-8 1-16,-3 2 0 0,0-2 0 15,-3-2 1-15,-1 1 1 0,-7 1 2 0,-4 1 2 16,-2 5 0-16,-3 0 1 0,-2 5 0 16,-2 3 1-16,-1 2-3 0,2 2-6 15,1 7-12-15,2 1-15 0,2 4-14 16,4 5-25-16,-1 1-105 0,4 4-124 15,3-3-277-15</inkml:trace>
  <inkml:trace contextRef="#ctx0" brushRef="#br0" timeOffset="191563.4018">17222 5975 336 0,'-6'8'95'0,"3"0"2"15,0 1-6-15,0 0-60 0,6-1-17 16,1-3-5-16,2 2-5 0,2-3-2 0,2-2 0 15,1 0-2-15,2-2 2 0,-1-3 1 16,0-1 1-16,1-4 2 0,-1 1 3 16,-2-4 3-16,0-1 3 0,-2 1 2 15,-1-3 4-15,-3 3 1 0,-2 0 2 16,-2 2 0-16,-1-1 0 0,-1 2 0 16,-2-1-1-16,-2 2-2 0,-1 1 0 15,0 0-1-15,-2 4-1 0,-1 0-3 16,-2 4-3-16,2 0-2 0,1 4-3 0,0 1-3 15,2 1-3-15,2 1 0 0,4 2-2 16,1-1 1-16,3 1-2 0,0-2 0 16,4 1 0-16,2-3-1 0,0-1 0 15,0-2-1-15,3-2 0 0,-2-2 1 16,0-6 0-16,-1 0 0 0,0-3 1 16,-1 0 1-16,-1-3 0 0,-3-1 0 15,1 0 2-15,-2 1 0 0,-2-1 1 16,-1 0 1-16,-3 0 1 0,-1 1 0 15,-2 2 2-15,-1 0 1 0,-1 3-1 16,-3 4 0-16,0 2-1 0,1 5-1 0,-1 1-1 16,2 3-2-16,2 3 0 0,1 1-2 15,2 1 0-15,1 0-2 0,3-1-1 16,3-1-2-16,1 0-2 0,1-3-1 16,2-3 0-16,0 1 1 0,0-4 0 15,1-2 2-15,-1-1 2 0,2-3 1 16,-1-1 1-16,-1-3 1 0,0-3 0 15,-1 1 0-15,-1 0 1 0,-2-2 1 0,-3 0 1 16,0 2 2-16,0 0 1 0,-3 3 1 16,0 1 1-16,-4 2 0 0,1 2 0 15,-2 2-1-15,-1 2-2 0,0 4 0 16,2 0-3-16,-1 3 0 0,3 3 0 16,0 0-2-16,4 0 1 0,1 1-1 15,0-2-1-15,3-3 1 0,3-1-1 16,-3-3-1-16,3-2 1 0,-1-2-1 0,1-2 1 15,-1-2 0-15,0-1 0 0,1-1 1 16,-1 1 0-16,-1 0 0 0,-1 0-1 16,-2 1-3-16,0 1-11 0,-1 2-13 15,0 3 51-15,-3 4-180 0,-1 2-133 16,-3 1-340-16</inkml:trace>
  <inkml:trace contextRef="#ctx0" brushRef="#br0" timeOffset="222961.1996">19314 5850 399 0,'-3'0'90'0,"0"-1"0"16,2 1-65-16,-1-2-9 0,1 2-4 15,0 2-3-15,1-2-3 0,-2 0-1 16,2 0-1-16,-2 1-1 0,2-1-2 0,-1 1 1 15,-1 2-2-15,-1-1 1 16,3 0 0-16,-1-1-1 0,-2 2 1 0,1-2-1 16,1 2 1-16,0-2-1 0,-1-1 1 15,1 1 1-15,0-1 1 0,1-1 1 16,0 0 2-16,0-2 1 0,1 0 3 16,0 1 3-16,1-5 2 0,-1 2 2 15,2-2 2-15,0 2 1 0,-2-4 1 16,2 1 0-16,-1 2-1 0,-1 0-2 15,1 3-2-15,0 1-2 0,-2 1-2 16,0 2-1-16,0 3-2 0,-2 3-2 0,0 3 0 16,-2 2-2-16,2 2 0 0,-4 5 0 15,2-1 0-15,-1 0-2 0,1-2 1 16,1-2 0-16,2-2-1 0,0-4 0 16,1-4 0-16,1-2 2 0,0-2 2 15,2-2 0-15,3-5 1 0,1-3 0 16,1-5 0-16,2 0-2 0,1-5 0 15,2-2-4-15,-3-2 0 0,0 2-1 0,-2 3 0 16,-4 2-1-16,1 3 2 0,-2 4-2 16,-3 6 1-16,-5 8-1 0,1 5 0 15,-5 7-4-15,-3 6-5 0,0 6-9 16,-1 4-15-16,-2 3-106 0,1 5-10 16,2-2-98-16,0-2-196 0</inkml:trace>
  <inkml:trace contextRef="#ctx0" brushRef="#br0" timeOffset="225637.1583">19018 6548 470 0,'0'-4'121'0,"-1"0"7"0,-2 0-63 15,3 1-15-15,0 2-5 0,-1-2-6 16,2 1-6-16,1-2-6 0,-1 0-3 0,3 0-3 16,1 0-3-16,2-3-2 0,1 4-3 15,2-3-2-15,0 2-2 0,1 1-2 16,0 0-3-16,0 0-1 0,1 1-2 16,0 2-3-16,1-2-7 0,-3 1-8 15,0 1-8-15,-2 0-10 0,-3-1-13 16,0 3 74-16,-5 0-181 0,-5 0-114 15,-1 2-301-15</inkml:trace>
  <inkml:trace contextRef="#ctx0" brushRef="#br0" timeOffset="226065.4883">19018 6549 565 0,'-4'3'132'0,"0"-2"3"16,2 0-89-16,-1 4-16 0,2 2-7 15,-2 1-6-15,1 3-5 0,-1 0-2 0,2 3-3 16,-2 3-1-16,0-1 0 0,0-2-2 16,0-2-1-16,2 0 1 0,-1-3-2 15,1-2 1-15,2-4-1 0,-1 0 1 16,2-2-1-16,0-1 0 0,1-1 0 16,2-3 0-16,2-2 0 0,-1-4 0 15,6-1 0-15,1-2-1 0,0 1 1 16,0 0-2-16,1 0 1 0,1 5-1 15,1 0 0-15,-2 4 0 0,-1 5 1 16,-1 2-1-16,-2 2 0 0,-1 3 1 16,-5 0-1-16,1 2 1 0,-4 1-1 0,1 1 0 15,-1-3 0-15,-2 1 0 0,1-1-1 16,0 2 1-16,-2 1 0 0,-4-1 0 16,0-1 0-16,-4 2 1 0,0 2-1 15,-2-1 1-15,-1-1 2 0,-2-1 2 16,0-1 2-16,0-2 2 0,0-4 2 15,2-2 0-15,0-1-1 0,0-1-1 16,2-2-2-16,2-4-3 0,0 0-2 0,4 1-5 16,0-3-8-16,2-1-10 0,2-1-9 15,4 1-17-15,1 3-112 0,1-1-119 16,4-4-282-16</inkml:trace>
  <inkml:trace contextRef="#ctx0" brushRef="#br0" timeOffset="226474.0547">19292 6622 532 0,'3'-8'136'15,"6"0"2"-15,1-2-43 0,3 1-57 16,4 0-11-16,0-2-4 0,5 1-4 16,-2-1-3-16,0 2-2 0,0 3-3 15,-3-2-2-15,-3 1-2 0,-1 3-3 16,-5 2-1-16,1 3 0 0,-5 2-1 15,-1 3 1-15,-3 3-1 0,-2 2 1 16,0 4-1-16,-1 1 1 0,-1 2-1 0,0 3-1 16,1 2 0-16,-2-3-1 0,3 1-2 15,0-1-3-15,0 0-6 0,1-2-6 16,-1-2-6-16,2-1-12 0,0 0-12 16,0-1 54-16,2-2-158 0,-1-1-110 15,-2-4-287-15</inkml:trace>
  <inkml:trace contextRef="#ctx0" brushRef="#br0" timeOffset="226679.2585">19358 6602 594 0,'-4'3'141'0,"0"0"2"16,3 3-76-16,-3 2-38 0,4 3-12 15,-1 0-6-15,1 2-4 0,0 4-2 16,1 2-2-16,-1-2-4 0,0 1-7 0,0 2-7 16,1-2-16-16,-1-1-114 0,0-2-118 15,0-4-290-15</inkml:trace>
  <inkml:trace contextRef="#ctx0" brushRef="#br0" timeOffset="227062.2598">19038 7000 535 0,'-5'-2'134'16,"1"1"4"-16,-1 0-59 0,2-1-32 15,0 1-7-15,2 1-3 0,-2 0-2 0,3 0-6 16,2 0-3-16,0 0-4 0,2 0-2 16,3 0-3-16,5-1-3 0,1-2 0 15,3 3 1-15,5-2-1 0,4 2-2 16,3-2-3-16,2 2-2 0,-1-1-3 15,7 0-2-15,-1-1-1 0,2 2-1 16,1 0-3-16,-5 0-5 0,2 2-11 16,-2-2-10-16,-4 1-15 0,-1 0-13 15,-6-1 46-15,-5-1-165 0,0 0-123 0,-3 1-305 16</inkml:trace>
  <inkml:trace contextRef="#ctx0" brushRef="#br0" timeOffset="227655.1371">19126 7239 604 0,'-2'-2'138'0,"1"0"3"0,2-1-92 16,4-1-19-16,3-1-4 0,2 0-3 15,6 0-2-15,1-2-3 0,3-2-2 16,-2 0-2-16,3 4-4 0,1-2-4 15,0 3-1-15,-1 0-3 0,-1 3 0 16,-2 4-2-16,1 0-1 0,-5 4-1 16,-1 0 0-16,-6 2 0 0,-4 0-1 0,-6 1 2 15,-3 2 0-15,-1 1 1 0,-6 0 0 16,-5 3 1-16,3 0 0 0,-3 1-1 16,5-1 1-16,1 0-1 0,2-1 0 15,7-10 0-15,0 3 0 0,3-2-1 16,3-2 1-16,2-1-1 0,3 1-1 15,3-2-2-15,1 3-2 0,4-2-3 16,1-2-1-16,1 2-2 0,0 0 0 16,-2-2 1-16,0 1 1 0,-2 4 2 15,-1-2 2-15,-3 0 2 0,-2-1 0 0,-4 5 1 16,0 0 0-16,-4 3 1 0,-5-2 1 16,-3 5 0-16,-4 1 4 0,-5 0 2 15,-2 0 3-15,-4-1 1 0,1 2 1 16,-3 2 0-16,3-4-1 0,0 2-2 15,3-2-6-15,1-1-13 0,-1-1-21 16,2-5-118-16,4-7-121 0,1 0-307 16</inkml:trace>
  <inkml:trace contextRef="#ctx0" brushRef="#br0" timeOffset="259708.0773">13902 5131 71 0,'0'2'20'16,"1"-2"4"-16,-1 0 1 0,0-2-6 16,1 0 4-16,0 2 8 0,1-2 10 15,-1 1 8-15,-1-2 9 0,0 2 5 16,0 0 2-16,1 1-2 0,-2 0-2 16,1-1-5-16,-1-1-9 0,1 1-9 0,-2 1-8 15,2 1-4-15,-1-1-3 0,0-1-4 16,0 1-2-16,1 0-1 0,-1 1-2 15,-1-2-1-15,2-2-2 0,-3 3 0 16,2 0 0-16,-1-1-1 0,2 1-1 16,-1-1 0-16,1 2-1 0,0-1-3 15,0 0 0-15,0 1-2 0,3-1-2 16,1 0-1-16,0 3 0 0,1-2 0 16,4 2 0-16,0-1 0 0,1 1 1 0,-1-2-1 15,1 1 1-15,-2-4-1 0,1 2 0 16,-4-4 0-16,0 4 1 0,-2-2-1 15,-2 3 1-15,1 0 1 0,-5-1-1 16,0 0 1-16,-4-1 0 0,-2-1-1 16,-3-1 0-16,0 0 1 0,-3-1 1 15,3 2 3-15,-1-1 3 0,3 3 1 16,2-1 1-16,4 3-1 0,1-2-1 16,0 2-2-16,5-1-3 0,0 2-2 15,1 1-2-15,3 1 0 0,0-3-1 0,4 4 2 16,-1-5-1-16,0 2 0 0,0-3 0 15,-1-3 0-15,0 0 1 0,-3 1-1 16,-1-2 1-16,-2 4 1 0,-4-3 0 16,-1 2 1-16,-3 2-2 0,-3-1-5 15,-1 2-13-15,0-1-15 0,0-1-124 16,-1-1-127-16,4-3-315 0</inkml:trace>
  <inkml:trace contextRef="#ctx0" brushRef="#br0" timeOffset="270398.9205">13809 5295 358 0,'3'-7'104'0,"-1"2"3"0,-1 0-28 16,2-1-28-16,-2 2-16 0,2-2-9 0,-1 2-7 15,2 1-4-15,-1-1-3 0,0 1-3 16,0 0-1-16,0 0-1 0,0 2-1 16,1 0 1-16,-2-1 0 0,-1 1 0 15,2-2-1-15,0 1 0 0,0-1-1 16,0-1-1-16,0 2-1 0,0-2-1 15,-1 4 0-15,1-1 0 0,0-2 0 16,-1 3-1-16,1-3 1 0,0 2 0 0,0-2-1 16,2-1 1-16,-1 1 1 15,2-1-1-15,-3 0 0 0,1 0-1 0,2 0 1 16,-3 0-1-16,2 0 0 0,-2 0 0 16,3 1-1-16,-2 0 1 0,1-1-1 15,-1 1 1-15,1 0-1 0,-1 1 0 16,0 0 1-16,-1 1-1 0,3-1 0 15,-1 0 0-15,-1 1 0 0,0-2 1 16,1 2-1-16,-1-2 0 0,1 1 0 16,-2-1 0-16,0 1 1 0,-1-1-1 0,2 0 0 15,-1 2 0-15,4 1 0 16,-3-3 1-16,1 2-1 0,-1 0 0 0,2 0 0 16,0-2 0-16,0 0 0 0,-3-2 1 15,0 2-1-15,1 2 0 0,1-1 0 16,-1-1 0-16,-1-2 1 0,1 2-1 15,-2-1 0-15,2 2 0 0,1-8 1 16,-4 4-1-16,2-1 0 0,2 1 0 0,-3-1 0 16,0-2 0-16,1 1 0 0,0 2 1 15,1 2-1-15,0-1 0 0,0-1 0 16,-1 2 0-16,1 3 0 0,-1-1 0 16,1-1 0-16,-2-4 0 0,1 2 1 15,-1 0-1-15,-1-2 0 0,2 0 0 16,0 3 0-16,0-4 0 0,0 4 0 15,0-1 0-15,3-1 0 0,-3 1 0 16,0-1 0-16,0-5 1 0,1 5-1 16,-1-1 0-16,-1 1 0 0,-1 0 0 0,2 1 0 15,0 1 0-15,-2 0 0 0,1 2 0 16,-2-1 0-16,1-1 0 0,1 3 0 16,-1-2 0-16,1 2 0 0,1-2 0 15,-2 1 0-15,1 0 0 0,-1 1 0 16,2 0 0-16,-2 1 0 0,1-2 0 15,-1 1 0-15,-1 0 0 0,2 0 0 16,-2-1 0-16,0 1 0 0,0 0 0 0,0-2 0 16,2 3 0-16,-2-1 1 15,0 1-1-15,0 0 0 0,0 0 0 0,0 0 0 16,0 0 0-16,1 0 0 0,-2 0-1 16,3 0-2-16,-2 0 0 0,0 1-1 15,0-2-1-15,0 2 0 0,0-1-1 16,0 0-1-16,-1-1-3 0,0 1-6 15,1 1-5-15,-2 2-106 0,2-2-101 16,-6 2-258-16</inkml:trace>
  <inkml:trace contextRef="#ctx0" brushRef="#br0" timeOffset="271342.0063">13785 5245 331 0,'-4'-5'104'0,"1"2"5"16,-3 0 3-16,2 1-59 0,2-1-11 15,-1 3-7-15,2 0-7 0,1 2-6 16,0-2-5-16,0 0-4 0,1 0-4 0,3 1-4 16,-2 1-3-16,4 1 0 0,0 0 0 15,1-2 0-15,4 0 0 0,2-2 1 16,0-4 1-16,2-4 0 0,3 0 0 16,-2-3 0-16,2 0-1 0,-3-1 0 15,-1 0 0-15,1-2-2 0,-2 5 1 16,-1-2-1-16,2 2-1 0,-1-1 1 15,-1 4-1-15,-2 0 1 0,-1 3-1 16,0-2 0-16,-2 2 0 0,1 0 1 0,-1 0-1 16,-3 1 0-16,2 1 0 15,-1-1 0-15,-1 3 0 0,1-1 0 0,0-2 0 16,0 2 0-16,-2-2 0 0,1-1 1 16,0-1-1-16,0-2 0 0,-1 1 0 15,-1 1 1-15,1 1-1 0,-2-1 1 16,2 2-1-16,-1-1 0 0,0 1 1 15,-1 2-1-15,1 0 1 0,-2-2 1 16,0 2-1-16,0 0 1 0,0 1-1 16,0-3 1-16,0 3-1 0,0-3 0 15,1-1-1-15,2 2 1 0,-1-3-1 0,1-3 0 16,-3 2 0-16,3 0 0 0,0-2 0 16,0 2 0-16,-1 0 0 0,2 1 0 15,-2 1 0-15,0-1 0 0,1 1 0 16,0-1 1-16,-3 1-1 0,3-1 0 15,-2 1 0-15,1 1-1 0,-1 1 1 16,1-1 0-16,-1 0 0 0,0 2 0 16,0-2 0-16,0 2 0 0,1 0 1 15,-1-1-1-15,2 2-1 0,-2-1 1 0,-1 0 0 16,3 0 0-16,-2-1 0 0,0 2 0 16,0-1 0-16,1 0 1 0,-2 1-1 15,1-2 0-15,1 2 0 0,-2-1 0 16,0 0 0-16,1-1 0 0,1 1 0 15,-2 2 0-15,0-2 0 0,0 1 0 16,0 1 0-16,0-1 0 0,0 0 0 16,0 0 0-16,0 0 0 0,0 0 0 0,0-1 0 15,1 1 0-15,-1-1-1 16,0 1-3-16,0-2-5 0,0 2-9 0,0 0-2 16,0 2-115-16,-1-2-107 0,-1 0-270 15</inkml:trace>
  <inkml:trace contextRef="#ctx0" brushRef="#br0" timeOffset="272559.7544">14038 5106 336 0,'-3'-1'87'0,"0"2"3"16,0 1-37-16,2-1-20 0,1-1-8 16,0 0-4-16,-1-1-4 0,1-1-2 15,-4 1-2-15,3-1 0 0,4-1-1 0,-2-1-1 16,2-3-1-16,3 1 0 0,-1-2 0 16,5-2-2-16,-3 0-1 0,-1-1-1 15,0-1-2-15,0 3 0 0,0-2-2 16,0 4 0-16,-2-1 0 0,1 0-1 15,-1-1 0-15,2 5-1 0,-3-4 1 16,1 1-1-16,1 1 0 0,-2 1 1 16,1 1-1-16,0 0 0 0,-2 0 0 15,1 0 1-15,-1 0-1 0,2-1 0 0,-3 1 0 16,1 0 1-16,-1-1-1 0,2 0 2 16,0-1 0-16,-1 1 0 0,-1 1 1 15,1-1 0-15,1 0 0 0,0 2 0 16,-1 0-1-16,0 1-1 0,3 1 1 15,-3-2-2-15,1 3 1 0,-1-1-1 16,-1-1 0-16,2 1 0 0,-1 0 0 16,1-1 0-16,-3 1 1 0,3 0-1 15,0 1 0-15,0-2 0 0,-1 1 0 0,0 0 0 16,2 1 0-16,-1 0 1 0,-1-1-1 16,0-1 0-16,-1 1 0 0,2 1 1 15,-2-1-1-15,1-1 2 0,1 1-1 16,-3 0 0-16,3-2 1 0,0 2-1 15,1-2 1-15,-1 2-1 0,1 0 0 16,1-2 0-16,-1 2 0 0,2 1 0 16,-1-2 0-16,0 1 0 0,0 0 1 15,1-1 0-15,-1 1 0 0,-1 0 0 0,0-2 0 16,-2 2 0-16,1 0-1 0,0-1 0 16,-1 1 0-16,0 0 0 0,-1 1-1 15,0-2 1-15,0 2-1 0,3 0 1 16,-2 0-1-16,1 3 1 0,1-2-1 15,1 1 1-15,-1-1-1 0,1 0 1 16,-3-1-1-16,3 2 1 0,-2-2 0 16,1 0-1-16,-2 0 1 0,2 0-1 15,-1 0 1-15,1 0-1 0,0 0 0 0,0 0 1 16,0 1-1-16,0-1 0 0,1 0 0 16,-2 1 1-16,2-1-1 0,-1 0 0 15,1 0 0-15,-2 0 0 0,1 0 1 16,-1-1-1-16,0 2 0 0,1-1 0 15,-2 0 0-15,1-1 0 0,1 1 0 16,-1 0 0-16,-1 0 0 0,1 0 1 16,-2 0-1-16,1 0 0 0,0 0 0 15,0 1 0-15,-2-1 0 0,3 0 0 0,-2 0 0 16,2 1 0-16,0-1 0 0,1 2 0 16,-2-2 1-16,3 1-1 0,-2-1 0 15,0 0 0-15,1 0 0 0,-1 0 0 16,-1 0 1-16,2 0-1 0,-3 0 0 15,1 0 1-15,-1 1 0 0,1 1-1 16,-2-2 1-16,1 1 0 0,-1-1-2 16,0 0-4-16,-1 0-7 0,1 0-12 15,-3-1-102-15,0-1-100 0,-3 1-254 0</inkml:trace>
  <inkml:trace contextRef="#ctx0" brushRef="#br0" timeOffset="274292.0234">13834 5310 293 0,'3'-2'88'0,"2"-1"5"16,-1-1-23-16,0-2-23 0,4-1-7 15,2-1-6-15,-1 0-8 0,1 1-7 0,2-3-4 16,-3 1-3-16,4 0-2 0,-2-1-2 16,0-1-2-16,0-1 0 0,-1 1-1 15,1 0-2-15,-2-2 0 0,-1 1 0 16,1 3-1-16,-3-1 0 0,1-1 0 15,-1 2 0-15,0 0 1 0,-4 3 0 16,5-1 1-16,-2 2 0 0,2 0 1 16,-1-2 1-16,1 0 1 0,1 1 0 15,2-3 0-15,-3 0 0 0,2-2 1 0,-4 3 0 16,3 1 0-16,0-1 0 0,-1 1 0 16,1 2 0-16,0-2-1 0,0 0-1 15,2-1-1-15,-4 0 0 0,-1 0-2 16,2-1 0-16,-3 2-2 0,2 2 1 15,-3-1-1-15,2 0-1 0,0 0 1 16,0 1-1-16,-1 1 1 0,0-2-1 16,0 1 1-16,-3 0-1 0,4 1 0 15,-2 1 1-15,0 1-1 0,1-2 0 0,1 3 1 16,2-2-1-16,2 0 1 0,0 2-1 16,0-2 1-16,1 2-1 0,2 0 1 15,0 0-1-15,-2 1 0 0,0-2 1 16,0 1-1-16,1 0 0 0,-1-1 0 15,-1 0 0-15,0 0 1 0,0 0-1 16,-1 0 0-16,1 2 1 0,-4-1-1 16,2 1 1-16,-2 0-1 0,1 0 1 15,-2 1-1-15,3-2 1 0,-1 1-1 0,2 0 1 16,-2 0 0-16,1 0-1 0,0 0 1 16,1-1-1-16,-1 1 1 0,1 1-1 15,-2 0 1-15,1-2-1 0,-1 1 0 16,-1 1 0-16,2 1 0 0,-1 0 1 15,-1 0-1-15,0-1 1 0,1 2-1 16,-1 2 0-16,0-1 1 0,-1-2-1 16,0 4 1-16,0-2-1 0,2-1 0 15,-3 1 0-15,1 0 0 0,0 0 0 0,3 3 0 16,-3-3 1-16,-1 1-1 0,1 0 0 16,1 0 1-16,-2 2-1 0,0-3 0 15,1-2 0-15,-2 4 0 0,2-1 1 16,0-1-1-16,1 2 0 0,1-2 0 15,-3 1 0-15,3 2 0 0,-1-3 0 16,0 1 1-16,-1-1-1 0,0 1 0 16,0 1 0-16,0-1 0 0,-2 1 0 15,2 0 0-15,-1-1 0 0,1 1 0 0,0 0 0 16,1-1 0-16,-3-3 1 0,4 1-1 16,-2 1 0-16,-1-2 0 0,2 1 0 15,0 0 0-15,-1-2 0 0,0 2 0 16,1-2 0-16,-1 2 1 0,0-2-1 15,-2 0 0-15,2 2 0 0,1-1 0 16,-2 1 0-16,0 0 0 0,1-1 0 16,-1 1 0-16,0 1 0 0,1-2 0 15,-4 1 1-15,0 0-1 0,3 1 0 0,-2-1 0 16,1 1 0-16,1 2 0 0,0-2 0 16,2 1 0-16,-1 0 0 0,2 0 0 15,-3-1 0-15,3 1 0 0,-2-1 0 16,2 0 0-16,-3 0 0 0,2 1 0 15,-3 1 0-15,3-1-1 0,-2 0 1 16,0 0 0-16,1 2 0 0,-1 1-1 16,-1-4 1-16,2 5 0 0,-1 0 0 15,2 0 0-15,-1 0 1 0,-1-1-1 0,0 1 0 16,3 0 0-16,-4-4 0 0,2 2 0 16,-1-2 0-16,-1-1 0 0,0 0 0 15,1 1 0-15,0 1 1 0,0-3-1 16,-2 0 0-16,1 1 0 0,0 1 0 15,3 0 0-15,-2-1 0 0,-1 0 0 16,2 0 0-16,0 1 0 0,0 1 0 16,0-2 0-16,-1 1 1 0,0-1-1 15,1 2 0-15,1-1 0 0,-2 1 0 16,0 0 0-16,-2 2 0 0,2-1 0 16,-3 0 0-16,3 1 0 0,-6 1 0 0,6-1 0 15,-3 1 0-15,2 3 0 0,-1-3 0 16,1 2 0-16,-1-2 0 0,2 0 0 15,-1 0 0-15,-1-1 0 0,3-1 0 16,-2-1 0-16,1-1 0 0,-1 1 0 16,0 0 0-16,1-1 0 0,-1 2 0 15,0 1 0-15,2 0 0 0,-1 1 0 16,-2 0 0-16,2-1 0 0,-1 1 0 0,2-1 0 16,-1-1 0-16,-2 1 0 0,2 0 0 15,-2 0 0-15,1 0 0 0,0-2 0 16,-1 1 0-16,2-2 0 0,0 2 0 15,-1-1 0-15,0-1 0 0,0 1 0 16,2 0 0-16,-3-2 1 0,1 1-1 16,1 1 0-16,-1-4 0 0,2 3 1 15,-3 2-1-15,-2-6 1 0,3 6-1 16,1-2 1-16,-2 0-1 0,2 2 1 0,0-1-1 16,-3-2 1-16,6 4 0 0,-3-4-1 15,-2 0 1-15,0-2-1 0,1 4 0 16,1-2 0-16,0 0 0 0,0 2 1 15,0 1-2-15,1-1-2 0,3 5-3 16,-6-5-4-16,2-1-11 0,1 3-13 16,-3-1-104-16,-5-2-106 0,1 0-261 15</inkml:trace>
  <inkml:trace contextRef="#ctx0" brushRef="#br0" timeOffset="290462.3163">15088 5952 234 0,'5'-2'69'0,"-1"1"8"0,0 0-14 16,-2-2-22-16,0-1-4 0,4 2-1 16,-3-2-1-16,1 0-7 0,2 0-5 15,-3 1-5-15,1-1-2 0,0 2-4 16,-2-1-3-16,3-1-2 0,-1 0-2 16,2 0-1-16,-2 1 0 0,-2-3-1 15,2 0-1-15,2-1-1 0,-1 3 1 16,0-2-1-16,-1 1 0 0,0-1 0 15,4 4-1-15,-4-1 1 0,1-2 0 16,-1 1-1-16,-1 0 1 0,1 1-1 16,1 1 1-16,-3-5-1 0,1 1 0 0,-2 1 1 15,2-2 0-15,-2 2 1 0,0 0 0 16,1-2 1-16,-1 2 0 16,1 0 1-16,-1 2 0 0,1-2-1 0,-1-1 0 15,2 0-1-15,-1-1 0 0,-1 0 0 16,2 0 0-16,-1 3 0 0,-1-5-1 15,2 2 0-15,0 2 1 0,-1-1-2 16,0 2 1-16,1-1 0 0,-3-3 0 16,2 5 0-16,-1 2-1 0,-1-4 1 15,2 1 0-15,-1 1 0 0,-1-1 0 16,0-1-1-16,1 2 1 0,1-2 0 0,1 0-1 16,-1 4 1-16,0-6-1 0,0 3 0 15,0-1 1-15,1 0-1 0,-1-1 0 16,0 2 1-16,0 1-1 0,0-1 0 15,1 1 0-15,0-2 0 0,-1 1 0 16,-1 0 0-16,1 1 0 0,-1-1 0 16,1 2 1-16,-1-1-1 0,1 1 0 15,-1-1 0-15,0 0 1 0,1-2-1 0,-1-1 0 16,1 2 1-16,1-3-1 0,0-1 0 16,-1 0 0-16,0-2 0 0,3 1 1 15,-2 0-1-15,0-3 0 0,-2 3 0 16,1 0 0-16,-1 1 0 0,1 1 0 15,-1-1 0-15,-1 2 0 0,0-1 1 16,1 1-1-16,1-1 0 0,0 2 0 16,-1-1 0-16,2 2 0 0,0 0 0 15,-1-2 0-15,1 3 0 0,-1-1 0 0,1 0 0 16,-1 1 0-16,-1-2 0 0,1 0 0 16,-1 1 0-16,2-1 1 0,-2-1-1 15,2 1 0-15,-2 0 0 0,2 0 1 16,-1-1-1-16,1 1 1 0,-1 0-1 15,0-2 0-15,0 6 1 0,0-2-1 16,-1 1 0-16,1-1 1 0,-1 1-1 16,-1 0 0-16,2 4 0 0,-1-6 1 15,-1 1-1-15,0 0 0 0,2 1 0 16,0 1 0-16,0-3 0 0,1-2 0 0,-2 4 0 16,1-2 1-16,1 3-1 0,-2-3 0 15,1 0 0-15,-1 2 0 0,1 0 0 16,-2-1 0-16,1-1 0 0,-1 2 0 15,1-1 0-15,0 0 0 0,0 0 0 16,1 1 0-16,-1-2 0 0,1 3 0 16,0-4 0-16,0 2 0 0,-2-2 0 15,3 0 0-15,-1 1 0 0,0-3 1 0,2 1-1 16,-3-1 0-16,3 1 0 0,-2-1 0 16,1 2 0-16,-1-3 0 0,0 0 0 15,0 2 0-15,1-2 0 0,-2 3 1 16,2-3-1-16,-3 0 0 0,2 0 0 15,1 3 0-15,-2-2 0 0,0 2 0 16,2-1 0-16,-3-1 0 0,0 3 0 16,1 0 0-16,-1-1 0 0,0 1 1 15,0 0-1-15,0 0 0 0,1 0 0 0,1 2 0 16,-2-1 0-16,1 0 0 0,-1 1 0 16,1-1 0-16,1 1 0 0,-1-2 0 15,-1 0 0-15,2-1 0 0,-2 1 0 16,1 0 0-16,-1-1 0 0,0-1 0 15,0 1 0-15,2 1 0 0,-2-1 0 16,0-2 0-16,1 3 0 0,0-2 0 16,-1 2 0-16,2 1 0 0,-4-4 0 15,4 3 0-15,0-2 1 0,0 0-2 0,0-1 1 16,-2 1 0-16,3-2 0 0,-1 3 0 16,-1-3 0-16,2 0 0 0,-3 2 0 15,2 0 0-15,-1-2 0 0,2 2 0 16,0 1 0-16,1-1 0 0,-4 4 0 15,3-3 0-15,0 1 0 0,-1 1 0 16,0 2 1-16,0-2-1 0,-2 1 0 16,2-2 0-16,-1 2 0 0,0 1 0 15,1 0 0-15,-2-2 0 0,1 2 0 0,1-2 0 16,-2 2 0-16,1-2 0 0,0 1 0 16,1-2 0-16,0 1 0 0,-1-1 0 15,1 2 0-15,-1-2 0 0,1 2 0 16,-1 0 0-16,-1-2 0 0,2 1 0 15,-1-1 0-15,1 2 0 0,1-2 1 16,-2 0-1-16,2 0 0 0,-1-1 0 16,-1-1 0-16,2 1 0 0,0 0 0 15,-1 0 0-15,0 0 0 0,1 1 0 0,-1 1 0 16,-1 0 0-16,1 1 0 16,-1 1 0-16,-1-1 0 0,0 1 0 0,0 1 0 15,0-1 0-15,0 1 0 0,0-3 0 16,0 2 0-16,0-1 0 0,0 1 0 15,2-2-1-15,-2 2 1 0,1-3 0 16,2 3 0-16,0-2 0 0,-2 1 0 16,0-4 0-16,-1 4 0 0,3-1 0 15,-3 1 0-15,0-2 0 0,1 1 0 16,-1-3 0-16,1 4 0 0,1-2 0 0,1 0 0 16,-6-5 0-16,6 5 0 0,-2-1 0 15,1 2 1-15,-1-2-1 0,1 1 0 16,-1-1 0-16,5 5 0 0,-6-6 0 15,2 0 0-15,-2 0 0 0,1 1 0 16,-1-2 0-16,2 1 0 0,-4 0 0 16,2 1 0-16,0 0 0 0,2 1 0 15,0-1 0-15,-2-1 0 0,3 4 0 0,-1-1 0 16,0-2 0-16,-1 1 0 0,-1 2 0 16,0-2 0-16,1 1 0 0,-5-2 0 15,6 2 0-15,-1 1 0 0,-2-2 0 16,1 1 0-16,1-1 0 0,0 1 0 15,-1 0 0-15,0 0 0 0,0-1 0 16,2 1 0-16,-2-1 0 0,1-1 0 16,-1 0 0-16,0 1 0 0,2 0 0 15,-1 0 0-15,0-1 0 0,1 1 0 0,-2-1 0 16,2 1 0-16,-1 0 0 0,-1-2 0 16,3-2 0-16,-3 2 0 0,2 0 0 15,-1 2 0-15,-1-1 0 0,2 0 0 16,-1-1 0-16,-1 4 0 0,2-4 0 15,-2 4 0-15,1-1 0 0,-1-1 0 16,0 3 0-16,1-4 0 0,-1 2 0 16,2 1 0-16,-1-4 0 0,1 1 0 15,1-1-1-15,-2 0 1 0,4-1 0 0,-3 0 0 16,0-1 0-16,1 3 0 0,-1 0 0 16,-1-2 1-16,1 3-1 15,-2 2 0-15,1-1 0 0,-1 2 0 0,0-3 0 16,2 1 0-16,-2 1 0 0,0-1 0 15,1 0 0-15,1 1 0 0,-2-1 0 16,0 2 0-16,1-1 0 0,0 0 0 16,1 2 0-16,-1-3 0 0,0 2 0 15,0-2 0-15,2 2 0 0,0 0 0 0,-2 1 0 16,1-3 0-16,-1 2 0 0,-1 1 0 16,1-3 0-16,0 1 0 0,0-1 0 15,1 0 0-15,-2-1 0 0,1 1 0 16,2 0 0-16,-3-1 0 0,1 1 0 15,-1-1 0-15,2 2 0 0,-2-1 0 16,0 1 0-16,0 0 0 0,2-2 0 16,-4 2 0-16,4-2 0 0,-4 0 0 15,4 1 0-15,-2-2 0 0,1 1 1 16,-1 0-1-16,0 0 0 0,2 0 0 0,-2 0 0 16,0 1 0-16,0-1 0 0,0 1-1 15,0-1 1-15,0 0 0 0,0 2 0 16,1-2 0-16,-1 1 0 0,0 0 0 15,1 1 0-15,-1-3 0 0,2 2 0 16,-2-1 0-16,1 0 0 0,-1 0 0 16,1 0 0-16,-1 0 0 0,1 2 0 15,-1-1 0-15,2-1 0 0,-2 2 0 0,1-1 0 16,-1 0 0-16,0-1 0 0,1 2 0 16,1 1 0-16,-1-2 0 0,-1 2 0 15,2-2 0-15,-2 0 0 0,1 2 0 16,-1-1 0-16,0-2 0 0,1 1 0 15,-1 0 0-15,1-1 0 0,-1 1 0 16,0 0 0-16,1 2 0 0,1-2 0 16,-1-1 0-16,-1 3 0 0,2-1 0 15,-2 1 0-15,1 0 0 0,-2 0 0 16,1 1 0-16,0 0 0 0,1-3 0 0,-2 2 0 16,2-1 0-16,-1-2 0 0,1 0 0 15,-1 1 0-15,0-1 0 0,0-2 0 16,2 2 0-16,-2 1 0 0,3 1 0 15,-3-2 0-15,3 0 0 0,-3 2 0 16,1-1 0-16,1 2 0 0,-2 0 0 16,0-2 1-16,0 3-1 0,0 0 0 15,-2 0 0-15,2 0 0 0,0-1 0 0,0-1 0 16,0 2 0-16,0-1 0 0,0 0 0 16,2-3 0-16,-2 3 0 0,0-2 0 15,0 3 0-15,0-3 0 0,1 2 0 16,-1 0 0-16,0-1 0 0,0 1 0 15,0 0 0-15,0-1 0 0,1 1 0 16,-1 1 0-16,0 0 0 0,1-1 0 16,-1 1 0-16,0-1 0 0,0-1 0 15,0 2 0-15,0-1 0 0,-1-2 0 16,2 3 0-16,-1-1 0 0,2 0 0 0,-2 1 0 16,0 0 0-16,0-2 0 0,0 2 0 15,0 0 0-15,1-1 0 0,-2 1 0 16,1-1 0-16,1-1 0 0,-1 2 0 15,0-1 0-15,1 0 0 0,-1-2 0 16,0 1 0-16,2-1 0 0,-2 0 0 16,1-1 0-16,-1 2 0 0,0-1 0 15,0-2 0-15,0 1 0 0,2 1 0 0,-1-2 0 16,-1 1 0-16,2-1-1 0,-1 0 1 16,2 2 0-16,-1-2 0 0,-1 0 0 15,-1 1 0-15,0 1 0 0,0 1 0 16,1 0 0-16,-1 0 0 0,0 0 0 15,0 1 0-15,2 1 1 0,-2-1-1 16,0 0-1-16,-2-3 1 0,4 2 0 16,-2 1 0-16,0 0 0 0,0-1 0 0,0 0 0 15,0 0 0-15,3 4 0 0,-3-4 0 16,2 1 0-16,-1 1 0 0,-1-1 0 16,0 1 0-16,0 0 0 0,0-3 0 15,0 5 1-15,0-2-1 0,-1-3-1 16,2 3 1-16,-1 0 0 0,1 1 0 15,1-1 0-15,-2-1-1 0,1 2 1 16,-1 1 0-16,1-2 0 0,-1-2 0 16,0 0-1-16,1 2 1 0,-1-2 0 15,-2 1 0-15,2 0 0 0,0 1 0 16,0 0 0-16,1 1-1 0,-1 2 1 0,0-3 0 16,3 1 0-16,-2-4 0 0,-1 5 0 15,0-6 0-15,1 2 0 0,1 1 0 16,-1 2 0-16,1-1 0 0,-2 0 0 15,1 0 1-15,-1 2-1 0,0-1 0 16,0-2 0-16,0-1 0 0,0 2 0 16,0-1 1-16,0 2-1 0,0-2 0 0,0 0 1 15,0 2-1-15,0 0 0 16,0-2 0-16,2 1 0 0,-2-1 0 16,0 2 0-16,0-1 0 0,0-3 0 0,0 3 0 15,1 0 0-15,-1 0 0 0,0-2 0 16,2 1 0-16,-1-2 0 0,-1 4 0 15,2-2 0-15,-1-2 0 0,0 2 0 16,0 1 0-16,0 0 0 0,-1-1 0 16,2-2 0-16,-2 2 0 0,0 1 0 15,0-2 0-15,0 2 1 0,0 0-1 16,0 0 0-16,0 0 0 0,0 0 0 0,0-1 0 16,0 1 0-16,0 0 0 0,0 0 0 15,0 0 0-15,0-1 0 0,0 1 1 16,0 0-1-16,0 0 0 0,0 1-1 15,0-1 1-15,1 0 0 0,-1 0 0 16,0 0 0-16,0-1 0 0,2 1 0 16,-2-1 0-16,1-1-1 0,-1 2 1 15,1-1 0-15,-1 1 0 0,0 0 0 16,0 0 0-16,0-1 0 0,2 2 0 0,-2-1 0 16,0 0 0-16,0 0 0 0,0 0 0 15,0-1 0-15,0 1 0 0,0-2 0 16,0 2 0-16,1-1 0 0,-1 0 0 15,1 1 0-15,0-2 0 0,0 1 0 16,-1 0 0-16,0-2 0 0,2 2-1 16,-1-2 1-16,-1 3 0 0,2-1-1 15,-2 0 1-15,1 1 0 0,-1-2-1 16,2 2 1-16,-2 0 0 0,1 0 0 0,-1-1 0 16,0 0 0-16,0 1 0 0,0-2 0 15,0 1 0-15,2 0 0 0,-2 0 0 16,1 1 0-16,1 0 0 0,-2 0 1 15,0 0-1-15,0-2 0 0,0 2 0 16,-2 0 0-16,2-1 0 0,2 2 0 16,-2-2-1-16,0 1 1 0,1 0 0 15,1-1 0-15,-1 1 0 0,-1-2 0 16,2 2 0-16,-2-1 0 0,1 0 0 0,-2 1 0 16,1 0 0-16,0 0 1 0,0 0-1 15,-2 0 0-15,2 0 0 0,0 1 1 16,0-1-1-16,0 0 0 0,0-1 0 15,0 2 0-15,0-1 0 0,0 0-1 16,0 0 1-16,0 0 0 0,2-1 0 16,-2-1 0-16,1 2 0 0,-1-1 0 15,2 0 0-15,-1-1 0 0,1 1 0 16,-1 0 0-16,-1 1 0 0,1-1 0 0,-1 1 0 16,2-2 1-16,-1 2-1 0,-1 0 0 15,0 0 0-15,0 0 0 0,0-1 0 16,0 1-1-16,0 0 1 0,0 1 0 15,0 1 0-15,1-1 0 0,-1-1 0 16,1 1 0-16,0 0 0 0,1-1 0 16,-2-1 0-16,1 1 0 0,1 0 0 15,1 0 0-15,-2 0 0 0,1 0 0 16,1-1 0-16,1 1 0 0,-1 0 0 0,0-1 0 16,1-1 0-16,-2 1 0 0,2 0 1 15,-1-1-1-15,0 1 0 0,-1 0 0 16,-1-1 0-16,1 2 0 0,1-1 1 15,-3 1-1-15,3-1 0 0,-1 1-1 16,-1-2 1-16,0 2 0 0,2 0 0 16,-2 0 0-16,4 0 0 0,-3 0-1 15,-2 0 1-15,2 0 1 0,1 0-1 16,0 0 0-16,0 0 0 0,-3 0 0 0,2 0 0 16,1-1 0-16,-1 1 1 0,0 0-1 15,-1 0 0-15,1-1 0 0,0 0 0 16,-1 1 0-16,2-2 0 0,-2 2 0 15,1-1 0-15,-1 0 0 0,0 1 0 16,0-2 0-16,0 1 0 0,-1 0 0 16,2-2 0-16,-2 2 0 0,1-1 0 15,2 1 0-15,-1 0 1 0,-1-2-1 16,1 2 0-16,1 0 0 0,2-1 0 0,-4 1 0 16,2 0 0-16,-1 1 0 0,1-3 0 15,-1 2 0-15,-1 0 0 0,0-1 0 16,0 1 0-16,0 1 0 0,-1-3 0 15,0 3 0-15,2-1 0 0,1 1-1 16,-2-1 1-16,0-1 0 0,1 2 0 16,-2-1 0-16,2-2 0 0,-1 3 0 15,-1-1 0-15,3 0 0 0,-2 0 0 16,3-5 0-16,-1 5 0 0,1-2 0 0,-3 2 0 16,2 0 0-16,-1-2 0 0,-1 3 0 15,-1 1 0-15,0-2 0 0,0 0 0 16,3-3 1-16,-1 3-2 0,-1-1 1 15,0 1 0-15,1 0 0 0,0-1 0 16,1 1 0-16,-2 1 0 0,2-3 0 16,-1 1 0-16,1-1 0 0,-1 1 0 15,1-1 0-15,0 0 0 0,-1 1 0 0,1 0 0 16,0 1 0-16,-1 0 0 16,-1-2 0-16,2 3 0 0,-3 0 0 0,3-1 0 15,-2 0 0-15,0-1-1 0,2 2 1 16,-1 0 0-16,1-1 0 0,0-2 0 15,0 1 0-15,0 0 0 0,0 1 0 16,0 0 1-16,-1 0-1 0,-1-1 0 16,0 2 0-16,-1 0-1 0,0-1 1 15,2 0 0-15,-2 2 0 0,0-2-1 16,0-1 1-16,1 2-1 0,1 0 1 16,-2 0-1-16,0 2 1 0,1-2 0 0,0 0 0 15,1 0 0-15,-2 1 0 0,1-1 0 16,0-1 0-16,-1 1 0 0,0-2 0 15,2 1 1-15,-2 1-1 0,-2 0 0 16,2 1 0-16,0-1 1 0,0 0-1 16,0-1 1-16,0 2-1 0,0 1 1 15,0-4 0-15,-1 2-1 0,1 0-2 16,0 0-3-16,1 3-4 0,-1-2-44 0,-1 1-62 16,-2-2-88-16,1 1-213 0</inkml:trace>
  <inkml:trace contextRef="#ctx0" brushRef="#br0" timeOffset="295650.0986">15858 4005 393 0,'0'-3'97'0,"0"1"2"0,-1-1-52 16,1-1-17-16,0 0-6 0,0 0-3 15,0 0-4-15,0 1-2 0,1-4-3 16,-1 0 0-16,0 1-3 0,2-3-2 16,1 0-2-16,1 2-1 0,-1-2-1 15,2 1-1-15,-1 0 0 0,-1 2 0 0,0 1-1 16,0-1 0-16,-2 1 0 15,2 0 0-15,-1 1 0 0,-1 0-1 0,2 0 1 16,0 0-1-16,0 0 1 0,0-1-1 16,1-1 1-16,0 0-1 0,0-2 1 15,0 1 0-15,-1-1 0 0,2 3 1 16,-1-1-1-16,1 2 1 0,0 0 0 16,0 1 1-16,1-1 0 0,0 0 1 15,-1-2-1-15,3 0 1 0,-1-1-1 16,-1 0 0-16,0 0-1 0,1 1 1 15,0-1-1-15,0 0 0 0,-1 1 0 0,-1 2 1 16,0 0 0-16,1 0 0 0,-3 0 0 16,1 2 0-16,1-1-1 0,-3 0 1 15,2-1-1-15,0 2 0 0,1-1 0 16,-1 1 0-16,1-1-1 0,0 0 0 16,1 3-1-16,-3-5 0 0,3 4 1 15,-1 0-1-15,2 1 0 0,-2-2 0 16,2 1 0-16,0-2 0 0,2 5 1 0,-1-5-1 15,2 0 0-15,-4-3 0 0,3 3 0 16,-1 1 1-16,0 0-1 0,-3 0 0 16,3 0 0-16,-3 1 0 0,2 2 0 15,-4 1 0-15,1-2 0 0,-1-2 0 16,0 4 0-16,-1-2 0 0,2 2 0 16,-2 0 1-16,0-1-1 0,2 0 1 15,0 5-1-15,-1-4 0 0,-1 1 0 0,0-2 1 16,3 3-1-16,-2-3 0 0,0 2 0 15,1-1 0-15,0 2 0 0,0-1 1 16,-2 1-1-16,3-1 0 0,-3 2 0 16,1-3 0-16,-1 1 0 0,1 1 1 15,-1-1-1-15,1 0 0 0,1 1 0 16,0-1 1-16,1 0-1 0,-1-1 0 16,-1 0 0-16,2 0 0 0,0-1 0 15,1 1 0-15,-1-1 0 0,0 2 1 0,0-2-1 16,1 3 0-16,1-1 0 0,-2-1 0 15,2 1 0-15,-1-1 0 0,-1 2 0 16,-1-1 0-16,3-2 0 0,-2 2 1 16,1-2-1-16,0 0 1 0,1 1-1 15,1-2 0-15,1 1 1 0,-3 0 0 16,4-1-1-16,-3 2 0 0,1-1 1 16,-1 0-1-16,-3 3 1 0,2-1-1 15,-1 1 1-15,-1-2-1 0,1 1 1 0,-1 1-1 16,0-2 1-16,0 0-1 0,1-2 1 15,0 1-1-15,-2 2 0 0,0-1 1 16,2 0-1-16,-1 0 0 0,1 1 1 16,-1 1-1-16,0 0 0 0,2 1 1 15,-2 1-1-15,0 1 0 0,0 1 1 16,0-2-1-16,-1 2 0 0,1-1 1 16,-2-2-1-16,1 0 0 0,0-1 0 15,0 0 0-15,0 0 1 0,1 0-1 16,0 0 0-16,0 1 0 0,1-1 1 0,-1 1-1 15,1 2 0-15,-1-2 1 0,1 4-1 16,1-1 1-16,-3 0-1 0,3 1 1 16,-1 0 0-16,3 0-1 0,-5 2 1 15,4-2 0-15,0 0 0 0,1 3-1 16,-2-2 0-16,0 1 1 0,3-1-1 16,-3 0 0-16,0 2 0 0,0-1 1 15,-1-1-1-15,2 1 1 0,-1-1 0 16,-1 1 1-16,0 0-1 0,2 0 0 15,-2 0 0-15,2 0 0 0,-1 2 0 0,0-3 0 16,-2 2 0-16,2-1-1 0,-1-1 1 16,2 1-1-16,-3-1 0 0,-1-1 1 15,3 2-1-15,-1-2 0 0,1 0 0 16,-3-1 0-16,2-2 0 0,1 2 1 16,-4-1-1-16,2-1 0 0,1 1 0 15,-4-1 0-15,4 3 0 0,-3 2 0 16,1-1 0-16,-2 2 0 0,0-1 0 0,1 2 1 15,0-2-1-15,0 1 0 0,-1-3 0 16,2 2 0-16,-1 0 0 0,1 1 0 16,0-1 0-16,-2-1 0 0,1-1 0 15,2 2 0-15,-1-2 1 0,-2-1-1 16,2 1 0-16,1-1 0 0,0 1 1 16,0-1-1-16,-1 2 0 0,0 1 0 15,1 0 0-15,-2 1 1 0,3 4-1 0,-3-2 0 16,0 1 0-16,0 0 0 0,-1 2 0 15,2-2 0-15,0 0 0 0,-2-2 1 16,1 0-1-16,0 0 0 0,-1-2 0 16,3 1 0-16,-1-1 0 0,-1-1 0 15,1-1 0-15,0 1 0 0,-2 1 0 16,2-1 0-16,-2-2 0 0,0 0 0 16,0 1 1-16,2-1-1 0,0-3 0 15,0 1 0-15,-1 1 0 0,0 0 0 0,3 0 0 16,-2 3 0-16,0-1 1 0,1 1-1 15,0 1 0-15,-2 0 0 0,1 2 0 16,0-1 0-16,0 0 0 0,-2 2 0 16,2-1 0-16,0 2 1 0,0-2-1 15,-1-1 0-15,1 1 0 0,0 1 0 16,1 0 0-16,-1 1 0 0,1-2 0 16,1 0 0-16,-2 3 0 0,1-1 0 15,1-2 0-15,-1 0 0 0,0 0 0 16,0 1 0-16,3-4 0 0,-3-1 0 15,2-1 0-15,-2-2 0 0,1 5 0 0,-1-2 0 16,0 2 0-16,0 0 1 0,-1 1-1 16,0 1 0-16,-3 0 1 0,1-2-1 15,0 0 0-15,-1 0 1 0,0-2-1 16,0-1 0-16,0 0 0 0,0-2 0 16,2 1 0-16,-2-2 0 0,2 1 0 15,-1 0 0-15,2 0 1 0,-3-1-1 16,2 2 0-16,-2-3 0 0,1 4 0 0,2 0 0 15,-2-1 0-15,1-1 0 0,1 0 0 16,-1 3 0-16,2 2 0 0,-1-5 0 16,0 1 0-16,-2 1 0 0,2 0 1 15,0 1-1-15,0-4 0 0,-1-1 0 16,1 1 0-16,-1 0 0 0,1-1 0 16,-1 1 0-16,2-1 0 0,-1 3 0 15,0-2 0-15,-1 0 0 0,2 2 0 16,-1-2 1-16,1 0-1 0,0 2 0 15,-2-2 0-15,3 2 0 0,-3-2 0 0,2 0 0 16,1 3 0-16,-3-3 0 0,3 3 0 16,0-1 0-16,-3 0 0 0,2 1 0 15,1-1 0-15,-2-2 0 0,1 0 0 16,0-1 0-16,0 1 0 0,0-1 0 16,1 0 0-16,-1 4 0 0,2-1 1 15,-3 0-1-15,3 4 0 0,-3-1 0 16,0 1 0-16,0-3 1 0,1-1-1 15,-2 4 0-15,1-2 0 0,-1-2 1 16,3-1-1-16,-1 1 0 0,-1-3 0 0,1 2 0 16,-2-3 0-16,1 1 1 0,0-2-1 15,-2 1 0-15,1-1 0 0,-1 2 0 16,0-1 0-16,0 1 0 0,0 0 1 16,-1 1-1-16,0 2 0 0,0 0 1 15,2 0-1-15,-2 1 0 0,0-2 0 16,0 1 1-16,1-1-2 0,-1 0-2 15,-1-1-4-15,1 0-6 0,-2 2-12 0,1-1-112 16,-1-2-109-16,-1 0-275 0</inkml:trace>
  <inkml:trace contextRef="#ctx0" brushRef="#br0" timeOffset="298425.2877">17324 5956 131 0,'1'0'40'0,"-1"0"6"16,2 0-7-16,-2-2-9 0,1 2 2 16,1 0 5-16,0 0 1 0,2-1-2 0,-4 0-2 15,1 1-2-15,1 0-5 0,-2 0-4 16,0 0-5-16,0-2-4 0,0 2-1 16,1 2-1-16,-2-2 1 0,1 1 0 15,-1-1 2-15,1 0 0 0,1 0-1 16,-2 1-3-16,2-1-2 0,-1 0-2 15,0 0-1-15,1 0-3 0,-2 0 0 16,1 0-1-16,-1 0 2 0,0-1 0 16,1 2 1-16,0-1 1 0,-3 0 1 15,5 0 1-15,-6 0 0 0,4-1 1 0,-1 2 0 16,0-3-1-16,1 2 1 0,-2 1-2 16,1-1-1-16,1 0-1 0,0 0-2 15,0 0-1-15,0 1 0 0,1-1-2 16,-1 0 0-16,0 0 0 0,0 0-1 15,3 0 1-15,-3-1-1 0,0 1 0 16,0 0-2-16,0 1-4 0,0-1-5 16,1 0-62-16,-2-1-42 0,0 1-85 0,-1 0-197 15</inkml:trace>
  <inkml:trace contextRef="#ctx0" brushRef="#br0" timeOffset="300035.0787">17325 5923 314 0,'-1'0'85'0,"-1"1"5"0,2-2-31 0,0 2-21 16,2-1-8-16,-2 2-4 0,1-2-5 15,-1 0-5-15,0 0-4 0,0 1-2 16,0-1-3-16,2-1 0 0,-2 1 0 16,-2 0 0-16,4 1 1 0,-2-1 0 15,4 0 0-15,-1 0 0 0,0 0 0 16,-1 0-1-16,2 0-1 0,-1 0 0 15,1-1-1-15,-2 1 1 0,1 0-1 16,0-3 2-16,0 2 0 0,0-1 0 16,0 0 1-16,0-2-1 0,-1 1 0 0,0-1-1 15,2 2-1-15,-1-3-2 0,-1 1 0 16,1-2 0-16,1 1-2 0,-1 0 1 16,-1-2-1-16,-1 1-1 0,2 2 1 15,0-1-1-15,-1 1 1 0,-1 0 0 16,0 0-1-16,0 0 1 0,0 1-1 15,1 0 0-15,-1 0 1 0,-1-1-1 16,1 0 0-16,1 3 0 0,-2-2 0 16,1 1 0-16,-1-2 1 0,0-2-1 0,0 2 0 15,0-1 0-15,2 1 0 0,-2 0 1 16,0-1-1-16,0 0 0 0,0 5 0 16,2-3 0-16,-2 2 0 0,0-3 0 15,1 0 0-15,-1 3 0 0,1 0 0 16,-1-5 0-16,0 4 0 0,2-2 0 15,-2 1 1-15,0-2-1 0,2 1 0 16,-1 0 0-16,0 0 0 0,1-1 0 16,-2 0 0-16,1-3 0 0,1 3 0 0,-1-3 0 15,1 3 0-15,-1-3 0 0,2 1 0 16,-2-2 1-16,1 4-1 0,0-3 0 16,0 2 0-16,0-2 0 0,1 1 0 15,-3 2 0-15,2 0 0 0,-1 1 0 16,2 0 0-16,-2-1 0 0,1-1 0 15,0 1 0-15,-1-1 0 0,0-1 0 16,2-2 1-16,-1 0-1 0,0 1 0 16,0 0 0-16,-1-1 0 0,1 0 0 0,1 2 0 15,-3-1 0-15,1 2 0 0,2 1 0 16,-3-1 0-16,2 1 0 0,-2 1 0 16,0 0 0-16,2 0 0 0,-2 2 0 15,1-2 0-15,-1 3 0 0,0-2 0 16,1 3 0-16,-1-1 0 0,0 1 0 15,0 0-1-15,0 0-2 0,-1 0-5 16,1 1-6-16,0 0-4 0,0 3-108 0,-1 1-101 16,-1 2-256-16</inkml:trace>
  <inkml:trace contextRef="#ctx0" brushRef="#br0" timeOffset="309114.7344">17361 5995 355 0,'0'-1'96'0,"0"-3"2"15,-2 1-37-15,1 2-24 0,1 1-10 16,-2-2-5-16,4 4-6 0,-2-5-4 15,1 4-1-15,1-2-1 0,-2 0 0 16,0-3 0-16,3 1 1 0,-2-2 1 16,2 2-2-16,0-2 0 0,-1 1-2 15,2-2-1-15,0 1-2 0,0-1 0 16,1 1-2-16,0 1-1 0,-1-1 1 16,1-2-2-16,-1 2 1 0,2 0-1 15,-1-2 1-15,-1 1 0 0,2-3-1 0,-3 0 1 16,1-2 0-16,0 1 0 0,-2-1-1 15,1 0 0-15,0-3 1 0,-2 3-1 16,1-2 0-16,0 1 0 0,-1-1 0 16,0 0-1-16,2-2 1 0,0 1 0 15,-1 0 0-15,1 1-1 0,0-4 0 16,-1 1 1-16,2 2-1 0,0 0 0 16,-1 3 0-16,0-1 1 0,0 1-1 15,1 1 0-15,-2 0 0 0,0 0 0 16,0 0 0-16,1-2 1 0,0-2-1 0,0-1 0 15,-1 4 0-15,1-4 0 0,2 1 1 16,-3-2-1-16,4 1 0 0,-2 2 1 16,1-2-1-16,0-2 0 0,0 3 0 15,1 1 1-15,-2 1-1 0,2 0 0 16,-1 0 0-16,-1 2 0 0,2 1 0 0,-1-2 0 16,0 2 0-16,-2-2 0 0,2 0 0 15,-1 1 0-15,-1 0 0 0,2-1 1 16,-3 0-1-16,0-1 0 0,2 1 0 15,-1-2 0-15,2 0 1 0,-1-3-1 16,1 2 0-16,-1-3 0 0,1 0 0 16,-1 0 0-16,0 1 1 0,-1 2-1 15,2-1 0-15,-4 1 0 0,2-1 0 16,2 0 0-16,-2 0 0 0,1 1 0 0,0-2 0 16,1 2 0-16,1 1 0 15,-3 0 0-15,1 1 0 0,2 0 0 16,-3 1 0-16,3 1 0 0,-3 0 1 0,0 2-2 15,1-1 1-15,0 1 0 0,0 0 0 16,-1-1 0-16,1 0 0 0,1 0 0 16,-1-2 1-16,1 1-1 0,0-2 0 15,-1 2-1-15,1 1 1 0,1-3 0 16,-1 1 0-16,-1 1 0 0,1 1 0 0,-1 0 0 16,1-2 0-16,0 1 0 0,1-1 0 15,-1-1 1-15,0 1-1 0,0-1 0 16,3 0 0-16,-4-1 0 0,1 0 0 15,0 0 0-15,1 0 0 0,-2 1 0 16,2 0 0-16,-4-1 0 0,1 4-1 16,3-1 1-16,-2-1 0 0,-1 1 0 15,1-1 0-15,1 1 0 0,-2 0 0 16,3-2 1-16,-4 1-2 0,2 1 1 16,0 3 0-16,-1-1 0 0,0-1-1 15,1 3 1-15,0-2-1 0,0-1 1 0,2 1-1 16,-4-4 1-16,2 0 0 0,1 2 0 15,0 0-1-15,-1-1 1 0,0 2-1 16,0 1 1-16,0 2-1 0,0-1 0 16,1 1-1-16,-1-2 1 0,0 0 0 15,1 0 1-15,0-2-1 0,-1 0 1 16,2 3-1-16,-4-3 1 0,2 1-1 16,-1 0 1-16,0 1 0 0,0 0 0 0,0 2-1 15,-2-2 1-15,3 0 0 0,-3 2 0 16,2 2 0-16,0-3 0 0,1 2-1 15,-4-2 1-15,3 0 0 0,1 1 0 16,-1 1 0-16,1-3 0 0,0 1 0 16,0 1 0-16,1-3 0 0,0 4 0 15,0-3 0-15,1 0 0 0,-1 2 0 16,-1-1 0-16,0-1 0 0,-1 3 0 16,0-1 0-16,0 0 0 0,0 0 0 15,-3 1 0-15,5-1 0 0,-3 4 0 16,3-2 0-16,-3-1 0 0,2 1 0 15,1 0 0-15,-1-3 0 0,0 1 0 0,1-2 0 16,-1 1 0-16,1 1 0 0,-1-1 0 16,2 2 0-16,-2 0 0 0,1-2 1 15,-3 1-1-15,2-2 0 0,-1 1 0 16,-1 2 0-16,-2-1 0 0,2 0-1 16,-2 1 1-16,1 1 0 0,-1 0 0 15,1 2 0-15,-1-2 0 0,2-1 0 0,1-1 0 16,2 0 0-16,-3 1 0 0,0-2 0 15,1 0 0-15,0 0 0 0,0 0 0 16,0-1 0-16,-2 4 0 0,4-2 0 16,-3-1 0-16,2 1 0 0,-1 1 0 15,0 1 0-15,0 0 0 0,0 1 0 16,1-1 0-16,-1 3-1 0,1 0 1 16,1-2 0-16,-1 2 0 0,0-2 0 15,1 0 0-15,0 1 0 0,0-1 0 16,0 1 0-16,2-1-1 0,-2-1 1 15,2 1 0-15,-1 1 0 0,0-1 0 0,1 1 0 16,-1-1-1-16,1 0 1 0,0 1 0 16,0-1 0-16,1 1 0 0,-1-1 0 15,0 2-1-15,0-2 1 0,0 0 0 16,0 2 0-16,-1-2 0 0,-1 2 0 16,2-1 0-16,-1 0 0 0,1 0 0 15,-1-1 0-15,1 0 0 0,-1-1 0 0,1 2 0 16,-4-2 0-16,2 1 0 0,-1 1 0 15,-2-1 0-15,1 0 0 0,0 1 0 16,-1 2 0-16,0-1 0 0,0-1 0 16,-1 1-1-16,2 1 1 0,0 0 0 15,-1 0 0-15,0-1 0 0,1-1 0 16,0 2 0-16,0-1 0 0,0 0 0 16,2-1 0-16,-3 2-1 0,2-1 1 15,0 1 0-15,1-1 0 0,-1 1 0 0,0 0 0 16,-1-2 0-16,3 0 0 0,-2-1 0 15,1 2-1-15,-1 0 1 0,1-2 0 16,1 0 0-16,-2 2 0 0,2-1 0 16,-2 0 0-16,1 0 0 0,-1-2 0 15,0 2 0-15,1 0 0 0,0-1 1 16,-1 1-2-16,2-2 1 0,-1 2 1 16,0 0-2-16,0-1 1 0,-1 2 0 15,0 1 0-15,0-2 0 0,0 2 0 16,-1-1 0-16,-1 1 0 0,1 0 0 0,-1-1-1 15,1 0 1-15,0 1-1 0,-2 0 1 16,1 2-1-16,1-1 1 0,0 5 0 16,0-2 0-16,-1-2 0 0,2 2-1 15,-1-1 1-15,0-2 1 0,0 3-1 16,0-4-1-16,1 3 1 0,-1-1 0 16,0 1 0-16,1-1-1 0,0 1 1 15,-1 0 0-15,1-1 0 0,-1 2 0 16,0-1 0-16,1-1 0 0,-1 1 0 15,2-2 0-15,-1 3 0 0,1-2 0 0,-1 0 0 16,0 1 1-16,-1-2-1 0,3 0 0 16,-3 3 0-16,-1-1 0 0,2 0 0 15,-1-1 0-15,0 1 0 0,0 2 0 16,0-2 0-16,0-1 0 0,-2 2 0 16,1-1 0-16,1-1 0 0,0 1 0 15,0 0 0-15,-2-1 0 0,4 0 0 0,-1-1 0 16,-1 0 1-16,3 0-1 15,-2 1 0-15,-2-1 0 0,4 0 0 0,-2 2 0 16,-1-2 0-16,0 1 0 0,1 0 0 16,-2 0 0-16,1-1 0 0,1 1 0 15,-1 0 0-15,2 0 0 0,-1 1 0 16,-1 0 0-16,3-2 0 0,-2 1 0 16,1 1 1-16,1-2-2 0,-4 2 1 15,2-2 0-15,0 3 0 0,-1-2 0 0,0 1 0 16,0 3-1-16,1-1 1 15,-2 1 0-15,2 0 0 0,-1 0 0 0,0 2 0 16,0-1 0-16,2-2 0 0,-3-1 0 16,0 2 0-16,3-1-1 0,-1 1 1 15,-1-2 0-15,0 1 0 0,1-1 0 16,1 0 0-16,-1 1 0 0,-1-4 0 16,3 1 0-16,-2 0 0 0,0 1 0 15,-1-1 0-15,-1 5 0 0,1-4 0 0,0 2 0 16,-3 1 0-16,2 2 0 0,2-1 0 15,2 1 0-15,-4-1 0 0,1 1 0 16,-1 0 0-16,1-1 1 0,-1-1-1 16,0-1 0-16,-2 2 0 0,2-2 0 15,1 0 0-15,0 2 0 0,-3-1 0 16,3 0 0-16,-1 0 1 0,-1 1-1 16,2-1 0-16,-2 3 0 0,0-2 0 15,0-1 0-15,2 2 0 0,-3 0 0 16,3 4 1-16,-2 0-1 0,2-1-1 0,-1 2 1 15,1 2 0-15,-1-2 0 0,2 1 1 16,-3-1-1-16,2-1 0 0,-1-3 0 16,1 2 0-16,-2-1 0 0,1-1 0 15,-1 0 0-15,1-2 0 0,-1-1 0 16,3 4 0-16,-2-6 0 0,-1 2 1 16,1 1-1-16,1-2 0 0,-2 0 0 15,2 2 1-15,-1-2 0 0,-1 1 0 16,1 1 1-16,-2-1 0 0,1 5 0 0,1 1 0 15,-2 1-1-15,0 0 1 0,0 2 0 16,0 2 0-16,0 2 0 0,0-1 0 16,0 0-1-16,0-1 1 0,0 2 0 15,0-4 0-15,-2 1 0 0,2-4 0 16,2-1 0-16,-2 0 0 0,3 1 0 16,-2-1 0-16,0 2-1 0,3 4 1 15,-3 0 0-15,2 2-1 0,-5-5 0 16,4 7 0-16,2 0 0 0,-3 0 0 0,0-2-1 15,0 1 1-15,-1 0-1 16,5 3 0-16,-7-6 1 0,1-2-1 0,1-1 0 16,-2-1 0-16,4 0 1 0,-2 0-1 15,0 0 1-15,0-2 0 0,1 2 1 16,1 0 0-16,-1-2 0 0,-1 3 1 16,3-1-1-16,-1 1 1 0,1 0 0 15,2 2-1-15,0 1-1 0,2 0 1 16,1 0-1-16,-2 0 0 0,2 0-1 0,0 1 1 15,-2 1-1-15,-1-2 1 0,0 0-1 16,-2 0 1-16,1-3-1 0,-1 0 0 16,-1 1 0-16,1-2 1 0,0 0-1 15,-2-1 0-15,2-2 0 0,-2 0 0 16,1 0 0-16,0-3 0 0,-1 0 1 16,1-2-1-16,-1 2 0 0,0-2 0 15,1 1 0-15,-2 2 0 0,3-1 0 0,-1-1 1 16,-1 4-1-16,1-1 0 0,0-1 1 15,-1 1 0-15,0 0-1 0,-1 3 1 16,0-2 0-16,2 0 0 0,-4 2 0 16,1-1 0-16,0 0-1 0,0 1 1 15,0-3-1-15,-1 2 1 0,1-2-1 16,-1 0 1-16,2 0-1 0,2 0 0 16,-1 1 1-16,-1-3-1 0,2 1 0 15,-1 0 1-15,0-1-1 0,0-2 1 16,0 3-1-16,-1-2 1 0,0 2-1 0,2 1 1 15,-2 0 0-15,1 0-1 0,-1 3 0 16,0-1 0-16,0-1 1 0,1 1-1 16,-1-1 0-16,2 2 0 0,-1-3 0 15,1 0 0-15,-1-1 0 0,1 1 0 16,-1-1 0-16,1 0 0 0,-1-2 0 16,1 1 0-16,0-1 0 0,-1 1 0 15,-1-3 1-15,0 0-1 0,1 0 0 16,-1-2 0-16,0 2 0 0,2 0 0 0,-2 0 0 15,0-1 0-15,0 2 0 0,0 0 0 16,1-1 0-16,-2 1 0 0,1-1 1 16,0 1-1-16,1-1 0 0,-1-1 0 15,0 1 0-15,-1-2 0 0,1 2 0 16,-2-1 0-16,2 1-1 0,-2 0-1 16,0 0-2-16,0 0-2 0,-1 0-4 15,0-1-7-15,0 3-9 0,-1-2-110 0,-2-2-107 16,-3 1-268-16</inkml:trace>
  <inkml:trace contextRef="#ctx0" brushRef="#br0" timeOffset="310855.3736">6207 6320 132 0,'-30'9'27'0,"8"2"-2"15,2-1-49-15,6 5-26 0,0 0-59 16</inkml:trace>
  <inkml:trace contextRef="#ctx0" brushRef="#br0" timeOffset="328334.9759">19332 5843 211 0,'1'2'66'0,"-1"-2"2"0,2 1 1 15,-5-2-32-15,4 1-5 0,-1 0 1 16,2 0-1-16,-1-2 0 0,-1 4 0 16,1-2 0-16,0 0-5 0,2 1-4 15,-2 0-6-15,1 2-4 0,-1-2-1 16,3-1-4-16,-3 2 0 0,1-2-2 16,1 1-1-16,0-1-1 0,0-1 1 15,0 1 0-15,2-3 2 0,-1 2 0 16,0-2 2-16,2-1-1 0,0 3 1 15,0-3 0-15,-3 0-1 0,3 3-1 0,-3-2-2 16,1 0-1-16,1 1-1 0,-4-2-1 16,2 1-1-16,2 2 0 0,1 1 0 15,-2-4 0-15,0 3 0 0,0-5-1 16,1 3 0-16,1-1 1 0,-1 0-1 16,-2-4 0-16,3 4 0 0,-1 0 1 15,0 0-1-15,1 0 0 0,-3-1 1 16,1-2-1-16,0 4 0 0,0-3 1 15,-1 0-1-15,1 2 0 0,-3-1 0 16,1 1 1-16,0-3-1 0,-2 2 0 16,2 1 0-16,0-1 0 0,-1 0 1 0,2-1-1 15,-3 1 0-15,2 2 0 0,1-3 0 16,-2 1 1-16,-1-4-1 0,2 2 0 16,-1-1 0-16,2 0 0 0,-1 1 1 15,2-3-1-15,-1 4 0 0,2 2 0 16,-3-3 0-16,1 2 0 0,0 3 0 15,-1-1 0-15,-1 0 0 0,1 1 0 16,-1-2 0-16,2 1 0 0,-3-1 1 0,1-2-1 16,0 1 0-16,2-2 0 0,-5-1 0 15,5 2 0-15,0-1 0 0,0 1 0 16,0-2 0-16,1 0 0 0,2 0 0 16,0-1 0-16,-1 0 0 0,1 0 0 15,-2-3 0-15,-1 0 0 0,3 3 0 16,-2-2 0-16,2 2 0 0,-2 0 0 15,0 0 0-15,3 2 0 0,-4 1 0 0,0-1 0 16,1 2 0-16,-1-1 0 0,2 0 0 16,0 1 1-16,0 0-1 0,-1 0 0 15,2 0 0-15,-1-1 0 0,-1 2 0 16,1-1 0-16,-1 0 0 0,-2-2 0 16,1 2 0-16,-1-1 0 0,0 0 0 15,1 0 0-15,-1 1 0 0,-1-1 0 16,2 1 0-16,0 0 0 0,0 0 1 0,-3 1-1 15,3 1 0-15,-2 2 0 16,1-2 0-16,0 1 0 0,1-1 0 16,-1 2 0-16,1-3 0 0,1-3 0 0,0 1 0 15,0 1-1-15,0-2 1 0,-1 0 0 16,3 0 1-16,-1 1-1 0,-1 0-1 16,2-1 1-16,-2 1 0 0,2-1 0 15,-1 2 0-15,0-1 0 0,0 0 0 16,-1 2 1-16,1 0-2 0,-2 1 1 0,1-1 0 15,0 0 0-15,0 0 0 0,-1 0 1 16,1 0-1-16,-2-1 0 0,2-1 0 16,-1 1 0-16,1 1 0 0,1-1 0 15,-1 1 0-15,1 0 0 0,0 2 0 16,0 0 0-16,2 0 0 0,-4-2 0 16,3 1 0-16,-1 2 0 0,-1-2 0 15,2 2 0-15,-2 0 0 0,2-2 0 16,0 3 0-16,1-1 0 0,1-2 0 0,-2 1 0 15,3-1 0-15,-3 0 1 0,1-1-2 16,0 2 1-16,-1-1 0 16,0 1 0-16,-1 2 0 0,-2-2 1 0,2 2-1 15,-3 0 0-15,2 2 1 0,-2-2 0 16,1 0 0-16,-1 0 0 0,0 0 0 16,3 0 1-16,-2 1-1 0,0-1 0 15,1 1 0-15,1-1 1 0,-1 1-2 16,2-1 1-16,-2 0 0 0,2 0 0 0,-1 2-1 15,0-2 1-15,0 0-1 0,1 0 1 16,-1 0-1-16,0 1 1 0,0 0-1 16,1-1 1-16,-1 2 0 0,-1-1-1 15,1 2 1-15,-1-2-1 0,0 0 1 16,-1 3-1-16,0-1 1 0,1-1-1 16,1 0 1-16,-2 0 0 0,1 1-1 15,0-2 1-15,-1 1 0 0,2 0 0 16,-1-1-1-16,-1 1 1 0,2 0 0 15,-1 0-1-15,-1 2 1 0,1-2 0 0,1 1 0 16,-4-1 0-16,4 1 0 16,-1 1 0-16,-1 0 0 0,3-2 1 0,-2 2-1 15,-1-1 0-15,2 0-1 0,-1 3 1 16,1-2 0-16,0-1-1 0,-3 1 1 16,3 0 0-16,-3-2 0 0,1 2 0 15,-1-3 0-15,1 2-1 0,0 0 1 16,0 1-1-16,-2-3 1 0,2 3-1 15,0-3 1-15,-1 2-1 0,0-1 1 0,0 4-1 16,1-4 0-16,-2 1 1 0,2 3-1 16,1 1 0-16,-2-2 0 0,3 0 1 15,-2-1-1-15,-2 1 0 0,4-1 0 16,-1-2 1-16,-2-2-1 0,3 1 0 16,0 2 1-16,-1-1-1 0,3 1 0 15,0-2 1-15,-2 3-1 0,0-1 0 16,1 1 1-16,-2 1 0 0,1 0-1 0,-2-1 1 15,0 1 0-15,0-2 0 0,-1 2 1 16,0 2-1-16,0-1 1 16,-1-1-1-16,-1 2 1 0,2 1-1 0,-1-1 1 15,-1 0-1-15,1 0 0 0,1-2-1 16,-2 0 1-16,1 0 0 0,1 0 0 16,0-1 0-16,0-1 0 0,1 0 0 15,-1-1 1-15,0 1 0 0,0-2 0 16,3 2 0-16,-4 1 0 0,3 0 0 15,-2-2-1-15,2 2 0 0,-1-1 1 0,1-1-1 16,-2 1-1-16,3-2 1 0,-2 1 0 16,0-1-1-16,0 0 0 0,-1 0 1 15,0 1-1-15,0 0 0 0,-1 0 0 16,1 0 0-16,0 1 0 0,1 0 0 16,-1 0 0-16,-2 0 0 0,1 0 1 15,2 1-1-15,-1-2 0 0,-1 2 0 16,2-1 0-16,-2 1 0 0,1-2 0 0,1 2 0 15,-1-1 0-15,-1-1 0 0,0 1 0 16,1-2 1-16,-2 2-1 0,0-2 0 16,0-1 0-16,1 2 0 0,-1-2 0 15,1 1 0-15,0-1 0 0,2 0 1 16,-2 0-1-16,2 0 1 0,-1 0-1 16,-1-1 1-16,2 1 0 0,-1 0-1 15,-1-2 1-15,2 2 0 0,-2-1 0 16,-1-2-1-16,1 3 1 0,0 0 0 15,2 0 0-15,-1 0 0 0,-1 0 0 0,0-1 0 16,4 4 0-16,-5-5 1 0,3 1-1 16,-3-2 0-16,3 2 0 0,-2 0 1 15,1 1-1-15,-1-3 0 0,2 3 0 16,-1-2 0-16,2 3 0 0,-3-2 0 16,1 2 0-16,-2-2 0 0,2 1 0 15,-4 0 0-15,4 0 0 0,-2 0 0 16,0 0 0-16,-2 1-1 0,2-2 1 15,0 1-1-15,2 0 1 0,-2 1-1 16,0-1 0-16,0 0 0 0,0 0 0 16,0 0 1-16,0 0-1 0,0 0-1 15,-2 0 0-15,4 0-4 0,-4 0-4 0,2 0-4 16,0-1-7-16,-1 2-14 0,1-1-111 16,-1-1-109-16,-1-1-275 0</inkml:trace>
  <inkml:trace contextRef="#ctx0" brushRef="#br0" timeOffset="329060.0124">20551 5478 474 0,'-3'0'121'0,"1"1"4"16,-2-1-54-16,-1 0-31 0,2 0-9 15,0 1-6-15,2-1-6 0,-2 0-5 16,2 1-3-16,1-1-5 0,0 0-2 0,0 0-2 16,2-1-1-16,0 1 0 0,-1-1-1 15,2 0 0-15,-1-2 0 0,2 2 1 16,-1-1-1-16,-1 1 1 0,-1 0-1 16,0 1 1-16,-1-2 0 0,0 1 2 15,-1 0 2-15,0-1 3 0,-1 1 0 16,1 0 2-16,-2 1 0 0,1 1-1 15,1 2-1-15,1-2-2 0,0 0-3 16,0 2-1-16,-2-2 0 0,4 1-1 0,-4-2-1 16,1 1 1-16,1-1-1 0,1 0 1 15,-1 3 0-15,0-3 0 0,0 0 1 16,0 0 0-16,2 0 0 0,-2-2 1 16,0 1-1-16,-2 0-1 0,1 1 0 15,1-2 0-15,1 1 0 0,-1 1-1 16,0 1 0-16,-1 1-1 0,1 0-1 15,0 2 0-15,-2-1-1 0,-2 2-1 16,3-1-1-16,-1 1-3 0,4-1-4 0,-2 0-3 16,0 0-7-16,1-2-13 0,-1-2-111 15,0 0-110-15,1-3-275 0</inkml:trace>
  <inkml:trace contextRef="#ctx0" brushRef="#br0" timeOffset="334463.3103">20567 5492 434 0,'-2'2'119'0,"-2"1"4"0,1-2-14 15,0 2-70-15,0-2-11 0,2 1-4 16,-2-2-4-16,1 0-4 0,3-2-4 16,0 1-2-16,0-3-2 0,2 1-1 15,-2-3-1-15,2 1 0 0,-1-2-1 0,1-1 1 16,-2 1-1-16,1 0 3 0,-1 2 1 16,-1 1 3-16,3 1 2 0,-1 1-1 15,-4 0 0-15,4 4-1 0,-4-2-1 16,2 4-3-16,0 1-3 0,-3-1-2 15,3 1 1-15,-1 0-1 0,4 3 1 16,-2-3 0-16,-1-1 0 0,2-4 1 16,-2 1 0-16,3 1 1 0,0-4-1 15,-5 0 0-15,5-1-1 0,0 1-2 16,-2-2-16-16,1 1-18 0,-2 2-130 16,0 2-134-16,2 2-335 0</inkml:trace>
  <inkml:trace contextRef="#ctx0" brushRef="#br0" timeOffset="395164.1418">23262 7372 385 0,'13'-23'82'0,"3"3"4"0,-3 2-65 16,2-3-8-16,3 2 0 0,0 1 2 15,0 2 4-15,7 5 0 0,-3-1-1 16,0 4-1-16,-1 0-1 0,2 6-2 16,1 3-3-16,0 3-2 0,-2 5-3 15,0 3-2-15,2 5-2 0,2 6 0 16,-2 3 0-16,-1 6-1 0,-1 4 2 16,1 6 2-16,-6 5 0 0,0 4 0 0,-4 5 1 15,0 6 0-15,1 4 0 0,-3 5-2 16,-2 1 0-16,0-3-2 0,-4 3 0 15,0-3 0-15,-3 3-1 0,-2-4 1 16,-2 3-2-16,-3-1 1 0,-3 5 0 16,-2 0 0-16,-8 5 0 0,-3 0-1 15,-4 2 1-15,1 0 0 0,-3 2-1 16,-1 0 1-16,4-1-1 0,0 0 1 16,2-2-1-16,2-4 1 0,2-5-1 0,0-5 1 15,3-1-1-15,-4-6 1 0,3-4-1 16,-1-8 1-16,1-3-1 0,1-3 0 15,1-4-1-15,2-6-3 0,3-2-4 16,2-4-6-16,0-2-32 0,0-3-71 16,1-4-91-16,-3-3-213 0</inkml:trace>
  <inkml:trace contextRef="#ctx0" brushRef="#br0" timeOffset="395496.3634">23129 9809 395 0,'-2'-17'113'0,"-1"4"2"16,2 2-11-16,1 5-66 0,0 1-15 15,1 2-6-15,5 4-3 0,0 4-2 16,3 6-1-16,-2 6 1 0,2 6 1 15,0 6 1-15,3 4-1 0,-2 3-3 16,1 2-1-16,0-1-1 0,0-4-2 16,0-3 0-16,1-6-1 0,-3-4 0 15,1-6-1-15,1-4 2 0,2-5-1 16,0-8 1-16,2-6-1 0,5-12 0 0,6-8 0 16,4-7-1-16,5-9-3 0,5-4-6 15,3-5-9-15,7-1-11 0,3 7-34 16,-1 4-82-16,1 8-107 0,-4 11-243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29T11:01:03.2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12797 5845 411 0,'-2'-11'98'0,"1"2"0"0,3 0-53 16,5 1-25-16,3 2-9 0,7 0-5 15,3 2-3-15,6 3-2 0,3 0 0 16,5 2 0-16,4-1 0 0,6 0 0 16,3 0 0-16,7 3 2 0,2-1-1 15,8 2 2-15,4 1-1 0,7 1 0 0,5-2 0 16,8 3 0-16,7-3-1 0,8 3 0 16,8-3-1-16,11-3 0 0,6 2 1 15,5-1-1-15,4-3 0 0,6 1 0 16,2-1 0-16,0-1-1 0,-6 0 1 15,0 2 0-15,-3 1 0 0,-4 2 1 16,-7-2 0-16,-2 2 1 0,-4 2 1 16,-6 1 0-16,-7 1-1 0,-4 1 0 15,-8-3 0-15,-6 3-1 0,-8-2 0 0,-4 2-1 16,-9 1-1-16,-7-2 1 0,-5 1 0 16,-9 0-1-16,-5 1-3 0,-7-3-8 15,-8-1-99-15,-6-2-91 0,-13-2-238 16</inkml:trace>
  <inkml:trace contextRef="#ctx0" brushRef="#br0" timeOffset="129550.9987">2191 7258 648 0,'-11'-19'158'16,"6"3"7"-16,-2 3-99 0,5 5-14 16,2 2-10-16,1 2-7 0,6 1-6 15,1 3-4-15,2 0-5 0,3 3-1 16,4 1 0-16,2 2-2 0,3 2-1 16,-3 4-2-16,3 2-2 0,2 6-4 0,0 3-2 15,1 3-2-15,-1 2-2 0,-1-1-2 16,2 1-5-16,-3-3-8 0,-2-3-12 15,-1-3-14-15,-4-2-19 0,-2-2-19 16,-3-4-116-16,-3 0-131 0,-1-3-298 16</inkml:trace>
  <inkml:trace contextRef="#ctx0" brushRef="#br0" timeOffset="129765.4198">2783 7121 697 0,'-2'0'159'0,"-2"4"6"16,-3 8-113-16,0 5-13 0,-4 6-6 16,-1 11-6-16,-6 4-3 0,-2 7-2 15,-5 2-6-15,-2 2-3 0,-3 6-4 16,2-1-2-16,-5-2-2 0,2-4-2 0,4 1-3 16,0-6-5-16,8-4-7 0,1-8-12 15,8-2-14-15,7-7-14 0,3-3-17 16,2-8-112-16,5-5-122 0,3-12-283 15</inkml:trace>
  <inkml:trace contextRef="#ctx0" brushRef="#br0" timeOffset="130051.2449">3297 7087 613 0,'-28'11'149'0,"-3"4"4"0,-5 5-71 15,-5 5-42-15,1 7-3 0,1 5-3 0,1 7-3 16,4 1-3-16,5 1-3 0,4 2-3 16,4-1-6-16,6 0-5 0,4-3-4 15,3-3-3-15,5-1-1 0,8-3-1 16,5-2-3-16,5-3-3 0,5-7-5 15,8-5-11-15,3-7-13 0,5-2-17 16,1-8-35-16,1-9-93 0,2-3-123 16,2-3-274-16</inkml:trace>
  <inkml:trace contextRef="#ctx0" brushRef="#br0" timeOffset="130461.1195">3364 7509 672 0,'0'-5'148'0,"3"-2"1"0,2 1-108 0,3 2-22 16,1 0-8-16,4 3-4 0,3 1-3 15,2-1 0-15,1 2 0 0,2-1 1 16,4-1 0-16,4 2 0 0,-3-1 1 15,0-1-1-15,-1 1 0 0,-1 0-1 16,-3 0 0-16,-6 2-2 0,-5 2 0 16,-4 3 1-16,-11 0-1 0,-2 5 1 15,-10 3-1-15,-4 4 0 0,-6 2 0 16,-3 1 0-16,-3-1-2 0,3 3 1 16,2-2-1-16,3-3 2 0,6 0 4 0,4-4 3 15,4 0 1-15,6-2 1 16,3-1 0-16,2-2 1 0,3-1-2 0,4-1-3 15,5-4-2-15,7 0-2 0,5-4 1 16,3-4-1-16,4-4 0 0,3 0-3 16,3-2-7-16,-1 1-11 0,1-2-16 15,-6 1-15-15,2-1-99 0,-4 1-26 16,-8 1-111-16,3-3-214 0</inkml:trace>
  <inkml:trace contextRef="#ctx0" brushRef="#br0" timeOffset="130697.4389">3871 7081 642 0,'13'1'141'0,"-3"6"3"0,5 3-113 16,-1 7-2-16,3 4 6 0,3 4 3 15,4 7 0-15,6 8 3 0,1 1 1 0,1 5-1 16,1 5-4-16,-4 3-10 0,-2 2-8 15,-6-1-3-15,-9-2-6 0,-7 2-3 16,-6 1-3-16,-4-3-10 0,-5-4-19 16,-3-2-21-16,-2-4-21 0,2-6-126 15,-1-7-144-15,4-5-330 0</inkml:trace>
  <inkml:trace contextRef="#ctx0" brushRef="#br0" timeOffset="131397.3141">4766 7437 686 0,'-4'-4'171'0,"-1"2"1"15,1 2-106-15,4 6-19 0,0 5-10 16,1 5-12-16,2 2-12 0,0 5-7 16,1 5-2-16,3 1-1 0,-3 1-4 15,3 1-13-15,0 0-14 0,1-2-18 0,-1-2 40 16,-2-3-171-16,-1-2-136 0,-3-5-331 15</inkml:trace>
  <inkml:trace contextRef="#ctx0" brushRef="#br0" timeOffset="131558.5079">4671 7577 741 0,'0'-9'172'0,"0"4"0"16,3 1-118-16,4 1-21 0,5-1-10 0,3 2-11 15,9 0-7-15,1 1-1 0,6-1-6 16,3 0-16-16,1 1-22 0,1-2-134 16,-1-1-141-16,-2 2-351 0</inkml:trace>
  <inkml:trace contextRef="#ctx0" brushRef="#br0" timeOffset="132470.391">5463 7524 540 0,'-4'-10'143'16,"-3"0"7"-16,5-2-50 0,2-1-46 16,2-2-8-16,2-1-4 0,3-1-6 15,5-1-3-15,1 1-5 0,3-2-3 16,2 0-2-16,1 2-4 0,5 2-4 16,1 5-4-16,2 3-3 0,-1 5-3 15,1 6-1-15,2 3-1 0,-2 5-2 0,0 4 1 16,-4 2-1-16,-4 2 0 0,-4 2 1 15,-3 3-1-15,-7 1 1 0,-5 3 0 16,-9 1 0-16,-6 1 0 0,-7 2-1 16,-5 1 1-16,-8-2-1 0,-4 1 0 15,-1-2-1-15,-1 0 1 0,1-3-1 16,2-3 0-16,4-5 1 0,6-3 1 16,1-7 1-16,6-5 0 0,5-6 0 15,4-5 1-15,5-6-2 0,6-1 1 16,5-4-2-16,5 2 0 0,4 0-1 15,4 2 1-15,1 2-1 0,3 5 1 0,1 0 0 16,0 5 0-16,-1 0 0 0,-2 2 0 16,0 3-1-16,1 1 0 0,-1 0-5 15,-3 5-9-15,0-1-18 0,1 2-20 16,1-1-17-16,-1-3-122 0,0-1-138 16,2-9-314-16</inkml:trace>
  <inkml:trace contextRef="#ctx0" brushRef="#br0" timeOffset="133061.5108">6061 7458 596 0,'-5'-8'164'0,"3"5"2"16,1-3-30-16,5 2-90 0,3-1-11 15,2 0-9-15,5 1-10 0,0 0-5 16,4 3-2-16,4-1-1 0,0 4-2 16,0-1 0-16,2 2-2 0,3-1 0 15,-2 2-1-15,0-1 0 0,-3-1-1 16,-4 4 0-16,-2-4-1 0,-2 5 0 16,-6-1 0-16,-2 2 0 0,-3 1 1 15,-7 2 0-15,-1 2 1 0,-3 3 0 0,-6-1 1 16,-4 5-1-16,-5 2 0 15,-4-1 0-15,1 0-1 0,-3 1-1 0,1 2 1 16,3-4-1-16,5-1 1 0,3-4 1 16,4 0 2-16,4 1 2 0,2-5 0 15,3-2 0-15,0 1 0 0,3-1-1 16,1-3-1-16,4 1-2 0,-1-2-1 16,5-1-1-16,0-1 1 0,3-1-1 15,4-1 0-15,0-1 0 0,2 0 0 16,1-2 0-16,3 1 0 0,2-1 0 0,-2 0-1 15,1-1-2-15,-3 0-6 0,-1 2-10 16,0-3-16-16,-6 4-17 0,-1 0-16 16,-3 0-124-16,-4-1-137 0,1-2-312 15</inkml:trace>
  <inkml:trace contextRef="#ctx0" brushRef="#br0" timeOffset="133254.2358">6488 7316 732 0,'2'-14'154'0,"1"3"1"16,5 3-129-16,3 4-18 0,2 0-6 16,1 4-10-16,3 3-11 0,0 1-8 15,2 0-14-15,-1-2-114 0,-1-3-117 0,1-3-282 16</inkml:trace>
  <inkml:trace contextRef="#ctx0" brushRef="#br0" timeOffset="133392.4253">6827 7115 673 0,'-3'-6'172'16,"0"4"3"-16,1 1-87 0,-1 3-39 16,2 3-14-16,1 7-12 0,1 0-13 15,2 4-6-15,-1 2-8 0,2 3-18 16,1 1-23-16,1 0-131 0,0-4-140 0,1 1-349 15</inkml:trace>
  <inkml:trace contextRef="#ctx0" brushRef="#br0" timeOffset="133865.5035">7131 7166 721 0,'-3'-15'167'15,"9"5"0"-15,0 2-113 0,6 4-21 0,1 4-8 16,6 3-5-16,3 4-5 0,6 4-2 16,6 5 1-16,-1-1-2 0,-1 6-2 15,5 3-2-15,-1-1-1 0,-2 1-6 16,0 1-11-16,-5-1-17 0,0 0-18 16,-3-3-17-16,-2-4-120 0,-4-4-135 15,3-4-306-15</inkml:trace>
  <inkml:trace contextRef="#ctx0" brushRef="#br0" timeOffset="134056.9508">7839 7008 724 0,'-8'1'169'0,"2"3"3"0,-6 5-114 16,-2 8-19-16,1 6-6 0,-2 9-8 15,-4 7-6-15,-2 7-3 0,-1 6-1 16,-1 4-3-16,-2 0-3 0,-1 2-3 0,-4-1-2 15,1-3-4-15,1-6-8 0,3-3-15 16,2-6-17-16,9-4-19 0,9-4-127 16,7-8-142-16,7-9-328 0</inkml:trace>
  <inkml:trace contextRef="#ctx0" brushRef="#br0" timeOffset="134349.5179">8402 7079 525 0,'-30'6'146'0,"-5"3"6"15,-3 3-11-15,2 7-91 0,-4 2-7 16,5 8-2-16,-3 2-4 0,2 6-4 15,0 3-4-15,6 2-4 0,3 0-5 0,4 4-5 16,7-5-4-16,7 2-4 0,7-2-3 16,11-3-4-16,5-5-2 0,8-5-5 15,6-4-13-15,6-3-17 0,8-8-15 16,0-5 5-16,-2-10-135 0,6 0-131 16,-4-5-305-16</inkml:trace>
  <inkml:trace contextRef="#ctx0" brushRef="#br0" timeOffset="134727.3731">8372 7308 743 0,'-9'-17'172'0,"6"5"1"0,3 3-102 15,9 4-48-15,6 2-10 0,3 2-5 16,2 4-6-16,2 1-1 0,-1-2-1 15,3 2 1-15,1 0 0 0,2 0 0 0,-1 1 0 16,1-1 0-16,-1-1 0 0,2 1 0 16,-4 0 0-16,-1-1-1 0,-5 1 0 15,-3-1-1-15,-3 3 0 0,-3 1 0 16,-7 2 0-16,-6 4 0 0,-5 2 0 16,-8 2-1-16,-4 0 0 0,-7 2 1 15,0-1 0-15,-2 2 0 0,-2-2 0 16,5 1 3-16,4-1 3 0,3-1 2 15,6-1 1-15,2 1 1 0,6-3 1 0,8 0-1 16,3-3-2-16,7-2-2 0,6 0-1 16,7-4-2-16,3-2 0 0,6-4-2 15,2-6-1-15,1-2-8 0,1-2-13 16,-6 0-18-16,-3-1-15 0,0-2-127 16,-6 1-137-16,-3 3-322 0</inkml:trace>
  <inkml:trace contextRef="#ctx0" brushRef="#br0" timeOffset="134948.538">8904 6991 522 0,'19'-3'134'16,"5"4"-1"-16,1 3-7 0,0 5-115 15,2 6-4-15,2 4 4 0,1 3 5 16,0 6 8-16,0 3 8 0,0 5 5 15,0 3 3-15,-4 3-1 0,-2 3-4 0,-6 6-9 16,-5-1-7-16,-6 2-12 0,-6 2-20 16,-5-5-19-16,-6 1-21 0,-10-4-122 15,-6-2-136-15,-4-2-323 0</inkml:trace>
  <inkml:trace contextRef="#ctx0" brushRef="#br0">9660 7423 807 0,'-19'-3'196'0,"3"1"3"0,1 2-120 16,6 0-28-16,5 1-11 0,2-1-10 16,4 0-13-16,2 1-5 0,5 1-4 15,5-2-3-15,1 1-1 0</inkml:trace>
  <inkml:trace contextRef="#ctx0" brushRef="#br0" timeOffset="139203.5774">10042 7337 708 0,'-6'-12'171'16,"1"0"3"-16,5 2-110 0,6-2-18 0,2 4-8 16,2-1-11-16,3 3-9 0,3 3-6 15,-1 0-3-15,4 3-1 0,-1 2-4 16,0 3-1-16,2 3-1 0,-2-2-1 16,-3 1-1-16,-1 1 1 0,-4-1-1 15,-2 4 1-15,-5-2 0 0,-6 0 0 16,-4 3 0-16,1 0 1 0,-3 3-1 15,-1-2 0-15,0 0 1 0,1-1-2 16,4-1 1-16,1-2-1 0,4 0 0 16,0-4-1-16,6 3 1 0,1-3-1 0,5 2 0 15,-2-2-1-15,4 2 0 0,0-2 0 16,-1 0 0-16,0 0-1 0,0-1 1 16,-6 0-1-16,4 0 1 0,-1 0 0 15,-3-1 0-15,-1 0 0 0,-4 1 1 16,-1 0-1-16,-4 2 1 0,-4 1 0 15,-3 4 0-15,-8 1 0 0,-4 1 1 16,-1 1 0-16,-2 2-5 0,-4-1-5 16,4-2-12-16,2-1-16 0,3-3-15 15,4-1 10-15,-1-3-137 0,7-5-126 0,7 2-299 16</inkml:trace>
  <inkml:trace contextRef="#ctx0" brushRef="#br0" timeOffset="139716.8069">10612 7300 771 0,'-19'-6'184'0,"5"-1"4"16,2 2-121-16,5 1-24 0,6 0-8 15,2 1-12-15,5 1-9 0,4 1-4 0,4-1-2 16,1 4 0-16,6 0 0 0,2-1 0 16,2 1-1-16,3 0-1 0,-1 1-2 15,2 1-1-15,-2 0-2 0,-2-2 0 16,0 4-1-16,-3-2 0 0,-6-2 1 15,-2 5-1-15,-1 1-1 0,-4 1 1 16,-2 1 0-16,-4 1-1 0,-2 2 1 16,-2 5 0-16,-6-2 0 0,-3 1 0 15,-4 0 1-15,-1 0 0 0,-5 0-1 0,-2 0 1 16,-2 0-1-16,0-2 0 0,-1 1 0 16,0 0 1-16,3-2-1 0,5 2 0 15,0-2 0-15,8-2 0 0,2 0 0 16,5-3 0-16,1-1 0 0,1-2-1 15,2-2 1-15,2-3-1 0,3 2 0 16,3 0-1-16,4-3-2 0,3 0-5 16,4 1-7-16,3-2-10 0,1 2-14 15,0-2-13-15,-2-1-11 0,-1 5-16 16,-1-3-109-16,-3-1-123 0,0 1-281 0</inkml:trace>
  <inkml:trace contextRef="#ctx0" brushRef="#br0" timeOffset="139930.7293">11056 7205 726 0,'4'-13'176'0,"1"4"0"16,3 2-72-16,2 2-78 0,3 1-15 15,2 1-5-15,0 5-13 0,3 0-14 16,-2 2-15-16,-4-1-18 0,1-1-122 16,-1 1-133-16,3-6-312 0</inkml:trace>
  <inkml:trace contextRef="#ctx0" brushRef="#br0" timeOffset="140364.9803">11402 7073 605 0,'2'-8'152'0,"0"-2"5"15,2 0-82-15,3 1-25 0,0 1-7 16,2 1-6-16,2-3-9 0,1 1-5 15,1 0-5-15,3 1-3 0,-1-1-3 16,4 1-4-16,0 3-2 0,-1 1-1 16,3 3-2-16,-4 1-1 0,3 2-1 15,-4 4 0-15,-4 0-1 0,-2 3 0 0,-1 2-1 16,-5 1 1-16,-1 1 0 0,-4 0 0 16,-5 0 1-16,-3 1 0 0,-4 1 0 15,-5-1 0-15,-3 2 1 0,-2-1 2 16,1 2 2-16,1 0 2 0,2-2 2 15,1 0 2-15,4 0 1 0,4-1 1 16,0-2-2-16,5-3-2 0,1-1-2 16,4 0-2-16,3-1-2 0,1 0-2 15,4-2 0-15,2 0-1 0,5-1-2 0,4 2-8 16,2-5-11-16,2-1-22 0,5 0-19 16,2-3-36-16,1-2-98 0,0-1-130 15,-6 0-282-15</inkml:trace>
  <inkml:trace contextRef="#ctx0" brushRef="#br0" timeOffset="141094.8276">9563 7500 480 0,'-9'1'134'0,"2"1"5"0,1-4-20 0,-2 0-61 16,4-1-5-16,0 1 2 0,-2-1-2 15,4 0 0-15,-1 1-1 0,2-2-4 16,2 1-6-16,3 1-7 0,0-2-7 15,5 0-7-15,1 0-5 0,1 1-3 16,3 1-3-16,2 0-2 0,2 1-2 16,2 2-1-16,4-1-2 0,0 2-1 15,2-1-8-15,3 0-15 0,0-1-39 16,-1-1-29-16,3-4-116 0,0-1-151 0,-3-5-339 16</inkml:trace>
  <inkml:trace contextRef="#ctx0" brushRef="#br0" timeOffset="141832.6761">12063 7013 669 0,'-2'-12'176'0,"-2"2"9"0,-2-1-95 16,4 1-19-16,2 3-10 0,-1 1-14 15,1 3-15-15,5 3-11 0,0 3-8 16,10 4-6-16,1 5-2 0,4 4-2 15,5 2 0-15,4 4-1 0,1 2-1 16,2 1-6-16,-3-2-14 0,1 1-22 16,-1-2-20-16,-4-4-19 0,-3-2-119 15,-2-7-139-15,1-6-304 0</inkml:trace>
  <inkml:trace contextRef="#ctx0" brushRef="#br0" timeOffset="142003.4251">12564 6951 681 0,'-9'4'171'16,"2"4"4"-16,-4 5-80 0,-1 5-45 16,-1 6-12-16,-2 5-5 0,-1 7-8 15,-2 4-5-15,0 1-4 0,-4 9-3 16,0 0-5-16,-3-1-3 0,-2 2-7 16,-1-4-13-16,2-2-19 0,3-6-19 0,6-6-26 15,5-7-112-15,11-8-136 0,4-5-301 16</inkml:trace>
  <inkml:trace contextRef="#ctx0" brushRef="#br0" timeOffset="142258.8766">13053 7009 803 0,'-15'2'187'0,"-4"4"3"0,-8 5-128 16,-5 5-18-16,-5 6-6 0,-2 6-11 16,2 3-7-16,3 6-4 0,2 5-1 15,7 2-4-15,5 0-3 0,10 1-3 16,6-5-2-16,2 1-4 0,7-6-8 0,2-6-10 16,5-6-14-16,7-6-17 0,6-6-17 15,8-6-24-15,1-5-110 0,1-5-131 16,8-3-293-16</inkml:trace>
  <inkml:trace contextRef="#ctx0" brushRef="#br0" timeOffset="142601.5313">13079 7248 734 0,'-10'-13'192'0,"10"2"0"0,0 0-47 15,6 3-103-15,1 0-18 0,5 3-6 16,4-2-9-16,3 3-5 0,4 2 0 16,-1 0-1-16,4 4-1 0,1 0 0 15,-2 1-1-15,-1 1 0 0,-5 1 0 16,0 0-1-16,-1 1-1 0,-8-1-1 16,-2 1 0-16,-4 3-2 0,-3 3 1 0,-3 1 0 15,-3 3 0-15,-5 5 1 0,-7 1 1 16,0 0 1-16,-2 0 0 0,1 1 1 15,-1 0 0-15,0-1 1 0,1-2 1 16,6-2-1-16,3 1 1 0,5-4-1 16,5 0 0-16,3-5-2 0,7-2-2 15,7-4-7-15,2-3-10 0,5-5-16 16,0-2-21-16,1-3-24 0,3-5-115 0,-1 0-137 16,-3-4-308-16</inkml:trace>
  <inkml:trace contextRef="#ctx0" brushRef="#br0" timeOffset="142826.4723">13574 7015 738 0,'8'0'165'16,"6"4"3"-16,0 0-126 0,5 1-17 16,-3 6 2-16,5 2-5 0,3 4-1 0,0 5 1 15,2 4 3-15,2 2 0 0,1 3 1 16,1 4-2-16,-4 3-4 0,-3 1-6 15,-7-2-4-15,-5 0-3 0,-11 0-4 16,-10 1-5-16,-5-5-12 0,-7-4-18 16,0-2-25-16,0-2-25 0,3-4-117 15,6-7-141-15,9-3-317 0</inkml:trace>
  <inkml:trace contextRef="#ctx0" brushRef="#br0" timeOffset="143002.3745">14187 7279 792 0,'6'-8'178'0,"-1"2"0"16,2-2-122-16,3 2-39 0,5 0-14 16,1 1-17-16,5 2-21 0,1 1-10 0,-1 1-22 15,1 2-110-15,-6-1-125 0,-1 1-281 16</inkml:trace>
  <inkml:trace contextRef="#ctx0" brushRef="#br0" timeOffset="143140.6112">14189 7462 771 0,'-3'4'173'0,"4"1"0"0,1-1-119 15,2-1-54-15,5-3-24 0,6-1-22 16,3-2-126-16,7-2-134 0,7 0-316 15</inkml:trace>
  <inkml:trace contextRef="#ctx0" brushRef="#br0" timeOffset="143492.6048">14997 6998 801 0,'-12'-13'185'0,"6"4"2"0,11 1-124 15,5 7-29-15,9 4-12 0,9 2-5 16,0 0-5-16,12 8 0 0,4 5 0 16,2 2 1-16,3 4 0 0,0 2-1 15,0 1-2-15,2 4-3 0,2 0-4 16,-4-3-4-16,1 0-12 0,-5-2-22 0,-5-7-25 16,-2-2-25-16,-8-5-116 0,-7-8-144 15,0-6-317-15</inkml:trace>
  <inkml:trace contextRef="#ctx0" brushRef="#br0" timeOffset="143660.7381">15761 6802 922 0,'-24'19'212'0,"-6"4"3"16,-2 9-152-16,-8 7-23 0,-3 5-11 0,-4 7-11 15,-3 3-9-15,-2 7-6 0,3 3-4 16,2 1-9-16,4-2-12 0,9-5-24 15,8-9-31-15,7-7-139 0,15-14-163 16,12-11-380-16</inkml:trace>
  <inkml:trace contextRef="#ctx0" brushRef="#br0" timeOffset="143888.1577">16069 6915 832 0,'-18'1'195'16,"-7"6"0"-16,-7 4-117 0,-2 6-45 15,-3 7-7-15,-1 6-5 0,-1 1-8 16,6 5-4-16,7 3-1 0,9-1-1 16,6 2-7-16,10-2-13 0,5-5-21 0,9-1-25 15,5-4-12-15,9-9 0 0,4-2-132 16,9-7-134-16,1-8-291 0</inkml:trace>
  <inkml:trace contextRef="#ctx0" brushRef="#br0" timeOffset="144265.828">16217 7026 827 0,'-4'-1'179'16,"8"-1"0"-16,2 2-144 0,6 2-18 15,4-1-5-15,1 0-7 0,3 3-3 16,4-1-1-16,-2-1-1 0,0 0 1 16,3-1-1-16,-2 0-1 0,-1 2-2 0,-2 1 0 15,-2 0-2-15,-2 1-1 0,-4 3 0 16,-8-2 1-16,-5 2 1 0,-8 3 1 15,-7-1 2-15,-6 0 0 0,-5 7 2 16,-6 0 2-16,-3 4 4 0,-3 2 6 16,7 4 8-16,-4-1 3 0,4 2 4 15,5-5 1-15,5 1-2 0,10-4-5 16,8 0-5-16,2-7-8 0,16 0-4 16,5-4-5-16,7-3-6 0,5-8-11 15,6-3-14-15,3-5-20 0,3-5-18 0,2-2-23 16,0-2-110-16,-2-5-132 0,-3 2-289 15</inkml:trace>
  <inkml:trace contextRef="#ctx0" brushRef="#br0" timeOffset="144476.8633">16750 6795 715 0,'15'10'163'0,"6"4"1"0,0 5-124 15,4 2-8-15,0 2 0 0,0 2-6 16,-3 2-3-16,5 5-2 0,-5 3 0 16,0 4-1-16,-1 0-2 0,-6 6-2 15,-4 1-6-15,-9 1-5 0,-11 0-10 16,-7-2-19-16,-9 0-30 0,-8-2-134 16,-5-5-147-16,-8-6-364 0</inkml:trace>
  <inkml:trace contextRef="#ctx0" brushRef="#br0" timeOffset="144884.3591">17415 7205 845 0,'-5'-3'196'0,"7"2"1"0,3-2-115 16,5-1-50-16,5 0-16 0,6 1-7 16,7-3-9-16,3 1-14 0,4-3-24 15,4 2-22-15,-1-1-138 0,5-1-152 0,-2 4-366 16</inkml:trace>
  <inkml:trace contextRef="#ctx0" brushRef="#br0" timeOffset="146007.2129">18082 7001 589 0,'1'-12'154'0,"-1"0"8"0,2-1-77 16,-1 2-21-16,4-2-7 0,1 2-7 15,4 2-7-15,0-4-9 0,4 4-8 0,3 1-5 16,3 0-6-16,2 2-5 0,3-1-3 15,2 3-2-15,2 7-2 0,-1-1-1 16,1 4-1-16,-2 1 0 0,-2 5-1 16,-1 4 1-16,-5 2-1 0,-3 2 1 15,-4 2-1-15,-6 3 0 0,-1 2 0 16,-8 1 1-16,-5 0-1 0,-5 4 1 16,-5-2 0-16,-8 1 0 0,-6 1 0 15,-4-1 0-15,-3 0 0 0,-5 1 1 0,2-8 3 16,-3 0 3-16,5-3 1 0,4-4 1 15,6-5 1-15,7-3 1 0,4-3-2 16,7-2-2-16,9-4-3 0,4-2-2 16,7-5 0-16,5 2-1 0,4-2-1 15,5-2 0-15,6 4 0 0,0 2 1 16,3 2-2-16,2 0 0 0,-1 3-3 16,-1 1-7-16,0 3-11 0,0-2-21 15,0 2-23-15,-6-5-25 0,0 5-115 0,3 2-138 16,-3 3-308-16</inkml:trace>
  <inkml:trace contextRef="#ctx0" brushRef="#br0" timeOffset="146697.3913">18764 6975 716 0,'-6'-4'181'0,"1"-1"6"0,1 1-108 15,3-1-15-15,4 1-11 0,2-2-12 16,3 3-11-16,6-1-9 0,5 1-6 16,6 0-4-16,6 3-3 0,3-1-2 15,3 1-3-15,3 3-1 0,-3-1 0 16,3 1-2-16,-4 2 1 0,-4-1-1 16,-3 4-1-16,-5 0 0 0,-6 2 0 15,-4 2-1-15,-7 1 0 0,-5 0-1 16,-8 3 2-16,-7-1-1 0,-3 2 1 0,-7 2 1 15,-5 2 0-15,-3 2 1 0,-1 5-1 16,-5-2 1-16,2 2-1 0,-2 1 1 16,3-3 1-16,3-1 0 0,2-3 1 15,7-3 2-15,5-4-1 0,5-4 1 16,6-2 0-16,6-1-1 0,2-3 1 16,8-2 0-16,2-1 0 0,7 0 1 15,4-2 0-15,4-2-1 0,2 0 0 16,1-2-1-16,3-2-1 0,-3 3-2 0,0-1-1 15,-2 1-4-15,-1 2-3 0,-3-1-7 16,0 5-12-16,-3 0-16 0,-1 1-25 16,-3-2-15-16,-3 2-4 0,-1-3-118 15,-3-1-130-15,1-4-283 0</inkml:trace>
  <inkml:trace contextRef="#ctx0" brushRef="#br0" timeOffset="146913.7726">19428 6817 799 0,'0'-5'194'0,"0"-3"2"16,6 2-52-16,4 5-121 0,3 2-18 15,3 2-3-15,2 1-4 0,2 1-10 0,0 0-14 16,2-1-22-16,2 0-14 0,1-4 2 15,2-4-135-15,-2-2-133 0,3-7-301 16</inkml:trace>
  <inkml:trace contextRef="#ctx0" brushRef="#br0" timeOffset="147064.5156">19915 6521 812 0,'-3'-1'194'0,"2"1"2"0,-2 5-120 16,1 6-26-16,-1 3-16 0,-2 7-15 15,-1 4-8-15,1 5-3 0,-1 1-6 16,2 6-14-16,-2 1-29 0,4-3-36 16,-1-2-125-16,2 2-152 0,4-1-361 15</inkml:trace>
  <inkml:trace contextRef="#ctx0" brushRef="#br0" timeOffset="147674.5125">20347 6685 681 0,'-5'-11'179'0,"4"4"3"0,2 3-83 15,5 5-34-15,5 5-16 0,6 6-12 16,7 5-11-16,3 5-7 0,8 7-1 16,5 4-3-16,0-1-4 0,3 2-2 15,-2-4-2-15,2-1-3 0,-3-3-2 16,-3-1-4-16,-2-4-9 0,-4-1-15 15,-3-1-22-15,-4-3-18 0,-2-2 75 0,-4-3-210 16,-2-6-148-16,-7 0-359 0</inkml:trace>
  <inkml:trace contextRef="#ctx0" brushRef="#br0" timeOffset="147860.9589">20926 6648 797 0,'-20'-1'202'15,"-6"4"5"-15,-2 4-96 0,-4 8-53 0,-2 8-15 16,-2 7-8-16,-7 7-13 0,-2 3-9 16,-2 5-5-16,-4 2-4 0,0 0-3 15,3-3-8-15,1 1-10 0,6-3-17 16,8-5-36-16,10-1-25 0,13-9-120 16,15-7-150-16,9-8-332 0</inkml:trace>
  <inkml:trace contextRef="#ctx0" brushRef="#br0" timeOffset="148097.5372">21503 6667 850 0,'-29'3'191'0,"-5"4"4"16,-3 5-142-16,-6 5-18 0,2 8-2 15,1 3-6-15,2 8-6 0,4-2-4 0,4 3-5 16,10 3-2-16,7-4-6 0,5-2-5 16,7 0-8-16,3-5-10 0,7-2-12 15,6-6-14-15,4-1-22 0,8-7-17 16,2-8-120-16,5-5-134 0,6-4-311 16</inkml:trace>
  <inkml:trace contextRef="#ctx0" brushRef="#br0" timeOffset="148432.4817">21521 6810 956 0,'-7'-5'208'16,"4"0"1"-16,4 3-163 0,5 2-26 16,6 3-8-16,3 1-6 0,4 0-4 15,5 0-2-15,2 0-2 0,2 1-2 16,2-1-3-16,-2 0-4 0,0 0-4 15,0 1-6-15,-5 2-5 0,-2-2 0 0,-3 1 1 16,-3 1 2-16,-9 1 4 0,-5 2 5 16,-6-1 5-16,-6 3 5 0,-7 2 1 15,-4 2 4-15,-3 1 2 0,0 0 3 16,-3 0 4-16,0-1 4 0,3 2 4 16,2-1 3-16,3-1-1 0,5-1 0 15,6-2-3-15,3 0-5 0,6-2-3 16,8-2-3-16,5-4-3 0,8 1-3 15,2-6-7-15,9-3-11 0,1 0-17 0,6-5-24 16,-2-1-12-16,-1-2-5 0,-2-1-124 16,-2-1-130-16,-6 0-283 0</inkml:trace>
  <inkml:trace contextRef="#ctx0" brushRef="#br0" timeOffset="148632.8733">22006 6633 796 0,'6'3'180'0,"1"5"2"0,5 1-124 16,1 7-28-16,4 4-3 0,3 6 1 16,1 1-2-16,2 5-4 0,2 3-2 15,-1 3-2-15,-2 0-4 0,-2 2-3 16,-5-1-4-16,-4-1-3 0,-9 1-3 16,-4 3-7-16,-9-1-14 0,-2 1-25 15,-9-2-33-15,-3-2-126 0,-3-4-153 0,5-4-356 16</inkml:trace>
  <inkml:trace contextRef="#ctx0" brushRef="#br0" timeOffset="148939.3858">22731 6870 957 0,'-4'-2'210'15,"4"0"0"-15,1 1-154 0,5 2-33 16,6 2-13-16,3-2-6 0,3 2-6 15,2 0-5-15,4-1-7 0,4 1-13 16,-3-2-21-16,2 2-23 0,-4 1-14 0,-5-2-122 16,0 5-140-16,-4 2-314 0</inkml:trace>
  <inkml:trace contextRef="#ctx0" brushRef="#br0" timeOffset="149077.4649">22738 7036 845 0,'-10'8'193'0,"4"0"1"0,8-3-125 16,4-2-42-16,9-2-25 0,5-2-25 16,5-4-28-16,5-1-27 0,4-4-116 15,0-2-140-15,3 2-315 0</inkml:trace>
  <inkml:trace contextRef="#ctx0" brushRef="#br0" timeOffset="149283.306">23169 6755 803 0,'3'8'178'0,"4"4"1"0,2 2-137 15,2 3-19-15,4 4 1 0,3 0-2 16,0 0-2-16,3 1 0 0,-1-1 2 16,-1 0 2-16,-1 1-3 0,-3-2-3 15,-8 1-4-15,-7 1-4 0,-6 0-7 16,-10-1-13-16,-9 1-19 0,-11 2-32 0,-9-1-13 15,-8 0-130-15,-4-8-150 0,-7 2-336 16</inkml:trace>
  <inkml:trace contextRef="#ctx0" brushRef="#br0" timeOffset="149917.126">1326 9009 757 0,'-12'-9'193'0,"2"0"3"0,8 6-104 16,0 2-30-16,3 1-19 0,2-1-16 15,2 1-12-15,5 1-7 0,3 4-5 16,5-3-4-16,2-1-5 0,3 0-15 15,2 0-26-15,0 1-19 0,-3 0-134 0,0-3-151 16,-4-2-352-16</inkml:trace>
  <inkml:trace contextRef="#ctx0" brushRef="#br0" timeOffset="150068.6095">1251 9196 769 0,'-8'12'188'0,"8"0"1"0,0-5-81 15,3 0-68-15,6-3-21 16,4-7-13-16,7-2-12 0,6-3-13 0,3-4-26 16,5-1-20-16,2-4-125 0,0-2-142 15,-1 2-329-15</inkml:trace>
  <inkml:trace contextRef="#ctx0" brushRef="#br0" timeOffset="150285.443">1512 8832 682 0,'2'-6'158'0,"5"6"2"16,4-1-97-16,5 2-33 0,1 2-10 16,4 2-4-16,1 2-1 0,0 2 0 15,-1 0-1-15,0 1 0 0,-4 5 0 16,0 0-2-16,-2 2-1 0,-5 2-2 16,-4 2-1-16,-5 1-1 0,-3 3-2 15,-9 1 0-15,-4 1-2 0,-8 2-4 16,-7 1-14-16,-2 4-17 0,2 1-15 15,-1-1 68-15,2 0-203 0,6-4-142 0,9-2-356 16</inkml:trace>
  <inkml:trace contextRef="#ctx0" brushRef="#br0" timeOffset="150905.2627">2124 8832 728 0,'-4'-3'173'0,"5"3"2"15,2 5-96-15,2 3-37 0,2 4-16 16,2 2-11-16,0 4-3 0,3 3 1 16,-1 0-1-16,3 4-2 0,-5-4-2 15,0 1-5-15,-2-2-9 0,-3-1-16 16,-2 0-20-16,-2-1-12 0,-5-4-21 15,2-1-112-15,-1-3-128 0,4-4-279 16</inkml:trace>
  <inkml:trace contextRef="#ctx0" brushRef="#br0" timeOffset="151125.4475">2183 8835 693 0,'0'-5'181'0,"0"1"6"15,-1 3-96-15,3 2-22 0,0 6-6 16,1 7-10-16,6 8-11 0,-5 3-8 0,2 8-6 16,-5 2-3-16,1 6-6 0,0-1-6 15,-2 2-4-15,-2-2-5 0,1 5-4 16,-1-5-8-16,4 4-8 0,-2-8-14 16,1-2-23-16,6-4-23 0,-2-8-24 15,4-6-114-15,3-6-139 0,1-8-307 16</inkml:trace>
  <inkml:trace contextRef="#ctx0" brushRef="#br0" timeOffset="151405.5722">2597 8820 757 0,'-2'-2'174'0,"2"9"3"15,0 5-110-15,3 7-34 0,3 6-9 16,0 7-8-16,2 5-2 0,1 5-2 16,1 1-4-16,-3 4-4 0,1 3-6 15,-1-3-8-15,-3 0-14 0,2-1-19 16,-3-6-14-16,3-4 10 0,-3-10-138 15,-1-11-125-15,-1-3-297 0</inkml:trace>
  <inkml:trace contextRef="#ctx0" brushRef="#br0" timeOffset="151587.0293">2282 9154 954 0,'-7'0'218'0,"1"0"0"15,2-1-147-15,6 1-37 0,4 0-15 0,5 0-10 16,2 1-7-16,6-2-2 16,6 0-2-16,8-2-10 0,4-1-13 0,3-1-27 15,3 0-27-15,5-1-140 0,1 1-160 16,1 0-377-16</inkml:trace>
  <inkml:trace contextRef="#ctx0" brushRef="#br0" timeOffset="151802.7665">2999 8897 841 0,'-28'10'193'16,"1"3"2"-16,2 6-123 0,3 4-38 16,1 5-6-16,5 4-7 0,4 1-4 15,4 1-5-15,6 4-2 0,2 0-3 16,4-2-3-16,3 1-7 0,5-4-10 15,5-2-15-15,3-2-18 0,5-6-22 16,7-6-25-16,0-5-112 0,2-7-135 0,3-6-297 16</inkml:trace>
  <inkml:trace contextRef="#ctx0" brushRef="#br0" timeOffset="152175.776">3161 9092 958 0,'-7'-6'215'0,"0"4"2"15,5-2-144-15,2 1-47 0,4 2-10 0,5-2-8 16,3 2-6-16,3 0-1 0,6 3 0 16,-1-3 0-16,3 2-1 0,-1 1 1 15,1-1-1-15,0 0 0 0,-2 0-3 16,-6 1-2-16,0 2-4 0,-2 0-2 15,-5 1-2-15,-2 3-2 0,-3 1 0 0,-5 1 1 16,-2 3 4-16,-4 2 2 16,-5 3 3-16,-2 2 3 0,-4 2 1 0,-2 0 2 15,-1 3 1-15,0 0 2 0,3-2 2 16,3-1 2-16,5-5 1 0,1-2 2 16,4-2-1-16,3-3-1 0,4-2-1 15,4-4-2-15,5-1-2 0,2-2-2 16,2-2-2-16,4-3-5 0,5-3-8 15,0-2-14-15,2-4-20 0,-3-4-24 16,4 1-16-16,-1-2-125 0,0 2-142 16,-3 1-317-16</inkml:trace>
  <inkml:trace contextRef="#ctx0" brushRef="#br0" timeOffset="152400.3471">3423 8901 795 0,'6'-7'179'16,"4"3"4"-16,3 0-126 0,5 7-26 0,3 2-3 16,5 7-4-16,1 2-3 0,-1 3-1 15,4 7 0-15,-1-1 0 0,1 4-3 16,-3 3-4-16,-2 1-2 0,-6 4-4 16,-3 2-2-16,-10 1-2 0,-7 3-2 15,-7 3-3-15,-8-3-9 0,-5 4-19 16,-1-3-26-16,0-3-17 0,0-4-132 15,9-9-151-15,1-4-345 0</inkml:trace>
  <inkml:trace contextRef="#ctx0" brushRef="#br0" timeOffset="152624.7007">3956 9213 824 0,'6'-8'177'0,"3"0"1"0,0 2-144 15,4-1-20-15,-1 1-3 0,6 3-9 16,-1 2-9-16,4 0-11 0,-3-1-15 16,2 1-11-16,-3 2-22 0,-2-1-111 15,-4 2-127-15,0-1-286 0</inkml:trace>
  <inkml:trace contextRef="#ctx0" brushRef="#br0" timeOffset="152788.2096">3971 9367 797 0,'-2'3'192'0,"-1"-1"3"16,2 1-120-16,2 1-27 0,1-1-15 15,-1 1-13-15,2-2-11 0,5 1-6 16,1-1-9-16,1-3-12 0,6 1-20 15,0-4-22-15,4 0-114 0,2-1-22 16,0-2-124-16,0 4-239 0</inkml:trace>
  <inkml:trace contextRef="#ctx0" brushRef="#br0" timeOffset="153339.1969">4760 9324 580 0,'-9'-6'148'16,"2"2"10"-16,0-2-79 0,0 2-10 15,3 2-4-15,1-2-5 0,0 1-6 16,3 1-8-16,4-2-5 0,2 1-7 16,5 1-4-16,8 0-4 0,4 2-2 0,6 0-2 15,5 0-1-15,5 0-3 0,4 0-4 16,6-1-3-16,5-2-3 0,6 1-3 16,7-1-3-16,8-1 1 0,3-1 0 15,9-2 0-15,5 1 0 0,2-1 1 16,1 0-1-16,-2-4 0 0,-3 1-1 15,-5-3-2-15,-5 5 0 0,-4 0-2 16,-10-1-1-16,-8 2-2 0,-8 3-4 16,-6 3-5-16,-7 1-7 0,-7-1-13 0,-12 1-14 15,-9 0-25-15,-7 0-24 0,-8-2-114 16,-4 1-141-16,-12 1-317 0</inkml:trace>
  <inkml:trace contextRef="#ctx0" brushRef="#br0" timeOffset="154413.8467">4778 8608 481 0,'-8'-6'139'16,"0"-2"13"-16,-1 1-18 0,2 1-53 15,2 0-5-15,0 3-7 0,2 0-8 0,2 2-9 16,2 2-11-16,5 2-10 0,0 3-12 16,4 4-7-16,6 4-6 0,1 4-2 15,3 3-1-15,1-2-2 0,1 5-8 16,0-2-14-16,1 0-22 0,-3-2-18 15,1-6-21-15,0-2-113 0,-2-3-135 16,0-8-292-16</inkml:trace>
  <inkml:trace contextRef="#ctx0" brushRef="#br0" timeOffset="154609.5489">5077 8562 703 0,'-5'10'174'0,"-3"1"4"15,0 6-98-15,-1 7-32 0,0 5-12 16,-2 4-11-16,1 5-11 0,-2 3-6 16,3 7-2-16,-4-2-4 0,1-2-6 15,2 1-12-15,-2-3-14 0,2-4-14 0,2-5-13 16,0-9-88-16,6 0-37 0,2-9-108 16,9-4-215-16</inkml:trace>
  <inkml:trace contextRef="#ctx0" brushRef="#br0" timeOffset="154886.6058">5577 8583 732 0,'-12'0'187'0,"0"3"4"0,-6 3-80 16,-2 1-57-16,0 6-15 0,-3 5-7 16,2 1-10-16,-5 4-4 0,2 3-4 15,0 3-3-15,5 0-1 0,3 2-3 0,4 0-1 16,5 1-3-16,7-2-5 0,4 0-6 16,6-5-9-16,4-2-11 0,5-6-16 15,3-2-19-15,2-8-23 0,0-4-116 16,2-8-136-16,2-2-310 0</inkml:trace>
  <inkml:trace contextRef="#ctx0" brushRef="#br0" timeOffset="155404.9324">5589 8762 770 0,'-3'-8'190'0,"4"1"2"0,-1-3-90 16,3 4-57-16,3-1-14 0,3 1-5 16,1 1-9-16,2 2-4 0,4 2-3 15,2-1-2-15,1 2-2 0,1 2-1 0,0-2-2 16,1 1 0-16,0 0-1 0,-2 2-2 16,0-2 1-16,-4 1-1 0,-1 0 0 15,-2 1 0-15,-3 1 0 0,-3 1 0 16,-5 0 0-16,-5 4 1 0,-2 3 0 15,-5 0 0-15,-3 2 0 0,-2 2 0 16,-2 2 0-16,-2 2 0 0,3 1-1 16,0-2 2-16,3 1-1 0,2-1 2 15,2-2-1-15,3 0 1 0,5-2 0 0,2-3 0 16,2-2 0-16,3-2-1 0,4 0-1 16,3-4-1-16,3 0 0 0,-1-4-3 15,7-2-5-15,0-3-9 0,3-3-14 16,-1-2-21-16,1-3-19 0,3-2 61 15,-4-2-195-15,4-2-146 0,0-1-354 16</inkml:trace>
  <inkml:trace contextRef="#ctx0" brushRef="#br0" timeOffset="155620.0628">6021 8462 798 0,'2'1'184'15,"5"4"2"-15,2 2-121 0,1 5-38 16,3 1-6-16,0 4 0 0,0 2-7 16,0 5-2-16,1-1 0 0,-1 3 0 0,0 3 0 15,-3 5-1-15,-1 0-2 0,-4 4-5 16,-4 1-10-16,-4 6-17 0,-7-1-31 16,-2 2-20-16,-8-3-126 0,2 1-147 15,-4-5-336-15</inkml:trace>
  <inkml:trace contextRef="#ctx0" brushRef="#br0" timeOffset="156008.0223">4664 9587 780 0,'-2'0'181'0,"5"0"4"0,4 4-116 16,4 3-26-16,4 4-8 0,2 2-7 16,7 4-2-16,-1 5-4 0,3 6-6 15,2-1-3-15,0 6-5 0,0-5-3 0,-1 3-3 16,-2 0-4-16,-2-5-5 0,1-2-11 16,-5-2-14-16,-1-4-24 0,-4-1-12 15,-2-4-31-15,-3-6-101 0,2-5-127 16,-4-6-276-16</inkml:trace>
  <inkml:trace contextRef="#ctx0" brushRef="#br0" timeOffset="156201.4571">5061 9606 817 0,'-10'6'207'15,"-5"4"7"-15,-1 3-112 0,-2 3-34 16,0 10-15-16,-2 1-16 0,-4 6-14 15,2 5-9-15,-3-3-8 0,1 2-9 16,2 1-9-16,-3-7-9 0,4 0-15 16,5-3-25-16,4-6-25 0,3-1-133 15,8-5-154-15,2-9-356 0</inkml:trace>
  <inkml:trace contextRef="#ctx0" brushRef="#br0" timeOffset="156470.8479">5439 9510 786 0,'-10'0'190'16,"-6"1"6"-16,-4 5-121 0,-2 8-16 15,-1-1-7-15,-4 5-15 0,1 5-7 16,0 4-3-16,3 5-4 0,2 1-3 15,2 5-4-15,5 4-4 0,3-3-4 16,8-3-2-16,4-3-5 0,7-2-5 16,4-4-6-16,3-5-6 0,4-8-11 15,4-5-14-15,4-5-19 0,1-5-18 16,0-8-21-16,3-2-111 0,-3-6-135 16,3-2-302-16</inkml:trace>
  <inkml:trace contextRef="#ctx0" brushRef="#br0" timeOffset="156835.7583">5516 9666 857 0,'0'-3'194'0,"3"-3"2"0,-1 2-139 0,6 0-26 15,0-1-11-15,1 1-11 0,3 2-4 16,1 2-3-16,3-2 0 0,-2 1-1 15,3 4-1-15,2-1 1 0,0 1 0 16,-2 1-2-16,-1 0-1 0,-2 1-1 16,-4 0-2-16,-3 0 0 0,-6 2 0 15,-2-1 0-15,-5 2 1 0,-4 0 1 16,-5 4 1-16,-5 2 3 0,-1 2 1 0,1 2 2 16,1 1 1-16,0 1 1 15,5 3 2-15,3-4 0 0,5-2 0 16,3-1-1-16,2-4-2 0,2-2-1 0,5-2-2 15,1-1-1-15,7-2-1 0,2-4 0 16,2 2-2-16,7-3-6 0,2-3-7 16,3-3-12-16,3-4-15 0,-2-1-17 15,0-2-10-15,0-2-18 0,-2 1-106 16,-5 1-120-16,0 0-273 0</inkml:trace>
  <inkml:trace contextRef="#ctx0" brushRef="#br0" timeOffset="157051.1318">5892 9499 662 0,'3'-8'166'0,"2"2"2"0,3 5-78 15,1 2-45-15,1 1-8 0,3 5-4 16,3 2-7-16,-1 3-3 0,4 5 0 16,-1 1-2-16,2 3-2 0,0 5-3 0,-1 2-3 15,-2 3-3-15,0 4-2 0,-3 3-3 16,-4 1-3-16,-4 3 0 15,-5 1-3-15,-1 2-8 0,-3-1-15 0,-4-3-27 16,-5-3-23-16,-3-5-122 0,1-2-145 16,-4-9-331-16</inkml:trace>
  <inkml:trace contextRef="#ctx0" brushRef="#br0" timeOffset="157493.9547">6853 9099 859 0,'-4'2'201'0,"2"-2"0"0,2 0-125 16,6 0-39-16,0-2-13 0,9 2-13 15,2-1-8-15,9-2 0 0,1 1-2 16,3-1-4-16,0 1-10 0,3-1-15 0,-6-2-27 16,-2 1-16-16,-7 0-131 0,-2 3-150 15,-4 2-339-15</inkml:trace>
  <inkml:trace contextRef="#ctx0" brushRef="#br0" timeOffset="157667.5279">6890 9325 754 0,'-4'8'200'0,"2"-3"2"0,2-1-54 0,3 2-94 15,5-5-23-15,3 0-10 0,4 2-11 16,8-2-8-16,0-2-9 0,2-2-15 15,3-2-31-15,-1-3-22 0,-1-2-129 16,3-2-151-16,-7 0-350 0</inkml:trace>
  <inkml:trace contextRef="#ctx0" brushRef="#br0" timeOffset="158476.7375">7966 9208 558 0,'-11'-3'140'16,"2"-1"8"-16,2 3-77 0,1 1-12 0,1-1-5 15,1 1-6-15,0-2-6 0,1 2-6 16,3 0-7-16,0-1-5 0,2 1-5 15,3 0-5-15,3 0-3 0,4 0-2 16,4 0-1-16,6 1-1 0,2 2 0 16,5 0-3-16,1-1-1 0,1 2-1 15,3-1 0-15,-1-1 0 0,0 0 2 16,2-2 2-16,4 1 2 0,6 2 3 16,3-2 2-16,5 0 0 0,5 2 2 0,4-1-1 15,6-3-2-15,0-3-1 0,3-2-2 16,3 0-2-16,1 0-1 0,1-2-2 15,1 0 0-15,-1 3-3 0,-3 1 0 16,0 1 0-16,-2 1 0 0,-4-1-1 16,-1 2 0-16,-1 1 0 0,0 0 1 15,3 0-1-15,-1-1 0 0,1 1 0 16,7-2 1-16,2 1-1 0,3-2 0 0,5-1 0 16,4-2 0-16,10 1 0 0,0-1 1 15,2 1-1-15,3 1 1 0,3-1 0 16,0 4 1-16,2 5 1 0,-3 0 0 15,-2 2 0-15,-3-1 1 0,-2 3-1 16,0 3 0-16,-2 0-1 0,-2 0-1 16,0-2 0-16,-8-4-1 0,2 3-2 15,-5-1-4-15,-3-5-8 0,-6 0-12 16,-8-4-25-16,-10 0-32 0,-8-1-127 16,-9-3-151-16,-10-4-353 0</inkml:trace>
  <inkml:trace contextRef="#ctx0" brushRef="#br0" timeOffset="160972.506">8366 9681 684 0,'0'-16'175'0,"0"6"7"16,-4-1-102-16,2 6-13 0,1 2-7 16,-2 5-13-16,3 3-11 0,0 4-10 15,0 4-6-15,-2 8-5 0,1 4-4 0,-1 5-2 16,2 3-1-16,0 2-1 15,2-1-3-15,-1 1-1 0,-1-5-2 0,2-1 0 16,-2-3-2-16,0-5-3 0,3-4-7 16,-2-3-11-16,1-3-19 0,2-3-22 15,-2-7-25-15,1-6-116 0,2-7-140 16,0-4-313-16</inkml:trace>
  <inkml:trace contextRef="#ctx0" brushRef="#br0" timeOffset="161357.4295">8817 9665 607 0,'0'-6'152'0,"1"-1"8"0,-2 1-84 0,1 0-17 15,1 1-3-15,1 4-6 0,-1-4-9 16,-1 2-9-16,2 0-7 0,-2 2-9 16,0 0-7-16,0 1-6 0,-2-2-8 15,4 5-11-15,-2-2-11 0,0 3-17 16,0 1-10-16,1 2-20 0,-1 0-109 16,2-1-120-16,-1 1-276 0</inkml:trace>
  <inkml:trace contextRef="#ctx0" brushRef="#br0" timeOffset="161594.6974">8852 9678 654 0,'-3'-6'170'0,"0"-2"7"0,-2 3-87 16,3 1-25-16,0 1-7 0,0 2-11 15,-1 2-13-15,1 6-7 0,0 0-5 16,2 9-5-16,-1 5-5 0,0 4-2 0,-1 4-3 15,1 2-1-15,-2 0-2 0,3 6-2 16,0-1-1-16,1-2 0 0,1-1-4 16,1-2-8-16,-1-2-7 0,5-4-17 15,-2-7-20-15,-1-6-13 0,-2-8-20 16,3-3-109-16,-5-2-126 0,3-4-282 16</inkml:trace>
  <inkml:trace contextRef="#ctx0" brushRef="#br0" timeOffset="161775.4261">8742 9916 727 0,'-8'0'190'15,"7"0"2"-15,-1-3-82 0,4 1-48 16,3 0-18-16,1 1-12 0,3-3-14 16,5 2-6-16,0-4-4 0,1 2-2 15,7-1-4-15,-1 0-10 0,2-2-20 0,3 1-30 16,0-2-23-16,-1 2-120 0,0-1-147 15,-2 2-330-15</inkml:trace>
  <inkml:trace contextRef="#ctx0" brushRef="#br0" timeOffset="162317.4228">9238 9800 642 0,'-10'-3'172'0,"1"-1"5"15,1-1-64-15,4-3-55 16,1-1-10-16,4-2-8 0,2-2-12 0,3 0-7 15,3-1-2-15,3 0-1 0,1-1-1 16,2 2-2-16,3 1-3 0,-2 1 0 16,2 2-3-16,-3 1-2 0,1 2-3 15,0 5 0-15,2 1-2 0,-3 4-1 16,1 4 0-16,1 4 0 0,-3-1 0 16,-1 5-1-16,-4 5 1 0,-2 1 0 15,-4 3 0-15,-7 1 0 0,-4 2-1 16,-4 0 1-16,-5 2 0 0,-1 2 0 15,-3-2 0-15,-2 1 0 0,-2-1-1 0,0 0 4 16,0-2 2-16,0-5 4 0,1-4 1 16,0-5 2-16,2-6 0 0,1-6-1 15,8-2-2-15,0-4-3 0,5-5-4 16,5 1-2-16,3-3-1 0,5 0 0 16,3-3-1-16,4 1 1 0,0 1 0 15,5 4 0-15,-1 0 0 0,0 6 0 16,2-1 0-16,-3 6 0 0,2 3 0 15,-2 1-1-15,-2 1-4 0,1 1-6 0,-4 0-8 16,0 1-12-16,-1 1-20 0,1-5-24 16,1 0-24-16,2-6-113 0,-2-4-139 15,8-3-313-15</inkml:trace>
  <inkml:trace contextRef="#ctx0" brushRef="#br0" timeOffset="162839.475">9601 9788 751 0,'-8'-3'188'0,"5"-1"2"16,-1 0-106-16,4 1-30 0,5 0-13 15,3-1-13-15,3 3-12 0,4-3-6 16,4 2-3-16,2 1-2 0,2 0-2 16,1 0-1-16,0-1 0 0,-2 2-1 15,0 0 0-15,-3 2-1 0,-1-1 1 16,-3 0-1-16,-3 0 0 0,-4 3 1 15,-1 2-1-15,-3-1 1 0,-1 1 0 0,-5 2 0 16,-2 3 0-16,-1 0 0 0,-4 4 0 16,-1 1 0-16,-5 2 0 0,-2 0 0 15,-4 2-1-15,2 2 1 0,-1 0 0 16,-1 0 2-16,1-1 1 0,3-1 1 16,2-3 2-16,4-2 1 0,2-1 1 15,2-5-1-15,7 0-1 0,-1-1-2 16,2-3-1-16,5-1-1 0,3-2-2 15,1 0 0-15,7-1 0 0,-3-4 0 0,4 1-1 16,3-2-3-16,0 4-4 0,-2-5-5 16,0 2-10-16,-1-2-11 0,-1 1-18 15,-2 0-17-15,-2 1-20 0,-1-2-115 16,-1 1-133-16,3 2-303 0</inkml:trace>
  <inkml:trace contextRef="#ctx0" brushRef="#br0" timeOffset="163048.359">10020 9704 720 0,'5'-2'159'16,"4"-2"1"-16,2 1-119 0,0 3-24 15,4 0-12-15,-1 1-18 0,2 2-23 0,-3-3-123 16,0 1-129-16,-1-1-317 0</inkml:trace>
  <inkml:trace contextRef="#ctx0" brushRef="#br0" timeOffset="163217.5085">10327 9529 812 0,'-3'3'193'0,"3"1"3"0,-2 2-120 16,2 5-31-16,2 3-13 0,-2 4-14 16,1 2-8-16,-1 2-6 0,0 3-10 15,2 1-19-15,-1 0-32 0,1-1 47 16,-2-4-189-16,6-3-155 0,2-3-380 16</inkml:trace>
  <inkml:trace contextRef="#ctx0" brushRef="#br0" timeOffset="163558.018">10398 9981 557 0,'-8'-2'160'0,"5"0"12"0,-1 0-15 16,1 0-84-16,2 2-7 0,1 0-2 15,1 3-7-15,2-2-9 0,1 1-9 16,2 0-9-16,1 1-7 0,2-2-6 0,1 2-6 15,3-2-4-15,2-1-11 0,5 3-16 16,2-3-27-16,2-2-32 0,1 0-133 16,4-5-161-16,-3-1-372 0</inkml:trace>
  <inkml:trace contextRef="#ctx0" brushRef="#br0" timeOffset="164181.7715">10903 9755 727 0,'-1'-8'182'0,"1"1"3"0,2-3-97 15,3 3-35-15,1 0-16 0,4 2-12 0,2 1-11 16,0 3-7-16,0 2-2 0,1 0-3 16,-1 3 0-16,-1 3-1 0,-2-1 0 15,0 5 1-15,-3-2 0 0,-4 3 1 16,-3-1 0-16,-3 2 1 0,-3 2 0 16,-4-1 2-16,-2 1-1 0,1 0 1 15,-2 1-1-15,2 1 0 0,1-3-1 16,2 2-1-16,2-2-2 0,4 1-1 15,2-4 0-15,3 4 0 0,3-3-1 0,2-2-2 16,-1-2-1-16,5 0-3 0,-1-3-3 16,2-2-4-16,3-1-3 0,-1-1-4 15,1 1-1-15,0-2 0 0,0 2 0 16,2 2 3-16,0 3 3 0,-6-2 0 16,-3 4 1-16,-5 0 5 0,-5 6 5 15,-5-1 3-15,-5-2 5 0,-4 2 2 16,-3-1 4-16,-3 2 3 0,4 2-3 15,0-4-2-15,0 2-6 0,3-2-11 0,-1 1-16 16,5-4-12-16,-1-1-21 0,1-4-114 16,4-2-127-16,7-3-295 0</inkml:trace>
  <inkml:trace contextRef="#ctx0" brushRef="#br0" timeOffset="164742.6989">11214 9737 684 0,'-8'-1'198'0,"3"2"5"0,2-4-35 16,2 5-94-16,1-1-23 0,1 0-14 16,2 3-15-16,3 0-10 0,3-1-3 15,6 1 0-15,2 1 0 0,3-3-1 16,2 2-2-16,2-1-1 0,-1 0-1 16,1-1-1-16,-1 1-1 0,-1-2 0 15,-1 3-2-15,-3-1 0 0,0 1 1 16,-3-2-1-16,-2 3 0 0,-4 1 0 15,-1 2 0-15,-4 1 1 0,-1 1-1 0,-5 2 0 16,-2 2 0-16,-2-1 1 0,-2 3-1 16,-4 1 1-16,-1 0-1 15,-3 1 0-15,0 2 1 0,-2-1-1 0,3 1 0 16,-2 0 0-16,1-2 0 0,-1-4 1 16,2-1-1-16,2 0 0 0,2-3 0 15,1-1 0-15,3-3 0 0,3 1 0 16,4-1 0-16,0 0 0 0,4-1 0 15,2-1 0-15,4 0 0 0,0 0 0 0,3-2 0 16,1-1 0-16,4-1 0 0,0-1 0 16,2-3 0-16,3-1-2 0,0 0-2 15,2-3-3-15,3 3-5 0,-4 1-6 16,1 4-10-16,-4 1-16 0,-1 2-18 16,-2 1-14-16,-6 2-18 0,-3 1-110 15,-2-2-131-15,-2 0-290 0</inkml:trace>
  <inkml:trace contextRef="#ctx0" brushRef="#br0" timeOffset="164973.7698">11659 9695 832 0,'2'-4'193'0,"3"-1"1"0,2 1-129 0,3 3-31 16,-1-2-11-16,1 2-9 0,1 0-9 15,-1 2-9-15,2 0-14 0,1 2-28 16,-2-2-22-16,3 0-127 0,2-1-147 16,1 3-344-16</inkml:trace>
  <inkml:trace contextRef="#ctx0" brushRef="#br0" timeOffset="165428.286">12007 9542 642 0,'0'-9'170'0,"4"-4"6"0,1 5-69 16,-1-4-48-16,2 2-9 0,0 1-7 15,1-2-10-15,-1 4-6 0,2 0-3 16,0-2-2-16,7 5-3 0,1 1-4 16,-1 2-4-16,1 4-3 0,0 1-2 15,-2 1-3-15,-1 3-2 0,-6 2 0 16,-2 1-1-16,-1 3 1 0,-1-1-1 15,-1 3 0-15,-1-1 0 0,-2 2 0 16,0 2 0-16,-4-1 0 0,-1 0 0 0,-7 1 0 16,-5-1 0-16,2 1 1 0,-3 1-1 15,-1 0 1-15,0-1-1 0,-1 1 1 16,5-3 1-16,1-2 1 0,3 1 1 16,0-4 0-16,2-2 1 0,7-2-1 15,1-1 0-15,5 1-1 0,2-3-2 16,5-4 0-16,4-3-3 0,2-2-4 15,8-4-7-15,2-1-11 0,5-2-19 16,6 1-20-16,0 3-20 0,1 2-123 0,2 2-140 16,-6 5-319-16</inkml:trace>
  <inkml:trace contextRef="#ctx0" brushRef="#br0" timeOffset="166651.1209">8925 8497 885 0,'-14'-25'200'0,"1"11"1"16,2 22-137-16,4 2-26 0,7 14-22 16,-1 2-10-16,2 1-1 0,1 3-2 15,-1 3-6-15,2-2-8 0,0 3-16 16,3-5-30-16,0 0-26 0,1-6-120 15,1-3-148-15,2-6-331 0</inkml:trace>
  <inkml:trace contextRef="#ctx0" brushRef="#br0" timeOffset="166904.0727">9338 8713 794 0,'0'-8'203'0,"1"4"3"0,-1 1-83 16,2 1-66-16,1-2-18 0,3 0-9 16,0 0-13-16,4-1-5 0,2 1-4 15,3-2-2-15,3 3-6 0,4-1-12 16,2-2-18-16,2 3-38 0,-2-1-51 15,-2 0-96-15,-1 2-149 0,-1 1-322 16</inkml:trace>
  <inkml:trace contextRef="#ctx0" brushRef="#br0" timeOffset="167520.8908">9981 8568 678 0,'-13'-8'165'15,"-1"-1"7"-15,5-1-105 0,2 0-14 16,3-2-4-16,2 2-6 0,5-3-8 16,0 1-4-16,6 0-5 0,0 0-5 15,6 3-3-15,2 0-4 0,1-1-3 16,4 2-4-16,2 1-2 0,-2 2-2 15,3 4-1-15,-3-2-1 0,1 4-1 0,-1 2 1 16,-2 5-1-16,-2 2 0 16,-1 5 0-16,-1-1 0 0,-5 4 1 0,-2 2-2 15,-2 2 1-15,-5 2 0 0,-4-1 0 16,-3 2-1-16,-7 3 1 0,-1-1 0 16,-5-1 0-16,-6 2 0 0,-2-2 0 15,-5 1 1-15,-3-2 0 0,-3-2 0 16,0 0 0-16,0-2 2 0,3-2 1 15,4-2 4-15,4-4 1 0,5-1 2 16,5-4 0-16,7-3-1 0,3-2-1 0,4-3-2 16,4-3-3-16,5-3-2 0,2-1-1 15,8-1-2-15,3 0 1 0,5 0 0 16,2 1 1-16,2 0-1 0,1 4-1 16,0 0-2-16,-4 1-5 0,-2 2-6 15,-3 0-11-15,-4 2-18 0,-1 0-25 16,-1 1-20-16,-4 2-120 0,0-2-143 15,-2-2-323-15</inkml:trace>
  <inkml:trace contextRef="#ctx0" brushRef="#br0" timeOffset="168062.4971">10489 8489 879 0,'-17'-9'209'0,"6"1"3"0,5 2-130 15,3-1-32-15,6 3-15 0,3 0-14 16,3 0-9-16,4 2-3 0,6 4-3 0,1 0-2 16,5 2-1-16,0 1-1 0,2 1-2 15,-1 0 1-15,1 1-2 0,-4-3 0 16,4 4-2-16,-3-4-2 0,-4 3-1 16,-2-2-1-16,-2 0-1 0,-3 2 1 15,-4-2 1-15,-4 1 1 0,-5 5 1 16,-6-2 3-16,-3 3 0 0,-3 1 0 15,-5 0 1-15,-3 1 0 0,-3 2 0 16,4 1 0-16,1 1 0 0,-3 0 1 16,5-1 0-16,0 2 0 0,1-2 0 15,5 0 0-15,-2-4 0 0,3-1 1 0,1-3 0 16,4 0-1-16,3-3 0 0,2 0 1 16,3-4-1-16,1 1-1 0,5-1 1 15,1 0 0-15,2-1-1 0,-1-1 0 16,3 0-2-16,2 0-2 0,-1-1-5 15,3-1-8-15,-2 0-11 0,2 1-19 16,2-2-22-16,-1 0-15 0,-2 2-44 16,0-2-75-16,-3 2-121 0,2-2-246 15</inkml:trace>
  <inkml:trace contextRef="#ctx0" brushRef="#br0" timeOffset="168330.4927">11020 8331 772 0,'1'-6'199'0,"9"-1"1"15,-1 0-57-15,7 2-97 0,-2 0-25 16,2 2-9-16,6 2-11 0,0 0-11 16,-2 0-14-16,3 1-23 0,-3-3-19 15,5 0 78-15,-5-3-212 0,1-2-148 0,1-4-362 16</inkml:trace>
  <inkml:trace contextRef="#ctx0" brushRef="#br0" timeOffset="168477.0761">11466 8058 788 0,'0'-5'212'16,"-1"1"5"-16,-1 3-95 0,-1 6-43 16,-1 1-18-16,-1 5-20 0,2 6-18 15,-1 2-10-15,0 4-9 0,0 7-13 0,1 1-23 16,-1 6-44-16,2 3-148 0,0 6-174 16,-3 2-422-16</inkml:trace>
  <inkml:trace contextRef="#ctx0" brushRef="#br0" timeOffset="192037.4889">12884 9135 552 0,'-12'-6'156'0,"3"2"8"15,-1-1-36-15,3 3-61 0,3-1-15 16,2 0-10-16,2 1-11 0,3 1-10 16,5-1-8-16,3 1-6 0,4 1-5 15,2-1 0-15,4-1-3 0,0 2-9 16,3 0-13-16,-4 2-16 0,0-2-14 15,-1 1-100-15,-5 0-24 0,0 4-110 0,-2 1-206 16</inkml:trace>
  <inkml:trace contextRef="#ctx0" brushRef="#br0" timeOffset="192213.6455">12841 9337 643 0,'-6'1'154'0,"2"-1"1"0,3 0-89 16,4-1-35-16,2-1-11 0,3-1-7 16,5-1-7-16,-1-3-4 0,6 2-5 15,-2 1-14-15,-1 0-22 0,4 2-117 16,-4 2-125-16,2-2-312 0</inkml:trace>
  <inkml:trace contextRef="#ctx0" brushRef="#br0" timeOffset="193698.4959">13772 9286 392 0,'-4'-4'100'0,"1"2"4"15,-3 0-48-15,3 1-18 0,0 0-5 16,-1-2-3-16,1 2-2 0,2 0-1 15,-2-2-1-15,1 2-1 0,0-1 0 0,-1 1-2 16,1 0-2-16,0-1 0 0,0 1-1 16,1 2-1-16,-1-2 0 0,1 0-3 15,1 1-2-15,0 0-2 0,1 0-4 16,2 0-2-16,1 0-2 0,0 1-1 16,1-1 1-16,3 1 0 0,2 1 1 15,1-2 1-15,2 1 0 0,3-1 1 0,2 0 0 16,1 0 0-16,2-3 0 15,1 3-1-15,2-2 0 0,1 0-2 0,0 0 0 16,0-1-1-16,2 1 0 0,1-1-2 16,-2-2 1-16,-1 2-2 0,3-5 1 15,0 0-1-15,-2 1 1 0,0-1-1 16,2 1 0-16,5 1 1 0,1 2-1 16,-1 1 0-16,1 3 0 0,7-1 1 15,-1 4-1-15,1-1 0 0,-1-1 0 16,-1 1 0-16,3-1 0 0,0-1 0 15,-3-1 1-15,-1-2-1 0,1-1 0 16,4 0 0-16,-1-2 1 0,3 1-1 0,1-1 0 16,4 2 0-16,0 2 1 0,1-3-1 15,-4-1 0-15,-1 2 0 0,-3-1 0 16,-3 0 0-16,-1-2 1 0,-2 1-1 16,-1 2 0-16,-1-1 0 0,-1 1 0 15,5 3 0-15,-4-1 0 0,2 1 0 16,0-2 0-16,-2 1 0 0,2-1 0 15,0 0 0-15,-3-3 0 0,0 1 1 0,0-2-1 16,-1 2 0-16,-2-2 0 0,1 1-1 16,1-2 1-16,-1 1 1 0,-1 2-2 15,-1-1 1-15,0-1 1 0,-1 1-1 16,-1 0 0-16,3 4 0 0,-4-2-1 16,2-1 1-16,-2 2 0 0,-2-1 0 15,0 0 0-15,-2 0 1 0,-2-4-1 16,1 5 0-16,-1-3 0 0,1 1 0 15,1 0 0-15,3 4 0 0,-2-2 0 16,1 0 0-16,-1 2 0 0,2-2 0 0,-2 3 0 16,-2 0 0-16,0-1 0 0,0 0 0 15,-2-1 0-15,-2 1 0 0,2 2 0 16,-1 1 0-16,-1-2 0 0,-3 0 0 16,2 0 0-16,-2 1 0 0,-3 0 0 15,1 1 0-15,-1 0 0 0,0 1 0 16,-2-2 0-16,1 1 0 0,0 0 0 15,0 1 0-15,-1-3 0 0,0 0 0 0,-1 1 0 16,0 2 0-16,-2-3-8 0,-2 0-12 16,-1 0-10-16,-3 1-20 0,-5-1-116 15,0 1-127-15,-4 2-300 0</inkml:trace>
  <inkml:trace contextRef="#ctx0" brushRef="#br0" timeOffset="195744.9603">13908 8454 691 0,'-16'-5'173'0,"0"-1"8"0,1 4-104 15,7-1-13-15,-1 2-9 0,4 0-13 16,5-2-11-16,4 2-10 0,3-1-6 16,7 1-5-16,0 0-6 0,4 1-1 15,6-2-1-15,1 4 0 0,3-2-1 16,1 1 0-16,0 0-1 0,0 1 1 15,-4-2-1-15,1 0 1 0,-4 1-1 16,-3-1 0-16,-4 0 0 0,-2 1 0 0,-4 1 0 16,-2 0-1-16,-4 2 1 0,-1 3 0 15,-4-1 0-15,-4 5 0 0,-4 2 0 16,-6 1 0-16,-2 6-1 0,-7-1 0 16,-5 1-1-16,-3 1 1 0,0 0-1 15,-1 0 1-15,3 1 0 0,1-1 0 16,2-2 0-16,5 1 1 0,2-2 0 15,6-2-1-15,4-3 1 0,4-3-1 16,6-2 1-16,5-1-1 0,5-3 1 0,4-2 0 16,3 0 0-16,5-5 0 0,3 0 1 15,0-1-1-15,2-1 0 0,1 0-1 16,0 0-4-16,-1 1-10 0,0 1-17 16,-2 1-21-16,0 0-19 0,-2 2-123 15,-3 3-139-15,2-2-319 0</inkml:trace>
  <inkml:trace contextRef="#ctx0" brushRef="#br0" timeOffset="196177.7907">14950 8202 569 0,'-15'-8'160'0,"-6"7"13"15,-7 5-32-15,-4 6-66 0,-5 4-9 16,-3 10-3-16,1 5-7 0,4 8-11 16,-1 5-10-16,7 0-7 0,2 4-9 15,5 0-6-15,6-1-5 0,6 1-4 16,3-8-3-16,10 0-2 0,5-2-4 15,6-4-7-15,4-5-12 0,7-5-18 16,5-5-21-16,1-2-27 0,6-5-116 0,3-5-142 16,5-2-316-16</inkml:trace>
  <inkml:trace contextRef="#ctx0" brushRef="#br0" timeOffset="196669.6374">15072 8436 780 0,'-5'-3'178'0,"5"2"0"0,1-1-127 0,5 2-21 15,4-1-9-15,3 0-11 0,2-1-6 16,3 1-1-16,0 0 0 0,1 0-1 16,0 1 0-16,-2 0 0 0,3 0-1 15,-4 1 0-15,2 4-1 0,-4-1 1 16,0 1-1-16,-5 0 1 0,0 2-1 15,-8 1 0-15,1 1 0 0,-5-1 0 16,-6 4 0-16,-3 2 0 0,-3 0-1 0,-4 3 1 16,-4 3-1-16,0-2 0 0,-5-1 1 15,0 1 0-15,3-2 1 0,3 2 1 16,1-4 1-16,8-3 0 0,2-2 1 16,6 1 0-16,5-3 0 0,5 1 0 15,4-4-1-15,5 1 0 0,1-2-2 16,5 0 0-16,3-3-4 0,2-2-11 15,0-2-16-15,1-2-19 0,0-2-23 16,-2-2-114-16,0 0-134 0,1 5-303 16</inkml:trace>
  <inkml:trace contextRef="#ctx0" brushRef="#br0" timeOffset="196852.8056">15546 8581 830 0,'5'-9'187'0,"-1"1"-1"16,4 1-125-16,2 2-36 15,3 1-15-15,2 1-10 0,3 2-13 0,-3 1-21 16,2 1-19-16,1 2-133 0,-2 0-146 16,-1 3-348-16</inkml:trace>
  <inkml:trace contextRef="#ctx0" brushRef="#br0" timeOffset="197299.6974">15922 8449 577 0,'-2'-11'156'0,"2"1"4"16,2-1-29-16,2 3-86 0,1-1-11 16,4 4-5-16,2 1-7 0,4 0-6 15,2 3-3-15,1 0-3 0,0 1-3 16,1 0-2-16,-2 0-1 0,-1 0-2 0,-1 4 0 16,-2 0-1-16,-1 2-1 0,-2 2 1 15,-1 2 0-15,-2 1 0 0,-4-1 0 16,-4 2 0-16,-3 1 0 0,-4 0 0 15,-2-1 0-15,-6 1 0 0,-1-1 0 16,0 2 1-16,-3-1 0 0,1 2 3 16,-3-2 2-16,3 0 1 0,1 0 3 15,-1-2-1-15,4 1 1 0,2-1-2 0,4-1-2 16,4 2-2-16,3-3-2 0,3 0-2 16,5 0-1-16,3 0 0 0,5-2 1 15,3-2-1-15,2-1-2 0,2-3-4 16,-1 1-5-16,4-1-10 0,-1-4-8 15,1 1-14-15,-1-2-8 0,0 0-17 16,4-4-113-16,-4 0-121 0,-2-2-289 16</inkml:trace>
  <inkml:trace contextRef="#ctx0" brushRef="#br0" timeOffset="197554.4898">16151 8181 736 0,'7'-13'167'0,"5"4"1"15,4 2-123-15,5 4-18 0,2 2-1 0,1 4-2 16,4-1-5-16,0 6-2 0,-2 5-1 16,4 3 0-16,-1 4-1 0,2 4-3 15,3 5-2-15,-3 5-1 0,2 4-2 16,-2 1-2-16,-5 2 0 0,-6-1-1 15,-11 1-3-15,-6-2-9 0,-10 0-16 16,-10-1-24-16,-12-3-142 0,-6-2-1 16,0 0-123-16,-7-1-239 0</inkml:trace>
  <inkml:trace contextRef="#ctx0" brushRef="#br0" timeOffset="200614.6594">15963 8416 542 0,'-3'-5'133'0,"-1"1"4"15,-4 1-80-15,1 5-12 0,0-1-6 16,-4 1-6-16,1 4-6 0,-1 2-4 16,0 1-4-16,1 1-5 0,2 1-4 15,4-1-2-15,2 1-4 0,5-1-1 16,6-1-3-16,0-1-11 0,4 1-11 16,2-2-20-16,5-2-114 0,1-3-124 0,1 4-302 15</inkml:trace>
  <inkml:trace contextRef="#ctx0" brushRef="#br0" timeOffset="203523.9057">13971 9646 506 0,'-23'-6'148'0,"-1"4"8"0,7-1-18 16,2 2-68-16,6-1-11 0,3 0-6 16,2 1-7-16,2-2-10 0,4 0-6 15,2 1-7-15,2-1-5 0,4-1-4 16,5 0-4-16,4 2-2 0,5-1-1 0,2 2-1 15,3-2-2-15,0 3-1 0,4 3-1 16,-6-3-1-16,0 1 0 0,-3 0-1 16,-5 1 0-16,-1 2 1 0,-5-1-1 15,-4 0 1-15,-3 5 0 0,-2-2-1 16,-4 4 1-16,-1 1 0 0,-5 1 1 16,-1 4-1-16,-7 3 0 0,-1 1 0 15,-5-2-1-15,-5 2 1 0,-3-1-1 16,-3 4 1-16,-2-2-1 0,2-3 0 15,-1-1 0-15,6 1 0 0,4-3 0 0,3-2 1 16,9-6-1-16,2-1 0 0,5-2 1 16,3-2 0-16,2-2 1 0,4 0 0 15,3-1 0-15,1 0-1 0,3-2 1 16,4 0 0-16,5 1-1 0,1-1 0 16,1-1 0-16,1 2-2 0,1-1-5 15,-2-1-8-15,2 3-15 0,-3-1-21 0,-2 4-12 16,-1-1-22-16,-5 2-110 15,-2 1-129-15,2-2-281 0</inkml:trace>
  <inkml:trace contextRef="#ctx0" brushRef="#br0" timeOffset="203795.7979">14512 9592 705 0,'-3'-12'183'0,"3"7"2"0,-4 1-85 16,3 5-46-16,-1 3-16 0,2 5-12 16,-2 4-13-16,1 6-7 0,-2 2-3 15,2 4 0-15,-2 3-1 0,3-2-1 0,-1 2-3 16,1-1-9-16,1 2-15 0,1-2-17 15,-2-2-13-15,2-3-19 0,-1 2-114 16,-1-6-128-16,2-3-282 0</inkml:trace>
  <inkml:trace contextRef="#ctx0" brushRef="#br0" timeOffset="203978.5066">14351 9804 760 0,'-7'-6'184'0,"4"2"1"16,3 2-116-16,3 1-24 0,6-2-12 16,2 0-14-16,4-1-11 0,6 2-4 15,2-1-1-15,3 1-4 0,5 0-10 16,-2 1-22-16,2 1-20 0,-1-1-134 16,-3 1-147-16,2 0-356 0</inkml:trace>
  <inkml:trace contextRef="#ctx0" brushRef="#br0" timeOffset="204777.5752">13633 9537 629 0,'-22'16'150'0,"-2"6"5"16,-4 5-98-16,0 10-15 0,0 2-8 16,2 7-5-16,2 2-8 0,6 10-7 15,8-1-4-15,10 5-3 0,9-5-5 0,7 2-15 16,8-7-16-16,10-3-23 15,7-13-113-15,5-7-127 0,7-3-306 0</inkml:trace>
  <inkml:trace contextRef="#ctx0" brushRef="#br0" timeOffset="209644.7526">14747 9601 600 0,'-4'-4'151'0,"-1"0"8"15,1 0-85-15,1 0-14 0,2-1-7 16,1 0-5-16,4-3-6 0,0 3-6 16,2-6-5-16,3 5-7 0,4-1-3 15,4 3-5-15,2 4-2 0,0 3-5 16,3 2-3-16,2 4-2 0,0 1-1 15,-6-1-1-15,-4 1-1 0,-2 1 0 16,-4-1 1-16,-4 2-1 0,-3 0 1 16,-5-1-1-16,-1 2 1 0,-2 2-1 0,-3-5 0 15,-1 2 0-15,-2-4 0 0,1 0-1 16,1 0 1-16,3-1-1 16,3 1 0-16,4 3-1 0,2-2 1 0,8 3-1 15,2-2 0-15,2-1-3 0,2-1-3 16,1-3-3-16,-1-1-2 0,-2-1 0 15,0-2-2-15,-1 2 2 0,-3-2 1 16,0 2 4-16,1-1 2 0,-2 2 1 16,-1 0 2-16,-3 1 0 0,-1 3 1 0,-4 1 0 15,-3 2 1-15,-4-1 0 0,-4 1 1 16,-1 3 1-16,-5 0 1 0,-4-2-1 16,-2-1 1-16,1-1-1 0,-2 2-2 15,1-4-7-15,3-2-15 0,5-3-19 16,3-3-14-16,7 0-128 0,5-5-138 15,6-7-323-15</inkml:trace>
  <inkml:trace contextRef="#ctx0" brushRef="#br0" timeOffset="209994.7616">15740 9412 610 0,'-9'-4'155'15,"-4"2"7"-15,-5 4-83 0,-2 2-24 16,-5 1-6-16,-4 5-6 0,0 3-4 15,-2 4-3-15,1 3-1 0,0 3 0 16,1 5-3-16,2 2-2 0,1 3-4 0,4 5-6 16,1-1-6-16,5 4-4 0,5-1-5 15,7 2-2-15,8-3-1 0,7-1-3 16,5-2-7-16,8-6-14 0,0-2-23 16,3-3-24-16,-2-5-7 0,0-3-130 15,-2-7-143-15,-6-2-314 0</inkml:trace>
  <inkml:trace contextRef="#ctx0" brushRef="#br0" timeOffset="210485.1552">14923 9406 716 0,'3'-2'162'15,"3"0"1"-15,5 5-113 0,5 4-23 16,7 4-11-16,5 6-4 0,2 3-4 15,1 5-3-15,-1 2 0 0,0 6-1 16,-1 0 0-16,-4-3-1 0,-5 2-1 0,-1 2 1 16,-6-1-2-16,-4 0-1 0,-4-1-4 15,-5 2-2-15,-3 4-6 0,-8-1-8 16,-6-1-11-16,-1 6-10 0,-7-5-3 16,-1-2-121-16,-1-1-120 0,-1-1-287 15</inkml:trace>
  <inkml:trace contextRef="#ctx0" brushRef="#br0" timeOffset="211104.6022">15711 9632 641 0,'-8'-6'171'0,"7"2"2"0,1 1-47 0,4-1-79 16,2 2-13-16,4-2-7 0,2 0-10 16,10 4-4-16,-3-4-2 0,2 1-1 15,1 0 0-15,3-1-3 0,-1 2-1 16,3 2-2-16,-2 0-1 0,0 0-2 15,-2 2 0-15,-3 2 0 0,-4-3 0 16,-3 1 0-16,-5 1 0 0,-4 1 2 0,-4 1 1 16,-2 3 1-16,-7 1 1 0,-5 4-1 15,-7 2 1-15,-1 0-2 0,-7 4-1 16,0 2 0-16,-3-1-1 0,4-1 1 16,2 0 0-16,3 0 1 0,4-1 2 15,4-2 2-15,2-3 1 0,6-3 0 16,2 2 0-16,2-3-1 0,6 0 0 15,-1-4-3-15,5-1-1 0,0 0-1 16,4-1-1-16,1-2 0 0,5 0 0 16,-2-1-1-16,6-1-2 0,0-1-5 0,1-1-9 15,3 0-11-15,0-1-19 0,-2 2-18 16,2-2-11-16,-1 3-108 0,-3-2-17 16,-3 0-109-16,-4 1-205 0</inkml:trace>
  <inkml:trace contextRef="#ctx0" brushRef="#br0" timeOffset="211329.1019">16311 9676 817 0,'1'-3'183'0,"3"2"1"15,2 1-132-15,3-2-30 0,3 4-7 16,-1-1-5-16,3 0-6 0,4 2-11 16,0-2-16-16,1-1-20 0,4 3-19 0,-2-2-123 15,0 0-137-15,-2 2-322 0</inkml:trace>
  <inkml:trace contextRef="#ctx0" brushRef="#br0" timeOffset="211519.5289">16691 9555 861 0,'0'-2'197'0,"-2"3"1"0,0 4-131 0,2 4-31 16,0 3-14-16,-1 6-10 0,1 2-5 16,1 2-1-16,-1 4-3 0,3 2-11 15,1-2-15-15,1-2-12 0,2-2-23 16,1-1-22-16,1 1-122 0,-1-5-143 15,1-1-312-15</inkml:trace>
  <inkml:trace contextRef="#ctx0" brushRef="#br0" timeOffset="211821.3775">16661 9276 805 0,'10'-9'177'0,"3"1"0"0,8 5-139 0,3 7-16 16,5 3-2-16,-1 3-1 0,5 6-2 15,-1 6 1-15,0 4 0 0,1 5-1 16,0 6-1-16,-2 2-4 0,0 2-3 15,-3 2-4-15,-3-1-3 0,-9 1-3 16,-5 1-1-16,-10-5-10 0,-6 2-16 16,-9-2-23-16,-8 0 53 0,-8 0-198 15,-1-1-153-15,-4-1-385 0</inkml:trace>
  <inkml:trace contextRef="#ctx0" brushRef="#br0" timeOffset="284236.8099">19974 9278 320 0,'-16'-2'95'0,"-4"0"6"0,0 0-36 16,2-1-9-16,1 1-10 0,0-1-10 16,1 2-9-16,3-2-6 0,0 2-3 15,1-1-1-15,0 1-1 0,1 1 0 0,1 1 0 16,0-2 0-16,0 2 0 0,4-1 0 16,-1 0-2-16,3 2-2 0,1-1-2 15,2-2-3-15,0 2-3 0,1-1-1 16,2 1-3-16,4-1-1 0,2 0 1 15,3-1-1-15,1 1 1 0,6-1 0 16,4 2 1-16,8-2 0 0,1 1 0 16,4 1 1-16,5-5-1 0,3 3 0 15,3-2 1-15,4-3-1 0,0 3 1 16,5-2-1-16,4 0 1 0,8 3-1 16,4 1 1-16,2-2-1 0,4 1 1 0,4 0-1 15,4 4 0-15,5-2 0 0,0 0-1 16,3-3 1-16,3 3-1 0,1 1 1 15,4 2-1-15,2-3 0 0,-4 0 0 16,-1-3 0-16,3 3-2 0,0 2 0 16,-2-1-2-16,-6 0-3 0,-6-1-2 0,-5 2-3 15,-5 2-3-15,-9 0-2 0,-8-2-1 16,-11 1-2-16,-8-1-4 0,-2 1 6 16,-10-2-109-16,-6 1-96 0,-6-4-250 15</inkml:trace>
  <inkml:trace contextRef="#ctx0" brushRef="#br0" timeOffset="287736.7979">20282 9212 373 0,'5'-9'104'0,"-1"-2"8"16,-2-1-40-16,4 2-14 0,-4-2-8 15,4-1-6-15,-3 0-5 0,0-3-4 16,1 2-3-16,0 2-1 0,-2 2-2 15,0 3-2-15,-1 1-3 0,-1 3-4 16,0 6-3-16,-1 3-4 0,-1 2-5 16,-1 4-3-16,-1 2-4 0,-1 4-1 15,2 3 0-15,-1 3-5 0,1-1-9 16,2 2-9-16,3 1-11 0,3-1 1 16,-1 0-124-16,2-3-117 0,0 0-279 0</inkml:trace>
  <inkml:trace contextRef="#ctx0" brushRef="#br0" timeOffset="288031.9345">20267 9810 591 0,'-4'-2'137'15,"0"-1"3"-15,2 2-96 0,-1 1-15 0,3 4-8 16,-1 2-4-16,1 2-5 16,0 1-3-16,1 3-3 0,0 2-2 0,1 2 0 15,-1 1-1-15,0 0-1 0,1 0-4 16,0 1-7-16,1 0-6 0,-1 2-18 15,1-2-113-15,-1-1-117 0,1-1-287 16</inkml:trace>
  <inkml:trace contextRef="#ctx0" brushRef="#br0" timeOffset="288847.6568">21932 9158 582 0,'0'-2'136'15,"-1"-1"3"-15,1 2-90 0,-2 2-18 16,1 3-9-16,-1 2-6 0,2 4-4 16,-2 3-4-16,2 2-2 0,-1 4-2 15,1 1-1-15,1 4-6 0,1 0-9 16,0 2-18-16,-2-2-114 0,0 3-118 0,1-3-294 16</inkml:trace>
  <inkml:trace contextRef="#ctx0" brushRef="#br0" timeOffset="289955.1964">21752 9797 630 0,'-3'-6'150'0,"1"-2"3"0,4-1-85 16,4-3-31-16,1 1-9 0,5 1-6 15,2-1-5-15,3 2-3 0,2 4-3 16,3 2-3-16,-3 5-2 0,1 2-3 16,-1 2-1-16,0 2-1 0,-5 0 0 15,-3 2-1-15,-2 1 1 0,-3-1-1 16,-2-1 1-16,-1 4 0 0,-7-1 0 15,-3 1 0-15,-2 0 0 0,-2 2 0 0,0-2 0 16,0 0 0-16,-1-3-1 0,5 2-1 16,3-3 0-16,2 3-2 0,2 0-2 15,6-2-1-15,-1 1-4 0,5-2-1 16,1-1-4-16,1-3 0 0,2-3 0 16,-1 0 2-16,2-4 1 0,-1 1 4 15,-1-1 2-15,-2-1 3 0,-1 2 1 16,-1-1 3-16,-3 0 2 0,-1 3 4 0,-5-1 3 15,-2 3 3-15,-3 2 2 0,-3 1 1 16,-1 4 0-16,-3 0-2 0,-1 2-5 16,-2 1-3-16,-1 1-10 0,-2 1-19 15,-1-2-18-15,-2 2-124 0,-2 2-130 16,1 4-320-16</inkml:trace>
  <inkml:trace contextRef="#ctx0" brushRef="#br0" timeOffset="326689.6835">1407 10959 555 0,'-10'-16'161'0,"1"6"2"0,3 7-1 16,2 7-112-16,3 9-11 0,1 5-8 0,0 8-7 16,1 11-6-16,-1 6-3 0,0 3-1 15,-3 2-3-15,1-4-3 0,-1 0-1 16,1-5-1-16,-1-8-2 0,0-7 0 16,2-7-1-16,1-7-1 0,1-9 0 15,2-7 0-15,-2-10-1 0,3-7 0 16,1-7 0-16,1-8 0 0,-2-8 0 15,1-5-1-15,-4-1 0 0,2 1 0 16,0 4 0-16,-3 4-1 0,0 7 1 16,0 13 0-16,5 10 0 0,-1 10 1 0,2 8 0 15,-2 11-1-15,2 8 1 0,2 6 0 16,2 6 0-16,0 3 0 0,2 1 0 16,1-2-1-16,2-3 0 0,3-6 0 15,-2-6 0-15,6-6 0 0,3-6-1 16,2-8 1-16,0-1-1 0,1-10 0 15,-3-4 0-15,3-9 0 0,-7-5 0 16,-5-8 0-16,-2 2 0 0,-3-9 0 16,-5 2 1-16,0-6 0 0,-3 9 0 0,0 3 2 15,-2 7 3-15,1 2 4 0,-1 9 1 16,0 7 0-16,-1 12 2 0,-1 8 0 16,0 7-1-16,1 3-2 0,0 11-3 15,1 4-1-15,-1 6-1 0,0-1 0 16,1-1-2-16,0 1 0 0,-3-3-1 15,4-1-5-15,3-2-2 0,4-6-10 16,2-3-16-16,1-2-16 0,4-8-15 16,4 1-20-16,-3-7-111 0,-2-3-132 0,-1-3-288 15</inkml:trace>
  <inkml:trace contextRef="#ctx0" brushRef="#br0" timeOffset="327128.9509">1981 11229 574 0,'0'-1'144'16,"0"3"5"-16,0 2-66 0,0 3-35 0,1 2-10 15,-1 3-4-15,2 2-4 0,1 3-2 16,0 3-2-16,1 2-1 0,-1-1-2 16,3-2-3-16,0 0-2 0,2-1-2 15,0-4-2-15,1-7-2 0,3 1 0 16,0-7 1-16,-1-2 1 0,1-6 0 15,1-7 1-15,0-4-1 0,-1-2-1 16,-3-5-3-16,2 2-2 0,-4 0-3 0,-1 4-2 16,0 7-2-16,-2 2-1 0,0 6-1 15,0 2 1-15,-1 6-1 0,0 4-1 16,-2 5-3-16,2 4-7 0,-1 5-7 16,0 5-12-16,0-1-14 0,4 0-18 15,0 0-18-15,3-1-115 0,1-4-128 16,7-8-299-16</inkml:trace>
  <inkml:trace contextRef="#ctx0" brushRef="#br0" timeOffset="327625.2171">2530 11405 749 0,'-5'0'176'0,"1"-2"2"0,4-2-119 0,2 1-20 15,3-1-10-15,4 2-13 0,2-2-8 16,7-1-3-16,4 2-1 0,-1 0-6 16,5 2-14-16,2 0-18 0,-1 0-17 15,-1-1-129-15,-4 2-141 0,3 2-337 16</inkml:trace>
  <inkml:trace contextRef="#ctx0" brushRef="#br0" timeOffset="328054.5094">3155 11198 622 0,'-14'-3'166'0,"-4"1"5"0,-3 5-54 0,-2 4-65 15,1 3-11-15,-3 3-8 0,0 3-8 16,0 4-6-16,5 3-3 0,1 1-1 16,7 2-3-16,3 0-2 0,7-1-3 15,5-2-1-15,6-2-2 0,6-1-3 16,4-8 0-16,4-3-2 0,0-7-1 15,5-2 0-15,0-5 0 0,-3-7-1 16,2-3 0-16,-5-6 1 0,-3-4 0 16,-1-4 1-16,-5-3 2 0,-5 0 3 0,-2 2 2 15,-6 1 5-15,-3 6 3 0,-3 2 2 16,-2 7 3-16,-1 3 0 0,-2 6-1 16,0 6-3-16,2 6-4 0,2 3-3 15,3 7-3-15,-1 5-2 0,4 3-1 16,2 4-1-16,3 2-1 0,1 2-2 15,4 1-6-15,3-3-12 0,2 2-26 16,3-4-21-16,4-4-16 0,0-8-124 16,0-4-144-16,3-4-317 0</inkml:trace>
  <inkml:trace contextRef="#ctx0" brushRef="#br0" timeOffset="328261.4852">3420 11234 701 0,'-2'-4'178'0,"2"6"3"15,-3 0-81-15,2 5-51 0,-2 1-14 0,6 3-10 16,-3 3-11-16,1 1-7 0,1 2-3 16,-1 3-3-16,1-2-9 0,2-1-16 15,0 1-18-15,1 1-17 0,2-4-127 16,1 0-139-16,2-6-325 0</inkml:trace>
  <inkml:trace contextRef="#ctx0" brushRef="#br0" timeOffset="328655.352">3551 11254 783 0,'-6'-8'184'0,"4"2"1"0,4-1-118 15,6 0-29-15,4 1-13 0,4-1-13 0,3 2-6 16,5 1-3-16,4 0-2 0,-2 2 0 16,5 2-2-16,-4 0-6 0,2 0-8 15,-4 0-14-15,-2-2-14 0,-3 2-10 16,-2 0-8-16,-3-2-11 0,-3-2-4 15,-3 0-14-15,-4-1-4 0,-1 0 13 16,-4-1 26-16,-2 4 30 0,-3-2 27 16,-2 4 21-16,0 2 33 0,-2 2 28 0,-2 3 12 15,0-1-8-15,-1 5-13 0,2 2-10 16,-1 0-7-16,1 1-7 0,0 3-9 16,4 0-9-16,3 3-9 0,0 1-8 15,4 1-5-15,2 0-5 0,2 0-6 16,2 2-25-16,2-2-14 0,1 2-19 15,1-9-134-15,0 1-145 0,3-4-344 16</inkml:trace>
  <inkml:trace contextRef="#ctx0" brushRef="#br0" timeOffset="328997.0274">4073 11253 618 0,'3'2'163'16,"-2"2"4"-16,1 3-51 0,1 1-66 15,-1 3-15-15,3 0-9 0,-1 3-10 0,0 2-6 16,1 1-9-16,0 1-12 0,-1 0-13 16,3-1-16-16,-5 0 30 0,4-4-164 15,-1-2-133-15,2-3-328 0</inkml:trace>
  <inkml:trace contextRef="#ctx0" brushRef="#br0" timeOffset="329390.7526">4414 11224 574 0,'-12'-3'165'0,"1"6"6"16,-4 1-11-16,-2 2-104 0,1 6-11 15,-2 1-8-15,2 2-9 0,1 3-9 16,2 1-5-16,8 4-5 0,4-2-3 0,7-1-2 16,2-1-2-16,5-4-2 0,2-2-2 15,1-5-1-15,3-2-2 0,-1-6-2 16,-4-6 1-16,3-3-1 0,-1-5 1 15,-3-6 1-15,-1-3 2 0,-3-2 2 16,-1-1 3-16,-3-2 3 0,0 3 2 16,-5 3 2-16,0 4 2 0,0 4 0 15,-2 4 0-15,-1 5-2 0,-1 5-3 0,1 5-2 16,1 6-1-16,-1 5-2 0,3 3-2 16,-1 1-4-16,2 3-6 0,2 2-17 15,2-1-16-15,2-5-14 0,1 2 37 16,-1-4-167-16,2-3-135 0,2-3-321 15</inkml:trace>
  <inkml:trace contextRef="#ctx0" brushRef="#br0" timeOffset="329904.3835">4547 11196 807 0,'-10'-9'193'0,"9"7"1"15,1-1-112-15,1 0-43 0,9 2-14 16,-1 1-12-16,6 1-8 0,4 1-3 16,0-1-2-16,5 0 0 0,-1 2 0 15,1-2 0-15,-2-1-1 0,0-1 0 0,-4-2-2 16,0 2 0-16,-5 0-1 0,-1-2 1 16,-5 3-1-16,-3 0 1 0,-5 1 1 15,-5 2 1-15,-3 2 1 0,-2 6 1 16,-4 0 0-16,2 5 1 0,-1 1-1 15,2 3 1-15,2-1-1 0,3 2 0 16,4 0-1-16,3-3-1 0,3-1-1 16,4-2-3-16,3-3-2 0,4-3-3 15,1-1 0-15,5-7-1 0,3-1 1 16,0-1-1-16,1-5 4 0,-2-3 1 0,-2-1 3 16,0-3 1-16,-7 1 1 0,-1-1 3 15,-3 1 3-15,-5 3 4 0,-1 4 1 16,-3 2 0-16,-1 6 2 0,-2 2-1 15,0 5-1-15,-2 3-3 0,3 2-3 16,0 1 0-16,0-1-2 0,4 2 1 16,2-2-1-16,4-4-1 0,2-2 0 15,2-1 0-15,0-4 0 0,2-1 0 0,0-7 0 16,-1-3 0-16,-1 0-1 0,-3-5 1 16,-3-4 0-16,-1-1-1 0,-3 1-1 15,-4 2-3-15,-3 0-7 0,-3-1-11 16,-4 1-19-16,-1 1-20 0,-1-1-14 15,-2 0-118-15,0-1-133 0,3-2-297 16</inkml:trace>
  <inkml:trace contextRef="#ctx0" brushRef="#br0" timeOffset="330035.6206">4880 10807 803 0,'-2'-5'201'15,"0"1"0"-15,1 3-104 0,1 3-44 16,0 3-24-16,3 2-27 0,-1 3-34 15,-1 1-31-15,2 3-138 0,0 3-156 16,7 3-375-16</inkml:trace>
  <inkml:trace contextRef="#ctx0" brushRef="#br0" timeOffset="331165.5255">7261 11104 610 0,'-1'-24'174'16,"-1"3"9"-16,-1 3-47 0,2 5-59 15,-2 2-12-15,3 8-9 0,0 3-13 16,1 10-11-16,1 6-9 0,1 8-5 16,-3 7-6-16,0 5-3 0,-2 9-3 15,-1 3-1-15,0 0-4 0,2 1-6 0,1-4-9 16,0-2-12-16,4-2-18 0,2-8-22 15,4-6-19-15,2-6-122 0,-1-8-138 16,4-9-312-16</inkml:trace>
  <inkml:trace contextRef="#ctx0" brushRef="#br0" timeOffset="331607.0279">7502 11243 786 0,'-12'-2'181'0,"3"1"1"0,9-2-126 0,5 3-24 16,9 0-8-16,3 3-11 0,0-1-8 15,4 3-3-15,2-1-1 0,3 2 0 16,-3-3 0-16,-2-1-1 0,2-1 1 15,-3-1-1-15,1-1 1 0,1-1-1 16,-3 1-1-16,-3 0 1 0,-1 1 0 16,-2 0 0-16,-3 0 0 0,-2 2 0 15,-5 2 0-15,-3 0 1 0,-4 4 0 16,-3 1-1-16,-4 2 1 0,-1 0 0 0,-1 4 0 16,-1 1-1-16,0 1 0 0,0-3 1 15,2 0-1-15,2 2 2 0,0-3 0 16,3-1 1-16,3-2 2 0,2-1 0 15,2 2-1-15,1-6 1 0,4 0-1 16,2-2-1-16,-1-3-1 0,2-1-1 16,3-5-2-16,1 0-3 0,1-2-6 15,1-2-9-15,2 0-12 0,0 3-13 16,4 0-11-16,0 2-12 0,0 2-94 0,0 3-19 16,1 3-99-16,1 5-196 0</inkml:trace>
  <inkml:trace contextRef="#ctx0" brushRef="#br0" timeOffset="331851.3742">8261 11260 544 0,'-7'-54'139'0,"0"-1"9"0,0 2-54 15,0 5-29-15,3 8 3 0,-2 6 1 16,3 11-1-16,0 10-3 0,0 11-6 15,0 3-9-15,1 9-12 0,3 10-8 16,2 6-10-16,1 6-6 0,1 7-5 16,2 4-3-16,-1 7-2 0,2 0-7 15,0 1-12-15,-2-1-18 0,1-3-30 0,-2-5-25 16,0-5-125-16,2-9-154 0,0-6-340 16</inkml:trace>
  <inkml:trace contextRef="#ctx0" brushRef="#br0" timeOffset="333052.5947">6906 11254 419 0,'15'-11'125'0,"3"1"5"0,-3 2-10 16,-2-1-56-16,0 1-10 0,1 3-3 16,-7-3 0-16,2 4-2 0,-3-1-1 15,1 5-1-15,-2-1-3 0,-3-1-2 16,0 1-2-16,-4 1-6 0,2 1-4 15,-7 2-3-15,-3-2-3 0,-2 6-4 16,-3 2-4-16,-5 1-4 0,-2 5-2 16,-1 2-2-16,-5 2-2 0,0 1-1 15,1 1-2-15,1 0 0 0,2-2 0 16,5-3-1-16,3-2 1 0,2-2-1 16,7-1-1-16,4-5 0 0,5 1-1 0,3-1 0 15,2 1 0-15,5-2 0 0,5-2-1 16,-1-2-1-16,4 0-4 0,1-2-8 15,3 0-11-15,-1-3-15 0,3 2-26 16,-2 1-21-16,-2 2-125 0,-1 3-144 16,-1 3-328-16</inkml:trace>
  <inkml:trace contextRef="#ctx0" brushRef="#br0" timeOffset="333366.5724">6271 11166 814 0,'-7'-11'185'0,"-3"3"2"16,6 4-131-16,2 0-23 0,4 5-9 16,3 6-8-16,1 6-5 0,-2 6-2 15,2 8-1-15,-2 4-2 0,-2 9-1 0,1 6-7 16,0 0-17-16,1 5-31 0,1 1-107 16,2-2-37-16,7 2-133 0,2-4-277 15</inkml:trace>
  <inkml:trace contextRef="#ctx0" brushRef="#br0" timeOffset="334286.6154">8941 11127 619 0,'0'-6'154'16,"0"4"9"-16,0 2-93 0,-3 3-11 16,0 1-4-16,-3-3-5 0,-3 3-6 0,-1 3-7 15,-2-1-5-15,-4 3-3 0,-2 0-4 16,0 5-2-16,2 0-3 0,-4 4-1 15,-1-1-2-15,1 1-1 0,0 1-1 16,-1-1-2-16,-1-4 0 0,4 2-1 16,2-3-2-16,6 2-1 0,1-4-3 15,4 0-1-15,4-1-3 0,1-2 0 16,2 4-1-16,6-4-1 0,-2-1 0 16,7 3 0-16,2-4 0 0,2 2 0 15,3-3-2-15,3-1-3 0,-2 0-9 16,0-3-11-16,0-1-17 0,0 0-28 15,-1 0-19-15,-1 2-127 0,-2-1-146 0,2 2-332 16</inkml:trace>
  <inkml:trace contextRef="#ctx0" brushRef="#br0" timeOffset="335956.1267">9325 11102 446 0,'-7'-4'120'16,"-1"2"5"-16,1 1-37 0,0-1-35 16,1 1-6-16,0-2 0 0,3 2 0 15,-2 0-2-15,4-3-3 0,-2 1-4 0,3-2-4 16,4 1-6-16,1-3-4 0,-1 2-4 15,3-4-4-15,4 4-2 0,2 1-2 16,-1 3-1-16,4-2-2 0,1 4-2 16,0 2-2-16,1 2-2 0,1 3-1 15,-4-1-1-15,0-1 1 0,-3 2-2 16,-5 1 1-16,0 0 0 0,-5 3 0 16,-5-2 1-16,-4 0-1 0,-1 1 0 15,-4 2 0-15,-1 0-1 0,-3-2 1 16,1 1-1-16,2 1 0 0,2 0 0 15,5-3 0-15,1-2 0 0,5 1 0 0,5 0-1 16,3-5 1-16,2-1 0 0,1-2-1 16,5 2-1-16,2-2-1 0,2 0-4 15,2 1-2-15,0-1-3 0,-2 2-3 16,0-1 1-16,-5 0 0 0,-3-1 2 16,-3 2 2-16,-3-2 3 0,-3 3 4 15,-2 2 2-15,-1 1 0 0,-3 2 5 0,0 1 4 16,-6 5 3-16,-1 0 5 0,-2 1 4 15,-4 0 2-15,-3 1 2 0,-2-2-2 16,-1 1-5-16,0 0-3 0,1-3-5 16,3-3-11-16,2-2-17 0,3-1-26 15,2-5-25-15,2-4-124 0,7-3-147 16,-1-2-337-16</inkml:trace>
  <inkml:trace contextRef="#ctx0" brushRef="#br0" timeOffset="433737.6867">945 12451 526 0,'-1'-13'139'0,"0"2"7"0,0 7-54 15,1 8-36-15,1 8-9 0,0 5-6 16,2 5-5-16,-1 8-4 0,0 9-5 15,1-1-2-15,0 4-4 0,0 0-6 16,0 2-3-16,0-3-4 0,-3-2-3 16,3-4-3-16,0-3-1 0,-2-2-6 15,2-3-8-15,-1-3-11 0,1-3-14 16,2-7-11-16,1 2-20 0,3-3-106 16,0-7-119-16,1-3-269 0</inkml:trace>
  <inkml:trace contextRef="#ctx0" brushRef="#br0" timeOffset="434592.1334">1261 12605 539 0,'3'-17'144'16,"-4"-1"7"-16,-1 2-42 0,2-2-50 15,-1 2-9-15,2 3-2 0,-1 2-4 0,-1 2-4 16,1 5-5-16,-1 0-7 0,1 8-4 16,1-1-4-16,0 2-3 0,1 8-2 15,-1 6-3-15,2 7-2 0,1 5-1 16,-2 7-1-16,0 4-3 0,-1 4-1 15,-1 1-2-15,3 0-2 0,0-4-3 16,-1-4-2-16,2-4-6 0,2-2-9 16,-2-7-11-16,4-4-15 0,-3-5-11 15,0-2-17-15,1-5-100 0,-3-1-11 16,-2-6-102-16,0-6-192 0</inkml:trace>
  <inkml:trace contextRef="#ctx0" brushRef="#br0" timeOffset="434784.033">1068 12783 750 0,'-12'-2'187'0,"0"4"5"0,2-4-113 16,2 2-23-16,7-1-17 0,4 2-13 0,1-2-11 16,8 2-9-16,2 1-4 0,5 0-2 15,3-2 0-15,3 2-6 0,1-6-13 16,4 4-25-16,-3-3-17 0,-1-1-79 15,-1-1-54-15,1 0-125 0,-1 5-249 16</inkml:trace>
  <inkml:trace contextRef="#ctx0" brushRef="#br0" timeOffset="435061.7206">1743 12628 721 0,'-13'10'174'0,"-5"3"4"0,0 4-108 16,0 5-23-16,-4 3-13 0,1 3-10 15,0 0-8-15,3 1-3 0,2 1-4 16,4-3-3-16,7-1 0 0,6 0-2 15,7-2-5-15,4-2-10 0,5-1-14 16,3-4-19-16,2-4-12 0,1-4-20 16,2-2-110-16,-2-5-125 0,2-3-280 15</inkml:trace>
  <inkml:trace contextRef="#ctx0" brushRef="#br0" timeOffset="435505.8923">1852 12781 786 0,'-3'-4'172'0,"1"-2"1"16,3 3-126-16,2 2-26 0,5-3-7 15,3 3-4-15,0-3-1 0,5 4-1 16,2 0-2-16,3 0-1 0,0-2-1 16,-3 4-1-16,3-1-2 0,-1 2 0 15,-4-1-1-15,1 1-1 0,-4 1-2 16,-2 0-1-16,-1 2 0 0,-6 1-1 0,-1-1 1 16,-4 5 1-16,-3 1 0 0,-7-1 2 15,-1 5 2-15,-4 1-1 0,-2 0 1 16,2-1 0-16,-3-1-1 0,1 0 2 15,1-1 1-15,4-3 2 0,3-5 1 16,1 1 0-16,3 0 1 0,3-1-2 16,3-1 0-16,6 0-3 0,2-1-1 15,1 1-1-15,4-1 0 0,1-2-1 16,3-5-2-16,3 3-5 0,1-4-7 0,1-1-13 16,2 1-12-16,1 1-6 0,0-1-10 15,-1 3-16-15,-2 0-102 0,-3 1-112 16,2 0-261-16</inkml:trace>
  <inkml:trace contextRef="#ctx0" brushRef="#br0" timeOffset="435806.7509">2136 12571 485 0,'14'-1'135'15,"0"3"3"-15,4 2 0 0,-2 3-106 16,4 4-10-16,3 5-3 0,-1 5-2 16,-4 4 3-16,1 0 3 0,1 5 2 0,0 2 0 15,-4 2-1-15,-3 2-3 0,-1-1-4 16,-3 3-6-16,-5 1-7 0,-2 0-5 15,-6-3-9-15,-3-1-12 0,-1 0-9 16,-3-1-14-16,1-1 77 0,0-5-197 16,1-3-129-16,3-5-325 0</inkml:trace>
  <inkml:trace contextRef="#ctx0" brushRef="#br0" timeOffset="436231.6471">2694 12930 765 0,'-6'-1'190'0,"2"0"1"15,2 1-103-15,2 0-36 0,1 1-22 16,3 0-14-16,3-1-10 0,1 2-5 16,1-2-1-16,4 1 1 0,1-1-4 15,0 0-7-15,1 0-14 0,-1-1-22 16,1-1-14-16,-3 2 74 0,-1 0-206 16,-3 0-142-16,3 2-350 0</inkml:trace>
  <inkml:trace contextRef="#ctx0" brushRef="#br0" timeOffset="436405.9187">2731 13073 731 0,'0'1'160'0,"3"-2"1"15,1 1-123-15,3 2-20 0,0-2-10 16,3 3-12-16,2-6-15 0,0 3-21 15,1-1-121-15,3-2-127 0,-1-2-315 16</inkml:trace>
  <inkml:trace contextRef="#ctx0" brushRef="#br0" timeOffset="442639.1419">3267 13052 511 0,'-2'-3'121'16,"-3"4"3"-16,2-1-79 0,-3-1-14 16,4 1-4-16,0 0-4 0,-3 0-3 15,4 3-2-15,0-5 1 0,-1 2 0 16,1 3 1-16,0-2 0 0,1-1 0 15,0 2 0-15,-1-4-2 0,0 4-3 16,-1-2-2-16,2 0-3 0,0 1-3 0,2-1 0 16,-1 0-2-16,-1 0 1 0,2 0 1 15,2-1 0-15,0-1 2 0,4 0 0 16,-1 0 1-16,0 1-1 0,4 1-1 16,-1-2-2-16,1 2-2 0,0 0 0 15,1-2-1-15,0 1-2 0,0-2 0 16,2 1 0-16,0-1 0 0,-1 2-1 15,-1-2 0-15,0 2 1 0,5 0-1 16,-2 1 0-16,3 0 0 0,-2 1 1 0,5-2 0 16,1 1 0-16,1-2 0 0,-2 4 0 15,2-1 0-15,0-1 1 0,0 2-1 16,-1 0 0-16,4 0-1 0,-1 1 1 16,2-2 0-16,-3 3-1 0,-1-1 1 15,1-1-1-15,-2 1 0 0,-3-3 0 16,0 1 1-16,1-1-1 0,-1 0 0 15,-4 0 0-15,2-1 0 0,-2 0 0 16,3-1 1-16,-3-1-1 0,2 0 0 0,0 0 1 16,3-1-1-16,2 0 0 0,3 1 0 15,-2-1 1-15,0 2-1 0,1-2 0 16,1 1 0-16,0 0 1 0,0 0-1 16,-1 5 1-16,1-4-1 0,0 1 0 15,0 0 1-15,-4 1-1 0,1 0 0 16,-2 0 0-16,1-2 0 0,-1 2 0 15,-4-2 0-15,2-2 0 0,0-1 1 16,0-1-1-16,0 2 0 0,0 2 0 0,0-2 0 16,3 3 0-16,1 2 0 0,-2 0 0 15,1 2 0-15,0-1 0 0,1 1 0 16,-1 1 0-16,1-1 0 0,-3 1 1 16,2-1-1-16,1-1 0 0,-1 3 0 15,-1-2 0-15,-1-1 0 0,-2 2 0 16,2-1 0-16,-4 2 0 0,2-2 0 15,-1-2 0-15,-1 1 0 0,3 1 0 0,-3-3 0 16,3 3 0-16,-3-6 0 0,-2 3 0 16,0 0 0-16,0-3 0 0,2 1 0 15,-1 3 0-15,0-5 0 0,2 6 0 16,1-1 0-16,2-4 1 0,1 6-2 16,-2-3 1-16,2 0 0 0,-1 0 1 15,-3-1-2-15,3 1 1 0,-1 2 0 16,0-3 0-16,2 3 0 0,-2 1 0 15,3-2 0-15,1 3 1 0,0-1-1 0,-1-3 0 16,-2 3 0-16,2-1 0 0,1-1 0 16,0 1 0-16,-3-2 0 0,1 0 0 15,3 0 0-15,1 1 0 0,-1-2 0 16,1 1 0-16,5 1 0 0,-3 0 0 16,2-1 0-16,-1 2 0 0,5-1 0 15,-3 0 0-15,1 1 0 0,-4-1 0 16,4 0 0-16,-1-1 0 0,-4 2 0 15,1-1 0-15,-4-1 0 0,0 1 0 16,0-2 0-16,-3 2-1 0,-2-2 2 0,0 1-1 16,-3-1 0-16,-2 1 0 0,-5 0 0 15,2 0 0-15,0 0 1 0,-1 0-1 16,1-2 0-16,-1 4 0 0,-1-4-1 16,3 1-2-16,-5 0-5 0,-1-1-10 15,-1-2-13-15,-2 4-11 0,-2-4-24 16,-6 1-109-16,2-3-123 0,-5 1-283 15</inkml:trace>
  <inkml:trace contextRef="#ctx0" brushRef="#br0" timeOffset="443492.0711">3620 12551 483 0,'-4'-21'129'15,"0"2"6"-15,3-3-39 0,0-1-41 16,0 4-6-16,-1 1-5 0,2 3-3 16,-1 2-1-16,1 5-2 0,0 3-2 15,-2 4-5-15,2-1-5 0,0 4-4 16,3 3-3-16,-3 5-5 0,0 9-3 15,0 3-4-15,0 7-3 0,0 5 0 16,0 4-1-16,-3 2-1 0,3-1-1 16,2-3 0-16,-2-3-1 0,3-2-1 15,-2-5-2-15,0-4-4 0,0-5-6 0,-1-4-8 16,3-4-9-16,0-2-13 0,0-5-9 16,3-3-18-16,1-7-108 0,2-4-119 15,1-6-278-15</inkml:trace>
  <inkml:trace contextRef="#ctx0" brushRef="#br0" timeOffset="443749.6893">3848 12602 698 0,'6'-2'159'0,"-5"3"1"0,3-2-113 16,-1-2-18-16,2 2-6 0,3-1-7 15,-2 2-4-15,4 2-4 0,-1-2-2 16,-2 0-2-16,5 1-3 0,-3-1-11 16,0 1-16-16,0-1-22 0,-5-1-119 15,2-2-130-15,0 0-317 0</inkml:trace>
  <inkml:trace contextRef="#ctx0" brushRef="#br0" timeOffset="444533.1565">4337 12554 594 0,'-9'-5'147'0,"2"-2"7"0,-3 1-87 16,2-1-15-16,2-3-6 0,1-3-5 15,3 1-5-15,2-4-4 0,3-1-4 16,3-1-2-16,3 0-4 0,1 3-2 16,5 1-4-16,-2 2-3 0,3 3-2 15,1 1-3-15,2 3-3 0,-3 0-1 16,2 3-1-16,-4 1-2 0,0 4 0 15,1 2 0-15,-4 1 0 0,0 5 0 0,-2 3 0 16,0 2 0-16,-2 4 1 16,-1 2-1-16,-3 3 0 0,-3 1 1 15,-3 2-1-15,-3 1 0 0,-2 0 1 0,-5 1-1 16,-3 0 0-16,0 0 1 0,-6-1-1 16,1-2 0-16,-3-5 0 0,1-2 1 15,2-4-1-15,2-4 1 0,2-7 0 16,4-3 0-16,1-3-1 0,4-2 0 15,3 0-1-15,1-7 0 0,4 0-1 0,4-2 1 16,2-1-1-16,3-1 1 0,1-2 0 16,2 2 0-16,0 2 0 15,1 3 1-15,-1 2-1 0,0 6 0 0,1 2 1 16,-1 4-1-16,0 6 1 0,-1-1-1 16,1 3 1-16,-1 3 0 0,-2-2-2 15,-2 1-2-15,2-1-8 0,-5-5-8 16,2 1-16-16,0-4-18 0,0-2-16 15,1-1-9-15,1-7-113 0,4-5-122 16,1-3-276-16</inkml:trace>
  <inkml:trace contextRef="#ctx0" brushRef="#br0" timeOffset="445159.842">4789 12434 662 0,'-4'-4'165'0,"-2"0"4"0,2 1-96 15,3 2-23-15,2-2-8 0,0-1-9 16,6 2-9-16,2-1-7 0,6 2-3 16,-1 0-2-16,3 1-1 0,-1 1-3 15,3 2-1-15,-1-1-3 0,0 2 0 16,-3 0-3-16,0 1 1 0,1 0-2 15,-4-2 1-15,0 2-1 0,-1 1 1 16,-1-1-2-16,-2 0 1 0,-1-1 0 16,-5 1 0-16,1 3 0 0,-3 1 0 0,-3 0 1 15,-3 2-1-15,0 3 1 0,-3 0 0 16,0 6-1-16,-3-3 1 0,-1 1-1 16,1 2 1-16,-1 1-1 0,-1-2 0 15,0 1 0-15,-4-6 1 0,3 5-1 16,2-1 0-16,1-4 0 0,0-3 0 15,3-2 0-15,0-3 0 0,7 4 0 16,-1-6 0-16,1-4 0 0,2 1-1 16,3 1 1-16,1 0-1 0,1-5 1 15,4 2-1-15,0-3 1 0,3 4 0 0,1-3 1 16,2-1-1-16,-1 0 0 0,-3-1-1 16,5 4-1-16,-2 0-3 0,0-2-3 15,-1 3-4-15,0 0-7 0,0 0-7 16,1 4-9-16,-2-3-10 0,-3-3-7 15,-2-1-16-15,1 3-106 0,-2 0-116 16,2 0-275-16</inkml:trace>
  <inkml:trace contextRef="#ctx0" brushRef="#br0" timeOffset="445446.8017">5233 12367 721 0,'1'-4'165'0,"2"3"0"0,-1 1-107 15,3 0-33-15,1 3-12 0,3 0-7 16,-2 1-11-16,4 2-12 0,-1-1-11 0,2-1-8 16,1-2-18-16,2 0-112 0,-3-2-119 15,1-3-276-15</inkml:trace>
  <inkml:trace contextRef="#ctx0" brushRef="#br0" timeOffset="445594.3379">5476 12243 635 0,'0'3'161'0,"-1"3"0"0,0 5-68 16,-1 0-55-16,2 5-14 0,-3 2-13 15,0 3-21-15,0 3-15 16,1 2-23-16,0-3-114 0,0 4-125 0,4-1-303 16</inkml:trace>
  <inkml:trace contextRef="#ctx0" brushRef="#br0" timeOffset="453229.1263">3374 13422 296 0,'-1'0'80'16,"0"0"1"-16,1 0-24 0,-1 0-34 0,-3-4-20 15,4 4-14-15,0 0-4 0,1 0-2 16,0-2 2-16,1-3 5 0,1 4 8 15,4-1 12-15,-4-4 15 0,2-2 8 16,-1 2 5-16,-1-2 4 0,2 0 1 16,-3-1 0-16,1 1-2 0,-2 1-3 15,0 2-2-15,-1 0 0 0,0 0 1 16,-1 2 2-16,1 2-1 0,-2 1 0 16,-2 1-1-16,-1 2-2 0,-1 3-2 0,-3 5-4 15,-1 4-5-15,-1 2-2 0,0 7-2 16,0 5-4-16,1 2-2 15,0 6-4-15,5 3-3 0,0-2-2 0,2 0-2 16,3 0-1-16,4-2-1 0,2-2 0 16,0-5 0-16,3-4-2 0,3 0-3 15,-1-3-10-15,3-3-12 0,-3-4-16 16,1-1-14-16,3-2-15 0,-2-3-109 16,-3-2-121-16,1-2-270 0</inkml:trace>
  <inkml:trace contextRef="#ctx0" brushRef="#br0" timeOffset="453856.6576">3594 13581 506 0,'0'-11'130'0,"0"4"7"0,-1 0-65 16,2 2-10-16,-1 4-2 0,0-1-5 0,0 4-8 15,-1 2-5-15,1 3-5 0,-2 2-9 16,-1 8-7-16,2 2-8 0,1-1-5 16,0 4-1-16,0 2-2 0,-2-3-2 15,1 0-3-15,1 0-13 0,0-1-14 16,0 4-18-16,1-3 59 0,1 0-191 16,2-2-140-16,-1 2-350 0</inkml:trace>
  <inkml:trace contextRef="#ctx0" brushRef="#br0" timeOffset="457916.7453">3888 13733 533 0,'-7'2'156'15,"2"-2"9"-15,0 0-13 0,0 1-82 16,1-1-13-16,1 3-6 0,1 0-7 0,-2-3-7 16,2-2-8-16,2 2-6 0,0-1-5 15,0 0-4-15,2-1-5 0,-1 4-4 16,2-2-2-16,-1 4-2 0,1-3-1 16,2 2 1-16,0-2-1 0,1-2-1 15,0-1-4-15,1 1-8 0,0-2-15 16,1 2-19-16,-1-3-15 0,2 3-21 15,-1 2-112-15,-1 0-129 0,-1-2-285 16</inkml:trace>
  <inkml:trace contextRef="#ctx0" brushRef="#br0" timeOffset="458795.9769">4067 13594 649 0,'-4'-5'157'0,"2"1"5"16,-2-1-97-16,2 1-22 0,1-2-10 16,2 5-8-16,1-1-8 0,2-2-5 15,2 1-4-15,3 0-2 0,4 2-1 16,0-3-1-16,3 3-2 0,2-2 0 15,2 3 0-15,-1-1-1 0,1 0-1 16,0 1 1-16,0 0-1 0,-2 0-1 0,-3 1 0 16,0 2 1-16,-4 2-1 0,-3-1 0 15,-2 4 0-15,-4-2 1 0,-1 3 1 16,-2 3-1-16,-4 1 2 0,-1-1-1 16,-3 4 1-16,-1-2 0 0,-4 0 0 15,2 2 0-15,-1-2 1 0,0 1 0 16,1-2 0-16,2 1 1 0,1 2 0 15,0-2 0-15,3 1 1 0,0-4 0 0,3 1 0 16,0 0 1-16,2-6-1 0,-2 0 0 16,3-1 0-16,0-3-2 0,1 1 0 15,4 0-2-15,-2-3 0 0,0 2-1 16,5-2 0-16,-2 2 1 0,3-1-1 16,3 0 1-16,-1-1-1 0,2 0-1 15,-1-1-3-15,1 2-5 0,-1-2-5 16,2 2-10-16,-3 0-10 0,0 1-8 15,0 2-10-15,-1-2-10 0,-1 1-47 16,-1 1-57-16,-3 0-99 0,1 2-220 0</inkml:trace>
  <inkml:trace contextRef="#ctx0" brushRef="#br0" timeOffset="459064.8441">4446 13521 734 0,'-3'-1'164'0,"2"-3"1"16,2 1-116-16,1 2-25 0,1-1-13 15,6 4-4-15,-3 0-6 0,3 2-7 16,1-1-14-16,1 1-11 0,2-2-22 0,0 1-112 16,-4-3-127-16,4 0-295 0</inkml:trace>
  <inkml:trace contextRef="#ctx0" brushRef="#br0" timeOffset="459229.4089">4628 13465 717 0,'-1'2'160'0,"-2"0"0"16,3 0-116-16,0 3-22 0,3 3-10 15,-2 4-10-15,4 0-12 0,-1 2-12 16,1 3-13-16,-1 1-16 0,0-1-110 16,-2-1-119-16,-1-2-277 0</inkml:trace>
  <inkml:trace contextRef="#ctx0" brushRef="#br0" timeOffset="459573.5437">4719 13331 661 0,'1'-5'139'0,"5"4"2"0,0 1-118 0,7 1-12 16,2 3-3-16,0 4 0 0,7 6-1 16,2 3 1-16,-1 3 1 0,-1 5 1 15,-1 6 1-15,1 2 0 0,0 3 0 16,-6 1-2-16,-1-1 0 0,-6 0-3 15,1-1-2-15,-2-2-3 0,-4 1-2 16,-4 0-3-16,-4-3-7 0,-4 0-6 16,4 1-8-16,-6-6-12 0,1-4 56 15,0-4-173-15,3-5-119 0,3-5-310 0</inkml:trace>
  <inkml:trace contextRef="#ctx0" brushRef="#br0" timeOffset="460002.5562">5345 13343 655 0,'-11'0'155'0,"0"4"4"0,-3 1-104 15,1 3-18-15,-2 3-6 0,0 3-6 16,2 3-5-16,-1 0-1 0,2 5-2 16,3 4 0-16,1 4 0 0,3 3-2 0,3 0-2 15,4 1-3-15,3 4-5 0,3-2-2 16,2-1-2-16,2-6-4 0,3-1-7 16,1-1-13-16,3-1-16 0,-1-6-21 15,4-3-120-15,0-6-132 0,5 1-314 16</inkml:trace>
  <inkml:trace contextRef="#ctx0" brushRef="#br0" timeOffset="460399.8338">5636 13543 636 0,'1'-3'159'0,"-1"1"7"16,-1 1-91-16,1 1-21 0,1 1-9 16,-1 0-5-16,2 3-7 0,-2 5-6 0,1 7-3 15,1 1-4-15,-1 4-2 0,-1 4-2 16,1 2-3-16,0 3-5 0,-1-2-3 16,3-1-2-16,0 2-3 0,-1-1-7 15,1-1-11-15,1-7-21 0,0-1-17 16,2-2-24-16,1-4-112 0,-1-8-134 15,2-5-297-15</inkml:trace>
  <inkml:trace contextRef="#ctx0" brushRef="#br0" timeOffset="460830.7083">5958 13591 631 0,'0'-2'162'0,"-2"-2"4"0,0 1-80 16,3 6-33-16,2-1-11 0,-2 4-8 15,0 2-11-15,2 3-7 0,-3 6-4 16,4 4-3-16,-4-1-1 0,1 5-2 15,1-1-1-15,-1 3-2 0,-1-4 0 16,4 1-6-16,1-2-8 0,-2 0-12 16,-1-4-13-16,1-1-10 0,1-2-16 15,1-2-16-15,-4-3-98 0,0-7-110 0,1-4-251 16</inkml:trace>
  <inkml:trace contextRef="#ctx0" brushRef="#br0" timeOffset="461022.91">5840 13709 713 0,'-4'0'169'0,"3"0"2"0,1 0-99 15,5 0-35-15,2 0-13 0,2-1-8 16,3 2-7-16,5-1-3 0,-2 0-1 16,2 0-2-16,3 0-3 0,-2-1-10 15,1-1-16-15,0-2-17 0,-2-1-74 16,0 0-59-16,3 0-121 0,-4-3-258 15</inkml:trace>
  <inkml:trace contextRef="#ctx0" brushRef="#br0" timeOffset="461644.5584">6165 13601 646 0,'-1'-7'151'0,"-1"0"3"0,3 1-103 16,2-1-17-16,3 1-4 0,4-1-5 16,2 2-7-16,3 0-4 0,1 1-3 15,4 1-2-15,-1 2-3 0,0 1-1 16,-3 0-2-16,1 1 0 0,-1 2-2 15,-6 2 0-15,-1 0 0 0,-3 2 1 16,-3 1 1-16,-3 1 3 0,-3 5 1 16,-3 1 2-16,-4-1 1 0,-2 0-1 15,-4 2 0-15,2 1-2 0,1-3-2 0,1-3-3 16,3 1-1-16,2-2-1 0,6 2 0 16,5-3-1-16,2 1-2 0,4-2-1 15,-1 1-2-15,3-1-1 0,-1 1-1 16,1-2 0-16,0 0-1 0,-3-4 1 15,3 3 0-15,0-4-2 0,-1 1 2 16,0 0-1-16,-2-1 1 0,1 2 0 16,-4-3 2-16,-2 2 2 0,-2 0 5 15,-5-1 2-15,-2 2 2 0,-3 1 1 0,-5-1 1 16,0 4 0-16,0 1-1 0,1 2-2 16,-2-2-1-16,-1-3-1 0,1 4-4 15,1-1-8-15,3-3-13 0,-1-1-10 16,1-2-21-16,3 2-113 0,3-1-124 15,5-1-290-15</inkml:trace>
  <inkml:trace contextRef="#ctx0" brushRef="#br0" timeOffset="462371.7603">6514 13591 627 0,'-5'-2'162'0,"1"-1"5"0,0 2-80 15,2-2-32-15,0 1-11 0,8 4-8 16,-4-3-11-16,3 0-8 0,-1-1-5 16,4 2-4-16,1 2-2 0,4-2-1 0,1 1 0 15,1 2-2-15,-1-1 0 0,2 2-2 16,-3 0 1-16,1 0-2 0,-3 2 0 16,-1-2 1-16,1 0-1 0,-1 0 0 15,0-1-1-15,-3 1 0 0,1 0 1 16,0-2-1-16,-4 4 1 0,-3-3 0 15,-2 4 1-15,-2 1-1 0,-2 1 2 16,-1 1-1-16,-3 2 1 0,0 3 0 16,2-1 0-16,-2 3 0 0,2-3 0 15,-1 2 1-15,1 0-1 0,3-3 1 16,-4 1-1-16,4-2 0 0,-3-2-1 0,3 1 0 16,-1-1 0-16,2-3-1 0,0-1 1 15,1-1-2-15,1-1 1 0,2 3-1 16,1-4 1-16,-1-1-1 0,2 2 0 15,2-1 0-15,0-2 0 0,0 0 0 16,2-1-1-16,-1-1-2 0,3 0 0 16,-1 1-3-16,3-2-1 0,1 1-4 15,1 1-3-15,1 1-5 0,0 2-3 16,1 1-6-16,-1-1-7 0,-2 0-4 0,-1 1-7 16,2-1-7-16,-1-2 64 0,-2-1-167 15,-2 0-113-15,2-2-297 0</inkml:trace>
  <inkml:trace contextRef="#ctx0" brushRef="#br0" timeOffset="462659.7355">6833 13459 765 0,'-4'-2'173'0,"3"1"1"16,2-1-124-16,1 2-22 16,4 0-9-16,0 0-8 0,3 2-5 0,0-1-3 15,2 1-1-15,3 2-3 0,-1 2-7 16,3-1-17-16,1 1-19 0,2 2-84 15,-3 0-49-15,0 0-120 0,1-2-253 16</inkml:trace>
  <inkml:trace contextRef="#ctx0" brushRef="#br0" timeOffset="462848.7653">7184 13382 767 0,'2'-4'178'0,"-4"1"0"16,2 0-114-16,0 2-31 0,0 3-16 16,-1 3-10-16,-1 6-4 0,2 1-3 15,-1 1-3-15,-1 2-6 0,2 4-11 16,0 2-17-16,2-2-17 0,1-1-125 0,0-1-134 16,3-2-318-16</inkml:trace>
  <inkml:trace contextRef="#ctx0" brushRef="#br0" timeOffset="463210.1459">7313 13280 630 0,'4'-3'142'0,"6"-1"1"16,1 2-101-16,2 4-21 0,3 8-3 15,1 2-1-15,2 5-4 0,0 4-1 16,1 5 0-16,-2 3 1 0,2 6-2 15,0-1 0-15,0 5-2 0,0 5 0 16,-2 0-3-16,0-3-2 0,-5 4-1 16,-3-3-1-16,-4-2-1 0,-4-1-5 15,-5-2-12-15,-8-2-15 0,-5-3-129 16,-8-6-130-16,-8-3-327 0</inkml:trace>
  <inkml:trace contextRef="#ctx0" brushRef="#br0" timeOffset="464290.8985">6051 13014 552 0,'-6'0'131'0,"0"1"4"16,2-2-85-16,-1 2-11 0,3-1-4 15,1 2-5-15,0-2-3 0,-1 0-3 16,1 0-2-16,-1 1-3 0,1 0-2 16,0 2-3-16,1-2-3 0,-2 0-1 15,2 3-3-15,2-1-2 0,-2-1-1 0,1 1-1 16,0 0-2-16,1 1 1 0,1 0-1 16,-2-2-1-16,2-1 0 0,-1 2 1 15,1-2-1-15,0 1 0 0,-2-2 0 16,-1 0 0-16,2 0-1 0,-2 0 0 15,0 1-1-15,0-1-2 0,0-1-2 16,0 1-2-16,-2 0-2 0,2 0-1 16,0-2 0-16,0 1 1 0,-1 1 0 15,-2 0 2-15,0 0 2 0,1-1 2 16,0 2 1-16,0-1 1 0,-1 0 2 16,0 0 3-16,0 0 1 0,1 0 3 0,-2 0 1 15,1-1 2-15,2-1 1 0,-1 2 0 16,1 0-2-16,-1-1-2 0,2 1-2 15,2 0 0-15,1 0 0 0,0 0 2 16,4 0 0-16,-1-1 3 0,4 1 0 16,2-1 1-16,3-1 0 0,0 0-1 15,2 0-2-15,1 1-3 0,3 0-1 0,3-2-1 16,1 2-1-16,2 1-1 0,3-2 0 16,1 0 0-16,5 1-1 0,-1-1 0 15,1 1 1-15,0 2-2 0,-1-2 1 16,3 1 0-16,0 3-1 0,-4-2 1 15,2 0-1-15,-1-1 1 0,4 0-1 16,1 1 1-16,2-2 0 0,3-1 0 16,2-1 0-16,0 2-1 0,2-1 1 15,-3 0 0-15,-5-2 0 0,3 5 0 16,-5-1 1-16,-5 0-1 0,-1 0 0 16,-2-1 0-16,1 1 0 0,0 4 0 0,-1-4 0 15,-1 2 0-15,3 2 0 0,-1-1 0 16,-2-1-1-16,-2 0 1 0,-2-1-1 15,-2 2 0-15,0-3 0 0,-4 0 1 16,-2 0-1-16,-2 1 1 0,-1-2 0 16,-2 1 0-16,-1-2 0 0,-3 1-1 15,0 0 1-15,-2-2-1 0,2 1 1 16,-3 0-1-16,-2 1 1 0,0-2 0 0,0 2 1 16,-1 0 0-16,-2-1 2 0,0 4-1 15,-1-5 1-15,-1 2 0 0,0 1-2 16,-1 0-3-16,1-1-11 0,-2 1-15 15,0-2-14-15,1 1-25 0,-2-2-109 16,3 3-126-16,-4-2-289 0</inkml:trace>
  <inkml:trace contextRef="#ctx0" brushRef="#br0" timeOffset="467126.1701">8006 12907 682 0,'-6'-2'176'0,"-2"1"8"16,3 0-96-16,0 1-24 0,1 0-12 16,4 0-14-16,1 0-13 0,4 0-11 15,3 0-7-15,1 0-5 0,4 0-2 16,4-1-2-16,0-2-10 0,1 2-14 16,3-1-18-16,-2 1-15 0,-3 0-21 15,-1-1-110-15,-3 2-129 0,0 3-280 0</inkml:trace>
  <inkml:trace contextRef="#ctx0" brushRef="#br0" timeOffset="467305.5734">7998 13084 770 0,'-2'0'176'0,"3"4"1"0,-1-4-122 0,3-1-23 16,3 2-12-16,1-2-11 0,1 0-4 15,3-1-2-15,4 1-1 0,0 1-6 16,1-1-20-16,2-2-18 0,-2 6-137 16,2-1-143-16,-5 0-355 0</inkml:trace>
  <inkml:trace contextRef="#ctx0" brushRef="#br0" timeOffset="468356.3416">8761 12981 466 0,'-8'-5'120'0,"1"-3"4"16,1 2-43-16,-1 0-44 0,2 1-9 15,-1 1-3-15,2 0-2 0,2 0-2 16,-1 2 2-16,0-1 2 0,2 2 1 16,1 0 1-16,-3-1 0 0,3 1-3 15,0 0-1-15,0 2-5 0,0-1-4 16,0 0-3-16,2 1 0 0,0 1-1 16,3-1-1-16,1 1 1 0,1 1-1 15,3-2 2-15,3 1-2 0,3-1-2 16,0 0-1-16,4-1-1 0,4 0-1 15,2 0-1-15,6-1 0 0,2 0-1 0,7-1 0 16,6 1-1-16,2-2 1 0,7 1 0 16,1-2 0-16,0-1 2 0,5 0 0 15,3-3 1-15,3 0 0 0,4 0 1 16,1 1-1-16,2 1-1 0,3 1 0 16,2 1-1-16,-1 2 1 0,-1 2-1 15,2 3 0-15,1-2 0 0,-1 2-1 16,1 0 0-16,3-1-1 0,0 0 0 15,-1-2-1-15,1-3 0 0,-3-1 1 0,-2-3-1 16,-2 0 0-16,-5-3-1 0,-4 3 1 16,-9-2-3-16,-9-1-2 0,-8 3-5 15,-7 3-6-15,-10 2-13 0,-10 1-11 16,-6 0-12-16,-9 1-20 0,-3-2-110 16,-9 1-125-16,-5 2-286 0</inkml:trace>
  <inkml:trace contextRef="#ctx0" brushRef="#br0" timeOffset="468907.5044">9581 12276 648 0,'-3'2'139'16,"-3"4"1"-16,-1 3-112 0,-5 6-14 0,-2 4-2 15,-6 4 2-15,-3 5 1 0,-2 2 3 16,-1 0 3-16,4-2 2 0,1-3 2 16,3-3-2-16,8-5-2 0,5-5-5 15,0-3-3-15,5-5-3 0,2-8-3 16,4-6-2-16,3-6 0 0,4-6-1 16,1-5 1-16,6-6 0 0,6-5 0 15,0-4 0-15,2-2 0 0,-4-3 0 16,1 2-1-16,2 1 1 0,-7 3 1 0,-2 7 1 15,-3 8 2-15,-2 11 2 0,-1 8 4 16,-3 10 0-16,-2 8 0 0,3 10-2 16,1 4-1-16,-1 8-2 0,2 2-4 15,0 4-3-15,0 2-2 0,1-2 0 16,0 2 0-16,-1-5-1 0,1-1 0 16,2-2-1-16,1-3 0 0,1-4-3 15,-2-1-4-15,-1-4-8 0,-1-1-8 0,-1-3-15 16,-3-3-14-16,-2-2-11 15,-2-3-16-15,-5-1-107 0,-3-4-119 0,1-6-275 16</inkml:trace>
  <inkml:trace contextRef="#ctx0" brushRef="#br0" timeOffset="469084.961">9484 12468 754 0,'-17'-5'177'0,"5"-2"1"0,6 0-123 15,6 2-20-15,3 0-9 0,6 1-12 16,4 0-8-16,5-1-4 0,6 1-2 16,2 0-1-16,7 0-11 0,2 2-22 15,1 2-24-15,-1 0-121 0,5 1-137 16,-4 4-330-16</inkml:trace>
  <inkml:trace contextRef="#ctx0" brushRef="#br0" timeOffset="470058.0019">9061 13429 530 0,'-3'-7'151'0,"1"0"11"16,1 2-29-16,-1 2-61 0,-1 1-13 15,3 5-7-15,2 4-6 0,-1 3-10 16,2 9-8-16,0 2-9 0,3 3-5 16,-1 7-2-16,0-3-3 0,0 1-3 15,-1 1-2-15,2-6-1 0,-1 0-3 16,-1-3-4-16,1-1-9 0,0-4-13 0,1-3-14 15,6-3-15-15,-1-2-21 0,0-4-115 16,4-7-128-16,1-3-292 0</inkml:trace>
  <inkml:trace contextRef="#ctx0" brushRef="#br0" timeOffset="470279.2457">9362 13573 692 0,'-2'-3'177'15,"-1"2"3"-15,2 0-90 0,0 0-38 16,1-1-14-16,2 1-9 0,1 0-12 16,-1-1-8-16,4 0-4 0,-1 0-2 15,3-1 0-15,2 1-5 0,-1 1-9 16,3 0-21-16,1 1-19 0,2 2-60 0,-5 0-74 15,2 0-130-15,-1 2-272 0</inkml:trace>
  <inkml:trace contextRef="#ctx0" brushRef="#br0" timeOffset="470837.6792">9768 13437 632 0,'-6'-2'157'0,"-1"-2"7"0,1 0-90 16,2 0-17-16,2 0-7 0,1 1-6 16,1 1-8-16,1-1-7 0,4 2-6 15,0-2-5-15,4 1-5 0,2 0-2 16,3 0-2-16,1-1-2 0,3 2-1 16,0-2-2-16,1 0-1 0,0 2-2 15,-1 1 0-15,2-1 0 0,-2 1-1 0,-2 1 0 16,-1 2 0-16,0 1 0 0,-2 1 0 15,-5 1 0-15,-1 2 0 0,-7 0 1 16,-2 3-1-16,-6-2 0 0,-5 4-1 16,-1 3 0-16,-3 0 0 0,-3 1-1 15,-1 4 1-15,1 0-1 0,1 4 0 16,2-4 1-16,1-1 0 0,1-2 1 16,-1 0-1-16,6-1 1 0,1-2 0 15,0-5 0-15,5 0-1 0,2-2 1 16,6 1 0-16,-2-2-1 0,4-3 0 15,1-3 0-15,2-1 1 0,3-1-1 0,3-3-1 16,-2-4-4-16,3 0-5 0,1-1-10 16,0 1-10-16,2 0-11 0,-2 3-12 15,0 1-13-15,-2 3 39 0,-3 2-150 16,0 5-116-16,-1-3-294 0</inkml:trace>
  <inkml:trace contextRef="#ctx0" brushRef="#br0" timeOffset="471079.2345">10212 13352 710 0,'5'-8'162'0,"3"7"0"0,-1-1-93 0,4 2-49 16,2 0-16-16,3 0-9 0,0 2-14 16,-4-1-10-16,4 3-18 0,1-2 37 15,2-4-153-15,-4 0-119 0,1-5-289 16</inkml:trace>
  <inkml:trace contextRef="#ctx0" brushRef="#br0" timeOffset="471223.807">10495 13188 755 0,'-1'0'181'0,"-1"5"2"16,1 3-114-16,1 3-23 0,1 5-15 16,1 1-12-16,-1 5-11 0,1 2-5 15,-1 1-10-15,0 0-17 0,1-1-21 16,-2 0-24-16,0-3-117 0,0 1-137 16,0-1-317-16</inkml:trace>
  <inkml:trace contextRef="#ctx0" brushRef="#br0" timeOffset="473070.2546">11755 12662 574 0,'-1'-19'152'0,"-2"-1"10"15,-1 5-65-15,-1 1-22 0,1 7-8 16,0 0-4-16,0 3-8 0,1 3-10 16,1 6-8-16,0 4-11 0,2 4-8 15,-2 6-8-15,4 2-5 0,0 5-3 16,0 1-2-16,3-1-2 0,-1 0-5 15,1-2-10-15,1-2-11 0,1 0-16 16,-2-3-15-16,2-2-12 0,-1-3-16 0,1-4-104 16,-4 0-117-16,-1-4-265 15</inkml:trace>
  <inkml:trace contextRef="#ctx0" brushRef="#br0" timeOffset="473234.1676">11661 12773 675 0,'-9'0'172'0,"3"-1"5"16,3 1-94-16,2 0-28 0,2 0-9 0,2-1-10 16,5-2-10-16,3 1-11 0,1-1-3 15,6 0-3-15,0-1-4 0,5-2-6 16,7-2-18-16,-1-1-26 0,4-1-26 16,-1 0-117-16,5-5-141 0,-1-1-328 15</inkml:trace>
  <inkml:trace contextRef="#ctx0" brushRef="#br0" timeOffset="473636.3525">12996 12105 681 0,'-2'1'162'0,"0"4"5"16,-1 8-105-16,2 5-16 0,1 7-9 16,1 7-10-16,1 5-8 0,1 1-4 15,1 2-5-15,2-1-4 0,1-5-2 16,1-2-3-16,0-4-3 0,1-2-6 16,2-3-11-16,-2-3-12 0,-1-3-9 15,-2-1-12-15,0-6-15 0,-3-1-107 16,-3-5-115-16,-3-2-265 0</inkml:trace>
  <inkml:trace contextRef="#ctx0" brushRef="#br0" timeOffset="474044.025">12849 12217 572 0,'4'-25'158'16,"7"-1"4"-16,3-2-18 0,4 0-98 15,5 4-16-15,4 2-8 0,4 5-9 16,0 5-4-16,-1 4-4 0,0 6-2 15,4 6-2-15,-4 1 1 0,-3 3-1 0,0 4 0 16,-2 2 0-16,-3 3 0 0,-4 0-1 16,-5 1 0-16,-3 2 0 0,-4-1-1 15,-6-2 1-15,-7 0 0 0,-4-1 0 16,-3 2 0-16,-5-1 1 0,-4-1-1 16,1-2 0-16,3-1 0 0,4 0-1 15,3-2 0-15,5-6 0 0,7-1 0 16,5-1-1-16,5-3 0 0,5 0-2 15,-1 1-3-15,3-1-3 0,-1 4-4 0,3 0-3 16,0 1-7-16,-3 2-2 0,-1-1-1 16,-2 2 1-16,1 0 3 0,-3 0 3 15,-5-2 5-15,0 1 5 0,-4-1 5 16,-1 1 4-16,-2 1 4 0,-4 1 2 16,-3 1 3-16,-4-1 3 0,-6-1 2 15,-7 3 0-15,-2-1-1 0,-4-1-2 16,-1 0-2-16,-1 1-3 0,4 0-6 15,-1 0-8-15,7-2-8 0,2-2-19 16,3-1-111-16,3-1-116 0,4-3-285 16</inkml:trace>
  <inkml:trace contextRef="#ctx0" brushRef="#br0" timeOffset="474429.8443">12469 12760 602 0,'-21'-2'150'0,"5"-1"3"0,1 1-68 15,4-1-44-15,3 2-11 0,4 1-7 16,2 0-6-16,8 1-1 0,6-1 0 15,3 1 1-15,10 1-1 0,5-2 2 16,8-2 0-16,10 2-1 0,4-2-2 16,9-2-6-16,8 1-3 0,5-1-3 15,10 0-1-15,5 3 0 0,0-2 2 0,8 1-1 16,4-1 1-16,-3-1-1 0,2-1 1 16,-1 2-1-16,-4-3-2 0,2 1-1 15,-10-2-1-15,-6 4-1 0,-7 1-2 16,-9 1-4-16,-13-1-4 0,-6 2-7 15,-10-1-8-15,-8 1-9 0,-7-1-10 16,-6-1-9-16,-5 0-11 0,-5-5-105 16,-8 1-111-16,-6-6-266 0</inkml:trace>
  <inkml:trace contextRef="#ctx0" brushRef="#br0" timeOffset="476132.9562">12450 13439 510 0,'3'-19'129'0,"-2"1"6"15,2 0-70-15,-1-3-7 0,-2 4 0 16,1 2 0-16,1 6-3 0,-1 3-3 15,-1 2-8-15,0 4-5 0,2 6-8 16,-1 5-6-16,1 4-10 0,1 4-5 16,-2 4-4-16,0 9 0 0,1 0-2 15,-1 2-2-15,-1-1-1 0,0 1 0 0,2-1-3 16,0-2-6-16,0-6-9 0,3-2-13 16,1-2-15-16,1-3-13 0,2-4-18 15,-2-5-108-15,2-4-120 0,6-4-275 16</inkml:trace>
  <inkml:trace contextRef="#ctx0" brushRef="#br0" timeOffset="476386.573">12822 13334 622 0,'-4'-7'155'16,"-1"2"6"-16,2 0-82 0,1 2-28 16,1 5-10-16,1 2-6 0,-1 2-9 0,1 5-7 15,-2 3-5-15,1 6-6 0,1 2-2 16,-2 7-2-16,2 2-1 0,0 2-5 16,0 1-10-16,0 0-11 0,0-1-13 15,2-1-11-15,-1-3-19 0,1-5-109 16,-1-1-120-16,-1-6-272 0</inkml:trace>
  <inkml:trace contextRef="#ctx0" brushRef="#br0" timeOffset="476578.906">12638 13560 667 0,'-6'-6'171'16,"7"2"2"-16,2-2-67 0,3-1-58 15,7 1-17-15,4 0-10 0,3-1-9 16,4-2-4-16,5-1-3 0,7 0-5 16,4 4-15-16,-1-3-20 0,-1 1-21 0,4 1-122 15,-2 1-137-15,2 3-327 0</inkml:trace>
  <inkml:trace contextRef="#ctx0" brushRef="#br0" timeOffset="477086.0089">13224 13334 758 0,'-4'-8'171'0,"2"-4"1"16,2 3-124-16,3 1-20 0,1 2-10 0,5 3-7 15,3 1-5-15,2 2-2 0,3 4-2 16,0 0 0-16,0-1 0 0,1 5-2 16,-3-3 1-16,-1 1 0 0,-2 0-1 15,-3 1 1-15,-3 1-1 0,0 2 0 16,-5 1 1-16,-2 0 0 0,-5 4-1 15,1-2 0-15,-3 1 0 0,2 0-2 16,1 0-2-16,1-3-3 0,1 1-2 0,4 1-4 16,2-1-2-16,1 0-2 15,3-1-2-15,2 0-1 0,1-1-1 16,2-2 0-16,1-1-1 0,-1-2 2 0,2-2 1 16,-1 0 4-16,-1 0 2 0,-3 0 4 15,-1-1 4-15,-2 0 3 0,1-1 3 16,-5 1 1-16,-4 2 1 0,-3 3 3 15,-4 1 3-15,-5 2 2 0,-4 2 2 16,-4 1 0-16,-1 0 0 0,-1-1 0 16,3 0-4-16,1-3-5 0,2-1-11 15,2-2-12-15,6 2-19 0,4-1-116 0,0-2-123 16,7-4-298-16</inkml:trace>
  <inkml:trace contextRef="#ctx0" brushRef="#br0" timeOffset="477596.4539">13733 13335 733 0,'-14'-5'173'0,"5"0"2"0,0 2-120 15,8-2-19-15,1 4-9 0,6-2-8 0,0 6-9 16,6-6-4-16,2 3-2 0,4 0 1 16,5 0 0-16,1 0-1 0,4 0-1 15,0-4 0-15,5 3-1 0,-4-2-1 16,2-1 0-16,-3 3-1 0,-2 0 1 15,-3 1-1-15,-2 1 0 0,-6 0 0 16,-2 1 0-16,-6 0 1 0,-1 2 0 16,-6 1 0-16,-4 2 0 0,-4 2 0 15,-5 2 0-15,-6 3 0 0,-5 3 1 16,-2 1-2-16,-5 0 1 0,-2 3 0 16,1 3-1-16,1-2 0 0,3-1 1 0,3 0-1 15,2-1 0-15,4-3 0 0,6-2 1 16,4-2 0-16,2-4 0 0,5 1 0 15,3-4 1-15,3-2-1 0,3 1 0 16,3-3 0-16,3-2-1 0,4-2 0 16,1 0-2-16,3-2-4 0,2-2-8 15,1-1-12-15,1 0-13 0,3 1-13 0,-6-1-17 16,3 4-112-16,-2-1-124 0,-1 4-284 16</inkml:trace>
  <inkml:trace contextRef="#ctx0" brushRef="#br0" timeOffset="477836.9742">14301 13135 740 0,'6'-4'171'0,"4"-2"0"16,1 1-82-16,3 1-69 0,1 2-16 16,6 0-8-16,-2 2-10 0,-3-1-15 15,3 1-10-15,-2 0-19 0,0 1-114 0,-3 0-124 16,0-2-286-16</inkml:trace>
  <inkml:trace contextRef="#ctx0" brushRef="#br0" timeOffset="477985.4384">14683 12950 740 0,'-1'2'180'0,"2"5"2"0,-1 2-103 15,0 0-36-15,0 7-14 0,1 4-13 0,-1 2-11 16,3 3-15-16,1 2-25 0,-1 4-26 16,-1 6-122-16,2 6-141 0,-1 2-336 15</inkml:trace>
  <inkml:trace contextRef="#ctx0" brushRef="#br0" timeOffset="479569.6386">1170 14873 641 0,'-1'-14'150'16,"-1"10"2"-16,-1 4-103 0,3 12-13 15,-2 7-7-15,-1 9-6 0,0 10-7 16,-4 9-3-16,-2 5-1 0,-1 5-1 16,-5 3-4-16,1 2-1 0,-2-2-2 15,2-5-2-15,-1-7 0 0,1-6 0 16,2-5-1-16,4-11 0 0,1-8 0 16,3-8-1-16,0-6-2 0,5-8-3 0,3-9-2 15,6-9-3-15,0-10-1 0,3-9-2 16,1-7 1-16,2-6 1 0,-1-9 2 15,0-1 2-15,-1-2 2 0,-3 2 1 16,-1 2 1-16,0 3 0 0,-1 9 2 16,1 9 2-16,-2 10 4 0,-1 8 2 15,1 12 1-15,2 5 3 0,-1 8 2 16,1 6 1-16,1 6 1 0,0 7 1 0,4 4-1 16,-2 6 0-16,1 4-2 0,-1 5-1 15,0 3-4-15,3 1-1 0,2 1-3 16,0 0-2-16,3-2-1 0,-1 2 0 15,1-2-2-15,0-4-4 0,0-2-8 16,-2-5-12-16,-3-3-11 0,-1-5-10 16,-5-5-15-16,0-6 2 0,-5-4-111 15,-3-5-106-15,-7 0-254 0</inkml:trace>
  <inkml:trace contextRef="#ctx0" brushRef="#br0" timeOffset="479745.8121">1137 15257 690 0,'-13'0'170'0,"2"2"1"16,3-1-102-16,5 0-28 0,4-1-15 15,8 3-8-15,2-4-10 0,5 1-6 0,4-3-3 16,5-2-7-16,3-2-12 0,3 1-17 16,3-2 106-16,2 1-239 0,-1-1-148 15,-1 1-391-15</inkml:trace>
  <inkml:trace contextRef="#ctx0" brushRef="#br0" timeOffset="480327.8463">1831 15259 668 0,'-5'-2'164'0,"0"0"3"16,1 0-98-16,4 0-28 0,1 0-14 15,4 2-9-15,2-1-9 0,3 0-6 16,4 0-3-16,5 1-5 0,1 0-9 16,3 0-13-16,1 0-13 0,2 2-16 15,-2-2-111-15,-4 0-122 0,-2 0-278 16</inkml:trace>
  <inkml:trace contextRef="#ctx0" brushRef="#br0" timeOffset="480495.6606">1949 15430 623 0,'1'2'135'0,"5"0"0"16,1-2-98-16,3-3-26 0,5 2-8 16,1-1-3-16,4 0-7 0,0-1-11 0,1 1-117 15,-1-2-113-15,1-3-287 0</inkml:trace>
  <inkml:trace contextRef="#ctx0" brushRef="#br0" timeOffset="482946.2314">2943 15193 416 0,'3'-15'119'0,"-1"-5"6"0,0 0-25 0,1-3-44 16,-3 3-6-16,2 2-2 0,-2 0-3 16,1 3-3-16,-1 4-1 0,0 0-3 15,0 6-4-15,-1 2-7 0,1 2-7 16,0 6-4-16,0 3-6 0,1 4-4 16,-1 6-2-16,0 4-2 0,0 4 1 15,-1 3 0-15,1 0-1 0,1 2 0 0,-2-1 0 16,2-4-1-16,2 2 0 15,-3-6 0-15,3 2-3 0,0-3-8 0,-2-4-11 16,1 0-12-16,1-4-13 0,-1-6-14 16,3 3-83-16,-2-12-28 0,1-6-96 15,1-3-193-15</inkml:trace>
  <inkml:trace contextRef="#ctx0" brushRef="#br0" timeOffset="483176.0749">3214 15229 559 0,'-3'-6'145'0,"6"1"5"16,-6 0-54-16,2 2-51 0,-1 1-12 16,4 0-6-16,1 0-7 0,0 0-6 15,3 0-4-15,1 0-3 0,2 1-1 16,3 1-2-16,0-1 0 0,1-2-4 15,3 1-11-15,-2 0-14 0,2 1-13 0,0 1-61 16,-2-1-62-16,2-2-112 0,-3 1-239 16</inkml:trace>
  <inkml:trace contextRef="#ctx0" brushRef="#br0" timeOffset="483666.6433">3530 15120 655 0,'-8'-8'147'0,"5"-1"1"15,3 1-102-15,1 0-25 0,9 3-9 16,2 0-4-16,3 0-2 0,5 2 0 16,2 2 1-16,6 0 0 0,0 1-1 15,3 2 0-15,-2 1 0 0,2-1-2 16,-1 4-1-16,-3-1-1 0,-4 0 0 16,-2 0-1-16,-6 2-1 0,-4-1 1 15,-2 1-1-15,-2-1 1 0,-4 2 0 0,-3 0-1 16,-3-1 2-16,-1 2-1 15,-3-1 1-15,-2 3 0 0,-5 2-1 0,1 2 0 16,-3 0 0-16,0 4 0 0,-2-1 0 16,0 2-1-16,1-1 1 0,2 0 0 15,0-1 0-15,3-1 2 0,5-1-1 16,1-1 1-16,4-3 0 0,2-2-1 16,2 0 0-16,4-4-1 0,0-2 0 15,6 0-1-15,-1-3 1 0,4-3-1 16,1-1-3-16,1-2-4 0,1-3-9 15,-1-1-11-15,0-3-15 0,-1 0-74 0,0 1-45 16,-3-5-106-16,3 1-222 0</inkml:trace>
  <inkml:trace contextRef="#ctx0" brushRef="#br0" timeOffset="483910.885">4116 15001 694 0,'0'-5'155'16,"2"1"0"-16,3 1-112 0,4 3-20 15,0 2-9-15,1 0-8 0,0 2-7 16,4 0-9-16,-1 3-12 0,2-1-15 0,-1-1-119 15,0 1-124-15,5 0-303 0</inkml:trace>
  <inkml:trace contextRef="#ctx0" brushRef="#br0" timeOffset="484097.7416">4569 14784 691 0,'-1'-2'168'0,"-1"-2"0"0,1 1-72 16,-1 4-66-16,2 5-16 0,3 2-5 16,-1 6-6-16,0 4-7 0,0 3-10 15,3 8-12-15,-1 0-12 0,1 2-17 16,-1-1-114-16,2 1-124 0,0 2-286 16</inkml:trace>
  <inkml:trace contextRef="#ctx0" brushRef="#br0" timeOffset="484517.4503">2873 14886 517 0,'-15'3'128'0,"-1"5"4"15,0 6-65-15,-4 6-30 0,0 4-9 16,1 10-3-16,2 7-6 0,4 5-3 16,5 5-5-16,7 6-1 0,6 7-2 15,7 4-2-15,8-3-5 0,7-1-11 0,5-2-16 16,10-3-118-16,8-15-118 15,12-9-300-15</inkml:trace>
  <inkml:trace contextRef="#ctx0" brushRef="#br0" timeOffset="484873.3785">4764 14594 643 0,'10'-8'134'0,"1"5"1"16,5 3-112-16,4 5-18 0,1 7-4 0,2 6 1 15,2 6-1-15,-2 3 0 0,-2 3 0 16,0 4 0-16,-1 4 0 0,-2 3 0 16,-5-2 0-16,-2 4 0 0,-6 0 0 15,-5 3-1-15,-5 0-2 0,-6-1-1 16,0 0-2-16,-4-1-4 0,-1-1-3 16,-2-1-5-16,3-5-8 0,0-1-22 15,2-4-86-15,1-5-98 0,3-2-236 16</inkml:trace>
  <inkml:trace contextRef="#ctx0" brushRef="#br0" timeOffset="485273.8534">5327 14752 566 0,'-3'-13'143'0,"-3"5"1"0,4 4-79 15,1 6-23-15,2 8-14 0,0 8-8 16,2 5-6-16,1 7-7 0,1 10 0 16,0 3-1-16,-3 1-1 0,-1 5-1 15,1-4-2-15,-2 1-6 0,0-3-9 16,3-4-13-16,1-2-16 0,4-6-109 0,2-9-117 15,6-5-280-15</inkml:trace>
  <inkml:trace contextRef="#ctx0" brushRef="#br0" timeOffset="485505.8604">5584 14746 607 0,'2'-14'142'0,"-1"4"2"15,-1 3-91-15,0 7-22 0,0 4-9 16,0 6-3-16,0 7-4 0,0 8-3 16,0 7 0-16,-1 4 0 0,-1 5-1 15,1 2-3-15,-1 1-1 0,1 2-2 16,1-4-5-16,-2-2-6 0,4-2-10 16,1-5-8-16,1-3-11 0,-1-3-12 15,3-6-111-15,-1-2-114 0,-1-6-269 16</inkml:trace>
  <inkml:trace contextRef="#ctx0" brushRef="#br0" timeOffset="485688.8025">5308 15074 732 0,'-5'-1'154'16,"4"4"1"-16,7 3-124 0,6 3-22 0,7 3-11 15,3 1-8-15,2-1-8 0,7 0-8 16,0-4-6-16,0-6-9 0,1-4-9 16,2-4-101-16,-2-4-102 0,2 1-244 15</inkml:trace>
  <inkml:trace contextRef="#ctx0" brushRef="#br0" timeOffset="486331.5261">6051 14722 547 0,'-16'5'138'0,"-5"3"5"16,-3 5-71-16,-3 5-21 0,-3 8-7 15,1 4-4-15,0 4-2 0,1 5-4 16,6 2-4-16,3 1-2 0,5 2-6 15,9-1-4-15,5-1-6 0,5-3-4 0,10-1-4 16,5-4-9-16,6-5-8 0,6-6-11 16,1-4-13-16,3-6-12 0,2-4-10 15,-3-7-117-15,0-5-117 0,-2-7-279 16</inkml:trace>
  <inkml:trace contextRef="#ctx0" brushRef="#br0" timeOffset="486698.7255">6126 14987 674 0,'-5'-9'152'0,"3"3"0"16,4 0-91-16,3 2-45 0,3 3-11 15,2 1-4-15,3-2-1 0,5 5-1 16,-2 0 0-16,5-1 0 0,0 2 0 15,-1 0 0-15,0-3 1 0,-2 5 0 0,-1-2-1 16,-3-2-2-16,-1 2-4 0,-4 1-2 16,-2 2-1-16,-3-1-2 0,-3 1 1 15,-3 2 1-15,-2 1 3 0,-5 4 3 16,-3 3 2-16,-7 0 2 0,0 2 2 16,-2 1 3-16,-1-1 2 0,-1 1 1 15,4-2 3-15,2-3 1 0,5-4 1 16,4 0-1-16,4-1-1 0,7-2 0 15,3-3-2-15,2 1-1 0,8-4-1 16,4-1-3-16,3-2-5 0,3-1-10 16,2-4-10-16,3 0-11 0,1-2-16 0,0-1-111 15,-3-2-117-15,2 1-275 0</inkml:trace>
  <inkml:trace contextRef="#ctx0" brushRef="#br0" timeOffset="486942.9938">6451 14614 628 0,'14'7'129'0,"-1"1"-2"0,8 8-116 16,2 4-12-16,2 5-1 0,-2 3 0 15,2 6 2-15,0 1 8 0,4 2 11 16,-3-2 9-16,-1 3 3 0,1 1 1 15,-2 0 1-15,-4 2-3 0,-4-1-7 0,-6 2-12 16,-4 0-12-16,-6-2-14 0,-9-1-14 16,-5 1 72-16,-3-3-203 0,-7-5-134 15,2 2-354-15</inkml:trace>
  <inkml:trace contextRef="#ctx0" brushRef="#br0" timeOffset="487609.3333">7112 14705 610 0,'-5'-25'145'0,"3"8"2"16,-1 8-95-16,3 5-19 0,0 9-10 15,3 7-6-15,1 6-4 0,1 8-5 16,0 11 1-16,1 8 2 0,-1 8 2 15,0 4-1-15,-3 6 0 0,1 0 0 16,-2 1-2-16,2 0-3 0,-1 0-1 0,-1 0-3 16,-1-4-1-16,2-5-1 0,-2-2-2 15,-2-4-1-15,2-6-5 0,0-5-5 16,0-7-8-16,2-5-9 0,2-2-15 16,1-7-119-16,1-6-121 0,3-5-299 15</inkml:trace>
  <inkml:trace contextRef="#ctx0" brushRef="#br0" timeOffset="488128.7224">7379 15459 594 0,'-4'-7'146'0,"4"3"2"15,0-1-64-15,3 1-53 0,2-1-12 16,3-1-6-16,2 1-4 0,5 0-4 15,0 0 0-15,5 0 0 0,3 1-1 0,1 0-1 16,1 0 0-16,0 2-1 16,-2 1 0-16,1 0-2 0,-5 2-2 0,-3-1-3 15,-1 1-2-15,-3 3-2 0,-1 3-2 16,-3-1-3-16,-5 2 1 0,-1 1 2 16,-4 3 2-16,-1 3 2 0,-5-1 2 15,-4 2 3-15,-3 1 1 0,-3 0 1 16,-1 1 1-16,-5 2 2 0,-1-1 3 15,1 2 1-15,-1 1 4 0,4-1 2 0,1-3 3 16,2 2 3-16,6-4 0 0,3-3 0 16,2-4-3-16,5 0-2 0,2-1-3 15,2-2-2-15,5-2-4 0,1-1-2 16,4-2-2-16,4-1-1 0,3-4-4 16,2-2-10-16,0 1-12 0,2-3-15 15,2 0-91-15,-3 0-33 0,1 0-108 16,0 0-221-16</inkml:trace>
  <inkml:trace contextRef="#ctx0" brushRef="#br0" timeOffset="488365.5804">7836 15367 696 0,'0'-5'148'0,"1"1"1"0,5 7-123 15,3-1-14-15,1 2-7 0,5 0-1 16,0-3-6-16,0 6-10 0,4-5-12 16,1-2-17-16,-3-1-108 0,0-1-116 15,0-5-281-15</inkml:trace>
  <inkml:trace contextRef="#ctx0" brushRef="#br0" timeOffset="488517.8023">8214 15200 725 0,'-4'1'161'16,"4"4"1"-16,0 2-113 0,0 6-30 15,0 1-18-15,1 7-14 0,1 5-14 16,-1 3-14-16,0 2-121 0,1 2-124 15,1 4-301-15</inkml:trace>
  <inkml:trace contextRef="#ctx0" brushRef="#br0" timeOffset="489224.7139">8359 15653 657 0,'6'-5'147'0,"-2"1"0"16,5 0-100-16,-2 4-29 0,4 1-12 0,1-1-9 15,1 2-9-15,0-2-10 0,-1 1-15 16,0 2-110-16,-2-2-115 0,-1-2-276 16</inkml:trace>
  <inkml:trace contextRef="#ctx0" brushRef="#br0" timeOffset="489415.8886">8397 15796 763 0,'-1'-2'172'0,"1"0"0"0,5-1-117 15,3 0-29-15,2 2-16 0,1-1-11 16,2-2-12-16,2 0-13 0,1 0-16 15,0 0 12-15,-2 0-143 0,-1-3-128 16,-1 2-310-16</inkml:trace>
  <inkml:trace contextRef="#ctx0" brushRef="#br0" timeOffset="493067.9891">8777 15652 481 0,'6'-17'130'0,"-4"-3"7"16,0 1-48-16,1 2-22 0,-1 2-4 0,0 2 0 16,-2 2-3-16,0 1-3 0,-1 4-4 15,1 1-7-15,-1 2-8 0,1 4-10 16,-2 6-10-16,2 5-6 0,-1 5-6 15,1 6-4-15,0 6-1 0,0 5-1 16,0 2-5-16,1 0-11 0,1 2-27 16,2 2-30-16,-2-2-120 0,2 2-146 15,-3 2-342-15</inkml:trace>
  <inkml:trace contextRef="#ctx0" brushRef="#br0" timeOffset="495339.9914">9231 14958 609 0,'-8'-6'162'0,"-1"0"10"0,3 0-76 0,0 2-25 16,1-1-11-16,2 1-11 0,3 0-12 15,3 0-12-15,2 1-11 0,3 1-8 16,4-2-4-16,2 0-2 0,1 0-7 16,5 1-19-16,-1 1-18 0,-2-1-20 15,2 2-122-15,-2-1-140 0,1 4-323 16</inkml:trace>
  <inkml:trace contextRef="#ctx0" brushRef="#br0" timeOffset="495530.7501">9272 15080 703 0,'-3'-3'166'16,"5"-1"0"-16,-1-1-77 0,8 0-63 16,0 1-17-16,2-3-11 0,4 3-10 0,0-1-15 15,1 0-15-15,1 1-124 0,1 0-130 16,3 5-317-16</inkml:trace>
  <inkml:trace contextRef="#ctx0" brushRef="#br0" timeOffset="502382.6053">9885 15026 698 0,'-9'-4'181'0,"1"3"8"16,0 1-102-16,2 0-19 0,2 0-13 16,2 0-13-16,2 1-14 0,2 0-12 15,0-1-8-15,3 2-5 0,1-2-2 16,3 1-1-16,1-1-3 0,5 0-11 16,2-1-21-16,1-2-24 0,3 3 57 15,-2-1-195-15,6 1-152 0,0 2-367 16</inkml:trace>
  <inkml:trace contextRef="#ctx0" brushRef="#br0" timeOffset="502674.7474">10495 14641 745 0,'0'-12'173'16,"-3"4"0"-16,2 3-120 0,-1 2-20 15,2 3-12-15,2 4-9 0,-1 7-6 16,2 0-4-16,-1 5 1 0,2 6-5 15,-2 3-14-15,1 5-19 0,-1 3-23 16,1-2-117-16,0 2-134 0,0 5-316 0</inkml:trace>
  <inkml:trace contextRef="#ctx0" brushRef="#br0" timeOffset="503145.9186">10386 15149 736 0,'-11'-7'182'0,"3"1"4"16,2 1-95-16,0 2-39 0,4-1-15 16,2 1-11-16,2 2-9 0,7-2-4 15,1 0-3-15,5-1-3 0,3-2-2 16,7 1-1-16,3-1 1 0,7-1-2 16,1 1-4-16,0 0-8 0,3 1-10 15,1-1-15-15,-2 2-14 0,-2-2-15 16,-5 4-21-16,-3-1-110 0,-3 2-125 15,-4 4-283-15</inkml:trace>
  <inkml:trace contextRef="#ctx0" brushRef="#br0" timeOffset="503433.0381">10553 15289 621 0,'-8'4'138'0,"-1"2"4"0,2 2-104 0,1 1-8 15,2 4 0-15,0 3 2 0,0-2 4 16,0 2 1-16,1-2 0 0,2-1-2 16,0-1-3-16,1-1-5 0,1-4-6 15,3 1-7-15,0-3-5 0,4 1-3 16,1-1-2-16,1-1-3 0,6 0 1 15,1-2-3-15,3 0-5 0,-1-2-10 16,1-2-16-16,-1 1-18 0,4-2-20 0,-5 2-115 16,1 0-131-16,-1 0-299 0</inkml:trace>
  <inkml:trace contextRef="#ctx0" brushRef="#br0" timeOffset="503605.0681">10798 15296 762 0,'-6'6'184'0,"2"2"1"0,1 2-109 16,3 6-33-16,0 2-16 0,3 4-11 15,0 3-9-15,-2 1-10 0,3 2-14 16,-3 2-24-16,3 0-24 0,-3 0-121 16,-1 2-142-16,0 2-331 0</inkml:trace>
  <inkml:trace contextRef="#ctx0" brushRef="#br0" timeOffset="504623.5743">1000 16629 535 0,'-8'-12'120'0,"2"1"3"16,-2-1-88-16,3 0-7 0,1 3-2 15,1-1 0-15,0 2 4 0,0 0 2 16,0 3 2-16,2-1 1 0,0 4-3 15,0 1-5-15,1 3-6 0,1 5-4 16,0 4-6-16,1 6-5 0,0 7-4 16,1 7-1-16,-2 6 1 0,1 5-1 0,-1 1 0 15,1 3 0-15,1 1-1 16,-2 0-3-16,2-6-6 0,-1 0-8 0,-1-4-10 16,2-4-10-16,1-5-15 0,0-5-5 15,-2-7-103-15,3-5-106 0,-1-1-251 16</inkml:trace>
  <inkml:trace contextRef="#ctx0" brushRef="#br0" timeOffset="505109.7095">889 16817 550 0,'-5'-27'130'16,"7"-2"3"-16,0 0-78 0,6-1-21 15,6 3-8-15,8 1-3 0,3 2-2 16,6 6-4-16,1 2-2 0,4 6-2 16,1 2-2-16,-2 4-3 0,1 3-3 0,-8 3-1 15,-3 4-1-15,-5 0-1 0,-5 3 0 16,-4 2-1-16,-6 2 0 0,-3 3 0 16,-5-2 0-16,-4 4 1 0,-3 2 0 15,-4 2 1-15,-4-1-1 0,-2 0 0 16,-2 2 0-16,-2 0 0 0,2-4-1 15,2-2 0-15,3-4-1 0,7 0 1 16,4-5-1-16,3-1-1 0,7-2 1 16,2-3 0-16,4 2 0 0,5 0 0 15,1 0 0-15,6 0 1 0,0 1-1 0,1 1-1 16,-2-1 0-16,-1 1-2 0,-1 2 0 16,0 1 0-16,-4 0-1 0,-1 2 0 15,-3-1 1-15,0 1 0 0,-4-1 0 16,0 3 1-16,-4-3 2 0,-6 1 2 15,-2 0 2-15,-6 3 2 0,-3 2 3 16,-1 1 4-16,-8 0 4 0,3 5 1 16,-4-1-2-16,-1-2-1 0,2 0-2 15,0-4-2-15,3-3-3 0,2-3-5 16,4-2-11-16,3-5-13 0,6-2-14 0,7-3-17 16,4-7-117-16,4-4-128 0,11-2-299 15</inkml:trace>
  <inkml:trace contextRef="#ctx0" brushRef="#br0" timeOffset="505288.9319">1521 16990 703 0,'-3'-7'167'0,"0"1"-1"0,3-2-92 15,3 0-42-15,3 3-19 0,6 1-17 16,0-1-19-16,6 5-11 0,2 1-17 15,-1 4-104-15,-1 0-11 0,3 2-101 16,-5 2-187-16</inkml:trace>
  <inkml:trace contextRef="#ctx0" brushRef="#br0" timeOffset="505429.7376">1586 17178 713 0,'2'-1'153'15,"1"-1"-1"-15,6 2-120 0,4-1-28 16,4 1-21-16,3 0-22 0,2-1-113 16,0 1-121-16,2 2-299 0</inkml:trace>
  <inkml:trace contextRef="#ctx0" brushRef="#br0" timeOffset="506754.3809">2512 16996 370 0,'2'-19'86'15,"-2"4"1"-15,3-3-39 0,-3 2-31 0,0 1 2 16,2-1 6-16,-2 3 7 0,1 0 7 16,-1 1 7-16,-1-1 3 0,2 1 3 15,-1 2-1-15,0 2-2 0,0-1-3 16,-1 1-5-16,-1 3-2 0,2 1-5 15,0 1-8-15,-1 2-6 0,-1 2-5 16,2 3-4-16,-2 5-4 0,0 2-3 16,-3 5-2-16,1 3-1 0,-3 5 1 15,0 3-1-15,2 0 1 0,1 2-2 0,3 0-3 16,0-2-8-16,2 0-10 0,2-4-9 16,2-2-8-16,0-1-9 0,3-5-12 15,1 1 61-15,0-6-166 0,1-3-111 16,3-2-299-16</inkml:trace>
  <inkml:trace contextRef="#ctx0" brushRef="#br0" timeOffset="507120.8191">2891 16833 553 0,'-2'-5'139'16,"2"0"7"-16,-1-1-67 0,1 4-28 15,-1 0-14-15,2 2-8 0,-1 6-5 16,1-1-4-16,-1 4-7 0,3 5-4 16,-1 6-2-16,1 5 1 0,-2 2-1 15,2 3 0-15,2 4-4 0,-2 2-6 0,0-2-11 16,1-3-10-16,-1-2-10 0,-1-2-13 16,-1-2 38-16,-1-7-153 0,-2-3-114 15,2-1-286-15</inkml:trace>
  <inkml:trace contextRef="#ctx0" brushRef="#br0" timeOffset="507284.4944">2813 17041 726 0,'-5'-7'164'0,"2"2"-1"0,2 0-122 16,3 3-18-16,5 2-7 0,4 0-8 15,3 0-5-15,1 2-2 0,6-2-3 16,2 4-10-16,2-2-15 0,6 1-23 15,-3-3-114-15,5-1-127 0,-2-2-307 16</inkml:trace>
  <inkml:trace contextRef="#ctx0" brushRef="#br0" timeOffset="508095.5565">3321 16854 551 0,'-5'-3'125'0,"-2"-1"3"0,3 2-90 16,0-1-10-16,0 1-4 0,1 0-1 16,3 0 1-16,-3-1 0 0,2 0 2 15,-1 2 0-15,-2-1 1 0,3-2-1 16,0 1-2-16,1 0-1 0,0 2-3 0,0-2-2 16,0 1-3-16,-1 1-2 0,1-1-2 15,1 1-2-15,-2 0-2 0,2-1-1 16,-1 2-1-16,0 0 1 0,1-1 0 15,0 0 1-15,-1-1-1 0,-1 1 0 16,1 1 0-16,0 0-1 0,-1-1-2 16,1 1 0-16,-1 0-2 0,1 2-1 15,0-2 0-15,1 0 0 0,-1 0 0 0,0 0 0 16,1-1 0-16,1 1-1 16,0-3 1-16,1 3 1 0,0-1-1 0,-5-3 0 15,5 3 1-15,0 1-1 0,3-1 0 16,-1 1 1-16,3-2-1 0,0 0 0 15,7 3 0-15,-3-2 0 0,4-3 0 16,1 4 1-16,-2-3-1 0,3 2 0 16,-2 0 0-16,2-1 0 0,-5 2 0 15,0 4 0-15,-2-3 0 0,-1 3-1 0,-3 0-1 16,-3 3 1-16,-4-1 0 16,-5 2 0-16,-4 0 1 0,-3 1-1 0,-2 3 2 15,-3 2-1-15,0 1 1 0,-1 3 0 16,3-2-1-16,0 1 0 0,6 0 0 15,3-3-1-15,3-1-2 0,5 0-2 16,4 0-4-16,1-4-4 0,4 3-5 16,1-3-3-16,2 2-3 0,0-2-4 15,2 0 0-15,-1 1-3 0,2 1 2 16,0-1 1-16,0 1 3 0,-2-1 2 0,1 1 4 16,-3-2 4-16,-2-3 3 0,-4 1 4 15,1-1 4-15,-8 1 5 0,-2-2 5 16,-6 2 6-16,-3-1 4 0,-4 0 4 15,-2-1 4-15,-4 1 0 0,0 0-1 16,2 0-3-16,0-1-3 0,1-1-5 16,3 1-2-16,1-1-7 0,3-1-7 15,4-2-10-15,1-1-12 0,1 0-14 16,5 0-7-16,2 2-113 0,4-4-116 0,4 2-269 16</inkml:trace>
  <inkml:trace contextRef="#ctx0" brushRef="#br0" timeOffset="508725.8971">3712 16938 655 0,'-11'-8'154'0,"2"-1"4"0,1-1-98 16,4 1-22-16,2 3-10 0,1-2-7 15,4 3-4-15,3-2-4 0,1 2-3 16,5 1-3-16,4 0-2 0,0 1-1 15,3 2 0-15,1 0-1 0,-1 0-1 16,0 1-1-16,-1 1-1 0,-2 0 1 16,-1 0-1-16,-2 2 1 0,-1 1-1 15,-2 1 0-15,1 0-1 0,-4-1 1 16,2 2 0-16,-4-1-1 0,-1 0 0 16,-1-1 1-16,-3 1-1 0,0 0 2 0,-3 3-1 15,0 1 0-15,-3 3 1 0,-1 3 1 16,-2 0 0-16,-2 2 0 0,1 4 0 15,-3-1 0-15,-2-1 1 0,2 1-1 16,-1-2 0-16,0 2 0 0,-2-2 0 16,3-2-1-16,0-1 1 0,3 0 0 15,-1-2 0-15,3-1 0 0,5-3 0 16,0-1 0-16,0-3-1 0,4 0 0 0,2-2 0 16,0 1-1-16,5-2 1 0,-1 2-1 15,1-3 1-15,2 1-1 0,3-1 1 16,0-1-1-16,1-1 1 0,-1-2-1 15,2 1 1-15,1-1-2 0,-1-1 0 16,-2 0-3-16,1 1-3 0,-3 1-1 16,3 1-4-16,-4 1-4 0,-1 0-6 15,-1 1-7-15,-1 0-6 0,-2 3-6 0,0 0-10 16,-1 0-77-16,-2 0-30 16,0-2-95-16,2 6-202 0</inkml:trace>
  <inkml:trace contextRef="#ctx0" brushRef="#br0" timeOffset="509002.504">4160 16820 758 0,'-7'-10'169'0,"1"0"0"15,4 4-119-15,2 3-29 0,4 3-12 16,3 2-4-16,1-1-4 0,3 4-3 16,3 0-8-16,5 3-12 0,-1-1-14 0,2 1-21 15,-1-1-112-15,3-3-126 0,0 1-295 16</inkml:trace>
  <inkml:trace contextRef="#ctx0" brushRef="#br0" timeOffset="509165.7269">4477 16651 764 0,'-1'2'165'0,"0"3"1"0,-2 4-124 0,1 7-25 16,1 2-14-16,1 4-10 0,0 7-13 15,0 0-14-15,1 5-54 0,1-4-78 16,1-3-120-16,-1 3-269 0</inkml:trace>
  <inkml:trace contextRef="#ctx0" brushRef="#br0" timeOffset="509705.6915">2519 16444 673 0,'-11'5'159'16,"-5"3"3"-16,0 6-108 0,-5 7-18 15,-6 8-8-15,2 7-8 0,0 10-7 16,3 6-5-16,1 7-3 0,6 8-1 16,8 6-1-16,5 3-7 0,4-2-20 15,9 1-23-15,8-6-120 0,12-2-132 16,9-13-324-16</inkml:trace>
  <inkml:trace contextRef="#ctx0" brushRef="#br0" timeOffset="510217.5809">4608 16355 630 0,'11'6'130'0,"6"9"1"15,2 10-116-15,4 6-12 0,5 9 0 16,-1 7 0-16,0 7 2 0,-4 0 0 15,-2-3 5-15,-6 0 6 0,-2-2 6 16,-6 2 3-16,-4-1 1 0,-8-6-2 16,-4 2-1-16,-3-3-7 0,-1 0-13 15,-3-1-18-15,-1-4-17 0,1-3 65 16,2-1-192-16,1-6-130 0,1-5-338 16</inkml:trace>
  <inkml:trace contextRef="#ctx0" brushRef="#br0" timeOffset="510720.5732">5308 16570 574 0,'3'-13'149'0,"-5"3"7"16,1 2-77-16,1 3-23 0,0 6-16 15,1 4-7-15,4 8-8 0,-3 7-7 16,2 7-8-16,-1 9-2 0,-2 4-1 16,2 6 0-16,-3 4-2 0,0 1-6 15,3 1-12-15,3-4-16 0,4-5-17 16,3-3-122-16,1-8-129 0,8-8-315 16</inkml:trace>
  <inkml:trace contextRef="#ctx0" brushRef="#br0" timeOffset="510907.8344">5589 16581 735 0,'-5'5'160'0,"2"8"0"0,0 7-123 16,2 7-21-16,0 6-9 0,-1 5-1 0,0 4-3 15,2 3-1-15,0 1-2 0,-1-2-5 16,2-2-8-16,1-4-11 0,1-5-17 15,1-4-121-15,1-9-125 0,1-1-306 16</inkml:trace>
  <inkml:trace contextRef="#ctx0" brushRef="#br0" timeOffset="511082.9451">5329 16871 815 0,'-11'-4'179'0,"7"-3"0"0,6 5-133 0,9 2-25 16,4 0-13-16,7-1-9 0,5-1-13 16,2 2-13-16,4-1-13 0,1 1-17 15,0-1-122-15,-2-1-133 0,2 1-305 16</inkml:trace>
  <inkml:trace contextRef="#ctx0" brushRef="#br0" timeOffset="511317.878">6121 16557 684 0,'-23'2'158'0,"1"4"3"0,-1 6-104 16,-3 5-23-16,-3 5-5 0,-1 4-1 15,0 3 0-15,3 2-2 0,3 5-1 16,5-1-2-16,5 2-3 0,10-1-6 15,8-1-4-15,7-1-5 0,7 2-8 16,3-6-16-16,6-3-16 0,2-3-17 16,4-7-21-16,-2-6-114 0,-1-8-132 15,0-8-294-15</inkml:trace>
  <inkml:trace contextRef="#ctx0" brushRef="#br0" timeOffset="511707.3303">6236 16787 758 0,'-15'-10'169'0,"5"1"1"0,5 3-126 16,1 3-22-16,4 3-8 0,4 0-4 15,-1 1-6-15,4 1-2 0,5 0-1 16,1 0 0-16,3 2 0 0,1-4 1 15,2 3-2-15,-1 0-3 0,4-2-8 16,-4 3-8-16,-2 0-6 0,-1 0-5 16,-2 1-4-16,-2-1-1 0,-5 2 2 15,-3 1 5-15,-3 1 6 0,-4 1 6 16,-3 0 6-16,-3 1 3 0,-2 1 4 16,-3 1 7-16,0-1 6 0,2 2 7 0,-2-1 7 15,2 3 4-15,3-2 5 0,0 0-1 16,5-3-2-16,1-1-6 0,2 0-4 15,4-2-6-15,3-2-5 0,1 2-4 16,5-2-2-16,2 2-2 0,2-4-5 16,3 0-9-16,-1-6-13 0,4 2-11 15,2-3-19-15,1-4-113 0,-1-3-123 16,3-4-286-16</inkml:trace>
  <inkml:trace contextRef="#ctx0" brushRef="#br0" timeOffset="511940.5108">6488 16441 720 0,'2'-3'157'16,"0"1"0"-16,7 7-104 0,4 7-42 0,1 5-11 16,5 5-1-16,-1 3 1 0,0 5 0 15,3 5 6-15,-2-2 8 0,-3 1 4 16,3-3 4-16,-2 7 0 0,-3-1 1 15,0 4-1-15,-6 3-6 0,-1 1-9 16,-7 1-9-16,-5 4-17 0,-5-2-19 16,-4-1-19-16,-3-3-123 0,-3-6-135 15,6-2-320-15</inkml:trace>
  <inkml:trace contextRef="#ctx0" brushRef="#br0" timeOffset="512551.2684">7082 16411 463 0,'0'-30'135'0,"-1"4"11"16,1 5-27-16,-1 7-39 0,1 4-9 16,0 5-11-16,0 5-9 0,-1 5-8 15,1 8-7-15,1 11-8 0,-1 10-8 16,1 9-3-16,-1 7-1 0,-1 10-1 16,0 4-2-16,0 1-4 0,-1 1-2 0,2-1-2 15,0-1-2-15,0 0-2 0,2-7 0 16,-1 0-3-16,0-5-2 15,1-4-7-15,0-6-12 0,1-7-17 0,-2-7-16 16,2-3-8-16,0-7-126 0,5-5-132 16,0-8-304-16</inkml:trace>
  <inkml:trace contextRef="#ctx0" brushRef="#br0" timeOffset="513522.2991">7415 16935 604 0,'-7'-3'161'16,"0"-1"7"-16,2 2-62 0,1 0-44 15,2 1-14-15,0 0-13 0,1 1-9 16,2 0-9-16,2 0-9 0,2 2-4 0,3 0-3 15,4 2 0-15,2 1-1 0,5-1 1 16,1 1-1-16,4 0 1 0,0-1-1 16,-1 0-1-16,-1-1-1 0,-2-1-1 15,-2 1-1-15,-5 1-1 0,-1-1-2 16,-5 0 0-16,-1 3 0 0,-3-1 1 16,-3 3 0-16,-3 1 2 0,-3 0 1 15,0 3 2-15,-4 1 0 0,-5 1 1 16,0 1 0-16,-5-1 1 0,-1 0 0 15,-3 2 0-15,2 0 2 0,0-2 1 0,3 0 1 16,1 1 0-16,4-3 2 0,5-2-1 16,1 0-1-16,5-3 0 0,0 0-1 15,3-2-2-15,3 0 0 0,0 0-1 16,4-1 0-16,3 3-1 0,2-2 1 16,3 1 0-16,6 0-3 0,-1-2-4 15,4-2-10-15,-2-2-10 0,2-1-14 16,-1-3-13-16,0-1 74 0,-6 0-197 15,0-3-130-15,3 2-330 0</inkml:trace>
  <inkml:trace contextRef="#ctx0" brushRef="#br0" timeOffset="513801.4285">7814 16872 787 0,'-7'-6'173'15,"7"2"1"-15,2 0-128 0,3 3-24 16,3-1-14-16,6 2-6 0,-2 0-11 0,5 2-12 15,-1 1-14-15,1 0-16 0,0 1-122 16,-2-1-133-16,1-3-310 0</inkml:trace>
  <inkml:trace contextRef="#ctx0" brushRef="#br0" timeOffset="513997.5416">8210 16658 715 0,'-8'-3'173'0,"5"2"1"15,0 2-82-15,-3 6-57 0,5 5-18 16,0 3-9-16,-1 4-7 0,0 3-8 16,-1 4-12-16,2 1-13 0,1 1-15 15,-1-1-127-15,1-1-134 0,2 1-319 0</inkml:trace>
  <inkml:trace contextRef="#ctx0" brushRef="#br0" timeOffset="514495.4278">8375 17101 800 0,'-4'-5'177'0,"1"-1"0"0,3 5-125 15,3 1-29-15,1 0-19 0,1 3-10 16,3-1-12-16,3-3-11 0,-1 4-11 16,-1-5-14-16,3 2-31 0,-2-1-89 15,0-2-113-15,-1 5-252 0</inkml:trace>
  <inkml:trace contextRef="#ctx0" brushRef="#br0" timeOffset="514677.7181">8328 17279 706 0,'1'2'154'0,"4"2"0"16,2-4-108-16,1 3-33 0,2-2-10 15,2 0-5-15,2 1-9 0,1-2-10 16,-1 1-20-16,-1-1-113 0,0 0-122 16,-1 1-294-16</inkml:trace>
  <inkml:trace contextRef="#ctx0" brushRef="#br0" timeOffset="547864.4562">8735 17171 604 0,'-5'-3'145'15,"0"-1"8"-15,-1 0-92 0,3 2-9 16,0 1-3-16,0 0-4 0,1 1-3 15,0 0-8-15,2 0-7 0,0 0-7 16,2 0-5-16,-2 0-6 0,2 0-3 0,4 1-3 16,-1-1-2-16,2 1 0 0,2 1 0 15,0-2-2-15,1 1-9 0,2-1-14 16,-2 1-18-16,1-1-16 0,-1 2-123 16,-1-2-137-16,-1 1-315 0</inkml:trace>
  <inkml:trace contextRef="#ctx0" brushRef="#br0" timeOffset="548687.7316">9211 16765 575 0,'-1'-9'142'0,"-1"-2"5"0,1 5-84 16,-1-1-13-16,1 2-10 0,0 3-10 16,1 4-7-16,0 2-7 0,-1 5-5 15,0-1-5-15,-1 4-4 0,2 5-1 16,2 0 0-16,0 1-5 0,2 3-8 15,0 0-13-15,4 4-13 0,-1 0-88 16,0-5-33-16,-1 3-105 0,2 0-214 16</inkml:trace>
  <inkml:trace contextRef="#ctx0" brushRef="#br0" timeOffset="548917.502">9079 17115 592 0,'-9'-4'147'0,"0"2"5"16,1-1-64-16,1 2-45 0,5 0-9 15,1 1-5-15,3-2-1 0,5 2-1 16,2-1-3-16,4 1-2 0,6-1-3 16,5-1-3-16,4 2-1 0,1-1-4 15,2-2-4-15,3-1-3 0,-2 2-4 16,-3-2-7-16,-3-1-12 0,-2 1-12 15,-1 0-15-15,-3 3-18 0,-2 2-116 0,-2 0-129 16,-3 3-292-16</inkml:trace>
  <inkml:trace contextRef="#ctx0" brushRef="#br0" timeOffset="549523.7921">9199 17352 658 0,'-1'-5'152'0,"0"-2"1"0,2 2-106 15,3-2-17-15,2 2-11 0,3-2-9 16,3 4-3-16,-2 0-4 0,5-1-1 15,-2 0-2-15,2 5 1 0,-1-2 0 16,-1 5-1-16,-1-1 0 0,-2-1 1 16,-3 3-1-16,-2 2 1 0,-4 2-1 15,-2 2 1-15,-3-2 0 0,-1 3 0 0,-1 1 1 16,-4 1-1-16,2-1 1 0,1 0 0 16,-2 0-1-16,5 2 0 0,-1-1 0 15,2 0-1-15,5-2 1 0,2 0-2 16,2 1 1-16,3-4-2 0,0 0 0 15,1-2-2-15,0-2 0 0,1 0 0 16,-2-1 0-16,0-3 0 0,-2 3 1 16,-1-1 0-16,-2-2 2 0,-1 2 0 15,0-2 2-15,-3-1 5 0,0 3 3 0,-4-1 5 16,-2 2 3-16,1 1 2 0,-5 2 2 16,0 0-2-16,-1 4-3 0,-1-2-5 15,1 1-3-15,-3-1-4 0,3 0-10 16,0-1-19-16,1 2-19 0,-1-2-130 15,3 4-137-15,0 1-339 0</inkml:trace>
  <inkml:trace contextRef="#ctx0" brushRef="#br0" timeOffset="551808.8354">9935 16858 801 0,'-12'-3'199'0,"8"2"5"0,-4 1-120 16,6 0-22-16,0 0-19 0,2-3-15 16,2 5-12-16,0-5-8 0,2 2-5 15,3-1-2-15,2 0-1 0,1-1-1 16,2 2-4-16,1 0-8 0,2 2-14 15,-2-1-19-15,1 2-21 0,0 1-20 16,-2 0-119-16,-3-1-138 0,0 1-308 16</inkml:trace>
  <inkml:trace contextRef="#ctx0" brushRef="#br0" timeOffset="553089.688">9963 17015 534 0,'-6'1'146'0,"-1"-2"10"0,0 1-51 16,1 0-30-16,1 0-11 0,2-2-7 15,1 2-9-15,2-2-11 0,5-1-10 16,1-1-9-16,5-1-8 0,2 1-5 16,4 0-3-16,4-1-1 0,4 0-13 15,2 1-25-15,2 0-28 0,1 1-119 16,1-7-141-16,1 5-336 0</inkml:trace>
  <inkml:trace contextRef="#ctx0" brushRef="#br0" timeOffset="556644.4709">10628 16321 601 0,'-3'-4'152'0,"-1"1"9"0,-1-1-85 16,4 3-11-16,-1 0-8 0,2-2-8 16,2 1-7-16,1-1-8 0,5-1-10 15,3 0-9-15,2 0-6 0,6-1-3 16,4-2-1-16,2 5-5 0,1-2-7 16,2 3-14-16,-2-1-14 0,-1 1-13 15,-4 2-14-15,-4 2-16 0,-2 0-105 0,-6-2-117 16,0 0-261-16</inkml:trace>
  <inkml:trace contextRef="#ctx0" brushRef="#br0" timeOffset="557056.517">10633 16323 536 0,'-14'-1'138'0,"4"1"3"15,0 0-46-15,1 3-55 0,2-1-10 16,0 2-2-16,2 4-3 0,1 1-2 15,2 2 1-15,0 3 0 0,1 0 0 16,-1 2-2-16,2 1-2 0,0 0-3 16,-1-2-3-16,2-2-4 0,-1-2-2 15,2-3-3-15,-2-3-2 0,1 1-1 16,1-5 0-16,2-1-1 0,1-1 1 16,2-3-1-16,5-3 0 0,1-1 1 0,3-1 0 15,2 0-1-15,2 0 1 16,1 0-1-16,1 4 0 0,1 3-1 15,2 2 1-15,-2 3-1 0,-1 2-1 0,-1 3 0 16,-2 0 0-16,-2 2-2 0,-1 2-1 16,-3 0 0-16,-2 1 0 0,-4 1 0 15,-1-1 1-15,-5 2 0 0,-2-1 2 16,-5 0 0-16,0 1 2 0,-4-1 0 16,-6-1 3-16,-1 2 3 0,-4-2 3 0,-2-3 3 15,-5-1 1-15,0-1 0 0,0-1-1 16,1-6-2-16,4-2-5 0,5-3-10 15,3-4-16-15,5-3-18 0,5 1-17 16,5-1-21-16,2 0-113 0,4 2-130 16,3 6-289-16</inkml:trace>
  <inkml:trace contextRef="#ctx0" brushRef="#br0" timeOffset="557388.401">10401 16859 592 0,'-12'-4'147'0,"2"0"9"0,1 2-80 0,1 0-18 16,2 0-9-16,5 0-6 0,1 1-5 15,4 1-5-15,4-1-5 0,5 1-4 16,5-1-6-16,4-1-1 0,6 2 0 16,7-1-3-16,7-2-4 0,3-2-4 15,4 0-3-15,7-2-1 0,-1-2-1 16,3 1-1-16,-5-1-1 0,3 0-5 16,-4 1-11-16,-4 2-14 0,-2 0-10 15,-6 4-13-15,-2-3-11 0,0 2-16 0,-8 3-103 16,-6 0-112-16,-9 1-259 15</inkml:trace>
  <inkml:trace contextRef="#ctx0" brushRef="#br0" timeOffset="557706.8013">10678 17073 655 0,'-4'-2'150'16,"1"-1"2"-16,1 8-105 0,2 1-14 15,0 0-5-15,0-1-3 0,0 7-3 16,0 1 1-16,2 3 1 0,-2 0 0 16,-2 1-1-16,1-2-3 0,2 5-2 0,-2-4-2 15,2 1-3-15,-1-4-3 0,3 0-2 16,-1-3-3-16,4-1 0 0,1 0-1 15,4-2-2-15,2-3 1 0,4-2-2 16,3-2 1-16,2-2-3 0,0 1-6 16,5-5-11-16,-2 0-17 0,0-2-16 15,0-1-22-15,-1-2-115 0,-5 4-133 16,3-4-297-16</inkml:trace>
  <inkml:trace contextRef="#ctx0" brushRef="#br0" timeOffset="557876.8274">11055 17038 695 0,'-3'5'180'0,"3"1"5"0,-1 3-61 15,-1 4-69-15,4 5-21 0,-4 4-10 16,2 4-6-16,-1 5-7 0,1 4-6 16,-2 0-3-16,2 2-11 0,2-2-23 0,-1 3-25 15,4 0-134-15,-1-3-149 0,5 4-363 16</inkml:trace>
  <inkml:trace contextRef="#ctx0" brushRef="#br0" timeOffset="569181.5256">14922 12530 717 0,'-12'-5'193'15,"0"-1"7"-15,2-1-90 0,1 3-31 16,4 2-14-16,1-1-17 0,2 2-16 0,2-1-13 16,3 2-7-16,2 0-6 0,3-1-4 15,4 1-1-15,2 1-2 0,1-2-3 16,1 1-7-16,0-1-10 0,3-1-18 15,-2 2-23-15,-1 0-15 0,1 0-23 16,1 2-108-16,-6-1-130 0,-6 3-284 16</inkml:trace>
  <inkml:trace contextRef="#ctx0" brushRef="#br0" timeOffset="569377.5255">14868 12737 771 0,'-4'1'182'0,"4"-2"2"16,3 0-114-16,3-1-31 0,7 2-14 16,1 0-12-16,0-5-6 0,4-1-8 15,-2-1-16-15,3 2-25 0,2 1-25 16,-2 0-118-16,-4-3-140 0,0 3-328 0</inkml:trace>
  <inkml:trace contextRef="#ctx0" brushRef="#br0" timeOffset="570611.2659">15694 12571 530 0,'-3'-5'141'0,"-3"0"11"15,2 1-52-15,-1 0-23 0,2 1-6 0,1 2-2 16,-1-2-4-16,0 2-8 0,3 1-9 15,0-1-12-15,1 2-10 0,4-1-9 16,2 1-7-16,4-1-5 0,2 0-3 16,1 0 1-16,4 0-2 0,1-1-2 15,1 0-6-15,0-1-15 0,0 1-24 16,1 0-21-16,0-1 53 0,-3 2-187 16,1-4-150-16,-1 4-349 0</inkml:trace>
  <inkml:trace contextRef="#ctx0" brushRef="#br0" timeOffset="570930.9168">16299 12174 625 0,'-1'-19'149'0,"0"4"5"16,1 3-97-16,0 4-16 0,0 3-8 0,3 8-8 15,0 0-7-15,-2 7-6 0,4 3-5 16,-3 5-3-16,2 4-2 0,-1 4-9 15,0 2-11-15,0 1-9 0,0-1-16 16,1-2-3-16,-2-1-115 0,1-1-118 16,4-2-266-16</inkml:trace>
  <inkml:trace contextRef="#ctx0" brushRef="#br0" timeOffset="571361.8815">16166 12642 610 0,'-15'1'161'0,"-1"0"9"0,-1-2-67 15,6 1-35-15,2 0-10 0,4-1-10 16,2 1-10-16,6-2-7 0,3 1-8 15,6 0-6-15,5-2-4 0,4 0-4 16,5-1-1-16,4-1-1 0,1-1-2 16,3 0-2-16,2 0-2 0,-1 1-2 15,2-2-6-15,-3 2-7 0,0 0-11 16,0 1-15-16,-3 0-15 0,-4 0-13 16,-3 4-14-16,-5 0-107 0,-3 0-121 15,-7 1-271-15</inkml:trace>
  <inkml:trace contextRef="#ctx0" brushRef="#br0" timeOffset="571667.19">16192 12894 507 0,'-12'2'144'0,"5"0"4"15,-3-1 0-15,2 2-99 0,1 2-11 16,0 0-3-16,1 3-3 0,-1 2-3 16,-1 2-1-16,0 2-2 0,1 1-2 15,0-2-3-15,1 0-2 0,0 1-1 16,4-1-3-16,1-1-3 0,2 2-2 16,2-3-3-16,3-1-2 0,3 0-1 15,4-3-1-15,1-1-2 0,5-2 0 0,-1-6-4 16,3 2-7-16,3 0-15 0,1 0-14 15,-1-4-16-15,0-2-17 0,-4-1-117 16,2 1-130-16,-3-5-292 0</inkml:trace>
  <inkml:trace contextRef="#ctx0" brushRef="#br0" timeOffset="571847.1771">16424 12921 657 0,'-6'1'164'0,"0"1"2"0,0-1-80 15,4 4-43-15,0 4-15 0,1 2-9 16,2 2-7-16,1 1-5 0,0 6-3 16,1 0 0-16,0 2-2 0,-1 0-5 15,0 1-13-15,2 5-17 0,-3 1-22 16,2-3-116-16,3-3-130 0,-2 1-311 16</inkml:trace>
  <inkml:trace contextRef="#ctx0" brushRef="#br0" timeOffset="572392.8559">17867 12206 559 0,'-10'-32'138'0,"-2"-2"7"0,0 2-75 16,3 6-17-16,1 4-7 0,3 8-6 15,1 3-6-15,1 7-6 0,3 7-6 16,0 6-6-16,3 5-7 0,0 5-4 0,2 4-5 16,2 5-4-16,0 3-6 15,2 0-10-15,1 2-9 0,0-3-15 16,-1 0 14-16,0-4-136 0,-4-2-119 0,6-2-291 15</inkml:trace>
  <inkml:trace contextRef="#ctx0" brushRef="#br0" timeOffset="572799.5336">17436 12482 551 0,'-15'3'135'0,"1"-1"6"0,2 1-67 16,0 0-29-16,2 0-7 0,1 0-3 16,4 0-2-16,1-2-3 0,2 0-2 15,0 1-4-15,2-2-4 0,0 1-3 16,1 2-1-16,0-1 0 0,4 1-1 0,-1 1 0 15,5-2 2-15,1 2 1 0,5-1 1 16,6-3-1-16,4-1-1 0,6-2-2 16,5-1-3-16,8-1-2 0,5-2-3 15,4 1-3-15,6-1-1 0,1 1-1 16,4 0-2-16,1 1 1 0,3 1-1 16,-2 0 1-16,1 0-1 0,1 3 0 0,-2 0 0 15,-5 0 0-15,-3-1-2 0,-7 1-1 16,-5 1-4-16,-9 0-6 0,-7 0-8 15,-10 0-13-15,-4 0-12 0,-5 3-14 16,-8-2-18-16,-6 0-111 0,-4-1-128 16,-1-1-289-16</inkml:trace>
  <inkml:trace contextRef="#ctx0" brushRef="#br0" timeOffset="573374.1558">17383 13074 526 0,'-2'-12'138'16,"1"0"10"-16,-2 1-59 0,2 2-16 0,-2 2-5 15,2 1-6-15,0 4-5 0,0 1-5 16,-4-6-10-16,4 10-10 0,-1-2-10 15,1 5-7-15,1 4-6 0,0 4-3 16,-2 2-3-16,4 9 0 0,-4 0-1 16,1 2 1-16,-5-5-2 0,6 3 0 15,0 1-1-15,0-1-1 0,1-3-4 16,1-2-8-16,-1-2-10 0,4 0-14 16,-1-7-15-16,1-5-13 0,2 1 58 15,-1-8-181-15,3-6-130 0,3-3-324 16</inkml:trace>
  <inkml:trace contextRef="#ctx0" brushRef="#br0" timeOffset="573664.7032">17568 13147 697 0,'-2'-2'172'0,"0"-1"6"0,1 0-105 15,-2 1-18-15,3 2-8 0,3 1-8 16,-3 0-9-16,3 1-7 0,2 2-5 16,-1-2-4-16,2 1-4 0,1-1-2 15,3 1-3-15,-1-2-2 0,2 1-2 16,-1-1-7-16,1 0-11 0,-1-1-19 0,-1 0-21 15,0-1-24-15,1 1-116 0,-1-4-138 16,-3-1-308-16</inkml:trace>
  <inkml:trace contextRef="#ctx0" brushRef="#br0" timeOffset="574248.687">17871 13053 704 0,'-4'-3'172'0,"0"1"2"16,3-1-104-16,2-1-24 0,1 2-12 15,2-2-9-15,3 1-8 0,1-1-6 16,2 2 0-16,2-2-1 0,1 1-2 16,2 1 0-16,0 0-2 0,2 2-2 15,-1-1-1-15,1 0-1 0,0 2-1 16,-1 0 0-16,0 1-1 0,-5 0 1 0,1 1-1 15,-1 2-1-15,-4 0 0 0,-4 3-2 16,-2 0-1-16,-2 2-1 0,-2-1-2 16,-4 3-2-16,-2 3-1 0,-3 0 1 15,-3 2 0-15,-2 2 0 0,-1 0 2 16,-1 5 2-16,-2-2 1 0,3 0 1 16,-1 0 2-16,-1-2 0 0,3 1 1 15,1-4 0-15,2-2 2 0,3-1 0 16,2-3 1-16,0-2 0 0,6-2 0 15,1 0 0-15,4-4-1 0,0 0 0 0,3 0 0 16,1-2-1-16,4 0 0 0,1 1 0 16,1-4 0-16,4 1 0 0,1-2-1 15,0 1-2-15,2-1-2 0,-1 1-7 16,0-2-8-16,1 2-8 0,-1 2-10 16,-4 4-9-16,0 0-10 0,-1 1 72 15,-1 2-183-15,-2 1-120 0,-1 2-319 0</inkml:trace>
  <inkml:trace contextRef="#ctx0" brushRef="#br0" timeOffset="574493.75">18231 13028 751 0,'2'-4'166'15,"2"3"1"-15,1-2-119 0,3 2-28 16,4 0-11-16,2 1-10 0,3 0-14 16,0 2-14-16,1-2-20 0,0 2-118 15,0-1-128-15,1-2-309 0</inkml:trace>
  <inkml:trace contextRef="#ctx0" brushRef="#br0" timeOffset="574642.0183">18550 12860 767 0,'-3'6'177'0,"0"2"2"16,-1 3-123-16,0 2-21 0,2 5-12 15,-1 1-14-15,0 1-17 0,2-2-24 16,1 6-25-16,0-2-122 0,4 0-140 15,1-1-331-15</inkml:trace>
  <inkml:trace contextRef="#ctx0" brushRef="#br0" timeOffset="576213.1716">19283 12334 649 0,'-1'-10'157'0,"0"2"6"0,-2 3-94 15,2 1-22-15,0 3-8 0,-1 6-7 16,2-1-7-16,0 4-6 0,-1 3-6 0,-1 3-4 15,1 3-3-15,1 3-2 0,-1 3-3 16,0 0-4-16,1 2-9 0,0-2-9 16,1 2-11-16,0-1-8 0,0-1-14 15,-1 0-14-15,2-4-104 0,-2-3-111 16,0-4-264-16</inkml:trace>
  <inkml:trace contextRef="#ctx0" brushRef="#br0" timeOffset="576398.9898">19197 12493 662 0,'-5'-8'162'0,"1"1"8"0,0 5-100 15,3-1-19-15,-1 0-8 0,5 2-9 16,3 0-8-16,3-1-9 0,3 1-7 16,3-1-5-16,6 0-1 0,3 0-5 15,8-1-11-15,0 0-22 0,0 2-17 16,4 0-129-16,-3-2-139 0,5 2-337 15</inkml:trace>
  <inkml:trace contextRef="#ctx0" brushRef="#br0" timeOffset="576870.5984">20062 12057 635 0,'10'-9'143'16,"1"1"3"-16,3-1-104 0,5 0-19 15,2-1-5-15,4 2-4 0,-1 0-4 16,-1 3-7-16,-1 0-9 0,-2 2-9 16,-3 3-16-16,0 3-8 0,-7-1-110 15,-4 1-113-15,-2-3-269 0</inkml:trace>
  <inkml:trace contextRef="#ctx0" brushRef="#br0" timeOffset="577253.5944">20039 12048 611 0,'-12'9'136'15,"1"3"4"-15,1 1-98 0,2 2-17 16,1-2-4-16,-1 0-2 0,5 0-2 15,-1 0 0-15,2-3 0 0,4-2-2 0,-1 0 0 16,4-1-1-16,1-3 0 0,5-2-1 16,4 1 0-16,-1-2-3 0,5-2 0 15,0-3-2-15,3 3-1 0,2-2-2 16,1 0-1-16,2 1-2 0,-1 2 1 16,1 4-1-16,-2 3-1 0,-1 0 0 15,-2 2 0-15,-5 2 0 0,-2 0 0 16,-3 0-1-16,-3-1 0 0,-3-2 0 15,-2 0 0-15,-3 0-1 0,-2-2 0 0,-2 2 1 16,-1 0-1-16,-6 0 1 0,-3-2 0 16,-3 2 1-16,-6 0-1 15,0 1 1-15,-6-1 0 0,3-1-1 0,-2-2 1 16,4 1-1-16,0-2-3 0,7-2-8 16,3-2-12-16,6-3-13 0,2-1-14 15,3 1-45-15,4 1-75 0,1-1-110 16,6 6-237-16</inkml:trace>
  <inkml:trace contextRef="#ctx0" brushRef="#br0" timeOffset="577549.7259">19836 12521 616 0,'-18'3'144'0,"2"-3"7"16,5-1-98-16,4 1-11 0,2 0-6 0,1 0-4 16,4 0-5-16,4 1-4 0,1 2-4 15,5-2-3-15,3 1-2 0,8 1 0 16,6 0 0-16,2-1 0 0,7 0-2 16,2-1-2-16,3-1-2 0,2 0-2 15,3-1-2-15,0-2-1 0,1-1-2 16,-1-1-3-16,0-2-7 0,2 1-9 15,-3-1-10-15,-4 2-12 0,-4 1-12 0,-4 0-14 16,-5 2-111-16,-6 2-119 0,-4-2-274 16</inkml:trace>
  <inkml:trace contextRef="#ctx0" brushRef="#br0" timeOffset="577834.7812">20094 12797 643 0,'-9'5'162'0,"4"-1"5"0,-1-1-58 16,1 2-65-16,1 0-14 0,0 3-6 16,-1 1-3-16,-1 2-4 0,1 2 0 15,-2 1-2-15,0 0-1 0,0 1-1 16,0 1-3-16,6 0-1 0,-1-1-2 15,4-2-2-15,2-1-2 0,3-2-2 0,4-1-1 16,1-3-1-16,3-4-4 0,2-3-6 16,4-2-17-16,0-3-17 0,2-2-14 15,4-1-2-15,-4 1-125 0,1-3-127 16,0 5-288-16</inkml:trace>
  <inkml:trace contextRef="#ctx0" brushRef="#br0" timeOffset="578016.2156">20359 12822 636 0,'-5'5'155'0,"1"3"2"0,1 0-69 15,0 3-54-15,1 4-13 0,1 2-6 16,-1 1-4-16,1 3-4 0,1 1-3 16,0 2-2-16,0-1-6 0,0 2-8 15,1-3-11-15,-1 2-14 0,2-2 26 16,-1-1-151-16,1-3-125 0,-2-3-306 0</inkml:trace>
  <inkml:trace contextRef="#ctx0" brushRef="#br0" timeOffset="579858.158">21894 12269 330 0,'4'11'77'0,"-3"-5"8"0,2-1-43 16,-1-2-6-16,1-4-2 0,0-2 3 0,0-3 3 15,-2-4 3-15,1-3-3 0,1-2-4 16,-2-6-2-16,1-3 0 0,-4-3 1 16,1-2-1-16,-4-2-2 0,-1 1-1 15,0-2 1-15,-1 4 2 0,1 3 2 16,-3 4 1-16,1 4-2 0,1 5-1 15,2 3-5-15,-1 8-5 0,-2 3-6 16,2 6-6-16,1 5-4 0,1 4-4 16,0 7-2-16,1 3-2 0,3 3 0 15,3 4-4-15,0 0-10 0,3 1-17 0,1-2-15 16,2-4-16-16,-1-2-54 0,0-2-71 16,0-4-115-16,-2 1-240 0</inkml:trace>
  <inkml:trace contextRef="#ctx0" brushRef="#br0" timeOffset="580240.4915">21418 12415 557 0,'-1'2'135'0,"1"-2"4"0,-1 0-79 16,2-2-14-16,-1 4-7 0,2-2-2 16,1-2 0-16,0 2-1 0,3 0 0 0,3-1-2 15,1 1-3-15,2-1-3 0,4 1-3 16,4-1-4-16,3 1-3 0,1 0-1 16,7 0 0-16,2 0-3 0,2 0 0 15,3 0-2-15,4 0-2 0,4 0-2 16,2 0-2-16,4 1-2 0,10 0-1 15,4-1 0-15,5-1-1 0,3-2-1 16,5-2 0-16,3-3-1 0,1-2-3 16,-2-1-4-16,-4 0-5 0,-6 0-6 0,-6 2-6 15,-10 1-8-15,-8 2-7 0,-13 3-6 16,-12 3-6-16,-9 1-3 0,-10 4-5 16,-6 2 34-16,-9 2-142 0,-5 0-114 15,-5 2-292-15</inkml:trace>
  <inkml:trace contextRef="#ctx0" brushRef="#br0" timeOffset="581051.552">21715 12913 585 0,'-4'-11'149'0,"0"1"12"0,-3 1-78 15,4 4-9-15,-1 2-8 0,2 3-7 0,-1 2-8 16,3 3-9-16,0 4-10 0,0 4-10 16,2 5-8-16,1 2-5 0,-3 4-2 15,4 4-1-15,-1 0-2 0,0 2-2 16,0 0-2-16,-2-3-7 0,2 3-8 15,0-2-16-15,2-5-20 0,-1 2-17 16,1-7-41-16,2-2-84 0,3-9-123 16,2-9-259-16</inkml:trace>
  <inkml:trace contextRef="#ctx0" brushRef="#br0" timeOffset="581320.1042">22099 12881 640 0,'-3'-4'167'16,"1"0"7"-16,-2 2-74 0,1 5-43 16,0 2-13-16,-1 6-11 0,-3 2-9 15,2 6-9-15,-1 2-5 0,3 5-3 16,-4 1-3-16,2 0-1 0,1 0-2 15,1 1-4-15,3-3-7 0,0 1-11 16,-1-3-15-16,3 0-11 0,1-5-17 16,-1-5-15-16,-1-1-100 0,-1-4-114 15,0-6-253-15</inkml:trace>
  <inkml:trace contextRef="#ctx0" brushRef="#br0" timeOffset="581488.6648">21890 13084 769 0,'-7'-2'178'0,"4"-1"1"0,0 1-127 16,6 2-20-16,2 0-8 0,7-2-9 0,2 0-7 15,6-2-6-15,3 0-6 0,5-1-14 16,5-1-21-16,1 2-26 0,-5 1-115 16,4-1-137-16,-1 2-318 0</inkml:trace>
  <inkml:trace contextRef="#ctx0" brushRef="#br0" timeOffset="582095.7439">22306 13000 528 0,'-7'-2'138'15,"0"0"7"-15,2-2-42 0,2-2-57 16,1 0-11-16,5-1-4 0,0 0-3 15,6-1-4-15,0-1-6 0,2 2-3 16,5 0-2-16,1 4-3 0,1-1-3 16,1 4-2-16,-3 0-1 0,2 2-3 15,-5 2 0-15,-2 0-2 0,-3 3 1 0,-1-1-1 16,-6 1 1-16,2 2 0 0,-6-1 0 16,-2 1 1-16,-2 0-1 0,-2 1 1 15,-3 1 1-15,-1-2-1 0,0 1-1 16,0 2 1-16,2-3-1 0,1 2 0 15,4-3-1-15,3 0-1 0,3-1-2 16,6 0-2-16,1-1-1 0,4 2-3 16,-1-1-1-16,3 1-1 0,2-1-1 0,-2 0-2 15,-1 0-1-15,2-4-1 0,-3 1 1 16,0 0 0-16,-2-1 2 0,-2 0 2 16,-3 0 2-16,2 1 4 0,-6 3 3 15,0 1 2-15,0 1 0 0,-6 4 2 16,2 1 0-16,-4 1 2 0,0 2 3 15,-3-2 4-15,-2 1 3 0,-1-3 3 16,-3-2 0-16,-1-1 0 0,-1-1-1 16,1-4-3-16,2 1-5 0,1-2-8 15,2-2-10-15,2-2-10 0,4-4-12 0,3-2-13 16,-1-3-109-16,7-5-115 0,4-1-271 16</inkml:trace>
  <inkml:trace contextRef="#ctx0" brushRef="#br0" timeOffset="582661.764">22629 13001 538 0,'-13'-5'148'16,"0"-2"10"-16,2 1-26 0,3 0-68 15,3 0-10-15,2 2-7 0,2 0-6 16,2 0-10-16,3 1-7 0,2 1-8 15,3 0-7-15,3 2-4 0,4 0-1 16,1 2 0-16,0 0-2 0,4 4 0 16,0 0 0-16,1 1-1 0,-3-2-1 15,2 1 1-15,-5-2-1 0,3 2 0 16,-5-2 0-16,-3-2-1 0,1 2-1 0,-4-1 0 16,-1 1-2-16,-3 0 0 0,-3 1 0 15,-1 1-1-15,-2 3 1 0,-4 1 1 16,0 1 1-16,-3 1 1 0,-1 1 0 15,-2 2 1-15,0 0 0 0,-1 0 0 16,-3 0 1-16,3 1 0 0,-2 0 0 16,1-2 1-16,1-1 0 0,3-1 1 15,3 0 0-15,2-6 0 0,1 1-1 16,2-2-1-16,4-1 0 0,0 0-2 0,4-2 1 16,-1-3-2-16,4 2 0 0,0-1-2 15,1-1-5-15,2 0-8 0,1-1-7 16,0 1-8-16,1 0-11 0,-1 1-8 15,-1 0-15-15,1 2-106 0,-3 1-113 16,2-2-276-16</inkml:trace>
  <inkml:trace contextRef="#ctx0" brushRef="#br0" timeOffset="582923.057">22997 12882 675 0,'-3'-4'168'0,"3"4"0"15,3-1-56-15,2 1-78 0,5 1-19 16,0 0-9-16,4 2-8 0,2 0-7 15,-1-1-14-15,4 1-12 0,-2 1-22 16,0-2-112-16,-1 1-125 0,3-2-294 16</inkml:trace>
  <inkml:trace contextRef="#ctx0" brushRef="#br0" timeOffset="583077.8564">23290 12796 735 0,'-5'9'169'15,"3"1"2"-15,-2 3-117 0,1 6-23 16,1-1-13-16,0 3-11 0,2 4-16 16,2-1-19-16,-2 0-14 0,2 0-125 15,0-4-4-15,3 3-109 0,2-4-207 0</inkml:trace>
  <inkml:trace contextRef="#ctx0" brushRef="#br0" timeOffset="586579.8506">22721 12425 453 0,'-5'-2'111'16,"1"2"6"-16,-2-1-63 0,4 1-15 16,0 1-4-16,-1-1-3 0,1-1-3 0,1 1-3 15,0 0-5-15,1-1-4 16,1-1-3-16,0 1-2 0,5-2-1 15,2 0 0-15,3-1-1 0,3-2 1 0,0 1-1 16,4 1 1-16,0-1-2 0,2 0-1 16,0-2-2-16,-1 2-1 0,2 1-2 15,1 0-1-15,-2 0 0 0,1 4-1 16,0 0 0-16,0 2-1 0,-1-1 1 16,-1 0-1-16,-2 1 1 0,1-1-1 15,-4-1 0-15,1-1 0 0,-2 1 1 0,-2-2-1 16,-1 2 0-16,-4-1-1 15,0 1 1-15,-3-1 0 0,0 1-1 0,-3-2 0 16,0 1-2-16,-2 0-3 0,1-1-7 16,-1 1-6-16,-2-2-19 0,-1 1-113 15,-3-2-119-15,2 5-290 0</inkml:trace>
  <inkml:trace contextRef="#ctx0" brushRef="#br0" timeOffset="588175.4756">814 10237 671 0,'-20'-26'152'0,"0"13"3"0,3 3-113 16,6 8-18-16,3 6-7 0,1 6-5 15,6 9-4-15,2 9-5 0,5 12-2 16,3 14-1-16,1 12 0 0,3 14 1 16,0 10 0-16,-1 8-1 0,0 8 1 15,-2 5 0-15,-3 1-3 0,-2 3-1 0,-2-2-2 16,-1-4-3-16,-2-5-1 0,-2-9-2 15,1-9-4-15,-1-11-3 0,2-11-9 16,2-13-14-16,1-13-107 0,4-15-113 16,1-14-279-16</inkml:trace>
  <inkml:trace contextRef="#ctx0" brushRef="#br0" timeOffset="589458.23">719 10449 581 0,'-10'-18'126'16,"1"-3"-1"-16,4 0-92 0,1 1-24 15,2 2-6-15,4-2-1 0,1 1-1 0,1 3 0 16,4 1-1-16,-1 1 0 15,3 1 0-15,2 2 0 0,1 3-2 0,1 3 0 16,1 1-2-16,2 1 0 0,1 4-1 16,0 2 0-16,1 2 0 0,0 2 2 15,2 1 1-15,3 2 3 0,4 0 1 16,1 4 1-16,2-3 3 0,5 0 0 16,2-2 1-16,2 0-1 0,1-2 0 15,-1-1 0-15,1-2-2 0,6 0 0 16,4-1-2-16,4 0 0 0,4 0 0 0,3 0-1 15,1-1 0-15,0 2 0 0,-6 1-1 16,-1 1 1-16,0 0 0 0,-1 1-1 16,1-1 1-16,5-1 1 0,0 1 1 15,2-2 0-15,-1-2 1 0,-1 0 1 16,0-1 1-16,2-1-1 0,2-1 1 16,3-2-1-16,0-1 0 0,1-1-1 15,0 0 0-15,-1-2 0 0,-1 2 0 16,-2 1 0-16,0-1 0 0,1 2-1 0,4 2 1 15,-1-1 0-15,-1 1-1 0,0 0 1 16,-3 1-1-16,0 1 0 0,-1-2 0 16,2-2 0-16,1 1-1 0,1-1 0 15,0 2 0-15,0-3-1 0,0-1 0 16,-1 1 0-16,3-2-1 0,2 2 1 16,1 1-1-16,-1-4 0 0,2 2 0 15,-4-2 0-15,0 1 0 0,-2 2 1 0,0 0-1 16,3 1 0-16,-2 2 1 15,2 1-1-15,-4 0 0 0,-1-1 0 0,-1 1 0 16,-2 0 0-16,0 0 0 0,1 1 0 16,1 2 0-16,1 1 0 0,0-2 1 15,-2-2-1-15,-1 1 1 0,-2-2-1 16,1 2 1-16,0-2 0 0,6 2 0 16,-2-1-1-16,0 0 1 0,-1-2 0 15,-2-2 0-15,1 1 0 0,-1 1 0 16,-4-2 0-16,8 4 1 0,-1 0 0 0,4 1-1 15,-4 0 1-15,1-1-1 0,2 2 1 16,-1 0-1-16,2 0 1 0,1-1-1 16,2 2 0-16,3-3 1 0,-2-2-1 15,-2-2 0-15,3 0 0 0,1-1 0 16,-1 0 0-16,2-2-1 0,0 2 1 16,3 1 0-16,0 0-1 0,-2-1 1 15,1 1-1-15,-4 2 0 0,3-1 1 16,-1 3-1-16,-4 0 0 0,-3 0 0 0,2 1 0 15,-2 1 0-15,2-1 0 0,-1 1 0 16,0 1 0-16,0 0 0 0,-1-2 0 16,-3 0 0-16,3 1 0 0,-4-1 0 15,2 3 0-15,2 1 0 0,-2 2 0 16,-2-1 0-16,-3 2 0 0,-2 0 0 16,-5 1 1-16,-1-1-1 0,-2-2 0 15,3 1 0-15,0-1 0 0,3 2 0 16,-1-1 0-16,-2-2 0 0,-3 0 0 0,-2 0 0 15,0-2 0-15,-1-2 1 0,-1-1-1 16,1-1 0-16,-1 0 0 0,1-1 1 16,-1 0-1-16,-7-1 0 0,-4 1 0 15,-4 0 0-15,-4 1-1 0,-3 0 1 16,-3-1 0-16,-5 1 0 0,-1 0 0 16,-2 2 0-16,-1-1 0 0,-3 1-1 15,-2 2 1-15,-1-2 0 0,0 5-1 16,-3-1 1-16,1 3 0 0,-3-1 1 0,0 5-1 15,-1 3 1-15,-2 7 1 0,-1 3-1 16,-1 7 1-16,-4 6-1 0,1 5 0 16,-7 6 1-16,1 4-2 0,0 2 1 15,0 3 0-15,-1 6-1 0,4 2 1 16,0 3-1-16,5 2 1 0,-3-2-1 16,3 3 1-16,0-4-1 0,2-5 1 15,0-6-1-15,3-3 0 0,0-2 1 16,1-4-1-16,1-3 0 0,1 1 1 0,-5-3-1 15,2 0 0-15,-1-3 0 0,1-2 0 16,-3-1-2-16,-3-5-3 0,3-3-6 16,0 0-5-16,-3-6-7 0,1-2-15 15,1-4-44-15,-5-4-70 0,2-3-105 16,-1-6-234-16</inkml:trace>
  <inkml:trace contextRef="#ctx0" brushRef="#br0" timeOffset="591175.787">978 11890 497 0,'-26'7'111'0,"0"-1"2"0,5 0-87 0,0-3-9 16,2 0-3-16,3 0-3 0,0-3-3 15,2-2-4-15,0 0-2 0,2-1 0 16,0-2-1-16,2 2-1 0,-1-2 0 16,3 2 1-16,2 0-1 0,0 0 2 15,1 2 0-15,2 1 0 0,3-2 0 16,0 2 0-16,3 0 1 0,2 2 0 0,3-1 0 15,1 2 0-15,6-1 2 0,0 1 0 16,6-1 1-16,1 2 1 0,3-2 1 16,3 0 1-16,0-2-1 0,6 0 0 15,4-1 0-15,1-3-1 0,2-1-1 16,1-2-1-16,0-1-1 0,1 1-1 16,-3-1 0-16,5 1-2 0,-1 2 1 15,5 2 0-15,4 2 0 0,4 1 0 16,1 1 1-16,1 1-1 0,-4-2 1 15,0 0 0-15,-2 1-1 0,0 0 0 0,-1-1 0 16,4 0 0-16,4-1 1 0,2 1-1 16,2-1 0-16,-2-2 0 0,-3-1 0 15,-1 3-1-15,1-2 0 0,-2 2-1 16,-1-2 1-16,5 5-1 0,1 0 1 16,-1-1 1-16,2 2 3 0,-5 0 2 15,-1-1 1-15,1 1 1 0,-2-3 0 0,5 0 0 16,-1-3-1-16,5 1-2 0,3-2-3 15,-1-3 0-15,-3-1-1 0,2 1-1 16,-3-3 0-16,5 4-1 0,-1-3 1 16,-1 1-1-16,2 0 1 0,-3 2-1 15,0-2 1-15,-4 1-1 0,1 1 0 16,-6-1 1-16,3-1-1 0,0 3 0 16,3 1 0-16,-1 2 0 0,-1-1 1 15,-3-1-1-15,-4 3 1 0,1 1-1 16,-3-2 1-16,0 2 0 0,1 0-1 15,3 2 1-15,1-1 0 0,0 0-1 0,-1-1 1 16,-4-1 0-16,0 0 0 0,-3 1-1 16,-2 0 0-16,-2 1 0 0,2 0 1 15,-1 1-1-15,3 3 0 0,1 1 0 16,-3 0 0-16,-1 0 0 0,0-1 0 16,-5 2 0-16,1-1 0 0,-1 0 0 15,-3-1 0-15,4 0 0 0,0-1 1 0,2 1-1 16,5 0 0-16,1 2 1 0,-1 0-1 15,1-2 0-15,-1-1 1 0,-1 0 0 16,-3-2-1-16,-2 1 1 0,0-1-1 16,3 0 1-16,-1 0-1 0,3 2 1 15,4 0-1-15,2 0 1 0,1 0-1 16,1-1 0-16,-6-1 1 0,2 1-1 16,0-1 0-16,-1 0 0 0,-1 0 0 15,2 2 1-15,6 2-1 0,2 0 0 16,-2 1 0-16,1-2 0 0,-5-1 1 15,2-2-1-15,-3 1 0 0,1-2 0 0,-2 1 0 16,6-2 0-16,2 1 0 0,2 2 0 16,0-1 1-16,0-2-1 0,-2 0 0 15,-2 0 0-15,0 0 0 0,-1 0 0 16,0 1 1-16,5-1-1 0,0 3 0 16,-1 0 0-16,2-2 0 0,-6-1 0 15,1-1 0-15,-2 1 0 0,-3 0 0 16,4-2 0-16,1 4 0 0,-1-2 0 15,4 1 0-15,-1 0 1 0,-1-1-2 0,-4-1 1 16,-2 2 1-16,1-2-1 0,-2 0 0 16,3 1 0-16,1 0 0 0,2 1 0 15,-1 0 1-15,2-2-1 0,-5 0 1 16,-4-2 0-16,0-2-1 0,-3 0 1 16,-2-1-1-16,0 0 0 0,2 1 1 15,0-2-1-15,4 4 0 0,-4 0 1 16,-1-1-1-16,-4 0 0 0,-2 0-3 15,-4-1-6-15,-5-1-7 0,-4 1-11 0,-3 0-17 16,-5-3-109-16,0 2-117 0,-1 0-278 16</inkml:trace>
  <inkml:trace contextRef="#ctx0" brushRef="#br0" timeOffset="592872.6956">5468 11285 598 0,'-7'12'135'0,"0"0"1"0,4-2-76 15,5-2-49-15,2-3-6 0,4-1-3 16,2-2-1-16,2-2-1 0,0-3 0 15,-2-4 0-15,1-2 1 0,-2-3 3 16,-3 1 3-16,-1-1 1 0,-5-1 0 0,-2-1 1 16,-3 0-1-16,-3 3-3 0,-1 2-5 15,-3-1-7-15,1 4-6 0,0 2-6 16,1 4-6-16,3 3-10 0,-1 0-22 16,4 4-82-16,-1 1-97 0,5 1-230 15</inkml:trace>
  <inkml:trace contextRef="#ctx0" brushRef="#br0" timeOffset="593158.4134">5513 11502 503 0,'-3'1'114'0,"1"1"5"0,0-1-84 15,-1 0-6-15,0 1 2 0,3-1 1 0,-1 0-1 16,1 3-1-16,-2-1-1 0,4-2-3 16,-2 2-1-16,1-3-1 0,0 1-3 15,-1 0-2-15,0-2-1 0,3 0-1 16,-1-2 0-16,-5 2-2 0,4-3-1 16,-1 0-2-16,0-1 0 0,-1 0-3 15,-2 1-3-15,0-2-1 0,3 4-2 16,-4-1-9-16,-2 3-12 0,-2 3-17 15,4 1-20-15,-1 1-117 0,4 0-129 16,-5 2-307-16</inkml:trace>
  <inkml:trace contextRef="#ctx0" brushRef="#br0" timeOffset="596699.7753">23937 12387 729 0,'-7'-3'173'16,"0"2"3"-16,3-3-113 0,3 1-23 15,2-1-11-15,2 0-9 0,1 1-9 16,5-3-5-16,0 0-3 0,6 2 0 15,0-1-4-15,1 1-10 0,0 1-17 16,-1 3-14-16,-2 1-16 0,-1 2 43 16,-7 1-165-16,-4 1-127 0,-1 6-303 0</inkml:trace>
  <inkml:trace contextRef="#ctx0" brushRef="#br0" timeOffset="596881.102">23876 12544 652 0,'-4'6'156'0,"1"-2"4"0,3-3-87 15,2-1-33-15,3 0-10 0,3-1-8 16,1 0-5-16,5-3-6 0,1-1-12 16,3-3-17-16,3 0-19 0,0-3 23 0,-1 2-154 15,-1-3-132-15,-1 2-322 0</inkml:trace>
  <inkml:trace contextRef="#ctx0" brushRef="#br0" timeOffset="597070.0229">24139 12244 625 0,'2'-5'144'0,"1"1"2"15,2 0-88-15,4 3-32 0,2 2-6 16,3 2 0-16,4 3-2 0,0 0-3 16,5 3 0-16,1 3-2 0,4 2-1 15,-4-1-2-15,1 1-3 0,-3 2-2 16,-3-2-1-16,-2 2-1 0,-5-2 0 15,-5 1-2-15,-4 0 0 0,-6 2-5 16,-8 0-7-16,-2 0-10 0,-6 3-8 16,-3 1-14-16,-10 0 73 0,-4-2-193 15,-1-2-126-15,0-3-326 0</inkml:trace>
  <inkml:trace contextRef="#ctx0" brushRef="#br0" timeOffset="598101.1216">14413 15171 590 0,'-10'-5'158'0,"0"2"10"15,-2 1-66-15,4-1-31 0,-1-1-10 16,0 1-7-16,5 2-10 0,1 0-12 15,3 0-10-15,3-2-9 0,3 2-5 16,4-2-4-16,-1 0-3 0,5 1-4 16,3-1-8-16,1 1-12 0,1 2-13 15,-2 0-14-15,2 2-14 0,-4 1-16 16,-4 2-107-16,-4 0-117 0,-5-1-265 0</inkml:trace>
  <inkml:trace contextRef="#ctx0" brushRef="#br0" timeOffset="598286.0256">14332 15293 667 0,'-9'1'152'0,"6"0"1"0,0-1-112 15,6-1-15-15,3 1-9 0,2-4-8 0,5 1-6 16,3 1-2-16,2-5-6 0,1 2-10 16,4-2-13-16,0 1 45 0,-1 2-170 15,-3-3-127-15,-1 0-324 0</inkml:trace>
  <inkml:trace contextRef="#ctx0" brushRef="#br0" timeOffset="598489.8543">14534 14988 558 0,'2'0'121'0,"4"3"1"0,1 2-93 15,4 3-17-15,1 4-5 0,5 1-1 16,-2 2-2-16,5 5 0 0,-3-3 0 15,0 1-1-15,-2-2-1 0,2-3 1 16,-6-1 1-16,0-1 2 0,-4 0 2 16,-4-1 4-16,-3 2 2 0,-4 0 1 15,-4 4 0-15,-2-1-2 0,-3 2-2 0,-2 0-5 16,3 3-7-16,-3-1-9 0,3 4-11 16,1 0 113-16,0-1-233 15,2-1-129-15,2 1-357 0</inkml:trace>
  <inkml:trace contextRef="#ctx0" brushRef="#br0" timeOffset="598995.8922">14790 14936 584 0,'-1'-21'136'0,"-1"4"3"0,2 5-94 16,3 10-10-16,3 8-2 0,0 9-3 15,1 8-1-15,2 7-1 0,-2 9-1 16,1 6-1-16,1 2-3 0,-1 2-5 16,0 0-4-16,1-2-2 0,1-1-2 15,1-9-2-15,-1-3 0 0,0-6-1 16,-1-7 1-16,-1-6 0 0,-1-7 1 0,-1-4 0 16,0-8 0-16,1-8-1 0,1-5 0 15,-1-7-2-15,4-4-1 0,0-6-2 16,2-4-2-16,4 6-1 0,-2 2-1 15,2 6 0-15,0 6-1 0,0 5-2 16,-1 9 0-16,-4 6 1 0,-2 5-1 16,-4 7 2-16,0 7 0 0,-3 5 0 15,-3 4 1-15,2 6 1 0,-2 3-2 0,0-1-3 16,0-2-8-16,3-4-11 0,-1-3-10 16,5-6-12-16,0-6-16 0,3-4-116 15,0-6-125-15,6-5-289 0</inkml:trace>
  <inkml:trace contextRef="#ctx0" brushRef="#br0" timeOffset="599310.5215">15284 15106 594 0,'1'-8'138'0,"1"0"5"16,0 4-94-16,2 2-14 0,-2 3-4 16,3 3-3-16,-1 4-2 0,-1 2-1 15,0 3 0-15,0 4 0 0,-3 3-1 16,1 2-2-16,-1 3-2 0,-2 1-1 0,2 0-3 16,0 3-4-16,0-1-2 0,1 1-2 15,2-3-2-15,1 0-2 0,4-5-2 16,2-2-1-16,2-5 0 0,-1-2-2 15,3-6-6-15,1-2-12 0,1-4-11 16,2-2-13-16,-2-4-15 0,-2-4 13 16,-3-4-134-16,0-6-120 0,-4-2-283 15</inkml:trace>
  <inkml:trace contextRef="#ctx0" brushRef="#br0" timeOffset="599471.8406">15285 15029 701 0,'-6'-3'165'16,"3"3"1"-16,0 0-111 0,5 0-22 16,3 0-11-16,3 0-8 0,5 1-9 15,3 1-10-15,5 2-11 0,0-2-14 0,3 5-18 16,-1-1-118-16,0 2-129 0,-3 4-305 16</inkml:trace>
  <inkml:trace contextRef="#ctx0" brushRef="#br0" timeOffset="599802.7782">15637 15202 604 0,'-5'10'149'16,"2"0"4"-16,2 4-75 0,2 3-36 15,2 2-8-15,2 0-3 0,1 2-5 16,2-1-4-16,-2-5-2 0,5 2-2 16,-1-2-3-16,2-6-2 0,0-5-1 15,1-7-2-15,0-5-1 0,3-5-1 16,-2-6-2-16,-1-5-1 0,-1-1-2 0,1 1 0 16,-1 1-1-16,-3 4-1 0,0 4-1 15,-3 6 0-15,-2 4-1 0,2 4-1 16,-5 5-2-16,1 5-5 0,-1 4-8 15,0 3-10-15,0 4-11 0,0 1-11 16,2 2-15-16,2-1-113 0,-1-4-120 16,4-4-281-16</inkml:trace>
  <inkml:trace contextRef="#ctx0" brushRef="#br0" timeOffset="600181.2354">15963 15017 630 0,'-13'-12'161'16,"4"3"4"-16,4 0-67 0,3 5-57 16,3 1-11-16,2 2-9 0,3 2-9 0,3 3-5 15,3 0-3-15,-1 4 1 0,4 0 1 16,-1 1 0-16,0 3 0 0,2 1 0 15,-2 1-1-15,-2 3-1 0,1 1-1 16,-1-1-1-16,-3 3 0 0,2 0-1 16,-5 1 0-16,0-1 0 0,0 1-1 15,-2-1 1-15,1 3-2 0,-2 0 1 16,1-1-1-16,-1-1-1 0,0-3 1 16,0 0-1-16,-1-1 1 0,-4-1 0 0,1-2 1 15,-6-1 0-15,1-2 0 0,-3-1 0 16,-3 0 1-16,-1-3 0 0,-2 0-2 15,0-1-5-15,0-2-12 0,1-1-15 16,0 0-13-16,2-2-18 0,0-2-109 16,2-2-124-16,3 0-275 0</inkml:trace>
  <inkml:trace contextRef="#ctx0" brushRef="#br0" timeOffset="600854.7582">16372 15200 608 0,'-5'-4'171'0,"0"0"7"15,-2 0-53-15,4 4-56 0,-2-1-16 16,4 1-12-16,1-3-12 0,4 3-14 16,2-1-8-16,4 1-4 0,1-1-7 15,2-2-10-15,3 3-17 0,1 0-18 16,0 1-22-16,-1 2-115 0,-1-1-134 16,0 2-303-16</inkml:trace>
  <inkml:trace contextRef="#ctx0" brushRef="#br0" timeOffset="601060.694">16411 15338 713 0,'0'2'164'0,"-3"-1"2"0,4-4-115 16,2 3-19-16,1 0-12 0,3-1-8 0,3 0-6 15,2 1-3-15,1 1-2 0,2-1-6 16,2 0-12-16,-2 0-16 0,4 3-20 15,-4-2-115-15,-1-1-127 0,-1-4-301 16</inkml:trace>
  <inkml:trace contextRef="#ctx0" brushRef="#br0" timeOffset="601287.5684">16797 15229 699 0,'-7'-4'179'0,"3"0"2"0,1 1-87 16,3 0-44-16,2 2-16 0,2 2-11 0,3-1-10 15,1 0-7-15,1 0-3 0,0 2 0 16,2-2-5-16,1 0-12 0,-1 0-20 15,0 0-22-15,0 0-128 0,-3 0-142 16,4-3-342-16</inkml:trace>
  <inkml:trace contextRef="#ctx0" brushRef="#br0" timeOffset="601598.7357">17213 14796 755 0,'-3'-6'177'0,"0"0"1"0,3 5-118 15,0 2-23-15,2 6-11 0,0 3-9 16,2 5-8-16,-1 4-3 0,1 5 0 16,-1 3 0-16,-1 3-2 0,0 3-4 15,0 1-14-15,-1 2-19 0,2 0-18 16,-1-1-20-16,3-5-113 0,-2-2-133 16,0-2-293-16</inkml:trace>
  <inkml:trace contextRef="#ctx0" brushRef="#br0" timeOffset="602000.64">17071 15430 624 0,'-4'0'163'0,"1"0"8"16,-4-3-88-16,7 3-23 0,2-1-9 15,3 0-9-15,1-2-11 0,4 0-10 16,3 1-8-16,4-2-2 0,2 0-2 16,3 0-2-16,3-1-3 0,1 1-2 15,3 1-1-15,-1-2-4 0,-1 0-7 16,2 2-12-16,-4-1-12 0,-3 3-15 16,-1 0-12-16,-2 1 22 0,-4 2-142 15,-3 2-122-15,-1-1-287 0</inkml:trace>
  <inkml:trace contextRef="#ctx0" brushRef="#br0" timeOffset="602296.8203">17159 15546 645 0,'-12'4'151'0,"1"1"2"15,1-1-97-15,1 4-23 0,4 0-3 16,0 1-4-16,0 1-1 0,4 2-2 16,-2 1 0-16,3 2 0 0,-2-1-1 15,2-1-4-15,2-1-3 0,-1-2-4 16,1-1-2-16,-2-1-3 0,4-1-2 16,1-2-2-16,1 0 0 0,-1-1-1 15,4-1 0-15,3-1 0 0,3-2 0 0,-2 0-2 16,5-1-3-16,0-3-9 0,1 2-11 15,1-1-15-15,-2 0-14 0,-2 2-18 16,1 1-111-16,-1 0-124 0,-6 1-281 16</inkml:trace>
  <inkml:trace contextRef="#ctx0" brushRef="#br0" timeOffset="602545.5296">17367 15533 657 0,'-2'-1'148'0,"-1"-1"3"15,2 5-104-15,1 1-16 0,-2 5-2 16,2 3 0-16,0 5-1 0,2 5-1 16,-2 3-1-16,1 0-4 0,1 2-3 0,1 2-6 15,0 0-4-15,-1-2-3 0,2-1-3 16,-2-1-4-16,3 4-7 0,-2-6-13 15,0-1-17-15,0-1-18 0,0-4-122 16,-2-2-135-16,4-5-316 0</inkml:trace>
  <inkml:trace contextRef="#ctx0" brushRef="#br0" timeOffset="646331.0739">17890 15307 463 0,'-5'1'115'0,"1"-2"7"0,-1-2-60 15,0-2-17-15,0-1-2 0,-1-4 0 16,2 0 1-16,-2-3-1 0,3-4-1 16,1-1-2-16,-1 1-2 0,3-2-4 15,2 1-5-15,-1-2-3 0,1 3-3 16,-1 4 0-16,2 2-1 0,-1 2-2 16,-1 3-3-16,1 8 0 0,-1 5-2 15,0 4-3-15,-1 6-3 0,1 5-3 0,-1 4 0 16,1 3-1-16,1 0-1 15,1 1-2-15,3 1 0 0,1-2-1 0,0-6 0 16,5-2-1-16,0-4 0 0,1-6 0 16,2-6-1-16,-2-8 0 0,2-6-1 15,-2-6-1-15,1-5-1 0,-1-6 0 16,-3 0 0-16,-1-4 0 0,0 0 0 16,-3 3 1-16,1 4 1 0,-3 3 0 15,0 5 3-15,-1 4 0 0,-3 6 0 0,-2 4 1 16,-1 6 0-16,1 4 0 0,0 5 1 15,0 5-2-15,1 2 0 0,2 5 1 16,3 2-2-16,1 2-1 0,1-1-6 16,4-1-15-16,1-1-23 0,2-2-17 15,1-7-23-15,3-3-108 0,1-9-134 16,3-5-286-16</inkml:trace>
  <inkml:trace contextRef="#ctx0" brushRef="#br0" timeOffset="646679.3043">18255 15082 672 0,'0'2'159'0,"-2"-1"6"0,2 5-96 16,2 4-23-16,-2 1-5 0,1 2-6 15,1 3-4-15,0 4 0 0,1 1-3 16,-1-2-4-16,4 1-3 0,-1 2-4 16,2 1-4-16,2 0-3 0,-2-4-3 0,5 0-2 15,0-2-2-15,4-2-1 0,-3-4-2 16,1-5-4-16,0-2-7 0,0-4-11 15,-1-1-14-15,-3-4-19 0,-1-3-10 16,-2-1-15-16,-2-1-112 0,-2 0-125 16,0-4-279-16</inkml:trace>
  <inkml:trace contextRef="#ctx0" brushRef="#br0" timeOffset="646870.5335">18216 15095 803 0,'-8'-6'186'0,"6"-2"1"15,2 1-126-15,7 0-25 0,7 0-14 16,3-1-11-16,7 0-10 0,4 2-15 16,3 1-25-16,2 2-21 0,-2 2-128 15,-2 1-143-15,-1 2-343 0</inkml:trace>
  <inkml:trace contextRef="#ctx0" brushRef="#br0" timeOffset="647181.5601">18485 15193 735 0,'2'9'175'15,"-1"1"4"-15,2 1-115 0,1 1-18 16,2-1-9-16,2-2-9 0,1-1-7 16,1-2-5-16,0-3-4 0,2-2-3 15,3-4-1-15,0-3-2 0,-2-2-1 16,3-2-1-16,-1-5 0 0,-2 2-1 16,-1 0 0-16,-3 3 0 0,-3 2 0 15,1 1 0-15,-4 5 0 0,2 3 0 0,-1 5 0 16,-2 5 0-16,2 1-2 0,-3 3 0 15,2 4-6-15,1 2-10 0,-2 1-20 16,4-1-22-16,0 0-23 0,0-4-117 16,5-3-140-16,0-8-314 0</inkml:trace>
  <inkml:trace contextRef="#ctx0" brushRef="#br0" timeOffset="647646.2102">18819 14996 754 0,'-1'-7'191'0,"2"4"1"0,1-1-68 16,3 1-77-16,6 3-20 0,3 1-12 15,3 2-6-15,1 1-4 0,3 1-2 16,2 2-1-16,-1-1-1 0,0 1 0 16,-3-1-1-16,-1-1 1 0,0 3-1 15,-3-1 0-15,-2 2 0 0,-1 0-1 0,-3 4 1 16,-2 2 0-16,-3 2-1 0,-2-2 0 15,-1 3-1-15,1 2-1 0,-1 1-5 16,1 0 0-16,1 1-2 0,-2 0 0 16,2 2-1-16,2 3-3 0,-1 1 0 15,1-2 0-15,1 1 0 0,-4-2 1 16,1 0 0-16,-4-3 3 0,-4-4 3 16,-3-2 3-16,-4-3 2 0,-2-1 2 0,-3-3-7 15,0-2-12-15,-2-2-14 0,4-3-13 16,-2-2 29-16,2-3-157 0,6-3-130 15,6 0-307-15</inkml:trace>
  <inkml:trace contextRef="#ctx0" brushRef="#br0" timeOffset="648724.7574">19836 14790 745 0,'10'-11'167'0,"3"-1"1"16,8 1-123-16,4 0-22 0,4 2-8 16,4 1-11-16,-1 0-12 0,1 3-14 15,-4 0-10-15,-2 4-12 0,-2-1-18 16,-4 2-106-16,-5 0-114 0,1 0-266 16</inkml:trace>
  <inkml:trace contextRef="#ctx0" brushRef="#br0" timeOffset="649146.9118">19899 14829 708 0,'-12'8'163'0,"2"2"5"0,-1 4-119 0,2 1-9 15,-1 2-2-15,4 1-4 0,0-1-3 16,1 1-6-16,0-2-3 0,2-3-3 15,2 0-4-15,1-2-3 0,0-2-3 16,1-3-2-16,1-1-2 0,2-2-2 16,3-3-1-16,2 0 0 0,4-5-1 15,3 1 1-15,2-4-1 0,3 2 0 16,1-2 0-16,2 1 0 0,-3 1 0 16,-1 0 1-16,-2 4-1 0,-1 2 0 15,-1 2 0-15,-3 1 0 0,-1 1 0 16,1 3 0-16,-1 0 0 0,0 1 0 15,-2 0-1-15,1 1 0 0,-3 0 0 0,1 2 1 16,-3-1-2-16,-2 1 1 0,0 0 0 16,-3 1-1-16,-1 3 1 0,-2-2-1 15,-5 0 1-15,-2-2 1 0,-4 1 0 16,-3-3 1-16,-2 1 0 0,-3-4 0 16,-2 1 0-16,0-6-1 0,0 2-3 15,1-2-11-15,4-2-17 0,-1-3-24 16,5-2-15-16,3-3-28 0,3-4-100 0,7 4-128 15,2 1-266-15</inkml:trace>
  <inkml:trace contextRef="#ctx0" brushRef="#br0" timeOffset="649498.7943">19750 15442 716 0,'-13'1'174'0,"1"-1"6"15,4-1-114-15,2 1-13 0,0 1-7 16,5 0-5-16,2 2-8 0,2-1-7 0,2 4-5 15,8-2-3-15,3-1-3 0,4-1-2 16,5 0-4-16,4-2-2 0,7-1-2 16,3-4-2-16,4-2-3 0,0-1-3 15,3-3-5-15,0 0-5 0,0-1-6 16,-3-1-8-16,-5 4-13 0,-2 3-10 16,-3 3-11-16,-7 3-6 0,-4 4-10 15,-8 3-108-15,-3 3-117 0,-5 0-271 16</inkml:trace>
  <inkml:trace contextRef="#ctx0" brushRef="#br0" timeOffset="649828.2862">19853 15619 577 0,'-3'2'149'0,"0"0"10"16,-1 2-66-16,0 3-30 0,-1 2-8 15,-1 1-5-15,1 1-5 0,0 0-6 16,1 2-7-16,0-1-6 0,0 0-4 16,4-2-4-16,0 1-3 0,0 1-2 15,0-3-3-15,4 0-1 0,4-1-3 0,1-2-1 16,4-2-1-16,3 0-2 0,3 0 0 15,6-3-2-15,1 1-2 0,3-2-6 16,-2 0-8-16,2-3-11 0,-2 0-14 16,-3 0-17-16,-2-1-10 0,-2-2-16 15,-3-1-107-15,-3-3-121 0,0 1-274 16</inkml:trace>
  <inkml:trace contextRef="#ctx0" brushRef="#br0" timeOffset="650008.8078">20147 15626 736 0,'-3'8'183'0,"0"1"8"0,2 1-108 16,-1 5-21-16,2 3-12 0,0 3-11 15,0 0-11-15,2 1-10 0,-2-1-7 16,3 4-5-16,0-1-10 0,0 1-14 16,-2-1-21-16,1 2-25 0,1 1-125 15,0-3-13-15,1 5-126 0,-1-1-234 16</inkml:trace>
  <inkml:trace contextRef="#ctx0" brushRef="#br0" timeOffset="684254.6906">20932 15106 180 0,'-9'-8'34'0,"3"5"-1"16,-2 5-34-16,3 0-8 0,2 3-5 15,0 1-13-15,2-1-10 0,0 1-20 16,1 1-44-16</inkml:trace>
  <inkml:trace contextRef="#ctx0" brushRef="#br0" timeOffset="684792.8248">21090 14952 203 0,'3'-3'57'0,"-3"2"2"15,0 1-11-15,0 0-32 0,-3 1-4 0,2 2-3 16,-1 0-4-16,0 4-10 0,-1-2-6 16,-1 2 0-16,0-1 1 0,-3 2 1 15,0 0 8-15,1 0 14 0,-4 0 16 16,1-1 9-16,2 0 4 0,1 1 3 16,0-3-1-16,2-1-7 0,2 0-10 15,0-3-12-15,2 2-6 0,2-2-3 16,-2-1-1-16,5 0-1 0,-1-2 0 15,-1-1-1-15,4-2 1 0,-1-1-1 0,3-1 0 16,-2-3 1-16,1 0 2 0,0-2 3 16,0 1 5-16,-2-1 3 0,0-1 5 15,0 2 4-15,-3-3 3 0,-3 1 0 16,0 2 1-16,-2 1 3 0,-2-1 1 16,3 4 2-16,-7-1 1 0,3 4 2 15,0 4-1-15,-1 2-1 0,-3 1-4 16,-1 4-5-16,-2-1-4 0,0 5-3 15,0 2-4-15,0 2-2 0,-3 4-2 0,5 2-1 16,-2 5 0-16,3 4-2 0,0 2 0 16,2 6 0-16,2 0-2 0,1-3 0 15,3 2-2-15,4-2-1 0,1-3-1 16,3-2-1-16,1-4-1 0,2-3-1 16,1 4 0-16,-1-7-1 0,-1 0 0 15,1-4 0-15,0-1-2 0,1-4-6 16,-1 1-7-16,1-6-12 0,-1 3-13 15,-4-5-16-15,4 0-12 0,-2 0-16 16,-2-3-105-16,-2-1-119 0,1-4-270 0</inkml:trace>
  <inkml:trace contextRef="#ctx0" brushRef="#br0" timeOffset="685111.8347">21128 15282 570 0,'-5'-2'160'16,"6"-1"7"-16,-6 3-35 0,2 1-67 15,1-3-13-15,0 2-7 0,4 0-12 0,-2 1-9 16,4-2-6-16,0 1-5 0,1-3-4 16,3 3-3-16,0-3-1 0,2 2 0 15,1-4-2-15,-1 5-9 0,0-1-13 16,2-1-22-16,-1 1-15 0,0 2-7 16,-2-1-125-16,3 2-131 0,1-2-295 15</inkml:trace>
  <inkml:trace contextRef="#ctx0" brushRef="#br0" timeOffset="686000.5503">21415 15090 465 0,'-5'-4'133'0,"1"-2"6"0,2-1-11 15,0 1-74-15,0-1-10 0,4 0-6 16,-1 1-5-16,2 1-5 0,3-2-3 16,0 3-5-16,3 0-5 0,2 3-2 15,2 0-4-15,3 1-3 0,1 1-2 0,1 2-2 16,0 1 0-16,1 1-1 0,-4-1 0 16,0 1-1-16,-5 3 0 0,0-2 0 15,-4 3 0-15,-3 1 0 0,-3-1 0 16,-4 3 1-16,-2 1-1 0,-2-2 1 15,-2 2 0-15,1-1 0 0,-1 1-1 16,1-1 1-16,0-2-1 0,3 1 0 16,2-1 0-16,1-1 0 0,4-1-1 15,4 1-2-15,-1-2-1 0,6 2-3 0,1-2-1 16,0-3-1-16,1 1-1 0,1-3 0 16,0 1-1-16,-2 0 0 0,1-2 0 15,-1 0 0-15,-2 2 1 0,1-2 0 16,-3 2 1-16,1-1 2 0,-3 0 2 15,-2 0 1-15,-1 1 4 0,-3 1 3 16,0 0 1-16,-5 4 3 0,-2 1 4 16,-3 1 3-16,-2 1 5 0,-3 3-2 0,-3-2-2 15,-2 0 0-15,-3-2-3 0,2-1-3 16,0-2-6-16,4-1-7 0,0-3-10 16,5-2-10-16,4 2-13 0,4-2-20 15,1-2-108-15,7 1-120 0,-1 0-281 16</inkml:trace>
  <inkml:trace contextRef="#ctx0" brushRef="#br0" timeOffset="686620.8498">21651 14800 527 0,'3'-7'120'0,"-1"1"4"16,4 1-85-16,1 1-11 0,3 1-5 16,4 4 0-16,2 5-2 0,3 4-2 15,2 5-2-15,2 3 0 0,4 4-2 16,-2 5-2-16,-1 2 0 0,0 3-2 15,-2-2-1-15,-2 1 0 0,-5 3-2 16,-2-1 0-16,-2-3 0 0,-5 1-1 16,-2 0-1-16,-5 2-1 0,-2 0 0 0,-5-1-2 15,-1 2-1-15,-1 2-3 0,0-6-3 16,-2 0-5-16,1-4-6 0,2 1-7 16,1-6-11-16,0-3-6 0,0-4-114 15,2-4-112-15,4-1-275 0</inkml:trace>
  <inkml:trace contextRef="#ctx0" brushRef="#br0" timeOffset="687219.4674">21877 14648 477 0,'-1'-6'116'15,"1"2"6"-15,0-1-72 0,0 0-9 16,0-1-4-16,0 2-2 0,0 0-2 15,1 1-4-15,-1-1-2 0,2 2-4 16,-2 0-2-16,1 3 1 0,2 2-1 16,3 2 0-16,-3 1-1 0,2 1 0 0,0 3-2 15,0 1 0-15,1 1-3 0,-3-3-2 16,-2 0-3-16,2-1-3 0,0-3 0 16,-2-1-1-16,1-2 0 0,-2 0 1 15,3-4-1-15,1 1 1 0,0-5 0 16,3-2-2-16,0-1 0 0,1-3-2 15,3-1 0-15,0-2-2 0,0 4 0 16,2 2-2-16,-2 2 1 0,3 4-1 16,0 5-2-16,-1 2-3 0,1 2-8 0,-4 3-10 15,-1 6-15-15,1 0-13 0,-4 5-8 16,-5 1-117-16,0 0-123 0,-2-2-282 16</inkml:trace>
  <inkml:trace contextRef="#ctx0" brushRef="#br0" timeOffset="690119.7089">22566 15213 507 0,'-7'4'124'0,"-1"-2"5"15,1 2-80-15,-1-2-9 0,-2-2-5 16,3-3-3-16,0-2-5 0,0 0-3 16,1-6-2-16,0-1-2 0,4-3-2 15,0-4-2-15,0 0-2 0,2-1-2 16,2-2-1-16,-1 4-1 0,2 1 2 16,0 4 1-16,2 2 1 0,-2 3 1 0,1 3 0 15,-2 2-1-15,1 3 0 0,0 3-2 16,1 4 1-16,-1 4-2 0,-1 8 0 15,-1 4-2-15,-1 6 0 0,0 2-2 16,1 2-2-16,-1 0-2 0,5-2-1 16,-1-4-1-16,2-2-1 0,3-6 1 15,1-2-1-15,1-3-1 0,1-5 0 16,-1-4 0-16,1-3-1 0,3-6-1 0,-3-4 0 16,1-5 0-16,-4-4 1 15,3-4 0-15,-3-4 1 0,0-1 0 0,-2 0 0 16,-4-3 1-16,1 2 0 0,0 3 0 15,-4 4 0-15,0 5 0 0,1 6-1 16,-2 5 1-16,0 9-1 0,-2 8 1 16,2 5 0-16,-1 6 0 0,1 3 0 15,1 2 1-15,3 1 0 0,2-1-1 0,3 0-6 16,2-5-9-16,4-4-18 0,-1-3-11 16,2-4-23-16,2-5-112 0,1-9-129 15,2-10-289-15</inkml:trace>
  <inkml:trace contextRef="#ctx0" brushRef="#br0" timeOffset="692050.5333">22993 15009 498 0,'3'-10'128'0,"-2"0"8"0,0 1-62 15,-1 1-14-15,1 3 0 0,-2 0-2 0,1 1-5 16,0 3-5-16,-1 1-7 0,1 4-8 15,-1 2-7-15,-2 5-7 0,1 3-6 16,0 4-2-16,-2 7-2 0,0 4 0 16,0 2 0-16,-1 2-1 0,2 1-1 15,0-1-2-15,3-2-1 0,2 0 0 16,1-3-2-16,2-2-1 0,1-1 0 16,1-3 0-16,2-2-1 0,2-4 0 15,-2-2-2-15,1-4-4 0,1-3-6 16,-1-5-8-16,0-2-11 0,2-2-14 15,-2-6-10-15,1-4-17 0,-2-4-90 0,-1-3-15 16,-4-4-97-16,-4 0-187 0</inkml:trace>
  <inkml:trace contextRef="#ctx0" brushRef="#br0" timeOffset="692257.5872">22928 15027 671 0,'-12'-5'160'0,"1"1"6"16,3 0-107-16,5 0-17 0,1 0-9 15,7 1-8-15,5-1-7 0,2-3-8 16,4 3-4-16,6-2-4 0,3 2-9 16,3 0-18-16,5 0-17 0,-1 3-128 15,2 1-137-15,0 2-333 0</inkml:trace>
  <inkml:trace contextRef="#ctx0" brushRef="#br0" timeOffset="692468.7111">23281 15217 723 0,'-2'-2'168'0,"2"1"5"0,2 1-108 15,0 0-22-15,3 1-13 0,1 1-5 16,3-1-5-16,-2-1-3 0,2 0-5 16,2-1-4-16,1-1-6 0,1 0-13 15,0-1-22-15,-1 1-17 0,1-2-68 16,-1 0-66-16,4 0-129 0,0-3-263 16</inkml:trace>
  <inkml:trace contextRef="#ctx0" brushRef="#br0" timeOffset="692811.4336">23588 15151 659 0,'2'4'152'0,"-1"3"6"16,2-1-111-16,0 5-13 0,0-1-2 15,3-1-2-15,-2 3-6 0,1 0-6 16,0-3-5-16,0-1-4 0,2-3-2 16,-1-1-2-16,0-3-1 0,4-2-1 15,-1-4-1-15,0-3 0 0,3-4 0 16,0-2-1-16,-2-2 1 0,4-1-1 16,-3 0 0-16,1 3-1 0,-1 2 0 0,-5 6-1 15,1 2 0-15,0 5 0 0,-2 3 0 16,-2 2-1-16,-2 6-2 0,3 1-2 15,-1 3-4-15,-1 0-7 0,1-1-12 16,0 1-6-16,2 0-14 0,3-5 17 16,-2 1-134-16,1-5-118 0,4-2-283 15</inkml:trace>
  <inkml:trace contextRef="#ctx0" brushRef="#br0" timeOffset="693023.55">24058 15222 712 0,'-4'-3'164'16,"5"2"3"-16,0 0-111 0,4-1-23 16,1 1-11-16,1-1-7 0,4-2-4 0,-1 0-5 15,2 1-11-15,1-1-20 0,0 2-13 16,1 0 44-16,-3 1-177 0,1 0-135 15,-1-1-340-15</inkml:trace>
  <inkml:trace contextRef="#ctx0" brushRef="#br0" timeOffset="693227.5208">24310 15148 657 0,'0'2'157'0,"1"1"4"16,0 1-91-16,-1 4-35 0,0-1-9 15,2 4-8-15,-1 2-4 0,0 1-8 16,1 1-13-16,-1-2-16 0,1-2-13 16,-2 1-82-16,0-1-47 0,3-3-113 15,3-5-238-15</inkml:trace>
  <inkml:trace contextRef="#ctx0" brushRef="#br0" timeOffset="693646.0845">24413 14813 802 0,'-8'-1'174'15,"5"1"2"-15,6 2-131 0,5 4-27 16,4 0-9-16,2 3-5 0,6 2 0 16,5 0-1-16,-2 1-2 0,4 0 0 15,-2 0 0-15,1-2 0 0,-1-1-1 16,-2 1 1-16,-7-3-1 0,3 1 1 16,-4 0-1-16,-3 0 1 0,-2 1-1 0,-4 0 2 15,-2 3-1-15,-3 1 1 0,-3 3 0 16,-2 2 0-16,-3 3 0 0,-1 1-1 15,2 3 0-15,-1 1 0 0,1 0-1 16,1 2 1-16,3-1-1 0,2-2-1 16,0 0 1-16,2-2-2 0,3-1 1 15,0-2-1-15,0-2-1 0,3 2 1 16,-3-7 0-16,-1-1 1 0,-1-3 0 16,-3 0 1-16,-4-2 0 0,-2-2 0 0,-4-7-4 15,-3 5-10-15,-2-4-17 0,-6 1-11 16,-3-7-22-16,-4-1-114 0,1-2-129 15,4-3-294-15</inkml:trace>
  <inkml:trace contextRef="#ctx0" brushRef="#br0" timeOffset="704019.0131">19439 15378 369 0,'-4'1'101'15,"1"1"4"-15,-1-2-15 0,-1 2-55 16,1-1-9-16,1-1-3 0,-2 0-1 16,3 0-2-16,-2 1-1 0,-1-2 0 15,0 1-1-15,2 1-1 0,-1 1-1 16,0-2-1-16,-1 1-2 0,1-1-2 0,-1 0 1 16,1 0 1-16,-1 0 2 0,2 0 3 15,-1 0 2-15,0 0 2 0,3 0 1 16,-3 0-1-16,1 0-1 0,0 0-2 15,2 0-1-15,0 0-2 0,1 1-2 16,-1-1 0-16,1 0-2 0,0 0-2 16,0 0-1-16,0 2-3 0,1-4-2 15,-1 1-1-15,4 1-1 0,0 0-1 16,2 1 1-16,3 1 0 0,1-2 0 0,0 1 2 16,3-1-1-16,0 0 0 0,0 1 0 15,0 0 0-15,-1-1-1 0,-2 2-1 16,1 0 0-16,-2 0 0 0,-1 0-1 15,-2-3 1-15,1 2-1 0,-2 1 1 16,-1-2-1-16,-1 0 1 0,-2 0-1 16,0 1 1-16,1-1 0 0,-2 0 0 15,0 0 0-15,0 0 0 0,-2-1 0 16,0-1 0-16,1 1-1 0,-2-2 1 16,-1 1-1-16,0-1-2 0,-1-1-4 0,0 3-7 15,1-2-11-15,-2 2-16 0,1 1-23 16,0 0-115-16,2 0-131 0,-2-3-306 15</inkml:trace>
  <inkml:trace contextRef="#ctx0" brushRef="#br0" timeOffset="732409.6611">17641 11255 196 0,'-82'4'42'15,"5"0"0"-15,-1 3-39 0,6-2 1 16,3 4-2-16,3-1-6 0,-1 1-21 15,1 1-17-15,2 5-31 0,2-1-71 16</inkml:trace>
  <inkml:trace contextRef="#ctx0" brushRef="#br0" timeOffset="790034.0837">17191 11957 312 0,'-55'60'79'0,"5"9"2"15,12-1-46-15,4 5-6 0,9 6-10 16,3 6-8-16,8 2-8 0,4 2-11 15,4-3-24-15,9 1-50 0,3-5-64 16,4-5-154-16</inkml:trace>
  <inkml:trace contextRef="#ctx0" brushRef="#br0" timeOffset="805414.9271">10791 11328 754 0,'-5'10'162'0,"2"5"3"16,2 4-125-16,5 3-18 0,11 3-6 16,7-3-2-16,9-5 0 0,10-9-1 15,8-11-2-15,9-10-4 0,11-16-2 16,14-14-11-16,9-16-22 0,7-14-21 15,7-13-126-15,5-8-138 0,0-13-338 16</inkml:trace>
  <inkml:trace contextRef="#ctx0" brushRef="#br0" timeOffset="811130.3116">20197 13035 194 0,'-14'93'23'0,"5"1"-22"15,9-7-41-15,4 3-26 0,8 4-45 16</inkml:trace>
  <inkml:trace contextRef="#ctx0" brushRef="#br0" timeOffset="917160.6547">17417 8980 278 0,'-2'-1'61'0,"1"-1"2"0,-1-1-40 0,1 0-5 15,-2 2 5-15,3 0 4 0,-1-1 5 16,0 1 2-16,0 1 0 0,0 0-4 16,1 1-4-16,-2-1-5 0,2 0-6 15,0 0-4-15,0 2-4 0,0-2-3 16,0 1-2-16,2 0-1 0,-1 2-1 16,1 0 0-16,-1-1 0 0,2-1 1 15,1 2-1-15,-2-2 0 0,2-1 0 16,1 2 0-16,-2-5 0 0,1 2-1 0,0-1 1 15,0 1 0-15,0-1 0 0,-3 0 0 16,1 0 1-16,-1 2 1 0,1 0 1 16,-4 0 3-16,-1 0 0 0,1 1 1 15,-2 2 1-15,-1 0 0 0,-1 3-1 16,-3 2-2-16,3 2-2 0,0 2-1 16,2 1-1-16,1-1 0 0,1-1-2 0,2 0 1 15,2-3 0-15,1-2-1 0,0-2 0 16,1 0 0-16,0-1 0 0,0-2 0 15,-2 0 0-15,2 1 0 16,-2-2 0-16,0 0 0 0,-2 0 1 0,1 0 0 16,-2 0 1-16,-1 1 0 0,0 0 0 15,-3 2 2-15,2-1 1 0,-4 1 3 16,1 1 2-16,-3 0 2 0,1 0 1 16,2 0 1-16,-1-2-2 0,3 1-1 15,1-2-3-15,1 2-3 0,2-6-5 16,5-1-4-16,1-7-7 0,3-8 9 0,1-6-120 15,3-11-102-15,4-5-259 0</inkml:trace>
  <inkml:trace contextRef="#ctx0" brushRef="#br0" timeOffset="951784.6109">5550 2873 396 0,'-9'-14'96'0,"-4"-3"3"0,-7 0-63 16,0-1-4-16,-5 1-8 0,-4 0-6 15,-4 3-2-15,-4-2-2 0,-2 0-4 16,-2 2-1-16,-6-1-2 0,-2 4-1 15,1-1 0-15,-1 1 1 0,-2 1 0 16,-6 3 2-16,-5 5 0 0,-6 3 1 16,-6 6 0-16,-3 6-1 0,-7 0-2 0,-6 8-1 15,-2 5-1-15,-4 4-1 0,-1 3-2 16,5 2 0-16,-2 3 1 0,-6 4 4 16,6-2 2-16,4 1 3 0,3-5 2 15,5 1 2-15,8 2-1 0,2-4-1 16,6-3-3-16,2 2-4 0,5 1-2 15,5 7-2-15,0 3-2 0,4 5-1 0,0 9 0 16,7 9 0-16,0-2 0 0,12 9 0 16,7 3 0-16,8 1 0 0,9-1 0 15,7-2-1-15,10-2-1 16,15 5-2-16,2-11 0 0,8-3 0 0,12-6 0 16,5 1 1-16,10-5 0 0,3-7 1 15,9-1 1-15,9-1 0 0,9-6 1 16,3 2-1-16,3-9 1 0,7-3-1 15,9-1 0-15,3-6 0 0,2-3-1 16,-2-3 1-16,8-6 0 0,9 0-1 0,-2-6 1 16,-4-5 1-16,0-1-1 0,6-3 1 15,-2-3 0-15,-8-4 0 0,0-4-1 16,1 0 1-16,-1-5 0 0,-6-7 0 16,-6-6 0-16,2-2 0 0,-2-7 1 15,-3-4-1-15,-4-8-1 0,-3-2 1 16,0-1 0-16,0-9-1 0,-5-5 0 15,-5-5-2-15,-2-8-2 0,-3-3-1 0,-5-7-4 16,-1-8-1-16,-6-5-3 0,-8-1-1 16,-8 3 0-16,-8-1 0 0,-8-3 2 15,-13 3 2-15,-19 7 3 0,-13 6 2 16,-17 5 3-16,-16 0 2 0,-16 6 2 16,-20 3 0-16,-19 10 2 0,-18 0 1 15,-18 5 1-15,-21 5 0 0,-20 9-1 16,-22 15 0-16,-18 13 0 0,-15 13-6 15,-14 23 6-15,-19 24-122 0,-5 22-102 16,-9 13-267-16</inkml:trace>
  <inkml:trace contextRef="#ctx0" brushRef="#br0" timeOffset="1.01181E6">17210 13823 427 0,'-7'0'118'0,"0"-2"5"0,0 0-24 15,0 2-52-15,1 0-13 0,0 0-4 16,5 2-3-16,-5-2-6 0,2 2-1 16,0-2-2-16,1 0-1 0,1 1-1 15,-1-1-1-15,-1-3-2 0,2 3-1 16,0 0-1-16,2 0-3 0,-1 0-1 15,1-1-2-15,0 2-1 0,0-1 0 16,0 0-2-16,0 2-1 0,0-2 1 16,1 1-1-16,2 0 0 0,0-1 1 15,2 0-1-15,2 3 0 0,2-4 1 0,2 2-1 16,1-2 0-16,2 1 0 0,2-2 0 16,1 2-1-16,1-1 1 15,0 0-1-15,0-2 1 0,0 0-1 0,-1 2 1 16,-2 0-1-16,0-2 0 0,-3 2 0 15,-2 0 0-15,0 2 0 0,-2-1 0 16,-2 1-1-16,0 1-1 0,-2 0-1 16,-1 3 1-16,-2 1-1 0,-1 1 1 15,-1 0 0-15,-2 3 0 0,-2 0 2 0,-3 1 0 16,-1 1 0-16,0 2 0 0,-3 0 1 16,-3 1-1-16,0-2 1 0,-1 2-1 15,-2-1 0-15,-2 2 0 0,1-1 0 16,1 0 1-16,0-1-1 0,3 0-1 15,1 1 1-15,3-5 0 0,2-2 0 16,1-1 0-16,3-3 1 0,1-2-1 16,1 1 0-16,2-2 0 0,1 2 1 15,0-1-1-15,2 1 0 0,1-2 0 0,2 3 1 16,1-1-1-16,1 1 0 0,2-2 0 16,0 1 0-16,2 0 0 0,3-1 1 15,-3 1-1-15,3 1 0 0,-2-2 1 16,1 1-1-16,0 0 0 0,-1-1 1 15,-3-1-1-15,0 1-1 0,-2-2-4 16,0 1-8-16,0-1-7 0,0 3-8 16,-3-3-15-16,-2 0-113 0,-1-2-115 15,-1 2-278-15</inkml:trace>
  <inkml:trace contextRef="#ctx0" brushRef="#br0" timeOffset="1.01237E6">16996 13701 508 0,'0'3'119'16,"0"3"2"-16,-2 5-60 0,2 4-40 15,0 6-8-15,0 4-3 0,2 5-1 16,-4 2-1-16,-2 0-1 0,-1-3-1 16,0 0-1-16,0-1-1 0,-2 0-1 15,4-3 0-15,-2-2-2 0,3-1-1 0,3 2-5 16,-2-3-6-16,2-4-11 0,-2-3-107 16,2-1-105-16,0-4-263 0</inkml:trace>
  <inkml:trace contextRef="#ctx0" brushRef="#br0" timeOffset="1.01287E6">17607 13773 557 0,'-1'-5'128'16,"-2"1"1"-16,2 3-88 0,-1 2-17 15,1 4-7-15,0 4-5 0,0 3-3 16,1 5-3-16,-1 3-1 0,-1 4 1 15,1 4-2-15,-1-2 1 0,2 0-1 16,-1-1 1-16,-1 2 0 0,2-2-1 16,0-1 0-16,2-3-1 0,-1 1 0 15,2-1 0-15,-1-2-2 0,0-2 0 0,0-2 0 16,0-1-4-16,1 0-3 0,-2-3-9 16,2-2 3-16,-1-2-128 0,-1-4-114 15,2 0-292-15</inkml:trace>
  <inkml:trace contextRef="#ctx0" brushRef="#br0" timeOffset="1.01356E6">17851 13870 393 0,'-6'-4'116'16,"2"2"5"-16,-2-1-8 0,4 0-59 15,0 3-15-15,0 0-6 0,1-1-6 16,1 1-6-16,-2-2-5 0,2 4-4 16,2-2-4-16,-2 0-3 0,1 1-2 0,3 2-2 15,1-1-1-15,1 3 1 0,3-1-1 16,0 2 1-16,1 0 0 0,2-2 0 15,1 3-1-15,0-4 1 0,1 1-1 16,-3-2 1-16,2 2-1 0,1-2 0 16,-1 1 0-16,1-2-1 0,-4 3 1 15,0-3-1-15,-2 5 0 0,-1-5 0 0,-2 1-1 16,-2 0 0-16,-3 2 1 0,-3 1-1 16,-2 1 2-16,-3 2-1 0,-3 0 1 15,-2 3 0-15,-2 2 0 0,-2 1 0 16,0 0 0-16,1 2 0 0,-1-3 0 15,0 2-1-15,2-2-2 0,-1-2-4 16,2 0-6-16,3-2-12 0,-1-2-55 16,6 2-56-16,3-3-99 0,0-1-220 15</inkml:trace>
  <inkml:trace contextRef="#ctx0" brushRef="#br0" timeOffset="1.01396E6">18323 13972 439 0,'3'-7'111'16,"-2"-2"4"-16,0 0-57 0,2 0-18 15,-1-3-9-15,-2 1-4 0,2 1-4 16,-2 0-2-16,0 0-2 0,0 3 0 16,0 0-1-16,-2 2-1 0,2 1-2 0,-2 1-3 15,2 2-3-15,0 4-2 0,-1-1-3 16,-2 5-1-16,2 2-1 0,1 3-2 15,0 3 2-15,0 2-1 0,-2 2 0 16,4 1 1-16,-2 3-1 0,1-1 0 16,0-1-1-16,1-3 1 0,-2 0-4 15,3-1-4-15,-3 0-10 0,4-2 24 16,0-4-150-16,-2 0-120 0,0-1-309 0</inkml:trace>
  <inkml:trace contextRef="#ctx0" brushRef="#br0" timeOffset="1.01468E6">16988 14383 521 0,'0'-8'130'16,"-1"3"3"-16,-1 0-66 0,1 1-28 15,0 3-11-15,1 2-8 0,0 4-6 16,1 2-4-16,-1 3-3 0,0 3-1 0,-1 4-2 16,-2 3 0-16,0 1 1 0,-2 0 0 15,1 1-1-15,1 0-2 0,-2 0 0 16,4-2 0-16,0-2-2 0,1-1-1 15,1-2-4-15,2-2-5 0,0-4-7 16,4-1-15-16,-2-3-112 0,1-4-113 16,1-2-279-16</inkml:trace>
  <inkml:trace contextRef="#ctx0" brushRef="#br0" timeOffset="1.01533E6">16999 14387 398 0,'-3'-6'113'0,"-1"-4"5"15,0 3-36-15,1 0-27 0,1 1-19 16,-1 2-11-16,1-2-9 0,2 5-7 16,0 0-5-16,0-1-6 0,3 4-7 15,0 0-4-15,0 0-110 0,-1 0-101 16,1 0-260-16</inkml:trace>
  <inkml:trace contextRef="#ctx0" brushRef="#br0" timeOffset="1.01596E6">17203 14415 580 0,'-1'-7'138'0,"0"2"2"16,1-2-85-16,0 2-20 0,1 0-8 16,1-2-3-16,4 2-5 0,0-1-3 15,6 3-3-15,-2-4-2 0,4 3-2 16,2-1-3-16,-1 4-1 0,2 0-2 0,-1 2-1 16,-4-2-1-16,3 5-1 0,-2-1 1 15,1 5-1-15,-6-5 0 0,1 2 0 16,-1-1 0-16,-1-1 0 0,-3-1-1 15,-2 3 0-15,-2-3 0 0,0 4 1 16,-2 2 0-16,-5 0 0 0,1 2 0 16,-2 2 1-16,-4-1-1 0,0 2 1 15,-4-1 0-15,-1-2-1 0,2 0 1 16,-4 0 0-16,4-3 1 0,-1 1-1 16,5-1 1-16,2-2 0 0,1-1 0 0,2 1-1 15,4-1 1-15,0 0-2 0,4 0 1 16,-1 0-1-16,3-2 1 0,1 2-1 15,3-1 1-15,1 1-1 0,0-1 1 16,3 0-1-16,1-1-1 0,3 0-4 16,-2 1-6-16,0-2-6 0,1-1-6 15,0 2-8-15,0-1-14 0,0-1-111 16,-3 0-113-16,-4 0-275 0</inkml:trace>
  <inkml:trace contextRef="#ctx0" brushRef="#br0" timeOffset="1.01629E6">17560 14439 425 0,'3'-9'118'0,"-3"3"5"0,0 2-30 15,0 0-42-15,0 4-20 0,0 1-7 16,-3 2-5-16,3 3-5 0,-1 2-3 16,-1 4-1-16,1 4-2 0,1-2-2 0,-2 3-1 15,1 3-1-15,-1-1-1 0,1 1-1 16,1-2 0-16,0 0-1 0,0-2-4 15,0 0-6-15,3-2-14 0,-3-3-113 16,3-2-111-16,0-2-284 0</inkml:trace>
  <inkml:trace contextRef="#ctx0" brushRef="#br0" timeOffset="1.01676E6">18015 14430 478 0,'2'-4'124'15,"-1"2"3"-15,-1 0-21 0,0 1-79 16,2-2-7-16,-2 2-3 0,-2 2-2 16,0 1-2-16,0 2 0 0,-3 0 0 15,-1 1-1-15,-2 4-1 0,-1 1-1 16,-2 0 0-16,0 0 0 0,-1-1-1 16,-1 0 1-16,1-1-1 0,0-1 0 0,0-1 0 15,2-2-1-15,2 0 0 16,2 0-1-16,-1-1-2 0,4 1-1 0,0-2-1 15,3 1-1-15,1 1 0 0,1 0-2 16,3 0 1-16,2 1 0 0,-1 1-1 16,1 0 1-16,2-1 0 0,1 1-1 15,-1-1 0-15,0 1-1 0,1-2 0 16,1-2-1-16,1 2-2 0,-3-3-3 16,4 2-5-16,-3 0-5 0,-1-1-3 0,1 1-8 15,0 1-9-15,-1-2-23 0,0 1-90 16,0 0-102-16,0-1-251 0</inkml:trace>
  <inkml:trace contextRef="#ctx0" brushRef="#br0" timeOffset="1.01706E6">18400 14445 579 0,'1'-4'129'16,"-1"1"2"-16,-1 4-97 0,0 2-11 0,0 2-5 15,-2 3-3-15,3 3-2 0,-3 2-1 16,5 2-2-16,-4 5-3 0,2 1 0 15,0 0-3-15,0 0-2 0,2-2-6 16,-1 3-9-16,0 1-43 0,1-6-85 16,3 0-110-16,3-3-267 0</inkml:trace>
  <inkml:trace contextRef="#ctx0" brushRef="#br0" timeOffset="1.02177E6">21745 13705 532 0,'-9'-1'124'0,"3"-2"4"16,-2 2-79-16,2-3-16 0,2 4-5 16,1-1-1-16,3 2-4 0,0-2-2 15,-2 2-5-15,2-1-3 0,0 0-4 16,2 0-4-16,1 0-2 0,0 0-1 0,1 1-2 15,4 2 1-15,-1-3-1 0,4 4 0 16,2-2 1-16,0 2-1 0,2-1 1 16,0 0-1-16,1-1 0 0,2 2 1 15,-4-1-1-15,1-1 1 0,-2 0-1 16,-1-1 1-16,-3 0-1 0,0 2 0 16,-2-2 0-16,-2-1 0 0,-2 0 0 15,-1 1 0-15,0-1 0 0,-2 2 0 16,0-2 1-16,-3 0 0 0,2 2 1 15,-4 0 0-15,2 2 0 0,-4-3-1 0,1 3 1 16,-3 2-1-16,-1 1-1 0,-2 2 0 16,0 0 0-16,0 0 1 0,0 3-1 15,0 0 0-15,1 1 0 0,0-1 0 16,1-1 0-16,3 0 1 0,1-1-1 16,1 1 0-16,1-2 1 0,3-1-1 15,0-3 0-15,2 0 1 0,0-1-1 16,2 0 0-16,0-1 1 0,1-1-1 15,1-2 1-15,0 2-1 0,0-4 1 0,2 4 0 16,1-2-1-16,1-2 1 0,1 2-1 16,1-1 0-16,-1 1 1 0,0 0-1 15,1 1 0-15,0 1 1 0,-1-1-1 16,-1 0 0-16,0 2 0 0,2-2 0 16,-2 2 0-16,1-3-1 0,0 0-2 15,1 0-4-15,-3-2-6 0,1 4-6 16,-3-2-11-16,2 1 3 0,-5 0-121 0,1 1-111 15,-3 2-275-15</inkml:trace>
  <inkml:trace contextRef="#ctx0" brushRef="#br0" timeOffset="1.02276E6">21582 13657 468 0,'0'-3'111'0,"-2"1"2"0,2 0-72 15,0 2-16-15,3 2-3 0,-4-2-2 16,2 6 0-16,3 6-3 0,3 3-2 0,-3 2 0 16,1 6 1-16,-3 0-3 0,1 2-4 15,0 0-2-15,-1 0-2 0,-2-4-1 16,0 1-1-16,1-3-1 0,-4 1-2 16,2-3-2-16,-1-1-5 0,-2-2-9 15,1-1 7-15,0-1-124 0,1-4-108 16,4 1-276-16</inkml:trace>
  <inkml:trace contextRef="#ctx0" brushRef="#br0" timeOffset="1.02576E6">22529 13756 409 0,'-2'0'117'16,"0"-3"7"-16,0 1-29 0,-2-1-37 16,1-1-10-16,0 2-5 0,0-2-5 15,1 0-5-15,-1 0-2 0,2 1-3 16,-1 1-3-16,2-1-2 0,0 2-4 15,-1-1-3-15,1 1-4 0,-2 0-4 16,4 1-3-16,-1 0-3 0,2 1-1 16,3 2-1-16,2-1-1 0,2 2 1 15,3 2 0-15,2-1 0 0,0 3 0 0,1-1 0 16,0 0 0-16,0 1 0 0,1 1 0 16,-2 0 0-16,-1 0-1 0,-1 0-1 15,-2 2 0-15,1-2-1 0,-3 1-2 16,-4-2 1-16,1 1-1 0,-1 1 0 15,-4-3 1-15,2-1-1 0,-1 0 2 16,-2-1 0-16,-2-1 1 0,-1 3 1 16,-1-2 0-16,-4 0 0 0,-2 2 1 15,-2-1 1-15,-4 2-1 0,0-1 0 16,-2-1 0-16,1 1 1 0,0-1-1 0,1 1-1 16,2-1-4-16,3 0-8 0,1-1-6 15,2 0-7-15,3 2-15 0,1-2-115 16,4 0-117-16,2-1-281 0</inkml:trace>
  <inkml:trace contextRef="#ctx0" brushRef="#br0" timeOffset="1.02655E6">22972 13721 547 0,'-1'-3'125'0,"-1"-2"3"0,1 1-82 15,1 1-22-15,3 2-6 0,1-2-6 16,1 2-2-16,3 1-2 0,2 1-4 15,2-2 0-15,2 2-2 0,2 2-1 16,0 1 0-16,1 0 0 0,-4 2-1 16,0 0 1-16,-1 0-1 0,-3 1 0 0,-3 3 0 15,-5-2 2-15,-2 0 2 0,-2 1 1 16,-6 1 2-16,-1 1 2 0,-2 1 1 16,-1-2 0-16,0 2 1 0,2 0-2 15,2-2-1-15,2 1-1 0,1-4-1 16,4 1-2-16,-1 0-1 0,5-1-1 15,0-1 0-15,0 1-2 0,4-2 1 16,-1 1 0-16,3-2-1 0,0 2 1 16,1-3-1-16,1 1 0 0,-1 0-1 0,2-1 0 15,0 0-1-15,-2 0 1 0,0 0-1 16,-2 0 0-16,2-1 0 0,-3 1 0 16,0 1 1-16,-2 0-1 0,1 0 1 15,-4 0-1-15,-1 1 1 0,-3 0 0 16,-4 2 0-16,-1 2 0 0,-2 1-4 15,-3 1-4-15,-2 0-9 0,-1 1 27 16,1-1-154-16,1-4-120 0,0-1-312 16</inkml:trace>
  <inkml:trace contextRef="#ctx0" brushRef="#br0" timeOffset="1.03194E6">22288 13780 252 0,'0'-7'79'15,"-1"-2"9"-15,0 0 4 0,-1-3-44 16,-1 4-7-16,1-1-1 0,-1 0-4 16,2-2-3-16,-4-2-5 0,4 3-3 0,-1-1-2 15,1 4 0-15,0-1 1 16,0 1 0-16,0 1 0 0,2 2-1 0,-2-1 0 15,-1 1-2-15,-1 0 0 0,2-2-2 16,0 1-2-16,-1 3-2 0,2-1-2 16,0 2-1-16,0-1-2 0,2 2-3 15,-1 2-1-15,-1 3-1 0,0 3-1 16,1-2-1-16,1 5-1 0,-1 2 0 16,1 1 1-16,-1 3-1 0,-1 0-1 0,2 0 0 15,-2 4 0-15,1 0 0 16,-1-1 0-16,2 0-1 0,-2 0 1 0,0 0-2 15,0-1-3-15,-3 0-8 0,2-1-7 16,-1 1-9-16,-1-2-16 0,0 0-113 16,-2-1-117-16,3 0-280 0</inkml:trace>
  <inkml:trace contextRef="#ctx0" brushRef="#br0" timeOffset="1.03291E6">21609 14209 438 0,'0'-9'115'0,"0"-1"5"0,0 2-49 15,0-1-21-15,1 1-10 0,-1 0-5 16,0 3-5-16,0 0-3 0,0 3-6 16,0 4-4-16,0-1-3 0,0 6-3 15,1 0-3-15,1 5-1 0,-1 3-1 16,-1 0 0-16,2 3-2 0,2 6 0 16,-2-3-1-16,1 2-2 0,0 0 1 15,-1-2-2-15,0-1 1 0,1 0-2 0,-4-6-4 16,2 2-3-16,2-4-7 15,-2 1-8-15,2-4-14 0,-1-2-111 0,-1-5-111 16,2 0-275-16</inkml:trace>
  <inkml:trace contextRef="#ctx0" brushRef="#br0" timeOffset="1.03354E6">21725 14256 593 0,'-3'-2'137'0,"0"-2"4"15,0-1-94-15,2-1-14 0,2 1-4 16,1 0-3-16,2-2-4 0,-1 1-2 16,4 1-3-16,2-2-4 0,2 3-2 0,0-1-3 15,3 1-2-15,-1 2-2 0,3 0-2 16,2 2-1-16,-4 0 0 0,0 2-1 15,-1 1 1-15,1 1-1 0,-4 2 1 16,-1-1-1-16,-2 0 0 0,2 2 0 16,-4-2 0-16,-1 0 1 0,-1 2-1 15,-3 0 0-15,0 1 0 0,0 1 1 16,-3 1-1-16,-1 0 1 0,-1 2-1 16,-2-3 1-16,1 0-1 0,-3 1 1 15,2 1-1-15,-4-2 0 0,1 3 1 0,-2-3-1 16,2 3 0-16,-2-1 0 0,2 0 0 15,1-3 0-15,0 0 0 0,3-1 0 16,2-1 0-16,0-2 0 0,2-2 0 16,0 1 0-16,1-1 0 0,1 0 0 15,1-1 0-15,2 0 0 0,0 2 0 16,0-3 0-16,3 1 0 0,-1 1 0 16,3-1 0-16,0-1-1 0,3 1-1 0,0-1-4 15,1 2-4-15,-2 0-6 0,2 1-6 16,-2-1-7-16,-1 0-7 0,-1 0-10 15,2 2-50-15,-1-1-54 0,-2-2-95 16,1 0-214-16</inkml:trace>
  <inkml:trace contextRef="#ctx0" brushRef="#br0" timeOffset="1.03395E6">22130 14209 488 0,'2'-6'127'0,"-2"1"7"16,-2 1-54-16,2 2-33 0,2 1-11 15,-2 1-7-15,1 3-5 0,0 2-6 16,1 4-6-16,1 3-2 0,-2 2-3 0,2 5-1 15,-1 3-2-15,1 1 0 0,-1 2-2 16,-2 0-1-16,0-2-3 0,0 0-4 16,-1-4-10-16,0 1-12 0,2-3-120 15,-4-4-117-15,5 0-298 0</inkml:trace>
  <inkml:trace contextRef="#ctx0" brushRef="#br0" timeOffset="1.03463E6">22740 14200 495 0,'0'0'130'15,"0"-2"6"-15,-2 0-33 0,0 2-61 16,-3 0-11-16,1 2-5 0,-2 0-2 0,1 2-3 15,-3 1-2-15,-1 2-1 0,-3-1 0 16,0 2-1-16,2 1-1 0,-3 1-1 16,-1-1-2-16,2-1-2 0,0 2-2 15,2-1-2-15,1-1-2 0,-1 1-2 16,0-4 0-16,2 2-2 0,1 1 0 16,1-2 0-16,0 0-1 0,3-1 1 15,2 0-1-15,-1 2 0 0,1-4 0 16,2 1 0-16,-1 0-1 0,3 0 1 0,-1-1 0 15,2 1 0-15,2-2 0 0,-2 2-1 16,4 0 1-16,-1 0 1 0,2-1-1 16,-1 2 0-16,2-1-1 0,-2 0-1 15,3 1-4-15,1 0-3 0,-2 0-4 16,0 2-4-16,2-2-7 0,-1 2-3 16,-1-1-6-16,-1 1-3 0,-2 1-7 15,1 0-42-15,-1-2-65 0,-1 1-95 16,-2-2-228-16</inkml:trace>
  <inkml:trace contextRef="#ctx0" brushRef="#br0" timeOffset="1.03533E6">22978 14215 594 0,'-2'-8'142'0,"-1"-1"4"16,2 1-90-16,0 0-17 0,2 3-7 0,0 1-5 15,1 3-7-15,1-1-5 0,3 2-6 16,0 2-3-16,3 0-2 0,1 1-2 16,-1 1-1-16,1 0 0 0,1 0-1 15,0-1 1-15,0 1-1 0,-4 0 0 16,0-1 0-16,-2-1-1 0,-1 1 1 16,-2 0-1-16,-4 2 1 0,-2-1-1 15,-1 2 1-15,0 2-1 0,0 0 2 16,-2 1-1-16,4-1 0 0,-2 0 0 15,3 0 0-15,0 0 0 0,1-2 0 0,2 2 0 16,2-2-1-16,1 2-2 0,1-1-2 16,2-1-3-16,-1 0-4 0,3-1-2 15,0 0-2-15,0-1-2 0,0 0 0 16,-1 0 0-16,0 1 3 0,1-1 3 16,-2 4 2-16,-3-3 2 0,-1 0 3 15,-2 0 2-15,-1 3 2 0,-1 0 2 16,-5 0 2-16,-1-3 3 0,-2 4 3 0,0 1 0 15,1 1 1-15,-4-3 1 0,-2 3-2 16,3-2-2-16,-1 0-2 0,-1 0-6 16,2-1-5-16,-1-3-10 0,0 2 8 15,2-5-135-15,1 0-117 0,3 0-300 16</inkml:trace>
  <inkml:trace contextRef="#ctx0" brushRef="#br0" timeOffset="1.04616E6">6067 11906 440 0,'-9'3'103'0,"2"0"3"16,0-3-65-16,2 0-15 0,4 0-7 16,1 0-5-16,-2 0-2 0,4 0-3 15,-2 2 0-15,1-2-1 0,-1 2 1 16,2 2 1-16,2-2 1 0,2 2 0 15,1 1 0-15,2-3-1 0,2 0-3 16,0 0 0-16,3 0-2 0,0 0-1 16,1-1-1-16,4-1 0 0,-1 2 0 15,4 0 0-15,3-3 0 0,2 1 0 16,-3-4 1-16,4 3-1 0,0-2 1 16,1 3-1-16,-2-2 0 0,1 3 0 0,0-4 0 15,-1 7-1-15,-1-5 0 0,-1 1 0 16,2-1 0-16,0 1 0 0,-2-4 0 15,-1 1-1-15,4-2 0 0,-1 2 0 16,2-1 0-16,0-1 0 0,-2 1-1 16,4 0 1-16,0 0-1 0,-2 0 1 15,3 3 0-15,-1-1-1 0,-1 2 1 16,0 0 1-16,0 0-1 0,2 0 0 0,-2-2 1 16,-2 0-1-16,-3-4 0 0,1 2 0 15,1 2 0-15,0-2-1 0,1 1 1 16,0 2-1-16,1 0 0 0,2 2 1 15,-1-2-1-15,2 1 0 0,-2 0 0 16,2 0 0-16,1 1 1 0,-3 0-1 16,3 2 0-16,-3-2 1 0,0-1-1 15,0 0 0-15,-1 0 1 0,-2-2-1 0,0-1 1 16,0 0-1-16,0 1 0 0,-1 2 0 16,1 0 0-16,-2 0 0 0,0 2 0 15,-1 0 0-15,1 2 0 0,0 1 0 16,0 0 1-16,0 0-1 0,2 1 0 15,0-1 0-15,0 0 1 0,1-2-1 16,0-3 0-16,2-4 0 0,-2-2 0 16,0 0 0-16,0-2 0 0,2 0 0 15,-1 2 1-15,-1 0-1 0,3 3 0 16,-1 0 0-16,1 0 0 0,0 2 0 0,1 1 0 16,1-1 1-16,-1 1-1 0,1 1 0 15,0-1 0-15,-1 1 0 0,-1 1 0 16,1-2 0-16,-2 0 0 0,-2-2 0 15,-3 1 0-15,2-2 0 0,-1 1 0 16,0 0 0-16,2 1 0 0,-2 0 0 16,5 1 0-16,-1 1 0 0,0 2 0 15,2-1 0-15,-3 4 0 0,-1 1 1 16,-1 3-1-16,0 0 0 0,-1-2 0 16,-2 2 0-16,1-2 0 0,-1-3 0 0,-1-1 0 15,1-1 0-15,-2-2 0 0,2 1 0 16,1-4 0-16,-1 4 0 0,2-2 0 15,1 1 0-15,-1 0 0 0,4 1 0 16,-3-1 0-16,2 3 0 0,-2-3 0 16,-1 3 0-16,-1 0 0 0,-1 2 0 15,-2 1 0-15,-1 2-1 0,-2 2 1 16,-1 0-2-16,-4 1 1 0,0 0-1 0,-1 0-1 16,0-1 0-16,1 0 0 0,-3-2 0 15,1-1 0-15,0-2 1 0,0 0-1 16,1-5 1-16,-2-1 1 0,1-3 0 15,-1-1 0-15,1-1 0 0,0 0 1 16,-2 0-1-16,0-1 1 0,-1 2-1 16,-1-1 0-16,-3 1-1 0,-1-1 0 15,-1 1-2-15,-3 0 0 0,-2 0-1 0,-4 0 0 16,-2 1 0-16,-3-1 0 16,-1 0 0-16,-1 1 2 0,-3-1 0 0,-1 0 1 15,0 0 1-15,0 2 0 0,-2-2 0 16,-1 2 0-16,-4 1 0 0,-3 0-1 15,1 1 0-15,-5 2-1 0,-2 0 1 16,1-2-1-16,-1 1 1 0,1-1 0 16,1-1 1-16,-2-2 1 0,0 1-1 15,3-2 1-15,-3 2-1 0,-1 0 1 16,-3-1-1-16,-1 2 1 0,-3 1 0 0,-2 0 0 16,-5 0 1-16,1 0 1 0,-2 1 1 15,-1 0 0-15,0 3-1 0,4-1 1 16,2 1-1-16,3 0 0 0,-2-2-1 15,2 0-1-15,0-2 1 0,3-3-1 16,-7-1 0-16,0 0 1 0,-1 2 0 16,-6-2-1-16,-2 0 1 0,2 2-1 15,-2 2 1-15,0 0-1 0,-7 0 1 0,-1-3-1 16,2 3 0-16,-1-2 0 0,1 0 0 16,-1-1 1-16,0 0-1 0,5 2 0 15,4 1 0-15,0 0 0 0,-2-1 1 16,1 2-1-16,1-1 1 0,-2 1-1 15,0-2 0-15,-2 1 1 0,3 0-1 16,1 3 0-16,5 1 0 0,1 0 1 16,4-1-1-16,0 1 0 0,1 0 0 15,1-1 0-15,2-2 0 0,0 1 0 16,4-2 0-16,0-2 1 0,2 1-1 16,1 1 0-16,0-1 1 0,1-1 0 0,2 2 0 15,0 2 1-15,0 0 0 0,3-2 1 16,2 2 0-16,3-1 0 0,0-1-1 15,0-1 1-15,0-1-1 0,3-2 1 16,-2 0 0-16,2-1 0 0,3 3 1 16,-1-4 1-16,2 4 0 0,3-4-1 15,-1 3 1-15,2 0 0 0,1 2-1 16,-1-3-1-16,0 1 0 0,0 1 0 16,-1 2 0-16,0-4-1 0,1 1-1 15,0 2 1-15,3-1-1 0,-3 1-1 0,3 1-2 16,2 1-7-16,0 3-9 0,3 2-97 15,-3-4-23-15,1 6-97 0,3 1-210 16</inkml:trace>
  <inkml:trace contextRef="#ctx0" brushRef="#br0" timeOffset="1.05314E6">18689 14021 347 0,'0'-2'94'0,"1"-1"4"0,3-1-10 15,0-1-56-15,-1 0-3 0,1-1-1 16,2 0 1-16,-2-1 1 0,0 1 1 16,0-1-2-16,-1-1-2 0,-1 3-5 15,2 0-4-15,-1 2-5 0,-2 1-4 16,2 2-3-16,0 2-3 0,2 2-1 15,-1 0-1-15,-2 3 1 0,2-2-1 16,1 2 1-16,-1-2-1 0,3 0 1 0,-1-2 2 16,6-3 0-16,3-2 2 0,4-3-1 15,6-4 1-15,3-5-1 16,5-7 0-16,5-7-2 0,-1-7-4 0,5-3-7 16,-3-4-10-16,3 2-116 0,-4-2-7 15,0 1-97-15,-1 7-203 0</inkml:trace>
  <inkml:trace contextRef="#ctx0" brushRef="#br0" timeOffset="1.05974E6">23448 14502 252 0,'-3'0'78'0,"0"1"8"0,1-1-5 16,-1 0-31-16,0 0-6 0,2 0-4 15,-2 0-4-15,2 0-6 0,0 0-8 16,1-1-5-16,-1 1-5 0,2-3-3 15,-1 2-2-15,0-3-1 0,1 2 1 16,2-2 0-16,-1-2 2 0,1 3 4 16,-1-1 2-16,0 0 3 0,0 1 1 15,0 1 0-15,-2 0-1 0,1 1-3 16,-1 1-4-16,0 1-2 0,-1 1-3 16,-1 1-1-16,1 4-2 0,-1 1 1 0,-1 4 0 15,0-1 2-15,1 4-1 0,0-1 1 16,1 2-1-16,4-3 0 0,1-1-1 15,5-2 0-15,1-3 0 0,5-2 1 16,1-7 0-16,5-3 0 0,3-3-1 16,4-5 1-16,4-1-1 0,6-3-2 15,5-3 0-15,2 1-2 0,2-1-6 16,1 1-6-16,-2 0-10 0,-3 1 9 16,-7-3-133-16,0-5-118 0,-7 0-295 15</inkml:trace>
  <inkml:trace contextRef="#ctx0" brushRef="#br0" timeOffset="1.08902E6">22536 11020 450 0,'-9'-3'113'0,"1"2"4"16,0-1-61-16,2-1-14 0,2 2-8 15,-1-2-4-15,1 2-3 0,2-1-1 16,-2 1-1-16,1 1-1 0,2-1 1 0,-2 1 1 16,2 0-1-16,1 0-1 0,-1 0 0 15,1 0-2-15,0 0-3 0,1 0-4 16,-1 1-2-16,1-1-2 0,0 0-1 15,4 0 1-15,-3 0 0 0,2 0 1 16,1-1 0-16,3-2 0 0,0 2 0 16,3-2-3-16,-1 1-2 0,2-1-1 15,0-1-1-15,1 1-2 0,-2 1 0 16,2 1-2-16,-3-1-1 0,0 1-1 16,1 1-4-16,-2 0-4 0,-2 0-7 0,0 0-9 15,-1 0-15-15,0 1-7 0,-1 3-15 16,-2 3-114-16,-8-1-121 0,-1 5-286 15</inkml:trace>
  <inkml:trace contextRef="#ctx0" brushRef="#br0" timeOffset="1.0912E6">23113 10835 402 0,'-4'-7'115'0,"-1"-1"6"0,0 2-5 16,-2-2-70-16,1 3-11 0,-2 2-5 15,1-1-3-15,0 3-5 0,-1 2-3 16,1 0-3-16,-2 3-3 0,0 3-3 16,0 2-2-16,-1 3-2 0,0 2-2 15,-1 4 0-15,2 1-1 0,0 2 0 16,2-2 1-16,3 1 0 0,-1 1 0 16,5-3 0-16,0-1 0 0,3-3 0 15,1 1-1-15,1-2 0 0,1-3 0 16,1-2-1-16,1-1 0 0,1-4 1 15,2-3-1-15,0-3 0 0,-1-5-1 0,2-5 1 16,-2-3-1-16,2-1 1 0,-3-4-1 16,0-1 0-16,0-2 0 0,0 1-1 15,-2 1 1-15,-1-2-1 0,0 3 1 16,-3 3-1-16,0 2 0 0,-2 4 1 16,1 5-1-16,-2 3-1 0,0 5 1 0,-2 7 0 15,1 2 0-15,-1 7 0 0,1 5 1 16,1 3 0-16,0 4 1 0,0 2 1 15,3-1-1-15,0 2 0 0,1-3-1 16,2-3 0-16,1-3-7 0,1-2-8 16,2-5-10-16,2-4-15 0,0-5-114 15,1-8-118-15,1-8-289 0</inkml:trace>
  <inkml:trace contextRef="#ctx0" brushRef="#br0" timeOffset="1.09172E6">23174 10427 512 0,'-1'-3'125'0,"0"2"0"0,-2 0-51 15,3 2-48-15,1 2-5 0,2 0 0 16,1 5-2-16,0 0 1 0,1 3 0 16,1 0 1-16,1 1-3 0,0 1-4 15,1-1-2-15,-2-2-4 0,0-2-1 16,0-1-2-16,0-2-2 0,-2-2 0 16,1-3-1-16,-2-4 0 0,1-2 1 0,1-4-1 15,3-3 0-15,-1-5 0 0,3-1-1 16,0-3 0-16,1 1-1 0,0 2 1 15,-1 3-1-15,-1 4-1 0,-1 4-1 16,-2 7 0-16,0 9 0 0,-3 4-2 16,-2 5-1-16,0 5-6 0,0 7-4 15,0 1-5-15,-1 0-8 0,0-2-12 16,2 1-109-16,1-4-112 0,1-3-268 16</inkml:trace>
  <inkml:trace contextRef="#ctx0" brushRef="#br0" timeOffset="1.09226E6">23517 10866 407 0,'0'-12'108'0,"0"2"4"16,0 2-20-16,2 1-57 0,-2 2-11 15,0 5 0-15,0 4-1 0,0 4-2 16,-2 5-1-16,1 5-4 0,-2 4 0 16,1 6-1-16,1 1-1 0,0 3-3 15,2 2-3-15,3-4-1 0,-1 0-1 16,3-5-2-16,0-9-2 0,1 1 0 16,1-5 0-16,0-7 0 0,0-4-1 0,1-5 1 15,0-4 0-15,0-2 0 0,2-11-1 16,0-5 1-16,-2-3-1 0,1-2-1 15,2-2 1-15,0 3-2 0,-3 3 1 16,-1 4 0-16,0 8-1 0,1 0 0 16,-6 9 0-16,0 3-1 0,-2 6 1 15,-2 7 0-15,-1 5-1 0,-1 3 1 16,0 5 1-16,0 2 0 0,0 3 0 16,3 2-1-16,2-4-2 0,1-4-6 0,3-1-9 15,1-4-12-15,2-4-109 0,0-4-111 16,3-4-271-16</inkml:trace>
  <inkml:trace contextRef="#ctx0" brushRef="#br0" timeOffset="1.09251E6">23880 10827 571 0,'-4'8'129'0,"0"-1"5"15,3 5-96-15,-1 2-10 0,2 3-2 16,0 2-3-16,0 2-2 0,3 1-2 16,0 4-4-16,1 0-3 0,1 0-2 15,2-1-3-15,0 1-3 0,-1-4-1 16,3-1-2-16,-3-2 0 0,0-4-1 16,1-3-2-16,-2-1-6 0,-1-5-7 0,2-3-7 15,-1-2-11-15,0-2-35 0,-1-6-81 16,-2-3-103-16,0-6-240 0</inkml:trace>
  <inkml:trace contextRef="#ctx0" brushRef="#br0" timeOffset="1.09268E6">23860 10825 604 0,'-3'-4'139'0,"0"2"2"15,2 1-105-15,-1-1-12 0,4 0-4 16,3 0-6-16,0 0-5 0,4-1-6 15,1 0-2-15,5 1-4 0,1-1-10 16,1 3-14-16,-1-1-115 0,-3 2-115 16,1 4-291-16</inkml:trace>
  <inkml:trace contextRef="#ctx0" brushRef="#br0" timeOffset="1.09289E6">24061 10980 569 0,'2'-6'127'0,"-2"1"2"0,2 1-90 16,3 0-21-16,2 4-9 0,1-2-3 0,2 2-7 15,0 1-7-15,2 0 3 0,-2 2-124 16,-2-1-107-16,-2-2-281 0</inkml:trace>
  <inkml:trace contextRef="#ctx0" brushRef="#br0" timeOffset="1.09322E6">24350 10997 586 0,'-2'14'131'16,"-1"3"4"-16,2 4-99 0,2 0-10 15,2 1-1-15,-2-2 1 0,2-2-4 16,0 0-4-16,3-4-4 0,-1-2-3 16,2 0-3-16,-3-5-3 0,2-2-2 15,0-5-1-15,1-4-1 0,-1-4-2 16,3-4-3-16,-6-10-2 0,6-4-3 16,-3-4-3-16,3-2-3 0,-2 0 0 0,0 2-1 15,2 2 2-15,0 6 2 0,0 6 2 16,-2 6 3-16,-1 5 2 0,0 3 2 15,-1 6 1-15,-2 6 1 0,-2 4 0 16,1 5 1-16,-1 2 1 0,-1 4-1 16,1 1 1-16,1 2-1 0,-2-2 1 15,3-4-1-15,3-2-4 0,0-7-11 16,2 1-117-16,0-3-109 0,-1-6-285 16</inkml:trace>
  <inkml:trace contextRef="#ctx0" brushRef="#br0" timeOffset="1.09347E6">24687 11058 627 0,'0'1'132'0,"2"-2"0"0,1 1-111 16,1 1-14-16,2 2-4 0,3-2-1 15,1 2-2-15,-1-3-5 0,5 4-6 16,-1 0-7-16,-1-2-115 0,1 1-107 16,-4-3-276-16</inkml:trace>
  <inkml:trace contextRef="#ctx0" brushRef="#br0" timeOffset="1.09363E6">24907 11061 586 0,'1'13'121'0,"0"-2"2"16,-1 2-110-16,3 2-8 0,1-1-1 16,-1 1-4-16,0-2-8 0,2-2-114 15,-2-3-104-15,3 1-269 0</inkml:trace>
  <inkml:trace contextRef="#ctx0" brushRef="#br0" timeOffset="1.09403E6">24990 10780 627 0,'3'-3'131'0,"1"0"2"16,3 3-113-16,0 0-10 0,3 0-1 15,2 2 2-15,0 0 1 0,4 2 2 16,0 0 2-16,-2 0 1 0,1-1-2 16,1 1 0-16,-4 1-3 0,0-1-2 15,-4 1-2-15,0 0-2 0,-2 2 1 16,-2 1 2-16,-1-2 0 0,-2 3 2 15,1 2-1-15,-4 2 0 0,1 2-1 0,-1 2-2 16,2 4-3-16,2 2-1 0,2 3-3 16,1 1 0-16,2 3-1 0,0-1 0 15,0 2 0-15,2-1-1 0,1-1 0 16,-2-1 1-16,1-2-2 0,-1-2 0 16,0 0-2-16,-3-3 1 0,-3-1 0 15,-7-4 0-15,-4 1 1 0,-2-2 1 16,-6-2-5-16,-5-3-12 0,-6-2-12 0,-3-3-121 15,-3-2-6-15,-2-3-107 0,4-3-211 16</inkml:trace>
  <inkml:trace contextRef="#ctx0" brushRef="#br0" timeOffset="1.0961E6">18561 11063 322 0,'4'-8'92'0,"-3"0"7"15,-2-1-39-15,1 0-9 0,-4 1-3 16,1-1-5-16,-1 1-6 0,-3 2-7 16,1 1-4-16,-3 1-2 0,0 4-1 15,-1-2-2-15,-2 6-2 0,2 2-3 16,-5 0-1-16,5 6-3 0,-1 2-3 16,1 3-3-16,1 4-2 0,1 3-2 15,-1 0 0-15,4 5 0 0,1-3 0 16,-1 0 0-16,7 1 1 0,-2-4-1 15,5-3-1-15,2-2 1 0,0-4 0 0,3-5-1 16,2-2 0-16,0-6 0 16,3-5 0-16,1-3 1 0,0-5-1 0,0-5 1 15,-1-7-1-15,0-2 1 0,-2-5-1 16,-1-3 1-16,-3-3-2 0,-4-1 1 16,-1 3 0-16,-1 5-1 0,-3 4 0 15,-2 4 1-15,1 7 0 0,-2 7-1 16,0 6 0-16,-1 3 0 0,-1 6 0 15,4 3 0-15,-2 10 0 0,1 3 0 0,4 2 0 16,1 4 0-16,1 0 0 0,4-1 0 16,0 0 1-16,1-6-2 0,3-2-3 15,0-5-6-15,-2-2-7 0,3-1-12 16,2-7-35-16,-3-2-79 0,0-3-103 16,0 0-236-16</inkml:trace>
  <inkml:trace contextRef="#ctx0" brushRef="#br0" timeOffset="1.09667E6">18717 10703 327 0,'-2'1'70'0,"0"0"1"15,-1 2-52-15,1-2-10 0,-1-1 2 16,3 1 3-16,-1 1 6 0,-1-2 5 0,1 0 3 15,-2 0 2-15,0 0 0 0,0 0 1 16,-1-2-1-16,-1 1-4 0,2-2-2 16,-1 1-2-16,1-1-1 0,1 1 0 15,-1-1-2-15,2 0 0 0,-1 1-1 16,1 0-3-16,1 2-2 0,0 0-2 16,1 2-3-16,2 3-1 0,-1 0-3 15,1 3-1-15,3 1 0 0,-2 3 0 16,1 1 0-16,1-1 0 0,-1 0-1 0,1-3 0 15,-1-1 0-15,-1-2-1 0,-1-3 0 16,2-2 1-16,-3-4 0 0,1-4 0 16,0-4 0-16,3-3 0 0,0-3 0 15,3-3 0-15,0-2-1 0,1 2 0 16,1 2-1-16,-1 4 0 0,-1 2 0 16,0 7-1-16,-1 3 1 0,0 8-1 15,-3 4 1-15,0 4 0 0,0 6 0 16,-2 2-1-16,-3 4-2 0,3 3-6 0,-1-1-4 15,0-2-10-15,3-1-9 0,-1-3-108 16,-1-4-108-16,3-4-262 0</inkml:trace>
  <inkml:trace contextRef="#ctx0" brushRef="#br0" timeOffset="1.09725E6">19052 10973 471 0,'-2'-7'112'16,"-1"2"4"-16,1 0-65 0,1 2-21 16,0-2-4-16,1 3-3 0,0 3-5 15,0 1-3-15,0 5-1 0,1 5-2 16,-1 3-3-16,1 6-1 0,1 7-1 15,1 1 0-15,-1 1-1 0,2 0-1 16,-2-3-1-16,4-3-2 0,-1-5 0 0,1-6-1 16,0-1 0-16,2-4 0 0,0-4-1 15,1-3 2-15,1-4-1 0,2-3 0 16,0-2 0-16,-1-6 1 0,0-2-1 16,-2-5 0-16,-2-1 0 0,-1-2 0 15,-2 0-1-15,0 0 1 0,-3 3-1 16,0 3 0-16,1 5 0 0,-2 4 0 15,0 2 0-15,-2 5 0 0,4 5-1 16,-2 8 1-16,1 2-1 0,1 4 1 0,0 4 0 16,0 1 0-16,4 3 0 0,-2-2 1 15,1-3-1-15,2-3 0 0,-1-1 1 16,2-5-1-16,1-1 0 0,1-4-2 16,0-1-5-16,2-2-10 0,1-4-12 15,2-2-107-15,3 0-109 0,-5-3-271 16</inkml:trace>
  <inkml:trace contextRef="#ctx0" brushRef="#br0" timeOffset="1.0978E6">19459 11006 525 0,'0'-7'111'0,"-2"3"1"0,1 3-92 15,1 5-10-15,1 4 0 0,1 5 3 0,-1 4-1 16,1 2 1-16,-2 6 1 0,1 0 0 16,2 1-1-16,-1-2-2 0,0 0-2 15,0-3 0-15,-1-1-1 0,1-3 0 16,2-4 0-16,1 0 0 0,1-4 0 16,0-1-1-16,4-3-1 0,-1 1 0 15,0-5-1-15,3 1-1 0,-2-3-2 16,0 0 0-16,1-3-2 0,-1 0 0 15,0 0-4-15,0-2-5 0,-2 0-9 16,-1-2-11-16,1-1-109 0,-5-1-110 0,-2 1-273 16</inkml:trace>
  <inkml:trace contextRef="#ctx0" brushRef="#br0" timeOffset="1.09802E6">19425 11017 641 0,'-3'-5'131'0,"0"-1"-1"0,4 2-121 0,5 1-8 16,6-2 0-16,0 0-1 0,4-1-3 15,3 3-8-15,0 0-8 0,2-1-73 16,1-1-38-16,-4 2-95 0,3-1-207 16</inkml:trace>
  <inkml:trace contextRef="#ctx0" brushRef="#br0" timeOffset="1.09826E6">19686 11025 571 0,'2'0'122'0,"-7"0"-1"16,5 2-102-16,0 0-6 0,5 2 3 16,-4 3 1-16,5-1 0 0,0 5 0 15,4 4 0-15,-1 1 0 0,-1 0-5 16,1-1-3-16,-1 0-4 0,1-1-1 15,-1-1-2-15,-2-8 0 0,2 1-1 0,-2-2 0 16,1 1 0-16,-2-5 1 0,1-2 0 16,0-4 1-16,0-3 0 0,1-3-1 15,4-1 1-15,-1-4-1 0,3 1-1 16,0 3 0-16,1 3-2 0,-1 3-1 16,0 5-3-16,-2 2-5 0,1 4-5 15,-2 2-7-15,2 2-12 0,0 0-108 16,-2-2-109-16,-1 1-269 0</inkml:trace>
  <inkml:trace contextRef="#ctx0" brushRef="#br0" timeOffset="1.0987E6">19951 10825 608 0,'3'-6'124'0,"0"1"0"15,4 2-115-15,6 2-5 0,7 1-1 16,-1 1 1-16,3 2 2 0,0 2 0 15,0 0 2-15,-1 2 0 0,-2 0-1 16,-1 0 0-16,2-1-1 0,-2 4-1 16,0-1-2-16,-3 1 0 0,0 2-2 0,-5 1 0 15,0 0 0-15,-3-1 0 0,-3 1 0 16,0 1-1-16,-3 2 1 0,2 4 0 16,0-2-1-16,-1 3 1 0,1 4-1 15,0-4 0-15,0 1 1 0,1-3-1 16,-1 0 0-16,-1-5 1 0,1-1-1 15,-2-1 0-15,0 1 0 0,-1-4 0 0,-1 0 1 16,-3-2 0-16,1-1-1 0,-3 1-3 16,-2-2-5-16,0-2-10 0,-2-2-117 15,-3-2-113-15,4 1-286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29T11:22:08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1591 3856 531 0,'-8'-40'137'0,"4"0"7"16,1 1-66-16,1 8-17 0,1 6-7 15,4 5-5-15,-3 3-4 0,2 6-6 16,-1 7-8-16,6 4-4 0,-2 9-5 15,2 7-4-15,-4 3-4 0,6 9-3 16,-2 9 1-16,1 7-1 0,-3 5-2 16,-1 2-3-16,1 1-2 0,-2-1-1 15,-1-1-1-15,2-4-1 0,1-4 0 16,-2-10 0-16,1-3 0 0,-1-8-1 0,3-7 0 16,-2-6 1-16,1-7 0 0,2-7 0 15,-1-8 0-15,3-7 0 0,-3-7 1 16,0-6-1-16,1 0 1 0,1 2-2 15,-1 0 1-15,-3 5-1 0,1 7 0 16,-1 8-1-16,2 7 0 0,-2 8 1 16,0 6-1-16,0 7 1 0,-1 6 0 15,1 7 0-15,-1 1 0 0,-1 4 0 0,-1-2-3 16,1 1-8-16,-1-3-15 16,2-3-19-16,2-4-13 0,3-5-19 0,3-8-112 15,-1-6-127-15,8-1-278 0</inkml:trace>
  <inkml:trace contextRef="#ctx0" brushRef="#br0" timeOffset="314.0915">2066 3772 718 0,'-6'-5'177'16,"1"1"6"-16,2 3-105 0,1-2-25 16,1 5-13-16,-1 3-12 0,2 1-8 15,0 4-6-15,2 7-3 0,-1 3-3 16,1 8 0-16,2 5 0 0,0 1-1 0,0 2-2 16,1 5-1-16,-1-6-2 0,1 0-1 15,-3-9-1-15,3-1 0 0,0 0 0 16,1-4-2-16,4-4-2 0,-1-4-6 15,3-3-7-15,2 1-8 0,0-7-11 16,1-7-15-16,-2-5-7 0,0-3-16 16,-1-8-111-16,-3-3-123 0,-1-5-286 15</inkml:trace>
  <inkml:trace contextRef="#ctx0" brushRef="#br0" timeOffset="481.3169">2030 3750 698 0,'-12'-2'173'0,"6"0"1"0,1 2-96 16,4-1-33-16,2 0-17 0,5-1-14 15,3 1-10-15,6 0-10 0,4-1-16 16,5 0-15-16,4 2-12 0,3-1-124 16,-4 1-133-16,5 3-314 0</inkml:trace>
  <inkml:trace contextRef="#ctx0" brushRef="#br0" timeOffset="1093.8375">2343 3920 665 0,'0'-1'150'0,"0"-1"2"15,0 1-109-15,1 0-16 0,1 1-6 16,-1 0-4-16,2 1-3 0,1 0-2 16,1 1-1-16,-1 0-2 0,1 1-1 15,1 1 0-15,-2 1 0 0,2-1-1 16,-3 0 1-16,0 0 0 0,0-1 1 0,-2-1-1 16,1 1 2-16,-1-2-1 0,1-1 0 15,-2 0 1-15,1 0-1 0,-1 0 0 16,0-1 0-16,1-2-1 0,-1 1 0 15,1-2-1-15,-1 1-2 0,0-2-1 16,-1 1 0-16,0-1-2 0,0-1 0 16,-1 2 0-16,-1-1-1 0,1 0 0 15,0 1-1-15,0 0 1 0,-1 0-1 0,-1 0 1 16,1 0-1-16,3 4 0 0,-3-1 0 16,2 0 1-16,-1 1 0 0,1 1 1 15,1 3-1-15,1 1 1 0,1 3 1 16,1 4-1-16,-2 4 1 0,2 1 1 15,3-1-1-15,-1 4 1 0,0 1-1 16,3-1 1-16,-1-3-1 0,-1 0 1 16,0-2-2-16,1 0 1 0,-1-4-1 15,0-3 1-15,-1-4 2 0,2-5 1 16,3-6 1-16,-1-4 0 0,4-8 0 0,-1-3-1 16,3-5 0-16,-1-2-2 0,0 0-2 15,-3 3-1-15,0 4 0 0,-2 5-1 16,2 2 0-16,-3 8 0 0,0 4-1 15,-2 4 0-15,1 4 0 0,-2 6 0 16,2 5 0-16,-5 2-1 0,3 3-1 16,1 2-6-16,-1 3-12 0,2-2-14 15,-1-1-20-15,3-2-10 0,1 0-21 16,1-4-110-16,2-4-125 0,3-2-278 0</inkml:trace>
  <inkml:trace contextRef="#ctx0" brushRef="#br0" timeOffset="1698.9936">2752 3650 723 0,'-5'-3'172'0,"-2"3"5"16,1-1-119-16,1-1-12 0,0 2-9 16,2 2-11-16,-1-5-7 0,3 4-5 15,0-1-4-15,1 2-1 0,0-1-1 16,0-1 1-16,-2 0-1 0,4 3 1 0,-2-2-1 16,0-2 0-16,-3-2 1 0,3 3 0 15,0 0 0-15,1 1 0 0,-1-1-1 16,0-1 0-16,0 4 0 0,3-2-3 15,-3 0-1-15,1-1-1 0,0-1-2 16,2 1 0-16,0 3 0 0,4-3 0 16,2 1 0-16,1-1-1 0,1 1 1 15,2-1 0-15,2 0 0 0,0-1 0 16,-1 1-1-16,-2 0 1 0,0 0-1 0,-1 1 0 16,-1 3 1-16,-3 1-1 0,-1 2 0 15,-3 2 0-15,0 1-1 0,1 3 1 16,-8-1-1-16,4 5 1 0,-1-1-1 15,2 2 1-15,-2 3-1 0,1 0 0 16,0 3-1-16,4 2 0 0,-2-2 0 16,0 4 0-16,3 2-1 0,2-1 0 15,1 1 0-15,4 1 1 0,1 2 1 16,-1-6 0-16,-1 1 0 0,1-5 1 0,-6-2 2 16,-3-3 1-16,-6-6 2 0,-4 0 3 15,-4 0 1-15,-4-2 1 0,-2 2 1 16,1 0-1-16,-6-1-2 0,4 1-2 15,1-3-2-15,0-3-5 0,4-4-7 16,1-2-10-16,1-4-16 0,5-4-23 16,5-1-19-16,2-1-29 0,2-3-103 15,5 1-132-15,-1-1-285 0</inkml:trace>
  <inkml:trace contextRef="#ctx0" brushRef="#br0" timeOffset="1894.7352">3213 3931 871 0,'-6'-4'198'16,"2"0"-1"-16,3 1-128 0,3 3-39 0,4 0-19 16,0 0-12-16,7 0-12 0,-1 0-14 15,3 1-18-15,1-1-16 0,0 0-23 16,-1 0-112-16,-1 0-133 0,2 0-290 15</inkml:trace>
  <inkml:trace contextRef="#ctx0" brushRef="#br0" timeOffset="2054.9645">3207 4117 785 0,'-1'6'184'0,"5"-4"1"16,1 1-114-16,5-2-32 0,1-3-20 15,4-1-15-15,1-1-21 0,1-4-28 16,0 0-125-16,0-2-15 0,0-1-125 16,-2 2-249-16</inkml:trace>
  <inkml:trace contextRef="#ctx0" brushRef="#br0" timeOffset="4525.9746">3928 4009 669 0,'-5'-1'181'16,"3"-2"11"-16,-3 2-83 0,3-1-32 15,2 2-11-15,0 0-16 0,0 0-15 16,1 0-12-16,2 0-11 0,2 0-7 16,0 0-3-16,4-1-1 0,1 0-2 15,2-2-9-15,3 2-18 0,2 1-34 0,1-1-25 16,2-2-117-16,1 0-147 0,0 3-327 15</inkml:trace>
  <inkml:trace contextRef="#ctx0" brushRef="#br0" timeOffset="4769.4682">4627 3621 778 0,'-5'-5'174'0,"4"5"0"16,-1 1-125-16,2 7-23 0,0 5-10 16,0 4-8-16,0 5-7 0,0 4-9 15,0 2-14-15,-1 3-16 0,1 0-24 16,0-1-114-16,-2-1-132 0,3 0-303 0</inkml:trace>
  <inkml:trace contextRef="#ctx0" brushRef="#br0" timeOffset="5012.967">4451 4061 726 0,'3'-2'161'0,"-2"0"3"16,3 2-120-16,4-1-11 0,-2 0-8 15,9-1-3-15,4 0-3 0,5 3-3 16,4-4-3-16,3 1-4 0,1-2-4 16,4 0-3-16,-1 0-9 0,1 0-14 15,-4-4-17-15,-2 3-24 0,-2 0-115 16,-4 1-134-16,1 0-311 0</inkml:trace>
  <inkml:trace contextRef="#ctx0" brushRef="#br0" timeOffset="5307.8305">4559 4333 722 0,'0'-1'165'15,"0"1"4"-15,0-2-122 0,-3 4-10 16,3-1-6-16,-2 3-5 0,1 1-3 16,-2 4-2-16,1 3-2 0,-1 2-3 15,2 2-1-15,1 1-2 0,3 1-3 16,0-1-3-16,6 0-4 0,1-2-6 0,3-2-8 15,2-3-13-15,4-1-19 0,-1-2-13 16,1-5-21-16,0-2-112 0,-1-5-128 16,-3-4-286-16</inkml:trace>
  <inkml:trace contextRef="#ctx0" brushRef="#br0" timeOffset="5469.9711">4769 4304 681 0,'-7'4'173'0,"5"4"5"0,-3 2-75 16,3 6-53-16,0 4-15 0,2 6-10 16,0 3-9-16,3 2-6 0,0 2-12 15,3-1-21-15,1 1-20 0,-2-4-22 16,2-2-118-16,-1-3-136 0,2-3-316 16</inkml:trace>
  <inkml:trace contextRef="#ctx0" brushRef="#br0" timeOffset="6052.2455">5383 3866 581 0,'-3'-10'141'0,"0"0"7"16,1-1-87-16,0-1-9 0,-1 3-4 16,-1 0-2-16,2 3 0 0,1 3-3 15,-1 0-4-15,2 3-4 0,0 6-6 16,-2 4-6-16,1 7-6 0,0 4-5 16,-1 8-5-16,1 5-1 0,2 2-1 15,2 1 0-15,2-3-2 0,3-2 0 16,3-4-1-16,2-6-1 0,3-4-1 0,-1-5 0 15,1-5 0-15,1-8 1 0,-2-6 0 16,-1-7 0-16,-1-6 0 0,-1-3 2 16,-1-7-1-16,-1-2 1 0,-3-2 2 15,-1 2 1-15,-1 1 1 0,-4 1 3 16,-1 4 2-16,0 7 2 0,-3 4 0 16,0 5-1-16,0 7-2 0,0 8-2 15,-1 5-2-15,1 6-2 0,0 7-4 16,3 3-2-16,0 5-5 0,3 0-9 0,1 0-13 15,2-1-25-15,3-2-25 0,3-3-27 16,0-7-105-16,7-5-136 0,2-3-290 16</inkml:trace>
  <inkml:trace contextRef="#ctx0" brushRef="#br0" timeOffset="6339.1875">5885 3789 736 0,'-4'2'168'0,"-2"0"4"16,2 5-122-16,-1 3-8 0,2 6-2 16,-1 1-7-16,-1 5-4 0,1 4-1 15,0 2-2-15,-1-1-4 0,3 2-4 16,-1-3-5-16,3 3-3 0,3-3-4 0,4 0-1 15,-1-4-3-15,3-5-2 0,2-1-1 16,4-6-4-16,1-3-6 0,1-4-9 16,-1-9-16-16,2-2-22 0,-1-1-12 15,-3-8 23-15,-2 0-148 0,-4-2-131 16,2-3-304-16</inkml:trace>
  <inkml:trace contextRef="#ctx0" brushRef="#br0" timeOffset="6486.2738">5890 3778 770 0,'-12'0'199'0,"5"0"2"0,1 0-84 16,3-2-61-16,4 2-23 0,5 0-16 15,3 2-12-15,6-4-11 0,3 2-19 16,5-1-30-16,3 0-24 0,3-1-121 16,1 2-147-16,-4 2-338 0</inkml:trace>
  <inkml:trace contextRef="#ctx0" brushRef="#br0" timeOffset="6875.3078">6258 3844 670 0,'3'6'166'0,"0"1"5"0,0 5-89 15,1 5-33-15,2 3-9 0,0 3-6 16,2 2-7-16,0-3-8 0,1 0-3 16,-1-1-5-16,-1-5-2 0,2-3-1 15,1-4-2-15,-1-5 1 0,4-4 1 16,-1-5-1-16,2-7 1 0,2-3-1 0,-2-5 1 15,1-2-2-15,-1 1-1 0,-1 0 0 16,-3 4 0-16,-3 3 0 0,-2 3-1 16,2 7 0-16,-5 4 0 0,1 4-1 15,0 7 0-15,-2 4-3 0,0 5-4 16,1 1-7-16,0 2-12 0,2 2-18 16,0-1-19-16,4-4-15 0,2-3-27 15,2-5-94-15,4-5-119 0,-1-5-254 16</inkml:trace>
  <inkml:trace contextRef="#ctx0" brushRef="#br0" timeOffset="7305.7615">6661 3681 685 0,'0'-3'165'15,"3"-1"5"-15,3 2-102 0,0-3-20 16,3 1-8-16,3 1-10 0,0 0-7 16,2 3-4-16,2 0-2 0,-3 2-2 15,0 2-1-15,0 0-1 0,2 1-1 0,-1 3-1 16,-3-1-2-16,0 4-3 15,1 3-2-15,-3 1-1 0,-1 2-2 0,-2 1 0 16,-2 2 0-16,-1 2 0 0,0 3-1 16,-1-2 1-16,1 3-1 0,1 3 0 15,0 0 0-15,2-1 1 0,-1-3-1 16,2 1 0-16,-2-1 0 0,-3-5 0 16,0-3 0-16,-6-1 2 0,0-3-1 15,-3-2 1-15,-3 0 0 0,-3-3 0 16,-1 1 0-16,-1-3-2 0,-2 0-3 0,0 0-8 15,1-1-12-15,0-1-19 0,1 0-19 16,4 0-22-16,3 0-112 0,6 3-133 16,5-1-294-16</inkml:trace>
  <inkml:trace contextRef="#ctx0" brushRef="#br0" timeOffset="7561.8787">7125 3970 649 0,'0'-3'168'16,"3"0"6"-16,1 3-65 0,3 2-53 15,0-1-11-15,2 2-6 0,-2-2-8 16,4 2-5-16,-1-3-6 0,-1 2-3 0,1 0-5 15,2-2-4-15,-2 1-13 0,2 1-21 16,-3-2-28-16,0 2-35 0,-2-1-106 16,0 2-141-16,-3-2-312 0</inkml:trace>
  <inkml:trace contextRef="#ctx0" brushRef="#br0" timeOffset="9590.3285">7831 3678 672 0,'-10'-14'184'0,"1"5"6"15,2 0-72-15,7 3-48 0,-2 1-16 16,5 0-13-16,5 1-16 0,4 0-10 15,4 0-8-15,4 0-2 0,3 0-3 16,3 0-1-16,1 2-5 0,1-1-10 0,0 3-18 16,-4-1-20-16,-3 1-14 0,0 3-22 15,-4-1-110-15,-6 1-128 0,-3-2-277 16</inkml:trace>
  <inkml:trace contextRef="#ctx0" brushRef="#br0" timeOffset="9970.096">7826 3677 614 0,'-11'5'142'0,"2"0"3"15,2 2-95-15,1 3-17 0,3 1-5 16,-1-1-2-16,1 2-3 0,-1-1-1 16,2-1-1-16,-3 1-1 0,2-2-1 15,2-3-1-15,-2-1-1 0,1-2-3 16,4 1-2-16,-2-3-3 0,3 1-1 15,0-2-1-15,4-2-1 0,2 0-2 16,4-1 0-16,1 0 0 0,5-1-1 0,1 1 0 16,3-1-2-16,-1 1 0 0,1 3 0 15,-2 0 0-15,0 3-1 0,-1-1 0 16,-2 2 0-16,0 1-1 0,1 1-1 16,-5 1 0-16,0 3 0 0,-2-1 0 15,-3 0 0-15,-2 0 0 0,-5 0 0 16,-1-1 2-16,-2 0 1 0,-5-3 1 15,-4 2 1-15,-8-1 1 0,-1-2 1 16,-5 3 0-16,-1-2-1 0,-2 0-1 0,1-1-1 16,2-1-4-16,3-1-7 0,5 1-15 15,4-3-19-15,0-1-25 0,7 1-114 16,3 1-134-16,5 4-309 0</inkml:trace>
  <inkml:trace contextRef="#ctx0" brushRef="#br0" timeOffset="10247.1499">7571 4062 724 0,'-10'-2'171'16,"2"1"0"-16,4-1-120 0,4 2-16 15,9 0-5-15,4 0-6 0,8 2-6 0,5-2-5 16,10 1 0-16,5-4 1 0,10 2-2 16,3-3-3-16,6-3-5 0,1 4-2 15,2-3-3-15,-1-1-3 0,-3 1-4 16,-9 1-10-16,-4 2-15 0,-5 1-13 16,-7-2-12-16,-4 3 17 0,-10 1-140 15,-2 0-124-15,-6 2-290 0</inkml:trace>
  <inkml:trace contextRef="#ctx0" brushRef="#br0" timeOffset="10520.2825">8019 4210 696 0,'-2'8'159'0,"-5"-3"7"0,2 7-115 0,0 2-8 16,-1 2-2-16,-1 1-2 0,-1 0-3 16,0 1-2-16,1 1-5 0,3-2-6 15,-2 0-4-15,3-2-5 0,2 0-4 16,4-1-4-16,2 0-3 0,4-3-4 16,3-3-4-16,3-2-10 0,4-1-13 15,2-2-25-15,2-3-14 0,2-3-129 16,-1-3-141-16,3-1-329 0</inkml:trace>
  <inkml:trace contextRef="#ctx0" brushRef="#br0" timeOffset="10680.9818">8242 4309 786 0,'-4'10'179'0,"-2"0"0"0,1 6-120 16,1 1-33-16,1 4-11 0,1 2-7 15,2 5-12-15,0 0-17 0,2-3-20 0,4 0 49 16,-5-3-187-16,8-4-146 16,2-6-364-16</inkml:trace>
  <inkml:trace contextRef="#ctx0" brushRef="#br0" timeOffset="10942.9108">9000 3533 795 0,'-18'15'181'0,"-4"3"3"16,-1 8-125-16,-6 9-25 0,4 6-8 15,4 9-6-15,-1 4-4 0,5 3-5 16,4 4-2-16,6 2-3 0,6-3-6 15,2 0-5-15,4-4-5 0,7-9-7 16,7-2-9-16,2-9-15 0,8-6-13 16,4-9-20-16,4-8-112 0,1-5-129 0,-1-3-297 15</inkml:trace>
  <inkml:trace contextRef="#ctx0" brushRef="#br0" timeOffset="11206.9085">9294 3910 874 0,'-3'0'201'0,"4"0"1"15,-1 1-119-15,2 0-50 0,5 1-18 16,1-2-9-16,1 2-4 0,4-2-5 16,3 0-12-16,1-4-24 0,3 3-28 0,2-3-136 15,0 0-155-15,2 0-372 0</inkml:trace>
  <inkml:trace contextRef="#ctx0" brushRef="#br0" timeOffset="11818.063">9764 3779 763 0,'-6'-4'183'0,"3"1"2"0,1 0-115 16,2 0-24-16,4 0-14 0,1 1-14 16,3-1-8-16,2 3-4 0,5-1-2 0,-2 2-1 15,4 0-1-15,-1 2-1 0,-2 1 0 16,1 0 0-16,-3 1 0 0,-2 0-1 16,-2 0 0-16,-4-1 1 0,-4 3 1 15,0-1 0-15,-6 4 2 0,0 1 0 16,-4 2 1-16,0 2 1 0,1-1-1 15,0-1-2-15,2 2 0 0,1-5-1 16,1-1-1-16,5-1-2 0,0-1 0 16,5 0-1-16,2 1 1 0,2-2-2 0,0-3-2 15,1 3-2-15,2-2-1 0,0-2-1 16,1-1-1-16,0 1-1 0,-2 2 2 16,0 0-2-16,-2 0-1 0,-3 1 2 15,-3 3 3-15,-4 1 0 0,-7 1 2 16,-2 3 0-16,-5 3 3 0,-1 1 3 15,0 4-1-15,-4 1-5 0,-2-4-14 16,2 2-17-16,2-2-22 0,-1-1-119 16,1-5-135-16,5-7-319 0</inkml:trace>
  <inkml:trace contextRef="#ctx0" brushRef="#br0" timeOffset="12087.9217">9996 3441 744 0,'15'-6'165'16,"2"5"2"-16,2 1-123 0,4 9-23 16,-3 4-4-16,4 6-2 0,4 7-3 15,2 4-3-15,-1 6 1 0,1 5 1 16,-1 3 2-16,-1-1 1 0,-5 4 0 15,-4 0-2-15,-8 4 0 0,-7 0-1 16,-4 4-3-16,-6-1-4 0,-8 3-4 16,-4-3-9-16,-5-1-15 0,-5-6-15 15,1-5-13-15,-1-9-19 0,3-10-116 0,6-8-128 16,4-9-290-16</inkml:trace>
  <inkml:trace contextRef="#ctx0" brushRef="#br0" timeOffset="12520.2808">10401 3279 673 0,'1'1'168'0,"1"-2"2"0,-2-2-86 16,0 4-35-16,1 3-10 0,2 3-6 16,0 2-5-16,-1 0-4 0,0 4 1 15,3 3-1-15,-2-1-1 0,1 1-4 16,-1-2-3-16,1 0-4 0,0-1-2 15,0-3-3-15,0-3 0 0,2-2-1 16,3-7 1-16,0-4-1 0,4-5 0 16,5-3 0-16,0-2 0 0,3-3-2 0,-3-1 0 15,2 3-3-15,-4 4 0 0,-1 4-1 16,-5 4-1-16,-1 5 0 0,-2 5-1 16,-2 4-4-16,-3 4-6 0,0 4-11 15,0 4-20-15,1 1-25 0,0 1-26 16,1-3-112-16,1 0-140 0,7-2-309 15</inkml:trace>
  <inkml:trace contextRef="#ctx0" brushRef="#br0" timeOffset="13197.8264">11002 3787 603 0,'-5'-7'148'16,"0"-2"8"-16,1-1-87 0,2-2-14 16,0 1-7-16,2 0-3 0,0-1-4 0,0 1-6 15,2 5-5-15,-1-1-6 0,0 3-6 16,0 3-4-16,2 5-2 0,0 4-1 16,-1 5-3-16,-2 4-1 0,0 5 0 15,0 6-1-15,0 3-1 0,-2 0-1 16,2 1-3-16,1-4 1 0,2 0-2 15,4-5 1-15,1-4-1 0,2-6 1 16,2-5-1-16,6-7 2 0,-1-5 0 16,6-9 1-16,-3-7 1 0,4-7 2 15,-3-4 0-15,1-5 2 0,-5 0 0 0,-2-2 1 16,-3 5 0-16,-5 3 0 0,-5 4 0 16,1 6-1-16,0 7 1 0,-2 5-3 15,-2 7 0-15,1 4-2 0,-3 6 0 16,6 8-2-16,-5 2-1 0,1 4 0 15,-2 3-3-15,4 4-3 0,2 0-6 16,5-1-9-16,2-2-15 0,5-2-24 16,4-3-17-16,6-2 2 0,-2-10-130 0,6-3-135 15,1-5-302-15</inkml:trace>
  <inkml:trace contextRef="#ctx0" brushRef="#br0" timeOffset="13466.8605">11526 3583 722 0,'-4'-9'174'0,"1"4"3"0,2 5-111 16,-1 9-16-16,1 2-7 0,1 8-4 15,-3 2-8-15,1 6-3 0,0 4-2 16,1 2-1-16,-2 0-6 0,3 2-5 15,0-6-3-15,2 1-3 0,1-1-3 16,3-3-3-16,3-3-3 0,4-3-2 16,0-6-5-16,3-1-8 0,5-5-11 0,2-7-19 15,-2-2-19-15,-2-4-23 0,-1-7-114 16,-3-1-137-16,-2-4-305 0</inkml:trace>
  <inkml:trace contextRef="#ctx0" brushRef="#br0" timeOffset="13626.9357">11521 3593 729 0,'-6'2'185'15,"7"-1"1"-15,2-1-61 0,6 0-82 16,5 1-22-16,8 1-11 0,1-1-12 0,8-1-14 16,1-1-24-16,2-2-12 0,-1 0-135 15,-2 2-143-15,0-3-341 0</inkml:trace>
  <inkml:trace contextRef="#ctx0" brushRef="#br0" timeOffset="13888.0264">11926 3817 688 0,'-7'0'195'0,"6"0"1"0,-2 0-8 15,5 0-132-15,0-1-23 0,4 2-11 16,2-1-8-16,1-1-6 0,2-1-1 16,4 0-3-16,0-2-6 0,3 1-14 0,-3-2-31 15,-1 1-29-15,1 0-126 0,-2 1-154 16,4 3-355-16</inkml:trace>
  <inkml:trace contextRef="#ctx0" brushRef="#br0" timeOffset="14223.0084">12240 3758 674 0,'1'-3'177'0,"1"3"3"15,0 2-45-15,2 0-83 0,-1 4-17 16,3 1-7-16,-2 0-6 0,2 1-4 16,0 0-3-16,-1 1-2 0,3-1-3 15,-2-2-3-15,3-1 0 0,2-1-2 16,0-2 0-16,3-2-2 0,-1-4-1 16,3-3 0-16,-1-2 0 0,2-5-1 0,4-1 0 15,-3-3-1-15,1 1 1 0,0-1-1 16,-2 2 0-16,-1 2 0 0,-3 2 0 15,-4 5-1-15,0 6 0 0,-2 2 0 16,-4 5-1-16,0 4-1 0,-3 4-2 16,0 3-5-16,-1 0-4 0,-1 3-9 15,2 1-13-15,2 1-16 0,1-2-11 16,3-2-17-16,1-5-110 0,2 1-124 0,4-3-285 16</inkml:trace>
  <inkml:trace contextRef="#ctx0" brushRef="#br0" timeOffset="14513.5762">12952 3796 815 0,'1'0'197'0,"0"-1"1"15,3-1-116-15,0 1-32 0,1 1-20 0,-1 1-14 16,1 1-10-16,2-1-4 0,-1-1-7 16,3 0-12-16,1 1-18 0,2-1-23 15,1-1-19-15,2-3-123 0,0 3-142 16,0-5-319-16</inkml:trace>
  <inkml:trace contextRef="#ctx0" brushRef="#br0" timeOffset="14659.8984">13240 3676 744 0,'-1'2'191'0,"-1"2"3"0,-1 3-93 16,-1 5-40-16,-2-1-19 0,-1 4-15 0,-1-2-12 15,1 2-8-15,-2 1-7 0,3 1-11 16,-1 0-21-16,5-1-23 0,1-2-20 15,3 1-124-15,3-4-144 0,3-2-323 16</inkml:trace>
  <inkml:trace contextRef="#ctx0" brushRef="#br0" timeOffset="15102.8928">13447 3494 695 0,'-12'-5'184'0,"5"0"1"16,2-1-34-16,5 3-108 0,5 0-23 15,2 2-8-15,2 1-6 0,6 0-3 16,0 1-1-16,1 0 2 0,2 4 1 15,2-1 0-15,-2 2 0 0,0 1 1 16,-3 1-1-16,-1 1-1 0,0 3-1 16,-6-1-1-16,1 3-1 0,-1-1 0 15,-2 3 0-15,-1-1-1 0,-3 2 1 0,1 2 0 16,-2-1-1-16,1 2 1 0,-2 0-2 16,1 1-1-16,1 0-1 0,0-1-3 15,0 0-1-15,4 0-2 0,0 0-10 16,-2 0 1-16,1-3 1 0,2-2 2 15,-2 1 1-15,-1-2 6 0,-4-2 7 16,0-1 12-16,-4-1 4 0,-5 0 1 16,-3 1 1-16,-3-2 0 0,-4 1-4 15,-3 0-8-15,-2-3-10 0,-1 0-13 16,0-2-23-16,0-1-17 0,0 0-132 16,0-1-144-16,3-3-339 0</inkml:trace>
  <inkml:trace contextRef="#ctx0" brushRef="#br0" timeOffset="21899.6136">1502 5408 642 0,'-1'-28'166'0,"1"9"6"0,0 15-87 16,-2 6-23-16,4 8-8 0,-2 11-8 15,1 8-10-15,-1 9-8 0,0 7-5 16,-1 8-3-16,-1 3-6 0,1 0-4 16,1-1-4-16,-1-4-2 0,1-5-8 15,0-5-13-15,0-5-16 0,2-4-21 16,2-4-17-16,4-7-125 0,1-7-141 15,2-9-318-15</inkml:trace>
  <inkml:trace contextRef="#ctx0" brushRef="#br0" timeOffset="22100.1036">1757 5389 731 0,'0'9'183'16,"0"8"9"-16,0 6-99 0,0 7-30 0,1 4-12 15,0 6-11-15,1 3-9 0,1 4-10 16,-1 0-9-16,0-4-5 0,-2-1-4 16,2-2-7-16,-1-3-10 0,0-5-13 15,1-7-20-15,-1-1-19 0,2-6-21 16,-1-1-117-16,-2-3-134 0,1-1-301 16</inkml:trace>
  <inkml:trace contextRef="#ctx0" brushRef="#br0" timeOffset="22272.1838">1486 5752 767 0,'-3'-5'174'0,"0"1"2"0,4 1-120 16,5 3-24-16,5-1-14 0,6 0-10 15,4-5-3-15,7 2-5 0,2-3-18 16,1-4-24-16,3 1-135 0,-3-1-143 0,0-1-358 15</inkml:trace>
  <inkml:trace contextRef="#ctx0" brushRef="#br0" timeOffset="22547.0478">2259 5372 854 0,'-21'4'201'0,"1"7"5"15,-7 5-130-15,0 5-27 0,-5 9-12 16,2 5-11-16,1 7-7 0,3 6-5 16,5 3-4-16,5-1-3 0,7 1-2 15,7-3-2-15,4-3-3 0,4-3-5 16,5-5-10-16,5-3-11 0,2-5-15 15,4-4-21-15,4-7-18 0,3-5 28 16,-1-3-157-16,3-9-137 0,-1-6-324 0</inkml:trace>
  <inkml:trace contextRef="#ctx0" brushRef="#br0" timeOffset="22947.6699">2297 5788 744 0,'0'2'170'0,"1"0"3"0,1-2-121 16,4-1-15-16,1 0-9 0,6-3-6 16,2-3-3-16,3 3-5 0,1-5-4 15,4 0-3-15,0-5-3 0,-1 1-3 16,-3-3-1-16,-2 2-3 0,-1-5-2 15,-4 2-1-15,-2 2-2 0,-5 2 1 0,-4 1-1 16,-2 0 1-16,-5 6 1 0,-5 2 2 16,-3 1 2-16,-6 2 0 0,-3 1 1 15,-4 2 1-15,2 6 0 0,0 5 1 16,0 4 2-16,2 3 2 0,6 5 2 16,3 2 1-16,4 3 2 0,1 1 1 15,2 0 0-15,5-1 1 0,2-3-1 16,2-2-2-16,4-2-1 0,4-2-2 15,2-1 0-15,2-4-3 0,4-3-5 0,3-3-8 16,4-1-16-16,1-1-17 0,3-5-16 16,1-6 66-16,0 0-198 0,-1-3-140 15,-3 2-346-15</inkml:trace>
  <inkml:trace contextRef="#ctx0" brushRef="#br0" timeOffset="23182.1171">2616 5228 667 0,'10'1'162'16,"2"6"7"-16,0 3-96 0,4 5-23 15,0 4-3-15,-1 2-6 0,-1 0-9 16,-1 4-7-16,-4 4-6 0,-2 1-9 15,-5 2-5-15,-4 5-9 0,-5-2-12 0,-5-1-20 16,-3-2-19-16,-5-5-133 0,-5-5-140 16,-2-9-344-16</inkml:trace>
  <inkml:trace contextRef="#ctx0" brushRef="#br0" timeOffset="23330.3777">2489 4991 505 0,'12'-7'136'0,"1"3"-1"0,1 4 0 16,2 1-119-16,3 11-19 0,0 3-127 15,2 5-117-15,-1 5-299 0</inkml:trace>
  <inkml:trace contextRef="#ctx0" brushRef="#br0" timeOffset="24283.1444">2814 5327 531 0,'0'-5'132'0,"-1"-2"4"0,1 5-66 15,0-1-26-15,0 1-6 0,0 2-1 16,1 1 0-16,1 2 2 0,0 0-1 0,-1 1 1 16,2 3-1-16,-2-2-1 0,0 0-4 15,-1 1-4-15,2-1-5 0,-1 0-3 16,2 0-4-16,-1-2-3 0,2-2-3 16,2-2-2-16,1-3-2 0,-2-4-2 15,2-2-1-15,1-9 0 0,-1 0-2 16,-4-2 0-16,1 0-1 0,-1 0 0 15,-2 2 1-15,-1 0 1 0,-2 11 4 0,0-1 0 16,0 5 1-16,-1 4 0 0,-1 4 0 16,0 5 0-16,0 3-2 0,2 4-2 15,-1 3-1-15,0 4-1 0,0 0 0 16,5 2 0-16,1 0-1 0,-5-4-1 16,8 0 1-16,-1-2-1 0,4-2 0 15,2-4-1-15,1-5-1 0,3-1-1 16,4-2-1-16,1-8 0 0,-3-2 0 15,1-9 0-15,-1 2 1 0,-2-4 0 16,-1-3 2-16,-2 0 1 0,-4 1 2 0,-3 1 1 16,-2 4 1-16,-2-3 2 0,-2 5 0 15,-6 0 0-15,2 3 0 0,-2 4-1 16,3 0-2-16,-1 4-2 0,3 2-1 16,-1 2 0-16,4 3-1 0,1-1 0 15,-2 2-1-15,0 2 0 0,3-2-1 16,-1-2 0-16,3 1-2 0,-3-2 0 15,2 0-1-15,3-1-2 0,4-2 0 0,-9-2-1 16,2 0-2-16,0-3-1 16,1 0-3-16,-1 1-1 0,-1-2-2 0,0-1-2 15,-1 1 0-15,1-2 1 0,-1 3 0 16,-3-1 2-16,1-3 3 0,-3 4 1 16,5 0 4-16,-2 0 2 0,0 2 2 15,1-1 2-15,-2 1 1 0,-1 1 1 16,4-1 1-16,-5 1 0 0,4 0 0 15,-1-2 0-15,-3 1 0 0,5 1 1 16,-1 0 0-16,-2-1 0 0,-1 1 1 0,1 0 1 16,1 0 2-16,0 1 2 0,0-2 2 15,0 1 1-15,0 1 2 0,1-1 2 16,-2 0-1-16,-1 3 1 0,2-2-1 16,-3 3 0-16,2 1-2 0,1 2-1 15,0 2 0-15,1 0-2 0,2 4-1 16,-3 1-1-16,3 3-2 0,3-1 0 15,-3 2-2-15,6 2 0 0,3 0-1 16,0-3 0-16,5-2-1 0,3-2 0 0,0-2-1 16,2-5-1-16,0-6 1 0,-1-2 0 15,0-6 0-15,-2-4 0 0,-3-2 1 16,-1-3 0-16,-3 0 1 0,0-3-1 16,-5 3 1-16,-4 0-1 0,-3 1-3 15,-2 1-5-15,-3 0-10 0,-3 4-13 16,-1-1-20-16,-1 3-14 0,3 5-18 15,-1 3-113-15,1 8-127 0,4 5-288 16</inkml:trace>
  <inkml:trace contextRef="#ctx0" brushRef="#br0" timeOffset="24566.9348">3318 5180 772 0,'1'-11'174'0,"5"5"3"0,2 2-128 16,2 4-17-16,2 5-11 0,4 3-5 16,2 4-4-16,3 5-3 0,2 3-1 15,2 7-2-15,3 0-1 0,2 4-1 16,2 5 1-16,-1 2 2 0,1 3 1 16,-3 4 0-16,2-1 0 0,-6 3 0 15,-7 0-1-15,-3-1-2 0,-8 0-3 16,-6-3-2-16,-7-1-3 0,-7-2-7 15,-8-5-5-15,-1-3-4 0,-3-2-2 0,-1-5-10 16,0-6-15-16,3-3-10 0,2-8-12 16,3-6-108-16,2-3-126 0,7-2-293 15</inkml:trace>
  <inkml:trace contextRef="#ctx0" brushRef="#br0" timeOffset="24785.3083">3823 5774 866 0,'6'-3'199'16,"0"0"2"-16,-2 0-141 0,4-1-22 16,0 3-15-16,1 1-12 0,3 0-7 15,1-3-6-15,-1 1-9 0,1-1-10 16,-1 0-21-16,-1 2-22 0,0 1-21 15,-3-1-116-15,-2 2-135 0,3 4-303 16</inkml:trace>
  <inkml:trace contextRef="#ctx0" brushRef="#br0" timeOffset="24951.7496">3866 5953 716 0,'1'5'158'0,"1"1"1"16,0-3-121-16,3 1-17 0,4-2-9 0,0-2-11 16,2-3-17-16,0 2-18 0,0-3-125 15,0 0-129-15,0 0-319 0</inkml:trace>
  <inkml:trace contextRef="#ctx0" brushRef="#br0" timeOffset="26618.6345">4441 5761 717 0,'-5'1'187'0,"1"1"8"15,-1-2-106-15,4 0-15 0,0 1-12 16,0-1-15-16,1 1-15 0,1-1-13 16,3-1-8-16,2 1-6 0,0-1-2 0,1-1-2 15,4 1-1-15,-1-2-10 0,3 2-13 16,-1 1-24-16,0 0-23 0,0 3-55 16,-2 1-82-16,0 3-134 0,1 4-277 15</inkml:trace>
  <inkml:trace contextRef="#ctx0" brushRef="#br0" timeOffset="26904.0804">4931 5425 729 0,'1'-18'173'0,"-1"5"3"0,1 5-119 16,-1 3-15-16,1 4-7 0,1 3-7 0,1 3-9 15,-3 3-6-15,0 4-3 0,0 4-2 16,0 1-1-16,-2 4-4 0,-1 1-4 16,1 1-6-16,0 2-9 0,0-1-15 15,2-3-12-15,0 1-8 0,2-3-12 16,0 0-10-16,-1-5-105 0,3 0-111 15,-2-3-258-15</inkml:trace>
  <inkml:trace contextRef="#ctx0" brushRef="#br0" timeOffset="27267.2182">4814 5815 527 0,'-13'2'154'0,"0"2"9"15,3-1-2-15,1-2-96 0,3-1-11 16,4 3-8-16,4-2-8 0,2 0-7 16,5 1-7-16,3-1-6 0,3 0-5 15,4 2-4-15,3-2 0 0,2-2-3 0,2 1-2 16,1-1-3-16,-3-2-4 0,1-1-4 16,0 0-9-16,-3-4-14 0,0 2-12 15,0-2-15-15,-1 1-18 0,-2 3-110 16,-1 0-126-16,-2 2-285 0</inkml:trace>
  <inkml:trace contextRef="#ctx0" brushRef="#br0" timeOffset="27561.8108">4919 6021 529 0,'-7'1'149'0,"1"2"5"16,-1 0-6-16,1 1-102 0,1 1-6 0,2 0-1 15,-2 3-4-15,0 0-4 0,2 2-4 16,0 2-2-16,3 1-3 0,0 0-5 16,2-1-4-16,2 1-3 0,2-1-4 15,0-1-2-15,5-4-2 0,0-1-1 16,1 0-1-16,4-4 0 0,-1-2-3 15,0-2-6-15,2-1-10 0,-1-1-14 16,-1 0-14-16,-1-1-13 0,-1 1-42 16,0 0-80-16,-4 0-115 0,1-1-248 15</inkml:trace>
  <inkml:trace contextRef="#ctx0" brushRef="#br0" timeOffset="27753.7676">5092 5990 735 0,'-2'8'175'0,"0"1"4"16,2 2-115-16,0 4-18 0,0 6-10 0,1 1-10 15,-1 4-8-15,2 3-7 0,1 1-4 16,-2 4-4-16,1-3-6 0,-2 3-13 16,1 0-23-16,-1-1-22 0,-1-3-126 15,-2 0-141-15,3-1-337 0</inkml:trace>
  <inkml:trace contextRef="#ctx0" brushRef="#br0" timeOffset="47875.0509">6021 5055 659 0,'-14'4'158'0,"4"12"7"0,-6 12-102 15,2 11-11-15,-2 6-5 0,-1 14-6 16,3 7-6-16,0 8-5 0,4 8-6 16,4 2-6-16,4 2-5 0,5 3-4 15,3-4-3-15,3 0-3 0,6-7-1 16,1-6-2-16,2-5-2 0,0-6-5 16,2-10-18-16,0-8-22 0,0-11-19 0,-2-9-124 15,-2-10-140-15,0-9-327 0</inkml:trace>
  <inkml:trace contextRef="#ctx0" brushRef="#br0" timeOffset="48263.6149">6104 5566 818 0,'-1'-9'190'0,"-1"0"2"16,4 0-130-16,2 0-21 0,3-2-13 0,4 0-12 15,4 1-7-15,2 1-2 0,4 0-3 16,7 1-1-16,-2 0-1 0,1 5-2 15,-3 1 1-15,-2 2-1 0,-1 0 0 16,-3 4 0-16,-5 1 0 0,-1 5-1 16,-4 1 1-16,-2 5 0 0,-1 2 0 15,-5 3 0-15,-2 4-1 0,1 1-2 16,-2 4-3-16,0 3-6 0,1-4-8 0,0-1-11 16,0 0-13-16,4-3-12 15,-2-2-12-15,0-2 61 0,1-5-177 0,-1-1-127 16,1 0-317-16</inkml:trace>
  <inkml:trace contextRef="#ctx0" brushRef="#br0" timeOffset="48443.0928">6128 5645 726 0,'-6'8'174'0,"1"3"2"0,3 4-114 0,2 3-19 15,-1 0-13-15,1 2-11 0,1 2-10 16,0-1-20-16,1 1-26 0,-1 2 32 16,1-2-174-16,2 1-143 0,2 0-362 15</inkml:trace>
  <inkml:trace contextRef="#ctx0" brushRef="#br0" timeOffset="49150.068">6891 5607 656 0,'-15'8'154'0,"0"3"4"0,1 5-105 15,1 4-13-15,3 5-8 0,2-1-8 16,4 4-8-16,4 1-5 0,3-3-4 16,2-1-2-16,3-3-4 0,2-4 0 15,2-4-1-15,-1-4-1 0,0-5 1 16,3-4-1-16,-3-4 1 0,2-4-1 16,0-4 0-16,-1-3 0 0,-2-4 0 0,-1-2 0 15,-3-5 0-15,-5-1 0 0,-5-3 1 16,-1-1 0-16,-5 0 0 15,-3-1 1-15,-5-3 3 0,0 2 1 0,-1-2 2 16,-3 0 3-16,-3-1 2 0,0 3 3 16,1 4 2-16,1 2 3 0,-3 4 0 15,6 5 0-15,3 4-1 0,4 2-2 16,3 5-3-16,2-2-4 0,7 3-4 16,3-1-3-16,8 1-2 0,4 3-1 0,5-2-6 15,8 0-10-15,3-1-16 0,5 1-21 16,4 0-16-16,0 2-123 0,-2 1-141 15,5 8-315-15</inkml:trace>
  <inkml:trace contextRef="#ctx0" brushRef="#br0" timeOffset="49363.684">7245 5432 817 0,'-19'21'192'0,"5"5"3"0,0 5-125 16,0 4-28-16,4 2-14 0,0 2-10 15,3 3-9-15,2-4-4 0,3 0-8 16,5-6-19-16,2-3-32 0,5-4-16 16,0-8-128-16,7-1-146 0,2-3-340 0</inkml:trace>
  <inkml:trace contextRef="#ctx0" brushRef="#br0" timeOffset="49891.3407">7412 5600 558 0,'-2'-1'145'0,"0"0"10"16,0-1-71-16,2 2-11 0,-3 0-5 15,1 4-7-15,1 3-5 0,-2 2-6 16,1 7-8-16,-1 2-8 0,2 4-6 0,0 4-6 15,1 3-3-15,1-1-5 0,3-4-3 16,1 0-4-16,3-5-3 0,2-3-2 16,3-4-2-16,0-7 0 0,5-1-1 15,-2-3 0-15,4-3-3 0,-1-5-1 16,-4-2 0-16,1-1 1 0,-3-5-1 16,-4 0 2-16,-6-4 2 0,0 4 4 15,-3 2 3-15,-2 2 1 0,-1 3 2 16,0 4 0-16,1 7 0 0,3 6-1 0,-1 0-2 15,0 3-1-15,3 2-2 0,1 3-3 16,0-1 1-16,6 0-2 0,1-2-1 16,0-1-1-16,1-4-1 0,4-1 1 15,-2-4-1-15,0-4-1 0,-2-8-5 16,1-1-7-16,-4-5-11 0,0-7-13 16,-6-4-11-16,-2-9-14 0,-2-3-5 15,-2-4-7-15,-6-8-2 0,2-8 24 16,-4-3-111-16,6 0-99 0,3 2-249 15</inkml:trace>
  <inkml:trace contextRef="#ctx0" brushRef="#br0" timeOffset="50034.8386">7709 5215 466 0,'11'-1'216'16,"3"5"-70"-16,1 3-51 0,1 6-42 15,2 6-13-15,1 4-9 0,0 5-5 16,0 4-4-16,-1 6-4 0,0 3-1 16,-2 2-3-16,-1 1 0 0,1 5 1 15,-3 0-1-15,-3 2-1 0,-5 0-1 16,-2 0-2-16,-4-1-8 0,-6 1-21 15,-6-3-21-15,-4-4-137 0,-7-2-141 0,2-5-351 16</inkml:trace>
  <inkml:trace contextRef="#ctx0" brushRef="#br0" timeOffset="50321.8897">8252 5543 683 0,'-1'10'175'15,"2"5"3"-15,1 4-77 0,-2 6-53 16,2 4-13-16,0-2-10 0,0 2-11 0,1 0-7 15,-1-2-2-15,-1 1-3 0,0-5-5 16,1-3-14-16,-1-3-19 0,-1 0-14 16,0-3-7-16,-1-2-126 0,-1-2-131 15,2 1-298-15</inkml:trace>
  <inkml:trace contextRef="#ctx0" brushRef="#br0" timeOffset="50518.541">8149 5785 752 0,'-6'-4'204'15,"8"4"4"-15,-1 0-41 0,3 0-99 16,2 0-23-16,3-3-16 0,3 3-9 16,4-3-6-16,1-1-5 0,3-2-7 15,1 1-15-15,1-2-21 0,0 1-40 16,0-1-144-16,1 3-169 0,-4-1-404 15</inkml:trace>
  <inkml:trace contextRef="#ctx0" brushRef="#br0" timeOffset="51254.3419">9068 5884 604 0,'-12'-4'155'0,"3"0"7"16,-1 0-73-16,1 0-27 0,3 2-8 15,-1-1-5-15,4-1-11 0,4 1-7 16,4 0-7-16,4-3-6 0,8 1-4 16,7-1-3-16,9 0-1 0,6 0 1 15,7-1-1-15,6-1 0 0,7 4-2 16,6-1-2-16,5 3-2 0,6 0 1 15,3 4 0-15,5-1 1 0,5 3 2 0,3-3 1 16,0 0 1-16,-2 1 0 0,-1-1-1 16,-5-2-3-16,-4-2 0 0,-9-1-6 15,-6 0-5-15,-6 2-8 0,-10-1-8 16,-10 0-6-16,-6 1-9 0,-10 1-9 16,-9-2-12-16,-10 3-7 0,-9-3-13 15,-9-1-110-15,-9-3-122 0,-9 0-293 16</inkml:trace>
  <inkml:trace contextRef="#ctx0" brushRef="#br0" timeOffset="51482.0322">9789 4862 726 0,'-11'1'182'0,"9"12"5"0,-4 4-89 0,4 11-41 16,4 6-17-16,2 9-11 0,0 8-9 15,1 4-6-15,-2 2-11 0,0 3-19 16,-2 1-32-16,0-3 36 0,-2-3-183 16,4-1-156-16,0-6-382 0</inkml:trace>
  <inkml:trace contextRef="#ctx0" brushRef="#br0" timeOffset="51820.7155">9000 6346 862 0,'-4'4'202'0,"-1"4"3"0,2 5-133 16,0 6-26-16,-1 1-16 0,-1 8-11 0,-2 2-8 15,1 4-5-15,0 2-6 0,0-2-9 16,2-1-15-16,1-3-25 0,4-2-24 16,4-6-136-16,2-4-154 0,2-9-362 15</inkml:trace>
  <inkml:trace contextRef="#ctx0" brushRef="#br0" timeOffset="52065.608">9219 6578 884 0,'1'0'199'0,"2"-3"2"0,5 2-143 16,0 1-27-16,4-3-8 0,3 3-6 0,1-1-7 15,-1 0-5-15,3 1-7 0,-3 0-18 16,1-2-30-16,0 2-33 0,-1-1-122 16,2 1-152-16,3 6-353 0</inkml:trace>
  <inkml:trace contextRef="#ctx0" brushRef="#br0" timeOffset="52552.1709">9752 6463 595 0,'-4'1'170'0,"4"2"5"0,-2 2-16 16,4 1-100-16,-1 5-12 0,5-3-7 16,0 2-8-16,1-1-7 0,5 0-3 15,3-1-4-15,1-4-4 0,0-5-2 16,3-3-4-16,-1-3-3 0,2-3-1 16,0-2-3-16,-1 0-1 0,-1-3-3 15,0 2-3-15,-2 1-1 0,-1-1-1 16,-3 1-3-16,-6-1-2 0,-2 3 0 0,-5-1 0 15,-6 1 0-15,-3 1 2 0,-6 3-1 16,-5 4 2-16,-1 3 2 0,-2 3 1 16,-1 5 2-16,2 4 3 0,1 1 3 15,2 3 3-15,4 4 3 0,2 3 3 16,-1 1 1-16,6 1 3 0,2 4-1 16,2 1-1-16,3 1-1 0,4-6-3 15,3 0 0-15,6-7-3 0,1 0-1 16,3-7-2-16,0-6-4 0,5-2-10 15,1-4-15-15,3-4-19 0,1-2-13 16,1-5-21-16,1 2-113 0,1 0-131 0,-1-3-286 16</inkml:trace>
  <inkml:trace contextRef="#ctx0" brushRef="#br0" timeOffset="52775.6383">10115 6222 869 0,'0'2'185'0,"2"-2"-1"16,2 1-147-16,4-2-28 0,4 2-9 15,4 1-11-15,0 0-19 0,2-1-19 16,3 2-22-16,-1-3-113 0,-1 1-135 15,2-4-300-15</inkml:trace>
  <inkml:trace contextRef="#ctx0" brushRef="#br0" timeOffset="52957.91">10375 6137 731 0,'-2'0'179'0,"3"3"2"0,-2 1-93 15,2 2-44-15,0 2-14 0,3 4-7 16,0 1-9-16,2 1-4 0,-2 5-1 15,3 2-2-15,-2 1-1 0,2 0-6 16,-4 2-9-16,1 0-1 0,-3 0 0 0,-4-3-6 16,-2-2-13-16,-5 1-20 0,-2-4-16 15,-1-5-114-15,-5-1-137 0,0-5-322 16</inkml:trace>
  <inkml:trace contextRef="#ctx0" brushRef="#br0" timeOffset="53090.3966">10272 6013 680 0,'5'-9'144'16,"0"0"-1"-16,2 1-125 0,2 3-18 15,0 1-21-15,0 3-120 0,-1 5-120 16,7 2-300-16</inkml:trace>
  <inkml:trace contextRef="#ctx0" brushRef="#br0" timeOffset="53642.346">10497 6092 419 0,'0'-4'126'0,"-2"0"6"15,1 1 1-15,-2 3-71 0,-2 3-7 16,2-1-1-16,0 5-1 0,0 1-2 15,-1 2-2-15,4 2-2 0,0 4-6 16,1 1-5-16,4 1-7 0,-2 0-6 0,4 2-6 16,2-2-4-16,2 2-4 0,3-3-2 15,1-4-3-15,4-3-2 0,2-3-1 16,1-3-1-16,-1-6-1 0,-3-4 0 16,1-5-1-16,-5 0 1 0,-3-1-1 15,-2-3 1-15,-3 4-1 0,-2 0 2 16,-1 3 0-16,-1 3 0 0,-1 1 1 15,0 3-1-15,2 5 1 0,2-1 0 16,-2 2-1-16,1 0 0 0,4-1 1 0,3 1-1 16,1-1 0-16,1-5 0 0,2-2 0 15,0-3-1-15,1-1 0 0,-1-5-3 16,-5 2-2 0,-1-3 1-16,-4 0 0 0,-1 0-3 0,-4 0-5 0,-1 1-11 15,-3 0-10-15,-1 2-14 0,-3-3-22 16,1 3-118-16,0 4-133 0,1 2-307 15</inkml:trace>
  <inkml:trace contextRef="#ctx0" brushRef="#br0" timeOffset="54723.2303">10857 4738 551 0,'-1'-12'124'0,"-1"-1"3"0,2 0-91 16,3 1-6-16,1 2-2 0,3-1 0 15,0 1 1-15,2 1 0 0,2 6 3 16,6 7 2-16,5 9 4 0,5 9 1 16,5 12 0-16,8 15-3 0,3 15-1 15,1 15-7-15,5 13-6 0,-3 11-8 16,1 12-5-16,-4 7-3 0,-9 4-3 15,-3 1-1-15,-8-3-1 0,-8-1 0 16,-1-5-1-16,-11-3-3 0,-5-6-2 16,-4-5-3-16,-3-5-5 0,-2-5-9 0,-2-4-10 15,-8-10-17-15,0-10-19 0,0-7-116 16,-1-5-130-16,3-11-308 0</inkml:trace>
  <inkml:trace contextRef="#ctx0" brushRef="#br0" timeOffset="56809.1615">12029 5615 661 0,'-6'-7'179'0,"0"1"8"15,-1 3-75-15,0-1-35 0,2 3-12 16,1 1-11-16,2 0-15 0,0-2-12 16,4 4-9-16,1-2-6 0,3 1-6 15,1 2-4-15,5-2-1 0,-2 2-2 16,2-1-6-16,0 0-12 0,7-1-20 15,-3-1-24-15,2 0-23 0,-3 0-120 16,1-3-144-16,-1-1-318 0</inkml:trace>
  <inkml:trace contextRef="#ctx0" brushRef="#br0" timeOffset="59439.9417">12089 5459 528 0,'2'-15'137'0,"-1"0"9"16,-1 3-60-16,0 3-19 0,0 4-1 16,0 4-5-16,0 2-7 0,-3 4-6 15,0 7-8-15,1 4-9 0,-2 5-10 16,0 6-10-16,1 6-5 0,1 3-3 15,-2 3-5-15,1 1-15 0,2-1-16 16,0-3-20-16,1-4-21 0,0-5-114 16,2-3-132-16,9-3-297 0</inkml:trace>
  <inkml:trace contextRef="#ctx0" brushRef="#br0" timeOffset="60458.0031">12624 5170 725 0,'-6'-2'184'16,"2"1"5"-16,1-3-109 0,4 0-18 15,5 0-11-15,3 0-12 0,7-1-14 16,5 1-9-16,0-3-5 0,4 2-4 0,1 0-2 16,3 1-3-16,-2 1-6 0,0-2-8 15,-3 1-10-15,1 0-14 0,-3 2-16 16,-3-2-10-16,-4 0-7 0,-6 2-8 15,-6 0-3-15,-3 2 2 0,-5 0 2 16,-6 2 1-16,-3 1 9 0,-6 1 18 16,-3 1 24-16,0 0 21 0,2 3 21 15,-4 1 22-15,1 0 21 0,2 1 10 16,1 3-1-16,-1 0-7 0,0 1-7 16,1 2-7-16,2 0-6 0,3-2-7 0,6 3-7 15,1-1-6-15,5-3-6 0,3 1-4 16,1-5-4-16,1-1-3 0,2-2-1 15,5-3-2-15,6-2 1 0,3-1-1 16,4-4-1-16,4 2 0 0,0-2 0 16,5 1-1-16,-5-1 0 0,-1 2 0 15,1 1-1-15,-3-1 1 0,2 6-1 16,-2 1 0-16,-2 2 0 0,-2 3 1 0,-2 1-1 16,-11-3 0-16,1 3 0 0,-2 0 1 15,-2-1 0-15,-5 1 0 0,-2 1 1 16,-5 1-1-16,0 5 1 0,-13-5-1 15,-2 3 1-15,-1-2-1 0,-4 2 0 16,-3-2 0-16,0-4-1 0,2 0-4 16,4-4-13-16,3-2-17 0,2-3-12 15,5-1-20-15,3-2-114 0,4-2-129 16,10 1-290-16</inkml:trace>
  <inkml:trace contextRef="#ctx0" brushRef="#br0" timeOffset="60723.0242">12481 5668 682 0,'-19'0'183'0,"4"0"6"0,3-1-67 0,3 1-54 16,5 0-16-16,1 0-12 0,3 1-10 15,4 3-8-15,5-1-5 0,5 2-2 16,7-1-3-16,6 0 0 0,7-2 0 15,8 1-2-15,3-3-2 0,6-1-2 16,2-3-3-16,2-1-1 0,2-2-2 16,1 2-2-16,-5 0-7 0,-3 2-4 15,0 0-14-15,-6 3-21 0,-5 2-24 16,-6 2-21-16,-4 2-117 0,-5-3-138 16,-6-1-314-16</inkml:trace>
  <inkml:trace contextRef="#ctx0" brushRef="#br0" timeOffset="60973.906">12762 5880 618 0,'-12'5'163'0,"-2"3"6"0,1 0-50 15,0 1-66-15,0 0-9 0,-1 2-3 16,4 0-5-16,0 4-5 0,2 2-4 15,4 1-3-15,2-1-5 0,5 1-3 16,7 3-5-16,4-1-4 0,3-3-3 16,3-3-2-16,2-1-4 0,4-2-8 15,4-7-14-15,1-6-19 0,0-6-20 16,-1-1-2-16,1-2-133 0,-2-4-137 16,-2 1-308-16</inkml:trace>
  <inkml:trace contextRef="#ctx0" brushRef="#br0" timeOffset="61139.988">13002 5855 744 0,'-3'17'176'0,"-2"4"5"0,0 5-121 16,4 3-17-16,1 2-7 0,0 6-9 0,1-1-11 16,-1 2-8-16,2 0-11 0,-1 0-21 15,2-1-24-15,1-5-138 0,-1-3-147 16,6 1-363-16</inkml:trace>
  <inkml:trace contextRef="#ctx0" brushRef="#br0" timeOffset="62333.7499">14066 5671 569 0,'-16'1'133'0,"0"-2"3"15,2 2-90-15,3-2-8 0,0 2-2 16,2-2-1-16,4 1-2 0,0-1-2 16,3-1-3-16,1 2-3 0,4-1-3 0,0 0-4 15,7 1-2-15,2-3-3 16,3 0-1-16,5 1 0 0,3-2 0 0,6 0-1 15,1 1 1-15,8-2-1 0,4 3 0 16,6-1 0-16,8 0-2 0,6-1-1 16,5 2 1-16,7-1 4 0,1 1 0 15,9-2-1-15,5 0-1 0,5 0 1 16,1 0 1-16,7-1-1 0,4-1-5 16,5 0-1-16,3-3-1 0,0 2-1 15,-2 1 1-15,0-3-2 0,1 2-2 16,-5 0 0-16,-8 2 0 0,-9 5 0 15,-6-1-1-15,-8 0 1 0,-5 2-1 0,-10 0 1 16,-4-1-4-16,-7-1-7 0,-6-4-14 16,-9-1-20-16,-10 3-22 0,-14-3-23 15,-12 1-113-15,-12 4-139 0,-10-2-298 16</inkml:trace>
  <inkml:trace contextRef="#ctx0" brushRef="#br0" timeOffset="62710.7448">15182 4720 663 0,'-1'-25'170'0,"-4"1"9"15,-1 2-95-15,3 4-12 0,-2 5-6 16,4 4-10-16,-2 3-10 0,3 6-12 15,0 8-10-15,2 7-7 0,0 7-8 16,1 7-6-16,-3 6-5 0,2 9-13 16,-1 3-21-16,0 4-25 0,-1 2 45 15,0-1-188-15,2-3-155 0,1 5-370 16</inkml:trace>
  <inkml:trace contextRef="#ctx0" brushRef="#br0" timeOffset="63651.0118">14266 6231 444 0,'-2'-4'104'0,"-2"-2"6"16,-2 1-67-16,3-4-8 0,-2-1-1 15,3-1 1-15,-2-1 0 0,3 0 1 16,-1 2 2-16,1-1 2 0,1 3 2 16,-1 3 1-16,2 1 1 0,-2 3-2 15,2 2-2-15,0 6-3 0,2 3-5 16,1 6-6-16,1 6-7 0,0 8-6 16,-4 5-3-16,-1 6-4 0,-1 1-2 15,1 2-3-15,-5-1-8 0,0-2-19 16,3-3-21-16,4-4-24 0,3-3-117 0,4-5-140 15,3-5-317-15</inkml:trace>
  <inkml:trace contextRef="#ctx0" brushRef="#br0" timeOffset="67011.8404">14738 6312 761 0,'-6'-2'208'0,"8"6"5"0,-5-3-74 16,-3-5-63-16,6 5-24 0,1 1-16 15,3-1-15-15,3-1-10 0,5 0-6 16,1-3-3-16,11 5-6 0,-2-5-13 16,3-1-19-16,3-2-39 0,0-2-60 15,-3-3-84-15,-3 1-147 0,-1 2-305 16</inkml:trace>
  <inkml:trace contextRef="#ctx0" brushRef="#br0" timeOffset="67628.094">15289 6082 757 0,'-10'-10'179'0,"2"1"2"0,3 1-112 15,3 4-31-15,4 3-16 0,3-1-9 16,4 4-8-16,3-1-3 0,2 4-1 15,3 3-1-15,0 3 1 0,2 2-1 16,-3-2 1-16,-1 4-1 0,-3 0 1 0,-4 0-1 16,-3-1 0-16,-3 2 1 0,-3-4 0 15,-4 2-1-15,-1 0 1 0,-3 1 0 16,3-1-1-16,-1-1 1 0,2 0-1 16,1 2 0-16,4-1 0 0,3-2-1 15,2 1 1-15,1-4 0 0,3 0-1 16,4-1 1-16,1-1-1 0,0-2-2 15,2 0 0-15,1-2 0 0,-3 1-6 0,0-2 0 16,0 2 0-16,-3 1 0 0,-5 1 2 16,-3 0 1-16,-6 1 2 0,-1 2 7 15,-8 1 1-15,-6 2 0 0,-4 0 0 16,-2-1 1-16,-1 0-3 0,0-2-12 16,0 0-16-16,4-4-16 0,7-2 46 15,3 0-180-15,9 1-141 0,7 1-347 16</inkml:trace>
  <inkml:trace contextRef="#ctx0" brushRef="#br0" timeOffset="67970.8406">15829 6327 801 0,'6'-4'193'0,"2"-1"4"16,4-3-127-16,0-3-17 0,6 0-11 15,0-1-13-15,5-3-12 0,0-3-6 16,0 0-5-16,-1 1-2 0,-1-1-2 0,-1 2-1 16,-4-1-1-16,-5-1-1 0,-2 3-1 15,-7 1-2-15,-4 1-3 0,-7 5-3 16,-2 1-3-16,-7 6-2 0,-5 5 0 16,-5 4 1-16,-3 5 2 0,2 5 3 15,-2 6 5-15,1 2 4 0,5 1 4 16,5 5 0-16,4 2 2 0,6 0 0 15,3 0-1-15,3-3 0 0,4-2-2 16,3-4 0-16,5-3-1 0,4-7 0 0,2-1 0 16,5-5-4-16,4-5-7 0,5-2-10 15,2-3-17-15,2-3-18 0,-1-4-19 16,3-2-121-16,-4-2-138 0,-2 1-310 16</inkml:trace>
  <inkml:trace contextRef="#ctx0" brushRef="#br0" timeOffset="68173.0959">16095 5893 688 0,'4'-3'164'0,"0"3"1"0,5 0-49 15,5 0-110-15,5 2-32 0,6 0-18 0,0 2-120 16,2 3-130-16,2-3-316 0</inkml:trace>
  <inkml:trace contextRef="#ctx0" brushRef="#br0" timeOffset="68381.8759">16471 5770 730 0,'5'7'173'0,"-1"6"3"0,-1 0-114 0,4 5-21 16,1 2-7-16,2 2-7 0,4 1-10 15,-4 0-5-15,0-1-3 0,3 4-2 16,-8-4-3-16,-2 3-2 0,-6 0-1 16,-6-2-4-16,-4 0-12 0,-5-4-24 15,-6 0-17-15,-2-4-130 0,-4 0-141 16,5-8-341-16</inkml:trace>
  <inkml:trace contextRef="#ctx0" brushRef="#br0" timeOffset="68534.3461">16352 5645 681 0,'1'-8'168'15,"2"3"0"-15,3 1-80 0,0 2-54 16,4 2-12-16,1 0-22 0,4 3-28 15,1 1-140-15,-1 0-138 0,1 2-352 16</inkml:trace>
  <inkml:trace contextRef="#ctx0" brushRef="#br0" timeOffset="69171.049">16647 5805 614 0,'0'-3'150'0,"0"0"7"0,-3 2-87 15,0-1-19-15,1 1-5 0,0 1-3 16,-1 1-4-16,-1 1-6 0,1-1-2 15,-1 2-4-15,3-1-4 0,-2 2-3 16,2-1-3-16,-1-1-3 0,2 0-4 0,0-1-2 16,0 0-2-16,2-1-2 0,-1-1 0 15,1 0 0-15,0-1 0 0,1 0 1 16,-1-1 0-16,2-1 1 0,1-1 0 16,-3 1 1-16,0 1 0 0,1-1 1 15,0 3 1-15,-3 0-1 0,0 2 0 16,-4 3 0-16,1 5-2 0,0 2-1 15,-2 4-1-15,0 4-2 0,3 2-1 0,0 1 0 16,4 0-1-16,1 0 0 0,6-2 0 16,1-3-1-16,5-4 1 0,3-3-2 15,0-3 1-15,2-6-1 0,2-6 0 16,1-3 1-16,-1-4 0 0,-2-2 0 16,-2-3 0-16,-2-3 2 0,-6 2 0 15,-1 0 1-15,-3 1 0 0,-4 0 2 16,-2 2-1-16,-1 6 1 0,-3 1 0 15,1 6 0-15,-2 3-1 0,0 4 0 16,2 6-2-16,0 2 0 0,2 0 0 0,2 4-2 16,4 0 0-16,4-3-2 0,2 1-1 15,4-5-2-15,6-1 0 0,2-4-1 16,5-3 0-16,1-5 1 0,-1-2 2 16,1-5 1-16,-2-5 3 0,-3-2 0 15,-4-5 1-15,-5-3 0 0,-3-4 0 16,-5-1 0-16,-6 0-5 0,-4 0-13 15,-4 3-17-15,-2 3-27 0,-2 6-26 0,-4 6-121 16,-2 3-148-16,0 5-325 0</inkml:trace>
  <inkml:trace contextRef="#ctx0" brushRef="#br0" timeOffset="74834.1418">15099 4133 384 0,'3'3'99'0,"1"-3"4"15,2-3-51-15,-1 0-11 0,5 3-8 16,-2-6-3-16,-1-1-5 0,0 1-2 16,-1-3-2-16,-3-2-2 0,-1 1-1 15,-1-2-2-15,-2 0-3 0,-1 0-2 16,-5-2-2-16,0 1-2 0,-1 0-2 0,-2 0-2 16,-2-1 0-16,-2-2-2 0,-2 0 1 15,-1 1-1-15,-3-1 0 0,1-1-1 16,3-1 1-16,-2 1-1 0,0 2 0 15,-2 1 0-15,2-1 0 0,0 2-2 16,-1 3 0-16,1 1-3 0,1 4-2 16,0-1-6-16,4 2-8 0,0 3-7 15,1 2-103-15,1 3-99 0,1 0-251 16</inkml:trace>
  <inkml:trace contextRef="#ctx0" brushRef="#br0" timeOffset="75284.9584">14904 3699 525 0,'-2'0'120'0,"-2"0"2"16,-6-1-83-16,-1 0-12 0,-2 1-5 15,-2 1-1-15,-4 0-3 0,1 2 0 16,-1 2-2-16,1 2-2 0,2 2-2 16,-2-1-1-16,3 1-2 0,2-1-2 15,1 1 0-15,1-3-1 0,3 1-1 16,1-2-2-16,2-1 0 0,2 0-1 0,2 1 0 16,1 2-2-16,3 2 1 0,0 1-1 15,0 2 0-15,3 1-1 0,3 0-5 16,1 0-6-16,5 0-13 0,1 0-55 15,4 0-64-15,6 3-106 0,3 0-241 16</inkml:trace>
  <inkml:trace contextRef="#ctx0" brushRef="#br0" timeOffset="89790.6024">4145 7473 523 0,'-4'-11'127'16,"4"3"4"-16,-2 3-75 0,-1 4-22 15,2 3-6-15,-1 5-5 0,2 7-4 16,0 5-4-16,-1 11-1 0,2 9 0 0,1 11 1 16,2 12-1-16,2 11 0 0,-2 8 1 15,0 16 3-15,1 10 4 0,2 12 2 16,-3 11 1-16,-4 9 0 0,0 12 0 15,0 8-2-15,-3 6-4 0,2 3-4 16,-1 6-4-16,-1 4-3 0,3-1 0 16,3 1-1-16,-2-2-1 0,2-4-1 15,3-5-3-15,-4-6 0 0,4-10 0 16,-1-7-1-16,1-10-1 0,3-4 1 16,-1-7-1-16,0-11 0 0,3-9 0 0,1-7-1 15,-1-8-3-15,-3-4-4 0,-1-12-8 16,1-5-13-16,-4-10-11 0,-1-9-12 15,-3-10-17-15,-4-12-112 0,-5-13-123 16,-5-10-282-16</inkml:trace>
  <inkml:trace contextRef="#ctx0" brushRef="#br0" timeOffset="95422.3218">477 9825 485 0,'-16'5'111'0,"2"-3"3"0,4 0-73 0,1-2-19 16,5-2-7-16,3 0-4 0,1-2-2 16,2-1-3-16,2-1-2 0,2 1-3 15,0 0 0-15,3 0-1 0,0 1 1 16,2 1 0-16,0 2 0 0,1 0-1 16,0 1 1-16,1 1 0 0,0-1 0 15,1 2-1-15,0 1 0 0,0 0 0 16,3-1-1-16,0 2 2 0,2-1-1 0,0 1 2 15,-1-2 1-15,3-2 0 16,1-603 2-16,3 1208 0 0,4-605 0 0,2-2 0 16,2 0-1-16,7-1-1 0,1 2-1 15,5-3 0-15,0 1-1 0,-2 1 0 16,2 0-1-16,1 2 0 0,-3 2 1 16,2 0-1-16,1 1 0 0,4 0 0 15,4-2 0-15,4 0 0 0,2 0 0 16,4 1 1-16,-2-5-1 0,1 2 0 15,2 0 1-15,-1-2 0 0,3 0 0 0,2 1 0 16,3-5 0-16,3 2 0 0,1-4 0 16,3 0 0-16,1-1 0 0,2 4 0 15,1-2-1-15,-1 0 1 0,-1 0-1 16,2 7 1-16,-1-1-1 0,1 3 0 16,-1 0 1-16,-1 0 1 0,1 1 2 15,3-1 1-15,4 2 2 0,1 2 0 16,0-1 0-16,-1-3 1 0,-2 2 1 0,4 2-2 15,2 0 0-15,3-2-1 0,-2-1 0 16,0-2-2-16,0-1 1 0,4 1-3 16,4-1-1-16,1-1 0 0,-5-3-1 15,-1-1 1-15,0-1-1 0,4 1 1 16,4-1-1-16,-2-2 0 0,-3-1 0 16,2 3 0-16,6 0 0 0,2 0 0 15,-2-1 0-15,-6-3 0 0,1 4 0 16,2-3 0-16,6 3 0 0,-4 0 0 0,-7-2 0 15,2 2 0-15,4 1 0 0,2-1 0 16,-3 1 0-16,-7-2 0 0,-1 0 1 16,5 3-1-16,-2 1 0 0,-2 0 0 15,-3 1 0-15,-5-2 0 0,2 0 1 16,3 2-1-16,-3-1 0 0,0-2 0 16,-2-1 0-16,-6 1 0 0,3-1-1 15,-2 5-1-15,-4-4-1 0,-2 4-1 16,-4-1-3-16,-2 4-3 0,-1 2-4 0,-7 2-6 15,-4-1-9-15,-3 5-16 0,-2 1-90 16,-7 1-98-16,-3 4-237 0</inkml:trace>
  <inkml:trace contextRef="#ctx0" brushRef="#br0" timeOffset="101023.5015">4145 7879 525 0,'0'-3'124'16,"0"1"3"-16,-4 3-84 0,4-4-16 16,-3 1-6-16,1-3-7 0,-1 5-7 15,1-2-4-15,0 1-5 0,0 1-7 16,1-1-10-16,-1 1-108 0,-2 4-106 15,0-4-267-15</inkml:trace>
  <inkml:trace contextRef="#ctx0" brushRef="#br0" timeOffset="101178.9469">3939 7912 564 0,'-4'-2'114'0,"0"0"-4"0,1-1-112 16,1 2-18-16,-2 0-95 0,1-2-94 16,-2 0-232-16</inkml:trace>
  <inkml:trace contextRef="#ctx0" brushRef="#br0" timeOffset="101334.0896">3670 7972 505 0,'-14'1'112'0,"3"2"0"0,-1-3-81 16,1-2-21-16,4 4-10 0,-2-2-12 0,-3 1-59 15,3 0-41-15,-3-1-82 0,-1 3-186 16</inkml:trace>
  <inkml:trace contextRef="#ctx0" brushRef="#br0" timeOffset="101470.9151">3208 8197 493 0,'-16'6'89'0,"1"-1"-89"16,-1 1-176-16,2-1-229 0</inkml:trace>
  <inkml:trace contextRef="#ctx0" brushRef="#br0" timeOffset="101614.1583">2854 8560 517 0,'-5'10'102'0,"-2"-2"-12"16,3 0-183-16,-2-2-100 0,0 1-229 15</inkml:trace>
  <inkml:trace contextRef="#ctx0" brushRef="#br0" timeOffset="101762.963">2631 8918 474 0,'-12'18'96'0,"0"-1"-1"0,3-1-95 15,2-2-17-15,1 3-70 0,-1-4-10 16,-1 2-66-16,-1-2-137 0</inkml:trace>
  <inkml:trace contextRef="#ctx0" brushRef="#br0" timeOffset="101899.0002">2400 9421 305 0,'-3'21'64'0,"0"-4"-3"0,1 0-60 16,0 0-27-16,2-2-38 0,-3-2-49 15,1 3-114-15</inkml:trace>
  <inkml:trace contextRef="#ctx0" brushRef="#br0" timeOffset="102039.2727">2369 9895 282 0,'3'17'54'0,"0"0"-9"15,0-1-90-15,-1 1-12 0,1-2-40 16,-2-2-84-16</inkml:trace>
  <inkml:trace contextRef="#ctx0" brushRef="#br0" timeOffset="102183.335">2535 10389 452 0,'4'17'96'0,"2"1"1"16,0-3-78-16,2-2-20 0,4 0-93 0,-3-1-83 16,2 1-214-16</inkml:trace>
  <inkml:trace contextRef="#ctx0" brushRef="#br0" timeOffset="102361.5575">2814 10791 500 0,'4'19'112'0,"-2"-2"2"16,2 0-82-16,2 0-16 0,-6-3-6 0,8-1-3 16,-1 0-4-16,1 2-2 15,0-2-2-15,0 1-1 0,-1-1-2 0,4-1-5 16,-1 2-7-16,0 1-38 0,0 0-59 16,2 3-84-16,2-1-201 0</inkml:trace>
  <inkml:trace contextRef="#ctx0" brushRef="#br0" timeOffset="102503.9161">3180 11202 460 0,'17'9'107'0,"-1"-1"2"0,0 1-65 15,-1 1-27-15,1-1-5 0,0-1-4 0,1-1-3 16,-2-2-3-16,2 0-4 0,0-2-1 16,-1-2-4-16,-1-1-6 0,1 0-53 15,-2-2-43-15,1 2-80 0,2-2-185 16</inkml:trace>
  <inkml:trace contextRef="#ctx0" brushRef="#br0" timeOffset="102656.8873">3666 11328 524 0,'14'8'122'0,"2"-1"2"0,0 2-83 16,-1-1-17-16,3 0-7 0,-2-2-5 16,0-1-5-16,1-1-4 0,-1 0-2 15,-1-2-4-15,2-1-5 0,-1 0-6 16,2-2-8-16,2 0-66 0,-3-1-37 15,-2 0-87-15,1-1-190 0</inkml:trace>
  <inkml:trace contextRef="#ctx0" brushRef="#br0" timeOffset="102810.9576">4258 11345 596 0,'20'0'131'0,"-1"-2"1"15,1-1-98-15,-1-2-19 0,2-2-5 16,-1 1-3-16,-1-2-2 0,1-1-2 15,-1 0-3-15,-2 0-2 0,1-1-6 16,3 1-12-16,-2-2-19 0,2 1-95 0,0 3-104 16,1-1-253-16</inkml:trace>
  <inkml:trace contextRef="#ctx0" brushRef="#br0" timeOffset="102946.2885">5023 11149 570 0,'13'-4'125'0,"0"1"1"0,-1 0-81 16,0-4-42-16,4 5-14 0,-1-5-11 16,3 1-30-16,-2-1-74 0,5 1-94 0,-1-2-217 15</inkml:trace>
  <inkml:trace contextRef="#ctx0" brushRef="#br0" timeOffset="103098.0249">5569 10938 549 0,'9'-8'120'16,"0"1"-1"-16,-2 0-84 0,4-3-41 0,-1 0-14 15,5-1-44-15,-1-3-50 0,2 0-6 16,1-1-70-16,0 0-118 0</inkml:trace>
  <inkml:trace contextRef="#ctx0" brushRef="#br0" timeOffset="103254.2329">5965 10588 438 0,'12'-15'114'0,"-3"1"1"0,2-2-49 15,-3-2-34-15,0 1-10 0,0-3-9 16,1 2-8-16,0-3-9 0,-3 0-7 16,2-1-12-16,-1 4-29 0,-3-2-27 15,2-1-36-15,-3 2-72 0,0-1-146 16</inkml:trace>
  <inkml:trace contextRef="#ctx0" brushRef="#br0" timeOffset="103440.0621">6079 9844 564 0,'-3'-10'130'0,"0"-1"1"16,-1-2-75-16,-1-3-44 0,3 1-9 15,1-4-6-15,-2 1-7 0,1-1-6 16,-3-4-4-16,2 4-7 0,-1-1-35 16,1 3-63-16,-2-1-87 0,-1-3-208 15</inkml:trace>
  <inkml:trace contextRef="#ctx0" brushRef="#br0" timeOffset="103605.221">5911 9376 617 0,'-11'-11'133'15,"-1"-1"0"-15,2-1-109 0,1 0-13 16,-1-3-3-16,4-2-7 0,-1-6-4 16,1 2-4-16,1-2-1 0,1 0-2 15,1-1-2-15,2 0-4 0,-1 0-6 16,2 4-4-16,0 0-66 0,0 2-33 16,2 0-85-16,-4 3-185 0</inkml:trace>
  <inkml:trace contextRef="#ctx0" brushRef="#br0" timeOffset="103714.0381">5787 8898 414 0,'-8'-8'112'16,"2"0"1"-16,0-1-24 0,1 1-59 16,0-2-12-16,1-2-7 0,-3 2-10 15,3-3-12-15,0 1-63 0,-2-2-41 16,-3-2-83-16,-1-1-191 0</inkml:trace>
  <inkml:trace contextRef="#ctx0" brushRef="#br0" timeOffset="103864.3649">5501 8471 528 0,'-8'-11'131'0,"-4"1"1"0,0-4-25 16,0-1-100-16,0-2-18 0,2-1-14 16,-2-2-105-16,-1-1-2 0,-2 2-86 0,-3-1-170 15</inkml:trace>
  <inkml:trace contextRef="#ctx0" brushRef="#br0" timeOffset="104007.2153">4987 8085 558 0,'-18'-6'115'0,"1"-2"-1"16,1-1-104-16,1-2-20 0,-3 0-15 15,2-1-90-15,-3 0-92 0,-3 0-232 16</inkml:trace>
  <inkml:trace contextRef="#ctx0" brushRef="#br0" timeOffset="104221.8167">4383 7807 579 0,'-16'1'126'0,"-5"1"0"0,3-2-92 16,-1 1-26-16,2 0-10 0,1 1-13 15,2-1-10-15,1-1-7 0,1 1-1 16,3 1 0-16,1-2 1 0,1 0 7 16,3 0 9-16,2 0 8 0,1 2 7 15,-1 1 1-15,2-1 0 0,0 2-32 16,2 2-61-16,-1-1-75 0,1-4-189 0</inkml:trace>
  <inkml:trace contextRef="#ctx0" brushRef="#br0" timeOffset="105928.4619">9318 7571 580 0,'-5'-3'139'16,"-2"2"8"-16,1-2-87 0,2 3-9 0,-1-1-1 16,1 0-3-16,1 1-4 0,1-2-4 15,2 2-7-15,0-1-7 0,0 0-7 16,2 1-8-16,5-2-4 0,0 1-3 15,4 0-2-15,2 1 0 0,2 0 0 16,0 0-1-16,4 0 1 0,-1 0-1 16,1 1 1-16,0 0-1 0,-1 1 0 15,0-2-1-15,-1 2-1 0,-4 2-1 0,-3 1-1 16,-2 2 0-16,-3 2-1 0,-5 0 0 16,-5 4 0-16,-1-1 1 0,-3 4 0 15,-4 1 1-15,-6-2 0 0,-2 2 1 16,1 0 0-16,0 3 1 0,-1-2 0 15,1 2 0-15,2-3 0 0,1 1 1 16,6 0 0-16,-1-2 0 0,2-2 0 16,3-2 0-16,2-1 0 0,1-5-1 15,2-1 1-15,4-1 0 0,1 0 0 0,1-1 0 16,4-2 0-16,2-1 0 0,0-1 0 16,0 0 0-16,4-2 0 0,-1-1 1 15,3-1-1-15,-2 1 0 0,0-1-2 16,3 2-6-16,-1 0-7 0,-1 2-10 15,0 0-8-15,-4-1-8 0,1 2-12 16,-3 2 21-16,-3-1-132 0,-2 2-111 16,0-1-280-16</inkml:trace>
  <inkml:trace contextRef="#ctx0" brushRef="#br0" timeOffset="106525.0098">9727 7827 508 0,'-1'0'114'16,"-2"1"1"-16,2-2-82 0,0 2-15 15,-1-1-4-15,1 1-3 0,1-1-3 16,0 0 0-16,1 0 1 0,-2 0 1 0,1 0 2 16,0 0 1-16,0 0 3 15,-1 0 0-15,1 0 1 0,-2 0 0 16,2 0-1-16,-1 0-1 0,1 2-1 0,0-2 0 15,-2 1-1-15,1 0-1 0,0 1-2 16,1 0 0-16,-1 2-2 0,-2 0 0 16,2 4-1-16,1 1-2 0,-2 0 0 15,2 3 0-15,-1 1-2 0,2 0 0 16,-1 1-1-16,0 0 0 0,2-1-1 16,-2 0 0-16,1-2-1 0,-1 1 1 0,0-1-1 15,0-2-6-15,0-1-10 0,0-2-11 16,2-1-17-16,-2-2-112 0,0-3-122 15,2 0-288-15</inkml:trace>
  <inkml:trace contextRef="#ctx0" brushRef="#br0" timeOffset="106873.3432">9915 7733 665 0,'0'0'156'0,"-2"0"1"16,0 0-105-16,2 0-22 0,0 0-8 16,3 0-8-16,-2 0-9 0,4 0-3 15,3-2 0-15,1 2-1 0,1-1 0 16,2 1-5-16,-1 0-9 0,2 0-9 16,-1 0-9-16,-1 1-18 0,-2 2-109 15,-4 0-119-15,-3-1-275 0</inkml:trace>
  <inkml:trace contextRef="#ctx0" brushRef="#br0" timeOffset="107074.5917">9916 7879 620 0,'4'0'138'0,"1"0"0"16,1 1-105-16,1-2-15 0,2 1-4 15,0-1-3-15,1-1-4 0,1 4-3 16,0-1-1-16,1-4-4 0,3 5-8 16,-2-1-14-16,2-2-118 0,-2 2-116 15,-2-5-297-15</inkml:trace>
  <inkml:trace contextRef="#ctx0" brushRef="#br0" timeOffset="107459.2234">10265 7720 585 0,'-6'9'129'0,"-2"1"1"0,4 1-100 0,1 3-13 16,3 2-5-16,2 1-3 0,3 1-3 15,1 2-1-15,5-1-1 0,2-2-1 16,-3-1 0-16,5-4 0 0,1-2 0 16,-1-2-1-16,1-4 0 0,-2-9 0 15,0 1 1-15,1-3 4 0,-3-5 4 0,-1-1 3 16,-4-4 4-16,-1-1 1 0,-3 2 2 15,0-5 0-15,-5 1-3 0,0 4-4 16,-3-6-3-16,-3 3-3 0,-1 4-4 16,-3 3-5-16,-2 4-13 0,-2 5-9 15,-4 3-19-15,-2 11-119 0,-7 3-124 16,2 6-302-16</inkml:trace>
  <inkml:trace contextRef="#ctx0" brushRef="#br0" timeOffset="108283.9405">9256 8306 557 0,'-8'0'141'0,"1"2"7"0,1-2-69 15,0 1-26-15,3-1-7 0,-1 0-3 16,2 1-6-16,1-1-7 0,2 0-6 16,2 0-5-16,2 0-3 0,2 0-4 0,2 0-3 15,3 0-3-15,2-1 1 0,1 0-3 16,3 1 0-16,-3-2-2 0,2 1-1 15,0 0-1-15,0 1 1 0,-2 0-1 16,0 0 1-16,1 1-1 0,-3 2 1 16,-1-1-1-16,0 1 0 0,-6 1 1 15,-1 0 0-15,-5 0 0 0,-2-2-1 16,-2 1 1-16,-3 2 0 0,-3 2 0 16,0 0 0-16,-4 3 0 0,1 1-1 15,-1 1 1-15,0 1-1 0,0 0 0 0,0 0 0 16,1-1 0-16,2 0 0 15,3-2 1-15,-2 2-1 0,1-3 0 0,4 0-1 16,-1-2 1-16,3-1 0 0,0 0 0 16,3-1 0-16,0-1-1 0,3-2 1 15,2 1-1-15,0 1 1 0,1-3-1 16,5 0 1-16,-2 1 0 0,1-4-1 16,2 2 1-16,1-1 0 0,2-1-3 15,-2-1-4-15,1-1-5 0,0 1-9 0,2 2-13 16,-1-2-8-16,-1 2-15 0,-1 2-86 15,-3 1-28-15,-2 0-102 0,-1 5-209 16</inkml:trace>
  <inkml:trace contextRef="#ctx0" brushRef="#br0" timeOffset="109089.0059">9598 8544 553 0,'-3'-3'132'0,"-1"1"3"0,0-2-81 16,3 0-21-16,0 0-6 0,1 0-5 0,0 2-5 15,0-2-2-15,-1-4 1 16,1 4-1-16,0 0-1 0,3 0-2 0,0 1 1 15,-1-1-2-15,3 1-2 0,-1 4 0 16,1-4-2-16,-1 2-1 0,-4-4 0 16,3 2 0-16,0 3-1 0,-2-2 0 15,1 2 0-15,-1 0-1 0,-1 0 1 16,2 2-1-16,-3-2 0 0,1 0 0 16,1 4-1-16,-1-5 0 0,2 1-1 15,-1 1 0-15,2-1 0 0,0 0 0 0,0 1-1 16,1-5 1-16,2 6 0 0,-1-2 0 15,1-3 0-15,1 3 0 0,2-1-1 16,-2 1 0-16,2 0 0 0,1 0 0 16,-1 1 0-16,2 2-1 0,-4-3 1 15,2 1-1-15,-8-1 1 0,5 3 0 16,-2-1 1-16,-2 2 0 0,0 0 0 16,-2 3 0-16,0 0 1 0,1 4-1 15,-5-2 0-15,-1 2 0 0,-2 0-1 0,-3 1 0 16,-2 1 0-16,0 0 0 0,-3 2 0 15,-1-2-1-15,-1 1 1 0,1 2-1 16,2-2 1-16,0-2-1 0,2 0 0 16,2-3 0-16,1-1 0 0,5-3 0 15,-1-3 0-15,4 0 0 0,1-2 0 16,0 1-1-16,1-1 0 0,2 0 1 16,2 0-1-16,1 1 0 0,1-2 1 15,3 0 0-15,2-1 0 0,2 1 1 0,0 0-1 16,-1-1 1-16,2 1-1 0,-3 1 0 15,2 0 0-15,-3-1 0 0,0 0 1 16,-1-1-1-16,0 2-2 0,-1 0-4 16,-3 2-9-16,1-1-9 0,-2 0-10 15,1 2-10-15,-2-1 82 0,1 0-209 16,-3-1-129-16,3 0-345 0</inkml:trace>
  <inkml:trace contextRef="#ctx0" brushRef="#br0" timeOffset="109425.4082">9982 8390 628 0,'-8'-1'166'0,"5"3"3"16,0-2-57-16,1 2-68 0,2-2-13 16,2 0-9-16,1 0-10 0,1 0-9 0,4 2-1 15,2 1-2-15,1-2 1 0,3-1-1 16,2 0-6-16,0-1-10 0,2-1-14 15,-3-3-8-15,-2 1-20 0,-1-1-112 16,-2 1-124-16,-4 2-283 0</inkml:trace>
  <inkml:trace contextRef="#ctx0" brushRef="#br0" timeOffset="109660.3688">10012 8534 599 0,'-1'1'142'15,"-1"-1"4"-15,-1-1-89 0,3 1-16 16,2 0-4-16,5 2-3 0,-4-2-4 16,4 0-3-16,1-1-1 0,4 2-5 15,-2-2-6-15,2 0-3 0,-2-2-4 16,2 2-8-16,-2-1-14 0,4 1-18 0,-6 0-23 15,0-2-116-15,-2 3-133 0,-2 3-314 16</inkml:trace>
  <inkml:trace contextRef="#ctx0" brushRef="#br0" timeOffset="118348.9478">10374 8379 476 0,'-8'-7'138'0,"4"-3"6"0,1 0 2 15,-1-2-95-15,4 0-13 0,1-1-3 0,2-1-4 16,2-2-3-16,1-1-4 0,2 2-3 16,3 0-3-16,-2 1-2 0,1 1-4 15,1 2-4-15,-1 5-3 0,0 3-1 16,0 2-1-16,1 4-2 0,-1 3 1 15,1 3-1-15,-1 3 1 0,0 2-1 16,-3 5 1-16,0 2 0 0,-3 0 0 0,-3 2-1 16,2 3 0-16,-4-2 1 0,-2 2-1 15,-2-1 0-15,-5-2 1 0,0 1-1 16,-3-2 1-16,-5-3 2 0,6 1 1 16,-1-2 2-16,-2-2 1 0,5-3 0 15,2-2 1-15,3-5-1 0,1-1-1 16,1-2-2-16,2-2-2 0,1-1-2 15,1 0 0-15,2-1-1 0,0 1 1 16,3-1-1-16,1-1 0 0,2 0 0 16,2 0 0-16,0 0-1 0,3 0-6 15,-2 1-8-15,1-1-14 0,3 3-16 0,1-1-18 16,-1 1-121-16,-2 0-134 0,0 3-308 16</inkml:trace>
  <inkml:trace contextRef="#ctx0" brushRef="#br0" timeOffset="119273.2557">9335 9267 509 0,'-5'5'147'16,"0"1"6"-16,2 2-10 0,-1 0-90 0,4 1-17 16,0 0-5-16,3-1-7 0,1 0-7 15,1 0-4-15,2-3-3 0,2-2-1 16,1-5-1-16,3-3-1 0,2-1-2 15,0-6-1-15,1 0-1 0,-1 0-1 16,1-1-1-16,-4-1-1 0,-3 0-2 16,-2-1 0-16,-5 2-2 0,-2-1-2 15,-3 1-1-15,-3-2 0 0,-2 2 1 16,-2 1 0-16,-2 2 1 0,-2 1 1 0,0 1 2 16,0 1 1-16,1 5 0 0,2 2 1 15,0 1-1-15,1 3 1 0,1 1 0 16,2 2 1-16,0 2 0 0,-2 4 0 15,4 4 1-15,-3 0 0 0,4 5 1 16,0 4 0-16,1 3 1 0,2 1 0 16,1 2 0-16,1-2 1 0,2 2-1 15,0-2 0-15,-2-4 0 0,3 1-2 16,-2-3 0-16,1 0-1 0,0-6 0 0,-1 1 0 16,-1-6-1-16,4 1-4 0,-4-4-6 15,2 0-13-15,-3-9-7 0,2 1-15 16,2-2 75-16,-1-2-197 0,0-3-128 15,0-1-330-15</inkml:trace>
  <inkml:trace contextRef="#ctx0" brushRef="#br0" timeOffset="119541.3526">9551 9467 594 0,'1'2'139'0,"-2"5"4"0,0 2-88 16,1 1-22-16,0 3-6 0,-3 6-5 16,3-1-5-16,0 2-4 0,-2-2-3 15,2 1-3-15,-1 0-2 0,-1-1-4 16,2-2-3-16,-1-2-10 0,1-2-9 15,-2-2-18-15,1-2-113 0,-1-3-121 16,4-2-293-16</inkml:trace>
  <inkml:trace contextRef="#ctx0" brushRef="#br0" timeOffset="119879.921">9841 9267 708 0,'-2'1'159'0,"-1"-1"1"16,3 0-119-16,0 0-16 0,3-1-9 15,3 1-9-15,1-3-6 0,2 0 0 16,0-1-1-16,3-1-4 0,0-3-11 0,4 1-8 16,-3-4-11-16,1 3-7 0,-3 0-119 15,-2 3-120-15,2 0-280 0</inkml:trace>
  <inkml:trace contextRef="#ctx0" brushRef="#br0" timeOffset="120082.6221">9839 9438 611 0,'2'1'146'0,"-1"-2"2"15,2-1-70-15,0 1-50 0,3-1-10 16,0-1-4-16,2 0-4 0,-1-3-3 16,2 2-3-16,0 0-7 0,-1 0-12 15,0 1-21-15,-1-1-117 0,3-1-121 16,1 1-308-16</inkml:trace>
  <inkml:trace contextRef="#ctx0" brushRef="#br0" timeOffset="122554.4019">10378 9231 469 0,'2'-11'124'0,"-2"-2"5"0,1-1-55 16,-1 3-25-16,0-1-2 0,0 1-2 16,2 2-4-16,-4 0-3 0,2 3 0 15,0 0-1-15,0 4 0 0,-1-1-4 16,1 4-3-16,0 5-3 0,0 2-4 16,-1 5-6-16,0 4-3 0,1 4-4 15,0 3-2-15,-1 4-3 0,1 1-2 0,0-2-1 16,1-1 0-16,0-1-2 0,0 0-2 15,-1-3-5-15,1-2-13 0,-1-3-18 16,0-2-18-16,0 0-131 0,0-6-140 16,0-7-337-16</inkml:trace>
  <inkml:trace contextRef="#ctx0" brushRef="#br0" timeOffset="123329.1265">9256 10301 629 0,'-6'16'154'0,"7"0"4"16,-1-4-83-16,2-5-35 0,2 0-8 16,1-1-6-16,0-2-7 0,0 0-4 15,4-5-4-15,-2 0-2 0,2-5-3 16,1-3-1-16,-1-1-1 0,-2-8-2 16,2-1 0-16,-1 1-2 0,-1 0 0 15,-4-1-1-15,-1 1-1 0,-1 1-1 16,1 4-1-16,-5-3 1 0,0 2-1 0,-6-2 1 15,3 2 1-15,-2 2 0 0,0 3 1 16,0 3 1-16,-1 3 1 0,0 2 2 16,2 6 2-16,0 1 2 0,0 5 2 15,-1 3 1-15,2 2 1 0,0 3 1 16,3 8-1-16,-3 0 0 0,2 6-1 16,3-2 0-16,0 4 0 0,0-1 0 0,1 0 1 15,-2-4-2-15,4 0 0 0,-1-1-2 16,0-1-2-16,-1-5-1 0,1 1-2 15,0-5-1-15,1 1-1 0,-2-5-3 16,0-3-5-16,1-3-7 0,1-1-11 16,-1-4-20-16,2-3-11 0,0-3-21 15,0-3-109-15,2-3-126 0,3-3-283 16</inkml:trace>
  <inkml:trace contextRef="#ctx0" brushRef="#br0" timeOffset="123800.5618">9396 10522 675 0,'-5'-9'154'0,"1"1"1"16,3 2-111-16,4-1-17 0,2-1-4 16,3 3-4-16,-1 1-5 0,2 0 0 15,5 3 0-15,-1 1 0 0,0 1-2 16,-1 2 0-16,1 2-2 0,0 3-3 16,-1 2-2-16,-2 1-2 0,-2 2-1 15,-2 1-1-15,0 1 1 0,-5 2-1 0,-2-3 0 16,-4 2 0-16,1-1 2 0,-3 1 0 15,1 1 3-15,-3 0 0 0,-3-4 3 16,-1 1 2-16,-1-2 1 0,0-1 2 16,-1 0 0-16,0-1 0 0,2-3 0 15,2 1-2-15,2-2-2 0,4-1-2 16,1-3-2-16,2 1-2 0,2-2-2 16,1-1-1-16,2 0 0 0,3 2-1 0,2-4 0 15,2 4 0-15,5-2 0 0,-1-2-2 16,1 2-6-16,0-1-8 0,1 0-16 15,-1 1-19-15,-3-3-11 0,1 3-20 16,-3 0-111-16,-1-3-124 0,3 3-279 16</inkml:trace>
  <inkml:trace contextRef="#ctx0" brushRef="#br0" timeOffset="124131.0419">9798 10290 744 0,'-7'-3'173'16,"3"-1"1"-16,0 2-119 0,4 0-24 16,0 1-9-16,3 0-10 0,1-1-8 15,2 1-3-15,0 0 0 0,2 1-1 16,1-2 0-16,-1 2-8 0,1 0-13 16,1-1-14-16,-1 1-16 0,0 1-93 15,-1 2-30-15,-4-2-111 0,2 5-213 16</inkml:trace>
  <inkml:trace contextRef="#ctx0" brushRef="#br0" timeOffset="124314.5752">9798 10448 675 0,'0'2'151'0,"1"0"3"0,1 0-114 16,-1 0-15-16,2-2-5 0,4 1-6 0,1-1-5 15,-1 1-2-15,2-1-3 0,0-1-8 16,3 0-15-16,-1 2-23 0,-1-4-115 16,-3 2-126-16,3 0-310 0</inkml:trace>
  <inkml:trace contextRef="#ctx0" brushRef="#br0" timeOffset="124776.0658">10169 10352 747 0,'-9'-2'188'0,"2"3"2"0,0-4-99 15,3 5-40-15,3-5-16 0,4 3-11 16,1 1-13-16,2-1-7 0,3 3-3 16,1-2 0-16,3-2 0 0,-1 4-2 15,4-2-5-15,-1-1-11 0,2 4-19 16,-3-3-21-16,1 1-86 0,-3-2-49 0,0 2-127 15,3 1-253-15</inkml:trace>
  <inkml:trace contextRef="#ctx0" brushRef="#br0" timeOffset="125373.7578">10457 10152 667 0,'1'-3'151'0,"1"-4"1"16,4 2-112-16,-2 0-16 0,6-2-4 16,-2 4-4-16,2 1-6 0,6 4-4 15,-4 1 0-15,3 1-2 0,1 1-1 0,-1 2-1 16,0-2 0-16,0 3 0 15,-5-3 0-15,-1 3 0 0,-3 0 0 0,-3 1 1 16,-5 1 1-16,0 2 2 0,-6 1 2 16,-2 1 1-16,-1 2 1 0,-1 0 1 15,2 0-1-15,1-2-2 0,2-1-1 16,5-1-3-16,2-1-2 0,1-1-1 16,7-1-1-16,0-4-2 0,2 0-1 15,0-1-3-15,2 0-1 0,-2 0 0 16,2-3-1-16,-3 1 0 0,-2 0 1 0,-2 0 3 15,2 1 1-15,-3 0 1 0,-2 0 3 16,0 1 3-16,-4 2 3 0,1 1 3 16,-1 0 2-16,-5 1 4 0,1 1 0 15,-2 3 0-15,-2 0-3 0,-2 0-4 16,1 0-5-16,-1-1-12 0,0 1-15 16,1 1-18-16,-4-6-20 0,2-1-118 15,4-2-133-15,1-5-308 0</inkml:trace>
  <inkml:trace contextRef="#ctx0" brushRef="#br0" timeOffset="128277.1503">5918 9595 344 0,'-3'-2'93'0,"-1"1"2"16,-1 0-17-16,3 1-51 0,-3-4-5 15,3 2-3-15,0 1-3 0,3 1-1 16,-4-1-1-16,2-2 1 0,1 2-1 16,-1-2 1-16,-2 1-1 0,2 0 1 0,-3-2 0 15,2 2-1-15,1 1-2 0,-2-2 0 16,0 3-1-16,0-1-1 0,0-1 0 16,0 2-1-16,-1-1 2 0,1 2-1 15,1-1 0-15,-1-1 1 0,2 2-1 16,-1 1 1-16,-1-4 0 0,3 1-1 15,-3 0 1-15,2-2 0 0,-1 2-1 16,1-1-1-16,-2-1 0 0,2 1-1 0,1 2-2 16,1 3-1-16,-1-2 0 15,0-2-3-15,2 1 0 0,-1 0 0 0,2 1-1 16,0-1 1-16,0-2-1 0,2 4 1 16,2 2 1-16,1 0 0 0,1 3 0 15,0-2 0-15,1 3 0 0,2 1-1 16,0 0 1-16,1 1-1 0,2 3-1 15,-1-2 0-15,2 1 0 0,-2-1 0 16,0 0-1-16,2-1 1 0,0-2-1 16,-2-1 1-16,-1-1-1 0,2-2 1 0,-2-1-1 15,-3-1 1-15,1-2-1 0,0 2 0 16,-2-2 0-16,-1 0 0 0,-1-2-1 16,-1 2-2-16,0 0-4 0,-3 0-3 15,0-1-5-15,-2 1-3 0,-1 0-7 16,-1 1-13-16,-3-1-7 0,0 2-104 15,-4-2-108-15,3 4-263 0</inkml:trace>
  <inkml:trace contextRef="#ctx0" brushRef="#br0" timeOffset="130492.472">6114 9533 379 0,'4'-13'98'0,"1"1"4"0,1 3-49 16,-3 0-10-16,0 1-3 0,-1 2-4 16,1-1-2-16,-3 3-3 0,1 0 0 0,-1 2-2 15,0-1-2-15,0 2-1 0,-1-1-2 16,-2 2 0-16,0 3-1 0,-1 2-1 16,0 3 0-16,-1 3-1 0,-2 3 0 15,-1 4-2-15,-3 4-1 0,-1 2-2 16,-1 2-2-16,-3 0-3 0,1-1-2 15,-3 0-3-15,2 1-2 0,0-2-1 16,1-4-1-16,1-1-1 0,1-2 0 16,3-3 0-16,2-2-1 0,0-4 1 15,2-2-1-15,2-2-2 0,1 0-3 16,0-1-8-16,3-1-8 0,0-2-10 0,3-1-8 16,1-607-20-16,-1 1208-110 0,7-608-117 15,1-1-280-15</inkml:trace>
  <inkml:trace contextRef="#ctx0" brushRef="#br0" timeOffset="131988.0318">5844 9657 528 0,'-13'-1'128'0,"0"0"4"15,1-2-81-15,0-1-10 0,6 0-6 16,-1-1-5-16,5 0-4 0,-1 1-3 16,5 0-1-16,-2 0-2 0,0 1-1 0,1 1-4 15,1 0-1-15,2 2-1 0,2 2-2 16,3-2-1-16,4 4 0 0,5 2-1 16,1 2 1-16,6 3-1 0,2-1 0 15,0 3-1-15,0 3 0 0,0-1-1 16,1 1-1-16,-1 0 0 0,-3-2-2 15,-1-1 0-15,1-1-2 0,1-3 0 16,-3 0-1-16,0-1 0 0,-2 0-1 16,1 0-1-16,-3 1-3 0,-6-1-3 0,0 0-4 15,-6-1-5-15,-3-1-5 0,-3-1-7 16,-5 0-7-16,1-2-6 0,-4-1-13 16,-4-2-109-16,-1-2-114 0,1-2-278 15</inkml:trace>
  <inkml:trace contextRef="#ctx0" brushRef="#br0" timeOffset="132406.9283">6153 9477 485 0,'9'-9'125'0,"-6"1"4"15,3 3-66-15,-3 1-13 0,-3 1 2 16,1 2 3-16,-2 4-5 0,-4 3-4 15,-1 3-1-15,-2 4-2 0,-1 3-5 16,0 7-8-16,-5 2-6 0,-2 4-5 16,-3-3-2-16,1 6-2 0,-1 0-3 0,-4 3-2 15,0-2-2-15,-3 0-1 16,-1-2-2-16,4 2-1 0,-2-6-2 0,2-2 0 16,1-5-1-16,4-2 0 0,4-2-2 15,5-5-4-15,3-1-9 0,3-5-9 16,3-4-17-16,4-1-15 0,5-8-23 15,1-1-113-15,5-7-128 0,4-1-292 16</inkml:trace>
  <inkml:trace contextRef="#ctx0" brushRef="#br0" timeOffset="134860.0493">537 9753 280 0,'5'2'77'0,"0"0"6"0,-3-2-38 15,4 0-1-15,-1-2-6 0,-1 1-5 16,0-2-5-16,-1 2-4 0,-3 0-2 16,3-1 1-16,-3 1 3 0,0 0 2 15,0-3 1-15,-1 0 0 0,-1 0 0 16,4-1-2-16,-4-2-4 0,-2 1-6 0,-1-1-2 16,1 2-2-16,-2 0-1 0,0 0-1 15,-3-2 1-15,5 2-1 0,0 1-1 16,2 1 1-16,-3-1-1 0,3 2-1 15,0 0-1-15,1 1-2 0,1 2-2 16,3 1-1-16,-2-1 0 0,5 4-2 16,4 0 1-16,0 2 1 0,2 6 0 15,2 1 1-15,1 3 0 0,1 2 1 16,-1 0-1-16,2 4 0 0,-2 0-1 16,1-1 0-16,-1-1 0 0,-1-3-1 0,2 2-1 15,-2 1 0-15,-1-4 0 0,1 0 0 16,-1 1 0-16,2 1 0 0,-2-1 0 15,-2-2 0-15,-2-3 0 0,-2 1 0 16,0-2-1-16,-4-4 0 0,0-3-2 16,0-3-4-16,-3 4-2 0,2-4-4 15,-4-2-4-15,1 0-3 0,-2-1-3 16,1 2-8-16,-1-3-9 0,-1-4-6 0,-1-4-100 16,-5-3-103-16,1-3-253 0</inkml:trace>
  <inkml:trace contextRef="#ctx0" brushRef="#br0" timeOffset="135164.9552">884 9595 459 0,'2'-3'118'0,"-4"2"5"16,-2-1-59-16,0 4-18 0,-4-1-8 16,1 2-6-16,-2 2-2 0,-2 3-3 15,-2 1 0-15,-3 4-2 0,0 3-1 16,-3 2-1-16,2 4-3 0,0 0-2 0,-3 3-3 16,1 4-3-16,2 0-3 0,0 1-2 15,0 2-3-15,-1 0 0 0,-1-1-1 16,2 0-4-16,1-3-8 0,4-3-15 15,2-3-22-15,3-7-115 0,5-4-128 16,1-11-308-16</inkml:trace>
  <inkml:trace contextRef="#ctx0" brushRef="#br0" timeOffset="138943.4065">4210 9542 393 0,'0'-6'96'0,"0"-1"6"16,-1-1-54-16,1 1-11 0,1 1-2 15,-1 0 0-15,0 2-1 0,-1 0-2 16,-1-3-3-16,-1 6-3 0,0 0-3 0,0 0-3 15,-1 1-4-15,-3-2-3 0,-1 4-2 16,2 4-2-16,-4-2-2 0,-4 1-1 16,-3-1-1-16,2 7 0 0,-1-2-2 15,-2 1 1-15,-1 2-1 0,-2 2 0 16,2 2 1-16,1 7 2 0,1-2 0 16,0 4 1-16,2 5-1 0,1 0 0 15,3 0 0-15,5-1-2 0,1 0-1 16,2-2-2-16,4-2 0 0,5-3 0 0,1-2-1 15,7-2 1-15,0-5 0 0,7 0 0 16,6-4 0-16,4-2 0 0,4-6 0 16,5-2 1-16,0-4-1 0,6-2 0 15,-4-6 0-15,-6-4 0 0,-4-2 0 16,-2-4 0-16,-3-1 0 0,-5-5 0 16,-4-3 0-16,-7-1 0 0,-3-4 0 15,-4 0 1-15,-8-2 1 0,-8-1 1 0,-9 4 1 16,-7 1 1-16,-6 5-1 0,-3 7 0 15,-2 3 0-15,-3 9-2 0,4 8-4 16,4 6-8-16,6 8-12 0,3 2-15 16,2 7-122-16,7 4-125 0,4 10-311 15</inkml:trace>
  <inkml:trace contextRef="#ctx0" brushRef="#br0" timeOffset="143163.8344">7743 9402 454 0,'-2'-5'113'0,"1"1"5"16,-4 0-60-16,1 1-19 0,0 0-6 15,-3 0-3-15,0 2-4 0,0 2-4 16,-1 2-3-16,-1 2-3 0,1 3-3 0,-1 1-2 16,0 3-2-16,1 2-3 0,0 3-1 15,2 3-2-15,0-1-2 0,1 2 1 16,2 2-1-16,3-3-1 0,3 3 0 16,1-4 1-16,3 1-1 0,0-2 0 15,5-2 0-15,3-2 0 0,0-2 0 16,5-4 0-16,1-3 1 0,4-2-1 15,0-3 0-15,6-4 1 0,-1-2-1 16,-1-3 1-16,2-2-1 0,-3-4 1 16,0 0-1-16,-3-4 1 0,-5 0-1 15,-5-2 2-15,-4-1 5 0,-2-3 5 0,-12 1 2 16,-6-2 3-16,-7 0 1 0,-6 1 1 16,-6 2-1-16,-4 2-3 0,-4 4-5 15,-1 6-3-15,3 7-2 0,3 7-2 16,0 5-3-16,9 4-11 0,4 6-15 15,9 5-21-15,3 2-116 0,6 1-125 16,6 6-308-16</inkml:trace>
  <inkml:trace contextRef="#ctx0" brushRef="#br0" timeOffset="148362.5176">14341 8323 495 0,'-3'-77'113'0,"0"1"4"0,3 14-82 0,0 2-8 15,3 11-1-15,0 3 1 0,0 5-2 16,-3 3-3-16,3 6-3 0,-3 8-1 16,0 5-2-16,0 6-2 0,0 7-3 15,1 8-1-15,1 11 0 0,3 10 0 16,0 9 1-16,1 14-1 0,0 14 0 0,1 20 1 16,2 16 3-16,-3 17 4 15,0 15 2-15,-3 16-2 0,0 11 0 0,0 12 0 16,-2 6 0-16,-1 1-5 0,-3 1-6 15,2 1-4-15,-4-7-1 0,1-3-1 16,-4-8 0-16,0-5-1 0,0-8 1 16,2-7 0-16,-2-10-1 0,2-8 0 15,3-6 1-15,4-12-3 0,2-9-5 16,-2-8-6-16,4-11-9 0,-1-9-13 0,0-10-14 16,-3-12-121-16,-4-9-125 0,-3-13-302 15</inkml:trace>
  <inkml:trace contextRef="#ctx0" brushRef="#br0" timeOffset="148948.986">12092 10137 644 0,'-41'-7'136'0,"7"2"0"15,3 0-111-15,12 1-18 0,3 0-5 16,9 0 0-16,6-2 0 0,9-2-2 16,6-3 0-16,7 2 0 0,10 0-2 15,6 1 0-15,14 0-1 0,15 2-1 16,4-2-1-16,10 3-1 0,13-1 0 16,3 4 0-16,15-3 1 0,3 5 1 15,1 0 1-15,12 6 1 0,8 2 1 0,5 2 1 16,14 0-1-16,4 1 2 0,6-3 0 15,10 0 1-15,11-3 0 0,4-5 1 16,18 0 0-16,6-4 0 0,8 0 1 16,8 0 0-16,9-2 1 0,6-2-1 15,9 2 0-15,2-2-1 0,9 1 1 16,1 1-1-16,10-1-1 0,1 1 0 0,5-1-1 16,-1 2 1-16,6-2 0 0,-4 1 0 15,4-2 2-15,-2-1-1 0,-2 0 1 16,-4-1 0-16,1-1 0 0,-9 0-1 15,-1 0-1-15,-9-1-1 0,-7 1 0 16,-10 2 0-16,-12 1 0 0,-12 3-4 16,-11 0-6-16,-17 2-16 0,-18 2-117 15,-17 2-115-15,-15-1-295 0</inkml:trace>
  <inkml:trace contextRef="#ctx0" brushRef="#br0" timeOffset="150132.9601">14457 10061 479 0,'1'-10'126'0,"0"0"5"0,-1 3-37 16,-1-1-54-16,1 0-9 0,1 0-5 15,1 0-6-15,-1 0-4 0,3-2-1 16,0 1-2-16,3 0 0 0,0 1 0 15,0-1 0-15,1-1 1 0,-2 5-1 16,0 0 0-16,-3 2-2 0,1 2 0 16,-4 1 1-16,-1 5-1 0,-4 4-1 15,-3 6 0-15,-4 2-1 0,-2 5-1 0,-6 2-3 16,-1 3-2-16,-3 3-1 0,-2-1-1 16,-6-2-4-16,6 2-9 0,-2 0-16 15,3-3-12-15,3-1-127 0,4-4-130 16,9-3-318-16</inkml:trace>
  <inkml:trace contextRef="#ctx0" brushRef="#br0" timeOffset="150819.6442">13800 10539 458 0,'-1'0'130'0,"-2"4"5"15,-3 1-7-15,0 8-79 0,0 3-9 16,-3 4-3-16,0 3-3 0,2 3-4 16,0 0-4-16,2 3-3 0,4-1-6 15,2-2-5-15,3-4-5 0,5-4-4 16,2-3 0-16,4-5-1 0,2-7 0 0,3-5 1 16,0-4 0-16,2-7 1 0,1-5 1 15,-1-5 2-15,-3-4 2 0,-4-1 1 16,-4 1 1-16,-5-3 1 0,-6 1 0 15,-6 3-1-15,-6 1-4 0,-7 4-1 16,-3 6-11-16,-1 6-18 0,-1 7-20 16,3 9-67-16,3 5-68 0,4 11-125 15,6 10-270-15</inkml:trace>
  <inkml:trace contextRef="#ctx0" brushRef="#br0" timeOffset="151564.5108">21731 9793 520 0,'12'-23'126'0,"-2"3"6"15,-4 6-76-15,1 1-12 0,-3 2-1 16,0 2 1-16,-4 5-2 0,3 4-3 16,-6 0-5-16,1 4-4 0,-3 4-5 15,0 5-6-15,-2 4-7 0,-4 6-6 0,1 6-2 16,-2 4-1-16,-1 3-2 0,2 1-9 15,0 1-10-15,0-2-14 0,5 1-22 16,-1-6-115-16,0-1-128 0,5-1-304 16</inkml:trace>
  <inkml:trace contextRef="#ctx0" brushRef="#br0" timeOffset="152405.5245">21506 10572 565 0,'-7'-7'135'0,"1"0"4"0,-1-3-83 15,5 1-20-15,-1-1-7 0,5 1-5 16,0-2-5-16,2 3-3 0,3-1-2 16,0 1-2-16,4 1-2 0,2 1-1 15,1 1-1-15,2 0-2 0,1 1 0 0,1 1-1 16,0 2-1-16,-2 1 1 0,-1 1-1 15,-3 3 0-15,-2 1 0 0,-4 5 1 16,0 1 0-16,-4 4 0 0,-2 0 0 16,-2 5-1-16,-4 1-1 0,-3 0 0 15,0 1-1-15,-3-1-1 0,1-1 0 16,0-2 0-16,2-1 0 0,-1-3-1 16,6-1 0-16,2 0 0 0,5-2 0 0,0-1-1 15,6-2-3-15,3-3-5 0,3 1-12 16,2-5-10-16,2-2-20 0,2-3-112 15,-1-3-123-15,3 3-293 0</inkml:trace>
  <inkml:trace contextRef="#ctx0" brushRef="#br0" timeOffset="152644.1604">21910 10594 625 0,'3'-10'147'15,"-2"-2"4"-15,4 0-94 0,0 0-20 16,2 2-7-16,-1 2-4 0,4 2-4 16,-1 3-7-16,-1 2-4 0,1 3-3 15,0 2-3-15,0 4-2 0,-2 4 0 16,0 1-1-16,-2 4-4 0,-2 2-3 16,0 2-7-16,-3 2-9 0,-1-3-8 0,-4 0-9 15,0 0-14-15,1-2-51 0,-1-2-54 16,-1-2-97-16,1-2-214 0</inkml:trace>
  <inkml:trace contextRef="#ctx0" brushRef="#br0" timeOffset="152790.8607">21910 10581 590 0,'-7'4'133'0,"1"0"0"16,1 4-87-16,1 2-28 0,1 2-10 0,3 4-10 15,0-1-16-15,3 2-115 0,-1-1-111 16,3 0-286-16</inkml:trace>
  <inkml:trace contextRef="#ctx0" brushRef="#br0" timeOffset="153448.9463">22304 9802 486 0,'-7'-5'128'0,"-2"0"6"0,2-2-44 15,1 3-41-15,0 0-5 0,2 2-3 16,2-1-7-16,0 2-5 0,1 1-6 16,-1 3-5-16,4-1-7 0,1 1-4 15,-1 2-5-15,5 2-2 0,0 2 1 16,2 1-1-16,3 2 1 0,0 0-1 16,1 1 0-16,2 0 1 0,0-1-1 15,1-2 0-15,0-1-1 0,0-2 0 0,2-1-1 16,-2-2-4-16,-1 0-2 0,-6-3-4 15,1 2-2-15,-4-3-2 0,-5 3-1 16,-2-1 0-16,-5 2-2 0,-4 1 0 16,1 4-6-16,-7 2-10 0,-2 1-106 15,0 2-107-15,1 2-269 0</inkml:trace>
  <inkml:trace contextRef="#ctx0" brushRef="#br0" timeOffset="154050.9865">22622 10134 398 0,'7'-8'111'0,"1"-1"8"0,-1 1-46 16,1 2-13-16,-1-1-5 0,-4 2-6 16,1 1-4-16,-2 0-5 0,-1 4-6 0,0 2-4 15,-3 0-4-15,-1 6-4 0,-1 2-3 16,0 6-4-16,-3 5-3 0,1 1-1 15,2 4-2-15,1 2-1 0,4-1-1 16,2-2-1-16,6-3-2 0,3-5-1 16,5-2-1-16,1-5-1 0,3-6 0 15,0-1-1-15,2-6 1 0,-4-2 0 16,2-4 0-16,-4-4 0 0,-1-2 0 16,-2 0 0-16,-2-2 0 0,-3 1 1 0,-3 1-1 15,-2 5 0-15,-1 3 0 0,-1 2 0 16,-2 5 0-16,-2 3-1 0,-1 3 0 15,2 5 0-15,0 2 0 0,2 4 0 16,0 0-1-16,4 1 1 0,1-1 0 16,4-1 0-16,5-3-1 0,0-1 1 15,4-6 0-15,0-3 0 0,2-4 1 16,1-3 4-16,-2-6 3 0,1-7 4 16,-4-3 1-16,-1-4 0 0,-4-2 1 15,-3-3-1-15,-3-2-3 0,-4-3-4 16,-2 1-4-16,-2 2-7 0,1 1-13 0,-4 1-15 15,-2 6-14-15,0 3-16 0,-2 7-119 16,-1 6-130-16,0 7-296 16</inkml:trace>
  <inkml:trace contextRef="#ctx0" brushRef="#br0" timeOffset="154819.8648">18741 7282 553 0,'-2'-46'131'0,"2"4"3"0,-1 4-85 15,2 3-12-15,1 10-4 0,1 3-2 16,1 6-3-16,1 6-3 0,-1 5 0 16,1 9 1-16,-1 7-3 0,2 6-4 15,-3 8-3-15,1 7-3 0,-1 6-2 16,-1 2-3-16,-1 1-5 0,2-2-6 0,-2 0-8 15,4-6-11-15,-2-5-9 0,4-5-7 16,2-5-14-16,3-8-3 0,1-3-107 16,1-7-106-16,5-4-254 0</inkml:trace>
  <inkml:trace contextRef="#ctx0" brushRef="#br0" timeOffset="155725.8762">18855 7053 427 0,'-8'-13'97'15,"2"-2"3"-15,0-1-66 0,1 0-15 16,1-2-3-16,1-3 0 0,-2-3 0 15,4 0-1-15,-1-1 1 0,0-3 0 0,-1 0 1 16,2 1 2-16,-1 4 2 0,1 2 0 16,-1 3 0-16,-1 3 0 0,-1 6-1 15,3 4-2-15,1 2-5 0,0 5-2 16,0 6-1-16,0 5-2 0,1 6-2 16,-1 7 0-16,4 6 0 0,-2 6 0 15,-2 3-1-15,0 6 1 0,0 2-1 16,-3 0 0-16,0 1-1 0,1-2-1 0,-1 1 0 15,2-2 0-15,-1-5-2 0,2-4 0 16,0-3 0-16,-1-4 0 0,1-6 0 16,0-2 0-16,-1-6-1 0,1-2-2 15,0-5-7-15,1-2-7 0,2-4-8 16,2-4-16-16,2-3-108 0,0-3-114 16,4-3-272-16</inkml:trace>
  <inkml:trace contextRef="#ctx0" brushRef="#br0" timeOffset="156074.2252">19257 6873 596 0,'0'-9'140'0,"0"4"3"16,0 2-90-16,0 6-18 0,1 4-6 16,0 5-4-16,-1 5-3 0,3 8-1 15,-3 4-2-15,2 5-1 0,-2 2-3 16,0 3-4-16,0 2-3 0,-2-2-2 0,4 0-2 15,1-1-2-15,-1-5-7 0,2-3-9 16,3-5-11-16,2-3-9 0,1-6-14 16,3-8-70-16,1-6-46 0,-1-6-100 15,3-6-210-15</inkml:trace>
  <inkml:trace contextRef="#ctx0" brushRef="#br0" timeOffset="156265.4186">19499 6877 687 0,'-3'4'146'16,"0"1"1"-16,-2 4-122 0,4 6-13 15,0 3-4-15,0 5-3 0,-2 6-2 16,2 2-1-16,-1 1 0 0,2 0 0 16,2 2-1-16,1-2-2 0,0-3-9 15,3-5-9-15,-2-1-18 0,3-4-112 16,-2-2-118-16,-2-5-289 0</inkml:trace>
  <inkml:trace contextRef="#ctx0" brushRef="#br0" timeOffset="156446.7738">19276 7145 713 0,'-6'-7'159'0,"3"3"1"16,1 0-121-16,5 2-17 0,3-2-8 0,6 0-6 15,3-1-5-15,4-2-2 0,6 1 0 16,3 2-4-16,2-3-14 0,1 2-10 16,-3 1-19-16,1-1-114 0,-4 1-124 15,1 3-298-15</inkml:trace>
  <inkml:trace contextRef="#ctx0" brushRef="#br0" timeOffset="156755.9933">19932 6868 631 0,'-14'-7'149'0,"0"2"3"16,-3 4-101-16,3 2-17 0,-2 4-5 0,2 4-5 15,-4 3-5-15,0 5-3 0,0 3 0 16,1 2 0-16,1 1-1 0,-2 6 1 16,2-1-2-16,7 2-3 0,3 1-2 15,4-1-2-15,4-1-4 0,3 1-1 16,6-1-1-16,5-5-3 0,2-1-6 16,4-5-9-16,2-2-14 0,4-5-10 15,2-5-20-15,0-5-113 0,-1-4-124 16,3-3-284-16</inkml:trace>
  <inkml:trace contextRef="#ctx0" brushRef="#br0" timeOffset="157172.3185">20115 7120 575 0,'0'0'127'0,"-2"0"2"16,5 0-97-16,2-1-11 0,2 1-4 16,3-3-3-16,1 0 0 0,2-1-2 15,-1 1-1-15,3-1-2 0,-2-2-1 16,0 0-2-16,0-1-2 0,-2 1-1 16,-1-2-1-16,-2 1-1 0,0 0 0 15,-3-3-1-15,-4 1 0 0,2 0 0 16,-1-1-1-16,-4-1 0 0,-1-1 0 15,-2 3 1-15,-3 1-1 0,-1 2 0 16,-6 3 1-16,1 3 1 0,0 4 0 0,0 1 2 16,-1 3-1-16,2 0 1 0,4 1 0 15,1 2 0-15,2 2-1 16,0 0-1-16,2 1-1 0,1 1 1 0,2 2-1 16,-2-3 0-16,1 0 0 0,1-2 1 15,2 0-2-15,2-4 1 0,1 0-4 16,0-6-2-16,3 1-4 0,0-3-4 15,2-4-7-15,2-1-12 0,-1-1-5 0,0-1-102 16,0-1-102-16,-2 1-250 0</inkml:trace>
  <inkml:trace contextRef="#ctx0" brushRef="#br0" timeOffset="157503.2153">20190 7038 489 0,'-3'-4'120'0,"1"1"4"16,-2 0-69-16,0 1-19 0,1 1-4 16,-3-2-3-16,1 3-5 0,0 0-2 15,-3 0-1-15,1 1-1 0,-1 2-2 16,0 1-1-16,-2 2-1 0,1 3-2 16,-2 3-1-16,1 0-1 0,2 1-2 15,-1 0 0-15,0 1-1 0,2 5-1 16,3-1-1-16,-1 2-2 0,2 1 0 15,3 2-1-15,3 2-1 0,2 0 0 16,2-3-1-16,3-2-1 0,2 0 1 16,3-1-1-16,0-5 0 0,4-3 0 0,2-2 0 15,3-5-1-15,-3 0 1 0,4-4-2 16,-1-4-3-16,1-4-4 0,-1-1-9 16,-5-3-9-16,0-1-8 0,-2-3-15 15,-3-2-112-15,-5 1-118 0,-2 1-277 16</inkml:trace>
  <inkml:trace contextRef="#ctx0" brushRef="#br0" timeOffset="157787.1589">20505 6806 595 0,'6'3'134'0,"-2"1"5"0,5 4-97 15,-2 1-10-15,4 3-1 0,-1 1 2 16,-1 2-3-16,-2 1-3 0,-2 4-3 16,-1-1-6-16,-4 1-5 0,-1-1-4 15,-4 1-5-15,-1-2-10 0,-1 2-9 16,-4-4-10-16,-5-2-12 0,-1-4-25 15,-4-3-100-15,-3-7-117 0,2-3-265 16</inkml:trace>
  <inkml:trace contextRef="#ctx0" brushRef="#br0" timeOffset="157909.875">20360 6471 569 0,'12'-3'117'0,"2"-1"-6"0,3 4-98 15,2-1-128-15,2 3-101 0,-2 6-262 0</inkml:trace>
  <inkml:trace contextRef="#ctx0" brushRef="#br0" timeOffset="158451.8186">20709 6797 402 0,'-2'-4'107'0,"1"0"6"15,0 0-46-15,0 3-16 0,1 0-5 0,0 2-4 16,0-2-5-16,0 2-4 0,0 0-4 16,0-1-4-16,1 2-4 0,-1 0-3 15,1 0-2-15,-1 4 0 0,0 1 0 16,-1-1 0-16,1 6 1 0,0 1 0 16,-1 1-1-16,1 3-1 0,-1-1-3 15,1 1-2-15,1 1-3 0,0-2-1 16,3-4-3-16,1-3-1 0,0-1-1 15,4-2-1-15,2-3 1 0,0-2 0 0,2-2-1 16,1-2 1-16,-1 2 0 0,0-3 0 16,-1 0-1-16,0 2 1 0,-2 0-1 15,0 1 0-15,-1 1 1 0,-1 1-1 16,1 1 0-16,-3 0 0 0,-1-1 0 16,1 2 0-16,-1-2 0 0,-2-1 0 15,0 0 0-15,0-2 1 0,1-3 0 16,-2-2 0-16,-1-2 0 0,2-3 0 15,-3-2 0-15,0-2 0 0,0-2 0 16,0-2-4-16,-3 1-9 0,2 0-9 0,-1 2-9 16,0 4-11-16,4 3-10 0,-2 2-117 15,1 7-118-15,3 2-277 0</inkml:trace>
  <inkml:trace contextRef="#ctx0" brushRef="#br0" timeOffset="159069.9313">21087 6725 572 0,'7'0'128'0,"2"3"1"15,2 2-98-15,2 6-11 0,1 3-3 16,1 6 0-16,0 3-1 0,0 6 1 16,-2 1-1-16,-1 4 1 0,-3 0-1 15,-2 1-1-15,-1 0-3 0,-5-2-3 16,1-2-5-16,-5 1 0 0,-1-3-1 15,-1-3-2-15,-5-4 0 0,-2 0-6 16,0-1-7-16,-5-1-7 0,0-5-15 0,-2 0-31 16,1-5-85-16,-1-3-107 0,1-6-245 15</inkml:trace>
  <inkml:trace contextRef="#ctx0" brushRef="#br0" timeOffset="159461.3325">21476 6857 505 0,'-5'-26'124'16,"-2"-3"3"-16,2-1-69 0,2 2-20 0,-1 1-6 16,3 5-1-16,0 7-4 0,2 3-4 15,-1 8-2-15,2 4 1 0,3 8 1 16,-1 6-1-16,1 8-1 0,0 7-1 16,0 5 0-16,2 7 0 0,-1 4-2 15,-2 4-5-15,1-1-3 0,2 0-3 16,-1 3 0-16,2 3-1 0,0 2-2 15,1-2 0-15,3-2-1 0,-1-3 0 16,-2-1 1-16,0-9-2 0,-2-7-2 0,0-4-6 16,-4-9-13-16,-2-3-18 0,-1-7-17 15,-4-4-120-15,-5-3-132 0,-4-4-312 16</inkml:trace>
  <inkml:trace contextRef="#ctx0" brushRef="#br0" timeOffset="167759.3316">14574 7262 219 0,'-4'-15'48'0,"-3"-2"0"15,4 0-38-15,2 4-4 0,-2 1-1 16,3-1 0-16,0 1 1 0,2 2 6 16,1 0 7-16,-3 4 6 0,2-1 6 15,-5-2 2-15,3 4 0 0,0-2 0 16,1 4-5-16,-1-1-7 0,0 1-6 16,0 0-4-16,4 5-3 0,-4-4-1 15,0 2 1-15,-1-1-1 0,0 0 1 16,1 1 1-16,0 0-2 0,0 0-3 0,0 1 2 15,0 3-1-15,1 3 3 0,-1 3 1 16,1 8 1-16,-2 7 2 0,4 9 3 16,0 10 0-16,1 11-3 0,3 13-3 15,2 9-1-15,0 6-2 0,7 11-1 16,-2-1-4-16,1 2-1 0,-1-1-4 16,0 0-2-16,1-4-6 0,1 4-11 15,-4-6-90-15,-5-2-89 0,3 0-224 0</inkml:trace>
  <inkml:trace contextRef="#ctx0" brushRef="#br0" timeOffset="173550.5624">18391 9887 418 0,'0'-13'106'0,"0"0"7"0,0 1-48 16,0 7-22-16,0 0-3 0,0 4-1 16,0 5-5-16,0 9-3 0,0 4-5 15,-2 6-6-15,2 6-2 0,-2 9-4 16,0 1-1-16,-1 4-1 0,-1-2-2 16,2 0-2-16,-4 4-2 0,3-5-1 15,1-6-1-15,2-2-3 0,0-8-7 16,0-3-7-16,1-6-13 0,3-7 32 15,-3-6-153-15,2-8-120 0,0-10-305 16</inkml:trace>
  <inkml:trace contextRef="#ctx0" brushRef="#br0" timeOffset="174005.2134">18268 10620 465 0,'0'-6'116'16,"1"-2"5"-16,2 1-66 0,3 2-16 0,3-3-4 16,0-1-5-16,3 5-5 0,1-5-6 15,3 6-4-15,2-2-4 0,-4-1-3 16,2 0-1-16,-1 5-2 0,-3-3-2 16,-1 9 0-16,0-2-2 0,-1-2 1 15,-3 6-2-15,1-1 1 0,-1 1 0 16,-1 1 0-16,-1-2-1 0,0 1 1 15,-2 1-1-15,0-2 1 0,0 3 0 0,-3 1 0 16,0 0 0-16,0 0 0 0,0 1 1 16,-2 3 0-16,1-2-1 0,-2 1 0 15,-1-2 0-15,2-1 0 0,0-1-3 16,2 2-2-16,-1-4-4 0,1 3-6 16,-1-4-7-16,3-1-10 0,0 1-7 15,-2-1-79-15,-2-4-19 0,2 2-82 16,-1-3-169-16</inkml:trace>
  <inkml:trace contextRef="#ctx0" brushRef="#br0" timeOffset="174248.9687">18258 10598 555 0,'-6'4'130'0,"-2"1"3"16,1 6-85-16,3 0-19 0,0 4-8 0,2 2-6 15,0 2-5-15,2 1-4 0,2-2-2 16,0 2-1-16,0-2-3 0,1 2-5 16,3-3-13-16,0-2 6 0,0-2-125 15,-3-2-111-15,1-3-285 0</inkml:trace>
  <inkml:trace contextRef="#ctx0" brushRef="#br0" timeOffset="183179.5317">644 9980 158 0,'-2'0'0'0,"1"1"-22"0,-1-2-113 16</inkml:trace>
  <inkml:trace contextRef="#ctx0" brushRef="#br0" timeOffset="187393.1934">18467 7950 300 0,'1'-3'76'16,"0"2"4"-16,-1-1-40 0,0 0-10 16,0 0-5-16,0 1-4 0,0 1-2 15,0-2-3-15,0 2-1 0,0 1-1 16,0 0-2-16,-1-2-1 0,1 0-2 15,-1 1-2-15,1 0-2 0,0 1-2 16,-1-4 0-16,1 3-1 0,-2 3-1 0,4 3-1 16,-4-2 1-16,1 3-1 0,0-1 0 15,-4 1 0-15,5 1 0 0,-3-2 0 16,0-2-1-16,2 1 0 0,-1-1 0 16,1-1 0-16,2 0-1 0,-1-1-1 15,0 1-2-15,0-2 0 0,2 0-1 16,-2-1-1-16,0 2-1 0,1-2 0 15,-1 0 0-15,-1-3 1 0,2 3 1 16,-1 0 0-16,2-1 2 0,-2-1 1 0,0 1 1 16,1-1 1-16,0 2 1 0,-1-3 0 15,0 2 1-15,-4-5 0 0,4 5 0 16,-1 0 1-16,-1 1-1 0,2 0 1 16,-1 0 0-16,1-2-1 0,1 5 1 15,-1-3 0-15,0 1 0 0,0 1-1 16,0-2 1-16,0 0 0 0,0 0-1 15,0 1 0-15,0 2 0 0,-1-3 0 16,0 1-1-16,0 0 1 0,0 2 0 16,1 1 0-16,-2-2 1 0,1 0-1 0,-1 0 0 15,1 1-1-15,1-2 1 0,-2 1 0 16,1-4-1-16,0 4 0 0,1-2 0 16,-4-2-1-16,3 2 1 0,2 2 0 15,-1-1-1-15,0 0 0 0,3 0 0 16,-3 1-1-16,5 3-2 0,-5-2-2 15,1-2-6-15,-1 0-6 0,2 0-5 16,-1 1-4-16,-1-2 0 0,2 0 1 16,-2 0 1-16,1 0 5 0,-1 0 6 0,0 0 4 15,1 0 3-15,-2-2 2 0,1 2 1 16,1 0 1-16,-2 0 1 0,1 0 2 16,0-1 0-16,0 1 1 0,0-1 0 15,0 2 0-15,0-1 1 0,0 0 1 16,0 0 1-16,-1 0 1 0,2 0 1 15,-2 1 1-15,2-1 0 0,-1 0 0 16,0-1-2-16,0 1-2 0,0 0-1 0,0 0-1 16,0 0-2-16,0 1 0 15,0-1-1-15,0-1-2 0,1 2-1 0,-1-1-1 16,0 0-3-16,-1 2 1 0,1-2-1 16,0 1-1-16,-1 0-8 0,1-1-17 15,0 2-24-15,0-1-38 0,-2 0-94 16</inkml:trace>
  <inkml:trace contextRef="#ctx0" brushRef="#br0" timeOffset="188553.1927">18587 8003 437 0,'-4'-1'99'0,"-1"3"2"16,-1 1-69-16,2 0-14 0,-2-1-1 15,1 1-1-15,0 0 1 0,-1 2 0 16,0-5 2-16,1 1 0 0,-2-4 0 15,1 3-1-15,0-2-1 0,2 1-3 16,-2-2-2-16,1 0-3 0,-1-1-2 0,2 4-1 16,0-2 0-16,-2-1-1 0,1-1 0 15,-1 2 0-15,3-1-1 0,-2 2 0 16,0-2 0-16,1 2-1 0,-1 1-1 16,1 0 1-16,-2 1-1 0,1 0 0 15,-5 1 0-15,3 2 0 0,-1 2 0 16,-1 1 0-16,-1 1-1 0,0 1 1 15,0 1 0-15,2 3 0 0,-4-2 0 16,0-1 0-16,-1-1 0 0,0 4-1 16,1 0 1-16,0 2-1 0,0-1 0 15,2 0 0-15,-2 3 0 0,5 0-1 0,1 0 1 16,-1-1-1-16,1-2 0 0,1 0 1 16,2 0-1-16,0-2 0 0,0 1 0 15,0-4-1-15,1-1 0 0,2-2-3 16,-1-1-3-16,0-1-5 0,2-1-5 15,0-3-9-15,1-1-6 0,3-5-7 16,-1 0-96-16,1-2-96 0,2-1-232 0</inkml:trace>
  <inkml:trace contextRef="#ctx0" brushRef="#br0" timeOffset="188846.9763">18297 8109 435 0,'4'-9'100'0,"1"1"2"16,0-1-68-16,5 0-14 0,0 0-5 15,2-2-2-15,3 1-3 0,0-2-1 0,1 1 0 16,-2 2-1-16,-1 0 0 0,0 1 0 16,-1 2 0-16,-2-1-1 0,2 2 1 15,-3 2-1-15,1 1 0 0,-1 0-1 16,2 0 1-16,-1 2 0 0,0 0 0 16,0 1 0-16,-1-1 0 0,0 1-1 15,0 2 0-15,1 0-2 0,-1 2 0 16,-1 0-1-16,1 3-1 0,0 2 0 15,-1 1-1-15,-2 1 0 0,2 3 0 16,-1 0 1-16,0-1-2 0,0 0 1 16,0-2-1-16,0 0 0 0,2 0-2 0,-2-4-3 15,1-1-4-15,0 0-9 0,0 1-9 16,-2-3-99-16,0-2-99 0,-2-2-244 16</inkml:trace>
  <inkml:trace contextRef="#ctx0" brushRef="#br0" timeOffset="191493.7825">18380 8166 404 0,'-1'0'90'0,"-2"2"0"15,0-1-68-15,-1-1-11 0,0 1-2 16,1 2-3-16,-2-3-1 0,-1 4 0 15,0-1 1-15,2-1 2 0,-7-1 2 16,4 1 2-16,1-2 0 0,0 2 3 16,1-2-1-16,1 0 0 0,1 2-3 15,3 0 0-15,-2 2-1 0,-1-1-1 0,-1-1-1 16,1 2 0-16,-3 3-1 0,2-1-1 16,-2 1-1-16,0 1-1 0,1 2 0 15,0 1-2-15,-2-2 0 0,1 0-1 16,-1 0 0-16,1 0 0 0,-1 2-1 15,0-2 0-15,0 1 1 0,1 1-1 16,1-1 0-16,2 1 0 0,-3-2 1 16,3-1-1-16,-1-3 1 0,-1 1 1 15,1 0 0-15,-2 0 1 0,0 1 0 16,2-1 1-16,-1 2 0 0,-2 1 0 0,3 0-1 16,-1-1-1-16,2-3 0 0,0 3-1 15,-1 1 0-15,-1-1-1 0,2-2 1 16,-2 0-1-16,0 1 1 0,0 3-1 15,0-5 0-15,0-1 1 0,1 3-1 16,-1-1 1-16,-2-1 0 0,-1 2 0 16,1 0 1-16,0-1 0 0,-1 2 0 15,-1-2 0-15,2 2 0 0,1 0 0 0,0-1-1 16,0 0 1-16,2 0-2 0,-1 0 1 16,0-2 0-16,0 0-1 0,1-1 1 15,-2 0-1-15,3-2 0 0,-4 1 0 16,5 2 0-16,-1-1 0 0,-1 3 1 15,-1-2-1-15,-1 3 0 0,1 1 0 16,0 0 0-16,-1 0 0 0,-1-1 1 16,1-1-1-16,0 0 0 0,-2-1 0 15,1-1 1-15,1 0-1 0,-1 2 0 0,-2-3 0 16,2 3 0-16,-2 0 0 0,1-2 0 16,-1 2 0-16,1-1 0 0,0 2 0 15,-2-1 0-15,1-1 0 0,-3 2 0 16,3 0 0-16,-1-2 0 0,0 0 1 15,-1-1-1-15,2 1 0 0,0 1 1 16,0-2 0-16,-1 2 0 0,0 1 0 16,1-1-1-16,-1 1 1 0,1 0 0 15,0 0-1-15,2 0 1 0,-1 0-1 0,1-2 0 16,-3 1 0-16,2 0 1 0,-1 1-1 16,-1 0 0-16,1 0 0 0,-2 0 1 15,1-3-1-15,0 2 1 0,1-1 0 16,-3-1 0-16,2 2 1 0,-3-2 0 15,1 2 1-15,-1 2 0 0,2-1 0 16,0-1 0-16,0 3 0 0,1-1 0 16,-1-1 0-16,1-1-1 0,1 3 0 15,-1-1 1-15,-1 0-1 0,2-1-1 0,-1 0 1 16,1-2 0-16,0 2-1 0,-1-2 0 16,-2 1 1-16,1-1 0 0,-3 0 1 15,0 2-1-15,0-3 1 0,-3 1 1 16,0 1-1-16,-2-1 0 0,3 2 0 15,-3-1 0-15,1-1-1 0,0 2 0 16,0 1 0-16,3 0 0 0,1-1 0 16,0 1-1-16,-1-1 1 0,3 0-1 15,-1 0 0-15,0-3 0 0,1-1 0 0,-1 1 1 16,-2 1-1-16,1-1 0 0,0-1 0 16,0 1 0-16,0 1 0 0,0 1 0 15,0-1 1-15,-2 1-1 0,3 1 0 16,0-2 1-16,0 2 0 0,-1-1 0 15,0-1 0-15,-2 0 1 0,1-1-1 16,-2 1 1-16,0-2 0 0,-2 1-1 16,0-1-1-16,-2 0 1 0,2 2-1 0,-2-1-1 15,1-1 1-15,1 0 0 0,-1-2-1 16,3 1 1-16,2-1 0 0,-3 0 0 16,3-1 0-16,0 0 0 0,-2 1 0 15,3-2 0-15,-2 2 0 0,0-3 1 16,1 0-2-16,-1 1 1 0,1-2 0 15,2 1 0-15,0 1-1 0,-1-3 1 16,0 3 0-16,2 0-1 0,4 3 1 16,-3-3-1-16,0 1 1 0,1-1-1 15,1 2 1-15,-2-1-1 0,2 0 1 0,0-1-1 16,-2 2 0-16,2-1 0 0,-1 0 0 16,-1 0 1-16,0 1-1 0,0-1 0 15,-3 2 0-15,0-2 0 0,0 0 0 16,0 1 1-16,-3-1-1 0,2 0 0 15,-4-1 0-15,1 0 0 0,-1 2 0 16,4-2 0-16,-3 1 0 0,2-1 0 16,-2 2 0-16,5 1 0 0,-3 0 0 0,1-3 0 15,0 1 0-15,0-1 0 0,1-1 1 16,0-1-1-16,-2 1 0 0,1-2 0 16,2 3 0-16,-2-1 1 0,3 1-1 15,-1 0 0-15,3-1 1 0,-1 0-1 16,2-2 0-16,-1 0 0 0,1 1 1 15,0-2-1-15,0 0 0 0,-1 0 0 16,0 0 0-16,-1 0 0 0,-2-1 0 16,0 0 0-16,0-2 0 0,-2 1 0 15,0-1 0-15,-1-1 0 0,-2 0 0 0,3 1 0 16,-3-1 0-16,-1-1 0 0,0-1 0 16,1 3 0-16,1-1 0 0,2 0 0 15,0 1 0-15,-1 2 0 0,1 0 0 16,0 2 0-16,2-2 0 0,-2 1 0 15,1 0 0-15,0-1 0 0,-1 0 0 16,1 0 0-16,0-1-1 0,0 0 1 16,-1 2-1-16,0-1 1 0,2-1-1 15,-1 0 1-15,4 1-1 0,-3-3 0 0,1 1 1 16,-3-2-1-16,4 1 0 0,-3 0 1 16,-1 1-1-16,1-4 0 0,-1 3 1 15,1-1 0-15,-2-1-1 0,3-1 1 16,-2 1-1-16,3 1 0 0,-1-2 1 15,0 1-1-15,1-1 0 0,3 0 0 16,0 0 1-16,-3-1-1 0,4-6 1 16,0 4-1-16,1 1 1 0,-1-2 0 15,1 2 0-15,1-1 0 0,0-2 0 16,0 6 0-16,0-5 0 0,1 0 0 0,-1 0 0 16,-2 0 0-16,2 0 0 0,0 2 0 15,-1 1 0-15,0 1 0 0,-1 0 0 16,1 1 0-16,-1-1 0 0,1 2 0 15,-2-1-1-15,3-1 1 0,0-1 0 16,-1 1 0-16,2-1 0 0,-3 1 0 16,3-2 0-16,-2 3 1 0,1-1-1 0,0 1 0 15,-1 0-1-15,1-1 1 0,0 1 0 16,1-1 0-16,1 1 0 0,1-1 0 16,0 0-1-16,1 0 1 0,1-1 0 15,-1 2 0-15,1-1 0 0,0 1 0 16,-2 0 0-16,2-1 0 0,-1 1 0 15,0-1 0-15,1-1 0 0,-1 1 0 16,-1-1-1-16,2-1 1 0,-1-2 0 16,1 1 0-16,-1 0 0 0,-2-2 0 15,3-1 0-15,-1 1 0 0,-1 1 0 16,0-1 0-16,0 0 0 0,0 1 0 0,-1-1 0 16,-1 0 0-16,1 2 0 0,-1-2 0 15,1 3 0-15,1-1 0 0,0-2 0 16,0 0 0-16,1-1 0 0,0 0 0 15,0-1 0-15,1-3 0 0,-1 2 0 16,-1-2 0-16,2 0 0 0,-4-1 0 16,0-4 0-16,-1-1-1 0,-2-3 1 15,-2-1 0-15,0-3 0 0,-2 0 0 0,0-3-4 16,0 2-4-16,2 0-6 0,-2-2-9 16,3-1-16-16,-4-1-107 0,3-1-114 15,-2-9-271-15</inkml:trace>
  <inkml:trace contextRef="#ctx0" brushRef="#br0" timeOffset="195103.6401">18562 8088 342 0,'0'-1'93'0,"0"1"1"0,1 0-36 0,-1 0-22 16,0-2-13-16,0 0-8 0,2 1-6 15,-1-2-3-15,2-1-1 0,-1-3-1 16,2 2 0-16,2 1 0 0,-1-1-1 15,1 1 1-15,1 0-1 0,-2 2 1 16,2 0-1-16,-3 2 0 0,1-1 0 16,0 2 0-16,-1-1-1 0,0 0 1 15,1 2-1-15,-1-1 0 0,0 0 1 16,-1 2-1-16,2-1 1 0,-1 1 0 16,-1 0 1-16,-1-1-1 0,2 0 1 0,0 0 0 15,-4-2 0-15,5 3 0 0,-1-2 1 16,-1 0 0-16,2 2 0 0,-1-2 2 15,-1 1-1-15,4 2 0 0,-2-3 0 16,-1 3-1-16,0-2-1 0,0 1-1 16,1 1 0-16,-1-1-1 0,1 1-1 15,1-2 0-15,-1 1 0 0,0-1 0 16,2 2-1-16,-2 0 1 0,1 3 0 16,0-2-1-16,2 3 1 0,-4-2 0 15,3 2 0-15,-2-1 0 0,2-1 0 16,-2 1 0-16,1 1 0 0,-2-3 0 0,0 1 0 15,1 0 0-15,-2 1 0 0,1-1-1 16,1-1 0-16,-2 0 1 0,2 2-1 16,0-1 1-16,1 2-1 0,0 0 0 15,-2 0 1-15,2 0-1 0,0-2 1 16,-1 3 0-16,0-4 0 0,2 1 0 16,-2-1 0-16,1 1 0 0,-1 0 0 0,-1-1 0 15,1 0-1-15,0-1 1 0,-1 3-1 16,1-2 0-16,-1-1 1 0,1 1-1 15,-2-2 0-15,1 2 1 0,0-1-1 16,0 0 0-16,-1 0 1 0,-2-2-1 16,2 2 0-16,2 0 0 0,-4 0 1 15,0-1-1-15,1-1-1 0,-2 1-3 16,0-2-7-16,0 0-8 0,0 1-103 0,-2-2-99 16,-2 0-252-16</inkml:trace>
  <inkml:trace contextRef="#ctx0" brushRef="#br0" timeOffset="197355.8623">18604 8002 339 0,'1'2'81'0,"0"1"3"16,1 2-40-16,-1-1-24 0,2 1-4 16,0 2 0-16,2-1 0 0,-1 1-3 0,-1 0-2 15,1 0-2-15,1 1-1 16,-1 1-1-16,2 1 0 0,0-1 0 0,0-3 0 15,1 2-1-15,1-3 0 0,2 1-1 16,0-1-1-16,-1 0-1 0,0 1 0 16,0 2-1-16,1-1 1 0,-1-1 1 15,0 2 1-15,-1-1 1 0,0-2 2 16,1 2 0-16,2-4 1 0,0 3-2 16,-2 0 0-16,2-1-2 0,-3 1 0 15,1 2-1-15,0-1-1 0,0 1 1 16,-2-1 0-16,1-1 0 0,1 1 1 0,-3-1-1 15,1 0 1-15,0 0-1 0,1 1 1 16,-1-1-1-16,-1 3 0 0,-1 0 0 16,0 1-1-16,1 0 0 0,-1 2-1 15,-1-2 0-15,-1 3-1 0,2-2 0 16,0 3 0-16,0-3 0 0,-1-1-1 16,1 0 1-16,-1 1-1 0,0-2 0 0,0 0 1 15,-1-2-1-15,1 2 0 0,-1-1 0 16,1 2 1-16,1-1-1 0,-2 0 0 15,1 1 0-15,0 0 1 0,0-1-1 16,-1 2 1-16,-1-3-1 0,2 1 0 16,0 0 0-16,-1 0 1 0,1-1-1 15,-2 0 0-15,2-1 0 0,-1 0 0 16,-1 0 0-16,1-1 0 0,0-2 0 16,-1 0 0-16,1 0 1 0,-1 1-1 15,1-1 0-15,0 0 0 0,0 0 1 16,0 1-1-16,0 2 1 0,1-1-1 0,-1 1 1 15,1 0-1-15,1 1 1 0,-2 0-1 16,0 0 0-16,1 0 0 0,-1 0 0 16,2-2 1-16,-1 1-1 0,-1-1 0 15,2 1 0-15,1-1 0 0,-1 1 0 16,0-1 0-16,1 0 1 0,-1 0-1 16,0-2 0-16,1 1 0 0,-3-1 0 15,2 0 0-15,0-1 0 0,0-1 0 16,-1 4 0-16,-1-4 0 0,3 2 1 0,-1 0-1 15,0 0 0-15,1 3 0 0,0-2 0 16,-2-1 1-16,2 2-1 0,1 1 0 16,0-2 0-16,-3 0 0 0,2 0 0 15,0 1 0-15,0-1 0 0,-2 0 1 16,2-1-1-16,-2 0 0 0,3 1 0 16,-1-1 0-16,-1 3 0 0,1-2 1 15,4 0-1-15,-5 2 0 0,4-1 0 0,0 1 0 16,0-2 0-16,-2 0 0 0,2-1 0 15,1 1 0-15,-1 2 0 0,-2-5 1 16,2 4-1-16,0-1 1 0,2 0-1 16,-1-1 1-16,-1 0 0 0,-2-1-1 15,2 2 1-15,0-1-1 0,-2-2 1 16,-2-2 0-16,2 4 0 0,-1 0 0 16,3 0-1-16,-2 0 1 0,-1 0 0 0,0 0-1 15,3 2 0-15,-2-3 1 0,-4 0-1 16,3 1 0-16,-3-1 1 0,3 1-1 15,-2 0 0-15,1 0 1 0,-1 0-1 16,-1 0 0-16,2 0 1 0,0-1-1 16,0 0 1-16,1 0-1 0,-1-2 0 15,0 2 0-15,1 0 1 0,1-2-1 16,-2-1 0-16,2 3 1 0,-1-1-1 16,0-1 0-16,0 2 0 0,-1-2 0 0,1 2 1 15,-1 0-1-15,1-2 0 16,-1 2 0-16,4-1 0 0,-2 1 0 0,2-2 0 15,0 0 0-15,1 1 1 0,-1-1-1 16,0-1 0-16,0 0 0 0,0 1 0 16,1-1 0-16,0 0 0 0,0 0 0 15,1-1 0-15,-2 1 1 0,1-1-1 16,-1-1 0-16,0 1 0 0,-2 1 1 16,1 0-1-16,0-1 0 0,1 1 0 15,0-2 0-15,2 1 0 0,0 0 0 0,1-2 0 16,3 1 0-16,-3-1 1 0,3-1-1 15,1 1 0-15,-2 0 0 0,1-1 0 16,-1 0 0-16,2 0 0 0,-4 0 0 16,1 0 0-16,0 0 0 0,-1-1 0 15,-1 0 0-15,-1-1 0 0,-1 1 0 16,2-3 0-16,0 2 0 0,-1-2 0 16,1 1 0-16,0 0 0 0,1-1 0 0,1 0 1 15,-1 0-1-15,5 0 0 0,-4 0 0 16,1 0 0-16,-1 1 0 0,0 0 0 15,-3 2 0-15,2-2 0 0,-3 2 0 16,3 0 0-16,-1 0 0 0,-1-2 0 16,1 1 1-16,-2-2-1 0,0 0-1 15,1-1 2-15,-2 1-1 0,2 0 0 16,0 0 0-16,0-1 0 0,1 1 0 16,1-1 0-16,-1 1 0 0,0 0 0 0,-1-2 1 15,2 1-1-15,0 0 0 0,-2 0 0 16,2-1 0-16,-3 0 0 0,1 1 0 15,1 2 0-15,-4-1 0 0,3 2 0 16,-2-2 0-16,-1 0 0 0,2 2 0 16,0-5 0-16,0 1-1 0,0 1 1 15,-2-2 0-15,2 1 0 0,0-1 0 16,-2 1 0-16,2-1-1 0,0 1 1 16,0-2 0-16,0-1 0 0,0 0 0 0,-1 0-1 15,1-1 1-15,-1 1 0 16,1 1 0-16,-2-3 0 0,0 4 0 0,1-2 0 15,0 0 0-15,0-2 0 0,-2 2 0 16,2 1 0-16,1-1 0 0,-1 2 0 16,0 0 0-16,0-1 0 0,-2 2 0 15,3 2 0-15,-3-2 0 0,1-1 0 16,2-1 0-16,-2-1 0 0,4 0 0 16,-1 0 0-16,0-3 0 0,-1-1 0 0,1 3 0 15,-2 0 0-15,-1 1 0 16,1 0 0-16,-2-3 0 0,3 2 0 0,0 0 0 15,1 0 0-15,1 1 0 0,0-1 0 16,-1-1 0-16,0 4 0 0,2-1 0 16,-1 0 0-16,-2 0 0 0,2-1 0 15,1 1 0-15,3 3 0 0,-3-2 0 16,-2-1 0-16,2-1 0 0,-1 0 0 16,-1-3 0-16,1 0 0 0,-3-3 0 15,1-1 0-15,0-1 0 0,1 0 0 0,-1-1 0 16,0 1 0-16,0 0 0 0,0 2 0 15,0 0 0-15,2 2 0 0,-2-1 0 16,1 0 0-16,1 2 0 0,-1 0 0 16,0-2 0-16,4-1 0 0,-1 0 0 15,1 0 0-15,0 0 0 0,4-2 0 16,-2-2 0-16,3 2 0 0,-3 0 0 16,2 0 0-16,-2-1 0 0,2-2 0 0,0 2 0 15,0-1 0-15,-1 1 0 0,1 1 0 16,1 0 0-16,-1 2 0 0,0 1 0 15,1 2 0-15,-3 3 0 0,2 0 0 16,-2 2 0-16,2-1 0 0,-2 0 0 16,0-1 0-16,-1 0 0 0,-1 1 0 15,0 0-4-15,-2 2-4 0,1 0-7 16,1 2-5-16,-3 0 7 0,1-1-114 16,-3 0-100-16,3-3-247 0</inkml:trace>
  <inkml:trace contextRef="#ctx0" brushRef="#br0" timeOffset="201794.1313">21840 7184 447 0,'3'0'103'0,"-1"-1"2"0,-2-1-68 0,1 1-17 16,-1 0-6-16,2-1-4 0,-1 0-3 15,-1 0-2-15,2 0-1 0,-4-1 0 16,-1-1 1-16,0 2 0 0,-1-1 1 15,-2 0-1-15,-1 2 0 0,-2 0-1 16,0 2-1-16,0 0 0 0,-2 3 0 16,1 0 1-16,-2 0 1 0,2 0 0 0,0 0 1 15,1 0 0-15,2-1 0 0,-1 1-2 16,-1-1 0-16,3 1-2 0,-1 0-1 16,-2 2 0-16,2-1-1 0,-2 3-2 15,-2-2-2-15,1 3-5 0,-2 0-3 16,-2 2-5-16,0 2-4 0,0 0-13 15,0 0-84-15,1 1-87 0,-3 1-211 16</inkml:trace>
  <inkml:trace contextRef="#ctx0" brushRef="#br0" timeOffset="202635.0589">17636 8950 320 0,'9'-6'79'0,"-1"-2"3"0,3-4-50 16,0-1-8-16,3-2-2 0,3-1-5 15,3 1-6-15,1-1-4 0,1-1-1 16,-1 0-4-16,4 0-3 0,0 2-10 16,-2 1-21-16,2-2-54 0,-4 0-69 15,1-2-161-15</inkml:trace>
  <inkml:trace contextRef="#ctx0" brushRef="#br0" timeOffset="208919.1169">21483 7488 379 0,'-22'13'94'0,"1"0"1"15,2-2-27-15,2 1-48 0,4-4-6 16,0-1-1-16,0 3 3 0,-1-1 3 16,1-1 2-16,2-1 3 0,1 0 1 15,3-1 0-15,1 1-1 0,0-3-1 16,2-3-3-16,3 0-4 0,1-1-4 0,0-1-2 16,1-3-4-16,3-2-2 0,2-2-2 15,0-1 0-15,1-3-1 0,4-2 0 16,2-2 0-16,3-1 0 0,-1-1 0 15,3-3 0-15,2-3 0 0,4-2 0 16,4-4 0-16,0-4-1 0,2-1 1 16,3-3 0-16,2-3 0 0,-3 1-1 15,2-1 1-15,-3 1-1 0,-3 2 1 16,0 3-1-16,-3 1 0 0,-1 4 1 0,-3 1-1 16,-3 7 0-16,-4 3 1 0,-3 5-1 15,-4 4 0-15,-2 3 1 0,-2 3-1 16,-3 2 0-16,0 0 0 0,1 2 0 15,-1 0 0-15,0 0 0 0,0 2-1 16,0-2 1-16,0-2-1 0,2 4 0 16,-4-2 1-16,4 0-1 0,-2 0 1 15,1-2-1-15,0 2 1 0,1-1-1 16,-1-2 1-16,2-1-1 0,0-1 0 16,0 1 0-16,0 0 0 0,0 0 0 0,-3-1 0 15,0 3 0-15,-3 4 0 0,-4 5 0 16,-5 4 0-16,-3 9 1 0,-5 5 2 15,-3 10 1-15,-3 6 1 0,-4 4 1 16,-1 2 0-16,-1 4 0 0,-2 0 1 16,-3 0-2-16,0-2 1 0,0-4 1 15,1-4 0-15,7-6 2 0,2-7 0 16,9-6-1-16,5-8-2 0,5-6-1 0,7-5-2 16,3-9-3-16,7-8-3 0,6-7-3 15,5-9-2-15,7-8 0 0,3-8-1 16,4-4-1-16,5-8 1 0,-1-1 0 15,1 2 2-15,-4 3 1 0,-3 7 2 16,-3 7 0-16,-7 7 2 0,-7 13 0 16,-6 11 1-16,-9 12 1 0,-7 7 4 15,-5 10-1-15,-6 9 2 0,0 5-1 0,-6 5 1 16,1 7-1-16,-5 1 1 0,-2 2-2 16,-2 1 1-16,-2-3 1 0,0 1 2 15,1-6 1-15,4-8 1 0,7-7 0 16,5-7-2-16,9-6-3 0,4-10-3 15,9-9-3-15,7-8-6 0,5-7-2 16,7-10-2-16,6-6-2 0,1-7-1 16,4-4-4-16,1-3-3 0,-1-4-2 15,-2 2-2-15,-5 5-4 0,-3 4-8 16,-4 8-2-16,-7 7 6 0,-6 11 10 0,-8 12 16 16,-6 10 10-16,-6 8 11 0,-3 8 12 15,-4 7 7-15,-3 2-2 0,-5 8-4 16,2 1-11-16,-3 1-9 0,0 2-7 15,3-1-9-15,2-5-11 0,9-2-91 16,6-9-91-16,9-8-225 0</inkml:trace>
  <inkml:trace contextRef="#ctx0" brushRef="#br0" timeOffset="209255.1499">21840 6949 531 0,'-4'10'125'0,"-8"6"3"15,-3 7-85-15,-4 9-12 0,-5 7-9 16,-5 4-8-16,-1 8-4 0,-8 1-5 16,-1 2-5-16,-4-2-6 0,1 2-12 0,2-6-4 15,0-4-108-15,3-11-106 0,9 0-260 16</inkml:trace>
  <inkml:trace contextRef="#ctx0" brushRef="#br0" timeOffset="209657.8936">21437 7227 411 0,'-6'12'90'0,"0"-2"3"16,2 1-63-16,1-1-19 0,1 1-3 0,-1-4 0 16,2 1 2-16,-1 0-1 0,1-1 0 15,1-606-1-15,0 1212-1 0,0-608-2 16,0 3-6-16,0-3-36 0,0 1-62 15,-3-3-83-15,1 0-197 0</inkml:trace>
  <inkml:trace contextRef="#ctx0" brushRef="#br0" timeOffset="210089.1932">21224 7718 481 0,'-10'13'106'0,"-2"-2"1"0,1-3-78 15,0 0-17-15,2-2-5 0,2 1 1 16,-2-2 1-16,0 0 3 0,2-1 3 16,-1 0 3-16,0-2 2 0,3 1 1 15,1-2-1-15,0 1-2 0,2-1-3 16,0-1-4-16,2 0-3 0,0-1-1 16,2 1-1-16,0-4 0 0,2-1 1 0,3-3 2 15,0-1 1-15,4-3 1 0,0-5 1 16,6-3-1-16,-1-1 0 0,3-6-2 15,6-3-1-15,2-4-3 0,3-3-1 16,3-1 1-16,0-3-1 0,5-6 1 16,2-1-1-16,-1-1 0 0,0-2 1 15,0 0-1-15,1-3-2 0,-3 1 0 0,-2 1 0 16,-4 2 0-16,-3-2 0 0,-3-3 0 16,-4-1 2-16,-3 2-1 0,-3-2 1 15,-2 1-1-15,-1-3 0 0,1 4 0 16,-3 1-2-16,1 2 0 0,-4 0 0 15,1 2 0-15,-3 0 0 0,-2 5-1 16,-3 1 1-16,2 5-1 0,-4 5-1 16,2 7-4-16,0 5-6 0,0 4-9 15,2 6-7-15,-1 4-19 0,-1 4-112 16,0 1-117-16,3 0-283 0</inkml:trace>
  <inkml:trace contextRef="#ctx0" brushRef="#br0" timeOffset="225480.0486">17361 9109 290 0,'-5'-3'85'0,"1"-1"5"0,1 1-32 15,0 2-10-15,0 1-7 0,-1-1-6 16,1 1-7-16,1 1-4 0,-1-1-4 16,2 1-2-16,-2-1 0 0,3 2 0 15,-2-1 0-15,1 0 0 0,1 1-3 16,0-2-1-16,0 0-3 0,1 0-3 16,-1 1 0-16,2-1-3 0,-1 1-1 15,3-1 0-15,1 3-1 0,0-2 0 0,0 0 0 16,0 1-1-16,2-2 0 0,-1 1 0 15,0-2 0-15,-1 1-1 0,2-2 0 16,-3 1 0-16,1-1 0 0,-1 0 0 16,1 1-1-16,-1-2 0 0,-1 3-3 15,0 0-5-15,0 2-10 0,0-1 6 16,0 2-117-16,-3-1-104 0,3 1-263 16</inkml:trace>
  <inkml:trace contextRef="#ctx0" brushRef="#br0" timeOffset="226463.8514">17345 9182 349 0,'-3'-2'85'0,"-2"1"3"0,0-2-51 16,1 2-8-16,3 1-2 0,-2-1 0 16,-3 1-2-16,3 0-1 0,-3-1 0 0,2 1-1 15,-1-2-2-15,-2 1-1 16,2 1-2-16,3 0-1 0,-2-1-2 0,1 1-1 15,1 0-2-15,-1 1-1 0,1-1-1 16,1 1-1-16,1-1-1 0,1 3-1 16,-1-4-1-16,0 1-1 0,0 0-1 15,0 0-1-15,2 0-1 0,-1 1 0 16,1 0-1-16,0-1-1 0,2 1 1 16,-1 1 0-16,4 0 0 0,-3-2 0 0,4 2 0 15,-1-2 0-15,-1 1 0 0,1-1 0 16,0 0 0-16,1-1 0 0,1-1 1 15,-5 1 0-15,4 0 0 0,-1-2 0 16,2 3 0-16,-1-2-1 0,-1-1 1 16,0-1-1-16,1 0 1 0,0-1-1 15,0-605 0-15,-2 1208 0 0,0-604 0 16,1-1 0-16,0 2 0 0,-2 0 0 16,2-1 0-16,-4 1-1 0,4 1 1 15,-3 0-1-15,0-1 0 0,0 0 1 0,-2 0-1 16,2-1 1-16,2-3-1 0,-3 3 0 15,3 0 1-15,-1-1-1 0,3 0 0 16,-4 2 0-16,3-3 1 0,-3 4-1 16,2-1 0-16,-1-2 0 0,-1 1 0 15,2 2 0-15,-2 1 1 0,2 2-1 16,-1 0 0-16,2-2 0 0,-2 2 0 16,2-1 0-16,-1-1 0 0,0-3 0 0,-2-4 1 15,2 2-1-15,1 1 0 0,-1-2 0 16,2 1 0-16,-2-1 0 0,-1 0 0 15,3 5 1-15,-2-4-1 0,-3-1 0 16,3 0 0-16,-3 1 0 0,0 3 0 16,2-1 0-16,-1-1 0 0,0 0 0 15,1 2 0-15,-1 0 0 0,2 0 0 16,-2-2 0-16,2 2 0 0,-3-1 0 16,4-1 0-16,-1 0 0 0,1 0 1 15,0-1-1-15,0 0 0 0,0-1 0 0,2-2 0 16,-1 2 0-16,-3 0 0 0,3 0 0 15,-1 1 0-15,-1 2 0 0,0 0 0 16,0 2 0-16,-2 0 0 0,1 2 0 16,-1-2 0-16,-1 1 1 0,-2-1-1 15,1 0 0-15,0 2 1 0,1-2-1 16,-1 0 0-16,2-1 0 0,0-2 1 16,2-1-1-16,0 1 0 0,0-1 0 0,1-1 0 15,1-1 0-15,-3 4 0 16,0-1 0-16,1 1 0 0,-3 2 0 0,0 0 0 15,-2 0 0-15,1 3 0 0,-2-1 1 16,1 1-1-16,-1 1-1 0,-1-1-2 16,1 1-3-16,-2 1-4 0,2-1-9 15,0 0-7-15,-1 1-113 0,-3-1-108 16,2 0-271-16</inkml:trace>
  <inkml:trace contextRef="#ctx0" brushRef="#br0" timeOffset="228684.5913">17243 9133 313 0,'-16'7'88'15,"0"-1"6"-15,2 0-37 0,2-2-10 16,0 1-6-16,3-1-5 0,2-2-5 16,0 0-3-16,2-1-3 0,-1 2-1 15,2-2-3-15,-1 1-2 0,2 1-2 16,0 0-3-16,0 2-2 0,0-1-2 16,1 1-3-16,0 0-1 0,2 1-2 0,2-3 0 15,-1 1-1-15,2-1-1 0,0 0 1 16,0-3-1-16,3 0 2 0,-2-3 0 15,5-1 1-15,-2-2 0 0,4 0-1 16,1 0 1-16,1-2-1 0,2 0-1 16,2 2 0-16,0-2-2 0,0 0 0 15,1 0 0-15,1 0 0 0,-1-1 0 16,-2-3 0-16,-1 2-1 0,1-2 1 16,-2-1-1-16,-1 1 1 0,-1-1-1 15,-1 0 1-15,0 1 0 0,-2 1-1 0,0 0 1 16,0 2-1-16,-2-1 1 0,2-1-1 15,-2 2 0-15,1 2 1 0,2-3-1 16,-3-1 1-16,2 2-1 0,-1-1 0 16,0 1 1-16,0-2-1 0,-1-2 1 15,2 4-1-15,-3 1 1 0,3-1 0 16,-1 1-1-16,1-2 1 0,0 1 0 16,2-2-1-16,-1 1 1 0,0-1 0 0,-1 0-1 15,1 1 1-15,-1 1-1 0,-1 0 0 16,-1 3 1-16,-1-1-1 0,0 2 0 15,0 0 1-15,-1-1-1 0,0 2 0 16,0 1 1-16,2-1-1 0,-2-2 1 16,2 1 0-16,-1 0-1 0,2-2 1 15,-1 1-1-15,2-3 1 0,-2 1-1 16,2-1 1-16,0-2-1 0,0 2 1 16,0 0-1-16,4 0 1 0,-4 1-1 15,3 0 1-15,-2 0-1 0,0-1 1 0,0 1 1 16,-1-1-1-16,-3 0 1 0,3 1 0 15,-3 0 1-15,0 2-1 0,0-1 0 16,-2 2 0-16,-1 0-1 0,3-2 1 16,-3 2-1-16,0-1-1 0,0-2 1 15,1 1-1-15,1-1 1 0,-2-2-1 16,1 2 1-16,1 0-1 0,0 2 1 16,-1-2-1-16,0 1 0 0,0-2 1 0,1 5-1 15,1-2 0-15,-3-2 0 0,1-3 0 16,0 4 0-16,0 0 1 0,0 1-1 15,0-2 0-15,-2 1 0 0,1 1 0 16,1 3 0-16,-1-2 1 0,-2 0-1 16,1-3 0-16,1 2 0 0,0 1 0 15,-2 0 0-15,1 0 0 0,1-2 0 16,0-1 0-16,0 4 1 0,-1-2-1 16,0-2 0-16,0 2 0 0,1 0 0 0,-1 0 0 15,0 1 1-15,1-1-1 16,0 2 0-16,1 1 0 0,-2 0 0 0,2 0 0 15,-1 1 0-15,-1 0 0 0,0 0 0 16,0 0 0-16,1 0 0 0,0 1 0 16,0-2 0-16,-1 0 0 0,2-1 0 15,-1 0 0-15,0-1 1 0,-3 1-1 16,2-1 0-16,0 1 0 0,3 0 0 16,-3-1 0-16,0 1 0 0,1 2 0 15,1-2 0-15,-2 1 0 0,3 2 0 0,-5-1 0 16,4 1 0-16,-1-2 0 0,2 1 0 15,-1-1 0-15,0-1 0 0,2-1 0 16,3-1 0-16,-3-1 0 0,1-1 0 16,-2 2 0-16,2-1 0 0,-2 1 0 15,2 0 0-15,-3 0 0 0,2 3 0 16,-1-1 0-16,3 0 0 0,-3 2 0 16,1-1 0-16,0 1 0 0,0-1 0 15,-3 2 0-15,3-2 0 0,-2 2 0 16,-1-2 0-16,1 2 0 0,0-2 0 0,1 1 0 15,1-1 0-15,0-1 0 0,0 0 0 16,3 0 0-16,-2 0 0 0,-1 0 0 16,1 0 0-16,1 0 0 0,-1 2 0 15,-2-2 0-15,2 3 0 0,-2-2 0 16,0 2 0-16,1-1 0 0,-1 2 0 16,-1-1 0-16,2 0 0 0,-3 2 0 15,2-2 0-15,-3-1 0 0,1 2 0 16,-1-1 0-16,2 1 0 0,1 0 0 0,-2-2 0 15,1 0 0-15,2 1 0 0,0-2 0 16,-1 1 0-16,0-2 0 0,0 1 0 16,-1 1 0-16,2-1 0 0,-3 2 0 15,-1-2 0-15,2 2 0 0,-3-1 0 16,2 1 0-16,-2 1 0 0,1 0 0 16,-2 0 0-16,2 0 0 0,-1 0 0 0,1 0 0 15,-1-1 0-15,3 1 0 0,-3-1 0 16,3-2 0-16,0 0 0 0,1-1 0 15,-1 0 0-15,1 1 0 0,1 0 1 16,-2-1-1-16,2 3 0 0,0-3 0 16,-3 2 0-16,1 0 0 0,0 1 0 15,0-1 0-15,-1 0 0 0,1 0 0 16,-2 1 0-16,1 1 0 0,0-1 0 16,1-1 0-16,-1 2 0 0,3 0 0 15,-3 0 0-15,3 0 0 0,-2-1 0 16,1 1 0-16,0 0 0 0,0-1 0 0,1-1 0 15,-2 2 0-15,4 0 0 0,-2 0 0 16,1 0-1-16,0 0 1 0,-1 2 0 16,3-2 0-16,-4 1 0 0,1 3 0 15,-1 0-1-15,1 1 1 0,-1 2 0 16,2-1 0-16,-4 1 0 0,4-2 0 16,-2 0 0-16,1-2 1 0,-2 1-1 15,3-2 0-15,0 4 0 0,0-4 0 16,0 2 0-16,1 0 1 0,-1 0-1 0,-1-1 0 15,-1 0 0-15,0 1 0 0,1 2 0 16,-1-2 0-16,2 2 0 0,0-1 0 16,1 2 0-16,-1-1 0 0,3 1 0 15,1-1 0-15,-2 1 0 0,0 0 0 16,1 0 0-16,-1 4 0 0,3-1 0 16,-3 1-1-16,2-1 1 0,-2 1 0 15,0-2 0-15,1 0 0 0,-1-3 1 16,0 1-1-16,-2-2 0 0,1 3 0 0,0 0 0 15,1 2 0-15,-1-1 0 0,-2 1 0 16,0 0 0-16,0 2 0 0,0-2-1 16,-2 1 1-16,-1-1 0 0,0 3 0 15,1 0 0-15,0-1 0 0,-2 2 0 16,1 1 0-16,2-2 0 0,-2 1 0 16,2-1 0-16,0 2 0 0,2-2 0 15,1-1 1-15,-4-1-1 0,4 0 0 16,-1-1 0-16,1-1 0 0,-1-1 0 0,-1 0 0 15,-3 0 0-15,4 0 0 0,-1 0 0 16,-2-2 0-16,-1 3 0 0,0-1 1 16,0 0-1-16,-1 1 0 0,-1 0 0 15,1-1 0-15,1 2 0 0,0-2 0 16,0 3 0-16,3-2 0 0,2 1 0 16,1 0 0-16,0-3 0 0,-2 3 0 15,1-3 0-15,-1 1 0 0,-1 1-1 16,-2-1 1-16,1 0 0 0,1 1 0 15,-2-1-2-15,1 0-3 0,-1 0-4 0,-1 1-5 16,2 0-8-16,-2 1-12 0,-1 1-110 16,0-1-111-16,1-1-270 0</inkml:trace>
  <inkml:trace contextRef="#ctx0" brushRef="#br0" timeOffset="233688.0495">1062 10534 225 0,'35'-33'54'0,"-7"1"3"0,-1-4-34 0,-8 4-4 16,2-4-2-16,-4 1-2 0,1-1-1 15,0-1-3-15,-3-1-3 0,1 0-2 16,-3-1 0-16,-2-3 5 0,-2-1 5 15,-2-3 3-15,-1-1 2 0,-1 0 1 16,-1-1-1-16,-3-3-2 0,-1 1-6 0,0 2-7 16,-1 0-7-16,-5-3-3 0,-6-3-2 15,-3 3-3-15,2 4-1 0,-4 1-2 16,-3 3-5-16,-4 4-5 0,-1 6 1 16,-1 5 0-16,-5 0 1 0,-10 5 2 15,0 3 3-15,0 4 9 0,-6 5 9 16,1 0 4-16,-1 7 2 0,1 3 2 15,9 4-1-15,-2 1-1 0,3 2-1 16,3 3-7-16,2 3-9 0,1 0-14 16,-2 3-47-16,-2 5-54 0,0 2-133 0</inkml:trace>
  <inkml:trace contextRef="#ctx0" brushRef="#br0" timeOffset="284536.6328">14614 7000 257 0,'1'-6'59'0,"0"1"5"15,-1 0-32-15,-2 1-10 0,2 0 0 16,0 2 4-16,-1-2 2 0,-1 0 0 15,1 1-3-15,-1-1-2 0,1-1-4 16,0 1-3-16,-1-2-3 0,0 0-2 16,2 2-2-16,0-1-1 0,-1 1-1 15,1-2-2-15,1 0 0 0,-1 1-1 16,0 0-1-16,2-3-1 0,-2 0 1 16,0 2-1-16,2-3 0 0,0 2 2 15,-2-2 2-15,2 0 2 0,-2 1 2 0,-2-1 2 16,1 2 1-16,0 2 2 0,-3-4 0 15,1 6 0-15,-1-1-1 0,3 6 0 16,-3-2 0-16,0 0-2 0,0 4-1 16,1 3-2-16,0 3-1 0,-3 7-1 15,3 1 0-15,1 11-2 0,0 5 1 16,2 6 0-16,-2 6-1 0,5 6-1 16,0 4 0-16,0 2-2 0,4-2 0 15,2-1 0-15,-1-3-1 0,2-1 0 16,2-3-5-16,1 1-4 0,-2-4-10 0,-2 1-11 15,0 1-103-15,-4-2-106 16,4-5-259-16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1-07T14:46:34.5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16344 5641 30 0,'0'0'22'16,"5"10"-8"-16,-8 2-26 16,3-12-6-16,0 0-3 15,-25 5 7-15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1T12:20:45.8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8129 3762 322 0,'-15'5'67'16,"0"1"0"-16,2 0-52 0,4 1-15 16,2-1-1-16,2-2 0 0,2-2 0 15,2-3 1-15,1-4-3 0,1 0-2 16,1-2-2-16,1 0-2 16,1-2-3-16,1-1-3 0,0 2-8 0,3 2-12 15,-1-2-27-15,-1 1-40 0,0 2-92 0</inkml:trace>
  <inkml:trace contextRef="#ctx0" brushRef="#br0" timeOffset="1">8126 3665 139 0,'-2'-1'28'0,"-1"0"1"16,1-1-27-16,-1 1-2 0,2 0-1 15,-1 0-4-15,0 1-17 0,1-2-7 16,-1 2-19-16,-3-1-44 16</inkml:trace>
  <inkml:trace contextRef="#ctx0" brushRef="#br0" timeOffset="8.0993">12644 7923 149 0,'-10'6'37'0,"0"1"1"0,1 1 1 16,5-5-30-16,1 1 2 0,-1-2 3 15,2 1 1-15,0-1 3 0,-1 0 3 16,1-1 4-16,0 0 2 0,1-1 0 0,0 1 1 16,1 0-2-16,0-1-1 0,0 0-2 15,1 0-4-15,2-1-5 0,-1 0-3 16,1 0-1-16,-1-2 0 0,2 2-1 16,1 0-2-16,3-2-2 0,2 2 0 15,3-1-1-15,3 1 2 0,6-1 0 16,2 0 2-16,-4 1 1 0,1-3 1 0,1 1 0 15,3-1 0-15,1-4-1 16,1 0-1-16,2-2-1 0,3-2 0 0,1-1-2 16,0 1 0-16,1 2-1 0,-1 2-1 15,4 3 0-15,-3 1-2 0,6 3 1 16,-2 1-1-16,1 2 0 0,1-2-1 16,1 0 1-16,-2-1-1 0,1-2 0 15,-1-2 0-15,1 0 1 0,-4-1-1 16,0 1 0-16,-3 1-1 0,-1 3 1 15,0 0 0-15,-2 1 0 0,3 1 0 0,-2-1 0 16,1 0 0-16,1 1 0 0,-3-2 0 16,1 1 0-16,-2 0 0 0,0 1 0 15,-2 0 0-15,-3 3 0 0,1 0 0 16,-2 0 0-16,-1 1 0 0,-1 2 0 16,-4-1 0-16,0 0 1 0,-3 1-1 15,-2-1 1-15,1 0-1 0,0 2 1 16,-1-1 0-16,0-1-1 0,-1 0 0 0,3 3 0 15,0-3 0-15,-3 0-1 0,-2-2-1 16,1-1-4-16,-2-1-8 0,1-2-18 16,-3-3-36-16,0 1-38 0,-2-2-74 15,-1 3-156-15</inkml:trace>
  <inkml:trace contextRef="#ctx0" brushRef="#br0" timeOffset="9.0981">16993 5613 572 0,'-12'-3'154'0,"1"3"6"0,1-1-37 0,2 0-73 16,2 1-10-16,2-2-9 0,3 2-10 15,2 0-6-15,1 2-5 0,4-2-5 16,3 1-2-16,2 1-3 0,3 0-1 16,0 0-6-16,2 0-9 0,0 2-12 15,-2-1-11-15,-2 0-11 0,-2 1-105 16,-2 0-13-16,-3 1-96 0,0-1-191 16</inkml:trace>
  <inkml:trace contextRef="#ctx0" brushRef="#br0" timeOffset="10.0981">16948 5829 650 0,'-9'4'153'0,"0"-1"5"0,1-2-101 16,5 0-19-16,0-1-9 0,2 0-9 15,2 1-6-15,3-2-5 0,2 1-5 16,5-2-2-16,0-1 0 0,4-1-3 15,1 0-6-15,1-1-13 0,2 1-15 16,-1 3 16-16,-1-2-143 0,0 2-128 0,2-1-311 16</inkml:trace>
  <inkml:trace contextRef="#ctx0" brushRef="#br0" timeOffset="10.0996">18646 4939 547 0,'-1'-6'140'15,"-2"5"4"-15,-2 5-67 0,0 6-30 16,-1 6-12-16,-1 5-7 0,-3 5-6 16,-2 3-6-16,-3 3-3 0,-3 2-2 15,-4 2-1-15,-3-2-3 0,1 0 0 16,0-1-1-16,1-2-1 0,4-5-1 15,3-4-1-15,5-6 0 0,3-6-2 16,6-7 0-16,4-5-1 0,2-8 0 0,6-5 0 16,2-4-1-16,5-8 0 0,3-3-1 15,2-4 1-15,1-4 0 16,3-4 0-16,-2-7 0 0,0-2 0 0,-1 1-2 16,0-3 0-16,-1 4 0 0,-2 4 0 15,-3 8 0-15,-1 10 0 0,-3 9 1 16,-1 7 2-16,-3 8 0 0,-2 8 1 15,0 6 0-15,-1 5 1 0,-1 6 0 0,-1 4 1 16,1 4 1-16,1 4 2 0,2 5 1 16,-1-1 1-16,1 1 1 0,1 1 0 15,1 0-1-15,1-4 0 0,-1 0-2 16,0-6-2-16,-2-1-2 0,3-1-1 16,-2-4-7-16,0 0-8 0,-1-5-12 15,-1-4-10-15,0-2-10 0,-3-3-26 16,-2-4-97-16,-4-3-108 0,-1-3-255 15</inkml:trace>
  <inkml:trace contextRef="#ctx0" brushRef="#br0" timeOffset="11.0996">18664 5091 626 0,'-5'-3'154'16,"0"1"2"-16,3 1-91 0,2 3-24 15,1 1-9-15,3 0-7 0,2 1-8 0,4 2-7 16,1-1-2-16,3 1-2 0,2-2-1 16,3 1-2-16,2-2-2 0,2 2-3 15,0-2-6-15,2 0-7 0,-1 0-13 16,2 0-10-16,-2 0 9 0,-3-1-135 16,-2 2-122-16,-2 0-292 0</inkml:trace>
  <inkml:trace contextRef="#ctx0" brushRef="#br0" timeOffset="12.0996">17971 5644 533 0,'-20'0'127'0,"3"0"4"0,4-1-72 16,3 1-26-16,1-1-6 0,3 1-3 15,1-1-3-15,3 1-5 0,1-1-2 16,2 1-2-16,0 0-3 0,1 1-3 16,1 1-2-16,2-1-1 0,1 1 0 15,1-1 0-15,2 1 0 0,1 1 0 0,3-2 1 16,-1 0 0-16,7 2 2 15,0-1 0-15,5-1 3 0,0 2 1 0,3-2 2 16,1 0 1-16,7-1-1 0,-2 0 1 16,5 3-2-16,1-1-1 0,6-1-2 15,8 1-1-15,2-1-1 16,4-1-2-16,1-1 0 0,0-2-1 16,3 2-1-16,-1 0 0 0,-1-1-1 0,0 1 0 15,4 4-1-15,-1-1 1 0,-3 1-1 16,-2-1 1-16,0 1-1 0,-7 0 0 0,-3 3 0 15,-6-1 0-15,-1 1-1 0,-3 0-6 16,0 2-7-16,-3-1-12 16,-4-1-10-16,-4-2-12 0,-5 1-121 0,-6-1-124 15,-7-1-293-15</inkml:trace>
  <inkml:trace contextRef="#ctx0" brushRef="#br0" timeOffset="13.0996">17816 6338 537 0,'0'-10'137'0,"-2"3"9"15,0 2-64-15,0 2-28 0,1 4-10 16,1 7-4-16,-1 2-5 0,1 4-5 16,0 5-7-16,2 5-5 0,0 3-2 15,0 1-3-15,-2 3-3 0,1 0-2 16,-2-1-3-16,0 0 0 0,-3-2-2 16,-1-4-1-16,-1 0-1 0,1-4 0 15,-1 0-5-15,1-3-10 0,0-3-11 16,3-3-14-16,1-3-14 0,1 0-120 15,1-6-129-15,1-2-297 0</inkml:trace>
  <inkml:trace contextRef="#ctx0" brushRef="#br0" timeOffset="14.0996">18159 6539 603 0,'-3'-2'150'0,"-1"1"7"15,-1 0-77-15,5 1-30 0,0-1-8 16,1-2-5-16,2 1-7 0,1-3-5 16,2 1-5-16,1-1-4 15,0 2-5-15,1-1-3 0,0-1-3 0,2 1-3 16,1 1-9-16,0-1-15 0,0 2-18 16,0 0-14-16,0 2-123 0,0 3-134 15,-1-4-313-15</inkml:trace>
  <inkml:trace contextRef="#ctx0" brushRef="#br0" timeOffset="15.0996">18484 6480 569 0,'-7'-4'136'0,"2"-1"4"15,1 0-83-15,4-1-16 0,1 0-2 0,4-2-4 16,0-2 0-16,4 0-2 0,1-1 0 15,2 1-3-15,1-2-4 0,3 2-3 16,-1 1-4-16,1 0-4 0,-1 1-3 0,-1 2-3 16,1 3-3-16,-2 0 0 0,0 2-1 15,-1 1-1-15,0 2-1 0,-2 3 0 16,0 3-1-16,0 0 1 0,-3 3-1 16,0 1 0-16,-3 4 0 0,-2 3-1 15,-3 0 1-15,-3 3-1 0,-3 2 0 16,-6 0 0-16,-3 2-1 0,-4 0 0 15,-3-1 1-15,-3-1-1 0,-2-1 0 16,-1 0 0-16,0-3 0 0,2-3 0 16,2-2 0-16,3-4 0 0,5-2 0 0,3-4 0 15,5-3 0-15,3-6-1 16,5-2 1-16,2-3 0 0,4 1 0 16,1-2 0-16,4 0-1 0,1-1 1 0,3 4 1 15,0 2-1-15,2 0 0 0,0 2 0 16,1 2 0-16,-1 1 0 0,0 3 0 15,-2-2 0-15,-1 2 0 0,-1 1 0 16,1 1 0-16,-4 0 1 0,1 1-3 0,-2 0-7 16,-1 0-11-16,0 2-12 0,-1-1-16 15,2-1-10-15,-2 0 24 0,1-2-149 16,1-2-124-16,1 1-296 0</inkml:trace>
  <inkml:trace contextRef="#ctx0" brushRef="#br0" timeOffset="16.0996">18888 6412 648 0,'-5'-3'152'0,"1"-1"6"0,0 0-105 16,3 2-10-16,2 1-5 0,3 1-4 15,-1 0-5-15,3 1-6 0,0 0-3 16,4 2-3-16,0 0-5 0,0 0-4 16,2 2-2-16,-1-3-3 0,1 1-1 15,1-1 0-15,-1 0-1 0,0 1-1 16,0-1 0-16,1 1 1 0,-4 1-1 15,1-1 0-15,-2 2 1 0,-1-1-1 16,-2 1 0-16,-2 1 1 0,-1 0-1 16,-2 1 1-16,-3 1-1 0,0 1 0 0,-4 2 1 15,-1 2-1-15,-6-2 0 0,2 1 0 32,-3 1 0-32,1 1 1 0,0-1-1 0,0 1 0 0,1-1 0 0,2 0 0 15,2 0 0-15,0-2 0 0,0 0 0 16,3-1 0-16,1-2 0 0,3-1 0 15,1-1 0-15,-1-3 0 0,2 2 0 16,3-1 0-16,-2 0 0 0,3-2 0 0,1 3 0 16,1-3 1-16,1 1 0 0,1 1 0 15,1-2 1-15,2-2 0 0,3 1 1 16,1-1 1-16,-1 0 0 0,1-2-1 16,1-1 1-16,1 2 0 0,-2-1-1 15,-1 2-1-15,0-2-1 0,-2 2 0 16,0-1 0-16,1 0-2 0,-2-1-4 15,-2-1-5-15,1 1-14 0,0-2-13 16,-1 2-13-16,0-1-13 0,-1 1-120 0,-3 0-128 16,0 2-296-16</inkml:trace>
  <inkml:trace contextRef="#ctx0" brushRef="#br0" timeOffset="17.0996">19295 6338 587 0,'0'-1'140'0,"-1"-1"5"0,1 0-87 15,0 2-19-15,1 0-4 0,0 1-3 16,3 0-4-16,-2 1-3 0,2 0-1 0,-2-1-2 16,2 0-1-16,1 1-3 0,-1-2-2 15,1 1-2-15,0-2-3 0,-1 1-2 16,3-3-1-16,0 2-2 0,-1-1 0 16,0-1 0-16,-1 1-1 0,0-2 1 15,-1 2-1-15,-1-1-1 0,-1 2 0 16,0-2-1-16,-1 3-2 0,2 0 0 15,-2-1-4-15,0 2-8 0,-1 1-16 16,0 0-16-16,-1 1-14 0,1-1-126 16,-1 2-136-16,-1-2-316 0</inkml:trace>
  <inkml:trace contextRef="#ctx0" brushRef="#br0" timeOffset="18.0996">19596 6175 576 0,'0'-5'161'16,"0"0"6"-16,0 3-14 0,2 2-101 0,-1 1-13 15,1 1-6-15,-2 4-6 0,1 3-8 16,1 2-6-16,-2 2-4 0,0 3-3 15,0 2-3-15,0 1-4 0,1 3-12 16,-1-2-14-16,0-1-16 0,0 0-13 16,0-2-124-16,1-1-135 0,0-4-307 15</inkml:trace>
  <inkml:trace contextRef="#ctx0" brushRef="#br0" timeOffset="19.0996">20225 5565 570 0,'1'-11'141'0,"-1"0"7"0,0 1-82 0,0 0-9 15,0 4 0-15,0 1-4 0,-3-1-4 16,3 5-6-16,0 3-6 0,2 2-6 16,-4 2-8-16,2 3-6 0,0 3-5 0,2 5-2 15,-4 0-2-15,1 2-2 0,1-1-1 16,1 0-2-16,-1 2-1 0,3-1-1 16,-2 0-3-16,0-3-6 0,2 0-7 15,-2-3-16-15,1 1-12 0,0-5-15 16,-2 0-10-16,1-2-121 0,-1-2-127 15,-1-1-292-15</inkml:trace>
  <inkml:trace contextRef="#ctx0" brushRef="#br0" timeOffset="20.0996">20166 5646 531 0,'-3'-2'141'0,"0"2"7"0,-1 0-45 0,2 0-51 16,0 0-8-16,2 2-3 0,0-1-3 16,2 0-4-16,0 0-5 0,3 1-3 15,1 0-3-15,1-1-3 0,2 2-5 16,1-1-3-16,1-1-4 0,2 2-2 15,2-2-3-15,1 1-4 0,1 0-11 16,0-1-17-16,3 0-21 0,1 0 66 16,0-1-199-16,-2 0-144 0,-1 0-360 15</inkml:trace>
  <inkml:trace contextRef="#ctx0" brushRef="#br0" timeOffset="21.0996">21697 5158 477 0,'-2'-16'132'0,"-1"3"7"0,-1 2-21 16,1 1-63-16,0 4-10 0,0 2-3 15,0 5-4-15,-2 4-6 0,0 4-6 16,3 6-5-16,0 4-6 0,-1 6-5 16,2 0-4-16,0 2-2 0,3 4-3 0,1-3-2 15,0 0-4-15,1-3-7 0,1-2-6 16,-2-2-10-16,2 0-9 15,-1-4-9-15,0 0-31 0,-1-4-83 0,0 0-106 16,-2-5-244-16</inkml:trace>
  <inkml:trace contextRef="#ctx0" brushRef="#br0" timeOffset="22.0996">21545 5213 589 0,'-1'-21'146'0,"2"-1"7"16,4 3-74-16,7 0-27 0,2 4-6 15,4-1-4-15,3 2-5 0,2 2-6 16,1 0-6-16,1 2-6 0,3 2-6 0,-1 4-4 16,-2 2-4-16,-1 4-1 15,-2 0-2-15,-1 3-1 0,-2 1 0 0,-7 0 0 16,-1 3-1-16,-4-2 1 0,-2 0-1 15,-5 3 1-15,-5 0-1 0,-5 0 1 16,-3 1-1-16,-7 1 0 0,-2-1-1 16,-2 4 0-16,1 0 0 0,-1-1-1 15,5 2 0-15,3-2 0 0,6-1 1 16,4-2-1-16,5-1-1 0,3-2-3 0,4 1-3 16,4 1 0-16,0-2 0 0,6 1-1 15,0 0 1-15,2-1 2 0,3 0 2 16,1-2 3-16,0-1 1 0,-1-1 1 15,-2 3 0-15,0-1 0 0,0 0 0 16,-3 0 0-16,-1 1 0 0,-3-1 0 16,-2 2 0-16,-4-2 2 0,-5 1 2 15,-6-1 0-15,-4 3 3 0,-5-2 0 16,-4 2 0-16,-5 1 1 0,-6-2-2 16,-1 2-2-16,-2 0-1 0,0-2-3 0,0 1-6 15,4-3-8-15,2-1-9 16,7 0-12-16,5 0-9 0,3-2-11 0,3 2-31 15,1-1-84-15,3 2-105 0,1 0-244 16</inkml:trace>
  <inkml:trace contextRef="#ctx0" brushRef="#br0" timeOffset="23.0996">21059 5675 471 0,'-25'-2'130'0,"1"-2"8"15,3 0-15-15,3-1-73 0,7 3-7 16,2-2-2-16,5 1-3 0,4-1-3 0,4 1-3 16,3-1-2-16,6 0-4 0,3 1-1 15,4 0-4-15,4 0 0 0,4 1-3 16,4-1 1-16,2 1-3 0,5-2 0 15,4 1-1-15,2 0-2 0,4-1-1 16,5 2-1-16,6 1-3 0,2 0-2 16,-1 1-1-16,4 0-2 0,2 1-1 15,-2 0 0-15,0 0-1 0,2 0 0 16,3 1-1-16,0-1 1 0,-3-1-1 16,1-1 1-16,3 1-1 0,-6 0 0 0,0-2-1 15,-5 1 1-15,0 0-1 0,-4 1 0 16,-3-1-1-16,-6 0 1 0,-2-1-1 15,-8 1-1-15,-3 1 1 0,-7 0-2 16,-4 3-3-16,-5-2-4 0,-6 1-5 16,-3 1-4-16,-5-1-12 0,-7 1-8 15,-3-1-12-15,-4 0-8 0,-3 1 15 0,-4 1-135 16,-2-1-121-16,-2 2-291 0</inkml:trace>
  <inkml:trace contextRef="#ctx0" brushRef="#br0" timeOffset="24.0996">20947 6423 459 0,'3'-13'128'0,"-2"0"7"16,0-5-41-16,1 0-28 0,1-4-12 0,1 0-6 15,1 2 1-15,0 1-1 0,0 0 1 16,-1 5-1-16,0 4-1 0,-1 4-4 15,-2 3-5-15,-1 7-7 0,0 3-6 16,0 7-7-16,-3 4-5 0,2 4-5 16,-3 3-2-16,1 2-2 0,-1 2-1 15,0 2-3-15,0-2-5 0,0-3-10 16,0 1-14-16,2-3-19 0,1-3-19 0,2-4-15 16,1-1-120-16,1-5-132 0,3-1-297 15</inkml:trace>
  <inkml:trace contextRef="#ctx0" brushRef="#br0" timeOffset="25.0996">21310 6329 617 0,'0'-3'156'0,"-1"0"8"0,1 3-87 16,-1 1-19-16,1 3-7 0,-2 2-6 15,2 3-8-15,0 2-8 0,0 6-8 16,0-2-5-16,2 3-3 0,-2 1-3 16,1 2-4-16,0-1-2 0,-1 1-2 15,1-5-2-15,0 2-6 0,-2-2-10 0,0 0-16 16,-1-5-14-16,0 0-13 0,-1-2 13 15,-1-3-140-15,-3-1-125 0,-1-3-292 16</inkml:trace>
  <inkml:trace contextRef="#ctx0" brushRef="#br0" timeOffset="26.0996">21214 6443 642 0,'-2'-7'160'15,"0"1"8"-15,2 2-94 0,1-1-15 0,2 0-7 16,2 1-7-16,1 2-9 15,3 0-9-15,2 0-8 0,1 1-5 0,3 1-5 16,2 3-3-16,3-1-5 0,2 0-10 16,0 2-18-16,1-1-19 0,3-1-15 15,1 3-80-15,0-1-47 0,2-2-118 16,2-2-227-16</inkml:trace>
  <inkml:trace contextRef="#ctx0" brushRef="#br0" timeOffset="27.0996">21898 6084 779 0,'-5'-7'185'0,"-2"2"2"0,2 2-125 16,1 5-19-16,2-1-9 0,-1 6-12 15,0 3-8-15,0 4-7 0,1 3-1 16,-1 0-2-16,3 2-2 0,-1 6-7 0,1-3-11 15,1 0-17-15,2 1-18 16,-1-1-14-16,2 0 17 0,-2-2-144 0,-1-3-127 16,1-1-296-16</inkml:trace>
  <inkml:trace contextRef="#ctx0" brushRef="#br0" timeOffset="28.0996">21715 6411 649 0,'-2'1'153'0,"0"1"5"16,3-1-99-16,1 1-14 0,4 0-4 16,4-1-6-16,4 0-6 0,0-1-2 15,5 0-4-15,3 0-4 0,1-1-4 0,4-2-3 16,2 0-2-16,2-1-2 0,4-2-2 15,1 0-2-15,0-2-3 0,-1 2-8 16,-2 1-13-16,-2 2-13 16,-3-1-15-16,-5 3-11 0,-2 0-21 0,-4 1-104 15,-5 0-117-15,-1 0-260 0</inkml:trace>
  <inkml:trace contextRef="#ctx0" brushRef="#br0" timeOffset="29.0996">21769 6687 679 0,'-3'-6'159'0,"0"-2"6"0,4 1-108 15,4-2-10-15,3 0-1 0,0 0-4 16,2 1-4-16,1 0-4 0,1 0-3 16,1 0-7-16,0 3-4 0,-1 0-5 15,2 2-3-15,-2 0-4 0,0 2-3 16,1 2-2-16,-1 2-1 0,-1 2 0 16,-1 2-1-16,-2 2-1 0,1 2 1 15,-4 0 0-15,-2 5-1 0,-4 1 1 0,-3 2-1 16,-4 3 1-16,-3 3-1 0,-4 3 0 15,-4-1-1-15,-2 1-2 0,-4-1 1 16,-1 1-2-16,1-2 1 0,-2-2 0 16,1-3 0-16,4-1 1 0,1-3 1 15,7-2 1-15,1-7 1 0,5-3 0 16,2-2-1-16,2-6 1 0,3-3 0 16,3 0 0-16,2-7-1 0,2 0 1 0,4 0 0 15,0-1 0-15,2 1 1 16,1 2 1-16,2 2-1 0,0 3 1 15,-1 4 0-15,1 0 0 0,0 5 0 0,-1 2-1 16,-1 1-1-16,-1 4 1 0,-1 0-1 16,0 1 0-16,0 1-1 0,-1-1-3 15,-2 0-5-15,1 0-11 0,-2-4-19 16,1 2-20-16,-2-3-14 0,4-1-11 16,-2-4-115-16,3 0-127 0,3-7-276 15</inkml:trace>
  <inkml:trace contextRef="#ctx0" brushRef="#br0" timeOffset="30.0996">22383 6267 647 0,'-7'1'162'0,"1"1"11"0,-1 0-95 16,4 0-15-16,2-1-6 0,1 2-4 16,1-2-6-16,4 1-9 0,1 0-9 15,1-1-4-15,2 0-4 0,2-1-4 16,0-1-3-16,2 0-4 0,2-2-1 15,-2 0-4-15,3 0 0 0,0 1-3 0,1-2 0 16,1 3-1-16,-4-1 0 0,-2 2-1 16,1 0 0-16,-3 2 0 0,-3 0 0 15,-2-1 0-15,-5 3 0 0,-1 1-1 16,-4 2-1-16,-4 4-1 0,-2 2-2 16,-2-1-3-16,-5 4-1 0,1 1-1 15,0 1-1-15,0-1 2 0,1 1 1 16,1-1 1-16,3 0 4 0,2 1 1 0,1-1 1 15,0-1 1-15,2-3 0 0,-1-1 0 16,5-2 1-16,-1-2-1 0,1-2 1 16,5-1 0-16,0-1 0 15,2-2 1-15,1 0-1 0,2-2 1 0,3-2-1 16,0 1 0-16,1-1 1 0,2-2-1 16,1 2-1-16,2 0 1 0,-2 1-1 15,3 0 1-15,-1 0-1 0,1 1-1 16,-1 0-4-16,0 1-10 0,-3 0-12 0,-2 0-17 15,0 3-17-15,0-2-15 0,-4 2-123 16,-1 1-133-16,-1-3-303 0</inkml:trace>
  <inkml:trace contextRef="#ctx0" brushRef="#br0" timeOffset="31.0996">22739 6232 762 0,'0'-1'187'0,"4"0"5"0,-1 0-95 16,0 0-48-16,3-1-18 0,2 1-6 15,0 0-5-15,5 1-9 0,-2-1-6 16,2 1-8-16,2-2-13 0,1 1-25 0,0 0-24 15,0 0-133-15,-4-2-150 0,0 1-359 16</inkml:trace>
  <inkml:trace contextRef="#ctx0" brushRef="#br0" timeOffset="32.0996">23201 5959 755 0,'-5'11'190'0,"3"-1"5"0,-2 0-68 0,3 6-79 16,0 2-24-16,0-1-6 0,-1 3-7 15,4 1-8-15,-4 0-16 0,2-1-28 16,2 2-23-16,-2 2-133 0,3-1-151 16,2 1-359-16</inkml:trace>
  <inkml:trace contextRef="#ctx0" brushRef="#br0" timeOffset="33.0996">1464 9428 427 0,'2'-13'119'0,"-1"2"7"0,2-2-26 16,-3 4-46-16,2-1-9 0,0-1-1 0,-1 1-4 16,-1 1 0-16,1 3 0 0,-1 0 2 15,0 3-1-15,0 3-2 0,0 6-4 16,-1 3-2-16,0 6-6 0,-1 6-6 15,1 7-7-15,-1 6-3 0,-2 4-3 16,-1 3-3-16,0 3-2 0,-2 0-1 16,0-1 0-16,-2-3-1 0,2 0-1 15,0-10 1-15,3-5 0 0,0-4-1 16,1-9 0-16,3-6-1 0,2-7 1 16,-2-9-1-16,2-5 0 0,2-6 1 0,-1-4-1 15,2-4 1-15,0-4-1 0,-1-2 1 16,0-3 0-16,-1 2 0 0,0 3 0 15,-3-1 0-15,1 5 0 0,1 5 0 16,0 7-1-16,0 5 1 0,1 7 0 16,1 5 0-16,4 5 0 0,0 5 0 15,3 3 1-15,2 3-1 0,1 6 1 16,2 0-1-16,1 5 0 16,1 0 0-16,0-1 0 0,0 0-1 0,-1 0 1 15,1 1-1-15,-1 0 1 0,-3-2 0 0,-1 1 0 16,-5-4 0-16,-2 1 0 0,-2-3 0 15,-4-3 0-15,-4-4 0 16,-4-3 0-16,-3-4 0 0,-5 0 0 0,-4-3 0 16,-3-3 1-16,-5-2 0 0,1-2 1 15,-1 0-1-15,-3-2 1 0,3 0-1 16,0-1 1-16,3 3-1 0,2-1 0 16,2 1-1-16,2 2 0 0,4 0-4 0,5 1-6 15,4 2-11-15,5 1-12 0,7 0-17 16,5 0-15-16,4 1-39 0,2-1-83 15,2 0-114-15,3-2-250 0</inkml:trace>
  <inkml:trace contextRef="#ctx0" brushRef="#br0" timeOffset="34.0996">1721 9766 590 0,'0'-6'149'0,"-2"1"6"16,0 2-77-16,2 0-25 0,0 2-6 16,2 1-3-16,-1 2-2 0,0 3-5 0,1 4-3 15,2 2-1-15,1 1-1 0,0 4-4 16,2 0-2-16,3 2-2 0,0-2-2 15,2-2-3-15,2-2-2 0,-1-1-4 16,3-4-3-16,-3-4-2 0,2-1-2 16,0-3-1-16,-2-4-2 0,1-3 0 15,-2-5-1-15,0-3-1 0,-2-2-2 16,-1-4-5-16,-3-5-4 0,-2-1-8 16,-3 1-9-16,-2-1-8 0,-3 0-3 15,-1-1-4-15,-2 1-2 0,-3-1 0 16,-1-3 4-16,-1-1 9 0,-1 0 8 0,1 3 4 15,1 5 6-15,1 5 8 0,3 7 8 16,2 7 3-16,2 6 1 0,2 3 1 16,1 6 0-16,3 2-1 0,0 3-2 15,4 4-3-15,0 1-7 0,1 3-16 16,1 5-15-16,1-2 116 0,0 0-242 16,-2-1-141-16,1-2-380 0</inkml:trace>
  <inkml:trace contextRef="#ctx0" brushRef="#br0" timeOffset="35.0996">2204 9736 317 0,'1'-9'110'0,"0"-1"8"16,-1 2-19-16,0-1-9 0,-1 1-12 16,0 0-11-16,-2 1-7 0,1 3-1 0,-3-1-1 15,0 2-1-15,0 1-2 0,0 1-4 16,-2 2-5-16,1 3-7 0,-2 2-8 16,0 5-6-16,0 5-7 0,2 3-4 15,0 0-4-15,4 4-3 0,3 1-3 16,3-1-1-16,4-3-2 0,4-3-1 15,3-3-1-15,3-1-1 0,2-5-1 16,2-3-2-16,-1-4-1 0,1-2-2 0,-4-4 1 16,0-2-1-16,-4-3 2 15,-3-3 1-15,-3-5 2 0,-3 1 1 0,-4-5 2 16,-4-2 1-16,-3-2 0 16,-6 0 1-16,-4 2-1 0,-4 1 1 0,-2 0 0 15,0 8-2-15,-2 2-7 0,2 7-12 16,-2 5-20-16,4 7-22 0,2 4-7 15,4 5-129-15,4 5-138 0,5 2-308 16</inkml:trace>
  <inkml:trace contextRef="#ctx0" brushRef="#br0" timeOffset="36.0996">3041 9649 614 0,'0'-8'178'0,"2"0"6"0,-1-1-11 15,4 2-106-15,1-3-16 0,4 3-10 16,1-2-10-16,3 1-8 0,4 1-6 16,0 1-4-16,0 1-3 0,3 3-3 15,1 1-1-15,-1 3 0 0,1 4-1 16,0 2 0-16,-1 4-1 0,0 4 0 15,-2 0-2-15,-3 3 0 0,-2 6 0 16,-3-1-3-16,-5 3-6 0,-1 0-11 16,-5 1-12-16,-1 2-18 0,-3-4-16 15,0-3-16-15,1-2-125 0,-2-2-136 0,0-5-309 16</inkml:trace>
  <inkml:trace contextRef="#ctx0" brushRef="#br0" timeOffset="37.0996">3185 9559 623 0,'-12'2'174'15,"-1"2"8"-15,-1 4-41 0,0 4-72 16,3 6-14-16,0 2-13 0,1 3-11 16,4 4-11-16,2 1-10 0,4 3-17 15,2 0-26-15,4-3-26 0,2 0-135 16,3-1-150-16,0-9-365 0</inkml:trace>
  <inkml:trace contextRef="#ctx0" brushRef="#br0" timeOffset="38.0996">3475 9721 701 0,'-4'12'177'0,"2"5"6"0,0 1-73 16,2-3-57-16,3 1-17 0,2-1-9 16,2-3-7-16,1-1-7 0,0-3-4 15,3-3-4-15,0-4-2 0,0-4 1 16,0-2-1-16,1-2 0 0,-3-4 1 15,-1 0-1-15,-3-4-1 0,-4-2-1 0,-4 0-6 16,-3-1-11-16,-4-1-13 16,-2 2-18-16,-1-1-12 0,-2-1-16 15,0 2-118-15,1 1-129 0,-1-3-288 16</inkml:trace>
  <inkml:trace contextRef="#ctx0" brushRef="#br0" timeOffset="39.0996">3437 9401 582 0,'5'-8'171'15,"0"2"9"-15,0 2-26 0,1 1-77 0,1 2-14 16,3 1-11-16,-1 4-13 16,3 1-13-16,1 1-8 0,1 3-7 15,3 2-5-15,0 1-4 0,2 1-4 0,3 0-5 16,-3 0-3-16,3 2-3 0,-1 1-2 16,-1 0-2-16,0 1 1 0,1 2 2 15,-2 5 4-15,0 0 4 0,0-1 2 16,0 5 5-16,1 2 3 15,-3 1 4-15,1-3 3 0,-2 1 4 0,1 2 2 16,-1-1 2-16,-1-1 2 0,-3-3 0 16,1 0 0-16,-4 1-2 0,-1-2-1 0,-6-2-1 15,-4-1-1-15,-6 0-1 16,-3-2-3-16,-7-1-2 0,-3-2-2 16,-6-2-2-16,-3-1-2 0,-2-2-5 0,1-4-10 15,2-2-12-15,2-7-18 0,2-4-20 16,6-3-22-16,6-8 137 0,7-4-269 15,4-7-157-15,4-5-404 0</inkml:trace>
  <inkml:trace contextRef="#ctx0" brushRef="#br0" timeOffset="40.0996">4028 9745 765 0,'0'13'186'15,"-2"1"7"-15,2 0-117 0,0-1-19 16,3 0-12-16,0 0-12 0,4-2-8 0,2-1-9 16,4-1-5-16,3-5-5 15,3-1-3-15,1-7-2 0,-1-3 0 16,0-3-1-16,-3-5 1 0,-2 1-1 0,-5-6 0 16,-7 0 1-16,-3 2-1 15,-6 2 0-15,-5 1-5 0,-4 3-5 0,-6 0-9 16,1 3-8-16,0 3-13 0,4 3-13 15,2-1-15-15,5 1-13 0,5 2-111 16,5 2-124-16,8 1-292 0</inkml:trace>
  <inkml:trace contextRef="#ctx0" brushRef="#br0" timeOffset="41.0996">4438 9630 593 0,'0'-6'159'0,"-1"3"3"0,-2-2-53 16,0 2-60-16,-1 1-12 0,-1 1-10 15,1 1-8-15,1 0-7 0,-1 0-3 0,0 1-2 16,2 0-1-16,2 3-2 16,-1-1 0-16,-1 1-2 0,2 0-1 0,0-1 1 15,0 2 1-15,2 0 3 0,-4-1 5 16,4-1 4-16,-2 1 5 0,-2-1 3 15,2 0 4-15,2 1 1 0,-1 0 0 16,0 1-3-16,0 1-3 0,0 3-2 16,4 5-2-16,-1 1-4 0,-1-1-1 15,1 1-3-15,3 3-1 0,0 1-2 0,1-2-1 16,1-4-2-16,1 1 0 0,0-3-2 16,-1-3 0-16,1-3 0 0,1-5-1 15,-2-5 0-15,2-2-1 0,-1-6 1 16,-1-3 0-16,0-4 0 0,-2-2-1 15,-2 0 0-15,-1 1-1 0,-5 0-6 16,-2 3-8-16,-2 1-11 0,-2 5-15 16,1 2-20-16,-1 1-21 0,0 3-15 0,3 2-115 15,0 3-131-15,4 2-297 16</inkml:trace>
  <inkml:trace contextRef="#ctx0" brushRef="#br0" timeOffset="42.0996">4676 9649 765 0,'-2'2'188'0,"-1"1"6"0,0 0-114 15,2 2-22-15,1 3-12 0,0-1-12 16,1 4-8-16,3 2-7 0,2 2-5 0,1 1-2 16,3 1-4-16,4 2-1 0,2 0-3 15,1 0-1-15,1-2-2 0,0-1 0 16,1-2-1-16,-5 0 0 0,-5-3 0 15,-5-1 0-15,-7-1 0 0,-5 0-1 16,-8 1 0-16,-4 1-2 0,-2-1-1 16,-4 1-5-16,-1-3-6 15,3-2-13-15,1-2-16 0,2-6-21 0,3-3-17 0,2-4-123 16,5-3-138-16,4 0-316 0</inkml:trace>
  <inkml:trace contextRef="#ctx0" brushRef="#br0" timeOffset="43.0996">6159 9660 499 0,'-11'-3'126'0,"1"0"7"0,-2-2-71 0,3 1-8 16,-1-1-1-16,2 1-1 0,-1-2-1 16,1 1-1-16,0-1-1 0,5 1-3 15,-1 1-5-15,3-1-5 0,0 0-6 16,3 0-7-16,0 1-5 0,3-1-5 0,3 3-2 15,0-2-2-15,3 2-3 0,3-2 0 16,2 0-2-16,1 3-1 0,1 0-1 16,1-2 0-16,0 2-1 0,1 1 0 15,-1 1 0-15,0 1-1 0,-1 0 0 16,-1 1 1-16,-1-1-1 0,-1 2 0 16,0-1 0-16,-6 0 0 0,0-1 0 15,-3 3 0-15,-1 0 0 0,-4 1 0 16,-2 0 0-16,-5 2 0 0,-3 0 0 15,-2 3-1-15,-5 0 0 0,-4-1 0 16,0 2 0-16,-2 3 0 0,1 0 0 16,0 1 1-16,-1 0-1 0,3 1 1 15,1 1-1-15,1-1 1 0,1-1 0 0,2-1 0 16,1-2 0-16,5 0-1 0,2-4 1 16,2 0 0-16,4-2 0 0,1 1 0 15,4-2 0-15,1-1 0 0,3-2 0 16,2 1 0-16,1-3 0 0,2 0 0 15,2-1 0-15,0-3 0 0,-1 0 0 0,5 0 0 16,-2 0-1-16,2 1-7 0,0-2-10 16,-2 2-14-16,2 0-20 0,-2 1-13 15,-1 0-21-15,-2 1-109 0,-1 1-125 16,0 0-276-16</inkml:trace>
  <inkml:trace contextRef="#ctx0" brushRef="#br0" timeOffset="44.0996">6535 9853 673 0,'0'-6'171'0,"0"0"4"16,-1 2-94-16,1 4-24 0,0 2-7 15,-4 2-12-15,4 4-11 0,-1 0-7 0,1 5-3 16,0 1-5-16,0 2-4 0,-1 3-2 16,4-1-3-16,-3 3-3 0,0 0-10 15,-5-5-15-15,5 2-25 0,2-3-18 16,-4-1-124-16,2-4-141 0,2-1-326 16</inkml:trace>
  <inkml:trace contextRef="#ctx0" brushRef="#br0" timeOffset="45.0996">6785 9727 640 0,'-5'-6'175'0,"2"1"5"0,2 1-35 0,1 2-91 15,4 0-19-15,0 0-10 0,2 1-10 16,2 2-7-16,2 1-4 0,-1 0-7 16,3 0-9-16,-1 1-10 0,0 1-19 15,1-1-10-15,-1 2-18 0,-1 0-114 16,-1 0-124-16,-3-1-285 16</inkml:trace>
  <inkml:trace contextRef="#ctx0" brushRef="#br0" timeOffset="46.0996">6773 9884 700 0,'2'1'163'0,"-1"0"3"0,3 1-115 16,2-2-16-16,1 1-9 0,2-1-4 15,2 0-9-15,1 0-7 0,2-1-8 16,2-2-13-16,1 1-16 0,0-1-25 0,-1 1-114 15,1-1-129-15,1 2-309 0</inkml:trace>
  <inkml:trace contextRef="#ctx0" brushRef="#br0" timeOffset="47.0996">7461 9696 488 0,'-2'-4'128'16,"-2"-3"8"-16,0 0-61 0,3-1-16 0,-1-2-4 15,0 0-5-15,4-1-5 0,0 0-4 16,0-3-2-16,2 0-5 0,1 0-4 15,0 2-4-15,2-3-3 0,-1 3-5 16,2 1-3-16,2 1-2 0,-2 0-3 0,-1 7-2 16,3-1-2-16,-1 3-2 0,1 1 0 15,-3 2-2-15,3 3 1 0,-2 5-2 16,2-4 1-16,-3 6-1 0,0 3 0 16,-4 2 0-16,0 3 0 0,-6 2 0 15,-2-1 0-15,-1 2 0 0,-1 3-1 16,-3-2 1-16,-2-1 0 0,1 2-1 15,0 1 0-15,-1-2 1 0,-1-3-1 16,0-4 0-16,-1-1 0 0,2-2 0 0,1-5 1 16,1-4-1-16,1-1 1 15,1-2-1-15,2-2 0 0,5-2 1 0,-2-2-1 16,2-1 1-16,2-1-1 0,4-1 1 16,0 0 0-16,1-2 0 0,0 3-1 15,3 0 1-15,1 1 1 0,0 2-1 16,1 3-1-16,0 3 1 0,1 2-1 15,-1-2 0-15,1 2 1 0,-1 1-1 16,1 1 0-16,-2-3 0 0,1 4 0 0,0-3 1 16,0 0-1-16,0 2 0 0,2-1 0 15,-2 0 0-15,-2-1 0 0,0-1 0 16,-2 1-1-16,2-2-3 0,-3-1-7 16,0-2-13-16,0 0-17 0,0-2-15 15,-1 0-22-15,-1-2-113 0,-2-1-129 16,-2-1-292-16</inkml:trace>
  <inkml:trace contextRef="#ctx0" brushRef="#br0" timeOffset="48.0996">6082 10335 643 0,'-16'-4'163'15,"0"0"9"-15,5 2-92 0,2-1-15 16,3-1-7-16,2-1-9 0,3 0-9 15,1-1-8-15,0-2-8 0,3 2-5 16,-1 0-5-16,3 1-4 0,4 0-2 16,0 2-2-16,4-1-2 0,1 1-1 0,4 3 0 15,1 0-2-15,2 2 0 0,-1 0 0 16,0 1-1-16,0-1 1 0,0 3-1 16,-1 0 0-16,-2 2 0 0,-3 2 1 15,-1-1-1-15,-2 3 0 16,-3 2 1-16,-3 0-1 0,-5-1 0 0,-2 2 0 15,-3-1-1-15,-3 1 1 0,-4 0-1 16,-1 1 0-16,1 1 1 0,-1 1-1 16,-3 0 1-16,0 0-1 0,0 1 1 15,2-2 0-15,0-2 0 0,-2-3 0 0,1 0 1 16,4-2 0-16,2-2 0 0,2-2 1 16,1 0 0-16,4-3-1 0,2 1 1 15,4-2-1-15,3 0 1 0,0 2-2 16,3-2 1-16,2-1 0 0,1 0-1 15,3 0 1-15,-2-1-1 0,1 0 0 16,-1-1 0-16,2 0 0 0,-1 1 0 16,0-1-1-16,-1 1-4 0,1 1-10 15,1 0-15-15,-1 1-23 0,-3 1-16 16,0 1-29-16,-2 0-102 0,0 3-131 0,-3-1-276 16</inkml:trace>
  <inkml:trace contextRef="#ctx0" brushRef="#br0" timeOffset="49.0996">6509 10609 571 0,'-2'-1'144'0,"-2"0"8"0,0-3-81 0,1 0-10 16,0-2-7-16,1-1-5 0,1-2-4 15,-1-1-6-15,2-1-4 0,2 0-4 16,-1 0-5-16,3 0-3 0,-2 3-4 16,2 0-4-16,1 1-2 0,-2 0-4 15,3 3-2-15,-1 0-3 0,1 6-1 0,-1-1-1 16,1 1-1-16,2 3 0 0,-1 1-1 16,-1 2 0-16,2 3 1 0,-2-2-1 15,-3 4 0-15,-1-1-1 0,-4 3 0 16,-1 1-1-16,-5 1-1 15,0-1 0-15,-1 1-1 0,-1 0 1 0,1 0 0 16,-1-1 1-16,1 1 0 0,1-1 2 16,0-2-1-16,1-2 2 0,1-1-1 15,2-4 1-15,0-1 0 0,3-3 0 16,1-1 1-16,1-2-1 0,1 0 1 16,3-1-1-16,0 2-1 0,3-2 1 15,1 0 0-15,-1-2-1 0,2 0 1 16,-1 0-1-16,-1-1 0 0,0 2 0 0,0 0-1 15,1-1-3-15,0 1-4 0,1-1-9 16,1 3-10-16,0 1-14 0,2 1-14 16,-4-1-12-16,1 1-17 0,0 2-102 15,0-3-117-15,0-1-267 0</inkml:trace>
  <inkml:trace contextRef="#ctx0" brushRef="#br0" timeOffset="50.0996">6838 10461 649 0,'-8'-1'175'0,"6"-1"2"0,-2 0-48 15,4 1-74-15,4-1-15 0,1 2-12 16,2-1-12-16,2 1-5 0,0-1-2 0,4 2-4 15,-2-2-3-15,1 1-8 0,0 0-8 16,0 0-14-16,-1 0-18 0,-1 2-13 16,-1 0-40-16,-3 3-85 0,-1 1-118 15,0-3-255-15</inkml:trace>
  <inkml:trace contextRef="#ctx0" brushRef="#br0" timeOffset="51.0996">6883 10593 719 0,'0'-1'170'0,"1"1"3"15,2-1-117-15,1 1-14 0,3 1-11 16,0-1-8-16,0-1-9 0,4 1-6 16,0 0-4-16,0-2-8 0,2 2-15 15,-2-1-22-15,1 1-34 0,-2 1-103 16,2 4-132-16,-2 1-302 0</inkml:trace>
  <inkml:trace contextRef="#ctx0" brushRef="#br0" timeOffset="52.0996">7383 10534 526 0,'-9'-5'138'16,"2"2"10"-16,-2-2-58 0,1 1-19 16,0-1-3-16,2 3-6 0,1-2-4 15,0 2-3-15,0-4-7 0,4 4-8 16,1 1-10-16,1 0-8 0,2-2-2 0,2 3-7 16,0-2-4-16,4 3-3 0,-1-2-1 15,2 0-1-15,-2-2-1 0,4 3-1 16,1-1-1-16,-1 2-2 0,-1-1-5 15,1 0-11-15,-2 3-18 0,1 0-23 16,-2-1-19-16,-2 1-55 0,-1 1-70 16,4-2-122-16,-3 1-242 0</inkml:trace>
  <inkml:trace contextRef="#ctx0" brushRef="#br0" timeOffset="53.0996">7664 10288 631 0,'-2'-11'157'0,"-2"0"7"0,2 1-92 16,-1 2-14-16,2 0-3 0,0 2-5 16,0 3-7-16,1 1-6 0,0 2-6 15,0 5-4-15,1 1-5 0,0 4-4 16,2 2-5-16,-2 2-4 0,1 2-3 16,-1 0-1-16,2 1-2 0,-1-2-2 15,0-1-2-15,0 0-4 0,-1-1-9 0,2-2-14 16,-1 0-21-16,1-2-18 0,0 1-22 15,0-2-110-15,0 0-131 0,2-4-289 16</inkml:trace>
  <inkml:trace contextRef="#ctx0" brushRef="#br0" timeOffset="54.0996">7966 10288 533 0,'3'-5'155'0,"-3"3"8"0,2 2-22 15,-4 2-74-15,1 4-12 0,-1 2-6 16,-1 5-9-16,-2 2-9 0,0 2-6 16,-3 1-4-16,-2 2-5 0,-1 2-5 15,-5 1-2-15,-1-1-4 0,-1 0-1 16,-2 2-2-16,0-3-3 0,1-1-6 16,3 0-5-16,2-3-13 0,3-2-20 15,5-3-13-15,4-5-20 0,3 2-110 16,0-7-126-16,5 1-284 0</inkml:trace>
  <inkml:trace contextRef="#ctx0" brushRef="#br0" timeOffset="55.0996">8010 10517 709 0,'-1'-6'173'0,"-2"-1"4"0,4-1-109 15,1 1-13-15,1 3-9 0,2-2-11 16,0-1-9-16,1 3-6 0,0 1-3 16,2 0-4-16,-1 1-4 0,4 0-1 15,-1 2-1-15,1 0 0 0,0 0-1 0,2 5-2 16,1-1 1-16,-2 0-2 0,-1 3-1 15,-1 2 0-15,-2 0-1 16,0 1 0-16,-5 0-1 0,1 0 1 0,-4 2-1 16,0-2 1-16,-2 1-1 0,-7-5 1 15,1 5-1-15,-3 1 0 0,-4 2 1 16,-1-1-1-16,-1 3 0 0,2 0 0 16,4 4 1-16,-2-6-1 0,2 3 0 0,1-2 0 15,1 0 0-15,3-2 0 0,0 0 0 16,0-2 0-16,2-2 0 0,2-1 1 15,2-1-1-15,1-2 0 0,0 0 0 16,3-1 0-16,2-2 1 0,0-1-1 16,1-2 0-16,1 0 0 0,0 0 0 15,2-4 0-15,1 1 0 0,-1 0 1 16,1-1-1-16,1 2 0 0,2-2 1 16,-1 2-1-16,-1 1 0 0,1 0 0 15,-1-1 1-15,0 2-1 0,0-2-1 16,-2 3-5-16,-1-1-10 0,-1 1-16 15,-3 0-24-15,0 1-17 0,-2 1 42 16,-3 1-169-16,0 1-136 0,-2 1-316 0</inkml:trace>
  <inkml:trace contextRef="#ctx0" brushRef="#br0" timeOffset="56.0996">1320 11550 603 0,'0'-20'147'16,"0"2"7"-16,0 2-90 0,0 2-10 16,0 5-6-16,-1 0-4 0,1 5-3 15,1 6-6-15,1 4-6 0,-1 5-4 16,1 5-6-16,1 3-2 0,-1 7-4 16,-2 5-1-16,0 2-4 0,-2 3-2 15,-1 4-3-15,1-1 0 0,1-1-2 0,-2-1 0 16,2-3-1-16,0-2 0 0,0-9 0 15,1-5-2-15,1-3-3 0,-1-8-1 16,1-5-3-16,0-6 1 0,2-7-1 16,-3-5 0-16,0-6 1 0,-2-7 4 15,0-7 1-15,-2-3 2 0,-1-5 0 16,-1-5 1-16,3-3 0 0,-1 2 0 16,2 5 0-16,0 7 1 0,1 6 2 15,4 7 0-15,0 10 0 0,1 6 1 0,3 6 0 16,1 5 0-16,1 3-1 0,2 4-1 15,-1 2 0-15,4 7-1 0,0 2 0 16,1 5 0-16,-1 1-1 0,-1 1 0 16,0 1 1-16,1 1-2 0,-3-2 1 15,2 1 0-15,1 0-1 0,-3-1 1 16,0-2-1-16,-1-2 0 0,-2-1 0 16,-3-1 0-16,-4-3 1 0,-4-5 0 15,-3 0 0-15,-4 1 0 0,-5-2 1 16,0-1 0-16,-2-1 1 0,-3 1 0 0,-4-2 0 15,1 0 0-15,-4-4 0 16,0 0 0-16,-2-4-1 0,-1-1-1 0,5-5-4 16,2-1-7-16,6-1-11 0,5-1-16 15,7 0-12-15,6 0-15 0,8 4-12 16,3 0-105-16,5 1-116 0,7 1-258 16</inkml:trace>
  <inkml:trace contextRef="#ctx0" brushRef="#br0" timeOffset="57.0996">1548 11854 648 0,'-5'-2'163'0,"-1"1"8"0,1 1-94 0,0 0-19 16,4 4-8-16,1-1-7 15,0 4-6-15,3 1-8 0,0 3-4 0,4 1-3 16,1 2-2-16,2-1-3 0,2 0-2 16,2-4-3-16,0 0-3 0,1-5-2 15,0-4-3-15,1-5-1 0,-2-5-2 16,-1-2-4-16,-2-4-6 0,-3-3-8 16,0-1-9-16,-5-5-8 0,-2-3-9 15,-3-3-8-15,-2 1-4 0,-2-2 3 0,-2-2 6 16,0-3 8-16,-3-2 8 0,-1 1 9 15,1 0 8-15,1 2 7 16,3 6 4-16,-1 4 1 0,4 6 1 0,1 9 0 16,4 8 1-16,4 6 0 0,0 5 0 15,2 4-3-15,2 2-10 0,1 5-16 16,0 2-110-16,-1 1-113 0,1 1-284 16</inkml:trace>
  <inkml:trace contextRef="#ctx0" brushRef="#br0" timeOffset="58.0996">1832 11718 539 0,'-3'-2'133'16,"-3"2"3"-16,1-1-77 0,0 2-21 16,-1 1-12-16,2 1-9 0,-1 2-6 15,2 4-5-15,0-2-4 0,3 2-1 16,0-2-3-16,1 3-4 0,1-3-5 0,0 1-7 15,2-4-10-15,-1 1-9 0,0 0-54 16,2 1-45-16,-2-4-88 0,1 1-190 16</inkml:trace>
  <inkml:trace contextRef="#ctx0" brushRef="#br0" timeOffset="59.0996">1872 11762 604 0,'-6'3'159'0,"1"4"7"16,0 2-77-16,-1 4-19 0,0 1-12 0,3 5-6 16,2 0-9-16,3 1-10 0,1 1-6 15,4-2-6-15,3 0-6 0,2-3-3 16,2-3-4-16,-1-2-2 0,3-5-1 16,-1-3-3-16,-3-6 0 0,-1-4 0 15,0-5-1-15,-2-7 1 0,-2 0 0 0,-3-5 0 16,-1 0 1-16,-2-2 0 0,-1 2 0 15,-3-1-1-15,-3 4 0 0,-3 2-1 16,-1 3-3-16,-1 4-9 0,-1 5-14 16,0 6-24-16,0 6-23 0,2 5-128 15,2 3-147-15,8 2-341 0</inkml:trace>
  <inkml:trace contextRef="#ctx0" brushRef="#br0" timeOffset="60.0996">2752 11807 716 0,'-3'4'181'0,"-1"6"8"0,2 1-102 0,0 4-19 16,2 5-12-16,3 1-12 0,2 1-8 15,2 0-8-15,2-2-6 0,3-3-3 16,1-3-4-16,2-5-2 0,2-5-3 0,-1-6-2 16,0-4-2-16,0-6-2 0,0-4-1 15,0-1 0-15,-1-3-1 0,-3 3-1 16,0 1 0-16,0 4 0 0,-2 5-1 16,-1 2-1-16,-3 4-1 0,-1 2-5 15,0 1-7-15,-3 6-9 0,0 0-13 16,-2 3-17-16,-1 3-22 0,1 2-23 15,-2 0-111-15,-1-1-135 0,1-2-306 0</inkml:trace>
  <inkml:trace contextRef="#ctx0" brushRef="#br0" timeOffset="61.0996">2717 11124 668 0,'-6'12'169'16,"0"11"6"-16,1 9-80 0,4 8-42 0,3 13-10 16,4 8-8-16,3 8-8 0,0 10-8 15,2 7-4-15,2 2-5 0,-1 3-2 32,-1 0-2-32,-2-3-1 0,-3-4-1 0,-1-8-3 0,-2-6-12 0,0-9-21 15,0-5-22-15,1-11 11 0,0-7-148 16,2-16-144-16,1-10-331 0</inkml:trace>
  <inkml:trace contextRef="#ctx0" brushRef="#br0" timeOffset="62.0996">3142 11792 605 0,'-1'-6'146'16,"-2"3"6"-16,2-1-86 0,1-1-23 15,1 0-4-15,0 0-4 0,2 1-1 16,-2 1-3-16,3-1-1 0,-2 4 1 0,1 1-1 15,0 4-1-15,1 3 0 0,1 1 1 16,0 5 0-16,2 2-2 0,1 1 0 16,1 4-1-16,2 0-2 0,-2-1-1 15,3 0-4-15,-1-2-3 0,0-3-4 16,0-1-4-16,0-7-3 0,0-3-2 16,0-7-1-16,2-3-3 0,-1-6 1 15,-1-2-2-15,-3-3-1 0,1 1-3 16,-2-1-3-16,-2 4-4 0,-1 3-5 15,-3 4-6-15,0 4-6 0,-4 2-11 16,4 7-10-16,-1 2-13 0,4 4-10 0,-1 1 1 16,3 2 2-16,2 0 0 0,5 3 4 15,-2-5 9-15,2 1 13 0,-1-9 12 16,1 0 1-16,1-5 2 0,0-3 2 16,1-5-5-16,1-4-79 0,-1-5-84 15,2 2-210-15</inkml:trace>
  <inkml:trace contextRef="#ctx0" brushRef="#br0" timeOffset="63.0996">3632 11707 477 0,'-3'-21'131'0,"0"6"9"0,-5 6-53 16,0 5-15-16,-3 6-4 0,-1 4-4 15,1 6-6-15,0 4-5 0,1 5-5 16,4 2-6-16,1 4-8 0,3 0-7 16,6 0-7-16,2 0-6 0,4 0-5 15,1-2-4-15,3-3-2 0,1-5-1 16,3-1-1-16,0-4-1 0,-2-5 0 15,2-5 0-15,-1-5-1 0,-1-3 1 16,-1-4-1-16,-4-2 1 0,-2-3 0 0,-3-1 0 16,-5-2-1-16,-3-2 1 0,-6-3 0 15,-3-4-1-15,-3-3-4 0,-5-6-5 16,-2-2-5-16,-2-2-4 0,-3-1 0 16,-1 3 1-16,0 5 6 0,3 4 10 15,2 4 10-15,4 6 7 0,2 2 7 16,5 3 2-16,2 3 0 0,5 0-5 15,1 1-6-15,1-1-5 0,5 3-2 16,2-1-4-16,1 0-2 0,4 2-4 0,2 1-9 16,4 1-14-16,2 3-21 0,2 0-16 15,6 5-32-15,-1 2-102 0,3 2-131 16,-2 2-283-16</inkml:trace>
  <inkml:trace contextRef="#ctx0" brushRef="#br0" timeOffset="64.0996">3931 11881 701 0,'-10'1'172'0,"1"0"4"0,2-1-99 16,2 0-34-16,1-1-13 0,2 0-13 0,2-2-14 15,0 1-15-15,2-1-16 0,2 2-12 16,0-1-11-16,1 0-17 0,1 1-106 16,-1-1-116-16,0 0-265 0</inkml:trace>
  <inkml:trace contextRef="#ctx0" brushRef="#br0" timeOffset="65.0996">3927 11808 501 0,'-1'0'108'16,"-2"0"-1"-16,1 0-86 0,2 3-19 0,0-2-41 15,1 0-67-15,0 0-87 0,-1 2-207 16</inkml:trace>
  <inkml:trace contextRef="#ctx0" brushRef="#br0" timeOffset="66.0996">3947 11778 590 0,'-5'-2'170'16,"-1"0"14"-16,-2 2-57 0,2 0-31 15,-1 0-11-15,1 2-7 0,-3 1-14 16,1-1-14-16,0 3-14 0,0 0-11 15,2 0-7-15,-2 0-8 0,2-1-4 16,5 2-2-16,0-1-3 0,2 0-2 16,3-1-2-16,-1 3-5 0,2-3-5 15,0 0-4-15,1 1-6 0,0-1-3 0,-2-2-4 16,1-1-1-16,-2 1 2 0,1-2 3 16,-1-2 5-16,-2 1 4 0,0-1 5 15,0-1 5-15,-2 1 7 0,0 1 5 16,-3-2 5-16,0 2 3 0,0 2 2 15,-7-1 2-15,3 4 0 0,1 2 0 16,0 1-1-16,-2 3-2 0,0 1 0 16,4 3-2-16,4 0-1 0,-2 1-1 0,1 0-2 15,-1-3-1-15,8 4-3 0,2-1-1 16,0-2-1-16,4-1-1 0,2-1-1 16,0-2 0-16,7 1 0 0,-7-8 0 15,3 1 0-15,-5-8-1 0,3 0-4 16,-2-4-4-16,-1-2-7 0,-1-1-10 15,-1 0-11-15,0-2-11 0,3 2-12 16,-3-2-8-16,-1 2-3 0,-2 0-9 0,2 2-2 16,-2 2-92-16,-4 0-102 15,0 3-246-15</inkml:trace>
  <inkml:trace contextRef="#ctx0" brushRef="#br0" timeOffset="67.0996">4184 11855 662 0,'-1'-8'171'15,"0"2"6"-15,2 3-92 0,-1 1-19 16,1 5-9-16,4 3-11 0,0 3-10 15,1 4-10-15,3 4-5 0,1 2-5 16,2 1-4-16,0 1-4 0,-1 1 0 0,-1-2-1 16,1-2 1-16,-2-3 1 0,-2-3 0 15,-2-3 0-15,0-4 0 0,0-4-1 16,-2-6-2-16,0-2-1 0,2-4-1 16,-2-5-3-16,1-3-6 0,0-4-7 15,-3 1-12-15,4 1-14 0,-4 0-22 16,1 2-14-16,-2 2-22 0,4 4-108 15,-1 6-129-15,3 1-286 0</inkml:trace>
  <inkml:trace contextRef="#ctx0" brushRef="#br0" timeOffset="68.0996">4451 11846 700 0,'2'5'191'16,"-1"0"6"-16,0 2-71 0,0 2-53 15,3 1-20-15,-2 1-16 0,0 0-14 0,0 1-9 16,1 4-8-16,-1 0-6 0,0 2-12 16,0 1-18-16,0-2-29 0,1 1-25 15,-1 1-120-15,0-6-147 0,3 0-328 16</inkml:trace>
  <inkml:trace contextRef="#ctx0" brushRef="#br0" timeOffset="69.0996">4614 11904 559 0,'3'-1'167'16,"-1"3"10"-16,1 3-17 0,0 2-82 15,1 2-15-15,1 2-10 0,0 1-13 0,0 2-13 16,-2-1-10-16,2 1-7 0,-1-1-9 16,-2 2-15-16,1-3-16 0,-1 0-24 15,2 0-25-15,0-2-116 0,-1-1-138 16,3-4-313-16</inkml:trace>
  <inkml:trace contextRef="#ctx0" brushRef="#br0" timeOffset="70.0996">4849 11854 769 0,'-13'2'188'15,"-3"2"4"-15,-1 3-118 0,-1 3-16 16,-1 2-15-16,2 4-12 0,4 0-8 16,3 5-6-16,1-3-4 0,7 4-3 0,1-2-2 15,4-2-4-15,3-2-3 0,3-2-4 16,3-6-5-16,3 2-5 0,1-3-6 16,6-1-3-16,-3-4-2 0,2-5-1 15,-1-2 1-15,-1-3 3 0,-1-5 6 16,-4-2 5-16,-3-4 3 0,0 0 3 15,-1 0 2-15,-4 0 2 0,-1 1 2 16,0 4 3-16,-3 3 5 0,1 1 4 16,-3 5 4-16,0 1 3 0,0 4 0 15,0 2-1-15,-1 2-2 0,-1 0-4 16,4 5-4-16,-1 1-3 0,1 3-3 16,3 2-2-16,-1 1 1 0,2-2-2 0,1 2 0 15,-2-2 0-15,3-1-1 0,-2-2 0 16,1-1-3-16,-1-3-10 0,2 1-13 15,-1-2-27-15,0-1-16 0,-1-2-10 16,-1 0-122-16,0-1-134 0,-1 1-291 16</inkml:trace>
  <inkml:trace contextRef="#ctx0" brushRef="#br0" timeOffset="71.0996">4917 11508 777 0,'-15'-24'208'0,"3"3"10"16,-2 2-75-16,3 5-61 0,2 3-24 16,1 2-13-16,2 3-12 0,2 4-12 15,3-1-9-15,0 2-6 0,2 1-8 16,3 1-14-16,1 3-16 0,1 1-28 15,2 2-30-15,2 4-117 0,4 3-22 16,-2 1-134-16,1 9-240 0</inkml:trace>
  <inkml:trace contextRef="#ctx0" brushRef="#br0" timeOffset="72.0996">5027 11892 639 0,'-5'-7'164'0,"-1"4"8"16,0-1-91-16,0 2-13 0,-2 2-7 16,1 2-4-16,-1 4-10 0,-1 3-9 15,2 2-7-15,-2 3-5 0,3 4-7 0,2 1-5 16,3 2-3-16,1-3-3 0,2 2-3 16,3-3-3-16,1-1-1 0,3-1-2 15,1-5-2-15,0-3 0 0,2-2-2 16,0-4 0-16,2-5-2 0,-2-4 1 15,1-3 0-15,0-4 1 0,-4-1 2 16,1-3 0-16,-4-1 2 0,-1 0 2 16,-1 1 1-16,-4-2 1 0,-1 3 2 15,-1 3 3-15,1 3 3 0,-2 2 2 0,0 4 1 16,1 5 0-16,0 7-2 16,2 1-1-16,2 6-3 0,0 5-2 0,2 2-4 15,1 6-2-15,2 0-2 0,0 2-6 16,4 0-6-16,3 0-11 0,2-2-22 15,-2-1-27-15,2-3-38 0,3-4-100 16,-2-6-141-16,4-1-305 0</inkml:trace>
  <inkml:trace contextRef="#ctx0" brushRef="#br0" timeOffset="73.0996">6144 11672 578 0,'-12'-7'168'0,"0"-2"11"15,1 2-41-15,1 2-54 0,1 0-12 16,1-1-6-16,3 4-11 0,0-2-14 15,4 2-11-15,-1-2-8 0,5 3-6 16,1 1-4-16,4 0-4 0,2 0-3 16,3 1-2-16,3 0-1 0,3 2 0 15,-1-2-1-15,2 2 0 0,-1 0 0 0,5 2-1 16,-5 0 0-16,0 0 0 0,-1-1 0 16,-2 1 0-16,-1 1-1 0,-6 1 0 15,-4-1 1-15,0 0-1 0,-6 1 1 16,-3 2 0-16,-6 2 0 0,-4 1 0 15,-3 2 0-15,-3 3 1 0,-1 0-1 16,-2 4 0-16,-3-1 0 0,3-1 0 16,1-1 1-16,1 2 0 0,0-2 0 15,3 1 1-15,2-5 1 0,4 1 2 16,2 0 2-16,1-4 0 0,7-2 0 16,1-2 0-16,2-2 0 0,5 1-2 0,0-5-1 15,3-1-2-15,4 0 0 16,-1-1-1-16,4-1 0 0,3-1-1 0,-2-3-3 15,2 1-6-15,2 0-10 0,0-1-14 16,0 0-17-16,1 1-26 0,-2 2-12 16,0 2-20-16,1 0-103 0,-2 1-127 15,0 0-271-15</inkml:trace>
  <inkml:trace contextRef="#ctx0" brushRef="#br0" timeOffset="74.0996">6458 11896 688 0,'1'0'177'0,"-1"0"7"15,0 3-82-15,0 2-38 0,1 1-13 16,0 4-15-16,2 1-7 0,-2 0-7 0,2 2-6 16,1 2-5-16,-1 0-3 15,1 2-7-15,-1-1-14 0,1-2-23 0,-2 1-26 16,2 2-12-16,-3-3-125 0,3 2-144 15,-3-2-318-15</inkml:trace>
  <inkml:trace contextRef="#ctx0" brushRef="#br0" timeOffset="75.0996">6899 11786 733 0,'0'-1'186'16,"-1"1"4"-16,3 0-98 0,2 0-29 16,1 0-17-16,2-2-17 0,1 0-12 15,2 0-6-15,3-1-4 0,-1 0-3 16,0-1-4-16,2-2-6 0,-2 1-10 16,-1 0-13-16,-1 0-24 0,-1 2-14 0,1 1 39 15,-5 2-168-15,0 2-135 0,-3 2-320 16</inkml:trace>
  <inkml:trace contextRef="#ctx0" brushRef="#br0" timeOffset="76.0996">6943 11887 788 0,'0'3'194'0,"-1"-1"4"16,3 0-108-16,1 0-33 0,0 1-17 15,2-1-15-15,1 0-6 0,2-1-7 16,0 0-5-16,2-1-3 0,1 0-5 0,0-2-8 16,2-2-15-16,2 0-25 0,2-1-26 15,-2 0-131-15,0 1-152 0,1 0-353 16</inkml:trace>
  <inkml:trace contextRef="#ctx0" brushRef="#br0" timeOffset="77.0996">7537 11670 506 0,'-1'-5'134'0,"-3"-1"7"0,2 1-53 16,-2 2-27-16,0 1-5 0,-1 0-4 16,0 2-4-16,1 0-4 0,-1 2-5 15,0 2-5-15,-1-1-6 0,1 3-6 16,-1-1-4-16,1 3-3 0,-3 0 0 0,3 3-2 15,-1 3 0-15,3 2-1 0,-3 1-1 16,4 2-2-16,2 2-3 0,0 0-1 16,4 0-2-16,1-4-1 0,2-1 0 15,3-1-2-15,1-2 1 0,4 1-1 16,1-6 1-16,-2 1-1 0,2-3 0 16,0-4 1-16,4 0-1 0,-2-5 0 15,1-5 1-15,0-2-1 0,2-5 1 0,-4-2 1 16,0-3 2-16,-4-2 3 0,-4-3 2 15,-4 0 3-15,-5-2 1 0,-5 1 0 16,-3 1-1-16,-4 0-2 0,-3 3-4 16,-2 3-9-16,-2 3-12 0,-3 3-18 15,0 6-34-15,1 7-38 0,-1 2-106 16,1 7-147-16,-2 3-319 16</inkml:trace>
  <inkml:trace contextRef="#ctx0" brushRef="#br0" timeOffset="78.0996">6051 12394 484 0,'-8'-4'143'0,"0"2"11"16,1-1-8-16,1 2-67 0,0 0-6 0,1 0-3 15,-1 1-3-15,1-2-7 0,1 2-7 16,0 0-10-16,2-1-9 0,2 0-9 16,1 0-6-16,3-2-5 0,1 3-4 15,1-2-3-15,2 0-1 0,3 1-2 16,2 1 0-16,1 0-1 0,2 1-2 16,0-1 0-16,3 2 0 0,0-1 0 15,2 3-1-15,-4-3 0 0,-2 1 0 16,-2 1 0-16,-2 0 0 0,-2 4-1 0,-4-1 1 15,-4-1 0-15,0 4-1 0,-1 2 1 16,-1 0 0-16,-4 3-1 0,-1 2 1 16,-3 2 0-16,-2-1-1 0,-1 3 1 15,-3-2 0-15,-2 3 0 0,-1-2 0 16,-2-1 0-16,3-2 0 16,1 0 1-16,2-2-1 0,4 0 1 0,1-3 0 15,4-4 0-15,3-1-1 0,1-1 1 16,1-2 0-16,2-2 0 0,1-1 0 15,3 0-1-15,1-1 1 0,2 1-1 16,2-1 1-16,1-1-1 0,1 1 1 0,1 1-1 16,-1 0 0-16,2 0 1 0,-2 0-1 15,1 0-1-15,-2 0-3 0,0 0-7 16,-1 0-8-16,0 1-14 0,-1-1-21 16,0 3-24-16,0-1-25 0,-2 2-108 15,1 0-137-15,-2-1-299 0</inkml:trace>
  <inkml:trace contextRef="#ctx0" brushRef="#br0" timeOffset="79.0996">6449 12761 619 0,'-8'-10'179'0,"3"-1"7"0,0 0-27 16,1 2-87-16,3-1-14 0,1 1-13 0,2 2-11 15,2 0-11-15,0 2-6 0,2-1-4 16,1 1-3-16,2 1-3 0,1 1-1 16,1 1-1-16,0 2-2 0,0 1-1 15,0 2 0-15,-3 3-1 0,0 0 1 16,-2 1-1-16,-1 2 0 0,0 1 1 0,-4 1-1 15,0 3 0-15,-1 2 1 0,-1-2-1 16,-2 2-1-16,0 0 1 16,-5 0 0-16,1-3 0 0,-3 1-1 0,-1-5 1 15,0 2-1-15,0-3 1 0,1-1-1 16,2-2 2-16,0-1 0 16,3-3 2-16,2 1 0 0,2-2 0 0,-1-1-1 15,4 0 1-15,0 1-1 0,0-3-1 16,3 1-1-16,1-1-1 0,2 2 1 15,2 0-1-15,-2 0 1 0,3 1-1 16,0 0 0-16,-1 0-1 0,1 0 1 16,0 0-4-16,0 0-4 0,0 1-7 0,0-1-12 15,0 1-17-15,-1 0-24 0,2 3-13 16,0-1-24-16,-3-1-100 0,2-2-124 16,0 0-271-16</inkml:trace>
  <inkml:trace contextRef="#ctx0" brushRef="#br0" timeOffset="80.0996">6913 12574 668 0,'-6'-5'197'0,"3"2"4"0,0 0-13 16,2 0-111-16,1 0-26 0,-1-1-15 15,3 3-13-15,3-2-8 0,2 3-4 16,1-2-3-16,0 2-3 0,3-1-1 0,-1-2-4 16,2 2-4-16,-1-1-8 0,-1-2-7 15,0 4-16-15,0-3-18 0,-2 0-20 16,-1 4-18-16,-4 0-59 0,0 5-51 16,-2-1-113-16,-1 4-217 0</inkml:trace>
  <inkml:trace contextRef="#ctx0" brushRef="#br0" timeOffset="81.0996">6950 12683 736 0,'-1'1'188'0,"0"0"5"16,2 1-99-16,-1-2-31 0,4 0-16 15,1 0-15-15,1 0-13 0,1 0-7 16,2-2-6-16,2 0-1 0,1-1-10 15,-1-1-15-15,1 0-32 0,0-1-30 16,2 2-118-16,-1 6-148 0,0 1-339 16</inkml:trace>
  <inkml:trace contextRef="#ctx0" brushRef="#br0" timeOffset="82.0996">19148 1916 365 0,'-1'0'87'0,"-2"-1"3"16,2-1-52-16,0 4-15 0,0-4-5 16,-1 1-3-16,0 0-3 0,1 0-3 15,0-3-2-15,1 2-2 0,-3-3-1 16,2 0 0-16,1-1 1 0,-1 1 3 0,1-3 2 16,-2 1 2-16,2 0 4 15,0-1 2-15,2 1 1 0,-2-3 1 0,1 0 1 16,0-2 2-16,0-1 0 0,-1-2 1 15,2 0 2-15,-1 1 2 0,0 1 2 16,0 2 1-16,-1 4 3 0,1 3-1 16,2 1-2-16,-3 1-3 0,1 6-2 15,-1 1-3-15,1 8-2 0,-1 6-4 16,0 3-3-16,0 5-1 0,-2 5-2 0,1 3-3 16,-1 1-2-16,0-2-2 0,-2-2-2 15,2-3 0-15,-1 1-1 0,1-6-3 16,-1-4-5-16,2-3-14 0,1-4-16 15,0-3-13-15,3-4-19 0,-1-5-112 16,2-3-126-16,4-2-283 0</inkml:trace>
  <inkml:trace contextRef="#ctx0" brushRef="#br0" timeOffset="83.0996">19451 1992 601 0,'-3'-2'147'0,"1"2"7"0,-2-1-90 16,3 1-18-16,1 0-5 0,1 1-3 16,3 1-1-16,-1 0-5 0,1-1-4 15,2 2-2-15,0-3-1 0,2 2-2 0,0 0-5 16,1 0-4-16,1-1-4 16,1 0-3-16,0 1-4 0,2-2-10 0,1 1-14 15,-1-2-24-15,2-2-16 0,-1 3-38 16,1-2-90-16,1-3-125 0,-4-1-263 15</inkml:trace>
  <inkml:trace contextRef="#ctx0" brushRef="#br0" timeOffset="84.0996">20206 1678 443 0,'-3'-4'112'15,"-1"1"8"-15,0-1-60 0,2 0-15 16,-1 1-4-16,2 0-4 0,1 0-4 16,1-1-5-16,3-1-1 0,0-1-2 15,2 0 0-15,1-2-1 0,2 0-1 16,2-1 0-16,1 0-2 0,0 1-3 15,1 3-4-15,0 0-1 0,2 2-3 0,1 0-1 16,-2 3-2-16,1 1-2 0,0 2 0 16,-3-1-1-16,0 3-1 0,-3 3-1 15,-3 0 0-15,-4 2-1 0,-2-1 0 16,-2 2 0-16,-2 0 0 0,-4 1 0 16,-3 1 0-16,-3 1 0 15,0-2 0-15,-5 2-1 0,1-1 0 0,-1 0 0 16,2-1-1-16,1-1 1 0,2-2 0 15,3 1 0-15,2-3 0 0,4-2-1 16,1-1 1-16,2-1-1 0,3-3 0 16,2-2 1-16,2 0-1 0,-1 1 0 0,4-2 0 15,3 3 1-15,0 0 0 0,2-1 0 16,1 2 0-16,-1 2 0 0,2-1 0 16,1 2 0-16,-1-3 0 0,-1 3 0 15,0-1 0-15,-1 1 0 0,0-2 0 16,-4 2 1-16,0 0-1 0,-3-2 0 15,-1 2 1-15,-4 1-1 0,-3-2 1 16,-2 4 0-16,-2 1-1 0,-3 1 1 16,-3 2 0-16,-3 0 0 0,-2 1-1 15,0 0 1-15,-5 2-2 0,0-3-1 0,-1 0-4 16,2-1-5-16,0-2-6 0,4 2-6 16,1-4-8-16,3-2-3 0,3-2-5 15,1 1-6-15,3-2-3 0,1 1 0 16,0-2-1-16,2 4-90 0,0 0-95 15,2 2-226-15</inkml:trace>
  <inkml:trace contextRef="#ctx0" brushRef="#br0" timeOffset="85.0996">20083 2052 405 0,'-13'3'102'0,"0"1"7"0,1-1-52 15,-1-2-15-15,-1-2-4 0,3 1-1 16,0 0-2-16,2 0-3 0,2-2-1 15,1 2-2-15,1-1-1 0,5 4-4 16,-2-6-2-16,5 2-2 0,1-2 0 16,3 2 0-16,5 1 1 0,4-1 1 0,1 1 2 15,4 1 1-15,2-1 1 0,4 0-2 16,0 0-1-16,1 0-2 0,1-2-2 16,1 1-4-16,2 1-1 0,2 0-2 15,-2 1-3-15,1-1-1 0,-1 1-3 16,0 3-1-16,-3-2-2 0,0-2-1 15,-10-2-1-15,3 4-2 0,-3 1-3 16,-5 0-6-16,-4 1-7 0,-4-2-11 16,-3 3-10-16,-1 4-12 0,-7-7-6 0,-3 3-12 15,-5 0 27-15,-3 1-130 0,-3 0-107 16,-3 2-272-16</inkml:trace>
  <inkml:trace contextRef="#ctx0" brushRef="#br0" timeOffset="86.0996">20230 2249 499 0,'-2'-5'122'0,"2"1"5"0,-1 1-70 0,1-2-18 16,0 1-2-16,-1 2 1 0,1-2-2 16,0 4-2-16,0 0-5 0,0 0-1 15,0 2-1-15,0 2-4 0,0 1-4 16,-1 4-3-16,-1-1-1 0,1 2-1 15,0 2-3-15,0-1-1 0,1 0-2 16,0-1-1-16,2-3-1 0,1 1-1 0,2-1-1 16,-1-2-1-16,4 0-1 0,2 0 1 15,-1 0-1-15,2-2-1 0,0 2 1 16,2-1-2-16,-1 1 0 0,0-3-5 16,0 2-7-16,1-2-10 15,-1 2-11-15,-2-3-8 0,1 1-12 0,-3-2-14 16,1 0-103-16,-3-2-110 0,-1 0-260 15</inkml:trace>
  <inkml:trace contextRef="#ctx0" brushRef="#br0" timeOffset="87.0996">20434 2202 575 0,'-1'-7'136'0,"-3"2"6"16,2 1-85-16,-1 3-20 0,1 2-6 15,2 4-3-15,0 4-2 0,0 2-3 16,2 4-5-16,1 4-1 0,-2 1-2 15,3 2-2-15,-1 2-4 0,1 1-2 0,0 1-3 16,-2-2-1-16,1-2-9 0,-1 0-13 16,-1-2-10-16,-1-4-23 0,0-3-111 15,-1-2-126-15,-1-6-293 16</inkml:trace>
  <inkml:trace contextRef="#ctx0" brushRef="#br0" timeOffset="88.0996">20820 1989 560 0,'-6'-5'136'0,"3"4"7"16,-1-4-82-16,-1 2-11 0,2-4-5 15,2 5-5-15,1 1-5 0,0 0-4 16,1 1-5-16,2-2-5 0,2 4-4 15,1 2-2-15,1-4-1 0,2 3-1 16,3-4-2-16,1 1-1 0,0 0-2 0,0 0-1 16,3-3 0-16,-1 3-2 0,2-1 0 15,-1 2-1-15,1-1-1 0,1 0 0 16,-3-3-2-16,1 3 1 16,0 1-1-16,-3 0 0 0,-2 0 0 0,-2 0-1 15,-3 2 1-15,0 4 0 0,-7 1 0 16,-4-1 0-16,-5 2 0 0,-1 2-1 15,-5 2 1-15,-3 2-1 0,-3 1 0 16,-2 0-1-16,1 1 1 0,0 0-1 16,0 0 1-16,0-4-1 0,4 1 0 15,2-1 1-15,0 1 0 0,1-2 0 16,2-2-1-16,4-1 1 0,3 2 0 0,2-5-1 16,3-1 1-16,4-2 0 0,2-2-1 15,2-1 1-15,1 2-1 0,2-2 1 16,1 0 0-16,1-2 0 0,0 2 0 15,2-2 1-15,1 1-1 0,0-3 0 16,1 0 0-16,1 0-2 0,1 0-4 16,-1 0-7-16,1 1-13 0,0-1-14 15,2 1-9-15,-1 2-19 0,-2-1 3 0,-1-1-111 16,-3-3-111-16,3 1-255 0</inkml:trace>
  <inkml:trace contextRef="#ctx0" brushRef="#br0" timeOffset="89.0996">21217 1835 676 0,'-5'-3'158'15,"3"1"5"-15,-1 0-110 0,2 0-18 16,3 1-5-16,1 1-2 0,2 1-6 15,1 2-9-15,1-1-4 0,2 2-3 16,3 1-4-16,1 1-11 0,1 0-18 16,2 3-12-16,-1-2-24 0,0 0-109 0,3-3-125 15,-4-3-290-15</inkml:trace>
  <inkml:trace contextRef="#ctx0" brushRef="#br0" timeOffset="90.0996">21589 1704 702 0,'-7'1'158'0,"-3"3"4"0,3 3-123 15,-1 7-12-15,4 3-3 0,0 5-6 16,1 0-5-16,2 4-6 0,2 2-5 0,2 1-11 16,2 1-16-16,0-2-26 0,-2-1-114 15,-3 2-129-15,-1 0-313 0</inkml:trace>
  <inkml:trace contextRef="#ctx0" brushRef="#br0" timeOffset="91.0996">19008 1366 499 0,'-19'7'113'0,"-3"8"2"16,-4 7-67-16,0 12-24 0,-1 9-4 0,0 9 1 15,2 10 1-15,1 10 2 0,5 9-3 16,-2 7-1-16,5 5-5 16,9 4-4-16,8 7-4 0,9 2-3 0,7-3-7 15,11-4-9-15,17-7-17 0,13-4-110 16,7-7-111-16,10-14-280 0</inkml:trace>
  <inkml:trace contextRef="#ctx0" brushRef="#br0" timeOffset="92.0996">21720 1307 598 0,'11'21'129'0,"4"7"3"0,1 8-104 15,2 8-8-15,2 6 2 0,-2 3 1 16,2 7 2-16,-4 4-1 0,-3 6 0 16,-2 3-3-16,-2 0-2 0,-4 2-4 15,-4-1-3-15,-3-2-4 0,-6-4-3 0,-5-5-6 16,-6-1-13-16,-5-1-10 0,-7 3-18 15,-3-5-116-15,-5-4-125 0,-10-6-299 16</inkml:trace>
  <inkml:trace contextRef="#ctx0" brushRef="#br0" timeOffset="93.0996">17949 1841 408 0,'-1'-9'102'15,"-1"0"6"-15,0-2-46 0,-3-3-24 16,0 1-1-16,0-3 1 0,0-3-1 16,0 1-2-16,0 0-3 0,2-1-1 15,2 5-4-15,2-2-3 0,1 0-2 16,4 0-1-16,3 2-3 0,2 0-2 0,4-2-1 15,2 0-2-15,0 1-2 0,4 3-2 16,0 1-1-16,1 2-2 0,-1 4-1 16,1 3 0-16,-2 3-2 0,1 4 1 15,-1 2-2-15,-2 4 1 0,1 4-1 16,-1 1 0-16,-3 2 0 0,-2 0-1 16,-2 4 0-16,-4-2 1 0,-2 2-1 15,-5 4 0-15,-3 0 0 0,-5 1 0 0,-3 2 1 16,-2-1-1-16,-3 2 1 15,-2 0-1-15,0 1 0 0,-1-4 0 16,-1-1 0-16,-1-4 1 0,2-1 0 0,0-7 2 16,5 0 2-16,0-8 1 0,4 0 0 15,6-2-1-15,1-3 1 0,4 0-2 16,4-1-2-16,1 0-1 0,4-1-1 16,2 0 0-16,3-3 1 0,5 0-1 15,1-1-1-15,2-1 1 0,5-1-4 16,0 1-10-16,5 2-17 0,3 1-14 0,0 1-25 15,0 2-105-15,-3 6-127 0,-1 2-284 16</inkml:trace>
  <inkml:trace contextRef="#ctx0" brushRef="#br0" timeOffset="94.0996">7517 12224 339 0,'-1'-3'88'0,"0"1"4"15,-2-1-40-15,1 2-13 0,0-2-5 16,0 2-2-16,0-1 0 0,-2-1-1 0,2 2-1 16,-1 0-1-16,1 0 0 0,-1-1-2 15,0 1-1-15,-1-1 0 0,0 1 0 16,2-2 1-16,-3 1 1 0,1-2 1 15,-1 2 1-15,2-1 2 0,-2 1-1 16,1-2-1-16,1 2 0 0,-1-1-3 16,1 1-2-16,0-1-1 0,0-1-3 15,1 3-1-15,1 0-3 0,-1 0-2 16,1 0-3-16,1-1-3 0,0 2-3 16,3-1-1-16,0 0-2 0,1 0-2 15,3-1 0-15,1 2 0 0,1 2 0 0,2-1 0 16,1 0-1-16,0 0 1 0,0 2-1 15,-1-1 0-15,-1 1 1 0,-2-1-1 16,-1 2 0-16,-3 0 0 16,0 2 0-16,-3 0 1 0,-2 0-1 0,-1 2 1 15,-3 2 0-15,-3 1 0 0,0 3-1 16,-1-2 1-16,-1 0 0 0,1 2-1 16,0-1 0-16,2 1 0 0,2-5 1 15,1 2-1-15,2-1 0 0,2 0 0 16,2-3 0-16,2 2 0 0,2-2-1 15,1-1 0-15,1 1-2 0,1-2-2 16,1-2 0-16,-1 3-2 0,1-1 1 0,-2 0-1 16,0 0 1-16,-4 0 1 0,-1 1 2 15,-1 1 0-15,0 2 2 0,-4 1 0 16,0 2 0-16,-2 0 1 0,-2 4 0 16,-2 0 0-16,-2 1 1 0,-3-1-1 0,0 0-1 15,0-1-2-15,-2-2-5 0,0-2-6 16,3-2-9-16,2-2-10 0,2-3-13 15,1-2-10-15,4 0-9 0,3-4-8 16,2-1-101-16,1-2-107 0,4-3-254 16</inkml:trace>
  <inkml:trace contextRef="#ctx0" brushRef="#br0" timeOffset="95.0996">7750 12295 552 0,'1'-5'152'0,"-1"2"7"0,0 1-41 15,0 3-58-15,-1 3-13 0,0 2-7 16,-4 2-7-16,1 5-9 0,1 3-5 16,-2 3-4-16,-3 2-3 0,0 3-5 15,-3 2-2-15,0 1-1 0,-2 0-2 0,1 0-1 16,1-2 0-16,0-3-4 0,3-3-7 15,1-2-10-15,1-3-14 0,3-4-9 16,1-2-18-16,2 1-7 0,3-2-107 16,-1-3-114-16,3-1-258 0</inkml:trace>
  <inkml:trace contextRef="#ctx0" brushRef="#br0" timeOffset="96.0996">7940 12457 544 0,'4'-3'146'0,"-6"-1"10"16,4 4-48-16,-2 3-44 0,-2 0-9 15,1 3-5-15,1 2-5 0,-3 0-6 16,3 6-8-16,-5-2-6 0,-2 1-4 16,-1 1-3-16,1 1-4 0,-2-1-1 15,2 1-3-15,-3-3-1 0,4-1-1 16,2 0-2-16,0-1-1 0,6-1-2 0,-4-2 0 15,6 2-2-15,1-2 1 0,-1-1-2 16,2-1 0-16,4 0 1 0,-2-3-1 16,2 0 0-16,0-4 0 0,3 1-3 15,2-3-4-15,-2 0-7 0,2-1-11 16,1 0-13-16,-1-1-18 0,1 0-7 16,0-1-18-16,-2 3 13 0,0-1-114 15,-3 1-110-15,0 0-255 0</inkml:trace>
  <inkml:trace contextRef="#ctx0" brushRef="#br0" timeOffset="97.0996">8116 12499 624 0,'-5'-10'167'0,"2"4"8"0,0 3-81 16,0 1-26-16,1 4-10 0,2 4-6 16,2 2-13-16,0 4-11 0,1 4-9 15,-1 5-5-15,-1 2-2 0,0 4-5 0,1 2-3 16,-2-1-2-16,0 4-1 0,1 2-5 15,3-1-14-15,-2 0-29 16,3 0-30-16,-1-2-118 0,0 2-146 0,3-3-340 16</inkml:trace>
  <inkml:trace contextRef="#ctx0" brushRef="#br0" timeOffset="98.0996">14959 8895 395 0,'-1'-20'103'0,"1"1"4"16,-4 4-47-16,0 2-16 0,2 4-9 16,-2 2-4-16,2 1-3 15,0 2-4-15,0 1-3 0,-1 1-2 0,2 1-4 16,1 2-2-16,0 4-2 0,0 4-1 15,0 6 1-15,1 7 0 0,1 7 3 16,1 11 3-16,0 12 0 0,-1 12 0 16,0 10 0-16,-4 13 0 0,2 10-3 0,-2 12-1 15,-6 10-2-15,1 6-1 0,0 5 0 16,-3 3 1-16,1 7-1 0,1 1 1 16,-1 1-1-16,2 2 1 0,0 0-1 15,-1-2 0-15,3-3-3 0,2-6-1 16,-1-1-2-16,0-10-1 0,3-4-1 15,0-7 0-15,-2-5-1 0,2-6 0 16,1-4-1-16,-1-8 0 0,-2-6 0 0,1-6-1 16,2-5 0-16,-1-6-1 15,0-7-3-15,-1-6-4 0,2-6-7 0,0-6-6 16,3-4-9-16,-3-8-7 0,2-6-14 16,-1-6 3-16,-1-5-112 0,-1-11-110 15,-4-9-264-15</inkml:trace>
  <inkml:trace contextRef="#ctx0" brushRef="#br0" timeOffset="99.0996">12067 10385 415 0,'-10'0'101'16,"0"-1"1"-16,2-1-45 0,3 2-34 15,3-2-9-15,2 1-3 0,3-2-2 0,3 2-1 16,1 0-2-16,4 0 2 0,2-1 1 16,-2 2 2-16,8-1 2 0,2 2 2 15,1-1 2-15,4 0-1 0,6 2-1 16,7-2 0-16,6 2-2 0,-2-1-1 16,7 1-2-16,5-1 0 15,2-1-1-15,3 0 0 0,-1 1 0 0,8-1-1 16,5-1 1-16,0 1-1 0,4 0 0 15,3 0 0-15,2 1 0 0,9-1 0 16,0 0-1-16,2 2 0 0,1 0-1 16,6-1 0-16,5 0-1 0,4 0-1 15,-5 2 1-15,1-1 0 0,5 1 0 0,7-1 0 16,-3 1 0-16,-2 1 0 0,1 0 1 16,8 0-1-16,-1 0-1 0,-2-1-1 15,0 2 0-15,4 0 0 0,1-3-2 16,1 1 1-16,-4 2-2 0,1-2 1 15,4 0-1-15,-2-2 1 0,-4 2-1 16,2 0 0-16,1-2 0 0,-1-1 0 0,-4 2 0 16,-3 1 1-16,3 0-1 0,0-2 1 15,-9-1-1-15,-3 3 0 0,-1-1 1 16,-1-1-1-16,-2-1 0 0,-8 0 1 16,-4 0-1-16,-2 0 0 0,-5 0 0 15,-5-1-1-15,-4-1-2 0,-7-2-6 16,-2-1-7-16,-7 0-9 0,-7 0-11 15,-6-2-33-15,-10-1-86 16,-7-1-109-16,-9 0-249 0</inkml:trace>
  <inkml:trace contextRef="#ctx0" brushRef="#br0" timeOffset="100.0996">14989 9148 394 0,'-1'-2'101'0,"0"0"2"16,-3 1-46-16,2-2-22 16,3 5-8-16,-3-5-5 0,-1 2-3 0,-1-2-2 15,1 1-3-15,-1 0 0 0,0 0-3 16,1 0-1-16,-1 1-1 0,0-2-1 15,1 2 0-15,-2 0-2 0,0-2 0 16,0 3-1-16,0-1 0 0,-1 1-2 16,0 1 0-16,-1-1-1 0,-1 0 0 15,1 2-1-15,-2-1 0 0,1 0 0 0,-1 0-1 16,1 0 1-16,0 1-1 16,0 0 1-16,0-1-1 0,0 2 1 0,-1-1-1 15,-1-1 0-15,-1 2 1 16,0 1-1-16,0-2 1 0,-1 2 0 0,0-2-1 15,-1 1 1-15,2 0 0 0,-1 0-1 16,-1 2 1-16,-1-2-1 0,2 1 0 16,2 1 0-16,-1 0 1 0,1 0-1 15,1 0 1-15,0-2-1 0,0 3 1 16,1-1 0-16,-4 3 0 0,1-2-1 16,1 1 2-16,-2 2-1 0,-1-2 0 15,0 0 1-15,-1 0-1 0,0-3 1 0,-2 1 0 16,-1 1 0-16,-1-1 0 0,1 3 0 15,-1-2 1-15,-2 5-1 16,1 1 1-16,-1-1-1 0,3-1 1 0,0 1-1 16,1 1-1-16,-1-1 1 0,1-1-1 15,0-1 0-15,0-1-1 0,0 3 1 16,-1 0-1-16,0-1 1 0,1 1-1 0,0 0 1 16,2 1-1-16,1 2 0 0,1-2 1 15,1-1-1-15,1 3 1 16,0 0 0-16,-1 0-1 0,1 0 1 0,-1 1-1 15,-2 0 1-15,2-1-1 16,-3 1 0-16,1 0 1 0,1-3-1 0,-3 2 0 16,0-3 0-16,0 1 0 0,1 3 0 15,-2-2 0-15,1 2 0 0,0-1 0 16,1 1 0-16,0-1 1 0,0 0-1 16,1 0 0-16,0-1 0 0,-1 1 0 0,1-1 0 15,-2 3 0-15,3 1 0 0,-2 0 0 16,2 1 0-16,0-4 0 0,0 2 0 15,2 1 0-15,1-1 0 0,0 0 0 16,-1 0 0-16,0 1 0 0,0 3 1 16,0 2-1-16,1-2 0 0,0-1 0 15,0 2 0-15,2-1 0 0,0-3 0 16,1 1 0-16,-1 0 0 0,3 1 0 0,-3-1 0 16,4 2 1-16,-2-2-1 15,1 2 1-15,0-1-1 0,2 1 0 0,0 0 1 16,0 0 0-16,0-1 0 0,1 2 0 15,1-1 1-15,0 2 0 16,0-2 1-16,0 2-1 0,-2-1 1 0,4 1 0 16,-2-1-1-16,0 2 1 0,1-2 0 15,0 1 0-15,2 0 0 0,-1 0 1 16,0 1-1-16,2-1 0 0,1 0-1 16,-1-1 1-16,-1 0-2 0,2 1 1 0,-1-2 0 15,1-2 0-15,1 0 1 0,0 1-1 16,-1 0 1-16,0 0 1 0,0 0-1 15,1 2 0-15,1 0 1 0,1 0-1 16,-2 0-1-16,1 2 1 0,2-2-1 16,-2 0-1-16,-1 1 1 0,2 0-1 15,-2 1 0-15,-1 0 0 0,2-1 0 16,-1 0-1-16,0 0 1 0,0 0 0 0,3-2-1 16,-1-2 1-16,1 3-1 0,1-1 1 15,-2-4 0-15,3 1-1 0,-2-1 1 16,1 0 0-16,0 0-1 0,1 0 1 15,0 0 0-15,1 3-1 16,1-2 1-16,1 2-1 0,-1-2 1 0,2 0-1 16,-2-1 1-16,2 1-1 0,-1-2 0 15,-1 1 1-15,1 1-1 0,-2 0 1 16,0-2-1-16,2-1 1 0,-1-1 0 16,-1-1 0-16,2 0 1 0,-2-2-1 0,1 0 0 15,1 1 0-15,-2 0 0 0,-4-4-1 16,3 3 1-16,1 0-1 0,1-2 0 15,1 1 1-15,0-1-1 0,4 2 0 16,2 1 0-16,0 0 0 0,-2-2 1 16,1 1-1-16,0-3 0 0,2 0 0 15,0-1 0-15,1-2 0 0,3 0 0 16,0-2 1-16,0 1-1 0,-1-1 0 0,0-1 1 16,-1 1-1-16,-2-2 0 0,-3 1 0 15,-1-2 1-15,2 1-1 0,-2 0 0 16,-1-2 0-16,0 2 1 0,1-1-1 15,1-1 0-15,-1 2 1 0,2-1-2 16,-1 1 2-16,3 0-1 0,1 0 0 16,-3-2 0-16,1 2 0 0,2-1 0 15,-1 0 0-15,1 0 0 0,0-2 0 16,1-1 0-16,-1 1 1 0,2 0-1 16,-1-2 0-16,-2 2 0 0,-3 0 0 15,0 1 0-15,-2-1 0 0,0 2 0 0,-1 0 0 16,-2 0 1-16,2 1-1 0,-1 0 0 15,-1-1 0-15,1-2 0 0,0 2 0 16,1-3 0-16,0 1 0 0,-1-1 0 16,1-1 0-16,0 0-1 0,2 1 1 15,-2 2 0-15,-2-2 0 0,2 2 0 16,0-3 0-16,-1 1 1 0,1 1-1 0,1-1 0 16,0-2 0-16,2 2 0 0,1-2 0 15,0 0 1-15,1-3-1 0,-2 1 0 16,2-2 0-16,-1 0 0 0,-2 0 0 15,1 0 0-15,-1-2 0 0,-1 1 0 16,0 1 0-16,-3-2 0 0,2 1 0 16,-2-1 0-16,2 0 0 0,0-2-1 15,-1 2 1-15,0-2 0 0,1 3 0 16,0-1-1-16,0 0 1 0,1-2-1 16,0 1 0-16,0-2 0 0,0 1 0 0,0-5 0 15,0 0-1-15,0 1 1 0,0 3 0 16,-1 1 1-16,0 1-1 0,2-1 1 15,-1 2 0-15,1 1 0 0,-2 0 0 16,0-1 0-16,-3-1 0 0,1 2 0 16,-1 0 0-16,-1-1 0 0,-2-1 0 15,1 0 0-15,0 0 0 0,-1-2 0 0,-2 0 0 16,1-2 0-16,0 3 0 16,-1-2 0-16,-1 0 0 0,2-1 0 15,-1-1 0-15,0 4 0 0,-1-3 0 0,-1-3 0 16,0 2 1-16,0-2-1 0,-2 0 0 15,-1-2 0-15,0-2 0 0,1 3 0 16,-2 0 0-16,2 2 0 0,-2-3 0 16,1-1 0-16,1 3-1 0,-1-1 1 15,1-1 1-15,-1-1-2 0,1-4 1 16,-1 3 0-16,-1 1 0 0,0-1 0 16,1 0 0-16,-2 1 0 0,0 0 0 15,0-1 0-15,-2 2 0 0,1-1 0 0,1 0 0 16,-3-3 0-16,0 3 0 0,-1-2 0 15,1 2 0-15,0-1 0 0,-2-1 0 16,2 4 0-16,-1-1 0 0,2 1 0 16,-1-1 0-16,1-1 0 0,-2 3 0 15,2 1 0-15,-1-2 0 0,1 0 0 16,-1 0 0-16,0 3 0 0,-2-2 0 16,0 1 0-16,0-2 0 0,0-1 0 15,-1 0 0-15,0 0 1 0,1 0-1 0,0-1 0 16,0-1 0-16,0 5 1 0,1-1-1 15,0 2 0-15,0-2 1 0,-1 2-1 16,-1-1 0-16,-5 6 0 0,3-4 1 16,-1 1-1-16,0-1 0 0,-2-1 1 15,0 4-1-15,-1-2 0 0,4-3 1 16,-3 2-1-16,0-1 0 0,-1 3 0 16,2 1 1-16,2-2-1 0,-1 1 0 15,-1 0 0-15,1 2 0 0,0 1 0 16,-1-1 1-16,2 1-1 0,-1-1 1 0,2 3-1 15,-3-1 1-15,1 0 0 0,1 0 0 16,-2-2 0-16,0 2 0 0,0-1-1 16,1-1 1-16,-1 0 0 0,1 1 0 15,-2 0-1-15,1 1 1 0,1 0 0 16,-2 1 0-16,0 2 0 0,1 0 0 16,-1 1 0-16,3-1 0 0,-1 2 0 15,0-1 0-15,-1 0 0 0,2 1 0 0,-1-2 0 16,-1 3 0-16,0-1 1 0,2 2-1 15,-2 2 0-15,1-2 0 0,0 1 1 16,-1-1-1-16,-1 2 0 0,0-2 0 16,0-3 0-16,-1-1 0 0,-1 0 0 15,0-1-1-15,-1 2 1 0,1-2 0 16,-2 1-1-16,-1 0 1 0,2 2 0 16,-2 0 1-16,1 1-1 0,-1 0 1 15,3 0 1-15,-2-1 0 0,3 1 0 16,-4 0 0-16,2 2 0 0,-1-2-1 0,2-1 1 15,-2-2-1-15,1 3 0 0,-2-1-1 16,1 1 0-16,-1 0 0 0,0 2 0 16,0 0 0-16,-1 3 0 0,0 2-1 15,1 0 1-15,-2 3-1 0,-2-1 0 16,-2 0-1-16,-3 1-5 0,-1 1-3 0,-1 1-4 16,0-3-9-16,0 0-7 15,1 1-13-15,5 1-6 0,3-3-111 0,2 2-113 16,2-2-273-16</inkml:trace>
  <inkml:trace contextRef="#ctx0" brushRef="#br0" timeOffset="101.0996">16388 10832 346 0,'-3'2'97'0,"0"2"5"0,-1-3-24 0,2 1-33 16,1-2-9-16,-2 0-3 0,1-3-3 15,1 1-1-15,-2-2 0 0,1-1-1 16,-1 0 2-16,0 0 0 0,-1-2 0 16,1 1 2-16,1-2-1 0,0 1-1 15,-1-1 0-15,1-2-1 0,-1-1-1 16,2 1-3-16,0-1-3 0,0 1-1 16,1 0-2-16,-2 3-2 0,2 0-1 15,0 3-2-15,-1 3 0 0,1-1-2 0,0 1-1 16,0 4-2-16,1-1 0 0,-2 7-3 15,1-1-2-15,1 3-1 0,-3 0-1 16,3 5 0-16,-1 1-1 0,0 2 0 16,0-2 0-16,1-1-1 0,-2 0 1 15,4 1-1-15,-5-4 1 0,2 0-1 16,0-4 0-16,-1 0 1 0,0-2 0 16,0 0-1-16,-2-4 1 0,0 0-1 15,-2-1 1-15,-3-2-1 0,1 0 0 0,-2 0 1 16,1-1-1-16,-1 1 0 0,1-3 0 15,0 1 0-15,2 1 1 0,0-2-1 16,1 1 0-16,0-1 0 0,3 1 0 16,-1 1 0-16,1-2 0 0,2 3 0 15,1-1 0-15,2 0 0 0,0 2 0 16,2-1 0-16,3 0 1 0,1 0-1 16,2 0 1-16,2 0-1 0,-1-1 1 15,0-2-1-15,2 2 1 0,-1 0-1 16,0 0 1-16,1 1-1 0,1-2 0 0,1 5-1 15,-2-2-5-15,1 0-8 0,0 2-18 16,-2-1-19-16,1 1-24 0,-3-1-117 16,-3 1-138-16,-4-2-313 0</inkml:trace>
  <inkml:trace contextRef="#ctx0" brushRef="#br0" timeOffset="102.0996">18298 10778 583 0,'-1'-11'144'0,"2"0"8"16,-2 2-85-16,-1 2-11 0,2 1-6 15,0 2-6-15,0 2-6 0,0 4-5 16,3 3-6-16,-3 3-5 0,2 1-5 16,0 5-5-16,0 2-2 0,0 2-2 15,0 1-4-15,0 0-1 0,-1 1-1 16,1 2-1-16,-2-1-1 0,0-3-2 16,1 2-5-16,-1-5-4 0,0-1-9 15,0-2-10-15,1-3-8 0,-1-3-6 16,1-4-2-16,-1-3 0 0,0-1 3 0,0-6 9 15,0-1 9-15,-1-6 9 0,0-1 6 16,-2-2 5-16,2-2 5 0,-1-3 3 16,0-2 2-16,2-2 2 0,0-1 3 15,3-1 3-15,3-1 2 0,1 2 2 16,2 2 3-16,1 3 0 0,0 3 1 16,2 6-1-16,-1 3 0 0,0 2-3 15,1 4-2-15,2 3-2 0,-1 3-1 16,-1 3-3-16,1-1-1 0,-2 5-1 15,-3 2-1-15,0-1-1 0,-5 4-1 0,0 0-1 16,-3 4-1-16,-3 2 0 0,-3-1-1 16,-1-1 0-16,-3 0 0 0,-1 2 1 15,-4-2-2-15,2-3 1 0,-1 0 0 16,2-3-1-16,1-1 1 0,1-2-1 16,3-2 1-16,3-2-1 0,2-3 0 15,2 2 0-15,1-3-1 0,1 0 0 0,2 0-1 16,3 0-3-16,3 0-2 0,1 1-2 15,0-1-2-15,5 3-1 16,1 0 1-16,3 2 1 0,-2-1 2 0,1-1 3 16,-1 4 2-16,0-3 3 15,0 1-1-15,-3 1 1 0,-1-1 1 0,2 2-1 16,-1-1 1-16,-1 0 0 0,1-3 1 16,0 1 0-16,-2-1 1 0,2-5 1 15,-2 2 1-15,3-3 0 0,-2-1 0 16,-1-1 1-16,-1-1 0 0,-1 0-1 15,-1-2 0-15,-2 1-1 0,-3-1 0 16,-2 0-1-16,-2 0-1 0,-2-1 0 0,0 2 0 16,-3-2 0-16,-2 2 0 0,-4 2-1 15,-2 0 1-15,0 1-2 0,-2 4 1 16,0 2-1-16,-2 2 0 0,2 3 0 16,4 0 0-16,1 1-1 0,1 4 1 15,3 1 0-15,2 3 0 0,3 2 0 16,2 2 0-16,2 1 0 0,3 1 0 15,3-3 1-15,4 1-1 0,4-4 0 16,4-3 0-16,4-4 1 16,4-2-2-16,7-3-6 0,7-3-13 0,1-6-15 0,4-3-10 15,-2-7-122-15,2-3-128 0,-6-6-304 16</inkml:trace>
  <inkml:trace contextRef="#ctx0" brushRef="#br0" timeOffset="103.0996">15116 8294 611 0,'-11'-11'147'0,"1"0"5"16,2 4-95-16,1-1-13 0,5 5-4 16,0-2-6-16,2 1-6 0,2 0-6 15,1 2-5-15,2 1-3 0,1-2-5 0,3 2-3 16,1 0-1-16,1-1-3 0,2 1 1 16,-1 0-2-16,3-1 0 0,0 2 0 15,-2 0-1-15,0 2 0 0,-4 0 0 16,1 5-2-16,-3 0 0 0,-2 0-1 15,-1 3 0-15,-2 1 0 0,1 3 0 0,-2 2 1 16,0 1 0-16,-1 1 0 16,2 2 1-16,-1 3 0 0,-1-3 1 0,1 0-1 15,-1 0 1-15,0 0 0 0,-1-3 0 16,0-3 0-16,-3-4 0 0,-1 1 0 16,0-2 0-16,0-2 0 0,-3-3 1 15,-2-2-1-15,-1 2 1 0,0-3-1 16,0-1 1-16,0-1-1 0,0-3 0 15,2 2 0-15,2-2 1 0,1 0 1 16,2 1 1-16,2-2 0 0,0 2 1 0,2 1 1 16,3 0-1-16,-1-1 0 0,4 1 0 15,2 0-2-15,2 1 0 0,-1-1 0 16,4 1 0-16,1-1-1 0,1 4 0 16,1-2-3-16,-1 2-4 0,1-1-9 15,1 2-12-15,-1-1-10 0,-2 1-12 16,2-1-15-16,-2-3-108 0,-5-2-115 15,1 2-265-15</inkml:trace>
  <inkml:trace contextRef="#ctx0" brushRef="#br0" timeOffset="104.0996">15370 8442 513 0,'-6'-5'124'0,"0"-1"3"16,1 1-75-16,0 0-18 0,3 0-5 0,1 3-3 15,-2-2-5-15,2 1-3 0,0-1-2 16,1 2 1-16,-2 2-3 0,2-2-2 16,2 2-2-16,-2 0-2 0,1 2-1 15,1 0-2-15,0-1-1 0,-1 0-1 0,0 1 0 16,2-1 0-16,-2 0 0 0,-1 0 0 16,1 1-1-16,0-1 1 0,0 0-1 15,-1-1 1-15,0 0 0 0,2 0 0 16,-1 0 0-16,-1-1 1 0,1 1 1 15,-1 1 1-15,3 3 3 0,-2-1 0 0,1 5-1 16,-1 0 2-16,2 6-1 0,-1 0 0 16,0-1-1-16,-1 3-1 0,0 1-1 15,1-1 0-15,2-2-1 0,-1-1 1 16,1-4-1-16,1 2-1 0,2-4 0 16,0-4 0-16,3-3-2 0,-1-2 1 15,2-6-1-15,4-1 0 0,-1-4 0 16,-1-3 0-16,1-1 0 0,-2-1 1 15,-2-2-1-15,-1 3 1 0,-1 0-1 16,-3 4 0-16,-2 4 0 0,1 2 0 16,-2 3-1-16,0 6 1 0,0 3-1 0,-1 4 1 15,1 2-1-15,-1 1 0 0,0 4 1 16,2 0-2-16,-1-2 1 0,0-1-1 16,2-2 1-16,1-2-1 0,-1-5 0 15,2-1 2-15,0-4 0 0,1-3 1 16,2-5 1-16,-1 0 1 0,1-5 1 15,1-2 0-15,-2-1 0 0,1 0-1 16,-2 2-1-16,1 3-1 0,-3 2-2 16,-1 5 0-16,0 5 0 0,0 5-1 0,-2 3 1 15,2 1-1-15,0 6-2 0,0 1-6 16,3 1-11-16,0 2-15 0,0-1-18 16,3 1 19-16,1 0-151 0,-1 3-134 15,1-1-319-15</inkml:trace>
  <inkml:trace contextRef="#ctx0" brushRef="#br0" timeOffset="105.0996">17621 10360 254 0,'-2'0'77'0,"2"0"4"0,-1 0-24 15,0 0-15-15,-3-1-4 0,3 1-6 16,0-1-8-16,-1 0-4 0,1 1-3 16,1-2-2-16,-1 1-2 0,0 0 0 15,0 0-1-15,1 1 0 0,-3-3 0 16,2 2 0-16,0-1 0 0,-3-2 1 16,3 2-1-16,0-1 1 0,-1-2-1 0,1 0-1 15,0 2 0-15,-2-1 1 0,5 3-1 16,-4-3 2-16,1 2 1 0,0-1 1 15,0 2 1-15,0-2 1 0,1 2 0 16,-2-1 1-16,1 2-1 0,1-1-1 16,0-1-1-16,0 2 1 0,-1-1-2 15,-3 1 0-15,4-1 1 0,0 0-1 16,-1 1 1-16,2 0-2 0,-1 0-1 16,0 0-1-16,4 0-2 0,-4 0-1 15,0 0-2-15,-3 1 0 0,6 1 0 0,-1 1 2 16,2 2 0-16,0 1 1 0,2 4 1 15,0 2-1-15,4-1-1 0,-3 2 0 16,0 2-2-16,2 0 0 0,1-1-1 16,0 1-1-16,-1 0 0 0,2 1-1 15,3 0-1-15,-1-2 0 0,1 1-1 16,-1-3 0-16,-2 2 0 0,2-1 0 16,-4 0 0-16,0-1-1 0,-3 0 0 15,-1-1-1-15,-1-1-2 0,-2 0-3 0,1-2-4 16,-3 0-8-16,0-2-6 0,0 1-6 15,-2-1-7-15,0 0-3 0,1-1-1 16,-1-1 0-16,0-2 1 0,0 1 0 16,-1-3 0-16,1 1 3 0,0-1-99 15,0-1-97-15,0 0-241 0</inkml:trace>
  <inkml:trace contextRef="#ctx0" brushRef="#br0" timeOffset="106.0996">17861 10333 588 0,'-7'4'143'0,"-2"1"6"0,-2 4-87 16,-2 3-15-16,-3 1-7 0,-1 3-6 0,-3 3-4 15,-3 3-7-15,0 2-5 0,0 3-4 16,0-1-5-16,-1 1-6 0,4 0-9 16,4-4-15-16,1-3-15 0,6-4-35 15,4-7-96-15,7 0-123 0,1-8-278 16</inkml:trace>
  <inkml:trace contextRef="#ctx0" brushRef="#br0" timeOffset="107.0996">14138 10297 291 0,'0'-2'85'0,"-1"2"5"0,0 0-28 16,1-1-15-16,-2 1-8 0,1-1-7 15,0 0-7-15,1 1-5 0,-5 1-2 16,5-2-2-16,0-2-1 0,0 2-1 15,-1 0-1-15,1 0 0 0,1-1 1 0,3 0 0 16,-6 0 1-16,2 0 0 0,-4-3 0 16,4 4 0-16,0 0 0 0,-2-1-2 15,2-1-1-15,0 3-1 0,0-2-1 16,5 4-1-16,-5-3 0 0,0 1 0 16,0 0 0-16,0 0 0 0,0 0 0 15,1 0-1-15,-1 0 1 0,0 0-1 16,0 0-1-16,2 0 0 0,-2-1 0 0,0 1-2 15,0 0 1-15,0 0-1 0,0 0 0 16,1 1 0-16,0 1 1 0,2 1 0 16,0-1 1-16,1 2 0 0,1 3 1 15,2 1 0-15,2 1 1 0,-1 1-1 16,2 1 0-16,1 1-1 0,0 1-1 16,1-1 0-16,-2 0-2 0,1-2 0 15,2 0-2-15,-2-2 0 0,0 0-1 16,-2-2 0-16,2-1 0 0,-1 0-1 15,-2 0 1-15,-1-2-2 0,-2 1-1 0,0 0-4 16,0-2-5-16,-4 2-5 0,1-1-5 16,-1 1-6-16,1 1-3 0,-2 0-4 15,-2-3-2-15,2 2-4 0,2 0-1 16,-2-2 3-16,1 1-100 0,-2-2-99 16,-1 0-241-16</inkml:trace>
  <inkml:trace contextRef="#ctx0" brushRef="#br0" timeOffset="108.0996">14368 10265 513 0,'0'-5'127'15,"-2"1"5"-15,1 1-76 0,-2 0-9 16,0 2-4-16,-1 2-3 0,-2 2-5 16,-2 2-3-16,1 2-3 0,-2 3-3 15,0 2-5-15,-1 1-3 0,-2 2-3 16,-1 0-4-16,2 1-3 0,-1 0-3 15,-3-2-2-15,2-1-1 0,-1 1-2 16,3 0-4-16,2 0-5 0,-1 0-8 0,2-2-10 16,5 0-8-16,2 2-15 0,-1-2-82 15,1-1-31-15,0 0-97 16,2 0-205-16</inkml:trace>
  <inkml:trace contextRef="#ctx0" brushRef="#br0" timeOffset="109.0996">14019 10784 492 0,'-2'0'126'0,"-1"-1"6"16,0 1-64-16,0 0-17 0,1 0-5 0,1-1-5 15,-2 1-5-15,3 0-7 0,0 0-4 16,1-1-5-16,1 1-3 0,1 0-3 16,-2 0-3-16,3 0-3 0,0-2-1 15,2 2 0-15,0 0-2 0,0-1-1 16,0 1-3-16,0 0-4 0,2 0-9 15,-2 0-9-15,0 0-9 0,1 3-11 16,-1-2-14-16,-1 1-107 0,0 1-114 0,0-1-263 16</inkml:trace>
  <inkml:trace contextRef="#ctx0" brushRef="#br0" timeOffset="110.0996">14229 10697 467 0,'2'-3'126'0,"-2"-2"6"16,0 1-35-16,0 0-47 0,-1 2-8 15,0-2-4-15,1 4-5 0,0 0-5 16,0 1-6-16,0 2-4 0,0 2-4 15,0 1-5-15,-2 2-3 0,-1 1-2 16,0 2-2-16,0 1 0 0,-1-1-1 0,-1 2-3 16,1-2-4-16,1 0-9 0,-1-2-6 15,0 0-8-15,3 0-15 0,-1-2-19 16,2-2-91-16,-3 0-103 0,3 1-242 16</inkml:trace>
  <inkml:trace contextRef="#ctx0" brushRef="#br0" timeOffset="111.0996">14406 10728 531 0,'0'-3'131'15,"-1"1"5"-15,0 2-77 0,0-1-15 16,-1 2-7-16,0 1-7 0,-2 3-7 15,1 1-6-15,-2 2-4 0,-3 0-3 16,2 2-3-16,-1 2-1 0,0 2 0 0,0-1-1 16,-1 2-1-16,-1-1-1 0,3 3-1 15,-2-1 0-15,0-2-3 0,-2-1-2 16,4 0-4-16,1-1-6 0,0 2-7 16,1-3-7-16,1-3-15 0,1 0-109 15,3-1-113-15,-2-4-273 0</inkml:trace>
  <inkml:trace contextRef="#ctx0" brushRef="#br0" timeOffset="112.0996">14390 10988 580 0,'-1'-4'135'0,"0"0"3"0,1 1-89 15,2-2-18-15,1-1-7 0,1 1-5 0,0-2-3 16,1 3-2-16,1 0-2 0,1-1-2 16,-1 1-1-16,0 2-3 0,0-1 0 15,1 2-2-15,-1 1-1 0,1 0 0 16,-3 1-1-16,1 2 1 0,-1 1-2 15,0 0 1-15,-2 3 0 0,-1 0 0 16,-1 2-1-16,0 0 0 0,-2 2 1 16,-3 0-1-16,-1 2 0 0,-3-2-1 15,-2 1 1-15,0 1-1 16,-1 1 0-16,-1-2 1 0,-1 2-1 0,2-2 0 16,0-1 0-16,2 0 0 0,2-4-1 0,2 1 1 15,3-2 0-15,0-1 0 0,2-3 0 16,0 0-1-16,2 1 1 0,0-1-1 15,0 0 1-15,2-1 0 0,1 0 0 16,-2 0 0-16,3-1 0 0,0-1 0 16,1 0 0-16,1 0 0 0,1-1 0 15,-1 0 0-15,3 1 0 0,0-2 0 0,-1 1 0 16,2 1-2-16,-1-1-6 0,1 1-8 16,0 0-9-16,0 1-17 0,0 0-112 15,-2 0-118-15,1 4-284 0</inkml:trace>
  <inkml:trace contextRef="#ctx0" brushRef="#br0" timeOffset="113.0996">17646 11008 451 0,'-1'0'114'0,"-3"2"7"0,1-4-55 0,-1 1-20 15,0-1-6-15,2 0-2 0,-2-2-3 16,3 0-3-16,-1-1-4 0,2-1-3 15,1-1-2-15,1 0-2 0,2-2-3 16,1-1-3-16,1 1-1 0,1-1-1 16,3 2-1-16,0-1-1 0,-2 1-1 15,2 2-1-15,2-1-2 0,1 4 0 16,0 2-2-16,-2 1-1 0,1 2-1 16,1 3 0-16,-1 1-1 0,-3 3-1 0,-1 0 1 15,-2 2-1-15,0 3 1 0,-2-1-1 16,-2 2 1-16,0 0-1 0,-4 1 0 15,-1-2 0-15,-2 2 1 0,-2-2-2 16,-2 1 1-16,-4-2 0 0,-1 2 0 16,-1-1-1-16,1 1 1 0,-2-1-1 15,1 0 0-15,2-2 1 0,3 0-1 16,1-3 0-16,3-3 0 0,0-2 0 16,3 0 0-16,2-3-1 0,2-1 1 15,2-1-1-15,-1 0 1 0,3-2 0 0,0 1-1 16,1-1 1-16,0 1 0 15,1-1 0-15,-1 1 1 0,0-1-1 0,2 2 0 16,2 1 1-16,0-1 0 0,1 1 0 16,0 1 1-16,1 2 0 0,1-1 0 15,-2 1 1-15,-2-1-1 0,1 2 0 16,0-2 0-16,-2 1-1 0,0-1 0 16,-3-1 0-16,0 0 0 0,0 2-1 15,-3-2 0-15,4 2-2 0,-5-2-4 0,1 0-8 16,-2-1-10-16,1 1-10 0,-1 0-10 15,-1 1-14-15,-3-2-113 16,1 1-118-16,0 4-280 0</inkml:trace>
  <inkml:trace contextRef="#ctx0" brushRef="#br0" timeOffset="114.0996">14884 10287 435 0,'1'-3'115'0,"-1"2"5"0,-2 0-49 15,-1 1-23-15,0 0-9 0,-1-1-6 16,-1 1-6-16,-2 1-5 0,-1 1-3 0,1 2-4 15,0 0-2-15,-3-1-4 0,1 6-1 16,0 0-3-16,-2 0 0 0,1 2-1 16,0 0-1-16,1 2-1 0,1-1 1 15,0 1 0-15,2 2-1 0,4-1 1 16,-1 2 1-16,3 2 1 0,2 0 0 16,4-1 2-16,2 2 0 0,2-2 1 15,4 0 1-15,0-3-1 0,5 0-1 16,0-5 0-16,1-3-1 0,1-1-1 15,2-3 0-15,3-4 0 0,-1-3 0 0,0-6 0 16,-2-1 0-16,2-4 2 0,-7-5 1 16,-2-1 1-16,-3-3 1 0,-2 0 1 15,-3-3 0-15,-2-2 0 0,-6 2-2 16,0 2-1-16,-4-1-3 0,-3 3-1 16,-5 2-2-16,-3 3-2 0,-5 7-9 15,-7 5-13-15,-3 3-14 0,-3 9-18 16,-2 4-118-16,-3 3-130 0,4 3-304 15</inkml:trace>
  <inkml:trace contextRef="#ctx0" brushRef="#br0" timeOffset="115.0996">15802 10355 174 0,'0'0'65'0,"1"-1"10"15,0 0-8-15,-1 0-3 0,1 0-4 0,-1-1-4 16,0 1-5-16,0-1-7 0,0 0-6 15,0 0-5-15,0 1-3 0,0-3-1 16,-1 2-3-16,0-1 0 0,0 0-2 16,-1-1-1-16,2 0-2 0,-2 2 0 15,-1-1 1-15,1 1-2 0,-1-1 0 16,0 3-1-16,-1-2-1 0,0 2-1 16,0 1-3-16,-1-1-3 0,-1 1-2 15,-1 2-2-15,1 1-1 0,0 2-2 16,0 1-1-16,1 2 0 0,0-1-1 0,2 4 0 15,-2-1 0-15,2 0-1 0,2 0 0 16,1 3 0-16,0-2-1 0,1 0 1 16,2 1-1-16,0-1 1 0,2-1-1 15,0 2 0-15,1 1 0 0,2-3 1 16,-1 0-1-16,3-1 0 0,1 0 0 16,0-3 0-16,0-2 0 0,1-3 0 15,-1-1 1-15,0-1-1 0,0-2 0 16,-1-2 1-16,-1-1-1 0,0-1 1 15,-1-1-1-15,-2-3 1 0,0 0-1 0,-2-2 1 16,-3-3 1-16,0 1 1 0,-3-2 3 16,-2-3 1-16,-1 2 2 0,-4-5-1 15,0 1 0-15,-2 1-1 0,0-1-1 16,-3 1-5-16,1 4-4 0,-1 2-6 16,1 5-8-16,-1 3-8 0,3 5-9 15,1 2-10-15,3 3-7 0,2 3-113 16,3 3-113-16,0 3-272 0</inkml:trace>
  <inkml:trace contextRef="#ctx0" brushRef="#br0" timeOffset="116.0996">10318 12593 523 0,'-3'-9'128'16,"-6"1"4"-16,-3 0-77 0,-4 3-11 15,-3 2-3-15,-5 2-3 0,-2 4-3 16,-6 4-1-16,-4 5-2 0,-1 7-1 15,-2 4-3-15,-4 4-1 0,-1 6 0 0,1 2-3 16,2 1 0-16,3 1-3 0,5-1-1 16,7 1-3-16,10-1-3 0,7-2-5 15,11-1-2-15,9-4-2 0,8 0-1 16,8-5-1-16,6-2 0 0,5-5-1 16,4-3 0-16,3-4-1 0,2-6-3 15,2 0-4-15,-1-5-7 0,-3-5-10 16,0-2-12-16,1-1-13 0,-6-1-8 0,-5-2-11 15,-5-3 38-15,-6 1-148 16,-6-1-115-16,-9 1-290 0</inkml:trace>
  <inkml:trace contextRef="#ctx0" brushRef="#br0" timeOffset="117.0996">9919 12889 584 0,'-18'-3'149'0,"5"2"7"0,2-1-62 16,3 0-47-16,6 1-13 0,4 0-6 0,6 1-6 16,4 0-9-16,5-1-5 15,4 1-4-15,4-3-1 0,6 1-3 0,2-2-7 16,3 0-11-16,5 1-11 0,1-1-14 16,3 0-121-16,1 1-126 0,1-1-300 15</inkml:trace>
  <inkml:trace contextRef="#ctx0" brushRef="#br0" timeOffset="118.0996">10517 13015 611 0,'-3'-14'151'0,"-1"0"7"0,3-5-81 16,1 2-27-16,3 1-8 0,1 3-5 16,3 2-7-16,2 1-6 0,1 3-7 0,1 4-4 15,0 2-3-15,1 5-4 0,3 3-2 16,-1 3-1-16,2 6-1 0,3 3-1 16,-1 6 1-16,-1 0-1 0,2 2 0 15,-5 2-1-15,0-1-3 0,-4-1-9 16,-6-4-9-16,-1-2-15 15,-3 0-9-15,-4-3-16 0,-2-2-116 0,-1-3-123 16,-4-4-284-16</inkml:trace>
  <inkml:trace contextRef="#ctx0" brushRef="#br0" timeOffset="119.0996">10536 12969 558 0,'-11'-22'148'0,"-3"4"8"16,4 9-74-16,3 8-18 0,0 6-15 15,3 4-12-15,1 7-9 0,3 3-11 16,4 7-9-16,0 3-13 0,-1 3-18 16,1 0-14-16,3 2-120 0,1-1-8 0,2 2-108 15,3-2-213-15</inkml:trace>
  <inkml:trace contextRef="#ctx0" brushRef="#br0" timeOffset="120.0996">11027 12892 611 0,'-5'-5'145'0,"1"1"4"16,1 1-95-16,0 2-16 0,2 1-7 15,0 1-5-15,1 2-6 0,0-1-5 16,0 3-5-16,1 1-4 0,-1 0-1 0,1 1-2 16,2 1 0-16,-2-2-2 15,-1 0 0-15,1-1 0 0,0-3 0 0,-1 1 1 16,0-2 0-16,-1 0 2 0,0-1 4 16,-2 0 2-16,1-1 4 0,-2-1 3 15,0 0 2-15,0 0 3 0,-1 1 0 16,1-2-1-16,0 2-2 0,1 0-2 15,1 1-4-15,1 0-2 0,0 0-4 16,1 0-3-16,0 1-2 0,0 0 0 16,1 2-2-16,0-2 0 0,1 0 0 0,0 2 0 15,1-2 1-15,-2 0-1 16,1 0 0-16,1-1 0 0,-2 0 0 0,1-1 1 16,0-1-1-16,-1-2 1 0,0 0-1 15,-1-1 1-15,0-2-1 0,-1 1 1 16,1 0-1-16,-1 0 1 0,-2 2-1 15,2 0 0-15,-2 3 1 0,3 4-1 16,-2 3 0-16,1 5 1 0,1 5-1 0,-1 2 0 16,1 5 0-16,0 3 0 0,0 1 1 15,1 0-1-15,-2 0 0 0,1 0 0 16,0-3-2-16,0 0-11 0,2-4-14 16,2-2-21-16,1-4-12 0,3-3 101 15,3-6-233-15,3-2-146 0,2-2-367 16</inkml:trace>
  <inkml:trace contextRef="#ctx0" brushRef="#br0" timeOffset="121.0996">11223 12947 687 0,'-8'-6'163'16,"0"3"1"-16,2 4-113 0,0 5-13 0,4 6-7 16,1 5-10-16,6 7-9 0,2 3-2 15,1 1 0-15,3 1 0 0,2 1 1 16,-1-5-1-16,-1 0 0 0,3-1 0 16,-2 1-1-16,5-1-2 0,-1-3-2 15,0-1-2-15,1-3-1 0,1-2-1 16,-5-6 1-16,-2-1 0 0,-6-6 2 15,-8 2 0-15,-6-4 1 0,-6-3 0 0,-5 1 0 16,-3-3-1-16,-5-1-6 16,-3-3-5-16,-3 1-8 0,1-2-8 15,1 0-7-15,3 0-6 0,4 2-9 0,4-1-6 16,9 3-12-16,8 1-108 0,3 0-113 16,5 2-284-16</inkml:trace>
  <inkml:trace contextRef="#ctx0" brushRef="#br0" timeOffset="122.0996">11546 13028 761 0,'-13'2'181'0,"-1"4"3"0,1 0-117 16,0 2-18-16,6 3-11 0,1 2-11 15,1-1-7-15,5 3-4 0,-1-3-3 16,5 1-4-16,-1-3-2 0,6 1-2 0,3-4-2 16,3-3-1-16,3-3-1 15,2-2 0-15,-1-5 0 0,1-1-1 0,-4-4-2 16,-5-2-4-16,-7-6-4 0,-2 4-8 16,-6-2-9-16,-3-1-16 15,-7-3-16-15,-3 1-16 0,-4-2-117 16,-1 6-132-16,-6-6-304 0</inkml:trace>
  <inkml:trace contextRef="#ctx0" brushRef="#br0" timeOffset="123.0996">11790 12990 612 0,'1'-5'149'0,"2"3"5"16,0 2-86-16,5 5-24 16,1 1-5-16,5 5-3 0,5 1-3 0,2 7-4 15,4 1-2-15,2 2-1 0,0 3-3 16,-2-1-2-16,1 1-2 0,-4 1-2 15,-1-2-2-15,-4-1-2 0,-3-2-2 16,-6-4-1-16,-4 2-1 0,-7-3 0 16,-3-3-1-16,-7-3 0 0,-4-3 0 0,-4-2 0 15,-9-1 1-15,-3-5-1 16,-2-4 0-16,-1-5-1 0,3-7-1 16,1-4 0-16,3-5-3 0,9-4-1 0,7-3-4 15,9-5-7-15,4-2-5 0,6 1-8 16,7 1-8-16,4 2-11 0,5 1-7 15,4 8-6-15,2 4-4 0,2 7-2 16,2 5 1-16,1 3-1 0,0 1 4 16,-2 5 4-16,-3-3 7 0,3 0 10 0,-3 1 8 15,0 1 14-15,-5-1 17 0,-2 2 15 16,-4-1 12-16,-2 2 10 0,-8 1 15 16,-3-2 7-16,-3 0 4 0,-3 2-3 15,-2-1-3-15,-3 1-4 0,-1 0-8 16,-5 1-12-16,-2 2-9 0,3-2-8 15,0 1-7-15,1 1-4 0,2 1-4 16,3-1-2-16,12 2-2 0,0 2-1 16,3 1-3-16,-1 2 0 0,2 1 0 15,1 1-2-15,0 3 1 0,-3-2 0 16,-1 3 1-16,-1 0 1 0,-1 2 2 0,0-1 1 16,-3 1 2-16,0 1 1 0,-4-3 2 15,0-1 1-15,0-3 0 0,-1-1 0 16,1-5 0-16,0-1-3 0,1-5-1 15,2 0-3-15,1-4-5 0,7-2-8 16,2-3-11-16,3-4-14 0,3-3-13 16,4-3-14-16,-2-3-10 0,5-3 41 0,-7-3-154 15,-1 2-121-15,-4-4-298 0</inkml:trace>
  <inkml:trace contextRef="#ctx0" brushRef="#br0" timeOffset="124.0996">12411 12631 630 0,'-6'-2'157'0,"0"2"4"15,0 2-85-15,1 3-26 0,2 3-10 16,4 3-8-16,4 5-7 0,0 0-6 16,3 3-5-16,3 2-3 0,0-1-2 15,5 0-3-15,1 1-2 0,4 1 1 0,4-1-1 16,2-3 0-16,0 2 0 0,4 1-1 16,4 1-1-16,2-4-1 0,-5 1 1 15,-4 0-1-15,-5-2 1 0,-3-2 1 16,-5-1 0-16,-10-5 1 0,-4 2 1 15,-6-3 0-15,-4-2 1 0,-9-9-2 16,-2 6 0-16,-4-3-1 0,-1 1-1 16,-2-2-4-16,4 1-7 0,3-3-12 15,9 11-12-15,2-6-19 0,4 3 14 0,1 0-148 16,5 4-134-16,1 3-319 0</inkml:trace>
  <inkml:trace contextRef="#ctx0" brushRef="#br0" timeOffset="125.0996">13510 12917 575 0,'-16'-17'147'0,"5"2"5"16,1 4-61-16,5 4-54 0,4 5-7 0,4 6-6 15,4 5-6-15,5 7-6 0,3 6-2 16,3 5 6-16,0 7 5 0,3 1 3 15,1 7 3-15,1-3 3 0,-1 3 3 16,-1-2-2-16,0-1-5 0,-4 1-2 16,-2-5-2-16,-4-3 0 0,-6-3-1 15,-5-4-2-15,-5-5-2 0,-6-6-1 0,-2-5-1 16,-5-6-1-16,1-5-2 0,-1-4-3 16,1-6-1-16,0-7-1 0,1-4-2 15,1-9-1-15,3-6-3 0,3-5-1 16,4-6-2-16,4-3-1 0,3-2-2 15,7 0-3-15,4 7-4 0,2 8-6 16,2 6-4-16,4 10-10 0,2 8-11 16,2 9-14-16,3 6-13 0,0 5-12 15,3 2-64-15,-2 3-48 0,2 1-108 0,2 4-221 16</inkml:trace>
  <inkml:trace contextRef="#ctx0" brushRef="#br0" timeOffset="126.0996">14131 12983 580 0,'-2'-4'151'0,"0"-3"5"0,1 1-52 0,-2 1-60 15,1 0-11-15,2 1-5 16,0 2-5-16,0-1-7 0,1 1-3 16,0 2-2-16,-1 1-2 0,4 0-3 0,-3 2-2 15,2 1-2-15,-1-2-1 0,3 2 1 16,2-3-1-16,2-1-1 0,1-1 1 15,0-2-1-15,1 0 1 0,0-4-1 16,-3 0 0-16,-2 1 1 0,0 0 1 16,-3-2 2-16,-2 2 4 0,-3 0 2 15,-2 3 0-15,-5 1 1 0,-2 5 0 0,-2 2-1 16,-1 3-3-16,1 3-3 0,0 8-2 16,1-1 0-16,5 2-1 0,1-1-1 15,2 2 1-15,3-1 0 0,1-2 0 16,1-3-1-16,3-4 0 0,0-1 1 15,2-3-1-15,5-3 0 0,1-6 0 16,2-3 0-16,0-3 1 0,3-3 0 16,1-3 0-16,0-5 2 0,-2-2 1 15,-3-2 1-15,0-2 1 0,-1 3 0 0,-6 1 2 16,0 4 2-16,-1 5-1 16,-3 5 1-16,0 5 0 0,0 7 0 0,1 4 0 15,1 3-2-15,-1 0-2 0,4 7-2 16,4 2-1-16,4-1-1 0,5 2-2 15,3-1-6-15,3-1-10 0,3 3-16 16,0-5-22-16,-2 0-18 0,-5-5-126 16,-3 1-145-16,-3 0-325 0</inkml:trace>
  <inkml:trace contextRef="#ctx0" brushRef="#br0" timeOffset="127.0996">13813 12911 643 0,'-2'-3'159'0,"-2"2"5"15,1 3-93-15,0 6-20 0,2 3-12 0,0 2-9 16,2 6-11-16,1 2-6 0,0 2-5 16,4 0-14-16,1 2-17 0,3-1-18 15,1 2-131-15,0-4-137 0,1 2-336 0</inkml:trace>
  <inkml:trace contextRef="#ctx0" brushRef="#br0" timeOffset="128.0996">15308 12726 592 0,'-3'-5'139'16,"2"2"5"-16,1 7-87 0,1 6-16 15,3 5-10-15,1 5-7 0,2 7-3 16,3 5-3-16,4 5-2 0,2 1-5 16,1 2-4-16,1 0-3 0,3-4-7 0,-2-1-12 15,0-4-9-15,-3-2-12 0,0-6 16 16,-4-6-138-16,0-4-121 0,-4 0-290 15</inkml:trace>
  <inkml:trace contextRef="#ctx0" brushRef="#br0" timeOffset="129.0996">15176 12807 608 0,'4'-25'141'16,"4"2"5"-16,3 1-94 0,5 2-18 15,3 2-5-15,3 2-5 0,4 5-3 16,7 3-3-16,3 5-4 0,3 0-3 16,1 5 0-16,1 1-1 0,0 6 1 15,-1 1 0-15,-7-1 0 0,-5 6 0 16,-4 2 0-16,-5 3 0 0,-6-1-2 16,-5 4-1-16,-7-1-2 0,-4 0 0 15,-5 0-2-15,-4-3 0 0,-6 3-1 16,-1-2-1-16,-5 0-1 0,-2-5 2 0,0 1 1 15,0-2 1-15,3-3 1 0,2-4 0 16,4-2 2-16,5-2-2 0,9 0-1 16,4 0-1-16,6-1-2 0,0-3-4 15,9 5-5-15,3 0-5 0,3 4-5 16,3-2-4-16,3 0-5 0,3-1-5 16,5 4-5-16,0-3-1 0,2-3 1 0,1-1-1 15,3 0 2-15,-1-1-2 0,2-1 2 16,-1-1 3-16,0-4 5 0,-4-3 3 15,-4-1 5-15,-3-4 5 0,-6-2 9 16,-5-4 10-16,-4-1 9 0,-4-2 8 16,-5 1 6-16,-3 1 6 0,-5 2 6 15,-5 1 5-15,-2 4 1 0,-6 2 0 16,-4 6-1-16,-2 2-2 0,-2 4-3 0,-2 3-3 16,1 3-4-16,3 4-7 0,3 3-4 15,4 1-5-15,4 5-3 0,7 1-4 16,5 1-3-16,7 2-4 15,4-2 0-15,4-1-1 0,4-2 0 0,4-6-1 16,2-4-1-16,0-6 1 0,3-5 0 16,0-4 0-16,-1-4 0 0,1-2 0 15,-4-4-1-15,-5-3-1 0,-4-1 0 16,-6-2-2-16,-7 1-5 0,-7-1-9 16,-7-2-9-16,-5 2-11 0,-7 4-15 0,-3 5-7 15,0 3-7-15,-1 6-4 16,2 4 2-16,2 6 41 0,5 3-132 0,4 1-97 15,5-1-270-15</inkml:trace>
  <inkml:trace contextRef="#ctx0" brushRef="#br0" timeOffset="130.0996">16685 12805 506 0,'17'-12'151'16,"-7"2"13"-16,-5-1-6 0,-4 5-82 15,-5 1-10-15,-5 4-5 0,-4 2-8 16,-5 4-11-16,-3 4-11 0,-1 1-7 16,1 3-3-16,0 3-4 0,2-1-3 15,5 3-2-15,4 2-1 0,4 0-1 16,6 4-3-16,6-2-3 0,5 0-1 16,6-3-2-16,5 0 1 0,8-5-1 0,4-1-1 15,7-6-2-15,5-2-7 0,4-6-13 16,2-3-21-16,2-3-25 15,-4-2-49-15,-6-2-88 0,-2-1-136 0,-7 2-286 16</inkml:trace>
  <inkml:trace contextRef="#ctx0" brushRef="#br0" timeOffset="131.0996">10101 13523 390 0,'-35'4'114'0,"1"-2"5"16,2 2-28-16,2 0-33 0,0-2-16 15,2 3-10-15,-3-4-6 0,3 2-4 16,-1-5-3-16,6 2-1 0,-1-1 0 0,4 0 1 15,2 0-1-15,6 0 1 0,1-1-1 16,4 4-1-16,2-5-2 0,5 2-3 16,7 3-2-16,3-3-4 0,2 1-1 15,8 0-3-15,6 0-1 0,5 1 1 16,6-1 0-16,1-2-1 0,6 2 2 16,8-1-1-16,2-1 0 0,3 4 1 15,4-2-1-15,4 0 0 0,6 1 1 16,4-2 1-16,3 1 2 0,8-2 1 15,5-3 1-15,4-2 1 0,5-3-1 16,6 2-1-16,4-1-1 0,4-2-1 0,0 0-1 16,3 1-1-16,4-1 1 0,3 2 0 15,-4-1 1-15,5-1-1 0,6 2 1 16,0 2-1-16,0-2 0 0,0 3 0 16,4 1-1-16,-1 0-1 0,5 2 0 0,-8 0-1 15,2 1 0-15,1 2 0 0,-4 0-1 16,-2 2 0-16,3 2 0 0,-3 0 1 15,-2-2-1-15,-2 2 0 0,3-2 0 16,2 2 0-16,-4-4 0 0,-2 0 1 16,2 1-1-16,-1 0 0 0,-4-1 0 15,-5-2 0-15,-1 1 0 0,-1 2 0 16,-4 0 0-16,-9 0 0 0,-2-1 0 16,-3 4 0-16,-2 1 1 0,-4-2-1 0,-6 1 0 15,-3 0 0-15,-2 1 0 0,-3 0 0 16,-1-2 0-16,-5 1 1 0,0 1-1 15,-2-1 1-15,-3-2 0 0,-3 2-1 16,-2-3 1-16,-3 0 0 0,-5 0-1 16,-5-1 1-16,-4 2-1 0,-3-1 0 15,-3 0 1-15,-3 0-1 0,-6 2 0 16,-4-3 0-16,-3 1 0 0,-6 1-1 16,-2 0-1-16,-7 0-4 0,-2 0-6 0,-3 0-7 15,-3-2-11-15,-2 0-11 0,1-2-19 16,-6-2-114-16,1-3-123 0,-1-2-294 15</inkml:trace>
  <inkml:trace contextRef="#ctx0" brushRef="#br0" timeOffset="132.0996">17155 12865 571 0,'-1'-1'171'0,"0"-1"7"15,-2 0-7-15,2 2-113 0,0-1-14 16,1 1-12-16,1 1-14 0,0 3-20 15,2-1-20-15,0 0-20 0,1 1-17 16,0 2-121-16,-2 3-133 0,3-1-311 16</inkml:trace>
  <inkml:trace contextRef="#ctx0" brushRef="#br0" timeOffset="133.0996">17278 13107 736 0,'2'5'186'0,"-3"-4"7"0,0-1-120 15,-1 0-14-15,4 1-14 0,-2-2-24 16,0 1-46-16,-2-3-134 0,-1 3-33 16,-3 4-136-16,-7-5-280 0</inkml:trace>
  <inkml:trace contextRef="#ctx0" brushRef="#br0" timeOffset="134.0996">19144 12263 279 0,'-5'2'103'0,"-1"-2"7"0,0 1 4 15,0-1-38-15,0 2-12 0,-1-4-10 16,-1 2-9-16,1 0-7 0,-2 0-2 16,-1-1-4-16,1 0 0 0,-1 0-2 0,3-1-1 15,-1 0-2-15,2 0-1 0,1-1-1 16,3 2-2-16,-1-2-2 0,2 2-3 16,1 1-3-16,0 0-4 0,1 1-3 15,2 1-2-15,2-1-3 0,1 1 0 16,4 1-1-16,1 0 0 0,2 1 1 15,3 0 0-15,-1 0-1 0,2-2 0 16,1-1 0-16,2 0 0 0,1 1 0 16,1-4 0-16,1 1 0 0,1-1-1 15,1-1 1-15,-1 2-1 0,0-3 0 16,-2 2-1-16,-4 1 1 0,-1-1-1 16,-4 2 0-16,-5 0 1 0,-2 0-1 0,-2 2 1 15,-3 0 0-15,-3 1 0 0,-3-1 0 16,0 1 0-16,-1-1-1 0,-2 2 1 15,0-1-1-15,-2 1 1 0,-1 2-1 16,0 3 0-16,-2-1 0 0,-2 3 0 16,-2 2 0-16,-2 4 0 0,0 0 0 15,-2 2 0-15,0 1 0 0,0 1 0 0,2 2 0 16,0-1 1-16,3-2-1 0,2-1 0 16,1-1 0-16,2-3 0 0,2 0 0 15,0-3 0-15,4-3-1 0,1 0 1 16,3-2 0-16,1-3 0 0,3 0 0 15,0-2 0-15,2-1 0 0,1-1 0 16,2-3 0-16,0 2 0 0,3-1 0 16,0-2 0-16,3 0 0 0,2 1 0 0,0-1 1 15,3-1-1-15,1 0 1 0,-2 0 0 16,2 2 0-16,-1-1 0 0,-1 0-1 16,-1 2 1-16,-3 2 0 15,-1 0-1-15,-1 0-1 0,-4-1-3 0,0 2-10 16,-2 0-13-16,-4 3-14 0,0-2-13 15,-2 3 5-15,-3 1-132 0,2 2-126 16,-2-1-287-16</inkml:trace>
  <inkml:trace contextRef="#ctx0" brushRef="#br0" timeOffset="135.0996">18751 12287 486 0,'-1'-28'126'0,"1"0"6"15,0 5-56-15,0 4-20 0,1 3-8 16,-1 6-7-16,-1 6-5 0,0 6-5 16,-2 5-4-16,0 6-5 0,0 4-6 15,2 6-4-15,-2 8-3 0,3 3-1 0,0 3-2 16,3 4-2-16,-3 3-2 16,1 1-1-16,-3-1-2 0,0-3-3 0,-1 0-8 15,-1-3-12-15,0-8-10 16,6 0-13-16,1-7-116 0,3-5-120 0,3-2-287 15</inkml:trace>
  <inkml:trace contextRef="#ctx0" brushRef="#br0" timeOffset="136.0996">19681 12461 183 0,'-3'-8'70'0,"2"-3"12"0,0-3-4 16,-2 2-1-16,1-4-3 0,1 0-7 16,0-4-7-16,-2 3-8 0,-1-4-8 15,2-1-9-15,1-1-5 0,-2-1-3 16,1-1-1-16,1 3 1 0,-1 0 2 16,2 5 3-16,-2 2 4 0,0 3 1 0,-1 3 2 15,2 6-3-15,-2 1-4 0,1 7-3 16,-2 1-5-16,2 8-4 0,2 3-5 15,-3 5-4-15,2 1-1 0,2 6-2 16,1 0-2-16,-1 2-1 16,3 2 0-16,-1 0-1 0,3 1 0 0,0 2 0 15,-1-5 0-15,0-1-1 0,0-3-1 16,-2-3 0-16,-1-2 0 0,0-5-1 16,-2-2-3-16,2-1-6 0,-2-5-14 0,1-1-15 15,-1-5-17-15,1-1-13 0,2-4-67 16,-2-1-55-16,1-3-109 0,4 1-222 15</inkml:trace>
  <inkml:trace contextRef="#ctx0" brushRef="#br0" timeOffset="137.0996">20633 12295 469 0,'-8'-9'120'15,"2"-2"5"-15,-1-1-59 0,1 1-19 16,-2-3-8-16,2 1-3 0,1-1-2 16,2 1-4-16,-1 1-4 0,3 1-3 15,2-1-4-15,3 1-4 0,2 0-3 16,1 2-3-16,4 0-3 0,1 2-1 15,2 2-2-15,1 0 0 0,0 4-2 0,3 1 1 16,-2 1-2-16,-1 4 1 0,1 2 0 16,-1 1-1-16,-1 3 1 0,-3 1 1 15,-2 2 0-15,-3 1 1 0,-3 4 0 16,-4-1 2-16,-5 3 1 0,-3 0 1 16,-3 2 1-16,-2 1 1 0,-3 3 0 15,-1 0 1-15,-1 1 1 0,-1-1 1 16,-1 0 0-16,0-1 0 0,1-3 0 0,2-3 0 15,1-2-1-15,3-3-1 0,5-3-2 16,4-2-2-16,2-3-1 0,6 1-1 16,3-2-2-16,5-1 0 0,2 0-1 15,4-2 0-15,1 0 1 0,4-1 0 16,1-3 0-16,4 0 1 0,0-2 0 16,1 1-1-16,0-3 0 0,0 1 0 15,0-1 0-15,-3 3-1 0,-3-2-1 16,-4 1 1-16,-2 0-1 0,-1 2 0 0,-5 1-5 15,-5 4-8-15,-3-1-14 0,-2 2-15 16,-2 0-12-16,-3 2 134 0,-3 1-266 16,0 0-145-16,-3 5-390 0</inkml:trace>
  <inkml:trace contextRef="#ctx0" brushRef="#br0" timeOffset="138.0996">20086 12224 636 0,'-5'-4'155'16,"2"-1"6"-16,-2 0-98 0,4 3-12 15,2 0-5-15,-5-3-5 0,9 3-6 16,0 2-7-16,2 0-4 0,1 0-5 0,0 1-4 16,2 0-3-16,5 4-3 0,-3-2-2 15,0-1-2-15,0 1-1 0,2-1-1 16,-1 2 0-16,1 1-1 0,-2 1 0 16,-1 1-1-16,-2 2 0 0,-3 1 0 15,-2-1 0-15,-2 2 0 0,-2-1-1 16,-2 1 1-16,-1 1 0 0,-2-1 0 15,-1 1-1-15,-1 0 1 0,-1-1-1 16,0 2 1-16,-2-3-1 0,1 1 1 0,-2 1-1 16,0 2 1-16,-1-1-1 0,1 3 0 15,-2 0-6-15,-1 0-11 0,1 1-21 16,-2 0-20-16,1 2-80 0,1-2-53 16,-2 0-125-16,2 3-252 0</inkml:trace>
  <inkml:trace contextRef="#ctx0" brushRef="#br0" timeOffset="139.0996">17919 12570 46 0,'3'3'10'0,"-3"-2"-10"0,-1-2-11 15,1 1-33-15</inkml:trace>
  <inkml:trace contextRef="#ctx0" brushRef="#br0" timeOffset="140.0996">17971 12438 472 0,'4'-7'121'16,"-6"-3"6"-16,-1-1-56 0,-5-2-22 0,3 4-10 15,-3 1-5-15,-3 1-2 0,-1 2-3 16,-4 3-1-16,0 3-1 0,0 6-2 15,-4 3-1-15,1 1-1 0,-4 4-2 16,4 4-2-16,-1 3-2 0,1 3-2 16,3 3-3-16,1-1-1 0,4 0-3 0,6 0-2 15,0-4-1-15,8-2-2 16,0-8-1-16,7 0-1 0,4-5 0 0,2 0 0 16,3-7-1-16,1-1 1 15,-1-5-1-15,3-1 1 0,-1-5-1 0,0-4 1 16,-4-5 0-16,0 1-1 0,-2-3 1 15,-1-1-1-15,-5-2 0 0,-4-1 1 16,-1-1-1-16,-2 4 0 16,-4 1 1-16,-1 4-1 15,-1 2 1-15,-1 4-1 0,0 5 2 0,-3 6-1 0,2 6 2 0,1 6-1 16,-1 4 1-16,1 6-1 16,2 3 1-16,0 3-2 0,4 1 1 15,2 0-2-15,1 1-2 0,2-4-6 0,1-1-9 16,2-2-11-16,-1-3-14 0,3-2-11 15,1-3 30-15,0-3-153 0,-3-4-124 16,0-2-300-16</inkml:trace>
  <inkml:trace contextRef="#ctx0" brushRef="#br0" timeOffset="141.0996">17949 12099 513 0,'-22'-9'128'0,"-5"4"3"0,-3 5-68 16,1 4-20-16,-7 4-11 0,1 8-6 16,-2 3-4-16,-1 6-4 15,0 4-2-15,0 4-1 0,2 6 0 0,4 6-1 16,5 3 1-16,7 6-2 15,8 1 0-15,6 2-3 0,8 1-2 0,9-2-2 16,8-5-1-16,4-6-1 0,5-7 0 16,6-6-1-16,7-7 1 0,3-7-1 15,5-9 0-15,7-5 0 0,4-9-1 0,0-3-1 16,-1-11 0-16,0-5-1 0,-3-8 0 16,-4-5 1-16,-7-3-1 0,-6-6 0 15,-7-6 1-15,-9-2-1 0,-8-2 1 16,-8-5-1-16,-9 1 1 0,-12-1-1 15,-8 4-1-15,-9 4-2 0,-9 6-4 16,-10 9-5-16,-7 12-10 0,-7 11-7 16,-6 11-9-16,-5 15 16 0,-2 12-138 15,-5 11-116-15,-2 6-291 0</inkml:trace>
  <inkml:trace contextRef="#ctx0" brushRef="#br0" timeOffset="142.0996">17823 13359 558 0,'-2'-13'136'0,"2"-1"8"0,0 2-80 16,0 2-14-16,0 3-6 16,2 3-3-16,-2 6-2 0,1 5-6 0,0 4-4 15,0 6-5-15,-1 4-6 0,2 6-3 16,0 2-2-16,-1 4-5 15,0 0-2-15,1 0-3 0,-2 1-1 0,0-2 0 16,0-2-3-16,-3-3-6 0,1-3-11 16,1-4-15-16,-2-3-12 0,1-4-13 15,-1-3-118-15,-1-5-126 0,2-4-286 16</inkml:trace>
  <inkml:trace contextRef="#ctx0" brushRef="#br0" timeOffset="143.0996">17763 13277 573 0,'1'-14'136'16,"0"1"6"-16,4 0-84 0,4 0-18 15,3 2-5-15,1 4-3 0,4 1-4 16,3 2-3-16,2 2-4 0,1 0-5 16,3 2-3-16,0 3-2 0,-1 1-1 15,-1-1-3-15,-5 2-1 0,-1 1-1 16,-5 0-1-16,-6 3-1 0,-4 1 0 16,-4 0-1-16,-4-1-1 0,-5 4 1 0,-4-2 0 15,-3 1-1-15,-2 0 0 0,-2 3 0 16,-1-2 0-16,1 2-1 15,3-2 0-15,4 1 1 0,4-2-1 0,7-3 0 16,4-3 0-16,5-1-1 0,4-2-3 16,3 1-2-16,4 1-3 0,1-1-1 15,0-1-1-15,2 1-1 0,-2-1 0 16,0-1 2-16,-1-1 4 0,-3 0 1 16,-2 1 2-16,-2 0 1 0,-4 2 0 0,-5 1 2 15,-1 2-1-15,-6 3 1 16,-4 2 0-16,-4 2-1 0,-3 1 2 0,-8 0-1 15,-1 0 0-15,-2 0 0 0,-1-1 0 16,-2-2 1-16,2 1-3 0,1-6-5 16,3-1-7-16,3-2-8 0,2-2-7 15,8-4-11-15,4-5-64 0,4-4-50 16,3-2-96-16,3-4-214 0</inkml:trace>
  <inkml:trace contextRef="#ctx0" brushRef="#br0" timeOffset="144.0996">17862 13022 557 0,'-31'-6'132'0,"-3"10"4"0,-5 2-87 16,0 9-11-16,-3 7-5 0,-2 5-5 15,0 10-2-15,1 6-3 0,2 3-3 16,5 4-1-16,6 5-2 0,7 6-2 0,8 3-2 15,9 1-2-15,7 0-3 0,10-1-1 16,8-1-3-16,9-4-2 0,5-8-1 16,7-4 1-16,9-8-2 0,4-9 1 15,6-7 0-15,5-8 0 0,4-9 0 16,2-9 0-16,0-9-1 0,0-6 0 16,-1-8 0-16,-2-8-1 0,-9-6 1 15,-6-4 0-15,-4-3 0 0,-7-4 0 0,-8-3 1 16,-9-2 0-16,-16-2 0 0,-9 0 1 15,-13-4-1-15,-12 1 1 0,-12 1-1 16,-10 9 0-16,-12 3-3 0,-10 8-7 16,-5 10-11-16,-6 14-10 0,-6 15-10 15,-1 12 21-15,-5 7-146 0,-1 14-122 16,7 7-295-16</inkml:trace>
  <inkml:trace contextRef="#ctx0" brushRef="#br0" timeOffset="145.0996">18926 13704 244 0,'-1'2'64'0,"1"-1"0"0,0 0-29 16,-1 0-14-16,1-1-9 0,0 2-6 16,1-1-3-16,-1-1 0 0,1-1 1 15,-1 1 1-15,3-2 1 0,-3 0 2 16,1-1 3-16,-1-1 5 0,0-1 3 16,0-1 5-16,-1-2 5 0,0-2 3 15,-1-1 2-15,1-1 2 0,1 0-3 16,-1-3-3-16,0-1-3 0,-2-2-3 15,2-2-4-15,-2-2-1 0,2-4-1 16,-2-2 0-16,-1 3 1 0,1-1 2 0,1 6 2 16,-3 1 2-16,1 4 1 0,1 5 1 15,-1 4-2-15,0 4-1 0,1 3-4 16,-2 2-2-16,2 9-3 0,2 5-2 16,0 3-1-16,1 7-1 0,0 4 0 15,0 2 1-15,0 1-2 0,0-2-2 16,1-1-1-16,-1-3-2 0,-1-3 0 15,1-3-2-15,0 0-1 0,-1-3-1 16,-1-2 1-16,1-1-1 0,-1-3-1 16,1-2-4-16,-1-2-10 0,0-5-10 15,2 1-11-15,0-4-11 0,2-2-14 0,1-1-113 16,-2-2-118-16,1-3-272 16</inkml:trace>
  <inkml:trace contextRef="#ctx0" brushRef="#br0" timeOffset="146.0996">19223 13594 378 0,'-6'-2'108'0,"1"-2"6"15,0 0-36-15,0 1-16 0,1 0-11 16,-1-2-7-16,0 2-3 0,2-1-2 16,-1 0 0-16,2 1-1 0,-1-1 0 15,1 0-1-15,2 2-2 0,2-2-3 16,1 1-3-16,2-2-3 0,1-2-4 0,2 3-2 16,3-4-3-16,3 1-2 0,0 2-3 15,2 1-1-15,1 4-2 0,3 2-3 16,0-4-1-16,-1 4-2 15,0 0-1-15,0 2 0 0,1-3-1 0,-1 0 0 16,0 2 0-16,-2 0 0 0,0 1-1 16,-2 1 0-16,-3-2 1 0,-2 4-1 15,-4-2 0-15,-2-1 1 0,-4 1-1 16,-4 3 1-16,-2-1-1 0,-4 4 1 0,-2-2-1 16,-3 3 1-16,-2 0-1 15,-1 2-1-15,-2 2 1 0,-2-1-1 0,0 0 1 16,1 0-1-16,-3 0 0 0,3-1 1 15,0 0-1-15,4-2 1 0,2-2 0 16,4 0 0-16,4-2 0 0,3-3-1 16,3 0 1-16,1-3 0 0,3 0-1 15,4 0 1-15,0-3 0 0,4 2 0 0,1 0 0 16,2-1 0-16,2-1 0 16,1 1-1-16,0-1-2 0,3 1-4 15,-1-1-6-15,2 1-11 0,2-2-11 0,-1 4-14 16,0-1-9-16,0 0-12 0,2 3-111 15,-6-1-119-15,0 2-273 0</inkml:trace>
  <inkml:trace contextRef="#ctx0" brushRef="#br0" timeOffset="147.0996">19745 13658 507 0,'0'-23'125'15,"-2"-6"5"-15,-3-2-55 0,3 0-34 16,0 3-5-16,-1 1 0 0,-1 5 1 16,2 3 1-16,1 7 1 0,1 7-2 15,-2 3-5-15,1 6-3 0,0 3-5 16,1 8-3-16,0 4-6 0,0 4-5 0,1 7-2 15,-1 2-2-15,-1 0-1 0,2-1-1 16,-1 0-2-16,1-2 0 0,1 0-1 16,-1-5-1-16,3-2-3 0,1-2-11 15,1-1-11-15,1-2-15 0,2-3-12 16,-1-3 34-16,1-2-162 0,-2-5-129 16,2-1-309-16</inkml:trace>
  <inkml:trace contextRef="#ctx0" brushRef="#br0" timeOffset="148.0996">20329 13396 502 0,'3'-5'143'16,"-1"0"10"-16,-2 1-15 0,-2 2-77 16,1 2-11-16,-1 0-4 0,-2 4-6 15,0-1-8-15,0 3-6 0,-1 3-5 16,-3 1-5-16,0 1-3 0,-3 2-3 0,0-1-1 15,-2 3-2-15,1-1-2 0,-3 2 0 16,0-1-1-16,0 1 0 0,-1 2-1 16,0-1 0-16,1-1 1 0,2 0-1 15,2-2 0-15,2-2 0 0,3-3 0 16,2-2-1-16,3 0 0 0,1-4-1 0,3 1-1 16,0-2 1-16,1 1-1 15,0-3 1-15,3 2-1 0,0-1 0 0,2-1 1 16,1 2-1-16,0-2 0 0,-1 0-1 15,4 3 1-15,-2-3-3 0,-2 2-3 16,2-2-6-16,0 2-13 0,1-1-13 16,-1 2-14-16,-2-1-12 0,1 2-38 15,0-2-80-15,-1 2-112 0,-1 1-241 16</inkml:trace>
  <inkml:trace contextRef="#ctx0" brushRef="#br0" timeOffset="149.0996">20691 13424 533 0,'-5'-28'131'16,"2"0"7"-16,0 1-76 0,1 0-12 16,-1 3 1-16,1 4 0 0,0 2-1 15,0 6-3-15,-1 4-4 0,0 1-5 16,0 9-6-16,0 4-6 0,-1 2-7 16,2 5-5-16,0 1-4 0,0 6-4 15,2 2-1-15,0-1-1 0,2 1-2 16,0-1-4-16,0 1-7 0,2 1-14 0,0-3-15 15,2-1-15-15,0 1-12 16,1-2-27-16,2-2-94 0,0-4-112 0,3-3-247 16</inkml:trace>
  <inkml:trace contextRef="#ctx0" brushRef="#br0" timeOffset="150.0996">21022 13396 615 0,'0'-3'149'15,"-2"2"4"-15,-1 2-92 0,-2 4-17 16,0 0-8-16,-1 4-2 0,-3 3-5 16,0 4-4-16,-5 2-3 0,1 4-3 0,-2 4-3 15,-1 2 0-15,-2 0-4 0,-3 2-3 16,-1-2-3-16,-2-1 0 15,-3 0-2-15,-2-1-2 0,1-1-1 16,3-3-4-16,0-1-7 0,4-2-12 0,7-4-16 16,4-2-12-16,5-7 3 0,4-5-132 15,2-2-128-15,7-2-295 0</inkml:trace>
  <inkml:trace contextRef="#ctx0" brushRef="#br0" timeOffset="151.0996">20958 13700 585 0,'-4'0'143'0,"1"-3"6"16,2 1-80-16,1-1-27 15,4 1-6-15,2-2-5 0,1 0-3 0,2 2-5 16,2-2-2-16,2 3-1 16,2 0 0-16,1 1-2 0,1-1-2 0,1 3-1 15,1-1-2-15,-2 2-2 0,-3 0-4 16,0 1-1-16,-2 0-1 0,-2 1-1 16,-3 0 0-16,-2 1 0 0,1 2-1 15,-6 1 0-15,0 2-1 0,-3 1 0 16,-2 2 0-16,-1-1 0 0,-4-1-1 0,-2 2 0 15,-2 0-1-15,-4 1 1 16,-1 0-1-16,-3 1 0 0,0 1 1 0,0 0-1 16,-1-3 0-16,3-1 0 0,3 0 1 15,4 0-1-15,3-2 1 0,3-4 0 16,2 0-1-16,5 1 1 0,1-3 0 16,1-2 0-16,3 0-1 0,3-2 1 15,1-1 0-15,2 3 0 0,4-3 0 16,2 0 1-16,0-2 0 0,2 2 1 15,-1-2 0-15,1 2 0 0,-1 0 0 16,-1-1 0-16,-1-1 0 0,-1 1 0 0,-3 1 0 16,0 0 0-16,-2 0-1 0,0-1 1 15,-2 1 0-15,0 1 0 0,-5-2-1 16,1 1 0-16,1 1-1 0,-3-1 0 16,0 1 0-16,-2-2-1 0,1 2 1 15,1 2-1-15,-2-3-2 0,0 0-2 16,-2-3-5-16,2 2-7 0,-1 1-12 0,-1-1-10 15,2 0-13-15,-1 1-9 0,0-2-11 16,2 5-113-16,-6-4-118 0,5-3-280 16</inkml:trace>
  <inkml:trace contextRef="#ctx0" brushRef="#br0" timeOffset="152.0996">17804 14548 521 0,'0'-14'124'0,"3"3"5"15,-2 1-77-15,4 5-17 0,1 4-5 16,0 3-3-16,3 4-4 0,0 3-2 16,4 2-1-16,1 4-2 0,0-1 0 15,3 5-1-15,1 2-1 0,1 3 0 16,-2 4-3-16,-2 2-1 0,-3-1-1 15,0 3-3-15,-6-2 0 0,-3 1-2 0,-7-4-1 16,-2 0-1-16,-4-3 0 0,-5 2-1 16,-3-1 0-16,-4-3 0 0,0-3 2 15,-1 1 2-15,-2-7 3 0,-1-5 2 16,1-9 1-16,-1-3 1 0,1-7 0 16,3-6-1-16,3-3-2 0,3-4-4 15,5 0-1-15,5 0-1 0,7-3-2 16,5-4-1-16,5-2 0 0,6 1-1 15,5-1-1-15,4 0-1 0,2 1-4 16,4-1-8-16,1 4-13 0,4 3-13 16,-4-2-10-16,0 2-12 0,-1 3-12 15,-3 2-104-15,-4 3-110 0,-2 3-253 16</inkml:trace>
  <inkml:trace contextRef="#ctx0" brushRef="#br0" timeOffset="153.0996">17993 14312 467 0,'-12'-5'120'0,"-3"-1"7"0,-3 2-62 16,-3 1-11-16,0-2-11 0,-2 3-7 0,-3 1-5 16,-2 1-6-16,-2 3-7 15,-1 2-4-15,-3 4-4 0,-1 6-3 0,-3 3-4 16,-2 7 0-16,-5 6 0 0,1 7 2 16,1 3 2-16,2 7 3 0,0 2 4 15,5 5 3-15,7 2 2 0,9 0-1 16,6 3 0-16,10 4-1 0,8-2-4 15,7-2-2-15,9-3-3 0,9-6-1 16,9-3-2-16,6-9 0 0,5-11-1 0,4-7-1 16,6-7 0-16,1-7-1 0,1-7 0 15,5-9-1-15,3-4 0 0,-1-8-1 16,-2-6 1-16,-2-10-1 0,-4-8 1 16,-7-1-1-16,-8-7 1 0,-7-3-1 15,-8-3 1-15,-8 0-1 0,-10 0 0 16,-8 0 1-16,-13-5-1 0,-12-1 0 0,-7 0 1 15,-9 7-1-15,-7 3 0 16,-7 6 0-16,-9 9-3 0,-2 14-9 16,0 14-8-16,-4 9-13 0,0 10-13 0,2 9-10 15,5 11-118-15,5 6-123 0,-1 4-283 16</inkml:trace>
  <inkml:trace contextRef="#ctx0" brushRef="#br0" timeOffset="154.0996">19029 14687 502 0,'3'-17'129'0,"-2"-4"5"16,-1-1-59-16,-3-4-24 0,3 2-8 0,-1-2-3 16,0 0-1-16,0 3-1 0,-2 2 0 15,2 4-2-15,0 6-2 0,0 2-3 16,-1 6-6-16,-1 3-4 0,1 3-7 15,2 5-5-15,-1 4-4 0,1 3-2 16,0 2-2-16,0 2-1 0,3 3-2 16,-1 2-6-16,1-2-11 0,-5-3-10 15,5 3-12-15,-1-2-11 0,2 0-12 16,-3-2-115-16,2-1-119 0,-2-2-277 16</inkml:trace>
  <inkml:trace contextRef="#ctx0" brushRef="#br0" timeOffset="155.0996">18837 14868 612 0,'-4'0'148'0,"1"0"2"16,1 0-92-16,5 0-14 0,0 0-4 16,5-1-2-16,4 0-4 0,6-2-1 15,7-2-2-15,3-1-2 0,4 0-3 16,5-3-7-16,1 3-5 0,1-1-4 16,-2 0-5-16,-3-1-4 0,0 2-7 15,-2 0-12-15,-4 2-13 0,-2 2-14 0,-2 1-11 16,-3 2-14-16,-5 3-113 0,-5 1-121 15,-5 2-274-15</inkml:trace>
  <inkml:trace contextRef="#ctx0" brushRef="#br0" timeOffset="156.0996">18991 15169 524 0,'-6'-4'136'0,"1"-3"6"16,2 0-45-16,3 0-50 0,2-1-9 15,4 1-3-15,3 0-1 0,0 1-3 16,4-1-4-16,0 3-3 0,2 0-2 16,0 0-3-16,-1 3-3 0,2 1-3 15,-1 1-3-15,0 3-1 0,-2 1-2 16,-1 3 0-16,-1 2-2 0,-3 2 0 0,-2 2-1 15,-4 2-1-15,-3 1-1 0,-3 1-1 16,-3 3 0-16,-2 1 0 16,-3-1 0-16,-1 1-1 0,-7 1 0 0,-3 1 1 15,-4-4-1-15,-4 0 0 0,-2-3 1 16,0 0-1-16,0-2 0 0,6-5 1 16,4-3 1-16,7-3 1 0,4-3 0 15,6-3 1-15,4-2 0 0,4-3 1 16,2 0-1-16,5-1 1 0,3 2-2 15,5 0 1-15,3 2-2 0,3 0 1 16,4 3 0-16,4 0-1 0,-2 1 0 0,2 0 0 16,-2 1-1-16,-2-1 1 0,-1 1-1 15,-3 2-4-15,-3-1-8 0,-2 2-18 16,-2 0-20-16,-1 2-16 0,0-1-124 16,-3-1-138-16,0-1-318 0</inkml:trace>
  <inkml:trace contextRef="#ctx0" brushRef="#br0" timeOffset="157.0996">19809 14681 605 0,'5'-6'147'0,"-2"1"7"0,-1 0-93 0,-1 1-10 16,1 2-4-16,-2 0-4 0,0 2-6 16,-2 2-8-16,1 0-6 0,-1 2-5 15,-3 1-4-15,0 3-5 0,-2 2-1 16,-3 1-3-16,-2 3 0 0,-2 1-1 16,-1 4 0-16,0-2-1 0,-3 1 0 15,1 3 0-15,0 0 0 0,1-1 0 16,1-2 0-16,2-1 2 0,1 0-1 15,2-2 1-15,4-3 0 0,1-3-1 16,4-2 0-16,2-2-1 0,1-2-1 16,4-1-1-16,2-2 0 0,0 0 0 0,3 0 0 15,3 1-1-15,-1-1 0 0,3 0-1 16,3 0-4-16,-1 1-8 0,2-1-15 16,0 3-16-16,3-1-12 0,-1 3-16 15,-2-1-115-15,-1 1-127 0,-1 0-283 16</inkml:trace>
  <inkml:trace contextRef="#ctx0" brushRef="#br0" timeOffset="158.0996">20206 14688 561 0,'-5'-6'139'0,"1"-1"10"0,-1 0-75 16,1 1-17-16,0 1-3 0,2 3-3 0,1 0-5 16,1 0-6-16,1 2-7 0,0-2-6 15,4 2-5-15,2 1-5 0,4-1-3 16,4-1-1-16,3 1-1 0,4-1-2 16,5 1-1-16,0-3-2 0,3 1-1 15,-1-6-3-15,2 6 0 0,1-2-1 16,-2 2-1-16,1 1 0 0,-4 1 0 15,-4 0 1-15,-1 6-1 0,-6-4 0 16,-5 3 0-16,-6 0 1 0,-3 2-1 16,-4 2 0-16,-4-1 0 0,-5 2 0 15,-4 2 0-15,-4 3-1 0,-6 1 1 16,-4 2-1-16,-2 3 0 0,-3 1 1 16,-1 0-1-16,2-1 0 0,0 0 0 0,4-3 1 15,4 0-1-15,3-1 1 0,4-4 0 16,3 1 1-16,4-3-1 0,6-1 1 15,3-3 0-15,3-1 0 0,3-4-1 16,4 1 0-16,5-2 0 0,3-1 0 16,2-1-1-16,5-2 1 0,3 0 0 15,3-3-1-15,4-2 0 0,2 1-1 16,1-2-5-16,1 2-9 0,-3-2-13 16,1 3-15-16,-5 1-15 0,-3 4-10 0,-3 1-12 15,-6 4-109-15,-5 2 7 0,-2 4-90 16,-1 1-169-16</inkml:trace>
  <inkml:trace contextRef="#ctx0" brushRef="#br0" timeOffset="159.0996">21103 14673 461 0,'17'-6'121'0,"-2"-1"5"16,-3 1-53-16,0 0-20 0,-2 1-9 16,-1 1-4-16,-3 0-2 0,-1 4-2 15,-2 0 0-15,0 0 1 0,-3 3-1 0,-1-1-3 16,-2 2-3-16,-2 0-4 0,-1-2-3 15,-2 4-4-15,-3 2-6 0,-2-2-3 16,-4 2-2-16,-2 3-1 0,-6 0 1 16,-1 2 2-16,1 1 1 0,-4 0 0 15,2 0 1-15,7 0 0 0,1-3-1 16,6 0-3-16,5-2-1 0,5-5-3 16,3 1-2-16,5 0 0 0,1 0-1 15,4-1-1-15,3 1 0 0,2 0 0 0,4-1 0 16,5 1-1-16,0-1-1 0,3-1-3 15,0-2-9-15,1 0-9 0,0-2-15 16,2 0-15-16,-4 1-10 0,0 1-15 16,0 0-112-16,-1 3-121 0,-4 1-279 15</inkml:trace>
  <inkml:trace contextRef="#ctx0" brushRef="#br0" timeOffset="160.0996">21844 14633 440 0,'-9'-3'122'0,"-2"-1"7"0,-1-1-28 16,0-3-44-16,2-1-14 0,0-1-5 0,3 0-2 15,0-1-3-15,3-1-1 0,2-3-3 16,4 0-1-16,4 1-3 0,3-1-3 15,0 0-2-15,4 2-3 0,1 2-2 16,4 2-3-16,-1 2-1 0,-1 1-3 16,1 2-1-16,1 3-1 0,1 1 0 15,-1 1-1-15,-2 1 1 0,1 5 0 16,-2 1-1-16,-2 2 1 0,-2 3 0 16,-3 2-1-16,-4 1-1 0,-4 2 0 15,-2 3-1-15,-7 0-1 0,-3 0 1 0,-4 2-1 16,-2-1 0-16,-3 1 0 0,-3-1 1 15,-2 2 0-15,0 0 1 0,-1-2 3 16,1-1 0-16,3-3 1 0,2-2 0 16,4-2 1-16,4-3-2 0,4-4-1 15,4-2-2-15,4 0-1 0,2-2-1 16,3-2 0-16,3 0-1 0,3-1 0 16,4 0 0-16,0-1 1 0,3 0 1 15,4-1-1-15,0 1 1 0,2-1 0 0,2-1 1 16,1-1-1-16,0 3 0 15,0 0-1-15,1-1 0 0,-1 0 0 0,0 2 0 16,-6 2-1-16,0-2 0 0,-4 0 0 16,-3 2-1-16,-3-1 0 0,-1 3 1 15,-4-2-2-15,-2 2-2 0,-1 2-5 16,-1 2-13-16,-4-2-20 0,1 2-22 16,-3 1-36-16,-1 1-102 0,1-2-136 0,-2 1-297 15</inkml:trace>
  <inkml:trace contextRef="#ctx0" brushRef="#br0" timeOffset="161.0996">19082 4777 544 0,'-10'0'131'0,"-3"-3"4"16,2-4-78-16,3-2-15 0,5-5-5 16,0-3-4-16,6-1-4 0,3-1-1 15,5 0-2-15,-2-2-2 0,4 1-3 0,1 3-1 16,0 1-4-16,1 3-1 0,-3 0-3 15,0 4-2-15,0 2-3 0,1 4-2 16,-4 0-2-16,5 6-2 0,-1 0-1 16,2-1-6-16,1 1-7 0,0 1-9 15,0-1-9-15,0-2-9 0,1-2-10 16,0-1 0-16,-1 0-115 0,0-3-109 16,-4-4-270-16</inkml:trace>
  <inkml:trace contextRef="#ctx0" brushRef="#br0" timeOffset="162.0996">19386 4422 561 0,'-5'-4'141'0,"-3"2"7"0,1 1-78 16,1 2-20-16,0 3-12 0,3 0-7 15,2 4-7-15,1 2-7 0,0 1-6 16,4-2-4-16,2 2-2 0,2-1-2 16,1-1-1-16,2-3-1 0,3 0-1 15,4-2 1-15,2-1-1 0,2-3 1 16,1 0-1-16,3-2 0 0,-3-2 1 15,-1 1-1-15,-5-1-1 0,-5-1-1 16,-4 3-5-16,-6 2-5 0,-3 2-9 0,-5 4-8 16,-5 3-11-16,-2 3-9 15,-4 6-107-15,-2 2-110 0,-2 2-262 0</inkml:trace>
  <inkml:trace contextRef="#ctx0" brushRef="#br0" timeOffset="163.0996">19960 4386 525 0,'4'-36'131'16,"-2"1"8"-16,-3 7-72 0,-1 4-9 16,-1 9-4-16,1 5-3 0,-2 5-7 15,-1 5-8-15,1 6-6 0,1 7-9 16,2 4-7-16,1 6-6 0,3 3-6 15,2 4-11-15,2 4-21 0,4-1-59 16,2-2-80-16,0 4-126 0,1-6-292 16</inkml:trace>
  <inkml:trace contextRef="#ctx0" brushRef="#br0" timeOffset="164.0996">22221 5006 556 0,'-7'0'129'0,"1"-3"3"0,2-7-90 16,4 0-10-16,3-7-2 0,2-4-3 15,4-1-2-15,1-4-3 0,5 2-2 16,1-1-2-16,1 3-2 0,1 3-1 0,1 3-3 16,-3 3-1-16,1 6-2 0,-1 2-2 15,-2 6-1-15,-3 4-2 0,2 0-2 16,-1 3-1-16,1-1 0 0,1 0-1 15,1-2-3-15,-1-2-4 0,6-5-7 16,1-1-8-16,-1-3-6 0,3-4-7 16,-1-2-6-16,-2-2-4 0,0-2-1 15,0 0 3-15,-6-2 6 0,0 1 6 0,-4 2 8 16,-3-1 9-16,-3 1 13 16,-2 2 11-16,-2 3 11 0,-2 0 9 15,-1 3 5-15,-1 1 6 0,1 1 2 0,0 2-3 16,0 2-6-16,-1 2-5 0,3 3-6 15,-2 1-5-15,2 2-6 0,2 1-5 16,1-1-3-16,0 2-2 0,2-1 0 16,2 1-2-16,0-2 1 0,2 1 0 15,2-4-1-15,1 1 1 0,2-1-1 0,-2-3 1 16,1-2-1-16,-1 0 0 0,-1-2 0 16,-3 2 0-16,-2-1-1 15,-4-1-2-15,-2 2-4 0,-3 1-7 0,-3 1-10 16,-2 3-12-16,1 1-43 0,-3 0-74 15,2 1-108-15,3 2-242 0</inkml:trace>
  <inkml:trace contextRef="#ctx0" brushRef="#br0" timeOffset="165.0996">23090 4537 650 0,'2'-27'147'0,"-2"-1"6"16,4 1-105-16,-2 4-11 0,2 3-2 16,-2 4-1-16,2 8-2 0,-1 6-4 0,-2 9-5 15,-1 5-5-15,2 6-5 0,1 4-6 16,-1 8-5-16,1 3-11 0,-1 0-19 15,1 4-17-15,-2 2-131 0,-1 0-138 16,5 3-340-16</inkml:trace>
  <inkml:trace contextRef="#ctx0" brushRef="#br0" timeOffset="166.0996">23444 14693 231 0,'-4'-12'72'16,"2"2"12"-16,-1 1-20 0,2 0-3 0,1 0-2 15,-1-1-1-15,1-1-4 0,1 3-8 16,-1-3-8-16,0-3-6 0,0 2-3 16,0 0-2-16,0 1-1 0,0 2-1 15,-1 2 0-15,1 0-2 0,-1 6-4 16,-1 1-2-16,2 6-2 0,-1 3 0 16,1 1-3-16,-1 6 0 0,0 2 0 15,-1 4 1-15,2 1 0 0,0 1 1 16,3 1-3-16,-1 4 0 0,2-5-2 15,3-3-1-15,1-2-2 0,0-1-2 16,2-6-1-16,1-2 0 0,-1-7-1 0,1-1 0 16,-1-5-1-16,1-3 1 0,0-7 0 15,-3-3-1-15,1-5-1 0,-1-3-2 16,0 0-1-16,-2-3-3 16,-1 0-2-16,-3 3-1 0,0 0 0 0,0 6 0 15,-1 3 1-15,-1 3 1 0,-1 6 2 16,0 5 2-16,0 3 2 0,-1 5 0 15,0 4 0-15,-1 2 1 0,2 3 0 16,-1-2 1-16,2 4-1 0,-1-1 1 0,2 0-1 16,-2-1 1-16,2 0-1 0,0 2 0 15,1-2-6-15,0-1-10 0,0-2-8 16,-1-2-7-16,2-1-10 0,-3-3-6 16,0-4-109-16,-1-2-105 0,-3-3-248 15</inkml:trace>
  <inkml:trace contextRef="#ctx0" brushRef="#br0" timeOffset="167.0996">23428 14372 549 0,'-1'0'129'0,"-2"6"7"16,2 4-88-16,1 6-6 0,-1 6-5 15,1 6 0-15,-3 8-1 0,0 3-3 16,-2 2-2-16,-1 5-3 0,-2 3-3 15,0 0-4-15,-1-1-4 0,2-2-5 16,2 1-3-16,2 0-3 0,2-4-4 0,1-4 0 16,3-3-3-16,0-4-5 0,2-6-9 15,1-6-11-15,2-5-12 0,1-4-10 16,1-6 1-16,3-5-123 0,1-2-116 16,2-5-276-16</inkml:trace>
  <inkml:trace contextRef="#ctx0" brushRef="#br0" timeOffset="168.0996">23782 14585 545 0,'-3'-4'129'0,"-1"3"7"15,0 4-84-15,0 3-8 0,1 2-4 16,-1 5 1-16,1 4 1 0,2 2-1 15,0 2-2-15,1 2-2 0,1 2-2 16,3-2-4-16,1 1-4 0,1-4-7 0,2 0-5 16,3-3-3-16,2-2-4 0,-2-3-2 15,0-3-3-15,0-3-1 0,0-4 0 16,-4-2-1-16,-1-3 1 0,-2-5-1 16,1-4 0-16,-4 0-2 0,-2-7-2 15,-4 0-5-15,0-1-6 0,-1-1-14 16,-1 2-7-16,-2-1-10 0,0 4-8 15,3 1-5-15,1 3-9 0,2 2-25 16,0 3-68-16,4 3-99 0,1 0-229 0</inkml:trace>
  <inkml:trace contextRef="#ctx0" brushRef="#br0" timeOffset="169.0996">23876 14619 514 0,'4'-1'138'0,"-2"1"9"16,1 4-22-16,-1 2-71 0,2 3-7 0,1 0-1 15,1 5-1-15,-1 2-2 16,2 0-6-16,1 1-5 0,0 1-3 0,3-1-5 16,-2-2-4-16,0-1-3 0,0-1-3 15,-2-4-2-15,0-3-3 0,-3-4 0 16,0-2-1-16,-1-5-2 0,0-5-2 16,3-4 0-16,-1-3 0 0,3-3-3 15,-1-2-4-15,2 0-10 0,3 0-12 16,-1 1-17-16,2 3-16 0,1 1-9 15,0-1-9-15,1 5-8 0,0 1-24 16,0 3-66-16,-4 1-88 0,1 3-214 16</inkml:trace>
  <inkml:trace contextRef="#ctx0" brushRef="#br0" timeOffset="170.0996">24269 14597 424 0,'8'3'114'0,"-3"-3"6"15,0 0-49-15,-3 0-18 0,4 4-11 16,-5-6-6-16,1 0-4 0,-2 1-5 15,-2-1-4-15,0 1-2 0,-2 1-2 0,1 0-1 16,-4 4 1-16,0 1-1 0,0 2 0 16,-2 4 1-16,1 4 0 0,-1 1 2 15,2 2 1-15,1 2-1 0,1 2 0 16,2-1-2-16,3-2-2 0,3 0-3 16,0-4-3-16,3 0-3 0,1-5-3 15,1-4-1-15,2-2-1 0,0-5-1 16,2-3-1-16,1-3 0 0,2-7 0 15,-1-2-2-15,-1-2-1 0,1-2-1 0,-2 1-2 16,-2-2 0-16,-2 2-2 16,-2 5-2-16,-1 1-1 0,-1 6-1 0,-2 2 0 15,-2 4 1-15,-2 5 1 0,-1 2 0 16,-1 4 2-16,-1 4 0 0,1 3-1 16,-1 3-3-16,3 2-5 0,2 0-10 15,1-1-7-15,5 0-8 0,1-3-9 16,3-1-60-16,1-6-45 0,0-2-96 15,1-5-205-15</inkml:trace>
  <inkml:trace contextRef="#ctx0" brushRef="#br0" timeOffset="171.0996">24549 14613 483 0,'-4'-6'129'0,"-1"3"7"0,0 3-8 16,0 2-85-16,2 4-5 0,-1 4 0 15,2 2 4-15,0 3 0 0,2 1-4 16,3 3-3-16,2 2-5 0,0 1-5 0,1-1-6 16,2-3-5-16,1 1-4 15,1-3-3-15,1-3-3 0,0-4-1 0,1-3-2 16,0-2 0-16,-1-1 0 0,-1-4-2 16,0-3-1-16,-3-1-3 0,-2-4-3 15,0-5-2-15,-4-3-2 0,-3-4-4 16,-2-1-1-16,-3-4-1 0,-4-2 2 15,-4-2 0-15,-3-2 0 0,-3-1 2 16,-3-3 2-16,-1-1 3 0,-1 1 2 16,3 1 4-16,2 4 5 0,3 4 8 0,2 3 6 15,3 7 4-15,6 2 2 0,3 6 0 16,3 0-1-16,5 2-4 0,2 2-5 16,5 2-5-16,4 1-4 0,4 1-1 15,6 1-3-15,2 1-3 0,2 3-10 16,4 2-8-16,-1 0-12 0,0 2-8 15,-4 3-11-15,-2 2 28 0,-2 0-147 16,-4 2-116-16,-1-2-295 0</inkml:trace>
  <inkml:trace contextRef="#ctx0" brushRef="#br0" timeOffset="172.0996">24865 14861 756 0,'-3'-1'180'0,"2"-1"6"15,1 2-120-15,1-1-21 0,2 0-16 16,0 1-6-16,0 2-9 0,1-2-25 16,0 3-35-16,3 0-140 0,-4 0-152 15,2-2-379-15</inkml:trace>
  <inkml:trace contextRef="#ctx0" brushRef="#br0" timeOffset="173.0996">23712 15287 445 0,'3'-20'120'0,"-2"1"8"0,0 2-50 16,0 1-14-16,2 5-12 0,-2 2-5 16,0 3-5-16,0 2-1 0,-1 4-2 0,2 3 1 15,-1 4-3-15,0 4-2 0,0 6-2 16,0 3-1-16,-1 3-4 16,0 4-7-16,0 0-5 0,0 1-5 0,2 0-4 15,-2-2-2-15,1-1-3 0,1-2-7 16,2-5-8-16,0-2-14 0,2-4-14 15,0-5-11-15,1-7-10 0,3-5-10 16,-1-6 2-16,3-3-72 0,-2-4-20 16,1-2-83-16,0-2-186 0</inkml:trace>
  <inkml:trace contextRef="#ctx0" brushRef="#br0" timeOffset="174.0996">23880 15275 492 0,'4'-10'131'0,"-3"3"6"0,-1 1-51 15,-1 4-28-15,-3 4-12 0,-1 0-1 16,0 4-2-16,-1 1-2 0,-4 4-4 15,-2 2-3-15,0 0-2 0,-1 3-3 16,1 1-3-16,-1-1-4 0,2 0-3 0,1 0-1 16,4-1-2-16,2-1-2 0,3-1-2 15,1-1-3-15,4-2-2 16,2 1-3-16,5-3-1 0,1 0-2 0,3-2 0 16,-1-1-2-16,5-2-2 0,0 0-6 15,0-3-7-15,-1 0-13 0,2-3-13 16,-2 0-14-16,2-2-8 0,-2 0-13 15,-1-1-59-15,-1-3-43 0,-4-1-94 16,1 1-204-16</inkml:trace>
  <inkml:trace contextRef="#ctx0" brushRef="#br0" timeOffset="175.0996">24077 15320 602 0,'-2'-5'145'0,"-1"3"8"0,1 2-91 15,-1 1-6-15,2 1-1 0,0 3-1 16,3 4-1-16,0 2-5 0,1 1-6 15,0 0-5-15,3 3-8 0,0-1-6 16,4 0-6-16,-2-1-4 0,1-5-6 16,-1 1-2-16,3-4-4 0,-2-2-5 15,0-3-10-15,-3-5-12 0,0-2-18 0,-1-3-18 16,-2-6-9-16,0-1-7 16,-2-2-6-16,-2-6-33 0,-2-2-58 15,0-4-85-15,-2-2-206 0</inkml:trace>
  <inkml:trace contextRef="#ctx0" brushRef="#br0" timeOffset="176.0996">24118 14975 616 0,'-3'5'140'16,"1"6"1"-16,0 5-101 0,4 6-15 15,-2 2-11-15,2 5-6 0,2 3-12 16,1 1-14-16,2 2-10 0,2-3-74 0,-1-4-41 16,3-3-97-16,1-1-208 0</inkml:trace>
  <inkml:trace contextRef="#ctx0" brushRef="#br0" timeOffset="177.0996">24310 15287 532 0,'-1'-7'130'0,"-1"-1"6"0,0 1-75 15,1 1-16-15,-1 0-6 0,2 1 1 16,-1 1-3-16,1 2 0 0,-1 2-3 16,0 0 0-16,1 3-2 0,-1 4-2 15,1 2-1-15,0 2-1 0,0 4-4 16,2 3-3-16,0 2-3 0,2 1-4 16,1-2-3-16,0 1-3 0,1 1-3 0,1-2-4 15,0-1-8-15,-1-4-7 0,1 1-13 16,-2-3-13-16,1-1-14 15,1-3-11-15,1-6-13 0,0-3-107 0,1-5-118 16,-2-5-269-16</inkml:trace>
  <inkml:trace contextRef="#ctx0" brushRef="#br0" timeOffset="178.0996">24449 15296 629 0,'-3'0'149'0,"-2"3"6"0,-1 5-99 0,0 3-8 16,-2 3-3-16,0 2-1 0,-2 1-3 15,0 2-4-15,0-1-4 0,2-1-4 16,0-2-5-16,2-1-5 0,4-5-5 16,1 1-3-16,3-1-4 0,2-3-2 15,2-1-3-15,4-4-2 0,1 0-3 16,3-2-5-16,4-2-7 0,1-3-8 0,3-1-10 16,0-2-8-16,1 1-8 15,0-2-3-15,0 0 2 0,-5 0 4 16,-1 2 8-16,-2-2 11 0,-4 2 7 0,-2-2 13 15,-3 1 10-15,-5 2 12 0,-1 2 11 16,-2 2 7-16,-2 3 7 0,-2 3 4 16,0 3 2-16,-1 3-4 0,0-1-7 15,3 4-6-15,4 2-6 0,2-1-6 16,4 3-4-16,4-1-4 0,2 2-2 0,5 0-3 16,0 0-2-16,0-2 0 0,2-1-2 15,-3-3 1-15,0 0-1 0,-4-3 1 16,-2 0-1-16,-4-4-1 0,-4 1-1 15,-3-1-4-15,-4-2-6 0,-2 1-7 16,-7-7-11-16,3 2-9 0,0-1-12 16,0-3-7-16,0 0-9 0,3-5-111 15,-2-2-117-15,6-1-274 0</inkml:trace>
  <inkml:trace contextRef="#ctx0" brushRef="#br0" timeOffset="179.0996">24723 15389 599 0,'5'3'144'0,"1"1"7"0,0 2-92 16,2 4-6-16,1 0-2 0,3 1-1 0,4 1-5 15,0-1-6-15,4 1-5 16,0-2-8-16,4-1-6 0,-1-4-7 16,1-2-3-16,-1-3-3 0,-4-2-3 0,-1-2-1 15,-4-4-1-15,-4-2-1 0,-3-2 1 16,-4-2-1-16,-6-2 0 0,-2 1 0 15,-3-2-1-15,-5 0-1 0,0 0-2 16,-3 2-3-16,-1 3-3 0,-2 1-6 16,-1 2-10-16,-2 7-9 0,-3 4-14 15,-1 7-10-15,-1 6-118 0,-4 2-2 16,0 6-105-16,-6 4-196 0</inkml:trace>
  <inkml:trace contextRef="#ctx0" brushRef="#br0" timeOffset="180.0996">23207 15726 482 0,'-5'0'120'15,"-1"-3"6"-15,0 2-63 0,-1-2-13 16,0 1-10-16,-2-2-1 0,-1 2-1 0,-1-1-2 15,-1 2-1-15,-2 0-1 0,0 1-1 16,-3 2-2-16,-1 2-3 0,0 2-3 16,0 4-2-16,-1 2-4 0,2 4-3 15,0 1-2-15,2 4-2 0,3 0-2 16,1 0 0-16,4 1-2 0,2-1-1 16,5-2-2-16,5 1-2 15,2-1-1-15,7-1-1 0,3-1-1 0,3-3-2 16,5-3-6-16,2-1-5 0,1-4-15 0,1-1-13 15,0-1-13-15,-4-3-14 16,-3 0-116-16,-3-1-126 0,-2-3-291 0</inkml:trace>
  <inkml:trace contextRef="#ctx0" brushRef="#br0" timeOffset="181.0996">22994 15876 651 0,'-3'-1'144'0,"5"1"6"0,-1-1-112 15,7 0-10-15,3 1-7 0,2 1-2 0,3 0-2 16,2 1-6-16,1-2-12 0,4 5-17 15,0-1-14-15,-4 1-123 0,-1-1-126 16,2-1-310-16</inkml:trace>
  <inkml:trace contextRef="#ctx0" brushRef="#br0" timeOffset="182.0996">23300 15866 682 0,'10'9'166'0,"1"2"9"16,3 2-114-16,2 5-7 0,0-1-3 15,-2 4-2-15,-1 1-7 0,-1 1-12 16,-2-2-8-16,-3 0-4 0,-2-3-4 16,-1-3-3-16,-3-3-3 0,0-4-1 15,-2-3-2-15,1-2-1 0,0-4-1 16,0-4-1-16,0-5 0 0,1-4-2 0,1-1-2 15,3-6-4-15,1-4-5 16,2-1-10-16,0 2-9 0,3 1-15 0,2 1-15 16,-2 2-7-16,2 4-13 0,-2 4-109 15,0 2-120-15,-1 2-276 0</inkml:trace>
  <inkml:trace contextRef="#ctx0" brushRef="#br0" timeOffset="183.0996">23543 15811 616 0,'2'0'149'15,"1"2"6"-15,2-2-53 0,3 1-66 16,3 1-12-16,3 2-3 0,-1 1-1 16,1 0-3-16,-1 0-7 0,1-1-6 0,-1 4-5 15,0-3-8-15,-4 0-9 0,1-2-9 16,-1 1-8-16,-1-3-7 0,-3-1-7 15,0-1-4-15,-1 0 1 0,-2-2 6 16,-1 1 10-16,-2-2 8 0,0 1 11 16,-1 1 14-16,-2 1 13 0,0 1 10 15,-2 3 8-15,0 0 6 0,0 5 6 16,0 0 2-16,-2 3 1 0,1 4-2 16,0 3-1-16,3 2-2 0,-1 2-5 15,3 2-6-15,-1 1-6 0,4-1-6 0,1 0-4 16,0-4-8-16,2-2-11 0,2-2-11 15,0-5-13-15,3-3-11 0,0-2 7 16,2-3-134-16,0-5-123 0,2-2-289 16</inkml:trace>
  <inkml:trace contextRef="#ctx0" brushRef="#br0" timeOffset="184.0996">23844 15885 236 0,'0'0'94'0,"0"0"11"0,-2 0-4 16,2 0-17-16,-1 0-10 0,-1 1-9 15,2-1-11-15,-1 0-13 0,0 0-7 16,1 0-2-16,-1 0 0 0,1 1 0 0,-4 2 4 15,2-1 2-15,-1 4 0 16,1 2 0-16,-1 1-1 0,1 5-2 0,-1 2-1 16,5 1-3-16,-1 4-3 0,0 1-4 15,2-4-3-15,-1 3-4 0,0-1-3 16,2-3-3-16,0-1-3 0,-2-4-3 16,2-2-2-16,1 0 0 0,-2-6-2 0,4 0 0 15,0-3-1-15,0-6-1 0,1-1-3 16,1-5-3-16,0-1-7 0,-2-5-9 15,-1-3-9-15,-2-4-13 0,-1 1-11 16,-2-1-9-16,-1 1-12 0,-4-2-110 16,-2 0-120-16,-1-1-281 0</inkml:trace>
  <inkml:trace contextRef="#ctx0" brushRef="#br0" timeOffset="185.0996">23814 15615 644 0,'-5'4'150'0,"2"3"3"15,0 2-92-15,3 3-31 0,3 4-12 16,3 1-5-16,2 4-6 0,0 2-11 16,2 2-14-16,2-2-10 0,3 0-8 15,-1-1-4-15,-1-2-115 0,1-4-111 16,-1-3-262-16</inkml:trace>
  <inkml:trace contextRef="#ctx0" brushRef="#br0" timeOffset="186.0996">24027 15874 602 0,'1'-1'136'0,"0"1"6"0,-1 1-93 16,3 2-15-16,-1 2-7 0,2 0-3 16,1 3 0-16,2-1-1 0,0 3-4 15,2 1-2-15,1 1-3 0,0 3-2 16,2 3-1-16,0 0-3 0,2 2-2 16,-2 0-2-16,1-2-2 0,1 0-1 15,-2-2-1-15,-3-2 0 0,-2-3 0 16,-2-1 1-16,-3-2-1 0,-4-2 0 0,-3-1 0 15,-2-1-1-15,-4-2-3 0,-2 1-3 16,-4-2-7-16,0-1-7 0,-3-1-7 16,2 0-10-16,0-1-12 0,2 0-112 15,1-2-114-15,3 2-278 0</inkml:trace>
  <inkml:trace contextRef="#ctx0" brushRef="#br0" timeOffset="187.0996">24359 15890 698 0,'0'1'160'0,"2"-1"6"0,3 4-116 16,3-1-9-16,1 1-6 0,2 1-1 15,2 0-5-15,0-2-8 0,3 2-5 16,0-2-6-16,1 2-4 0,-1-3-4 16,0 2-7-16,0-1-11 0,-1 0-11 15,-4-1-11-15,-3 0-8 0,-3-1-4 16,-3-1-6-16,-2-1 1 0,-1-1 5 0,-2 1 9 15,-2 0 10-15,-3 2 8 0,1 0 7 16,-3 3 11-16,-1 2 12 0,1 2 10 16,-2 3 11-16,2 2 6 0,2 4 5 15,-1 0 3-15,3 3 2 0,2 1-5 16,1-2-3-16,3 0-7 0,1-1-6 16,1-1-5-16,4-2-5 0,2-2-10 15,0-2-9-15,3 0-12 0,3-1-12 16,1-4-9-16,-2-2-11 0,3-1-29 15,-1-5-88-15,-1 0-106 0,1-4-245 0</inkml:trace>
  <inkml:trace contextRef="#ctx0" brushRef="#br0" timeOffset="188.0996">24656 16005 544 0,'0'-11'135'0,"0"3"9"15,0 2-60-15,0 3-32 0,-1 1-9 0,1 2-2 16,-1 3 0-16,-1 1 0 15,-3-2-4-15,3 4-5 0,0 1-2 0,-3-2-2 16,4 4-3-16,0 0-3 0,-1-1-4 16,2 2-2-16,0 0-3 0,0 1 0 15,4 1-2-15,-3 0-1 0,1 0 1 16,-1 2-2-16,1-2-2 0,1-1-1 16,-2-2-2-16,1-2-2 0,1-2-1 15,0-1-1-15,0-4 0 0,1-4-2 16,0-1 0-16,3-3-2 0,-1-5-2 0,0 0 0 15,1-3-2-15,1 0 1 0,-2 1 0 16,0 1 0-16,0 1 3 0,0 4 0 16,-1 0 2-16,0 7 0 15,0 0 1-15,0 6 0 0,-2 1 1 0,2 2-1 16,-1 4 0-16,0 2-1 0,0-1-6 16,0 1-7-16,1-1-6 0,0 0-11 15,0-1-9-15,1-3-10 0,3-1-6 16,0-2-3-16,2-2-7 0,2-2-106 0,-2-2-106 15,1-3-269-15</inkml:trace>
  <inkml:trace contextRef="#ctx0" brushRef="#br0" timeOffset="189.0996">24977 15885 598 0,'-5'-1'147'0,"-2"1"6"16,0 1-83-16,-1 1-20 0,1 4-8 15,1 3-4-15,0 0-3 0,1 3-6 16,1 1-5-16,2 2-5 0,1 1-4 16,3-1-4-16,2-2-3 0,1 1-4 15,1-2-1-15,2-1-1 0,3-1-1 16,2-3-1-16,1-1 1 0,2-1-2 16,5 0 0-16,1-3-3 0,0 1-3 15,0-3-4-15,-1 1-3 0,-3 0-2 16,-2 0-3-16,-5 1 1 0,-5 0 2 0,-3 3 4 15,-6 1 3-15,-4 0 3 0,-5 3 2 16,-5-1-4-16,-7 3-12 0,-4 3-10 16,-4-1 28-16,-6 2-157 0,-6 2-128 15,-2 4-318-15</inkml:trace>
  <inkml:trace contextRef="#ctx0" brushRef="#br0" timeOffset="190.0996">23940 16326 732 0,'-3'2'154'0,"2"4"7"15,1 7-125-15,3 6-6 0,-1 7-4 16,2 3 1-16,-2 6 1 0,-1 0-1 16,2 2-6-16,-1 1-8 0,1-3-5 15,-2 0-3-15,0-3-4 0,-1-1-7 16,0-2-11-16,-1-4-12 0,-1-1-14 16,-1-5-12-16,1-2 19 0,-3-4-144 15,0-7-125-15,0-4-292 0</inkml:trace>
  <inkml:trace contextRef="#ctx0" brushRef="#br0" timeOffset="191.0996">23850 16489 575 0,'10'-28'137'16,"3"-1"9"-16,1 1-62 0,6 4-38 16,4 0-4-16,2 4 3 0,2 1 1 15,2 2-2-15,-1 7-7 0,-1 8-9 16,-3 2-5-16,-4 6-6 0,-3 7-6 15,-6 6-4-15,-5 4-2 0,-3 4-2 16,-5 2 0-16,-4 6-2 0,-4 0 0 0,-4 1 0 16,-5-3-1-16,-2 0 0 0,-4-4 1 15,-2-1-1-15,-1-4-1 0,1-3 1 16,3-6 0-16,3-2-2 0,3-5-2 16,6-8-2-16,2-1-2 0,7-5-1 15,1-1-1-15,4-4 1 0,2 1 0 16,3-2 3-16,3 3 3 0,2 0 1 15,2 1 1-15,1-1 1 0,2 7 1 16,3 2-1-16,-1 6 1 0,-1 1 0 0,1 5 0 16,-3 3 0-16,1 6-1 15,-3-3 1-15,-3 3-1 0,-1-5 0 16,0-1-2-16,0-2-1 0,-1-2-6 16,0-3-4-16,1-6-4 0,0-4-2 0,1-2-1 15,1-5 0-15,-2 0 2 0,2-5 5 16,-1-1 5-16,3 0 3 0,-2 0 3 15,1 0 1-15,-2-1 1 0,0 0 1 16,-1 2 0-16,0-1 1 0,-4 1-1 0,-1 1 1 16,-3 2 1-16,0 1 2 0,-2 3 2 15,-2-1 4-15,0 2 2 0,-3 1 1 16,0 3 1-16,-1 1 0 0,-1 3-1 16,-4 2-3-16,-1 3-2 0,0 3 0 15,-1 2 1-15,0 3 2 0,0 2 3 16,2 0 0-16,3 2 1 0,3-1 2 15,1 0 0-15,5 3-2 0,1-1-3 0,3-1-1 16,5-1-1-16,2-3-1 0,3 0-2 16,1-1-2-16,2-7 0 0,1-2-2 15,0-3 0-15,-1-2-1 0,1-2-1 16,-2-3-1-16,-1-4-1 0,-2-2 0 16,-2-3 0-16,0-2-1 0,-3-1 0 15,-4-3-1-15,-3 0 0 0,-4 1-1 16,-1 0 0-16,-6 1-2 0,-3 1-4 15,-1 0-8-15,-3 2-8 0,1 0-9 16,-4 4-10-16,1 3-13 0,0 0-4 0,2 6-3 16,2 1 1-16,2 4 0 0,1 2-11 15,5 1-82-15,3 1-93 0,3 0-239 16</inkml:trace>
  <inkml:trace contextRef="#ctx0" brushRef="#br0" timeOffset="192.0996">24697 16538 583 0,'16'-16'143'0,"-4"0"8"0,-1 1-79 16,-1 3-21-16,-3 2-8 0,-1 4-2 15,-2 1 0-15,-3 3-3 0,-1 2-6 16,-2 2-3-16,-2 5-2 0,-3 4-3 16,-2 7-3-16,-3 1-4 0,-2 7-3 15,0 2 0-15,-1 3 1 0,-1 1 0 16,4-2 0-16,1 2 0 0,5 0-1 15,3-4-1-15,5-1-2 0,2-1-3 16,4-2-3-16,5-3-1 0,3-4-3 0,3-5-5 16,3-2-8-16,5-4-16 0,1-3-21 15,2-6-24-15,2-2-127 0,-1-4-7 16,-4-2-123-16,0-2-223 0</inkml:trace>
  <inkml:trace contextRef="#ctx0" brushRef="#br0" timeOffset="193.0996">22520 14567 544 0,'0'-12'127'0,"3"2"6"15,0 4-79-15,6 6-7 0,4 7 1 16,3 6 4-16,4 6 0 0,2 4 1 16,1 2-2-16,2 2-5 0,-1-2-6 0,-3-3-5 15,1-5-8-15,3-6-5 0,-1-6-2 16,2-8-4-16,2-11-2 16,5-10-4-16,7-14-3 0,6-12-5 0,4-9-10 15,4-10-15-15,2-3-31 0,2-4 51 16,-5-2-198-16,-7-2-158 0,-6 0-392 15</inkml:trace>
  <inkml:trace contextRef="#ctx0" brushRef="#br0" timeOffset="194.0996">20242 15474 351 0,'-1'-13'108'0,"-1"-2"5"15,1 3-34-15,0 1-14 0,0 0-15 16,-1 2-15-16,1 1-11 0,1 3-6 15,0 0-4-15,0 3-4 0,0 2-2 16,0 1 2-16,0 4 0 0,-1 3 1 16,-1 6-1-16,-1 5 1 0,1 7 0 15,-1 3 1-15,-2 6-2 0,2 2 0 0,-2-1-1 16,0 1-1-16,0 0 0 16,0-3-1-1,0-2-1-15,2-5 0 0,1-4-1 0,2-2-1 0,2-3 1 0,1-3-1 16,2-4 0-16,4-2 1 0,0-1-1 15,6-2 1-15,2-1-1 0,3-2 0 16,3-2-1-16,2-2 0 0,2-1 0 16,2 0-2-16,-1-2 0 0,0 1-1 15,2-2-5-15,0 2-5 0,-4-2-6 16,-3 2-5-16,-1-2-5 0,-3 0-3 0,-4 0-4 16,-3 0 2-16,-7-3 2 0,1-1 5 15,-5-1 5-15,-1-2 4 0,-4 0 4 16,-3-2 6-16,-2 2 7 0,-2 0 6 15,0-1 6-15,0 5 3 0,-1 2 2 16,4 1 2-16,1 1 0 0,2 2-4 16,3 2-5-16,3 1-2 0,3 3-3 15,1 1-1-15,1 2-1 0,3 3 0 0,2 2 0 16,1 1 1-16,0 0 0 0,2-1-1 16,-3-2-1-16,-2-2-1 0,0-2 0 15,-3-1-1-15,-2 0 1 0,-2 1-1 16,-3-1 1-16,0 3-1 0,-2 3 0 15,0-2 1-15,-4 2-1 0,0-1-3 16,1-1-8-16,1-2-10 0,3-2-6 16,2-1-3-16,0-3-117 0,5-2-112 15,6-4-268-15</inkml:trace>
  <inkml:trace contextRef="#ctx0" brushRef="#br0" timeOffset="195.0996">20992 15648 370 0,'2'-3'108'15,"-1"-2"6"-15,-1-1-1 0,0 1-64 16,-1-1-15-16,-1 1-6 0,-1 0-2 16,-1 0-2-16,-2 1-2 0,1 4-3 15,-2-1-1-15,-2 2 0 0,0 2 0 0,-1-1-1 16,-1 4-2-16,0 2 0 0,0 0-2 15,0 2-2-15,-2 2-2 0,0 3-2 16,1 2 0-16,0 4-1 0,-1 1 2 16,2 1 0-16,1 2 1 0,4 1 2 15,1-3 0-15,3 0 0 0,2-1-1 0,4 0-1 16,1 0-2-16,3-1-1 0,2-4-2 16,2-1-1-16,2-2-1 0,2-5 0 15,1-3 0-15,1-3-1 0,2-3-4 16,-3-3-6-16,0 0-6 0,0-3-7 15,-1 0-9-15,-2-2-7 0,-3 0-6 16,-3-1-2-16,-1 0-111 0,-3 0-109 16,-4-1-267-16</inkml:trace>
  <inkml:trace contextRef="#ctx0" brushRef="#br0" timeOffset="196.0996">20818 15826 553 0,'-7'-4'141'0,"4"2"0"16,-1-3-18-16,4 5-103 0,4-1-13 16,2 1-5-16,4-1-2 0,2 1 1 15,3-3-1-15,3 3-1 0,3 0-6 16,2-1-7-16,3 2-9 0,1 0-28 0,0 1-91 16,0 0-106-16,1 0-253 0</inkml:trace>
  <inkml:trace contextRef="#ctx0" brushRef="#br0" timeOffset="197.0996">21173 15887 368 0,'-1'-11'98'0,"-2"-2"7"16,1 2-47-16,2-3-10 0,-3 2-5 15,2 1-2-15,0 2-3 0,1 2-6 16,0 3-2-16,0 1-4 0,-1 3-4 16,-1 1-2-16,1 1-2 0,1 6-2 15,-1 3-1-15,-2 2-2 0,1 4 2 16,0 3 1-16,0 3 2 0,2 4-1 0,0-2 0 16,4 2-2-16,0-3-1 15,3 1-2-15,3-5-3 0,0-4-3 0,1-5-1 16,0-3-1-16,0-6-1 0,1-2-1 15,0-7 0-15,2-4 0 0,-2-5-1 16,-1-2-2-16,1-5-5 0,-2 0-6 16,0 0-7-16,-3 0-8 0,-2 1-8 15,-1 2-9-15,-1 2-25 0,-3 1-89 0,-2 1-106 16,-1 2-249-16</inkml:trace>
  <inkml:trace contextRef="#ctx0" brushRef="#br0" timeOffset="198.0996">21505 15764 540 0,'-6'6'122'16,"-2"-1"4"-16,0 2-86 0,-2 3-11 15,1 3-3-15,1 3 1 0,-1 1 1 16,3 2 0-16,0 0-2 0,3 3 1 16,3 2-3-16,4-1-1 0,4 0-5 15,0 0-3-15,2-3-4 0,1-2-2 16,2-2-4-16,0-5-1 0,0-2-2 0,1-4 0 16,-1-4-1-16,-1-3 0 0,-2-3-2 15,0-4-3-15,-3 0-4 0,-2-5-4 16,-2-2-5-16,-6-3-4 0,-1 1-2 15,-2 0-2-15,-5-1 2 16,-1 2 1-16,-4-1 4 0,-1 2 5 16,0 0 4-16,0 1 3 0,1 3 3 0,4 1 3 15,1 1 3-15,2 3 2 0,4 2 1 16,1 1 0-16,4 2 1 0,4-1 0 16,1 1-1-16,5 1-2 0,2 0 0 0,4 1-2 15,2 0 0-15,4 1 0 0,2-1-1 16,-1 1-1-16,-1 0 0 0,0-1-2 15,-4 0-2-15,1 0-5 0,-3-1-2 16,-3 0-4-16,-2-2-2 0,-2 2-1 16,-2 0 1-16,-2-2 3 0,-3 2 3 15,0 0 4-15,-4 1 5 0,-1 0 4 16,-1-1 5-16,0 1 3 0,-1 1 4 16,2-1 4-16,-1 0 3 0,0 1 0 0,3-1-1 15,1 0-1-15,0 0 0 16,4-1-1-16,1 1-2 0,2-3-2 15,2 0-1-15,2-1-2 0,1-1-1 0,3 0-3 16,1 0-3-16,0 2-1 16,-1-1-2-16,0 4-4 0,-1 0-5 0,-1 0-6 15,-4 1-5-15,-2 1-5 0,-2-2-3 16,-1 1-2-16,-2-1 2 0,-2 0 3 16,-2 1 4-16,-3-1 5 0,0 2 5 15,-4 3 3-15,-2 0 4 0,-2 1 3 0,-1 0 5 16,0 2 3-16,0 0 3 0,2 1 2 15,1 2 1-15,2 1 1 0,3 1-2 16,1 2-1-16,3 4-3 0,2 0-1 16,1 3-2-16,3 2-1 0,1-2-2 15,3 0-2-15,4 0-3 0,2-4-6 16,-1-2-5-16,2-1-6 0,1-7-8 16,1 0-14-16,-2-6-102 0,0-2-103 0,-3-3-252 15</inkml:trace>
  <inkml:trace contextRef="#ctx0" brushRef="#br0" timeOffset="199.0996">21991 15868 511 0,'1'-10'122'0,"0"1"3"16,-2 1-68-16,-2 2-24 0,-1 3-7 16,-2 3-2-16,-2 3 0 0,-1 4 2 0,-4 0 0 15,1 3 0-15,1 2 0 0,1 4-1 16,1 1-1-16,0 1-1 0,2 1-3 15,2 2-3-15,1 0-2 0,2 0-2 16,0-4-3-16,2 0-3 0,3-4-1 16,2-4-3-16,-2-4 0 0,5-4-1 15,0-2-1-15,3-5 0 0,3-7-1 16,0-2-2-16,4-4-1 0,-1-3-3 16,0-1-2-16,-1 1-2 15,-3 2 0-15,-2 3 0 0,-3 4 1 0,-1 4 1 0,-2 3 3 16,-3 3 0-16,-2 6 2 0,-2 1 1 15,-2 4 1-15,2 6 0 16,-3 2 0-16,0 3 1 0,3 3 0 0,3 1-1 16,1 0-4-16,4-3-7 0,4-3-7 15,4-2-6-15,0-5-6 0,4-3-7 16,0-5-9-16,-1-4-30 0,-2-1-70 16,-1-6-94-16,-3-2-227 0</inkml:trace>
  <inkml:trace contextRef="#ctx0" brushRef="#br0" timeOffset="200.0996">22205 15911 490 0,'-6'0'124'16,"0"0"6"-16,-1 3-53 0,-1 2-33 15,4 2-9-15,-1 4-3 0,0 3-2 16,1 1-2-16,3 2-3 0,1 0-3 16,1 0-1-16,0-3-4 0,3-2-3 0,1-2-3 15,1-3-2-15,1-3-2 0,1-4-2 16,-1-6-2-16,3-1-1 0,-2-7 0 15,1-6-2-15,-3-3-2 0,1-4-1 16,-2-3-2-16,0 0-1 16,-1-2-1-16,-3-2-2 0,-2-1-4 0,0 1-5 15,-5-3-2-15,-4 2 1 0,-5-6-1 16,2 8 3-16,-2 5 1 0,0 4 6 16,2 5 6-16,1 7 4 0,0 7 0 0,6 12 1 15,-1 1 0-15,1 4 0 0,2 5-1 16,3 3 1-16,2 1-2 0,4 2-4 15,4-1-5-15,3 1-4 0,3-1-3 16,2-1-6-16,1-2-6 0,3-5-13 16,2-2-28-16,-1-3-57 0,0-4-86 15,0-1-198-15</inkml:trace>
  <inkml:trace contextRef="#ctx0" brushRef="#br0" timeOffset="201.0996">22395 15762 541 0,'-5'-1'130'0,"-2"2"4"0,0 3-72 16,-3 1-28-16,1 1-10 0,-1 0-5 15,3 1-4-15,1 0-3 0,1 0-2 16,3-1-2-16,0 0 0 0,5 2-2 16,1-1 0-16,0 1-1 0,3 1-2 15,2 0 0-15,1-2-1 0,1-1-1 16,-2-1 0-16,-1-1 0 0,0-1-1 16,-3-1 1-16,-3 1 0 0,-1 1 0 15,-1 2 5-15,-1 3 2 0,-1 2 5 0,-2 3 1 16,0 3 1-16,1 2 0 0,-1 2 0 15,1 0-4-15,2-3-3 0,1-1-3 16,3-2-2-16,0-3-2 0,2-6 1 16,0-1-2-16,3-5-5 0,1-5-6 15,4-5-10-15,1-6-6 0,0-6-6 16,2-3-4-16,-2-5-5 0,0-4-2 16,-6 0-5-16,-1-6-48 0,-6 1-18 0,-4 2-16 15,-2 1 42-15,-1 1 48 16,-4 5 34-16,1 4 24 0,-1 9 67 0,-1 6 30 15,1 4 27-15,0 4-33 0,2 4-40 16,2 4-25-16,2 3-10 0,1 3-5 16,5 1-4-16,1 4-2 0,5 3-2 15,0 3-1-15,6 3-2 0,0-1-2 16,4 3-2-16,1-1-3 0,1 1-3 16,1-4-1-16,-1 1-2 0,1-4-2 15,0 1 0-15,-1-2-1 0,-3-2 0 0,-2-3 0 16,-1 0-1-16,-3-3 1 0,-2-2-1 15,-4-3 1-15,-3-1-1 0,-2-3 1 16,-4 0 0-16,-2 0-1 0,-3-1 1 16,-4 1-1-16,-3 2 0 0,-2 1 1 15,-3 1-1-15,-3 0 0 0,-3 0-5 16,-1 2-10-16,1-1-13 0,1-1-14 16,1 1-130-16,1 0-134 0,2 0-326 15</inkml:trace>
  <inkml:trace contextRef="#ctx0" brushRef="#br1" timeOffset="202.0996">21598 15435 513 0,'-6'-6'114'16,"1"-1"1"-16,-4-1-87 0,-1 0-9 15,-2 2-4-15,-1-2-1 0,-1 1-1 16,-2-2 0-16,-1 0-1 0,-2-1 1 15,-1 0 0-15,3-1 0 0,-4 0 0 0,1 0-1 16,-2 0-1-16,3 0-2 0,-3 1-1 16,-2-1-1-16,0 3-2 0,-1-1-1 15,2 2-1-15,-1 4 0 0,-2-1-1 16,-2 3 0-16,1 0-1 16,-1 1 1-16,-2 1-1 0,-3-1 0 0,0 1 0 15,1 3 0-15,2 2 0 0,-1 2 0 16,0 1-1-16,6 2 0 0,-2 3 0 15,1 4 0-15,1 1 0 0,1 0 1 0,1 2-1 16,2 6 1-16,-1 5 0 0,3 1 0 16,0 2 0-16,-1 2 0 0,1 1 0 15,-3 1 0-15,-2-1 0 0,2 0-1 16,-1-1 1-16,1-1-1 0,1-2 1 16,3-1-1-16,1 0 0 0,3 3 0 15,3-2 0-15,0 1 0 0,3 2 1 16,1 0-1-16,1 0 0 0,1-2 0 0,2-1 0 15,1-2 0-15,1 1 1 0,0-2-1 16,2 2 0-16,4 0 1 0,0 1-1 16,4 2 1-16,3 0-1 0,3 1 1 15,2-2-1-15,5-1 1 0,2 0-1 16,1-1 0-16,2-2 1 0,-2-2-1 16,1-3 0-16,1 2 1 0,-4-2-1 15,3-1 0-15,0-3 0 0,-2-2 1 16,2 1-1-16,3 0 0 0,1-4 0 15,0 0 1-15,2 1-1 0,1 0 0 0,5-2 0 16,0-1 1-16,0-2-1 0,2 2 0 16,-3-4 0-16,3-3 0 0,-1 0 0 15,-2-3 0-15,-1-1 1 0,2 1-1 16,0-1 0-16,4-1 0 0,0-2 0 16,3 1 1-16,-1-1-1 0,0-3 0 15,0-2 0-15,2-1 0 0,-1-3 1 16,0 2-1-16,-2-4 0 0,2 1 1 15,2 0-1-15,2-1 0 0,0 0 1 16,-3 0-1-16,3 0 0 0,-2 1 0 0,-2-3 1 16,1 0-1-16,-5 0 0 0,2-3 0 15,-2 2 1-15,-1-4-1 0,0 0 0 16,1-1 0-16,-2 2 0 0,2 1 0 16,-5-1 1-16,2-2-1 0,-3 3 0 15,-2-3 0-15,-3 1 0 0,-2-4 0 16,-1 2 0-16,-2-2 0 0,-2-2 1 15,-2 1-1-15,0-2 0 0,-3-1 0 16,-2-1 0-16,-2-2 1 0,-3 1-1 0,-3-3 0 16,-1 3 0-16,0-2 0 0,-2 1 1 15,-4 1-1-15,0-1 0 0,0 0 0 16,0 1 0-16,-2 0 1 0,0-1-1 16,-1 1 0-16,-3-2 0 0,-3-2 1 15,0-1-1-15,-3-3 0 0,-2 1 0 16,-3 2 0-16,-3-1 0 0,1 4 0 15,-2 3 0-15,-2 0 0 0,1 2 0 0,-2 1 0 16,-1-2 0-16,2 2 0 0,-2 0 0 16,-2-2 0-16,1 3 1 0,-4 0 0 15,1-1-1-15,0-3 1 0,0 0 0 16,1-1 0-16,-1 0-1 0,2-2 1 16,-2 2-1-16,1 0 1 0,-1 3 0 15,-1 0 0-15,0 5 0 0,0 2 1 16,-2 1-1-16,-1 1 1 0,-3-2 0 15,-3 2-2-15,-3 2 1 0,-2 0-4 16,-2 6-6-16,-4 3-8 0,-4 9-11 0,1 9 34 16,-6 5-154-16,-8 6-120 0,-4 4-300 15</inkml:trace>
  <inkml:trace contextRef="#ctx0" brushRef="#br1" timeOffset="203.0996">21764 12181 431 0,'-3'-5'118'0,"3"1"5"0,-3 2-15 0,3-2-73 16,2 3-6-16,0-1-1 0,3 4-3 16,2-1-3-16,2 1-3 0,1 3-2 15,3 0 0-15,3 0-1 0,0 1-2 16,1-1-1-16,1 0-3 0,2 0-2 16,2-1-1-16,0-2-1 0,-1-1-3 15,1 2 0-15,-1-2-1 0,-3 0-1 16,-2 3 0-16,-2-2 0 0,-6 3 0 15,-3 3 1-15,-5-1-1 0,-6 1 1 0,-5 2-1 16,-5 3 0-16,-4 2 0 0,-3 1 0 16,0 1 0-16,0 3-2 0,1 1-3 15,2 0-7-15,4 0-5 0,3-4-9 16,3-3-16-16,1 0-111 0,3-6-117 16,4-1-279-16</inkml:trace>
  <inkml:trace contextRef="#ctx0" brushRef="#br1" timeOffset="204.0996">21581 12274 383 0,'-6'1'103'0,"-2"-2"4"0,-2 0-23 16,-2-1-47-16,1 0-5 0,0-2-1 16,-1 0-1-16,-2 0-2 0,2-3-2 15,1 3 1-15,1-1-1 0,1 0-2 16,2 2 0-16,1 1-2 0,4-1-2 15,1 2-3-15,1 1-4 0,2 0-1 16,5 0-2-16,3 3-1 0,5-2-2 16,1 3 2-16,6 0 0 0,4 1 0 0,-1 0 0 15,2 0-2-15,0 0-1 0,-2-3-2 16,0 1-1-16,-1-2-1 16,1-2-3-16,0 1-7 0,-1-3-12 0,1 3-9 15,1-1-21-15,-4 0-112 0,-3 1-123 16,-2 1-289-16</inkml:trace>
  <inkml:trace contextRef="#ctx0" brushRef="#br1" timeOffset="205.0996">22569 12130 489 0,'0'-4'123'16,"-6"0"3"-16,-1 1-70 0,-6 3-14 0,0 5-5 15,-5 3-5-15,-3 4-5 16,0 4-4-16,0 5-1 0,-1 4-2 0,5 4-1 16,0-1-1-16,5 1-3 0,5 3-1 15,4-1-2-15,4-3-4 0,4-5-2 16,2-2-3-16,5-5 0 0,3-5-2 15,1-5 1-15,2-5-2 0,1-3 1 16,2-7 0-16,0-3 0 0,1-5 0 16,-4-5 0-16,0-3 0 0,-3-1 0 15,-3-3 0-15,-2 1 0 0,-3 0-1 16,-4 1 1-16,-1 6-1 0,0 3 0 16,-4 0 1-16,0 9-1 0,-2 4 1 15,-2 5 1-15,1 6 1 0,-1 5 1 0,-1 4 1 16,-1 5 1-16,2 2 1 0,0 3 0 15,2 2-2-15,2 0 0 0,2 0-1 16,5-4-2-16,0-1-1 0,6 0-9 16,1-6-12-16,3-5-10 0,2 0-13 15,0-6 47-15,-1-4-170 0,2-2-128 16,1-5-309-16</inkml:trace>
  <inkml:trace contextRef="#ctx0" brushRef="#br1" timeOffset="206.0996">22850 12190 585 0,'1'3'137'0,"-2"2"5"16,-1 0-91-16,2 2-14 0,-2 4-5 16,1 3-5-16,0 0-5 0,-1 3-5 15,1 1-6-15,1 0-4 0,0 1-8 16,4-1-12-16,-1-2-13 0,2-2 68 0,-2-1-196 16,2-5-131-16,0-4-345 0</inkml:trace>
  <inkml:trace contextRef="#ctx0" brushRef="#br1" timeOffset="207.0996">22987 12192 535 0,'8'-4'128'0,"0"-1"3"16,3 0-80-16,4 2-21 0,3 0-7 15,2-1-4-15,2 2-6 0,-2-1-5 16,5 2-4-16,-4 0-4 0,-2-1-4 0,-3-1-7 16,0 1-11-16,-4-1-10 0,-2 1-104 15,-2 1-104-15,-5-2-256 0</inkml:trace>
  <inkml:trace contextRef="#ctx0" brushRef="#br1" timeOffset="208.0996">23179 12177 547 0,'-6'15'134'0,"-2"-1"5"15,-2 4-83-15,1-4-11 0,2 6-5 0,1 3-7 16,1-1-6-16,1 3-6 0,2-5-4 16,2 0-3-16,3 2-5 0,3-5-9 15,2-3-12-15,2-2-10 0,-1-5-17 16,4-3-116-16,-1-5-123 0,3-3-297 15</inkml:trace>
  <inkml:trace contextRef="#ctx0" brushRef="#br1" timeOffset="209.0996">23418 12216 628 0,'-6'5'154'0,"-1"2"6"0,0 2-86 15,3 2-32-15,-1-1-6 0,1 1-4 16,2 1-9-16,2 0-8 0,2 1-6 16,0-2-8-16,3-3-11 0,1 2-17 15,2-1-11-15,0-3-19 0,1 0-112 16,1-3-125-16,0 0-284 0</inkml:trace>
  <inkml:trace contextRef="#ctx0" brushRef="#br1" timeOffset="210.0996">23870 12176 563 0,'-5'-5'138'0,"-6"2"5"16,-4 3-81-16,-2 5-18 0,-2 3-6 0,-1 4-2 16,-2 3-5-16,0 3-1 15,2 3-1-15,4 3-2 0,4 1-2 0,2-1-3 16,4 0-4-16,6-1-3 0,4-1-5 15,2-3-4-15,3-4-3 0,0-4 0 16,6-1-2-16,1-4 0 0,-1-6 0 16,4-4 0-16,0-5 0 0,-1-1 0 15,-1-6-1-15,0-5 1 0,-1-1 0 16,-2-1-1-16,-4-4 0 0,1 1 0 0,-4 2 0 16,-1 0 0-16,-1 5 0 0,-1 3-1 15,-3 4 1-15,0 4 0 0,-2 5 0 16,1 4 0-16,-3 4-1 0,0 4 1 15,-1 4 0-15,2 4 0 0,-3 1 0 16,2 2 0-16,2 1 0 0,4-3 1 16,0 0-1-16,3-3 0 0,4-3 0 15,5-1-2-15,4-3-8 0,5-6-10 16,3-1-14-16,5-2-10 0,-1-3-17 16,1-3-113-16,-4-1-2 0,-1-2-96 15,0-1-184-15</inkml:trace>
  <inkml:trace contextRef="#ctx0" brushRef="#br1" timeOffset="211.0996">24203 12113 615 0,'-2'1'139'0,"-1"-1"3"0,3 2-101 0,3-4-15 15,2 5-4-15,2-1-2 0,2 1-2 16,4-2-6-16,2 2-1 0,4-2-3 15,1 1-1-15,2-2-2 0,1-1-1 16,2 1-1-16,-2-2 0 0,-3-1-2 16,-7 2 1-16,1 1-1 0,-6 0 1 15,-4 4 4-15,-7 0 3 0,-5 7 2 16,-4 4 2-16,-7-1 2 0,-3 5 2 16,0 4 0-16,-1 1-1 15,3 1-2-15,2 0-2 0,6-3 0 0,7 3-4 16,4-7-1-16,3-1-2 0,2-5-2 15,7-1-1-15,1-3-1 0,4-1-1 0,1-3 0 16,3-3 1-16,-1-2-1 0,2-3 0 16,-3-2 0-16,2-1 0 0,-2-3-1 15,1-1-1-15,-3-2 1 0,1 1-1 16,-2 1 1-16,-3-2-1 0,-2 0 1 16,-4 1 0-16,-3 4 1 0,-1 0 0 15,-2 3 0-15,-4 2 0 0,0 3 1 0,-3 1 0 16,1 3 0-16,-3-2 1 0,1 3 1 15,-2 0 1-15,1 1 0 0,1 0 1 16,3 3 0-16,-1-1-1 0,1 2 1 16,2-3-2-16,1 1 0 0,2-2-1 15,0-1 0-15,1-2-1 0,2 0-1 16,-1-2 1-16,0 2-1 0,1-2 1 16,1 0 0-16,-2 0 0 0,0 0 2 15,0 2 0-15,1 1 2 0,-1-2 2 0,0 3 2 16,-1 1 0-16,2 0 1 15,-1 2-1-15,2-1 0 0,-2 1-2 0,3 1-1 16,1-3-2-16,2 3-1 0,0-4 0 16,2-3-2-16,3 1 1 0,1-5-1 15,-1-3-1-15,2 1 1 0,-1-6 0 16,-1 0 0-16,-1 0-1 0,-2-1 0 0,-3 1-2 16,0 1-4-16,-6-1-6 0,-2 0-10 15,-3 0-13-15,-3-1-19 0,-3 0-11 16,-2-1-25-16,-4 0-102 0,-4 2-123 15,0-1-275-15</inkml:trace>
  <inkml:trace contextRef="#ctx0" brushRef="#br1" timeOffset="212.0996">24634 11903 747 0,'-8'-10'184'0,"0"1"3"0,0 3-113 15,2 2-23-15,1 2-14 0,1 1-11 16,2 2-13-16,1 4-15 0,1 2-21 15,1 2-25-15,2 3-21 0,1 3-121 16,2 2-141-16,2 2-324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1T12:21:03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1944 3911 196 0,'-6'-2'0'16,"0"1"-28"-16,-2-1-139 0</inkml:trace>
  <inkml:trace contextRef="#ctx0" brushRef="#br0" timeOffset="0.9978">1930 3781 427 0,'5'-27'121'0,"0"0"6"0,0-2-42 0,0 1-18 15,0-2-12-15,-1 2-2 0,1 3-1 16,-3 4 0-16,-1 2 1 0,-2 5 1 16,2 5-3-16,-1 5-4 0,1 9-5 15,-1 8-8-15,2 5-6 0,-2 3-7 16,2 8-5-16,-2 5-3 0,0 7-4 15,1-1-2-15,-1 2-3 0,2 1 0 0,-2 3-2 16,1-2-1-16,0-1-3 0,-1-5-6 16,0-3-12-16,1-4-20 0,-1-2-23 15,1-9-16-15,3-4-125 0,0-7-142 16,4-3-316-16</inkml:trace>
  <inkml:trace contextRef="#ctx0" brushRef="#br0" timeOffset="1.9978">2286 3590 643 0,'-4'5'165'0,"-1"2"7"16,-1 5-73-16,2 3-40 0,2 6-11 16,-2 4-9-16,4 3-8 0,1 3-8 15,2 2-8-15,2 1-5 0,1-2-4 16,0-2-2-16,3 1-2 0,0-4-2 0,-4-7-5 15,5 0-11-15,-1-2-16 0,0-4-17 16,-1 0-15-16,-2-4-124 0,-4-3-138 16,3 1-309-16</inkml:trace>
  <inkml:trace contextRef="#ctx0" brushRef="#br0" timeOffset="2.9978">1988 3867 688 0,'-7'-4'184'0,"1"1"5"16,3-1-81-16,3 3-43 0,1-2-15 16,3 2-12-16,6-1-14 0,2 0-11 15,6 0-4-15,4 0-2 0,5-2-4 16,5 0-8-16,4-1-11 0,3-1-18 16,1-2-22-16,2 0-15 0,-3 1-127 15,-1-2-141-15,1 1-319 0</inkml:trace>
  <inkml:trace contextRef="#ctx0" brushRef="#br0" timeOffset="3.9978">2683 3594 772 0,'-22'12'189'0,"-1"2"5"0,0 3-116 0,4 5-22 15,0 1-13-15,6 3-13 16,3 1-11-16,5 1-7 0,5 3-4 0,6 0-4 16,3-2-3-16,5-1-2 0,4-4-6 15,1 0-9-15,4-4-13 0,1-4-16 16,4-2-21-16,1-6 41 0,0-3-174 16,0-4-141-16,2-4-337 0</inkml:trace>
  <inkml:trace contextRef="#ctx0" brushRef="#br0" timeOffset="4.9978">2902 3765 797 0,'-9'0'189'0,"6"2"3"0,1-1-114 0,4 0-33 16,1 2-16-16,3-1-8 0,1 0-7 15,4 2-5-15,1-1-3 0,0 1-3 16,2 0-2-16,-2-1-1 16,4 0-1-16,0 2-1 0,0 0-1 0,-1 0-1 15,1-3-1-15,0 2 0 0,-2 0-3 16,-4-1-1-16,-3 1-1 0,-3-1 0 16,-6 0 0-16,-3 1 1 0,-2 2 1 15,-4 1 1-15,-4 2 3 0,1 2 1 16,-3 0 2-16,1 5 3 0,1 0 3 0,3 0 3 15,1-2 3-15,2 2 1 0,2-5 1 16,3 2 1-16,2-5-2 0,2 1-3 16,0-4-2-16,2 0-2 0,2-2-1 15,2 0-2-15,1-2-1 0,3-1 1 16,1-1-1-16,3 0-1 0,1-1-1 16,4 1-2-16,2 0-4 0,-1 1-7 15,4-3-8-15,-3 2-19 0,-1 0-16 16,1-2-12-16,-2 2-61 0,-4-1-62 15,-2 2-116-15,-1-1-240 0</inkml:trace>
  <inkml:trace contextRef="#ctx0" brushRef="#br0" timeOffset="5.9978">3333 3567 659 0,'9'-13'173'0,"-5"-3"6"16,3 2-66-16,1 6-52 15,2 3-15-15,2 6-8 0,2 6-9 0,-1 3-7 16,2 6-5-16,0 5-4 0,-1 0-2 16,2 4-2-16,0 3-1 0,1 2 0 15,3 5-1-15,-2 0 0 0,-1 0-1 16,1 4-1-16,-5 1-1 0,-4-4-1 15,-6 1-2-15,-8-5-7 0,-3-3-11 16,-6-2-11-16,-2-2-18 0,0-6-17 0,2-5-20 16,0-4-119-16,7-5-134 0,5-3-301 15</inkml:trace>
  <inkml:trace contextRef="#ctx0" brushRef="#br0" timeOffset="6.9978">3834 3775 774 0,'-4'1'186'0,"4"1"2"0,0-1-107 0,3 0-34 15,0-1-20-15,2 1-11 0,3 2-6 16,2-2-7-16,2 0-4 0,0-1-7 15,3 1-11-15,1 2-17 0,0-2-19 0,-2 2 85 16,0 0-219-16,-4 2-149 0,-2 0-377 16</inkml:trace>
  <inkml:trace contextRef="#ctx0" brushRef="#br0" timeOffset="7.9978">3855 3972 800 0,'-6'4'187'0,"3"0"2"16,2-2-120-16,1 1-29 0,4-2-16 0,2 1-11 15,2 0-7-15,3-1-10 16,2-1-12-16,1-1-17 0,4-1-17 0,0-1-16 16,0 0-125-16,4 0-136 0,0-1-313 15</inkml:trace>
  <inkml:trace contextRef="#ctx0" brushRef="#br0" timeOffset="8.9978">4751 3876 477 0,'-9'-2'131'0,"0"2"7"0,2 0-33 16,1-1-49-16,1 1-9 0,2 0-5 16,2-1-5-16,2 1-4 0,3-1 0 0,1 1-3 15,3-1-5-15,3-1-2 0,3 1-3 16,2 1-2-16,2-1-2 0,2 0-4 16,1 1-3-16,1 0-1 0,0 0-2 15,1 0-1-15,0-2-2 0,2 2-1 16,3 2-1-16,0-5 0 15,8 2-1-15,2 0 1 0,2 1-1 0,5-1 0 0,7 1 0 16,-2 0 1-16,4 0-1 0,-3 1 1 16,1 0 1-16,4 0 1 15,2 0 1-15,1 1 2 0,-2-1 1 0,9-1 3 16,2 0 0-16,-1 1 0 0,-1-1 0 16,0 0 1-16,-1 0-2 0,4 1-2 15,-8-2-1-15,-1 1-1 0,-2-1-1 16,-4 0-1-16,-7-2-1 0,-4 2-1 15,-10 0 0-15,-6 0-1 0,-6-2 0 16,-3 2-2-16,-5-2-4 0,-7 1-7 0,-4-2-7 16,-2 1-12-16,-3-1-18 0,-4 0-16 15,-2 1-131-15,-5-1-139 0,2-5-333 16</inkml:trace>
  <inkml:trace contextRef="#ctx0" brushRef="#br0" timeOffset="9.9978">5511 3503 502 0,'2'-8'135'0,"0"-3"9"0,-1-2-49 16,1-2-24-16,-2 0-3 0,2-2-2 15,-4 1-3-15,4-1-1 0,-2-3-4 16,0 2-4-16,0-3-7 0,0 1-6 15,0 2-4-15,1 1-5 0,-2 2-4 16,1 5-4-16,-3 3-5 0,4 3-5 16,-1 5-3-16,2 4-3 0,-2 6-2 15,1 4-3-15,-1 3-3 0,3 6-6 0,-4 1-13 16,1 5-17-16,1 0-27 16,2-3-28-1,-2-1-136-15,5 1-164 0,2 1-363 0</inkml:trace>
  <inkml:trace contextRef="#ctx0" brushRef="#br0" timeOffset="10.9978">4939 4554 583 0,'-4'-14'146'0,"1"-2"9"16,-2-2-82-16,0-1-8 0,0 1 1 0,0 2-1 16,1 0-2-16,1 3-2 0,-1 4-4 15,1 1-6-15,2 6-8 0,1 5-8 16,-1 4-5-16,2 6-6 0,2 5-6 15,0 7-6-15,0 2-3 0,-1 5-1 16,-1-3-2-16,-1 2-2 0,2 1-2 16,-2-3-1-16,-2-1-7 0,4-1-11 15,0-4-14-15,1-1-23 0,2-2-29 0,-2-8 96 16,2-3-238-16,1-5-161 16,4-4-401-16</inkml:trace>
  <inkml:trace contextRef="#ctx0" brushRef="#br0" timeOffset="11.9978">5147 4585 777 0,'-6'-1'198'15,"0"-4"5"-15,2 4-112 0,2 1-22 16,2-2-16-16,2 1-16 0,3 1-15 16,1-1-8-16,3 2-6 0,1-2-3 15,2 0-3-15,1-4-7 0,1 4-10 16,2 1-15-16,0 0-21 0,1 1-22 16,0 0 76-16,1 1-214 0,2 6-151 0,1-2-372 15</inkml:trace>
  <inkml:trace contextRef="#ctx0" brushRef="#br0" timeOffset="12.9978">5482 4524 695 0,'-5'-9'180'16,"-1"-1"9"-16,1-2-102 0,3 1-13 16,0-1-6-16,2-2-11 0,2 1-14 15,2 1-10-15,2 1-6 0,2-1-7 0,0 4-5 16,1 1-3-16,2 2-4 16,1 2-3-16,0 3-1 0,3 1-2 0,0 4-1 15,1 3 0-15,-1 0-1 0,1 2 1 16,0 4-1-16,-1-1 0 0,-2 3 0 15,-2-3 0-15,-1 3 0 0,-4 0 1 16,-2 1-1-16,-5 2 0 0,-5-1 1 16,-4 2-1-16,-5 1-1 0,-4-3-1 15,-5 3 0-15,2 0 0 0,0-1 0 16,1 1-1-16,2-2 1 0,2-1 0 0,3-1 2 16,4-5 0-16,2-3 0 0,1-3 0 15,2-2 0-15,2-3 1 0,3-1-1 16,3-2 0-16,2-2 1 0,-1 0-1 15,4 1 0-15,2-1 1 0,-2 0-1 16,3 2 0-16,-1-1 1 0,2 2-1 16,0 0 0-16,1 1 0 0,1 1-1 15,1 0-4-15,1-1-7 0,1 1-10 16,-1 2-14-16,-1-1-20 0,-1 1-21 0,0-3-18 16,-3 0-116-16,-1 1-136 0,-3-2-302 15</inkml:trace>
  <inkml:trace contextRef="#ctx0" brushRef="#br0" timeOffset="13.9978">5882 4460 625 0,'-5'-5'173'0,"0"0"9"0,0 1-69 15,2 2-36-15,-1-2-9 0,5 2-8 16,0 1-13-16,4-1-12 0,0 2-8 16,3 0-6-16,1-1-4 0,2 2-2 15,2-1-3-15,0 0-3 0,-1 2-2 0,3-2-3 16,-3 1 0-16,3 4-2 0,-4-5-1 15,1 0 0-15,-2 2 0 0,-1-1-1 16,-2 1 0-16,0 0 1 0,-3-2-1 16,1 5 0-16,-4 1 1 0,-1-2-1 15,-2 2 1-15,-2 3-1 0,-2 2 1 16,-1 0 0-16,-1 1-1 0,0 3 0 16,0 4 1-16,0-2-1 0,-1 2 0 0,-1-2-1 15,2-1 1-15,-1-2 1 0,2 2-2 16,-2-1 1-16,3-1 0 0,1-2 0 15,5 0 0-15,-2 0 0 0,1-1 0 16,2-1 0-16,1-5 0 0,2 1 0 16,1-3 0-16,1-2 0 0,3 0 0 15,-1-2 0-15,1-4 1 0,2 2-1 16,-1-1 0-16,1 0 1 0,0 0-1 16,2-1 0-16,-1 0 0 0,1-1 0 15,1 1-2-15,1 0-6 0,0 1-8 16,-2-1-11-16,-1 1-13 0,1-2-20 0,-2 5-18 15,-3-2 148-15,-2 2-278 0,-2-1-154 16,0 2-414-16</inkml:trace>
  <inkml:trace contextRef="#ctx0" brushRef="#br0" timeOffset="14.9978">6232 4369 838 0,'2'-3'202'0,"-1"1"3"15,3 1-123-15,-1 1-26 0,2 0-17 16,4 0-13-16,0 1-9 0,1 1-5 16,4-2-4-16,-1 0-7 0,3 0-10 0,0 1-15 15,0-1-22-15,-1 0-25 16,-2-1 125-16,-1-1-267 0,-2 2-165 0,1-2-420 15</inkml:trace>
  <inkml:trace contextRef="#ctx0" brushRef="#br0" timeOffset="15.9978">6477 4186 810 0,'0'2'201'0,"-1"3"6"0,0 1-121 0,1 4-20 16,1 2-15-16,0 3-17 0,1 1-13 15,0 1-8-15,1 0-5 0,-1 3-9 16,-1-3-13-16,2 0-18 0,-1-1-32 16,1-3 89-16,-1 1-240 0,2-3-170 15,-4-3-425-15</inkml:trace>
  <inkml:trace contextRef="#ctx0" brushRef="#br0" timeOffset="16.9978">7073 3627 593 0,'2'-6'169'0,"-3"2"12"0,-3 3-51 16,-1 3-45-16,2 5-9 0,-2 0-5 15,0 6-12-15,2 5-15 0,1 0-11 16,0 4-10-16,4 1-9 0,2 2-5 16,1-2-6-16,2-1-6 0,-1-1-8 15,3-3-14-15,-2-1-16 0,-2-2-25 16,0-1-16-16,-3-2-131 0,-2-4-146 16,0-1-330-16</inkml:trace>
  <inkml:trace contextRef="#ctx0" brushRef="#br0" timeOffset="17.9978">6987 3756 739 0,'-5'-4'191'16,"4"3"6"-16,1 1-100 0,1 1-26 16,3 1-13-16,1 1-16 0,1 1-14 15,2 0-8-15,1 1-7 0,2-1-6 0,1 0-11 16,4-2-13-16,5 2-16 0,3-4-29 15,3-1-20-15,3-3-128 0,-1 1-150 16,3-1-334-16</inkml:trace>
  <inkml:trace contextRef="#ctx0" brushRef="#br0" timeOffset="18.9978">8047 3752 537 0,'-8'0'135'0,"0"0"8"16,0-1-71-16,2-1-15 0,1 2-4 16,2 0-3-16,0-1-5 0,3 1-4 0,3 0-3 15,3 0-4-15,1-1-4 16,4 0-4-16,4-3-2 0,3 0-3 15,4 1-2-15,5 0-2 0,3 1-2 0,1 2-3 16,7-1-2-16,6 3-1 0,2-1-1 16,0-1 1-16,5 2-2 15,1-1 0-15,6-1-1 0,2-1-2 0,-1 1 0 16,4 0-2-16,5 0 0 0,-2 0-1 16,-1 1 0-16,-2 0-1 0,0 0 0 15,-1 0 1-15,0 3-1 0,-2-3 0 16,0 3 0-16,0-3 0 0,-5 2 0 0,-3-1 0 15,-6-2 1-15,-7 1-1 0,-5 1 0 16,-4-2 0-16,-5 0-3 0,-4-2-6 16,-5 2-7-16,-4-1-9 0,-5-1-8 15,-6-2-15-15,-5-1-14 0,-5-1-9 16,-3-3-6-16,-2-2-113 0,-5-1-121 16,3 0-284-16</inkml:trace>
  <inkml:trace contextRef="#ctx0" brushRef="#br0" timeOffset="19.9978">8959 3001 629 0,'-5'-13'158'0,"-1"3"7"0,1 4-98 0,-1 3-13 15,4 8-5-15,2 7-5 0,0 7-12 16,2 4-10-16,-1 3-9 0,3 4-6 16,2 6-14-16,-3-2-18 0,0 0-19 15,-2 3-135-15,2-2-140 0,4 0-346 16</inkml:trace>
  <inkml:trace contextRef="#ctx0" brushRef="#br0" timeOffset="20.9978">7880 4400 144 0,'0'0'0'15,"0"2"-20"-15,0 1-103 0</inkml:trace>
  <inkml:trace contextRef="#ctx0" brushRef="#br0" timeOffset="21.9978">7909 4388 458 0,'3'-10'134'0,"-1"-2"9"0,-1-1-28 15,1 1-27-15,-1-1-13 0,1 2-3 16,0 0-2-16,-1 3-4 0,0 3-5 16,0 7-6-16,2 1-10 0,-1 6-8 15,-1 2-10-15,2 4-7 0,-2 3-5 16,0 3-5-16,-1 1-4 0,0 2-4 0,0 2-8 15,-1 2-11-15,0-1-15 0,0 1-23 16,1-1-23-16,0-5-59 0,0-2-77 16,3-3-130-16,6-5-271 0</inkml:trace>
  <inkml:trace contextRef="#ctx0" brushRef="#br0" timeOffset="22.9978">8254 4273 742 0,'-4'0'188'0,"0"6"4"0,2 2-95 0,2 4-36 16,0 3-18-16,1 1-13 0,0 4-10 16,2-2-7-16,3 2-5 0,0 2-3 15,1-1-4-15,-1-3-5 0,2 2-12 0,-1-2-11 16,0-2-19-16,-2 0-18 0,-3-5-18 15,-1 1-117-15,-2-2-134 0,-2-2-295 16</inkml:trace>
  <inkml:trace contextRef="#ctx0" brushRef="#br0" timeOffset="23.9978">8171 4420 727 0,'-1'-13'181'0,"1"5"3"16,3 3-110-16,3 2-19 0,1 1-12 15,3 1-13-15,2 1-13 0,2 1-8 0,3 0-3 16,2 0-6-16,3-1-11 0,3 2-19 16,2-1-20-16,1 0-20 0,1-2-121 15,-3 0-138-15,5-2-315 16</inkml:trace>
  <inkml:trace contextRef="#ctx0" brushRef="#br0" timeOffset="24.9978">8757 4094 770 0,'-2'6'188'0,"-3"0"2"0,1 4-111 16,1 0-26-16,2 2-15 0,0 5-13 16,2 0-10-16,0 0-5 0,1 3-5 15,0 1-10-15,1 3-13 0,0-2-17 16,1-1-20-16,1-1-15 0,1-2-127 15,-1-1-141-15,0-3-316 16</inkml:trace>
  <inkml:trace contextRef="#ctx0" brushRef="#br0" timeOffset="25.9978">8589 4406 699 0,'-7'-1'174'0,"2"3"5"0,2-1-100 16,6 1-20-16,3-1-7 0,4-1-9 0,2 2-10 15,4 1-6-15,4-2-4 0,2-1-6 16,2-1-4-16,1-2-5 0,3 1-2 16,0-3-2-16,4 0-3 0,0-2-2 15,1 1-7-15,-3 1-8 0,2-1-10 16,-2 1-15-16,-3 1-16 0,-5 0-14 15,-4 4-90-15,-5 0-34 0,-3 2-112 16,-1 0-226-16</inkml:trace>
  <inkml:trace contextRef="#ctx0" brushRef="#br0" timeOffset="26.9978">8742 4683 688 0,'-6'-4'169'15,"1"1"7"-15,2-2-103 0,3-1-18 16,1-2-4-16,2 1-7 0,5-1-9 16,0 0-6-16,2-1-6 0,2 2-4 15,3 0-4-15,0 0-5 0,1 4-2 16,2 2-3-16,-1 2-2 0,-1 2-2 15,0 2 0-15,-1 3 0 0,-3-1 0 0,-2 4 0 16,-3 3 0-16,-3 0-1 0,-2 3 1 16,-3 2 0-16,-4 2 0 0,-2 2 0 15,-7 3 0-15,-3-2-1 0,-5-1 0 16,-1 2-1-16,-3-1 0 0,2 0 0 16,-4-2 0-16,2-4 0 0,4-2 1 15,5-3 0-15,2-4 1 0,1-4-1 16,2-5 1-16,9-1 0 0,0-3-1 15,3-3 0-15,4-2 1 0,-1 2-1 16,7-1 1-16,2 2-1 0,2-1 1 0,2 3 0 16,0 1 0-16,0 1 0 0,0 2 1 15,-2 0-2-15,2 4 1 0,-1 1-2 16,-3-3-3-16,4 5-8 0,1 0-9 16,2 1-19-16,-3 1-19 0,0-3-16 15,-1 0-127-15,0-1-140 0,1-1-322 16</inkml:trace>
  <inkml:trace contextRef="#ctx0" brushRef="#br0" timeOffset="27.9978">9126 4184 653 0,'0'2'172'0,"-3"-2"7"0,2 0-83 16,1 1-29-16,1 0-8 0,2-1-9 15,3 5-10-15,1-1-11 0,3-1-4 16,1 2-4-16,2-1-6 0,2 0-2 15,1 0-4-15,1 0-3 0,-2-1-1 0,0-2-1 16,-1 0-1-16,-3 1-1 0,2 1-1 16,-4-2 0-16,-1 2 0 0,-1-1-1 15,-1 2 1-15,-6 1 0 0,0 1-1 16,-3 0 1-16,-5 4 0 0,-2 2-1 16,1 0 0-16,-4 3-1 0,2-2 0 15,-1 4-1-15,1-1 0 0,-1-2 0 16,2 2 0-16,-1-2 1 0,1 2 0 15,4-1 0-15,0 1 1 0,1-3 0 16,3 0 0-16,0-3 0 0,4-2 0 0,-4-3 0 16,5 1 1-16,-1-2-1 0,3-3 1 15,1 1-1-15,3 0 1 0,2-4-1 16,2 4 0-16,1-4 1 0,2 0-1 16,1 1 0-16,-1-2-3 0,1 0-4 15,1 1-8-15,1-1-10 0,-1-1-14 16,-1 2-17-16,0-4-16 0,-1 2 0 15,-3 1-128-15,-2 0-128 0,0-1-300 16</inkml:trace>
  <inkml:trace contextRef="#ctx0" brushRef="#br0" timeOffset="28.9978">9489 4112 864 0,'0'0'195'0,"3"1"2"15,-1 2-139-15,3-1-27 0,1 1-10 0,2 2-7 16,0-2-7-16,2 1-5 0,0-2-12 16,1 1-17-16,2-2-25 0,3-1-19 15,-2-1-128-15,-1-2-148 0,4 3-335 16</inkml:trace>
  <inkml:trace contextRef="#ctx0" brushRef="#br0" timeOffset="29.9978">9889 3926 853 0,'-4'8'203'0,"0"6"1"0,1-1-131 0,2 3-26 16,-1 1-16-16,4 3-16 0,-1 1-12 15,1 1-9-15,1 0-16 0,0 0-23 16,0 4-24-16,0-1-136 0,1 4-155 16,0-2-361-16</inkml:trace>
  <inkml:trace contextRef="#ctx0" brushRef="#br0" timeOffset="30.9978">14724 3482 332 0,'7'0'83'0,"-1"3"4"15,0-1-47-15,2 2-8 0,-5-3-7 16,1 3-4-16,0 0-4 0,-1-1-5 16,0 1-3-16,-2 0-4 0,1-1-1 15,-2 0-2-15,0-1 0 0,-1-2 0 16,0 3-1-16,0-3 0 0,-1 0 1 0,1-2 2 16,0 0 5-16,0-2 5 15,1 1 6-15,-1-5 6 0,1 0 6 0,-2-2 5 16,1-1 5-16,0-3 3 0,0 0 1 15,-3-2 1-15,2 1 2 16,-1 0 1-16,-3 1 1 0,0-1-1 0,0 4-2 16,1 2-3-16,1 2-4 0,0 2-5 15,0 1-7-15,4 6-6 0,-2 1-6 16,4 5-3-16,-1 2-4 0,0 4-2 0,1 7-3 16,2 4 0-16,0 1 0 0,1 6-1 15,-3 1 0-15,1 3-1 0,-5-2 0 16,0-2 0-16,-2 1-1 0,-1-1 0 15,0-3 0-15,1 0-1 0,0-5 0 16,3 1-2-16,1-6-6 0,0 0-8 16,2-5-13-16,-1-4-16 0,2-3-22 15,2 0-17-15,1-6-112 0,-1-4-14 16,2 0-114-16,0-4-215 0</inkml:trace>
  <inkml:trace contextRef="#ctx0" brushRef="#br0" timeOffset="31.9978">15037 3514 655 0,'-4'-7'171'0,"0"2"8"16,0 1-93-16,0 2-18 0,4-2-8 0,0-1-12 15,6 3-11-15,-2-1-11 0,3 1-7 16,2-2-5-16,2 3-4 0,1 1-3 16,0 3-2-16,4-1-2 0,-1-1-1 15,2-1 0-15,3 4-1 0,-2-2 0 16,-1 1-1-16,-2-3 1 0,1 5-1 16,-1 1 0-16,-3 0 1 0,-5 1-1 15,1 1 1-15,-5 0-1 0,0 4 1 0,-7-4 0 16,-2 0 0-16,-5 2-1 15,-1 2 1-15,-3 2 0 16,-2-1 0-16,0 0-1 0,1 3 0 0,-1-2 1 0,2 5-1 16,3-5 0-16,-1-1 0 0,2-1 0 15,4-1 0-15,2-3 1 0,3 0-1 16,2-5 1-16,2 1-1 0,3-1 1 0,4-3 0 16,2 0 0-16,1-3 0 0,5 1 0 15,3-3 0-15,0 1 0 0,6 0 0 16,0 0-1-16,1 0-1 0,1 3-6 15,0-1-12-15,0 4-17 0,1 0-21 16,-2-1-17-16,-3 3-129 0,-2 1-143 16,-2 3-324-16</inkml:trace>
  <inkml:trace contextRef="#ctx0" brushRef="#br0" timeOffset="32.9978">15587 3395 561 0,'7'-17'143'0,"-2"4"10"0,-1-1-73 16,0 6-10-16,-2 2-4 0,1 3-3 16,-1 3-4-16,1 6-8 0,-1 4-7 15,2 9-10-15,-2 1-9 0,2 9-6 16,-2 4-5-16,1 6-3 0,-1 0-2 16,-1 3-1-16,1-3-2 0,1 2-1 15,1 2-1-15,1-2-1 0,0-3-8 16,0-3-13-16,0 1-23 15,-2-4-27-15,-2-2-136 0,-1-6-157 0,0-1-369 16</inkml:trace>
  <inkml:trace contextRef="#ctx0" brushRef="#br0" timeOffset="33.9978">14514 3500 484 0,'1'-8'150'0,"-2"1"13"16,-4 1 8-16,-1 0-89 0,-2 0-10 16,-1 3-6-16,-1 1-7 0,-1 0-10 15,-1 2-11-15,-2 2-10 0,0 1-7 16,0 1-5-16,0 1-6 0,-2 2-1 0,3 2-3 15,0-1-1-15,3 3-1 16,1 2-1-16,3-1 0 0,3 0-2 0,0 2 0 16,3-2 0-16,3 1-1 0,2 0 0 15,2-1 0-15,3-1-2 0,6-1-1 16,2-3-2-16,5 0-5 0,4-1-9 16,1-3-11-16,3-2-18 15,0 0-22-15,-1-2-133 0,-3 0-148 0,0 0-349 0</inkml:trace>
  <inkml:trace contextRef="#ctx0" brushRef="#br0" timeOffset="34.9978">13518 3097 626 0,'1'-15'163'16,"-2"4"12"-16,0 2-93 0,2 9-14 15,-6 5-8-15,3 6-8 0,-2 5-12 0,1 6-14 16,-1 5-12-16,1 1-6 0,-3 4-6 16,4 2-10-16,2 2-13 0,-3 1-15 15,6-3-18-15,1 2-16 0,-2-1-118 16,-1-3-132-16,3-3-298 0</inkml:trace>
  <inkml:trace contextRef="#ctx0" brushRef="#br0" timeOffset="35.9978">13213 3572 768 0,'-3'-6'181'0,"3"5"4"15,6 1-120-15,2 0-18 16,5 0-10-16,0-3-10 0,5-1-8 16,7 3-4-16,3-4-6 0,1-2-2 0,8 3-4 15,1 1-4-15,1-1-11 0,2 3-11 16,-4-2-18-16,-2 3-19 0,-1 4 86 16,-8-2-222-16,-3 4-146 0,-2 8-371 15</inkml:trace>
  <inkml:trace contextRef="#ctx0" brushRef="#br0" timeOffset="36.9978">13414 3892 647 0,'-22'1'162'0,"1"-2"9"0,3-3-91 16,4-2-22-16,6-4-8 0,4 1-4 15,7-2-8-15,2 0-8 0,4-1-7 0,6 1-4 16,3 0-4-16,3 2-5 0,0 1-2 16,2 2-2-16,2 5-2 0,-2 1-2 15,-2 4 0-15,-2 5-1 0,-1 0 0 16,-4 3-1-16,0 1 1 0,-4 2 0 16,-3 1 0-16,-2 1 0 0,-4 1-1 15,-2 1 1-15,-3 0 0 16,-4 2 0-16,-3 0 0 0,-2 0-1 0,-5-1 1 15,-2-1-1-15,1-2 0 0,-3 0 0 16,0-2 1-16,2-1-1 0,0-5 0 0,7 0 0 16,3 0-1-16,4-3 1 0,5 0 0 15,2-3-1-15,6 2 1 0,4-2 0 16,4-1 0-16,4-1-1 0,0 1-2 16,6-1-3-16,0-1-5 0,4 0-9 15,-1-1-14-15,4 2-16 0,2-1-14 16,5 0-11-16,3 1-116 0,3-1-128 15,8 3-287-15</inkml:trace>
  <inkml:trace contextRef="#ctx0" brushRef="#br0" timeOffset="37.9978">16227 3391 475 0,'9'-4'139'0,"-1"4"9"16,-6 1-1-16,2 2-80 0,-2-1-5 15,0 0-3-15,-4 3-3 0,2 3-3 16,-2-3-5-16,-1 0-6 0,-2 3-6 15,1 2-8-15,-3 2-4 0,-2-1-4 0,-2 0-3 16,-3 3-4-16,-1 2-2 0,-3 0-2 16,-2 2-1-16,1-1-2 0,-2 3-2 15,1-2 0-15,0 0-1 0,0-4 0 16,4-1 0-16,3-3 0 16,3 0-1-16,0-1 0 15,9-2-1-15,2 3 0 0,4-2-1 0,4 0 0 0,2-1 0 16,3-1-1-16,5-1-4 0,-1-1-3 15,3-4-7-15,1 0-9 0,-1-2-11 0,2-1-17 16,-2-1-18-16,0-1-15 0,-5 0-120 16,-4 2-136-16,-2 1-311 0</inkml:trace>
  <inkml:trace contextRef="#ctx0" brushRef="#br0" timeOffset="38.9978">14557 3410 421 0,'2'-3'121'0,"2"-2"5"0,0 0-34 16,-2 1-28-16,3 0-13 0,-1-1-5 15,-1 2-5-15,0-1-2 0,1 2 0 16,-3-1-1-16,0 2 0 0,0-1 0 15,-1 0-2-15,-1 2-3 0,1 0-2 16,-2 0-3-16,-1 3-5 0,-1 0-4 16,0 1-4-16,-4 3-4 0,2 1-2 15,-5 0-1-15,-1 2-1 0,-2 1-2 0,-2 1-1 16,-2 1 0-16,-3-1-1 0,-2 0 0 16,0 0-1-16,1 1 0 0,-3-1 1 15,4-2-1-15,2 1 1 0,2-3 1 16,2 2 1-16,0-2 1 0,4-2 1 15,1-3 1-15,2 1 0 0,3-2 0 16,1 0-2-16,3-2-1 0,1 1-1 16,1-1-1-16,4 2-2 0,1-2-1 0,2 4 1 15,1-2-1-15,0 2 1 16,2 0-1-16,0-1 1 0,0 1 0 0,0 1 0 16,3-1 0-16,0 1 0 0,2 1 0 15,3 0 0-15,-1-1 0 0,1 0-1 16,1 0 0-16,-4-1 1 0,2 1-1 15,-2-1 0-15,-2 1-2 0,0 0-4 16,0-1-8-16,1 2-11 0,-1-1-19 16,0-1-25-16,-1 3 104 0,1-5-245 15,2 4-159-15,-2-1-407 0</inkml:trace>
  <inkml:trace contextRef="#ctx0" brushRef="#br0" timeOffset="39.9978">16609 3512 504 0,'-6'-10'149'0,"-2"-2"12"15,1 0-9-15,2-2-77 16,1-1-11-16,2 1-6 0,3-3-5 16,3 2-8-16,2 1-9 0,2 1-8 0,2 2-5 15,4 1-5-15,0 3-4 0,2 2-3 16,4 2-4-16,1 5-1 0,0 2-3 15,1 4-1-15,0 3-1 0,0 4 0 16,-3-1 0-16,-3 6-1 0,-2-1 0 0,-2 1 1 16,-6 1-1-16,-2 1 1 15,-4 0-1-15,-4 1 1 0,-3 1 0 16,-4 0 0-16,-5-2-1 0,-4-1 1 0,-3 0-1 16,-2 1 1-16,2-4 0 0,-1-2 0 15,3-1 3-15,2-1 1 0,5 0 3 16,4-4 1-16,3-3 1 0,2 0 0 15,5 0-1-15,3-3-1 0,5 1-1 16,0-2-2-16,5-1-2 0,3-2 0 16,3-1-1-16,1 0 0 0,1-2 0 15,2 1 0-15,0-3-1 0,0 1-1 16,1 1 1-16,-1 0-1 0,1 2-6 0,-2 2-13 16,-2 3-21-16,-3 3-34 15,-3 2-142-15,-9 2-165 0,-8 2-394 0</inkml:trace>
  <inkml:trace contextRef="#ctx0" brushRef="#br0" timeOffset="40.9978">18847 3511 176 0,'-11'-4'24'0,"-3"2"-24"16,2-1-59-16,1 2-81 15</inkml:trace>
  <inkml:trace contextRef="#ctx0" brushRef="#br0" timeOffset="41.9978">18641 3444 533 0,'-5'-18'140'0,"0"-3"9"0,1 0-62 16,2 2-24-16,2 2-6 0,2 2-5 16,1 3-5-16,1 3-6 0,2 4-6 15,2 7-3-15,3 2-5 0,4 7-4 0,5 5-3 16,3 9-2-16,1 2-2 0,6 6-2 15,-2 0-2-15,0 4 0 0,0 1-1 16,-2-4-1-16,-3 1 0 0,-1-1-1 16,-6-1-2-16,-5-3-1 0,-5 2-2 15,-6-4-1-15,-6 0-1 0,-5-3-1 0,-5-3 0 16,-3-5 0-16,-2-3 0 0,-1-6 0 16,-1-5 0-16,-2-6 0 0,-1-5-1 15,3-7 1-15,2-5-1 0,5-5 0 16,4-7 0-16,6-3-1 0,10-4 0 15,4-4-1-15,4-3-2 0,4 1-1 16,3 0-2-16,2 3-1 0,1 2 0 16,-3 7 1-16,1 6 0 0,2 7 3 15,-3 4 0-15,3 6 2 0,-1 5 1 16,1 4 0-16,0 3 1 0,-2 4-1 0,-2 2 1 16,1 4-1-16,-5 1 1 15,0 3 0-15,-4 1 0 0,-3 2 0 0,0 0-8 16,-2 1-11-16,-2-2-17 0,-1-1-20 15,1 1-11-15,-1-4-44 0,2 0-86 16,1-2-121-16,4 0-253 0</inkml:trace>
  <inkml:trace contextRef="#ctx0" brushRef="#br0" timeOffset="42.9978">19408 3438 563 0,'0'-7'158'0,"0"0"10"16,-2-2-31-16,1 3-69 0,1-1-9 16,-1-1-6-16,-1 1-7 0,-1 1-8 15,-1 1-8-15,0 1-5 0,-4 3-5 16,-2 2-4-16,-2 4-5 0,-4 0-3 16,2 4-2-16,-4 2-1 0,0 1-2 0,1 3-1 15,3-2 0-15,2 1-2 0,5-1 1 16,3-1-1-16,4-1 0 0,4-3 0 15,3 0 0-15,2-3-1 0,3 0 1 16,3-3 0-16,1 0 0 0,-1-2 0 16,3-4 0-16,-2-2 0 0,1 0 1 15,-3-4-1-15,0 3 2 0,-1-1-1 16,-2 1 2-16,-1 3-1 0,1 3 2 0,1 5-1 16,-3-3 0-16,-2 4-1 0,2 2 0 15,-2 2-1-15,2 1-2 0,2 1-3 16,-1-2-6-16,4 6-9 0,4-3-9 15,2 1-17-15,4-2-19 0,0 0-13 16,1-3-125-16,0-2-136 0,4 2-315 16</inkml:trace>
  <inkml:trace contextRef="#ctx0" brushRef="#br0" timeOffset="43.9978">20656 3371 508 0,'12'-16'132'0,"-1"1"7"16,-4-1-61-16,-2 1-19 0,-3 0-6 0,-5 3-4 15,-2 1-3-15,-2 3-3 0,-7 2-3 16,-4 5-2-16,-5 6 0 0,-5 6-2 15,-5 3 0-15,-2 7-2 0,0 1-1 16,4 7-4-16,4 0-3 0,6-2-7 16,9 1-5-16,6 0-5 0,5-2-4 15,7-3-2-15,6-1-2 0,5-3-1 16,8-3-2-16,3-5-3 0,4-3-4 0,3-4-4 16,2-4-5-16,0-6-7 0,-2-2-10 15,-2-1-11-15,-2-4-10 0,-4 0-8 16,-4 1-5-16,-2-1-8 0,-5 1-107 15,-7 0-114-15,-7-2-268 0</inkml:trace>
  <inkml:trace contextRef="#ctx0" brushRef="#br0" timeOffset="44.9978">20438 3446 457 0,'0'-5'133'16,"-1"-1"8"-16,-2 0-7 0,1 1-65 15,0 1-8-15,2-1-2 0,2 0-3 16,0 2-3-16,3-4-5 0,2 2-6 16,3 1-8-16,2-3-8 0,4 3-7 0,3 0-6 15,0-2-4-15,3 2-5 16,2 0-8-16,0 3-11 0,-1-1-20 0,1 2-20 15,-2 1-19-15,-1 1-121 0,-4 1-139 16,2 2-311-16</inkml:trace>
  <inkml:trace contextRef="#ctx0" brushRef="#br0" timeOffset="45.9978">20917 3320 689 0,'-5'-4'177'0,"0"0"6"16,0 3-97-16,0 2-23 0,2 4-9 15,-2 5-12-15,1 2-12 0,0 7-10 16,2 1-6-16,-1 4-3 0,3 1-3 16,3 0-3-16,0-1-2 0,5 0-1 0,0-4-1 15,5-2 0-15,0-4 0 0,4-1-1 16,-1-6 1-16,4-5-1 0,-2-3 1 15,3-3-1-15,-3-5 1 0,-2-2-1 16,1-2 0-16,-4-5 0 0,-4-2 0 16,-4-2-2-16,-2-1-3 0,-2-3-6 15,-2 1-9-15,-4-1-13 0,1 3-13 16,1 2-16-16,0 5-12 0,-2 5-121 16,2 5-128-16,0 4-298 0</inkml:trace>
  <inkml:trace contextRef="#ctx0" brushRef="#br0" timeOffset="46.9978">21184 3275 720 0,'-9'-4'177'0,"1"-1"7"16,-1 3-116-16,7 2-15 0,2 0-7 16,2 2-7-16,4 0-11 0,4 2-8 15,2-1-5-15,4 1-1 0,4-1-2 16,3 0-3-16,4-2-3 0,2-1-1 16,2-2-2-16,2-3-2 0,0 1-3 15,-1 0-5-15,0-1-5 0,-4 1-9 16,-2 0-10-16,-5 1-12 0,-9-1-12 15,-1 0-5-15,-5 2 0 0,-2 1 3 0,-4-1 7 16,-4 0 11-16,-2 2 11 0,1 2 13 16,-6 1 8-16,-3-1 8 0,-3 6 6 15,-1 3 7-15,-2 2 5 0,3 3 5 16,0 4 3-16,2 3 1 0,2 3-1 16,1-1-5-16,4 1-4 0,3 0-5 0,4-7-6 15,2 5-6-15,2-2-7 0,4-4-11 16,4-1-7-16,1-3-7 0,4-3-8 15,5 3-10-15,4-9-109 0,2-1-108 16,3-4-264-16</inkml:trace>
  <inkml:trace contextRef="#ctx0" brushRef="#br0" timeOffset="47.9978">21886 3327 588 0,'-11'-9'152'0,"-9"4"8"16,-3 4-72-16,-3 5-29 0,-2 2-8 15,0 3-5-15,1 3-7 0,1 5-7 16,5 3-6-16,5 0-6 0,4 4-4 16,3-1-5-16,5-2-3 0,2 0-4 15,5-4-1-15,0-1-2 0,5-4-1 16,3-2 0-16,0-3 0 0,4-6 0 16,1-2 0-16,1-4 0 0,2-3 0 15,1-3 0-15,-2-2 0 0,-1-1 0 0,-1 1 1 16,-2 1 0-16,-2 1 0 0,-2 3 1 15,-3 1 1-15,1 4-1 0,-4 3 1 16,0 1 0-16,0 4-1 0,-2 2 1 16,-1 3-2-16,1 0-2 0,-1 1-4 15,-1-1-9-15,1-1-14 0,0 0-12 16,3-4-15-16,0-3-14 0,-1-2-119 16,1-5-128-16,0-2-293 0</inkml:trace>
  <inkml:trace contextRef="#ctx0" brushRef="#br0" timeOffset="48.9978">21905 2992 617 0,'-6'-30'164'0,"-2"7"8"15,-3 7-87-15,-2 7-22 0,1 8-14 16,1 6-12-16,2 7-15 0,2 5-13 16,2 6-15-16,3 6-23 0,-1 4-16 0,3 1-129 15,2 2-139-15,1-1-337 0</inkml:trace>
  <inkml:trace contextRef="#ctx0" brushRef="#br0" timeOffset="49.9978">22226 3290 663 0,'-14'-2'158'0,"-1"7"3"15,-2 2-103-15,4 8-21 16,1 2-7-16,1 4-6 0,3 1-9 0,1 1-5 16,6 1-4-16,2 0 0 0,3-3-2 15,5-3-2-15,2-5-1 0,3-4 0 16,5-4 0-16,0-5 0 0,6-5-1 16,-2-6 1-16,2-4 0 0,-2-3 0 15,-1-4 0-15,-1-4 0 0,-5-3-1 16,-6-3 1-16,-2-2 0 0,-3-4 0 0,-5-2-1 15,-2-1 0-15,-7-5 0 0,-3-1-3 16,-7-2-3-16,-4 3-3 0,-5 5 0 16,-1 5-1-16,-5 7 1 0,1 10 0 15,0 12 2-15,6 9 4 0,4 7 3 16,3 7-1-16,6 2-12 0,5 7-14 16,7 2 63-16,3 1-196 0,5 1-137 15,8-2-361-15</inkml:trace>
  <inkml:trace contextRef="#ctx0" brushRef="#br0" timeOffset="50.9978">22673 3248 674 0,'-8'-4'168'0,"-5"-1"5"15,1 2-96-15,-2 1-25 0,0 2-12 16,3 0-12-16,0 1-10 0,2 3-7 0,2 1-5 15,2 3-2-15,3 2-3 0,1 2-4 16,-1 2-5-16,1 2-5 0,1 1-5 16,-2-1-3-16,2 1-3 0,-2-1-1 15,2 0 0-15,0 1 2 0,0-2 5 16,-1-2 4-16,6 0 3 0,-2 0 4 16,-1-3 2-16,-1-3 2 0,4-1 2 15,1 0 0-15,0-3 1 0,3-3 1 16,1-4-1-16,1-1 1 0,2-2 1 15,-1-3 0-15,2-4 2 16,-1 0 2-16,1-1 4 0,-1 0 6 16,-2-1 5-16,0 4 3 0,-2 0 1 0,0 2 0 0,-5 4-3 15,1 1-4-15,-2 3-5 0,-1 3-5 16,-2 1-4-16,1 4-4 0,-1 4-7 16,0 1-13-16,-1 1-16 0,2 2-15 15,1 1-126-15,-1 1-134 0,1-2-320 0</inkml:trace>
  <inkml:trace contextRef="#ctx0" brushRef="#br0" timeOffset="51.9978">23100 3307 607 0,'1'-8'152'0,"-2"-2"8"16,-1 3-89-16,-3 3-12 0,-2 3-7 15,-1 3-7-15,-3 7-8 16,-2 0-10-16,0 6-7 0,-2 1-6 0,4 2-5 0,1 0-3 15,4-1-2-15,2-1-1 16,3-3-1-16,4-2-1 0,3-1-1 0,1-5-1 16,4-4-1-16,1-3 0 0,2-4-2 15,1-5 1-15,1-3-1 0,-2-4 0 16,1-2 1-16,-3-3 1 0,0 0 1 16,-1-1 1-16,-2 1-1 0,-3 2 2 15,-2 3-1-15,-2 3 0 0,0 4 1 0,-2 5 1 16,0 3 0-16,-2 7 0 0,1 4 1 15,0 1-1-15,1 7 1 0,0 4 0 16,2 1-2-16,2 2 0 0,2 0 0 16,4 2-1-16,3-1-3 0,2-3-11 15,2-1-18-15,4-2-16 0,0-2-125 16,0-3-8-16,0 1-115 0,-2-1-220 16</inkml:trace>
  <inkml:trace contextRef="#ctx0" brushRef="#br0" timeOffset="52.9978">20186 2604 638 0,'3'1'137'15,"3"7"6"-15,-2 10-112 0,0 19-2 16,1 17 0-16,-3 16 5 0,-2 13 2 0,1 15-1 15,0 16-5-15,-1 7-4 16,-3 3-5-16,0 0-5 0,5 0-6 0,0-1-3 16,-1-8-4-16,-1-12-4 0,5-11-10 15,4-13-10-15,2-12-15 0,1-17-11 16,4-12 33-16,2-16-162 0,-1-12-128 16,3-14-310-16</inkml:trace>
  <inkml:trace contextRef="#ctx0" brushRef="#br0" timeOffset="53.9978">20065 2638 741 0,'-9'-13'157'0,"12"1"1"15,12 2-132-15,12 0-11 0,13 0-8 16,12 3 0-16,14 1 2 0,14 3 0 15,11 0 1-15,14 3 0 0,13 0 0 0,11 1-1 16,11 1-1-16,9 0-3 16,9 1-2-16,5 1-1 0,9 1-1 0,-1 0-1 15,5 2 0-15,4 2-2 0,-1-4-2 16,-1 0-2-16,-2 2-1 0,-7-3-1 16,-2-1-1-16,-8 0 1 0,-9-2 2 15,-13 0 0-15,-10-2 3 0,-14 0 1 16,-11 3 1-16,-17-2 0 0,-14 0 1 15,-14 1 0-15,-16 1 0 0,-15 1 0 16,-14 0 2-16,-12 2 5 0,-12 2 4 16,-6 6 4-16,-8 5 1 0,-3 7 5 15,-1 8 4-15,1 8 2 0,-2 7-4 0,3 8-2 16,-1 5-3-16,2 7-1 0,3 4-5 16,2 9-4-16,3 3-4 0,3 3-3 15,2-1-3-15,6-2-5 0,2 1-6 16,2-7-8-16,4-4-11 0,2-8-10 15,2-7-10-15,1-4-6 0,-3-9-6 16,1-5-31-16,-7-11-77 0,-7-4-103 0,-6-6-243 16</inkml:trace>
  <inkml:trace contextRef="#ctx0" brushRef="#br0" timeOffset="54.9978">20448 4312 611 0,'-67'0'128'0,"12"-3"2"16,17-4-110-16,19-2-12 0,14 0-1 15,16-1 2-15,15-2 7 0,18-2 4 16,13-4 4-16,18 1 5 0,13-1 4 15,16-1 2-15,14-3-2 0,9-2-5 0,11 1-6 16,10 4-3-16,7-2-6 0,8 0-3 16,3 0-3-16,1 3 0 0,7-1-1 15,-1 2 0-15,-1-1 0 0,-5 3-1 16,-7-1 2-16,-9 4 0 0,-6 2 0 16,-15 3-1-16,-10 3 0 0,-12 3 0 15,-15 1-1-15,-12 5-2 0,-16 0-2 16,-15 0-2-16,-16 0-6 0,-14 1-13 15,-15 2-14-15,-12 2-13 0,-11 1-16 16,-13-1-121-16,-7-2-129 0,-3 2-297 16</inkml:trace>
  <inkml:trace contextRef="#ctx0" brushRef="#br0" timeOffset="55.9978">1906 6370 560 0,'-6'-15'137'0,"0"-1"8"15,-2 0-83-15,2-1-9 0,0 2 0 16,2 1-2-16,1 4-1 0,0 4-6 16,2 3-5-16,2 8-3 0,1 6-3 15,4 9-7-15,0 5-5 0,2 10-4 0,2 8-1 16,-1 3-3-16,-1 6-4 0,0 0-2 16,-2 1-2-16,0 1 0 0,-1-2-2 15,-1-5 0-15,0-7 0 0,3-4-1 16,-1-5 0-16,0-8-1 0,-3-7-1 15,4-11 1-15,-3-7 0 0,4-5-1 16,0-8 1-16,2-7 0 0,2-5 0 16,1-6 0-16,-1-1 0 0,1 1 0 15,1 2-1-15,-2 4 0 0,2 7 0 16,-6 2 0-16,3 11 0 0,-1 7 0 0,0 5 0 16,-4 7-1-16,-2 7 1 0,-2 5-2 15,2 5-3-15,-2 3-6 0,-1-1-7 16,2 1-10-16,1-2-11 0,0 0-13 15,4-4-12-15,2-1-10 0,-2-4-115 16,2-1-124-16,1-7-294 0</inkml:trace>
  <inkml:trace contextRef="#ctx0" brushRef="#br0" timeOffset="56.9978">2382 6526 638 0,'0'-1'155'0,"-1"2"5"0,1 7-88 15,0 0-21-15,0 5-8 0,1 4-7 0,2 1-4 16,-2 4-4-16,2 5-3 0,-1 4-2 15,2 4-2-15,-1 4-2 0,2 2-1 16,0 3-1-16,-2 0-2 0,2-2-3 16,-2-3-3-16,2-5-2 0,0-3-3 15,0-5-1-15,0-6-2 0,1-6 0 0,3-4 0 16,-2-5-1-16,3-8-1 0,-1-4-5 16,4-4-7-16,-2-5-10 15,0-3-14-15,-3-3-11 0,1-2-12 16,-5-2-8-16,-2 2-2 0,-4-1-1 15,-5-1 1-15,0-1-42 0,-3-2-39 0,-1-4-82 16,-1-1-194-16</inkml:trace>
  <inkml:trace contextRef="#ctx0" brushRef="#br0" timeOffset="57.9978">2376 6583 606 0,'-8'-3'164'0,"2"2"8"0,0 0-70 16,2 0-40-16,4 2-15 0,2-1-8 15,3 0-12-15,4 0-12 0,4 0-9 16,2-3-3-16,3-3-2 0,6-1-9 15,-1-2-16-15,5 2-17 0,1-3-15 16,1 3-122-16,-1 2-135 0,1 2-310 16</inkml:trace>
  <inkml:trace contextRef="#ctx0" brushRef="#br0" timeOffset="58.9978">2684 6714 593 0,'-4'-8'157'16,"2"2"5"-16,0 4-47 0,4 7-58 16,1 2-10-16,2 4-5 0,3 5-7 15,0 6-4-15,3 1-2 0,1 2-4 16,2-3-2-16,1 1-1 0,-1-2-2 15,3-1-2-15,-1-7-2 0,0-4-2 16,1-6-4-16,-2-4-2 0,0-5-1 16,0-4-2-16,-2-7 0 0,1-4 0 15,-1-1-1-15,-1-2 0 0,-2 2-1 16,-1 2 0-16,-2 4-1 0,-2 5 1 16,-1 5-2-16,-3 7 1 0,-1 5-1 15,0 5-1-15,-1 5 0 0,1 3-5 0,-2-1-6 16,2 4-8-16,3 0-11 0,-2 0-17 15,3 0-20-15,-1-1-14 0,3-1-53 16,2-2-65-16,-1-5-117 0,4-1-243 16</inkml:trace>
  <inkml:trace contextRef="#ctx0" brushRef="#br0" timeOffset="59.9978">3004 6487 591 0,'-8'1'137'0,"2"1"4"0,1 4-93 15,4-6-16-15,0 1-4 0,1 0-3 16,-2-1-2-16,2 0 0 0,2 0 3 0,-2-2 3 15,0 1 2-15,0-1 2 0,-2 0 2 16,2-1 2-16,2 1-2 0,-7-4-1 16,4 3-4-16,1 1-2 0,1-2-4 15,-1 2-5-15,2-1-3 0,-1 0-3 16,7 4-4-16,0-2-1 0,0-1-3 16,2 0 0-16,3 6-2 0,0-2-1 15,5 2 0-15,0-1-1 0,0 2 0 16,2 0 0-16,1 3-1 0,-4-5 0 0,0 2 1 15,-1 1-1-15,-3 2 0 0,-3 0 1 16,-1 2-1-16,-4 2 1 0,-2 2-1 16,-3 0 1-16,-1 5-1 0,-1-1 0 15,-3 3 0-15,1 2 0 0,2 2-1 16,-1 1 1-16,3 1-1 0,2 2 0 16,0-2 1-16,2 1-1 0,-1-2 0 15,2-1 0-15,-2 0 0 0,-1-3 0 16,-1-4 0-16,-3 1 1 0,-1-3 0 0,-1-3-1 15,-5-2 1-15,0-2 1 0,-2-3-1 16,0-2 0-16,-2-1 0 0,-1-3-4 16,1-1-5-16,1-3-7 0,1 1-9 15,2-2-10-15,3 0-18 0,4-2-16 16,2-1-9-16,3 2-27 0,3 0-89 16,3 0-117-16,1-2-259 0</inkml:trace>
  <inkml:trace contextRef="#ctx0" brushRef="#br0" timeOffset="60.9978">3522 6708 757 0,'0'2'191'0,"-4"-1"4"0,3 3-113 16,2 0-20-16,3-2-15 0,1 1-16 15,3-1-13-15,2-1-8 0,1 1-5 0,2-2-3 16,3-3-6-16,1-1-11 0,-1 1-15 15,2-2-22-15,-4 1-19 0,-1 0-129 16,-2 6-147-16,-5 0-333 0</inkml:trace>
  <inkml:trace contextRef="#ctx0" brushRef="#br0" timeOffset="61.9978">3493 6901 725 0,'3'5'177'0,"1"-1"4"16,-2-2-98-16,4 1-38 0,3-3-14 16,-1-2-11-16,3 0-10 0,3 0-11 15,-1-1-23-15,6 1-25 0,-1 0-134 16,0 0-145-16,-3 1-358 0</inkml:trace>
  <inkml:trace contextRef="#ctx0" brushRef="#br0" timeOffset="62.9978">5461 5179 412 0,'-2'-10'110'15,"1"3"7"-15,0-1-47 0,1 2-16 0,-1 0-11 16,1-1-7-16,0 1-4 0,0 0-2 16,1 1 0-16,-2-1-1 0,1 1 0 15,0 2-1-15,0 2-3 0,0 2-1 16,-1 3-3-16,1 3-3 0,1 3-5 16,-1 2-3-16,1 4-3 0,-1 3-1 15,1 0-2-15,0 1-1 0,2-1-2 16,-2 2 0-16,0-2 0 0,1-1-1 15,0-3 1-15,-1-2-2 0,1-1-2 16,-1-2-7-16,0-1-9 0,-1-3-10 0,0-2-8 16,1-1-10-16,-1-2-18 0,-2-1-96 15,-1 0-106-15,2-2-248 0</inkml:trace>
  <inkml:trace contextRef="#ctx0" brushRef="#br0" timeOffset="63.9978">5413 5341 571 0,'-4'-5'135'0,"-1"0"4"0,2-1-88 16,-1 1-14-16,0 0-5 0,3 2-5 15,0 0-5-15,0 2-3 0,1-1-5 16,0 1-3-16,0 1-3 0,1 1-3 0,-1 2-1 16,1-1 0-16,0 2-1 15,1 1 0-15,1 2-1 0,0 1 1 0,2 1 0 16,-2 1 0-16,2 0-1 0,-1 2-1 16,2 2 0-16,-1-2 0 0,1 1 0 15,0 0-1-15,0 0 0 0,2-2 1 16,-1 0-1-16,0-3 1 0,1-1-1 15,-3-2 1-15,-1 3 0 0,1-6 0 16,-1 0 0-16,-3-3 1 0,0 1 0 16,-2-3 0-16,-1-2 0 0,-2-3-1 15,-1 1 1-15,-1-3-1 0,1 1-1 16,-2-3 0-16,-2 1 1 0,1-3-1 0,-1 2 0 16,2 0 1-16,-1 0-1 0,0-1 0 15,2 2 0-15,0 2 0 0,1 1 0 16,2 2 1-16,2 1-1 0,-1 2 0 15,0 0 1-15,4 3-1 0,1 0 1 16,2 3-1-16,0-2 1 0,2 0-1 16,2 1 1-16,2 1 0 0,0-2 0 15,1 2-1-15,2-3 1 0,-1 2-1 0,-2-2 1 16,1 0-1-16,0-1 0 0,0-2 1 16,-1 0 0-16,0-2-1 0,-1-3 1 15,-1 0 0-15,2-1 0 0,-2 2 0 16,-3 1 5-16,-1 0 5 0,-6 1 2 15,-2 4 1-15,-5 2 1 0,-3 4-1 16,-3 3-1-16,-3 4-3 0,-2 4-6 16,-2 8-4-16,0 3-9 0,3 3-11 15,-2 1-15-15,3 1-13 0,0-4-130 0,8-2-134 16,9 1-322-16</inkml:trace>
  <inkml:trace contextRef="#ctx0" brushRef="#br0" timeOffset="64.9978">4949 5704 457 0,'2'-9'122'0,"-1"-1"7"0,-1 0-48 0,0 0-24 15,0 2-10-15,0 0-2 0,-2 1-2 16,-2 0 0-16,-1 1 1 0,-1 1 0 15,-1 1-2-15,-4 1-2 0,-3 5-3 16,-3 0-4-16,-2 6-4 0,-2 3-6 16,-2 7-3-16,-1 4-4 0,3 1-4 15,3 5-3-15,5 2-2 0,6-2-3 16,5-2-1-16,7-4-1 0,3-5-2 0,7-2 1 16,4-7-2-16,1-2 1 15,4-4 0-15,0-4 0 0,-2-4-1 0,1-1 1 16,-3-4 0-16,0-3 0 0,-4 0 0 15,-3-5 0-15,-2 1 1 16,-1-7-1-16,-4 2 1 0,-2-1 0 0,-2 2 0 16,-2 2 0-16,-2 4 0 0,-1 3 2 15,-2 4 0-15,0 5 2 0,1 3 0 16,-1 4 0-16,0 3-1 0,1 2 0 16,2 7-2-16,-1 1 0 0,3 3-2 15,1 2-3-15,2 3-3 0,1 0-8 0,2-2-10 16,-1-1-17-16,2-1-12 0,1-2-11 15,2-1-8-15,4-2-5 0,-2-4 7 16,4 2-110-16,2-3-101 0,-1-4-260 16</inkml:trace>
  <inkml:trace contextRef="#ctx0" brushRef="#br0" timeOffset="65.9978">5196 5866 594 0,'-1'-5'157'0,"-2"-1"11"15,1 2-68-15,1 3-34 0,1 0-8 16,0 1-8-16,2 1-8 0,1 0-8 15,0 1-8-15,3-1-5 0,3-2-3 16,1-1-5-16,3 0-4 0,2-3-2 16,2-1-3-16,2-4-1 0,-4 0-1 15,1-1 0-15,-2-2-1 0,-4 2 0 16,-4 0-1-16,-3 0 1 0,-3 1-1 16,-2 1 1-16,-7 0-1 0,-2 3 0 15,-1-1 0-15,-4 5 0 0,-2 1 0 16,-2 4 0-16,2 6 0 0,2 4 0 0,4 6 0 15,-1 2 0-15,5 2 0 0,3 4-1 16,3-1 2-16,2 3-1 16,1 0 0-16,1 0-1 0,3-3-7 0,0-1-8 15,4-4-14-15,0 0-15 0,4-8-17 16,4-3-13-16,-4-10-121 0,8 1-129 16,2-5-294-16</inkml:trace>
  <inkml:trace contextRef="#ctx0" brushRef="#br0" timeOffset="66.9978">5528 5674 673 0,'0'-1'167'15,"-1"3"7"-15,0 5-99 0,1 4-15 16,0 2-7-16,-2 1-10 0,2 4-8 16,2 1-10-16,-1 0-8 0,0-2-6 15,-1-1-6-15,3-2-10 0,-2 0-17 16,2-3-20-16,-1-3-19 0,0-2-31 16,2 1-101-16,1-6-129 0,2-2-278 15</inkml:trace>
  <inkml:trace contextRef="#ctx0" brushRef="#br0" timeOffset="67.9978">5700 5670 697 0,'-7'5'162'0,"1"1"5"0,1 5-110 15,2 1-14-15,0 2-7 0,3 3-7 0,2 1-7 16,1 2-3-16,2 0-4 0,2-3-4 16,2-2-3-16,0-1-2 0,2-2-2 15,1-3-1-15,0-4-1 0,2-3 0 16,-1 1 0-16,-1-3-1 0,-1-3-2 16,-1-2-1-16,-5-1-2 0,-3-1-1 15,-2-4 0-15,-2 0 0 0,-2-1 0 16,-3-1 1-16,-3-1 1 0,-1-3 1 15,-2 1 1-15,0-1 1 0,-1-1 0 16,-1 1 0-16,0 3 0 0,1 1 1 0,0 3 3 16,4 4 3-16,1 3 3 0,0 1 1 15,5 2 1-15,4 2 1 0,5 0 0 16,3 1-3-16,0-1-3 0,4 0-2 16,3 0-1-16,3-1-1 0,1-1-2 15,3 0-3-15,2-3-3 0,2 1-4 0,4-3-5 16,-4 1-5-16,1-2-9 0,-1 1-7 15,-4-1-4-15,-2 0-4 0,-3 0-1 16,-5 1 2-16,-1 0 3 0,-5-1 8 16,-3 1 7-16,-2 4 6 0,-2-1 7 15,-2 0 8-15,-2 2 8 0,1 2 8 16,-3-1 8-16,0 0 8 0,0 0 10 16,-1 0 7-16,3 2 3 0,-1-1 0 15,1 1-2-15,2 0-6 0,2 1-7 16,1 0-8-16,2 1-8 0,-2-3-5 15,5 2-6-15,1 0-2 0,3 0-2 0,-1 0-1 16,3-3-1-16,0-1 0 0,0-1 0 16,4 0-1-16,1-3 1 0,-1-2-1 15,2 2 0-15,-1 1-1 0,-2-2 0 16,0 2-1-16,-6 1 0 0,-1 1 0 16,-5 1 0-16,-4 0 1 0,-6 2-1 15,1 2 2-15,-4 1 0 0,-3 3 0 0,2 3 0 16,-1 3 0-16,3 4 1 0,2 3-1 15,1 1 0-15,2 1 1 0,3 2-1 16,1-2 0-16,3-2-1 0,3-1-5 16,3-5-6-16,2-1-7 0,4-1-13 15,0-3-12-15,6-2-13 0,1-4-9 16,1-2-10-16,-1-1-110 0,1-4-119 16,-1-3-274-16</inkml:trace>
  <inkml:trace contextRef="#ctx0" brushRef="#br0" timeOffset="68.9978">6310 5855 702 0,'-5'0'183'0,"-3"-1"10"16,3 2-98-16,1-1-21 0,0-1-10 15,0 2-13-15,2 0-17 0,1-2-10 16,2 1-13-16,0 0-16 0,3-1-27 16,2-2-35-16,0 1-139 0,-1-7-160 15,2 2-388-15</inkml:trace>
  <inkml:trace contextRef="#ctx0" brushRef="#br0" timeOffset="69.9978">9020 5162 221 0,'3'-9'35'0,"-1"3"-35"0,2 2-67 15,-3 2-121-15</inkml:trace>
  <inkml:trace contextRef="#ctx0" brushRef="#br0" timeOffset="70.9978">9126 5097 582 0,'-2'-15'137'0,"1"-1"5"0,-2-5-90 16,4 4-10-16,-1 1-1 0,1 2-1 15,-1 0 1-15,1 3 1 0,0 5-2 16,3 7-3-16,-3 1-4 0,2 1-3 15,-2 6-6-15,1 7-6 0,1 5-4 16,-2 3-4-16,0 4-3 0,1 2-1 16,0 1-3-16,2 5-2 0,-1-4 0 0,0-2 0 15,2 0-2-15,1-2-4 0,0-1-7 16,-2-5-10-16,-1-1-14 0,1-4-14 16,-2-4-11-16,2-2-12 0,-4-2-114 15,0-5-121-15,-1-2-280 0</inkml:trace>
  <inkml:trace contextRef="#ctx0" brushRef="#br0" timeOffset="71.9978">9075 5282 636 0,'-3'-6'160'0,"0"2"9"16,1 2-92-16,1 4-20 0,-1 2-9 16,4 4-9-16,-1 2-7 0,4 1-8 15,1 1-8-15,2 2-3 0,4-1-3 16,-1 0-1-16,2 0-1 0,2 1-2 15,-1-1-2-15,-1-1 0 0,1 2-2 0,-1-4 0 16,0-1-1-16,-2-4 1 0,-1-1-1 16,-2-2 1-16,1-4 1 0,-3-3 0 15,0-2 1-15,-2-3 0 0,1-2 1 16,-1-2 1-16,-2-2-2 0,0 0 0 16,0-1-1-16,-1-1 0 0,0 2-2 15,2 0-2-15,-2 4-10 0,1-2-15 16,-1 4-22-16,2 2-16 0,-1 4-37 15,0 0-94-15,-4 3-129 0,2 1-267 0</inkml:trace>
  <inkml:trace contextRef="#ctx0" brushRef="#br0" timeOffset="72.9978">9171 5353 521 0,'-2'-1'139'15,"-1"-1"9"-15,1 0-56 0,0 1-26 16,2 0-5-16,3 1-7 0,-1 0-7 15,2-2-8-15,1 1-7 0,3 0-7 16,3 0-8-16,3-1-6 0,-2 0-5 0,4 0-15 16,0 0-25-16,0 0-20 0,-1-3-126 15,-3 0-141-15,-1-1-338 16</inkml:trace>
  <inkml:trace contextRef="#ctx0" brushRef="#br0" timeOffset="73.9978">9405 5746 425 0,'7'-10'128'0,"-1"-1"6"0,-2-1-13 16,0-1-53-16,-3-2-15 0,-1 1-6 16,0 1-6-16,-2 2-3 0,-2 2 0 0,-2 3 0 15,-3 4-2-15,-1 2-2 0,1 2-2 16,-1 3-3-16,1 4-5 0,2 5-6 16,4 4-6-16,3 0-3 0,4 3-5 15,2 0-2-15,3 1-1 0,1-3 0 16,1-2-1-16,0-3 0 0,1-2 1 15,0-3-1-15,-1-3-1 0,1-3 1 16,-1-3 0-16,-2-1-1 0,0-4-1 16,-5-2 0-16,0-3-1 0,-3-1 0 15,-1-1 0-15,-2-3 1 0,-3 0 0 16,-1-3 0-16,-3-1 1 0,-2-4 1 0,-1-1 0 16,-4-2 0-16,1-4 0 0,0 0 0 15,-1 2 0-15,2 0 0 0,3 2 0 16,5 3 0-16,2 3 0 0,4 3 0 15,4 2 1-15,5 3-1 0,3 4 0 16,2 0 0-16,5 2-3 0,2 2-9 16,1 2-10-16,2 1-10 0,1 2-9 0,-2-1-6 15,4 2-6-15,-3 2 0 0,3 1 4 16,0 0 11-16,-2 2 8 0,-2-1 10 16,-1 1 7-16,-3 0 8 0,-5 0 10 15,-5-2 7-15,-6 1 9 0,-4-1 6 16,-4 1 7-16,-2 2 6 0,-4-1 3 15,0 2-1-15,-1-2-3 0,-2 0-6 16,3 2-5-16,0-3-7 0,4-1-7 16,-1 1-6-16,5 0-4 0,4 4-2 15,4-3-2-15,1 2-5 0,4 2-3 0,-3 0-2 16,3-1-2-16,1-1 0 0,-2-1-1 16,-2-1 2-16,-1 2 3 0,-1-2 3 15,-1 2 3-15,-4-1 1 0,-3 0 2 16,-3 4 1-16,-2 0 3 0,-6 2 3 15,1-2 3-15,-2 1 2 0,0 2 2 16,-1 2 3-16,5-2-1 0,3 0-1 16,3-2-3-16,4 0-2 0,3-1-3 15,5-4-2-15,3 1-2 0,2-6-2 16,2 0-1-16,4-4-2 0,3-2-3 0,1-2-5 16,4-3-8-16,1-3-12 0,1 1-13 15,3-1-12-15,-2 0-9 0,-2 0 35 16,1 2-153-16,-5 2-122 0,-1-2-297 15</inkml:trace>
  <inkml:trace contextRef="#ctx0" brushRef="#br0" timeOffset="74.9978">9948 5512 686 0,'-14'-21'169'0,"-1"-6"5"16,6-2-108-16,3-3-14 0,6 0-6 15,3-1-8-15,3 3-7 0,5 1-6 16,5 4-5-16,-1 1-2 0,2 6-2 16,-3 5-3-16,0 2-2 0,1 6-3 15,-2 6-3-15,-2 6-1 0,2 5-1 0,-3 8 0 16,2 3-2-16,-1 8 1 0,0 2-1 16,1 7 0-16,0 2 0 0,1 2 0 15,-1 3 0-15,0-1 0 0,-2-2 0 16,-2 2 0-16,0-8 0 0,0 0-1 15,1-3-7-15,0-4-10 0,-2-5-16 16,0-4-21-16,-1-4-16 0,-2-3-89 0,-4-6-40 16,-2-4-118-16,-3-6-226 15</inkml:trace>
  <inkml:trace contextRef="#ctx0" brushRef="#br0" timeOffset="75.9978">10144 5727 719 0,'1'-7'171'0,"0"0"0"15,5 3-116-15,3 1-18 0,-1 0-10 16,7 1-13-16,0 1-14 0,2 1-12 16,1 1-6-16,-2-1-6 0,1 0-3 0,3 2-4 15,-2 1 2-15,2 0 4 0,1 0 6 16,0-1 8-16,-1-1 8 0,-1 1 10 16,-5-1 11-16,-1-1 10 0,-6 0 10 15,-3 0 8-15,-3 0 4 0,-1 0-2 16,-3 0-6-16,-1 0-7 0,-3 0-10 15,1 0-17-15,-2 0-29 0,-1 2-32 16,-2 1-141-16,-4-2-152 0,1 3-379 16</inkml:trace>
  <inkml:trace contextRef="#ctx0" brushRef="#br0" timeOffset="76.9978">4366 6922 473 0,'-9'-1'126'0,"-1"0"8"15,-1-1-53-15,1 2-18 0,-1 0-7 16,0 0-3-16,0 0 1 0,3 2-2 16,-1-1-3-16,3-1-4 0,2-1-8 15,3 1-6-15,1-2-7 0,3 4-6 0,2-2-4 16,3 1-3-16,3 2-1 0,0-1 0 16,1 1 0-16,-1-4-1 0,3 4-2 15,1-1 0-15,-2-1-3 0,-1 1 0 16,-1-2-2-16,-1 0 0 0,2 2-1 15,-4-2 0-15,-1 0-1 0,0 4 0 16,-3-4-2-16,0 0-3 0,-2 1-6 16,1-1-6-16,-2 0-8 0,-1 0-15 15,-1-4-16-15,2 3-10 0,-1 0-12 16,0-3-110-16,0 3-122 0,2-3-279 16</inkml:trace>
  <inkml:trace contextRef="#ctx0" brushRef="#br0" timeOffset="77.9978">4756 6976 626 0,'-8'-6'153'15,"-1"-4"8"-15,2-1-91 0,2 0-15 16,1-4-5-16,2 1-5 0,2 0-6 0,2 2-3 15,3 0-5-15,3-3-5 0,1 1-5 16,2 2-2-16,3 2-4 0,3-1-4 16,0 3-2-16,2 0-4 0,-2 5-1 15,1 0 0-15,-2 5-2 0,0-1-1 16,-3 4 0-16,2 2 0 0,-4 3 0 16,1 1 0-16,-2 0-1 0,-1 2 1 15,-2 3-1-15,-2 0 1 0,-1 3-1 16,-3 0 1-16,-2 2 0 0,-3 3-1 0,-2 1 1 15,-4-1-1-15,-2 2 0 0,-5-3 0 16,-3 0 1-16,-1-1-1 0,-2-3 0 16,-2-2 0-16,2-1 0 0,1-2 0 15,4-5 0-15,2 0 0 0,2-4 0 16,6-4 0-16,2-1 1 0,3-2-1 16,3-1 0-16,3-2 0 0,2-1 1 0,3 3-1 15,3-2 1-15,3 0-1 0,2 2 1 16,-1 1 0-16,1 1 0 0,3 2 0 15,-3-1 0-15,0 1-1 0,-2 0 1 16,0 3-1-16,-1 0 0 0,0-3 0 16,-2 1-3-16,-2 1-9 0,-1 0-15 15,0 0-25-15,0-2-18 0,-2 3-131 16,-3-2-147-16,4 1-340 0</inkml:trace>
  <inkml:trace contextRef="#ctx0" brushRef="#br0" timeOffset="78.9978">5108 6578 509 0,'-3'-6'139'0,"-1"-2"9"0,-1 1-33 0,1-2-54 15,-1 2-6-15,1-1-4 0,2 3-4 16,1-2-5-16,0 4-4 0,1-5-5 16,-2 6-5-16,2 0-6 0,0 0-4 15,0 0-4-15,2 2-3 0,0 2-2 16,-1 3-3-16,3 0-1 0,0 1-1 0,-1-1-1 16,1 5 0-16,0-3-1 0,-1 1-1 15,1 0 0-15,-3-2 0 0,2-1-1 16,-2 1 1-16,0-3-1 0,0 1 1 15,1-4 0-15,-4 0-1 0,2 0 1 16,-1-2 0-16,0 0 0 0,0-1 0 16,-2-2 0-16,2 4 0 0,-2-5 0 15,2-1 1-15,0-4 1 0,-1 3 2 16,-1 1 2-16,1 1 1 0,-1-1 1 16,2 3 1-16,-1 1-1 0,0 6-2 15,2-1 0-15,0 2-2 0,0 5-2 16,2 2-1-16,1 1-1 0,0 3 0 0,0-2 0 15,1 2-1-15,1-1 0 0,1-1 1 16,-2 0-1-16,1-2 0 0,-3-1 0 16,3-1 0-16,-1-2 0 0,1-2 0 15,-2-3 0-15,3-2 0 0,0-1 0 16,2-4 0-16,-1-3 0 0,2-2 1 16,-1-4-1-16,1 0 0 0,1-4 0 0,-1 0 0 15,1 0 1-15,1 1-1 0,-1 2 0 16,0 3 0-16,-2 1 0 0,0 4 0 15,-2 5 1-15,0 3-1 0,-1 3 0 16,0 2 0-16,-1 4 0 0,-1 1 0 16,1 4 0-16,0 0-1 0,-1 3-2 15,1-1-2-15,2 1-4 0,-1-1-6 16,2 2-10-16,2-2-12 0,1 0-15 16,1-2-14-16,0-1-10 15,1 0-32-15,1-2-86 0,0-5-114 0,4-2-252 16</inkml:trace>
  <inkml:trace contextRef="#ctx0" brushRef="#br0" timeOffset="79.9978">5791 7041 258 0,'0'6'73'0,"-2"-4"3"16,0-2-24-16,0-3-3 0,1 0 1 16,0-2 1-16,0-1-1 0,-1-1 1 15,0-3 1-15,1-5-1 0,-2 2-5 0,1-5-3 16,-1-3-3-16,0 0-1 15,-1-2-1-15,2-2 0 0,0 3 0 0,1-1-2 16,0 2-2-16,1 3-1 0,2-1 0 16,0 5-3-16,-1 4-2 0,0 1-4 15,-1 4-2-15,2 7-4 0,0 4-3 16,0 3-4-16,1 7-3 0,0 3-3 16,1 3 0-16,-2 4-2 0,2 2-1 15,-3 1-1-15,2 0 0 0,0 0-1 16,1-1 1-16,2-1-1 0,0-4-1 0,3-1 1 15,0-5 0-15,-1-2-1 0,2-4 1 16,0-1-1-16,-1-4 0 0,1-2 0 16,0-6 0-16,1-1 0 0,-1-5 0 15,0-3 0-15,-2-3 1 16,-2-6 0-16,-1-3 0 0,-2-4 0 0,-1-4 0 16,-1 1 0-16,-1-2 0 0,2 1 1 15,-1 3-1-15,-1 3 1 0,1 7 2 16,0 5 2-16,-1 3 0 0,0 6 1 15,-1 8 0-15,1 6 0 0,-1 3-1 0,1 5-1 16,1 3-3-16,-1 5 0 0,4 3 0 16,-1 0-1-16,2-3-1 0,1 3-4 15,1-2-4-15,-1-2-6 0,4-3-9 16,-3-2-13-16,1-4-14 0,0-1-15 16,2-6-9-16,-1-4-12 0,4-2-103 15,-4-3-118-15,4-3-264 0</inkml:trace>
  <inkml:trace contextRef="#ctx0" brushRef="#br0" timeOffset="80.9978">6175 6829 635 0,'-3'-9'154'16,"2"2"5"-16,0 1-92 0,1 2-20 0,1 4-5 16,0 5-6-16,2 1-6 0,-1 4-3 15,1 1-3-15,-1 4-2 0,1 2-5 16,-2 3-2-16,1-1-3 0,1 3-1 16,-1 3-3-16,1-1-1 0,0-1-1 15,2-2-2-15,0-1 0 0,0-4-1 16,2-2-1-16,1-1 0 0,2-5 0 15,-1 0-1-15,4-5 0 0,-1-3-1 0,1-1-7 16,1-4-6-16,-2-3-14 0,-1-2-10 16,0 1-12-16,-5-5-8 0,-1 0-5 15,-5-2-4-15,-2-1-1 0,-3-1-31 16,-4-2-56-16,-6-4-88 0,2 1-216 16</inkml:trace>
  <inkml:trace contextRef="#ctx0" brushRef="#br0" timeOffset="81.9978">6137 6757 643 0,'-10'-2'160'0,"1"1"6"0,3 2-98 16,4 1-17-16,2 0-11 0,5 2-11 16,2-3-9-16,7 0-9 0,0-1-5 15,6 0-12-15,2-1-11 0,5 0-17 16,1-2-13-16,2 2-125 0,-4-1-130 16,4-1-313-16</inkml:trace>
  <inkml:trace contextRef="#ctx0" brushRef="#br0" timeOffset="82.9978">6475 6950 672 0,'0'-3'171'0,"1"-1"5"0,0 0-87 16,2 2-30-16,2-1-8 0,0-2-8 15,1 2-9-15,1 0-6 0,-2-2-6 16,2 2-5-16,3-2-4 0,0 0-4 16,1 1-8-16,1-1-15 0,3 3-21 15,2 1-25-15,-2-1 59 0,-2 2-197 16,-2 0-155-16,0-1-370 0</inkml:trace>
  <inkml:trace contextRef="#ctx0" brushRef="#br0" timeOffset="83.9978">6828 6853 778 0,'-4'-1'183'0,"-1"1"5"16,3 3-123-16,2 3-18 0,1 4-7 16,1 2-13-16,1 3-6 0,0 2-4 0,4 2-4 15,-2 0-2-15,1 0-2 0,1-2 0 16,-1-1-2-16,1 0-1 0,1-6-2 16,-2-1 0-16,3-3-2 0,-1-5 1 15,1-2-2-15,-1-5 1 0,1-8-1 16,1-3 0-16,-3-4 1 0,3-5-1 15,0-2 0-15,-2 1-1 0,2-1 1 0,0 2-1 16,-2 4 1-16,1 4-1 0,-3 6 0 16,0 2 0-16,-1 4 1 0,-3 7-1 15,1 5 1-15,-1 3-1 0,0 3 1 16,-2 3-1-16,1 2-1 0,-1 2-2 16,0 2-5-16,1 0-7 0,4 1-8 15,0-1-14-15,3-1-15 0,1-4-14 16,3-2-10-16,5 0-12 0,2-6-105 15,-3-2-117-15,5-2-265 0</inkml:trace>
  <inkml:trace contextRef="#ctx0" brushRef="#br0" timeOffset="84.9978">7299 6898 750 0,'-2'-2'185'0,"-1"1"3"16,3 0-103-16,3 1-30 0,1-1-11 16,3 1-15-16,1-2-9 0,2 2-6 15,1 0-5-15,2-2-4 0,0 1-5 16,3 0-11-16,-1-2-17 0,-1 1-22 16,2 0-18-16,-1 1-130 0,-3 0-148 15,0 1-336-15</inkml:trace>
  <inkml:trace contextRef="#ctx0" brushRef="#br0" timeOffset="85.9978">7613 6769 709 0,'-1'-1'181'0,"-1"2"4"15,0 1-89-15,1 4-36 0,0 3-14 16,-1 1-10-16,4 2-14 0,-2 2-6 15,3 0-5-15,-2 1-4 0,1 1-3 0,0-1-9 16,-1-1-12-16,2 2-21 0,-2-1-20 16,1 1-15-16,3 0-124 0,1-4-140 15,2-2-310-15</inkml:trace>
  <inkml:trace contextRef="#ctx0" brushRef="#br0" timeOffset="86.9978">7744 6628 750 0,'-10'-2'178'0,"4"0"2"0,6 1-119 0,4 2-16 15,-1 1-7-15,5-2-11 0,0 2-11 16,6 1-3-16,2-1-2 0,1-2-2 16,1 0-2-16,2 0 1 0,1-1 0 15,-3 0 2-15,0 1 1 0,-4 0 2 16,-2 1 2-16,-3 1 0 0,-3 2 0 16,-4 0-1-16,0 0-1 0,-5 5-3 15,-1 2-2-15,-1 3-2 0,1-1-2 16,-1 5-1-16,1 2-2 0,3 3 0 15,1 0-1-15,1 1 1 0,0-3-1 0,3 2 0 16,1-1 0-16,0 2 0 16,1 0 0-16,-1-3-1 0,0-2 1 0,0 1 0 15,-2-2-1-15,1-1 1 0,-4-6 0 16,-3 0 0-16,0-1 0 0,-2-3 1 16,-5-2-1-16,-1-1-1 0,-2 0-4 15,-2-2-4-15,-1-2-6 0,0-1-10 16,-1 0-12-16,3-2-19 0,2 0-17 15,2 0-12-15,3-1-119 0,2 2-133 16,1 3-305-16</inkml:trace>
  <inkml:trace contextRef="#ctx0" brushRef="#br0" timeOffset="87.9978">8499 6732 652 0,'1'-16'185'0,"-2"5"8"16,-1 5-54-16,0 1-64 0,1 8-11 0,1 0-12 15,0 5-16-15,0 1-12 0,2 3-8 16,3 1-5-16,-1 3-3 0,1 1-4 15,1 0-1-15,1-1-2 0,-1 0-5 16,0-1-7-16,-1 1-12 0,1-2-15 16,-2-1-22-16,0 1-18 0,-2 0-24 15,-2 0-103-15,-4-5-127 0,4 1-277 16</inkml:trace>
  <inkml:trace contextRef="#ctx0" brushRef="#br0" timeOffset="88.9978">8461 6874 683 0,'-8'-5'191'0,"1"0"8"16,-1 1-62-16,4 2-60 0,2 0-18 15,1-1-12-15,4 3-18 0,0-1-12 16,3 0-7-16,4 1-6 0,5-1-2 16,1-2-8-16,2 2-13 0,-1-1-24 0,4-2-28 15,4-1-92-15,-1 0-45 0,3-2-135 16,5-2-258-16</inkml:trace>
  <inkml:trace contextRef="#ctx0" brushRef="#br0" timeOffset="89.9978">9559 6764 533 0,'0'-23'145'0,"-2"-1"6"16,-1 2-33-16,1 0-56 0,1 2-5 16,-1 1 1-16,1 6 0 0,0 2-3 0,1 3-3 15,-1 3-8-15,1 5-9 0,0 4-8 16,0 2-9-16,3 4-8 0,-1 1-5 15,1 3-4-15,1 3-1 0,1 0-6 16,-1 1-7-16,-1 1-11 0,0-1-17 16,0 3-18-16,1-2-14 0,0 1-11 15,-2-4-114-15,-2 0-126 0,1-4-282 16</inkml:trace>
  <inkml:trace contextRef="#ctx0" brushRef="#br0" timeOffset="90.9978">9421 6907 648 0,'0'3'165'0,"-3"-3"5"16,2-1-69-16,0-3-44 0,7 4-10 16,3 0-5-16,2-1-9 0,2-1-4 15,3 0-3-15,4 1-5 0,4 1-4 16,-2-3-6-16,4 0-4 0,3-1-1 15,3 0-2-15,1 1-2 0,0-1-3 16,2 1-8-16,-1 1-11 0,-1 1-20 0,-2 1-18 16,-4 0-16-16,-3 2-124 0,-8 2-139 15,1 0-311-15</inkml:trace>
  <inkml:trace contextRef="#ctx0" brushRef="#br0" timeOffset="91.9978">9557 7258 686 0,'-8'-5'168'0,"2"-1"6"0,1-2-104 0,2-2-15 15,2-1-7-15,2-1-8 0,2-1-7 16,2-1-6-16,3 1-5 0,0 1-3 16,2 1-5-16,4 2-2 0,-1 2-4 15,4 2-1-15,0 3-2 0,0 4-2 16,3 1-1-16,0 6 0 0,-2 2 0 0,-1 2 0 15,-5 3-1-15,-1 4 1 0,-1 2-1 16,-6 3 1-16,-2 0-1 16,-2 1 0-16,-3 2 0 0,-2-1 0 0,-4 2-1 15,-4 0 1-15,-3-4-1 0,-4-1-1 16,-3 0 1-16,1-4 0 0,-1-2-1 16,3-4 1-16,2-3 0 0,3-3 1 15,5-2 0-15,3-3 0 0,3-2 0 16,4-3 1-16,1-2 0 0,4 0 1 0,1 1-1 15,4-2 1-15,4 1 0 16,2 1 0-16,2 2-1 0,3 0-1 0,2 1 0 16,2-1-2-16,-2 2-6 0,0 0-13 15,-1 0-19-15,0-2-23 0,-2 4-18 16,-2 0-125-16,-3 1-144 0,-3 0-321 16</inkml:trace>
  <inkml:trace contextRef="#ctx0" brushRef="#br0" timeOffset="92.9978">9207 6482 525 0,'-20'16'128'0,"-6"7"5"0,2 8-81 16,0 10-10-16,2 8-6 0,2 7-4 0,0 11-5 15,4 8-4-15,4 5-3 0,2 4-4 16,3 6-3-16,4-2-3 0,2 0-3 16,3-4-3-16,6-4-2 0,3-4-2 15,3-5-5-15,6-11-7 0,5-2-6 16,6-11-6-16,6-5-10 0,8-5-6 15,6-9-112-15,4-7-108 0,2-9-264 16</inkml:trace>
  <inkml:trace contextRef="#ctx0" brushRef="#br0" timeOffset="93.9978">10091 6384 508 0,'7'2'136'0,"4"2"4"16,-1 9-18-16,4 11-87 0,0 7-5 15,3 6 0-15,1 7 0 0,-1 6 0 16,-1 6 0-16,-2 4 1 0,1 3-1 16,2 3-3-16,-2 0-3 0,-5 0-6 0,-1-1-6 15,-2-2-4-15,-3-2-3 0,-4-4-3 16,-3-4-4-16,-2 1-8 0,0-4-11 16,1-1-11-16,-4-7-13 0,-1-8-12 15,1-3-121-15,-5-8-126 0,2-7-294 16</inkml:trace>
  <inkml:trace contextRef="#ctx0" brushRef="#br0" timeOffset="94.9978">10407 6295 571 0,'-1'-9'140'0,"-2"1"5"16,4 3-86-16,-1 0-14 0,0 1-5 16,2 3-5-16,-1 1-4 0,3 4-2 15,-1 4-3-15,1 6-3 0,0 0-2 0,-1 4-3 16,3-1-4-16,-2 2-4 0,2 0-3 16,-2-3-2-16,1-3-1 0,-2-1-1 15,1-1 1-15,0-1 1 0,0-2 1 16,-2-5 0-16,2-2 1 0,-2-4 1 15,3-6 0-15,1-3-1 0,3-3 1 16,-2-4-2-16,4-2 0 0,0-2-1 16,1 1-1-16,2 1-1 0,-2 2-1 15,-2 3-1-15,0 3 0 0,-3 6-1 16,0 3 1-16,-1 5-1 0,-1 5 0 16,2 6 1-16,-3 4-1 0,3 3-3 0,-4 4-3 15,1 2-6-15,0 3-13 0,-2 1-14 16,-1-1-16-16,2 0 65 0,-3 1-195 15,1-4-140-15,0 1-349 0</inkml:trace>
  <inkml:trace contextRef="#ctx0" brushRef="#br0" timeOffset="95.9978">9137 6875 621 0,'-4'-2'156'15,"-3"-2"10"-15,1 2-86 0,2 1-20 16,1 1-10-16,2 0-8 0,1 1-11 15,1-1-8-15,3 0-9 0,1-1-6 16,4 2-4-16,2-1-2 0,3 0-5 16,3-1-17-16,4-1-21 0,0 1 47 15,1 0-186-15,-1-1-145 0,0-2-368 16</inkml:trace>
  <inkml:trace contextRef="#ctx0" brushRef="#br0" timeOffset="96.9978">11059 6867 412 0,'-4'0'116'0,"0"-1"5"0,1-1-43 16,-1 0-16-16,0 0-11 0,1-3-7 15,-1-3-3-15,1-1-2 0,3-4 0 0,-1-1 1 16,1-2-2-16,1-3 0 0,2 0-4 15,1-1-4-15,-1 0-3 0,2 3-3 16,0 4-4-16,0-1-4 0,0 5-3 16,-1 5-1-16,0 4-1 0,0 7-2 15,-1 7-1-15,-1 4-3 0,0 5 0 16,0 7-1-16,0 0-1 0,1 3-2 16,0-1 0-16,3 0-1 0,3-4 1 15,-1-3-1-15,4-3 0 0,0-3 0 16,-1-4 0-16,3-5 0 0,0-4 0 15,-2-5 0-15,-1-4 1 0,1-7-1 0,0-6 1 16,-1-4 0-16,-4-3 0 0,0-3 0 16,-3-3 0-16,1 0 0 0,-3 0 0 15,-2 5 0-15,-1 1 0 0,-1 3 1 16,-2 3 0-16,0 7 0 0,-1 6 1 16,2 3-1-16,-2 7 1 0,1 5-1 15,3 6 0-15,0 3-2 0,1 3-2 0,3 2-7 16,3 1-9-16,3-1-18 0,2 1-18 15,3-4-14-15,3-1 55 0,0-3-180 16,6-2-134-16,-1-8-323 0</inkml:trace>
  <inkml:trace contextRef="#ctx0" brushRef="#br0" timeOffset="97.9978">11514 6710 547 0,'4'-7'138'0,"-3"-2"7"16,0 2-71-16,-2 2-15 0,1 1-1 16,0 1-3-16,-1 1-5 0,0 5-4 15,-1 2-3-15,1 5-5 0,2 1-8 16,-3 3-7-16,0 7-6 0,2 6-2 15,-3-2-2-15,1 0-2 0,0 2-2 16,1 1 1-16,1 1-1 0,0-4 0 0,1-4-1 16,3 1 0-16,2-3-1 0,-1-6-2 15,4 0-1-15,2-4-2 0,0-4-1 16,1-3-1-16,3-3-2 0,-2-4-5 16,4 0-8-16,-2-6-11 0,-3-1-19 15,-1-1-16-15,-2-5-11 0,-4 3-12 16,-3-4-114-16,-5 1-123 0,-5-2-281 15</inkml:trace>
  <inkml:trace contextRef="#ctx0" brushRef="#br0" timeOffset="98.9978">11491 6694 701 0,'-2'-2'168'0,"-1"1"3"0,3-2-111 15,4 1-17-15,3-1-10 0,2 1-12 16,4-1-9-16,3 0-5 0,0-1-3 15,5 1-11-15,2 0-14 0,0 0-15 16,1 2-14-16,0 1-125 0,-1 1-133 0,1 1-314 16</inkml:trace>
  <inkml:trace contextRef="#ctx0" brushRef="#br0" timeOffset="99.9978">11794 6780 680 0,'-4'-4'171'15,"0"-1"5"-15,3 3-93 0,0-1-31 16,1 3-7-16,1 4-5 0,0 2-9 16,2 4-8-16,0 0-4 0,0 3-3 15,2 1-4-15,0 1-3 0,1-1-2 16,2-2-1-16,1-1-1 0,1 1-1 15,2-4-1-15,1 1 1 0,0-6-1 16,1 0-1-16,1-6 1 0,1-2-1 0,-1-4-1 16,-1-1 1-16,0-2-1 0,-1-2 0 15,0 1 0-15,-2 0 0 16,-4 4 0-16,-1 1-1 0,-1 1 1 0,-1 2-1 16,-1 4 1-16,-1 3-1 0,-2 4 1 15,1 0-2-15,-2 2-1 0,-1 0-7 16,2 2-8-16,-1-1-13 0,2-1-14 15,2 0-10-15,0-2-11 0,5 0-9 0,0 0-81 16,1-2-28-16,2-1-99 0,-1-4-208 16</inkml:trace>
  <inkml:trace contextRef="#ctx0" brushRef="#br0" timeOffset="100.9978">12117 6531 681 0,'-3'-5'168'0,"0"-2"8"0,5 0-105 16,7-2-13-16,3 4-7 0,3 0-9 15,1 4-9-15,0-1-9 0,3 4-6 16,2 2-4-16,-4 1-6 0,-1 0-2 15,1 1-1-15,0 1-2 0,-1 2 0 0,-2-2 0 16,-3 3 0-16,-4 0 0 0,-2 1 0 16,-1 1-1-16,-4-1 0 0,-4 4 0 15,-1 0-1-15,-2 1 0 0,-1 3-1 16,0 2 1-16,2 1-1 0,1 2 0 16,1 3 0-16,4-2 0 0,0 2 0 15,3-1 0-15,0 0-1 0,2-1 0 16,0-2 0-16,1-2-1 0,0 0 1 15,-1-4-1-15,0-3 1 0,-1-1 0 16,-4-2 1-16,0-1-1 0,-4-4 2 0,-2 0-1 16,-4-3 2-16,-2 1 0 0,-5-1 1 15,1-2 0-15,-2-2 1 0,2-2-1 16,0-1 0-16,1-3-2 0,4 0-1 16,5-4-7-16,-4-1-12 0,2-2-18 15,0 2-19-15,7 2-19 0,0 3-124 16,2-3-142-16,-1-1-317 0</inkml:trace>
  <inkml:trace contextRef="#ctx0" brushRef="#br0" timeOffset="101.9978">943 8714 615 0,'-1'-8'153'0,"-3"3"4"15,1 12-90-15,-1 6-16 0,3 6-8 16,1 7-9-16,1 3-9 0,3 6-7 15,-1 2-3-15,2 0-5 0,-1 1-4 16,1-4-2-16,0-1-2 0,-3-1 0 0,1-6 0 16,0-3-1-16,1-4 0 0,0-6-1 15,-2-3 1-15,0-4-1 0,2-7 1 16,-1-5-1-16,-2-4 1 0,0-7-1 16,-2-4 1-16,-2-6 1 0,1-6 3 15,-4-4 3-15,0-2 3 0,-2-5 3 16,2-4 2-16,0 0 3 0,2 3 0 15,2 3 2-15,3 8-2 0,0 2-1 16,2 10-3-16,1 6-1 0,2 6-2 0,2 5-3 16,4 4-3-16,2 2-3 15,4 4-1-15,7 1-4 0,3 3-6 0,3 0-11 16,2-1-10-16,1 1-21 0,3-1-17 16,1 1-22-16,-4-1-111 15,-2 5-132-15,0 1-294 0</inkml:trace>
  <inkml:trace contextRef="#ctx0" brushRef="#br0" timeOffset="102.9978">1368 8974 815 0,'-3'10'189'0,"-2"2"4"16,1-1-131-16,3 4-21 0,0-1-12 15,-1 1-11-15,4 1-6 0,-1 0-9 16,2 1-14-16,1-2-22 0,-1-2-24 16,1-2 31-16,3-1-170 0,1-3-148 0,4 1-350 15</inkml:trace>
  <inkml:trace contextRef="#ctx0" brushRef="#br0" timeOffset="103.9978">1711 8963 649 0,'-14'-6'196'0,"-2"6"6"16,-4 0-6-16,0 5-117 0,1 2-22 0,2 4-17 16,0 4-14-16,-1 2-9 0,6 2-6 15,4 2-4-15,3 0-3 0,6-1-1 16,1-1-3-16,9 0-2 0,4-5-2 15,1-4-3-15,5-1-1 0,0-4-2 16,2-4 1-16,1-2 0 0,1-4 2 16,-2-3 1-16,-1-3 3 0,-2-3 2 0,-2-2 0 15,-4-1 2 1,-2-3 1-16,-5-2 2 0,-4-1 2 0,-2 3 3 0,-1 3 4 16,-4 2 2-16,2 4 3 0,-3 4 0 15,-1 3-1-15,5 8-2 0,-4 3-3 16,0 4-2-16,2 4-4 0,1 2-2 15,2 3-2-15,2 3-3 0,2 0-8 16,1 0-13-16,2-2-16 0,2-1-25 16,1-2-23-16,2 2-23 0,3-3-114 15,-2-4-138-15,7 1-298 0</inkml:trace>
  <inkml:trace contextRef="#ctx0" brushRef="#br0" timeOffset="104.9978">3169 8949 622 0,'-12'-10'158'16,"-2"3"11"-16,-3 3-87 0,-3 6-13 15,-3 4-6-15,-3 6-3 0,4 8-6 0,2 4-10 16,0 6-7-16,3 1-9 0,6 2-7 15,6-1-7-15,4 3-6 0,2-6-4 16,5-2-2-16,3-4-3 0,4-3-3 16,4-3-2-16,3-2-2 0,2-7 0 15,4-7-1-15,-2-4-1 0,2-8 2 16,-3-5 3 0,-2-4 1-16,-3-3 2 0,-4-4 1 0,-4 0 3 0,-4-2 2 0,-5-1 1 15,-2 1 2-15,-4-2 2 16,-3 3 1-16,0 2 1 0,-1 3 1 15,2 6 1-15,0 6 0 0,0 5-1 0,3 6-2 16,1 5-2-16,2 7-1 0,1 4-2 16,4 5-3-16,2 3-2 0,0 2-2 15,5 0-2-15,2 1-4 0,2-4-7 16,2-1-5-16,3-2-7 0,1-3-9 16,2-4-7-16,1-3-8 0,1-5-4 0,-1-3-2 15,0-5 1-15,-5-2 3 0,0-5 4 16,-5-1 6-16,-1-3 8 0,-4 1 4 15,-1 1 8-15,-3 1 4 0,-2 2 4 16,-2 2 3-16,-1 2 4 0,0 4 4 16,0 4 2-16,-1 3 1 0,0 3-5 15,0 2 64-15,0 0-176 0,-2 3-110 16,2-2-307-16</inkml:trace>
  <inkml:trace contextRef="#ctx0" brushRef="#br0" timeOffset="105.9978">3589 9066 793 0,'-2'1'202'0,"0"5"4"16,2 4-108-16,2 3-27 0,-1 3-20 16,1 0-16-16,1-1-12 0,0 4-9 0,3 2-5 15,-1 0-9-15,3 1-13 0,-1-2-18 16,2-1-27-16,0 2-27 0,0-4-131 15,0-3-157-15,-1-2-352 0</inkml:trace>
  <inkml:trace contextRef="#ctx0" brushRef="#br0" timeOffset="106.9978">3802 9035 765 0,'-4'-5'195'0,"3"4"4"0,4 0-96 16,3-1-34-16,4 2-21 0,3 0-15 15,2 0-8-15,2 0-6 0,1-1-6 16,3-2-4-16,0 0-3 0,-1-2-3 16,-1-1-1-16,1-2 0 0,-2-2-2 15,-2 0 1-15,-1 1-1 0,-5 0 0 16,-1 0 0-16,-3 3 0 0,-3 2-1 0,-3 3 1 16,-4 2 0-16,-4 5 0 0,-2 3 0 15,1 2 0-15,-3 4 0 0,2 3 0 16,0 4-1-16,4 4 1 15,3-1 0-15,0 1 0 0,2 1 0 0,2 0-4 16,3 0-7-16,0-2-9 0,0-2-13 16,5-2-17-16,3-1-18 0,1-4-14 15,4-2 37-15,0-4-157 0,4-5-130 0,2-2-310 16</inkml:trace>
  <inkml:trace contextRef="#ctx0" brushRef="#br0" timeOffset="107.9978">4290 9084 761 0,'-5'1'200'0,"1"4"8"0,-1 0-99 16,3 4-31-16,-1 3-19 0,5 1-19 0,-1 0-15 16,1 1-11-16,-1 2-7 0,4 3-9 15,-1-1-13-15,2-2-16 0,0 1-22 16,2 0-25-16,1-2 55 0,4-2-191 15,-1-5-151-15,6-2-354 0</inkml:trace>
  <inkml:trace contextRef="#ctx0" brushRef="#br0" timeOffset="108.9978">4628 9056 663 0,'-19'-3'181'16,"3"6"7"-16,-2 2-57 0,1 2-64 15,1 5-14-15,1 3-11 0,6 3-12 16,0 2-10-16,3 2-7 0,3-2-4 16,3 2-4-16,4-1-2 0,1-4-1 15,1-3-2-15,4 1-1 0,2-5-1 0,3-3-2 16,0-6 0-16,0-3-1 0,3-5 0 15,-2-6 1-15,-1-1 0 0,-1-2 2 16,-3-3 2-16,-1 0 1 0,-2-2 1 16,-3 0 0-16,-1 2 3 15,-2 3 1-15,1 2 2 0,-3 1 2 0,0 3 1 16,-3 4 0-16,1 6 0 0,-2 5-2 16,2 2-1-16,-1 2-2 0,2 4-4 0,0 5-4 15,5 2-6-15,-3 2-7 0,2 1-12 16,1 2-18-16,3-1-17 0,3-2-9 15,5-2-11-15,1-2-67 0,5-5-46 16,3-5-104-16,4-3-213 0</inkml:trace>
  <inkml:trace contextRef="#ctx0" brushRef="#br0" timeOffset="109.9978">4949 9037 614 0,'-8'-3'193'0,"3"0"6"0,2 5 0 0,0-1-118 15,5 2-16-15,1 1-16 0,5 0-16 16,-1 1-12-16,3 0-7 0,3 0-3 16,1-2-4-16,2-3-2 0,2 3-2 15,-1-2-1-15,3-2-2 0,1-1-1 16,-1-1-1-16,0-2-3 0,-4 0-1 16,-1-1-2-16,-4-2 1 0,-4 5 0 15,-5-2 1-15,-4 4 1 0,-4 2 3 0,-4 3 1 16,-3 2 1-16,-2 5 1 0,-2 2 0 15,0 4-1-15,2 3 1 0,0 1 0 16,5 2-1-16,5 3 1 0,5-1-1 16,5 1-2-16,3-1-3 0,4-2-5 15,4 0-6-15,3-2-3 0,2-6-5 16,1-3-3-16,2-3-3 0,1-6 1 0,1-3 4 16,2-3 3-16,-2-5 4 15,0 0 3-15,-4-2 5 0,-3-4 3 0,-3 1 3 16,-3-1 2-16,-6 1 4 0,-3 2 8 15,-6 1 6-15,-1 3 8 0,-2 6 6 16,-4 2 5-16,2 2 4 0,-3 5 0 16,0 0-4-16,4 3-5 0,1 2-6 15,3-4-6-15,-1 3-5 0,6 0-4 16,2-1-4-16,2 1-1 0,0-3-2 16,2-2-1-16,1-1-1 0,0 0 0 15,-3-3-1-15,0-2-3 0,-2-4-3 0,-1-1-5 16,-2-3-6-16,-2 0-10 0,-2-5-11 15,-2-2-14-15,-1-4-11 0,2-5-10 16,-6-2-5-16,-1-4 1 0,-2-6 6 16,1-5 5-16,-3-5 11 0,2-8 10 15,-4 0 7-15,5 1 11 0,3 2 16 16,3 5 17-16,-1 9 18 0,2 10 19 16,0 10 16-16,3 9 15 0,-1 7 5 15,-1 3-5-15,1 7-13 0,2 4-12 0,1 4-14 16,0 2-12-16,3 3-15 0,-1 3-28 15,5 1-30-15,-2-2-132 0,3 3-144 16,0 3-358-16</inkml:trace>
  <inkml:trace contextRef="#ctx0" brushRef="#br0" timeOffset="110.9978">5439 9178 694 0,'-3'-2'183'0,"-3"2"12"0,2 6-97 16,-3 4-12-16,-2 5-8 0,-2 5-11 15,3 4-16-15,1 4-11 0,3 1-11 16,4 2-9-16,4-4-8 0,3-3-5 0,5-3-4 15,3-3-1-15,1-4-3 0,2-5-2 16,-2-5-2-16,0-4-1 0,-1-6 0 16,-1-5 0-16,2-3 0 0,-2-7 1 15,-3-3 2-15,-1-1 2 0,-4-5 1 16,-3 2 2-16,-5 0-1 0,-4 1 1 16,-2 3-1-16,-4 1 0 0,-1 8 0 0,-3 2-5 15,1 6-12-15,-1 5-16 0,0 3-22 16,0 5-22-16,5 5-17 0,2 2-125 15,4 3-145-15,8 1-311 0</inkml:trace>
  <inkml:trace contextRef="#ctx0" brushRef="#br0" timeOffset="111.9978">5681 9166 754 0,'-2'-1'191'0,"-1"-2"5"0,3 2-110 15,3 1-17-15,3 0-11 0,1 0-15 16,4-1-12-16,4 0-9 0,3 1-4 0,4-1-5 15,2-1-6-15,1 0-2 0,2 1-4 16,0-1-7-16,-1 1-7 0,-4-1-8 16,-2-1-12-16,-3 2-14 0,-6-1-15 15,-1 0-10-15,-6-1-3 0,-1 0 2 16,-3 1 5-16,-1-1 9 0,-3 1 15 16,-2-1 16-16,0 0 16 0,-2 3 15 15,1 1 16-15,-1 0 14 0,-2 5 13 16,1 2 10-16,-1 1 8 0,3 6 3 15,-2 4-3-15,3 3-4 0,0 2-8 0,3 2-12 16,0 3-8-16,3 1-10 0,1-5-8 16,3-1-11-16,2-4-19 0,3-2-26 15,0-2-26-15,2-5 96 0,2-4-238 16,0-1-164-16,2-4-399 0</inkml:trace>
  <inkml:trace contextRef="#ctx0" brushRef="#br0" timeOffset="112.9978">6092 9205 629 0,'-11'-3'191'0,"4"1"7"0,2 5-7 16,3 3-113-16,2 4-16 0,1 3-13 15,3 4-16-15,0 4-10 0,2 1-6 0,2 3-4 16,1-2-4-16,2-1-2 0,-1-1-3 16,4-3-1-16,1-4-2 0,1-2 1 15,-1-5-1-15,2-4 0 0,0-6-1 16,0-4 1-16,0-2 0 0,-1-5-1 16,1-5 1-16,1-1 0 0,-1-5-1 15,-3 1 1-15,0-1-1 0,-1-1 0 16,-2 7 0-16,-2 2-1 0,-2 4-1 0,-2 6-3 15,-1 6-5-15,-2 7-7 0,0 4-9 16,-1 1-12-16,1 5-14 0,1 1-12 16,0 2-12-16,5 1-12 0,-1-2-111 15,0-1-126-15,2-3-288 0</inkml:trace>
  <inkml:trace contextRef="#ctx0" brushRef="#br0" timeOffset="113.9978">6514 9162 856 0,'0'-4'197'0,"1"0"3"16,2-1-131-16,2 2-32 0,5 0-14 15,2 0-8-15,2 1-8 0,5 1-3 0,5-1-3 16,3-1-2-16,3 0-5 0,-2 0-5 15,-1-1-6-15,0 2-7 0,-3-2-10 16,-4 0-10-16,-4 2-8 0,-3-1-3 16,-4 1-2-16,-6 1 5 0,-3 1 7 15,-6 2 10-15,-2 2 13 0,-4 1 17 16,-2 2 15-16,-1 2 16 0,2 3 12 16,1 0 7-16,-2 3 1 0,2 3 0 15,2 2-7-15,2 2-8 0,0 1-9 16,3 0-11-16,3 2-5 0,3-3-7 0,4-4-6 15,1-2-14-15,4-2-8 0,3-5-10 16,5-1-8-16,2-3-5 0,4-3-3 16,3-1 2-16,2-1 4 0,2-2 5 15,-1-3 5-15,1-2-27 0,-4-2-12 16,-3-2 3-16,-4-1 13 0,-2-3 31 16,-3 0 25-16,-4 0 17 0,-5 1 46 15,-3 2 28-15,-3 3 15 0,-4 4 4 0,-2 2-16 16,-4 6-12-16,0 3-7 0,-2 3-8 15,1 3-8-15,-1 2-10 0,-1 4-8 16,2 0-10-16,2 0-6 0,1-1-5 16,5-1-4-16,3-3-3 0,3-1-2 15,3-4-3-15,4-5-1 0,4-1-1 16,0-7-1-16,3-3 0 0,4-3-1 16,3-6 1-16,0-1-1 0,2-4 1 15,0-4 0-15,-1-1 1 0,-2 0 0 16,-3 1 0-16,-2 3 1 0,-2 4 0 15,-5 4 1-15,-1 5 1 0,-2 6 0 16,-4 6 1-16,1 3-1 0,-2 6 0 0,-1 6-1 16,1 4-1-16,-1 4-4 0,3 5-8 15,2 0-10-15,3 1-20 0,4-2-22 16,2-2 101-16,2-1-237 0,4-3-153 16,3-2-389-16</inkml:trace>
  <inkml:trace contextRef="#ctx0" brushRef="#br0" timeOffset="114.9978">1080 9651 412 0,'-1'-6'122'15,"-1"4"7"-15,-2-3-11 0,-1 1-56 16,0 2-11-16,0-1-3 0,-1-2-3 0,1 3-4 16,-2-4-3-16,1 2-2 0,0-1-4 15,0 0-4-15,1 1-3 0,1 2-2 16,2 1-5-16,0 1-4 0,0 0-3 16,2 2-2-16,1 2-2 0,2 1-3 15,3 1-2-15,0 1-1 0,2 3 0 16,8 0-1-16,3 0 0 0,4-2 1 15,4 1-1-15,6-2 0 0,4 2 0 0,6 1 0 16,-3-3 1-16,5 3-1 0,4-2 1 16,6 3 0-16,4-1 0 0,10-1 1 15,6-2-1-15,8 0 1 0,4 0 0 16,13-3 0-16,4-1 1 0,12-1 2 16,-1 0 1-16,12-1 1 0,8 1 1 15,8-2 0-15,5 0 1 0,10 1 0 16,-1-4 0-16,13 0-2 0,2-3-1 15,3-2 0-15,9 3-1 0,-5-6-1 16,3 1-1-16,9 3-1 0,-8-4 0 0,4 2-1 16,2 4 0-16,-9-4 0 0,6 7 0 15,-5 1-1-15,-7-3 1 0,1 5-1 16,-6 1 0-16,-9-2 0 0,0 3 0 16,-7 1 1-16,-7 0-1 0,-7-1 0 15,-8 3 0-15,-6 2 0 0,-4 3 0 16,-11-3 0-16,-14 0 0 0,-7 0 0 15,-4 5 0-15,-11-5 0 0,-9-3 1 16,-6 0-2-16,-6-1 1 0,-4-2-3 0,-7-1-3 16,-8-3-5-16,-7-1-7 0,-8 0-8 15,-7-1-13-15,-4-1-13 0,-6 1-12 16,-4-2 5-16,-3 3-130 0,-6-2-125 16,-3 0-300-16</inkml:trace>
  <inkml:trace contextRef="#ctx0" brushRef="#br0" timeOffset="115.9978">9701 9077 488 0,'3'-16'128'15,"-2"2"7"-15,-1 0-54 0,0-4-23 16,-1 4-3-16,-2 1 1 0,1 4 0 16,-1 3-2-16,1-1-2 0,-2 9-2 15,2 6-7-15,-1 3-7 0,1 8-8 16,1 3-7-16,-3 3-5 0,-1 4-3 0,0-1-4 16,-1 1-2-16,1 4-1 0,-1-2-3 15,1 1 0-15,-1-4-1 0,4 1-1 16,-1 1-1-16,1-2 0 0,1-4-3 15,-1 0-7-15,1-4-12 16,1-1-17-16,1-3-21 0,2-8-17 0,3-3-122 16,0-1-139-16,0-7-314 0</inkml:trace>
  <inkml:trace contextRef="#ctx0" brushRef="#br0" timeOffset="116.9978">9949 9138 619 0,'-12'-7'161'0,"-3"-1"10"0,1 0-68 15,3 2-36-15,0-1-6 0,4 3-5 16,0 1-8-16,3 1-8 0,3-1-10 16,2 1-5-16,3-1-7 0,3 3-5 15,4-1-3-15,0-1-3 0,5-1 0 16,0 2-2-16,1 1-1 0,0-3-1 16,2 1-1-16,-1 1 0 0,0 0 0 0,2-1-1 15,0 2-1-15,0-1 1 0,0 2-1 16,0 3 1-16,0 0-1 0,-1-1 0 15,-2 3 1-15,-1 1-1 0,-3 1 0 16,-3 1 1-16,-3-3-1 0,-3 2 1 16,-4 3-1-16,-5 0 1 0,-3 2-1 15,-5-1 1-15,-1 1-1 0,-5 5 0 16,0-1 0-16,0 0 0 0,1 3 0 16,0 0 0-16,0 2 0 0,4-1 0 15,0-1 0-15,2-3 0 0,1-1 0 0,1-1 0 16,3-6 0-16,-1 0 0 15,5-3 0-15,2-1 0 0,2-1 0 16,0-3 0-16,4-1 0 0,2-1 1 0,2-1-1 16,1 0 0-16,1-2 0 0,1 2 1 15,0-1-1-15,2 0 0 0,0 0-1 16,2 1 1-16,1 1-5 0,1-1-5 16,2 2-14-16,1 2-18 0,-1 0-21 15,-1 2-14-15,-1 3 70 0,-2-1-198 0,-2 2-140 16,-2-2-339-16</inkml:trace>
  <inkml:trace contextRef="#ctx0" brushRef="#br0" timeOffset="117.9978">10531 9229 649 0,'0'-29'163'0,"-2"1"8"15,2 2-87-15,-1 3-25 16,2 6-6-16,-1 2-3 0,-1 6-8 0,0 2-5 16,1 7-7-16,0 7-4 0,0 2-5 15,-1 5-5-15,1 2-6 0,0 5-2 16,0 2-3-16,0 3-1 0,0-1-2 0,0 2-1 16,1 1-1-16,-1 2-3 0,1-4-5 15,-1-2-10-15,0-2-15 0,-1-2-24 16,1-2-17-16,0-4-130 0,-1-5-145 15,3-4-335-15</inkml:trace>
  <inkml:trace contextRef="#ctx0" brushRef="#br0" timeOffset="118.9978">10837 9132 593 0,'-6'-3'156'0,"-2"1"12"0,2 2-69 16,1 0-26-16,3-3-4 0,-2 3-5 16,2 0-10-16,1 0-10 0,1 2-10 15,1-2-9-15,-1 1-7 0,2 3-7 16,3-2-3-16,3 2-2 0,-2-2-2 0,6 2-1 15,3 2-1-15,2-1-1 0,2 0 0 16,2 0 0-16,0 0-1 0,2 1 1 16,-4-3-1-16,-1 0 1 0,-1 0-1 15,-1 1 0-15,-2 0 0 0,-2 1 0 16,-1 0-1-16,-3 2 1 0,-3 0-2 16,-1 2 1-16,-4-1-1 0,-2 2 0 15,-5 0 1-15,-1 1-1 0,-3 0 1 16,-1 3-1-16,-4-1 2 0,-3 2-1 0,1 1 1 15,-2 0 0-15,2-2 0 0,1 0-1 16,0-3 0-16,4-1-4 0,5-3-7 16,2-2-8-16,2-1-12 0,4-2-15 15,2-1-16-15,5-1-11 0,0-1-124 16,4-1-131 0,1-1-309-16</inkml:trace>
  <inkml:trace contextRef="#ctx0" brushRef="#br0" timeOffset="119.9978">11595 9202 594 0,'-6'-4'142'0,"-1"0"5"16,1 1-89-16,1-1-16 0,1 0-1 15,0-1-1-15,2 2-2 0,-1-3 0 16,3 1 0-16,0-1-1 0,0-1-1 0,4 1-3 15,0-1-4-15,1-2-5 0,-2 0-3 16,5 0-5-16,0-1-3 16,6 0-3-16,-3 1-3 0,1 0-1 0,3 0-1 15,1 2-1-15,-2 1-1 0,1 2-1 16,-3 3 0-16,0 1 0 0,3 3-1 16,-3 0 0-16,1 3-1 0,-2 0 1 15,-3 1 0-15,1 2-1 0,-3 2 0 0,-2 0 1 16,-2 2-1-16,-4-1 1 15,-1 3 0-15,-2-1-1 0,-4 2 0 0,-1 0 1 16,-7 1-1-16,-2 2 1 0,-2 0-1 16,-3 1 0-16,2 2 1 0,0 0-1 15,0-2 0-15,2-2 1 0,3-1 0 16,3-1 1-16,5-1 0 0,-1-4 2 16,3-1 0-16,2-2 1 0,1 1-1 15,4-2 1-15,1-2 0 0,2-1-1 0,3-1 0 16,1 0-1-16,2-1 1 15,2-1-1-15,0-1 0 0,3 3 0 16,1-3 0-16,1-1 0 0,1 1 0 0,-1 0 0 16,0 1 1-16,1 0-1 0,-2-2 1 15,2 1-1-15,-2 0 0 0,-1-1-1 16,1-2 1-16,-1 2-1 0,-2-1 0 16,-2-1 0-16,-1 2 0 0,0 0 0 0,-2 1 1 15,0 0-1-15,-3-2 0 16,1 4-1-16,-2-2 1 0,-3 1-1 15,0-1 0-15,-1 0-1 0,1 0 1 0,-3 0 0 16,2 0-1-16,0 0 0 0,1 0 0 16,-2-1 0-16,1 1-1 0,0 0-1 15,0 0 0-15,0 0-1 0,-1 0-1 16,1 0-2-16,0 1-1 0,1-1-3 16,-1 0-2-16,2 1-3 0,-2-1-5 15,1 0-7-15,-2-1-8 0,1 1-16 16,-1 0-17-16,1 1-13 0,-3-1-124 15,0 3-137-15,-2-3-319 0</inkml:trace>
  <inkml:trace contextRef="#ctx0" brushRef="#br0" timeOffset="120.9978">2082 10973 483 0,'-2'-37'126'0,"-1"4"7"16,1-4-54-16,1 9-24 0,0 4-5 16,1 0 2-16,1 7 2 0,-2 4 0 15,-1 4-4-15,1 9-2 0,0 5-3 16,0 6-3-16,-1 9-7 0,4 5-9 15,0 11-5-15,1 7-4 0,0 1-3 16,0 5-3-16,-1 2-4 0,-2 3-3 16,-1 0-1-16,-2-4-1 15,2-3-1-15,-1-3-7 0,1-2-14 0,1-7-22 0,3-5-18 16,5-10-16-16,3-9-21 0,1-4-104 16,1-11-124-16,4-8-259 0</inkml:trace>
  <inkml:trace contextRef="#ctx0" brushRef="#br0" timeOffset="121.9978">2456 10782 726 0,'0'23'178'0,"-4"5"7"16,4 4-112-16,0 5-12 0,0 2-10 15,2 0-9-15,-1 2-11 0,1 0-8 16,-1-3-7-16,1-2-6 0,0-3-5 15,1-3-7-15,-5-4-11 0,7-4-16 16,-1-2-22-16,0-3-16 0,-2-4-19 16,0-3-114-16,-2-2-133 0,4-1-286 15</inkml:trace>
  <inkml:trace contextRef="#ctx0" brushRef="#br0" timeOffset="122.9978">2196 11109 758 0,'-16'-5'191'0,"2"0"6"16,5 3-115-16,3 0-19 0,4 4-13 0,3-2-13 16,5 3-13-16,4 0-10 0,6 2-6 15,3-2-4-15,7 2-2 0,3-1-3 16,3 1-12-16,1-2-14 0,4-3-21 16,-3 0-16-16,3-1-14 0,0-1 27 15,2-4-151-15,1-2-123 0,2 1-295 16</inkml:trace>
  <inkml:trace contextRef="#ctx0" brushRef="#br0" timeOffset="123.9978">2877 10890 741 0,'-25'7'185'0,"-5"6"8"15,0 3-108-15,0 6-20 0,1 3-11 16,3 2-11-16,6 2-11 0,6 2-9 15,5-1-8-15,6 0-4 0,3-3-5 16,6 1-4-16,6-1-7 0,5-3-9 16,8-3-10-16,2-4-12 0,4-2-16 15,4-4-13-15,1-2-11 0,0-7-12 0,-3-1-106 16,-4-2-119-16,0-4-274 0</inkml:trace>
  <inkml:trace contextRef="#ctx0" brushRef="#br0" timeOffset="124.9978">3012 11089 803 0,'-6'-3'184'0,"1"0"2"16,4 1-132-16,3-2-21 0,6 0-10 15,0 2-8-15,1 1-6 0,3 1-4 0,2 0-1 16,0 2-2-16,2 1 0 0,4 0-1 15,-2 1 0-15,0-3 0 0,0 2-1 16,-1 0 0-16,-1 1 1 0,-5 1-1 16,-4 0 1-16,-2 2 0 0,-4 3 0 0,-2 2 0 15,-5 2 0-15,-5 1 0 0,-4 3 0 16,-3 4 1-16,-2-1 3 16,1-1 5-16,-3 1 4 0,3-1 2 0,3-2 3 15,4-2 3-15,3-5-1 0,3-1-3 16,5-3-5-16,3 1-4 0,3-4-2 15,4-1-3-15,1-2-3 0,3-1 0 16,2-2-4-16,2-2-4 0,3-2-8 16,2-3-11-16,2 2-18 0,4-3-21 0,-1 0-15 15,3-1 23-15,-3-1-149 16,-2-1-134-16,1 0-309 0</inkml:trace>
  <inkml:trace contextRef="#ctx0" brushRef="#br0" timeOffset="125.9978">3324 10828 610 0,'7'-5'153'15,"0"2"6"-15,0 3-43 0,4 2-78 16,2 4-7-16,1 3 2 0,2 1 0 16,0 3 1-16,2 6-1 0,0 1 0 15,-2 5-2-15,-1 2-3 0,0 3-5 16,-5 5-5-16,-5 0-5 0,-4 2-5 15,-2 3-6 1,-4 1-13-16,-1 0-17 0,-3-1-17 0,3 0-17 0,0-7-17 16,2-3-122-16,2-6-135 0,3-8-297 15</inkml:trace>
  <inkml:trace contextRef="#ctx0" brushRef="#br0" timeOffset="126.9978">3861 11136 824 0,'-6'-4'207'0,"1"2"2"0,2 0-115 16,1 1-34-16,4 2-20 0,1 1-17 0,1-2-12 16,4 1-8-16,1 0-7 0,-1 2-7 15,5-1-11-15,-2-1-10 0,1 0-21 16,1 3-20-16,-2 0-18 0,2-1-115 15,-5 4-132-15,0 1-302 0</inkml:trace>
  <inkml:trace contextRef="#ctx0" brushRef="#br0" timeOffset="127.9978">3865 11318 791 0,'-6'5'187'0,"1"-1"2"16,3 0-116-16,2-3-32 0,5-1-16 15,3 0-11-15,0-3-9 0,2 1-7 16,3-2-14-16,2-1-16 0,2 0-18 16,0-2-20-16,2-2-121 0,0 2-136 15,3 2-309-15</inkml:trace>
  <inkml:trace contextRef="#ctx0" brushRef="#br0" timeOffset="128.9978">4745 11224 514 0,'-2'-2'131'0,"-2"-2"6"16,-1-2-67-16,0 2-15 0,1 0-5 15,-1 1-4-15,-1 0-2 0,-1 2-1 16,2 0-2-16,-1 2-1 0,1-2-3 16,-1 1-2-16,1-1-3 0,2-1-2 0,0 1-5 15,1 1-3-15,1 0-6 16,-1-1-3-16,2 2-4 0,2-1-2 0,0 0-3 16,3 0-2-16,1 0 1 0,3 0-1 15,0 0 0-15,5 0-1 0,-1 0 1 16,5 0-1-16,0 1 0 0,4-1-1 15,2 2 1-15,1-1-1 0,2 0 1 16,1-1-1-16,2 1 1 0,-2 0-1 16,4 1 1-16,1 0-1 0,3 2 1 15,5-1-1-15,3 1 0 0,6 1 1 0,4 1-1 16,0 0 0-16,2-1 0 0,-3-1 1 16,0 1-1-16,3 2 0 0,-1 0 0 15,5 2 1-15,1 0-1 0,3-1 1 16,3 3-1-16,3-1 1 0,-2 0 0 15,0-3-1-15,1 2 2 0,2-3-1 16,0 4 0-16,0-1 0 0,-3-2 0 16,0-1 0-16,-1-1 0 0,-3 1-1 15,-5-1 0-15,1-4 1 0,-4-1-1 16,0 2 0-16,-4 1 0 0,-9-1-1 16,-4-3-5-16,-10 1-9 0,-7 0-13 0,-8 0-18 15,-4-2-15-15,-5 0-13 16,-5-3-19-16,-7-2-106 0,0-4-121 0,-5-4-271 15</inkml:trace>
  <inkml:trace contextRef="#ctx0" brushRef="#br0" timeOffset="129.9978">5674 10392 708 0,'-8'-19'179'0,"1"3"9"0,-1 5-103 16,3 2-11-16,-1 2-9 15,1 7-8-15,2 7-12 0,1 5-11 0,2 7-9 16,1 6-9-16,3 7-7 0,1 8-5 15,1 1-6-15,0 4-17 0,2 2-29 16,2 1-31-16,-1 1-134 0,-2 0-162 16,0 1-377-16</inkml:trace>
  <inkml:trace contextRef="#ctx0" brushRef="#br0" timeOffset="130.9978">4736 11862 534 0,'-4'-40'137'16,"1"4"9"-16,0 3-67 0,3 6-15 15,0 4 4-15,1 6 1 0,-1 7-2 16,1 5-4-16,2 5-5 0,-2 5-4 16,0 5-10-16,3 4-9 0,-2 7-10 15,2 1-6-15,0 7-4 0,-1 0-5 16,1 3-3-16,0 1-4 16,-3-1-6-16,2 0-12 0,-1-3-17 0,1-3-30 15,1-1-23-15,0-4-130 0,-1-4-154 16,2 0-346-16</inkml:trace>
  <inkml:trace contextRef="#ctx0" brushRef="#br0" timeOffset="131.9978">5009 11944 808 0,'-4'-2'197'15,"0"1"5"-15,1-2-125 0,1 4-22 16,4 1-15-16,-1 1-13 0,0-2-11 16,3 1-7-16,2-1-6 0,3-1-2 15,2 0-7-15,1 0-16 0,1 0-17 16,4 0-19-16,4 1-17 0,0-2-130 0,0 2-147 15,-2-2-325-15</inkml:trace>
  <inkml:trace contextRef="#ctx0" brushRef="#br0" timeOffset="132.9978">5435 11876 679 0,'-6'-5'166'0,"1"0"6"15,-1-4-102-15,3 1-14 0,1-1-4 16,1-1-6-16,2 2-6 0,0-3-4 15,2 1-5-15,3 1-4 0,0 1-5 0,1-2-4 16,3 0-3-16,0 2-4 0,2 0-3 16,2 1-1-16,-3 1-2 0,0 3-1 15,-2 5-1-15,4 1-1 0,0 5 0 16,-2-1 0-16,0 5-1 0,3 3 0 16,-2 1 1-16,0 1-1 0,-3 0 0 15,-2 3 0-15,-3 2 0 0,-3 2-1 16,-4-1 1-16,-1 2 0 0,-7 2 0 0,-3-1 0 15,-3 2-1-15,-1 0 0 0,-3-1 0 16,1-1 0-16,-1-3 0 0,3-5 0 16,1-1 1-16,3-5-1 0,1-6 0 15,3-4 1-15,3-2-1 0,2-2 0 16,2-3 0-16,6-3-1 0,0 1 1 16,4-3 0-16,1 2 0 0,2-3 0 15,1 3 0-15,2 1 1 0,0 1-1 16,-1 2 0-16,0 3 1 0,0 1-1 15,0 2 1-15,0 2-1 0,-2 1 0 16,-1 1 0-16,0 0-4 0,-1 0-6 0,0 2-13 16,-1 0-14-16,1 1-20 0,-1-2-20 15,0 2-16-15,1-3-116 0,-1-1-133 16,2 0-295-16</inkml:trace>
  <inkml:trace contextRef="#ctx0" brushRef="#br0" timeOffset="133.9978">5731 11862 766 0,'-4'-6'182'0,"-1"0"4"16,3 0-122-16,4 1-17 0,0 0-8 15,2 1-10-15,3 3-7 0,2 0-7 0,0 2-2 16,4 2-3-16,0-1-3 0,2 2-1 16,1 1-3-16,1-2 0 0,-1 2-1 15,0 0 0-15,0 1-1 0,-3-1-1 16,-1 0 1-16,-2 2-1 0,-1 1 1 16,-4-1 0-16,-2-1-1 0,-1 3 1 15,-4 0 0-15,-1 1-1 0,-3 3 1 0,-2-2 0 16,0 0-1-16,-1 3 0 0,-1 0 1 15,-2-1-1-15,-1 1 1 0,0-1-1 16,1 2 1-16,0-2 0 0,1-2 0 16,-1-4 1-16,5 1 0 0,3-1 1 15,1-2-1-15,2 0 0 0,2-2 0 16,2 0 0-16,1 2-1 0,3-4-1 16,0 2 1-16,4-2-1 0,-1 0 1 15,2-1-1-15,3 2 0 0,1-2 0 16,-2 0 1-16,2-2-1 0,-2 0 0 0,2 1 0 15,-2-2 0-15,0 2-4 0,-2-3-5 16,0 2-12-16,-2-1-14 0,0 3-14 16,-2-2-17-16,-1 1-19 0,-4-2-115 15,0 3-132-15,-1 2-294 0</inkml:trace>
  <inkml:trace contextRef="#ctx0" brushRef="#br0" timeOffset="134.9978">6107 11763 654 0,'-2'-3'179'15,"2"2"4"-15,1 2-17 0,3 1-115 16,2 0-21-16,1 2-11 0,3 0-6 15,1-1-6-15,4 1-11 0,-3-2-14 0,2 0-14 16,2 0-16-16,1-1-11 0,1-1 88 16,-1 0-215-16,0 0-135 0,1-1-341 15</inkml:trace>
  <inkml:trace contextRef="#ctx0" brushRef="#br0" timeOffset="135.9978">6421 11672 742 0,'-1'4'185'0,"-2"1"4"0,2 2-111 0,0 4-22 16,0 1-13-16,1 4-13 0,0 2-11 16,2-1-8-16,1 0-6 0,-1-2-11 15,2-1-22-15,1 1-24 0,-2-3-22 16,3 0-121-16,4-1-144 0,-1 2-324 16</inkml:trace>
  <inkml:trace contextRef="#ctx0" brushRef="#br0" timeOffset="136.9978">7555 11207 588 0,'2'-11'162'0,"-1"2"13"0,-1 4-57 15,0 3-41-15,-1 3-8 0,-1 4-7 0,2 5-11 16,0 4-11-16,0 2-12 0,2 4-9 16,-1 3-4-16,1 1-7 0,3 0-3 15,0-2-6-15,0-2-9 0,1 1-12 16,0-2-21-16,-1-2-20 0,1-1-16 16,-2-1-124-16,-3 1-140 0,-1-3-309 15</inkml:trace>
  <inkml:trace contextRef="#ctx0" brushRef="#br0" timeOffset="137.9978">7492 11403 771 0,'-4'-4'190'0,"2"0"4"16,-1 1-110-16,4 0-28 0,3 1-12 15,2 1-14-15,1-2-11 0,6 1-7 16,0-1-4-16,6 2-5 0,1 0-11 15,2 0-14-15,7 1-22 0,0-2-21 16,0 4 47-16,4 0-184 0,-2-1-149 0,0 2-349 16</inkml:trace>
  <inkml:trace contextRef="#ctx0" brushRef="#br0" timeOffset="138.9978">8283 11367 642 0,'-12'-2'155'0,"-1"-2"6"0,5 0-101 16,2 3-11-16,1-1-5 0,1-1-8 16,2 2-9-16,3 0-5 0,3 3-3 0,1 1-3 15,2-2-3-15,4 0-4 0,4 2 0 16,4 0 0-16,3 0-3 0,1-2 0 16,4 0-3-16,3 1 1 0,-1-1-1 15,3 0 0-15,1 0 1 0,1-3 2 16,4 2 2-16,4-1 2 0,3-2 1 15,7-1-1-15,4 1 1 0,4-3-1 16,1-1-2-16,2-1-2 0,3 1-2 16,4-2 0-16,3 0-2 0,2 2 1 0,1 0-1 15,-1-2 1-15,2 2 0 0,-1 1 1 16,1 2-1-16,-3-1 1 0,-5 3-1 16,-1-2-1-16,-1 1 0 0,-8 2-1 15,-8-1 0-15,-5 1-1 0,-10-2-1 16,-4 3-3-16,-7 0-9 0,-8 3-10 0,-6 0-16 15,-5 0-15-15,-7-2-14 16,-8-1-17-16,-4-3-113 0,-7 0-126 16,2-2-287-16</inkml:trace>
  <inkml:trace contextRef="#ctx0" brushRef="#br0" timeOffset="139.9978">9195 10502 698 0,'-6'-29'177'0,"-6"2"10"0,2 3-99 0,2 5-15 15,0 7-11-15,3 10-9 0,2 5-13 16,0 9-10-16,6 9-11 0,2 6-9 15,0 5-6-15,0 4-9 0,2 3-17 16,0 2-21-16,3 2-23 0,0 3 91 16,0-1-232-16,-1-1-159 0,0 0-390 0</inkml:trace>
  <inkml:trace contextRef="#ctx0" brushRef="#br0" timeOffset="140.9978">8418 11856 674 0,'-4'-9'171'16,"0"3"9"-16,3 3-104 0,-1 3-12 15,0 2-6-15,2 8-8 0,4 3-8 0,-1 5-11 16,-1 4-8-16,0 5-5 0,1 2-3 16,1 3-6-16,-2 0-4 0,-2-1-5 15,2 0-7-15,1-4-14 0,1-2-22 16,0-3-20-16,4-4-17 0,-2-6-123 15,3-2-141-15,3-5-310 0</inkml:trace>
  <inkml:trace contextRef="#ctx0" brushRef="#br0" timeOffset="141.9978">8668 11852 752 0,'-3'2'181'0,"1"4"5"15,0 4-114-15,2 5-21 0,2 3-11 16,0 2-11-16,2 4-8 0,2 0-7 16,0 1-6-16,3 0-4 0,-2-3-6 15,2-1-11-15,-2 0-15 0,0-3-18 0,1 0-16 16,-2-4-17-16,-1-1-115 16,-3-2-130-16,-1 0-285 0</inkml:trace>
  <inkml:trace contextRef="#ctx0" brushRef="#br0" timeOffset="142.9978">8590 12020 733 0,'-6'-8'179'0,"0"0"4"0,1 3-112 16,4 2-21-16,5-2-10 0,3 0-10 16,4-2-13-16,3 3-6 0,1 0-5 15,5 0-2-15,3 3-3 0,2-1-8 16,-1-1-16-16,4 5-14 0,2-5-18 15,1-1 140-15,-3 2-275 0,1-2-155 16,3-2-407-16</inkml:trace>
  <inkml:trace contextRef="#ctx0" brushRef="#br0" timeOffset="143.9978">9169 11606 775 0,'-4'-2'181'0,"-1"2"2"0,0 3-119 16,4 5-24-16,-3 3-12 0,3 1-10 0,1 6-7 15,4 4-4-15,-2 3-4 0,2-1-10 16,-1 1-19-16,2 2-18 0,-1-3-16 16,0 0-79-16,-2-2-49 0,1-3-119 15,0-2-231-15</inkml:trace>
  <inkml:trace contextRef="#ctx0" brushRef="#br0" timeOffset="144.9978">9045 12032 694 0,'1'0'158'0,"3"-1"4"16,-1 0-115-16,6 0-11 15,2-2-4-15,4 0-3 0,3 1-3 0,7-1-3 16,3-2-4-16,5-1-3 0,4-3-4 16,2-1-3-16,4 2-4 0,-2-3-7 15,-2-2-16-15,-2 2-14 0,-4 3-14 16,-2 1-17-16,-7 3-119 0,-4 0-132 15,-5 2-296-15</inkml:trace>
  <inkml:trace contextRef="#ctx0" brushRef="#br0" timeOffset="145.9978">9150 12206 706 0,'-4'-6'168'0,"2"-4"5"0,2 2-108 0,5-1-20 15,1 1-8-15,1 0-4 0,4 1-6 16,3 2-5-16,-1 0-3 0,2 2-2 16,1-1-2-16,1 3-3 0,0 1-1 15,3 2-2-15,-3 1-2 0,0 1-2 16,-2 3-2-16,1 1-1 0,-4 2 0 15,-2 1-1-15,-8 0 0 0,0 5 0 16,-6 1-1-16,-3 0 0 0,-6 3-2 16,-5-1-1-16,-2 3 0 15,-1-2-1-15,-1-2 0 0,-1 1 1 0,0-3 0 16,2-3 2-16,4-2 1 0,3-5 1 16,2-2 0-16,2-4 0 0,5-2 0 0,3-2 1 15,2 0-1-15,1 1-1 0,3-1 1 16,2 0-1-16,3 2 1 0,2 2-1 15,1-1 1-15,3 1-1 0,-1-2 1 16,2 4-1-16,0-1-1 0,0 0-3 16,-2 1-8-16,1 1-14 0,0 1-14 15,0 2-16-15,-2-1-16 0,1-2-123 0,-3 2-134 16,0-2-304-16</inkml:trace>
  <inkml:trace contextRef="#ctx0" brushRef="#br0" timeOffset="146.9978">9786 11731 655 0,'-10'-5'173'0,"-1"2"11"15,1 0-89-15,0 2-17 0,4 0-7 16,3-1-11-16,-1 4-12 0,3-2-12 16,3-2-9-16,1 4-7 0,3-4-5 0,1 4-5 15,4-4-2-15,3 2-2 16,2 0 0-16,1 2-3 0,2 0-1 16,2 1 0-16,1 0-1 0,-2 2-1 0,-1-1 1 15,-1 1-1-15,-1 0 0 0,-4-3 0 16,-1 4 0-16,-3-2 1 0,-3-2-1 15,-1 3 0-15,-3 0 1 0,-3 1-1 16,-2 0 0-16,-4 2 1 0,-1 1-2 16,-2 4 1-16,-6 0 0 0,-1 2-1 15,-3 0 1-15,0 2 0 0,-1-1-1 0,1 0 1 16,-1-1 0-16,3 0 0 0,4 0 1 16,2 0-1-16,1-2 0 0,5-1 0 15,1-1 0-15,4-3 0 0,1-1 0 16,0 0 0-16,2-3 0 0,3-1 0 15,0-5 0-15,3 2 0 0,3 4 0 16,0-4 0-16,2-2 0 0,3-1 0 16,2 2 0-16,3 3 0 0,-1-2 0 15,-3-3 0-15,1 0-1 0,1 3-4 16,-3 0-6-16,-3 0-11 0,-2-1-12 0,0 1-21 16,1 2-17-16,-2 5-14 15,0-3-124-15,-1-1-137 0,-3 1-311 16</inkml:trace>
  <inkml:trace contextRef="#ctx0" brushRef="#br0" timeOffset="147.9978">10227 11615 683 0,'0'-5'188'0,"2"4"5"16,0 1-6-16,0 1-135 0,5 1-23 16,1 1-11-16,0 0-4 0,2 1-6 15,1 1-5-15,1 0-13 0,4 0-18 0,3-2-17 16,-1 1-17-16,3 0-18 16,-3-2-117-16,-1-1-135 0,-2 1-288 0</inkml:trace>
  <inkml:trace contextRef="#ctx0" brushRef="#br0" timeOffset="148.9978">10482 11550 687 0,'-3'3'188'0,"0"4"5"0,-1 0-58 0,-1 0-73 16,4 8-20-16,0 2-13 0,1 3-12 16,0-2-17-16,2 0-21 0,-2 3-28 15,5 3-18-15,-5-2-128 0,1 0-146 16,-7 1-338-16</inkml:trace>
  <inkml:trace contextRef="#ctx0" brushRef="#br0" timeOffset="149.9978">5455 12639 633 0,'-8'-20'154'0,"5"2"6"0,-4-3-94 16,4 3-14-16,-1 0-5 0,2 4-2 15,2 1-6-15,0 7-8 0,1 4-5 16,1 6-5-16,1 3-4 0,2 6-4 16,0 6-5-16,-2 2-2 0,3 4 0 15,-2 2 0-15,1 5-3 0,0 4-1 16,-1-5-4-16,0 4-7 0,0-3-13 0,0-7-13 16,2 4-17-16,0-6-16 15,-1-4-79-15,-3-1-41 0,0-4-109 0,1-1-217 16</inkml:trace>
  <inkml:trace contextRef="#ctx0" brushRef="#br0" timeOffset="150.9978">5388 12860 618 0,'-11'-7'155'0,"0"1"9"0,0 1-85 0,3 5-20 15,2 3-10-15,2 1-6 0,4 5-8 16,2 1-8-16,3 3-8 15,5 2-6-15,0-2-2 0,3 1-4 0,1 2-1 16,1-1-2-16,2 0-1 0,-1-2-1 16,0 0 0-16,0-3 0 0,-3 0-1 15,-1-4 0-15,-1-4 0 0,-2 0 0 16,-2-2 0-16,-2-3 1 0,-2-3-1 16,-3-4 1-16,1 2-1 0,-1-3 0 0,-1-2 0 15,-1-1 0-15,0-3 0 0,2 3-1 16,-1 1 0-16,1 0 1 15,-2 2-1-15,4 2 0 0,-1 1 1 16,0 3-1-16,-1 0 0 0,3 3 0 0,-2-2-2 16,-2 4-6-16,2-1-9 0,0 2-13 15,-1-2-13-15,1 2-10 0,-2 0-9 16,0 3-13-16,1-1 15 0,-1-1-111 16,-3-1-101-16,-1 3-249 0</inkml:trace>
  <inkml:trace contextRef="#ctx0" brushRef="#br0" timeOffset="151.9978">5448 12862 522 0,'-11'-2'133'16,"0"1"9"-16,-1 1-69 0,-3-1-10 16,3-1-4-16,4 2-4 0,2 1-7 15,1-2-7-15,5 1-7 0,1-2-8 16,6 4-7-16,3-1-6 0,1 1-6 16,4-1 0-16,2 1-1 0,1-2-1 15,4-2-2-15,-1-1 0 0,1-2-1 16,0-2 0-16,0-2-1 0,0 2 0 0,-1-2 0 15,-1 2-1-15,-3 1 1 16,-4 2-1-16,-3 0 1 0,-6 5 0 0,-7 1 0 16,-4 6 0-16,-4 1-1 0,-1 2 1 15,-3 6-5-15,-1 1-6 0,0 4-11 16,4 2-15-16,5 1-12 0,0 2-20 16,3 0-113-16,2 1-126 0,4 3-289 15</inkml:trace>
  <inkml:trace contextRef="#ctx0" brushRef="#br0" timeOffset="152.9978">4896 13306 352 0,'0'-8'106'0,"0"-1"5"16,-5 2 1-16,-2-1-63 0,-3 2-14 15,-2 1-4-15,-4 3-4 0,-3 3-1 16,-1 4 0-16,-2 2 0 0,-2 5 1 16,2 3-1-16,3 3-1 0,4 2-2 15,4 1-3-15,4 3-3 0,3 0-4 16,4 2-3-16,5-2-2 0,2-2-2 15,3-1 0-15,5-5-1 0,3-1 0 0,4-3 1 16,3-5 0-16,0-2 1 0,1-4-1 16,-2-5 1-16,1-1-2 0,-4-6 0 15,-4-3-2-15,-4-1 0 0,0 0 0 16,-7-3-1-16,-3 2 0 0,-3 2-1 16,-2 0 1-16,-4 1-1 0,-5-2 0 15,-4-1 0-15,-4 0 0 0,-6-1-1 16,-6-4 0-16,-2-3 1 0,-2-3-1 15,-3 1-1-15,2 0 1 0,3 1 0 16,9-2 0-16,2 2 0 0,6 8 1 0,6-3 0 16,6 3 1-16,4 3-1 15,6 1 1-15,6 4-1 0,6 4 1 0,3 0-2 16,4 2 0-16,7 5-2 0,4 1-5 16,2 0-6-16,0 2-6 0,1-1-4 15,-1-1-4-15,1 1 0 0,-3-1 1 16,-1 1 4-16,-2-2 5 0,-2 2 5 15,-5 1 6-15,-1 1 3 0,-8 0 1 16,-3 0 2-16,-8 0 3 0,-5 2 4 0,-6 0 3 16,-3 0 3-16,-4 0 3 0,-3 1 2 15,-2 1 0-15,1 1 0 0,1-1-2 16,2-2-4-16,2 1-2 0,2-2-3 16,7 2-2-16,2-2-2 0,3 3-1 15,5-2-2-15,1 3 0 0,4 0-1 16,1 0 0-16,3-1-1 0,1-1 1 15,-2-2 0-15,-1 0 0 0,0-2 0 16,-3 0 1-16,-1 1-1 0,-6-1 1 0,-1 3 0 16,-4-1 0-16,-1 0 1 15,-4 1-1-15,-1-1 2 0,-5 0 1 0,-2 2 3 16,1 0 3-16,1-1 1 0,1 2 4 16,1 1 0-16,1 0 1 0,7 1-2 15,0-3-2-15,2-1-2 0,4 1-2 16,5-3-3-16,2 0-2 0,3 2 0 0,2-5-1 15,5 2 0-15,2-2-1 16,6-3-5-16,-2-2-6 0,3 0-8 0,-1-3-9 16,0-1-9-16,-2 0-5 0,-2 0-7 15,-7-2-7-15,-2 3-1 0,-3-1 5 16,-3 4-97-16,-6-2-94 0,-4 0-239 16</inkml:trace>
  <inkml:trace contextRef="#ctx0" brushRef="#br0" timeOffset="153.9978">5452 13420 302 0,'-11'-10'235'16,"-2"-5"-28"-16,2-4-114 0,-3 1-27 15,3-8-9-15,5-2-5 0,2-2-5 0,4 0-6 16,6 0-3-16,2 4-5 0,4-4-5 16,4 7-6-16,0 3-6 0,1 4-3 15,0 4-4-15,-2 2 0 0,1 4-3 16,-1 6 0-16,-3 3-2 0,2 6 1 16,0 6-1-16,1 2 1 0,1 8 1 15,1 2 0-15,1 5-1 16,-1 3 1-16,-1-1-2 0,0 1 0 0,-2 0-1 15,0 1 0-15,0-2-2 0,-2-2 0 16,-2-8-2-16,1 2-5 0,-1-5-7 16,-1-4-15-16,-1-3-17 0,-2-6-11 0,-2-5-13 15,-1 1-13-15,-4-2-103 0,-3-6-114 16,-3-3-253-16</inkml:trace>
  <inkml:trace contextRef="#ctx0" brushRef="#br0" timeOffset="154.9978">5685 13431 462 0,'-14'-12'143'0,"3"2"9"0,0 3-10 15,2 1-68-15,4 3-18 0,3 2-13 16,5 2-12-16,4 2-11 0,3-1-8 0,3 1-8 16,5 2-10-16,1-1-13 0,5 1-11 15,4-1-15-15,1 0 33 0,3-2-152 16,1-1-122-16,-1-1-290 16</inkml:trace>
  <inkml:trace contextRef="#ctx0" brushRef="#br0" timeOffset="155.9978">6099 13421 655 0,'0'-1'169'0,"-1"-1"8"0,-3 1-94 16,0-3-21-16,-1-1-11 0,2 1-14 16,-2-1-13-16,1 2-19 0,-1 0-33 15,3 1-26-15,-3 2-128 0,2 2-144 16,2 4-346-16</inkml:trace>
  <inkml:trace contextRef="#ctx0" brushRef="#br0" timeOffset="156.9978">9303 12598 648 0,'-2'-11'162'16,"1"4"4"-16,-4 3-98 0,2 7-16 16,1 2-7-16,-1 3-8 0,2 4-9 0,0 6-7 15,1 2-4-15,1 1-2 0,0 5-4 16,3 0-3-16,1 1-2 0,1-2-3 16,0 1 0-16,2-1-2 0,-1-3-2 15,-1-2-7-15,1-1-13 0,-2 0-17 16,0-1-12-16,-2-2-23 0,-3-3-112 15,-3-2-128-15,-1-1-288 0</inkml:trace>
  <inkml:trace contextRef="#ctx0" brushRef="#br0" timeOffset="157.9978">9220 12895 522 0,'-11'-4'152'16,"2"3"4"-16,2 2-16 0,2 3-81 15,6 3-17-15,4 2-10 0,3 0-9 16,1 5-7-16,1-2-2 0,4-1-3 15,0 1 1-15,1 0 2 0,2-3-1 16,2-1 1-16,1-1 0 0,1-1-1 16,-1-7-1-16,1 0-3 0,-2-4-3 15,0-3 0-15,-2 0-2 0,-2-7 1 0,-2-1-2 16,3 3 1-16,-4-6-1 0,2 3 0 16,-2-1-1-16,-1 1-1 0,0 0 0 15,0 3-4-15,-4 1-5 0,1 2-12 16,-5 1-18-16,2 4-13 0,-2 4-25 15,-2 0-110-15,-1 5-130 0,0 5-291 16</inkml:trace>
  <inkml:trace contextRef="#ctx0" brushRef="#br0" timeOffset="158.9978">9082 13337 556 0,'-10'-6'134'0,"-2"1"4"16,-3 4-84-16,-1 6-9 0,-1 1-3 16,-3 4-2-16,2 3-5 0,-1 3-3 15,5 2-3-15,1 4-6 0,5-2-4 16,2 1-5-16,3 1-4 0,6-3-3 15,4 2-2-15,2-1 1 0,3-3-1 16,1-5 2-16,6 2-1 0,-1-8 1 16,1-1 0-16,-4-3-1 0,0-7-1 15,-3-1-1-15,-1 0-1 0,-6-5-1 16,-3 0 0-16,-1-4 0 0,-4-2-1 16,0 0 1-16,-6-3-1 0,-1-2-1 15,-2 0 0-15,-3-1-2 0,-3 0-2 0,-5-1 1 16,-4-4-2-16,-3 0 1 0,1-1 0 15,0 1 1-15,0 1 2 0,5 3 5 16,3 2 2-16,6 6 2 0,8 5 1 16,3 2 0-16,7-1 0 0,4 5-2 0,7 0-2 15,8-1-2-15,5 1-3 16,4 1 0-16,5-2-5 0,4 2-6 0,6-3-9 16,1 1-10-16,6 0-8 0,2 1-7 15,3-1-3-15,1 5 0 0,1-1 1 16,-6 4 8-16,-4 1 8 0,-7 1 9 15,-9 2 6-15,-7 0 5 0,-8 0 5 16,-7 0 8-16,-5 2 6 0,-7-1 6 16,-4 4 5-16,-4-1 6 0,-5 3 6 15,-4 1 4-15,-5-1 1 0,-4 5 1 16,-4 0-2-16,-2 0-3 0,1 1-4 16,1-3-5-16,3-2-4 0,5 1-6 0,7-3-3 15,5-3-4-15,8 1-2 0,1-2-3 16,5 0-4-16,5 0-4 0,5 1-2 15,-1-2-1-15,2-2-2 0,1-1 0 16,-2-3 0-16,1 1 1 0,-3-2 4 16,-3-1 2-16,-3 2 2 0,-4 2 1 0,-4-2 0 15,-4 3 2-15,-2 2 0 0,-3 0 1 16,-2 2 2-16,-2 3 1 0,2 2 2 16,1 0 1-16,1 2 2 0,2 1 0 15,2 0 0-15,5 0-2 0,4 1-2 16,3-1 0-16,3 0-3 0,6-2 0 15,1 0-2-15,6-3 0 0,4-3-4 16,1-4-5-16,3-1-5 0,0-5-10 16,3-5-10-16,-1-3-5 0,2-1-5 15,-1-1-9-15,1-2-3 0,-4 1 0 16,1-2-94-16,-7 2-96 0,-4-1-242 16</inkml:trace>
  <inkml:trace contextRef="#ctx0" brushRef="#br0" timeOffset="159.9978">9739 13390 425 0,'-11'-24'129'0,"2"0"9"0,-1-3-5 15,1 0-59-15,3-1-1 0,2 1-2 16,4 0-9-16,4 2-8 0,2 2-6 16,4 1-11-16,1 0-10 0,1 4-10 0,2 3-4 15,0 4-4-15,0 1-2 0,2 3 0 16,-1 7 0-16,-1 3 0 16,5 5 0-16,-2 2 2 0,2 6 0 0,0 4 1 15,-1 6 1-15,0 5 1 0,-2 3 0 16,0 4-1-16,0 5-2 0,-4-3-1 15,1 3-1-15,-2 0-3 0,-3-5-1 16,2 2-1-16,-3-8-2 0,-2-4-5 16,0-2-6-16,0-7-12 0,-1-6-12 15,-2-4-14-15,-2-7-14 0,-1-2-4 16,1-6 1-16,-1-1 7 0,-3-4 9 16,-1-3 13-16,0-2 14 0,-1-1 13 15,0-1 7-15,-1 0 3 0,-1 0 4 0,2 3 3 16,0 2 2-16,2 3 1 0,1 2 3 15,3 3 0-15,1 1-1 0,3 3-3 16,2 2-9-16,2 0-8 0,5 0-20 16,1 1-10-16,1-2-111 0,5 0-115 15,4 0-276-15</inkml:trace>
  <inkml:trace contextRef="#ctx0" brushRef="#br0" timeOffset="160.9978">10439 13408 728 0,'2'-2'191'0,"-2"-1"6"15,-3-1-102-15,-2 3-28 0,1-1-15 16,-1-1-18-16,-1 2-25 0,0-1-34 16,-2 2-32-16,0 2-142 0,-7 1-156 15,-1 1-381-15</inkml:trace>
  <inkml:trace contextRef="#ctx0" brushRef="#br0" timeOffset="161.9978">11458 11206 703 0,'-11'-11'193'16,"2"2"7"-16,6 0-75 0,0 2-47 15,2-2-20-15,5 2-16 0,2 1-17 16,6 2-11-16,0 1-6 0,2 0-3 16,3 1-3-16,1-1-2 0,-2 0-6 15,1 1-8-15,-1 1-14 0,-2 1-19 16,-3 1-20-16,-3 2-18 0,-2 4-103 0,-4 2-13 15,-2 2-110-15,-4 1-194 0</inkml:trace>
  <inkml:trace contextRef="#ctx0" brushRef="#br0" timeOffset="162.9978">11469 11338 654 0,'-9'13'171'0,"0"-4"2"0,4 0-84 0,2-5-36 15,6-2-14-15,4-2-12 0,3-2-14 16,3-1-9-16,3-3-12 0,1-2-10 15,1-2-14-15,0 1-9 0,0-4-15 16,2 0-8-16,-1-1-110 0,-1 0-110 16,-4-1-261-16</inkml:trace>
  <inkml:trace contextRef="#ctx0" brushRef="#br0" timeOffset="163.9978">11718 11099 615 0,'2'-10'155'0,"1"2"5"0,0 3-87 0,1 0-19 16,2 2-8-16,1 3-6 0,4 3-9 15,-1 3-5-15,1 1-2 0,4 2-2 16,1 2-1-16,3 2-2 0,6 1-1 16,-3 2-1-16,2 0-2 0,0 0-3 15,-2 2-3-15,-3 2-2 0,-4-1-3 16,-11 1 0-16,-3 4-1 0,-5 0-3 0,-1 4-7 16,-13-1-10-16,-3 1-17 15,-5 3-19-15,2-1-16 0,-1-2-104 0,2-2-22 16,2-1-113-16,9 0-210 0</inkml:trace>
  <inkml:trace contextRef="#ctx0" brushRef="#br0" timeOffset="164.9978">12459 10986 486 0,'-5'-39'128'0,"0"-1"6"16,1 3-60-16,1 5-15 0,0 8-5 16,2 5-7-16,2 7-7 0,2 6-5 15,0 8-3-15,2 8-4 0,0 7-5 16,2 10-4-16,4 9-4 0,2 7 0 0,-1 7-3 15,-1 4 1-15,-1 2-1 0,-2 2 0 16,-2-6 0-16,-2 0 1 0,-1-3 0 16,-2-1 0-16,1-7-2 15,1-2-3-15,0-7-1 0,0-4-3 0,0-7-1 16,1-6 0-16,0-8-1 0,1-6 0 16,-2-12-1-16,4-3 1 0,0-8 0 15,1-2 0-15,0-5-1 0,0-2 1 16,1 0-1-16,3 4 0 0,0 1 1 15,1 5-1-15,-2 3 0 0,1 7 0 0,-1 6-1 16,2 5 1-16,-5 6 0 0,-1 6 0 16,0 4-1-16,0 2-3 0,-1 3-9 15,0-1-12-15,-1 3-16 0,0-1-14 16,1 0-8-16,-3-1-19 0,4 0-108 16,-1-3-118-16,0-2-269 0</inkml:trace>
  <inkml:trace contextRef="#ctx0" brushRef="#br0" timeOffset="165.9978">12971 11082 612 0,'-2'-23'155'0,"0"2"8"16,0 6-86-16,-3 5-18 0,2 8-5 15,1 4-7-15,-2 7-9 0,2 6-8 16,-2 4-6-16,2 6-8 0,3 3-2 15,-4 2-3-15,2 2-3 0,2 1-2 0,-1-2 0 16,6 3-1-16,1-3-1 16,-3-5 1-16,7 1-1 0,2-4 1 0,3-2 0 15,1-5-1-15,2-7-1 0,5-1 0 16,0-5-2-16,1-4-4 0,0-4-9 16,-4-4-10-16,-1-3-14 0,-4 3-17 15,-5-5-7-15,-6 2-8 0,-4-2-8 16,-2 0-1-16,-4-2-95 0,-6-4-98 0,-4-1-239 15</inkml:trace>
  <inkml:trace contextRef="#ctx0" brushRef="#br0" timeOffset="166.9978">12862 10996 706 0,'-9'-6'168'16,"3"-1"4"-16,8 1-111 0,6-2-18 15,9 0-12-15,3-2-12 0,6 4-9 0,5 0-5 16,5-1-8-16,7 3-13 0,-1-1-18 15,6 2-12-15,0 4 8 16,-3 1-137-16,-1 3-128 0,-3-1-296 0</inkml:trace>
  <inkml:trace contextRef="#ctx0" brushRef="#br0" timeOffset="167.9978">13365 11144 665 0,'0'5'160'16,"-1"0"6"-16,1 5-103 0,1 2-15 16,2 0-3-16,1 3-3 0,3 0-7 15,-1 1-5-15,2-2-4 0,3-1-3 16,3-2-4-16,1-3-2 0,-1-4-3 15,1 0-3-15,2-7-1 0,0-3-1 0,2-5-1 16,-2-2-1-16,1-5-1 16,0 3-1-16,0-5 0 0,-4 3-1 0,1 3-1 15,-4 3 0-15,-1 4-2 0,-3 3 1 16,-2 3-1-16,-1 3 0 0,-2 3 0 16,-2 4-2-16,0 0-4 0,-1 3-6 15,1 0-7-15,1 3-8 0,3-2-15 16,1 1-16-16,2-3-9 0,4 1-11 15,4-3 9-15,-2-1-119 0,4-3-116 0,3-3-266 16</inkml:trace>
  <inkml:trace contextRef="#ctx0" brushRef="#br0" timeOffset="168.9978">13700 10915 698 0,'-15'-16'168'0,"1"3"6"16,6 2-112-16,9 2-15 0,5 2 0 15,4 3-7-15,5 3-11 0,4 2-8 16,6 2-4-16,0 0-5 0,4 4-3 16,1 1-2-16,2 1-2 0,1 0-1 0,-3 1 0 15,-1 4 0-15,0 0-1 16,-3 5 0-16,-3-2-1 0,-3 3 0 0,-4-1 0 15,-3 2 0-15,-3 0-1 0,-2 0 0 16,-5-3 1-16,-2 3-1 0,-1 0 0 16,-1-1-1-16,-1 5 1 0,-2-2 0 15,0 1-1-15,1 0 0 0,-1 1 1 16,-1-1-1-16,3 1 0 0,-1-3 0 16,1-2 0-16,-1 4 0 0,0-5 1 15,-1-2-1-15,-2-2 0 0,-3-1 1 0,-2-3-1 16,0-3 1-16,-3-4 0 15,-2 0-1-15,-2-2 1 0,1-1-1 16,0-3-2-16,1-3-5 0,-1-2-6 0,4-1-12 16,3 0-16-16,5-1-18 0,1-2-20 15,5 4-115-15,4 1-133 0,6 1-301 16</inkml:trace>
  <inkml:trace contextRef="#ctx0" brushRef="#br0" timeOffset="169.9978">14264 11231 738 0,'-1'-9'193'0,"0"1"1"0,1 1-71 0,3 2-65 15,4-1-25-15,1 1-14 0,2 1-11 16,1 3-5-16,0 0-4 0,1 2-9 15,0 0-12-15,2 3-17 0,-4 0-18 0,4-1-20 16,0 0-119-16,-1 0-135 16,-2 3-304-16</inkml:trace>
  <inkml:trace contextRef="#ctx0" brushRef="#br0" timeOffset="170.9978">14237 11367 690 0,'-7'0'176'16,"4"3"3"-16,5-3-86 0,0 0-41 0,8 1-16 16,2-2-12-16,3 0-13 0,2-1-16 15,1 0-25-15,2-2-22 0,2-2-130 16,1 2-141-16,2 3-345 0</inkml:trace>
  <inkml:trace contextRef="#ctx0" brushRef="#br0" timeOffset="171.9978">15167 11166 522 0,'-2'-2'138'0,"-2"-3"11"16,-2-1-60-16,2 0-17 0,0-3-3 15,2 1-3-15,-1-5-4 0,2 1-5 16,0-5-6-16,3 1-7 0,1-2-9 0,3-1-6 16,3 1-6-16,0 0-4 0,4 0-3 15,0 6-3-15,2 1-3 0,2 5-3 16,3 4-1-16,-3 0-2 0,2 6-1 16,0 3-1-16,-1 3 0 0,0 0-1 15,0 3 0-15,-4 2-1 16,0 2 1-16,-3 2-1 0,0 0 1 0,-5 2 0 15,-4 1-1-15,-6 1 1 16,-5 1 0-16,-5 1 0 0,-1 2-1 16,-7-1 0-16,-3 2 1 0,-3-2-1 0,-5 0 0 15,1-2 0-15,3-2 0 0,-1-1 1 16,2-3-1-16,2-4 0 0,7-2 1 0,6-3-1 16,2-3 0-16,4-2 0 0,2-4 0 15,5-2 0-15,5 0-1 0,2 1 1 16,4 1 0-16,2-2 0 0,0 4 0 15,5 0 0-15,0 1 1 0,1 0-1 16,-2 2 0-16,3 0 0 0,1 0-2 16,1 0-4-16,-4-1-9 0,-1-1-16 0,-1 0-22 15,1-3-23-15,-3-2-31 0,-6-1-106 16,-1-3-137-16,1 1-295 0</inkml:trace>
  <inkml:trace contextRef="#ctx0" brushRef="#br0" timeOffset="172.9978">15586 10618 612 0,'-6'-8'166'0,"2"2"9"0,-1 0-59 0,2 4-47 16,0-1-11-16,1 2-8 0,0 1-10 16,2 2-10-16,0 3-8 0,0 3-4 15,2 0-6-15,0 3-2 0,2 4-2 16,-1 1-2-16,1 0-1 0,1 2-2 15,0 1-1-15,0-2 1 0,-2-1-1 16,1-2 0-16,0 0 0 0,-2-3 1 16,1-4-1-16,0-1-1 0,0-2 1 15,-1-2-1-15,2-3 2 0,0-3 0 0,2-2 2 16,1-5 1-16,3-5 1 0,1-3 1 16,4-2-1-16,1-2 0 0,1-1-1 15,0 4-2-15,-1 4-1 0,0 2-1 16,-3 6 0-16,1 4-1 0,-5 5 0 15,0 2 0-15,-2 4 0 0,0 2-1 16,-3 4 0-16,-1 3-4 0,-2 4-4 16,2 0-7-16,-3 1-11 0,1 1-17 0,-1 2-22 15,1-1-13-15,3 0-25 0,-2-2-101 16,-1 0-128-16,2 0-276 0</inkml:trace>
  <inkml:trace contextRef="#ctx0" brushRef="#br0" timeOffset="173.9978">16095 11305 609 0,'-3'-20'150'0,"-1"-1"8"0,3-1-91 0,0-2-16 16,1-4-6-16,0-5-6 0,1 4-5 16,3 4-5-16,-2 1-3 0,0 6-3 15,2 5 0-15,-1 6-1 0,2 11 0 16,-3 2-3-16,0 8-3 0,0 4-4 15,-2 7-3-15,1 4-2 0,-2 5-2 16,-1 2-3-16,1 3-1 0,1-1 0 16,1-1 0-16,2-2-1 0,2-2 2 15,3 2-1-15,1-8 0 0,1-5 1 0,2-4-1 16,0-6 1-16,3-4-1 0,-2-8 1 16,1-10-1-16,-2-2 1 0,0-6 1 15,1-1 2-15,-4-6 2 0,-1-2 1 16,-3-2 0-16,1-2 1 0,-3 2 0 15,1 1-2-15,-1 2-1 0,-1 4-2 16,-1 5-1-16,-1 5-1 0,0 8 1 16,-1 4-1-16,-1 4-1 0,0 7 1 15,1 3 0-15,0 3-3 0,1 7-5 16,1-1-7-16,2 0-16 0,3 3-13 16,1-3-17-16,4 1-14 0,1-4-19 0,4 0 25 15,3-4-128-15,1-1-114 16,2-6-271-16</inkml:trace>
  <inkml:trace contextRef="#ctx0" brushRef="#br0" timeOffset="174.9978">16642 11108 623 0,'-5'-2'159'16,"0"5"6"-16,-1 3-73 0,1 4-39 15,0 2-8-15,3 3-6 0,-2 4-8 16,0 3-8-16,2 0-5 0,-1 2-5 16,3 1-2-16,2 1-2 0,0 0-2 15,3-4-2-15,2-1-1 0,2 0 0 16,2-3 0-16,0-3-2 0,2-3-2 16,3-4-6-16,-1-1-10 0,1-3-16 0,-3-2-17 15,2-4-15-15,-3-1-2 0,-3-5-120 16,-5 0-121-16,-1-2-273 0</inkml:trace>
  <inkml:trace contextRef="#ctx0" brushRef="#br0" timeOffset="175.9978">16587 11078 731 0,'-4'-3'177'0,"0"-2"3"15,4 2-111-15,3 0-21 0,5 0-14 16,3-1-13-16,4 1-10 0,3-1-9 15,6 0-12-15,0 3-19 0,6 1-17 16,-1 0-18-16,0 0-119 0,0 4-135 16,-4 3-304-16</inkml:trace>
  <inkml:trace contextRef="#ctx0" brushRef="#br0" timeOffset="176.9978">16916 11176 655 0,'-2'3'161'0,"-3"4"7"0,4 3-90 16,2 1-32-16,1 2-5 0,3 2-5 0,1 0-2 15,5-3-9-15,3 1-4 0,1-3-3 16,4-5-2-16,-1-1-2 0,2-3-2 15,-2-5-1-15,2-2-2 0,0-5-1 16,-3-2 0-16,-3-3-2 0,2-3 0 16,-1 1-1-16,-1 1-1 0,-5 1-1 15,0 5-1-15,-3 1-1 0,-1 5 0 16,-3 2-1-16,0 3 1 0,-4 2-2 16,1 4-1-16,0 3-4 0,0 1-8 15,0 1-9-15,1 2-7 0,1 2-8 0,1 1-10 16,2-2-10-16,2 0-5 0,4-2-11 15,1 0-102-15,1-1-115 0,0-3-274 16</inkml:trace>
  <inkml:trace contextRef="#ctx0" brushRef="#br0" timeOffset="177.9978">17319 10903 604 0,'-11'-6'162'16,"3"0"9"-16,0-2-78 0,3 2-21 15,4 1-8-15,4 1-6 0,3-1-11 16,3 0-11-16,4 2-9 0,0 3-5 0,3 0-5 16,3 1-5-16,0 1-3 15,3 0-2-15,1-1-2 0,2 2 0 0,-2-1 0 16,-1 1-1-16,-2 0 0 0,-3 1-1 15,-4 2 0-15,-4 3-1 0,-4 1 0 16,-1 3 0-16,-4 2-1 0,-2 2 0 16,1 3-1-16,-3-2 1 0,3 4-1 15,-1-1 0-15,1 1 0 0,3 0 0 16,-1-1-1-16,3-1 1 0,0 1-1 16,1-2-1-16,-1 0 1 0,3-2-2 15,-4 1 1-15,2-1-1 0,-1-3 0 0,-2 0 1 16,1-2 0-16,-2-1 0 0,-2-1 1 15,-2-1 1-15,-3-2-1 0,-1-1 1 16,-3 1 0-16,-2 1 0 0,-2-1 0 16,1 0-3-16,-2-2-3 0,2 0-9 15,-1 0-11-15,3-2-15 0,3-2-19 16,0-1-12-16,3 1-23 0,3-1-100 16,3 2-121-16,3 0-269 0</inkml:trace>
  <inkml:trace contextRef="#ctx0" brushRef="#br0" timeOffset="178.9978">18074 10999 575 0,'0'-13'165'16,"0"1"13"-16,0 8-48 0,-3 1-45 15,0 5-11-15,3 9-8 0,-4 3-12 16,1 4-15-16,2 5-14 0,0 4-8 16,1 1-7-16,1 2-5 0,-2-4-4 15,3 3-6-15,1-3-9 0,-2-2-10 16,3-2-16-16,1-2-21 0,-2-3-14 15,1-1-13-15,0-3-109 0,-2-2-125 0,6-1-275 16</inkml:trace>
  <inkml:trace contextRef="#ctx0" brushRef="#br0" timeOffset="179.9978">17945 11133 664 0,'-12'-7'181'0,"2"3"10"0,3 2-80 15,1 1-37-15,4 1-11 0,4 1-12 16,4 0-16-16,2 2-14 0,7-2-11 16,3 1-3-16,4 1-6 0,3-1-10 15,2-1-16-15,1-1-29 0,1-1-20 16,1 0-129-16,0-2-148 0,0 5-341 16</inkml:trace>
  <inkml:trace contextRef="#ctx0" brushRef="#br0" timeOffset="180.9978">18953 10575 453 0,'5'-46'122'0,"-5"6"7"0,-5 4-45 16,-5 10-26-16,-2 7-7 0,-4 14-1 16,-2 13-2-16,-2 11-5 0,-1 12-5 15,-1 8-5-15,2 10-6 0,-1 9-6 16,2 8-5-16,2 10-5 0,4 6-4 0,-1 4-2 15,3 5-2-15,5 0 1 0,7 1-2 16,5-1 0-16,3-11-1 0,5-5 1 16,6-8-2-16,5-8 1 0,2-7-3 15,3-8-8-15,2-7-8 0,4-8-15 16,2-8-9-16,0-7-20 0,-3-5-111 16,1-6-122-16,-1-8-280 0</inkml:trace>
  <inkml:trace contextRef="#ctx0" brushRef="#br0" timeOffset="181.9978">19174 11079 664 0,'-4'0'169'0,"-2"-1"8"15,2 0-99-15,2-1-22 0,2 2-10 16,3-3-12-16,5-1-12 0,2 1-10 15,4-1-8-15,5 2-8 0,3 3-16 16,2-2-19-16,2-2-16 0,0 2-126 16,-1 0-138-16,-1 1-324 0</inkml:trace>
  <inkml:trace contextRef="#ctx0" brushRef="#br0" timeOffset="182.9978">19862 10646 708 0,'-7'-9'176'0,"-1"3"3"0,2 4-107 0,1 3-20 16,2 4-15-16,2 5-8 0,-1 3-12 16,2 4-8-16,3 3-5 0,0 2-5 15,1 2-12-15,1 2-17 0,-1-1-16 16,2-1-21-16,0-1-117 0,-2 1-135 15,0-2-303-15</inkml:trace>
  <inkml:trace contextRef="#ctx0" brushRef="#br0" timeOffset="183.9978">19724 11073 662 0,'2'-1'159'16,"3"-3"6"-16,4-2-102 0,4 1-20 0,4 2-8 16,7-7-8-16,1 4-8 0,6-2-7 15,3 4-5-15,4-4-3 0,4 2-6 16,-2-1-12-16,-2 7-16 0,0-3-10 16,-6 3 61-16,-10-2-192 0,-4 8-138 15,-2 4-341-15</inkml:trace>
  <inkml:trace contextRef="#ctx0" brushRef="#br0" timeOffset="184.9978">19790 11372 659 0,'-3'-8'156'0,"5"-3"7"0,1 1-105 15,5-2-13-15,3 1-6 0,2-2-5 16,1 2-6-16,2 3-7 16,-1 2-4-16,3 1-4 0,-1 3-4 0,1 2-2 15,-1 2-3-15,2 1-1 0,-3 3-2 16,-2 3 1-16,0 1-1 0,-6 2 0 16,-3 2 1-16,-5 0 0 0,-3 1 0 15,-6 2 1-15,-4 0-1 0,-5 0 0 16,-1 1 0-16,-3-1-1 0,-2 1 0 15,1-1 0-15,0-2 0 0,1-2 2 0,3-2 3 16,4-2 1-16,1-3 1 16,6 0 0-16,3-2 0 0,3 1 0 0,4-3-1 15,3 3-2-15,2-1-1 0,4 1-2 16,4-3 1-16,1 1-1 0,3-1-1 16,3 1 0-16,3-2 0 0,2-1-1 15,2 1-3-15,0-1-6 0,3 1-8 16,-1 0-12-16,-2-1-19 0,-1-1-11 0,-3 0-21 15,-4 0-111-15,-4 0-125 0,-2 1-285 16</inkml:trace>
  <inkml:trace contextRef="#ctx0" brushRef="#br0" timeOffset="185.9978">20220 10310 596 0,'2'-18'143'0,"6"4"6"0,1 7-88 0,4 7-17 16,1 7-8-16,3 6-4 0,4 6-1 15,1 11-3-15,5 6-3 0,1 8-1 16,3 5-2-16,1 5-1 0,0 5 1 15,-4 2-3-15,3 3-3 0,-6 1-3 0,-3 0-3 16,-3 1-2-16,-5-2-2 0,-3-3-2 16,-3 0-1-16,-9-3-2 0,-7-2-5 15,-5-4-6-15,-8-1-7 0,-5-2-12 16,-4-1-17-16,-2-4-9 0,0-2-18 16,-2-7-110-16,1-2-123 0,4-2-284 15</inkml:trace>
  <inkml:trace contextRef="#ctx0" brushRef="#br0" timeOffset="186.9978">20602 10152 534 0,'1'-10'134'0,"-1"1"7"0,-1-1-72 16,2 2-9-16,-2 0-2 0,0 2-2 15,1 0-3-15,-1 1-4 0,1 1-4 16,1 2-8-16,0 0-5 0,1 4-5 15,1-1-5-15,1 4-4 0,-1 2-2 16,2 3-2-16,-1 3-1 0,-2 2-1 16,1 2-3-16,-1 2-3 0,1 1-1 0,-1 0-2 15,-1-3 0-15,2 0-2 0,-1-3 0 16,1-1 0-16,-1-3-1 0,1-3 0 16,-2-3 0-16,0 0 1 0,1-4 0 15,1-3 0-15,1 0 0 0,0-4 1 16,4-4-1-16,0-1 1 0,2-1 0 15,1-2-1-15,0 3 0 0,0 0-1 16,-1 2 1-16,1 6-1 0,-1 3 0 16,-2 3 0-16,0 3-1 0,0 5-3 15,-2 3-8-15,-1 2-11 0,0 2-20 16,-2 3-21-16,-1 3-13 0,1-1-21 0,0 0-102 16,3-1-124-16,2-1-262 0</inkml:trace>
  <inkml:trace contextRef="#ctx0" brushRef="#br0" timeOffset="187.9978">21172 10957 513 0,'-4'-7'129'15,"-2"-1"6"-15,0-3-72 0,2 0-11 16,0-2-3-16,1-1-1 0,0-2-3 16,2-1-2-16,1-2-3 0,4 1-4 0,1-5-5 15,-1 0-4-15,4 1-5 0,0 1-4 16,-2 5-2-16,1 1-2 0,-1 7-1 16,-3 7 1-16,0 9-2 0,-3 6-1 15,-1 5-2-15,-2 6-1 0,-2 5-2 16,2 5-2-16,-1 3-1 0,0 1-1 15,3 0-1-15,1-1-1 0,1-4 1 16,3-1-1-16,0-6 1 0,0-6-1 16,1-9 1-16,2-2 0 0,0-5 0 15,1-5 0-15,3-6 0 0,0-6 1 16,2-7 1-16,0-1 0 0,1-9 1 0,-5-4 0 16,-1-2 0-16,0-3 0 0,0 1 0 15,-2 3-2-15,-2 6 0 0,-1 3-1 16,2 8 0-16,0 3 0 0,-3 10 0 15,-2 4 0-15,0 3 0 0,-2 8 0 16,0 3 0-16,-1 3-1 0,2 4 1 16,1 3-1-16,0 2 1 0,2 3-2 15,3-2-2-15,1 0-4 0,4-1-7 16,2-4-9-16,2-2-12 0,2-6-13 16,2-4-13-16,4-4-7 0,3-1-15 0,-2-6-32 15,2-2-64-15,-1-1-99 0,-1-4-219 16</inkml:trace>
  <inkml:trace contextRef="#ctx0" brushRef="#br0" timeOffset="188.9978">21679 10730 598 0,'-2'-8'150'16,"-1"2"6"-16,-2 6-80 0,1 6-21 16,-1 5-9-16,0 1-4 0,2 5-6 15,-1 4-7-15,0 2-4 0,2 1-4 16,-1-1-3-16,2 3-2 0,2 0-1 15,1 1-1-15,1-1-2 0,1-1-1 16,1-5-3-16,2-1-1 0,2-6-2 16,-1-3-2-16,3-4-6 0,1-5-8 15,-1-2-10-15,1-4-13 0,0-4-15 16,-1-4-8-16,-1-3-11 0,-3-1-12 0,-2-4-101 16,-4-1-109-16,-4 0-258 0</inkml:trace>
  <inkml:trace contextRef="#ctx0" brushRef="#br0" timeOffset="189.9978">21606 10732 655 0,'-7'-8'167'0,"2"1"4"0,4 1-96 0,6 2-25 15,3-2-9-15,6 0-12 0,3 1-12 16,5-2-16-16,3 0-17 0,2 1-18 16,1-1-21-16,0 2-119 0,0 1-132 15,-1 6-314-15</inkml:trace>
  <inkml:trace contextRef="#ctx0" brushRef="#br0" timeOffset="190.9978">21973 10778 656 0,'-6'1'165'0,"1"3"5"0,1 1-88 16,0 5-28-16,3 2-9 0,1 1-6 16,0 5-6-16,4 0-8 0,1-1-3 15,2 1-2-15,4-2-4 0,2-2-1 0,3-3-3 16,4-3 0-16,0-4-3 0,2-5-1 16,0-5-2-16,0-5 0 0,0-3-2 15,1-2 0-15,0-1-1 0,-3-1-1 16,-2 2 1-16,-1 1-1 0,-3 4 0 15,-3 3-1-15,-5 1 0 0,-2 5 1 16,-2 4-1-16,-2 3 0 0,-1 3-2 16,-1 0-4-16,-1 3-8 0,1 2-10 15,0 0-12-15,2-1-12 0,3 1-14 16,3-1-7-16,3-1-13 0,-1 0-67 16,3-4-32-16,3 2-96 0,-2-4-206 15</inkml:trace>
  <inkml:trace contextRef="#ctx0" brushRef="#br0" timeOffset="191.9978">22354 10665 546 0,'-8'-17'149'0,"6"5"7"0,2 0-18 15,3-3-84-15,5 6-8 0,2 2 1 16,2 2-4-16,4 3-5 0,-1-1-5 15,2 3-5-15,0 6-5 0,1-2-3 16,1 1-3-16,-6-1-1 0,4 3-1 16,-1 0-2-16,-2 3-2 0,-2 0-1 15,-1 1-1-15,-4 1-1 0,3 4-2 16,-5 0-1-16,-3 1-1 0,2 0 0 16,-3 1-2-16,0 0 0 0,2 2-1 15,-1-1 0-15,2 0 0 0,0-1 0 0,2 3-1 16,0 1 0-16,3 1 1 0,-2-2-1 15,1 2 0-15,1 0 0 0,2 1 0 16,-1-2 0-16,0-3 0 0,-4-2 0 16,0 1-1-16,-5-4 1 0,-5-1 0 15,-4-2 0-15,-6 0 0 0,-5-2 0 0,-6 0 0 16,-4-2-6-16,-3 1-9 0,-2-3-15 16,1-1-31-16,3 0-28 0,1-1-118 15,4 2-147-15,7-2-330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1T12:21:10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1211 3732 614 0,'-1'-44'149'0,"-1"3"8"0,1 11-89 16,-1 8-7-16,2 10-4 0,0 6-4 0,2 9-4 16,-2 7-7-16,0 7-8 0,1 5-10 15,2 8-9-15,0 7-3 0,1 2-3 16,-1 4-2-16,1 1-2 0,0 2-2 15,-1 0-1-15,-2-5-1 0,1 0-1 16,0-5-7-16,-2-2-14 0,1-8-21 16,-1-3-21-16,3-5 18 0,-1-5-150 15,2-4-140-15,5-5-318 0</inkml:trace>
  <inkml:trace contextRef="#ctx0" brushRef="#br0" timeOffset="1.0051">1441 3606 658 0,'0'3'173'0,"-3"2"7"0,1 2-74 15,-1 9-40-15,1 3-14 0,-2 6-8 16,3 7-9-16,-2 1-9 0,5 4-7 16,-2 2-6-16,2 0-3 0,-1 0-4 0,2 0-2 15,0-3-2-15,-1-2-4 0,0-2-8 16,1-3-11-16,-1-4-18 0,0-5-19 15,2-5-15-15,-1-1-126 0,-2-4-139 16,0-5-315-16</inkml:trace>
  <inkml:trace contextRef="#ctx0" brushRef="#br0" timeOffset="2.0051">1268 3931 741 0,'-11'-4'181'15,"1"3"1"-15,4 0-119 0,5 2-19 16,3 0-9-16,7 3-10 0,2-2-14 16,3 1-7-16,6 0-10 0,2-1-21 15,1 1-23-15,2 0 19 0,-1-6-153 16,1 2-142-16,3-5-335 0</inkml:trace>
  <inkml:trace contextRef="#ctx0" brushRef="#br0" timeOffset="3.0051">1900 3644 805 0,'-15'-1'197'0,"-6"3"2"0,-3 4-120 15,-3 8-22-15,-3 4-14 0,1 8-13 0,-3 3-9 16,7 6-6-16,4 2-2 0,7 4-3 15,7-2-3-15,6-1-2 0,6-3-3 16,3 0-2-16,6-3-4 0,3-3-7 16,5-7-9-16,2-1-9 0,4-5-12 15,1-4-14-15,1-4-17 0,2-5-9 16,-2-4 7-16,-5-1-119 0,-3-4-119 16,3-4-278-16</inkml:trace>
  <inkml:trace contextRef="#ctx0" brushRef="#br0" timeOffset="4.0051">1994 3863 772 0,'-7'-6'196'16,"-1"3"5"-16,2 0-110 0,3 2-26 16,3 0-17-16,1 1-18 0,1 1-11 15,4 0-9-15,2 2-4 0,2-1-2 16,3 2-1-16,2 2-2 0,1-1 0 0,3 1 0 15,0 1-1-15,0 1 0 0,1-1 0 16,-3 0-1-16,-1 1 0 0,-1 0 0 16,-4 2-1-16,-5-3 1 0,-1 3-1 15,-5-1 0-15,-3-1 0 0,-3 2 0 16,-2 0 0-16,-3 2 1 0,-2 0 0 16,0 1 0-16,-1 0 0 0,3-2 1 0,0 1 0 15,0-1 0-15,5-2 0 16,2-4 1-16,3 1-1 0,2-2 1 0,3-1 0 15,1-1-1-15,5-1 1 0,0-1-1 16,2 1 0-16,3-1 0 0,-1 0 1 16,3 0-2-16,1 0-3 0,1 0-8 15,3 0-8-15,0-1-14 0,3 0-17 16,-2-1-19-16,0 1-3 0,-2 0-127 16,-4 0-132-16,-2-2-303 0</inkml:trace>
  <inkml:trace contextRef="#ctx0" brushRef="#br0" timeOffset="5.0051">2243 3682 653 0,'1'-17'171'16,"4"7"6"-16,1 4-55 0,5 4-64 0,3 2-12 15,2 1-7-15,2 6-7 0,1 3-6 16,2 3-4-16,-1 3-4 0,1 4-3 15,0 4-3-15,-1 3 0 0,0 2 0 16,0 0-2-16,-1 2-1 0,-2 2-2 16,-2 0-2-16,-5 0-2 0,-3 0-1 15,-7 1-4-15,-7-2-11 0,-4-3-15 16,-1-3-23-16,-2 0-19 0,1-4 100 16,0-4-238-16,5-7-155 0,3-3-382 15</inkml:trace>
  <inkml:trace contextRef="#ctx0" brushRef="#br0" timeOffset="6.0051">2714 4032 781 0,'-2'4'191'0,"1"-3"3"16,2 1-110-16,1-2-32 0,3-2-16 15,3 1-16-15,0 2-10 0,5-3-5 0,0-3-6 16,2 0-8-16,2 0-9 0,0 0-20 15,-1 0-22-15,0 2 1 0,-5 0-137 16,-1 3-139-16,-3 0-321 0</inkml:trace>
  <inkml:trace contextRef="#ctx0" brushRef="#br0" timeOffset="7.0051">2727 4129 871 0,'-4'6'219'0,"0"-3"7"0,3-1-122 16,4-1-32-16,0 1-21 0,3-4-17 16,2 1-10-16,3-1-11 0,2-3-6 15,2 1-7-15,1-2-10 0,2 0-18 16,1 1-22-16,-2 1-42 0,-1 3-140 16,-2 0-173-16,-1 3-398 0</inkml:trace>
  <inkml:trace contextRef="#ctx0" brushRef="#br0" timeOffset="8.0051">3481 4050 231 0,'-5'-7'66'15,"2"4"7"-15,-1 2-23 0,2 1-11 16,-2-2 0-16,1 4 3 0,1-4 3 0,1 5-1 16,-2-3-3-16,1 0 1 0,-1 0-1 15,2 0-2-15,-1 0-5 0,-1 1-4 16,2 0-3-16,-1-1-2 0,0 0-1 16,1 1-1-16,0-1-1 0,0 0-2 15,1 0-1-15,0 0-1 0,0 0-2 16,0 0-2-16,0 2-1 0,1-4-1 15,0 1-1-15,-1 0 0 0,1 1 2 16,2 0 0-16,-1-1 1 0,1 0 1 0,0 1 0 16,0 0 0-16,2 0-1 0,-2-2-1 15,2 1 0-15,-1 1-2 0,1-1-2 16,1 0 0-16,0-2-1 0,0 2-2 16,3-1-2-16,-1 0-1 0,3 0 0 15,3 2-2-15,-1 0 0 0,2 0 0 16,5 1-1-16,0-1 1 0,3 1-1 15,-1 1 0-15,1-4 0 0,4 0 1 16,1 2-1-16,-1-3 0 0,1 3 0 16,2-1 1-16,-1 2-1 0,2-2 0 0,-2 1 0 15,-1-1 0-15,2 0 0 0,-1 2 0 16,3-1 0-16,1 0 1 0,2 0-1 16,2 1 0-16,2 2 0 0,3-1 1 15,1 1-1-15,-2-2 0 0,-1 0 0 16,-1 1 0-16,-2 2 0 0,-1-4 0 15,-1 1 0-15,0 1 0 0,4 0 0 0,2-1 0 16,2 0 0-16,3 1 0 0,2-1 0 16,2 3 0-16,-2-3 0 0,-3-2 0 15,1 2 0-15,0-2 0 0,2 1 0 16,1 1 0-16,1-4 0 0,4 3 0 16,4-1 0-16,-2 0 0 0,0 1 1 15,-3-3-1-15,-2-1 0 0,2 2 1 16,0 0-1-16,-1-1 0 0,2 2 0 15,3-1 1-15,3 2-1 0,-1-1 0 16,-3-1 0-16,-2-1 0 0,0 1 0 0,1 0 1 16,0-2-1-16,0 1 1 0,3 0-1 15,0 2 0-15,0 0 0 0,-5-4 1 16,-4 2-1-16,-2 1 0 0,-1 1 0 16,-2 1 0-16,0-2 1 0,-2 4-1 15,-1-1 0-15,2 1 0 0,-1 2 0 16,-3-2 0-16,-4 0 0 0,-1 1 0 15,-5-1 1-15,0-1-1 0,-5 1 0 0,-1-2 0 16,-2 0 0-16,0 0 1 16,-2 0-1-16,1 3 0 0,-1 0 0 0,1-1 0 15,-2 0 1-15,-2 1-1 0,-1-1-2 16,0 0-6-16,-4-2-17 0,-3 0-17 16,-3 3-16-16,-6-2-129 0,-3 2-140 15,-6 1-330-15</inkml:trace>
  <inkml:trace contextRef="#ctx0" brushRef="#br0" timeOffset="9.0051">3972 3360 471 0,'-4'-4'136'15,"-1"-1"7"-15,-3 0-18 0,2 1-63 16,1-4-11-16,0 0-4 0,0-3-3 16,3-2-6-16,0 2-5 0,3-5-3 15,0 1-4-15,4-1-2 0,0-2-5 0,3 3-2 16,1-1-3-16,1 1-2 0,-2 4-3 16,5 1-1-16,-1 3-2 0,1 4-2 15,1 1 0-15,0 3-1 0,4 0-1 16,-1 4 0-16,-1 1-1 0,0 2 1 15,-2 3-1-15,-1 1 0 0,-4 3 1 16,-3 1-1-16,-3 3 0 0,-4 2 0 16,-5 1 0-16,-3 1 0 0,-2 2 0 0,-6-1 0 15,-2 2 0-15,-1 0 0 16,-2-1-1-16,0 2 0 0,-1-1 1 0,0-1-1 16,4-1 0-16,1-3 1 0,4-3-1 15,2-4 2-15,1-3 2 0,3-4 1 16,3-2 0-16,4-4 2 0,2 1-1 15,2-4 1-15,4 0 0 0,2-1-1 16,3 0-1-16,0-1 1 0,2-1-1 16,-1 1 0-16,4 1 0 0,-1-2-2 15,1 2 0-15,0 2-2 0,2 0 0 16,-1 1 0-16,2-1-1 0,-2 1-2 0,-1 2-6 16,-1-1-10-16,-4 2-19 0,0-1-24 15,-4 4 116-15,-2 1-259 0,-2 2-164 16,-5-1-420-16</inkml:trace>
  <inkml:trace contextRef="#ctx0" brushRef="#br0" timeOffset="10.0051">4482 3435 636 0,'-2'2'159'15,"-2"-2"9"-15,1 0-93 0,1 0-19 0,1 0-10 16,0 1-9-16,1-1-12 0,1-2-6 15,0 3-7-15,3-1-4 0,1 1-1 16,-1-2 0-16,3 0 0 0,0 0 0 0,4-3-2 16,1 0 0-16,2 1-3 0,2 0-3 15,1 1-10-15,1-1-18 0,-1 3-18 16,0-1-25-16,-1 2-112 0,0-1-134 16,-2-1-300-16</inkml:trace>
  <inkml:trace contextRef="#ctx0" brushRef="#br0" timeOffset="11.0051">5118 3113 523 0,'-8'-7'130'0,"0"3"6"15,0-3-73-15,0 0-7 16,-1 1-2-16,2-3-2 0,5 3-2 0,-1 0-2 16,2-1-3-16,0-1-4 0,2 2-5 15,1-1-7-15,4 2-7 16,2 0-5-16,2 1-4 0,-1 2-4 0,6 2-2 15,1 0-2-15,1 1-3 0,-2 0 0 16,1 1-1-16,-2 1-1 0,0 0 1 16,-4 2-1-16,-3-2 0 0,-1 2 1 0,-3 1 0 15,-3 1 0-15,-3 0 0 0,-3 3 0 16,-1-1 0-16,-2 2 0 0,-1 1 0 16,1 0-1-16,0-2 1 15,0-1-1-15,4 0 0 0,4-2 0 0,2-1 0 16,3 1 0-16,2-1 0 0,2 1 0 15,0 0-1-15,2 2 1 0,-1-2 0 16,0 2-1-16,2-1-1 0,0 0 1 16,0-2 0-16,-1 0-1 0,0-1 1 15,0 0 1-15,-4 0-1 0,-2-2 1 0,-4 2 1 16,-2 1 0-16,-2 2 0 0,-4 0 0 16,-3 2 0-16,0 1 1 0,-1-1-1 15,1 0-2-15,0-3-6 0,2-1-9 16,3-2-14-16,1-2-18 0,3 0-10 15,1 0-19-15,1 0-80 16,0 0-29-16,2 0-101 0,2-1-194 0</inkml:trace>
  <inkml:trace contextRef="#ctx0" brushRef="#br0" timeOffset="12.0051">5027 3468 641 0,'-8'-3'159'16,"0"5"7"-16,3-2-97 0,3 1-20 16,3 0-6-16,3-1-7 0,3-2-9 15,2 0-4-15,3 2-4 0,5-1 0 16,4 0 0-16,3-2-1 0,3 1-2 15,1 0-1-15,2-1-4 0,2-1-1 16,-2-1-3-16,2-2-2 0,-1 2-2 16,-2-1-1-16,1-2-1 0,-2 1 0 15,-4 0-3-15,1 1-8 16,-4 0-10-16,-5 0-16 0,-3 2-18 0,-3 0-11 0,-4 2-19 16,-4 2-108-16,-4 1-121 0,-1 0-269 15</inkml:trace>
  <inkml:trace contextRef="#ctx0" brushRef="#br0" timeOffset="13.0051">5142 3675 635 0,'-10'-5'165'0,"2"0"8"16,-2-1-83-16,5 0-26 0,4-2-7 16,0 1-8-16,2-3-8 0,4 0-10 0,1 1-7 15,7-2-4-15,0 2-5 0,0 0-5 16,2 2-2-16,1 1-3 0,2 2-1 16,-1 2-2-16,-1 3-1 0,1 0 0 15,3 4 0-15,-4 1-1 0,1 2 1 16,-2 0-1-16,-3 2 1 0,-2 2 0 15,-4-2 0-15,-5 2 0 0,-2 2 0 16,-6 2 0-16,-3 0 0 0,-6 1 0 16,-4 5-1-16,-2 4 1 0,0-1-1 15,-2 0 0-15,-1-3 0 0,2-1 0 16,3 0 0-16,4-6 1 0,-1-4-1 0,1-4 0 16,5-1 1-16,3-3-1 0,0-1 1 15,3-2-1-15,3-3 1 0,4 2-1 16,3 0 1-16,3-2-1 0,0 1 0 15,3-2 0-15,4 2 0 0,0 2 0 16,-1-2 0-16,1 2 0 0,0 0-1 16,1 4-3-16,-2-1-6 0,0 3-9 0,1-1-14 15,-3 0-17-15,4 1-15 0,1 0-19 16,-1-1-110-16,0 0 1 0,3-5-98 16,2-3-175-16</inkml:trace>
  <inkml:trace contextRef="#ctx0" brushRef="#br0" timeOffset="14.0051">5700 3345 685 0,'-7'-3'176'15,"0"-2"7"-15,2 1-103 0,3 2-14 16,-1-3-7-16,5 1-12 0,1-1-14 16,2 0-9-16,1 0-7 0,5 3-4 15,-2-3-3-15,2 2-4 0,0 1-1 0,1 1-1 16,2 0-1-16,0-1-1 0,-1 0-1 16,2 2 0-16,0 2 0 0,1 2-1 15,-4 0 0-15,-1-1 0 0,-1 4 1 16,-1-3-1-16,-2 3 0 0,-2-3 1 15,-5 1 0-15,1 0-1 0,-2 3 1 16,-3 0 0-16,1 2 0 0,-3 2 0 16,-2 2 0-16,-2-1-1 0,1 3 0 15,-1 0 1-15,-1-1-1 0,-2-1 0 0,2 0 1 16,0-2-1-16,3 0 0 0,1-1 0 16,0 0 1-16,2-1 0 0,2-1 0 15,0-2 0-15,2 1 0 0,0-2 0 16,1-3 0-16,2 2 0 0,1-2 0 15,0-2 0-15,2 0-1 16,2 0 1-16,1 2-1 0,3-2 1 0,0-2-1 16,3 2 1-16,0-1-1 0,1-1 1 15,1 1-1-15,-1-1 0 0,-1-2-1 16,1 1-3-16,-1 0-9 0,-1 1-13 0,-1 0-19 16,0 0-21-16,-3 0-24 0,-2-1-115 15,0 1-137-15,-1 4-305 0</inkml:trace>
  <inkml:trace contextRef="#ctx0" brushRef="#br0" timeOffset="15.0051">6143 3133 812 0,'-4'0'188'16,"3"-1"2"-16,1 1-118 0,1 5-35 16,4-3-16-16,3 1-8 0,3-4-7 15,0 4-10-15,2 0-15 0,2-1-28 16,2 0-15-16,0-1-131 0,-2 0-145 0,1 3-337 16</inkml:trace>
  <inkml:trace contextRef="#ctx0" brushRef="#br0" timeOffset="16.0051">6444 2974 843 0,'-2'5'209'0,"-4"5"3"16,2 2-124-16,0 4-25 16,1 5-19-16,0 1-18 0,2 1-12 15,1 4-7-15,0 0-14 0,0 0-19 0,1 1-41 16,3 4-35-16,-2 2-115 0,3 1-154 15,-3 0-344-15</inkml:trace>
  <inkml:trace contextRef="#ctx0" brushRef="#br0" timeOffset="17.0051">3832 4754 641 0,'-2'-23'162'15,"2"3"10"-15,-2 2-91 0,-1 7-13 0,2 1-5 16,0 4-7-16,1 5-10 0,-1 5-10 15,1 7-9-15,1 5-7 0,0 3-8 16,-1 6-4-16,3 4-3 0,-1 1 1 16,1 0-2-16,0-1-1 0,1 0 0 15,0-2-2-15,-2-3 0 0,2-1-1 16,-2-2 0-16,1-3-2 0,-3-2-6 16,0-1-8-16,0-4-13 0,3 0-16 15,-3-5-20-15,0-2-19 0,2-2-116 16,-2-3-133-16,4-5-299 0</inkml:trace>
  <inkml:trace contextRef="#ctx0" brushRef="#br0" timeOffset="18.0051">4063 4903 648 0,'-2'-3'175'0,"-3"0"10"0,0 2-79 0,1-1-28 15,0 0-9-15,2 4-12 0,0-2-15 16,2 1-13-16,1-1-9 0,0 1-6 15,3 3-5-15,1-3-3 0,1 1 0 0,1 1-2 16,3-1 0-16,0 2-1 0,3-2 0 16,2 0-1-16,1-2-1 0,-2-2-1 15,4 4 1-15,-4-4-1 0,2-1-3 16,0 3-7-16,-2-3-13 0,-2 2-19 16,0 0-25-16,-3 1-28 0,-3 0-114 15,-2 0-141-15,-6-4-312 0</inkml:trace>
  <inkml:trace contextRef="#ctx0" brushRef="#br0" timeOffset="19.0051">4601 4649 556 0,'-6'-4'137'16,"0"-1"7"-16,-3 1-81 0,3 1-9 0,-1-2-5 15,2 0-4-15,-2 0-5 0,4 1-3 16,-2-1-4-16,4 0-6 0,1-2-3 16,1 0-3-16,0 1-4 0,3-3-2 15,1 2-2-15,2-1-1 0,0 2-2 16,2 3-3-16,2-2-2 0,1 1-1 15,4 5-1-15,0-1-1 0,0 0-1 16,0 1 0-16,-1 2 0 0,1 2-1 16,-4 0 1-16,-2 0-1 0,-2 1 0 0,-3 2 1 15,-1-2-1-15,-2 3 1 0,-3-2 0 16,-1 3 0-16,-3-1 0 0,-1-2-1 16,-4 4 1-16,0 1 0 0,0 1 0 15,-1 0-1-15,3-1 0 0,1 1 0 16,1 0 1-16,6-3-2 0,3-2 1 15,0 1 0-15,4-3-1 0,0 1 1 16,0 0-1-16,1-3-1 0,-1 4 0 16,0-2-1-16,1 0 0 0,0 1 0 0,1 0 1 15,1-1 0-15,-3 0 0 0,-2 0 1 16,-2 0 0-16,-3-1 2 0,-3 1 0 16,-2 0 1-16,-4 0-1 0,0-1 1 15,0 3 0-15,-1-2 0 0,2 1-3 16,-1-2-7-16,3 1-11 0,0 0-14 15,0 0-16-15,1 2-17 0,2-1 65 16,1 2-186-16,2-1-129 0,-3-3-321 16</inkml:trace>
  <inkml:trace contextRef="#ctx0" brushRef="#br0" timeOffset="20.0051">4469 5103 588 0,'-10'4'170'0,"4"-2"5"15,-2-2-27-15,3-2-87 0,8-1-12 0,2 1-9 16,3-3-10-16,3 2-8 16,5-3-4-16,3-1 0 0,5 5-3 15,3-3-2-15,4-3-4 0,3 0-2 0,-1 0-2 16,3 5-2-16,-1-2-1 0,-1-3-1 15,-2 2-2-15,-4 3-4 0,1 1-8 16,-4 0-11-16,-3 0-15 0,-2-2-17 16,-4 3-11-16,-5 1-15 0,-4 1-109 15,-3 0-120-15,-2 0-273 0</inkml:trace>
  <inkml:trace contextRef="#ctx0" brushRef="#br0" timeOffset="21.0051">4604 5343 709 0,'-12'-7'179'0,"2"-3"6"0,3-2-102 0,2-1-22 15,5-1-11-15,6 0-10 0,3 0-10 16,2-2-9-16,4 2-6 0,3 2-4 16,-1 2-3-16,3 3-3 0,-4-1-1 15,2 5-1-15,-1 5-2 0,2 2 1 16,-4 4-1-16,4 2 0 0,-1 4 0 0,-1 3 0 16,-4 2 0-16,-4 5 0 0,-2-2 0 15,-6 2 1-15,-6 2-1 0,-5 3 0 16,-3 1-1-16,-5-2 1 0,-1 0 0 15,-3 3-1-15,-4-1 0 0,0-1 0 16,-3-6 1-16,2-1 0 0,-1-5 0 16,1-2 2-16,5-5 0 0,3-7 0 15,5-2 1-15,5-3 1 0,4-4-2 0,4-3 1 16,4-3-1-16,0-1-1 16,5-1-1-16,-1-1 0 0,1 2 0 0,5 3 0 15,-2 3 0-15,2 1-1 0,3 4 1 16,0 1-1-16,2 4 1 0,0 0-1 15,-1-1-1-15,-1 2-4 0,-3 3-6 16,1-4-11-16,-2 5-16 0,-1-3-21 16,0-2-15-16,0 2-21 0,4-4-109 15,1-1-129-15,2-2-284 0</inkml:trace>
  <inkml:trace contextRef="#ctx0" brushRef="#br0" timeOffset="22.0051">5059 4870 745 0,'-3'-6'182'0,"1"0"5"15,1 1-118-15,2 3-12 0,1 0-10 16,5 2-13-16,1 2-9 0,1 0-8 16,1 3-4-16,1 0-4 0,5 1-3 15,-1-1-1-15,1 1-2 0,0 0-2 16,0 2 0-16,0-4 0 0,-2 3-1 16,-2-1 1-16,-2 1-1 0,-3-1 0 0,0 2 0 15,-2-2 1-15,-2 3-1 0,-5 0 0 16,0-3 1-16,-4 3-1 0,-1 1 1 15,-4 1-1-15,-2 1 1 0,0-1-1 16,-3 0 0-16,1 6 1 0,0-2-1 16,2 1 0-16,-2-4 0 0,7 0 0 15,-2-3 0-15,5 1 0 0,4-7 0 0,1 3 0 16,0-2 0-16,5 0 1 0,-3-3-1 16,4 3 0-16,5-2 1 0,-2-2-1 15,1 0 0-15,3 0 1 0,2-1-1 16,-2 0 0-16,3-2 1 0,-1 1-1 15,1 2 0-15,0-2 0 0,2 1-2 16,1 1-8-16,0-1-11 0,-2 2-20 16,0-1-22-16,-2 0-27 0,-6-5-111 15,1 7-139-15,1-2-303 0</inkml:trace>
  <inkml:trace contextRef="#ctx0" brushRef="#br0" timeOffset="23.0051">5459 4679 847 0,'-1'-5'196'0,"2"-1"1"0,2 4-126 16,2 4-34-16,0-3-16 0,2 3-9 15,2 1-8-15,2 2-13 0,0-2-20 16,2-1-27-16,4-1-24 0,0 1-119 15,1-2-145-15,0-1-323 0</inkml:trace>
  <inkml:trace contextRef="#ctx0" brushRef="#br0" timeOffset="24.0051">5877 4424 855 0,'-2'9'206'0,"-2"3"5"0,0 7-128 15,2 0-26-15,-2 2-17 0,3 4-17 16,2-1-9-16,-1-2-5 0,0 3-13 16,1-3-14-16,2 3-25 0,-1 0-30 0,2-1-142 15,-3-2-163-15,3 3-388 16</inkml:trace>
  <inkml:trace contextRef="#ctx0" brushRef="#br0" timeOffset="25.0051">5995 5113 668 0,'-3'-5'185'0,"0"1"7"0,-1 1-76 15,3 0-39-15,0-2-13 0,1 0-17 16,2 0-15-16,2 1-11 0,-2-3-7 15,3 3-3-15,1-4-3 0,3 3-2 16,2 2-2-16,2-1-1 0,1-1-2 16,5 3-5-16,0-1-12 0,0 4-19 15,1 4-27-15,-2-4-19 0,1 2-126 16,-3 3-149-16,-3 0-331 0</inkml:trace>
  <inkml:trace contextRef="#ctx0" brushRef="#br0" timeOffset="26.0051">6379 4897 647 0,'-7'-3'176'0,"-3"-2"10"15,2-1-73-15,-2 2-31 0,6-2-10 16,1 1-10-16,3 0-12 0,1-1-10 0,2 1-9 15,4 0-8-15,1-2-6 16,1 2-3-16,3 1-4 0,-1-1-3 0,4 4-3 16,1 1-1-16,2 1-1 0,0 2-1 15,2-1 1-15,-4-2-2 0,1 1 0 16,-1 1 1-16,1-2-1 0,-1 1 0 16,-1-1 0-16,1 2 0 0,-3 2 0 15,-1 1 0-15,-2 1 0 0,-2 2-1 16,-6 0 0-16,-3 0 0 0,-5 1 0 0,-1 3-1 15,-4 0 1-15,-2 3 0 0,-3 1-1 16,-1 2 1-16,3 2 1 0,-1 2-1 16,0-1 0-16,1-1 1 0,2-2 0 15,2-1-1-15,-1-2 1 0,3-3 0 16,2-1 0-16,3-4 0 0,3 0 0 16,0-1 0-16,3-1-1 0,1-3 1 15,3 0-1-15,1-2 1 0,0 0 0 16,1-1-1-16,1-2 1 0,0-1 0 15,0 3 0-15,1-2 0 0,0 0 0 0,0-1-4 16,2 1-3-16,1 2-8 0,3 0-7 16,-4-1-12-16,2 0-16 0,0 2-18 15,-1 0-12-15,-1 0-16 0,-2 0-108 16,-3 0-127-16,2 2-283 0</inkml:trace>
  <inkml:trace contextRef="#ctx0" brushRef="#br0" timeOffset="27.0051">6830 4706 798 0,'-6'-6'192'0,"0"-1"4"0,2 1-122 16,3-1-19-16,2 5-15 0,4 0-12 0,1-2-10 16,3 4-6-16,2 0-4 0,2 0-3 15,3-1-3-15,-1-1-5 0,-2 1-10 16,2 0-16-16,-1-3-23 0,-2 4-18 16,-1-2 52-16,-3 1-186 0,2 1-145 15,1 1-340-15</inkml:trace>
  <inkml:trace contextRef="#ctx0" brushRef="#br0" timeOffset="28.0051">7032 4624 685 0,'-3'-11'181'0,"3"1"7"15,0-2-77-15,1 0-43 0,3 1-11 16,-1-2-12-16,3 1-13 0,3 2-9 16,-1 1-4-16,3 1-6 0,-1 0-4 15,6 2-3-15,-1 6-2 0,2-3-1 16,0 4-2-16,3 3 0 0,-3 1 0 16,3 4 0-16,-5-3-1 0,3 0 0 15,-4 4 0-15,-1-4 0 0,-4 2 1 16,0 0-1-16,-3-1 0 0,0 4 0 0,-6-1 0 15,-2 0 1-15,-3 2-1 0,-4-1 0 16,-3 0 0-16,0 1 0 0,-5 3-1 16,-2-2 1-16,2 2 0 0,-3 0-1 15,2-1 1-15,2 1 0 0,2-1 0 16,2-7 0-16,5 4 0 0,2-4 0 16,4 2 1-16,2-3-1 0,5 0 0 15,-1-1 0-15,4 1 0 0,2-2 0 0,4-2 0 16,2 1 0-16,0-5 0 15,-1 1 0-15,3-2-1 0,2-2-4 0,2 1-11 16,0-1-17-16,0 0-28 0,1 3-17 16,0 3-10-16,-9 3-119 0,6 3-132 15,-6 0-281-15</inkml:trace>
  <inkml:trace contextRef="#ctx0" brushRef="#br0" timeOffset="29.0051">7199 4043 336 0,'-5'-1'95'15,"1"0"5"-15,-2-5-35 0,1 3-12 0,0 1-2 16,0 0-5-16,-1-1-3 0,1 2-4 16,1-2 0-16,-3 2-2 0,-1-4-2 15,-1 4-2-15,1 0-1 0,-1-2-1 16,1-2 0-16,-3 3 0 0,4 2-3 16,3 0 0-16,-3 0-3 0,2-1-1 15,1 0-2-15,0 2-4 0,0-1-3 16,2 0-3-16,3 2-3 0,1-3-3 15,3 1-3-15,0 2-1 0,4 2 0 0,3 2 0 16,2-1 0-16,-1 0-1 0,4-2 1 16,2-1 0-16,1 0 0 15,1 0-1-15,-1-1 1 0,-1-4-1 0,3 3 1 16,0 2-1-16,1-1 0 0,0-4 1 16,-1 5-1-16,0-4 0 0,1 1 0 15,-2-2 0-15,-3 0-1 0,-4-1 1 16,-3 4-1-16,1-1 0 0,-3 0 1 15,-4 1-1-15,-3-1 0 0,1 2 1 16,-2 0 0-16,0-2 0 0,-2 1 0 0,0-1 0 16,-2 3 0-16,2 1 0 0,0-3-2 15,-1 0-4-15,1 1-4 0,0-1-8 16,0 1-12-16,-1-2-16 0,1 3-12 16,1 3-24-16,-3 0-104 0,3 2-123 15,-3 3-279-15</inkml:trace>
  <inkml:trace contextRef="#ctx0" brushRef="#br0" timeOffset="30.0051">7980 3885 592 0,'-2'-4'157'16,"-2"0"11"-16,-1 1-71 0,2 2-22 15,-2-1-9-15,2 2-7 0,2 0-12 0,1 0-11 16,0 0-12-16,3 0-9 16,-1-3-7-16,5 5-6 0,1-5-1 0,1 2-1 15,1-2-6-15,4 1-9 0,-3-2-14 16,1 2-18-16,-1-1-13 0,0 5-22 16,0-2-110-16,-5 1-126 0,3 1-279 15</inkml:trace>
  <inkml:trace contextRef="#ctx0" brushRef="#br0" timeOffset="31.0051">8002 4039 707 0,'-1'1'171'0,"0"-1"2"0,0-1-105 0,2 1-25 16,3-3-12-16,-1 1-13 0,2-1-10 15,5-2-6-15,-1 0-10 0,4 1-24 16,1-3-17-16,-1 6-127 0,2 1-136 16,3 5-331-16</inkml:trace>
  <inkml:trace contextRef="#ctx0" brushRef="#br0" timeOffset="32.0051">8647 3917 471 0,'-8'-3'117'16,"1"-2"5"-16,1-1-68 0,2 1-11 16,1 1-5-16,0-1-4 0,1 0-2 15,-1 2-1-15,1-2 0 0,-1 2 0 16,3 2-1-16,-1 0 0 0,1 1-3 16,0 0-2-16,1 0-5 0,3 1-2 15,0-1-3-15,3 1-1 0,3 0-3 0,1-2 1 16,5 1-1-16,3 0-1 0,1-2-1 15,4 1-1-15,2-2 0 0,5-1 1 16,3 0 0-16,3-1 0 0,2-2 0 16,4 3 0-16,0-4-2 0,1 1 0 15,5 3-3-15,1 1 0 0,0-4-2 16,7 5-1-16,0-2 0 0,3 4 0 16,0 2-1-16,-6-1 1 0,-1-1-1 15,2 2 1-15,-5 2-1 0,-1 0 0 16,0-1 0-16,-1-3 0 0,0 0 0 0,-2 3 0 15,-4-5 0-15,-3 1 0 0,-3 1 0 16,-8-1-1-16,-4-1-1 0,-3 0-2 16,-5 0-4-16,-5 1-5 0,-4-2-5 15,-3 0-7-15,-3-2-7 0,-1 1-8 16,-5-3-7-16,1-1-6 0,-3 0-13 16,-4-2-105-16,0 1-114 0,-1 1-275 15</inkml:trace>
  <inkml:trace contextRef="#ctx0" brushRef="#br0" timeOffset="33.0051">8649 3084 615 0,'0'-7'169'0,"0"5"6"0,0-2-71 0,0 4-34 15,5 1-13-15,-2 4-11 0,3-3-11 16,5 8-11-16,0 0-4 0,1 0-3 16,1 0-3-16,1 1-5 0,1-2-2 15,-2 5-3-15,1-1-2 0,-1 0-1 16,2-1-5-16,1 1-11 0,-2 2-16 0,2-1-22 15,3-2-13-15,-3-1-6 0,-4-4-124 16,4 1-128-16,1-5-283 0</inkml:trace>
  <inkml:trace contextRef="#ctx0" brushRef="#br0" timeOffset="34.0051">9083 2990 636 0,'0'-4'165'0,"-4"4"9"0,-1 8-79 0,0 3-28 15,2 6-12-15,-2 4-12 0,1 4-7 16,-1 4-8-16,0 2-8 0,0 0-5 16,-2 3-5-16,-3 1-2 0,2-2-1 15,-1 2-3-15,1 2-2 0,-2-3-8 16,0 2-10-16,1-4-19 0,3-2-19 16,0-4-20-16,1-4-121 0,-3-11-141 15,10-1-312-15</inkml:trace>
  <inkml:trace contextRef="#ctx0" brushRef="#br0" timeOffset="35.0051">9406 3048 661 0,'-12'5'174'0,"-5"1"5"0,-2 2-79 16,2 3-35-16,-2 4-12 0,0 1-11 16,2 0-10-16,2 3-8 0,3 3-6 15,1-1-4-15,4 1-3 16,2 3-4-16,4-2-2 0,1 2-2 0,2-3-1 16,4-2-1-16,5-1-1 0,3-3-1 15,0-4-5-15,6-1-8 0,1-5-10 16,3-1-17-16,0-5-18 0,-4-1-17 15,1-2-121-15,-2-2-134 0,-3-2-310 0</inkml:trace>
  <inkml:trace contextRef="#ctx0" brushRef="#br0" timeOffset="36.0051">9461 3198 666 0,'-1'-6'153'0,"0"0"3"0,1 0-108 16,4 1-19-16,0 1-7 0,1 2-8 16,1 1-5-16,3 1-5 0,0 0-6 15,0 2-7-15,-1-3-10 0,0 2-6 16,3-1-7-16,-2-1-13 0,1 0-9 16,-3 1-100-16,0 0-103 0,0 0-246 15</inkml:trace>
  <inkml:trace contextRef="#ctx0" brushRef="#br0" timeOffset="37.0051">9581 3171 517 0,'-2'-1'133'0,"-1"0"1"0,0 0-59 15,0-1-36-15,2 1-16 0,0 0-9 16,-2-3-7-16,3 4-4 0,-1-1-2 16,1 1 0-16,0 1-1 0,0 1 0 15,0-1-2-15,1 1 0 0,-1 1 0 16,0 0-1-16,0 1 0 0,-1 1 0 0,-1 0 1 15,-1 0 2-15,2-2 4 0,-1 2 7 16,-2-2 7-16,0 0 8 0,1 1 10 16,-2-3 9-16,0 1 8 0,0-1 3 15,1-1-1-15,2 1-5 0,-1-2-5 16,1 0-10-16,3 1-7 0,2-2-9 16,-2 4-6-16,2-2-4 0,4 1-4 15,-1 1-1-15,1-1-1 0,0 2-1 16,2 1-1-16,0-2 0 0,2-1-1 15,0 0 0-15,2 2 1 0,1-1-1 16,1 1-1-16,1-1 1 0,0-2 0 0,-2 3-2 16,-1-1 0-16,-4 2-1 0,-4-2 0 15,-4 1-1-15,-2 4 0 0,-4 2 0 16,-5-1 0-16,-1 3 1 0,-1 0 1 16,-3 2 0-16,0-2 1 0,1 0 0 15,1-3 1-15,4 2-1 0,2-1 0 16,1 0 0-16,5-1 1 0,0-1-1 0,2-1 1 15,2-2-2-15,-1-2 1 0,2 3-1 16,1-2-1-16,1-3-2 0,2 3-3 16,2-1-1-16,5 2-1 0,1-1-4 15,1-4-7-15,2-1-8 0,2 0-11 16,1-2-13-16,-1-3-9 0,0-3-20 16,2 2-105-16,-1-1-117 0,3-1-273 15</inkml:trace>
  <inkml:trace contextRef="#ctx0" brushRef="#br0" timeOffset="38.0051">10020 2945 636 0,'1'-2'151'0,"3"7"5"0,-1 2-97 15,6 5-18-15,0 4 0 0,-1 1-1 16,2 1-4-16,2 5-4 0,2 2-2 0,-1-1-2 15,1 3-4-15,0 3-4 0,1 2-5 16,-5 3-3-16,-4 2-2 0,-6 0-5 16,-4 7-8-16,-6-1-12 0,-5 1-20 15,-7-1-20-15,-1 1-21 0,-2-4-116 16,-1 2-137-16,-5-4-301 0</inkml:trace>
  <inkml:trace contextRef="#ctx0" brushRef="#br0" timeOffset="39.0051">8781 4162 739 0,'-2'-7'185'16,"0"3"5"-16,2 2-110 0,4 1-17 15,1 3-12-15,5 2-15 0,2 3-8 16,6 5-5-16,0 4-2 0,3 1-3 16,3 7-2-16,1 1-2 0,-1 2-2 15,1 0-3-15,-3 0-3 0,-1 1-2 16,-3 3-1-16,-3-2-1 0,-4-2-1 15,-1 2-6-15,-4-1-8 0,-1-1-15 0,-3-2-22 16,0 0-26 0,1-6-27-16,-3-1-111 0,1-5-140 0,4-4-303 15</inkml:trace>
  <inkml:trace contextRef="#ctx0" brushRef="#br0" timeOffset="40.0051">9156 4198 754 0,'-7'0'193'0,"-3"5"8"0,-3 3-108 0,-1 5-16 16,1 2-11-16,-2 6-12 0,-2 1-13 15,-1 4-9-15,-2 3-9 0,0 6-6 16,-3 1-7-16,-3-1-4 0,1 0-9 16,1-3-11-16,3-2-14 0,8-5-21 15,6-5-31-15,5-4-28 0,10-5-115 16,5-3-148-16,8-1-319 0</inkml:trace>
  <inkml:trace contextRef="#ctx0" brushRef="#br0" timeOffset="41.0051">9488 4206 634 0,'-14'0'193'16,"-1"5"6"-16,-4 5 4 0,-1 6-126 16,-5 2-22-16,1 1-14 0,0 4-11 0,4 0-10 15,1 5-4-15,7 1-5 0,3-1-2 16,8 0-3-16,5-1-2 0,3-1-3 16,4 1-3-16,5-5-5 0,2-3-5 15,1-5-7-15,5 0-13 0,2-5-17 16,0-2-19-16,1-7-11 0,-4-3-15 15,-1-6-108-15,1 1-126 16,-1-6-278-16</inkml:trace>
  <inkml:trace contextRef="#ctx0" brushRef="#br0" timeOffset="42.0051">9563 4274 803 0,'1'-4'188'16,"-1"2"4"-16,1 0-121 0,2 1-26 16,2-1-12-16,2 1-9 0,4-1-6 0,1 2-4 15,4 0-2-15,1-2-3 16,4 1-2-16,1-1-1 0,0 2-2 0,-1 2 0 16,0-2-2-16,-1-2-1 0,-1 2 0 15,-3 2-1-15,-1-1 1 0,-5 1-1 16,-2 1 1-16,-4 3-1 0,-3 4 0 15,-6-1 1-15,-3 4-1 0,-5 0-1 0,0 3 0 16,-2 2 1-16,-3 0-1 16,1-1 1-16,0 2-1 0,2 1 1 15,1 0-1-15,3-2 2 0,3-3-1 0,5-1 1 16,1-1-1-16,3-4 1 0,0-1 0 16,4 0 0-16,3-3-1 0,0 0 1 15,3 0-1-15,5-5 0 0,0 2 1 16,4-3-1-16,0-2-2 0,4-1-3 15,1-2-7-15,0 0-11 0,2 1-17 16,-1-4-22-16,-2-1-17 0,1 3-17 16,-6 1-104-16,0-1-125 0,-5-1-269 0</inkml:trace>
  <inkml:trace contextRef="#ctx0" brushRef="#br0" timeOffset="43.0051">10024 4030 721 0,'4'-9'172'0,"4"5"5"0,0 4-109 0,2 3-19 15,1 5-5-15,1 4-3 0,2 5-6 16,1 5-4-16,3 6-4 0,0 3-3 16,1 4-3-16,-2 7-4 0,-6 1-4 15,-4 6-3-15,-2 1-4 0,-11-2-7 16,-7 4-12-16,-6 0-22 0,-4-3-32 15,3 0-4-15,-3-5-138 0,1-2-151 16,1-2-339-16</inkml:trace>
  <inkml:trace contextRef="#ctx0" brushRef="#br0" timeOffset="44.0051">10605 3778 749 0,'-5'-4'183'0,"4"2"3"15,1 0-114-15,1 0-18 0,6-1-15 0,4 2-16 16,2 0-11-16,3 0-4 0,5-3-2 16,2 2-9-16,3 0-15 0,-3 1-23 15,-1-1-17-15,1 2-47 0,-5 0-86 16,-4 0-131-16,-3 3-271 0</inkml:trace>
  <inkml:trace contextRef="#ctx0" brushRef="#br0" timeOffset="45.0051">10711 3948 730 0,'-4'5'171'15,"3"-3"2"-15,3-2-111 0,7-3-24 16,2-6-17-16,2-2-17 0,3-1-15 15,3 1-20-15,-3-6-10 0,2-1-23 16,-2 3-109-16,-3-6-125 0,1 1-282 16</inkml:trace>
  <inkml:trace contextRef="#ctx0" brushRef="#br0" timeOffset="46.0051">10983 3607 575 0,'5'5'141'0,"-2"-2"7"0,2 4-84 0,2 0-8 15,2 0-6-15,2 1-3 0,-1-2-3 16,0 3-3-16,3 3-4 0,3-1-5 16,0 3-6-16,0 2-3 0,-3 1-5 15,-2 1-4-15,0 4-4 0,-4-1-2 16,-7 2-3-16,-7 0-2 0,-2 3-3 0,-4-3-7 16,0 3-12-16,-4 0-21 0,-2 0-17 15,1-2 78-15,-2-2-214 0,3 1-147 16,0 1-366-16</inkml:trace>
  <inkml:trace contextRef="#ctx0" brushRef="#br0" timeOffset="47.0051">11932 3615 555 0,'-14'-16'138'0,"3"0"11"15,0-2-79-15,3 0-4 0,3 5-1 16,1 2-5-16,2 2-7 0,2 4-5 15,1 2-9-15,5 5-8 0,2 1-9 16,1 4-6-16,0-5-4 0,7 7-2 16,1 3-1-16,3 4-1 0,-3 1-2 15,-1 0-1-15,-2-2-2 0,6 8-3 16,-8-5-4-16,-1-1-7 0,-1-1-8 16,0-3-17-16,0 2-17 0,-3 0-13 15,0-3-16-15,1 0-109 0,-3-5-122 16,3 1-276-16</inkml:trace>
  <inkml:trace contextRef="#ctx0" brushRef="#br0" timeOffset="48.0051">12312 3432 628 0,'-3'0'156'15,"-2"6"9"-15,0 5-87 0,-2 8-19 16,1 5-8-16,-3 3-8 0,-3 6-6 0,-1 2-6 15,-1 3-6-15,1 6-4 0,-6 0-5 16,1 0-4-16,-2 2-2 0,4 5-1 16,-1-2-3-16,0 0-3 0,-1-7-6 15,4 0-10-15,6-5-16 16,0-7-23-16,1-6-22 0,5-5-120 0,4-6-139 16,4-5-318-16</inkml:trace>
  <inkml:trace contextRef="#ctx0" brushRef="#br0" timeOffset="49.0051">12782 3471 589 0,'-4'-3'148'0,"-5"0"9"16,-6 5-81-16,-3-1-11 0,-7 5-6 0,-1 5-4 16,-1 2-2-16,-3 7-7 0,0 7-4 15,0-1-8-15,3 8-5 0,3 0-7 16,4 3-5-16,3 2-5 0,2-2-3 16,9-3-4-16,6 3-1 0,5-5-3 0,6-2-1 15,2-4-1-15,5-4-6 0,6-3-7 16,-3-8-11-16,7-3-14 15,1-3-17-15,5-5-11 0,-3-2-14 0,1-6-21 16,-3 1-87-16,4-2-110 0,-3-2-243 16</inkml:trace>
  <inkml:trace contextRef="#ctx0" brushRef="#br0" timeOffset="50.0051">12903 3676 795 0,'-9'-9'191'0,"1"2"4"0,7 1-121 0,3 1-23 15,6 3-14-15,3-2-10 0,1 3-9 16,2-2-7-16,0 2-2 0,0 1-4 16,0 0-1-16,2 0-2 0,0-1-1 15,3-2 0-15,0 2-1 0,0-1 0 16,-2 0-1-16,1 0 0 0,-3 3-1 0,-4 0-2 15,-4 3 0-15,-3 1 0 16,-5 0-1-16,-4 2 1 0,-6 3 1 0,0 1 1 16,-4 1 1-16,0 3 1 0,-6 0 0 15,3 4 1-15,0 1 2 0,2 1 2 16,1-3 1-16,3 2 1 0,0-3 1 16,5 0 1-16,3-2-2 0,-1-2 0 15,6-2-3-15,5 4 0 0,1-4-2 16,3 0 0-16,4 0-1 0,2-4 0 15,4 1-2-15,-1-5-3 0,-1-6-7 0,5-1-10 16,3-3-16-16,-1-3-23 0,-2 1-14 16,-1-2-23-16,1-2-106 0,-1 1-131 15,-6-2-280-15</inkml:trace>
  <inkml:trace contextRef="#ctx0" brushRef="#br0" timeOffset="51.0051">13295 3389 688 0,'4'-5'155'0,"2"4"5"16,4 4-119-16,3 3-8 0,5 2-1 15,2 5-2-15,2 1-1 0,3 2-2 16,1 3 1-16,-1 4 0 0,-1 4-1 16,-2 1-1-16,-4-1-2 0,-1 7-4 15,-3 1-4-15,-6 0-4 0,-3-1-4 16,-4 3-3-16,-4 2-6 0,-5 2-9 0,-4-1-16 15,-4 2-23-15,-1-4-16 0,-3-4-78 16,0-3-56-16,2-6-125 0,4 0-247 16</inkml:trace>
  <inkml:trace contextRef="#ctx0" brushRef="#br0" timeOffset="52.0051">13921 3812 809 0,'-8'-2'212'0,"2"0"5"0,1 2-107 15,2 0-30-15,1 0-20 0,3 0-17 16,4 0-12-16,1 0-10 0,1-2-6 16,4-1-2-16,2 2-4 0,3-1-3 15,1-2-2-15,-1-1-4 0,1 1-8 16,-1 1-12-16,1-1-14 0,-1 0-21 15,0 2-34-15,0 1-29 0,-4 1-114 16,-1 1-145-16,2 0-319 0</inkml:trace>
  <inkml:trace contextRef="#ctx0" brushRef="#br0" timeOffset="53.0051">14537 3447 490 0,'-7'-1'129'0,"-2"-1"5"0,1 0-59 0,-1 0-19 16,1-1-2-16,0-1-3 0,2 1-4 15,0-2-2-15,2 0-2 0,4 0-2 16,2-1-5-16,1-1-3 0,3-1-5 15,4 1-4-15,3 0-3 0,-1-1-3 16,2 1-4-16,2 1-3 0,3 1-3 0,-1 1-3 16,-1 2-1-16,-2 0-2 0,2 2 0 15,-1 2-1-15,-2-2-1 0,-5 2 1 16,-1 1 0-16,-2 0 0 0,-1 1 1 16,-7 2 0-16,-1-1 1 0,-3 4 2 15,0-1-1-15,-3 1 0 0,-1-1 0 16,3 2-1-16,0 1 0 0,2 0-2 15,1-1 0-15,1 0-1 0,3 1 0 0,3-1 0 16,-1 1-1-16,3-2 1 0,0 1-2 16,1 0-2-16,3 1 0 0,-1-4-2 15,1 3-1-15,1-1 0 0,-3-2 0 16,1 2 1-16,-4-2 2 0,0 2 1 16,-1 0 1-16,-3 1 2 0,-3 1 0 15,-3 0 1-15,-1-1 1 0,-4 1 1 16,0 1 2-16,-2 1 0 0,-1-1 0 15,-1-2 1-15,1 1-2 0,1 0 0 16,2-3-2-16,1-2-4 0,3-1-12 16,2-1-13-16,4-2-19 0,2 0-16 0,4-2-22 15,0-2-115-15,2 1-133 16,4 0-292-16</inkml:trace>
  <inkml:trace contextRef="#ctx0" brushRef="#br0" timeOffset="54.0051">14515 3895 749 0,'-11'5'183'0,"3"-2"3"0,3-2-115 16,2-2-17-16,5 1-11 0,1-3-9 15,3 1-8-15,4 0-7 0,2 1-1 0,4-2-1 16,3 1-2-16,0-1-1 0,6-1-1 16,2 0-1-16,3 1-2 0,5-1-2 15,-1-1-2-15,2 0-2 0,3 0-3 16,0 2-5-16,-2-1-8 0,-2 0-9 15,-4 3-13-15,-2 0-16 0,-5 1-21 16,-5 3-11-16,-5 2 74 0,-7 2-193 0,-6 0-132 16,0 1-333-16</inkml:trace>
  <inkml:trace contextRef="#ctx0" brushRef="#br0" timeOffset="55.0051">14584 4236 674 0,'-15'7'185'0,"1"-6"9"16,3-3-80-16,3-3-36 0,6-5-13 15,2-3-13-15,5-3-15 0,3-1-10 16,4 0-7-16,3-2-3 0,1 1-3 16,1 3-2-16,0 3-2 0,1 2-3 15,-3-2-2-15,3 6-2 0,-1 4-1 16,1 5-1-16,-1 2 0 0,0 3-1 15,-1 3 1-15,0 5-1 0,-4 0 1 16,-4 1-1-16,-6 1 1 0,-4 4-1 16,-4 2 1-16,-5 1-1 0,-5 0 0 0,-5 5 0 15,-1-2 0-15,-1 4-1 0,-1-2 0 16,-1 0 0-16,-1-5 0 0,4 2 0 16,2-1 1-16,2-4-1 0,1-3 2 15,3-5-1-15,6-3 0 0,3 0-1 16,2-6 1-16,3-1-1 0,4-3 1 15,2-1-1-15,3-1 1 0,2-2-1 16,1 2 1-16,3-2 0 0,1-1 0 0,0 1-2 16,-1 1-5-16,5-1-7 0,-2 1-10 15,2 2-15-15,0-1-22 0,0 2-17 16,5-1-23-16,-2 0-108 0,0 1-134 16,1 0-291-16</inkml:trace>
  <inkml:trace contextRef="#ctx0" brushRef="#br0" timeOffset="56.0051">15329 3601 659 0,'-8'-6'173'0,"3"1"9"15,1 0-94-15,1 0-11 0,2-1-7 16,2 1-9-16,2 3-10 0,3-2-11 0,1 2-7 16,3-1-8-16,1 1-4 0,5 2-5 15,0 0-4-15,3 0-2 16,2 2-4-16,0 1-1 0,1-1-2 16,-1 2-1-16,-2 0-1 0,0 3 0 0,-3-2-1 15,-3 0 1-15,-2 2-1 0,-2 2 0 16,-3-2-1-16,-2 2 0 0,-4-3 0 15,-3 1-2-15,-3 4-1 0,-1 3-2 16,-7-1-1-16,-3 2 0 0,-3 1-1 16,-2 5 1-16,-3 2 1 0,-1-2 1 0,-2-1 1 15,4 3 2-15,4-1 2 0,3 2-1 16,2-3 2-16,4-4 0 0,2-1 0 16,4-1 1-16,3-3 1 0,2-2 0 15,0-4 1-15,4 0 0 0,3-1-1 16,0-3 0-16,2 0 0 0,2-2-1 15,2-2-1-15,3 0 0 0,0-2 0 16,4 1-1-16,-1-1-3 0,2-1-4 16,0 1-7-16,-1 1-12 0,-1-1-15 0,-2 3-23 15,-2-2-15-15,0 2-29 0,-3 0-100 16,-1 1-130-16,-1-1-280 0</inkml:trace>
  <inkml:trace contextRef="#ctx0" brushRef="#br0" timeOffset="57.0051">15797 3525 873 0,'2'-1'199'0,"2"0"1"0,2 0-134 16,1 1-37-16,3-2-12 0,0 1-8 15,2 2-11-15,0-2-14 0,4 0-19 16,4-1-24-16,-1-2-23 0,2 0-119 16,0 1-140-16,1-4-315 0</inkml:trace>
  <inkml:trace contextRef="#ctx0" brushRef="#br0" timeOffset="58.0051">16131 3305 732 0,'-4'6'196'0,"1"4"3"0,-6 1-87 16,5 6-42-16,1 1-21 0,0 3-17 16,2 2-14-16,1 3-12 0,0 0-12 15,4 2-17-15,-2-1-31 0,2-1-24 0,-2-1-126 16,3-1-149-16,1-2-342 0</inkml:trace>
  <inkml:trace contextRef="#ctx0" brushRef="#br0" timeOffset="59.0051">16431 3415 641 0,'-1'-13'184'0,"1"2"7"0,1 3-57 0,4 5-55 16,4 1-11-16,2 4-17 0,3 4-16 16,2 6-11-16,3 3-7 0,-1 3-4 15,0 4-4-15,0 3-3 0,-1 0-2 16,-1 1-5-16,0-3-9 0,-3 1-12 15,2-4-20-15,-1-1-25 0,2-6-23 16,0-2-119-16,-1-3-141 0,2-2-314 16</inkml:trace>
  <inkml:trace contextRef="#ctx0" brushRef="#br0" timeOffset="60.0051">16884 3362 644 0,'-9'8'177'15,"1"9"7"-15,-3 4-59 0,-2 6-52 16,-1 6-13-16,-4 2-13 0,-3 3-11 16,-2 4-9-16,-5-2-7 0,2 6-5 15,0 0-6-15,3 3-4 0,0 0-8 16,4-1-12-16,3-1-21 0,5-5-26 16,4-5-26-16,4-6-116 0,8-9-144 0,6-6-317 15</inkml:trace>
  <inkml:trace contextRef="#ctx0" brushRef="#br0" timeOffset="61.0051">17320 3386 705 0,'-22'-4'199'0,"-2"4"6"0,-1 5-40 15,-2 5-89-15,2 4-24 0,-1 4-14 16,1 6-11-16,5 5-8 0,1 6-4 16,1-3-2-16,6 6-4 0,1-3-3 15,5 1-2-15,4-1-3 0,6-2-5 0,3-2-7 16,4-1-7-16,4-5-9 0,5-4-13 16,0-3-18-16,5-4-19 0,-1-6-8 15,3-3 2-15,-1-4-118 16,0-4-125-16,-2-2-277 0</inkml:trace>
  <inkml:trace contextRef="#ctx0" brushRef="#br0" timeOffset="62.0051">17286 3628 714 0,'-2'-5'183'16,"2"3"4"-16,2-2-75 0,4 2-52 15,3-1-18-15,3 0-10 0,0 1-7 16,3 1-6-16,1-1-3 0,4 2-4 16,-1-3-3-16,3 2-3 0,0 0-2 15,0 0-1-15,2-1-2 0,-4 2 0 16,0 0 0-16,-3 0-1 0,-2 3 0 0,-4-2 1 16,-3 1-1-16,-4 2 1 0,-5 0 0 15,-3 2-1-15,-4 0 1 0,-5 1-1 16,-3 1 1-16,-3 3-1 0,-3 1 0 15,1 0 0-15,0 3 0 16,2 1 0-16,1 1-1 0,5 4 1 0,3-1 0 16,3-1 0-16,3-1 0 0,4 0 0 15,4-1 0-15,4-1 0 0,3-4 0 0,4-2-1 16,2-4-3-16,4-4-9 0,1-2-12 16,1-5-18-16,2-2-20 0,-2-3-10 15,0-2-1-15,-3-1-126 0,-2-2-126 16,1-1-282-16</inkml:trace>
  <inkml:trace contextRef="#ctx0" brushRef="#br0" timeOffset="63.0051">17714 3388 740 0,'11'4'174'0,"-2"2"5"15,4 6-120-15,3 0-11 0,1 4-5 16,1 2-5-16,0 1-7 0,2 3-4 15,0 3-4-15,1 0-4 0,-2 2-3 16,-2 1-4-16,-1 3-3 0,-4 0-2 16,-4 3-3-16,-8 0-3 0,-5 2-8 15,-6 1-10-15,-4-2-20 0,-4 1-26 16,-2-2-14-16,-1-5-128 0,2 2-144 0,3-4-325 16</inkml:trace>
  <inkml:trace contextRef="#ctx0" brushRef="#br0" timeOffset="64.0051">18166 3644 758 0,'-4'1'196'0,"-1"-1"7"0,3 2-110 16,2-1-13-16,1 1-16 0,4-2-17 16,1 3-14-16,0-2-9 0,4 1-7 15,3 1-5-15,2-1-5 0,2 0-4 16,1 0-11-16,4-2-13 0,2 0-25 0,-2-1-31 16,1 1-31-16,-2-3-113 0,-1 5-149 15,-2 0-315-15</inkml:trace>
  <inkml:trace contextRef="#ctx0" brushRef="#br0" timeOffset="65.0051">18678 3474 626 0,'-5'-4'168'15,"0"2"10"-15,0-2-84 0,4 3-19 16,-1-2-9-16,5 0-9 0,1-2-12 16,3 1-13-16,3 0-7 0,3 0-7 0,3-1-4 15,1 1-3-15,2 2-4 0,0 0-1 16,3 1-2-16,-3 0-1 0,-1 1-1 15,0 1-1-15,1-1 0 0,-2 1 0 16,-2-1-1-16,-3 2 1 0,-2 1-1 16,-2 1 1-16,-3 0 0 0,-5 2-1 15,-3 2 1-15,-4 2 0 0,0 4 0 16,-4 0-1-16,-2 2 0 0,-3 4 0 16,-2 1-1-16,-1-2 0 0,-2 3 0 0,-3-3-1 15,0 0 0-15,1 2-1 0,2-1 1 16,2-3 1-16,1 0 0 0,6 0 0 15,1 0 1-15,1-1-1 0,4-4 1 16,3-1 0-16,1-1 0 0,4-4-1 16,0-1 1-16,5-2 0 0,2-3 1 15,1-3-1-15,1 0 1 0,3-2-1 16,2-1 1-16,2 1 0 0,-1-1-1 16,1 1 1-16,0 1-1 0,3 2 0 15,-4-2 0-15,2 3-1 0,-1-2-6 0,-1 2-8 16,-1 0-10-16,-1-1-18 0,-2 2-19 15,1 0-15-15,-4 0 60 0,-3 0-180 16,-2-1-133-16,-4 1-323 0</inkml:trace>
  <inkml:trace contextRef="#ctx0" brushRef="#br0" timeOffset="66.0051">19054 3399 580 0,'2'-12'169'0,"1"0"5"0,0 2-2 16,3 1-118-16,0 2-14 0,3 1-9 16,0 2-9-16,-2 2-11 0,4 0-14 0,0 0-19 15,0 2-20-15,3-1-22 16,-2 0-117-16,0 1-134 0,3 0-310 0</inkml:trace>
  <inkml:trace contextRef="#ctx0" brushRef="#br0" timeOffset="67.0051">19277 3165 567 0,'0'-8'161'0,"3"0"7"15,1 2-20-15,2 1-87 0,3-1-10 16,-1 0-6-16,2 0-9 0,2 2-6 16,1 1-7-16,-1 0-5 0,0 2-4 15,0 0-4-15,2 2-3 0,-2 1-3 16,-1 3-1-16,0 0-1 0,-1 1 0 15,1-1-1-15,-4 2 0 0,-2 1 0 0,-1-1-1 16,-4 1 1-16,-3 0 0 16,-3 3 0-16,-4 1 0 0,-1 1-1 0,0 0 1 15,-1 2-1-15,-1 1 0 0,-1 1 1 16,2-1-1-16,0 0 0 0,2 0 0 16,1 0 0-16,2-2 0 0,1-1 0 15,3-1 0-15,3-1 0 0,4-3-1 16,2 1 0-16,3-3-4 0,2-1-5 0,2-1-10 15,4-3-13-15,3 0-18 16,2 0-11-16,3-2-19 0,-1 0-109 0,2-2-123 16,3 0-278-16</inkml:trace>
  <inkml:trace contextRef="#ctx0" brushRef="#br0" timeOffset="68.0051">19716 3226 496 0,'-7'-18'131'0,"1"2"7"16,0 0-56-16,2 2-13 0,0-1-2 16,2 3-1-16,1 3-5 0,2 2-3 15,0-1-5-15,4 6-7 0,1 4-9 16,4 4-10-16,2 3-7 0,3 4-5 16,-2 5-5-16,2 4-2 0,1-2-4 15,0 5-1-15,1-1-3 0,-2 1-6 0,0-4-12 16,0 0-17-16,1-4-22 15,2-3-13-15,-1-4-11 0,-4-4-116 0,2-2-128 16,0-4-276-16</inkml:trace>
  <inkml:trace contextRef="#ctx0" brushRef="#br0" timeOffset="69.0051">20141 3070 634 0,'-2'3'153'0,"0"6"7"0,-3 2-93 15,-3 5-16-15,1 6-6 0,-2 2-4 16,-3 7-5-16,0 5-7 0,-4 3-4 16,-1 5-3-16,-4 4-6 0,-1 1-4 15,-3 2-4-15,1 1-3 0,-1-6-5 16,1-1-9-16,2-3-17 0,3-3-19 16,6-2-24-16,4-6-119 0,7-6-137 15,3-5-316-15</inkml:trace>
  <inkml:trace contextRef="#ctx0" brushRef="#br0" timeOffset="70.0051">20427 3128 735 0,'-22'4'180'0,"-4"1"6"0,-1 4-110 16,-1 3-22-16,0 3-11 0,1 4-8 16,2 8-9-16,3 1-8 0,5 8-5 15,4 2-3-15,3 2-4 0,4 2-2 16,2-2-3-16,4-2-2 0,4-2-4 16,2-4-6-16,4-4-8 0,1-6-14 15,6-3-13-15,1-6-14 0,3-4-16 16,1-4-117-16,0-5-129 0,1-2-298 0</inkml:trace>
  <inkml:trace contextRef="#ctx0" brushRef="#br0" timeOffset="71.0051">20363 3416 752 0,'-4'-5'193'15,"3"1"4"-15,4-1-92 0,3 0-42 0,2 0-19 16,3 1-12-16,4-1-10 0,1 0-7 16,2 3-3-16,2-2-3 0,1 1-2 15,-2 0-3-15,5 1 0 0,-3-1-2 16,-1 4 0-16,-1-2-2 0,-3 1 1 16,-3 0-2-16,-3 1 1 0,-3 2-1 15,-3 1-1-15,-7-1 0 0,0 5 1 16,-6-1-1-16,1 5 1 0,-6 0 0 15,-1 2 0-15,-2 2 1 0,0 0-1 16,0 1 1-16,2 2 0 0,-1 0 0 0,5 0 0 16,3 1-1-16,2-3 1 0,3 0 0 15,4 0 0-15,3-5-1 0,6-3 1 16,3 0-1-16,5-4 1 0,2-2-2 16,5-3-4-16,2-3-5 0,1-2-10 15,-1-2-14-15,-3-1-17 0,1 1-16 16,-3-1-21-16,-1 0-113 0,-4 1-131 15,-1 2-295-15</inkml:trace>
  <inkml:trace contextRef="#ctx0" brushRef="#br0" timeOffset="72.0051">20846 3061 607 0,'-6'-22'174'0,"4"4"5"0,1-1-8 15,2 5-109-15,4 1-13 0,3 6-8 0,1 1-8 16,1 7-6-16,1 6-5 0,2 6-5 16,1 4-4-16,2 5-4 0,-1 4-2 15,0 3-4-15,-1 0 0 0,1 3-1 16,-5 1-2-16,3 3 1 0,-3 2 0 16,-3 0 0-16,-1 3-1 0,-3 0 0 15,-7-1 0-15,1-1-1 0,-11-3-2 16,-4 1-4-16,-4-3-9 0,-3-3-10 15,-1-4-17-15,2 0-18 0,1-3-22 0,3-3-117 16,5-5-137-16,4-3-307 0</inkml:trace>
  <inkml:trace contextRef="#ctx0" brushRef="#br0" timeOffset="73.0051">21146 3387 697 0,'-3'-5'194'0,"7"0"4"16,-1 3-39-16,0-1-91 0,3 1-27 15,2 1-18-15,-1-1-10 0,0 1-7 16,1 2-10-16,2-1-12 0,-2 0-19 0,-1 2-23 15,2-1-24-15,-4 2-119 16,-1 1-142-16,-1 0-316 0</inkml:trace>
  <inkml:trace contextRef="#ctx0" brushRef="#br0" timeOffset="74.0051">21132 3539 688 0,'-5'2'211'0,"3"2"5"0,1 0 1 0,1-3-130 16,1 0-29-16,1 0-24 0,3-2-14 16,1 0-10-16,3-3-7 0,1 2-12 15,5-3-12-15,-2-1-24 0,3 0-34 16,1-1-88-16,1 3-55 0,0 6-140 16,-1-2-276-16</inkml:trace>
  <inkml:trace contextRef="#ctx0" brushRef="#br0" timeOffset="75.0051">21692 3247 452 0,'-6'-1'121'0,"0"-1"5"0,-1-2-47 16,0-1-28-16,1 1-7 0,1-2-1 16,1-4-1-16,0 1 0 0,0-4 1 0,3 0 1 15,-2 1 1-15,5 1-1 0,-2-4-4 16,2 1-4-16,3 2-5 0,2 0-5 16,2 0-4-16,1-3-4 0,1 2-4 15,1 2-3-15,2 1-3 0,0 2-2 16,2 2-1-16,0 4-2 0,0 2-1 15,0 2-1-15,-1 6 0 0,-3 0 0 16,-1 4-1-16,-4 2 1 0,-1 3-1 0,-4 1 1 16,-2 0-1-16,-4 0 1 15,-5 2-1-15,-3 2 0 0,-1 1 1 0,-3 1-1 16,-3 1 1-16,0 3-1 0,-1-1 0 16,-1 0 0-16,3 0 1 15,-3-1-1-15,2-3 0 0,-1 0 0 0,4-3 1 16,0-3-1-16,4-4 0 0,2-4 0 15,5 0 0-15,3-6 0 0,3 1 0 16,3-3 0-16,3-1 0 0,4-1 0 16,2 0 0-16,1-2-1 0,3 1-4 0,0-6-9 15,3 3-13-15,-1 2-20 0,2-1-17 16,1 0-25-16,0 2-111 0,-1 1-134 16,2 7-292-16</inkml:trace>
  <inkml:trace contextRef="#ctx0" brushRef="#br0" timeOffset="76.0051">22089 3092 384 0,'-11'-21'110'0,"2"-1"9"15,1 0-39-15,1-3-12 0,3 2-12 16,0 0-6-16,3 1-3 0,3 3-3 15,3 2-3-15,0 4-2 0,1 3-1 16,4 3-2-16,0 4 0 0,2 6-2 16,2 6-1-16,-1 5-2 0,4 7-2 15,3 2-1-15,-2 6-2 0,1 2-3 0,0 1-5 16,3 0-4-16,0-2-4 0,0 1-2 16,-1-2-3-16,0-2-1 0,1 0-2 15,-2-1-1-15,-4-2 0 0,-1-2-1 16,-2-3 0-16,0-2-3 0,-3-2-2 15,-1-3-6-15,-2-2-8 0,-2-3-11 16,-1-2-11-16,-3 1-14 0,-2-3-6 16,-3-1-8-16,-1-1-11 0,-1-2-59 0,-3-1-33 15,1-3-94-15,0-4-197 16</inkml:trace>
  <inkml:trace contextRef="#ctx0" brushRef="#br0" timeOffset="77.0051">22610 2831 668 0,'-4'-4'162'15,"-5"7"4"-15,-4 4-107 0,-2 8-14 0,-3 5-3 16,-4 6-7-16,-1 7-8 0,-3 5-7 16,-2 3-3-16,-2 0-2 0,-3 2-3 15,0 0-3-15,2 1-3 0,0 0-1 16,1-2-2-16,6 1-3 0,3 0-7 15,7-5-8-15,5-3-13 0,4-5-15 16,3-6-7-16,6-3-20 0,3-9-113 16,3-6-122-16,5-6-284 0</inkml:trace>
  <inkml:trace contextRef="#ctx0" brushRef="#br0" timeOffset="78.0051">22779 2955 598 0,'-22'3'140'0,"-2"5"6"0,-1 1-85 0,3 6-22 16,-2 5-2-16,3 3 2 0,2 1-2 16,2 2-3-16,2 2-6 0,4 2-4 15,5 0-6-15,3 2-7 0,5-2-3 16,4-1-3-16,4 0-3 0,3-4-3 15,3-3-6-15,1-2-10 0,4-8-13 16,1-2-8-16,-2-6-10 0,2-2-19 16,-2-5-106-16,0-4-116 0,-2-3-267 15</inkml:trace>
  <inkml:trace contextRef="#ctx0" brushRef="#br0" timeOffset="79.0051">22824 3111 662 0,'-1'-3'141'0,"2"-2"4"0,0 2-119 16,3 1-11-16,1 1 0 0,1 1 2 15,1 0 1-15,3 1-2 0,0 1-2 16,3-2-1-16,0 3-1 0,1-2-2 16,1 1-2-16,0 1-2 0,-1-1-2 0,-1 1 0 15,-4 0-1-15,0 2-1 0,-4 0 1 16,-6 1-1-16,-4 2 0 0,-5-1 1 15,-2 5 2-15,-3 1 2 0,-3 1 4 16,-3 1 4-16,0 2 2 0,1 3 3 16,2 1 3-16,1-2 0 0,2 1-2 15,5-2-2-15,4 0-3 0,5 0-3 0,5-4-2 16,2 0-3-16,4-2-3 0,4-2-1 16,3-4-1-16,2-1-3 0,2-6-5 15,1-3-11-15,2-5-13 0,2-2-22 16,2-1-10-16,-2-3-22 0,-3-5-111 15,-1-1-127-15,-1-1-280 0</inkml:trace>
  <inkml:trace contextRef="#ctx0" brushRef="#br0" timeOffset="80.0051">23107 2803 667 0,'9'5'138'0,"2"1"3"16,4 5-119-16,0 7-7 0,2 7 8 15,-1 0 6-15,0 7 6 0,-2 4 5 16,-1 2 3-16,-2 1 1 0,-4-1-4 16,0 1-7-16,-5 0-6 0,-4 0-6 15,-3 1-7-15,-4 0-6 0,-3-1-4 0,-3 3-9 16,-3-2-14 0,-4-1-23-16,-2-4-14 0,0-1 56 0,-3-5-192 0,3-3-148 15,-1-5-349-15</inkml:trace>
  <inkml:trace contextRef="#ctx0" brushRef="#br0" timeOffset="81.0051">23387 3255 705 0,'-2'-3'165'16,"-2"1"7"-16,2-1-116 0,2 2-12 15,1 0-4-15,0 0-8 0,2-2-6 16,2 2-8-16,0 0-7 0,2-2-5 16,2 1-9-16,2-1-14 0,1 0-23 15,2 0-11-15,0 1-132 0,1-3-140 16,-3 0-334-16</inkml:trace>
  <inkml:trace contextRef="#ctx0" brushRef="#br0" timeOffset="82.0051">23613 2855 480 0,'-4'-3'120'0,"0"-2"7"0,0 0-72 16,1-1-8-16,-1 0 2 0,3-2-1 15,0 1-2-15,2-2-4 0,2 1-4 0,4 0-3 16,3-1-2-16,0-1-5 0,2 0-4 15,1 3-5-15,2 1-3 0,2 1-4 16,-1 2-2-16,1 3-2 0,2 3-2 16,-2 4-2-16,0 0-1 0,-1 2 0 15,-4 1-1-15,-3-1 0 0,-6 4 0 16,-3-1 0-16,-5 0 1 0,-6 0 0 16,-3 4 1-16,-2 3 1 0,-3-1-1 0,0 3 1 15,0-1-1-15,2-2 0 16,1-1-1-16,4-2 0 0,2-1 0 0,4-2-1 15,3-3-1-15,4 2 0 16,2-1 0-16,5 0 0 0,0-1-1 0,2-2 0 16,5 1 0-16,1 0 1 0,-1-3-1 15,2 0 0-15,0-3 0 0,0 0 0 16,0 2 1-16,-1-1-1 0,-4-2 0 16,-2 3 0-16,-3 0 0 0,-5 3 0 15,-4 1 0-15,-6-1 0 0,-2 2 0 0,-2 0 0 16,-2 2 0-16,-2 1-2 15,0 0-2-15,2 0-4 0,0 1-6 0,2-1-10 16,2 1-12-16,3 0-11 0,2-1-8 16,3-1-15-16,2 2 48 0,1 0-152 15,1-1-110-15,2 0-285 0</inkml:trace>
  <inkml:trace contextRef="#ctx0" brushRef="#br0" timeOffset="83.0051">23615 3497 548 0,'-2'-2'140'0,"2"-2"8"15,4 0-40-15,0-2-66 0,5 0-8 0,1-1 0 16,1-1-2-16,1 1-5 0,3 0-6 15,1-1-5-15,1 1-2 0,0 1-4 16,3 1-4-16,0 0-2 0,0 1-7 16,-2 2-8-16,0 2-14 0,-3 1-8 15,0 2-10-15,-3 0-17 0,-3 3-109 16,-3 1-116-16,-1 0-269 0</inkml:trace>
  <inkml:trace contextRef="#ctx0" brushRef="#br0" timeOffset="84.0051">23512 3860 621 0,'-14'-3'144'16,"3"-2"4"-16,2-1-104 0,5-2-12 15,4-3-2-15,4-4-3 0,3 0-4 16,6-1-4-16,3 2-1 0,3-1-1 16,2 1-1-16,1 1-2 0,3 2-1 15,-2 1-2-15,0 3-1 0,-3-2 0 16,-1 4 0-16,-2 2-1 0,-1 3 2 16,-3 3 1-16,-2 5 0 0,-4-1 0 15,-1 5 0-15,-2-1-2 0,-4 6 0 0,-4 1-3 16,-1-1-2-16,-3 1-2 15,-5 2-1-15,-1 2 0 0,-2 0-2 16,-4-1 1-16,-1-1 0 0,-1 4-1 0,-1-3 1 16,0-1 2-16,3-2 2 0,2-3 1 15,3 0 2-15,5-3 1 0,4-1 0 16,5-2 0-16,3-2-1 0,3 1-2 16,5-3-2-16,2 1-1 0,4-3-1 15,4 1-1-15,4 0-1 0,3-2-5 16,3-2-10-16,3-1-16 0,1 0-26 0,2 3-29 15,-2-1-112-15,3 3-143 0,-3 1-315 16</inkml:trace>
  <inkml:trace contextRef="#ctx0" brushRef="#br0" timeOffset="85.0051">24108 3143 548 0,'-6'1'131'0,"2"-1"6"16,-1-1-84-16,4 2-11 0,-2-1-5 15,2 0 0-15,1 0-1 0,3 0-2 16,-1 0-1-16,2-1-1 0,1 0-2 16,-1 0-3-16,4 1-5 0,-1 0-4 15,1 0-4-15,0 1-4 0,1 0-4 0,0 0-1 16,1 1-2-16,0-2 0 0,1 1 0 16,-1-1-1-16,1 2 0 0,-1-2-1 15,-2 2 0-15,2 0 0 0,-3-1 0 16,1 2-1-16,-3-2 0 0,0 0 1 15,-3 2-1-15,0-1 1 0,-2 3-1 16,-1 1 0-16,-1 0 1 0,-1 4 0 16,0-2-1-16,-2 4 1 0,-3-4 0 0,2 1-1 15,-1-2 1-15,-2 3-1 0,1 0 1 16,-1 1-1-16,1 0 0 0,-3 1 0 16,1 1 1-16,-1 1-1 0,1-1 0 15,-1 2 0-15,0-1 0 0,1-1 0 16,2 2 0-16,-2-2 1 0,2 1-1 15,4-2 1-15,0-2-1 0,1-2 1 16,2 0-1-16,2-2 1 0,2-3-1 16,1 2 1-16,0-5 0 0,3 2-1 15,-1-2 1-15,2-3 0 0,1-1 0 16,1 1 0-16,-1-3 0 0,1 1 0 16,1-1-1-16,-1-1 1 0,1 0-1 0,-1 1 1 15,1 1-1-15,0 3 0 0,-2-1 1 16,-1 0-1-16,-2 3-1 0,0 0 0 15,-2 0-5-15,0 1-7 0,-2-1-11 16,-1 1-15-16,1 0-13 0,-1 2-19 16,-1-2-112-16,-1-2-125 0,3-5-286 0</inkml:trace>
  <inkml:trace contextRef="#ctx0" brushRef="#br0" timeOffset="86.0051">24274 2943 560 0,'-7'-2'139'0,"-2"-2"6"16,1 2-70-16,0-2-25 0,4 3-9 0,1-3-2 15,1 1-3-15,2-1-4 0,1 0-3 16,1 2-4-16,3-1-4 0,1 2-4 15,2 0-4-15,0 1-3 0,3 2-4 16,2 0-2-16,1 1-3 0,0 0-5 16,-1 0-9-16,1 1-10 0,-2 1-12 15,0 0-11-15,-1 0-17 0,-1 0-114 16,-1-3-122-16,0-2-283 0</inkml:trace>
  <inkml:trace contextRef="#ctx0" brushRef="#br0" timeOffset="87.0051">24584 2672 595 0,'-3'-4'143'0,"0"4"3"0,1 2-56 16,0 4-62-16,1 7-12 0,0 3-4 0,-1 4-3 15,-2 5-1-15,0 4-3 0,3 3-2 16,1 0-9-16,0 2-10 0,2 2-21 16,2-4-114-16,-1-2-122 0,-5 1-298 15</inkml:trace>
  <inkml:trace contextRef="#ctx0" brushRef="#br0" timeOffset="88.0051">24679 3089 471 0,'-3'-16'120'0,"2"-1"7"0,-2 1-67 0,2 3-10 16,1 1-4-16,0 1-3 0,0 2-4 16,3 3-5-16,-2 2-3 0,3 3-1 15,0 5 0-15,1 0 0 0,1 5-3 16,1 3-2-16,0 4-1 0,0 3-2 16,1 1-2-16,-2 0-2 0,1 2-3 15,-1 1-2-15,2-1-2 0,-1 2-2 0,-1-4-2 16,1 4-2-16,1-1-2 15,-2-1-1-15,1-1-1 0,-1-1 0 0,0-1-1 16,1-2-1-16,-1-3-3 0,0-1-6 16,-1-2-10-16,0 0-11 0,-2-3-13 15,0-2-10-15,-1-1-13 0,-1-2-11 16,-1-1-99-16,-1-4-110 0,-1-4-253 16</inkml:trace>
  <inkml:trace contextRef="#ctx0" brushRef="#br0" timeOffset="89.0051">24924 3040 592 0,'-5'0'140'16,"-3"1"5"-16,1 4-89 0,-3 3-14 16,-1 5-5-16,-4 3-4 0,-2 1-1 15,-1 4-3-15,-3 2-3 0,0 3-3 0,0 3-4 16,1 2-4-16,1 0-4 0,0 2-4 15,1 1-2-15,1-3-3 0,1 1-6 16,3-4-10-16,1-5-10 0,4-2-13 16,5-4-16-16,3-5-72 0,3-6-48 15,8-7-108-15,5-9-221 0</inkml:trace>
  <inkml:trace contextRef="#ctx0" brushRef="#br0" timeOffset="90.0051">25156 3027 581 0,'-8'-3'128'0,"-3"2"4"15,1 0-99-15,0 2-10 0,-1 2-1 16,-1 0 3-16,1 5 0 0,0 1 0 15,0 2 0-15,0 5-1 0,0 0 0 16,1 3-1-16,1 0-4 0,-1 3-2 16,2 0-4-16,1 0-3 0,-1 2-3 15,3-1-2-15,0 0-2 0,3-1-3 16,1-2-3-16,2-2-5 0,1-1-9 0,2-4-9 16,2-2-11-16,2-3-15 0,1-2-64 15,0-1-47-15,2-5-101 16,0-5-213-16</inkml:trace>
  <inkml:trace contextRef="#ctx0" brushRef="#br0" timeOffset="91.0051">25079 3214 525 0,'3'-3'124'15,"0"-1"3"-15,2-1-67 16,2 0-34-16,1 1-7 0,0 2-1 0,0-1-2 16,3 3-5-16,-4 0-2 0,3 2-2 15,-2-1-2-15,2 1-1 0,-2 0-2 16,-1-1-1-16,-1 1 0 0,-1-1 0 16,-1 1-1-16,-3-2 0 0,1 1 0 15,0 0 1-15,-2 2 0 0,-2-2 0 0,0 1 1 16,-3 2 2-16,0 0 4 0,-3 2 2 15,0 0 4-15,-3 1 2 16,0 2 2-16,1 1 2 0,1 2 0 16,-1 0-2-16,0 2-1 0,1-2-1 15,1 1-3-15,2 2 1 0,0-4-3 0,2 0-1 16,1 0-2-16,2 0-1 0,0-2-1 16,2 0-2-16,2 0 0 0,-1 0-2 15,1-2 0-15,-1 0 0 0,2-2-1 0,1 1 0 16,-2-2-1-16,1-2 0 0,-2 1 0 15,3-3-1-15,-2-1-1 16,2-1-3-16,-1 1-3 0,4-1-6 0,-1-3-9 16,-2-2-10-16,4 2-6 0,0-1-14 15,1-1-5-15,0 0-107 0,0-2-108 16,2-2-259-16</inkml:trace>
  <inkml:trace contextRef="#ctx0" brushRef="#br0" timeOffset="92.0051">25353 2844 639 0,'4'6'139'0,"-3"3"6"15,2 7-110-15,0 6-9 0,4 6 4 0,-1 4 6 16,-1 3 3-16,-2 5 0 0,0-1-3 16,-2 1 0-16,-2 4-6 0,-4 0-7 15,-2 4-6-15,-5 2-5 0,-3 2-5 16,-4 4-2-16,-4 1-7 0,-3-5-9 16,-1 1-20-16,-3-3-20 0,-2-1-105 15,-4-3-30-15,-2-9-121 0,8-3-242 0</inkml:trace>
  <inkml:trace contextRef="#ctx0" brushRef="#br0" timeOffset="93.0051">916 6779 589 0,'-12'0'155'0,"0"0"12"16,-1 1-71-16,1 0-17 0,1 0-7 15,0 1-5-15,1-1-7 0,3 0-9 16,2 0-12-16,0 2-10 0,6-2-9 0,3 0-7 15,2 0-4-15,4-1-5 0,0 2-1 16,5-4-2-16,4 0 1 0,0 0-2 16,-1-2-1-16,3-2-6 0,0-2-7 15,-1 1-11-15,0 1-13 0,-3 0-17 16,-3 1-15-16,-2 0-13 0,-2 5-6 16,-4 1-105-16,-6 2-115 0,-3 3-261 15</inkml:trace>
  <inkml:trace contextRef="#ctx0" brushRef="#br0" timeOffset="94.0051">925 6924 612 0,'-12'19'162'16,"1"-2"10"-16,1-2-77 0,1-1-27 15,4-3-16-15,4-3-11 0,3 0-10 16,3-5-11-16,4-3-9 0,1-5-7 16,3-1-4-16,-1-4-8 0,4-1-14 15,0-7-13-15,4 2-15 0,0-4-18 16,-2 2-113-16,3-2-128 0,0 0-285 15</inkml:trace>
  <inkml:trace contextRef="#ctx0" brushRef="#br0" timeOffset="95.0051">1173 6536 646 0,'3'-3'148'0,"1"-1"5"15,2 5-102-15,2 2-15 0,3 3-3 16,3 2-3-16,3 6-1 0,-1 3 1 15,2 0-2-15,-1 3-1 0,3 4-3 16,-2 1-2-16,-2 2-3 0,-5 1-4 0,0 4-4 16,-3 2-3-16,-6 1-4 0,-6 1-6 15,-5 2-14-15,-6 2-22 0,-7 1-19 16,-6 0-26-16,-8 2-106 16,-4 0-132-16,-4-1-286 0</inkml:trace>
  <inkml:trace contextRef="#ctx0" brushRef="#br0" timeOffset="96.0051">2024 6838 142 0,'-2'4'0'0,"2"-2"-20"16,0 1-101-16</inkml:trace>
  <inkml:trace contextRef="#ctx0" brushRef="#br0" timeOffset="97.0051">1970 6808 568 0,'-6'-18'145'0,"2"-3"12"0,0 0-72 0,-1 2-13 16,4 3-4-16,0 1-4 0,1 5-5 15,4 5-9-15,-2 2-8 0,3 6-11 16,0 5-7-16,2 3-7 0,2 3-3 0,-1 5-2 16,5-1-4-16,1 5-1 0,2-1-2 15,4 0-3-15,2-1-2 0,-1 1-8 16,3-1-12-16,1-1-16 0,-2-4-23 16,1 0-15-16,2-2 15 0,-3-3-144 15,2-7-132-15,-1-7-300 0</inkml:trace>
  <inkml:trace contextRef="#ctx0" brushRef="#br0" timeOffset="98.0051">2451 6639 654 0,'-2'1'167'0,"-3"3"6"0,-1 7-78 16,-2 5-37-16,0 5-10 0,5 12-8 15,-7-1-8-15,1 7-5 0,-4 5-6 16,0 3-4-16,-2 0-4 0,-3 4-5 15,-2-5-3-15,-2 4-4 0,0-4-11 16,0-2-17-16,2-3-24 0,3-1-14 16,3-7-118-16,5-5-12 0,4-9-116 0,4-5-205 15</inkml:trace>
  <inkml:trace contextRef="#ctx0" brushRef="#br0" timeOffset="99.0051">2713 6705 761 0,'-1'-2'184'0,"-3"3"4"0,1 4-115 0,-1 3-19 15,2 5-10-15,-1 6-10 0,1 2-9 16,-2 4-5-16,1 0-4 0,0 6-4 15,2 1-1-15,1-2-3 0,0-3-1 16,2 3-2-16,0-2 0 0,3-2-2 0,2-4-1 16,1-4-1-16,1-3 0 15,3-3-1-15,3-3-1 0,2-4-5 0,2-4-5 16,1-2-9-16,1-4-10 0,1-3-17 16,-4-3-17-16,-1-1-10 15,-2-4-14-15,-5-2-109 0,-3-1-121 0,-3-4-279 16</inkml:trace>
  <inkml:trace contextRef="#ctx0" brushRef="#br0" timeOffset="100.0051">2669 6719 762 0,'-7'-4'192'0,"2"2"2"16,2-2-107-16,6 0-31 0,4-2-18 15,4 4-17-15,6-2-13 0,4-1-6 16,6-1-6-16,5 0-11 0,1 0-16 15,3 2-20-15,-1 2-16 0,-3-2-128 16,-5 1-141-16,0 6-324 0</inkml:trace>
  <inkml:trace contextRef="#ctx0" brushRef="#br0" timeOffset="101.0051">3138 6836 738 0,'-3'0'185'0,"0"4"6"15,1 1-100-15,-2 1-27 0,5 5-11 16,0 6-13-16,2 2-8 16,2 1-6-16,2 2-5 0,1 2-5 15,3-7-3-15,1-1-4 0,2-4-2 0,4-5-1 16,1-4-2-16,2-7-1 0,5-6-1 15,-4-4-1-15,1-5 1 0,0-4-1 16,-1 0 0-16,-4-1 0 0,-3 2-1 0,-2 2 1 16,-2 5-1-16,-5 3-1 0,0 5-1 15,-2 4-4-15,-2 4-4 0,-1 4-5 16,-1 4-8-16,-1 2-9 0,1 2-14 16,0 2-15-16,0 1-12 0,3 0-12 15,-1-2-67-15,4 0-41 0,0-2-105 16,4-5-212-16</inkml:trace>
  <inkml:trace contextRef="#ctx0" brushRef="#br0" timeOffset="102.0051">3563 6557 684 0,'-12'-2'163'0,"0"-1"6"0,3 2-112 16,6 7-9-16,0-2-4 0,2-2-6 0,-2-4-6 15,5 4-2-15,0-1-1 0,1 2-2 16,-1-2 0-16,2-1-1 0,-2-1-1 16,4 3-3-16,2-1-3 0,0 1-2 15,0-5-3-15,0 1-3 0,3-1-2 16,1 2-2-16,4 1-2 0,-1 0-3 15,1 0 0-15,1 3-1 0,0-1 0 16,2 3 0-16,-1 2-1 0,-2 2 0 0,-3 1 1 16,3 2 0-16,-2 1-1 15,-4 7 0-15,-2 1 1 0,-5 2 0 16,-2 0-1-16,-2 4 0 0,-4 3 0 0,-3-3 0 16,3 1 0-16,-4-1-1 0,3 1 1 15,-3 0 0-15,0-1 0 0,2-1 0 16,-2 0 0-16,1-1 0 0,1-1 0 15,-2-5 0-15,0-1 0 0,2-2-1 16,0-1-4-16,1-4-4 0,-2-2-7 16,2-3-10-16,1-4-15 0,-1 1-27 15,1-3-20-15,-2-3-123 0,1 3-146 0,-2 2-333 16</inkml:trace>
  <inkml:trace contextRef="#ctx0" brushRef="#br0" timeOffset="103.0051">4357 6815 578 0,'-13'13'151'0,"-3"-2"13"15,2-1-70-15,1-3-14 0,-1-2-1 16,3 0 0-16,0-3-4 0,5-2-7 15,2 0-10-15,-1 0-10 0,4 0-8 16,4 0-9-16,2 0-7 0,0 1-4 16,1-1-4-16,5 0-1 0,1 0-4 15,4 0-1-15,1-2-4 0,-1 1-1 0,4-1-3 16,0-1-5-16,-1-1-13 0,2-1-15 16,-2 0-19-16,-2-1-28 15,0 1-30-15,-2 2-129 0,2 0-156 0,-1 2-344 16</inkml:trace>
  <inkml:trace contextRef="#ctx0" brushRef="#br0" timeOffset="104.0051">4908 6611 465 0,'-7'-6'126'0,"1"1"6"0,-3-1-35 0,2 1-49 16,-2-1-4-16,2 1-3 16,1-3-4-16,1 4 0 0,1-4-2 15,2 1 1-15,1 2-1 0,1 0-2 16,2-1-2-16,2 1-4 0,1 1-2 0,2 3-3 15,2-3-4-15,2 2-3 16,0 0-2-16,4-2-2 0,1 4-2 0,2 2-2 16,-3-5-2-16,5 3-2 0,0 1 0 15,-1 1-1-15,0 3-1 0,-1-1 0 0,-1-3 0 16,-2 5-1-16,-5 2 1 0,-2-5 0 16,-4 1 1-16,-4-3-1 15,-4 4 2-15,-2 2 0 0,-5-3-1 0,-2 2 1 16,-3 2-1-16,0-1 0 0,4 5 0 15,-1-4-2-15,3-2 1 0,4 0-1 16,5 0-1-16,1-1 1 0,1-1 0 16,3-2-1-16,2 2 1 0,2-1-1 15,3 1 0-15,1 0-1 0,1 2 0 16,2-1-1-16,1 2 0 0,0-2 0 16,0 0 1-16,-2 0-1 0,0-3 2 0,-1 1 0 15,-3-2 0-15,0 1 1 16,-4 3 0-16,-5 3 0 0,1-1 1 0,-6 4 0 15,-5 0-1-15,1 2 1 0,-5 3 0 16,-1-2-1-16,-2 2 1 0,-4-3-1 16,3 1 1-16,0 0-2 0,1-5-6 15,4-2-10-15,0 1-12 0,3-5-19 16,5 2-10-16,-1-2-18 0,3-2-118 16,1 1-128-16,-2 0-289 0</inkml:trace>
  <inkml:trace contextRef="#ctx0" brushRef="#br0" timeOffset="105.0051">4900 6998 654 0,'-4'2'181'15,"-1"1"6"-15,1-4-61 0,-2-5-56 0,9 7-12 16,3-2-12-16,2-3-16 0,6 4-6 15,1-6-4-15,1 3-2 0,12 6-4 16,-4-9-2-16,3 2-2 0,5 1-2 16,1-3-3-16,1 3-1 0,4 0-4 15,-2 1-7-15,-2-1-7 0,-3 0-12 16,-3 3-18-16,-5 3-22 0,-2 1-14 0,-6 1-82 16,-3 0-40-16,-6 3-117 15,-1 2-227-15</inkml:trace>
  <inkml:trace contextRef="#ctx0" brushRef="#br0" timeOffset="106.0051">4977 7239 724 0,'-7'-6'179'0,"-1"-1"6"0,2-3-111 15,4-1-14-15,3 0-10 0,2-3-9 16,5 1-10-16,0 2-6 0,1 0-4 16,3 0-3-16,3 2-4 0,1 1-3 15,3 2-2-15,0 2-3 0,0 3-2 16,3 1-1-16,2 1-1 0,-6 5 0 0,0-1-1 16,-4 4 0-16,1 0 0 0,-6 2 0 15,-2 2 0-15,-6 0 0 0,-2 2 1 16,-3 2-1-16,-5 0 0 0,-4 4 0 15,-3 1-1-15,-4 1-1 0,-3 2 0 16,-3 1-1-16,-1-2 0 0,3 1-1 16,-2-2 1-16,4-1 1 0,1-5 0 15,7-2 1-15,1-4 0 0,5-4-1 16,3-3 1-16,5-2-1 0,1-5 0 0,6 0 1 16,2-1-1-16,1 2 1 15,5-2 0-15,0 1 0 0,4 1 0 16,2 5 0-16,2-2 1 0,4 3-1 15,0-2-2-15,0 2-7 0,1 4-9 0,0-4-11 16,-2-1-22-16,-2 1-21 0,0 1 78 16,-4 0-211-16,0 0-148 0,0 1-367 15</inkml:trace>
  <inkml:trace contextRef="#ctx0" brushRef="#br0" timeOffset="107.0051">5728 6749 591 0,'0'-14'171'0,"-1"1"12"16,-2 4-52-16,3 1-48 0,3 5-11 15,0 5-6-15,1 2-13 0,3 5-15 16,2 1-12-16,2 3-7 0,0 2-5 16,2 4-5-16,2-2-5 0,0 0-5 15,-1-2-9-15,4 0-14 0,0-2-18 16,-2-3-25-16,-1-4-16 0,0-2-126 0,1-4-143 16,-1-4-319-16</inkml:trace>
  <inkml:trace contextRef="#ctx0" brushRef="#br0" timeOffset="108.0051">6066 6643 639 0,'-5'1'167'0,"-5"3"8"15,2 7-77-15,-1 3-28 0,0 7-9 16,1 6-6-16,-2 3-9 0,1 3-9 16,5 12-6-16,-7-3-6 0,1 0-7 0,-3-1-5 15,1 1-5-15,1-2-4 0,-1-2-8 16,1-5-15-16,1-5-18 0,2-3-27 15,3-2-21-15,3-6-123 0,5-7-145 16,5-4-323-16</inkml:trace>
  <inkml:trace contextRef="#ctx0" brushRef="#br0" timeOffset="109.0051">6401 6623 757 0,'-2'-2'187'15,"-4"0"4"-15,1 4-108 0,-1 0-25 16,2 4-11-16,-1 5-13 0,-1 5-9 16,-2 4-5-16,3 4-4 0,-1 5-3 0,1 1-3 15,-1 1-2-15,3 2-1 16,-1-4-1-16,6-2-2 0,-1-1 0 0,5 0 0 15,3-3-2-15,-2-4 0 0,5-4-1 16,2-3 0-16,0-2 0 0,0-5-2 16,2-5-2-16,0-2-6 0,1-1-7 15,-3-4-11-15,1-5-16 0,-1 1-19 16,-3-5-16-16,0-3 141 0,-5 0-266 16,-4-2-150-16,2 4-395 0</inkml:trace>
  <inkml:trace contextRef="#ctx0" brushRef="#br0" timeOffset="110.0051">6370 6582 788 0,'-14'-2'196'16,"7"2"1"-16,1-2-95 0,8 2-52 16,4-3-22-16,8 5-14 0,2-2-14 15,1-5-11-15,4 3-11 0,3 0-15 16,-2 0-18-16,3-2-15 0,-1-1-127 0,-1 0-137 15,4 9-314-15</inkml:trace>
  <inkml:trace contextRef="#ctx0" brushRef="#br0" timeOffset="111.0051">6732 6736 739 0,'-3'-11'186'0,"-1"6"6"0,0 0-105 0,3 3-25 15,1 2-10-15,0 3-11 0,2 5-11 16,1 1-8-16,1 4-5 0,-1 3-4 16,2 2-1-16,0-1-5 0,2 1-1 0,2-2-3 15,-1 2 0-15,5-4-1 16,4 0-1-16,-1-6 0 0,2-2-1 0,2-3 1 15,1-3-1-15,-1-5 1 0,-1-4-1 16,-1-5 1-16,1-3 0 0,-1-4-1 16,0 0 1-16,-2-4-1 0,-1 1 0 15,-2 1 0-15,-3 4 1 0,-1 6-2 16,-4 4 1-16,-2 6-2 0,0 6-3 16,-3 6-5-16,0 3-6 0,0 4-7 15,-3 5-9-15,2 1-12 0,1 1-12 16,4-1-12-16,2 0-7 0,2 0 29 15,1-3-142-15,5-7-123 0,0-2-293 16</inkml:trace>
  <inkml:trace contextRef="#ctx0" brushRef="#br0" timeOffset="112.0051">7408 6779 816 0,'-2'-4'207'0,"1"2"3"16,2-1-110-16,-1 1-34 0,2-1-20 16,0 1-20-16,2-1-13 0,3 2-5 15,0-1-2-15,4-2-5 0,1 2-8 16,2-3-12-16,3 0-15 0,-1-3-24 16,0 1-23-16,1 1-134 0,-4-1-152 15,3 3-350-15</inkml:trace>
  <inkml:trace contextRef="#ctx0" brushRef="#br0" timeOffset="113.0051">7782 6638 761 0,'-3'4'190'0,"0"-1"5"0,-2 2-107 0,1 2-27 15,2 4-14-15,-2 3-17 0,2 2-12 0,-1 2-6 16,2 1-5-16,1 3-10 0,0 1-16 15,1-2-23-15,0-3-23 0,3-2 17 16,1-1-155-16,0-3-145 0,1-5-332 16</inkml:trace>
  <inkml:trace contextRef="#ctx0" brushRef="#br0" timeOffset="114.0051">7873 6457 754 0,'-10'-7'186'0,"4"5"2"0,2 0-103 15,6 0-38-15,5 1-10 0,2 1-12 16,2 0-10-16,4 0-6 0,1 0-2 0,2 0-1 15,1-1 1-15,0 1 0 0,0 0 1 16,-3 0 2-16,-2 4-1 0,-1 0 1 16,-4 5 0-16,-1 1-3 0,-5 1-1 15,-3 2-1-15,2 3-2 0,-2 1 0 16,-3 2-2-16,2 0 0 0,-1 3 0 16,0 0 0-1,4 2-1-15,0-1 1 0,0 3 0 0,5-1 0 0,1 4-1 16,3-2 1-16,1 0 0 0,2 1 0 0,2-1-1 15,-3-3 1-15,1-1-1 0,-4-4 0 16,-3-1 1-16,-3 1 0 0,-7-7 0 16,-5-4 0-16,-7 1 0 0,-4-2 0 15,-3 1-3-15,-5-5-6 0,-2-1-14 16,0 2-15-16,-3 0-24 0,2 2-16 16,-3-3-132-16,2 0-147 0,0 6-332 15</inkml:trace>
  <inkml:trace contextRef="#ctx0" brushRef="#br0" timeOffset="115.0051">8670 6776 549 0,'-12'1'169'0,"4"1"11"0,1 0-11 15,2-1-88-15,1-1-11 0,4 3-7 0,2-2-13 16,1 2-12-16,4 0-9 0,1 0-6 16,4-2-3-16,3 0-5 0,1-1-3 15,2-1-3-15,2-3-3 0,2 1-5 16,-1-2-8-16,3 1-14 0,1-1-18 16,2 4-28-16,0-2 115 0,-2 2-261 15,1 1-167-15,1 3-424 16</inkml:trace>
  <inkml:trace contextRef="#ctx0" brushRef="#br0" timeOffset="116.0051">9423 6662 234 0,'2'0'96'0,"-6"-5"9"0,1 1-4 0,-5-5-7 16,5-1-8-16,1 3-13 0,0-1-12 15,0 0-2-15,1 1 0 0,2 2-2 16,5 3-4-16,-3 0-2 0,1 2-3 16,0 1-3-16,3 3-8 0,1 3-6 15,1 3-8-15,1 4-4 0,1-3-3 16,0 4-6-16,2 1-3 0,-2 2-6 15,1-4-10-15,-1 1-10 0,0-2-12 0,2 1-19 16,-2-4-12-16,1-2-20 16,0-3-112-16,-1-1-123 0,1-4-284 15</inkml:trace>
  <inkml:trace contextRef="#ctx0" brushRef="#br0" timeOffset="117.0051">9783 6507 652 0,'-3'3'160'0,"-1"5"6"16,-1 4-94-16,0 6-19 0,-1 6-8 0,-1 1-4 16,-4 7-7-16,0 4-5 0,-1 4-4 15,-3 1-6-15,-2 2-4 0,2 1-3 16,2 0-4-16,1-4-7 0,3 1-14 16,-1-7-25-16,4 0-18 0,0-6-136 15,1-6-147-15,5 0-354 0</inkml:trace>
  <inkml:trace contextRef="#ctx0" brushRef="#br0" timeOffset="118.0051">10079 6547 637 0,'0'-13'167'0,"0"2"12"0,0 3-88 15,-2 5-18-15,1 1-9 0,1 1-8 16,0 10-12-16,-1-1-12 0,-1 7-9 0,0 0-8 16,0 3-3-16,1 3-3 0,-2 1-1 15,3 0-3-15,0 1-1 0,0-1-1 16,0 0-2-16,1 1 0 0,3-1 0 15,2 1-1-15,2-4 1 0,1-3-1 16,6-1 1-16,1-4-1 0,2-1 1 16,4-5-2-16,-1-4-2 0,1-1-8 0,-2-2-10 15,-2-3-16-15,-2-5-22 0,-1 0-12 16,-5-5-19-16,-3 1-110 0,-3-4-127 16,-3 1-280-16</inkml:trace>
  <inkml:trace contextRef="#ctx0" brushRef="#br0" timeOffset="119.0051">10059 6486 781 0,'-2'0'182'0,"0"-1"1"0,5 0-123 16,2-2-20-16,5 2-16 0,4-2-15 16,7 3-9-16,4 0-8 0,5-2-15 15,3-2-16-15,2 2-14 0,3-2 42 16,-3 3-172-16,-2-3-136 0,-1 7-323 15</inkml:trace>
  <inkml:trace contextRef="#ctx0" brushRef="#br0" timeOffset="120.0051">10500 6588 726 0,'-1'-2'179'0,"-3"0"4"16,3 0-117-16,-2-1-12 0,3 3-8 16,0 4-11-16,3 1-10 0,-1 2-6 15,1 3-2-15,0 2-1 0,2 4-1 16,0 0-3-16,-1 1-2 0,1 1-2 0,0 1-2 16,2-2 0-16,-1-1-2 0,3-4 0 15,1-1-1-15,-2-5 0 0,1-3-1 16,1-6 2-16,2-4-1 0,1-4 1 15,1-4 1-15,2-1 0 0,2-5 0 16,2 1 0-16,-1-2-1 0,1 2-1 16,-4 3 0-16,-2 3-1 0,-1 2 0 0,-5 6-2 15,-2 0 1-15,-3 6-1 16,-2 2 0-16,-1 4-2 16,0 3-5-16,-4 4-7 0,3 2-11 0,0 2-11 0,1 3-16 15,1 0-16-15,3 0-11 0,1-1 152 16,1-1-272-16,2-3-141 0,2-1-395 15</inkml:trace>
  <inkml:trace contextRef="#ctx0" brushRef="#br0" timeOffset="121.0051">11056 6632 786 0,'-1'-3'196'0,"0"0"3"0,-1-1-113 15,2 3-28-15,3-2-15 0,-1 2-20 16,2 0-13-16,1 0-5 0,0-1-9 16,0 2-13-16,2-1-21 0,0 1-22 15,4-1 87-15,-2 0-229 0,2 1-158 16,3 2-391-16</inkml:trace>
  <inkml:trace contextRef="#ctx0" brushRef="#br0" timeOffset="122.0051">11365 6584 755 0,'-3'-11'186'0,"2"-1"5"0,2-3-113 0,4 2-19 16,0-3-7-16,3 0-13 0,-1 1-11 15,3 3-5-15,2 1-5 0,3 3-3 16,-4 1-4-16,1 3-3 0,0 3-3 16,-1 1-1-16,1 3-2 0,-1 1-1 0,-1 1-1 15,1 3 1-15,2 3-1 16,-4-3 1-16,0 3-1 0,-2 0 0 0,-2 2 0 16,-2 0 0-16,-3-2 0 0,-4-1 0 15,-1 2-1-15,-1 0 0 0,-3-1 0 16,0 2 0-16,-4-4 0 0,1 4-1 15,-1-1 1-15,-2-1 0 0,0 0 0 16,2-2 0-16,2 0 1 0,2 0-1 16,3-2 1-16,4 1-1 0,2-2 0 15,2-1 0-15,5 2 0 0,2-3 0 16,2 1 0-16,1-3 0 0,2-1-3 0,3 1-4 16,2-4-6-16,0-1-7 0,-1 0-8 15,-1 1-16-15,4 0-16 0,0 0-11 16,-3 0-13-16,-1 0-110 0,-2 2-124 15,0 0-285-15</inkml:trace>
  <inkml:trace contextRef="#ctx0" brushRef="#br0" timeOffset="123.0051">11626 6327 704 0,'-4'-11'179'15,"3"2"5"-15,3 1-91 0,3 0-34 16,5 1-10-16,6 1-9 0,0 1-13 16,2 2-7-16,3 5-5 0,0-2-4 15,0 1-5-15,-3 1-1 0,0 4-2 16,0 2 0-16,-4 0-1 0,-1 1 1 15,-2 3 0-15,-3 0-1 0,-1 2 0 16,-4-1 1-16,-4 3-2 0,-1 1 1 16,-1 1-1-16,-1 0 0 0,0 2 0 15,1 0-1-15,0 2 0 0,3-1 0 16,0 1 0-16,3 0 1 0,-2-1-1 16,1 2 0-16,2-2 0 0,1 3 0 0,-1-2 0 15,2 0 0-15,-1 0 0 0,2-4 0 16,-1 0 0-16,2 0 1 0,-4-4-1 15,0 0 0-15,-3-3 0 0,-1-3 1 16,-6 1 0-16,0-2 0 0,-6-1 0 16,-2-2 0-16,-2-1 0 0,1-1-3 15,-6 0-3-15,1 0-7 0,-1-2-9 0,2 1-15 16,2-2-21-16,1 1-13 16,0 0-89-16,5 0-39 0,3 2-118 15,5 1-234-15</inkml:trace>
  <inkml:trace contextRef="#ctx0" brushRef="#br0" timeOffset="124.0051">12457 6479 710 0,'-4'0'190'0,"-4"1"10"0,2-1-95 16,0 1-26-16,2-1-14 0,3 1-14 16,2 2-17-16,3-2-13 0,2 0-8 15,3 0-5-15,2 1-3 0,2 0-3 0,2-1-7 16,2 1-11-16,-1 0-15 0,1 0-24 16,-1 2-22-16,-3 0-28 0,-1-1-106 15,-5 4-135-15,-2 2-290 0</inkml:trace>
  <inkml:trace contextRef="#ctx0" brushRef="#br0" timeOffset="125.0051">12460 6640 748 0,'-4'3'184'0,"4"-1"4"0,0-1-107 15,4 1-27-15,1-2-14 0,5 1-18 0,1-2-11 16,2-1-5-16,4 0-13 0,3 0-17 15,1-1-21-15,0 1-20 0,-1-2-127 16,4 5-143-16,1 3-330 0</inkml:trace>
  <inkml:trace contextRef="#ctx0" brushRef="#br0" timeOffset="126.0051">13262 6535 343 0,'-11'-2'111'0,"-2"0"7"0,0 0-14 16,-1-1-27-16,-3 2-14 0,2-3-7 15,0 3-4-15,-3-2-1 0,2-2 0 16,0-3 1-16,3 0-1 0,2-6 0 16,4-2-3-16,5-3-4 0,3-3-5 0,5 1-6 15,5-1-6-15,5-4-5 0,3 3-4 16,0 3-4-16,3 6-4 0,2 0-2 15,-1 3-2-15,-2 5-2 0,-3 5-1 16,-1 4-1-16,0 7 0 0,-3 4-1 16,-2 2 0-16,-3 4 0 0,-3 6 0 15,0 4 0-15,-6 0 0 0,-1 1 0 16,-5-1 0-16,-3 3-1 0,-2-2-1 16,-7-3 0-16,-3-1-1 0,-5-2-1 15,-3-2 0-15,-1-1 0 0,0-2 1 0,1-3 0 16,6-4 1-16,4-2 1 0,8-3 1 15,4-7-1-15,5-6 1 0,6-2-1 16,2-3 1-16,4-1-1 0,3 0 0 16,3 2 0-16,1 2 0 0,1 4 0 15,0 3 0-15,5 4-1 0,0 1-4 16,-1 4-7-16,-1 0-10 0,2 2-10 16,3 2-19-16,2-2-19 0,-3 0-17 15,-2 1-116-15,0-2-131 0,2 2-301 16</inkml:trace>
  <inkml:trace contextRef="#ctx0" brushRef="#br0" timeOffset="127.0051">13624 6420 732 0,'3'-9'178'0,"1"4"4"0,3 4-112 16,4 6-16-16,3 8-7 0,3 3-11 16,5 4-11-16,4 2-3 0,1 3-5 15,1-2-4-15,0 1-4 0,1-3-2 16,1 0-3-16,-2 0-1 0,-4-2-7 15,0 3-10-15,-2-2-13 0,-5-3-20 0,-4 0-20 16,0-2 7-16,-5-4-139 0,-2-4-137 16,2-3-308-16</inkml:trace>
  <inkml:trace contextRef="#ctx0" brushRef="#br0" timeOffset="128.0051">14060 6431 646 0,'-9'0'164'15,"-3"6"5"-15,-4 6-85 0,-4 4-35 16,-7 5-9-16,-1 3-10 0,-4 5-11 16,-4 1-9-16,-2 2-7 0,-2 0-10 15,2 1-21-15,5-1-14 0,4 1-128 16,2-2-4-16,10-4-113 0,6-3-218 16</inkml:trace>
  <inkml:trace contextRef="#ctx0" brushRef="#br0" timeOffset="129.0051">14360 6480 687 0,'-9'-9'181'0,"-1"6"5"0,1 0-81 0,-1 4-43 15,0 4-11-15,1 4-9 16,-2 1-13-16,0 4-9 0,2 3-5 0,-1 3-3 16,-2 0-3-16,1-1-2 0,-1 3 0 15,4 0-2-15,3-2-1 0,4 2-1 16,4-2 0-16,8-2 0 0,5-1-1 16,4-3-1-16,4-2 0 0,2-2-2 15,4-7-3-15,0-3-7 16,0 2-11-16,-2-6-13 0,-1-1-15 0,-4-2-15 15,-5-4-12-15,-4-3-12 0,-2-2-104 0,-6-1-117 16,-2-4-267-16</inkml:trace>
  <inkml:trace contextRef="#ctx0" brushRef="#br0" timeOffset="130.0051">14341 6374 607 0,'-16'-2'190'15,"5"1"8"-15,0 0-8 0,7-1-113 0,1 2-17 16,6 2-14-16,4-1-20 0,5 0-14 15,6-1-11-15,6-1-7 0,4 1-11 16,6-1-15-16,2-3-19 0,2 1-19 16,0 0-132-16,-5 0-145 0,-1 1-334 15</inkml:trace>
  <inkml:trace contextRef="#ctx0" brushRef="#br0" timeOffset="131.0051">14722 6523 663 0,'0'-6'179'0,"0"2"5"0,-3-2-72 15,4 6-43-15,3 5-11 0,2 1-11 16,-1 4-12-16,-1 2-8 0,3 1-3 16,0 0-2-16,2 3-4 0,-1-4-3 15,2 1-2-15,2-1-2 0,0-3-1 16,2-3-2-16,-1 2-2 0,3-6-2 16,1-4-1-16,1-3-1 0,1-4 0 15,3 0-1-15,3-3 0 0,-2-1 0 16,-2-2 0-16,-3 4-1 0,-3 1 0 0,-4 3-1 15,-2 1-1-15,-6 3-1 16,0 6-4-16,-3 3-4 0,0 2-4 0,0 3-6 16,-2 3-4-16,1 3-7 0,2 0-8 15,1 0-12-15,1 2-11 0,2-1-6 16,3 1-10-16,1-4-112 0,2-4-121 16,2 2-280-16</inkml:trace>
  <inkml:trace contextRef="#ctx0" brushRef="#br0" timeOffset="132.0051">15144 6339 750 0,'-6'-7'183'16,"1"1"4"-16,3 1-121 15,5 2-14-15,2 2-7 0,3 1-11 0,7 0-12 16,2 2-6-16,4 1-1 0,4-2-2 16,0 2-1-16,1-1 0 0,-3 0 0 15,-1 3 0-15,-2-1-1 0,-4 1-2 16,-3 3-1-16,0 2-2 0,-5 0 0 16,-2 4-2-16,-3 0-2 0,-3 3 0 15,0 3-1-15,-3 0 0 0,0 0 0 16,1 2-1-16,0-2 0 0,2 1 1 15,1-2-1-15,0 1 0 0,1 1 0 0,0-2 0 16,1 1 1-16,0 1-1 16,0 1 0-16,-1-1 0 0,1-2 0 0,-3 0 0 15,-2 0 1-15,-1-2-1 0,-3-1 1 16,-4-2-1-16,-3-4-2 0,1 1-4 16,-2-4-6-16,-2-1-7 0,-2-1-12 15,1-1-14-15,0-3-18 0,1 3-12 16,0-2 24-16,4 3-149 0,2 0-134 15,4 0-313-15</inkml:trace>
  <inkml:trace contextRef="#ctx0" brushRef="#br0" timeOffset="133.0051">15697 6622 624 0,'-3'-3'183'0,"-1"2"14"0,0-1-46 0,3 2-57 16,0-1-13-16,1-1-12 0,2 2-16 16,2-1-15-16,3 0-12 0,2 1-9 15,3 0-6-15,2 0-5 0,3 0-3 16,1 0-9-16,-1-1-13 0,2 1-18 16,2 0-29-16,-1 0-26 0,2-2-130 15,-1 5-158-15,1 1-350 0</inkml:trace>
  <inkml:trace contextRef="#ctx0" brushRef="#br0" timeOffset="134.0051">16306 6310 455 0,'-10'-10'135'15,"-1"-1"8"-15,0-3-14 0,4 2-61 16,2-1-6-16,3 0-4 0,2 1-5 0,5 1-5 16,3 2-5-16,4 2-4 0,4-1-5 15,3 3-7-15,3 0-5 0,1-1-5 16,4 2-4-16,1 1-4 0,0 0-4 16,2 4-1-16,-3-2-2 0,-2 3 0 15,-3-1-1-15,-3-1-1 0,-3 3 1 16,-5-3 0-16,-3 0-1 0,0 0 0 0,-6 0 1 15,-1 2 0-15,-2 0 0 0,-1-1 0 16,-3 3 0-16,-1-1 0 0,-3 1-1 16,0 0 0-16,1-1-1 0,-1 2 0 15,3-1 0-15,0-1-1 0,2 0 0 16,-1-1-1-16,3 0 0 0,2-1-2 16,0-1-1-16,-1 1 0 0,2-1 1 15,0 0-1-15,2 1 2 0,-2-1 1 16,-1-1 1-16,-3 1 1 0,5-1 1 15,-1 1 0-15,0-1 0 0,-2 1 0 0,1-2 0 16,1 4 1-16,3-4-1 0,-4 4 0 16,0-4 0-16,-3 1 0 0,3 1 0 15,0 0-1-15,0 0 0 0,0 1-1 16,-1-2-4-16,1 2-4 0,3 2-6 16,-3-3-11-16,0 1-9 0,-3-2-12 15,3 3-8-15,1 1-11 0,-2-1-112 16,0 1-120-16,-2-1-279 0</inkml:trace>
  <inkml:trace contextRef="#ctx0" brushRef="#br0" timeOffset="135.0051">16502 6250 581 0,'-4'-4'147'0,"3"1"7"0,-1-1-80 16,2-3-14-16,2 1-5 0,3-1-4 16,3 1-4-16,1 0-5 0,2-2-6 0,3 2-4 15,-1 1-6-15,2 3-7 0,0 2-3 16,-1 1-4-16,0 3-4 16,-1 2-3-16,0 0-1 0,-2 4-1 0,-3-2-1 15,0 1 0-15,-4 1-1 0,-2 0 1 16,-2-2-1-16,-4 3 1 0,-2 0-1 15,-4 3 0-15,-2-2 0 0,-3 0 0 0,-2 2-1 16,-3 0 0-16,1 0-1 16,0-2-1-16,3-2 1 0,3 0-1 0,3-1-1 15,5-1 0-15,3-3-1 0,4-2-1 16,3 0 0-16,4-2 0 0,1 0 1 16,2 0 0-16,1 1 1 0,2 0 0 15,1-2 1-15,-1 1 1 0,-2 1 0 16,1-1 0-16,-2-1 1 0,-1 0 0 15,-1 0 0-15,-3-1 0 0,-1 2 0 16,-2-2 1-16,-2 1 0 0,-1 1 1 0,-2 1-1 16,-2 3 1-16,-1 1 0 15,-3 4-1-15,-2 4 0 0,-3-1 0 16,-1 4-1-16,0 0-2 0,0-1-4 16,-1 0-8-16,1 0-10 0,0-4-12 0,4 2-12 15,-1-4-9-15,1-2-9 0,2 2 104 16,1-4-217-16,0 0-126 0,-1-1-343 15</inkml:trace>
  <inkml:trace contextRef="#ctx0" brushRef="#br0" timeOffset="136.0051">16305 6694 547 0,'-9'1'163'15,"2"-1"6"-15,6-1-7 0,3 0-95 16,6 0-10-16,3-2-4 0,2 2-9 16,8-1-9-16,3-1-1 0,6 2-2 15,4-1-3-15,4-2-5 0,3 1-2 0,3 1-3 16,2-2-3-16,1 2-5 0,-1 1-4 16,0 1-4-16,-1 0-1 0,0 0-3 15,-1 0-4-15,-3 1-8 0,-5 0-9 16,-4 0-12-16,-3 2-21 0,-7-1-21 15,-7 2-18-15,-6 1-114 0,-5-2-134 16,-7 7-303-16</inkml:trace>
  <inkml:trace contextRef="#ctx0" brushRef="#br0" timeOffset="137.0051">16453 7000 603 0,'3'-7'163'0,"3"-1"7"0,2-4-45 16,3 1-70-16,5 3-8 0,1-1-6 15,1 1-8-15,-3-2-7 0,5 5-5 16,1 3-3-16,-1 2-2 0,0 1-3 16,1 2-2-16,1 5-1 0,-1 3-3 15,-3 0-2-15,-2 4-1 0,-3-2 0 16,-5 1-2-16,-3 1 0 0,-6 1 0 15,-5 0 0-15,-7 0-1 0,-2-1 0 16,-5 5-1-16,-2-1 1 0,-4 0-2 0,-4-5 1 16,5 6-1-16,1-2 1 0,-1-2 0 15,4-2-1-15,4-2 1 0,4-1 0 16,6 0 0-16,4-7 0 0,2 0 1 16,1-1-1-16,7-1 1 0,3 1 1 15,3-2 1-15,3 3 1 0,2-1 1 16,2-1-1-16,6 0 1 0,-3 0-2 15,4 0 1-15,0-2-4 0,1 1-7 16,2 3-12-16,-1-1-18 0,-2 2-23 16,-1 1-19-16,-4 3-124 0,-6 2-141 0,-3 0-318 15</inkml:trace>
  <inkml:trace contextRef="#ctx0" brushRef="#br0" timeOffset="138.0051">17569 6551 399 0,'-7'-14'112'0,"-2"0"7"0,-4-6-31 15,2 4-21-15,1-1-10 0,-4 1-2 16,3 3 4-16,2 0 3 0,0 2-1 16,5 5-2-16,-2-1-4 0,5 3-7 15,2 2-6-15,5 2-7 0,3 2-6 16,4 3-4-16,4 5-3 0,3 3-2 15,5 2-2-15,3 1-1 0,2 1-3 16,2 0-2-16,0-2-4 0,1 3-1 16,1-3-1-16,-2 0-2 0,0-1-2 15,-2 0 0-15,-3-1-1 0,1 1-3 16,-6-3-9-16,-4-4-9 0,-2 1-15 0,-4-2-24 16,-3 0-22-16,-5-2 47 0,-6-2-179 15,-3-2-141-15,-3 1-341 0</inkml:trace>
  <inkml:trace contextRef="#ctx0" brushRef="#br0" timeOffset="139.0051">17870 6346 697 0,'-6'-3'173'0,"-1"3"7"0,-2 6-107 16,-2 4-11-16,-1 4-7 0,-1 6-10 15,-2 4-11-15,-6 5-10 0,-2 2-6 16,-3 1-6-16,0 3-5 0,-1-5-6 15,0 2-11-15,1-5-14 0,5-3-20 16,5-1-19-16,5-6 66 0,6-6-201 16,7-3-147-16,9-5-354 0</inkml:trace>
  <inkml:trace contextRef="#ctx0" brushRef="#br0" timeOffset="140.0051">18276 6265 688 0,'2'-4'171'0,"-2"4"6"0,-2 2-101 15,-3 7-20-15,-1 0-6 0,-2 5-6 16,-1 1-7-16,0 3-7 0,1 3-4 0,0 1-5 16,2 1-3-16,5 2-5 0,1-1-3 15,5 2-3-15,1-2-3 0,1 0-1 16,4-4-2-16,3-2 0 0,2-4-1 15,2-1-2-15,2-4-6 0,-1-3-10 16,2-1-12-16,-3-3-19 0,0-2-19 16,-6-3-18-16,-2-2-116 0,-4-2-133 0,-4-3-299 15</inkml:trace>
  <inkml:trace contextRef="#ctx0" brushRef="#br0" timeOffset="141.0051">18161 6203 830 0,'1'-1'192'0,"1"-3"1"16,3 2-132-16,6 0-24 0,5 1-14 15,4 1-10-15,4 0-7 0,4 0-8 16,7-1-11-16,3 0-19 0,3 1-20 16,1-3-20-16,-2 2-122 0,-3 0-142 0,0 5-317 15</inkml:trace>
  <inkml:trace contextRef="#ctx0" brushRef="#br0" timeOffset="142.0051">18692 6346 762 0,'5'-1'179'0,"-5"2"6"15,4 3-125-15,0 3-14 0,-1 3-5 16,3 1-8-16,0 5-9 0,2 2-6 16,0 3-4-16,2-1-3 0,-2 1-2 15,1-2-3-15,2 2-1 0,-1-4-1 0,1-4-1 16,1-1 0-16,2-4-1 0,1-3-1 16,1-4 0-16,-3-4 0 0,4-6 0 15,2-2 0-15,-2-6 0 0,2-1-1 16,-2-6 1-16,3 4 0 0,-2 1-1 15,-2 3 0-15,-3 3 1 0,-4 4-1 16,-2 3 0-16,-1 6 0 0,-6 4 0 16,0 1 1-16,1 6-1 0,-4 1-1 15,2 3-1-15,-1 2-5 0,1 1-6 16,2 1-10-16,1-2-13 0,-1-3-14 0,7 1-13 16,2-1-12-16,1-5-120 0,1-1-129 15,3-2-301-15</inkml:trace>
  <inkml:trace contextRef="#ctx0" brushRef="#br0" timeOffset="143.0051">19332 6481 856 0,'0'-4'208'16,"0"-1"4"-16,3 1-131 0,4-1-20 15,2-1-19-15,0-1-16 0,4-2-11 16,5 1-7-16,1 0-7 0,1 0-12 15,2 1-15-15,0 1-23 0,-1 2-28 16,-2 2-96-16,-4-1-44 0,-3 2-132 16,-2 2-258-16</inkml:trace>
  <inkml:trace contextRef="#ctx0" brushRef="#br0" timeOffset="144.0051">19718 6281 771 0,'7'-8'184'0,"-2"2"3"0,1 3-123 15,1 2-12-15,-1 3-7 0,-1 6-12 16,-2 3-10-16,-2 1-5 0,-1 4-3 16,-1 1-3-16,1 3-5 0,1 1-7 15,1-2-9-15,3 2-11 0,3 1-18 0,2 0-18 16,2 0-16-16,1-3-130 0,2-4-143 15,1 1-323-15</inkml:trace>
  <inkml:trace contextRef="#ctx0" brushRef="#br0" timeOffset="145.0051">19709 6050 769 0,'-2'-11'187'0,"5"5"5"15,7-2-98-15,4 3-49 0,5 3-13 16,6 1-3-16,3 2-6 0,2-1-9 15,7 7-3-15,-3-2-1 0,1 3-3 16,0-1 0-16,-2 2-2 0,-2-1 1 16,-4 2 0-16,-6-3-1 0,-3 4 0 15,-3 2 0-15,-7-2-2 0,-1 0-1 16,-6 2 0-16,-1 1-1 0,-4 1-1 16,-1 1 1-16,-1 0 0 0,0 4 0 15,1 1-1-15,1 2 1 0,3 0-1 0,1 2 1 16,1-1 0-16,3 3-1 0,1 1 1 15,2 1 0-15,1-2-1 0,1 1 0 16,2-1 1-16,0-3-1 0,3-2 0 16,-4-2 1-16,-3-5-1 0,-1-3 1 15,-6-2 0-15,-3-2 1 0,-5 1-1 16,-8-4 0-16,-2 1-1 0,-5-1-6 0,-4 0-9 16,-4-1-14-16,-2 0-32 0,0 0 56 15,-1-1-206-15,-2 4-164 0,2 0-398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9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188982" y="4724400"/>
            <a:ext cx="6475638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7" y="5105400"/>
            <a:ext cx="6859786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Autofit/>
          </a:bodyPr>
          <a:lstStyle>
            <a:lvl1pPr>
              <a:defRPr sz="405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90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1590">
              <a:defRPr/>
            </a:lvl2pPr>
            <a:lvl3pPr marL="583085">
              <a:defRPr/>
            </a:lvl3pPr>
            <a:lvl4pPr marL="754581">
              <a:defRPr/>
            </a:lvl4pPr>
            <a:lvl5pPr marL="926077">
              <a:defRPr/>
            </a:lvl5pPr>
            <a:lvl6pPr marL="1097573">
              <a:defRPr baseline="0"/>
            </a:lvl6pPr>
            <a:lvl7pPr marL="1269068">
              <a:defRPr baseline="0"/>
            </a:lvl7pPr>
            <a:lvl8pPr marL="1440564">
              <a:defRPr baseline="0"/>
            </a:lvl8pPr>
            <a:lvl9pPr marL="161206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39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188982" y="4724400"/>
            <a:ext cx="6475638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5102526"/>
            <a:ext cx="6859786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7" y="1905000"/>
            <a:ext cx="6859786" cy="2667000"/>
          </a:xfrm>
        </p:spPr>
        <p:txBody>
          <a:bodyPr anchor="b">
            <a:noAutofit/>
          </a:bodyPr>
          <a:lstStyle>
            <a:lvl1pPr algn="l">
              <a:defRPr sz="3301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39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32" y="1905000"/>
            <a:ext cx="3315562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5563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 baseline="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46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6" y="2819400"/>
            <a:ext cx="3313277" cy="33528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68003">
              <a:defRPr sz="1200"/>
            </a:lvl5pPr>
            <a:lvl6pPr marL="1468003">
              <a:defRPr sz="1200"/>
            </a:lvl6pPr>
            <a:lvl7pPr marL="1468003">
              <a:defRPr sz="1200"/>
            </a:lvl7pPr>
            <a:lvl8pPr marL="1468003">
              <a:defRPr sz="1200"/>
            </a:lvl8pPr>
            <a:lvl9pPr marL="1468003"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6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7" y="2819400"/>
            <a:ext cx="3313277" cy="33528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003">
              <a:defRPr sz="1200"/>
            </a:lvl6pPr>
            <a:lvl7pPr marL="1468003">
              <a:defRPr sz="1200" baseline="0"/>
            </a:lvl7pPr>
            <a:lvl8pPr marL="1468003">
              <a:defRPr sz="1200" baseline="0"/>
            </a:lvl8pPr>
            <a:lvl9pPr marL="1468003"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73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30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3314242" y="1630822"/>
            <a:ext cx="4719500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3436" y="1905000"/>
            <a:ext cx="4253068" cy="4038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56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085908" y="1630822"/>
            <a:ext cx="4719500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09719" y="1884311"/>
            <a:ext cx="4253068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1014" y="3411748"/>
            <a:ext cx="2057936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91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468003">
              <a:defRPr/>
            </a:lvl6pPr>
            <a:lvl7pPr marL="1468003">
              <a:defRPr/>
            </a:lvl7pPr>
            <a:lvl8pPr marL="1468003">
              <a:defRPr/>
            </a:lvl8pPr>
            <a:lvl9pPr marL="1468003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59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4338754" y="3480593"/>
            <a:ext cx="6492240" cy="48019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128" y="277814"/>
            <a:ext cx="6859787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3233" y="274640"/>
            <a:ext cx="1028968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21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8287" y="6400801"/>
            <a:ext cx="93313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E8FB1-0A7A-443E-AAF7-31D4FA1AA312}" type="datetimeFigureOut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01-Dec-21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1"/>
            <a:ext cx="4744685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4419" y="6400801"/>
            <a:ext cx="857475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54BD-C84D-46CE-8B72-31BFB26ABA4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274638"/>
            <a:ext cx="68597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42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40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5795" indent="-205795" algn="l" defTabSz="685983" rtl="0" eaLnBrk="1" latinLnBrk="0" hangingPunct="1">
        <a:lnSpc>
          <a:spcPct val="90000"/>
        </a:lnSpc>
        <a:spcBef>
          <a:spcPts val="13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432169" indent="-205795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603665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77516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94665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11815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6pPr>
      <a:lvl7pPr marL="128964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7pPr>
      <a:lvl8pPr marL="1461144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1632639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NULL"/><Relationship Id="rId18" Type="http://schemas.openxmlformats.org/officeDocument/2006/relationships/image" Target="../media/image16.png"/><Relationship Id="rId3" Type="http://schemas.openxmlformats.org/officeDocument/2006/relationships/image" Target="NULL"/><Relationship Id="rId21" Type="http://schemas.openxmlformats.org/officeDocument/2006/relationships/image" Target="../media/image150.emf"/><Relationship Id="rId7" Type="http://schemas.openxmlformats.org/officeDocument/2006/relationships/image" Target="../media/image90.png"/><Relationship Id="rId12" Type="http://schemas.openxmlformats.org/officeDocument/2006/relationships/image" Target="NULL"/><Relationship Id="rId17" Type="http://schemas.openxmlformats.org/officeDocument/2006/relationships/image" Target="../media/image15.png"/><Relationship Id="rId2" Type="http://schemas.openxmlformats.org/officeDocument/2006/relationships/image" Target="../media/image13.png"/><Relationship Id="rId16" Type="http://schemas.openxmlformats.org/officeDocument/2006/relationships/image" Target="../media/image140.png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120.png"/><Relationship Id="rId19" Type="http://schemas.openxmlformats.org/officeDocument/2006/relationships/image" Target="../media/image210.png"/><Relationship Id="rId4" Type="http://schemas.openxmlformats.org/officeDocument/2006/relationships/image" Target="NULL"/><Relationship Id="rId9" Type="http://schemas.openxmlformats.org/officeDocument/2006/relationships/image" Target="../media/image110.png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customXml" Target="../ink/ink11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7" Type="http://schemas.openxmlformats.org/officeDocument/2006/relationships/image" Target="../media/image8.png"/><Relationship Id="rId12" Type="http://schemas.openxmlformats.org/officeDocument/2006/relationships/image" Target="../media/image1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3.xml"/><Relationship Id="rId10" Type="http://schemas.openxmlformats.org/officeDocument/2006/relationships/image" Target="../media/image111.png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16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ΓΧΑ συστήματα στο χώρο του Ζ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l-GR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 </a:t>
            </a:r>
            <a:r>
              <a:rPr lang="el-GR" b="1" dirty="0"/>
              <a:t>ΓΧΑ Συστήματα στο Χώρο του Ζ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4050" r="7287" b="3368"/>
          <a:stretch/>
        </p:blipFill>
        <p:spPr>
          <a:xfrm>
            <a:off x="1074672" y="1214515"/>
            <a:ext cx="6729416" cy="51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dirty="0"/>
              <a:t> </a:t>
            </a:r>
            <a:r>
              <a:rPr lang="el-GR" b="1" dirty="0"/>
              <a:t>ΓΧΑ Συστήματα στο Χώρο του Ζ – </a:t>
            </a:r>
            <a:r>
              <a:rPr lang="el-GR" b="1" dirty="0" smtClean="0"/>
              <a:t>Διατάξεις Συστημάτων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2725"/>
            <a:ext cx="9144000" cy="9265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04467" y="1016729"/>
            <a:ext cx="7021155" cy="2018583"/>
            <a:chOff x="1004467" y="1016729"/>
            <a:chExt cx="7021155" cy="2018583"/>
          </a:xfrm>
        </p:grpSpPr>
        <p:grpSp>
          <p:nvGrpSpPr>
            <p:cNvPr id="9" name="Group 8"/>
            <p:cNvGrpSpPr/>
            <p:nvPr/>
          </p:nvGrpSpPr>
          <p:grpSpPr>
            <a:xfrm>
              <a:off x="1004467" y="1016729"/>
              <a:ext cx="7021155" cy="2018583"/>
              <a:chOff x="1004467" y="1016729"/>
              <a:chExt cx="7021155" cy="201858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65566" t="46716" r="11793" b="31705"/>
              <a:stretch/>
            </p:blipFill>
            <p:spPr>
              <a:xfrm>
                <a:off x="1004467" y="1016729"/>
                <a:ext cx="7021155" cy="20185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144077" y="2466969"/>
                    <a:ext cx="3200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4077" y="2466969"/>
                    <a:ext cx="320040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3520439" y="2464214"/>
                    <a:ext cx="32004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0439" y="2464214"/>
                    <a:ext cx="320040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196431" y="2452683"/>
                    <a:ext cx="34248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431" y="2452683"/>
                    <a:ext cx="342482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964658" y="2452683"/>
                    <a:ext cx="34248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4658" y="2452683"/>
                    <a:ext cx="342482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168141" y="1360485"/>
                  <a:ext cx="32004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8141" y="1360485"/>
                  <a:ext cx="32004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6154" r="-69231" b="-3442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531225" y="1356474"/>
                  <a:ext cx="2909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1225" y="1356474"/>
                  <a:ext cx="29094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7917" r="-85417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177241" y="1318374"/>
                  <a:ext cx="2909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7241" y="1318374"/>
                  <a:ext cx="29094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917" r="-85417" b="-3442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972500" y="1326617"/>
                  <a:ext cx="2909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2500" y="1326617"/>
                  <a:ext cx="290945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50000" r="-83333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1580839" y="3077633"/>
            <a:ext cx="6334436" cy="3485091"/>
            <a:chOff x="1580839" y="3077633"/>
            <a:chExt cx="6334436" cy="3485091"/>
          </a:xfrm>
        </p:grpSpPr>
        <p:grpSp>
          <p:nvGrpSpPr>
            <p:cNvPr id="19" name="Group 18"/>
            <p:cNvGrpSpPr/>
            <p:nvPr/>
          </p:nvGrpSpPr>
          <p:grpSpPr>
            <a:xfrm>
              <a:off x="1580839" y="3077633"/>
              <a:ext cx="6334436" cy="3485091"/>
              <a:chOff x="1580839" y="3077634"/>
              <a:chExt cx="5437921" cy="316759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0839" y="3077634"/>
                <a:ext cx="5437921" cy="316759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664505" y="4911598"/>
                    <a:ext cx="251572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4505" y="4911598"/>
                    <a:ext cx="251572" cy="338423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652519" y="5774509"/>
                    <a:ext cx="251572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52519" y="5774509"/>
                    <a:ext cx="251572" cy="338423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107153" y="5335229"/>
                    <a:ext cx="312056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7153" y="5335229"/>
                    <a:ext cx="312056" cy="338423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160355" y="5335229"/>
                    <a:ext cx="312056" cy="33842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l-GR" sz="20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0355" y="5335229"/>
                    <a:ext cx="312056" cy="338423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761072" y="3765574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072" y="3765574"/>
                  <a:ext cx="416169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30882" r="-33824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680932" y="3754400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0932" y="3754400"/>
                  <a:ext cx="416169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32353" r="-32353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767638" y="3276792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7638" y="3276792"/>
                  <a:ext cx="416169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30882" r="-33824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803851" y="4223182"/>
                  <a:ext cx="4161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851" y="4223182"/>
                  <a:ext cx="416169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2353" r="-32353" b="-35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/>
              <p14:cNvContentPartPr/>
              <p14:nvPr/>
            </p14:nvContentPartPr>
            <p14:xfrm>
              <a:off x="5875560" y="2030760"/>
              <a:ext cx="10440" cy="100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73040" y="2025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56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</p:spPr>
            <p:txBody>
              <a:bodyPr numCol="1"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l-GR" b="1" dirty="0" smtClean="0"/>
                  <a:t>Ευστάθεια στο χώρο του Ζ</a:t>
                </a: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Έχουμε δείξει ότι αν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τότε το σύστημα είναι ευσταθές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&lt;1,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dirty="0" smtClean="0"/>
                  <a:t> οι χαρακτηριστικές ρίζες του συστήματος, τότε το σύστημα είναι ευσταθές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ισχύει ότι </a:t>
                </a: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&lt;+∞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:r>
                  <a:rPr lang="el-GR" dirty="0" smtClean="0"/>
                  <a:t>τότε το σύστημα είναι ευσταθές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ισχύει η παραπάνω σχέση, τότε 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 συγκλίνει ομοιόμορφα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συγκλίνει ομοιόμορφα, τότε μπορούμε να τον υπολογίσουμε από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Ζ, </a:t>
                </a:r>
                <a:r>
                  <a:rPr lang="el-GR" dirty="0"/>
                  <a:t>α</a:t>
                </a:r>
                <a:r>
                  <a:rPr lang="el-GR" dirty="0" smtClean="0"/>
                  <a:t>ν το πεδίο σύγκλισης του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 περιέχει το μοναδιαίο κύκλο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  <a:blipFill rotWithShape="0">
                <a:blip r:embed="rId2"/>
                <a:stretch>
                  <a:fillRect l="-1884" t="-2174" r="-1346" b="-59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4137660" y="1211580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Up-Down Arrow 7"/>
          <p:cNvSpPr/>
          <p:nvPr/>
        </p:nvSpPr>
        <p:spPr>
          <a:xfrm>
            <a:off x="4137660" y="2186940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9" name="Up-Down Arrow 8"/>
          <p:cNvSpPr/>
          <p:nvPr/>
        </p:nvSpPr>
        <p:spPr>
          <a:xfrm>
            <a:off x="4137660" y="4378556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>
            <a:off x="4137660" y="5331230"/>
            <a:ext cx="281940" cy="457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 </a:t>
                </a:r>
                <a:r>
                  <a:rPr lang="el-GR" b="1" dirty="0"/>
                  <a:t>ΓΧΑ Συστήματα στο Χώρο του Ζ – Εξισώσεις </a:t>
                </a:r>
                <a:r>
                  <a:rPr lang="el-GR" b="1" dirty="0" smtClean="0"/>
                  <a:t>διαφορών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την κρουστική απόκριση του συστήματος που περιγράφεται από τη συνάρτηση μεταφοράς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στην περίπτωση που το σύστημα είναι (α) ευσταθές, (β) αιτιατό. Γράψτε την εξίσωση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διαφορών που το περιγράφει.</a:t>
                </a: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431640" y="470520"/>
              <a:ext cx="8626320" cy="56552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200" y="464040"/>
                <a:ext cx="8647200" cy="56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17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 </a:t>
            </a:r>
            <a:r>
              <a:rPr lang="el-GR" b="1" dirty="0"/>
              <a:t>ΓΧΑ Συστήματα στο Χώρο του Ζ – </a:t>
            </a:r>
            <a:r>
              <a:rPr lang="el-GR" b="1" dirty="0" smtClean="0"/>
              <a:t>Ευστάθεια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347595" y="787539"/>
              <a:ext cx="8319960" cy="39787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515" y="777099"/>
                <a:ext cx="8340480" cy="40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200404" y="4859780"/>
              <a:ext cx="8845920" cy="174780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164" y="4851140"/>
                <a:ext cx="8868960" cy="176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99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 </a:t>
                </a:r>
                <a:r>
                  <a:rPr lang="el-GR" b="1" dirty="0"/>
                  <a:t>ΓΧΑ Συστήματα στο Χώρο του Ζ – </a:t>
                </a:r>
                <a:r>
                  <a:rPr lang="el-GR" b="1" dirty="0" smtClean="0"/>
                  <a:t>Ευστάθεια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περιγράφεται από τη</a:t>
                </a:r>
                <a:r>
                  <a:rPr lang="en-US" dirty="0" smtClean="0"/>
                  <a:t> </a:t>
                </a:r>
                <a:r>
                  <a:rPr lang="el-GR" dirty="0" smtClean="0"/>
                  <a:t>συνάρτηση μεταφοράς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Βρείτε την κρουστική απόκριση για κάθε πιθανό πεδίο σύγκλισης, σχεδιάστε πόλους και μηδενικά, και χαρακτηρίστε το ως προς την ευστάθεια και την </a:t>
                </a:r>
                <a:r>
                  <a:rPr lang="el-GR" dirty="0" err="1" smtClean="0"/>
                  <a:t>αιτιατότητα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183120" y="1592640"/>
              <a:ext cx="3870360" cy="169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640" y="1584360"/>
                <a:ext cx="388584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150480" y="737640"/>
              <a:ext cx="8942760" cy="5672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120" y="728640"/>
                <a:ext cx="8954640" cy="56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51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 </a:t>
            </a:r>
            <a:r>
              <a:rPr lang="el-GR" b="1" dirty="0"/>
              <a:t>ΓΧΑ Συστήματα στο Χώρο του Ζ – </a:t>
            </a:r>
            <a:r>
              <a:rPr lang="el-GR" b="1" dirty="0" smtClean="0"/>
              <a:t>Ευστάθεια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87282" y="1070829"/>
              <a:ext cx="4756680" cy="27406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563" y="1061829"/>
                <a:ext cx="4778998" cy="2759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8874" b="23141"/>
          <a:stretch/>
        </p:blipFill>
        <p:spPr>
          <a:xfrm>
            <a:off x="229929" y="3811509"/>
            <a:ext cx="8992379" cy="27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94" y="856581"/>
            <a:ext cx="2700707" cy="11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04" y="4509401"/>
            <a:ext cx="2446096" cy="145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88616" y="2642387"/>
            <a:ext cx="3313277" cy="2515256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88616" y="1956408"/>
            <a:ext cx="3313277" cy="571649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2107" y="2642387"/>
            <a:ext cx="3483913" cy="2515256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142107" y="1956408"/>
            <a:ext cx="3313277" cy="571649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8" y="4926448"/>
            <a:ext cx="4375625" cy="100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16" y="983924"/>
            <a:ext cx="1512562" cy="92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555840" y="1999800"/>
              <a:ext cx="5478480" cy="1381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3320" y="1991160"/>
                <a:ext cx="5483520" cy="139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0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9056718" cy="6132712"/>
              </a:xfrm>
            </p:spPr>
            <p:txBody>
              <a:bodyPr numCol="1"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n-US" b="1" dirty="0"/>
                  <a:t>FIR </a:t>
                </a:r>
                <a:r>
                  <a:rPr lang="el-GR" b="1" dirty="0" smtClean="0"/>
                  <a:t>συστήματα</a:t>
                </a:r>
                <a:r>
                  <a:rPr lang="en-US" b="1" dirty="0" smtClean="0"/>
                  <a:t> (</a:t>
                </a:r>
                <a:r>
                  <a:rPr lang="el-GR" b="1" dirty="0" smtClean="0"/>
                  <a:t>επανάληψη…)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Συμπεράσματα</a:t>
                </a:r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endParaRPr lang="en-US" b="1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b="1" dirty="0" smtClean="0"/>
                  <a:t> </a:t>
                </a:r>
                <a:r>
                  <a:rPr lang="el-GR" dirty="0" smtClean="0"/>
                  <a:t>Ένα </a:t>
                </a:r>
                <a:r>
                  <a:rPr lang="el-GR" b="1" dirty="0" smtClean="0"/>
                  <a:t>αιτιατό</a:t>
                </a:r>
                <a:r>
                  <a:rPr lang="el-GR" dirty="0" smtClean="0"/>
                  <a:t> </a:t>
                </a:r>
                <a:r>
                  <a:rPr lang="en-US" dirty="0" smtClean="0"/>
                  <a:t>FIR </a:t>
                </a:r>
                <a:r>
                  <a:rPr lang="el-GR" dirty="0" smtClean="0"/>
                  <a:t>σύστημα </a:t>
                </a:r>
                <a:r>
                  <a:rPr lang="el-GR" b="1" dirty="0" smtClean="0"/>
                  <a:t>δεν</a:t>
                </a:r>
                <a:r>
                  <a:rPr lang="el-GR" dirty="0" smtClean="0"/>
                  <a:t> έχει πόλους στο άπειρο (μόνο στο μηδέν)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&gt;0}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dirty="0" smtClean="0"/>
                  <a:t> Ένα </a:t>
                </a:r>
                <a:r>
                  <a:rPr lang="el-GR" b="1" dirty="0" err="1" smtClean="0"/>
                  <a:t>αντι</a:t>
                </a:r>
                <a:r>
                  <a:rPr lang="el-GR" b="1" dirty="0" smtClean="0"/>
                  <a:t>-αιτιατό</a:t>
                </a:r>
                <a:r>
                  <a:rPr lang="el-GR" dirty="0" smtClean="0"/>
                  <a:t> </a:t>
                </a:r>
                <a:r>
                  <a:rPr lang="en-US" dirty="0" smtClean="0"/>
                  <a:t>FIR </a:t>
                </a:r>
                <a:r>
                  <a:rPr lang="el-GR" dirty="0" smtClean="0"/>
                  <a:t>σύστημα </a:t>
                </a:r>
                <a:r>
                  <a:rPr lang="el-GR" b="1" dirty="0" smtClean="0"/>
                  <a:t>δεν</a:t>
                </a:r>
                <a:r>
                  <a:rPr lang="el-GR" dirty="0" smtClean="0"/>
                  <a:t> έχει πόλους στο μηδέν (μόνο στο άπειρο)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Πεδίο </a:t>
                </a:r>
                <a:r>
                  <a:rPr lang="el-GR" dirty="0"/>
                  <a:t>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 </a:t>
                </a:r>
                <a:r>
                  <a:rPr lang="el-GR" dirty="0" smtClean="0"/>
                  <a:t>Ένα </a:t>
                </a:r>
                <a:r>
                  <a:rPr lang="el-GR" b="1" dirty="0" smtClean="0"/>
                  <a:t>μη-αιτιατό</a:t>
                </a:r>
                <a:r>
                  <a:rPr lang="el-GR" dirty="0" smtClean="0"/>
                  <a:t> </a:t>
                </a:r>
                <a:r>
                  <a:rPr lang="en-US" dirty="0" smtClean="0"/>
                  <a:t>FIR </a:t>
                </a:r>
                <a:r>
                  <a:rPr lang="el-GR" dirty="0" smtClean="0"/>
                  <a:t>σύστημα θα έχει πόλους </a:t>
                </a:r>
                <a:r>
                  <a:rPr lang="el-GR" b="1" dirty="0" smtClean="0"/>
                  <a:t>και</a:t>
                </a:r>
                <a:r>
                  <a:rPr lang="el-GR" dirty="0" smtClean="0"/>
                  <a:t> στο μηδέν </a:t>
                </a:r>
                <a:r>
                  <a:rPr lang="el-GR" b="1" dirty="0" smtClean="0"/>
                  <a:t>και</a:t>
                </a:r>
                <a:r>
                  <a:rPr lang="el-GR" dirty="0" smtClean="0"/>
                  <a:t> στο άπειρο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9056718" cy="6132712"/>
              </a:xfrm>
              <a:blipFill>
                <a:blip r:embed="rId2"/>
                <a:stretch>
                  <a:fillRect l="-1884" t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</p:spPr>
            <p:txBody>
              <a:bodyPr numCol="1"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n-US" b="1" dirty="0"/>
                  <a:t>I</a:t>
                </a:r>
                <a:r>
                  <a:rPr lang="en-US" b="1" dirty="0" smtClean="0"/>
                  <a:t>IR </a:t>
                </a:r>
                <a:r>
                  <a:rPr lang="el-GR" b="1" dirty="0" smtClean="0"/>
                  <a:t>συστήματα</a:t>
                </a:r>
                <a:r>
                  <a:rPr lang="en-US" b="1" dirty="0"/>
                  <a:t> (</a:t>
                </a:r>
                <a:r>
                  <a:rPr lang="el-GR" b="1" dirty="0"/>
                  <a:t>επανάληψη…)</a:t>
                </a: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Τα </a:t>
                </a:r>
                <a:r>
                  <a:rPr lang="en-US" dirty="0" smtClean="0"/>
                  <a:t>IIR </a:t>
                </a:r>
                <a:r>
                  <a:rPr lang="el-GR" dirty="0" smtClean="0"/>
                  <a:t>συστήματα αποτελούνται από άπειρες σε διάρκεια κρουστικές αποκρίσεις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συνάρτηση μεταφοράς γράφεται ως λόγος πολυωνύμων του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Πόλοι και μηδενικά οπουδήποτε στο μιγαδικό επίπεδο</a:t>
                </a: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sz="100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∏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Με παρόμοια διαδικασία μπορούμε να δείξουμε ότι</a:t>
                </a:r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dirty="0" smtClean="0"/>
                  <a:t> Ένα </a:t>
                </a:r>
                <a:r>
                  <a:rPr lang="el-GR" b="1" dirty="0"/>
                  <a:t>αιτιατό</a:t>
                </a:r>
                <a:r>
                  <a:rPr lang="el-GR" dirty="0"/>
                  <a:t> </a:t>
                </a:r>
                <a:r>
                  <a:rPr lang="en-US" dirty="0"/>
                  <a:t>I</a:t>
                </a:r>
                <a:r>
                  <a:rPr lang="en-US" dirty="0" smtClean="0"/>
                  <a:t>IR </a:t>
                </a:r>
                <a:r>
                  <a:rPr lang="el-GR" dirty="0"/>
                  <a:t>σύστημα </a:t>
                </a:r>
                <a:r>
                  <a:rPr lang="el-GR" b="1" dirty="0"/>
                  <a:t>δεν</a:t>
                </a:r>
                <a:r>
                  <a:rPr lang="el-GR" dirty="0"/>
                  <a:t> έχει πόλους στο </a:t>
                </a:r>
                <a:r>
                  <a:rPr lang="el-GR" dirty="0" smtClean="0"/>
                  <a:t>άπειρο</a:t>
                </a:r>
                <a:endParaRPr lang="el-GR" dirty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l-GR" dirty="0"/>
                  <a:t> Ένα </a:t>
                </a:r>
                <a:r>
                  <a:rPr lang="el-GR" b="1" dirty="0" err="1"/>
                  <a:t>αντι</a:t>
                </a:r>
                <a:r>
                  <a:rPr lang="el-GR" b="1" dirty="0"/>
                  <a:t>-αιτιατό</a:t>
                </a:r>
                <a:r>
                  <a:rPr lang="el-GR" dirty="0"/>
                  <a:t> </a:t>
                </a:r>
                <a:r>
                  <a:rPr lang="en-US" dirty="0"/>
                  <a:t>I</a:t>
                </a:r>
                <a:r>
                  <a:rPr lang="en-US" dirty="0" smtClean="0"/>
                  <a:t>IR </a:t>
                </a:r>
                <a:r>
                  <a:rPr lang="el-GR" dirty="0"/>
                  <a:t>σύστημα </a:t>
                </a:r>
                <a:r>
                  <a:rPr lang="el-GR" b="1" dirty="0"/>
                  <a:t>δεν</a:t>
                </a:r>
                <a:r>
                  <a:rPr lang="el-GR" dirty="0"/>
                  <a:t> έχει πόλους στο </a:t>
                </a:r>
                <a:r>
                  <a:rPr lang="el-GR" dirty="0" smtClean="0"/>
                  <a:t>μηδέν</a:t>
                </a:r>
                <a:endParaRPr lang="en-US" dirty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Wingdings" panose="05000000000000000000" pitchFamily="2" charset="2"/>
                  <a:buChar char="§"/>
                </a:pPr>
                <a:r>
                  <a:rPr lang="en-US" dirty="0"/>
                  <a:t> </a:t>
                </a:r>
                <a:r>
                  <a:rPr lang="el-GR" dirty="0"/>
                  <a:t>Ένα </a:t>
                </a:r>
                <a:r>
                  <a:rPr lang="el-GR" b="1" dirty="0"/>
                  <a:t>μη-αιτιατό</a:t>
                </a:r>
                <a:r>
                  <a:rPr lang="el-GR" dirty="0"/>
                  <a:t> </a:t>
                </a:r>
                <a:r>
                  <a:rPr lang="en-US" dirty="0"/>
                  <a:t>I</a:t>
                </a:r>
                <a:r>
                  <a:rPr lang="en-US" dirty="0" smtClean="0"/>
                  <a:t>IR </a:t>
                </a:r>
                <a:r>
                  <a:rPr lang="el-GR" dirty="0"/>
                  <a:t>σύστημα </a:t>
                </a:r>
                <a:r>
                  <a:rPr lang="el-GR" dirty="0" smtClean="0"/>
                  <a:t>μπορεί να </a:t>
                </a:r>
                <a:r>
                  <a:rPr lang="el-GR" dirty="0"/>
                  <a:t>έχει πόλους </a:t>
                </a:r>
                <a:r>
                  <a:rPr lang="el-GR" b="1" dirty="0" smtClean="0"/>
                  <a:t>οπουδήποτε</a:t>
                </a:r>
                <a:endParaRPr lang="en-US" b="1" dirty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Πεδίο σύγκλισης της μορφής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9056718" cy="6164926"/>
              </a:xfrm>
              <a:blipFill>
                <a:blip r:embed="rId2"/>
                <a:stretch>
                  <a:fillRect l="-1884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318708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</a:t>
                </a:r>
                <a:r>
                  <a:rPr lang="el-GR" b="1" dirty="0" smtClean="0"/>
                  <a:t>του Ζ – Εξισώσεις διαφορών </a:t>
                </a:r>
                <a:r>
                  <a:rPr lang="en-US" b="1" dirty="0"/>
                  <a:t> (</a:t>
                </a:r>
                <a:r>
                  <a:rPr lang="el-GR" b="1" dirty="0"/>
                  <a:t>επανάληψη…)</a:t>
                </a:r>
                <a:endParaRPr lang="el-GR" b="1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Γνωρίζουμε ότι ένα ΓΧΑ σύστημα μπορεί να περιγραφεί ως μια εξίσωση διαφορών με μηδενικές αρχικές συνθήκες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εφαρμόσουμε τον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Ζ</a:t>
                </a:r>
                <a:r>
                  <a:rPr lang="en-US" dirty="0" smtClean="0"/>
                  <a:t> </a:t>
                </a:r>
                <a:r>
                  <a:rPr lang="el-GR" dirty="0" smtClean="0"/>
                  <a:t>σε μια γενική εξίσωση διαφορών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Έτσι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318708"/>
              </a:xfrm>
              <a:blipFill rotWithShape="0">
                <a:blip r:embed="rId3"/>
                <a:stretch>
                  <a:fillRect l="-1905" t="-17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25694" y="3054485"/>
            <a:ext cx="0" cy="700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85881" y="3054485"/>
            <a:ext cx="0" cy="700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70696" y="5633936"/>
            <a:ext cx="3764604" cy="860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 </a:t>
                </a:r>
                <a:r>
                  <a:rPr lang="el-GR" b="1" dirty="0"/>
                  <a:t>ΓΧΑ Συστήματα στο Χώρο του Ζ – Εξισώσεις διαφορών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περιγράφεται από την εξίσωση διαφορών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−4]</m:t>
                      </m:r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Βρείτε τη συνάρτηση μεταφοράς του</a:t>
                </a:r>
                <a:r>
                  <a:rPr lang="en-US" dirty="0" smtClean="0"/>
                  <a:t>, </a:t>
                </a:r>
                <a:r>
                  <a:rPr lang="el-GR" dirty="0" smtClean="0"/>
                  <a:t>την κρουστική απόκριση, και σχεδιάστε πόλους και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μηδενικά, καθώς και την απόκριση πλάτους του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 r="-3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05840" y="1372680"/>
              <a:ext cx="8984160" cy="5097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00" y="1364400"/>
                <a:ext cx="9003240" cy="511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63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 </a:t>
            </a:r>
            <a:r>
              <a:rPr lang="el-GR" b="1" dirty="0"/>
              <a:t>ΓΧΑ Συστήματα στο Χώρο του Ζ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3743037"/>
            <a:ext cx="9144000" cy="2901950"/>
            <a:chOff x="0" y="3743037"/>
            <a:chExt cx="9144000" cy="2901950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3807476"/>
              <a:ext cx="9144000" cy="2837511"/>
              <a:chOff x="0" y="3807476"/>
              <a:chExt cx="9144000" cy="283751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6570173"/>
                <a:ext cx="9144000" cy="7481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sz="1350">
                  <a:solidFill>
                    <a:prstClr val="white"/>
                  </a:solidFill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7143" y="3807476"/>
                <a:ext cx="7039320" cy="273204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 rot="16200000">
                    <a:off x="932432" y="4937369"/>
                    <a:ext cx="398699" cy="1692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l-G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l-GR" sz="1100" dirty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32432" y="4937369"/>
                    <a:ext cx="398699" cy="1692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 rot="16200000">
                    <a:off x="3384412" y="4871404"/>
                    <a:ext cx="398699" cy="1692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l-G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l-GR" sz="1100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384412" y="4871404"/>
                    <a:ext cx="398699" cy="16927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 rot="16200000">
                    <a:off x="5599471" y="4903922"/>
                    <a:ext cx="555921" cy="19107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l-G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l-GR" sz="1100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599471" y="4903922"/>
                    <a:ext cx="555921" cy="19107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895524" y="3822763"/>
                  <a:ext cx="411523" cy="1692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l-GR" sz="11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1" i="0" smtClean="0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d>
                              <m:dPr>
                                <m:ctrlP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00" b="1" i="0" smtClean="0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l-GR" sz="1100" b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524" y="3822763"/>
                  <a:ext cx="411523" cy="1692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58468" y="3809924"/>
                  <a:ext cx="411523" cy="1692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l-GR" sz="11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00" b="1" i="0" smtClean="0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d>
                              <m:dPr>
                                <m:ctrlPr>
                                  <a:rPr lang="en-US" sz="11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00" b="1" i="0" smtClean="0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l-GR" sz="1100" b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8468" y="3809924"/>
                  <a:ext cx="411523" cy="1692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6536599" y="3743037"/>
              <a:ext cx="123127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000" b="1" dirty="0" smtClean="0"/>
                <a:t>Απόκριση Πλάτους</a:t>
              </a:r>
              <a:endParaRPr lang="el-GR" sz="1000" b="1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441720" y="933480"/>
              <a:ext cx="8139240" cy="2710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3440" y="923040"/>
                <a:ext cx="8155440" cy="27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51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 </a:t>
                </a:r>
                <a:r>
                  <a:rPr lang="el-GR" b="1" dirty="0"/>
                  <a:t>ΓΧΑ Συστήματα στο Χώρο του Ζ – Εξισώσεις </a:t>
                </a:r>
                <a:r>
                  <a:rPr lang="el-GR" b="1" dirty="0" smtClean="0"/>
                  <a:t>διαφορών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</a:t>
                </a:r>
                <a:r>
                  <a:rPr lang="el-GR" u="sng" dirty="0" smtClean="0"/>
                  <a:t>μη-αιτιατό</a:t>
                </a:r>
                <a:r>
                  <a:rPr lang="el-GR" dirty="0" smtClean="0"/>
                  <a:t> ΓΧΑ σύστημα που περιγράφεται από την εξίσωση διαφορών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−2]=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Βρείτε τη συνάρτηση μεταφοράς του</a:t>
                </a:r>
                <a:r>
                  <a:rPr lang="en-US" dirty="0" smtClean="0"/>
                  <a:t>, </a:t>
                </a:r>
                <a:r>
                  <a:rPr lang="el-GR" dirty="0" smtClean="0"/>
                  <a:t>την κρουστική απόκριση, και σχεδιάστε πόλους και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μηδενικά, καθώς και την απόκριση πλάτους του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 r="-3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48040" y="813960"/>
              <a:ext cx="8847360" cy="5554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400" y="805680"/>
                <a:ext cx="8866080" cy="55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4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37460"/>
            <a:ext cx="8959042" cy="601321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 </a:t>
            </a:r>
            <a:r>
              <a:rPr lang="el-GR" b="1" dirty="0"/>
              <a:t>ΓΧΑ Συστήματα στο Χώρο του Ζ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52280" y="1179360"/>
              <a:ext cx="8169480" cy="3116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00" y="1169280"/>
                <a:ext cx="8188920" cy="31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77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20743</TotalTime>
  <Words>408</Words>
  <Application>Microsoft Office PowerPoint</Application>
  <PresentationFormat>On-screen Show (4:3)</PresentationFormat>
  <Paragraphs>147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Courier New</vt:lpstr>
      <vt:lpstr>Wingdings</vt:lpstr>
      <vt:lpstr>Wingdings 3</vt:lpstr>
      <vt:lpstr>Retrospect</vt:lpstr>
      <vt:lpstr>Student presentation</vt:lpstr>
      <vt:lpstr>Ψηφιακή Επεξεργασία Σήματος</vt:lpstr>
      <vt:lpstr>Τι περιέχει το ΗΥ370?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George Kafentzis</cp:lastModifiedBy>
  <cp:revision>342</cp:revision>
  <dcterms:created xsi:type="dcterms:W3CDTF">2018-08-17T16:23:20Z</dcterms:created>
  <dcterms:modified xsi:type="dcterms:W3CDTF">2021-12-01T12:27:52Z</dcterms:modified>
</cp:coreProperties>
</file>