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24" r:id="rId4"/>
    <p:sldId id="300" r:id="rId5"/>
    <p:sldId id="282" r:id="rId6"/>
    <p:sldId id="294" r:id="rId7"/>
    <p:sldId id="295" r:id="rId8"/>
    <p:sldId id="296" r:id="rId9"/>
    <p:sldId id="297" r:id="rId10"/>
    <p:sldId id="298" r:id="rId11"/>
    <p:sldId id="299" r:id="rId12"/>
    <p:sldId id="304" r:id="rId13"/>
    <p:sldId id="305" r:id="rId14"/>
    <p:sldId id="319" r:id="rId15"/>
    <p:sldId id="320" r:id="rId16"/>
    <p:sldId id="308" r:id="rId17"/>
    <p:sldId id="309" r:id="rId18"/>
    <p:sldId id="322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07" r:id="rId27"/>
  </p:sldIdLst>
  <p:sldSz cx="9144000" cy="6858000" type="screen4x3"/>
  <p:notesSz cx="9928225" cy="67976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501" autoAdjust="0"/>
  </p:normalViewPr>
  <p:slideViewPr>
    <p:cSldViewPr snapToGrid="0">
      <p:cViewPr varScale="1">
        <p:scale>
          <a:sx n="113" d="100"/>
          <a:sy n="113" d="100"/>
        </p:scale>
        <p:origin x="122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6ADB-8647-41BB-A0EC-B5C69D598799}" type="datetimeFigureOut">
              <a:rPr lang="en-US" smtClean="0"/>
              <a:t>26-Nov-21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02D4-A682-4833-A24B-6DC5D6D8C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25:45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5930 5390 613 0,'-88'-47'135'0,"-4"-1"2"0,6 9-105 0,-10 2-15 16,6 8-5-16,-1 3-3 0,-2 4-3 15,0 5-3-15,-9 2-4 0,-4 3 0 16,-3 1-1-16,2 7-1 0,-2 2 1 16,-6 4 0-16,-3 5 0 0,1 5 0 15,-3 7 2-15,-1 7 0 0,-4 8 0 16,0 7 0-16,8 9 0 0,-2 6 2 16,4 8 0-16,3 1 1 0,10 4 2 15,10 2 0-15,10 2 2 0,9 3 0 16,11 0-1-16,15 1-1 0,10 2-1 0,10-1-1 15,10 3-2-15,9 1 0 0,12 1-1 16,8-1 1-16,10-2-1 0,9-2-1 16,11-1 0-16,11-4 0 0,14-6-1 15,7-3-1-15,10-4 0 0,5-3 0 16,15-3-1-16,9-5 1 0,2-5 0 16,1-3 1-16,9-7 0 0,8-3 0 15,3-7 1-15,3-4 0 0,5-7 0 0,1-3 1 16,6-5 0-16,2-6 0 0,-2-3 0 15,1-6 1-15,0-2 0 0,-3-3-1 16,-3-5 1-16,-5-5 0 0,-7-4 1 16,0-6-1-16,-7-5 1 0,-9-8 0 15,-9-5 0-15,-5-2 2 0,-4-6-1 16,-9-1 2-16,-11-4 0 0,-8-1 1 16,-8-4 2-16,-13-2 0 0,-6-3 0 15,-12 0 1-15,-8-1 0 0,-9-5-1 16,-11-4-1-16,-5 0 0 0,-5-2-2 0,-10-1-1 15,-11-7-2-15,-14-3-2 0,-11-3-2 16,-11 5-3-16,-11 4 0 0,-15 5-1 16,-19 0 0-16,-14 3 0 0,-9 13 2 15,-17 11 3-15,-12 12 1 0,-16 11 0 16,-18 13 0-16,-4 19 0 0,-11 25-4 16,-9 14-4-16,-6 14-7 0,-4 17-6 15,-5 17-5-15,1 18-9 0,-1 15-10 0,-1 14-78 16,-5 15-18-16,2 17-83 0,-2 23-177 15</inkml:trace>
  <inkml:trace contextRef="#ctx0" brushRef="#br0" timeOffset="2746.554">13326 7347 363 0,'-28'3'92'15,"0"1"5"-15,3 4-48 0,-1 4-13 0,-1 3-5 16,-1 6-7-16,0 3-4 0,1 5-3 16,1 3-4-16,2 4-4 0,2-1-2 15,1 1-2-15,0-1-1 0,4 2-1 16,1-1 0-16,4 0 0 0,0 1 1 16,2 4 0-16,2-1 1 0,4 2 0 15,4 1 1-15,1-4-1 0,2 0 0 16,7 0 0-16,3-6 0 0,-2-5-1 15,6 2-1-15,2-5 0 0,3 0 0 0,4-5 0 16,3-3-1-16,3 1 1 0,8 3-1 16,-4-8-1-16,3 0 1 0,3-4-1 15,2 0 1-15,-2-3-1 0,4-3 1 16,-1-6-1-16,-1-3 1 0,-2-4 0 16,-1-1-1-16,-4-5 0 0,1-2 1 15,-7-2 0-15,3-2 1 0,-3-1 2 16,-1-3 0-16,-2-1 1 0,-2-2 0 0,-3-4 0 15,-1-8 0-15,-9-1 0 0,-2-4-1 16,-4-2-1-16,-5-2 0 0,-4-1-1 16,-6-2 0-16,-4 5-1 0,-3 1 1 15,-5-1 2-15,-6 0 1 0,-6-1 2 16,-1 4 2-16,-5 6-1 0,-5 3 0 16,-5 5-1-16,-2 9-5 0,-3 9-6 15,-1 9-6-15,-2 8-6 0,0 3-5 16,-3 10-8-16,3 8-12 0,4 7-100 15,3 2-100-15,4 5-252 0</inkml:trace>
  <inkml:trace contextRef="#ctx0" brushRef="#br0" timeOffset="4129.5752">13063 8168 176 0,'-8'-3'58'0,"1"0"9"16,0 0-14-16,-1-2 1 0,3 4 2 16,-1-1 0-16,2-1-4 0,2 2-7 15,-2 0-7-15,3 1-7 0,0-1-8 16,0 1-9-16,-1 0-5 0,2 1-5 0,-1 1-1 15,1 1 1-15,-2 2 1 0,-1 1 2 16,1 2 1-16,-2 4 2 0,1 6 0 16,-2-1-1-16,-1 1 0 0,1 7-3 15,1 3 0-15,-2 2-1 0,1 2-1 16,-1 1 0-16,2 4 0 0,0 1-1 16,2-1-1-16,0-2 1 0,0 1-2 15,2-3 1-15,0 0-1 0,-1-1 0 16,2-3 0-16,-3 1 1 0,1-1-1 15,-2-2 0-15,1 0 1 0,-2-1-1 16,2-1 1-16,-2 1 0 0,3 0-1 0,-1-4 1 16,0-1 0-16,2 0-1 0,0-4 0 15,1-1 0-15,2-3 0 0,-1-3 0 16,3-3-1-16,2 1 1 0,0-3 0 16,0-2 0-16,0-2 0 0,3 2 0 15,0-3 0-15,0 1 0 0,-1-1 0 16,2 0 0-16,3 0 0 0,-2-1 0 15,0-2 1-15,2 1-2 0,-2-3 1 16,2 1 0-16,-1 1-1 0,-1-1 0 16,2 2 0-16,-2-2-1 0,-1 1 0 0,-2 5-1 15,-2-4-2-15,-1 2-1 0,-1 0-1 16,-3 0-3-16,1 0-2 0,-1 0-3 16,1 2-1-16,-2-4-2 0,0 1-1 15,2-1-2-15,-2-2-5 0,0-2-2 16,0-3 2-16,1-2 2 0,-1-1 2 15,0-1 4-15,-1-3 5 0,0 0 10 16,0 0 8-16,-1 0 6 0,0 1 6 0,-2 2 3 16,1 1 4-16,-1 2 2 0,1 0 0 15,-2 3-1-15,0 2-4 0,1 1-3 16,0 2-4-16,2-1-2 0,1 1-4 16,0 2-4-16,1-2-1 0,2 2-3 15,0 0 0-15,2 2 0 0,0 0-1 16,3 1 0-16,-1-1 1 0,4 3 0 15,2 1 0-15,1 0 0 0,2 2 0 16,0-1 0-16,1 1 0 0,3 1-1 0,-6-2 1 16,2 1-1-16,-1-1 1 0,0-2-1 15,-4 1 1-15,-3-2 0 0,0-1 2 16,-4 0 3-16,-4-1 3 0,-2 1 1 16,-3 2-1-16,-5 2 1 0,-2 4-2 15,-1 3-3-15,-5 4-8 0,0 5-8 16,-5 4-12-16,-1 3-111 0,-4-1-108 15,4 4-272-15</inkml:trace>
  <inkml:trace contextRef="#ctx0" brushRef="#br0" timeOffset="15418.4124">21212 11865 157 0,'2'1'36'0,"0"-1"5"0,3-3-22 0,-1 2 1 16,4-1 7-16,4-1 7 0,2 0 4 16,1-1-1-16,4 0-3 0,2-2-5 15,2-1-7-15,5 1-6 0,4-2-6 16,2 1-6-16,5 0-1 0,2-1-3 15,-1 3 0-15,2 2-1 0,-2 0 0 16,0 0-1-16,-4 1 0 0,0 1 0 0,-1 1-1 16,0-1 0-16,-1 2-1 0,0 0 0 15,1-1-2-15,-2 3-1 0,-2-3 1 16,-1 2-1-16,-3-2 2 0,-3 0 1 16,-2 0 1-16,-4 3 2 0,-3-2 2 15,-4 1 1-15,-2-3 2 0,-2 1 1 16,0 1 6-16,-5-2 9 0,0 1 8 15,-3-2 1-15,1-1 1 0,-1 3 0 16,0 0 0-16,-2-1-3 0,-2 0-9 16,0-3-8-16,1 3-1 0,-3-2-2 0,5 0-1 15,-4-1-2-15,3-1-2 0,1-2-1 16,1-1 0-16,-2-1 0 0,2-4-1 16,0-1 0-16,0-2 0 0,2-4-1 15,-1 1 1-15,1-3 0 0,3-2 0 16,-2-1-1-16,-1-2 2 0,-2-4-1 15,0-2 0-15,-1-1 1 0,0-2-1 16,0 2-1-16,1-2-1 0,-1 1-5 0,6 5-20 16,0 3-51-16,1 4-28 0,-5 5-74 15,2 4-160-15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40:04.0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15270 15680 374 0,'2'-6'96'0,"0"0"4"0,-1 1-51 0,-1 1-12 16,1 2-11-16,-1 2-11 0,0 0-5 16,1 1-3-16,-3 3-2 0,-1 2-1 15,0 3-1-15,-2 4 2 0,-3 2 2 16,0 3 2-16,-1 2-1 0,-2 3-2 15,0 1-1-15,-1 0-1 0,0 0-1 16,-1 3 0-16,1 1-1 0,-1 3 0 16,0 3-2-16,2 1-1 0,2 1-4 0,-2 0-4 15,1-3-6-15,0-2-16 0,-1-4-23 16,1-5-38-16,-1-5-17 0,-1-5-64 16,1-2-117-16</inkml:trace>
  <inkml:trace contextRef="#ctx0" brushRef="#br0" timeOffset="250.3168">14983 16045 296 0,'4'-14'79'0,"-2"1"6"0,1 4-46 16,-3 1-5-16,1 8 0 0,3 6-2 16,-1 3-2-16,2 4-4 0,1 4-4 15,1 3 2-15,0 2-2 0,0 1-4 16,1-2-6-16,-1-1-3 0,0-2-1 15,-1-2-2-15,2-2 0 0,-2-3 0 16,-1-4 1-16,0-1 2 0,1-3 2 0,1-3 0 16,2-4 1-16,2-3-1 0,1-2-2 15,4-1-5-15,1-1-7 16,0-2-11-16,0 2-44 0,-1-3-66 0,-1-2-96 16,-3-2-222-16</inkml:trace>
  <inkml:trace contextRef="#ctx0" brushRef="#br0" timeOffset="58978.124">540 3626 556 0,'-13'-14'137'16,"0"-2"6"-16,-1 3-77 0,2-1-16 15,3 3-3-15,0 2-2 0,3 1-3 16,0 3-6-16,2 2-7 0,3 0-7 16,4 4-4-16,3 3-5 0,1 5-3 15,3 2-2-15,2 5-1 0,4 3 0 16,5 1 1-16,-1 2-2 0,0 1-1 0,1 3-2 16,2 0-2-16,2 1 0 0,-1 1 0 15,-1 0-1-15,0-1 0 0,0-3 1 16,0 1-1-16,-2-3 0 0,-2-5-1 15,-2-1-2-15,-4-4-6 0,-2 0-10 16,-2-2-7-16,-6-2-8 0,0-2-10 16,-4-3-10-16,-3 0 51 0,-2-2-167 15,-3-1-120-15,1-5-318 0</inkml:trace>
  <inkml:trace contextRef="#ctx0" brushRef="#br0" timeOffset="59201.2954">797 3547 692 0,'-14'19'164'0,"-6"3"7"16,-2 1-111-16,-1 5-13 0,-4 2-6 16,1 1-7-16,-1 3-7 0,1 0-7 15,1-1-7-15,0 1-5 0,2-2-4 16,1 1-4-16,1-6-7 0,5-1-11 15,3-7-12-15,4 3-16 0,4-3-13 16,6-6-97-16,3-3-25 0,3-1-107 16,3-1-207-16</inkml:trace>
  <inkml:trace contextRef="#ctx0" brushRef="#br0" timeOffset="59480.4007">1160 3523 763 0,'-15'2'186'0,"-3"2"5"0,0 6-117 0,-4 1-18 15,-3 5-11-15,1 2-11 0,1 8-11 16,5 3-8-16,3 3-5 0,3 2-5 15,5 6-2-15,3-4-2 0,4 5-4 16,5-8-7-16,2 2-11 0,2-2-16 16,7-3-14-16,2-4-15 0,4-7-11 15,5-2-83-15,0 0-30 0,0-10-103 0,1-6-204 16</inkml:trace>
  <inkml:trace contextRef="#ctx0" brushRef="#br0" timeOffset="59895.5903">1305 3678 736 0,'-4'-3'159'16,"6"0"1"-16,-2-2-126 0,2 4-18 0,1 1-8 15,3 1-2-15,3 1-4 0,1 0 0 16,1 2-1-16,2-1 0 0,-1 0-1 15,2-1 1-15,-3 1-1 0,1-2-1 16,-1-1 0-16,-1 1-2 0,-1 3 0 16,-2 0-1-16,-2-2-1 0,-1 2 0 15,-2-1 0-15,-2 4 1 0,-2-1 1 16,-2 0 1-16,-2 2 1 0,-2 3 0 0,-1 2 2 16,-1 0-1-16,-1 2 0 0,1 1 1 15,0-2 1-15,0 0 1 0,3-2 1 16,1-1 0-16,1-2 1 0,0-2 1 15,1-1 0-15,3-1-1 0,0-1-1 16,1 1-2-16,2-3 0 0,1 1 0 16,2-2-2-16,1 0 1 0,1 0-2 15,4-1-2-15,0-1-7 0,0-1-10 0,2-1-8 16,-1-1-8-16,1-2-12 16,2 1-28-16,0-1-83 0,-2-1-101 15,2-2-234-15</inkml:trace>
  <inkml:trace contextRef="#ctx0" brushRef="#br0" timeOffset="60179.143">1608 3386 677 0,'9'1'151'15,"-3"4"5"-15,4 2-117 0,0 3-9 16,2 3 3-16,1 5 1 0,2-1 2 16,0 2-2-16,1 2-2 0,0 4-2 15,0 2-3-15,-2 0-2 0,1 1-3 16,-5 4-4-16,0 1-6 0,-4 1-3 16,-3 3-3-16,-5-2 0 0,-3 4-3 15,-5 1-6-15,-3-1-10 0,-3 1-15 0,-3-1-16 16,1-3-18-16,2-2-12 0,4-7-123 15,1-6-134-15,6-4-296 0</inkml:trace>
  <inkml:trace contextRef="#ctx0" brushRef="#br0" timeOffset="60376.4621">1986 3725 740 0,'4'0'165'0,"0"0"3"0,1 1-124 16,0 0-18-16,1 3-9 0,3 1-4 16,2-1-5-16,1 2-4 0,1 0-4 15,5-1-9-15,-1 1-11 0,0-2-12 16,0 1-11-16,-4-1-5 0,0 1-122 16,-6 0-121-16,-4 1-280 0</inkml:trace>
  <inkml:trace contextRef="#ctx0" brushRef="#br0" timeOffset="60544.862">1999 3952 726 0,'0'1'171'0,"-1"4"4"0,0-6-115 16,3 3-22-16,2-3-12 0,-1 2-8 16,4 3-8-16,2 1-5 0,2-3-3 15,3 2-9-15,2-2-21 0,3 2-14 0,2-1-10 16,1 2-125-16,-1-2-131 0,1 3-308 15</inkml:trace>
  <inkml:trace contextRef="#ctx0" brushRef="#br0" timeOffset="61276.5075">3307 3343 641 0,'9'-21'162'0,"-3"3"10"16,-2 3-87-16,-2 3-22 0,2 1-9 16,-3 6-7-16,0 2-10 0,0 5-7 15,2 1-8-15,-1 6-4 0,1 4-4 0,-1 3-2 16,1 5-2-16,-2 1-2 0,-1 3-2 15,0-1-2-15,0 1-2 0,-3-5-1 16,2 0 0-16,1-4-1 0,1 0 0 16,-1-5-1-16,4 0-2 0,0-4-4 15,2 1-5-15,1-1-5 0,2-2-6 16,-1-2-8-16,2 0-8 0,1-3-6 16,2-1-6-16,-1-1-4 0,-1-2-5 15,0 1 11-15,0-1-119 0,-3 0-109 0,1-3-273 16</inkml:trace>
  <inkml:trace contextRef="#ctx0" brushRef="#br0" timeOffset="61429.962">3626 3293 417 0,'1'-7'104'0,"-2"0"0"0,-2 3-34 16,1 2-86-16,2 3-57 0,1 3-29 15,-2 1-74-15,-2 2-151 0</inkml:trace>
  <inkml:trace contextRef="#ctx0" brushRef="#br0" timeOffset="61644.8128">3528 3361 671 0,'-3'-3'166'0,"0"-1"3"0,0 4-98 0,3 4-23 16,3 3-11-16,0 6-11 0,2 1-10 16,0 5-5-16,1 3-3 0,2 3-2 15,-1 2 0-15,-1-1-4 0,-1-1-11 16,1 4-15-16,-2-4-18 0,-1 2-19 16,-3-1-116-16,-3-4-132 0,3 4-305 15</inkml:trace>
  <inkml:trace contextRef="#ctx0" brushRef="#br0" timeOffset="62195.0522">2948 3917 586 0,'-17'-3'137'0,"5"-1"5"0,0 0-93 16,-2 1-8-16,2 0-5 0,1-1-2 16,1 1-1-16,5 0-1 0,-1 1-2 15,1 1-4-15,-2-1-5 0,7-1-3 0,4 2-5 16,2 1-4-16,5-2-4 0,5-1-2 15,3 0-1-15,7 1 0 0,2-1 1 16,6 2-1-16,7-1-1 0,9 0 3 16,6 2 1-16,7 0 3 0,8 0 1 15,1-1 0-15,8 1-1 0,3 0 1 16,2 0-1-16,-2 0-4 0,0 1-2 16,-1-1-1-16,3 0 0 0,-6-2-2 0,-1 1 0 15,-7-2-4-15,-6 1-5 0,-5-2-8 16,-8 3-9-16,-9 0-13 0,-7 1-5 15,-12 0-6-15,-8 0-11 0,-5-3 79 16,-5 4-184-16,-8-2-117 0,-3 0-314 16</inkml:trace>
  <inkml:trace contextRef="#ctx0" brushRef="#br0" timeOffset="62757.5034">2950 4412 551 0,'-3'-15'157'0,"1"6"11"0,-1 1-27 15,1 2-70-15,1 3-12 0,-2-1-9 16,3 4-11-16,0 2-10 0,3 6-9 0,-2 0-6 15,2 8-4-15,1 1-2 0,-3 9 0 16,2 1 0-16,-1 1-2 0,-2 0-1 16,-2 2-2-16,-1-6-2 0,1-1-3 15,2-2-8-15,-1 0-9 0,-2-2-17 16,3-4-16-16,3-1-14 0,-2-3-36 16,1 0-88-16,2-5-118 0,0-3-254 15</inkml:trace>
  <inkml:trace contextRef="#ctx0" brushRef="#br0" timeOffset="63207.2032">3275 4529 664 0,'-3'-4'172'0,"0"0"8"0,0 2-92 16,0-1-23-16,2 2-11 0,0-3-10 16,2 4-11-16,4 2-9 0,2-1-6 15,3 1-6-15,0-2-2 0,2 2-1 16,3-1-3-16,1 2-1 0,0-3-2 0,-4 0-2 15,1 0-9-15,2 3-13 0,-4-7-21 16,1 5-21-16,-1-1 35 0,-1 3-170 16,-1-2-147-16,-3 4-337 0</inkml:trace>
  <inkml:trace contextRef="#ctx0" brushRef="#br0" timeOffset="64439.5262">3808 4420 715 0,'-7'-3'180'0,"2"2"6"0,-2-2-106 15,4 2-20-15,3 1-14 0,1-1-13 16,3-2-12-16,3 1-9 0,2 1-3 15,3 0-4-15,3-2 0 0,1 1-1 0,1-2-1 16,0 3 0-16,0 0-2 0,-1-3 0 16,-1 3 0-16,0 1-1 0,-2 0 0 15,-2 2 0-15,-2 1 0 0,-1 0 0 16,-2 3-1-16,-2 0 0 0,-1 1 1 16,-2-1-1-16,-2 5 1 0,-2 3 1 15,-3 2 0-15,-3 3 0 0,-2 3 0 16,-3 2 0-16,-3 3 0 0,-1-3 0 15,0-4-1-15,1 1 0 0,0-4 1 0,2 2-1 16,3-6 0-16,1 1 0 0,2-2 1 16,4 0-1-16,0-3 1 0,3-1 0 15,2-3 0-15,-4-2 1 0,7 0-1 16,2 0 1-16,1-2-1 0,2-1 0 16,3-1 0-16,2 1 0 0,3-3-1 15,-2 0 1-15,1-2-2 0,0 0-4 0,-1 0-7 16,2 1-12-16,-3-1-16 0,0 0-21 15,-1 2-19-15,-1 2-117 0,1-2-133 16,-2 3-303-16</inkml:trace>
  <inkml:trace contextRef="#ctx0" brushRef="#br0" timeOffset="64644.2392">4270 4351 809 0,'3'1'170'0,"-2"2"0"16,4-1-138-16,1 2-35 0,4-2-16 16,-1 3-14-16,5 0-15 0,-2 0-122 15,0-4-129-15,2-1-309 0</inkml:trace>
  <inkml:trace contextRef="#ctx0" brushRef="#br0" timeOffset="64806.9728">4497 4220 795 0,'0'5'181'16,"-3"2"1"-16,2 5-131 0,1 3-20 15,1 3-13-15,0 3-9 0,1 1-22 16,-1 3-25-16,0 1-19 0,2-1-125 15,-1 2-140-15,2 4-332 0</inkml:trace>
  <inkml:trace contextRef="#ctx0" brushRef="#br0" timeOffset="65588.7496">5294 3647 804 0,'-1'-5'192'0,"-2"2"3"16,3 2-126-16,-3 1-21 0,3 4-16 15,-1 2-13-15,-1 6-7 0,2 5-6 16,-1 3-3-16,1 4-2 0,1 6 1 15,2 0-2-15,0 1-7 0,2-2-9 16,0-2-17-16,4 1-16 0,-2-4-16 0,2 0-16 16,-1-3-116-16,0-5-128 0,-2-4-284 15</inkml:trace>
  <inkml:trace contextRef="#ctx0" brushRef="#br0" timeOffset="65791.1473">5177 3867 755 0,'-5'-1'182'15,"-2"0"1"-15,5 1-117 0,0 1-22 16,5 0-14-16,3 0-11 0,3 1-10 16,4-1-4-16,5-1-2 0,4-1-3 15,5-2-11-15,1-1-27 0,2 1-19 16,1-2-128-16,1-3-145 0,0 2-344 15</inkml:trace>
  <inkml:trace contextRef="#ctx0" brushRef="#br0" timeOffset="77727.7994">6509 3431 617 0,'-7'-9'154'0,"-2"5"12"0,0-1-89 0,0 1-11 15,2 3-6-15,0 0-5 0,5 3-6 16,-2-3-11-16,3 1-11 0,2 1-9 16,2 0-5-16,2 2-6 0,3-1-3 15,2 1-2-15,1 1-1 0,3 0 1 16,0 0-1-16,3 1 0 0,2-2-1 15,2 2 0-15,-3 1-4 0,4-1-7 16,1 1-11-16,-3-1-16 0,1-1-16 16,-3-2-15-16,-3 1-105 0,-2-6-16 0,-3 1-107 15,-4-5-201-15</inkml:trace>
  <inkml:trace contextRef="#ctx0" brushRef="#br0" timeOffset="78293.9198">7211 3285 510 0,'-19'-2'142'15,"0"1"6"-15,1-4-9 0,-1-3-88 16,5 1-9-16,3-3-4 0,2 0-5 16,4-2-4-16,4-1-5 0,3-2-5 15,6 3-6-15,2 1-4 0,6 1-3 16,1 3-2-16,2 0-1 0,1 5-1 15,2 1-1-15,0 1 0 0,1 2 0 0,-1 2 0 16,0 3 0-16,0 3 0 0,-1 2 0 16,-2 2 1-16,-2 3-1 0,-4 2 0 15,-1 4 0-15,-3-3 0 0,-4 2 0 16,-1 0 0-16,-4 4 1 0,-4 0-1 16,-5-2 0-16,-3 0 1 0,-5 1-1 15,-4 1 1-15,-3-1-1 0,-2 0 0 16,0-1 0-16,2-1 0 0,2-2 2 15,1-3 0-15,4-3 2 0,4-3 1 16,2-2 1-16,3-4-1 0,3-2 0 0,4-2-1 16,4-1-2-16,3 1 0 0,5-2-2 15,2 0 0-15,1-2 0 0,5 1 1 16,3 0-1-16,2 0-1 0,2-2 0 16,1 2-1-16,0 0-3 0,2-1-7 15,1 1-11-15,-4 0-18 0,-2 0-9 16,-2 1-22-16,-4 1-113 0,-2 0-127 15,-2 2-288-15</inkml:trace>
  <inkml:trace contextRef="#ctx0" brushRef="#br0" timeOffset="78742.5017">6317 3948 539 0,'-18'-4'141'0,"0"1"8"0,2-1-42 15,4 1-57-15,1 0-8 0,3 2-3 16,2-2-2-16,2 2-3 0,1 0-7 15,2-1-6-15,4 1-3 0,3-1-5 16,5-1-3-16,6 0-2 0,6-1-1 16,7-1 2-16,4 0 1 0,6 0 0 15,2 2 1-15,3-1 0 0,8 3 2 0,3 1 1 16,8 0 0-16,5 0-2 0,2-2 1 16,7 2-2-16,5 2-2 0,-1-2-3 15,4-3-3-15,-3 2-1 0,1-1-1 16,-2 0 0-16,-1 0-1 0,-3-1 0 15,-3 0 0-15,-4 2-3 0,-5 1-3 16,-6 2-6-16,-6 2-7 0,-8-1-8 16,-11 5-8-16,-8-1-8 0,-9 2-12 15,-7 0-4-15,-5 1-10 0,-6 1-111 0,-6-1-119 16,-9-1-285-16</inkml:trace>
  <inkml:trace contextRef="#ctx0" brushRef="#br0" timeOffset="79080.4607">6468 4445 719 0,'0'-2'172'0,"-2"1"4"0,1-1-115 15,4 7-12-15,-2 1-10 0,0 3-7 16,0 3-7-16,0 5-4 16,1 4-4-16,-1 5-3 0,-1 1-2 0,1-1-3 15,-1 3-2-15,1 2-2 0,-2-4-2 16,2-2-2-16,-1-1-5 0,2 0-7 15,-1 1-9-15,1-5-15 0,1-4-18 16,0 0-13-16,4-5 137 0,-3-2-261 16,3-6-145-16,-1-5-383 0</inkml:trace>
  <inkml:trace contextRef="#ctx0" brushRef="#br0" timeOffset="79304.4678">6757 4646 722 0,'-2'0'185'0,"2"1"3"15,-1-1-59-15,1 0-83 0,1-1-17 16,2 2-10-16,-1-1-7 0,4 0-4 16,2 0-4-16,3 2-2 0,2-2-2 15,3 1-8-15,1-1-12 0,1-1-15 16,0 1-18-16,0-2-13 0,1 2-115 15,-3 0-10-15,-2-1-106 0,2 2-195 16</inkml:trace>
  <inkml:trace contextRef="#ctx0" brushRef="#br0" timeOffset="80149.9247">7352 4455 597 0,'-2'-22'149'0,"4"4"9"0,-6-2-84 15,2 4-8-15,-2 4-3 0,2 2-1 16,-2 3-6-16,3 4-7 0,0 3-9 16,-1 3-10-16,2 2-8 0,3 3-9 15,-2 7-5-15,2 2-5 0,1 6-1 0,-1 2-2 16,-1 2-6-16,2 0-8 0,0-2-14 16,1 1-17-16,-1-3-18 0,0-5 20 15,2-1-155-15,-1-5-137 0,-5-5-324 16</inkml:trace>
  <inkml:trace contextRef="#ctx0" brushRef="#br0" timeOffset="80616.3417">7604 4492 670 0,'-1'1'162'0,"-3"3"5"16,-3 3-99-16,0 4-19 0,-3 4-6 0,0 3-6 15,0 5-6-15,-3-1-5 0,1 5-4 16,1 0-5-16,-2-1-3 0,-1-1-5 15,0-1-1-15,-2 1-3 0,2 0-2 16,-1-1-1-16,-1-2-3 0,2-4-3 16,5-1-6-16,-1-3-12 0,2-5-14 15,4-1-18-15,1-5-14 0,4-3-69 16,2-1-49-16,0-1-111 0,5-8-220 0</inkml:trace>
  <inkml:trace contextRef="#ctx0" brushRef="#br0" timeOffset="81174.2543">7630 4771 713 0,'-9'-1'171'15,"0"-2"4"-15,0 0-114 0,2-2-16 16,3 0-8-16,3 1-10 0,0-2-9 16,2 0-5-16,0 0-2 0,3 0-1 15,1-2-1-15,3 4 0 0,1-3-1 16,1 5-1-16,1-2-1 0,2 3-2 16,1 3-1-16,-1 1 0 0,-2 1-1 0,1 1-1 15,-2 1 1-15,0 1 0 0,-4 2-1 16,0-1 1-16,-1 4-1 0,-1 3 1 15,-1 2 0-15,-1 2 0 0,-1 1 0 16,-1 4 0-16,0 1 0 0,-4 0 0 16,-2 1 0-16,-5-1 0 0,-1 0 1 15,-4 1-1-15,-4-3 1 0,-4-1 0 16,-1-1 0-16,1-2 1 0,4 0 0 16,2-6 1-16,2-2 1 0,5-2-1 0,3-4 1 15,4-4-2-15,1-1-2 0,1-3-1 16,2-1-1-16,1-3 0 0,1-1-2 15,1-2 0-15,2-1 1 0,1-1 1 16,-1 0 0-16,5 3 1 0,-2-1-1 16,1 2 1-16,0 1-1 0,3 4 1 15,-1 3-1-15,2 2 0 0,-2-1 0 16,3 6 1-16,-1-1-1 0,2 0 0 0,-1 2 0 16,-1-1-3-16,-1 0-4 0,0-1-10 15,-1 0-14-15,-1-1-17 0,0-3-15 16,0 0-18-16,-1-6-105 0,-1-3-8 15,2-2-101-15,-1-4-188 0</inkml:trace>
  <inkml:trace contextRef="#ctx0" brushRef="#br0" timeOffset="81484.5084">7824 4504 686 0,'-2'-2'176'0,"1"2"2"0,4 2-65 16,-2 0-64-16,2 0-14 0,0-4-6 0,4 5-7 16,3-1-3-16,2 1-3 0,2-1-1 15,1 0-3-15,-2-2-4 0,5 4-3 16,-3-4-2-16,-1-1-1 0,-2-1-2 15,1 1-5-15,-1-1-5 0,0 1-8 16,-3-1-8-16,0 0-8 0,-2 1-8 16,-1 1-8-16,-3-1-4 0,-1 0-1 15,1 1-5-15,-5 0 3 0,1 0-104 16,-1 0-107-16,-1 0-259 0</inkml:trace>
  <inkml:trace contextRef="#ctx0" brushRef="#br0" timeOffset="81959.0321">8010 4520 601 0,'-1'0'151'0,"-1"0"5"0,1 1-82 16,1 0-22-16,0-1-8 0,0-1-7 16,0 2-6-16,0-1-8 0,0 0-5 15,0 0-4-15,0 0-2 0,0 0-2 16,0 0-2-16,0 0 1 0,1 0 0 0,-1 0 1 16,0-1 2-16,0 1 0 0,2 1 0 15,-2 3 1-15,0 0 0 0,0 1-1 16,-2 2-2-16,1 3-2 0,0 0-1 15,-2 3-2-15,0-1-1 0,-1 1-1 16,-1 0-1-16,0-2-1 0,-1 1 0 16,0 3 0-16,-1-1 0 0,2 0-1 15,-1 1 1-15,1 0-1 0,1-1 0 16,0 0 0-16,1-3 0 0,0-1 0 16,1-2 0-16,-1-2 1 0,1 2-1 0,1-2 0 15,1-1 0-15,-2-2 0 0,2 0-1 16,-1-2 1-16,2 3 0 0,-1-4-1 15,0 0 1-15,-1 0-1 0,2 1 0 16,-1-1 1-16,2 0-1 0,0 0 1 16,1 1 0-16,-1-1 0 0,2 0 1 15,-1-1-1-15,1 0 1 0,1-2 1 16,0 1-1-16,1-1 0 0,0 1 0 16,1-1 0-16,0 1 0 0,0 1 0 0,0-2-1 15,1 3 1-15,-1-1-4 0,0 0-6 16,-1 1-9-16,1-3-12 0,-1 3-15 15,0 0-14-15,-1-1-12 0,0 0 25 16,-2 1-143-16,1-1-121 0,1 0-293 16</inkml:trace>
  <inkml:trace contextRef="#ctx0" brushRef="#br0" timeOffset="82175.9688">8167 4480 777 0,'-4'-3'184'0,"3"2"1"0,-1-4-94 0,2 4-56 16,2 1-20-16,3-1-7 15,1 1-5-15,3 0-1 0,4-2-7 0,-1 2-17 16,3 0-21-16,-1-1-17 0,1 0-127 15,-3 1-139-15,1-8-330 0</inkml:trace>
  <inkml:trace contextRef="#ctx0" brushRef="#br0" timeOffset="82356.6269">8475 4266 743 0,'-3'2'186'0,"1"4"1"0,0 4-70 0,2 2-73 16,-1 4-23-16,-3 1-8 0,5 4-14 16,2 4-8-16,-2 0-18 0,1 1-22 15,1 1-16-15,-1 1-124 0,2 2-140 16,1 0-312-16</inkml:trace>
  <inkml:trace contextRef="#ctx0" brushRef="#br0" timeOffset="87355.1866">9453 3655 734 0,'-9'-15'181'16,"-1"8"5"-16,2 0-105 0,-3 4-29 16,2 5-14-16,2 1-10 0,2 3-11 15,-1 8-6-15,1 2-4 0,2 5-2 16,5 8-1-16,-1 3-1 0,4 2-1 0,1 2-1 15,1-2 0-15,2 0-6 0,1-1-6 16,-1-6-11-16,0 0-14 0,0-4-12 16,-2-3-10-16,-2-2-10 0,0-3 3 15,-2-4-116-15,-3-2-113 0,2-6-268 16</inkml:trace>
  <inkml:trace contextRef="#ctx0" brushRef="#br0" timeOffset="87552.4964">9224 3911 748 0,'-9'-1'179'0,"3"0"2"0,5 0-115 0,4-1-19 15,6-1-11-15,6-2-9 0,4 0-8 16,6-3-4-16,4 0-2 0,2-1-1 16,4 0-3-16,3 0-3 0,0 2-7 15,-2-2-18-15,-2 3-27 0,0 1-14 16,1 4-135-16,-5 1-148 0,0 2-350 15</inkml:trace>
  <inkml:trace contextRef="#ctx0" brushRef="#br0" timeOffset="92721.0186">10986 3511 811 0,'-8'-9'195'0,"3"3"3"0,0 2-126 15,3 1-21-15,0 0-13 0,1-2-12 16,4-1-11-16,1 1-6 0,3-1-4 15,1-1-2-15,4-1-1 0,3 0-1 16,1 0-2-16,1 4-6 0,2-3-15 16,3 4-22-16,-2-1-24 0,4 5-136 15,-2 1-154-15,-1-2-363 0</inkml:trace>
  <inkml:trace contextRef="#ctx0" brushRef="#br0" timeOffset="92951.3837">11489 3215 768 0,'-4'-3'174'0,"3"2"3"15,-1-1-129-15,0 7-21 0,0 0-7 16,0 6-6-16,0 5-7 0,1 5-4 15,-1 2-7-15,2 4-14 0,0 1-19 16,3 3-19-16,1 0-121 0,-2-2-136 16,4 3-319-16</inkml:trace>
  <inkml:trace contextRef="#ctx0" brushRef="#br0" timeOffset="93429.5886">10807 3791 572 0,'-13'4'137'0,"-2"-1"6"16,-1 1-88-16,3 0-8 0,-2-2-1 15,-1 1-2-15,-1-3-3 0,2 0-1 16,4 0-3-16,3-1-3 0,1-2-4 0,2 2-6 16,3 0-6-16,2-1-5 0,2 2-5 15,4 2-3-15,2 0-3 0,7-1-1 16,5 1-1-16,3 0 1 0,10-2 1 15,7-1 2-15,3 0 0 0,4-1 1 16,3 0 1-16,4 2 0 0,8-1 0 16,1 1-1-16,4 0-1 0,5 5-1 15,1-3-1-15,1 2 0 0,1-1-1 16,-1 3-1-16,-1-1 0 0,-3 1 0 16,0-1-3-16,-4-1-3 0,-2 1-7 0,-7 0-7 15,-8-1-9-15,-7-2-12 0,-3 3-10 16,-11-3-6-16,-3 2-5 0,-8 0-8 15,-9-1-102-15,-5 0-110 0,-4-3-259 16</inkml:trace>
  <inkml:trace contextRef="#ctx0" brushRef="#br0" timeOffset="93904.5781">10767 4405 699 0,'0'-1'174'16,"-2"1"4"-16,0 1-110 0,1 4-14 16,0 1-8-16,0 5-9 0,-1 2-10 15,1 4-8-15,-1 4-4 0,1 3-2 16,-1-1-3-16,0 0-3 0,2 0-5 0,-1-3-7 16,1 0-11-16,1-4-20 0,1-4-20 15,2-1-19-15,1-5-118 0,0-2-137 16,0-2-307-16</inkml:trace>
  <inkml:trace contextRef="#ctx0" brushRef="#br0" timeOffset="94125.4152">11008 4521 828 0,'0'-3'181'16,"0"1"3"-16,2 0-138 0,1-1-21 16,0 1-9-16,3-1-4 0,-1 1-4 15,2-2-2-15,0 1-11 0,2-1-18 16,0 0-21-16,0 3-15 0,-1-1-128 0,-1 2-142 16,2 0-329-16</inkml:trace>
  <inkml:trace contextRef="#ctx0" brushRef="#br0" timeOffset="94392.4874">11509 4285 813 0,'2'-9'191'0,"-5"4"4"16,2 3-129-16,0 2-23 0,-1 0-14 16,4 6-10-16,-1 4-8 0,0 2-5 15,2 5-3-15,-2 2-1 0,0 1-4 16,0 4-9-16,-1-1-24 0,0-1-14 0,1-1-17 16,-1 0 96-16,3-2-227 0,-2-2-146 15,2 2-361-15</inkml:trace>
  <inkml:trace contextRef="#ctx0" brushRef="#br0" timeOffset="94661.0741">11399 4563 668 0,'-10'-3'169'0,"4"2"5"16,1 1-82-16,2-2-43 0,0 2-13 15,4 1-7-15,4 1-7 0,3 0-6 16,-2-2-3-16,8 1-1 0,6 1-2 16,2-2 1-16,3 0-1 0,3-8 0 15,1 2-2-15,8 1-3 0,-4-1-1 16,3-2 0-16,-1 1-3 0,1-2-8 16,-3 8-11-16,0-3-15 0,-4 2-17 15,1 2-14-15,-6-1-93 0,-6 1-34 16,-4 3-111-16,-6 5-218 0</inkml:trace>
  <inkml:trace contextRef="#ctx0" brushRef="#br0" timeOffset="95178.3752">11558 4789 678 0,'-6'0'170'0,"0"-1"5"15,2 0-98-15,2-1-22 0,1-1-8 16,0-2-11-16,2 0-11 0,2 2-9 16,2-2-5-16,3-1-5 0,-1-1-3 0,2 0 0 15,0 1 0-15,4 1 0 0,1 1-1 16,0 0-1-16,1 4 1 0,-1 0-1 15,1 4 0-15,0 1 0 0,-2 3 0 16,-3 4 1-16,-4 4-1 0,0 0 1 16,-2 6 0-16,-3-1 0 0,-3 4-2 15,-2 0 1-15,-3-1-4 0,-2 1-2 16,-4-1-1-16,-7 1 1 0,-1-1-1 16,-1 1 0-16,-2-2 1 0,-1 0 2 15,1-3 3-15,2-3 0 0,4-2 0 0,2-7 2 16,4-3-1-16,5 0 0 0,1-4-1 15,3-2-1-15,3 0 0 0,4-3-1 16,2 1 1-16,3-2-1 0,2-1 0 16,2 0 1-16,2-2 1 0,2 3 1 15,-2 2-1-15,2 0 0 0,1 6 1 16,2-2 0-16,-2 4 0 0,1 2 0 16,0 2-1-16,3 2 1 0,-1 0-4 15,-3-2-10-15,0 2-13 0,-3 1-18 16,0-5-20-16,-3-2-121 0,-4 0-135 0,-2 0-312 15</inkml:trace>
  <inkml:trace contextRef="#ctx0" brushRef="#br0" timeOffset="96094.8256">12056 4380 600 0,'-4'-1'176'16,"2"-1"11"-16,-2 0-27 0,1 2-82 0,1-1-15 15,1 1-14-15,0-1-12 0,3 1-12 16,0 0-9-16,3 1-6 0,1 0-2 15,3 1-2-15,1-2 0 0,1 2 0 16,-1-1-3-16,-2 2 0 0,2-1-2 16,4 2 0-16,-1 0-1 0,-2 3 1 15,1 0-1-15,1 2 0 0,-1 2 0 16,-2-3 0-16,-6 1 0 0,1 0-1 16,-1-2 0-16,-2 2 0 0,0-2-2 15,-4 0-1-15,0 5-3 0,-2 1-1 0,-8-5-2 16,0 7 0-16,-3 1-1 0,0 0 1 15,2 0 2-15,-2-3 2 0,2 1 1 16,4 2 3-16,2-5 1 0,0-3 2 16,-4-3-1-16,4 4 1 0,1-2 1 15,3 2-1-15,0-1 1 0,2 1 0 16,1-2-1-16,5 4 0 0,-3-5 1 16,3-2-2-16,-1 0 1 0,2-2 0 0,1 1 0 15,1-3-1-15,-1-2 1 0,0 1-1 16,2-1 1-16,4-2-1 0,1 3 0 15,-1-2 0-15,3 2-3 0,-1-1-7 16,1 2-11-16,0-2-15 0,-4 2-17 16,0 0-11-16,-1 0 126 0,-1 0-255 15,-2 0-141-15,-4 2-379 0</inkml:trace>
  <inkml:trace contextRef="#ctx0" brushRef="#br0" timeOffset="96331.5432">12394 4382 806 0,'0'-2'185'15,"1"1"1"-15,0 0-107 0,2 1-50 0,2-1-18 16,2 1-6-16,0 0-2 0,3-2-5 15,2 2-9-15,1-1-15 0,0 0-17 16,3-1-13-16,2-1 35 0,1 1-166 16,-1-2-133-16,2-2-317 0</inkml:trace>
  <inkml:trace contextRef="#ctx0" brushRef="#br0" timeOffset="96493.4381">12758 4238 753 0,'-3'5'188'0,"-1"1"6"0,1 5-110 0,-1 3-25 16,2 3-15-16,-1 4-12 0,1 2-12 16,1 3-9-16,-1 1-8 0,4 0-10 15,0 0-13-15,2 0-26 0,-1-1-21 16,1-1-132-16,0 1-149 0,-1-3-352 16</inkml:trace>
  <inkml:trace contextRef="#ctx0" brushRef="#br0" timeOffset="97292.4851">11817 3867 499 0,'-5'-5'143'16,"1"2"9"-16,1-1-9 0,0 3-89 15,2 1-13-15,1 0-6 0,0 1-4 16,6 3-3-16,1-1-4 0,4 0-1 16,5 2-2-16,4-2 0 0,3 1-1 15,2-2-4-15,3 0-5 0,0 0-2 16,3 2-4-16,-3-3 2 0,1 1-1 0,1 2-1 15,3-2 0-15,5 2-1 0,3-3 0 16,3 2-1-16,5-3 0 0,0 1-2 16,3 0-1-16,-2-1 1 0,-3 0-1 15,-3-1 1-15,0 2-1 0,1 1 0 16,-3 1-2-16,-3-2-2 0,-6 3-5 16,0 0-5-16,-2-1-9 0,-7 1-9 15,-4-1-11-15,-2-2-10 0,-2-1-11 16,-2 0-115-16,-8 0-123 0,-7-3-288 15</inkml:trace>
  <inkml:trace contextRef="#ctx0" brushRef="#br0" timeOffset="97729.6514">10532 4017 593 0,'-3'-9'148'0,"-3"3"5"0,-1 3-69 16,-2 3-45-16,0 5-10 0,-4 3-4 15,-1 6-4-15,-2 7-2 0,-1 9-2 0,-1 5 2 16,2 15-2-16,3 8 0 0,4 7-4 15,8 12-2-15,1 4-5 0,8 3-2 16,5 6-8-16,8-3-9 0,7-3-8 16,1-2-12-16,9-8-11 0,15-8-15 15,5-5-115-15,8-9-119 0,10-12-280 16</inkml:trace>
  <inkml:trace contextRef="#ctx0" brushRef="#br0" timeOffset="98291.2356">12954 4134 653 0,'6'-2'138'0,"2"0"2"15,1 1-117-15,2 0-8 0,4 5 1 16,0 2 3-16,3 8 3 0,1 5 2 0,5 8 6 15,-2 6 6-15,3 7 2 0,-3 7-2 16,4 4-3-16,-4 4-4 0,-1 3-4 16,-6-5-7-16,-3 1-8 0,-10-2-4 15,0-3-3-15,-9-2-1 0,-2-7-2 16,-7-1-2-16,-3-1-4 0,-3-2-4 16,1-7-5-16,-1-2-11 0,-1-6-11 15,1-4-14-15,4-8-13 0,2-8-118 16,2-10-128-16,6-9-302 0</inkml:trace>
  <inkml:trace contextRef="#ctx0" brushRef="#br0" timeOffset="98810.0665">13426 3980 525 0,'-11'5'133'0,"-1"-2"7"0,1 1-73 16,0 0-10-16,1-2-3 0,0-1-3 0,2-1-4 15,2 0-3-15,1 0-3 16,1 0-6-16,1 0-7 0,3-2-6 0,2 2-7 16,3-3-4-16,2-1-5 0,3-1-3 15,2-1-1-15,3-2 0 0,1 0 0 16,0 0-1-16,1 1 1 0,-2 2-2 16,1 0 1-16,-3 1 0 0,1 3-1 15,-2 1 0-15,-2 1-1 0,1 3-1 16,-4 2-2-16,-1 0-1 0,-1 4-2 15,-3 0-1-15,-2 2-1 0,-2 2 1 0,-3 0 0 16,-2 1 3-16,-2 2 0 0,-3-1 1 16,0 0 2-16,-2 0 1 0,1-1 1 15,0-2-1-15,2-1 1 0,2-2 0 16,0-2 0-16,3-1 0 0,2-1-1 16,4 0 1-16,1 0-1 0,3 0 0 15,4 1-1-15,1-5-4 0,4-1-9 16,1 0-11-16,1-3-8 0,5-2-5 15,0 1-12-15,2-1-89 0,0 3-29 0,1 4-95 16,0 7-206-16</inkml:trace>
  <inkml:trace contextRef="#ctx0" brushRef="#br0" timeOffset="100423.7663">13517 3827 592 0,'1'-5'142'0,"0"-3"7"0,-2 2-86 15,-1-1-12-15,-1 0-3 0,3 2 0 16,-3-3-3-16,-2 1-3 0,-1 3-3 15,-3 1-3-15,-1 1-5 0,-1 2-5 16,-5 4-5-16,0 5-3 0,0 2-4 0,-3 1-4 16,1 4-4-16,2 2-3 0,1 2-1 15,4-1-2-15,2 1 0 0,6 0 0 16,4-1 0-16,3 0-1 0,3-3-1 16,4-2-1-16,2-3-3 0,5-2-2 15,1-4-2-15,2-3-3 0,0-6-1 16,1 0 0-16,-4-6 2 0,-1-4 2 15,-2-2 3-15,-4 0 2 0,-2-3 3 16,-4-1 1-16,-3 2 2 0,-1 0 1 0,-2 0 3 16,-3 1 1-16,1 1 1 0,-2 2 1 15,0 1 0-15,-1 2 0 0,1 2-1 16,1 1-2-16,0 5-2 0,3 0-2 16,0 3-1-16,1 3-2 0,2 1 1 15,1 5-1-15,2 2 1 0,0 2 0 16,0 2 0-16,1 4 1 0,0 0 0 15,0 2 0-15,1 0-1 0,-3 2 0 16,1 2-1-16,0 0 0 0,-3 1 0 0,-1 1 0 16,-1 1 1-16,-2-2 0 0,-2-2 1 15,-1 1 0-15,-3-2 1 0,-2-1-1 16,-3-2 1-16,-2-3-1 0,0 0 1 16,-2-2 0-16,0-3 0 0,1-5 1 15,3-2 0-15,3-1 0 0,0-3 1 16,3-3-1-16,4-3 0 0,3-1 0 15,3-3-1-15,3-2-1 0,3-2 0 16,4-1 0-16,5-1 0 0,-2 3 0 0,1 2 1 16,0 2-1-16,-1 3 0 0,-1 1 0 15,0 3 0-15,-4 2 1 0,1 2-1 16,0-1 0-16,-1-1 1 0,-1 4-1 16,0 0 1-16,-2 0-1 0,2 1-1 15,2-2-11-15,-1 0-19 0,4 0-25 16,1-2-137-16,1-1-149 0,3 0-366 15</inkml:trace>
  <inkml:trace contextRef="#ctx0" brushRef="#br0" timeOffset="111861.5923">19171 1499 429 0,'-7'2'110'0,"0"-2"7"0,-1 0-53 16,1 0-20-16,0-3-5 0,2-1-2 15,-2 3-5-15,3-1-5 0,-1-2-5 16,0 3-1-16,2 0-2 0,1-1 0 16,1 0-2-16,-1-1-2 0,2 5-3 15,3-2-1-15,-2 1-3 0,3-2-3 16,1-1-2-16,1 4-1 0,2 0 0 15,5 1 1-15,0-1 0 0,4 1 0 16,5-1 1-16,-1 3 1 0,4-4-1 16,0 0 0-16,4-6-1 0,-3 3 0 0,0-2-1 15,0 2-1-15,2-3 0 0,0-1 0 16,0 1 0-16,-3 2 0 0,1 0-1 16,-3-1 1-16,-6 3 0 0,0-2-1 15,-5 2 1-15,-3 0-1 0,-2 1 0 16,-3-1 1-16,-1 1-1 0,1-3 1 15,-5 2 0-15,1 0-1 0,-1 0 1 16,0-2-3-16,0 1-3 0,-2-1-4 0,3 0-5 16,-1-1-5-16,0 1-4 0,-1 1-6 15,2 0-8-15,-1-1-7 0,0-1-104 16,-1 3-105-16,-1 0-264 0</inkml:trace>
  <inkml:trace contextRef="#ctx0" brushRef="#br0" timeOffset="112178.7473">19572 1327 583 0,'-3'-2'136'0,"0"0"5"15,-1 2-84-15,2-1-26 0,2 1-9 16,0 0-4-16,2 2-3 0,0 2-6 16,3-1-4-16,1 1-2 0,3 4-1 15,1-1 0-15,1 1 1 0,0 1-1 16,2 0 0-16,0 0 0 0,-1 1 1 15,0 0-1-15,0-1 1 0,-1-2-1 0,0-1 0 16,-1 0 0-16,-2-1-1 0,-2-2 0 16,-1-1-1-16,-2 0 2 0,0-2 0 15,-3 2 1-15,-3-1 0 0,1-1 1 16,-3 2-1-16,-1 1-1 0,-2 3 0 16,0 2-3-16,-2 1-2 0,0 3-5 15,2 1-6-15,-2 0-8 0,1 4-8 16,2-2 19-16,0 1-141 0,-1-2-116 15,3 1-292-15</inkml:trace>
  <inkml:trace contextRef="#ctx0" brushRef="#br0" timeOffset="113377.9325">19184 1374 487 0,'2'-2'125'0,"-1"1"6"0,0-3-42 16,-1 4-47-16,0 0-7 0,0 0 0 0,0 0-2 16,2 0-3-16,-2 0-3 0,-2-1-4 15,0 0-2-15,1-1-3 0,0 1-3 16,-1 0-3-16,0-2-2 0,-1 2-2 16,2 0-2-16,1 1-1 0,-1-1-1 15,0 0-1-15,-2 4-1 0,2-3-1 16,2-1 1-16,-1 0-2 0,1 0 1 15,2-2 0-15,1 1-1 0,3-6 0 0,-2 6 1 16,0-2-1-16,0 0 1 0,0 2-1 16,-1 1 0-16,0 1-1 0,-1 0 1 15,-1 0-1-15,-1 1 1 0,-1 1-1 16,0 0 1-16,1-1-1 0,-1-1 1 16,-1 1 0-16,1 0 1 0,0 1 0 15,-1 0 1-15,0 1 1 0,0-1 2 16,-3 3 2-16,1-3 1 0,1 3 1 15,-3-1 0-15,0 1 1 0,-1 2-1 16,-1-1-1-16,-2 4-1 0,-1 1 0 0,-1 1-1 16,-1 1 0-16,1 0 0 0,-1-1 0 15,-2 2-1-15,2-2 1 0,0-1-1 16,-2-1-1-16,2 1 1 0,-1-3-1 16,-1 1 0-16,3-2-1 0,0 1 1 15,5-2-2-15,1 0 0 0,1-2-1 16,4 1 0-16,3-2-1 0,2 2 0 15,2-1 0-15,2 2 0 0,2 0 0 16,1-1 0-16,3 0 0 0,-1 0 0 16,1 0 0-16,1 0 0 0,-1-2-2 0,-2 2-4 15,2 1-7-15,-2-1-11 0,0-1-13 16,-1 1-15-16,-1 1-11 0,-3-1-124 16,-1-3-129-16,-3 1-303 0</inkml:trace>
  <inkml:trace contextRef="#ctx0" brushRef="#br0" timeOffset="114044.1897">19158 883 660 0,'-6'-7'147'0,"0"-2"4"16,1 2-113-16,1 0-9 0,3 0-3 0,0 3-2 15,1 0-2-15,2 0-3 16,3 0-2-16,1 0-2 0,4 0-2 0,2 0-2 16,4-1 0-16,4 0-2 0,0 1-1 15,4 0-1-15,1 0-2 0,1 2-1 16,1-2-1-16,0 2-1 0,-2-1-1 15,-1 3 1-15,-1 0-1 0,-3-1-1 16,-3 2 1-16,-1 2 0 0,-5-1-1 16,-2 2 1-16,-2-1 0 0,-3 2 2 15,-3 0 0-15,-2 3 2 0,-3-1 1 0,-2 1 0 16,-3 5 0-16,-2 0 0 0,-2 3-1 16,-3 0-1-16,0 1-2 0,-1 2-1 15,-2-1 0-15,2 0 0 0,0 3-1 16,1-2 0-16,1 1 1 0,-1 0-1 15,4-2 0-15,1-2 1 0,4-2-1 16,1-9 0-16,1 4 0 0,4-2 0 16,1-3 0-16,1-1-1 0,1 1 1 15,3-2 0-15,1 5 0 0,4-5 0 0,4-1 1 16,0-4-1-16,3 3 0 0,3-1 0 16,2 1 0-16,0-1 0 0,4-2-7 15,-2 1-12-15,5 3-10 0,-1-2-15 16,-1 2-13-16,-3 0-126 0,-1 4-134 15,2 4-306-15</inkml:trace>
  <inkml:trace contextRef="#ctx0" brushRef="#br0" timeOffset="115758.3308">20662 1654 439 0,'-5'-3'112'0,"-2"2"6"0,-1-1-40 15,0-1-41-15,-1 2-7 0,-1 0 0 16,4-2-1-16,-3 2-3 0,0 0-1 16,0-5 0-16,1 4 0 0,0 1-1 15,2 0-1-15,0 0-1 0,3 1-2 16,-1 0-4-16,0 5-3 0,5-5-5 15,2 0-2-15,4-5-2 0,4 5-2 16,3-2 0-16,5 1 0 0,7-1 1 16,3-1 1-16,8 1 4 0,5 2 4 0,7-5 2 15,8-2 2-15,8 1 0 0,5-2 0 16,6 1 0-16,5-1-4 16,5-1-4-16,6 0-3 0,-3 2-2 0,2 2-1 15,-1 0-1-15,-2-1-1 0,-1 0 1 16,0 3-1-16,-8 2 0 0,-3 1 0 15,-6 0-1-15,-3 2 0 0,-7 3 0 16,-7 3-1-16,-9-1-1 0,-6-1 1 16,-6 0-1-16,-7-2 1 0,-5 0-2 15,-4-2-5-15,-3-1-8 0,-4-1-8 16,-2-2-12-16,-3-2-8 0,-3-3-63 16,-5-2-66-16,-5-4-112 0,-4-3-246 0</inkml:trace>
  <inkml:trace contextRef="#ctx0" brushRef="#br0" timeOffset="116590.7941">21186 1231 494 0,'3'-15'125'16,"-2"2"5"-16,-1-2-59 0,-1 0-24 15,-2 8-5-15,0 1 0 0,-2 1-4 16,-3 1-2-16,0 0-1 0,-2 8-2 16,-2 3-4-16,-3 0-3 0,0 9-5 15,-2 0-2-15,2 5-5 0,0 4-3 16,2-4-4-16,3 5-3 0,7 2-1 0,2-6-1 16,3 0 0-16,3-1-2 0,4-3 1 15,2-3-1-15,2-4 0 0,-2-5 0 16,3 0 0-16,0-4 0 0,1-4 0 15,-2-4 1-15,0-4 0 0,-1-3 0 16,-1-3 0-16,-1-5 1 0,-2-1-1 16,1-2 0-16,-3 2 0 0,0-4 0 15,-1 1 0-15,-1 4 0 0,-2 4-1 16,-1 3 1-16,1 3 2 0,-2 1 0 0,0 9 0 16,0 2 0-16,0 6 1 0,-2 5-1 15,2 2 0-15,0 3-2 0,2 4 0 16,0 1-1-16,2 4 1 0,2-6 0 15,5 0-1-15,1 1-3 0,3-3-12 16,2-2-21-16,4-5-14 0,0-2-69 16,-1-6-63-16,1-5-124 0,0-7-253 15</inkml:trace>
  <inkml:trace contextRef="#ctx0" brushRef="#br0" timeOffset="125218.5765">16176 1379 572 0,'-3'-16'150'16,"-1"5"8"-16,2 0-62 0,-2 5-36 15,4 5-10-15,-1 2-8 0,2 8-7 0,-1 4-8 16,1 6-8-16,0 0-5 0,2 4-4 16,-2 4 1-16,1 2-1 0,0-4 0 15,-1-1-1-15,0-4-2 0,-1 1 0 16,1-5-2-16,2-4-1 0,-2-3-1 15,0-4 0-15,2-3 0 0,2-3 0 16,1-5 0-16,2-4 0 0,2-5 0 16,1-7 0-16,3-2-1 0,0-4 0 0,1-5-1 15,1-2 0-15,-3 2-1 0,2 4 0 16,-1 4 1-16,-2 3-1 0,-1 8-1 16,-1 4 0-16,-2 9-1 0,2 6 1 15,-1 3 0-15,-1 8-1 0,1 5 1 16,-1 2 1-16,1 3 0 0,-3 0 0 15,1-1 0-15,-3 1-1 0,1-3-2 16,0-1-7-16,0 0-10 0,0-1-15 16,1-2-16-16,1-3-14 0,2-5-123 0,-2 0-131 15,0-7-306-15</inkml:trace>
  <inkml:trace contextRef="#ctx0" brushRef="#br0" timeOffset="126333.1783">17057 1318 557 0,'1'-7'140'0,"-2"-2"8"16,-1 2-67-16,-2-1-25 0,0 2-4 15,-2 4 1-15,-1-2-3 0,-4 2-2 16,0 2-5-16,-5 3-6 0,1 6-5 15,-4 3-9-15,-1 3-5 0,-3 3-5 16,3 4-4-16,3 5-4 0,3 0-1 16,2-1-2-16,4 1-1 0,4-1 0 15,1-1-1-15,5-3-1 0,0-3 0 0,3-3 0 16,0-2-1-16,4-4-1 0,2-2-1 16,2-6-1-16,0-2-1 0,5-2-1 15,2-6 1-15,-2-2 0 0,-1-2 1 16,0-4 0-16,-2 2 3 0,-1-6 0 15,-1-2 1-15,-5-1 0 0,1-2 1 16,-2-1 0-16,-1 2 1 0,-1-3-1 16,-1 5 1-16,-2 2 0 0,1 4 2 15,-2 5 2-15,0 3 3 0,-1 2 1 0,0 6 0 16,-1 2 1-16,-2 7-1 0,1 3-2 16,1 5-1-16,-2 6-3 0,1 3-2 15,1 3 0-15,1 3 0 0,0-1 0 16,2-2 0-16,1-3-2 0,-1-4-5 15,5-1-9-15,2-3-16 0,2-3-21 16,2-6-15-16,3-5-17 0,0-1-114 16,6-6-128-16,-3 0-285 0</inkml:trace>
  <inkml:trace contextRef="#ctx0" brushRef="#br0" timeOffset="126898.4887">17149 970 604 0,'-1'-2'149'15,"-2"0"3"-15,1-1-75 0,1 3-36 16,1-1-11-16,-2 1-7 0,4 2-5 16,-2 3-4-16,1 2-2 0,0 6-2 0,-1-1-1 15,1 1 2-15,0 2 1 0,-1 0 0 16,2-3 1-16,-1-2 0 0,0-3 0 16,0-1-1-16,1-2 2 0,-1 0 1 15,-1-3 2-15,0-1 2 0,0-1-1 16,1-2-2-16,-1-2-1 0,2-1-3 15,2-3-3-15,1-4-4 0,0 1-2 16,2-2-2-16,1 1 0 0,0 1 0 16,1 2-1-16,1 2 0 0,-2 5-1 0,1 0 1 15,-1 6-1-15,3-1 1 0,-1 3 0 16,-1 2-2-16,-2 2-6 0,2 2-8 16,-1 0-16-16,1 0-18 0,-2 1-18 15,1 1-128-15,-2-4-140 0,-1 5-324 16</inkml:trace>
  <inkml:trace contextRef="#ctx0" brushRef="#br0" timeOffset="127847.3457">17496 1355 390 0,'0'0'110'0,"-5"0"8"0,3 1-25 15,2-2-35-15,-2 1-11 0,2-1-6 16,-2-2-3-16,0-1-2 0,5 0 1 15,-6-3 0-15,2-1 0 0,4-2 1 16,-5 1 2-16,2 1 0 0,0-1-1 16,0 4-4-16,0 0-3 0,0 2-3 15,-2 3-3-15,2 1-5 0,-3 4-4 0,2 6-3 16,-4 5-3-16,2 6-4 0,-1 4-2 16,0 2-1-16,2-1-2 0,2-1 0 15,0-2-1-15,5-6-1 0,2-2 0 16,-2-2 0-16,6-4-1 0,0-1 0 15,1-4-1-15,2-1-1 0,-2-4 1 16,0-5-1-16,4-5 1 0,-5-2 0 16,0-4 0-16,-3-5 2 0,-1-1 0 15,-1-2 1-15,-1-1-1 0,-1 2 1 16,-1 2-1-16,0 4 0 0,-1 5 1 16,-1 2-1-16,1 5 0 0,0 4 1 0,-2 4-1 15,3 4 0-15,-2 4 0 0,1 3 1 16,1 3-1-16,-1 4 0 0,2 0 0 15,-2 0-2-15,2-1-8 0,1-5-12 16,-2 0-16-16,4-3-19 0,-1-3-13 16,2-2-21-16,1-1-106 0,2-4-121 15,1-2-268-15</inkml:trace>
  <inkml:trace contextRef="#ctx0" brushRef="#br0" timeOffset="128104.1309">17854 1197 708 0,'-1'0'158'15,"0"7"4"-15,0 2-119 0,-2 2-10 16,1 0-1-16,-1 6-1 0,0 4-2 0,-1 3-1 16,0-3-2-16,1 2-3 0,-1 3-3 15,2 1-3-15,-1-3-2 0,2 0-4 16,0-1-1-16,2-3-4 0,1-2-1 15,2-2-3-15,0-4-1 0,2-1-2 16,0-3-5-16,1-5-8 0,2-3-11 16,0-3-12-16,0-2-15 0,1-4-10 15,0-2-16-15,0-2-111 0,-2-1-119 16,-2-1-279-16</inkml:trace>
  <inkml:trace contextRef="#ctx0" brushRef="#br0" timeOffset="128265.008">17813 1194 759 0,'-5'3'171'0,"1"-3"1"0,4 1-125 15,4-1-20-15,1 0-10 0,2 0-9 16,3 0-7-16,1-2-9 0,4 0-16 16,2 1-12-16,0 0-21 0,0-2-115 0,-2 5-130 15,2-4-300-15</inkml:trace>
  <inkml:trace contextRef="#ctx0" brushRef="#br0" timeOffset="128763.9834">18077 1308 514 0,'0'0'140'16,"0"0"7"-16,-2 0-15 0,3-1-85 0,-2 1-9 15,2 0-4-15,-2 1-3 0,1-1-2 16,0 0-3-16,1 1-4 0,0-1 0 15,1 3-1-15,-1-1 0 0,1 2-2 16,2 2-1-16,-2 3-2 0,5-1-2 16,-5 3-3-16,0 3-2 0,2-2-3 15,-1-1-3-15,0 0 0 0,2-1-2 16,-4 1 0-16,4-5 0 0,1-1-1 16,1-1 0-16,0-3 0 0,0-5 0 0,3-4 0 15,0-2 0-15,1-4 0 0,-1-2 0 16,2-3 1-16,-1 3-1 0,0 2 1 15,-2 2 0-15,-1 2-1 0,-2 4 1 16,2 3-1-16,-4 3 1 0,0 2-1 16,-1 4-1-16,0 3 1 0,0 3-2 15,-1 1-2-15,2 2-6 0,-2 1-8 16,3-1-14-16,1-1-14 0,4-3-8 0,2-3-17 16,2-3-115-16,-1-3-124 0,3-8-286 15</inkml:trace>
  <inkml:trace contextRef="#ctx0" brushRef="#br0" timeOffset="129278.0871">18420 1105 676 0,'-3'0'155'0,"-1"-1"3"0,2 1-108 16,0 0-18-16,4-4-8 0,-1 5-3 15,2-1-3-15,1 3-2 0,2-2-2 16,0 0-1-16,3-1-1 0,1 1 0 15,0 1-2-15,1-2-1 0,-2-3-1 16,1 3 0-16,0-1 0 0,-1 1 1 16,-2-1 1-16,-1 1 2 0,0 1 2 15,-2 0 1-15,-2 3 0 0,1-1-1 16,-2 5-2-16,-1-1-1 0,-1 4-4 0,0 9-1 16,-3 2-3-16,1-1-1 0,2 3-1 15,0 2 0-15,2 3-1 0,2 2 1 16,2-4-1-16,1 1 0 0,1 3 0 15,0-1 0-15,2 1 0 0,-3-3-1 16,0-2 1-16,-1-3-1 0,-2-3 0 16,-2-6 1-16,-4 1 0 0,0-5 1 15,-3-3 1-15,-4-2 0 0,-3-1 1 16,-2-3-2-16,-3-1-1 0,-1 0-5 0,0-1-9 16,2 0-14-16,0-2-23 0,4 1-22 15,0-1-125-15,2 3-142 0,5 0-333 16</inkml:trace>
  <inkml:trace contextRef="#ctx0" brushRef="#br0" timeOffset="131794.2604">21583 1112 585 0,'-5'-2'144'0,"0"2"10"15,0-1-83-15,1-1-7 0,0 1-2 16,1 0-1-16,0 0-2 0,2 2-6 16,-1 1-9-16,2-3-10 0,0 2-10 15,2-1-7-15,1 2-7 0,3-5-5 16,4 1-2-16,4-1-1 0,2 2-1 16,3 1 0-16,2-1 0 0,2 1-1 0,2 1 1 15,-1-1-1-15,1 0 1 0,-3 0-1 16,-1 0 0-16,-3-1 0 0,-1 2-1 15,-3 1 0-15,-6 0 0 0,-1 0-1 16,-4 2 1-16,-1 3-1 0,-4 0 1 16,-2 1 0-16,-4 2 1 0,-5 1 0 15,-2 0 1-15,-3 7-1 0,-1-2 1 16,-2 2 0-16,-1 2-1 0,2 0 0 16,2-1 0-16,2 1 0 0,1-4 0 15,3-3 0-15,1-2 0 0,2 0 0 0,3-1 1 16,3-4-1-16,-1 1 0 0,0-3 1 15,4 0 0-15,0-2-1 0,2 2 1 16,0-2 0-16,2 1-1 0,2-1 0 16,2 1 0-16,1-2 1 0,3 0-1 15,3-2 0-15,0 1 0 0,-2 0 0 16,2 0 0-16,-1-2 0 0,0 0-1 16,-1 2-3-16,0-1-8 0,-2 1-11 0,0-2-12 15,-1 0-18-15,-3 1-11 16,-1 1-19-16,-2-1-112 0,-2 0-125 0,1-4-285 15</inkml:trace>
  <inkml:trace contextRef="#ctx0" brushRef="#br0" timeOffset="132136.5462">22038 998 664 0,'-4'-1'185'0,"3"1"2"16,-2 0-29-16,4 1-102 0,1-1-21 16,1 0-13-16,2 3-9 0,3 0-7 15,1 0-2-15,4-1-1 0,0 0-3 16,3 0-8-16,1 0-15 0,0-2-24 16,2 0-15-16,-2-1-129 0,-2 0-143 15,0 0-333-15</inkml:trace>
  <inkml:trace contextRef="#ctx0" brushRef="#br0" timeOffset="132325.8066">22382 794 779 0,'-1'1'182'0,"-1"-1"3"15,0 4-107-15,2 2-37 0,0 5-16 16,0 2-8-16,1 4-4 0,2 4-3 15,-1 0-4-15,0 1-9 0,2 1-17 0,0 2-26 16,-2 2-17-16,-1-5-128 0,-3 9-146 16,-2-6-338-16</inkml:trace>
  <inkml:trace contextRef="#ctx0" brushRef="#br0" timeOffset="133337.6278">20731 2243 633 0,'2'-23'155'0,"0"-1"9"0,-2 6-90 0,2 4-15 15,-2 7-7-15,1 2-5 0,-1 5-9 16,1 3-7-16,0 4-6 0,-1 6-6 16,2 3-5-16,-1 5-2 0,0 5-3 15,0 3 0-15,2 2-1 0,-2 0-3 16,3-2-2-16,-1 2-1 0,1-6-2 0,1-3-2 15,0-3-5-15,0-3-9 16,0-4-14-16,-1-4-12 0,3-5-16 0,-1 2-15 16,1-4-119-16,3-2-128 0,-2-9-298 15</inkml:trace>
  <inkml:trace contextRef="#ctx0" brushRef="#br0" timeOffset="133567.5233">20967 2286 785 0,'0'-3'178'0,"0"3"3"16,4 0-124-16,-2 1-18 0,3-1-11 16,2 0-6-16,2 2-3 0,2-1-3 15,1-1-3-15,0 0-4 0,2-1-3 16,2 1-2-16,0-2-3 0,-2 0-11 0,1-2-17 15,0 2-24-15,0-1-21 0,-2 1-122 16,-1-2-144-16,4 2-327 0</inkml:trace>
  <inkml:trace contextRef="#ctx0" brushRef="#br0" timeOffset="134090.6994">21704 2173 729 0,'0'-6'177'0,"-2"1"6"15,-2 0-112-15,-1 0-17 16,0 0-9-16,-2 3-8 0,1 3-9 0,-4-1-6 16,-3 0-6-16,-3 6-4 0,-1 3-4 15,-2 2-3-15,-2 3-2 0,2 4-1 16,-1 5-1-16,3 0 0 0,5 2 0 16,1-2-1-16,5-1 1 0,3 0-1 15,6 0-1-15,4-5 1 0,4-1-1 0,3-2-1 16,1-6-1-16,3-2-2 15,0-3-2-15,0-6-2 0,0-3 0 0,-3-6-1 16,0-3 2-16,-1-2 1 0,-2-2 3 16,-1-2 2-16,-3-1 1 0,0 0 2 15,-2 1 0-15,-2 1 0 0,-1 2 2 16,-1 2 0-16,-1 2 3 0,0 5 0 16,-1 2 0-16,-1 7-1 0,0 3 0 15,1 7 0-15,-3 2-2 0,2 6-2 16,0 3-1-16,-1 1-1 0,1 2-1 0,2-2-5 15,2-2-7-15,-1 0-14 0,3-4-18 16,0-4-16-16,4-1 76 0,0-3-208 16,3-7-143-16,1-6-358 0</inkml:trace>
  <inkml:trace contextRef="#ctx0" brushRef="#br0" timeOffset="134640.9259">21913 2141 707 0,'-2'-1'172'0,"0"0"3"0,2-1-110 0,0 2-20 16,1 2-10-16,3-2-7 0,1-2-8 15,3 2-8-15,3-1-3 0,3 0-2 16,2 1-2-16,1 0-1 0,1 1-1 16,1-1-2-16,-1 1 0 0,-1 1 0 15,0-2-1-15,-1 0 0 0,-1 0 0 16,-2 0 1-16,0 1-2 0,-2-2 1 15,-3 1 0-15,0 0 0 0,-3 0-1 0,-2 0 0 16,-2 1 0-16,-1 1 0 0,-2 5 1 16,-4 2 0-16,-3 2 1 0,-1 4 0 15,-3 1 1-15,-4 0-1 0,-2 5 0 16,0-3 0-16,-2-1-1 0,3 2 1 16,2-1-1-16,1-1 0 0,2 0 0 15,3-2 1-15,2-3-1 0,2 0 0 16,4-1 0-16,-2-3 0 0,4-1 0 15,3-2 0-15,3 0 0 0,0-1 0 0,1-3 0 16,4 0-1-16,2-1-1 16,0-2-2-16,2-1-6 0,-1-3-6 0,2 0-8 15,0 0-6-15,0 0-11 0,-1-2-7 16,0 1-6-16,-1 0 40 0,0 1-155 16,-2 1-118-16,1-1-307 0</inkml:trace>
  <inkml:trace contextRef="#ctx0" brushRef="#br0" timeOffset="135073.156">22325 2031 873 0,'2'1'190'15,"-2"-3"0"-15,0 0-142 0,3 4-28 16,2 0-12-16,5 7-5 0,-1-8-4 15,2 1-10-15,1 2-18 0,3 0-22 0,-2-3-21 16,1-1-119-16,-1-1-139 16,-1 0-316-16</inkml:trace>
  <inkml:trace contextRef="#ctx0" brushRef="#br0" timeOffset="135241.2967">22629 1870 764 0,'-2'13'175'16,"-2"4"1"-16,3 1-115 0,0 7-33 0,-1 0-10 16,0 4-9-16,2 0-16 0,0-2-25 15,1 0-23-15,-1-3-122 0,0 1-138 16,5-3-329-16</inkml:trace>
  <inkml:trace contextRef="#ctx0" brushRef="#br0" timeOffset="135758.137">20554 1986 511 0,'-16'3'133'0,"-2"6"6"15,0-1-39-15,-1 7-53 0,2 5-7 16,2 3-4-16,3 10-4 0,3 10-6 16,5 6-4-16,6 10-6 0,8 4-5 0,8 5-3 15,8 0-5-15,8-3-12 0,9-6-13 16,10-6-18-16,9-7-105 0,8-8-17 16,10-11-106-16,10-6-209 0</inkml:trace>
  <inkml:trace contextRef="#ctx0" brushRef="#br0" timeOffset="136272.7426">22728 1725 615 0,'10'-6'140'0,"0"3"4"0,1 1-93 16,0 2-26-16,3 3-7 0,-1 5-2 15,1 5-3-15,-1 6-1 0,-1 1 0 16,0 10 3-16,1 4 4 0,-1 9 2 15,-2 1 3-15,0 1 2 0,-2 3 1 0,-2 0-2 16,-2 1-4-16,-3 0-5 0,-4-3-4 16,-2 2-4-16,-4 0-3 0,0-6-1 15,-2-2-2-15,-1-2-2 0,-4-5-1 16,0-6-4-16,0-2-13 0,2-7-12 16,0 2-16-16,1-9-6 0,2-5-130 15,3-6-132-15,5-8-308 0</inkml:trace>
  <inkml:trace contextRef="#ctx0" brushRef="#br0" timeOffset="136838.0903">23014 1701 653 0,'0'-8'140'16,"2"-2"1"-16,3 3-112 0,3-2-13 16,1 1-3-16,2 0 1 0,2 5-1 0,-1-1 0 15,1 4-2-15,1-3 0 0,-1 3-3 16,-2 2-2-16,0 0-1 0,-1 2-2 16,-1 1-1-16,-2 1-2 0,-2 4 0 15,0 2-1-15,-3 0-1 0,0 3 0 16,-1-1 1-16,-2 4-1 0,-1-1 0 15,0-3 2-15,-2 1-1 0,-1 0 2 16,-1-2-1-16,-1 1 1 0,-2-2 0 16,-1-1 1-16,1 0 0 0,-1-1 2 15,2 2 2-15,0-2-1 0,2-1 2 0,0-2-1 16,2-1-1-16,3 0 0 0,0-2-2 16,-1-4 0-16,5 2-2 0,0 1 1 15,4-1-1-15,1-1 0 0,2 2 0 16,1-1-1-16,2 1 1 0,2-1-1 15,2-1 0-15,0 1-3 0,2-1-5 16,-1-1-8-16,2 0-7 0,1 0-8 16,-2 0-14-16,0 0-116 0,-2 0-116 15,-5-1-283-15</inkml:trace>
  <inkml:trace contextRef="#ctx0" brushRef="#br0" timeOffset="137487.7332">22376 1597 499 0,'-8'-2'126'0,"0"-1"6"16,-1 1-57-16,2-2-26 0,1 1-4 16,0 0-2-16,1-1-2 0,1 1-1 15,2 0-4-15,-1 2-3 0,1 0-7 16,3 0-6-16,0-1-5 0,4 4-2 15,4-2-3-15,4-2-1 0,5 1 0 16,6-2 2-16,6 0 0 0,6-2 2 0,4 0-1 16,3-2-1-16,4 1-3 15,5 0-1-15,3 1-1 0,2-1-1 0,-2 0-2 16,3-2-2-16,2 1 0 0,-4 2 0 16,-3 1-1-16,-8 2 1 0,-1 2-1 15,-4 2 1-15,-4 3-1 0,-4 0 1 16,-4-2-1-16,-2 0 0 0,-4 0 0 15,-3-2 1-15,-3 1-1 0,-4-2-1 16,-3 2 1-16,-4-2-1 0,0 0-6 16,-3 0-9-16,-3-3-16 0,-4-1-19 15,0 3-17-15,-7-4-120 0,-1 2-134 0,-3-3-306 16</inkml:trace>
  <inkml:trace contextRef="#ctx0" brushRef="#br0" timeOffset="156692.5067">14129 3910 480 0,'-2'0'138'15,"0"1"8"-15,-2-1-22 0,1-1-54 0,1 2-7 16,1-1-4-16,0-1-7 0,1 1-6 16,0 0-8-16,0 1-8 0,0-1-10 15,1-1-7-15,1 0-6 0,2 1-3 16,0-1-3-16,0-3 0 0,3 1 0 16,1 1-1-16,1-1 1 0,1 1-4 15,-2 1-5-15,3 0-6 0,-1 2-13 16,0 0-11-16,1 1-11 0,-3-2-15 0,0 3 21 15,-1-1-134-15,-2 0-118 0,-1-2-280 16</inkml:trace>
  <inkml:trace contextRef="#ctx0" brushRef="#br0" timeOffset="157035.8831">14155 4010 510 0,'-1'-3'129'0,"1"3"5"16,-1 0-60-16,1 0-29 0,0 0-5 16,1 1-6-16,-1 0-3 0,5 4-4 15,-3-5-3-15,2 0-3 0,0 0-5 16,1 3-4-16,1-3-3 0,2 0-3 16,3 1-2-16,0 0-6 0,2-1-16 15,1 1-14-15,2-3-128 0,-1 1-129 16,0 3-325-16</inkml:trace>
  <inkml:trace contextRef="#ctx0" brushRef="#br0" timeOffset="166243.4854">3021 5515 293 0,'1'-7'88'0,"0"-2"8"15,-2-5-20-15,1 1-20 0,-3-3-7 16,1-3-4-16,-2 2-2 0,1-2-3 16,0 2-5-16,1 1-1 0,-2-3-1 15,3 2-2-15,1 2 1 0,-1 3-2 16,1 2 0-16,-3 2-1 0,3 2-2 16,-1 4-4-16,1 7-4 0,0 4-4 0,0 4-3 15,1 6-4-15,2 4-3 0,-1 10-1 16,2-1 0-16,-3 1-1 0,0 1 0 15,-1-1-1-15,0 0 0 0,-2-4-1 16,1-7 0-16,-2-2-1 0,3 1 0 16,-1-6-6-16,2-3-6 0,0-1-10 15,3-1-10-15,0-1-9 0,1-6 2 16,-2-4-128-16,3 0-116 0,-1-6-283 16</inkml:trace>
  <inkml:trace contextRef="#ctx0" brushRef="#br0" timeOffset="166745.613">3193 5462 663 0,'-7'-3'159'0,"1"0"3"0,2-1-92 16,1 2-32-16,5 2-13 0,0-2-7 16,2 1-5-16,0-4-5 0,6 7-3 0,1-1-2 15,2 0 0-15,3 1-2 0,1 1 0 16,-1-2-1-16,4 5 0 0,-6-5 0 15,0 2 1-15,-1 1-2 0,-3-1 1 16,-4 0-1-16,0 0 0 0,-3 1 0 16,-2 1 1-16,-1 0-1 0,-5 0 1 15,-1 2 0-15,0 3 1 0,-9-4-1 16,4 5 1-16,-2 1 0 0,-2 2-1 16,0-2 1-16,1 2-1 0,0-2 0 15,6 4 0-15,-2-7 0 0,2 0 0 0,2-5 1 16,3 3-1-16,0-3 0 0,2-1 0 15,1 0 0-15,1-2 0 0,3 0 1 16,1 2-1-16,2-3 0 0,3-3 1 16,2 0-1-16,2 0-2 0,2-2-6 15,1 2-8-15,0-1-13 0,0 0-9 16,1-1-13-16,-2 0-116 0,-1 1-121 16,-2-1-284-16</inkml:trace>
  <inkml:trace contextRef="#ctx0" brushRef="#br0" timeOffset="167043.2916">3529 5403 616 0,'-5'-23'145'0,"1"0"5"16,2 2-94-16,0 5-17 0,2 2-7 0,1 6-4 15,0 5-3-15,0 6-3 0,0 5-3 16,2 6-4-16,-1 5-2 0,2 3-3 16,0 7-2-16,-2 0-2 0,2 2-3 15,-2 2 0-15,-2-1-1 0,1-2-1 16,-1 0 0-16,0-3-1 0,0-2-3 16,0-4-6-16,2 0-9 0,-1-3-13 15,1-2-11-15,3-2-1 0,-2-2-127 16,-2-6-124-16,5 0-289 0</inkml:trace>
  <inkml:trace contextRef="#ctx0" brushRef="#br0" timeOffset="167830.521">3767 5423 536 0,'-5'-6'147'0,"-1"-1"9"0,-2 1-37 16,3 3-55-16,2 0-10 0,0 2-8 16,1 0-9-16,1 1-9 0,2 2-9 15,2 1-6-15,2 2-8 0,3-1-3 16,2 3-1-16,2 0 0 0,1 2 0 0,1-6-1 15,0 6 1-15,4-2-1 0,-4 0 0 16,1 0 0-16,-3-1-1 0,0 0 0 16,2 1-2-16,-5-3 0 0,-2 0-1 15,0-1-1-15,-2-2 0 0,-1 1 0 16,-1-1 2-16,-3 0 0 0,0-1 1 16,-1-1 1-16,-2 0 1 0,-1 1 0 15,-1 1 1-15,-1 3-1 0,-3 0 0 16,-1 4 0-16,-1 0-2 0,0 2-5 0,-1 2-4 15,0 1-6-15,1-2-7 0,2 1-8 16,2-1-10-16,2-1-11 0,4-2-111 16,2-2-116-16,2-1-282 0</inkml:trace>
  <inkml:trace contextRef="#ctx0" brushRef="#br0" timeOffset="168152.3959">4150 5451 481 0,'0'-10'132'0,"0"0"8"0,0 1-47 15,0-1-25-15,0 2-7 0,0 1-3 16,-1 3-5-16,0 1-6 0,1 1-7 16,-3 5-7-16,4 2-6 0,-2 3-8 15,2 5-8-15,2 1-5 0,-2 3-2 16,0 4 0-16,0 1-2 0,-1-1-2 16,2 1-7-16,-4-1-16 0,2-1-16 15,0 0-16-15,-2-1-128 0,1-2-139 16,1-1-327-16</inkml:trace>
  <inkml:trace contextRef="#ctx0" brushRef="#br0" timeOffset="168723.5908">2958 6038 620 0,'-1'-13'149'0,"1"1"5"15,0 1-95-15,0 3-11 0,0 1-6 16,0 6-5-16,1 2-4 0,2 4-7 16,-2 5-4-16,1 6-4 0,-2 5-5 15,3 3-3-15,-3 2-2 0,1 2-2 16,-1 4-1-16,1-2-2 0,-1-2-1 0,3-1 0 15,-2 0-2-15,0-2-2 0,0-3-5 16,2-4-11-16,0-3-8 0,0-4-12 16,-1-1-10-16,2-6-14 0,0-3-116 15,-2-2-120-15,2-4-281 0</inkml:trace>
  <inkml:trace contextRef="#ctx0" brushRef="#br0" timeOffset="169390.7385">3125 6128 690 0,'-6'-5'161'15,"2"2"3"-15,3-1-107 0,3 0-16 16,4 1-10-16,3 0-9 0,3 3-4 16,3-2-5-16,2-1-3 0,0 2-4 15,3 0-2-15,-2 0-2 0,3 1-1 16,-1 0 0-16,-1 1-1 0,0 1 0 15,-4 0 1-15,-1 0-1 0,-2 2 0 16,-3-2 0-16,-3 2 0 0,-2-1 0 0,-4 1 1 16,-3 1-1-16,-1 1 1 0,-2 0 0 15,-4 2 0-15,-2 0 0 0,-1 2 1 16,-3 1 0-16,0 3 1 0,-1-1 0 16,0 0 1-16,1 5 0 0,0-2 0 15,2-3 1-15,3-2 0 0,3 0 0 16,0 0 0-16,5-2 0 0,1-2 0 15,1-2 1-15,4 2-2 0,-2-1 1 16,3-2-1-16,2 0-1 0,1-3 0 0,2 0 0 16,2-1-1-16,1-3-1 0,3 0 0 15,-1-1-1-15,2 0-4 0,-1-1-6 16,0 0-11-16,-1 0-12 0,0 1-14 16,-1-1-11-16,0 2-13 0,-1 1-112 15,-2-3-121-15,-1 3-275 0</inkml:trace>
  <inkml:trace contextRef="#ctx0" brushRef="#br0" timeOffset="169667.5668">3489 6054 703 0,'-2'-7'166'0,"2"5"4"0,0 3-115 16,0 3-14-16,2 4-10 0,-2 3-7 15,1 4-7-15,-1 4-5 0,1-1-2 16,-1 3-2-16,0 2-1 0,1 0-2 16,-1 2-1-16,1-2-5 0,-1 0-8 15,0 1-13-15,0-1-13 0,-1-5-11 16,1-2-14-16,0-4-120 0,0-1-126 15,0-4-287-15</inkml:trace>
  <inkml:trace contextRef="#ctx0" brushRef="#br0" timeOffset="170122.9459">3881 6100 622 0,'1'0'161'15,"0"1"8"-15,-2 1-75 0,-3-1-34 16,0 1-7-16,-2 1-7 0,-1 0-8 15,-3 2-7-15,-1 1-7 0,-4 2-4 16,1-1-4-16,-2 2-2 0,-1 0-3 0,1 1-2 16,0 0-2-16,0 0-2 0,4 0-1 15,1-1-2-15,2 0 0 0,4-2-1 16,-1 0 0-16,5-1-1 0,1-1 1 16,2-3-2-16,1 2 1 0,0-2 0 15,2 1-1-15,3 0 1 0,-1-2-1 16,3 1 1-16,1 3 0 0,1-4 0 15,0 1 0-15,1-3-1 0,-1 2 0 16,0-1-1-16,0 1-4 0,-1 1-3 0,-1-1-6 16,0-1-6-16,0 4-9 0,0-4-9 15,-1 1-8-15,-4-2-5 0,5 2-5 16,-3 0-5-16,1 2-115 0,-1-1-115 16,-2 2-284-16</inkml:trace>
  <inkml:trace contextRef="#ctx0" brushRef="#br0" timeOffset="170393.8109">4116 6141 668 0,'1'-14'162'15,"-2"2"8"-15,1 1-103 0,0 3-12 16,0 2-7-16,0 3-8 0,0 1-6 0,2 5-7 16,1 4-7-16,0 3-6 0,0 2-4 15,2 3-2-15,-3 6-2 0,2 1-2 16,-2 1-4-16,2 3-8 0,-2 2-15 16,2-1-20-16,-2-1-18 0,3-2-129 15,-1-2-145-15,1-3-337 0</inkml:trace>
  <inkml:trace contextRef="#ctx0" brushRef="#br0" timeOffset="189023.0216">11795 1949 433 0,'-5'-6'131'16,"-2"1"6"-16,0 2 0 0,1-2-78 16,0 1-13-16,-1 1-6 0,2-1-2 15,0 3-4-15,1-1-3 0,2 1-1 16,1-1-3-16,-1 2-5 0,6-1-5 16,1 2-2-16,2-2-4 0,1 0-3 15,3-2-2-15,3 3-1 0,5-1 0 0,0 0 0 16,3-1-2-16,3 0-1 0,2 1-1 15,1 0 0-15,-1-3 0 0,-1 3 0 16,1 0 1-16,-3 1-1 0,-3-1 1 16,-3 1-1-16,-2 0 0 0,-3 1 1 15,-2 1-1-15,-4-1 0 0,-3 2 0 16,-2 2 0-16,-1 0 1 0,-2 2-1 16,-1 3 1-16,-3 2 0 0,-1 3-1 15,-3 1 1-15,-2 1-1 0,-2 2 0 0,-3 2 0 16,-3-1-1-16,-3 1 1 0,-4-2-1 15,-2 1 1-15,-1-2-1 0,-1-1 0 16,2 1 1-16,1-3-1 0,4-1 0 16,3 1 0-16,6-2 1 0,3-2-1 15,1 0 0-15,5-2 0 0,3 1 0 16,-1-2 0-16,4-2-1 0,2 2 1 16,1-1-1-16,2-3 0 0,1-1 0 15,5 0 1-15,3-2-1 0,1-1 1 0,5-1-1 16,0 0 1-16,2-2 0 0,0 2 0 15,-1-3 0-15,0 3 0 0,-1 0 1 16,-3-1-1-16,-1 1 0 0,1 1 0 16,-4 0 1-16,0 0-2 0,-1 3-1 15,-3-2-5-15,-1 0-8 0,-3 3-9 16,-1-2-10-16,-3 2-9 0,-2 1-5 16,-1-1-13-16,0-1-93 0,-4 1-13 15,-1-2-93-15,0 1-195 0</inkml:trace>
  <inkml:trace contextRef="#ctx0" brushRef="#br0" timeOffset="189324.0061">11582 1791 584 0,'0'-16'142'0,"-2"2"5"16,1 5-88-16,-1 4-20 0,2 11-11 16,0 5-4-16,0 8-5 0,0 10-5 15,1 6-4-15,-1 8 1 0,-1 7 0 16,0-1 1-16,-2 4-2 0,1 0-1 16,-2 1 0-16,-1-4-1 0,1-2-1 15,3-3-1-15,0 0-1 0,0-4-2 0,2-3 0 16,0-7-7-16,2 0-6 0,0-4-12 15,1-6-8-15,5-4-14 0,3-5-16 16,2-4-106-16,4-8-113 0,1 0-265 16</inkml:trace>
  <inkml:trace contextRef="#ctx0" brushRef="#br0" timeOffset="189690.2306">12478 1867 639 0,'-6'-19'159'0,"1"3"7"0,2 2-81 16,0 5-29-16,1 1-7 0,0 3-4 15,2 1-8-15,-1 3-8 0,1 5-8 16,0 3-6-16,1 4-6 0,1 6-5 16,1 6-2-16,1 5 0 0,2 3-1 15,-1 2 0-15,1 1 0 0,-1 2 0 16,0-3-1-16,-1-2 1 0,-2 1-1 16,-1-2 1-16,2 0-1 0,-1-2 1 0,-1-1-1 15,1 0 0-15,-1-3-1 0,1-5-6 16,-2-4-12-16,0-1-14 0,0-4-17 15,0-5-9-15,0-2 115 0,0-3-244 16,-1-1-141-16,4-3-365 0</inkml:trace>
  <inkml:trace contextRef="#ctx0" brushRef="#br0" timeOffset="190155.6521">12810 1968 788 0,'-6'-6'188'0,"1"3"2"0,2 0-117 0,0 1-32 15,1 1-14-15,3 1-10 0,1 0-8 16,2 3-6-16,3 0-2 0,4 0-1 16,4 2 0-16,5 3 0 0,2-1 1 15,2 0-1-15,2 1 0 0,0-1 0 16,-2 2 0-16,-1-3 0 0,-2 0 0 16,0-1-1-16,-4-2 1 0,0 1-1 15,-3-2 1-15,-2 1-1 0,-3-1-1 16,-2 1-1-16,-3-1 1 0,-3 2 0 0,-2 0 0 15,-3 2 1-15,-2 1 0 0,-3 2 1 16,-2 2 2-16,-2 0-1 0,-2-1-1 16,0 1 1-16,0-2-1 0,-3 2 0 15,2 0 1-15,-1 0-1 0,1-1-1 16,-1 4-3-16,1-4-6 0,0-2-12 16,2-1-13-16,1 1-14 0,5-3-13 15,3 1 83-15,2-3-207 0,3 0-133 16,8 1-340-16</inkml:trace>
  <inkml:trace contextRef="#ctx0" brushRef="#br0" timeOffset="190454.5894">13314 2184 559 0,'5'-13'160'16,"1"-2"8"-16,0-2-22 0,-1-3-78 0,0-1-9 15,0-2-7-15,-1-1-7 0,1-2-8 16,0 1-7-16,-2 3-3 0,-1 4-4 16,1 3-3-16,-3 5-3 0,0 3-2 15,-2 6-3-15,1 4-3 0,-1 5-2 16,0 4-4-16,0 5-1 0,0 3-1 16,-1 4-1-16,1 1 1 0,2 1-1 15,-2-2 1-15,4-2-1 0,-1-2 1 0,1 2-1 16,3-5-1-16,3-1-8 15,-4-3-12-15,5 1-22 0,-2-1-26 0,2 1-58 16,-2-3-82-16,-4-1-139 0,-3-2-287 16</inkml:trace>
  <inkml:trace contextRef="#ctx0" brushRef="#br0" timeOffset="191586.5969">6504 5796 439 0,'0'-16'119'0,"0"-1"6"0,-1 1-44 0,0 2-23 16,0 0-10-16,-2 1-1 0,2 0-2 15,0 1-2-15,0 2-1 0,-1 3-1 16,1 3-3-16,0 2-5 0,0 1-7 16,1 3-6-16,-2 7-4 0,2 3-5 15,-1 3-4-15,0 3-3 0,1 5 0 16,-1 4-1-16,1 0 0 0,0-2-2 15,0-1 0-15,1 1-2 0,0-2-8 0,2-5-15 16,-1 0-14-16,3-3-11 0,1-4-18 16,-1-2-112-16,0-5-126 0,2-7-277 15</inkml:trace>
  <inkml:trace contextRef="#ctx0" brushRef="#br0" timeOffset="192021.2579">6667 5753 711 0,'-6'-3'163'16,"0"0"1"-16,2 1-120 0,4-1-14 15,3 2-10-15,4 0-8 0,2 1-6 16,2 1-4-16,2-2-1 0,3 2 0 0,3 0 0 15,0 1 0-15,1-2-1 0,1 1 0 16,1 0 1-16,0 0-1 0,-2 1 0 16,2 0 0-16,-4 0 1 0,-5 1-1 15,-1-1 0-15,-3 1 0 0,-4-1 0 16,-1 2 1-16,-8 1 0 0,1 1 0 16,-4 1-1-16,-3 3 2 0,-3 1-1 15,-4 0 0-15,-4 3-1 0,0-1 1 16,0 1-1-16,0-1 0 0,4 1 0 0,1-2 0 15,5 0 1-15,1-2-2 0,6 1 1 16,1 0 0-16,2-3 0 0,1 0 0 16,2-2 0-16,3 0 0 0,3 1 0 15,-1-3 0-15,3-3-1 0,1 1-1 16,3-2-6-16,2-3-7 0,1-1-13 16,3-1-10-16,0 1-13 0,-1-3-116 15,1 0-119-15,-3 0-283 0</inkml:trace>
  <inkml:trace contextRef="#ctx0" brushRef="#br0" timeOffset="192311.5985">7188 5768 640 0,'1'-27'160'0,"-2"-1"8"16,2 1-90-16,-2 4-17 0,2 3-6 15,-1 3-5-15,0 7-8 0,-1 3-9 16,1 6-7-16,1 3-7 0,-1 5-6 16,1 5-4-16,-1 5-4 0,2 3-3 15,0 6 0-15,-2 2-1 0,1 4 0 16,0 1-12-16,1 2-6 0,0-2-20 0,2-1-20 15,1-1 147-15,0-1-286 0,1-5-161 16,-3 0-422-16</inkml:trace>
  <inkml:trace contextRef="#ctx0" brushRef="#br0" timeOffset="192787.661">7569 5682 518 0,'11'-3'130'0,"-3"0"6"16,1 2-68-16,-2 1-21 0,-1 0-2 15,-2 0-4-15,-1 1 1 0,-2 2 1 16,-2-2-1-16,-2 3-1 0,-1-1-2 16,-3 2-4-16,-1 3-5 0,-2-1-7 15,-3 3-6-15,1-3-4 0,-1 2-2 16,-1-1-1-16,1 0-2 0,1-1 0 15,1-1-1-15,0 0-1 0,2 0 0 0,2 0-2 16,2 1-1-16,1-1-1 0,3 0-2 16,1 0 1-16,2 1-1 0,2 1 0 15,1-1-1-15,1-1 1 0,1 0-1 16,2-1-1-16,1 1-4 0,-1-2-6 16,1 0-10-16,1-1-15 0,0 1-15 15,2 0-13-15,-1-1 2 0,0 0-127 16,-1-1-126-16,4-1-292 0</inkml:trace>
  <inkml:trace contextRef="#ctx0" brushRef="#br0" timeOffset="194434.5526">7477 5711 420 0,'-4'-11'122'0,"-1"-2"7"15,0 4-24-15,-1-1-39 0,0 2-9 0,0 2-2 16,-1 1-2-16,-2 0-1 0,1 3-3 16,-1 0-2-16,2-1-3 0,-1 2-5 15,2 0-6-15,1-1-7 0,2 2-6 16,0 2-5-16,2-1-5 0,1 1-3 16,1 3-3-16,0 0 0 0,4 1-1 15,1 0 1-15,4 3-1 0,0 0 2 16,1-1 0-16,3-1 0 0,0 1 0 15,1-2 0-15,0-1 0 0,1-3-2 0,-2 1 0 16,0 0 0-16,-2 0-1 0,0 1-1 16,-1-2-1-16,0 2 0 0,-2 2 1 15,-1-3-1-15,1 2 1 0,-2 0-1 16,-1 0 0-16,-2 0 0 0,-1 0 1 16,-2 0-1-16,0-1 0 0,-1 0 1 15,-1 0 0-15,0 0-1 0,-3 1 1 16,0-2 0-16,-1 1 0 0,-1 0 0 15,-1-2-1-15,1 2 1 0,-3-1 0 16,2 2 0-16,-1 0-1 0,1 0 1 0,0 3-1 16,1-1 0-16,-3 1 0 0,2 1 0 15,-2 0 0-15,1 3 1 0,-2-1-1 16,2 2 0-16,0-2 0 0,-1 3 0 16,2-2 0-16,0-1 0 0,0 0 0 15,3-2 0-15,-1-1 0 0,1-2 0 16,2-1 0-16,0-2-1 0,2-1 0 15,2-2 0-15,0-1-1 0,0-4 0 16,2-1-1-16,3-1 0 0,1-3-1 16,2-4-1-16,1 1-2 0,0-4-2 0,2 0-1 15,-1-1-1-15,2 0 0 0,-1 0 0 16,1-1 2-16,-2 1 2 0,-1 2 3 16,-1 1 0-16,-2 3 3 0,1 3 0 15,-4 2 2-15,-4 5 1 0,-1-1 0 16,-4 4 1-16,-2 4 0 0,-2 3 0 15,-5 0 0-15,2 6-1 0,-2 0 0 0,-2 6 0 16,2 1-1-16,-2 1 0 0,2 1-1 16,-2-1 1-16,1 0 0 0,3-2-1 15,2-3 0-15,1-3 0 0,3-6 0 16,-1-4-1-16,6-1 0 0,2-3 0 16,2-2-1-16,3-4-1 0,0-4-1 15,4-2-5-15,4 0-12 0,-3-6-12 16,0 1-16-16,0-1-7 0,-1 2-18 15,-2 1-114-15,-2 3-122 0,2 1-280 16</inkml:trace>
  <inkml:trace contextRef="#ctx0" brushRef="#br0" timeOffset="194804.452">8009 5736 113 0,'-11'2'39'0,"1"-2"0"0,1 0-21 15,4-3-47-15,4-3-16 0,1-4-89 16</inkml:trace>
  <inkml:trace contextRef="#ctx0" brushRef="#br0" timeOffset="194983.7406">8026 5566 437 0,'5'-29'121'0,"-2"-4"8"0,0-2-42 0,-2 3-21 16,1 4-7-16,0 4 0 0,-2 5 2 15,0 7-3-15,1 6-4 0,-2 7-5 16,-1 4-9-16,0 7-8 0,1 6-11 15,-1 5-11-15,2 3-6 0,-1 5-2 16,0 1-2-16,0 0-7 0,1-3-10 16,0 0-16-16,1-6-12 0,0 1-11 15,0-2-15-15,2-1-113 0,-2-4-119 16,2-1-269-16</inkml:trace>
  <inkml:trace contextRef="#ctx0" brushRef="#br0" timeOffset="195233.2863">7909 5798 566 0,'-9'-5'159'0,"1"1"7"0,1 0-18 16,1 3-94-16,2 1-14 16,2 1-7-16,3 2-9 0,1 0-7 0,4 2-3 15,3 1-1-15,3-1 0 0,4 1 1 16,3-1 0-16,0-1 0 0,4-4-3 15,1 0-2-15,3-2-3 0,0-2-3 16,1-1-3-16,2 0-6 0,0-2-10 16,-1 1-14-16,1 0-18 0,-5 2-7 15,2 1-15-15,-4 0-25 0,-3 3-88 0,-4 0-106 16,-3 1-236-16</inkml:trace>
  <inkml:trace contextRef="#ctx0" brushRef="#br0" timeOffset="195702.6239">8016 6028 711 0,'-10'0'176'15,"0"-4"6"-15,2 2-107 0,0-3-19 16,3 0-8-16,3-4-10 0,2 0-9 15,1-1-7-15,5 0-6 0,3-2-4 16,1-2-2-16,3 2-2 0,4 0-3 16,2 2 0-16,0 1-3 0,2 3-1 0,0 4 0 15,3 2 0-15,0 5-1 0,-3 2 1 16,-1 2-1-16,-1 3 0 0,-3 1 0 16,-3 3 1-16,-4 0-1 0,-3 0 1 15,-4 4-1-15,-4-1 1 0,-5 2 0 16,-6 1-1-16,-4 3 0 0,-7-2-1 15,-6 1 0-15,2 1-1 0,-1-2 0 16,3-2 0-16,3-3 1 0,4-3-1 16,6 0 2-16,5-5 0 0,4-4 0 15,0-3 0-15,3 0-1 0,1-2 1 0,3 0-1 16,5-2 1-16,-2 0 0 0,2 0 0 16,7-2 0-16,1 2 0 0,2 1 0 15,4 1 1-15,2 0-1 0,3 2 0 16,0 1-3-16,0 3-11 0,1 1-23 15,0 2-22-15,3 5-52 0,-8 0-88 16,0-1-138-16,-5 1-293 0</inkml:trace>
  <inkml:trace contextRef="#ctx0" brushRef="#br0" timeOffset="196618.4243">6453 6422 511 0,'0'-32'148'0,"1"4"8"15,-1 4-13-15,0 7-73 0,0 4-8 16,0 4-5-16,1 7-8 0,-1 7-8 16,0 7-8-16,0 6-9 0,0 6-9 15,0 6-4-15,0 6-5 0,-1 1-1 16,0 2-1-16,-2 2-2 0,3-2-1 15,-2-2-1-15,1-3 0 0,-2-3 0 16,2-1-3-16,0-5-6 0,1-3-11 16,0-2-16-16,1-4-15 0,3-5-9 15,2-4-16-15,1-6-113 0,2-4-121 0,2-4-273 16</inkml:trace>
  <inkml:trace contextRef="#ctx0" brushRef="#br0" timeOffset="197048.2559">6672 6573 632 0,'-10'-5'173'0,"4"1"6"0,0 2-41 15,2-2-83-15,3 2-15 0,1-2-10 16,1 3-10-16,4-2-8 0,4 1-5 15,1 2-3-15,3 0-1 0,2 1-1 16,2 0 0-16,1 2-1 0,1 1 0 16,-1 0-1-16,2 1 0 0,-1 0 1 0,-2 0-1 15,1 1 0-15,-4 2 0 0,-1-2 0 16,-6 1 1-16,-5 2-1 0,-3 0 0 16,-3 1 0-16,-7 0 1 0,-2 1-1 15,-4 1 1-15,-3 1-1 0,1-1 1 16,-2 0-1-16,1 0 1 0,3-1 0 15,2 0 1-15,3-2 2 0,2-2 1 16,3-2 1-16,5 1 1 0,-2-3 0 16,3-2-1-16,2 0-1 0,1 0-1 15,4-1-1-15,1 2-1 0,0-4-2 16,4 2 1-16,2-1-1 0,2 1 0 16,3-1-3-16,2-1-6 0,0 0-10 0,0-1-19 15,3 3-16-15,-3 0-12 0,1 0-68 16,-4 0-57-16,-2 0-115 0,-1 1-231 15</inkml:trace>
  <inkml:trace contextRef="#ctx0" brushRef="#br0" timeOffset="197280.1007">7157 6410 690 0,'-3'-5'166'0,"0"4"2"16,-1 5-98-16,2 7-29 0,1 3-10 16,-4 3-7-16,2 8-6 0,-1 2-3 15,-3 2-2-15,0 2-2 0,1-2-2 16,-1 3-3-16,2 0-1 0,-1-4-4 0,3 0-6 16,2 1-16-16,1-4-13 0,2 0-14 15,2-4-11-15,2-2-123 0,-1-4-130 16,2-3-294-16</inkml:trace>
  <inkml:trace contextRef="#ctx0" brushRef="#br0" timeOffset="197831.1683">7522 6572 510 0,'6'-5'146'16,"-2"1"8"-16,-2 0-23 0,1 2-60 15,-2 0-6-15,0 0-3 0,-2 1-6 16,0 1-6-16,-2 0-6 0,0 3-7 16,-2-1-7-16,-2 0-6 0,-3 2-5 0,-1 2-4 15,-3 0-3-15,0 2-3 0,-2-1-2 16,0 2-2-16,0-2-2 0,-1 2-2 15,1 0 0-15,3 0-1 0,2-2 1 16,3 1-1-16,2-2 0 0,2-1 0 16,5 1 0-16,3-1-1 0,0-2 1 15,2 2-1-15,2-1 1 0,3 1-1 16,0 1 1-16,2-1 0 0,-2 0-1 16,2 0 1-16,1 0 0 0,-1-1 0 0,-1 0-1 15,-1-1 1-15,2 0-1 0,-1 0-2 16,-1-1-2-16,0 2-4 0,-4 0-8 15,2 0-10-15,-2 3-19 0,-2-3-17 16,0 3-12-16,1 0 22 0,-2-1-145 16,-1-1-128-16,4-3-298 0</inkml:trace>
  <inkml:trace contextRef="#ctx0" brushRef="#br0" timeOffset="198165.702">7911 6517 562 0,'3'-25'144'0,"-2"1"8"0,3 3-64 15,-1 1-29-15,-2 3-3 0,-1 4-2 16,0 3-4-16,1 2-7 0,-1 6-6 16,1 3-7-16,-1 4-7 0,0 5-8 15,1 5-5-15,-2 3-4 0,0 2-3 16,-1 3 0-16,0 1-2 0,0 1-1 16,-1-2-4-16,2-2-8 0,0-4-14 0,1 0-13 15,1-3-13-15,2-2-10 0,0-3-10 16,-1-5-115-16,1 1-118 0,1 0-271 15</inkml:trace>
  <inkml:trace contextRef="#ctx0" brushRef="#br0" timeOffset="198445.8748">7777 6703 567 0,'-7'2'142'0,"1"2"5"16,-1-3-66-16,4 2-41 0,2-1-9 15,1 0-3-15,2 1-5 0,3-1-1 0,2 1 0 16,4-1-2-16,5 0-1 16,1-1-2-16,4-1-2 0,0-1-3 0,2 1-5 15,-1-5-3-15,2 0-2 0,-4-1-2 16,1-2-3-16,0 2-8 0,-3-1-8 15,0 1-12-15,-1 2-8 0,-1 3-15 16,-3 1-117-16,-1-1-122 0,-1 2-284 16</inkml:trace>
  <inkml:trace contextRef="#ctx0" brushRef="#br0" timeOffset="198901.0272">7968 6917 649 0,'-5'-4'156'0,"2"0"6"0,-1-3-100 0,3 1-14 16,2-1-5-16,0 0-6 0,3 0-8 15,1 1-4-15,1-1-4 0,1 1-5 16,2 1-3-16,1 1-3 0,2 2-1 15,-2-1-3-15,1 2-2 0,0 1-1 16,-2 1-1-16,1 2-1 0,0 1 0 16,-1 2 0-16,-2 1 0 0,0 4-1 15,-2 3 1-15,-2 3 0 0,-2 2 0 16,-4 3 0-16,-3 2 0 0,-2 1-1 16,-3 0 1-16,-2-1-1 0,-1 0 0 0,-1-4 1 15,2 0-1-15,0-4 0 0,2-3 0 16,1-2 1-16,3-2-1 0,2-3 0 15,2-2 0-15,0-2 0 0,3-1 0 16,0-1 0-16,4 0 0 0,-2-1 0 16,4 0 1-16,2-1-1 0,2 0 1 15,1-1 0-15,0-1-1 0,2 0 1 16,3 1-1-16,1-1-1 0,0 0-4 0,2 3-10 16,-1 0-18-16,4 1-19 0,-2 1-22 15,-2 2-113-15,-1 1-135 0,0 4-299 16</inkml:trace>
  <inkml:trace contextRef="#ctx0" brushRef="#br0" timeOffset="200761.6223">10985 5842 547 0,'-8'-6'145'0,"-2"-2"8"16,1 1-58-16,-1 2-29 0,2-1-7 15,-1 2-6-15,3 0-5 0,1 2-10 16,3 0-9-16,-1-1-8 0,6 3-7 16,5-1-5-16,3 0-3 0,3 1-3 15,3-2-1-15,4 1 0 0,5 1 0 0,-4 0 0 16,2-1-1-16,1 1-1 0,0 0 1 15,1 2-1-15,-3 2 1 0,-2 0-1 16,-3 2 0-16,-3 1 0 0,-6 1 0 16,-4 0 0-16,-5 3 0 0,-4 0-1 15,-6-1 1-15,-2 4 0 0,-5-1 0 16,-4 2 0-16,0 2 0 0,-1 1 0 16,-2-1 0-16,2 3 0 0,1-2 0 0,1-2 0 15,5 0 0-15,2-4 0 0,2-2 0 16,2-1 1-16,4-3-1 0,4-1 0 15,1 1 1-15,1-2-1 0,4-2 0 16,-1-3 0-16,5 1 1 0,0-3-1 16,4 1 0-16,1-3 1 0,2-1-1 15,4-1-2-15,1 0-3 0,-2 0-8 16,5 2-14-16,-2 0-18 0,3 3-11 16,1-1-115-16,-4 5-13 0,0-1-111 15,0 5-206-15</inkml:trace>
  <inkml:trace contextRef="#ctx0" brushRef="#br0" timeOffset="201442.499">10812 5622 578 0,'-5'2'143'0,"1"5"4"16,-3 6-59-16,1 8-53 0,-1 7-12 15,0 6-5-15,-1 7-6 0,1 6-3 0,1 5-4 16,-2-3-2-16,2 2-9 0,3-5-8 15,3-3-10-15,3-5 15 0,3-7-143 16,3-9-122-16,5-4-307 0</inkml:trace>
  <inkml:trace contextRef="#ctx0" brushRef="#br0" timeOffset="201677.9454">11495 5717 694 0,'-4'2'163'0,"4"1"3"0,-6 3-93 15,3 5-37-15,1 5-13 0,1 5-7 16,-2 1-3-16,1 3-4 0,-1 6-2 16,2 1-5-16,-1 0-9 0,2-2-14 15,-1 0-16-15,2-1-12 0,2-2-100 16,1-4-24-16,3-2-108 0,4-3-203 15</inkml:trace>
  <inkml:trace contextRef="#ctx0" brushRef="#br0" timeOffset="202148.0251">11934 5806 488 0,'-3'0'140'0,"-2"-1"8"0,-1-2-20 16,3 2-59-16,-3-1-7 0,0 1-4 16,1-3-7-16,0 3-5 0,2-1-9 15,1 2-8-15,2 3-9 0,3-1-7 16,0 3-6-16,4 4-4 0,1-2-2 16,3 2 0-16,0 1-1 0,3-2 1 15,-1 1-1-15,2-1 0 0,0 0-1 16,-1-1 0-16,1-1-2 0,0 1-8 0,-1 1-4 15,0-2-1-15,-2 1 0 16,-1-1 0-16,-2-1 2 0,-3 0 0 0,-3-1 9 16,-3 0 5-16,-1-1 0 0,-2 1 0 15,-4 2 0-15,-1 3-1 0,-3 0-4 16,-1 4-8-16,-2 0-6 0,1 2-9 16,-1-1-6-16,2 0-9 0,3-1-1 15,2 0-120-15,2-2-114 0,1-3-282 16</inkml:trace>
  <inkml:trace contextRef="#ctx0" brushRef="#br0" timeOffset="202408.3445">12488 5629 770 0,'-2'-8'187'0,"-1"2"3"0,2 1-118 0,0 1-24 16,0 4-12-16,-1 4-12 0,1 2-12 15,0 4-5-15,-2 4-3 0,0 3-2 16,0 2-1-16,1 3 0 0,-1 0-2 16,1 2-7-16,1 0-14 0,-1-1-19 15,2-3-16-15,2 0-14 0,-1-1-123 16,0-4-135-16,4-3-301 0</inkml:trace>
  <inkml:trace contextRef="#ctx0" brushRef="#br0" timeOffset="202642.8261">12401 5940 681 0,'-4'-2'157'0,"3"0"2"0,4 0-96 16,0-1-33-16,5-1-12 0,1 0-4 16,5 0-4-16,1-1-2 0,2-1-2 15,2 1-2-15,5-1-1 0,0-2-3 16,-1 4-7-16,1-1-8 0,1 1-13 16,1 3-10-16,-3 1-3 0,0 2-124 15,-5 3-121-15,1 2-286 0</inkml:trace>
  <inkml:trace contextRef="#ctx0" brushRef="#br0" timeOffset="203225.5811">12516 6172 514 0,'-5'-1'141'0,"0"0"9"0,1 0-42 16,0-2-37-16,1 1-7 0,1-1-7 0,1-2-8 15,2 2-6-15,1-1-7 0,3-2-7 16,1 1-7-16,3-1-6 0,3 0-2 16,1 0-2-16,-1 1-2 0,1 0-3 15,0-1-2-15,-1 3-2 0,-2 2-1 16,-2 0-1-16,2 2 0 0,1 0 0 16,-1 2-1-16,0 3 1 0,-1-1-1 15,1 0 0-15,-1 3 1 0,-6 0-1 16,-1 0 0-16,-4 1 0 0,-2-1-1 0,-5 2-1 15,-1 0-1-15,0 1-3 16,-2 0 0-16,0 0-1 0,-5 1 1 0,3-1-1 16,2 0 2-16,0-2 1 0,-1-1 2 15,1-1 1-15,2-2 1 0,6 1 0 16,-3 0-1-16,5-1 1 0,-3 0 0 16,6 1-1-16,3 0 1 0,2-1-1 15,3-3 1-15,3 1-1 0,0-2 1 16,7 0 1-16,-5-1-1 0,3-1 1 0,4 0 0 15,1 1 0-15,2 1 0 0,-4 1-4 16,2 1-12-16,0-1-17 0,-3 2-16 16,-3 3-18-16,-4-1-121 0,-5 2-137 15,-1-1-309-15</inkml:trace>
  <inkml:trace contextRef="#ctx0" brushRef="#br0" timeOffset="203813.5083">10852 6550 584 0,'-5'-10'144'0,"-1"0"9"0,1 3-82 16,0 1-15-16,2 1-2 0,0 1-6 15,0 4-7-15,3 1-7 0,0 5-6 16,0 5-6-16,1 5-5 0,-1 6-7 16,-1 4-1-16,0 3-2 0,-1 3-1 15,-1 1-2-15,-1 2-2 0,2-2-4 16,1-4-7-16,3 1-15 0,1-6-14 0,3-3-12 15,2-4-18-15,5-6-117 0,0-5-127 16,7-6-289-16</inkml:trace>
  <inkml:trace contextRef="#ctx0" brushRef="#br0" timeOffset="204358.3685">11152 6575 703 0,'-14'-2'164'0,"4"2"2"0,3-1-114 15,2 1-20-15,4 0-8 0,5 0-5 16,3 2-7-16,4 3-3 0,4-1-1 0,3 1-1 15,5 0 1-15,1-2-1 0,-1 1-1 16,3-2-2-16,-2-2-1 0,2 2-2 16,-2-1 0-16,0-1 0 0,-1 1-1 15,-1-1 0-15,-1 1 1 0,-4-1-1 16,-4 0 0-16,-3 1 0 0,-2 1 1 16,-5-2 0-16,-3 2 1 0,-6-1-1 15,0 3 0-15,-1 0 1 0,-6 2-1 16,-1 0 0-16,-3 1 0 0,-3 2 0 15,3 3 1-15,-4 0 0 0,1 2 0 0,-2 1 2 16,6-1 1-16,3 2 1 0,-1-1 0 16,3 2 2-16,0-2 1 0,2-2 0 15,2-1 1-15,0-1 0 0,0-1 0 16,3-1-2-16,3-4 0 0,1 0-2 16,2-2-1-16,2 0-2 0,1 0-1 15,1 0 0-15,3-1-1 0,-1 1 0 16,1-2 0-16,3 0-1 0,-2-2 1 15,0 1-1-15,-1-2 0 0,4 0 1 16,0 0-2-16,3-2-2 0,-1 2-7 0,3 1-9 16,2-2-18-16,-7 2-16 0,4 0-12 15,-1-1 24-15,-1 1-151 0,-3 1-127 16,4-2-302-16</inkml:trace>
  <inkml:trace contextRef="#ctx0" brushRef="#br0" timeOffset="204658.1778">11666 6530 628 0,'1'-22'155'0,"-2"4"10"0,1 3-93 16,0 4-13-16,0 4-7 0,1 4-5 15,1 4-7-15,0 8-8 0,1 3-7 0,-1 7-7 16,-1 3-5-16,-1 3-3 0,0 6-1 16,-2 0-3-16,-1 0-3 0,-2 1-1 15,0 1-1-15,-1 0 0 0,3-2-3 16,-2-2-5-16,2-2-9 0,0-2-16 16,3-4-16-16,1-3-12 0,3-4 9 15,-2-5-138-15,3-4-129 0,1-7-296 16</inkml:trace>
  <inkml:trace contextRef="#ctx0" brushRef="#br0" timeOffset="205073.9359">12097 6590 677 0,'3'-2'165'0,"-3"0"7"0,-1 2-108 0,-1 2-12 16,0 1-5-16,-3 2-6 0,-2 1-7 16,-3 3-6-16,-2 1-4 0,-2 2-2 15,-1-2-3-15,-1 1-3 0,-1 0-4 16,1 2-2-16,0-2-3 0,1 2-1 15,-1-4-3-15,1 2-1 0,3-1 0 16,2-4 0-16,3 0-1 0,3-2 0 0,3 0-1 16,2-3 1-16,3 0-1 0,3 2-1 15,1 0 1-15,1-1 0 0,2 1 0 16,0 2-1-16,3-1 1 0,-2-1-1 16,1 2-1-16,-2-1-3 0,2 0-2 15,-2-1-6-15,-2 1-5 0,2 1-10 16,-2-1-12-16,1-1-11 0,0 2-9 15,-1 0-6-15,-1 1-8 0,-1-1-108 16,-1-1-114-16,0 0-266 0</inkml:trace>
  <inkml:trace contextRef="#ctx0" brushRef="#br0" timeOffset="205443.3389">12286 6611 505 0,'4'-14'127'16,"-2"-1"7"-16,1-3-68 0,0-1-14 15,1 0-1-15,1 1-3 0,-2 1 2 16,0 1 0-16,-1 4 1 0,2 2 0 0,-3 4-4 16,0 1-6-16,1 2-7 0,-1 5-7 15,0 1-6-15,0 3-5 0,1 5-6 16,-1 5-2-16,-1 3-2 0,-1 3-1 16,-1 1-2-16,1-1 0 0,0 3-2 15,-3-5-4-15,3 0-8 0,0-3-12 16,1-2-20-16,1-2-19 0,1 1-20 15,0-3-119-15,0-3-137 0,1 1-305 16</inkml:trace>
  <inkml:trace contextRef="#ctx0" brushRef="#br0" timeOffset="206140.3724">12555 6632 505 0,'5'-6'123'0,"1"-2"6"0,2 1-74 0,-2 0-11 16,0 0-1-16,0 1-2 0,-2 1-2 15,0 2 3-15,-2 0 4 0,-2 3-2 16,-1 4-3-16,-3 2-5 0,-4 4-4 15,-5 3-6-15,-3 7-6 0,-3 4-8 16,-3 2-4-16,-2 4-2 0,1 3-1 0,0-3-1 16,0 1-1-16,2-2-2 0,0-2-4 15,3-1-6-15,3-4-13 0,3-5-14 16,3-2-15-16,7-4-18 0,3-7-117 16,4-4-131-16,5-8-294 0</inkml:trace>
  <inkml:trace contextRef="#ctx0" brushRef="#br0" timeOffset="206607.0662">12615 6836 642 0,'-1'-1'157'15,"0"0"5"-15,2-2-90 0,-2 2-27 16,2-1-8-16,-1 0-6 0,1 1-5 0,4-1-5 16,3-2-3-16,3 0-3 0,0 2 0 15,2 0-3-15,6-1-2 0,0 3-3 16,-2-1-1-16,-3 2-3 0,-3 2-1 16,0-1 0-16,-4 2-2 0,1 1 1 15,-5-1-1-15,0 3 1 0,-1 0 0 16,-1 3 0-16,-2 1-1 0,-1 3 1 15,-2 2 0-15,-3 3 0 0,-2 0-1 16,-4 0 0-16,-2-1 1 0,-3-1-1 16,-3-1 0-16,0 0 0 0,3-1 0 0,4-3 1 15,2 0-1-15,3-2 0 16,6-3 0-16,0 0 0 0,2-1 0 0,1-3 0 16,0-1 0-16,0 0-1 0,1 1 1 15,3-1-1-15,2-1 1 0,5-1-1 16,1-1 1-16,7 1 0 0,3 0 0 15,1-1 0-15,1-2 0 0,2 1 0 16,1 1 0-16,2-1 0 0,0 1-6 16,-1 1-15-16,1 3-17 0,-1 2-13 15,-2 1-106-15,-4 1-28 0,-2 4-117 0,-2-2-226 16</inkml:trace>
  <inkml:trace contextRef="#ctx0" brushRef="#br1" timeOffset="219145.1079">3460 5017 488 0,'-2'-6'113'0,"-5"-1"3"16,2 3-79-16,1 2-10 0,-1-2-5 0,1 0-3 15,0 2-1-15,-1-1-1 0,1 1-1 16,-1-2 0-16,0-1 0 0,0 3-1 16,0 0 0-16,-1-2-2 0,0 1-1 15,1 2-2-15,-1 1-2 0,-1 1-1 16,-3 1-1-16,0 0-1 0,2 3-1 15,-5-1 2-15,1-1 0 0,-3 0 2 16,1 0 1-16,0 1 2 0,0-1 0 0,-1-1 1 16,1 0-1-16,1 1 0 15,-1-1-2-15,1 0-1 0,-2 0 0 0,-1 0-2 16,2 0-1-16,-2 1-1 0,0 0-1 16,0-2-1-16,-1 0-1 0,1 2 0 15,0-2 0-15,0 3 0 0,1-2 0 16,1 4 0-16,0-1 0 0,1 1 0 15,-1 0 0-15,2 0 0 0,-2 2 0 0,2-2 2 16,-1-2-1-16,0 2 1 16,0 0 1-16,-5-5-1 0,4 5 1 0,3-2-1 15,-1 0-1-15,-2 0 0 0,2 0-1 16,0 1 0-16,4 4 0 0,-4-4-1 16,0 1 0-16,-1-5 1 0,1 5-1 15,1-1 0-15,2 1 0 0,0-1 0 16,-1 1 1-16,3 1-2 0,1 6 1 15,-2-5 0-15,2 3 0 0,0 0 0 16,3 0 0-16,0 0 0 0,-1 0 0 0,2 0 0 16,0-1 0-16,-1 2 0 15,2-2 0-15,-3 2 0 0,2-1 0 0,-2 1 0 16,2-3 0-16,-1 2 0 0,1-2 0 16,0 1 0-16,0-2 0 0,2 2 0 15,0 0-1-15,1 0 1 0,2 1 0 16,-2-1 0-16,1 1 0 0,1-2 0 15,0 2 0-15,0-1-1 0,1-1 1 16,-1-2 0-16,0 2 0 0,0-2 0 16,2 0 0-16,-1-1 0 0,1 1-1 0,-1-1 1 15,0 0-1-15,1-1 1 0,0 1-1 16,1-1 1-16,1 1-1 0,-1 0 1 16,1 1 0-16,2-1 0 0,-1 2 0 15,1-2 0-15,1 0 1 0,-1-1-1 16,1 0 0-16,0 0 0 0,1 0 0 15,0-2 0-15,0 2 0 0,-1 0 0 16,0 0 0-16,-1-1 0 0,1-1 0 16,-1 1 0-16,-1 1 0 0,0-1 0 0,1-1 0 15,-1 2 0-15,-1-1 0 16,2 1 0-16,-2 0 0 0,0-2 0 0,3 1 0 16,-2 1 0-16,0-1 0 0,1-2 0 15,-2 2 0-15,2-3 0 0,-2 1 0 16,-1 2 0-16,1-1 0 0,2 0 0 15,-2 1 0-15,3 1 0 0,-2 0 0 16,0 0 0-16,3 1 0 0,-1 0 0 16,-1 0 0-16,0 1 0 0,0 1 0 15,2-2 0-15,1 1 0 0,-1-1 1 16,0 0-1-16,3 1 0 0,-2-3 0 0,1 3 0 16,2 0 0-16,0-1 0 0,2 0 0 15,-1 0 0-15,2-1 0 0,2 0 1 16,-1-1-2-16,0-1 1 0,-1-1 0 15,1 0 0-15,-2-1 0 0,-1 1 0 16,-2-1 0-16,0 0 1 0,-1 0-1 0,0 0 0 16,-1 1 0-16,0-1 0 0,-2 0 0 15,1 0 0-15,-1-1 0 16,1 0 0-16,0 0 0 0,0 0 0 0,2 2 0 16,1-1 0-16,0 0 0 0,2 0 0 15,0 0 0-15,0 2 0 0,1-1 0 16,-2 0 0-16,0 0 0 0,-1 1 0 15,4-1 0-15,-4 0 0 0,1-2 0 16,1 0 0-16,1-1 0 0,1 0 0 16,2-1 0-16,-3-3 0 0,2 2 0 0,-1-1 0 15,2 4 0-15,-3-3 0 0,-1-1 0 16,-2 2 0-16,0-2 0 0,0 2 0 16,0-1 0-16,-3-2 0 0,1 3 0 15,-1-1 0-15,-1 1 0 0,1 1 0 16,0-2 0-16,0 2 0 0,0-1 0 15,1 0 1-15,2 0-1 0,1-1 0 16,-2 1 0-16,2-2 0 0,-1-2 0 16,1 1 0-16,-1-2 0 0,-1 0 0 0,2-1 0 15,-2 1 0-15,-1-2 0 16,2 2 1-16,-2 1-1 0,2 0 0 0,-1 0 0 16,-2-1 0-16,-1 1 0 0,0 0 0 15,-2 0 0-15,-2-3 1 0,2 1-1 16,-3 1 0-16,1-2 0 0,-1 0 1 15,1 3-1-15,-1-2 0 0,0 0 0 16,1 1 0-16,-1-2 0 0,0 2 0 16,0 0 0-16,-2-2 0 0,2 1 1 15,-1 0-1-15,-3-2 0 0,3 2 0 0,-2-2 0 16,1 0 0-16,-1 0 0 0,0 1 0 16,0-2 1-16,1 2-1 0,-4-2 0 15,1-1 1-15,-1 0-1 0,0-1 0 16,-1 1 0-16,1-1 0 0,0 0 0 15,0 0 1-15,0 1-1 0,-1 1 0 16,0 0 0-16,-1 0 1 0,0 1-1 16,0 0 1-16,0 0 0 0,-1-1-1 15,-1-1 1-15,-2 1-1 0,1-1 1 0,-3-2 0 16,-1 3-1-16,-1-1 1 0,1 1-1 16,-3-1 1-16,-1-2-1 0,0 1 1 15,0 0-1-15,1 1 0 0,-2 1 0 16,0 0 0-16,3 1 0 0,0 3 0 15,0-3 0-15,-1 3 0 0,1-1 0 16,-1 2 0-16,-3-1 0 0,1 0 1 16,-1-1-1-16,-1 5 0 0,1-4 0 0,-1 1 0 15,-3-6 0-15,6 6 0 0,1-1 0 16,0 0 0-16,2 0 0 0,0-1 0 16,-1-1 0-16,4 5 0 0,-5-4 0 15,-2-1 0-15,-2-1 0 0,-1 1 0 16,-2 0 0-16,-2 2 0 0,0-2 0 15,-1 2 0-15,-1-1 1 0,2 1-1 16,1 0 0-16,3-1 0 0,-2 1 0 16,2 1 0-16,0 1 0 0,-2-1 0 15,-1 2 0-15,-1 0 0 0,1 2 0 16,2 2-2-16,0 1-5 0,1 2-6 0,1 2-12 16,1 2-10-16,1 1-15 0,1 4-119 15,-2 1-126-15,0 0-295 0</inkml:trace>
  <inkml:trace contextRef="#ctx0" brushRef="#br1" timeOffset="221675.6585">7400 5276 373 0,'-10'-6'105'0,"-1"1"2"16,-4-3-5-16,-1 6-67 0,2-2-10 16,-2 2-2-16,-3-2-2 0,2 2-2 15,0-1-1-15,1 2 0 0,0-3 0 16,-1 2 0-16,1-1-1 0,-1 2 0 15,-1-1-1-15,-2-2-1 0,-1 3 1 16,-2 1-2-16,3 0 1 0,1 1-1 16,-1 0 1-16,3 1 0 0,-1 1-1 15,3-2 0-15,-1 2-1 0,-1-2 0 16,-2-1-1-16,1 1-1 0,-3-1-2 0,0 0-1 16,-3 2-1-16,1-1-2 0,-1 1 0 15,2-1-1-15,0 2-1 0,1 1 0 16,2-2 0-16,0-1 0 0,1 2 0 15,-2-2 1-15,1 1-2 0,-2 0 1 16,0 0 0-16,2 2 0 0,1 1 0 16,3 0-1-16,0 3 0 0,1 1-1 15,1-1 0-15,1 2 0 0,-1 0 0 16,-1-2-1-16,-1 2 0 0,0-1 0 16,-1 1 0-16,0-1 0 0,1 2 0 0,-1-1 0 15,0 2 0-15,-1-1 0 0,1 3 0 16,0-2 0-16,0 2 0 0,0-2 0 15,1 1 0-15,0 2 0 0,2 0 0 16,0 0 0-16,0 0 0 0,1 1 0 16,-1 0-1-16,0 1 1 0,2-2 0 15,0 0 0-15,1 0 0 0,2-1-1 16,-2-2 1-16,4-1-1 0,0 3 1 16,1-2-1-16,4 2 1 0,1 0-1 15,0-1 0-15,5 1 1 0,1 1-1 0,1-1 0 16,2-1 0-16,-1-1 0 0,2 0 1 15,1 1-1-15,-1-2 1 0,3 0 0 16,0-1-1-16,1 1 1 0,0 0 0 16,0-2 0-16,2 2 0 0,2 0 0 15,-1 1 0-15,2-3 0 0,0 2-1 16,0-1 1-16,1 0 0 0,-2-2 0 16,1 1 0-16,-2 0 0 0,0-1 0 0,0 1 0 15,0-2 0-15,-1-1 0 0,1 2 0 16,2-3 1-16,0 2-1 0,1 0 0 15,1 1 0-15,4-1 1 0,1 0-1 16,-1 1 1-16,0-1 0 0,0-1-1 16,-1-1 1-16,2 1 0 0,-4-1 0 15,3 2-1-15,0-1 1 0,0 2-1 16,-1-2 1-16,0 0-1 0,-2-1 0 0,-2-1 1 16,-1-1-1-16,-2 0 0 0,-2-1 0 15,-1 1 0-15,4-1 0 0,-4-1 1 16,0 2-1-16,0-1 0 0,2 2 0 15,1 0 0-15,1-1 0 0,-1 1 0 16,0 2 0-16,0-1 0 0,-2 2 1 16,1-2-1-16,0 3 0 0,0-1 0 15,-1-1 0-15,3 0 1 0,2 0-1 16,1-2 0-16,1 1 0 0,0-3 0 16,-1 1 0-16,0-1 0 0,0 1 0 0,-3-3 0 15,2 2 0-15,-3-3 1 0,1 2-2 16,-2 2 2-16,0-3-1 0,-2 2 0 15,0-1 0-15,1 0 0 0,0 3 0 16,-2 1 0-16,3 0 1 0,1 2-1 16,0 2 0-16,2-1 0 0,-3 2 0 15,2 0 0-15,-1-3 0 0,3 0-1 16,-3-3 1-16,3 1 1 0,-1-2-1 0,3-1 0 16,0-2 0-16,2 1 0 15,-2-2 0-15,0-1 0 0,-2-3 1 0,-1 1-1 16,-1-1 0-16,1 0 0 0,-3 2 1 15,-1 0-1-15,-1 1 0 0,-1 3 0 16,2 0 0-16,-3 2 0 0,1-1 0 16,-1 1 0-16,1 0 0 0,2 2 0 15,0-1 0-15,1 1 0 0,2-2 0 16,-1 1 0-16,2 1 0 0,0-3 0 0,1 0 0 16,1-1-1-16,-1-1 0 0,2-1-1 15,2-2-1-15,-1 1 0 0,0-3-1 16,-2-1-2-16,0 1 1 0,-3-1-1 15,-1 0 0-15,-2 1 0 0,0-1 1 16,-2 2 0-16,1-1 1 0,-3 1 1 16,0 2 1-16,-1-2 1 0,-1 1 0 15,0-1 0-15,-2-1 1 0,-1 1 0 16,2-2 0-16,-1-1-1 0,2-2 1 0,-1-1 0 16,0-3 0-16,-1-2 0 0,2-1-1 15,-3 0 0-15,0-2-1 0,-1-6 0 16,-2 3 0-16,0-3 0 0,-1-1 0 15,0-5 0-15,-6-4 1 0,-1-1 0 16,-1 5 1-16,-3-2 0 0,-2 3 0 16,0-1 0-16,-2 5 0 0,3 3 0 15,0 5 1-15,-1-2-1 0,0 3 1 16,1-2 0-16,0 2 1 0,-1-1 0 16,-2 0 2-16,0-2 0 0,-2 0 0 0,-1-1 2 15,-4-1-1-15,-1 2-1 0,-3-2 0 16,-2 0 0-16,-2 0-1 0,0 0-1 15,-1 1 0-15,-2 0 1 0,1 0-1 16,0-2 0-16,-1 0 0 0,1 0 0 16,0 1 0-16,2-2 0 0,0 1-1 15,0 1 0-15,0 3 0 0,-3 1 1 16,-5-3-1-16,-4 3 0 0,-2 1 0 0,-5 3 0 16,-5-1-1-16,-1 1-3 0,3 0-5 15,2 4-10-15,2-1-11 0,-2 0-11 16,2 0-16-16,0 0-113 0,1 4-121 15,1 6-283-15</inkml:trace>
  <inkml:trace contextRef="#ctx0" brushRef="#br1" timeOffset="223324.7463">10968 5572 563 0,'-2'-7'130'0,"-2"2"2"16,-4 0-92-16,-3-1-15 0,-1 2-7 15,-2 2-4-15,-4-2-4 0,1 0-1 16,-1 2 1-16,-3 0 4 0,1-2 1 15,0 1 2-15,-2 0 0 0,-1 2-1 16,-1-2-1-16,-2-1-3 0,-1 3-3 16,-1 1-2-16,2 3-3 0,2 2-1 15,-2 3-2-15,2 6 0 0,0-1-1 16,1 3 0-16,1 0 0 0,1 0 0 0,-1-2 0 16,1 1 0-16,3 0 0 0,1 1 0 15,2 0 0-15,2 1-1 0,0 0 1 16,4 1 0-16,1 3 0 0,1-1-1 15,1-1 1-15,2 2 0 0,2 3 0 16,2-1-1-16,1 0 1 0,1 0 0 16,5 1 0-16,0-1 0 0,0 0-1 15,3 0 1-15,2-2 0 0,2 0-1 16,0-1 1-16,4-2-1 0,-1-1 1 16,1 0-1-16,0-2 1 0,2-1 0 0,0-1 0 15,1-1 0-15,-2-2 1 0,4 0-1 16,2 0 0-16,3-1 1 0,3 2 0 15,3 1 0-15,-1-4 0 0,5-1-1 16,2 2 1-16,0-3 0 0,1-1-1 16,-3-1 0-16,1-2 1 0,2 2-1 15,-3-2 0-15,0 1 0 0,2-1 0 16,1 1 0-16,-1-2 0 0,1-1 0 16,3-1 0-16,3-1 0 0,-3 2 0 0,-1-2 1 15,-3 1-1-15,0 1 0 0,-1 1 0 16,-1 0 0-16,-1 3 1 0,1-2-1 15,1 1 0-15,1-1 1 0,2 1-1 16,3-2 0-16,0 3 1 0,-1-3-1 16,-4 2 0-16,2 2 0 0,-2 1 0 15,-6 1 0-15,1 0 0 0,-3 2 0 16,-2 0 1-16,6-1-1 0,-1 0 0 16,1 0 0-16,5 0 0 0,-4 2 0 15,0 0 0-15,2 0 0 0,-5 1 0 16,-1 0 0-16,-1 1 0 0,-2-1 0 0,-2 0 0 15,3-1 0-15,0 0 0 0,4 1 0 16,-6-4 0-16,3-1 1 0,1 0-1 16,3-3 0-16,-2 0 0 0,0-4 0 15,-1-1 0-15,3-2 0 0,-2-1 0 16,0-1 0-16,-3-3 0 0,-2 1 1 16,0-2-1-16,-3 1 0 0,0 0 0 15,-3-1 0-15,-3 2 0 0,1 2 1 16,-2 0-1-16,-4-1 0 0,0-1 0 0,-3 1 1 15,0 0-1-15,-1-4 1 0,-4 1-1 16,-3 0 0-16,1-2 1 0,-2 0-1 16,-1-3 0-16,-2-1 0 0,-1 0 0 15,1 0 0-15,-4-1-1 0,-1 0 1 16,-1 1 0-16,-5-1 0 0,1 1 0 16,-3-4 0-16,0 1 0 0,-1-1 0 15,-2-1 0-15,-2-1 0 0,1 0 0 0,-3 0 0 16,-1-1 1-16,-3 0-1 0,-1 1 0 15,-1-2 0-15,2 2 0 0,-3 3 0 16,-2 0 0-16,-6 2 0 0,0 1 0 16,-2-1 0-16,-1 1 0 0,-2-2 0 15,-3 1 0-15,4-2 0 0,1 3 0 16,2-2 0-16,-3 1 0 0,1 0 0 16,2 1 0-16,3 0 0 0,-5 0 1 15,0-3-1-15,-2 4 0 0,1-1 0 0,0 0 0 16,-6 1-1-16,3 1 1 0,2 3 0 15,0 2 0-15,1-1 0 0,-4 3 0 16,-5 2 0-16,5 1 0 0,-6-1 0 16,-2 1 0-16,-3-2 0 0,-2 3 0 15,2-1 0-15,3 0 0 0,-1 2 0 16,-3 1 0-16,0-2 0 0,2 3 0 16,0-2 0-16,-4-4 0 0,-2-1 0 0,0-1 0 15,5-2 1-15,-2 3-1 0,-4-3 0 16,3 1-1-16,1 3-2 0,-3-1-6 15,-3 2-9-15,1 0-10 0,1 4-129 16,1 2-125-16,-6 1-314 0</inkml:trace>
  <inkml:trace contextRef="#ctx0" brushRef="#br2" timeOffset="299136.9372">18376 4115 380 0,'-6'0'94'0,"-1"0"3"16,1 1-53-16,-2-1-12 0,0 0-4 15,-1 1-4-15,1-1-2 0,0 0-2 16,0 0-2-16,2 0 1 0,-1-1 0 15,3-2-1-15,-3 2 0 0,3-1-1 16,-1 0 1-16,0 1-2 0,-3 0 0 0,1 2-1 16,0 0 1-16,-1 2-1 0,0-2 0 15,-1 2-1-15,2 0 0 0,1 0-1 16,0 0 0-16,1 0-1 0,0-1-1 16,1 1-1-16,0-1 0 0,1-1 0 15,0-1-1-15,1 2 1 0,-1-1-1 16,2-1 0-16,-1 0-2 0,2 0 0 15,0 0-2-15,1 0-2 0,0 1 0 16,3-1-2-16,1 0-1 0,2 0 1 0,2 0 0 16,2 0 1-16,2-2 0 15,3 0 2-15,2 2 1 0,3 0 2 0,1-2 3 16,2 2 0-16,0-3 2 0,3 2 1 16,1 0-1-16,2 0-1 0,1 0-1 15,3-1-3-15,0 2-1 0,0 2-2 16,0-4-1-16,2 1-1 0,-1-1 0 15,2 0 0-15,1 2-1 0,0-2 0 16,4 1 0-16,3 2-1 0,2 0 1 16,-2 2-1-16,-1-2 0 0,-2 0 0 0,-1 2 1 15,-3-2-1-15,-5 0 0 0,-2 0 0 16,0 2 0-16,-2-1 1 0,-1 1-1 16,-1 1 0-16,0 0 0 0,-1 0 1 15,0 1-1-15,-1-3 0 0,1 1 1 16,1-2-1-16,0 0 0 0,1-2 0 15,-2 0 1-15,-2-2-1 0,1 2 0 16,-3-2 0-16,-1 0 0 0,-4-1 1 0,0 2-1 16,-2-1 0-16,-3 1 0 0,0-1-1 15,-1 2-4-15,-2 0-6 0,-3 0-10 16,0 1-13-16,-2 0-10 0,-4 1-22 16,-4-1-114-16,-3 1-125 0,-2 2-294 15</inkml:trace>
  <inkml:trace contextRef="#ctx0" brushRef="#br2" timeOffset="300030.262">18032 4787 552 0,'-1'-6'136'0,"0"0"10"15,-2 2-83-15,2 0-6 0,0 3-5 16,0 0-6-16,-2 2-6 0,3 3-5 15,-2 4-7-15,2 5-5 0,-2 4-4 16,1 1-5-16,0 3-3 0,0 4-2 0,1 0-2 16,-2-1-2-16,2-1-2 0,-1-2-1 15,1 1-1-15,-1-4 0 0,1-2 0 16,0-1-2-16,0-2-1 0,0-3-9 16,2-1-11-16,0-3-14 0,1 0-11 15,2-3-18-15,0-3-114 0,0 0-123 16,4-1-283-16</inkml:trace>
  <inkml:trace contextRef="#ctx0" brushRef="#br2" timeOffset="300329.0543">18332 4891 636 0,'-2'1'152'0,"-2"1"3"0,2-1-97 16,-1 1-17-16,2-2-7 0,2 3-4 16,0-2-7-16,3 0-6 0,0 2-3 15,2-2-4-15,1-1-3 0,1 1-2 16,0-1-1-16,2 0 0 0,0-1-2 15,1 0-6-15,-1-1-11 0,2 4-14 16,1-2-11-16,0 1-20 0,0 0-111 0,-1 0-124 16,2 0-282-16</inkml:trace>
  <inkml:trace contextRef="#ctx0" brushRef="#br2" timeOffset="300628.8343">18843 4625 672 0,'-1'-5'156'15,"-2"2"4"-15,1 0-109 0,1 3-12 16,-1 2-4-16,2 1-4 0,2 5-5 15,-2 0-4-15,1 6-2 0,-1 2-4 16,2 3-3-16,-2 3-3 0,0 0-4 0,-1 1-2 16,1 1-2-16,-1-2-2 0,1-1-3 15,-3-3-9-15,3-2-11 0,2 0-15 16,-2-5-12-16,2 1-19 0,1-2-112 16,-3-3-122-16,2-3-280 0</inkml:trace>
  <inkml:trace contextRef="#ctx0" brushRef="#br2" timeOffset="301004.5092">18739 5033 447 0,'-4'3'130'0,"1"-2"4"15,-2 0 3-15,0 2-85 0,1 0-8 0,0 2-4 16,3-1-4-16,0 1-1 0,0-2-3 16,2 2-1-16,1-1-3 0,2 0-3 15,2-2-2-15,3-2-1 0,-2 1-2 16,3-2-2-16,3 1-3 0,0-1-2 15,3-2-3-15,-1 1-3 0,3-3-1 16,0 0-2-16,2 0-2 0,-1-1 0 16,1-1-2-16,-1 1 0 0,1 1-4 15,1 0-5-15,0 1-9 0,-2 2-14 16,0-1-15-16,-2 5-10 0,-3-1-18 0,-1 1-109 16,-6 2-121-16,0 1-276 0</inkml:trace>
  <inkml:trace contextRef="#ctx0" brushRef="#br2" timeOffset="301533.1335">18724 5275 524 0,'-5'1'128'0,"0"1"4"0,3-3-73 16,1 0-21-16,1-2-9 0,2-3-5 16,4-1-4-16,2-1-5 0,1 1-3 15,1-1-1-15,2-1 0 0,2 3-1 0,-2 2 1 16,2 0 0-16,-2 2 2 0,0 3 2 16,-1 2 1-16,0 0 0 0,-2 2 0 15,1 5-1-15,-3 1 1 0,0 3 0 16,-1 0-3-16,-1 3 0 0,0 2-2 15,-4-1-1-15,-2 3 0 0,-2-1-3 16,-2 2-1-16,-3-2-2 0,0 3-1 16,-3 1 0-16,-2 1-1 0,-1-5-1 15,-5 2 0-15,-1-3 0 0,-1-1 0 16,1-2 0-16,2-5 1 0,2-1 0 0,4-2 0 16,2-4 0-16,6 0 0 0,4-4-1 15,0-4 0-15,3-1-1 0,1-1 0 16,4-2 0-16,3-3 0 0,1-1 0 15,-1 3 0-15,4 3 0 0,-2-2 0 16,1 3 0-16,-2 2 0 0,0 1 0 16,0 2 0-16,1 2 1 0,-3-2 0 15,1 3 0-15,0 1 0 0,-2 1 0 0,1-3 0 16,-1 6 0-16,1-3-1 0,-1-1-2 16,0 1-8-16,2-1-13 0,-1-1-17 15,1-1-13-15,0-2-14 0,1-1-113 16,2-3-126-16,-1 0-276 0</inkml:trace>
  <inkml:trace contextRef="#ctx0" brushRef="#br2" timeOffset="302099.1221">19193 4863 657 0,'0'-3'151'0,"-1"3"3"0,1-1-99 0,3 2-20 16,1-3-5-16,1 1-5 0,3-2-1 15,1 1-2-15,4 1-1 0,-2-1-3 16,1 0-3-16,0 3-4 0,3-1-3 16,-2 1-3-16,1 2-1 0,-2-2-3 15,0 3 0-15,1-2 0 0,-5 1 0 0,1 2-1 16,-3-2 2-16,-1 3-1 0,-1 2 1 16,-3-1 1-16,-1 2-1 0,-1 3 1 15,-2 0-1-15,-2 3-1 0,-2 1 1 16,-1 0-2-16,0 0 1 0,-2 2-1 15,-2-2 1-15,1-1-1 0,1 1 0 16,-2 0 0-16,1-2 0 0,1 1 1 16,0-4-1-16,3 2 0 0,1-2-1 15,1-1 1-15,2-2 0 0,5-2 0 16,-1-1 0-16,4-2 0 0,1 1 0 0,1-3 0 16,0 0 0-16,2 2 0 0,0-2 0 15,0-1 0-15,1 0 1 0,1 0-1 16,0-1 0-16,2 0 0 0,-2-2-1 15,-2-1-5-15,1 2-10 0,-1 0-9 16,-2-1-14-16,-1 1-10 0,2 0-17 16,-4 0-94-16,3 1-14 0,-4-3-95 15,2 3-185-15</inkml:trace>
  <inkml:trace contextRef="#ctx0" brushRef="#br2" timeOffset="302310.7478">19514 4772 722 0,'-1'-2'172'0,"2"-1"2"16,3 3-109-16,1 0-23 0,1 2-15 15,1-2-10-15,3 2-6 0,4 1-6 16,-2-2-13-16,1 0-18 0,2 1-18 15,0-2-21-15,1 0-112 0,-3-2-131 16,3 0-298-16</inkml:trace>
  <inkml:trace contextRef="#ctx0" brushRef="#br2" timeOffset="302482.579">19877 4629 737 0,'-4'10'168'15,"3"0"3"-15,-2 4-123 0,1 3-17 16,2 1-10-16,0 0-7 0,1 2-11 16,0 0-17-16,1 1-19 0,0-1-22 15,1-3-117-15,-1-1-131 0,-1-3-312 0</inkml:trace>
  <inkml:trace contextRef="#ctx0" brushRef="#br2" timeOffset="303048.4839">17870 4524 546 0,'-4'-4'131'0,"-9"3"6"16,1 6-85-16,-4 3-8 0,-5 7-6 15,-2 6-3-15,-3 8-5 0,-1 8-3 16,4 12-4-16,3 10-4 0,6 10-5 0,3 6-3 16,5 9-4-16,8 1-2 0,5-1-3 15,12 0-6-15,6-2-9 0,9-6-11 16,13-6-9-16,13-9-19 0,4-11-109 15,11-4-118-15,8-8-275 0</inkml:trace>
  <inkml:trace contextRef="#ctx0" brushRef="#br2" timeOffset="303565.0295">20029 4431 596 0,'2'-4'133'0,"1"1"3"0,0 3-99 16,6 2-12-16,1 4-8 0,2 5-3 15,0 5-1-15,3 7 0 0,0 6 3 16,-1 6 3-16,1 5 4 0,0 5 1 16,-2 4 2-16,2 5-1 0,-3 0-1 15,-1 0-4-15,-2 2-6 0,-3-2-4 16,-5-2-3-16,-3-7-3 0,-6-1-2 16,0-5 0-16,-6 1-1 0,-1-6 1 0,0-1-1 15,-3-6-2-15,1-1-5 0,1-6-9 16,3-5-14-16,2-9-12 0,1-8-17 15,3-7-115-15,3-7-124 0,4-8-286 16</inkml:trace>
  <inkml:trace contextRef="#ctx0" brushRef="#br2" timeOffset="304115.5535">20326 4464 571 0,'-8'-9'133'16,"0"2"2"-16,2-3-89 0,1 1-12 15,-1-7-7-15,5 9-3 0,1-3-2 16,1 0-3-16,3 2-1 0,0-1-2 0,2 1-3 16,1 0-2-16,3 1-3 0,0 0-2 15,2 2-2-15,-1 1-1 0,0 2 0 16,-1 0-1-16,1 4-1 0,-3-1 1 15,2 3-1-15,-2 0 0 0,0 3 0 16,-1-1-1-16,0 4 1 0,-2-1 0 16,-3 4 0-16,0 0 0 0,-3-1 0 15,-2 2-1-15,-2-1 1 0,-3 1 1 16,1-1 0-16,-3 1 4 0,-1-3 2 16,1 2 2-16,-1 1 1 0,1-5 2 0,1 2-1 15,0 0-1-15,2-1-2 0,1 0-4 16,1-1-1-16,3-1-2 0,1 1-1 15,2-1 0-15,4 0-1 0,3-1 0 16,0-2-2-16,2 1-5 0,4-2-10 16,2-2-10-16,3 1-7 0,1-2-4 15,3 0-10-15,1-1 93 0,2 1-210 16,-3 1-120-16,7 0-340 0</inkml:trace>
  <inkml:trace contextRef="#ctx0" brushRef="#br2" timeOffset="311491.7729">18712 3197 496 0,'0'-16'129'0,"1"5"6"0,-2 0-56 0,2 5-25 16,-1 2-7-16,1 4-3 0,-2-2-6 15,1 1-5-15,-1 2-6 0,1 3-2 16,-1 2-4-16,-2 5-4 0,2 2-4 15,0 4-2-15,0 5 0 0,1 3-1 16,-2 1-3-16,2 0-4 0,2 0-1 16,0-1-2-16,0-1-7 0,1-3-9 0,2-3-11 15,0-2-13-15,1-2-15 0,1-3-117 16,-1-3-125-16,0-4-290 0</inkml:trace>
  <inkml:trace contextRef="#ctx0" brushRef="#br2" timeOffset="311890.8362">18591 3616 574 0,'-5'2'134'16,"1"1"4"-16,2-2-94 0,0 2-14 16,2-2-4-16,3 0-1 0,2 0 1 15,3 0-1-15,3-2 2 0,4-2 2 16,3-2 3-16,6-3-2 0,1-2-5 15,4 3-5-15,2-1-4 0,1-2-5 16,0 1-3-16,1 2-3 0,-1 0-3 16,1 2 0-16,-1-3-2 0,-3 3-2 0,-2-1-7 15,-1 3-8-15,-4 0-9 0,-4 2-10 16,-4-2-9-16,-3 5-14 0,-4-1 24 16,-2 3-132-16,-5-2-111 0,0 4-276 15</inkml:trace>
  <inkml:trace contextRef="#ctx0" brushRef="#br2" timeOffset="312343.1613">18716 3737 561 0,'-4'-3'134'0,"1"-2"3"0,2 0-84 15,2-1-17-15,3-2-5 0,5 0-6 16,1-2-4-16,3 1-2 0,2 2-1 16,2 1 0-16,0 1-2 0,0 3-1 0,-2-1-2 15,1 3 0-15,-2 0 0 0,0 0-2 16,-1 1-1-16,-2 3-1 0,-1 2-1 16,0 3-1-16,-5 2-2 0,-1 2 0 15,-6 2-1-15,-3 6-1 0,-3 0 1 16,-3-1-1-16,-4 4-1 0,-2 1 0 15,-3 0 0-15,0-1-1 0,-4-2 1 16,1 0-1-16,0-1-1 0,1-4 1 16,3-1-1-16,3-3 1 0,4-2 0 0,5-4 0 15,3-3 0-15,2-1 0 0,2-1-1 16,0-6 1-16,3 1-1 0,4-2 0 16,1-2 0-16,3 1 0 0,4-1 0 15,1-1 1-15,1 5 0 0,-1 0-1 16,2 2 1-16,-1 1-1 0,-2-1 0 15,0 3 1-15,-3 2-1 0,0-2 0 16,-2 2-2-16,2 3-6 0,-6-2-12 16,2 4-16-16,-1-2-15 0,-1-1-123 0,-1-1-131 15,1 1-311-15</inkml:trace>
  <inkml:trace contextRef="#ctx0" brushRef="#br2" timeOffset="314188.3216">19328 3453 576 0,'-12'-6'145'16,"1"1"10"-16,1 0-80 0,0 1-9 16,3 0-7-16,1 0-3 0,3 4-6 15,2 0-10-15,0-1-9 0,2 1-7 16,1 0-8-16,5 0-3 0,1 2-5 0,2-2-1 16,5 0-1-16,2 1 0 0,1 1-1 15,3-1-1-15,2 0-2 0,2-1 0 16,-1 1-1-16,0 0 0 0,-2-1 0 15,0 0-1-15,-3 3 1 0,-3-2-1 16,-2 2 1-16,-5 0-1 0,0 0 1 16,-4 3 0-16,-1 1 0 0,-6 1 1 15,-1 3 0-15,-5 0-1 0,-3 2 1 0,-1 7-1 16,-6-2 1-16,-4 3-2 0,-2 2 1 16,0-2-1-16,1 2-1 0,-2-1 1 15,1-2 0-15,4-2-1 0,3-2 1 16,2 0-1-16,3-1 1 0,1-3 0 15,4-2-1-15,0-2 1 0,4 1-1 16,-1-2 0-16,3-2 0 0,2 1 0 16,0 2 0-16,2-3 0 0,3 0 1 15,0-3-1-15,4 0 1 0,2 1 0 16,-1-2 0-16,1-1 0 0,4 1 0 0,-2-2 0 16,0 2-1-16,0-2-1 0,1 1-5 15,-1 1-6-15,0 1-12 0,-1-2-12 16,-2 1-16-16,0 0-11 0,-1 3-16 15,-3-3-106-15,-2 1-120 0,0 0-273 16</inkml:trace>
  <inkml:trace contextRef="#ctx0" brushRef="#br2" timeOffset="314476.6425">19710 3419 667 0,'0'-3'176'0,"0"1"4"16,0-2-56-16,1 3-71 0,2 0-17 15,3 1-13-15,3 0-9 0,0 0-5 16,5 0-4-16,-1 2-2 0,3 1-5 16,1-1-13-16,2-1-22 0,-2 2-17 15,-1-3-131-15,-1 0-143 0,-1-4-340 0</inkml:trace>
  <inkml:trace contextRef="#ctx0" brushRef="#br2" timeOffset="314644.7128">20125 3188 796 0,'-1'8'186'15,"-2"-1"3"-15,-1 4-127 0,0 6-21 0,1 3-13 16,1 4-10-16,2 5-9 0,2 1-15 16,0 3-29-16,3 3-31 0,0-1-125 15,3 6-148-15,3-3-352 0</inkml:trace>
  <inkml:trace contextRef="#ctx0" brushRef="#br2" timeOffset="322062.3606">19607 4222 302 0,'-2'3'88'16,"1"-1"4"-16,-1 1-6 0,1-3-46 16,1 0-10-16,-1-2-3 0,0 1-2 15,1 0-1-15,-1 1-2 0,-1-1-2 16,2 0 0-16,-1-1-2 0,1 0-1 16,0 1-2-16,0-1-1 0,0 0-2 15,0 0-2-15,1-1-2 0,1-2 1 16,0-1-1-16,-1 0 0 0,2 0-1 15,-1-2 1-15,1 2 0 0,-1 1 0 16,-1 2 0-16,0 2-1 0,1-2-1 0,-2 3-1 16,1 0-2-16,0 0 0 0,2 0 0 15,0-1-1-15,2 1 0 0,1-1 0 16,2-2 0-16,0 2 0 0,2 0 0 16,1-2-1-16,0 2 0 0,3-1 0 15,1 0 0-15,1 0 0 0,0-1 0 16,1 2 0-16,1 0 0 0,-2 1 0 15,1 1-1-15,-4 2 1 0,1 0 0 16,-1 0-1-16,1-1 1 0,-1-1 0 0,3 1 0 16,0-2 0-16,2 0 0 0,3-2 0 15,2 0 0-15,2 1 0 0,-1-2-1 16,0 0 1-16,0 0 0 0,-1-2 0 16,-3 0 0-16,1-1 1 0,-3-1-1 15,-2-2 1-15,0 2-1 0,-2 0 0 16,-2-1 1-16,-2 3-1 0,-2 2 0 15,-1 0 0-15,0 2 0 0,-2 1 0 0,-1 0 0 16,0 1-1-16,0-1 1 16,-1 0 0-16,1 0-1 0,-1 0 1 0,0 0-1 15,0 0 0-15,0 0 1 0,0-1-1 16,-1 1 1-16,-1 0-1 0,1 0 1 16,-1 1-1-16,-1-2 1 0,0 1 0 15,0 0 1-15,0 0 0 0,0 0-1 16,0 0 1-16,-1 0 0 0,2 1-5 15,0-1-7-15,0-1-20 0,-1-1-117 16,2-1-120-16,-2 0-303 0</inkml:trace>
  <inkml:trace contextRef="#ctx0" brushRef="#br2" timeOffset="331339.7805">17481 3568 424 0,'-7'4'101'0,"-2"0"5"0,2-2-65 16,-2-1-10-16,2 0-2 0,-1 1-1 15,1-2-3-15,0 0-1 0,1-2-2 0,-1 0-1 16,1 0-2-16,0-2-1 0,1 0-1 15,0-1-2-15,0-1-1 0,2-1-3 16,0-1 0-16,2 0-2 0,-1-6-2 16,2 5 0-16,2-2-2 0,2 1-1 15,1-4 0-15,2 2 0 0,3 0 0 16,2 2 1-16,0-2 0 0,2 1 1 16,2 2 0-16,0 2 0 0,0-2 0 15,-1 2-1-15,1 2 0 0,0 1-1 16,-1 1 0-16,-3 1 0 0,1 5 0 0,-1 2 0 15,-1 5 1-15,-3 2-1 0,1 4 1 16,-3 2 1-16,-2 2-2 0,-2 3 0 16,-2 3 0-16,-5-1-2 0,0 2 0 15,-3 0 0-15,-6-2 0 0,1 3-1 16,-2-2 1-16,-3-1-1 0,-4 0 0 16,0-1 0-16,-4 2 0 0,4 0 1 15,-1-6-1-15,1-3 0 0,1-4 0 16,6-3 1-16,2-5-1 0,4-4 0 0,2-2 0 15,3-4-1-15,0-4 0 0,6-2 0 16,-1-3-1-16,2-2 0 0,4 0 1 16,1-1 0-16,2 2-1 0,2 3 1 15,2 3-1-15,-1 2 1 0,2 4-1 16,0 2 0-16,-2 4 1 0,0 1-1 16,0 3 1-16,-1 0 1 0,-1 3-1 15,-1 0 1-15,-2-1 0 0,1 2 0 16,-2 0-1-16,1 0 1 0,-1-1 0 15,-1-1-3-15,1-3-9 0,0-1-10 16,1-4-11-16,0-6-19 0,0-3-109 0,2-6-121 16,2-4-281-16</inkml:trace>
  <inkml:trace contextRef="#ctx0" brushRef="#br2" timeOffset="332008.4002">17825 3424 576 0,'-9'-3'140'0,"1"2"6"16,1 0-85-16,2 0-13 0,1-1-7 15,3 2-8-15,0 0-7 0,2 2-6 16,1 0-5-16,4-1-6 0,2 2-2 0,3-1-2 15,1 2 0-15,3-4 1 0,3 1 0 16,0-1 0-16,1-1-1 0,-1 1-2 16,2-1 0-16,-2-1-2 0,-1 4 1 15,-2-1-2-15,-2-1 1 0,-2 2 0 16,-3 1 0-16,-2 2 0 0,-2-1 0 16,-2 4 1-16,-1-1 0 0,-2 3-1 15,-1 2 1-15,-2 0 0 0,-1 3-1 16,-1 1 0-16,-1 0 0 0,-2 2-1 0,-1 1 1 15,-2-2-1-15,-2 1 1 16,1-2-1-16,0-1 1 0,-2 1 0 0,-1-1 0 16,1-2 0-16,2-2 0 0,2 1 1 15,0 1 0-15,0-4 1 0,3-1 0 16,1-1 1-16,5-1 0 0,-5-2 1 16,4 0-2-16,0-2 0 0,1-1-2 15,1 0 0-15,1 1-1 0,0-2-1 16,3 1 0-16,1 3 0 0,2-2 0 15,0 2 1-15,2-1-1 0,0 0 1 0,2-2 0 16,1-1-1-16,2-2 1 0,2-1 1 16,2 1-1-16,0-2 0 0,3 0-1 15,-3 2-5-15,-1-1-9 0,0 1-13 16,-3 1-10-16,1 0-12 0,-1 3-2 16,-5-1-120-16,2 0-117 0,1 1-273 15</inkml:trace>
  <inkml:trace contextRef="#ctx0" brushRef="#br2" timeOffset="332836.8927">17300 4128 474 0,'-8'0'114'0,"3"0"5"0,-1-1-72 0,3-2-10 15,-1 2-1-15,0-1-3 0,2-1-2 16,-1 2-2-16,1 0-2 0,2 0-2 16,0 1-3-16,-3-2-4 0,3 4-3 15,2-1-3-15,-1 1-3 0,1 1-2 16,2 0-1-16,2 1 1 0,0 0 1 16,3-2 1-16,3 2 0 0,-1-4 2 15,1 0-1-15,2 0 1 0,3-1-2 16,0-2 1-16,1 1-2 0,3-1 0 15,1 1-2-15,2-2 0 0,0 2-1 0,1-2-1 16,-2 0-1-16,-1 1-1 0,-2-2 0 16,-1 1 0-16,-1 0-1 0,1-1 0 15,-1 2-1-15,2-2 1 0,-1 0-1 16,2 0 1-16,-1 3-1 0,-1-1 1 16,0 3-1-16,0-1 0 0,-3 2 1 15,1 0-1-15,-2 1 0 0,1-2 0 16,3 0 0-16,-1 0 1 0,0 1-1 15,3-2 0-15,1 1 0 0,1 1 0 16,-1-1 0-16,-1 2 1 0,-1 0-1 0,-2 0 0 16,-2-1 1-16,-2 3-1 0,-1-3 0 15,-2 2 1-15,1-2-1 0,-1-1 0 16,0 1 1-16,0-1-1 0,2 0 0 16,-2 0 0-16,0 0 0 0,0-1-1 15,1 0-1-15,0-1-3 0,-1 0-2 16,2-1-4-16,-1 2-2 0,0-2-4 15,0-1-4-15,3-1-8 0,-2 0-3 0,2-1-7 16,0 1-13-16,-2-4-106 0,0 2-114 16,-1-1-270-16</inkml:trace>
  <inkml:trace contextRef="#ctx0" brushRef="#br2" timeOffset="344093.3666">18408 2879 502 0,'-2'-13'121'0,"-1"4"6"0,-2 0-74 16,2 3-12-16,-2-2-5 0,2 5 0 15,1 0-3-15,2 3-5 0,-3-1-4 16,2 2-5-16,1 2-5 0,0 2-4 15,0 2-4-15,1 4-4 0,-1 3-2 0,2 5-6 16,-1 4-7-16,-1 2-7 0,0 2-15 16,1 1 11-16,-2-1-127 0,0 0-114 15,-3 0-272-15</inkml:trace>
  <inkml:trace contextRef="#ctx0" brushRef="#br2" timeOffset="344251.2788">18337 3353 527 0,'-5'7'130'0,"0"-1"0"16,2 0-21-16,0 2-98 0,3 0-7 16,1-2-3-16,-1 4-1 0,3-1-2 15,-1 3-3-15,0-4-7 0,0 3-10 16,0 1-15-16,2-1-62 0,-1-3-31 16,-2 2-84-16,-1-4-176 0</inkml:trace>
  <inkml:trace contextRef="#ctx0" brushRef="#br2" timeOffset="344360.0942">18330 3574 481 0,'-4'10'113'0,"-2"-3"1"0,1 2-51 16,1 1-48-16,2 0-10 0,1-2-7 15,1 1-8-15,0-1-65 0,0 1-38 16,-2-4-85-16,0 0-194 0</inkml:trace>
  <inkml:trace contextRef="#ctx0" brushRef="#br2" timeOffset="344493.1266">18245 3741 553 0,'-5'7'115'0,"2"-2"-1"15,-2 0-102-15,2 0-18 0,2 1-24 16,0-2-84-16,0 1-92 0,-3-4-231 16</inkml:trace>
  <inkml:trace contextRef="#ctx0" brushRef="#br2" timeOffset="344645.7384">18140 3927 472 0,'-6'17'107'0,"-2"-1"1"15,0-2-52-15,2 0-48 0,1-1-7 16,1-4-4-16,0-1-4 0,1-2-14 16,2-2-35-16,-2-2-52 0,1-3-80 15,-2-3-180-15</inkml:trace>
  <inkml:trace contextRef="#ctx0" brushRef="#br2" timeOffset="344769.9691">17881 4103 499 0,'-14'7'101'16,"-2"-4"-16"-16,2 1-129 0,2-2-57 15,-1 0-79-15,0-4-179 0</inkml:trace>
  <inkml:trace contextRef="#ctx0" brushRef="#br2" timeOffset="344898.591">17545 4308 456 0,'-13'12'94'16,"1"-1"-12"-16,3-3-103 0,2-3-53 15,0-2-20-15,-1 0-65 0,1-1-124 16</inkml:trace>
  <inkml:trace contextRef="#ctx0" brushRef="#br2" timeOffset="345042.7367">17345 4593 385 0,'-12'19'73'0,"1"-3"-8"0,-2-3-79 15,4-1-16-15,-1-2-15 0,1-2-34 16,1-3-49-16,2-3-98 0</inkml:trace>
  <inkml:trace contextRef="#ctx0" brushRef="#br2" timeOffset="345153.8568">17220 4924 383 0,'-1'32'81'16,"-3"-3"0"-16,2 1-69 0,0-2-19 15,1-3-22-15,1-5-52 0,1-1-62 16,1-5-153-16</inkml:trace>
  <inkml:trace contextRef="#ctx0" brushRef="#br2" timeOffset="345288.1296">17322 5551 434 0,'-2'33'91'0,"0"-4"-4"15,2-2-85-15,-1-4-25 0,4 0-30 16,1-5-37-16,0-3-65 0,-1-4-137 15</inkml:trace>
  <inkml:trace contextRef="#ctx0" brushRef="#br2" timeOffset="345693.7556">17482 5870 506 0,'11'17'118'16,"-1"-1"1"-16,-2-1-65 0,6 1-35 15,-2-4-8-15,3-4-3 0,1 0-3 16,-1-6-3-16,2 2-2 0,0-5-4 15,-1-6-8-15,5 3-10 0,1-3-32 16,0-1-27-16,1 2-26 0,1-2-13 0,2 4-59 16,-1 2 96-16,-2 5 37 0,-1 4 57 15,1 3 45-15,-1 3 37 0,-2 3 23 16,1 1 67-16,0 1-84 0,1 1-25 16,0-3-25-16,0 0-17 0,0-4-10 15,0-2-9-15,1-3-4 0,-1-4-4 16,1-6-1-16,3-6-2 0,0-1-1 15,2 0-4-15,1-1-5 0,3-2-8 16,0 3-8-16,0 0-21 0,1 7-28 0,1 0-20 16,1 3-10-16,0 3-4 0,-2 6 4 15,0 0 8-15,-2 4 22 0,-2 1 41 16,-1-2 33-16,-1-1 24 0,-2-5 20 16,1 0 15-16,-2-1 8 0,2-3 7 15,0-2-7-15,-2-2-11 0,3-4-10 16,1-1-10-16,4-3-13 0,4-4-16 15,0 0-23-15,2-2-24 0,3 0-23 16,-5 0-33-16,0 5-62 0,-3 2-117 0</inkml:trace>
  <inkml:trace contextRef="#ctx0" brushRef="#br2" timeOffset="345791.4565">19397 6074 354 0,'19'8'86'0,"-2"-6"1"0,4-2-54 15,1-6-33-15,4-4-50 0,-2-6-29 16,1-6-65-16,-1-5-142 0</inkml:trace>
  <inkml:trace contextRef="#ctx0" brushRef="#br2" timeOffset="345926.4501">19828 5812 462 0,'13'3'109'0,"-3"0"2"0,1 2-75 16,1 0-14-16,1 0-3 0,1 0-4 16,3-3-7-16,3-2-4 0,3-1-4 15,1-4-4-15,1-4-5 0,4-4-25 16,-3-1-79-16,1-5-90 0,-2-3-219 15</inkml:trace>
  <inkml:trace contextRef="#ctx0" brushRef="#br2" timeOffset="346039.1603">20328 5588 513 0,'7'3'124'0,"0"-2"1"16,-1 1-66-16,1 1-34 0,0-1-10 16,1-1-5-16,2-2-4 0,0-3-3 15,4-2-5-15,0-5-6 0,6-5-6 16,3-3-111-16,0-6-106 0,3-3-268 15</inkml:trace>
  <inkml:trace contextRef="#ctx0" brushRef="#br2" timeOffset="346178.0955">20756 5319 565 0,'6'6'125'16,"1"-1"2"-16,-4-2-83 0,3-1-31 15,3-5-6-15,2-3-3 0,1-6-4 16,3-4-8-16,0-6-11 0,2-5-50 15,0-3-59-15,1-4-94 0,1 0-216 16</inkml:trace>
  <inkml:trace contextRef="#ctx0" brushRef="#br2" timeOffset="346338.03">21028 4767 530 0,'-2'-6'131'0,"3"0"0"16,1-2-18-16,5-7-106 0,4-3-8 15,2-6-2-15,4-3-2 0,0-5-2 16,1-6-3-16,-4-3-4 0,1-3-5 0,-3-3-16 16,-2-2-91-16,-3 1-99 0,-3 4-241 15</inkml:trace>
  <inkml:trace contextRef="#ctx0" brushRef="#br2" timeOffset="346453.9989">21085 4141 533 0,'-14'-2'123'0,"-1"-2"0"15,2-2-85-15,1-2-20 0,3-3-9 16,4-5-13-16,3-4-41 0,1-7-77 0,4-2-98 16,-3-9-232-16</inkml:trace>
  <inkml:trace contextRef="#ctx0" brushRef="#br2" timeOffset="346699.1196">20457 3358 535 0,'-30'-2'117'0,"3"-1"-3"0,5-5-82 16,3-2-73-16,7-3-75 0,4-5-92 16,-1-4-224-16</inkml:trace>
  <inkml:trace contextRef="#ctx0" brushRef="#br2" timeOffset="346978.1693">20139 3023 599 0,'-22'-1'130'15,"-1"0"1"-15,-3-5-102 0,6 6-15 16,-1-3-7-16,3-2-4 0,0 0-2 0,2-2-2 16,0-3-1-16,4 2-1 15,-2-8-1-15,1-2 0 0,2 0-2 0,1-1-2 16,0 0-1-16,1 1 0 0,1 3-1 16,-2 2 0-16,0 3 1 0,-2 4 3 15,-1 1 1-15,-3 4 2 0,-6 2 1 16,1 1 3-16,-2 3 0 0,-2 2 2 15,1 2 1-15,-2 0 3 0,-1-1 1 16,5 0 0-16,-4-2 0 0,3-3-1 0,-2-5-2 16,6-3-5-16,2-4-12 0,3-3-52 15,2-5-62-15,1-4-96 0,1 0-228 16</inkml:trace>
  <inkml:trace contextRef="#ctx0" brushRef="#br2" timeOffset="347123.7341">19070 2832 596 0,'-37'16'129'0,"-2"-6"0"16,3-2-102-16,3 0-14 0,5-2-7 15,3-3-7-15,6 0-8 0,2-1-8 16,2-3-94-16,1-1-19 0,0-3-90 16,3-1-191-16</inkml:trace>
  <inkml:trace contextRef="#ctx0" brushRef="#br2" timeOffset="348872.6546">20966 3785 412 0,'-15'13'110'15,"0"0"4"-15,2-5-52 0,-1-2-15 16,7-4-10-16,0-1-8 0,2-2-6 15,0-2-6-15,2 1-4 0,1-4-2 16,2-4-1-16,1 0-1 0,2-3-2 16,3-2 0-16,2-2 0 0,2-2-1 15,2 1-1-15,4 3-1 0,2 2 0 16,2-1 0-16,2 2 0 0,0 3 1 0,3 2 0 16,1 2 1-16,-2 2 0 0,2-1 0 15,-3 3-1-15,2 2-1 0,-3 1-1 16,-1 2 0-16,1 1-1 0,-2 0 0 15,0 0-1-15,0 1 0 0,-2 1 0 16,0-1 0-16,-2 0 0 0,-1 1 0 16,-3-1-2-16,-1 0-4 0,-3-3-6 15,-1-1-7-15,-5-1-9 0,1-1-65 0,-3-3-50 16,-3-3-99-16,0 1-216 16</inkml:trace>
  <inkml:trace contextRef="#ctx0" brushRef="#br2" timeOffset="349123.0723">21414 3482 598 0,'-4'2'124'15,"2"-2"2"-15,1 5-107 0,1 1-13 0,0 4-4 16,1 3 0-16,3 2 1 0,-1 3 0 16,2 2 1-16,3-1 1 0,1 0 1 15,5-3 0-15,2-3 0 0,2-1 0 16,1-1-1-16,0-1-2 0,-2-1 1 15,-1-2-2-15,-2 2-1 0,-3-2 0 16,-4 2 0-16,-3-5 1 0,-3 1-1 16,-1 4 0-16,-4-1 1 0,-3 5-3 15,-4 3-2-15,-3 1-5 0,1 5-7 16,-2 2-2-16,2 1-117 0,-3-1-109 0,4-2-274 16</inkml:trace>
  <inkml:trace contextRef="#ctx0" brushRef="#br2" timeOffset="349808.5714">22330 3422 486 0,'-1'-7'119'15,"-1"-3"3"-15,0-2-71 0,2-1-14 16,-1-2-6-16,1 0-5 0,0-1-3 16,1 2-2-16,1 1-1 0,0 5-1 15,-1 0-2-15,2 3-3 0,-2 4 0 0,1 5-3 16,1 6-1-16,-1 4-3 0,0 5-1 16,0 5-1-16,0 4-1 0,0 2 0 15,-1 0-1-15,1 1-2 0,0-1-3 16,-1-5-7-16,0-1-8 0,2-5-8 15,-1-2-10-15,0-2-116 0,1-6-115 16,-2-1-279-16</inkml:trace>
  <inkml:trace contextRef="#ctx0" brushRef="#br2" timeOffset="350254.7311">22236 3741 442 0,'-2'2'107'15,"-2"-2"5"-15,0 2-60 0,1-2-19 16,0 0-5-16,-1 0-2 0,2 0-3 16,0 0-3-16,-1-2-2 0,2 1-1 15,0 1-2-15,-1 0-2 0,2-1-2 16,2 1-2-16,0-1 0 0,1-1-1 16,3 1-1-16,0 0 1 0,2-3 0 0,3 3 1 15,4-3 1-15,1 0-1 0,2 0 0 16,4-1 0-16,2 1-1 0,3-2 0 15,2 1-1-15,0 2-1 0,6 0-1 16,-2 1-1-16,-1 0-1 0,0 4 0 16,-3 1-3-16,-3 2 0 0,-4 1-3 15,-4-1-5-15,-3 0-5 0,-2 0-7 16,-2 1-8-16,-3-1-4 0,-4 0-118 0,-4 0-112 16,2 1-277-16</inkml:trace>
  <inkml:trace contextRef="#ctx0" brushRef="#br2" timeOffset="350888.5878">22387 4020 482 0,'-3'0'118'16,"2"3"3"-16,-1-5-65 0,0 0-21 16,1 0-6-16,0-2-4 0,1 0-4 0,2-1-5 15,2-1-2-15,0 0-3 0,1-4-2 16,-1 0-2-16,4 3-1 0,0-1 1 15,1-4-1-15,-2 5 0 0,2 0 1 16,1 2 1-16,0 1-1 0,1 2 1 16,1 1 0-16,0 3-1 0,2-1-1 15,-1 3-1-15,-3-2-1 0,2 6 0 16,-1-1-2-16,-1 3 1 0,-2 1-1 0,0 1 0 16,-2 3 1-16,1 2-1 0,-4-1 0 15,-3 1 0-15,-4 1 0 0,-1 1 0 16,-2-1 0-16,-4-1-1 0,-3-1 0 15,0 0 0-15,-4-1 0 0,0 1 0 16,-2-3 0-16,1 2-1 0,0-2 1 16,1 1 0-16,1-1-1 0,1-2 0 15,3-2 1-15,0 0-1 0,4-5 0 16,-1 1 1-16,4-1-1 0,2-2 0 0,1 0-1 16,1-5 0-16,3 1 0 15,0-1-1-15,3-2 0 0,1 2 0 0,2-1 1 16,1-2 0-16,2 1 1 0,1 3-1 15,0-2 1-15,1 4-1 0,0-1 1 16,2 1 0-16,0 2-1 0,1 2 1 16,1 0 0-16,1 0 0 0,-1 1 0 15,0 1 0-15,0-1 0 0,-1 1 0 16,-1-1 0-16,0 0-12 0,-2-1-12 16,0-2-18-16,-2 0-109 0,-1-2-117 15,0-3-287-15</inkml:trace>
  <inkml:trace contextRef="#ctx0" brushRef="#br2" timeOffset="352036.2828">22262 3181 473 0,'-4'-4'109'0,"-1"6"1"16,-2 3-66-16,-3 2-20 0,0 5-6 15,-2 5 0-15,-3 8 0 0,1 5 2 16,-2 11 0-16,0 7 0 0,-1 7-1 15,1 7-2-15,1 6-3 0,0 8-4 16,4 3-2-16,4 3-2 0,2 2-3 16,6-1-1-16,4-1-1 0,5-1 0 15,6-3 0-15,2-4 0 0,3-7-2 16,2-2 0-16,4-6-1 0,4-5-2 16,1-9-3-16,1-7-5 0,2-6-8 0,3-5-7 15,1-6-108-15,2-8-107 0,-2-4-263 16</inkml:trace>
  <inkml:trace contextRef="#ctx0" brushRef="#br2" timeOffset="352354.7827">22804 3400 492 0,'3'-8'115'0,"4"3"1"15,-2 2-45-15,5 3-58 0,1 4-4 16,4 3 2-16,-2 7 3 0,2 4 1 0,-1 6 3 16,4 6 2-16,-1 7 1 0,1 3 0 15,-2 4-3-15,-1 7-2 0,1 4-4 16,-4 2-2-16,-1 3-4 15,-1 0-2-15,-5 3-2 0,-4-4-1 0,-4-2-1 16,-3-4-1-16,-5-4-3 0,-3-4-4 16,-5-3-6-16,1-5-7 0,-1-3-7 15,1-7-115-15,0-7-111 0,3-8-277 16</inkml:trace>
  <inkml:trace contextRef="#ctx0" brushRef="#br2" timeOffset="352885.13">23120 3048 546 0,'-3'-3'125'0,"-1"1"3"0,2 0-90 15,0 2-12-15,1 3-3 0,0 2 0 16,-3 3-1-16,3 3-1 0,-1 4-1 16,-2 0 1-16,3 3-1 0,-1-1-1 15,4 3-4-15,-1-3-2 0,4-1-3 16,-2-3-2-16,1-1-3 0,0-3-1 16,0-3-2-16,-1-2 1 0,3-3-1 15,-1-6 0-15,4-3 0 0,2-4 0 0,2-4 0 16,4-1 0-16,1-7 0 0,-1-1-1 15,2 0-1-15,-2 3 1 0,1 2-2 16,-2 3 1-16,-4 4-2 0,-1 5 0 16,-4 7 0-16,-2 7-2 0,-1 7-2 15,-5 4-5-15,-2 5-7 0,-2 2-4 16,-1 4-8-16,2 2-13 0,-1 2-112 16,1-3-113-16,5-4-275 0</inkml:trace>
  <inkml:trace contextRef="#ctx0" brushRef="#br2" timeOffset="353385.7564">23443 3573 440 0,'-3'-6'111'15,"1"-3"4"-15,-1 0-55 0,3-5-22 16,0-1-7-16,1 0-3 0,2-3-3 16,-2 1-2-16,3 0-2 0,-2 1-1 15,2 3 1-15,-2 3-1 0,1 3 0 0,-2 2-1 16,-1 5-3-16,0 2 0 0,-2 8-3 15,-2 3 0-15,0 4-2 0,1 4-1 16,-2 5-1-16,1 0 0 0,2 1-2 16,-1-2-1-16,3-1-2 0,1-5-1 15,3-2-2-15,3-3 1 0,1-4-2 16,1-4 1-16,4-2 0 0,1-4-1 16,1-2 1-16,2-1 0 0,0-5-2 15,3 0 0-15,-2-5 0 0,2-2-1 0,-3-1-1 16,-1-2 0-16,-2 1 0 0,-5 3 0 15,-1 1 1-15,-2 6 0 0,-2 2-1 16,-3 4 2-16,0 6-1 0,-2 7 1 16,-2 4 0-16,1 2 0 0,-1 3 0 15,0 5 1-15,0 1-2 0,3-3-4 16,0 0-13-16,4-2-9 0,1-2-6 16,2 1-2-16,3-6-118 0,0-5-115 15,3-2-267-15</inkml:trace>
  <inkml:trace contextRef="#ctx0" brushRef="#br2" timeOffset="353668.7844">23937 3473 511 0,'-2'3'118'0,"0"3"3"0,-2 3-61 0,-1 2-40 16,0 3-4-16,-1 1 1 0,1 3 1 15,-1 0 0-15,1 0 0 0,1 1 0 16,1-1 0-16,0-3-1 0,2 1-2 16,0 0-2-16,3-3-2 0,1-1-3 15,2 1-2-15,1-2-3 0,1 0 0 16,2-2-2-16,2-2 0 0,0-3 0 16,1-1-4-16,-1-2-5 0,1-2-8 0,-1 0-6 15,1-2-10-15,-3-2-26 0,-3-3-89 16,-5-4-105-16,-2-2-241 0</inkml:trace>
  <inkml:trace contextRef="#ctx0" brushRef="#br2" timeOffset="353806.3569">23887 3480 622 0,'-3'-2'147'16,"-1"0"0"-16,3 0-76 0,1 1-48 15,3-2-12-15,3 1-5 0,3-1-5 0,0-2-1 16,5 3-6-16,3 0-9 0,4 0-13 15,1 2-119-15,0 2-119 0,0 0-299 16</inkml:trace>
  <inkml:trace contextRef="#ctx0" brushRef="#br2" timeOffset="354186.6876">24207 3587 587 0,'-1'7'133'16,"-2"4"4"-16,0-1-85 0,-1 3-26 16,1 4-4-16,2 2 0 0,1-2-1 15,1 0-3-15,2-3-4 0,1-1-2 16,3-1-2-16,2-3-4 0,0-4-1 0,2-2-1 15,2-4 0-15,2-5-1 0,4-5 0 16,-1-4-1-16,2-2 0 0,-1-2 0 16,2-3-1-16,-1 1 0 0,-4-1-1 15,-4 0 0-15,0 6-1 0,-1 1-1 16,-2 4 0-16,-3 4-2 0,-1 3 0 16,0 6 0-16,0 8 1 0,-3 0-1 15,1 3 0-15,-2 5-2 0,0-1-5 16,0-1-5-16,2-2-6 0,2-1-8 0,3-2-10 15,1-3-109-15,1-3 2 0,1-4-85 16,2 2-173-16</inkml:trace>
  <inkml:trace contextRef="#ctx0" brushRef="#br2" timeOffset="354766.8072">24576 3366 472 0,'-5'-2'121'0,"-1"-2"4"0,1 2-50 16,0 0-35-16,1 0-8 0,2 2-6 16,0-1-7-16,2 1-6 0,3 1-4 15,2-1-3-15,2 0-2 0,4 0-3 16,3 1-1-16,2-1 1 0,3 0-1 0,2 0 1 15,1 1-1-15,0 2 1 16,0-2-1-16,-1 3 0 0,-3-2 0 0,1 3 0 16,-1 0 0-16,-1 2 0 0,-2 3 0 15,-3 1 0-15,-1 3 0 0,-2 3 0 16,-2 1 0-16,-3 3 0 0,-3 2 1 16,0 0-1-16,-1 3 1 0,-1 0 0 15,0-2 0-15,0 0-1 0,-1-1 1 16,2-1 0-16,2-1 0 0,-1-3-1 15,2-1 0-15,1 0 1 0,1 1-1 0,-1-5 0 16,-1-2 1-16,0-2 0 0,-2-2 4 16,-2-2 2-16,-3-3 2 0,-1 0 0 15,-5-2 0-15,-3 2 0 0,-3-1-5 16,-4 3-10-16,-3 2-11 0,-1 1-15 16,-3 2-49-16,1 1-64 0,2 0-104 15,-1-2-228-15</inkml:trace>
  <inkml:trace contextRef="#ctx0" brushRef="#br2" timeOffset="355851.6178">21753 3544 506 0,'0'-5'123'0,"-2"0"4"0,1 1-68 0,0 1-25 16,-1 1-8-16,0 6-3 0,1 2-4 16,-2 5-2-16,1 4-1 0,-1 4-1 15,0 5 0-15,-1 4 0 0,1-1 0 16,0 1-1-16,2 0-2 0,-1-2-2 16,1-2 0-16,0-2-2 0,1-4-1 15,-1-4 0-15,1-1 0 0,-2-6 2 16,1-2 1-16,0-4-1 0,-1-2-1 15,0-3 0-15,2-6-1 0,0-4-3 16,3-4-1-16,0-6-3 0,4-2 1 0,1-3-1 16,3-4 0-16,4 0-1 0,1 1 1 15,0 2-1-15,0 6 1 0,0-1-1 16,-2 7 0-16,0 5 0 0,-3 4-1 16,-1 5 1-16,-2 1 0 0,-1 5 0 15,0 4 0-15,-3 4 0 0,0 4 1 16,-3 1 0-16,1 5 0 0,-2 3 0 15,-2-2 0-15,1 4 0 0,-1-1 1 0,0 1 0 16,0 0-1-16,0 1-2 0,-1-1-10 16,2 3-12-16,1-1-13 0,0-3-125 15,0 0-129-15,2-6-314 0</inkml:trace>
  <inkml:trace contextRef="#ctx0" brushRef="#br3" timeOffset="362761.001">17431 2609 616 0,'-20'-2'133'0,"-1"-3"0"0,0 1-106 16,4 0-15-16,5 4-6 0,1 0-4 16,2 5-1-16,-2-1-2 0,0 2-1 15,-1 3-1-15,1-1-2 0,0 2-2 16,0 1-5-16,-1 0-7 0,3 5-9 0,1-1-61 16,-2-1-41-16,2 4-89 0,0 1-195 15</inkml:trace>
  <inkml:trace contextRef="#ctx0" brushRef="#br3" timeOffset="362859.6035">17080 3081 455 0,'-9'22'95'15,"-1"-4"-30"-15,1 2-137 0,1-3-95 16,0 0-208-16</inkml:trace>
  <inkml:trace contextRef="#ctx0" brushRef="#br3" timeOffset="362993.5064">16884 3621 589 0,'-11'17'110'0,"2"-1"-37"16,1 0-183-16,3-1-105 0,3-2-231 0</inkml:trace>
  <inkml:trace contextRef="#ctx0" brushRef="#br3" timeOffset="363116.4476">16763 4307 521 0,'-12'39'0'0,"2"-5"-75"0,4-1-370 16</inkml:trace>
  <inkml:trace contextRef="#ctx0" brushRef="#br3" timeOffset="363426.586">16757 5070 621 0,'-9'38'123'0,"2"-3"-4"0,6 2-125 16,4 2-13-16,4-3-7 0,4-3-17 15,3-2-16-15,3-4-11 0,3-3-4 0,2-2 2 16,4-5 4-16,2-2 3 0,1-2 12 15,3 1 16-15,0-1 13 0,-1 2 7 16,-3 3 12-16,-4 5 23 0,-2 3 29 16,-4 6 8-16,-2 5 22 0,-4 2 9 15,0 4 2-15,-1 0-7 0,1-1-20 16,3-1-24-16,1-2-6 0,1-1-18 16,3-3-10-16,0-7-4 0,5-4-5 0,-1-5-5 15,1-6-14-15,3-4-20 0,3-9-23 16,2-1-49-16,0-4-77 0,-1-1-160 15</inkml:trace>
  <inkml:trace contextRef="#ctx0" brushRef="#br3" timeOffset="363542.7655">17736 6210 539 0,'12'35'119'0,"-2"-5"-1"0,2 0-91 0,1-5-13 16,5-4-6-16,-1-4-3 0,5-8-3 15,4-4-4-15,2-8-9 0,2-4-34 16,3-8-74-16,0-3-94 0,1-2-228 15</inkml:trace>
  <inkml:trace contextRef="#ctx0" brushRef="#br3" timeOffset="363685.6032">18352 6501 638 0,'13'20'138'16,"0"-1"1"-16,4-6-113 0,3-2-10 15,7-5-7-15,4-6-4 0,3-7-7 16,4-4-7-16,2-4-7 0,1-1-13 15,1-3-46-15,-3 3-65 0,0 0-98 16,-1 5-223-16</inkml:trace>
  <inkml:trace contextRef="#ctx0" brushRef="#br3" timeOffset="364061.4001">19088 6585 491 0,'13'19'134'0,"-2"-2"3"16,-1-7-19-16,4-3-83 0,0-6-13 15,5-5-5-15,5-5-5 0,6-7-6 16,4-9-3-16,4-5-3 0,5-5-4 15,5 0-6-15,3-1-7 0,-2 2-9 16,1 2-12-16,-4 5-18 0,-2 6 1 16,-3 8 3-16,-3 5 6 0,-3 6 8 15,-2 4 16-15,-4 3 19 0,-1 5 24 16,-1 0 4-16,-2 1 4 0,0-1 4 0,0-4-1 16,1-2-4-16,-1-4-7 0,1-3-5 15,1-4-4-15,0-7-4 0,0-5-3 16,1-2-4-16,0-6-5 0,5-1-4 15,3-4-5-15,1 1-7 0,1-1-17 16,1 2-4-16,-1-1 1 0,-1 5 4 16,-4 1 19-16,-2 1 15 0,-5 6 14 15,-6 1 23-15,-1 6 11 0,-4 2 7 16,-1 3 4-16,-5 3-11 0,-1-1-6 16,-1 1-4-16,2 2-4 0,-2-4-5 15,0-1-5-15,-1-5-6 0,5-2-4 16,2-7-6-16,3-4-8 0,2-5-13 15,4-6-13-15,3-4-35 0,2-3-90 0,-1-1-114 16,1-5-265-16</inkml:trace>
  <inkml:trace contextRef="#ctx0" brushRef="#br3" timeOffset="364206.885">20992 5348 704 0,'-7'4'160'0,"1"-2"0"0,1-1-102 0,5-2-40 16,4-3-13-16,6-4-10 0,2-6-11 15,3-2-11-15,1-1-7 0,2-3-6 16,0-4-9-16,1 0-13 0,-1 0-87 16,-1 4-94-16,-1-2-236 0</inkml:trace>
  <inkml:trace contextRef="#ctx0" brushRef="#br3" timeOffset="364324.1744">21214 5005 642 0,'-3'-7'143'0,"-1"-2"1"0,0-2-107 16,4-4-20-16,2-2-12 0,3-4-13 15,1-2-16-15,2-3-26 0,3-2-93 16,0-2-109-16,2-3-258 0</inkml:trace>
  <inkml:trace contextRef="#ctx0" brushRef="#br3" timeOffset="364441.3616">21398 4484 611 0,'-4'-4'134'0,"0"-4"0"0,-3 1-98 16,4-1-24-16,-1-3-10 0,2-2-7 15,0-3-9-15,5-5 0 0,-2-1-120 16,0-4-109-16,1 0-275 0</inkml:trace>
  <inkml:trace contextRef="#ctx0" brushRef="#br3" timeOffset="364729.5919">21202 3402 662 0,'-15'-19'156'16,"1"5"2"-16,-2-2-95 0,2 2-34 15,5 1-12-15,0-1-6 0,3 1-6 16,-1 0-6-16,0-1-5 0,0-2-8 16,0 0-8-16,-2-1-7 0,2 0-14 15,-2-2-56-15,-1 2-56 0,-2-1-101 16,2 2-219-16</inkml:trace>
  <inkml:trace contextRef="#ctx0" brushRef="#br3" timeOffset="364858.2588">20841 2986 555 0,'-16'-12'129'16,"1"0"0"-16,-2-3-61 0,4-1-58 16,0-1-13-16,2 1-15 0,2-1-95 15,-1-3-17-15,0-3-89 0,3 1-188 16</inkml:trace>
  <inkml:trace contextRef="#ctx0" brushRef="#br3" timeOffset="364985.3956">20426 2685 602 0,'-27'-1'127'16,"1"-4"-2"-16,1-1-107 0,6 2-22 15,0-2-12-15,1-3-53 0,3-2-57 16,-1-2-94-16,1-1-216 0</inkml:trace>
  <inkml:trace contextRef="#ctx0" brushRef="#br3" timeOffset="365257.0479">19872 2533 524 0,'-16'-5'115'15,"0"-5"-2"-15,3-2-75 0,-2-4-36 16,3-1-5-16,-1-4-1 0,4 2 0 16,-2-5-1-16,1 1-1 0,0 4 3 0,-1 0 0 15,1 2 2-15,0 2 3 0,1 4 2 16,-4 2 2-16,0 2 4 0,-3 2 1 15,-1 4 3-15,-4 4 0 0,-5 3-1 16,-1 0-2-16,0 3-1 0,-3-1-2 16,-2-1-3-16,1 1-1 0,1-2-2 15,4-1 0-15,-1-1-3 0,1-2-4 16,-1-3-7-16,4 0-18 0,-2-2-49 16,2-2-47-16,-1 0-90 0,-1-2-193 15</inkml:trace>
  <inkml:trace contextRef="#ctx0" brushRef="#br3" timeOffset="365374.7372">18756 2405 589 0,'-34'11'125'0,"-1"-2"0"0,5-1-104 15,2 0-14-15,4 1-10 0,2-3-9 16,1-1-113-16,-2-1-103 0,-1-7-270 16</inkml:trace>
  <inkml:trace contextRef="#ctx0" brushRef="#br3" timeOffset="365506.386">18028 2455 535 0,'-30'8'113'15,"-1"1"0"-15,2-3-93 0,2 1-43 16,2-1-49-16,1-2-41 0,2-1-82 16,0-6-182-16</inkml:trace>
  <inkml:trace contextRef="#ctx0" brushRef="#br3" timeOffset="365624.6994">17470 2694 569 0,'-31'20'118'15,"2"0"1"-15,2 1-106 0,4-5-14 16,2-3-40-16,0-5-76 0,4-5-95 16,0-5-235-16</inkml:trace>
  <inkml:trace contextRef="#ctx0" brushRef="#br3" timeOffset="368607.5759">20720 6027 224 0,'-5'13'44'15,"0"1"-17"-15,0-3-50 0,0-3-64 16,-1 0-97-16</inkml:trace>
  <inkml:trace contextRef="#ctx0" brushRef="#br3" timeOffset="368920.2843">20585 6073 460 0,'-4'-6'109'0,"0"-1"4"0,2 1-64 15,0 2-13-15,0 0-7 0,-3-1-2 16,4 5-2-16,0 3-3 0,1 0-3 16,1 5-5-16,2 2-3 0,-1 4-1 15,5 8-2-15,0-2 0 0,0 4 0 16,2 5 0-16,0-1 0 0,2 0 0 15,3 0 0-15,-1-1 1 0,3-2 1 0,3-5-1 16,-1-4 1-16,4-2-2 0,1-3 0 16,1-1-2-16,1-4-2 0,0-3 0 15,-1 1-2-15,-2-1 0 0,-1-2-1 16,0-1 1-16,-4-1-1 0,-1 1-1 16,-4 1-3-16,-2 0-4 0,-1 3-6 15,-2 1-4-15,-2-1-11 0,0 4-12 16,-1-1-9-16,-2-1-99 0,3 0-103 15,-4-3-248-15</inkml:trace>
  <inkml:trace contextRef="#ctx0" brushRef="#br3" timeOffset="369222.4825">21048 6190 565 0,'-8'-5'131'16,"0"2"1"-16,3 2-92 0,0 0-13 15,3 2-7-15,0 1-5 0,4 5-4 16,0 1-4-16,4 2-1 0,2 3 0 0,1 2-2 16,2 2 1-16,3-1 0 0,1 0-1 15,-1 0 0-15,1-1-1 0,0-2 0 16,-1-2 0-16,0-1-1 0,1 0-1 16,-3-4 1-16,-1 0-2 0,-1-4 1 15,-3 2 0-15,-1-1 1 0,-3-1 0 16,-3-1-1-16,-3 2 1 0,-3 0 0 15,-3 4 0-15,-3 1-1 0,-4 6 0 0,-5 3-1 16,-1 5 0-16,-2 0-5 0,-2 2-7 16,2 2-13-16,0-3-1 0,4-3-119 15,4-4-114-15,1-3-279 0</inkml:trace>
  <inkml:trace contextRef="#ctx0" brushRef="#br3" timeOffset="370942.4257">21595 6367 430 0,'-8'-8'105'0,"-1"-5"5"0,2 1-64 16,0-3-8-16,0-1-3 0,3-1-2 0,1 0-3 15,2 0-4-15,1-1-2 0,1 2-4 16,4 0-5-16,1 0-2 0,3 1-2 16,0 0-3-16,4 3-1 0,-1 2-1 15,0 2-2-15,2 0 0 0,-1 4-1 16,1 0-1-16,-1 3 0 0,1 1 0 15,0 3-1-15,0 3 0 0,-3 4 0 16,0 3 0-16,-4 2 2 0,1 4 0 16,-5 3 1-16,0 5 0 0,-3 2 1 0,-3 1 0 15,0 3-1-15,-4 1-1 0,-1 0 0 16,-3 2-1-16,-1-6 2 0,-4 2 0 16,-3-4 1-16,-2-1 1 0,-1-3 0 15,-3-5 1-15,-1-2-1 0,0-3-1 16,0-4 0-16,6-2-1 0,0-3 0 15,4-2 0-15,6-3-2 0,4-3 0 16,7 0 0-16,3-4-1 0,2-1-1 16,5-1 0-16,4 1-1 0,3 0 1 15,4 3 0-15,-2 2-1 0,3 3 0 0,-2 3 1 16,0 2 0-16,-4 4 0 0,-1-1 0 16,-4 1 2-16,0 0 0 0,-1 0 1 15,-2-1 0-15,0-2-1 0,-2 0 1 16,-1-1 0-16,-2-4-1 0,-1 4-3 15,0-4-11-15,-1 0-11 0,1 1-19 16,-2-2-115-16,0 0-124 0,4 0-300 16</inkml:trace>
  <inkml:trace contextRef="#ctx0" brushRef="#br3" timeOffset="388103.8233">22243 6300 566 0,'-2'-6'134'16,"-1"2"3"-16,1 2-85 0,0-1-21 15,2 7-6-15,-2 3-3 0,2 3-3 16,0 2-2-16,0 3-3 0,2 3 0 16,-1 3 0-16,0 4 0 0,1-5-1 15,1 0-2-15,-1 0-1 0,1-3 0 0,-1-3-2 16,-1-1 1-16,2-8-1 0,-2 1-1 15,0-3 3-15,-1 0 3 0,2-4 1 16,-2-3-1-16,1-3 0 0,-1-4-1 16,2-4-1-16,1-5-4 0,3-4-4 15,1 0-2-15,3-1 0 0,1 1-1 16,-1 2 1-16,1 7-1 0,0 2 0 16,-1 6 0-16,-2 4-1 0,0 6 1 15,-2 4-1-15,2 7 1 0,-2 4 0 0,1 7 1 16,-1 2-1-16,-1 1 0 15,-3 2 1-15,2 2-2 0,-3-2-5 0,1-3-10 16,-2-7-10-16,3 0-14 0,-2-5-10 16,3-3-13-16,-2-2-112 0,2-4-118 15,0-5-270-15</inkml:trace>
  <inkml:trace contextRef="#ctx0" brushRef="#br3" timeOffset="388309.0768">22596 6345 687 0,'-2'0'153'0,"-2"3"5"0,2 0-116 15,-1 5-11-15,3 1-5 0,1 6-3 16,2 0-4-16,-1 1-3 0,3 2-4 16,1 0-3-16,2 0-3 0,-1-1-2 15,0-1-2-15,2-2-11 0,-2 2-9 0,-1-3-10 16,-1-2-10-16,1 0-14 0,-1-3-79 15,-2 0-39-15,-4-5-96 0,1 0-209 16</inkml:trace>
  <inkml:trace contextRef="#ctx0" brushRef="#br3" timeOffset="388471.0486">22515 6491 682 0,'0'2'152'16,"2"1"2"-16,1 0-109 0,3 0-22 15,4 1-7-15,2-1-3 0,3 0-2 16,3-1-4-16,1-1-7 0,2-1-15 16,1 2-13-16,-1-4 79 0,-1 0-209 15,0-3-137-15,0-4-362 0</inkml:trace>
  <inkml:trace contextRef="#ctx0" brushRef="#br3" timeOffset="388652.0724">22853 6343 629 0,'-2'3'149'16,"-1"2"3"-16,3 1-67 0,0 2-60 15,3 3-9-15,2 0 0 0,1 1-4 16,1 1-3-16,1 2-8 0,0 1-8 16,0-1-10-16,-1-1-12 0,0 2 56 15,-3-2-184-15,-3-1-131 0,-4 0-334 16</inkml:trace>
  <inkml:trace contextRef="#ctx0" brushRef="#br3" timeOffset="388980.4011">22095 6116 625 0,'-15'2'137'0,"-2"3"3"0,-1 4-107 0,0 6-12 15,0 5-3-15,4 6-2 0,1 7-3 16,5 9-2-16,7 6-4 0,6 3-2 16,6 2-6-16,8 1-8 0,6-2-8 15,5-4-12-15,6-4-118 0,1-9-119 16,3-6-290-16</inkml:trace>
  <inkml:trace contextRef="#ctx0" brushRef="#br3" timeOffset="389248.3275">22896 6153 610 0,'9'3'136'0,"2"2"5"16,1 4-98-16,5 4-17 0,2 3 0 15,1 6 1-15,5 5-1 0,-2 3-5 16,0 4-4-16,2 5-4 0,-3 0-3 16,-2 4-4-16,-4-1-3 0,-5-2-4 15,-3 0-5-15,-5-4-10 0,-7-1-10 16,-2-2-13-16,-5-4-120 0,-4-3-122 16,-9-4-295-16</inkml:trace>
  <inkml:trace contextRef="#ctx0" brushRef="#br3" timeOffset="390000.0552">23444 6343 476 0,'3'-6'119'0,"0"-5"4"0,-1-3-66 15,2-4-13-15,-2-4-5 0,2-3 0 16,-3-2-2-16,2 0-1 0,-2-2-2 16,0-3 1-16,1-1-1 0,0-3-2 15,0 0-3-15,2 3-4 0,0 2-2 16,-1 5-3-16,0 8-3 0,-1 7-3 15,1 11-2-15,-3 8-3 0,0 10-2 0,-1 5-1 16,1 7-3-16,-2 7-1 16,1 2 0-16,-1 2-3 0,3 0-7 0,1-4-11 15,3 0-10-15,3-3-13 0,1-3-10 16,5-2-17-16,-2-4-111 0,0-3-120 16,-3-4-273-16</inkml:trace>
  <inkml:trace contextRef="#ctx0" brushRef="#br3" timeOffset="390291.2793">23427 6475 563 0,'-6'5'130'0,"-1"-3"5"16,1 1-93-16,1-2-7 0,0 0 2 0,3 0 2 15,-2-1-2-15,3 2-3 0,0-2-4 16,1 0-2-16,2 0-4 0,2-2-1 16,2 1-4-16,4 2-2 0,1-3-2 15,4-3 1-15,3-1-3 0,2 0-2 16,4-3-4-16,2 1-3 0,-2-5-3 16,5 4-3-16,-4 0-10 0,1 4-11 15,-3 0-12-15,-3 3-8 0,-3 2-9 16,-2 2-16-16,-3 3-109 0,-3 1-112 15,-2-2-269-15</inkml:trace>
  <inkml:trace contextRef="#ctx0" brushRef="#br3" timeOffset="390765.8848">23432 6786 609 0,'-4'-1'137'16,"0"-3"3"-16,4-1-96 0,1-2-16 16,3 0-4-16,2-1-1 0,4-3-1 15,1 0-1-15,4 0-1 0,2 1-2 16,2 1-3-16,1 1-2 0,0 2-4 15,-1 4-1-15,0 0-3 0,-2 4-1 0,-4 1-1 16,1 3 0-16,-4 4 0 0,-3 4-1 16,-2 3 1-16,-3 4 0 0,-3 2 0 15,-3 3-1-15,-2 2 0 0,-4 0 0 16,-5-2-1-16,-1 2 0 0,-3-1-1 16,0-1 1-16,-2-2 0 0,-2-3 0 15,0-3 0-15,8 2 1 0,0-8 0 16,3-3 0-16,7-1-1 0,-1-3 1 15,3-2-1-15,3-2 0 0,3-1-1 0,0-1 0 16,5-1 0-16,-2-2 0 0,7 1 0 16,3-2 0-16,-1-5 0 0,6 7 0 15,1-2-4-15,0 1-5 0,-1 3-7 16,-2 0-10-16,1 2-6 0,-1 6-12 16,-4-3-39-16,-3 1-82 0,-3-4-110 15,3 8-253-15</inkml:trace>
  <inkml:trace contextRef="#ctx0" brushRef="#br3" timeOffset="393082.7635">23422 5801 548 0,'-3'-13'123'0,"1"2"1"15,-2 3-91-15,-1 5-14 0,-1 5-5 0,0 6-2 16,-1 1-3-16,-2 5-1 16,-1 4 2-16,-1 8 1 0,1 7 2 0,1 7 2 15,-5 7 0-15,1 6 0 0,2 12 0 16,0 9-2-16,2 7-2 0,-2 10-2 16,4 4-3-16,3 7-1 0,5 6-1 15,2 0-2-15,0-2-3 0,5-3-2 16,5-5-1-16,4-6-6 0,4-6-6 15,2-8-5-15,3-9-8 0,5-8-9 16,3-8-64-16,2-9-41 0,2-8-91 0,0-7-198 16</inkml:trace>
  <inkml:trace contextRef="#ctx0" brushRef="#br3" timeOffset="393832.675">23692 5816 582 0,'2'-1'127'0,"0"2"3"0,1 3-98 15,3 3-12-15,1 5-3 0,3 7 0 16,0 5 1-16,2 8-3 0,1 7 0 16,0 6-2-16,1 6-1 0,1 4 0 0,0 6-3 15,-1 6 0-15,0 3-2 0,-1 2-1 16,0 3-1-16,-5 1-1 0,0 3-1 16,-5-5 0-16,-2 0-1 0,-1-2 0 15,-2-2-1-15,-2-4 0 0,-1-2-1 16,-1-5 0-16,1-4-3 0,-2-4-3 15,1-6-6-15,0-3-5 0,0-4-7 16,3-5-9-16,0-5-27 0,-4-7-89 16,3-12-105-16,1-9-249 0</inkml:trace>
  <inkml:trace contextRef="#ctx0" brushRef="#br3" timeOffset="394379.1054">23778 5581 594 0,'0'-1'130'0,"1"-1"2"16,-1 0-96-16,3 4-14 0,1 1-3 15,-1 3 1-15,2 1 3 0,0 5 2 16,-1 3 0-16,2 1 0 0,-1 2 0 16,1 1-3-16,-1 2-2 0,0-3-2 15,0-1-3-15,-1-1-3 0,1-2-1 16,-2-5-1-16,-2-1 0 0,1-3 0 0,0-4 0 16,-1-4 1-16,0-3 0 0,4-2-2 15,0-6 0-15,4-2-2 0,0-5-3 16,2 1-1-16,2-2-2 0,1 2-1 15,-1 2 0-15,-1 4 0 0,-1 4 0 16,-1 4-1-16,-2 6-1 0,0 5 1 16,-4 4-2-16,0 5-4 0,-3 6-6 15,-1 1-9-15,0 5-8 0,-1 2-12 0,1 2-8 16,0 0-12-16,3-3-79 0,1-4-27 16,1-1-95-16,1-6-200 0</inkml:trace>
  <inkml:trace contextRef="#ctx0" brushRef="#br3" timeOffset="394754.5726">24201 5635 665 0,'-1'-3'150'0,"-3"2"2"15,0 3-112-15,1 3-13 0,0 5-8 16,-1 5-5-16,1 2-5 0,-1 3-3 16,2 3 0-16,0 4-2 0,2-1-1 15,0-2-3-15,0-3-7 0,3 0-9 16,-1-2-8-16,0-4-8 0,-1-2-14 0,0-2-111 16,-1-3-114-16,-2-3-270 0</inkml:trace>
  <inkml:trace contextRef="#ctx0" brushRef="#br3" timeOffset="394910.4504">24133 5733 619 0,'2'-6'151'15,"-1"-2"3"-15,-1 3-79 0,4 4-38 0,-1 2-12 16,3 0-6-16,2 4-7 0,-1 0-5 16,3 0-6-16,1 1-11 0,1-1-9 15,2-1-11-15,0 0-14 0,1-3-114 16,0-2-120-16,-2-3-282 0</inkml:trace>
  <inkml:trace contextRef="#ctx0" brushRef="#br3" timeOffset="395062.201">24391 5637 695 0,'-5'10'153'16,"0"1"1"-16,1 5-120 0,2 2-16 15,1 2-4-15,1 3-4 0,2 2-10 16,0 2-16-16,2-2-12 0,1 3-108 15,1-3-19-15,0-2-107 0,0-4-218 16</inkml:trace>
  <inkml:trace contextRef="#ctx0" brushRef="#br3" timeOffset="395661.9894">24137 6539 573 0,'-8'-8'136'0,"-1"-3"4"0,-2-3-89 16,5-1-14-16,0-1-7 0,2-4-5 15,2 1-5-15,2-1-4 0,1 2-1 16,2 3-2-16,2 2 0 0,-1 2-1 15,-3 2 2-15,3 7-1 0,0 2 0 16,1 3 0-16,-2 7-1 0,0 6-2 16,-1 5-1-16,3 4-1 0,-3 5-1 15,1 1-1-15,-6-3-2 0,7 0-1 16,1-4 0-16,2-3-1 0,1-5-1 0,0-5 0 16,2-6-1-16,7-3-1 0,-5-5 1 15,3-8-1-15,-1-6 1 0,-1-4-1 16,1-6 1-16,-2-3 0 0,-2-1 0 15,-2-2 0-15,1 2 0 0,-2 4 0 16,-2 2 0-16,0 6 1 0,-1 7-1 16,1 3-1-16,-2 7 1 0,1 4 0 15,-2 7 0-15,1 4-1 0,0 7 0 16,0 3-2-16,-1 4-3 0,0 2-5 0,-1-4-7 16,1 3-10-16,3-1-5 0,-1-4-7 15,1-3-13-15,1-4-29 0,0-4-78 16,3 4-102-16,-5-10-236 0</inkml:trace>
  <inkml:trace contextRef="#ctx0" brushRef="#br3" timeOffset="395945.6713">24446 6327 628 0,'-1'-3'141'0,"-1"5"5"0,1 1-108 16,0 3-8-16,1 4 0 0,-1 4-2 16,-1 3-2-16,2 4-1 0,0 1-2 0,0 1-2 15,3 1-2-15,-2 0-2 0,2-2-3 16,1-3-2-16,1-2-3 0,3 1-4 16,0-4-2-16,2-3-3 0,4-2-3 15,-1-1-8-15,1-3-7 0,0-2-8 16,0-4-9-16,-1-2-10 0,-2-2-13 15,-2-1-112-15,-4-2-114 0,-3-2-280 16</inkml:trace>
  <inkml:trace contextRef="#ctx0" brushRef="#br3" timeOffset="396111.8686">24436 6329 629 0,'0'-2'140'0,"1"-3"3"0,3-1-93 15,1-2-33-15,3 1-7 0,5 0-2 16,0 1-2-16,3-1-7 0,2 1-10 16,2 3-11-16,1 0 8 0,-2 1-131 15,-3 0-116-15,1 2-287 0</inkml:trace>
  <inkml:trace contextRef="#ctx0" brushRef="#br3" timeOffset="396444.7525">24645 6400 572 0,'0'11'142'0,"0"4"6"16,2 1-43-16,-2 2-72 0,1 2-8 15,1-1 0-15,1 0-3 0,-1-3-4 16,2-2-4-16,1-1-4 0,1-5 0 15,-1-3 0-15,2-2-1 0,2-6 0 16,1-4 0-16,-1-2-2 0,1-5 0 16,1-5-2-16,0-2-2 0,0-1-1 15,0-1-1-15,-2 3 0 0,-2 3-1 0,1 4 0 16,-4 3-1-16,0 8 0 0,-1 3-1 16,0 6 0-16,-2 7-1 0,2 4-3 15,-1 2-2-15,1 2-5 0,-1 0-6 16,2 0-6-16,1-4-4 0,1-1-5 15,1-6-3-15,1 2-8 0,0-6-11 16,1-1-94-16,-2-4-101 0,1 0-253 16</inkml:trace>
  <inkml:trace contextRef="#ctx0" brushRef="#br3" timeOffset="396641.3932">24976 6345 667 0,'-1'-5'160'0,"0"3"5"15,-2 1-91-15,1 3-33 0,-1 2-9 16,1 4-5-16,-1 4-3 0,1 4-5 16,0 3-4-16,0 2-2 0,4 1-3 15,0 1-3-15,0-2-3 0,2 0-9 16,0-2-12-16,1-2-13 0,-2 0-17 16,0-3-11-16,-1-2-4 0,0-2-118 0,-2-4-117 15,-3-1-264-15</inkml:trace>
  <inkml:trace contextRef="#ctx0" brushRef="#br3" timeOffset="396816.1666">24901 6491 718 0,'-1'-1'158'16,"0"-1"3"-16,1 1-109 0,2 1-33 0,3 0-10 15,3 1-1-15,0-2-1 0,2 1-3 16,2 1-7-16,1-5-9 0,1 2-11 15,2 0-12-15,0-2 15 0,1-2-143 16,2 0-125-16,-1-5-303 0</inkml:trace>
  <inkml:trace contextRef="#ctx0" brushRef="#br3" timeOffset="396964.6057">25175 6370 658 0,'-5'11'145'16,"1"1"0"-16,-1 3-95 0,1 2-38 15,3 1-8-15,0 2-1 0,2-1-3 16,0 0-7-16,2-2-8 0,2-1-15 16,0-3-115-16,1-3-1 0,0-1-97 15,3-2-187-15</inkml:trace>
  <inkml:trace contextRef="#ctx0" brushRef="#br3" timeOffset="397460.6154">25153 6163 702 0,'-4'-2'152'0,"6"2"2"16,2-1-115-16,3 0-23 0,4 2-9 16,3-1-1-16,3 1-1 0,1-1-1 0,1 2-2 15,2-2 1-15,1 1-1 0,0 0 0 16,-1 0 1-16,-2 3 0 0,-2-2 0 15,-1 3 0-15,-5 0 0 0,-3 3 1 16,-2 1-1-16,-4 4 0 0,-3 0 0 16,-3 4 0-16,-2 4 0 0,0 4-1 15,0 1 0-15,0 3-1 0,1 2 1 16,1 1 0-16,2-1-1 0,0 1 1 0,2-2 0 16,0-3-2-16,2-1-1 15,-1-4 1-15,0-3-1 0,-1-4 0 0,0-2 0 16,0-5 0-16,-1 0 1 0,-4-2 1 15,-1-3 0-15,-5 1 0 0,-1 0-3 16,-3-1-8-16,-3 1-15 0,-3 0-20 16,-1-1-119-16,1 1-127 0,4 1-311 15</inkml:trace>
  <inkml:trace contextRef="#ctx0" brushRef="#br3" timeOffset="421151.6037">1600 8817 682 0,'-11'-4'171'0,"1"3"7"15,1 0-101-15,0 0-18 0,4-1-10 16,1 2-10-16,0 2-11 0,3-2-10 16,0 0-5-16,2 1-4 0,4-1-5 15,1 1-2-15,3-1-2 0,4-1 1 16,2-2-1-16,1 0-1 0,2-1-6 16,2-1-14-16,1 1-18 0,-3 3-14 0,0 0-15 15,-1 2-122-15,-6 2-135 0,-2 0-300 16</inkml:trace>
  <inkml:trace contextRef="#ctx0" brushRef="#br3" timeOffset="421353.8706">1530 9009 675 0,'-7'-1'156'0,"5"1"0"16,1 0-101-16,2 1-26 0,4 2-14 15,3-1-8-15,1 1-5 0,5-2-1 16,4-1 0-16,2 0 0 0,1-1-4 16,1-3-12-16,2-1-10 0,3 1-46 15,-4 2-86-15,1 1-118 0,-1 3-276 16</inkml:trace>
  <inkml:trace contextRef="#ctx0" brushRef="#br3" timeOffset="423219.4304">2395 8638 947 0,'24'-104'-73'16,"-24"100"223"-16,-1 2-98 0,1 6-98 15,-2 2-94-15,0 1 159 0,0 5 135 0,-1 4-147 16,0 3-2-16,-2 0-2 0,0 1 0 15,-1 2 0-15,0 0-1 0,1-1 0 16,-3-3 2-16,4-2 2 0,-1-1 2 16,3-2 2-16,-1-4 2 0,2-2 0 15,-1 0 1-15,2-2-1 0,0-1-1 16,2 1-3-16,-2-1-1 0,1-1-3 16,4 0 0-16,0 0-2 0,1-3 0 15,1 2-1-15,2-1 0 0,2-2 0 16,0-1-1-16,2 1 0 0,-1-2-8 0,1 1-6 15,-2-1-7-15,1-2-8 0,-1 1-6 16,0 0-8-16,-1 3-6 0,0 0-1 16,-2 2-107-16,2-1-110 0,-3 3-265 15</inkml:trace>
  <inkml:trace contextRef="#ctx0" brushRef="#br3" timeOffset="423485.3848">2564 8643 627 0,'-4'-11'151'0,"-1"-1"7"16,2 1-96-16,-1 3-9 0,1 2-8 16,1 3-7-16,1 3-8 0,1 0-7 15,0 5-6-15,0 1-6 0,0 3-6 16,1 6-1-16,1 2-1 0,-2 3 1 16,0 3 0-16,3 0-1 0,-3 4 1 15,1 2-2-15,0-3 1 0,2 1-2 0,-1-1 1 16,2-1 0-16,-2-1-1 0,2-3 0 15,-2-3 1-15,0-5-2 0,1 1 1 16,0-3 0-16,-1-1-1 0,-1-3-2 16,1 1-8-16,-1-3-14 0,1 2-15 15,-2-6-13-15,-1 3-95 0,0 0-33 16,-2-4-113-16,1 0-217 0</inkml:trace>
  <inkml:trace contextRef="#ctx0" brushRef="#br3" timeOffset="424801.5446">3127 8875 536 0,'-6'-7'137'0,"-1"1"7"0,-1-3-70 16,1-4-17-16,1 1-5 0,0-4-6 15,2-1-4-15,0-3-5 0,1 0-4 16,0 1-4-16,2 3-3 0,0 2-2 15,2 1-4-15,-1 7-4 0,0 2-2 0,0 4-3 16,1 5-2-16,1 6-2 0,-1 5-3 16,0 8-2-16,1 1 0 0,2 7 0 15,-3 2 0-15,5 2 0 0,3-3-2 16,3-4 1-16,3-4-1 0,0-4-1 16,4-5 0-16,3-5-1 0,0-8 0 15,-1-6-1-15,-4-10 0 0,4-2 1 16,-1-5 0-16,-4-3 0 0,-3-5 1 15,-2-2 1-15,-3-2 1 0,-1 0 0 0,-5-1 2 16,-2 1 0-16,3 4 0 0,-4 3 2 16,-2 5 1-16,2 4 1 0,0 10 0 15,-2 6-2-15,2 5 1 0,-3 5-2 16,4 7 0-16,0 5-2 0,-2 4-2 16,6 4 0-16,0 3-3 0,4 0-5 15,2 2-9-15,-1-5-19 0,5-2-16 16,4-2-12-16,1-4-15 0,-2-6-113 0,0-5-126 15,1-7-279-15</inkml:trace>
  <inkml:trace contextRef="#ctx0" brushRef="#br3" timeOffset="425085.2334">3688 8625 591 0,'-5'0'154'15,"2"3"2"-15,-1 3-37 0,2 3-80 0,-1 2-9 16,1 3-5-16,0 4-4 0,0 3-1 16,1 2 1-16,0 3-1 0,1-1 1 15,-2 2-3-15,4 2-2 0,-1-4-1 16,0 2-3-16,3-2-1 0,1-2-2 16,1-2-2-16,0-3-2 0,2-2-1 15,2-2-2-15,1-6-1 0,1-2 0 16,2-2-3-16,2-2-9 0,2-4-13 0,-1-3-12 15,-1-3-14-15,0-3-11 0,-2-4-13 16,-3-2-113-16,-5-5-115 0,-2 0-268 16</inkml:trace>
  <inkml:trace contextRef="#ctx0" brushRef="#br3" timeOffset="425226.9474">3672 8648 649 0,'-9'-4'174'16,"1"2"3"-16,2-1-71 0,2 1-50 0,7 2-15 15,0-3-13-15,5 1-11 0,4 0-10 16,4-2-5-16,6 1-3 0,5 0-10 16,2-2-15-16,2 2-14 0,1 1-13 15,0 0-127-15,-4 0-135 0,-1 4-315 16</inkml:trace>
  <inkml:trace contextRef="#ctx0" brushRef="#br3" timeOffset="425617.0698">3997 8758 627 0,'0'0'153'16,"0"0"2"-16,1 4-76 0,0 1-38 15,1 5-6-15,0-1-8 0,2 6-5 0,-1-1 1 16,4 1-1-16,-1 0 0 0,1 1-2 16,0-4-1-16,2 1-2 0,-1-4-1 15,2 0-1-15,-1-3 1 0,1-3 0 16,2-7 0-16,3-3-1 0,-2-7-1 16,3-2 0-16,0-6-2 0,4-2-3 15,-3-2-2-15,-1-1-1 0,-3 4-2 16,3 3-1-16,-3 4 0 0,-1 5-2 15,-4 4 1-15,2 8-2 0,-2 5 1 0,0 5-1 16,-2 6-4-16,-1 3-5 0,0 2-8 16,0 2-9-16,-2 1-18 0,2-1-17 15,0-2-14-15,4-4 102 0,-1-4-223 16,2-4-138-16,4-6-358 0</inkml:trace>
  <inkml:trace contextRef="#ctx0" brushRef="#br3" timeOffset="426088.1217">4411 8496 586 0,'1'-2'155'0,"3"-3"2"0,0 1-30 15,4 0-90-15,2 1-10 0,3 0-7 16,1-2-7-16,1 4-2 0,2 1-3 16,0 1-1-16,1-1 1 0,1 3-2 15,-1-1 2-15,0 4 0 0,2-3 0 16,-4 2 2-16,2 3 0 0,-4 1-1 15,-3 1-1-15,-1 2 0 0,-4 3-2 0,-1 4-2 16,-3 2-1-16,-2 0-2 0,0 5-1 16,1 2 0-16,3 0-2 0,-4 3 1 15,2-2-2-15,1 3-2 0,3 0 0 16,0-1 0-16,1 0 0 0,-2-3 1 16,3 0 1-16,-3-3 2 0,-2-8 5 15,-3 0 2-15,-3-3 4 0,-4-3 4 16,-2-4 0-16,-4-2 1 0,-1-3-1 15,-3 5-3-15,-2-7-3 0,2-2-7 0,-1-1-11 16,2-1-17-16,2 0-18 0,4-1-16 16,3 2-127-16,2-2-139 0,3 2-322 15</inkml:trace>
  <inkml:trace contextRef="#ctx0" brushRef="#br3" timeOffset="426543.0674">5234 8631 627 0,'-1'-5'149'15,"-3"1"1"-15,1 1-88 0,0 1-33 16,2 2-10-16,0 0-9 0,1 2-7 16,0 0-5-16,1-1-4 0,1 2-4 15,0-1-5-15,1 2-8 0,1-2-7 16,0-1-32-16,-2 2-86 0,0-1-104 15,1 1-248-15</inkml:trace>
  <inkml:trace contextRef="#ctx0" brushRef="#br3" timeOffset="427202.0332">5214 8677 591 0,'-3'-3'161'0,"-3"-2"12"0,-2 1-50 16,2 2-50-16,0 0-6 0,0 2-8 15,1 0-7-15,1 0-8 0,1 0-10 16,1 0-8-16,2 0-7 0,2 0-5 16,3 0-3-16,2-1-3 0,5 1-2 0,5-1 0 15,4 0-1-15,5-2 0 0,2 1-1 16,1 1-1-16,2-2 0 0,-3 2-1 16,0-1-1-16,-2 0-1 0,-4 1 1 15,-1 2-1-15,-4-2 0 0,-1 2 0 16,-4 1-1-16,-3 0-2 0,-2 0-4 15,-3 1-7-15,-2-1-9 0,0 3-14 16,-4-1-22-16,2 2-21 0,-2-2-130 16,0 2-148-16,-1 1-340 0</inkml:trace>
  <inkml:trace contextRef="#ctx0" brushRef="#br3" timeOffset="427832.4385">5920 8641 640 0,'-1'-9'154'16,"2"-2"4"-16,3-1-92 0,3-3-21 16,3 0-5-16,1 2-5 0,2-2-4 0,1 0-4 15,1 3-4-15,0 1-3 0,1 3-2 16,0 2-2-16,-1 3-2 0,2 6-2 16,-1 3-1-16,0 3-1 0,-1 5-2 15,-2 3-1-15,-2 4-3 0,-1 3-1 16,-5 1-1-16,-5 1-1 0,-3 2-1 15,-3 0 1-15,-6 1-1 0,-6 1 1 16,-3-1-1-16,0 1 0 0,0-4 1 0,-2 0-1 16,0-3 1-16,3-2 2 0,4-5 3 15,3-4 2-15,0-3 1 0,4-3 2 16,4-2 0-16,0-4 0 0,4 0-3 16,1-3-1-16,3 1-3 0,2 0-2 15,3 0 0-15,1 0-1 0,4-1 1 16,1 2-2-16,2 1 1 0,3 1 0 15,1 1-1-15,2 0-6 0,3 2-10 16,1-1-17-16,3 2-23 0,2 3-17 16,1-3-132-16,-1-2-149 0,0-3-338 0</inkml:trace>
  <inkml:trace contextRef="#ctx0" brushRef="#br3" timeOffset="428320.0999">7225 8326 617 0,'-5'-16'154'0,"-1"2"9"0,1 5-86 16,1 1-17-16,0 8-6 0,1 3-9 16,0 5-9-16,2 8-7 0,-1 3-9 15,3 5-9-15,1 7-5 0,1 1-2 16,2 4-4-16,1-1-6 0,-3-4-17 15,6 4-15-15,-1-3-13 0,0-5 28 16,0-3-160-16,-1-4-135 0,0 0-315 0</inkml:trace>
  <inkml:trace contextRef="#ctx0" brushRef="#br3" timeOffset="428547.6662">7034 8767 698 0,'-4'-3'161'0,"5"1"5"16,4 1-108-16,5-1-20 0,4 2-5 0,9-1-6 15,3 0-2-15,9 2-3 0,1-3-4 16,7 1-5-16,0-2-2 0,4-1-3 16,-1-2-3-16,1-2-3 0,-3 0-4 15,-1 1-12-15,-6-2-17 0,-2 5-16 16,-2-1-16-16,-5 3-121 0,-6 4-135 15,-3 3-305-15</inkml:trace>
  <inkml:trace contextRef="#ctx0" brushRef="#br3" timeOffset="428998.9643">7173 9162 642 0,'-8'-7'154'0,"0"-4"6"0,5 0-92 0,1 0-20 15,7-2-4-15,4 0-4 0,2 0-4 16,2 2-4-16,3 1-3 0,3 3-6 16,1 3-5-16,2 2-4 0,2 2-3 15,-1 3-4-15,-1 5-2 0,0 1-2 16,-4 5-1-16,-2 2 0 0,-5 2-1 15,-4 2 0-15,-4 3 0 0,-4 1-1 16,-5 1 1-16,-6 1-1 0,-6 2 0 16,-5 1 0-16,-4-1 0 0,-3 1 0 15,-3-2 0-15,-2-2-1 0,2-3 1 0,3-5 0 16,4-4 0-16,4-2 0 0,3-3 0 16,6-4 0-16,4-3 0 0,7 0 1 15,2-2-1-15,5-1 0 0,6 2 0 16,4-3 0-16,4 1 0 0,6 1 0 15,2-2 0-15,2 2 0 0,5 1-1 16,1-2-2-16,-1 0-4 0,-2 4-6 16,-3 0-14-16,-2 3-12 0,-2 1-13 15,-6 3-12-15,-3-2-42 0,-6 3-79 0,-4-2-114 16,-2 0-246-16</inkml:trace>
  <inkml:trace contextRef="#ctx0" brushRef="#br3" timeOffset="429330.5663">6994 8103 644 0,'-11'-1'154'0,"-5"8"3"0,-3 6-101 16,-3 11-15-16,-5 5-6 0,-1 14-9 16,-1 10-7-16,7 10-5 0,0 8-3 15,1 11-3-15,4 10-2 0,8 11-1 0,4 5-2 16,3 6 2-16,0 4 0 0,8 3 2 16,5 0 0-16,7-5-1 0,3-10 0 15,5-6 1-15,6-12-3 0,6-10-2 16,1-10-5-16,4-11-9 0,2-10-9 15,8-7-14-15,3-11-12 0,3-12-121 16,2-8-8-16,3-18-105 0,-5-12-203 16</inkml:trace>
  <inkml:trace contextRef="#ctx0" brushRef="#br3" timeOffset="429629.6098">7632 8247 701 0,'4'-8'156'0,"7"4"3"0,4 9-121 0,1 4-11 16,2 9 0-16,2 5 1 0,3 12 2 15,4 6 3-15,1 9 4 0,2 8 1 16,-1 12-1-16,2 6-1 0,-2 10-5 15,-4 4-6-15,-8 3-8 0,-5 5-7 16,-4 0-3-16,-4-6-4 0,-6-2-2 16,-7-10-4-16,-3-5-4 0,-4-5-5 15,-2-14-8-15,-4-9-10 0,-1-10-15 0,6-13-14 16,0-9-13-16,2-19-127 0,4-12-137 16,3-13-321-16</inkml:trace>
  <inkml:trace contextRef="#ctx0" brushRef="#br3" timeOffset="430079.2138">7969 8054 319 0,'2'0'105'0,"-1"-1"11"15,-1 2-13-15,-1-2-30 0,1 1-1 0,-2-2-2 16,2 2-10-16,-2 0-3 0,1 0 0 16,-1-1-3-16,0 2-2 0,1-1-4 15,-2 0-3-15,2 0-5 0,0 2-6 16,1-1-7-16,0 3-6 0,0 0-5 15,0 1-3-15,1 3-3 0,0 0-1 16,-1 2-2-16,3 0 0 0,-2 0-1 16,0 1-1-16,2-2 0 0,-1 1-1 0,2-1-1 15,1-2 0-15,0-3-1 16,1-2 0-16,0-3 0 0,2-4 0 0,3-3 0 16,-1-6 0-16,4-2 0 0,0-2 0 15,2-2-1-15,-1 2 0 0,0 2 0 16,-2 4-2-16,1 4-3 0,-3 7-7 15,-3 4-12-15,0 6-22 0,-3 4-20 16,-3 4-19-16,-1 4-123 0,-4 1-144 16,0 0-317-16</inkml:trace>
  <inkml:trace contextRef="#ctx0" brushRef="#br3" timeOffset="430778.4936">8412 8619 507 0,'-2'-11'146'0,"1"-3"7"0,0-2-15 0,0 0-71 15,1 0-8-15,-2 0-1 0,2 2-4 16,0 1-6-16,-1 4-4 0,1 2-6 15,0 7-8-15,0 5-7 0,-1 9-7 16,1 3-5-16,-2 9-4 0,3 7-3 16,-2 2-2-16,-2 5-1 0,3 0 0 0,4-2-1 15,1 0 0-15,3-7 0 0,1-5 0 16,4-6 1-16,2-5-1 0,2-5-1 16,-1-8 1-16,1-6 0 0,-1-5 0 15,-1-9 1-15,0-4-1 0,-1-6 1 16,0-6 1-16,-2-3 2 0,-2-1 1 15,-3 0 2-15,0 3 0 0,-2 5 0 16,-1 7 0-16,-4 3 0 0,0 8-2 16,0 5-2-16,0 8-1 0,-2 4 0 15,-1 6-1-15,1 4 0 0,-2 7-2 16,2 3-3-16,0 4-5 0,4 1-7 0,-1 3-12 16,4-2-21-16,3 1-18 0,4-7-11 15,6-1-9-15,1-3-114 0,1-8-125 16,1-4-276-16</inkml:trace>
  <inkml:trace contextRef="#ctx0" brushRef="#br3" timeOffset="431061.9584">8935 8486 696 0,'-2'-6'166'0,"-1"2"4"15,-2 4-108-15,2 9-20 0,1 5-5 16,-3 4-5-16,1 5-8 0,-1 5-4 16,1 7-2-16,0 5-3 0,0-1-2 15,2 3-3-15,3-3-2 0,0-3-3 0,5-6-1 16,4-4-2-16,1-6-1 0,1-7-1 16,4-6-2-16,1-3-4 0,1-6-9 15,0-2-14-15,-2-3-14 0,-1-3-8 16,-3-4-10-16,-2 0-8 0,-3-5 0 15,-2 0-106-15,-4-3-100 0,-2-3-254 16</inkml:trace>
  <inkml:trace contextRef="#ctx0" brushRef="#br3" timeOffset="431212.2043">8926 8479 768 0,'-9'-5'186'16,"3"3"0"-16,4 0-112 0,3 1-29 15,3 1-16-15,4 1-16 0,2 2-12 16,4-1-9-16,2 1-13 0,1-2-12 15,1 0-14-15,0 2-10 0,0-1-11 16,0 0-116-16,-1 1-120 0,0 2-275 16</inkml:trace>
  <inkml:trace contextRef="#ctx0" brushRef="#br3" timeOffset="431544.5493">9194 8579 549 0,'0'0'149'16,"-1"0"6"-16,1 0-32 0,0-1-72 16,1 2-4-16,2 1-3 0,-1 0-4 15,2 3-5-15,1 2-2 0,-2 3-3 16,1 2-3-16,0 4-5 0,-2 1-2 16,1 4-4-16,-1 0-3 0,1 0-3 0,-1-3-2 15,2-1-3-15,1-2-1 0,1-3-1 16,1-4-2-16,2-5 0 0,2-3 0 15,1-5 0-15,3-4 1 0,-1-5 0 16,2-3 1-16,0-1 0 0,0-1 0 16,-2 2 0-16,-2 0-1 0,-1 6 0 15,-1 2 0-15,-2 6-1 0,-2 2 0 16,-1 4-2-16,0 3-3 0,-1 4-6 16,-1 5-10-16,0 1-13 0,1 1-14 0,-1 1-16 15,2 1-12-15,0-3-72 0,1-2-44 16,2-5-109-16,3-3-220 0</inkml:trace>
  <inkml:trace contextRef="#ctx0" brushRef="#br3" timeOffset="431928.1546">9508 8306 631 0,'-6'-2'163'0,"6"1"1"0,-1 1-20 16,2 0-119-16,1 1-13 0,4 0 0 16,2 3-4-16,-1 1 1 0,3-1 4 15,0 0 3-15,1 0 2 0,-2 1 2 16,2-3 0-16,2 1-1 0,-2-2-3 0,1 1-3 16,0 2-3-16,0 5-4 15,2 2-2-15,-2 4-2 0,-1 4 0 0,0 5-1 16,1 3 0-16,0 4-1 0,0 0 0 15,-2 3 0-15,-1 0 1 0,1 3-1 16,-2 1-1-16,-1 1-1 0,-2-2 1 16,1 0 0-16,-2-4-1 0,-1-2 0 15,-2-4 1-15,1-2 0 0,-4-4 1 16,-1-3 0-16,-3-1 0 0,-4-3 0 16,-5-3 0-16,2-1 0 0,-1-3-3 0,-3-6-7 15,0 3-13-15,0-4-14 0,2 0-16 16,0 1-7-16,-1 0-129 0,1 3-131 15,2 7-303-15</inkml:trace>
  <inkml:trace contextRef="#ctx0" brushRef="#br3" timeOffset="433268.9904">10251 8655 702 0,'-6'-3'183'0,"0"-2"9"0,0 2-98 15,2 1-21-15,2-1-11 0,-1 2-11 16,5 0-13-16,1 0-9 0,2 1-7 15,4 1-4-15,-1-1-4 0,3 1-1 16,5 0-1-16,-2 1-2 0,3-1-2 16,-2-1-2-16,7 0-2 0,1 1-1 15,1-2-1-15,1 0-1 0,-1 1 0 16,-1-3-2-16,2 3-3 0,-8 0-10 0,-1-1-17 16,-3 3-26-16,-4 1-27 0,-4-1-135 15,-2 3-162-15,-2 3-365 0</inkml:trace>
  <inkml:trace contextRef="#ctx0" brushRef="#br3" timeOffset="435876.7426">10968 8534 642 0,'-7'-23'161'0,"0"-2"6"16,5 0-90-16,2 0-22 0,7 5-8 16,2-2-5-16,1 2-10 0,2 0-8 15,3 3-5-15,3 3-5 0,-1 3-5 0,2 4-2 16,1 5-2-16,2 3-2 0,2 6-1 15,-2 4 0-15,-1 5 0 0,2 6 0 16,-4 3-1-16,-3 4 1 0,-5 3 0 16,-6 3-1-16,-5 1 1 0,-8 1-1 15,-9-3-1-15,-5 4 1 0,-3-3 0 16,-7 0 0-16,4-2 0 0,-1-3-1 16,4-3 1-16,3-3 0 0,3-6 0 15,0-6 0-15,8-4 0 0,0-5 0 16,4-5-1-16,-2-4 1 0,8-2-1 0,3-1 0 15,5 0 0-15,2 2 0 0,2 1 0 16,3 1 0-16,5 3 0 0,-1 4 0 16,-1 0 1-16,1 2-1 0,3 2-5 15,-2 1-8-15,5 1-11 0,-2 1-22 16,1 0-11-16,3 0-22 0,-2 0-112 16,1-5-125-16,1-3-285 0</inkml:trace>
  <inkml:trace contextRef="#ctx0" brushRef="#br3" timeOffset="436542.1416">11988 8521 384 0,'-2'-8'111'0,"-2"1"10"16,-1 0-34-16,3 0-17 0,-2 0-5 15,2 3-1-15,-1-1-1 0,1 4-6 16,1 2-7-16,1 3-5 0,1 5-5 0,0 3-7 16,3 5-7-16,-1 3-7 0,2 3-3 15,1 0-3-15,1 2-3 0,-3-2-3 16,1-2-2-16,0-4-2 0,0-1-1 16,0-5 0-16,0-5 0 0,0-3 2 15,1-6 2-15,3-3 2 0,2-6 0 16,0-8 2-16,-2-3-1 0,1-4 0 15,0-4-1-15,-3-2-2 0,-1-1-1 0,-2 0-1 16,-1 4-1-16,0 4 0 0,0 8-1 16,-1 3-1-16,2 9 0 0,1 7 0 15,3 9 0-15,1 6-1 0,-1 5 1 16,1 5 0-16,-2 3-1 0,1 3-3 16,-2 1-4-16,-5-1-9 0,2-3-10 15,-1 0-17-15,2-4-16 0,3-3-12 16,6-2-17-16,5-4-103 0,1-5-118 15,6-5-263-15</inkml:trace>
  <inkml:trace contextRef="#ctx0" brushRef="#br3" timeOffset="436738.7129">12587 8437 627 0,'-3'-2'179'0,"0"2"3"16,0 2-42-16,0 3-76 0,1 3-14 0,0 3-15 15,1 3-16-15,1 2-9 16,0 1-3-16,1 5-3 0,1 2-1 0,-1 1-3 16,-1 1-6-16,0-1-13 0,0 2-17 15,0-3-16-15,1-1-22 0,-1-2-115 16,-1-4-134-16,2-2-297 0</inkml:trace>
  <inkml:trace contextRef="#ctx0" brushRef="#br3" timeOffset="437040.5628">12465 8603 742 0,'2'-3'161'15,"3"2"0"-15,5 2-126 0,1 0-18 16,5-1-9-16,4 2-5 0,0-1-10 16,0 0-12-16,4 0-8 0,2 1-12 15,1-2-17-15,1-2-20 0,0 0-73 16,1-5-5-16,1-2-73 0,0-3 95 0,-3-4 60 15,-2 0 47-15,-1 0 38 16,-2 0 90-16,-5 3 26 0,-4 3 96 0,-5 1-79 16,-2 7-39-16,-5 4-25 0,0 4-14 15,-1 5-16-15,-1 3-13 0,1 3-10 16,2 5-10-16,1 5-9 0,-2-1-6 16,3 2-5-16,-2 0-8 0,3 1-15 15,-1-2-9-15,1-2-21 0,-2-3-113 16,1-4-126-16,1-3-295 0</inkml:trace>
  <inkml:trace contextRef="#ctx0" brushRef="#br3" timeOffset="437340.0699">11899 8137 493 0,'-17'-1'125'0,"-3"2"5"0,-1 7-69 16,2 1-12-16,-3 6-3 0,0 6-2 16,0 5-7-16,1 5-4 0,1 7-5 15,3 5-4-15,2 7-5 0,7 6-6 16,4 1-3-16,9 4-4 0,8 3-7 15,7-3-11-15,8 1-6 0,13-2-6 0,8-8-7 16,9-3-16-16,1-11-114 0,5-6-113 16,8-10-275-16</inkml:trace>
  <inkml:trace contextRef="#ctx0" brushRef="#br3" timeOffset="437555.9482">13071 8135 664 0,'5'0'151'0,"5"5"1"0,1 4-95 15,6 10-32-15,0 4-3 0,3 9 5 16,2 8-2-16,1 7 0 0,0 4 3 16,-1 4 0-16,-4 4-2 0,-4 0 0 15,-4 2-7-15,-6-2-4 0,-8 0-5 16,-6 1-16-16,-2-4-26 0,-4-1-24 15,-5-1-132-15,-3-2-145 0,-1-5-351 0</inkml:trace>
  <inkml:trace contextRef="#ctx0" brushRef="#br3" timeOffset="438788.2951">13938 7784 529 0,'-5'-47'135'0,"-2"7"8"15,-4 18-76-15,-2 9-8 0,-5 15-9 16,1 11-6-16,-3 10-6 0,-3 10-6 15,3 16-3-15,0 10-3 0,0 11-5 16,2 10-1-16,1 10 0 0,3 11-2 16,5 7-1-16,-1 5-4 0,5 2-1 0,6 4-3 15,5-1-3-15,7-6-2 0,4-8-2 16,2-9-1-16,6-11-1 0,1-8-4 16,3-10-6-16,3-8-13 0,0-9-17 15,-1-8-10-15,4-5-23 0,-3-11-112 16,-2-10-126-16,-4-11-287 0</inkml:trace>
  <inkml:trace contextRef="#ctx0" brushRef="#br3" timeOffset="439078.452">14269 8024 720 0,'-5'-3'175'16,"0"0"2"-16,2 3-111 0,1 2-19 15,2 2-10-15,3 7-11 0,1 3-11 16,0 3-5-16,3 4-1 0,-1 3-3 15,-1 1-7-15,-1 1-14 0,0-1-18 16,0-1-16-16,-2-2-24 0,1-1-112 0,-2-2-133 16,0-3-295-16</inkml:trace>
  <inkml:trace contextRef="#ctx0" brushRef="#br3" timeOffset="439274.0286">14095 8342 702 0,'-5'1'168'0,"5"-1"3"16,2 1-92-16,5-1-37 0,1-1-14 0,8 1-9 15,4-3-6-15,6 2-3 0,2-2-2 16,5-2-7-16,4-1-9 0,6 1-14 16,-2 0-17-16,1 1-10 0,-3 2 86 15,-1 2-215-15,-4 0-138 0,-1 1-349 16</inkml:trace>
  <inkml:trace contextRef="#ctx0" brushRef="#br3" timeOffset="439722.1201">14138 8797 699 0,'-5'-5'167'16,"-1"1"2"-16,5-1-109 0,3-1-18 15,8-1-7-15,1 0-9 0,3-1-8 0,1 1-2 16,8 1-1-16,1 0 0 0,3 2-2 16,1 2-1-16,0 3-2 0,0 3-1 15,2 2-1-15,-6 1-1 0,-2 3-2 16,-3 1 0-16,-6 5-1 0,-4 1-1 15,-7 4 0-15,-7 2-1 0,-3 4-1 16,-6 0 1-16,-4 4-1 0,-3-4 1 0,-3 1-1 16,-5-1-1-16,-1-4 1 15,-4-2-1-15,-1 0 1 0,5-5-1 0,1-3 1 16,6-3 0-16,5-4 0 0,7 0-1 16,6-4-1-16,4-4 1 0,2-1-1 15,5-1 0-15,5-1 0 0,5 0 0 16,4 0 0-16,4 2 1 0,4 0 0 15,2 4-3-15,0 2-7 0,1 1-8 16,2 2-11-16,-1 1-11 0,-2 2-13 0,0-1-11 16,-1 2-15-16,-1-3-104 0,-3-2-116 15,1-2-271-15</inkml:trace>
  <inkml:trace contextRef="#ctx0" brushRef="#br3" timeOffset="440024.6881">14837 7695 685 0,'-3'-12'156'0,"2"10"3"16,3 7-92-16,3 8-35 0,2 6-9 15,4 8-1-15,2 12 2 0,1 10 2 16,5 10 2-16,0 5 0 0,2 8-2 15,0 7-2-15,1 4 1 0,-1 3-2 16,-4 1-5-16,-6 3-4 0,-1 0-5 0,-5 0-2 16,-3 1-3-16,-6-4-2 0,-4-3-3 15,-3-4-1-15,-3-6-3 0,-5-5-4 16,-3-4-6-16,-3-8-9 0,1-10-11 16,-1-6-16-16,4-8-10 0,2-14-15 15,3-9-116-15,2-16-126 0,2-7-294 16</inkml:trace>
  <inkml:trace contextRef="#ctx0" brushRef="#br3" timeOffset="440421.6876">15101 7711 704 0,'-1'-5'173'0,"-1"4"3"0,1 4-98 16,2 5-22-16,1 2-9 0,-1 3-11 16,0 4-8-16,2 3-2 0,0-1-3 15,2 0-4-15,-1-1-4 0,1-1-3 16,1-3-3-16,-1-3-1 0,0-5-2 15,1 0-1-15,0-6 0 0,1-5-1 16,1-3-1-16,1-6 0 0,1-4 0 0,2-4-1 16,-2-3-1-16,2 2 0 0,-1 0 0 15,0 2-1-15,-1 5-1 0,-1 5-2 16,-1 4-1-16,1 4-3 0,-3 9-3 16,-1 5-9-16,-1 4-10 0,-2 5-15 15,-1 4-17-15,-2 4-12 0,1 2-18 16,-1-1-104-16,1-3-122 0,2-2-272 15</inkml:trace>
  <inkml:trace contextRef="#ctx0" brushRef="#br3" timeOffset="440614.4572">15512 7697 711 0,'-2'-11'188'0,"0"6"2"16,3 7-91-16,-4 5-35 0,2 5-17 15,2 3-14-15,-1 1-17 0,2 6-9 16,1 0-1-16,1 1-3 0,1 1-2 16,2 0-8-16,-4-1-10 0,4 2-19 0,-1-3-18 15,-5-5-17-15,2 3-110 0,-1-3-13 16,-2-6-109-16,1-3-198 0</inkml:trace>
  <inkml:trace contextRef="#ctx0" brushRef="#br3" timeOffset="440868.9367">15432 7837 686 0,'0'-7'164'0,"2"-1"1"0,3 5-97 16,2 1-34-16,4 2-14 0,3 2-8 15,0 0-9-15,4 1-9 0,1-1-7 16,0-2-7-16,0-4-8 0,1-1-5 16,1-2-6-16,-1-3-2 0,1-1 4 15,0-2 5-15,1-3 8 0,-2 1 9 16,-1 2 13-16,-3-1 14 0,-1 3 15 15,-4 1 10-15,-2 3 6 0,-3 6 5 16,-1 2 1-16,-2 5-6 0,0 3-8 16,-2 4-12-16,-1 3-7 0,0 5-7 15,0 2-14-15,0 4-18 0,0-1-19 16,1 2-131-16,2 2-138 0,2 0-338 0</inkml:trace>
  <inkml:trace contextRef="#ctx0" brushRef="#br3" timeOffset="442234.521">16084 8573 519 0,'-4'8'136'0,"-3"-4"8"16,-1-1-65-16,-7-9-10 0,5 2-2 15,1-3-5-15,-1-3-4 0,0-2-4 16,0-4-5-16,2-3-6 0,5 2-8 16,-3-7-6-16,4-3-6 0,2 0-5 15,2 1-3-15,2 0-3 0,2 4-1 16,0 4-3-16,3 5-1 0,-3 6-2 0,1 9 0 16,-1 4-1-16,-1 10-2 0,-1 7 1 15,-1 6-2-15,1 6 1 0,-2 1-1 16,1 1 0-16,-1 0-1 0,2-5-1 15,2-3-2-15,0-6 0 0,3-5-3 16,2-6-1-16,4-5-2 0,1-4 0 16,2-9 1-16,3-6 2 0,0-6 0 15,-1-4 2-15,1-6 3 0,-2-5 2 0,-3-4 1 16,-3 0 1-16,-3 3 2 0,-4 2 1 16,-1 4 0-16,-4 3 1 0,0 10 0 15,-2 5-1-15,-1 7-1 0,0 6-1 16,1 7-1-16,0 5-1 0,0 6-2 15,1 6-3-15,2 4-6 0,2 2-8 16,1 0-12-16,3 0-15 0,1-2-18 16,2-2-7-16,4-4-8 0,0-3-9 0,6-5 1 15,1-4-94-15,3-4-99 0,2-5-239 16</inkml:trace>
  <inkml:trace contextRef="#ctx0" brushRef="#br3" timeOffset="442453.5669">16579 8426 586 0,'-5'-32'158'0,"-1"2"12"0,1 5-63 16,1 6-29-16,1 4-7 0,2 6-7 16,0 5-12-16,-1 6-10 0,4 5-10 0,-1 4-10 15,3 4-7-15,-2 3-6 0,3 6-2 16,0 1 0-16,1 1-1 0,0 0-3 16,0-2 0-16,3-2-2 0,-1-1-4 15,2-5-4-15,0-4-7 0,2-2-9 16,0-5-15-16,3-1-8 0,1-4-10 15,0-5-8-15,-1 0-5 0,-1-1-8 16,0-2 103-16,-3 0-193 0,-5-2-119 16,-5-3-322-16</inkml:trace>
  <inkml:trace contextRef="#ctx0" brushRef="#br3" timeOffset="442604.4073">16568 8278 663 0,'-13'-4'183'16,"2"1"5"-16,2 0-77 0,6 1-43 15,4-2-16-15,4 2-17 0,4-1-18 16,4-2-10-16,3 2-6 0,3-2-6 16,1 2-9-16,1 2-17 0,-1 1-18 15,0 3-16-15,-2 1-125 0,-2 3-138 0,-1 5-314 16</inkml:trace>
  <inkml:trace contextRef="#ctx0" brushRef="#br3" timeOffset="442934.4869">16911 8387 585 0,'3'1'157'0,"2"4"5"15,-2 4-46-15,1 3-63 0,3 5-10 16,-3-1-5-16,1 1-10 0,0 2-7 15,1-3-6-15,3-2-2 0,0 1-4 16,0-8-1-16,4-1 4 0,3-2 1 16,-2-9 2-16,2-2 2 0,-2-8 1 15,2-4 2-15,-1-4-2 0,-2-2-4 16,1 0-3-16,-1 4-2 0,-3 2-4 0,1 5-1 16,-2 6-2-16,-2 4-1 0,1 5-3 15,-2 5-5-15,-1 5-8 0,-2 5-12 16,0 4-17-16,-1 2-21 0,-1 1-23 15,2 2-111-15,-1-7-132 0,4 2-297 16</inkml:trace>
  <inkml:trace contextRef="#ctx0" brushRef="#br3" timeOffset="443141.5856">17597 8300 716 0,'-5'-1'189'16,"5"2"3"-16,-2 5-50 0,-1 5-85 16,0 4-23-16,2 3-11 0,1 7-7 15,0 2-6-15,1 1-3 0,1-1-4 16,1-3-7-16,2 1-12 0,-1-4-16 16,0-3-24-16,-3-8-15 0,3 2-128 15,0-3-143-15,1-2-326 0</inkml:trace>
  <inkml:trace contextRef="#ctx0" brushRef="#br3" timeOffset="443468.5905">17538 8407 652 0,'-1'-5'173'16,"5"1"3"-16,0 2-37 0,3 2-95 0,0 1-20 15,4 1-6-15,0 1-6 0,3 0-6 16,2 0-5-16,0-1-7 0,1-2-12 15,1 2-15-15,3-2-9 0,-1-3-10 16,0 2-16-16,1-2-8 0,1-1-7 16,0-3-7-16,-1-1 14 0,-1 0 19 15,-1 0 26-15,0-2 30 0,-3 0 24 16,-4 3 25-16,-2 1 30 0,-2 1 14 0,-2 2 2 16,-2 1-8-16,-1 3-7 0,-2 2-11 15,0 2-7-15,0 3-12 0,0 2-12 16,1 3-12-16,1 5-8 0,1 0-7 15,1 2-9-15,1 0-12 0,-1 0-21 16,3 0-20-16,-1-4-14 0,0-2-87 16,-2-3-45-16,3-1-120 0,-1-3-231 15</inkml:trace>
  <inkml:trace contextRef="#ctx0" brushRef="#br3" timeOffset="443999.5239">18079 8167 700 0,'-2'-3'162'0,"4"1"3"0,0 0-109 0,3 0-15 15,4 0-7-15,2 0-8 0,2-1-3 16,3 0-2-16,2 2-1 0,2 0-2 15,1 0-3-15,0-1-2 0,-2 4-2 16,1 1-2-16,-3 2-1 0,0 1-3 16,-2 2-1-16,-3 0-2 0,-2 6 1 15,0-1-2-15,-4 3 1 0,-4 2 0 16,-1 3-1-16,-1 2 0 0,-1 4 0 16,0-1 0-16,-1 1-1 0,3 0 0 0,0 0-1 15,4-3 1-15,0-3 0 0,0-1 0 16,1-3 0-16,0-2 0 0,-1-2 0 15,1-2 0-15,-2-1-1 0,-1 0 0 16,0-2-1-16,-2-1 1 0,-2-1 0 16,0-1-1-16,-4-2-3 0,-3 0-6 15,-4-1-11-15,-3 2-19 0,-2-3-15 16,-2 0-22-16,-5 2-112 0,3 0-130 16,3 5-292-16</inkml:trace>
  <inkml:trace contextRef="#ctx0" brushRef="#br3" timeOffset="452544.1825">12947 1182 622 0,'-60'-16'141'0,"-1"11"5"16,-3 2-103-16,0 3-15 0,1 2-9 16,3-2-3-16,-2 4-5 0,-8-2-4 0,2 4-6 15,-1-1-3-15,0-1-2 0,0 9-1 16,-7 3-1-16,3 0-1 0,-1 4 0 16,-1 1 1-16,-4 3 2 0,2 9 1 15,-4-5 1-15,1 7 1 0,3 1 2 16,-2 4 2-16,2 2 3 0,3 1 2 15,3 4 4-15,6 2 0 0,6 1 1 16,4 3-1-16,10 1-2 0,11 0-2 16,4 1-3-16,8-3-3 0,7-1-1 0,9-1 0 15,14-2 0-15,9 3-1 0,8-1 1 16,9 2-1-16,7-1 1 0,12 3-1 16,11-4-1-16,3-1 0 0,8-6 0 15,5-4 0-15,7-7 0 0,10-4 0 16,6-4 0-16,0-5 1 0,2-4 0 15,9-4 1-15,9 0-1 0,0 1 1 16,2-6-1-16,0-3 0 0,9-3 1 16,1-4-1-16,-2-4 1 0,-8-4 0 15,6 0-1-15,-2-4 1 0,-7-6 0 16,-7-3-1-16,1-4 1 0,-5-2 0 0,-4-9 0 16,-13-5 0-16,-5-5-1 0,0 2 1 15,-9-5-1-15,-6 1 1 0,-7-1 0 16,-4 0-1-16,-7-2 1 0,-11-1 0 15,-9-3 1-15,-12-2-1 0,-8-4 1 16,-14 0 0-16,-12-1-1 0,-12 1 0 16,-10 0 0-16,-16-1 0 0,-11 0-2 15,-13 7 0-15,-14-6 0 0,-12 9 0 16,-12 3-1-16,-11 4 1 0,-12 10 0 0,-15 12 0 16,-11 0 0-16,-19 20 1 0,-8 3-2 15,-15 11-12-15,-12 9-13 0,-11 15-129 16,-7 9-128-16,-11 21-326 0</inkml:trace>
  <inkml:trace contextRef="#ctx0" brushRef="#br3" timeOffset="481522.2949">630 10207 419 0,'-2'-1'103'16,"1"0"2"-16,0 0-43 0,0-1-40 15,1 2-11-15,0 0-4 0,1 0-3 16,0 2-3-16,0-1-1 0,2 0 0 0,1 2 0 15,-1 0 0-15,-2 1 0 0,2 0 0 16,-1 2 1-16,0 0-1 0,-1 1 0 16,0 0 1-16,-2 0-1 0,2-1 0 15,-2 0 1-15,2 0 0 0,-2-2-1 16,0-1 0-16,-1 2 1 0,1-1-1 16,1 0-2-16,0-1-3 0,-2 0-57 15,3 2-44-15,-1-2-80 0,1 3-191 0</inkml:trace>
  <inkml:trace contextRef="#ctx0" brushRef="#br3" timeOffset="494920.9509">480 10721 486 0,'-8'-13'127'0,"1"3"7"0,0 1-48 16,2 0-37-16,2 3-11 0,-1 0-6 16,1 0-3-16,2 2-5 0,1-2-3 15,0 3-5-15,0 2-3 0,0 1-2 16,4 3 0-16,1 0 0 0,3 6 0 16,3 3 0-16,4 7 1 0,5 1 1 15,3 7 0-15,3 3 0 0,2 3-1 16,1 2-1-16,4 5-2 0,2-2-2 15,0-1-1-15,-2 0-2 0,0-1-1 0,-1-3-1 16,-2-4-1-16,-4-2-1 0,-3-4 1 16,-4-2 0-16,-2-2 0 0,-3-1-1 15,-4 0 0-15,-3 1 0 0,-1-5-3 16,-4 2-3-16,1 0-5 0,-3-2-5 16,0-2-9-16,0-3-8 0,-1-2-7 15,-3-2-9-15,0-1-10 0,-2-4-105 16,-1-5-110-16,-3-3-264 0</inkml:trace>
  <inkml:trace contextRef="#ctx0" brushRef="#br3" timeOffset="495202.08">910 10648 605 0,'0'-5'151'0,"-1"3"8"0,-4 2-85 0,0 4-17 16,-5 4-9-16,0 8-4 0,-2 6-6 15,-4 9-6-15,-3 7-3 0,-3 6-4 16,-3 6-2-16,-1 4-3 0,1-3-4 16,-2 2-3-16,1-3-4 0,-1 0-2 15,1-1-3-15,1-3-2 0,3-3-2 16,2-3-2-16,3-2-5 0,5-1-9 15,3-7-13-15,8-3-16 0,3-7-15 0,7-4-14 16,4-6-58-16,1-9-55 0,5-12-105 16,2 2-219-16</inkml:trace>
  <inkml:trace contextRef="#ctx0" brushRef="#br3" timeOffset="495518.2414">1414 10505 707 0,'-9'2'166'0,"-3"6"3"0,-4 3-116 15,-3 7-14-15,-4 4-8 0,-1 5-5 16,-5 9-8-16,-1 3-6 0,-1 7-2 0,2 5-2 15,2 3 0-15,9 2-3 0,3 0 0 16,6-3-1-16,6-3-1 0,5-5-1 16,4-2-1-16,4-4-1 0,2-3-1 15,4-2 0-15,4-6-5 0,3-3-5 16,3-4-10-16,1-4-12 0,3-7-13 16,1-4-11-16,-2-5-12 0,-1-1-107 15,-4-5-114-15,-2-3-265 0</inkml:trace>
  <inkml:trace contextRef="#ctx0" brushRef="#br3" timeOffset="495986.5289">1445 10954 643 0,'0'-2'148'0,"0"-3"2"0,0 0-83 0,2 0-42 16,1-1-9-16,2 0-4 0,4-1 0 15,2 2-1-15,2 0-1 0,2 1 0 16,3 2 0-16,3 1-2 0,0-1-2 16,0 4 0-16,-3-2-1 0,2 2-1 15,-2-1-1-15,-1 0-1 0,-2 2 1 16,-3 1-1-16,1-1 1 0,-5 1 1 0,-1 2 3 15,-3 0 2-15,-1 2 2 0,-5 3 0 16,-1 2 0-16,-6 1 0 0,-1 1-1 16,-2 3-4-16,-3 0-1 0,-4 3-3 15,-1-2-1-15,2 0 0 0,-1-2 0 16,1 0 0-16,1-1 1 0,3-1 0 16,5-2 0-16,1-2 1 0,3-1-1 15,4 1 0-15,4-2 0 0,3-2-1 16,1 0-1-16,4-1 0 0,5-1 0 15,1 0 0-15,3 0-1 0,2-1 0 0,0-3-2 16,2-2-4-16,3 0-5 0,0-3-8 16,0-1-8-16,1-1-8 0,-2-3-10 15,-3 1-10-15,-2 0 57 0,-4 0-169 16,-3-1-119-16,1 2-311 0</inkml:trace>
  <inkml:trace contextRef="#ctx0" brushRef="#br3" timeOffset="496288.5299">1749 10516 615 0,'6'-1'128'15,"3"1"4"-15,2 2-112 0,4 7-8 16,2 5 1-16,1 5 1 0,2 5 4 15,-2 5 4-15,3 5 6 0,0 4 7 0,-3 3 4 16,1 1 4-16,0 3 2 0,1 2-3 16,-3 1-6-16,-1-1-7 0,-5 0-8 15,-3-3-6-15,-2 1-5 0,-6 0-4 16,-3-4-3-16,-3 2-1 0,-3-6-6 16,1 0-7-16,0-3-8 0,3-4-13 15,0-5-13-15,4-5-14 0,1-8-17 16,3-2-109-16,-1-4-122 0,4-9-282 15</inkml:trace>
  <inkml:trace contextRef="#ctx0" brushRef="#br3" timeOffset="496508.7461">2364 11010 711 0,'-1'-3'177'15,"2"2"3"-15,-2 0-87 0,1 1-45 16,1-2-17-16,2 2-11 0,4 4-9 16,-2-5-5-16,1 1-2 0,4 2-4 0,1-3-3 15,0 0-8-15,1-2-12 0,-2 1-12 16,1 1-14-16,-4 0-16 0,-1-2-116 16,-1 4 2-16,-2 3-98 0,-1 5-180 15</inkml:trace>
  <inkml:trace contextRef="#ctx0" brushRef="#br3" timeOffset="496683.3483">2401 11163 670 0,'5'0'156'16,"-3"-2"4"-16,1 1-101 0,2-1-26 15,-1-1-10-15,4 1-6 0,0-2-6 16,0-1-9-16,0 0-18 0,2 1-19 15,0-3-127-15,0 3-133 0,-1 4-327 16</inkml:trace>
  <inkml:trace contextRef="#ctx0" brushRef="#br3" timeOffset="500546.6167">3023 11043 545 0,'-1'0'130'0,"-3"-2"3"15,2 0-83-15,-1 1-12 0,2 1-4 16,0-1-3-16,1 2-5 0,0 0-2 16,0-1-2-16,0 0-1 0,0 0-3 15,1 1-3-15,0-1 1 0,2-1 0 0,-1 1 0 16,2 1-1-16,1-1 0 0,0 0-2 16,1 0 1-16,0 1-2 0,3 2-2 15,-1-2-2-15,2 0-2 0,3 1 0 16,3 0 0-16,1-2-1 0,2-1 0 15,0-3-1-15,5 2 0 0,-1-2 0 16,3 2-1-16,1-5 0 0,1 3 0 16,0-1-1-16,1 0 0 0,1-1-1 15,-1-2 0-15,-3 2 0 0,0 1-1 16,-1-1 0-16,1 4 1 0,1-1-1 0,1 3 0 16,-1 0 1-16,3 0-1 0,-1 3 0 15,2-1 0-15,-3-1 1 0,2 1-1 16,0-1 0-16,-2 0 0 0,0 0 0 15,-1-1 0-15,-1 1 0 0,-2-3 0 16,-2 3 0-16,-1-1 1 0,0 0-1 16,1 0 0-16,-1 0 0 0,2 3 0 15,3 2 1-15,0-4-1 0,0 0 0 0,5 4 0 16,-1-3 1-16,1 1-1 0,2-2 0 16,3-1 0-16,-2 1 0 0,-1 1 1 15,-1-6-1-15,0 4 0 0,-1-3 0 16,-3-2 0-16,1 1 0 0,1 2 0 15,4-1 0-15,1 1 0 0,1 0 0 16,3 0 0-16,5 4 0 0,-2-3 0 16,1-2 0-16,-5-2 0 0,2 3 1 15,-1-2-1-15,1 1 0 0,0 0 0 16,0 2 0-16,2-1 0 0,5 4 0 0,-2-3 0 16,4 0 0-16,-1-1 0 0,-1 1 0 15,-1-1 0-15,-1 0 0 0,-3 1 0 16,-2 1 0-16,1 0 0 0,3 3 0 15,0-3 0-15,1 0 0 0,3 0 0 16,3-2 0-16,0 2-1 0,-1-2 1 16,-5 1 0-16,0-2 0 0,1 1 0 15,-5 2 0-15,3 1 0 0,1-1 0 0,-1 0 0 16,2 0 0-16,1 2 0 0,-1 0 0 16,0-2 0-16,-3 2 0 0,-3-1 0 15,-2 1 0-15,-1 1 0 0,-1 1 0 16,2 0 0-16,0-1 0 0,2 0 0 15,-1 0 0-15,2 1 0 0,1-1 0 16,-3-1 0-16,-1-1 0 0,-2 2 0 16,-3-1 0-16,-1-1 0 0,-2 2 0 15,-2-2 0-15,1-1 0 0,-1 4 0 16,-1-2 0-16,1-1 0 0,-1 1 0 0,-4 0 0 16,-2-1-2-16,-4 2-3 0,-3-4-7 15,-5 1-10-15,-4-2-8 0,-2 1-16 16,-4-1-12-16,-4-2-124 0,-9-2-129 15,-2-6-305-15</inkml:trace>
  <inkml:trace contextRef="#ctx0" brushRef="#br3" timeOffset="501213.8243">4803 10558 473 0,'4'-14'127'0,"-2"-3"6"0,4 0-42 16,-3-5-37-16,-1-1-7 0,1-1-2 15,-1 1-5-15,0 0-2 0,0 1-1 16,-5 0-2-16,4 4-1 0,-1 5 0 16,4 3-1-16,-4 3-2 0,-1 3-3 15,1 7-5-15,-1 4-4 0,-1 6-4 0,1 5-5 16,-2 5-4-16,1 5-3 0,2 6-1 15,0 2-1-15,2-2-2 0,0 2-8 16,-1-1-12-16,2-3-24 0,0-1-23 16,1-4-127-16,-2 1-145 0,5-4-339 15</inkml:trace>
  <inkml:trace contextRef="#ctx0" brushRef="#br3" timeOffset="501834.6905">3407 11553 539 0,'-3'-19'141'16,"2"3"7"-16,-2 2-59 0,2 7-27 15,-1 0-8-15,0 3-4 0,1 4-7 16,1 5-7-16,0 5-4 0,0 3-6 16,0 6-6-16,0 6-6 0,0 4-3 0,0 0-2 15,0 4-2-15,0 0-2 0,1-1-2 16,-1-1-1-16,2-2-1 0,0-3-3 15,1-2-5-15,0-4-6 0,0-4-14 16,2-4-14-16,0-3-12 0,-1-3-17 16,3-3-113-16,-1-3-122 0,2-3-285 15</inkml:trace>
  <inkml:trace contextRef="#ctx0" brushRef="#br3" timeOffset="502067.8353">3573 11699 692 0,'-4'0'166'0,"2"-1"5"16,2 1-98-16,2 0-25 0,3 1-11 0,1 0-7 16,4 2-8-16,1-2-4 0,2 2-6 15,0-2-3-15,2-2-4 0,-2 2-4 16,3-1-7-16,-1 0-16 0,-2 0-17 15,1 1-16-15,0-1-9 0,-1 1-121 16,-1 2-127-16,0 0-288 0</inkml:trace>
  <inkml:trace contextRef="#ctx0" brushRef="#br3" timeOffset="502352.4963">4145 11274 733 0,'-6'-8'176'0,"0"0"4"0,2 7-118 16,1 2-15-16,0 4-8 0,2 5-8 0,1 5-7 15,0 2-6-15,0 6-2 0,-1 4-3 16,1 2-1-16,1 8-2 0,0-3-2 15,-1 1-4-15,1-1-2 0,-1-1-4 16,2-2-8-16,0-4-10 0,0-5-14 16,1-3-17-16,2-1-14 0,0-4-17 15,1-3-111-15,-1-2-124 0,1-6-283 16</inkml:trace>
  <inkml:trace contextRef="#ctx0" brushRef="#br3" timeOffset="502730.5299">4483 11514 523 0,'0'-3'150'0,"-1"-4"7"15,0 6-22-15,-2 2-77 0,0 6-13 16,-2 4-7-16,-4 3-8 0,-2 5-7 16,-1 8-4-16,-6 2-2 0,-3 4-2 0,-6 3-1 15,-1 3 0-15,-2 1-2 0,-2 2-1 16,2-2-2-16,-1 3-2 0,2-2-1 15,5-3-2-15,2-5-2 0,5-1-1 16,3-8-3-16,2-4-6 0,5-4-13 16,5-7-14-16,3-3-13 0,5-6-15 15,4-6-8-15,3-3-111 0,2-9-117 16,2-6-261-16</inkml:trace>
  <inkml:trace contextRef="#ctx0" brushRef="#br3" timeOffset="503195.1162">4466 11882 551 0,'-5'1'151'0,"-2"0"8"0,-1 0-28 16,2-1-72-16,1 2-10 0,2-4-5 0,2 0-7 15,1 0-6-15,2-3-6 0,2-1-7 16,2-2-4-16,1 1-3 0,3-2-2 15,1 3-2-15,1-1-1 0,-2 2-2 16,2 2-1-16,1 5-2 0,-1-1 0 16,-1 4 1-16,0 1-1 0,-1 2 2 15,-1 5-1-15,0 1 1 0,-4 4-1 16,-3 0 1-16,-4 4 0 0,-2 2-1 16,-4 2 0-16,-3 1 0 0,-4 1-1 0,-3 0 0 15,-1 2 0-15,-2-3 0 0,-2-3-1 16,2 0 1-16,0-4-1 0,2-2 0 15,3-5 1-15,1-1-1 0,3-4 1 16,5-2-1-16,2-4-1 0,2-1 1 16,4-2-1-16,3-1 0 0,2-3 0 15,4 0 0-15,1-1 1 0,3 1 0 16,0-1 0-16,1 1 0 0,1 1 0 16,0 2 1-16,-3 1-1 0,0-1 0 0,-1 1 1 15,-2 2-2-15,-2 1-1 0,0-1-7 16,-2 1-12-16,1 1-16 0,-1-2-19 15,1 1-21-15,1 1-114 0,-2-3-133 16,1 2-297-16</inkml:trace>
  <inkml:trace contextRef="#ctx0" brushRef="#br3" timeOffset="505225.5184">4791 11576 661 0,'-10'-5'172'0,"1"-2"10"15,2 3-95-15,3 1-18 0,1-1-11 16,3 0-11-16,1 0-12 0,4-1-11 15,2 0-6-15,4 1-6 0,3 0-1 16,1 0-2-16,3-1 0 0,0 2-2 16,2 2-3-16,-2 0-1 0,-1 1-1 15,-1 1-1-15,1 0-1 0,-3 3 0 16,-2-1 0-16,-1-1 0 0,-2 2-1 16,-2-2 0-16,-2 2 0 0,-2 2 0 15,-3 1 0-15,2 3 1 0,-6 1-1 0,0 1 1 16,-4 3 0-16,-2 3 0 0,-2 0 0 15,-3 0-1-15,-2-1 0 0,-2 5 0 16,1-2-1-16,-5-3 1 0,6 3 0 16,0-3 1-16,2 0-1 0,1-2 1 15,5-2 0-15,1-1 0 0,7 2 0 16,-1-6 0-16,3 0 0 0,-1 0 1 16,5 0-1-16,2-5 1 0,3 1 0 15,0-2 0-15,2 0-1 0,1 0 1 16,4-3 0-16,-3 1-1 0,-2-1 1 0,2-3-2 15,-2 2-1-15,0-1-5 0,-1-2-10 16,1 3-10-16,-1-2-16 0,-1 2-15 16,0 0-15-16,-1 1-12 0,-2 1-108 15,-2 0-120-15,1-1-271 0</inkml:trace>
  <inkml:trace contextRef="#ctx0" brushRef="#br3" timeOffset="505456.9927">5194 11500 871 0,'-4'-3'195'0,"3"1"2"0,2 2-133 16,1 1-36-16,3-1-14 0,3 2-7 0,3 0-4 15,1 1-3-15,3 1-11 0,1-2-14 16,2 1-22-16,2-1-21 0,-2-1-130 16,-2-1-147-16,1-3-339 0</inkml:trace>
  <inkml:trace contextRef="#ctx0" brushRef="#br3" timeOffset="505608.5904">5495 11393 750 0,'0'10'169'0,"0"5"1"0,1 2-117 16,2 3-31-16,-1 3-20 0,2 0-23 15,-2 1-29-15,1 0-119 0,-2 1-133 16,1-1-321-16</inkml:trace>
  <inkml:trace contextRef="#ctx0" brushRef="#br3" timeOffset="506108.0304">3165 11333 616 0,'-21'5'143'16,"-2"2"4"-16,-1 4-98 0,0 5-13 15,2 10-7-15,0 5-2 0,5 5-4 16,-1 8-2-16,3 13-4 0,4 4-3 0,5 6-3 15,5 6-3-15,2 4-1 16,5 0-4-16,10-2-3 0,10-2-7 0,10-2-8 16,15-5-7-16,10-7-7 0,11-9-12 15,14-6-71-15,13-8-51 0,15-16-104 16,5-9-227-16</inkml:trace>
  <inkml:trace contextRef="#ctx0" brushRef="#br3" timeOffset="506577.1654">5551 11266 626 0,'-6'-19'144'0,"4"2"3"15,4 2-90-15,2 3-27 0,3 5-7 0,3 2 0 16,4 2 1-16,1 7 1 0,5 6 1 16,1 6 2-16,1 8 2 0,2 6 0 15,3 8 2-15,2 6-1 0,-1 4-2 16,-1 2-4-16,-3 5-3 0,-1-2-4 16,-7 2-5-16,-3-1-6 0,-8-3-4 15,-5-1-1-15,-5 1-1 0,-4-6 0 16,-2-1 0-16,0-6-2 0,-1-4-4 15,2-7-8-15,0-2-12 0,4-8-21 0,2-6-19 16,3-5-21-16,1-4-113 0,0-9-132 16,0-6-295-16</inkml:trace>
  <inkml:trace contextRef="#ctx0" brushRef="#br3" timeOffset="507090.2131">5947 11242 614 0,'-9'0'150'15,"1"0"4"-15,1-3-91 0,2-2-19 16,1-3-9-16,1 0-4 0,2-2-8 16,2 0-4-16,3 0-2 0,0 2-3 15,2-2-2-15,1 1-1 0,2 2-2 16,2 1-3-16,-1 0-1 0,1 2-2 15,-3 2 0-15,2 2-2 0,-3 1 0 0,1 1 0 16,-3 2-1-16,-2 3 1 0,1 1 0 16,-3 0 0-16,0 2 0 0,-2 1 0 15,0 1 1-15,-4 3-1 0,0 1 1 16,-2-1 0-16,-2 1 1 0,1 0 3 16,0 2 3-16,1-2-1 0,2 0 2 15,0-1-1-15,2-3-1 0,0-1-1 16,3 0-3-16,0-5-3 0,3 0-1 15,1-3-4-15,4-1-6 0,0-1-8 16,3-1-12-16,0-1-14 0,2 1-15 0,1-1-11 16,1 0-111-16,1-2-120 0,0 3-274 15</inkml:trace>
  <inkml:trace contextRef="#ctx0" brushRef="#br3" timeOffset="507426.7093">6547 11141 644 0,'-1'-10'170'0,"-3"4"6"0,-3 5-85 15,-4 5-26-15,-3 6-9 0,0 6-9 16,-5 7-11-16,-3 7-10 0,0 5-3 0,-2 5-4 16,1 4-3-16,5 5-2 0,2 2-4 15,5-1-2-15,2 5-3 0,6 1-2 16,7 0-1-16,6-3-2 0,2-2-3 16,4-4-4-16,5-5-9 0,7-2-13 15,-2-10-24-15,2-5-16 0,4-8-18 16,-2-4-112-16,1-7-131 0,1-8-287 0</inkml:trace>
  <inkml:trace contextRef="#ctx0" brushRef="#br3" timeOffset="508780.4298">6806 11536 748 0,'-5'-5'182'0,"1"3"4"0,0 3-115 16,3 7-21-16,0 1-10 0,1 4-11 0,-1 3-12 15,1 4-6-15,1 5-4 0,0 1-2 16,0 2-3-16,2 0-6 0,1 0-7 16,0 0-15-16,1-3-19 0,4-1-18 15,-2-2-7-15,2-6-122 0,2-4-130 16,1 0-292-16</inkml:trace>
  <inkml:trace contextRef="#ctx0" brushRef="#br3" timeOffset="509013.2053">7000 11696 750 0,'2'0'174'0,"-1"-2"3"0,3 1-120 0,-1 0-22 15,3 0-12-15,2-1-6 0,-1 0-7 16,3 1-17-16,1-3-18 0,1 2-19 16,2-2-21-16,-1 0-114 0,1 4-132 15,-1 3-300-15</inkml:trace>
  <inkml:trace contextRef="#ctx0" brushRef="#br3" timeOffset="509492.6366">7294 11557 717 0,'0'-2'160'0,"3"-2"4"16,3 0-120-16,3-1-17 0,3 2-6 16,1-3-3-16,4 2-3 0,1-2-4 15,-1 2-2-15,-1-2-3 0,1 2-1 16,-2 1-2-16,-1-1-1 0,0 3 0 15,-2 0-1-15,-2 1 0 0,1 1 0 16,-3 1-1-16,-2 2 0 0,-2 2 0 16,-1 1 0-16,-5 4 0 0,-1 3 0 15,-5 2 0-15,-1 2 0 0,-2 3 1 0,-2 1-1 16,0 0 0-16,-1 1 1 0,0 1-1 16,0-4 0-16,3 1 1 0,0-4 0 15,1-1 1-15,4-2 1 0,1-3 0 16,3-3 1-16,1-1 0 0,2-4 0 15,2 2 0-15,1-2-1 0,4 0 0 16,-1-1-1-16,0-4-1 0,3 2 1 16,-1-2-2-16,0-1-1 0,1-2-7 0,-1-2-10 15,1 2-12-15,1-2-16 0,1-2-19 16,-2 1-113-16,-1-2-127 0,2 1-289 16</inkml:trace>
  <inkml:trace contextRef="#ctx0" brushRef="#br3" timeOffset="509685.1942">7604 11413 790 0,'4'1'167'0,"2"0"0"0,3 2-135 16,2-2-30-16,3 1-15 0,1-1-15 15,3 1-16-15,0-1-123 0,0-1-129 16,-1-5-313-16</inkml:trace>
  <inkml:trace contextRef="#ctx0" brushRef="#br3" timeOffset="509855.1431">7930 11288 751 0,'0'8'170'0,"-2"3"-1"0,2 3-124 16,-2-1-20-16,5 2-16 0,-2-3-21 0,0 2-23 16,1-2-22-16,0-2-112 0,-2-2-129 15,4-2-299-15</inkml:trace>
  <inkml:trace contextRef="#ctx0" brushRef="#br3" timeOffset="510172.2362">8034 11122 571 0,'10'6'134'0,"2"5"2"16,2 5-85-16,2 8-18 0,3 5-2 0,3 5 4 16,2 6 3-16,-1 5 4 0,0 6 5 15,-2 6 1-15,-3-1-1 0,-3 2-4 16,-5-1-9-16,-5-1-8 0,-5-3-7 16,-4-6-7-16,-3-2-5 0,-4-3-8 15,-3-6-12-15,-2-1-23 0,-3-8-23 16,-3-7-96-16,-5-4-40 0,-1-9-126 15,-3-7-252-15</inkml:trace>
  <inkml:trace contextRef="#ctx0" brushRef="#br3" timeOffset="510887.2816">7270 10990 436 0,'-6'-2'113'0,"-2"0"5"16,2 0-50-16,-1 2-25 0,0 0-6 0,-1 0-5 16,-2 1-5-16,-1 2-2 0,-1-1-1 15,0 2-2-15,1 1 0 0,-1-3 0 16,-1 0-1-16,2 1 0 0,2-2 0 15,-1 0-1-15,1 1 1 0,1-1-1 16,-1 0 1-16,2 0-1 0,-1 2 0 16,2-2-1-16,1 0 0 0,0-1-3 0,3 0-3 15,1 0-2-15,1 1-3 0,0-1-2 16,0 2-3-16,2-2-1 0,2 1 0 16,1-1 0-16,0 0 1 0,2 0 1 15,2 0 0-15,3 1 2 0,0-1 1 16,5-1 1-16,4 0 0 0,4-3-1 15,4-1 1-15,5-2-2 0,4-4 0 16,4-2-3-16,-2 0 0 0,3 1-1 16,3-3-1-16,0 0 0 0,4 2 0 0,3 2-1 15,5 0 1-15,3 2-1 16,1 1 1-16,1 3-1 0,-3 1 0 0,-3-1 1 16,-4 1-1-16,-3 3 0 0,-4-1 0 15,-6 1 0-15,-2-1 0 0,-5 1 1 16,-4 1-1-16,-4 0 0 0,-7 0 0 15,-5 0 0-15,-4 0 0 0,-1 0 2 16,-7-1-1-16,-1 1 1 0,-3-1 0 16,-1-1-1-16,-3 1 1 0,-1 0-2 15,-2-1-3-15,1 0-6 0,0 1-8 16,-1 0-13-16,1 0-19 0,3 1-16 0,0 1-67 16,0 0-60-16,-1 3-119 0,0-1-247 15</inkml:trace>
  <inkml:trace contextRef="#ctx0" brushRef="#br3" timeOffset="534060.6594">8730 10749 624 0,'-4'-3'143'0,"1"3"1"16,3-1-101-16,1 0-16 0,1-2-7 0,3 2-6 16,1-1-5-16,3-1-3 0,2 1-2 15,2-2 0-15,1 2-2 0,3 0-2 16,0 1-7-16,0 1-9 0,-1 4-13 15,-1 2-90-15,-5 0-30 0,0 3-103 16,-3-2-215-16</inkml:trace>
  <inkml:trace contextRef="#ctx0" brushRef="#br3" timeOffset="534264.6898">8717 10921 597 0,'-3'0'136'0,"1"2"2"16,2-1-92-16,2 1-22 0,2 1-9 15,3 0-5-15,2 1-5 0,0 1-1 16,5 0-3-16,2 0-6 0,1-2-11 0,3 2-97 16,0-1-26-16,3 1-102 0,1-1-220 15</inkml:trace>
  <inkml:trace contextRef="#ctx0" brushRef="#br3" timeOffset="535763.0769">9720 10959 466 0,'-15'-2'114'0,"2"-2"4"0,-1 2-65 16,3 2-17-16,1-3-6 0,2 0-2 15,0 1-2-15,2 0 0 0,1 2-1 16,2-1 2-16,1-2-2 0,0 2-1 16,2 0-3-16,1 3-2 0,0-3-2 0,3-1-3 15,3 2-1-15,2 0-2 16,3 0 0-16,4 0 1 0,1-4 0 0,3 3 0 16,3 0-1-16,1-3 0 0,2-1 0 15,4 1-2-15,-1-1-1 0,3 0 0 16,0 2-2-16,0-2-1 0,0 0-1 15,-3 1-1-15,-2-1 0 0,4 1 1 16,-3 0-1-16,5 0 0 0,0-1 1 16,1 2 0-16,4-2 0 0,3 0-1 15,-2-3 0-15,4 2-1 0,-3-1 0 0,2 0-1 16,-2-1 1-16,-3 2-1 0,-2 0 0 16,-1 2 0-16,-1 2-1 0,1-1 1 15,-2 3-1-15,1 0 0 0,1 2 1 16,0 0-1-16,2 1 0 0,-2-2 1 15,-1 0-1-15,0-1 0 0,2 0 1 16,-3-1-1-16,-1 0 0 0,-1-2 0 16,-1-1 1-16,1 3-1 0,1-1 0 15,2-1 0-15,1 0 1 0,-3 0-1 16,2 1 0-16,1 1 0 0,0-2 0 16,-2 2 0-16,-2 1 0 0,-4 1 1 0,2 0-1 15,-1 1 0-15,-2-2 0 0,-3 0 0 16,-1 0 1-16,-1 0-1 0,4-2 0 15,-4 0 0-15,1 2 0 0,1 0 0 16,-1-1 0-16,4 1 0 0,-2-2 0 16,1 1 0-16,3 0 0 0,0-1 0 15,3-1 0-15,2 1 0 0,-1-1 0 0,1-2 0 16,1 2 0-16,2-4 0 0,-2 0 0 16,-5 0 1-16,5-2-1 0,-1 2 0 15,3 2 0-15,2 0 0 0,2 0 0 16,2 0 0-16,4 2 0 0,-5-1 0 15,6-1 0-15,0-2 0 0,-2-1 0 16,-1 1 0-16,1 0 0 0,2-2 0 16,-2 0 0-16,0 1 0 0,0 2 0 15,1 0 0-15,3 2 0 0,-5 0 1 16,-3 2-1-16,1-2 0 0,-1 3 0 16,-2 0 0-16,-3-2 0 0,-2 1 0 0,-3 2 0 15,3-1-1-15,-2 2 1 0,-3 0 0 16,-1 1 0-16,-1 1 0 0,-2 1 0 15,3-3 0-15,-2 3 1 0,0-1-1 16,1 0 0-16,0 0 0 0,-2 1 0 16,-2 1 0-16,0-3 0 0,-2 1 0 15,-2-1 0-15,1-1 0 0,-2 1 0 16,-2-2 0-16,2-2 0 0,-1 1 0 16,1 1 0-16,-1-1 0 0,0 0 0 0,1 1 0 15,0 0 0-15,3 1 0 0,-3-1 0 16,0 0 0-16,1 1 0 0,-1-1 0 15,1 0 0-15,-1-1 0 0,-1 1 0 16,1 0 0-16,-1-1 0 0,0 1 0 16,0 0 0-16,1 0 0 0,-3-1 1 15,0 1-1-15,-2-2-2 0,-1 2-8 16,-2-1-13-16,-4 0-12 0,-3 0-13 16,-3-1-17-16,-5 0-116 0,-8 1-127 0,-8 1-287 15</inkml:trace>
  <inkml:trace contextRef="#ctx0" brushRef="#br3" timeOffset="536663.7812">11353 10109 541 0,'-14'-3'138'0,"1"-2"7"16,3 1-71-16,1 2-16 0,4 0-5 16,0 1-7-16,2-1-7 0,3-1-5 15,2 1-5-15,3-2-5 0,4 0-4 0,4 0-5 16,3-1-2-16,5 1-2 0,5 0-2 15,-1 2-2-15,4-1-2 0,0 0-2 16,-1-1-1-16,-1 0 0 0,1 4 0 16,-1-3 0-16,-1-1-1 0,1 3 1 15,-3 1-1-15,0 1 0 0,-1 1 0 16,-2-2 0-16,-5 5 0 0,-2 0 0 16,-1 0-1-16,-5 1 1 0,-3 2-1 15,-4 1 1-15,-2 2 0 0,-4 2 0 0,-2 1 1 16,-5 4-1-16,-3-3-1 0,-2 3 1 15,-3-1 0-15,-2 1-1 0,-1 2 0 16,2-2-1-16,0-1 1 0,0 4 0 16,3 0-1-16,1-1 0 0,2-1 1 15,-1-1-1-15,-2 0 0 0,3 2 1 16,2-2 0-16,-1-1 0 0,2-1-1 16,1 0 1-16,0-3 0 0,7-1 0 0,-2-1-1 15,2-3 1-15,4-1-1 0,2-2 0 16,0-1 0-16,3-1 0 0,1 0 1 15,3-1-1-15,0-1 1 0,1-2-1 16,4 1 1-16,0-2 1 0,-1-4-1 16,4 2 0-16,-1-2 0 0,2 0 0 15,1-2 0-15,1 2 0 0,0 0 0 16,3 2 1-16,-4 2-1 0,0-2-2 16,0 2-8-16,-2-1-13 0,-4 5-15 0,1 0-12 15,-3 1-17-15,-3-1-116 0,-3 2-127 16,-5-1-285-16</inkml:trace>
  <inkml:trace contextRef="#ctx0" brushRef="#br3" timeOffset="537465.7853">11931 9742 395 0,'-1'-5'113'16,"-1"-1"6"-16,1-2-17 0,1 2-50 16,3-2-13-16,0 2-5 0,5-1-3 15,-1 1-3-15,3 0-1 0,1 3-2 16,1-2-3-16,1 1-2 0,2 0-4 0,1 2-3 16,-1-1-2-16,-1 2-4 0,-1 0-2 15,-1 1-1-15,-1 0-2 0,-4 1 0 16,1 2 0-16,-5 2 0 0,1-2-1 15,0 1 0-15,-2 2 0 0,-1-1 0 16,-1 1 0-16,-1 1 0 0,0 2 1 16,-3 0-1-16,-2 0 0 0,-1 2 0 15,-2 0 0-15,-1-2 0 0,1-2-1 16,-2-1 0-16,2-1 0 0,3-1 0 16,1 0 0-16,3-2 0 0,2 2 0 0,1-2 0 15,2 2-1-15,1 0 1 0,3-1 0 16,1 1 0-16,2 1 0 0,-1-1-1 15,0 0 1-15,1-1-1 0,-2 1-1 16,-2-1 0-16,2 1-1 0,3-3-1 16,-1 2 1-16,1 0-1 0,-2 1 0 15,3 0 1-15,-3 1 1 0,-1-2 0 16,-5 2 1-16,0 1 0 0,-1-1 1 0,-1 0 0 16,-2-1-1-16,1-1 1 15,-2 1 1-15,-1-2 1 0,0 2 0 0,-7 0 3 16,-1-2-1-16,-1 3 2 0,-1-1-1 15,1 2 0-15,-1 0 0 0,0 0-2 16,6 3-3-16,0-2-10 0,-1-1-12 16,0 0 5-16,-1-1-138 0,2-2-127 15,1 0-318-15</inkml:trace>
  <inkml:trace contextRef="#ctx0" brushRef="#br3" timeOffset="543392.7802">10024 11304 588 0,'-5'-14'139'0,"0"6"6"0,-4 4-90 15,-2 4-12-15,-2 6-3 0,-1 7-1 16,-3 7-1-16,0 7-3 0,0 6-4 15,1 6-3-15,1 5-5 0,3 4-4 16,3 0-6-16,4 6-4 0,3-2-4 16,3 0-1-16,4-3-2 0,4-3-1 0,2-4 0 15,3-3-1-15,4-7-2 0,0-4-6 16,3-4-13-16,2-2-10 0,-1-8-13 16,0-1-14-16,-1-6-63 0,-1-5-56 15,-2-3-109-15,0-5-223 0</inkml:trace>
  <inkml:trace contextRef="#ctx0" brushRef="#br3" timeOffset="544022.282">10147 11648 569 0,'-10'-4'148'0,"-1"-1"7"16,2 2-61-16,0-1-33 16,3 1-8-16,2 0-7 0,2-1-8 0,2-2-7 15,3 2-5-15,4 1-7 0,2-4-6 16,4 4-4-16,1-2-2 0,5 0-2 16,2 1-1-16,1 1 0 0,0-2-2 15,1 4-1-15,-2-3-1 0,1 3 1 16,-3-2-1-16,1 3 1 0,-2 0-1 15,0 1 1-15,-4-2-1 0,0 2 0 16,-3 2-1-16,-5-3 1 0,-1 4 0 0,-3 0 0 16,-3 5 0-16,-1 2 0 0,-7 1 1 15,-1 3 0-15,-1 5 1 0,-5-2-1 16,-2 3-1-16,-1-3 1 0,-1 3 0 16,1 0-1-16,1-2 0 0,2-3 0 15,1 0 0-15,4-2 0 0,0-2 0 16,4-5 0-16,1-2-1 0,0-1 1 15,3 1-1-15,4-3 0 0,1-1 0 16,1 1 0-16,3-1 1 0,2 0-1 16,2-1 1-16,-1 0 0 0,4-1 0 0,-1-3-1 15,1 2-2-15,2-2-2 0,0-1-6 16,2 3-12-16,0-2-12 0,0 0-16 16,-1 3-13-16,-2 1-118 0,-2 0-127 15,0 0-294-15</inkml:trace>
  <inkml:trace contextRef="#ctx0" brushRef="#br3" timeOffset="544254.3129">10607 11676 731 0,'0'-1'167'0,"0"0"2"0,1 1-115 16,4 1-24-16,1-1-10 0,2 0-8 0,2-1-4 15,2 1-3-15,3 0-8 0,2 0-10 16,0 0-16-16,1 0-16 0,-1 0-127 16,-1 1-133-16,-2 1-323 0</inkml:trace>
  <inkml:trace contextRef="#ctx0" brushRef="#br3" timeOffset="544791.8944">11233 11321 505 0,'-2'-14'134'0,"0"0"8"16,-2 5-53-16,2 0-23 0,-1 3-6 16,1 4-6-16,-1 2-6 0,0 1-7 0,0 8-8 15,1 0-8-15,1 7-8 0,-2-1-8 16,3 5-3-16,0 2-1 0,4 2-3 16,-2 1-3-16,2-1-9 0,0-2-12 15,1 2-13-15,-1-5-13 0,1-2 15 16,-2 0-144-16,0-6-127 0,0-1-301 15</inkml:trace>
  <inkml:trace contextRef="#ctx0" brushRef="#br3" timeOffset="545057.2852">11084 11606 628 0,'-1'0'150'15,"-1"0"4"-15,-1 0-95 0,3 0-19 16,0 0-3-16,3 1-2 0,0 1-4 16,3-1-3-16,4-1-2 0,2 0 0 15,4 1-4-15,4 0-4 0,2-2-5 0,3-1-3 16,2-1-4-16,-2 1-1 0,2-2-3 16,1 0-1-16,-1-2-4 0,-1 3-4 15,-1-1-9-15,-2 0-13 0,-2 2-13 16,-4-1-14-16,-1 3 23 0,-5 2-149 15,-3-2-127-15,-2 7-304 0</inkml:trace>
  <inkml:trace contextRef="#ctx0" brushRef="#br3" timeOffset="545523.9712">11142 11890 512 0,'-6'-1'153'0,"-2"-3"5"0,2-2 2 16,0 1-101-16,5-1-12 0,3-2-6 16,5-2-7-16,1 0-8 0,3-1-5 15,4-1-4-15,2 1-3 0,4 0-3 16,-2 2-2-16,0 3-1 0,-1 1-2 15,-1 2-2-15,-2 1 0 0,-2 2 0 16,-2 4-1-16,-1-2 0 0,-1 5-1 16,-2 0 1-16,-1 3 1 0,-1 2-1 15,-5 0 1-15,-3 4 0 0,-4 5-1 0,-1 2 0 16,-2 2 0-16,-3 3-1 0,-6-1 0 16,0 2-1-16,-3-2 0 0,0-2-1 15,-3-3 1-15,2-1-1 0,2-7 0 16,5-3 0-16,4-3 0 0,4-2 0 15,3-4-1-15,5 1 1 0,3-5-1 16,4 0 1-16,1 0-1 0,3-3 1 16,5 2 0-16,0-2 0 0,2-1-1 0,0 0-1 15,2 1-3-15,-2 1-3 16,-1 2-6-16,1 1-7 0,-4 0-9 0,1 2-9 16,0 1-10-16,-2 2-9 0,2 0 13 15,1 0-131-15,-4 0-118 0,4 1-290 16</inkml:trace>
  <inkml:trace contextRef="#ctx0" brushRef="#br3" timeOffset="545938.5181">11495 11153 468 0,'0'-16'127'0,"0"3"4"15,2 1-13-15,3 3-79 0,1 3-12 16,4 2-4-16,1 8-4 0,1 4-2 16,2 6-2-16,0 5-1 0,2 11 0 15,1 8 1-15,2 4 5 0,-1 9 3 16,2 5 4-16,-1 3-2 0,-1 3 0 0,-3-2-2 16,-3 2-3-16,-5-2-6 0,-5-3-5 15,-3-2-5-15,-1 3 0 0,-6-5-7 16,-2-3-15-16,-3-2-17 0,-2-3-15 15,-2-2-125-15,0-5-134 0,2-9-321 16</inkml:trace>
  <inkml:trace contextRef="#ctx0" brushRef="#br3" timeOffset="546619.8325">12358 11242 469 0,'5'-14'129'0,"-5"1"6"0,-4 4-16 0,0 1-71 16,-5 5-8-16,-1 1-4 0,-2 4 1 16,-5 4 1-16,-3 5 3 0,-1 5 1 15,2 6 0-15,-6 5-3 0,2 6-4 16,2 7-5-16,6 5-7 0,3 4-8 15,2 4-6-15,3 1-4 0,6 4-2 16,3-3-2-16,7-4 0 0,1-1-1 16,3-2-1-16,6-5-2 0,5-4-5 15,5-6-6-15,6-2-16 0,0-3-17 16,3-3-18-16,3-7-125 0,-2-3-138 0,0-6-322 16</inkml:trace>
  <inkml:trace contextRef="#ctx0" brushRef="#br3" timeOffset="547254.5544">12645 11500 596 0,'-10'-3'153'16,"0"1"5"-16,3 0-71 0,3 1-37 0,3-1-11 15,1 1-10-15,1-2-7 16,3 1-7-16,2-3-5 0,5 0-3 0,4 1-2 16,4-1 1-16,2 0-1 0,1 0 1 15,2-1-1-15,-4 3 0 0,1-1-1 16,-1-1 0-16,-2 3 0 0,1 0-1 15,-1 1 0-15,-2 2-2 0,-1 1 1 16,-3 4-2-16,-4-1 1 0,-2 2 1 16,-4 2-1-16,-6 2 1 0,-3 1-1 15,-3 3 2-15,-6-1-1 0,0 6 1 16,-4-1-1-16,1 1 1 0,2 1 0 16,0 1 3-16,-1 0 0 0,2-2 2 0,3-3 0 15,-1-3 2-15,5 1 0 0,-1-4-1 16,1-2-1-16,3-2-2 0,5 0 0 15,2 0-2-15,4 0-1 0,2-2-1 16,2 0-1-16,1-3 1 0,0-1-2 16,2-3 0-16,0-2-5 0,3-2-5 15,1-1-9-15,0-1-13 0,2 1-17 16,3 1-13-16,-2 1 3 0,1 1-126 16,-5 1-125-16,2 1-289 0</inkml:trace>
  <inkml:trace contextRef="#ctx0" brushRef="#br3" timeOffset="547451.4159">13105 11576 713 0,'7'-4'160'15,"0"-1"0"-15,1 5-121 0,4-1-16 16,-1-1-6-16,0 4-6 0,0-2-9 15,0 2-9-15,-2 2-14 0,5 0-12 16,-2-1 16-16,2 0-145 0,-1-1-126 16,1 2-308-16</inkml:trace>
  <inkml:trace contextRef="#ctx0" brushRef="#br3" timeOffset="547661.7868">13591 11406 714 0,'-3'-1'162'0,"3"1"0"16,0 3-108-16,0 7-30 0,1 1-13 16,1 4-5-16,0 5-7 0,0 2-6 0,1 1-13 15,1 2-11-15,-2-3 20 0,0 0-152 16,0-2-127-16,1 0-319 0</inkml:trace>
  <inkml:trace contextRef="#ctx0" brushRef="#br3" timeOffset="547990.2424">13651 11114 545 0,'14'-9'126'0,"2"3"3"0,6 2-83 0,5 6-16 15,1 1-2-15,4 6 2 0,4 3 2 16,0 5 7-16,1 5 7 0,-1 6 4 15,-4 4-2-15,-3 6-3 0,-3 5-7 16,-4 5-7-16,-6 2-9 0,-5 2-8 16,-8 3-7-16,-4 0-7 0,-6 2-6 15,-8-3-15-15,-6 0-22 0,-8-4-24 16,-7-2-120-16,-3-10-140 0,-3-2-327 16</inkml:trace>
  <inkml:trace contextRef="#ctx0" brushRef="#br3" timeOffset="551881.6142">15619 10272 521 0,'-6'-7'132'0,"-1"2"6"15,-1 0-66-15,2 0-20 0,1 0-6 16,1 0-4-16,2 2-7 0,2-2-5 16,1 0-4-16,3 0-2 0,3 1-2 15,4-2-1-15,5 3-1 0,5-2 0 16,4 2-1-16,6-1-2 0,4 2-4 15,4 0-3-15,4 0-3 0,3-1-3 0,2 1-2 16,-1 1-2-16,-3-1-4 0,0 1-7 16,-6-2-10-16,-5 1-7 0,-3 0-10 15,-4 0-8-15,-3 0-6 0,-2 0-6 16,-2 2-4-16,-5 2-99 0,0-1-106 16,-6 0-257-16</inkml:trace>
  <inkml:trace contextRef="#ctx0" brushRef="#br3" timeOffset="552151.1871">16234 10063 544 0,'-4'-11'131'0,"-2"0"4"0,2 2-69 16,3 4-34-16,0 0-10 0,2 2-5 16,2 0-3-16,0 4-3 0,5 4-3 15,-1 0-2-15,3 1-1 0,0 2 0 16,3 1-1-16,1 3-1 0,0-1-1 15,1-2 0-15,0 0-1 0,1 1 0 0,-2-2 0 16,1 1-1-16,0-2 1 0,2 2-1 16,-1-1 1-16,-3 0-1 0,-1-1 1 15,-3 3-1-15,-4-2 2 0,-5 2 0 16,-7 2 0-16,-4 3 0 0,-5 1 1 16,-3 5-4-16,-2 3-11 0,-2 2-15 15,1 1-119-15,-2-2-121 0,4-2-303 16</inkml:trace>
  <inkml:trace contextRef="#ctx0" brushRef="#br3" timeOffset="553732.0447">17121 9997 472 0,'-8'-7'136'0,"1"-1"9"15,1-1-29-15,2 1-46 0,2-2-15 16,1 0-7-16,3 0-6 0,3 1-6 16,2-1-7-16,4 2-5 0,3 2-5 15,0 1-3-15,2 3-3 0,4 3-3 16,0 3-4-16,-2 3-1 0,-1 3-1 16,-1 3-2-16,-2 2 0 0,-3 2-1 15,-4 0 1-15,-3 2 0 0,-2-2-1 16,-2-1 0-16,-2-1 0 0,-3-4 1 15,-1 1-1-15,-1-1-1 0,1-1 0 0,0-1-1 16,2 1-1-16,1-1-2 0,4 1-1 16,1-1-3-16,2-1-5 0,2-1-3 15,4-1-5-15,1 0-3 0,1-1-2 16,1 1-1-16,-2-2 0 0,-2 0 3 16,0-1 5-16,-3 0 4 0,-1-1 4 15,-3 1 4-15,-2 0 3 0,-1 0 3 16,-2 2 1-16,-6 0 2 0,-1 2 3 15,-4-1 2-15,-2 2 2 0,-4-1 2 0,-1 0-1 16,2 1 1-16,-1-3-2 0,3-2-2 16,2 1-3-16,4-2-7 0,4 0-14 15,4-2-13-15,6-4-125 0,2-1-125 16,7-1-315-16</inkml:trace>
  <inkml:trace contextRef="#ctx0" brushRef="#br3" timeOffset="554280.2052">18150 10112 616 0,'2'6'146'0,"1"-1"3"0,1 0-84 0,3 0-29 16,1-2-7-16,2 1-1 0,3-3-2 16,2-3-3-16,1-2 0 0,2-2-3 15,3-4-1-15,-1-1-4 0,1-4 1 16,-4-1-1-16,-2 1-2 0,-3-5-1 15,-4 2-2-15,-2-1 0 0,-2 3-1 16,-3 2-3-16,1 3-3 0,-1 4-2 16,-1 4-1-16,0 6 0 0,1 5-2 0,-1 3-2 15,1 2-3-15,-1 6-7 0,0 0-8 16,0 1-8-16,0-2-10 0,0 1-10 16,0-5-8-16,2 0-25 0,-2-6-88 15,-2-2-106-15,2-2-254 0</inkml:trace>
  <inkml:trace contextRef="#ctx0" brushRef="#br3" timeOffset="554479.3715">18081 9639 690 0,'-2'6'155'0,"-1"8"4"15,3 8-112-15,3 5-11 0,2 8 0 16,2 5-1-16,3 7-4 0,1 7-4 15,1 0-4-15,-1 1-6 0,-1 1-7 16,0-2-8-16,-3-2-9 0,0-8-15 16,-1-5-18-16,2-2-16 0,0-8-126 0,1-3-137 15,3-7-322-15</inkml:trace>
  <inkml:trace contextRef="#ctx0" brushRef="#br3" timeOffset="554754.63">18586 9989 681 0,'-1'1'157'0,"1"6"5"0,1 2-104 15,1 5-20-15,-1 1-4 0,2-2-1 16,1-1-5-16,-1-2-3 0,3-3-4 15,3 0-4-15,1-6-2 0,2-4-1 16,1-2 0-16,1-4-1 0,1-1-1 16,-1-1-2-16,2-1-2 0,-2 2-3 0,-1 1-5 15,-3 3-9-15,0 6-15 0,-3 3-18 16,-2 4-18-16,-3 5-18 0,0 3-115 16,-2 2-131-16,-2 0-290 0</inkml:trace>
  <inkml:trace contextRef="#ctx0" brushRef="#br3" timeOffset="555162.3221">18981 10035 547 0,'10'-25'134'0,"-2"2"3"0,-4 2-73 16,0 6-21-16,-4 3-9 0,-1 6-6 16,-4 5-6-16,-1 7-3 0,0 6-3 15,-2 3-2-15,4 6-5 0,-1 1-2 16,2 3-2-16,4 1-1 0,3 0-1 15,5-2 0-15,3 0-1 0,1-2 0 16,5-3 1-16,1 1-1 0,2-4 1 16,0-5 0-16,0-6 0 0,1-4-1 0,-3-5 1 15,0-4-1-15,-5-6 0 0,-1-3 0 16,-4-3-1-16,-5 0 0 0,-5-4 1 16,-7-4-2-16,-5-2 1 0,-5-6-1 15,-7-3-7-15,-8-4-11 0,-9-2-7 16,-3-3 0-16,0 3 0 0,-2 3 7 15,3 5 16-15,1 6 22 0,5 8 21 16,9 7 15-16,6 8 5 0,4 0 3 16,6 5-8-16,5 1-13 0,8 1-17 15,6 1-10-15,8 0-8 0,6-1-5 0,4 0-3 16,5 0 0-16,8 1-3 0,4 0-7 16,2 2-10-16,-1-1-16 0,1 2-17 15,-1 0-16-15,-3 1 8 0,-5 2-135 16,-7 0-130-16,-1 4-296 0</inkml:trace>
  <inkml:trace contextRef="#ctx0" brushRef="#br3" timeOffset="555358.7316">19518 10145 852 0,'-3'-1'208'0,"0"3"0"16,0-3-113-16,3 2-47 0,0-2-21 0,2 1-16 16,0-1-19-16,-1-2-18 0,2 1-26 15,-2-1-24-15,-1 1-133 0,-4 1-153 16,-2 3-353-16</inkml:trace>
  <inkml:trace contextRef="#ctx0" brushRef="#br3" timeOffset="558228.7988">20704 9834 431 0,'-2'-10'116'0,"0"3"7"16,0 0-45-16,-5 3-20 0,1 1-12 15,-1 6-4-15,-3 3-2 0,0 3-1 0,-2 4-2 16,1 3-2-16,-1 4-3 0,2 5-3 16,1 1-5-16,5 1-5 0,4-2-5 15,2 2-5-15,4-5-4 0,4-1-2 16,2-6-2-16,2-4 0 0,2-4 0 15,-2-4-1-15,1-5 1 0,1-1 0 16,0-5-1-16,-3-4-1 0,1-1 0 16,-3-4-1-16,-5-4-1 0,-4 0 1 15,-3-2 0-15,-5-2 0 0,-3 3 1 16,-2 0 0-16,-2 0 1 0,-1 2 0 0,0 3 1 16,-1 3-1-16,-1 0 2 0,1 4 3 15,1 3 2-15,0 3 5 0,3 2 3 16,3 2 2-16,0 0 0 0,5 1-2 15,1 0-1-15,6 0-3 0,5 1-4 16,3-1-3-16,4 0-2 0,5-2-1 16,7 0 1-16,2-2-1 0,5-3-3 15,0-1-3-15,3-3-3 0,1-1-8 16,2 0-10-16,-2 0-7 0,-2 1-8 0,-5 2-5 16,-4 0-1-16,-5 3 0 0,-6 4 4 15,-6 1 9-15,-6 1 8 0,-7-1 8 16,-3 3 10-16,-3-2 11 0,-4 1 10 15,-4 0 12-15,0 0 7 0,0-1 6 16,1 1 6-16,2-1 1 0,3 0-7 16,4 1-6-16,6 1-8 0,4-1-8 15,5 3-6-15,3 0-6 0,5 1-2 16,3-2 0-16,0 1-2 0,2-3 0 0,1-1-1 16,-3-3-3-16,-1 1-4 0,-3-3-4 15,-2 2-2-15,-3 0-2 0,-2 4 0 16,-7 1 2-16,-2 5 2 0,-3 0 3 15,-6 5 4-15,-1 4 3 0,-4 1 2 16,-1 3 0-16,0 2 0 0,1 2 0 16,4 5 1-16,0-2-1 0,4-2 0 15,3-1 0-15,5-5 0 0,5-1-2 16,3-3-1-16,1-9-2 0,2-2 0 0,4-4-1 16,2-2 1-16,2-3-1 0,-2-3 2 15,1-3 2-15,-1-1 1 0,0-1 0 16,-2-2 1-16,-2 1 1 0,-3 2-1 15,-2 2 2-15,-3 2 2 0,-3 2 2 16,-2 5 1-16,-1 1 1 0,1 7-1 16,-2-1 1-16,1 3-2 0,-1 2-1 15,3 0-1-15,1 2-2 0,4-2 0 16,1-3 0-16,4-1 0 0,0-3 1 0,4-2-1 16,3-2 1-16,2-4 1 0,0-3-1 15,-1-5 0-15,-2-3 0 0,1-4-1 16,-5 0 1-16,-6-2-1 0,-5 0 0 15,-8-1 0-15,-4 2-1 0,-7 3 0 16,-6-1-5-16,-1 4-9 0,0 2-13 16,0 6-11-16,1 2-14 0,3 7-118 15,2 5-125-15,5 4-290 0</inkml:trace>
  <inkml:trace contextRef="#ctx0" brushRef="#br3" timeOffset="558671.2856">22399 9864 636 0,'2'5'139'0,"5"4"5"0,2-3-107 15,5 0-9-15,3-4-1 0,5 0 2 16,4-5 3-16,2-2-1 0,1-2-1 16,-1-4-4-16,-2-1-4 0,0-2-4 15,-7-2-4-15,-1 4-5 0,-4 1-2 16,-3 1-3-16,-2 4-4 0,-2 6-4 16,-2 3-7-16,-1 4-9 0,-4 4-8 0,-1 1-9 15,-3 0-8-15,0 2-5 0,-1-3-5 16,-2-4 5-16,0-2-107 0,-2-5-102 15,1-5-257-15</inkml:trace>
  <inkml:trace contextRef="#ctx0" brushRef="#br3" timeOffset="558875.5819">22438 9382 513 0,'-10'-37'136'0,"4"9"9"0,1 11-61 15,3 12-25-15,2 11-7 0,1 10-5 16,0 8-4-16,3 12-4 0,1 8-6 15,0 11-3-15,1 7-3 0,1 3-5 16,-1 6-2-16,2 2-5 0,-1 0-4 16,-1-3-3-16,0-4-2 0,0-6-4 15,2-7-8-15,0-10-18 0,1-9-16 16,1-7-15-16,1-9 95 0,1-7-225 16,0-6-145-16,4-5-361 0</inkml:trace>
  <inkml:trace contextRef="#ctx0" brushRef="#br3" timeOffset="559171.4533">22934 9703 643 0,'3'-2'153'0,"-1"4"6"0,-1 3-91 16,1 1-22-16,0 1-7 0,0 0-2 15,2 1-3-15,-1 1-5 0,0 0-4 16,1-3-4-16,0-1-4 0,1-1-3 16,2-2-4-16,0 1-1 0,3-3-3 15,1 0 0-15,4-2-2 0,1-1-1 16,1 2-1-16,0-2 0 0,3 2-1 0,-5 0 0 16,-1 1-1-16,-2 2-5 0,-3 2-8 15,-3 1-15-15,-1 2-16 0,-4 0-14 16,0 3 130-16,0 0-262 0,1 0-147 15,0 0-388-15</inkml:trace>
  <inkml:trace contextRef="#ctx0" brushRef="#br3" timeOffset="559609.1996">23381 9722 519 0,'9'-2'142'0,"-2"-3"7"0,-1 1-16 16,-1 1-88-16,1-1-9 0,-2 0-5 15,0-1-4-15,-2 0-4 0,-1 0-6 16,-1 1-2-16,-1-1-3 0,1 0-2 16,-2 1-2-16,1 2-2 0,-1 2-1 15,0 2-2-15,1 3-1 0,1 1-1 16,0 3 0-16,0 3-1 0,2 3 0 16,2 1-1-16,3-2 1 0,3-1 0 0,6 0 0 15,1-3 0-15,4-5 0 0,1-4 0 16,0-5 0-16,-3 1 1 0,-1-8-1 15,-7-5 1-15,-5-2-1 0,-6-2 0 16,-8-4 1-16,-4-1-1 0,-6-5 0 16,-5 2-5-16,-7-4-7 0,-4-5-9 15,-9-5-7-15,-2 0-2 0,-2 2 0 16,1 0 6-16,0 5 15 0,6 5 12 16,6 10 16-16,8 5 12 0,7 5 5 0,7 4 1 15,2 4-5-15,9 0-10 0,6 4-6 16,6-1-5-16,6 0-6 0,5 1-3 15,6 0-1-15,10-2 0 0,-1 0-2 16,5-2-5-16,2 2-9 0,2 0-10 16,2 0-11-16,0 2-10 0,-3-1-11 15,-1 1-5-15,-3 2-110 0,-6-2-108 16,-3 3-263-16</inkml:trace>
  <inkml:trace contextRef="#ctx0" brushRef="#br3" timeOffset="560074.9815">23810 9497 625 0,'-15'15'133'16,"3"0"-1"-16,1-1-107 0,3-3-16 15,1-1-6-15,6 1-2 0,2-1-1 16,3-2-2-16,1-1 0 0,1-2-2 0,4-1-2 16,2 0-2-16,-1-2 0 0,0 1 0 15,-1-1 1-15,0 3 2 0,-3 1 1 16,-2 3 4-16,-1 0 3 0,-1 4 2 15,1 0 2-15,0 1 1 0,1 0 0 16,0-1-1-16,2-5-1 0,1-3-1 16,2-6-3-16,-1-5-1 0,1-6-2 15,-1-8 0-15,1-5-1 0,-1-4 0 16,-1-5 0-16,-2-4 1 0,-1-6 1 0,-1 0 1 16,-1-5 1-16,0-3 0 0,0 3 1 15,0 5-1-15,2 6 4 0,0 7 0 16,1 8 1-16,0 11 0 0,0 9 1 15,1 7 1-15,-2 8-2 0,-1 7-1 16,0 5-3-16,2 6-1 0,2 4 0 16,1 3-2-16,4 1 1 0,5-3-1 15,2-2 0-15,4-3 3 0,2-7 2 16,3-5 6-16,-2-3 8 0,1-8 6 16,-1-5 9-16,-1-5 6 0,-3-8 3 0,1-1 1 15,-5-5-4-15,3-4-6 0,-5-4-7 16,-1 0-7-16,0-4-9 0,1 4-9 15,-1-3-13-15,0 3-22 0,0-1-23 16,0 2-104-16,0 2-34 0,0 5-128 16,-3 2-250-16</inkml:trace>
  <inkml:trace contextRef="#ctx0" brushRef="#br3" timeOffset="563154.709">11774 11064 561 0,'4'-18'136'0,"1"0"5"0,-1-2-82 0,5 2-15 16,1 1-7-16,2 0-5 0,3 1-5 16,2 1-5-16,1 3-3 0,3 1-3 15,-4 3-4-15,0 5-2 0,-1 2-2 16,-1 3-2-16,-5 4-1 0,-2 4-1 16,-5 5 0-16,-2 1-2 0,-3 3 1 15,-2 4-1-15,-6-1 0 0,-2 1 0 16,-4-3 0-16,-1 0-1 0,-3 0-1 15,1-1 1-15,-5-3 0 0,5 1-1 0,2-1 0 16,1-1 1-16,5-3-1 0,2-1-1 16,4-4 1-16,4 1-1 0,1-3 1 15,1-3-1-15,4 1 1 0,1-2-1 16,4-1 1-16,2 0 0 0,4-1-6 16,6-2-9-16,3 2-14 0,2-2-14 15,1 1-123-15,-2 1-127 0,4 1-310 16</inkml:trace>
  <inkml:trace contextRef="#ctx0" brushRef="#br3" timeOffset="566902.1872">17142 11050 462 0,'-4'-5'125'0,"0"-5"8"0,-1 4-53 15,2-2-16-15,0 0-10 0,3 0-5 16,3-2-4-16,2-4-3 0,2 2-4 15,5-3-4-15,0 1-5 0,6-1-3 16,0 3-3-16,3 3-6 0,1 3-5 0,0 4-3 16,0 4-4-16,-1 3-1 15,-4 2-2-15,-2 3 0 0,-3 0-1 0,-5 1 0 16,-3 1 0-16,-4 1 0 0,-3 1 0 16,-4 1 0-16,-4 1 0 0,0 1 0 15,-2 1 0-15,-1-2-1 0,1-1 1 16,0-2-1-16,6 1 0 0,1-4 0 15,1-2 0-15,4 1 0 0,2-1 0 16,3 1-1-16,2 0 1 0,0-3-1 16,2 1-1-16,3 2 0 0,2-3 0 15,-2 1 0-15,0 0-1 0,0 0-1 0,0-1 0 16,-1-1-1-16,-1 0 0 0,0 1-1 16,1-1-1-16,-2 1 0 0,-2 2 0 15,1 0 1-15,-2 1 1 0,-3-1 2 16,-1 2 0-16,-2-1 1 0,-3 1 1 15,-2 0 1-15,-2 2 1 0,-3-1 0 16,-4-1 0-16,-1 0 2 0,-1 0-1 16,0-3 2-16,-2-1 0 0,-2 0 0 15,1-1-1-15,0 1 1 0,0-2-2 0,3-3 1 16,3 2-2-16,0-5-5 0,7 0-13 16,4-3-15-16,5-2-11 0,7-2-16 15,5-3-116-15,4 0-126 0,8 1-287 16</inkml:trace>
  <inkml:trace contextRef="#ctx0" brushRef="#br3" timeOffset="567220.0398">17940 11065 653 0,'-1'-9'150'0,"2"1"3"0,3 0-104 16,6 1-17-16,2-2-8 0,4 2-3 16,2 0-2-16,1-1-3 0,-1 2-1 15,0 2-1-15,1 1-1 0,-2 4-3 16,-1 1-1-16,-3 6-2 0,0 2-3 15,-2 4-2-15,-4 2-4 0,-1 4-6 16,-4 3-8-16,-2 3-9 0,-3-2-10 16,-2 3-9-16,-1-1 29 0,-2-2-153 15,-1 0-119-15,0-6-303 0</inkml:trace>
  <inkml:trace contextRef="#ctx0" brushRef="#br3" timeOffset="567388.0588">17935 11072 606 0,'-6'3'149'0,"-1"1"3"0,1 6-89 15,0 4-24-15,3 4-12 0,2 3-10 16,0 2-18-16,2 4-18 0,3 1 116 16,0 0-250-16,3 1-139 0,0-5-392 15</inkml:trace>
  <inkml:trace contextRef="#ctx0" brushRef="#br3" timeOffset="567868.5743">18336 11120 475 0,'-4'0'125'0,"3"2"5"0,-4 0-49 16,1 0-30-16,-1 0-8 0,1 3-5 0,-1 1-6 16,1 1-4-16,-1 1-3 0,0 2-3 15,2 0-3-15,-1 1-1 0,3 2-2 16,1 2 0-16,1 0-1 16,3-2-2-16,2 1-1 0,2-3-1 0,3-2-2 15,-1-2-2-15,1-6-2 0,1 0-1 16,1-3-1-16,-2-3 0 0,1-4-1 15,-2-1-1-15,-2 0 1 0,0-2-1 16,-4 0-2-16,-4-2-7 0,-3 2-10 16,-5 1-11-16,0 0-11 0,-3-1-10 15,-4 0 14-15,-1-2-135 0,-1-4-115 16,-1-3-281-16</inkml:trace>
  <inkml:trace contextRef="#ctx0" brushRef="#br3" timeOffset="568026.7608">18204 10842 603 0,'1'1'137'0,"0"4"1"0,1 1-95 16,6 3-22-16,0 2-10 0,5 1-4 16,0 5-13-16,5 3 68 0,3-1-200 15,0 3-125-15,-1 4-351 0</inkml:trace>
  <inkml:trace contextRef="#ctx0" brushRef="#br3" timeOffset="568269.3898">18578 11090 544 0,'-1'-3'147'15,"2"2"3"-15,2 2-6 0,-1 5-107 0,2 2-12 16,1 6-5-16,1 3-1 0,0 5-2 16,0 4 1-16,2 3-1 0,-1 2 1 15,3 2 0-15,2 1-2 0,1 2-2 16,2-1-2-16,5 0-3 0,-2-2-5 15,1-4-1-15,-1-4-2 0,-3 0-1 16,-2-3 1-16,-3-3-1 0,-6-7 1 16,-4 0-1-16,-4-2 1 0,-8 0-2 15,-3-5 0-15,-3-3-2 0,-3-1-2 0,-1 1-6 16,-2-4-4-16,4-3-7 0,2-6-11 16,5-3-10-16,3-6-13 0,4-7-115 15,2-5-120-15,7-1-292 0</inkml:trace>
  <inkml:trace contextRef="#ctx0" brushRef="#br3" timeOffset="568514.974">18861 11077 697 0,'-9'10'161'0,"-2"4"6"0,-3 4-117 15,1 2-11-15,0 1-7 0,4 3-5 16,2-1-8-16,6-4-6 0,2 1-6 15,8-5-4-15,2-5-2 0,2-2 0 16,3-4-1-16,2-5 0 0,-3-4 0 16,3-5 0-16,-5-1 0 0,-2-1 0 15,-4-3 1-15,-3-1-2 0,-6 1 0 0,-6 2-7 16,-1 2-9-16,-5 1-12 16,-2 1-12-16,0 2-16 0,-2 3-117 0,2-1-126 15,4 5-289-15</inkml:trace>
  <inkml:trace contextRef="#ctx0" brushRef="#br3" timeOffset="568948.983">19040 11149 560 0,'11'4'138'0,"-1"1"3"0,-1 2-73 16,-2 2-32-16,2-1-9 0,0 1-6 15,1 1-5-15,1-1-5 0,-1-1-4 16,2-2-2-16,3-1 0 0,0-3-1 16,-1-2 0-16,1-2 1 0,1-4 0 15,-1-2 0-15,-2-3 1 0,-2-1-2 0,-1-4-3 16,-2 0-3-16,-1-3-7 0,-4-2-5 16,0-2-4-16,-2-3-4 0,-1-2-2 15,0-3 0-15,-1 3 2 0,1 3 5 16,1 3 4-16,0 6 4 0,0 5 4 15,2 8 6-15,-1 8 3 0,1 3 3 16,-1 6 0-16,2 3 1 0,1 2 0 16,1 3 0-16,2 1-3 0,2-1-1 15,3 0-2-15,0-4 0 0,3 0 0 0,2-3 4 16,4-1 5-16,4-2 4 16,2-2 3-16,2-2 1 0,-1-1 1 0,-1 2-2 15,-2 0-3-15,-8 0-6 0,-7 1-3 16,-5 4-2-16,-6-1-2 0,-4 2-2 15,-7-2-4-15,-5 1-10 0,-3 2-10 16,-4 0 10-16,-2 1-143 0,-3-2-125 16,3 0-313-16</inkml:trace>
  <inkml:trace contextRef="#ctx0" brushRef="#br3" timeOffset="570909.5624">21014 11177 278 0,'-2'0'88'16,"2"0"8"-16,-1-1-32 0,0 1-7 0,1 0-1 15,-1 0-3-15,1 0-8 0,-2 0-10 16,-1-1-7-16,3 1-3 0,0 0-3 15,0 0-5-15,-1 0-3 0,-1 0-3 16,2 0-4-16,2 0-2 0,-4-1-2 16,1-2 1-16,-3-3-1 0,3 1 2 15,0-3 0-15,1-2 2 0,0-4 2 16,0 0 0-16,0-3 0 0,2-3 1 16,-2-3-2-16,-1-3-1 0,0-2-1 0,0 1-1 15,-2 1 0-15,2 3 1 0,0 3 1 16,0 7 0-16,1 4 1 0,-2 4-1 15,4 7 0-15,0 4 0 0,-2 2-1 16,3 7-2-16,3 6 0 0,0 4-1 16,0 5 0-16,0 1 0 0,-1 0-2 15,3 2-1-15,-3-1 1 0,-1-4-1 16,-4-3 1-16,1 1-1 0,-1-3 0 0,0-2 1 16,-3-3-1-16,-1-2 1 15,-2-5 0-15,1 1 0 0,-4-4 0 0,1-5 1 16,-3-1 1-16,0-4 2 0,0-1 0 15,0-2 2-15,1-4 2 0,-1-2 1 16,3-1 1-16,1 1 0 0,1 0-1 16,2 0 0-16,2 1-1 0,1 3-2 15,1 1-1-15,0-1-2 0,1 5-1 16,0-2-1-16,2 2 0 0,-2 2 0 16,1-1 0-16,1 2 1 0,-2-1 2 15,3 1-1-15,-2-1 1 0,2 3 0 0,-2-2-1 16,2 1-1-16,0-1 0 0,-1 2-2 15,1-2 0-15,-2 2 0 0,1-2 0 16,-1 0-1-16,-1 0 1 0,2 0-1 16,-2-1 0-16,-1 0 1 0,0 2-1 15,0-2 0-15,0 0 0 0,0 0 0 16,0 0 0-16,0 0-2 0,-1 1-4 16,1-1-9-16,0 0-7 0,0 0-12 15,0 1-9-15,1 0-10 0,0 1 3 0,1-2-120 16,-2 1-112-16,0 1-274 0</inkml:trace>
  <inkml:trace contextRef="#ctx0" brushRef="#br3" timeOffset="572177.1732">20860 10969 219 0,'-6'-5'46'0,"1"2"-3"16,2-2-43-16,0 1-19 0,2 2-27 15,0 0-36-15,0 0-78 0</inkml:trace>
  <inkml:trace contextRef="#ctx0" brushRef="#br3" timeOffset="572912.4876">21065 10952 465 0,'-11'1'124'0,"-1"3"7"16,-1 2-50-16,0 1-26 0,-3 3-8 16,4 5-5-16,2 1-6 0,5 3-6 15,-1 1-5-15,4 1-5 0,3-2-4 16,4 0-4-16,4-3-2 0,6-2-2 16,1-4-1-16,9-1-1 0,0-7 0 15,1-3-2-15,2-5-1 0,0-4 0 0,-2-5-1 16,-3-2 0-16,-3-5-1 15,-4 0 0-15,-3-1-1 0,-5 0 0 0,-5-3-2 16,-1 3 0-16,-5-1 0 0,-3 2-2 16,-3 1-1-16,-3 3-1 0,0 0 1 15,-3 2-1-15,-2 1 1 0,-1 5 0 16,-1 4 2-16,5 3 0 0,-3 4 1 16,-1 6 1-16,2 4 1 0,3 3 0 15,1 4 1-15,-1 4 1 0,1 4 0 16,6 3 0-16,2 4 1 0,2 3 0 0,1 3 1 15,1 1 1-15,2 3 1 0,-1-1 1 16,2 0 1-16,-2 0 2 0,0-4 1 16,1 0 1-16,0-1 0 0,-2-6 0 15,2 1-2-15,0-2-1 0,1-4-3 16,-1 0-1-16,1-4-3 0,0-5-1 16,3-1-3-16,-1-8-11 0,1-2-14 15,-2-7-14-15,4-1-17 0,2-6-116 16,1-4-130-16,1-5-295 0</inkml:trace>
  <inkml:trace contextRef="#ctx0" brushRef="#br3" timeOffset="573117.0858">21406 11209 722 0,'-2'-1'168'0,"1"2"6"0,0 3-109 15,-2 2-25-15,2 4-12 0,0 1-6 16,1 1-6-16,-1 3-5 0,1 0-4 16,0 0-4-16,1 0-7 0,0-1-15 15,3-2-17-15,0 0-14 0,2-3-60 16,0-2-70-16,2-3-122 0,0-2-252 16</inkml:trace>
  <inkml:trace contextRef="#ctx0" brushRef="#br3" timeOffset="573485.6411">21893 10962 635 0,'-2'0'158'0,"-1"-1"8"0,2-1-95 16,1 1-17-16,1 1-8 0,2-2-6 0,-1-1-9 15,3-2-9-15,2 2-8 0,2-2-6 16,1 0-2-16,2-1-3 0,1 1-5 16,2 1-10-16,0 3-13 0,1-1-15 15,-3 0-12-15,1 1 18 0,-5 1-145 16,-1 1-127-16,-3 3-297 0</inkml:trace>
  <inkml:trace contextRef="#ctx0" brushRef="#br3" timeOffset="573665.3282">21904 11095 611 0,'-2'4'143'0,"2"-2"3"0,0 0-83 16,2-1-34-16,2 0-11 0,2-1-5 16,2-1-3-16,3-2-3 0,0 1-4 15,1 0-3-15,1-1-11 0,0 1-12 16,0-1-53-16,-3 2-73 0,-1 1-113 0,0 2-259 15</inkml:trace>
  <inkml:trace contextRef="#ctx0" brushRef="#br3" timeOffset="574344.6896">22523 10946 527 0,'2'-11'133'16,"-1"-1"7"-16,-2-3-52 0,-1-1-39 15,-2 0-5-15,-1-1 0 0,-2 0 0 16,-1 1-1-16,2 0-3 0,0 2-5 16,0 2-4-16,1 2-7 0,3 6-5 15,0 0-6-15,2 4-5 0,3 4-4 16,1 4-1-16,-1 4-2 0,3 5 0 15,2 4-1-15,-2 4 1 0,0 2-1 0,0 5-2 16,0-2-7-16,0 0-15 0,-1 0-18 16,0 2-23-16,-4-4-120 0,-1 3-137 15,-5-2-320-15</inkml:trace>
  <inkml:trace contextRef="#ctx0" brushRef="#br3" timeOffset="575176.6188">20908 12454 639 0,'0'7'144'15,"4"-1"4"-15,4 0-104 0,6-1-13 16,4-3-4-16,6-4-3 0,3 0 0 16,1-4-3-16,0-3-3 0,-2-4-3 15,-1-2-4-15,-4-1-2 0,-2 0-2 16,-2-2-2-16,-5 1-2 0,-1-3 0 15,-1 4-3-15,-5-2 0 0,-2-1-1 0,-3 2-2 16,-2 1-2-16,-3 2-2 0,-2 0-1 16,-4-1-3-16,-2 3 0 0,-4 0-1 15,2 2 0-15,-5-1 0 0,-2 1 2 16,-3 2 2-16,2 2 2 0,1 4 1 16,1 2 2-16,-1 3 1 0,6 3 2 15,3 2-1-15,4 2 1 0,0 3 1 16,2-1 0-16,2 5 1 0,1 0 0 15,4 5 2-15,0 4 3 0,0 2 2 16,4 4 2-16,1 2 3 0,0 3 1 0,0 2 0 16,0 0 0-16,0-2-1 0,-3 1-3 15,1-1-2-15,-5-3-3 0,1 2-2 16,-3-2-1-16,0-3 0 0,-1-3-2 16,0-3 0-16,0-3 0 0,2 1-4 15,1-9-10-15,2-6-11 0,1-6-14 16,3-2-17-16,2-5-118 0,1-6-127 15,4-5-298-15</inkml:trace>
  <inkml:trace contextRef="#ctx0" brushRef="#br3" timeOffset="575825.3541">21250 12695 540 0,'-2'0'133'0,"0"0"5"0,1-1-74 16,0-2-20-16,3 2-7 0,1-1-6 15,-1-2-5-15,4-1-3 0,0 0-3 16,4-1-3-16,0 0-2 0,1 1-1 15,0-1-1-15,1 2-1 0,-1 1-2 16,-1-1-2-16,-1 3-1 0,-2 2-1 0,0-1-2 16,1 1 0-16,-2 4-2 0,-2 1 1 15,-1 3-2-15,-2 2 1 0,-2 0-1 16,-4 2 1-16,-1 6-1 0,-2 0 0 16,-3 0 0-16,-3 0 0 0,-2 3 0 15,0 0-1-15,-1-1 1 0,0-4 1 16,1-1 1-16,0-1 2 0,3-5 1 15,3-4 1-15,1-4 0 0,4 3 0 0,2-4-2 16,0-2-1-16,3 0-1 0,2 0-2 16,0-2-1-16,2 1 0 0,1-2 0 15,2 3 0-15,0-4 0 0,3 3 1 16,0 0-1-16,2 2 1 0,0 0-1 16,1-2 1-16,-2 1-1 0,1 3 0 15,-1-3 1-15,-1 2-1 0,-3 3 0 16,0-3 0-16,0 3-4 0,-1-3-8 0,0 0-10 15,-1 2-15-15,0-2-10 0,-1 0-13 16,1-1-117-16,0-1-121 0,-1 1-281 16</inkml:trace>
  <inkml:trace contextRef="#ctx0" brushRef="#br3" timeOffset="576178.3515">21712 12481 689 0,'3'0'152'0,"0"-3"6"0,1 1-115 16,0-3-13-16,1 0-7 0,3 0-3 16,-2 0-2-16,2 0-4 0,3 2-5 15,-1 0-5-15,-1 3-7 0,1-1-9 16,-1 0-13-16,-1 2-9 0,-2-1-15 15,-4 0-118-15,0 1-122 0,-2 0-291 0</inkml:trace>
  <inkml:trace contextRef="#ctx0" brushRef="#br3" timeOffset="576411.0434">21707 12600 651 0,'1'-3'157'0,"3"3"4"16,-1 1-68-16,1-2-52 0,3 1-12 15,1-1-4-15,3-2-2 0,2 0-4 16,1-3-4-16,-1-2-6 0,2 3-6 16,-2-1-13-16,2 0-15 0,-3 0-16 15,1-1-17-15,-4 3-118 0,1-2-131 16,0-3-301-16</inkml:trace>
  <inkml:trace contextRef="#ctx0" brushRef="#br3" timeOffset="576779.5096">22354 12134 429 0,'1'-28'126'15,"-1"-1"7"-15,1 0-7 0,2 1-58 0,-1 2-7 16,-1 6-2-16,0 2-3 0,1 6-6 16,-1 6-7-16,1 2-9 0,1 7-8 15,-1 8-8-15,2 4-9 0,0 3-4 16,-2 6-2-16,2 3-2 0,-1 5-6 16,0-1-16-16,-2 0-15 0,1-3-14 15,0-3 73-15,0-1-202 0,-2-1-138 16,0-2-344-16</inkml:trace>
  <inkml:trace contextRef="#ctx0" brushRef="#br3" timeOffset="577017.4948">22256 12482 631 0,'0'2'140'0,"0"-3"5"0,1 1-98 0,3 1-17 15,3 1-5-15,1-2-1 0,3-2-1 16,3 1-2-16,2-2-4 0,1-2-6 16,3-3-4-16,0-2-3 0,1-2-1 15,3 0-2-15,0-2-3 0,1 3-4 16,-2 2-5-16,-1 1-8 0,-3 5-8 16,-1 3-7-16,-4 1-14 0,-1 3-112 15,-4 2-112-15,-3 1-277 0</inkml:trace>
  <inkml:trace contextRef="#ctx0" brushRef="#br3" timeOffset="577459.6675">22355 12722 704 0,'-10'2'159'0,"3"0"0"0,3-4-119 16,3 1-16-16,3-2-7 0,3-1-6 15,2-2-4-15,3-2-3 0,1 2-1 16,2 0 0-16,-1 1 0 0,1 0-1 0,1 2 1 16,-1 3 2-16,-2 1 1 0,0 1 1 15,0 5 1-15,-3 1 0 0,-2 7 0 16,-4 2 0-16,-3 5-1 0,-4 4-1 16,-2 1 0-16,-3 0 0 0,-2 1 1 15,-2-1 0-15,0 1 0 0,-4-1-1 16,1-3 1-16,0 1-2 0,-1-1 1 15,-2 0 0-15,3-4 0 0,1-2 0 16,4-6-1-16,2-1 0 0,4-4-2 16,3-3-1-16,6-3-1 0,2-3-1 0,3-2 0 15,1-1 0-15,3-2-1 0,0-1 1 16,1 1 0-16,0 1 0 0,-1 1 0 16,2-1 0-16,-2 3 0 0,0 1 1 15,-1 0-1-15,2 0 0 0,-2 2 0 16,-3 0-1-16,0 3 1 0,-2-1-3 15,0-1-4-15,-1 3-11 0,0 0-12 16,-2-4-19-16,1 2 113 0,1-1-248 16,0 2-150-16,-2-2-396 0</inkml:trace>
  <inkml:trace contextRef="#ctx0" brushRef="#br3" timeOffset="578123.7895">23470 11949 509 0,'-7'15'128'0,"0"3"6"0,0 8-66 16,-1 5-16-16,0 5-2 0,-2 3-5 15,1 6-5-15,1 0-5 0,0 1-7 16,2 2-6-16,1-1-8 0,5-3-5 16,3-2-4-16,2-5-3 0,2-3-4 0,3-6-7 15,2-5-12-15,3-8-11 0,3-5-16 16,2-7-116-16,2-4-122 0,1-5-292 16</inkml:trace>
  <inkml:trace contextRef="#ctx0" brushRef="#br3" timeOffset="578390.3786">23666 12263 703 0,'3'-8'154'0,"5"0"4"0,1-1-113 15,5 1-15-15,2-1-4 0,1 0 2 16,1 2 2-16,2 1-1 0,-3 0-4 15,0 2-3-15,-2 3-5 0,-2 2-5 16,0 5-4-16,-4 4-2 0,-4 4-3 0,0 4-2 16,-4 5-1-16,-1 3-2 0,-2 3-2 15,-3 2-4-15,-1 2-6 0,0-1-13 16,-2 0-11-16,2-7-12 0,0 0-11 16,0-5-55-16,0-3-62 0,-1-6-107 15,-1-4-228-15</inkml:trace>
  <inkml:trace contextRef="#ctx0" brushRef="#br3" timeOffset="578539.3716">23662 12288 686 0,'-6'5'155'0,"1"6"1"0,1 4-117 16,2 3-16-16,0 3-10 0,2 1-15 15,3 3-15-15,1-1-15 0,2-3-124 16,0-1-123-16,4-2-306 0</inkml:trace>
  <inkml:trace contextRef="#ctx0" brushRef="#br3" timeOffset="578807.3252">23934 12310 723 0,'-1'10'159'15,"-2"3"0"-15,2 0-113 0,2 3-28 0,0 1-12 16,4 0-5-16,3-3 0 16,-2-3-2-16,5-3 0 0,2-2-5 0,3-4 0 15,1-4 0-15,-2-1 0 0,-2-5 1 16,-2 1 0-16,-2-3 1 0,-5-1 5 16,-4 3-1-16,-5-3 1 0,-4 0-1 15,-4-2-4-15,-3 4-9 0,-3 0-9 16,0 3-12-16,0 2-51 0,1 4-69 15,2 4-109-15,3 6-236 0</inkml:trace>
  <inkml:trace contextRef="#ctx0" brushRef="#br3" timeOffset="579140.3168">24138 12246 766 0,'9'-24'185'0,"-4"1"6"16,0 2-123-16,0 4-20 0,1 4-11 0,0 0-12 16,-2 5-10-16,-1 3-9 0,-2 2-4 15,3 8-1-15,-3 5-1 0,2 5 0 16,-2 6-1-16,1 3-3 0,1 7-1 16,1 4-1-16,0 3-1 0,4 4 0 15,3 4 0-15,0 1 3 0,1 1 1 16,3-2 1-16,0 1-2 0,0-4-4 15,-1-4 0-15,-3-4 0 0,-1-4 0 16,-4-4 0-16,-6-4 0 0,-3-3 4 16,-3-4 4-16,-5-5-1 0,-3-3-5 0,-5-1-7 15,0-4-6-15,-1 0-8 0,2-3-9 16,0-3-10-16,3-2 112 0,5-1-238 16,2-1-134-16,10-2-375 0</inkml:trace>
  <inkml:trace contextRef="#ctx0" brushRef="#br3" timeOffset="579292.894">24456 12529 716 0,'0'-5'155'16,"0"3"-3"-16,0 2-123 0,-2 0-39 16,4 2-27-16,-2-4-117 0,0-1-123 15,2-1-296-15</inkml:trace>
  <inkml:trace contextRef="#ctx0" brushRef="#br3" timeOffset="579774.2751">24817 12345 609 0,'-14'-5'140'0,"2"-1"4"15,4 0-92-15,2-1-22 0,2 0-7 16,1 0-3-16,3-2-4 0,2 2-4 15,1-4-3-15,5 0-2 0,1 1-1 16,4-1-3-16,0 1-1 0,1 2 0 16,2 2-1-16,-2 1 0 0,2 2 0 15,-2 3-1-15,-2 0 1 0,-2 3-1 0,0-1 0 16,-3 3 0-16,-1 1 1 16,-4 4-1-16,0 1 0 0,-2 1 1 0,-5 5-1 15,-1 2 1-15,-3 1-1 0,-2 1 0 16,-1 0 0-16,1 1 1 0,-1 1-1 15,0-3 0-15,3 1 0 0,0-2 1 16,3 0-1-16,1-3 0 0,3-3 0 16,0 1 0-16,4-4 0 0,1-1 0 15,3-3 0-15,2 1 0 0,3-4-2 0,2 0-2 16,2-6-8-16,2 0-7 16,3-7-8-16,1-1-15 0,2-4-113 0,0-3-116 15,-2-2-280-15</inkml:trace>
  <inkml:trace contextRef="#ctx0" brushRef="#br3" timeOffset="580023.0866">25006 11715 772 0,'3'10'163'0,"0"10"0"15,4 4-129-15,4 9-16 0,4 10 1 16,2 7 4-16,-2 4 3 0,-1 7 1 16,-1 4 4-16,-5 5 3 0,-1 6-6 15,-5 1-8-15,-6 3-3 0,-7 2-3 0,-9 5-3 16,-7-1-11-16,-3-1-18 16,-7-3-35-16,-8-4-114 0,-4-4-35 0,1-6-138 15,0-13-279-15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3T13:44:34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17329 11757 372 0,'-4'-8'97'16,"-1"4"2"-16,2-5-52 0,0 0-6 15,2 3-5-15,1 1-3 0,1 0-4 16,1 2-3-16,-1-1 0 0,1 3-2 15,-1-2-5-15,1 2-4 0,-2 4-2 16,0 0-4-16,-2 2-2 0,1 5-1 0,-1 2-1 16,-2 4 0-16,-1 3 1 0,0 1-2 15,0 1-1-15,-1 3 0 0,1-1-1 16,3 0 0-16,-2 2-1 16,3-1-1-16,1 1-6 0,1 0-13 0,3 1-114 15,0-6-110-15,2-2-285 0</inkml:trace>
  <inkml:trace contextRef="#ctx0" brushRef="#br0" timeOffset="10723.2275">17666 3062 550 0,'0'0'126'0,"0"0"2"16,-1 0-84-16,1 2-19 0,0-2-8 16,0 0-3-16,1 1-3 0,0-1-2 15,3 1-1-15,-1-1 0 0,2-1 0 16,4-2 2-16,1 0 0 0,2-3 0 15,1-2 0-15,0 0-2 0,0 0 0 16,1 1-2-16,-3-2-2 0,-2 0 0 16,0 1-1-16,-2-2-1 0,1 1 0 0,-3-2 1 15,-2 0-1-15,0-1 0 0,-2 1 0 16,-2 2 0-16,-2-2 0 0,1 0-1 16,-3 0 0-16,1 0 0 0,-2 0 0 15,0 1 0-15,0 1-1 0,-1 2 1 16,-1 2 0-16,0 0-1 0,-2 4 0 15,0 0 0-15,-1 4 0 0,-1 2 0 16,1 1-1-16,0 3 1 0,1 3 0 16,1 2 0-16,1 0 0 0,0 3 0 15,2 1-1-15,0 1 1 0,1 2 0 0,-1 0 0 16,1 0 0-16,2-1 0 0,-1 3 0 16,1-3 0-16,0 0 0 0,2-3 1 15,1-1-1-15,1 0 1 0,1 1 0 16,2-3 0-16,0-1 1 0,2 0-1 15,1 0 1-15,2 0 0 0,0-3-1 16,1-3 1-16,4-2 0 0,-1-1-1 0,3-3 1 16,0 0-1-16,0-3 1 0,2-1-5 15,2 0-7-15,-3-3-3 0,-1-2-8 16,-1 1-15-16,-2-3-117 0,-2 0-118 16,-5 2-286-16</inkml:trace>
  <inkml:trace contextRef="#ctx0" brushRef="#br0" timeOffset="11223.6326">17914 2630 565 0,'0'-6'129'0,"-1"0"3"0,2 1-92 15,-1 0-12-15,3 1-8 0,2 2-2 16,0 3-1-16,1 1-2 0,-2 3 0 16,4 3-1-16,1 1 0 0,-1 4 0 15,2 1 0-15,-1 4-1 0,-2-3-2 16,3 4-2-16,-5-1-2 0,0 6 0 15,-1-1-2-15,-2-4-2 0,-2 1 0 0,-4 0 0 16,-1-2 0-16,-2 0-1 16,-2-3 0-16,-2-3 0 0,-1 1-3 0,-2-2-5 15,2-4-10-15,0-1-7 0,3-4-14 16,0-3-15-16,1-7-106 0,2-6-115 16,1-3-265-16</inkml:trace>
  <inkml:trace contextRef="#ctx0" brushRef="#br0" timeOffset="11380.9502">17889 2374 607 0,'-5'-6'136'0,"0"3"0"0,1 0-101 16,1 3-18-16,1 1-11 0,4 3-12 15,-1 2-17-15,4 2-112 0,-2 1-111 16,4 3-280-16</inkml:trace>
  <inkml:trace contextRef="#ctx0" brushRef="#br0" timeOffset="11990.9607">18092 2625 478 0,'-2'-2'116'16,"0"0"4"-16,0 1-68 0,0 0-16 16,0 0-8-16,0-1-4 0,1 1-3 15,-1 1-3-15,2-1-1 0,0 1-2 0,-1-1 0 16,1 2-2-16,-1-1-2 0,1 1-2 16,-1 3-1-16,0 1-3 0,1 2-1 15,1 3-1-15,-1 3-1 0,2 2 0 16,-1 0 0-16,3-2-1 0,0 2 1 15,1-3 0-15,2-2-1 0,2-5 1 16,-1-1 0-16,4-4-1 0,1-2 1 16,0-4 0-16,1-2 1 0,-2-5 0 15,-1 1 2-15,-1 1 0 0,-2 0 0 16,-3 1 2-16,0 3 0 0,-2 2-1 0,-1 4-1 16,-1 0-1-16,2 2-1 0,-1 0-1 15,1 2-1-15,-1-1-1 0,3 2 0 16,0 1 1-16,1-1-1 0,0 1 1 15,0 0 0-15,4-1 0 0,-1-4 0 16,0-1 1-16,2-4 1 0,2-1 2 16,-2-5 0-16,1-5 0 0,-2-1 0 15,-2-1 0-15,-2 0 0 0,-2-3-2 0,-3-1-5 16,0 7-7-16,-3-2-11 0,-3 4-10 16,1 3-12-16,-2 5-118 0,0 4-120 15,0 7-289-15</inkml:trace>
  <inkml:trace contextRef="#ctx0" brushRef="#br0" timeOffset="12437.1123">18469 2566 599 0,'2'-1'134'0,"-2"2"2"0,0 3-94 16,1 1-16-16,0 2-7 0,2 3-2 15,-1 0 0-15,2 1 0 0,-1-1-1 16,1-2-1-16,-4 1-2 0,5-3-1 15,1-2-2-15,0-2 0 0,-1-1 0 16,1 0 1-16,2-2 2 0,4-2 1 0,-2-2 0 16,-1-3 0-16,-1-4-1 0,3-1-2 15,0-2-2-15,0 0-3 0,-1 0-3 16,-2 2-1-16,-2 2-1 0,3 5-1 16,-4 2 0-16,-3 3 0 0,2 7 0 15,-3 1 0-15,-1 6 0 0,0 3 1 16,-1 1-1-16,0 1-1 0,-2 4-3 15,1-1-7-15,1 1-7 0,1-2-10 16,-2-3-11-16,5 1-12 0,2 2-120 16,0-7-122-16,3 1-295 0</inkml:trace>
  <inkml:trace contextRef="#ctx0" brushRef="#br0" timeOffset="13020.0548">18566 3106 531 0,'-5'-3'129'0,"-1"-1"4"0,1 0-64 16,0 2-33-16,2-1-7 0,-1 1-4 16,2 1-2-16,-1 0-3 0,2-1-2 0,0 1-2 15,2 1-2-15,0-1-3 0,3 0-2 16,-1-1-2-16,5 1 1 0,-1 0 0 16,3-1 1-16,1-1 2 0,2 1 0 15,3-2 2-15,3-1 0 0,2 0 0 16,4-1 0-16,1-1-1 0,3 2-2 15,4-1-2-15,1 1-2 0,1-1-1 16,2 0-2-16,2 2-1 0,1 0-1 16,0-2 0-16,-1 0 0 0,2 1-1 15,-1-1 1-15,0 1-1 0,-3 0 0 0,-3 4 0 16,-1 0-3-16,-5 1-3 0,-1 1-6 16,-5 1-5-16,-3 2-8 0,-5-2-7 15,-3 0-8-15,-1 0-6 0,-4-1-8 16,-2 1 9-16,-3-1-112 0,-1-1-104 15,-3 0-259-15</inkml:trace>
  <inkml:trace contextRef="#ctx0" brushRef="#br0" timeOffset="13320.2876">19261 2853 580 0,'-5'-5'134'0,"0"0"4"16,0 3-91-16,1-1-15 0,2 1-7 15,2 2-5-15,0 1-4 0,2 1-4 16,2 1-1-16,2 3-3 0,1 3-2 16,1 3-2-16,2 0-1 0,1 3 1 15,1 1-2-15,0-2-1 0,2 2 0 0,-1-1 0 16,2-3 0-16,-1-1 0 0,-1-2-1 16,-1-2 1-16,-1 2-1 0,-2-3 0 15,-2 0 0-15,-1-1 1 0,0 0-1 16,-3 1 0-16,-1 0 1 0,-3-1 0 15,-3 2 0-15,-2 1-1 0,-1-1-2 16,-1 3-5-16,-1 1-6 0,-1 0-9 16,-1-1-16-16,-2 1-112 0,2-2-118 15,-1 0-283-15</inkml:trace>
  <inkml:trace contextRef="#ctx0" brushRef="#br0" timeOffset="13884.9091">19628 2716 507 0,'-2'-8'124'16,"0"2"5"-16,0 1-75 0,1 2-11 15,-2 1-6-15,2 2-5 0,0 3-4 16,0 4-4-16,-2 4-4 0,2 9-3 15,1 4-3-15,1 8-3 0,-1 7 0 16,3 5 1-16,-2 8 4 0,1 2 0 16,-2-4-1-16,0 3 0 0,-1-6-1 0,0-1-1 15,0-5-4-15,1-4-6 0,0-7-4 16,1-3-7-16,1-7-8 0,1-3-8 16,0-5-9-16,1-8-9 15,0-5-14-15,1-4-107 0,-3-5-113 0,1-5-268 16</inkml:trace>
  <inkml:trace contextRef="#ctx0" brushRef="#br0" timeOffset="14420.0165">19562 2670 579 0,'-6'-6'132'16,"0"1"4"-16,1 0-92 0,1 3-15 15,3 1-7-15,1 1-2 0,2-1-2 16,5 1 1-16,2 0 0 0,5 0 0 16,5 0 1-16,7 0 0 0,8-2 1 15,8 2-2-15,8-2-3 0,10-1-4 16,8 1-3-16,4-3-2 0,5-2-3 0,0 1-2 16,0-3-1-16,-1 4 0 15,-5-2 1-15,-2 2-2 0,-5 1 1 0,-4 2-2 16,-5-2 0-16,-6 0-2 0,-5 1-1 15,-5-1-1-15,-7 0 0 0,-4 3 0 16,-5 0 1-16,-4 2 0 0,-3 0 2 16,-5 2 1-16,-4-1 0 0,-1 1 1 15,-2-2 0-15,-3 0 2 0,2 2 1 16,-3-1 1-16,0 3 1 0,-2 1 0 16,1 4 1-16,0 1 0 0,0 1 0 0,-2 5-1 15,1 3 0-15,1 4 0 0,-2 3-1 16,1 5-1-16,2 5 0 0,0 3-1 15,1 2-1-15,1 2 0 0,1-2 0 16,2-1-1-16,0 0 1 0,1-6-1 16,-1-2 1-16,1-1-1 0,-1-2 0 15,1-3 1-15,-3 1-1 0,1-5 0 16,0 2 0-16,0-3-1 0,-2-2-2 16,-1-2-2-16,0-1-5 0,-1-7-6 15,2-1-6-15,-4-3-6 0,2-2-6 0,-1-3-4 16,-1-2-4-16,-3-3-3 0,0 1-2 15,-4-3 1-15,-2 0-55 0,-1-2-36 16,-1 2-85-16,-3 1-186 0</inkml:trace>
  <inkml:trace contextRef="#ctx0" brushRef="#br0" timeOffset="14660.8986">20717 3340 451 0,'-16'4'187'0,"0"-2"-55"16,0 2-63-16,0 0-27 0,-3 2-13 16,-4-1-9-16,-4 2-5 0,-3 2 0 15,-2-2-1-15,1 0 0 0,-4 0-1 16,1-4 0-16,1-1 1 0,-1-4-1 15,-2 0-4-15,0-2-2 0,1 0-3 16,-2 0 1-16,0 0-2 0,-4 0 1 16,-2 2 1-16,0-1 2 0,0 2 3 15,-1 0 1-15,1 1 0 0,-2-3-1 16,3 3 0-16,6 0-2 0,1 2-2 16,0-2-4-16,3 3-2 0,1 2 1 0,4 3-1 15,3-1-2-15,2 2-4 0,2-1-7 16,4 2-10-16,3-3-9 0,5-1-16 15,5 0-117-15,1-2-122 0,7-3-290 16</inkml:trace>
  <inkml:trace contextRef="#ctx0" brushRef="#br0" timeOffset="15501.0354">19756 2994 447 0,'-4'-10'115'0,"-1"0"5"15,1-3-52-15,2-1-20 0,-2-2-8 0,2 0-1 16,-1-1-4-16,2 1-2 0,0 2-4 16,1 1-3-16,-1 2-4 0,1 4-3 15,1 1-3-15,-1 5-4 0,1 2-1 16,0 6-1-16,2 4-2 0,-1 5 0 15,2 6-2-15,0 4 0 0,-2 3-1 16,0 1 1-16,-2 0-2 0,2 0 0 16,-4-3 1-16,0-4-1 0,1-2 2 15,0-4 0-15,1-4-1 0,0-2 0 16,1-4 0-16,1-3-1 0,2-2 0 0,2-4-1 16,1-1 0-16,2-3 0 0,1-3-1 15,2-3 0-15,1-2-1 0,2-3 0 16,0 0-1-16,0 1 0 0,-2-1 0 15,-1 5 0-15,-1 2-1 0,-1 4 0 16,-3 3 0-16,0 5 0 0,-1 2-1 16,-1 6 1-16,-2 1 0 0,0 4 0 15,-1 2-1-15,-2 1 0 0,0 0-3 16,1-2-5-16,1-1-7 0,-1 0-8 16,4-3-8-16,2-1-9 0,2-2-13 0,0 0-109 15,4-3-115-15,-1-4-273 0</inkml:trace>
  <inkml:trace contextRef="#ctx0" brushRef="#br0" timeOffset="15830.8722">20106 2866 540 0,'-4'3'126'0,"3"2"4"0,-1 3-72 0,-1 3-30 16,3 4-7-16,-1 2-1 0,2 1 0 16,0 2-2-16,-1 2-1 0,0 0-1 15,0-1 0-15,2 0-1 0,-2-2-2 16,1 1-1-16,0-3-2 0,1-5-1 15,2 1-2-15,2-4-2 0,0-2-1 16,3-2-2-16,-2-4-2 0,3 0-4 16,0-1-7-16,3 1-9 0,-3-3-8 15,1-3-16-15,-2-1-112 0,-2-3-116 0,-2-2-279 16</inkml:trace>
  <inkml:trace contextRef="#ctx0" brushRef="#br0" timeOffset="15996.8276">20064 2843 674 0,'-7'0'151'0,"2"0"1"0,1 1-108 15,8 2-22-15,0-1-11 0,1-1-6 0,-1 1-2 16,7-1-3-16,2 1-6 0,1 0-10 16,4-1-15-16,0-1-121 0,0 0-122 15,3 0-308-15</inkml:trace>
  <inkml:trace contextRef="#ctx0" brushRef="#br0" timeOffset="16300.2163">20332 2945 608 0,'2'8'140'0,"-1"3"5"0,0-1-88 16,0 2-24-16,2 2-2 0,-1-1-1 15,1 0 0-15,-1-1-3 0,2-2-5 16,1-2-3-16,1 0-4 0,0-2-4 16,1-4-2-16,1-1-1 0,0-3-2 15,1-2-1-15,1-3 0 0,-1-2-1 16,2-2-1-16,1-1-1 0,-3 2-1 16,1 0-1-16,-1 2 0 0,-2 3-1 0,-2 1-2 15,0 5-2-15,-3 3-4 0,1 1-6 16,-1 4-6-16,-1 0-6 0,1 1-7 15,-1 1-5-15,-1 0-10 0,2-1-23 16,2-3-87-16,0 0-104 0,2-4-250 16</inkml:trace>
  <inkml:trace contextRef="#ctx0" brushRef="#br0" timeOffset="16734.3426">20562 2792 466 0,'-3'-3'128'0,"2"-2"3"16,1 2-5-16,1-4-90 0,2 4-8 15,1-1-2-15,1-1-1 0,0 0 0 16,3 3-1-16,-1-2-1 0,2 3-2 15,-1 0-3-15,1 1-1 0,0 1-3 16,3 0-1-16,-4 2-2 0,2-1-1 16,0 2-1-16,-2 1 0 0,0 1 0 15,-2 2-1-15,1 0 0 0,-1 3-1 16,-2 0-2-16,0 1 0 0,-2 1-1 16,0 0-2-16,0 0-1 0,-2 2 1 15,-2 0-2-15,2 1 1 0,0-2 0 16,0 1-1-16,0-2 1 0,-1 0-1 0,1-2 1 15,0 0-1-15,0-3 1 0,-1 0-1 16,1-1 1-16,-1 0-1 0,1 2 0 16,-1-1 0-16,-1 1-2 0,0 1-11 15,1 1-3-15,-1 0-1 0,0 0-8 16,0 0-10-16,-1 0-9 0,2 0-16 16,-2-1-101-16,1-3-118 0,-2 2-285 15</inkml:trace>
  <inkml:trace contextRef="#ctx0" brushRef="#br0" timeOffset="17491.778">19959 2270 632 0,'-4'-6'155'0,"-1"2"1"16,0 6-83-16,3 5-35 0,0 2-8 15,2 6-7-15,0 3-5 0,1 6-3 0,1 3-2 16,3-2 1-16,0 2-1 0,1-2-3 15,-1-3-2-15,2-4-2 0,-1-3 0 16,1-3-1-16,-2-4-1 0,-2-4 0 16,1-1-1-16,0-3 2 0,-2-5-2 15,-1-4 1-15,-3-7-1 0,2-1 0 16,-1-3 0-16,-2-5-1 0,-2-1-1 16,-1-3 0-16,-1-2 0 0,2 3 0 15,-3-1 1-15,1 1 3 0,1-1 1 0,1 7 1 16,1 4 1-16,3 3 1 0,0 5-1 15,2 3-1-15,2 2-2 0,2 5-1 16,1-1-3-16,2 1 0 0,3 0-1 16,3 2 0-16,3 0 1 0,1-1-1 15,2 0-1-15,1 0-6 0,-2-1-8 16,1 0-16-16,-2-1-14 0,-1 0-12 16,-1-2-17-16,-2 3-113 0,-2-1-123 15,0 5-279-15</inkml:trace>
  <inkml:trace contextRef="#ctx0" brushRef="#br0" timeOffset="17774.8578">20215 2193 608 0,'5'-5'142'0,"-2"1"6"15,2 0-92-15,1 4-17 0,3 2-3 16,1 2-2-16,1 4-2 0,1 4-3 16,0 3-5-16,3 2-3 0,0 1-5 15,1 1-5-15,0-1-3 0,0 2-2 16,2-2-3-16,-1 0-2 0,1-2-5 16,0-1-9-16,-2 0-10 0,-1-3-11 15,0-1-10-15,-3-5-18 0,1-1-111 0,-5-1-119 16,-2-6-276-16</inkml:trace>
  <inkml:trace contextRef="#ctx0" brushRef="#br0" timeOffset="17938.8131">20552 2182 614 0,'-10'-3'156'0,"-2"4"9"0,-4 3-64 15,-4 3-46-15,-1 4-5 0,-1 4-4 0,-3 3-4 16,-4 1-9-16,2 2-9 0,-3 1-7 15,3 2-8-15,1 2-15 0,0-2-16 16,6 0-20-16,2-1-19 0,7-1-98 16,5-5-30-16,6-3-116 0,5 0-222 15</inkml:trace>
  <inkml:trace contextRef="#ctx0" brushRef="#br0" timeOffset="18397.2825">20694 2178 671 0,'7'1'147'0,"-4"4"5"0,-1 4-113 16,-1 2-14-16,-1 3-1 0,0 7 0 16,-2 0-2-16,-2 3-2 0,-1 2-5 15,-1 2-2-15,0 1-5 0,0-1-2 0,-1-4-3 16,2 1-2-16,0-4-2 0,0-6-2 15,1-2-5-15,2-5-3 0,1-2-5 16,2-6-3-16,-1-2-3 0,2-8-1 16,2-3 1-16,0-4 2 0,0-6 3 15,1-3 5-15,0-4 3 0,0-3 3 16,1 0 3-16,-1-3 2 0,3 2 2 16,-2 1 3-16,0 2 3 0,1 3 2 15,2 5 2-15,-2 5 3 0,-1 5 1 16,-1 5 2-16,0 4 1 0,0 5 0 0,-1 7 1 15,-2 0-1-15,2 3-2 0,1 4 0 16,1 3 0-16,0 2-3 0,1 1-2 16,2 2-2-16,1 2-1 0,1-1-2 15,1 2-1-15,1 0-2 0,1-2-1 16,0 1-1-16,-1-6 0 0,0 1-1 16,-2-2-3-16,-1-3-7 0,-3-4-9 0,-2-1-11 15,-1-4-11-15,-2 1-10 0,-3-4 20 16,-4-2-142-16,-3-6-120 0,-2 4-290 15</inkml:trace>
  <inkml:trace contextRef="#ctx0" brushRef="#br0" timeOffset="18555.2317">20666 2332 747 0,'-4'-1'170'0,"2"0"4"0,0 3-126 15,4-3-14-15,-1 1-8 0,2 0-7 16,2 0-6-16,4 0-4 15,2-1-3-15,2-3-7 0,6 2-18 0,0-1-19 16,2 2-24-16,-1 1-118 0,-1-2-134 16,2 0-317-16</inkml:trace>
  <inkml:trace contextRef="#ctx0" brushRef="#br0" timeOffset="19352.9997">21069 2990 583 0,'-3'0'135'16,"1"0"2"-16,1 0-93 0,1 0-11 16,0 0-4-16,3 0-1 0,2 1 0 15,1-2-1-15,3 0 0 0,3 1-1 0,2 0-1 16,1-1-3-16,3-2-3 0,0-1-4 15,3 2-3-15,0 0-3 0,1-1-2 16,0-2-3-16,0 4 0 0,1 1-2 16,2 1-1-16,-3-1-1 0,0-1-5 15,-5 0-7-15,1 1-10 16,-1-3-10-16,-1 1-11 0,-2-3-15 0,-2 0-115 16,-1 1-120-16,0-2-285 0</inkml:trace>
  <inkml:trace contextRef="#ctx0" brushRef="#br0" timeOffset="19658.3128">21485 2794 668 0,'-4'-6'156'0,"2"2"1"16,0 2-100-16,3 1-27 0,0 1-9 15,3 1-7-15,2 2-4 0,1 1-3 16,2 1-1-16,4 2 0 0,1 0 0 0,0 0-1 15,1 0-2-15,1 1 0 0,-1-2 0 16,2 2-2-16,-2 0 1 0,-1-1-1 16,0-1-1-16,-1 1 1 0,1 0-1 15,-5-3 1-15,1 1-1 0,-4-2 1 16,-1 0 0-16,-2 2 0 0,-3 2 1 16,-5-1 0-16,-1 3 0 0,-4 4 0 15,-4 1-2-15,-1 4-6 0,-4-1-8 16,0 1-11-16,-2 0-10 0,1 1-16 15,3-4-117-15,-1-3-121 0,3 1-291 0</inkml:trace>
  <inkml:trace contextRef="#ctx0" brushRef="#br0" timeOffset="22793.3059">23534 2844 588 0,'-2'-1'144'0,"1"1"3"0,0 1-69 15,1-1-38-15,1 3-9 0,2-1-3 16,4 1-2-16,1 0-3 0,2 1-1 15,3-2-3-15,2 0-4 0,2-2-2 16,0-3-5-16,1 0-2 0,-1-5-2 0,-1 1-1 16,-2-2-1-16,-1-1-1 0,-2-2 0 15,-2-1-1-15,0 0-1 0,-3 1 0 16,-2-2-2-16,-3 0 0 0,-1 1-2 16,-2 3-1-16,-5 0-2 0,-2 0-2 15,-2 4-1-15,-3 2-2 0,-3 4 1 16,0 2 1-16,-3 0 1 0,1 4 3 15,0 4 2-15,1 1 2 0,1 2 1 16,1 6 1-16,0 0 0 0,2 2 1 0,2 3 0 16,2 1 1-16,3 1 3 0,3 0 2 15,2-2 2-15,3-1 1 0,3 1 1 16,2-3 0-16,2-2 0 0,5-2-2 16,1-2-1-16,4-3-2 0,1-1-2 15,3-3 0-15,0-5-2 0,2-3-3 16,-1-2-7-16,-2-4-9 0,1-4-13 15,-3-2-14-15,0-2-10 0,-2 0-112 0,-4-2-119 16,1-5-271-16</inkml:trace>
  <inkml:trace contextRef="#ctx0" brushRef="#br0" timeOffset="23307.3524">23846 2360 663 0,'1'-1'146'0,"-1"1"4"0,1 3-108 15,0 2-11-15,2 1-2 0,0 6-1 16,3 3 1-16,-1 3 1 0,2 3-2 16,0 3-4-16,-2 1-4 0,1 2-4 15,-2-3-4-15,-1 1-3 0,-2-2-3 16,-2-1-2-16,-1-5-1 0,-3 0-2 15,-2-1-4-15,-2-3-9 0,-5-2-18 0,-3-4-18 16,0-1-21-16,-1-2-113 16,-2-5-132-16,6-3-298 0</inkml:trace>
  <inkml:trace contextRef="#ctx0" brushRef="#br0" timeOffset="23458.2697">23805 2150 671 0,'1'-8'152'0,"2"6"2"16,-2 1-107-16,0 1-21 0,3 0-11 0,0 0-6 16,1 1-7-16,1 6-15 0,-3-4-18 15,2 2-123-15,-1 0-126 0,0 7-317 16</inkml:trace>
  <inkml:trace contextRef="#ctx0" brushRef="#br0" timeOffset="24110.4077">23995 2444 468 0,'0'-3'112'0,"-1"1"5"16,1-2-67-16,-1 2-13 0,1-2-3 16,0 2-2-16,-2 0 0 0,2 0-1 0,0 1 0 15,0 1 0-15,2-2-1 0,-2 4 0 16,0-2-1-16,-2 1-2 0,2 3-3 16,-2 2-2-16,1 1-2 0,-2 4-3 15,1 3-1-15,-1 1-2 0,2 3-2 16,0 0-2-16,2-2-3 0,0-1-2 15,3-2-2-15,1-1-1 0,3-2-1 16,3-3 0-16,2-3-1 0,1-3 0 16,2-2 1-16,0-3 0 0,1 0-1 0,-2-4 1 15,-1 1 0-15,-5 1 0 0,-1 1 0 16,-3 0-1-16,0 1 0 0,-4 4-1 16,1 2 1-16,-1 0-1 0,1 3 1 15,0 0-1-15,2 1 1 0,-1 0 0 16,1 0 0-16,2 0 0 0,2-1 0 15,0-2 1-15,2-2-2 0,2-2 2 16,1-4-1-16,0-3 0 0,-2-1 0 16,0-4 0-16,-2-1-1 0,-2 0-3 15,-3-2-8-15,-3 0-8 0,-1 3-9 0,-3-1-9 16,0 2-8-16,-3 2-11 0,-1 2 73 16,0 4-183-16,0 2-118 0,1 4-320 15</inkml:trace>
  <inkml:trace contextRef="#ctx0" brushRef="#br0" timeOffset="24642.4766">24430 2425 578 0,'1'-7'148'16,"-1"2"4"-16,0 1-64 0,0 3-39 0,3 2-12 15,-3 4-5-15,2 6-4 0,-2 0-6 16,0 3-3-16,-2-1-1 0,3 4-3 16,-1-1-4-16,1 0-2 0,0-1-2 15,0-3-2-15,2-3 0 0,3 1-1 16,-2-5 0-16,-1-3 1 0,1-2 0 15,0-4 1-15,1-3 1 0,1-3-1 16,1-2 0-16,3 0-1 0,0-4-1 16,1 0-2-16,1 2-1 0,1 2-1 0,-4 2-1 15,1 5 0-15,-3 3-1 16,-2 3 0-16,-1 5-2 0,-3 3-1 0,-1 4-3 16,-1 3-3-16,-3 1-8 0,-1 3-13 15,-1 0-11-15,1 3-17 0,1-1-7 16,1-4-107-16,2-1-119 0,-1 2-262 15</inkml:trace>
  <inkml:trace contextRef="#ctx0" brushRef="#br0" timeOffset="25198.2493">24655 2657 495 0,'1'-10'121'0,"1"-1"5"0,-2 0-62 15,1-1-28-15,1 0-7 0,2-3-2 16,-2 0-3-16,2 2-1 0,0 0-3 15,0 2-2-15,-2 3-2 0,0-1-1 16,1 4 0-16,-1 0-2 0,0 4-1 16,-1 2 1-16,0 3 1 0,-1 3 1 0,0 4 2 15,-1 7 1-15,-3 1 1 0,0 4 1 16,-2 7 2-16,0 2 0 16,-1 6-1-16,-1 2-1 0,1 3-3 0,1 2-1 15,1 3-4-15,0-3-3 0,2-2-4 16,1-4-2-16,1-3-2 0,1-5 0 15,1-6-4-15,2-4-4 0,0-4-5 16,2-3-10-16,0-4-13 0,1-5-13 16,3-2-10-16,-2-2-14 0,2-3-110 15,-1-2-120-15,0-3-275 0</inkml:trace>
  <inkml:trace contextRef="#ctx0" brushRef="#br0" timeOffset="25490.0606">24826 2659 430 0,'9'-25'115'0,"2"3"7"0,-2 4-39 0,-3 2-32 15,0 4-4-15,-1 5 0 0,0 3-4 16,-3 3-3-16,1 2-3 0,-2 4-3 16,-2 2-3-16,0 6-1 0,-4 1-2 15,-1 4 0-15,-3 5-3 0,0 5-2 16,-3 5-2-16,2 3-2 0,2 2-3 15,-1 2-2-15,1 3-4 0,0-3-3 16,3 1-2-16,2-6-3 0,-2 0-2 16,1-6-3-16,1-1-3 0,3-6-6 0,0-2-4 15,0-6-7-15,1-3-8 0,0-2-8 16,0-3-8-16,2-3-5 0,-3-5-9 16,0 1 27-16,0-4-131 0,-2-2-108 15,-1-3-272-15</inkml:trace>
  <inkml:trace contextRef="#ctx0" brushRef="#br0" timeOffset="25656.1855">24665 2929 654 0,'-6'-5'154'0,"1"2"2"0,1 3-103 0,3 0-20 16,2 0-7-16,3 0-6 0,1 0-5 16,2-1-5-16,4 0-3 0,2-3-3 15,2 1-11-15,3-1-15 0,0-2-17 16,-1 0-124-16,2 0-129 0,-1-3-316 15</inkml:trace>
  <inkml:trace contextRef="#ctx0" brushRef="#br0" timeOffset="27515.7569">24985 2805 233 0,'-8'17'45'0,"3"-3"-1"0,3-5-47 16,2-2-45-16,0-4-40 0,2-3-94 15</inkml:trace>
  <inkml:trace contextRef="#ctx0" brushRef="#br0" timeOffset="27758.3917">25079 2518 584 0,'-10'9'137'0,"-2"3"6"0,-1 7-89 15,-2 1-14-15,0 6-7 0,-1 5-2 16,3 3 1-16,-1 4-1 0,2 5-1 16,0 0-3-16,1 3-2 0,1 0-5 15,4-1-3-15,0-5-5 0,2-2-5 16,3-3-3-16,3-6-5 0,3-3-6 0,-1-7-9 16,3-4-10-16,1-3-13 0,1-4-13 15,4-6-1-15,-1-5-120 0,1-4-118 16,2-1-277-16</inkml:trace>
  <inkml:trace contextRef="#ctx0" brushRef="#br0" timeOffset="28422.7469">25083 2828 383 0,'2'-3'112'0,"1"1"6"0,-2 0-3 16,-1 1-63-16,2 1-10 0,-3-1-5 16,1 1-3-16,-1 1-4 0,-2-1-3 15,1 2-3-15,-2 2-1 0,-2 0-1 0,2 2-1 16,0 1-1-16,-1 0-1 0,1 2-1 15,0 0-2-15,3-2-3 0,-1 0-3 16,2-1-1-16,0 0-2 0,1-2-2 16,-1 0-2-16,1-3-1 0,0-1-2 15,1 0 0-15,0-2 0 0,0-1 0 16,2-2 1-16,1-1 0 0,0-1 0 16,0-1 0-16,0 1 1 0,-2 0-1 15,-4-2 1-15,4 3 0 0,-2 2 1 16,-1 1 1-16,-1 0 1 0,1 2 0 0,-2 1 1 15,4 4 0-15,-6 1 0 0,-2 2 1 16,1 5 0-16,-2 2 0 0,-2 2 1 16,0 3-1-16,2 2 0 0,0-1 0 15,2-1-2-15,-1-4-1 0,3 1-2 16,1-4 0-16,4 0-2 0,1-4 0 16,0-2 0-16,2-3-1 0,1-1 1 15,3-4-1-15,1-1 0 0,-2-7 0 0,5 1-1 16,-2 0-1-16,-5-6 1 0,2 3-1 15,0 1 1-15,-3 1-1 0,-3 3 2 16,-1 2-1-16,0 1 1 0,3 5-1 16,-4 0 1-16,0 4-1 0,0 0 1 15,1 3-1-15,2 0 1 0,-1 2 0 16,3 1 1-16,1-1-1 0,0-3 0 16,4 0-1-16,0-2-1 0,1-2-2 15,1-4-2-15,1-4-5 0,0-1-3 0,-1-4-4 16,1-1-4-16,-4-5-8 0,0-1-6 15,-3-2-7-15,-4 0-10 0,-3-2-107 16,-4 1-113-16,-1-1-274 0</inkml:trace>
  <inkml:trace contextRef="#ctx0" brushRef="#br0" timeOffset="28648.9436">25210 2540 585 0,'4'8'134'0,"2"2"4"0,-1 1-75 16,3 6-31-16,1 0-3 0,0 6 2 16,0 3 2-16,0 6-2 0,1 5-1 15,-2 2-4-15,1 2-7 0,1 5-7 16,-3-2-3-16,-1 0-3 0,-5-1-2 16,-3-2-1-16,-7-1-1 0,-3-4-3 15,-4 1-5-15,-5-3-6 0,2 2-14 16,-3-2-13-16,0-2-131 0,1 1-133 0,-5-5-326 15</inkml:trace>
  <inkml:trace contextRef="#ctx0" brushRef="#br0" timeOffset="34183.1162">24767 3611 463 0,'0'-1'105'0,"1"1"1"16,-1 2-60-16,0 2-24 0,0 1-5 16,0 2 0-16,0 3 0 0,-1 3 3 15,-2 5 1-15,2 2-2 0,-1 5-2 16,-2 4-1-16,1 4-1 0,2 7-3 16,-1 1-3-16,-1 3-2 0,1 2-1 15,-2 0-3-15,1-2-1 0,-1-2-1 16,0-4 0-16,-1-4 0 0,-1-4-1 15,1-5 0-15,0-4 0 0,2-2-1 16,-2-3-6-16,0-4-9 0,1-2 2 0,1-3-120 16,-4-6-112-16,1-2-278 0</inkml:trace>
  <inkml:trace contextRef="#ctx0" brushRef="#br0" timeOffset="34566.3012">24702 3653 547 0,'0'-2'120'16,"-1"4"1"-16,-3 1-94 0,1 6-10 15,-1 1-4-15,-3 4-3 0,0 2-2 16,-2 4 0-16,1 1 1 0,-2-2 1 15,2-4-1-15,-1 0-1 0,4-5 1 16,1-2 0-16,1-3 1 0,1-2 1 0,4-5-2 16,-1-1-1-16,3-6-1 0,-1-3 0 15,5-3-3-15,1-3-2 0,5-4-2 16,-1 0 1-16,5 2-1 0,-1 2 0 16,1 1 0-16,-1 3 0 0,-1 4-1 15,-2 5 0-15,-3 3 0 0,-2 3 0 16,0 4 0-16,-2 2 0 0,1 4 1 15,-2 3 0-15,1 2 0 0,-1 0-2 0,0 2-5 16,1 0-12-16,0 2-8 0,-1-3-112 16,0-3-113-16,2-2-279 0</inkml:trace>
  <inkml:trace contextRef="#ctx0" brushRef="#br0" timeOffset="36730.3435">23715 3541 531 0,'-3'-5'125'0,"-1"2"1"0,2 1-84 0,-1 5-14 16,1 1-8-16,1 5-4 0,-2 6-3 16,2 2-3-16,0 5 0 0,0 4 1 15,-1 3 0-15,1 6 1 0,0 0-1 16,0 3-1-16,1 4-2 0,-1 2-2 15,-1 1-1-15,1 1-2 0,-1-5 0 16,-2 0-2-16,-1-5 1 0,-1-5-1 16,1-4-1-16,-1-3-2 0,1-1-4 0,1-6-6 15,-1-4-8-15,2-2-14 0,2-1-93 16,-3-5-16-16,0-9-93 0,4-2-188 16</inkml:trace>
  <inkml:trace contextRef="#ctx0" brushRef="#br0" timeOffset="37246.9473">23669 3569 517 0,'0'-1'115'0,"-2"4"1"16,-1 3-81-16,1 5-15 0,-3 2-6 15,-1 4-2-15,-3 5 0 0,-2 2 1 16,-2 1 0-16,-2 2 1 0,-1-1-2 16,0 0-1-16,1-4 0 0,3-4-1 0,1-3 1 15,4-3 0-15,1-7 0 0,2-2-2 16,4-7 0-16,1-3-2 0,3-7-1 16,2-2-2-16,3-6-2 0,3-4-1 15,0-2 0-15,4-4-1 0,2-1 0 16,2 0 0-16,-2-1 0 0,1 1 0 15,-2 1 0-15,1 3 0 0,-2 3 0 16,-1 5-1-16,-2 6 0 0,0 4 0 16,-2 6-1-16,0 7 1 0,0 4 0 15,0 5 1-15,0 5-1 0,-1 3 2 16,-1 5-1-16,0 0 2 0,0 4 0 0,-3-1 0 16,-3-2 0-16,1-2 1 0,0-1-1 15,1-2-1-15,-1-3 1 0,1-3-1 16,0-4-1-16,-1 0 1 0,-2-1 1 15,1-6 1-15,-3 0 4 0,-1-2 1 16,-4-3 0-16,-4-1 1 0,-6-2-1 16,-2 0 0-16,-6 0-2 0,-4-1-4 15,-5 3-2-15,-2 1 0 0,-6 1-2 16,2 4-6-16,0 2-9 0,1 3-11 0,4 6-50 16,2 0-74-16,7 3-113 0,9 1-253 15</inkml:trace>
  <inkml:trace contextRef="#ctx0" brushRef="#br0" timeOffset="38444.9591">24371 1356 419 0,'0'0'104'0,"-1"-1"1"15,0 1-40-15,-1 0-39 0,1 0-9 16,-1 1-2-16,-1 0 0 0,1 2-2 15,-1-1 1-15,0 1-1 0,0 0 0 16,0 1-1-16,-2 0 0 0,0 0-2 16,0 3-1-16,0 2-1 0,0 4-1 15,-1 4 1-15,1 5-1 0,-1 4 1 16,0 3 0-16,-2 5-1 0,2 1 1 0,-1 1-2 16,2 4 0-16,-1 0-2 0,1 2 0 15,1-1-2-15,2 1 0 0,1 1-1 16,-2-4 1-16,1-2-1 0,-1-5 0 15,1-3-1-15,-1-6-4 0,1-4-3 16,0-3-8-16,-2-5-11 0,1-3-41 16,1-4-69-16,-3-4-99 0,1-3-226 15</inkml:trace>
  <inkml:trace contextRef="#ctx0" brushRef="#br0" timeOffset="38911.8244">24149 1831 473 0,'0'-1'110'0,"-1"1"0"16,2 2-51-16,-1 3-42 0,3 6-6 16,-1 4-1-16,2 5 4 0,1 3 1 15,1 3 1-15,1 2 1 0,2-1 0 0,-1 0-3 16,1-2-3-16,1 0-2 0,-2-4-2 16,0-2-1-16,-2-3-2 0,-2-2-1 15,-2-3-1-15,0-3 0 0,-2-1-1 16,2-4 1-16,-4-2 0 0,2 2 0 15,-2-4 0-15,0-2 0 0,-2 0-1 16,-2-4 0-16,0 1 0 0,-3-4-2 16,-1-2-1-16,0-2 1 0,-1-6-1 15,0-1 0-15,0-5 0 0,4 1 1 16,0-4 0-16,2 0 0 0,2 2 0 0,2 1 1 16,2 4-1-16,3 5 0 0,-2 1 1 15,3 5-1-15,0 4 1 0,0 2-1 16,1 3 1-16,3 0-1 0,-2 1 0 15,3 2 1-15,0 1-1 0,1 0 1 16,1 0 0-16,-1 2 0 0,0 0 0 16,1-2 0-16,1 1 0 0,-1-2 1 15,0-1-1-15,-1 0 0 0,-1-2 0 16,-1 0 0-16,-3 0 0 0,-1 1 1 16,-3-1 1-16,-2 4 0 0,-4 1 1 0,-3 5 1 15,-3 4-1-15,-2 5 1 0,-3 6 0 16,-1 7-1-16,-2 0-4 0,1 6-10 15,0-2-125-15,2-1-113 0,3-2-300 16</inkml:trace>
  <inkml:trace contextRef="#ctx0" brushRef="#br0" timeOffset="63439.3064">17116 2804 417 0,'5'-22'109'16,"1"-1"7"-16,-1-1-51 0,0 2-15 15,0 9-5-15,-3 3-7 0,-1 6-6 0,-2 7-5 16,-3 5-7-16,-1 12-6 0,-2 7-4 15,-3 8-4-15,-1 11-1 0,-2 5-1 16,1 5 2-16,-7 2 1 0,0 0 1 16,-2-3 1-16,-1-7 0 0,0-4 1 15,2-6-2-15,2-8-1 0,5-5-3 16,5-7-1-16,4-7-1 0,3-5-1 16,5-12 0-16,3-6 0 0,6-10 0 15,2-5 0-15,4-9-1 0,4-8 0 0,-2-11-1 16,1-6-1-16,-3-10-2 0,1-1 0 15,1-2-1-15,0 1 1 0,-4 6-1 16,1 10 2-16,-1 12 0 0,0 16 3 16,-4 9-1-16,-5 7 2 0,-2 11 0 15,-1 9 1-15,-2 10 1 0,-2 5 1 16,0 7 0-16,2 9 2 0,0 9 2 16,0 11 1-16,3 2 1 0,0 4-1 0,1 0 1 15,2-1-1-15,-3-5-2 0,-1-6-1 16,2-8-3-16,-1-5-1 0,2-7-1 15,-2-3-1-15,2-4-6 0,0-3-8 16,-1-6-10-16,-1-1-9 0,-2-5-12 16,-3-4-112-16,-5-5-117 0,-2-6-271 15</inkml:trace>
  <inkml:trace contextRef="#ctx0" brushRef="#br0" timeOffset="63621.8117">17047 3062 670 0,'-6'-1'141'0,"6"1"0"16,0 1-116-16,5 2-17 0,1-1-6 15,5 1-1-15,4-1-1 0,3 1-3 16,2-2-7-16,4-2-9 0,2-1-65 16,0-1-57-16,1 1-105 0,0-2-238 0</inkml:trace>
  <inkml:trace contextRef="#ctx0" brushRef="#br0" timeOffset="72844.1102">21859 2756 438 0,'-6'-11'124'15,"-2"2"6"-15,2 1-20 0,1 1-55 16,2 0-12-16,0 1-7 0,1 4-7 0,-1 2-7 16,4 1-4-16,2 3-4 0,1 3-2 15,0 3-1-15,3 2 0 0,0 4 2 16,3 1 0-16,-2 2 1 0,2 0-3 15,-1 0-1-15,-1 3-4 0,2-2-1 16,-1 2-2-16,-2 1-1 0,-1-3-2 16,-1 0-1-16,0-2-4 0,-1-4-6 15,-1-1-8-15,-2-5-13 0,2-1-10 16,-1-2-3-16,2-4-115 0,-1-2-113 0,0-4-268 16</inkml:trace>
  <inkml:trace contextRef="#ctx0" brushRef="#br0" timeOffset="73085.9274">22084 2714 615 0,'0'3'141'0,"-2"3"5"0,-2 3-94 16,-5 3-16-16,3 5-5 0,-2 5-2 0,-1 6 1 15,-3 4-1-15,0 4-2 0,-3 2-2 16,0-2-3-16,1 2-4 0,-2 0-4 15,-2-2-5-15,5-3-2 0,-2-1-2 16,1-2-3-16,1-2-2 0,4-1-6 16,1-3-10-16,3-3-13 0,2-3-14 15,3-5-15-15,5-5-119 0,-1-8-129 16,3-6-296-16</inkml:trace>
  <inkml:trace contextRef="#ctx0" brushRef="#br0" timeOffset="73414.9102">22181 2703 562 0,'0'-3'149'0,"1"0"2"15,-1 2-34-15,0 1-76 0,0 3-11 16,0 1-3-16,-1 4-2 0,0 2-2 15,-1 4 0-15,0 3-1 0,-2 2 1 16,-1 2-2-16,2 3-3 0,-2-1-2 16,0 4-2-16,1-2-2 0,1-1-2 15,0 2-2-15,3-1-2 0,0-3-1 16,1-3-3-16,3-3 0 0,1-1-1 0,1-3 0 16,3-1-1-16,0-5 0 0,2-1-5 15,4-2-5-15,-1-6-9 0,0-1-10 16,2-2-14-16,0-5-8 0,-2-2-11 15,-1-1-13-15,-3 0-102 0,-3-2-112 16,-3-3-259-16</inkml:trace>
  <inkml:trace contextRef="#ctx0" brushRef="#br0" timeOffset="73587.9445">22134 2730 600 0,'-5'-2'149'0,"1"-2"5"0,1 1-71 15,2 0-45-15,3-1-13 0,3 2-9 16,4-2-6-16,2 1-5 0,4-2-4 16,3-3-6-16,0 2-9 0,3 0-11 15,0 1-11-15,0 2-30 0,-4 0-89 16,-1 2-110-16,-3 5-249 0</inkml:trace>
  <inkml:trace contextRef="#ctx0" brushRef="#br0" timeOffset="73912.4928">22300 2825 670 0,'-5'8'151'0,"-1"1"4"0,2 2-108 0,3 4-16 15,1-1-6-15,2 2-4 0,2-1-1 16,1 0-5-16,1-2-2 0,0-3-2 15,1-2-3-15,1 0 0 0,0-5-1 16,1-3-1-16,2-3-1 0,1-5 0 16,0-4-1-16,2-3 0 0,-2-4-1 15,0-1-1-15,-1 1 0 0,-1 3-1 16,-4 3 0-16,0 5 0 0,-2 1-2 0,-1 4-4 16,-1 4-1-16,-2 3-3 0,-1 2-3 15,1 4-5-15,-1 1-4 0,-2 5-6 16,2 0-6-16,0 1-9 0,1 0-12 15,1-2-108-15,1-3-114 0,2-2-274 16</inkml:trace>
  <inkml:trace contextRef="#ctx0" brushRef="#br0" timeOffset="74350.2708">22499 2663 581 0,'5'-1'136'0,"4"-2"5"0,-2 0-78 0,4 1-30 15,1 1-6-15,1 0 1 0,-2 1 1 16,-1 0-1-16,-1 2-1 0,0 1 0 16,-2 1-2-16,-2 2-1 0,0 1-3 15,-1 2-3-15,-2 0-2 0,1 4-3 16,-3 0-3-16,0 1-1 0,0 2-2 16,-3 1-2-16,2 1-2 0,1 0 0 15,-1 2-1-15,2 2-1 0,0 3 0 16,0-5-1-16,4 5 0 0,-1-3 1 0,1 1-1 15,0-2-1-15,-2-3-1 0,0-3-2 16,1 1-2-16,-4-4-3 0,-2 1-1 16,-3-2-4-16,-2-3-4 0,-3 1-10 15,-2 0-8-15,-3-1-6 0,-1-1-8 16,2-1-12-16,-1-2-108 0,0 0-111 16,4-1-264-16</inkml:trace>
  <inkml:trace contextRef="#ctx0" brushRef="#br0" timeOffset="74570.2686">22742 2826 661 0,'1'-5'149'0,"2"0"1"0,0 1-91 0,3 2-39 15,2-2-12-15,2 1-5 0,1 1-9 16,0 2-8-16,0 2-10 0,-3 0-14 16,1-1-102-16,-4 3-11 0,-2 0-95 15,-3-1-184-15</inkml:trace>
  <inkml:trace contextRef="#ctx0" brushRef="#br0" timeOffset="74727.0092">22714 2966 617 0,'-1'3'149'0,"1"0"6"16,1-2-90-16,2-1-20 0,2 0-11 16,4-1-7-16,1-2-7 0,3 0-6 15,3-4-9-15,0 0-15 0,1 0-21 16,0 1 6-16,-2 1-138 0,0-4-129 16,-3-1-317-16</inkml:trace>
  <inkml:trace contextRef="#ctx0" brushRef="#br0" timeOffset="75544.56">23243 2650 564 0,'6'-10'143'0,"-4"4"3"0,0 6-58 16,-4 1-46-16,-1 6-14 0,-2 7-7 16,-2 6-6-16,-3 7-4 0,-2 9-1 0,-3 4-3 15,0 8 0-15,0 2 0 0,-3-1 0 16,2-1 0-16,0-5 0 0,0-6 0 15,3-5-2-15,1-10-1 0,2-5-1 16,4-6-2-16,2-5 0 0,3-4 0 16,6-5 0-16,2-7 0 0,4-5 0 15,4-1-1-15,-1-8 0 0,2-7 0 16,-1-7-1-16,-3-3 0 0,2-5 0 16,-3-3 0-16,-1-6 1 0,3 5 0 15,1 2-1-15,0 5 1 0,1 6 0 0,-3 8 0 16,-1 7 2-16,-2 9 0 0,-2 4 2 15,-2 7 2-15,0 4 3 0,-3 7 2 16,1 4 2-16,-2 3 1 0,0 4 1 16,-1 4 3-16,1 5-1 0,1 3-2 15,0 3-2-15,2 0-2 0,2 4-2 16,0 3-2-16,0-3-3 0,0-5-2 16,2 3 0-16,-1-2-2 0,-1-5 0 0,-1-4 0 15,0-3-4-15,0-1-5 0,0-2-8 16,-2-7-12-16,0-3-12 0,-1-1-11 15,1-4-15-15,-3-2-25 0,-1-2-85 16,-1-1-110-16,0 0-241 0</inkml:trace>
  <inkml:trace contextRef="#ctx0" brushRef="#br0" timeOffset="75714.1921">23180 3044 736 0,'-2'-6'172'0,"2"1"5"16,0 0-120-16,1-4-19 0,5 6-11 16,3-1-7-16,3-1-7 0,2 0-11 15,2 0-21-15,4 0-24 0,2 5-135 16,-2-8-144-16,0-1-357 0</inkml:trace>
  <inkml:trace contextRef="#ctx0" brushRef="#br0" timeOffset="96008.889">1432 13078 454 0,'-6'-9'104'16,"-2"0"1"-16,0 1-73 0,-2 1-11 15,2 1-6-15,0-1-2 0,2 2-2 16,-1 0 2-16,2-1 1 0,1 2 2 16,2-1-1-16,2 3-1 0,1 1-2 15,3 0-2-15,3 2-3 0,6 1-3 16,3 2-2-16,6-3 0 0,7 2 0 0,5-2 0 16,7 0 0-16,5-1 1 0,4 2-1 15,4-3-1-15,1 2 1 0,3-2-1 16,-6 0-1-16,2-3 1 0,0 2 0 15,-1-4 0-15,-2 1 0 0,-1-1 0 16,-3 1 2-16,0 0-1 0,-7 1 1 16,-7-1 1-16,-6 2-1 0,-5 0 0 15,-7 1 0-15,-5 1-1 0,-3 1 0 16,-5-2 0-16,0 2 0 0,-2-1 1 16,-2 1-1-16,1 0-2 0,0 0-9 0,-3 0-14 15,-1 4-102-15,-2-3-7 0,-9 0-90 16,-2 2-184-16</inkml:trace>
  <inkml:trace contextRef="#ctx0" brushRef="#br0" timeOffset="97264.124">14525 12491 356 0,'-33'4'85'0,"1"0"1"16,4-4-51-16,2 3-11 0,1-3-5 16,3 2-2-16,1 0 0 0,-3 2-3 15,4 3-1-15,-2-2 4 0,2 0 3 16,3 0 0-16,1 1-1 0,4-1-3 0,2 1 0 16,5-1-1-16,4 1-5 15,2 0-6-15,4 4-2 0,5 0 0 0,6-3 0 16,4 0 1-16,11-4 1 0,7 2 1 15,9-1 2-15,8-4 0 0,8-5 1 16,7 4-1-16,6-2 0 0,11 3-2 16,3-3-1-16,5-2-1 0,6 1-1 15,3 4 0-15,5 0-1 0,5-1-1 16,-3 0 1-16,7 3-1 0,2 3 1 16,-2 1-1-16,3-1 1 0,-3 1-1 15,1 3 0-15,0-2 1 0,-4-1 1 16,-2 0 3-16,-5-2 1 0,-3 3 2 0,-3-3 2 15,-8-4 1-15,-5 0 0 0,-8 2 0 16,-7-2-1-16,-8 0-1 0,-7-3-1 16,-10 1-1-16,-9 2-1 0,-8 0-2 15,-9-1 0-15,-6 1-1 0,-7-1 2 16,-6 0-1-16,-4-3 0 0,-5 2-1 0,-1-3 0 16,-3-1-2-16,-1-2-5 0,-1 1-5 15,0-2-8-15,0 1-18 0,0-2-111 16,-1-1-113-16,-3-3-283 0</inkml:trace>
  <inkml:trace contextRef="#ctx0" brushRef="#br0" timeOffset="105699.3195">14132 13381 682 0,'-3'-16'164'0,"3"4"4"16,0 3-108-16,3 4-16 0,-2 1-7 16,3 2-8-16,0 6-6 0,3 1-5 15,3 2-4-15,1 1-1 0,1 4-2 16,4 3-3-16,1-1-2 0,4 1-2 15,-3 1-2-15,1 1-2 0,-1 0-10 16,0-1-16-16,-1-1-18 0,-2-1-18 16,-1-1-122-16,-3-4-137 0,0-2-314 0</inkml:trace>
  <inkml:trace contextRef="#ctx0" brushRef="#br0" timeOffset="105869.6406">14486 13254 681 0,'-5'-6'169'0,"0"6"4"0,-2 4-95 16,-3 7-22-16,-1 9-7 0,-4 3-11 16,-2 6-10-16,-1 4-4 0,-2 3-6 0,1 4-4 15,0 4-6-15,2-2-3 0,1 1-5 16,1-1-12-16,3-3-21 0,2-4-19 16,4-4-24-16,3-7-117 0,5-6-138 15,4-5-312-15</inkml:trace>
  <inkml:trace contextRef="#ctx0" brushRef="#br0" timeOffset="106114.0714">14651 13303 691 0,'-2'0'166'15,"-3"1"5"-15,-1 4-105 0,0 3-18 16,-4 5-7-16,3 1-9 0,-1 3-5 15,2 6-5-15,2-1-3 0,1 2-4 16,3-1-3-16,5-1-3 0,0 0-3 16,1-1-2-16,-1-9-1 0,4 4-2 0,5-5-1 15,2-2-1-15,2-2-7 0,0-3-9 16,3-3-12-16,6 0-17 0,-5-7-10 16,-3-2-22-16,-6-4-111 0,-1-8-123 15,-4-1-284-15</inkml:trace>
  <inkml:trace contextRef="#ctx0" brushRef="#br0" timeOffset="106260.3688">14656 13278 692 0,'-8'-8'179'0,"0"-2"7"15,3 2-94-15,3 1-28 0,1 1-15 0,3 1-14 16,3 1-13-16,6 1-10 0,4-1-6 16,3 2-7-16,7 0-12 0,2 2-20 15,2 0-22-15,2 5 41 0,-2-1-177 16,-1 5-148-16,-1-1-351 0</inkml:trace>
  <inkml:trace contextRef="#ctx0" brushRef="#br0" timeOffset="106540.7043">15035 13403 682 0,'-3'10'158'16,"3"0"4"-16,0 1-109 0,1 0-18 15,2 1-5-15,3 1-8 0,0-3-5 16,3-1-3-16,2-4-4 0,1-4-1 0,1-5 0 16,3-4-1-16,0-7 2 15,3-2-1-15,-1-4 0 0,0-2-1 16,1 2 0-16,-2 1-1 0,-1 3 0 16,-4 4-2-16,-2 5-1 0,-3 3-1 0,-1 5 0 15,-2 5-1-15,0 3-2 0,-1 2-3 16,0 3-7-16,-1 2-11 0,2 3-16 15,1-1-12-15,0 0-21 0,0 1-113 16,2-3-127-16,2-4-290 0</inkml:trace>
  <inkml:trace contextRef="#ctx0" brushRef="#br0" timeOffset="106931.1026">15394 13140 636 0,'-3'-11'154'0,"4"2"4"16,3 1-87-16,5 4-32 0,2 1-8 0,6 6-6 16,0-1-7-16,3 4-3 0,0 1-3 15,1 1-1-15,0 2-1 0,-1 1 0 16,-4-1-1-16,-1 0 0 0,-1-1 0 15,-1 1-1-15,-2 1 1 0,-1 1-1 16,-2 3-1-16,-1 1-1 0,-1 2 0 16,-2 3-2-16,-1 1 0 0,1 0-3 15,0 2-1-15,1-2-2 0,2 0-1 16,0 1-1-16,1-2-1 0,0 0 0 0,0 0-1 16,-1-3 2-16,-2-1 0 0,-4-1 1 15,-5-1 2-15,-2-3 1 0,-3 0 0 16,-3-1 1-16,-2-1 0 0,-2-1-4 15,0-3-5-15,1-1-11 0,3-2-13 16,1-2-11-16,4 1-20 0,2-2-113 16,2-3-126-16,8 2-286 0</inkml:trace>
  <inkml:trace contextRef="#ctx0" brushRef="#br0" timeOffset="107112.6932">16051 13300 751 0,'0'-6'179'0,"3"4"0"0,-2-1-107 15,3 1-33-15,-2 1-19 0,6 1-18 0,0 1-16 16,1 0-18-16,-1 3-12 0,2-1-23 16,-3 1-112-16,2 0-128 0,0 1-291 15</inkml:trace>
  <inkml:trace contextRef="#ctx0" brushRef="#br0" timeOffset="107264.9626">16032 13436 749 0,'2'0'164'0,"2"-2"0"0,0 2-127 16,4-4-20-16,4 0-20 0,3-1-20 15,3 1-24-15,2-3-117 0,3 1-128 16,9 0-309-16</inkml:trace>
  <inkml:trace contextRef="#ctx0" brushRef="#br0" timeOffset="107779.7545">16669 13148 679 0,'-3'-6'170'16,"0"6"4"-16,-4 6-88 0,-1 5-32 15,-2 9-13-15,-3 6-7 0,-3 7-10 16,-4 5-4-16,-2 3-3 0,-1 2-4 16,0 0-2-16,0-4-3 0,4-3-3 15,3-7-2-15,4-6-2 0,6-7-2 16,4-6 0-16,7-10-1 0,5-8-2 0,6-10 0 16,4-6-2-16,3-8-2 0,1-5 0 15,3-4-1-15,1-5 0 0,-1-1 0 16,0-2 0-16,2-3 2 0,-4 2 0 15,3 1 3-15,-3 4 0 0,-2 7 0 16,-4 8 1-16,-3 9 2 0,-4 13 1 16,-2 8 2-16,-4 10 1 0,-1 8 1 15,-2 7 1-15,1 4 0 0,1 6 0 16,-1 3-1-16,-1 4 0 0,2 1-2 0,0 1-1 16,4-2 0-16,0 1-1 0,4-3-2 15,3-3-5-15,1-5-11 0,0-2-14 16,-1-5-14-16,-2-4-22 0,-4-4-114 15,-4-6-130-15,-2-3-296 0</inkml:trace>
  <inkml:trace contextRef="#ctx0" brushRef="#br0" timeOffset="107938.1593">16641 13397 794 0,'-11'0'192'0,"2"0"1"0,4 1-119 16,5 0-29-16,5 2-13 0,5-1-11 15,3 1-10-15,8-3-7 0,6 1-4 16,6-2-13-16,6-2-30 0,5 0-32 16,4-1-121-16,4-3-148 0,3 1-350 15</inkml:trace>
  <inkml:trace contextRef="#ctx0" brushRef="#br0" timeOffset="108613.5697">17229 13212 698 0,'-8'-4'177'0,"0"-1"5"0,3 2-107 16,2-2-19-16,6-1-9 0,4 1-11 15,3-1-12-15,3 2-8 0,7-1-5 16,2 1-1-16,6 2-1 0,3 1-1 0,2 0-2 16,1 2-2-16,0 0-2 0,1 0-1 15,-3 2 0-15,-4-1 0 0,-3 1-1 16,-4 0 0-16,-4 1 0 0,-4 0 0 15,-3-1 0-15,-6 1 0 0,-1 1 0 16,-4 0 1-16,-5 2 0 0,-4 4 0 16,-5 3 0-16,-5 0 0 0,-5 2 0 15,-6 3-1-15,-3 1 0 0,-2 2-1 16,1-2 0-16,-2 2 0 0,3-1 0 0,6 1 1 16,-1 1-1-16,5-2 1 0,1-1 1 15,5-1-1-15,2-3 1 0,5 0 0 16,2-1 1-16,5-4-1 0,3-3 1 15,3 1 0-15,4-5-1 0,5-1 0 16,3 1 0-16,4-4 0 0,7 0 0 16,0-2-1-16,7-3 0 0,1-1-3 15,4-2-4-15,2-4-7 0,0 1-8 16,-2 0-15-16,0 0-16 0,-3 0-14 0,-1 4-7 16,-7-3-116-16,0 2-124 0,-4 0-284 15</inkml:trace>
  <inkml:trace contextRef="#ctx0" brushRef="#br0" timeOffset="109031.2203">17830 12835 746 0,'-2'-1'170'16,"0"3"6"-16,2 4-116 0,0 3-20 16,0 4-8-16,3 2-4 0,-2 2-3 0,1 0-3 15,1-1-4-15,-1 0-3 0,2-3-3 16,0 0-3-16,-1-5-2 0,1-2-1 15,0-2 0-15,3-5-1 0,2-4-1 16,2-5 0-16,3-5-1 0,3-2 1 16,3-5-1-16,1 0-2 0,-1 0 0 15,-2 3 0-15,-1 3-1 0,-3 5 0 16,-2 2 0-16,-2 5-1 0,-3 8 1 16,0 3 0-16,-2 4-2 0,-1 5-1 15,-2 4-6-15,1 3-11 0,-3 4-17 0,1 0-22 16,-1 3-27-16,1 0-112 0,4 0-139 15,4 0-308-15</inkml:trace>
  <inkml:trace contextRef="#ctx0" brushRef="#br0" timeOffset="110035.7217">18622 12815 683 0,'2'-1'164'0,"-2"8"8"0,0 6-100 16,0 9-21-16,1 7-9 0,0 9-10 16,-1 7-4-16,-2 5-5 0,0 4-8 0,-1 4-5 15,-1-4-3-15,0-1-6 0,2-4-10 16,2-4-15-16,1-5-20 0,4-5-16 15,2-7-55-15,3-6-72 0,3-10-119 16,1-8-248-16</inkml:trace>
  <inkml:trace contextRef="#ctx0" brushRef="#br0" timeOffset="110260.6033">18864 12733 764 0,'-6'14'182'16,"2"6"4"-16,-1 6-107 0,0 10-35 16,3 6-12-16,-1 7-5 0,2 3-7 15,0 2-6-15,2 0-3 0,-1 2-2 16,1-4-4-16,2-2-2 0,-1-6-5 16,1-1-8-16,-1-5-13 0,2-3-17 0,-1-7-20 15,1-3-25-15,-1-7-111 0,-1-4-135 16,-2-8-297-16</inkml:trace>
  <inkml:trace contextRef="#ctx0" brushRef="#br0" timeOffset="110418.5892">18555 13197 893 0,'-5'-5'190'0,"8"1"0"0,4 0-151 15,7 1-25-15,6 1-9 0,6-2-4 0,5-1-5 16,4 3-6-16,3-1-10 0,3 0-15 15,0-1-18-15,3 3-24 0,0-2-114 16,-1-1-130-16,4 1-299 0</inkml:trace>
  <inkml:trace contextRef="#ctx0" brushRef="#br0" timeOffset="110644.9717">19356 12815 679 0,'-13'-7'170'0,"-7"6"9"15,-4 5-99-15,-5 7-15 0,-1 8-5 16,-3 7-9-16,-2 8-8 0,2 6-9 16,3 6-9-16,3 3-6 0,4 2-7 15,8 3-4-15,4-4-4 0,6-2-2 16,7-4-6-16,7-4-5 0,6-3-6 16,4-5-9-16,5-10-11 0,5-2-13 15,4-7-15-15,1-3-13 0,3-8-120 0,0-4-130 16,1-8-308-16</inkml:trace>
  <inkml:trace contextRef="#ctx0" brushRef="#br0" timeOffset="111026.4953">19442 13110 776 0,'-7'-6'177'0,"3"1"0"0,4 2-116 16,4-1-34-16,3 2-14 0,4-1-6 16,6 3-5-16,0-1 0 0,4 0-1 15,0-2 1-15,2 3 0 0,-1 0 0 16,0 0-1-16,-2 1-1 0,0 2-1 16,-5-2-1-16,3 3-2 0,-6-2-1 15,-2 1-1-15,-4 4-2 0,-3-2 0 0,-4 1 0 16,-5 3 0-16,-4 2 0 0,-3 1 0 15,-7 3 2-15,-4-3 1 0,-6 5 1 16,-2 4 2-16,-4-2 5 0,0 1 5 16,2 2 3-16,4 1 5 0,5-1 0 15,6 0 2-15,7-6 0 0,6 1-3 16,5-2-4-16,3-3-3 0,4-3-3 16,7-3-3-16,5-1-1 0,5-4-6 15,4-1-10-15,6-2-14 0,2-4-16 0,1-3-12 16,1-3-20-16,-3-2-108 0,-2-2-121 15,1-1-273-15</inkml:trace>
  <inkml:trace contextRef="#ctx0" brushRef="#br0" timeOffset="111228.1405">19929 12658 741 0,'16'9'176'0,"6"11"10"0,5 0-101 15,5 9-33-15,5 4 0 0,1 3 3 16,0 6-4-16,-1 3-4 0,-7 3-8 16,-8 6-7-16,-8 2-7 0,-13 4-5 15,-13 5-6-15,-13 3-8 0,-15 4-20 16,-16 3-27-16,-11 1-53 0,-10 1-134 16,-5-4-172-16,-13 0-403 0</inkml:trace>
  <inkml:trace contextRef="#ctx0" brushRef="#br0" timeOffset="133992.06">9222 14076 398 0,'-11'-33'102'0,"0"-1"3"16,0 5-41-16,2 1-31 0,0 3-9 15,3 7-3-15,2 5-4 0,2 3-4 16,-1 6-1-16,3 6-2 0,-1 8 1 16,2 11 0-16,1 7 1 0,-2 9-1 15,2 10 3-15,-1 6 1 0,-1 8 0 0,1 10-1 16,-1 7-2-16,0 6 0 0,-1 7-1 15,-4 3-1-15,3 7-2 0,1 5 0 16,-6-1-2-16,3-3-1 0,-4-2-1 16,3-2-2-16,3 0 0 0,-2-4-1 15,-3-9 0-15,3-2-2 0,-1-7-2 16,3-9-4-16,-3-4-3 0,3-16-8 16,4-7-11-16,3-11 58 0,2-11-168 15,3-12-114-15,1-10-299 0</inkml:trace>
  <inkml:trace contextRef="#ctx0" brushRef="#br0" timeOffset="134822.8652">9181 13876 462 0,'-8'-14'104'16,"4"1"0"-16,2 2-76 0,4 1-11 0,2 2-7 15,5 1-4-15,1 3-2 0,3 0-1 16,2 3-1-16,3 1 0 0,3 1 1 16,2 3 1-16,3 0 0 0,4 4 1 15,3 0 0-15,2 1-1 0,3-2 0 16,0 1-1-16,5-3-1 0,4-1 0 16,2-2-1-16,4-2 0 0,5 0 0 15,4-2 0-15,3-1 0 0,3 0-1 16,-1-2 1-16,2 1-1 0,3-3 1 0,3 0-1 15,-1-2 0-15,4 2 1 0,1-1-1 16,3-2 0-16,5 2 0 0,1 0 1 16,2-3-1-16,1-1 0 0,3 1 0 15,0 1 0-15,2-1 0 0,-1 0 1 16,-2-3-1-16,-1 6 1 0,-2 0 0 16,0 1 1-16,2 2 1 0,-5 0 1 15,-4 1 0-15,-2 4 1 0,4 0 0 16,1 3-1-16,-4 1 0 0,-2-2-1 0,0 0-1 15,3 0-1-15,-2 0 1 0,-2 1-1 16,0-1 0-16,-2 1 0 0,1-1 0 16,0 2 0-16,0 1 1 0,0-2-1 15,0 1 0-15,-2 1-1 0,1-2 1 16,-2-1 0-16,-3 0-1 0,-2 1 1 16,3 0-1-16,-2 0 1 0,0 0-1 15,-2 0 1-15,1-2-1 0,-2 0 0 16,2-1 1-16,-1 0-1 0,-3-1 0 0,0 1 0 15,0 3 0-15,-1 3 0 0,-1-1 0 16,-2 1 0-16,-2-1 0 0,-1 1 0 16,-1 0 0-16,-4-3 0 0,0 4 1 15,-1 0-1-15,0 3 0 0,0-2 0 16,-4 2 1-16,-1-3-1 0,-2 1 0 16,-2-2-1-16,0 3 0 0,-2-6 1 15,-3 1-1-15,0-2 0 0,2 0 0 0,-3-2 0 16,0-2 1-16,-3 0-1 0,2-1 1 15,-4 0 0-15,-2-1 0 0,-3 0 0 16,-2 2-1-16,-3 0-4 0,-2 0-5 16,-3 2-6-16,-1 2-70 0,-2-4-33 15,-3 1-87-15,-1 1-189 0</inkml:trace>
  <inkml:trace contextRef="#ctx0" brushRef="#br0" timeOffset="135273.2">15772 13871 469 0,'-1'-6'108'15,"-2"0"4"-15,1 2-78 0,1 2-10 16,0 0-3-16,1 5-3 0,0 4 1 16,1 7-2-16,1 8-1 0,3 10 0 15,1 8 2-15,-1 7 0 0,0 9-2 16,2 5-4-16,-3 5-2 0,0 9-4 15,-3 3-1-15,0 3-2 0,-2 6-2 16,-1 1 1-16,-5 9-2 0,2 5 1 0,-1-4 0 16,-3-1 0-16,-1 1-1 0,1-3 1 15,3 3-1-15,2-8 1 0,1-8-1 16,-1 0 0-16,3-8-1 0,0-3 0 16,-2-7-3-16,1-9-1 0,-1-4-4 15,2-6-6-15,0-7-10 0,0-4 21 16,-4-9-130-16,0-9-105 0,0-9-273 15</inkml:trace>
  <inkml:trace contextRef="#ctx0" brushRef="#br0" timeOffset="136127.9829">8949 16130 528 0,'-2'1'114'16,"2"-2"1"-16,7 2-89 0,7 1-13 15,4 1-7-15,4 2-3 0,6-3 0 16,4 3 0-16,7 0-1 0,7 1-1 0,5-1 1 15,7 2-1-15,4 0 0 0,4-1 0 16,3-3-1-16,3 2 1 0,3 0-1 16,4 1 0-16,5-1 1 0,2-2-1 15,4 2 0-15,7-1 1 0,5 1 0 16,0-1 1-16,0-5 3 0,6 2 1 16,7 3 2-16,1-2 1 0,3-3 1 15,0 0 0-15,5 1-1 0,7 0-1 16,0-5-2-16,0 0-2 0,6 2-1 15,-1 0 0-15,6-2-2 0,4 1 0 0,-1-1 0 16,2 2 0-16,-2-2-1 0,0 0 1 16,9 0-1-16,-7 1 1 0,0-2-1 15,0 1 0-15,-4 0 1 0,7-1-1 16,-3-1 0-16,-5-1 0 0,0 0 1 16,-6-2-1-16,0-1 0 0,-4-2 1 15,-6-2-1-15,-3 1 0 0,-5-1 0 16,-6-4 1-16,-8 0-1 0,-4 1 0 15,-6 4 0-15,-7-2 0 0,-6 1 1 16,-8 4-1-16,-5 1 0 0,-6 3 0 0,-6 1 0 16,-5 0 0-16,-7 2 0 0,-8 0 0 15,-2 4 0-15,-5 2 1 0,-3 0-2 16,-5 3 1-16,-2 1-2 0,-5 5-3 16,-3 0-7-16,-5 4-8 0,-4 3-10 15,-5 2-101-15,-6-1-102 0,-3 1-250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50:14.4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10577 8571 551 0,'-3'-5'134'15,"-1"1"4"-15,1 3-82 0,1-1-10 16,1-1-6-16,0 2-6 0,1 1-7 15,1 0-4-15,0 0-2 0,1 2-2 0,3 3-1 16,0 0-2-16,4 4 1 0,-1-3 0 16,5 4 0-16,-2 1-2 0,0 0-3 15,0 1-4-15,0 1-3 0,-1 0-1 16,-2 1-2-16,-1 2 0 0,2 0 0 16,-3 0-2-16,-1 0-2 0,-1-1-6 15,-1-1-7-15,0 1-8 0,-2-1-11 16,-2-2-7-16,1-1-8 0,1-1-14 15,-1-3-84-15,-1-1-13 0,0-2-90 16,1-3-181-16</inkml:trace>
  <inkml:trace contextRef="#ctx0" brushRef="#br0" timeOffset="205.4182">10755 8560 586 0,'-5'-3'147'0,"-2"5"6"0,-2 0-82 0,0 5-16 16,-4 3-7-16,-3 2-6 0,1 4-7 16,1 1-6-16,-4 2-6 0,4 0-5 15,-1 1-6-15,5 1-4 0,2-2-4 16,0-1-2-16,3-1-4 0,2-1-7 16,-1-3-10-16,3-1-14 0,-2-3-11 15,3-2-18-15,0-2-114 0,3-4-125 16,2-2-285-16</inkml:trace>
  <inkml:trace contextRef="#ctx0" brushRef="#br0" timeOffset="530.414">10958 8637 553 0,'-2'0'146'0,"0"-1"4"0,-1 1-46 0,2 1-53 16,2 1-10-16,-1 3-3 0,0 1-4 15,0 2-4-15,1 4-3 0,-2 3-2 16,-2 2-3-16,0 0-3 0,-3 1-3 16,-1 4-3-16,1 2-3 0,0-2-1 15,1-1-1-15,2-1-3 0,0 0-1 16,6-2-1-16,0-4-2 0,3-3 1 15,3-1-2-15,1-4 1 0,2-4-1 16,2-1-3-16,-1-3-5 0,2-2-9 0,-2-2-14 16,1-1-16-16,-1-3-10 0,-2 0-20 15,-2-2-108-15,-2-1-121 0,-2-2-274 16</inkml:trace>
  <inkml:trace contextRef="#ctx0" brushRef="#br0" timeOffset="696.8667">10957 8621 640 0,'-11'-2'158'0,"-1"0"5"16,3 2-94-16,3 0-22 0,5 2-10 15,2 0-11-15,5-1-8 0,4 0-8 16,2 1-5-16,5-4-4 0,3 0-12 16,2-3-19-16,0-2-21 0,0-1-117 15,0 0-131-15,1 3-315 0</inkml:trace>
  <inkml:trace contextRef="#ctx0" brushRef="#br0" timeOffset="1080.1257">11217 8695 636 0,'0'1'152'0,"-2"1"5"0,1 2-96 15,1 3-16-15,1 2-6 0,1 1-6 16,0 1-5-16,2 0-4 0,1 0-3 16,1 0-3-16,0-4-5 0,2-1-3 15,0-1-2-15,0-1-1 0,-1-3-1 16,0-5 0-16,0-2 1 0,2-5 1 0,1-4 0 15,3-4-1-15,1-2 0 0,3 0-1 16,0 0-1-16,-2 3-2 0,-2 5-2 16,-1 3 0-16,-3 6 0 0,-3 5 0 15,-2 4 0-15,-2 5-1 0,1 6-2 16,-2 2-3-16,-1 2-7 0,-1-1-12 16,1 0-18-16,1-1-14 0,2-2-21 15,1-5-110-15,2-5-126 0,4-2-288 16</inkml:trace>
  <inkml:trace contextRef="#ctx0" brushRef="#br0" timeOffset="1563.7123">11498 8533 678 0,'-5'-3'167'0,"2"2"4"0,0-1-97 15,3-1-29-15,2-2-9 0,4 2-8 16,1-1-10-16,4 3-6 0,3-3-2 15,-1 3-1-15,2 0-2 0,-1 2-3 16,2 1 0-16,1 2-2 0,-3-2 0 0,-1 1-1 16,1 3 0-16,-3-2 0 0,0 1 0 15,-4 1 1-15,-2 1 1 0,0 4 0 16,-2 3 0-16,-1-1 1 0,0 5-1 16,0 1 0-16,-2-1-1 0,2 2-1 15,-1 1-1-15,3-2 1 0,0 1-1 16,-2-1 0-16,2 0-1 0,-2 0 0 0,-1 0 0 15,1-2 0-15,-4-4-1 0,-1 2 1 16,-3-1 0-16,-2-3 1 0,-1-3 0 16,-5 1 0-16,-1-3 0 0,-1 0 0 15,1-5-3-15,1-2-7 0,1 0-14 16,2-3-18-16,4-3-12 0,5-2-34 16,1 1-95-16,6-1-124 0,4 2-269 15</inkml:trace>
  <inkml:trace contextRef="#ctx0" brushRef="#br0" timeOffset="1736.8861">11858 8724 749 0,'2'0'167'0,"0"0"0"15,3 0-122-15,2 0-21 0,4 0-11 16,0 1-15-16,4 0-21 0,-3 3-14 15,3-2-15-15,-4 2-116 0,-1 0-126 0,1-1-294 16</inkml:trace>
  <inkml:trace contextRef="#ctx0" brushRef="#br0" timeOffset="1911.8203">11856 8839 679 0,'-2'1'152'0,"0"2"2"0,4-1-111 16,1 1-20-16,5-2-7 0,1 0-8 16,5 2-4-16,1-5-5 0,-1 1-13 15,5-3-11-15,0 1-129 0,-2-3-128 0,3-1-320 16</inkml:trace>
  <inkml:trace contextRef="#ctx0" brushRef="#br0" timeOffset="3330.1254">12335 8551 570 0,'4'-17'145'15,"1"11"3"-15,-3 1-63 0,-1 6-36 16,2 4-9-16,-2 4-2 0,0 5-4 16,-1 6-5-16,-2 3-2 0,-2 7-3 15,-2 3-5-15,-4 1-6 0,-1 2-3 16,-1-2-3-16,0-2-2 0,-4-2-2 15,3-3 0-15,1-5-1 0,2-3 0 16,2-6-1-16,0-3-1 0,6-5 0 0,2-8 0 16,1-5-1-16,4-7 0 0,4-6 0 15,0-3 0-15,2-9-1 0,3-3 1 16,-1-3 0-16,2-1 0 0,0-3 0 16,-2 4 0-16,2-1 0 0,-2 7 1 15,2 4-1-15,-1 7 1 0,-2 6 0 16,-2 7 1-16,-1 6 0 0,1 6 1 15,-1 6 0-15,-2 4 0 0,2 6 1 16,-2 3-1-16,0 4 0 0,0 0 0 0,-1 5-1 16,-1 2 0-16,1-1 0 0,1 0 0 15,2-2-1-15,0-1 0 0,4-2-1 16,0-5-2-16,1-3-7 0,-2-2-11 16,0-3-12-16,-1-4-10 0,-3-3-9 15,-1-1-17-15,-3-3-108 0,-2-3-115 16,-3 0-268-16</inkml:trace>
  <inkml:trace contextRef="#ctx0" brushRef="#br0" timeOffset="3531.7812">12324 8770 625 0,'-10'4'155'0,"2"0"6"0,-1-1-86 15,4 1-30-15,3-1-10 0,3 0-8 16,1 0-10-16,4-1-7 0,4-1-5 0,4-2-3 16,4 2-5-16,2-3-17 0,2 1-15 15,0-3-130-15,-1 0-134 0,3 1-335 16</inkml:trace>
  <inkml:trace contextRef="#ctx0" brushRef="#br0" timeOffset="4226.0481">12786 8598 645 0,'-5'-6'168'16,"0"2"8"-16,0 0-86 0,3 2-27 16,2-1-11-16,0 1-12 0,2 1-10 0,2-2-12 15,3 1-6-15,4-2-5 0,4 0-3 16,3 1 0-16,2-5-1 0,4 5-1 16,1 2 0-16,-1-3-2 0,-2 4 1 15,-1 0-1-15,-2 0 0 0,0 4 1 16,-5-3-1-16,-3-1 0 0,0 5 1 15,-3-4-1-15,-2 0 0 0,-3 3 1 16,-1 1-1-16,-2-2 1 0,-2 3 0 16,-4 1 0-16,1 4 1 0,-3 1-1 0,-8-1 0 15,4 5-1-15,-2 3 0 16,-1 5-1-16,-4-2 0 0,0 1 0 0,-2-1-1 16,5 6 0-16,-5-5-1 0,2-2 1 15,2-1 1-15,2-2 0 0,3-1 0 16,3-1 0-16,4-3 1 0,1-2-1 15,3-2 0-15,2-1 0 0,1-3 0 16,1-3 0-16,2-1 0 0,3-1 0 16,3-1 1-16,1-3 0 0,1 0-1 15,2-3 1-15,2 1 1 0,-1 1-1 16,0-2 0-16,-2 1 0 0,-1 1 0 0,-1 0 0 16,-1 1-3-16,-1 0-7 0,0 1-13 15,0 2-11-15,-2 0-15 0,0 1-13 16,0 0-43-16,-3 0-79 0,2 1-111 15,3-2-243-15</inkml:trace>
  <inkml:trace contextRef="#ctx0" brushRef="#br0" timeOffset="5092.6232">13142 8334 646 0,'0'-1'155'0,"-1"1"1"16,1 0-89-16,0 3-28 0,1-1-6 16,3 3-4-16,0 2-4 0,2 2-2 15,0 2 1-15,0-1-1 0,-1 1-2 16,0 0-1-16,-2-1-2 0,0-2-2 0,-1-1-1 16,0 0-1-16,-1-4-1 0,1 2-2 15,-1-4-1-15,1 2-1 0,-1-2 0 16,1-2-1-16,1 0-2 0,-1-2 1 15,1-1-2-15,0 0 0 0,1-3-2 16,1 0 0-16,1-4-1 0,1 0 0 16,0 0-1-16,-1 0 0 0,-1 0 0 15,-2 1 0-15,0 2 0 0,-3 4 0 0,-5 0-2 16,0 2-3-16,-1 2-3 0,-2-1-5 16,1 2-5-16,1 2-6 0,-3 1-8 15,4 1-9-15,1 1-7 0,-3 0-6 16,3 3 0-16,0-2 0 0,-1-1 3 15,1-1 4-15,1-1 8 0,0 0 5 16,2-4 7-16,0 0 5 0,-2-3 3 16,3 1 5-16,0-3 3 0,-1 0 3 15,0-2 5-15,1-1 4 0,-1 1 3 16,1 1 5-16,0 0 3 0,-2-1 5 0,1 1 5 16,0 1 5-16,0 1 5 15,-1 0 2-15,0-1 3 0,0 1 2 0,0 2 0 16,1 1-3-16,1 1-5 0,0 1-5 15,3 4-5-15,0 1-4 0,3 4-5 16,-1 1-3-16,3 2-2 0,-2 3-1 16,1 1-1-16,0 0-2 0,0-1-1 15,-3 3-1-15,3-2 0 0,-3-4-1 0,5 1-1 16,-3-4 1-16,0-2-1 0,-1 0 1 16,1-6 0-16,-1-2 1 0,3-2 1 15,-5-3 0-15,2-4 2 0,0-4 0 16,1-5 1-16,2-2-1 0,1-5-1 15,1-1 0-15,1-1-2 0,4 3 0 16,-2 3-2-16,1 0 1 0,0 9-1 16,0 2 0-16,-1 4-1 0,-2 5 1 15,-2 3 0-15,1 3-1 0,-3 8 1 0,-2-2-1 16,1 3 0-16,0 3-1 0,-1 3-3 16,1 0-4-16,-1-2-5 0,0-1-12 15,3 0-17-15,-5-3-14 0,2-3-23 16,-4-3-107-16,3 0-125 0,2-5-288 15</inkml:trace>
  <inkml:trace contextRef="#ctx0" brushRef="#br0" timeOffset="6590.9">13731 8812 513 0,'-11'-6'127'16,"-1"0"5"-16,1 0-76 0,1 1-9 16,0-1-1-16,1 2-4 0,0-1-2 15,3 3-2-15,1 0 1 0,1 1-2 16,1-1-2-16,2 1-3 0,-1-1-6 0,2 4-3 16,0-4-6-16,2 2-4 0,0 0-3 15,2-1-1-15,-1 1-1 0,6 0 0 16,1 1 0-16,2 2 1 0,3-2 0 15,4 1-2-15,5 1-1 0,1-2-2 16,5 0-1-16,1-1-1 0,4 0 0 16,3-2-1-16,0 1-1 0,0-4 1 15,1-3-1-15,-2-1 1 0,-1-5-1 16,4 1-1-16,-1-2-3 0,-2 0-5 16,-3 1-5-16,0 3-7 0,-1 1-13 15,-3 2-14-15,-6 2-10 0,-4 4-16 0,-7 1-110 16,-3 2-125-16,-8 3-285 0</inkml:trace>
  <inkml:trace contextRef="#ctx0" brushRef="#br0" timeOffset="6896.8128">14274 8563 621 0,'-4'-7'151'15,"1"1"7"-15,0 1-97 0,2 4-16 16,2-2-8-16,2 6-5 0,2 1-8 16,1-1-8-16,2 3-5 0,2 3-4 15,-1-1 0-15,2 5-2 0,-2 0-1 16,2 1-2-16,1 0 0 0,0 0 0 0,0-1-1 16,1-2 0-16,1 0-1 0,-1-2 1 15,-2-2-1-15,-1 1 0 0,-1-1 1 16,-4 2 0-16,-3-1-1 0,-3 1 1 15,-4 0 0-15,-4 0-2 0,-2 1-4 16,-2-2-6-16,-3 3-9 0,0 3-11 16,1-2-8-16,1 0-19 0,1 1-111 15,4-2-119-15,1-3-281 0</inkml:trace>
  <inkml:trace contextRef="#ctx0" brushRef="#br0" timeOffset="7341.8294">14589 8377 620 0,'1'-1'144'0,"-2"1"3"15,0 6-96-15,2 6-16 0,0 8-6 16,0 6-4-16,1 7-5 0,-4 7-1 16,1 6-2-16,-1 4-3 0,0 2-1 15,1 0-3-15,0 2-2 0,1-2-2 16,1 0-2-16,2-4-1 0,-1-5-1 16,2-5-3-16,-1-3-5 0,2-8-5 0,1-7-10 15,2-7-7-15,-1-8-9 0,2-6-16 16,-1-8-112-16,0-9-117 0,-1-5-280 15</inkml:trace>
  <inkml:trace contextRef="#ctx0" brushRef="#br0" timeOffset="7756.6624">14591 8257 536 0,'-2'-5'121'0,"1"2"1"0,-2-1-86 16,3 2-13-16,0 0-2 0,0 2-1 16,-1 0-4-16,2-1-2 0,-2 2 0 15,2-1-1-15,0 0-1 0,3 0-1 16,2-1 1-16,2 1 1 0,1-2 0 16,2-3-1-16,2 1-1 0,1 0-1 0,3 1-2 15,2 0-1-15,3 2-3 0,2 2 0 16,3 2 0-16,3 0 0 0,4 2-1 15,4 1 0-15,2-1 0 0,2 1 1 16,2 1-1-16,5-5 3 0,3 0 0 16,3 0 1-16,6-4 1 0,8 0 0 15,5 0 2-15,3-5-1 0,6 1-2 16,0 1 0-16,1-1-1 0,2 4-1 16,-6-1-1-16,-3 0-2 0,-4 1 0 0,-5 1-1 15,-7 1 0-15,-5 1-1 0,-9 1-1 16,-8-1-5-16,-6 1-5 0,-5 4-6 15,-4-1-8-15,-6 2-6 0,-6-4-7 16,-3 0-11-16,-3-2-6 0,-2 0-100 16,-6-2-106-16,-3-2-255 0</inkml:trace>
  <inkml:trace contextRef="#ctx0" brushRef="#br0" timeOffset="8122.0326">16372 8229 479 0,'5'-2'115'0,"0"-1"-1"15,-1 1-61-15,1-2-33 0,-2 3-8 16,2-2-4-16,-1 2-4 0,1 1-2 16,-1 0-1-16,0 0 2 0,0 1 1 0,-1-1 1 15,0 3 1-15,0-2 1 0,-2 1 0 16,1 1-1-16,0 1-1 0,-2 0 0 15,0 4-1-15,-2-2 2 0,1 4 2 16,0 2 3-16,0 4 3 0,-2 2 5 16,1 6 4-16,-1 1 2 0,2 8 1 15,1 5 1-15,1 4-3 0,2 5 2 16,2 4 2-16,0 2-1 0,2 2-3 16,1-1-2-16,1 2-4 0,1-3-1 0,1-4-4 15,1-5-9-15,-1-1-7 0,0-7-11 16,-1-1-15-16,-1-7-11 0,-3-5-15 15,-4-4-70-15,-3-5-50 0,-3-5-107 16,-4-3-216-16</inkml:trace>
  <inkml:trace contextRef="#ctx0" brushRef="#br0" timeOffset="8688.6996">14613 9104 505 0,'-7'2'128'0,"1"3"5"0,-1-3-74 0,0 1-8 15,2-1-3-15,2 2-5 0,0-3-9 16,1 0-5-16,1-1-6 0,2 2-2 15,1-2-4-15,4 3-2 0,4-3-2 16,1 2 1-16,4-2 0 0,5 0 0 16,5 0-1-16,7 0-3 0,4-3-2 15,7 2-3-15,8 1 0 0,4 0 2 16,5 0 1-16,5-1 2 0,4 2 1 16,3 0 1-16,8-2 1 0,-1 0-1 0,3-1-3 15,0 0-2-15,3 0-2 0,-2-1-2 16,2 1-1-16,-4 2-1 0,-3 0 0 15,-2 1 0-15,-1 5 0 0,-4 3-1 16,-3 0 0-16,-8 2-1 0,-5 2-1 16,-4 0-3-16,-9 3-1 0,-7-2-3 15,-8-3-5-15,-8-3-8 0,-5 1-7 16,-8-7-15-16,-9-3-15 0,-4-6-121 16,-8-3-131-16,-5 0-311 0</inkml:trace>
  <inkml:trace contextRef="#ctx0" brushRef="#br0" timeOffset="9222.47">14932 8525 583 0,'-6'-8'151'0,"0"-1"9"0,-1 2-76 16,4 2-20-16,0 3-11 0,5 4-7 15,-1 7-7-15,2 4-7 0,2 8-8 16,0 5-5-16,1 8-2 0,2 4 0 16,-1 1-3-16,-1 0-1 0,0-1-4 15,-1-5-2-15,1-3-1 0,2-6-2 0,-1-4-1 16,-1-4 0-16,2-8-1 0,-1-3 0 15,3-5 0-15,-1-6-1 0,1-5 1 16,1-5 0-16,3-2-1 0,-1-4 1 16,1-4-2-16,-1 0 0 0,1 3-1 15,-3 3-1-15,-3 5-2 0,1 2-2 16,-3 5-3-16,0 8-4 0,-3 7-4 16,-2 4-9-16,0 5-8 0,-1 4-7 15,0 2-7-15,0 1-6 0,0 0-6 16,1-3-9-16,2-4-98 0,0-3-108 0,2-3-260 15</inkml:trace>
  <inkml:trace contextRef="#ctx0" brushRef="#br0" timeOffset="9604.143">15368 8605 333 0,'0'-12'103'0,"1"-2"8"0,0 1-1 16,1-1-50-16,-1 3-1 0,1 2 2 15,-1 1 0-15,1 3-2 0,-2 3-2 16,1 3-3-16,-1 4-5 0,0 4-5 0,0 2-6 15,0 2-8-15,0 7-6 0,0 3-5 16,-1 3-2-16,-2 3-3 0,2 2 0 16,0 2-2-16,0-1 0 0,1 1-2 15,1-4-2-15,4-1-2 0,1-6-2 16,2-1-2-16,5-6-1 0,0-3-1 16,3-5-2-16,1-4-5 0,-1-6-9 15,1 0-15-15,0-6-18 0,-2-2-12 0,-1-2-19 16,-3-3-114-16,-3-3-128 0,-2 2-287 15</inkml:trace>
  <inkml:trace contextRef="#ctx0" brushRef="#br0" timeOffset="9756.6607">15343 8567 821 0,'-5'3'184'15,"4"-3"1"-15,6 0-134 0,4-2-24 16,4-1-11-16,4-1-9 0,5-2-5 0,4 0-5 15,2-2-9-15,-1 0-14 0,3 0-18 16,-3 1-19-16,-2 2-122 0,-4 0-137 16,-1 7-315-16</inkml:trace>
  <inkml:trace contextRef="#ctx0" brushRef="#br0" timeOffset="10073.7582">15661 8657 641 0,'0'2'150'0,"0"2"6"15,1 2-101-15,-1 2-13 0,1 6-1 16,0 1-1-16,2 2-4 0,-2 1-5 16,0 0-3-16,2 2-4 0,2-3-6 15,1-2-5-15,1-4-4 0,2 0-4 16,0-5-1-16,4-1-1 0,-2-4-1 0,2-3 1 15,-1-6 0-15,3-1 0 0,-1-4-1 16,2 0 1-16,-2-2-2 0,0 2 0 16,-2 2-2-16,-1 5-3 0,-2 6-6 15,-2 0-9-15,-3 6-11 0,-1 2-10 16,-2 6-9-16,1 0-9 0,-2 2-14 16,1-2-106-16,-1-1-113 0,2-3-270 0</inkml:trace>
  <inkml:trace contextRef="#ctx0" brushRef="#br0" timeOffset="10503.3807">15917 8467 632 0,'-4'-2'156'0,"2"1"6"16,0 0-91-16,5 1-15 0,0-1-3 15,5 0-4-15,2-1-8 0,1 1-6 16,3 1-5-16,3 0-5 0,1-1-6 16,-1 2-5-16,0 3-3 0,-1-1-3 15,-1 2-2-15,-2 0-1 0,0 1 0 16,-2 3-1-16,-1 1-1 0,0 0 1 0,-3 2 0 15,-2 2 0-15,-2 4-1 0,-3 2 1 16,-3 4-2-16,1-1 1 0,-3 4-2 16,1 1 0-16,1-2-1 0,1-2 0 15,2 0 0-15,4-2 0 0,0 0-1 16,1-4 1-16,1-2-2 0,1 1 0 16,0-1 0-16,0-4-2 0,-1-1 0 15,-1-2-1-15,-2 0-1 0,-1-5-1 16,-5 3-6-16,-3-5-7 0,-4 0-14 0,-1-2-18 15,-2-1-9-15,-3-1-20 0,-3-1-112 16,1 2-126-16,1 0-285 0</inkml:trace>
  <inkml:trace contextRef="#ctx0" brushRef="#br0" timeOffset="11003.1911">14906 9358 699 0,'-1'0'161'15,"-2"3"4"-15,3 3-111 0,0 3-15 16,2 3-6-16,1 4-5 0,1 3-3 16,1 5-3-16,0 0-3 0,0 1-4 15,1-2-3-15,0 1-3 0,0-3-2 16,-1-5-2-16,0-1-1 0,-1-4-1 0,-1-5 0 15,-2-1 1-15,1-5 0 0,-2-5 0 16,-2-4 1-16,-1-5 1 0,-2-2 0 16,-2-5 1-16,-3-4-2 0,0-1 1 15,-2-1 0-15,-1 0 1 0,4 2 2 16,0 3-1-16,3 4 2 0,2 2-2 16,3 2 0-16,5 3 0 0,3 4-2 15,5 3-1-15,3-2-2 0,3 2-1 16,4 2-1-16,2 0-3 0,1-1-6 0,0 1-12 15,1-2-20-15,-2 0-25 0,-2 1-24 16,-2-1-115-16,-1 1-142 0,1 1-310 16</inkml:trace>
  <inkml:trace contextRef="#ctx0" brushRef="#br0" timeOffset="11246.2165">15229 9382 689 0,'5'7'162'15,"0"3"6"-15,4 2-111 0,3 4-9 16,0 0-3-16,4 2-5 0,0 2-7 16,4 1-6-16,2 0-7 0,0 2-6 15,2-2-4-15,1 2-4 0,-1-1-3 0,2-2-7 16,-3-3-10-16,-2-3-17 0,-1-1-18 15,-3-7-16-15,-2-1-79 0,-3-7-44 16,-2 0-115-16,1-2-220 0</inkml:trace>
  <inkml:trace contextRef="#ctx0" brushRef="#br0" timeOffset="11395.017">15526 9425 762 0,'-11'6'182'0,"-4"5"5"16,-1 3-118-16,-2 6-17 0,-2 3-8 0,2 7-11 15,-7 2-10-15,2 1-7 16,2 0-7-16,0 0-16 0,2 0-24 0,3-4-26 16,4-4-25-16,4-6-117 0,5-4-142 15,1-5-318-15</inkml:trace>
  <inkml:trace contextRef="#ctx0" brushRef="#br0" timeOffset="11804.6965">15668 9445 702 0,'12'4'159'15,"-3"6"3"-15,1 2-120 0,-2 6-13 16,0 5-5-16,-5 3-5 0,-4 3-8 16,-3 0-4-16,1-1-2 0,-2-2-2 15,0-2-2-15,1-3-1 0,0-4-1 16,3-4-4-16,1-5-5 0,1-5-3 15,1-3-1-15,3-6-1 0,-2-4 0 0,2-5 2 16,1-3 3-16,-1-6 5 0,1 0 4 16,0-4 3-16,-1 1 2 0,1-1 2 15,1-1 3-15,0 3 4 0,2 1 1 16,0 4 1-16,0 4 1 0,1 2-1 16,-2 3 1-16,1 4-2 0,-1 4 0 15,0 1-1-15,-1 6-1 0,3 2-1 16,0 3 0-16,2 6-2 0,0 2-1 15,3 3-1-15,2 2-3 0,-1 2-1 0,0 6-1 16,0-2-1-16,0-1-1 0,0 1 1 16,0-1-1-16,-2 0-2 0,0-4-6 15,-2-2-11-15,-2-5-15 0,-2-1-11 16,-1-4-13-16,-4-3 99 0,-3-3-222 16,-1-3-134-16,-3-1-345 0</inkml:trace>
  <inkml:trace contextRef="#ctx0" brushRef="#br0" timeOffset="11970.9772">15797 9641 774 0,'-3'3'179'0,"2"-2"2"0,2 0-120 16,5-1-24-16,2-1-14 0,1-1-11 16,5-1-5-16,1-1-3 0,2 0-3 15,1-1-8-15,4-1-17 0,0-1-21 16,1 0-44-16,-3 0-94 0,0 5-133 15,-1 1-298-15</inkml:trace>
  <inkml:trace contextRef="#ctx0" brushRef="#br0" timeOffset="12792.3627">16519 8685 592 0,'-2'-6'148'16,"-5"1"10"-16,-1-1-86 0,2 3-7 15,4-1-4-15,-1 2-5 0,3 0-6 16,3-2-6-16,3 1-8 0,4 1-8 0,2 0-8 15,4-1-5-15,1-1-4 16,2 2-3-16,1-1-3 0,1 3-4 0,-3-1-6 16,4 0-10-16,-1 1-16 0,0 0-17 15,-1 1-14-15,0 0-18 0,-1-1-115 16,-3 2-128-16,-3-1-287 0</inkml:trace>
  <inkml:trace contextRef="#ctx0" brushRef="#br0" timeOffset="13068.4038">16761 8556 659 0,'-9'-10'164'16,"3"2"4"-16,0-2-83 0,1 4-44 15,5 3-12-15,2 3-9 0,4 3-9 16,3 0-6-16,2 2-2 0,3 3-2 16,0 0 0-16,2 2 0 0,0-1-1 15,-1-1 1-15,-2 1-1 0,0-2-1 16,-2 2 0-16,0-1-3 0,-2-2-3 15,1 1-1-15,-1-3 0 0,-3 3 0 0,-2-3 0 16,-3 1 1-16,-5 3 3 0,-2-1 2 16,-3 0 2-16,-3 3 1 0,-1 0-2 15,-1 4-6-15,1-1-11 0,-2 2-8 16,3 1-13-16,1 0-108 0,1 2-15 16,3 0-104-16,3-2-199 0</inkml:trace>
  <inkml:trace contextRef="#ctx0" brushRef="#br0" timeOffset="13410.2628">17142 8516 636 0,'-4'-3'165'0,"1"4"7"0,0-1-86 16,3 4-22-16,0 3-10 0,3 4-8 15,2 1-11-15,1-1-10 0,3 2-8 16,1 2-5-16,0-2-5 0,2-2-4 0,0-1-6 16,2 0-13-16,-2-3-20 0,3-2-17 15,-2-1-24-15,-1-4-112 0,1-3-136 16,-2 2-297-16</inkml:trace>
  <inkml:trace contextRef="#ctx0" brushRef="#br0" timeOffset="13569.58">17372 8519 652 0,'-7'17'168'0,"-2"7"8"16,-3 3-72-16,-2 3-45 0,-2 3-11 0,-1 5-8 15,-1 0-9-15,-1 0-10 0,1 2-15 16,2-3-19-16,4-2-26 0,2-3-18 16,4-7-131-16,3-6-145 0,8-7-341 15</inkml:trace>
  <inkml:trace contextRef="#ctx0" brushRef="#br0" timeOffset="13845.0842">17537 8595 754 0,'-1'-5'172'16,"2"3"4"-16,2 2-121 0,0 1-18 15,0 4-5-15,3 2-3 0,-4 3-3 16,0 2-4-16,-2 2-1 0,-3 4-3 16,1 3-3-16,-1 0-4 0,1 2 0 0,-1-2-3 15,3-1-2-15,0-1-1 0,5-2-2 16,1-3-1-16,-1-1-1 0,4-5-1 16,3-2-4-16,-1-3-5 0,1-4-11 15,1-2-16-15,-2-6-20 0,3-2-12 16,-3 0-20-16,-2-3-109 0,-3-5-127 15,-2 2-277-15</inkml:trace>
  <inkml:trace contextRef="#ctx0" brushRef="#br0" timeOffset="13987.1985">17554 8534 829 0,'-1'2'188'0,"0"-2"1"0,3 2-126 15,4-4-31-15,4 1-17 0,3 0-13 16,2-1-12-16,3 0-19 0,1-1-19 15,2-2-22-15,0 2-119 0,0 2-139 16,-2 2-315-16</inkml:trace>
  <inkml:trace contextRef="#ctx0" brushRef="#br0" timeOffset="14334.5645">17821 8625 601 0,'0'3'149'16,"2"1"5"-16,-1 2-70 0,0 0-40 16,2 3-6-16,-2 1-2 0,1-1-4 15,1 4-2-15,-1 0-1 0,-1 1-2 16,2-1-4-16,-1-1-2 0,1-1-3 15,-1-1-2-15,3-2-3 0,1-6-3 16,2 0-2-16,0-3 1 0,2-2-2 16,3-6-1-16,2-2-1 0,2-3-1 0,2 1-1 15,-1-2-1-15,-1 1-2 0,-1 4-5 16,-4 4-8-16,-1 3-9 0,-5 4-15 16,-2 4-18-16,-3 5-9 0,1 2-19 15,-4 1-108-15,2 1-121 0,0-1-274 16</inkml:trace>
  <inkml:trace contextRef="#ctx0" brushRef="#br0" timeOffset="14766.4115">18093 8423 782 0,'2'-3'172'0,"0"1"1"16,4-1-130-16,3 3-22 0,2-1-9 15,1 1-5-15,3 0-2 0,1 2-1 16,0 2 0-16,1 1 1 0,-1 0 2 15,0 3 1-15,-1 5 0 0,3 3 1 16,-5 0-1-16,-1 0-2 0,-2 1-1 0,-1 1-2 16,-2 2-2-16,-1-3 0 0,-2-1 0 15,1 1 0-15,0 1-1 0,-2-1 0 16,0 1-1-16,0-3-1 0,0 1-2 16,-1 0 0-16,1-1 0 0,-3-2 0 15,1 0 1-15,-1-2 0 0,-1 0 1 16,-3-3 2-16,-3 2 0 0,-1-3 1 15,0 2 0-15,-3 1-5 0,1-3-11 16,-2-2-14-16,0 1-15 0,0-2-21 16,0 0-115-16,1-2-132 0,4 0-299 0</inkml:trace>
  <inkml:trace contextRef="#ctx0" brushRef="#br0" timeOffset="16766.7244">18559 8633 628 0,'-11'-8'165'0,"6"3"10"0,-1 0-78 16,2 1-30-16,4 2-12 0,1-1-9 15,3 1-9-15,3-1-10 0,2 1-9 16,3-2-6-16,3 1-4 0,0-2-2 15,2 2-4-15,0 1-8 0,-1-1-13 16,-2 2-17-16,-1 1-15 0,-2 0-14 16,-3 1 114-16,-2 1-240 0,-3 0-140 15,-2 2-361-15</inkml:trace>
  <inkml:trace contextRef="#ctx0" brushRef="#br0" timeOffset="16915.8825">18586 8685 632 0,'-5'5'151'0,"0"0"2"0,1-2-94 16,3 1-24-16,2 0-10 0,3-2-7 16,1-1-7-16,2 0-5 0,3-2-1 0,2-1-4 15,3-2-14-15,1-2-12 16,1 1-131-16,-1-2-130 0,4 4-329 16</inkml:trace>
  <inkml:trace contextRef="#ctx0" brushRef="#br0" timeOffset="17476.7601">19049 8579 564 0,'-6'-8'144'0,"-3"-2"9"0,3 1-71 15,2 3-15-15,1 0-6 0,1 1-6 16,2 0-6-16,5 4-5 0,4 4-7 16,1-1-9-16,1 2-8 0,2 3-5 15,2 0-2-15,1 3-3 0,1 4-2 0,-1-2-3 16,0 3 0-16,1-1-2 0,-2 1 0 16,-1 0-3-16,0-2-7 0,-4-1-9 15,-1 1-13-15,1-1-13 0,-2 0-15 16,-2-3-14-16,0-2-3 0,-3-1-113 15,1-1-119-15,-1-2-270 0</inkml:trace>
  <inkml:trace contextRef="#ctx0" brushRef="#br0" timeOffset="17661.9586">19279 8448 582 0,'-6'-5'166'0,"0"7"8"0,-4 1-11 16,0 7-98-16,-2 4-11 0,0 5-9 15,-3 4-8-15,-1 6-8 0,-1 0-10 16,0 2-6-16,0-1-6 0,-1 1-9 16,3-4-11-16,1 0-15 0,3-5-16 15,4-4-18-15,3-2-41 0,3-7-91 0,6-4-124 16,7-5-271-16</inkml:trace>
  <inkml:trace contextRef="#ctx0" brushRef="#br0" timeOffset="18016.7786">19469 8507 645 0,'-3'1'149'0,"2"1"4"0,-1 1-103 15,2 5-12-15,-1 0-4 0,1 3-5 16,-2 4-1-16,4 2-2 0,-1 3 0 0,0 0-2 16,1 1-2-16,1 1-3 0,2 2-3 15,1-1-3-15,1-2-3 0,2-3-3 16,2-1-3-16,1-2-2 0,2-5-2 15,-1-4-3-15,2-4-7 0,-2-3-10 16,1-3-13-16,-1-4-14 0,-1-4-12 16,-1-4-16-16,-2-2-106 0,-2 0-119 15,-2-3-266-15</inkml:trace>
  <inkml:trace contextRef="#ctx0" brushRef="#br0" timeOffset="18156.0227">19507 8468 568 0,'-14'1'167'0,"3"2"4"15,3 0-13-15,3 0-103 0,4-1-17 16,4 1-12-16,5-2-11 0,4-1-11 16,4-1-12-16,2-2-12 0,4-2-13 15,0 0-17-15,0-3-122 0,0-1-131 0,-1 2-312 16</inkml:trace>
  <inkml:trace contextRef="#ctx0" brushRef="#br0" timeOffset="18513.0184">19770 8545 638 0,'1'3'150'0,"-1"-1"6"0,2 0-101 16,0 2-13-16,2 2-4 0,0 0-3 15,-2 2-5-15,3-1-5 0,-1 0-5 16,-1 1-2-16,1-1-3 0,0 0-1 16,0-2 0-16,0 1 0 0,1-3 0 15,0 1 0-15,1-3-1 0,1-2 0 16,1-3-2-16,-2 0-1 0,1-2-3 16,1 2-2-16,-1-2-1 0,-2 3-1 15,-2 1-1-15,1 4-1 0,-1 1 1 0,-1 3 0 16,-2 3-2-16,0 1-3 0,0 1-9 15,0 0-13-15,0-1-14 0,0-2-18 16,1 0-20-16,3-4-118 0,-2-1-133 16,2-2-300-16</inkml:trace>
  <inkml:trace contextRef="#ctx0" brushRef="#br0" timeOffset="19161.9158">19851 8587 551 0,'0'0'133'0,"0"0"4"16,0-2-78-16,0 1-14 0,1 0-3 15,1 1 0-15,-1 0 1 0,0-1 1 16,1 2 0-16,1 0-1 0,-1 3-3 16,0 1-4-16,1 1-3 0,0 4-6 0,-1 2-4 15,-1 1-3-15,-1 1-3 0,2 2-2 16,-2 0-2-16,1-1-1 0,0-1-1 15,-1 0-2-15,1-2-1 0,0-1-1 16,1-1-2-16,-1-3-2 0,-1-2 0 16,1-3-1-16,0-2-1 0,2-3 1 15,2-6-1-15,1-3-1 0,2-4 1 16,5-4 0-16,1-2 0 0,4-1-1 0,0 0 0 16,2 2 0-16,0 3 0 0,0 3 0 15,-4 4 0-15,0 5 0 16,-3 3-1-16,-2 5 1 0,0 2-1 0,-3 6 1 15,-1 3-1-15,0 0 0 0,-2 2-2 16,0 2-2-16,-1 0-5 0,0-2-7 16,-2-2-11-16,0 1-18 0,1-2-20 15,-1-2-22-15,0-3-117 0,0-1-138 16,4-1-315-16</inkml:trace>
  <inkml:trace contextRef="#ctx0" brushRef="#br0" timeOffset="19661.6313">20220 8463 816 0,'-3'-4'186'0,"1"1"3"15,3-3-128-15,3-1-21 0,3 1-11 16,5 0-8-16,2-1-3 0,4 2-3 16,3-1-1-16,2 2-4 0,1-1-3 0,-1 2-2 15,0-1-3-15,0 1-1 0,-3 1 0 16,0 3 0-16,-3 0 1 0,1 4 2 15,-4 1 2-15,-3 3 2 0,-4 2 0 16,-1 2 0-16,-3 5-1 0,-2 1-1 16,-5 1-1-16,2 3-2 0,-3 2-2 15,2 0-1-15,0 0 0 0,-1-1 0 16,3-2-1-16,1 3 0 0,0-3 0 16,2-1 0-16,1-2 1 0,0-2-1 0,2-1 0 15,-2-2 1-15,-1-3 0 0,-2-1 0 16,-1-2 0-16,-3 1 0 0,-4-1-2 15,-1 1-3-15,-2-2-4 0,-2-1-4 16,0-2-7-16,1-3-6 0,1-1-9 16,0-1-13-16,2 0-12 0,2-2-7 15,3 1-14-15,2 1-109 0,0 1-124 16,4 1-283-16</inkml:trace>
  <inkml:trace contextRef="#ctx0" brushRef="#br0" timeOffset="20009.084">20793 8552 706 0,'1'-1'169'0,"2"4"5"16,0-2-105-16,2 3-18 0,3 0-8 16,1 5-7-16,4 0-4 0,0 2-4 0,1 1-5 15,2 1-5-15,1 0-4 0,0-1-4 16,1-1-4-16,3-1-2 0,-1-2-6 15,2 1-9-15,0-2-13 0,-4-2-17 16,1-1-17-16,-4-1-19 0,-1-1-120 16,-4-2-137-16,-4-3-304 0</inkml:trace>
  <inkml:trace contextRef="#ctx0" brushRef="#br0" timeOffset="20168.0315">21078 8474 794 0,'-13'7'197'0,"-3"6"4"15,-2 4-118-15,-4 5-25 0,-3 6-14 16,1 3-15-16,-6 2-11 0,1 3-10 16,-2 2-8-16,2-1-9 0,2-3-11 15,6-5-17-15,3-5-25 0,7-6-19 16,5-8-124-16,6-5-141 0,7-5-325 16</inkml:trace>
  <inkml:trace contextRef="#ctx0" brushRef="#br0" timeOffset="20343.0789">20920 8527 713 0,'-1'6'166'0,"-2"6"1"15,-2 4-107-15,0 6-27 0,-1 1-11 16,0 7-7-16,-2-1-6 0,0 4-4 16,1-1-6-16,0-1-6 0,1-6-8 15,0-1-10-15,2-7-10 0,2-4-10 0,1-5-16 16,-1-6-107-16,2-4-113 0,0-3-270 15</inkml:trace>
  <inkml:trace contextRef="#ctx0" brushRef="#br0" timeOffset="20489.6326">20809 8723 599 0,'-7'-14'161'15,"-2"3"12"-15,3 1-71 0,0 5-22 16,2 2-10-16,3 2-8 0,2-1-12 16,3 2-11-16,3 0-11 0,4 2-9 0,5-2-9 15,2-2-4-15,6 0-5 0,5-2-11 16,5-3-17-16,6-4-21 0,1-3-18 15,5-3-63-15,0-2-72 0,6 0-128 16,-2 1-260-16</inkml:trace>
  <inkml:trace contextRef="#ctx0" brushRef="#br0" timeOffset="21144.1231">21506 8296 472 0,'-2'-18'131'0,"-1"-2"8"0,-1 3-34 16,2 1-41-16,-1 3-2 0,1 4-3 16,1 2-6-16,1 3-7 0,0 4-6 15,1 8-3-15,0 5-5 0,2 9-6 16,-1 9-5-16,2 7-2 0,-2 11-1 0,2 3-3 15,0 2-4-15,-2 3-3 0,-1-5-3 16,2-1-1-16,-2-9-2 0,0-2-1 16,0-7-1-16,3-8 1 0,0-6-1 15,4-6 0-15,3-9 0 0,2-7 0 16,3-9 1-16,1-7-1 0,2-6 0 16,1-4 0-16,1-6-1 0,0-1-2 15,-2 1-1-15,0 2-2 0,-4 6-1 16,1 4-1-16,-3 6 1 0,-1 7 0 15,-1 10-1-15,-4 5-5 0,1 9-9 0,-6 3-10 16,-3 6-10-16,0 4-9 0,-4 0-11 16,1 0-3-16,2-3-115 0,2 0-111 15,2-4-271-15</inkml:trace>
  <inkml:trace contextRef="#ctx0" brushRef="#br0" timeOffset="21477.8408">22090 8377 545 0,'-5'-3'135'0,"-1"-1"6"15,1 1-72-15,2 2-18 0,1 1-5 16,0 3-1-16,0 0-1 0,-1 2-1 15,2 5-3-15,0 1-1 0,-1 5-2 0,0 4-1 16,0 4-1-16,0 3-3 0,2 1-3 16,0 2-2-16,3-1-5 0,-1 0-3 15,2 1-5-15,2-3-4 0,0-2-4 16,3-1-3-16,2-6-1 0,1-3-3 16,1-4-4-16,3-5-6 0,0-4-11 15,0-4-13-15,0-4-16 0,-1-4-18 16,-2-2-9-16,-2 0 54 0,-3-3-176 0,-5-2-126 15,1 1-321-15</inkml:trace>
  <inkml:trace contextRef="#ctx0" brushRef="#br0" timeOffset="21629.9833">22030 8303 854 0,'-1'0'185'0,"6"1"1"0,6-2-143 16,5 1-25-16,6-3-10 0,5-1-3 15,3 0-10-15,1-1-19 0,3 0-22 16,-2-1-20-16,1 1-120 0,-3 1-140 16,-3 3-319-16</inkml:trace>
  <inkml:trace contextRef="#ctx0" brushRef="#br0" timeOffset="21963.3731">22479 8510 677 0,'0'13'176'0,"1"3"7"0,-2 0-75 15,2 2-49-15,0-1-13 0,0-1-9 16,3 0-9-16,1-2-9 0,2-3-5 0,3-4-3 15,2-2 0-15,2-6-1 0,3-4-1 16,0-4-1-16,3-4-2 0,-2-3-1 16,0-1-2-16,1 0-1 0,-3 2-1 15,-3 1-1-15,-1 10 0 0,-2-1 0 16,-3 5-1-16,-2 6-5 0,-2 4-6 16,-2 1-9-16,-2 3-9 0,0 0-14 15,-2 3-15-15,2 0-8 0,0-5-16 16,2-1-107-16,1-2-120 0,2-3-279 0</inkml:trace>
  <inkml:trace contextRef="#ctx0" brushRef="#br0" timeOffset="22409.1485">22771 8283 709 0,'0'0'155'0,"4"-1"4"16,3 1-115-16,4-2-15 0,3 1-4 16,2 1 0-16,2 0-1 0,2-2 0 15,-2 2-2-15,2 0-1 0,1-1-3 0,-2 1-2 16,2 1 1-16,-1 2-1 0,-1 4-1 15,0 0 0-15,-4 5-1 0,-1 5-3 16,-3 4-1-16,-4 4-2 0,-5-1-2 16,0 8-1-16,-1 2-1 0,-1 2-2 15,-1 1-1-15,1-2 0 0,1-3-1 16,5 2 1-16,-2-6-1 0,0-3 0 16,4-3 0-16,-3-5 0 0,0-2 0 15,0-4 0-15,-3-3 0 0,0-3 1 16,-2-1-1-16,-7-2 1 0,3 1 0 0,-4 1-1 15,-2 3-2-15,1 1-4 0,-4 2-7 16,1 3-6-16,1 1-14 0,0 1-17 16,4 1-13-16,2 0-17 0,2 0-113 15,6 0-130-15,1-5-294 0</inkml:trace>
  <inkml:trace contextRef="#ctx0" brushRef="#br0" timeOffset="22649.7022">23533 8632 866 0,'-6'-6'203'16,"2"3"1"-16,4 0-128 0,3 0-33 15,3 1-15-15,4-1-10 0,2 1-7 16,4 0-4-16,1 0-1 0,3 1 0 15,1 0-3-15,-2 0-4 0,2-1-5 0,-1 2-10 16,-2-2-13-16,-2 2-17 0,-1-1-19 16,-4 1-14-16,-3 1 39 0,-3 0-163 15,-6 3-133-15,-2 2-313 0</inkml:trace>
  <inkml:trace contextRef="#ctx0" brushRef="#br0" timeOffset="22780.4184">23558 8755 733 0,'0'6'162'0,"1"-3"0"16,3 0-114-16,2-1-30 0,2 1-11 16,3-2-10-16,2-2-15 0,0-1-11 15,1 0-132-15,1-2-133 0,5-2-330 16</inkml:trace>
  <inkml:trace contextRef="#ctx0" brushRef="#br0" timeOffset="24436.008">18523 9627 678 0,'-7'-3'169'0,"1"0"7"0,0-1-100 0,2 1-18 16,2 1-10-16,2 0-10 0,2-1-12 16,7 2-9-16,-1 0-7 0,3-2-6 15,0 1-3-15,3-1-5 0,-1 1-13 16,1 1-16-16,-5-3-16 0,4 1-20 16,-4 1-117-16,0 3-134 0,-2 3-302 15</inkml:trace>
  <inkml:trace contextRef="#ctx0" brushRef="#br0" timeOffset="24591.0991">18536 9662 577 0,'-4'0'139'0,"5"1"3"0,2 2-62 16,3-2-50-16,0 0-12 0,5 1-4 15,0-4-6-15,5 1-11 0,1 0-23 16,2-3-119-16,1 1-120 0,1-1-303 15</inkml:trace>
  <inkml:trace contextRef="#ctx0" brushRef="#br0" timeOffset="26624.9576">19161 9366 651 0,'-1'-11'145'0,"10"-2"5"0,-3 5-108 15,5-2-11-15,5 2-3 0,5-2-1 16,2 2-4-16,4 0-4 0,1 0-4 16,4 2-5-16,1 1-4 0,-1 1-4 0,-2 0-3 15,-3 1-7-15,-1 1-9 0,-5 1-8 16,-4 1-6-16,-5 0-4 0,-4 1-5 16,-7 0-2-16,-6 2 3 0,-6-1 8 15,-5 3 8-15,-6 0 6 0,-4 2 4 16,-3 1 4-16,-3 0 5 0,0-2 3 15,-2 0 4-15,1 1 6 0,1-4 5 16,3 1 5-16,2-2 6 0,3 0 5 16,4 1 5-16,5 1 1 0,3-2 0 0,3 2-3 15,3-2-4-15,2 3-4 0,5-2-5 16,1 1-4-16,4-2-4 0,2 0-4 16,3 2-1-16,4 0 0 0,2-2 0 15,3 2-1-15,1 1 0 0,3 1-2 16,-1 1 0-16,1 2-1 0,-1 1 0 15,-2 1-2-15,-3 1 0 0,1 1 0 16,-5 1 1-16,0-1-1 0,-4 4 0 0,-3 1 1 16,-2 2 0-16,-4 0 0 15,-5 1 0-15,-2 2 1 0,-4 0 0 0,-2-1 1 16,-4 2 1-16,-2-1 0 0,-3-1-1 16,-2 0 1-16,-2-1-2 0,2 0 0 15,-1 1 0-15,1-3 0 0,3-1 1 16,1-4 1-16,6 0 2 0,-1-2 0 15,5-5 2-15,1-1 1 0,3-3-1 16,3 1-1-16,1-3-2 0,1-1-1 16,3 1-1-16,3 0-1 0,4 0 0 0,2-1 0 15,2 0 0-15,2 0 1 0,2 0 0 16,3-1 1-16,-1-1-1 0,2 1 1 16,-1-2-1-16,-1-1-1 0,0 2 0 15,-3 0-1-15,-2 0-1 0,-2 1 0 16,-2 1-5-16,-3 1-5 0,-2 2-10 15,-1-1-16-15,-3 4-20 0,-2 2-15 16,-2 2-2-16,-3 1-123 0,-3 1-127 16,0 5-284-16</inkml:trace>
  <inkml:trace contextRef="#ctx0" brushRef="#br0" timeOffset="27106.0114">19072 10308 622 0,'-1'-11'156'0,"2"1"8"15,0 1-78-15,3 2-31 0,1-2-4 16,2 3-2-16,1 1-6 0,-1 3-5 16,1 3-7-16,1 3-6 0,0 1-6 15,-3 7-5-15,0 1-5 0,-2 5-3 16,-2-1-3-16,-1 2-1 0,0 0-2 15,-2-1-4-15,0-3-7 0,1-3-7 16,-1-2-13-16,2-6-10 0,1-4-13 16,3-3-4-16,1-2-3 0,3-5 2 0,2-3 3 15,0-4 10-15,3-2 10 0,-2 0 11 16,0-2 7-16,0 0 6 0,-1 4 9 16,-2 4 10-16,-2 1 7 0,-1 5 10 15,-3 3 7-15,-2 2 5 0,-2 3 5 16,-2 3 2-16,-3 2 1 0,-1 0 0 15,-2 3-3-15,1 1-4 0,-3 3-2 16,0 0-3-16,1 1-4 0,0-1-3 16,2 3-4-16,0-2-2 0,2-3-3 0,2-1-3 15,2-2-3-15,2 0-2 0,2-4-2 16,3-2-2-16,3 0-2 0,0-1-1 16,4-1 0-16,3-2 0 0,2-2-2 15,0 1-5-15,1-1-13 0,1-1-21 16,1 0-25-16,-4 3-27 0,-3-1-112 15,-1 2-141-15,2 1-306 0</inkml:trace>
  <inkml:trace contextRef="#ctx0" brushRef="#br0" timeOffset="28505.82">18079 8785 396 0,'-3'-1'95'0,"-2"-2"2"15,2 0-59-15,-1 2-11 0,-2-4-5 16,5 3-4-16,-1 2-2 0,1-2-2 15,1 0-1-15,1-1 1 0,1-2 1 16,1 2 1-16,-2-6 1 0,2-1 0 16,-1 2 1-16,0 0-1 0,1 1-1 15,-1 1-1-15,-1 2-2 0,0 2 0 0,-1 3 0 16,0 3 1-16,0 2 1 0,0 2 2 16,0 2 1-16,0 1-1 0,0 4 1 15,0 2-2-15,1-1-3 0,0 1-2 16,2-1-4-16,-1 1-2 0,1-1-2 15,0 0-1-15,0-4-2 0,1-1-12 16,-1-2-10-16,3-2-18 0,-1-6-114 16,4-4-121-16,-1-5-297 0</inkml:trace>
  <inkml:trace contextRef="#ctx0" brushRef="#br0" timeOffset="33682.1385">19883 9431 447 0,'-3'-4'112'16,"1"0"6"-16,0-1-60 0,-3-1-13 16,2-2-3-16,-2-2-1 0,2 1-1 15,-1 0-2-15,0 0-1 0,2 2-2 16,-1 1-3-16,2 2-4 0,1 4-2 16,1 2 0-16,3 8-2 0,0 7-1 15,-1 5-3-15,2 6-1 0,0 7 1 16,0 3-3-16,-1 3-3 0,-1-1-3 0,1-4-2 15,0 1-2-15,0-5 0 0,-1-1-2 16,1-6 0-16,2-1-2 0,1-5 0 16,-2-2-1-16,1-6 0 0,-1-3 0 15,1-6 0-15,1-2-1 0,0-6 1 16,-1-5 0-16,3-5-1 0,0-5 1 16,5-2-1-16,1-3-1 0,0-1 1 15,3 2-1-15,-1 0 0 0,-1 5-1 16,-2 7 1-16,0 3-1 0,-3 5 1 0,-3 8-1 15,-1 4 1-15,-4 5-1 0,1 3 1 16,-2 5 0-16,-2 3 0 0,0 4 0 16,2 0 0-16,-1 0 0 0,1-3-1 15,2 1-5-15,1-4-8 0,1-6-16 16,3-3-18-16,-1-5-20 0,2-2-122 16,0-5-137-16,2-4-314 0</inkml:trace>
  <inkml:trace contextRef="#ctx0" brushRef="#br0" timeOffset="34047.8602">20359 9516 589 0,'2'-14'138'0,"-1"1"7"16,-1 2-87-16,0 4-17 0,0 3-5 16,2 1-1-16,1 4-2 0,-1 4-2 15,1 2-3-15,-2 7-2 0,1 2-3 16,1 4 0-16,-2 5 0 0,-1 1-2 16,-1 2-2-16,1 1-2 0,-1 1-2 0,1-1-2 15,0-1-1-15,1-1-3 16,0-2-3-16,3-5-1 0,2 0-1 15,1-4-2-15,2-4-1 0,2-3 0 16,1-4-1-16,2-4-4 0,0-3-5 0,2-6-8 16,-2 0-14-16,0-2-14 0,0-4-13 15,-3 1-10-15,-1-4-14 0,-3-3-102 16,-3 0-115-16,-3 0-257 0</inkml:trace>
  <inkml:trace contextRef="#ctx0" brushRef="#br0" timeOffset="34204.8805">20342 9474 618 0,'-10'-4'154'0,"4"0"1"0,3 1-67 15,4-1-53-15,4 0-9 0,5 1-7 16,2-1-7-16,4-1-4 0,2 0-2 16,5 0-5-16,2 0-15 0,1-1-12 15,-1 0-19-15,2 1-116 0,0 0-126 16,0 4-301-16</inkml:trace>
  <inkml:trace contextRef="#ctx0" brushRef="#br0" timeOffset="34713.5263">20674 9549 610 0,'1'2'142'0,"2"3"8"16,-1 1-96-16,2 4-11 0,-2 2-2 15,2 5 1-15,0 1-1 0,-3 3-4 16,3 2-3-16,-2 2-4 0,-1 1-6 16,2-2-5-16,-2-3-4 0,-1 1-5 15,3-2-4-15,-2-7-3 0,-1-2-2 16,0-7-5-16,1-1-7 0,1-4-9 0,1-5-11 15,1-4-10-15,-1-2-7 0,5-5-7 16,0-3-3-16,3-2-2 0,0-1 6 16,3 0 9-16,0-2 11 0,1 3 7 15,0 4 8-15,-1 2 12 0,-1 1 13 16,-1 4 11-16,-3 4 7 0,-2 1 5 16,-1 3 9-16,-1 2 6 0,-4 2 2 0,-1 3 1 15,0 2-1-15,-2 3-2 16,-3 2-1-16,-1 1-5 0,-4 3-4 15,-1-1-5-15,0 2-4 0,-4-1-4 0,-1 1-3 16,2-1-3-16,1-2-2 0,2-2-3 16,3 0-2-16,2-2-2 0,4-1-2 15,5-5-1-15,3 0-1 0,1-3-1 16,4 0-1-16,3 0 0 0,2 0-1 16,1-2-3-16,-1 2-6 0,1-1-10 15,1-1-17-15,-1 2-21 0,1 0-19 16,-5-2-122-16,1 2-138 0,-2-1-318 0</inkml:trace>
  <inkml:trace contextRef="#ctx0" brushRef="#br0" timeOffset="35200.4398">20946 9379 628 0,'3'-8'149'16,"2"-1"4"-16,2 1-93 0,3 0-17 16,4 1-7-16,2 1-4 0,3 1-4 15,0 1-4-15,1 5-4 0,-1 2-3 16,0 0-3-16,-2 5-2 0,0-2 0 15,-2 0-1-15,-2 0 0 0,-2-1 1 0,-1 1 0 16,-3 2 1-16,-2-1 1 0,-2 3-1 16,-2 2 1-16,-2 1-2 0,0 3 0 15,-2 2-3-15,1 1-2 0,-2 1-2 16,3 2-2-16,0 1-1 0,-1 0-1 16,1 2 0-16,2-1-1 0,1 1 0 15,0 1 1-15,2-2-1 0,-1 1 0 16,2-5-1-16,1 0 0 0,1-2-1 15,-1-2 0-15,0-4-2 0,-1 1 0 16,0-3-1-16,-1-2 0 0,-1 1 1 0,-3-3 0 16,0-1 1-16,-3-2 1 0,-3 1 0 15,-1-3 1-15,-2 2 0 0,-2-3-4 16,0 0-7-16,-2-1-11 0,1-1-12 16,-1-1-16-16,1-1-11 0,2-1-5 15,-1 0-120-15,3 1-121 0,0 2-281 16</inkml:trace>
  <inkml:trace contextRef="#ctx0" brushRef="#br0" timeOffset="38232.233">21777 9545 220 0,'2'2'33'0,"-2"-1"-31"15,-1 2-44-15,0-1-34 0,-2 1-60 16</inkml:trace>
  <inkml:trace contextRef="#ctx0" brushRef="#br0" timeOffset="38706.8589">21651 9527 577 0,'-4'-8'150'0,"-1"4"9"16,1-1-75-16,2 4-23 0,2 0-11 15,2 1-3-15,4 1-6 0,3 3-7 16,3 1-4-16,5 2-4 0,4 2-2 16,4 0-3-16,-1 4-4 0,3 1-5 0,0 1-3 15,0 1-3-15,-1 1-2 16,-2-1-2-16,0 1-2 0,-2-2-6 0,-2 0-8 16,-4-1-19-16,-1-1-18 0,-3-2-14 15,-4-2-23-15,-6-1-104 0,-3-1-125 16,-5-3-270-16</inkml:trace>
  <inkml:trace contextRef="#ctx0" brushRef="#br0" timeOffset="38878.3715">21908 9461 662 0,'-14'8'170'16,"-2"4"8"-16,0 3-68 0,-2 1-52 15,-3 6-13-15,2-2-6 0,0 4-6 16,1 0-11-16,2-1-10 0,1 2-11 15,4-1-14-15,5 0-20 0,4-3-20 16,4-4-24-16,2-5-115 0,4-1-135 0,8-5-307 16</inkml:trace>
  <inkml:trace contextRef="#ctx0" brushRef="#br0" timeOffset="39161.4009">22269 9378 759 0,'0'-7'179'0,"0"2"3"0,-1 4-108 15,0 2-32-15,1 4-10 0,0 2-5 16,0 5-6-16,1 4-4 0,-1 5-2 16,-1 2-2-16,2 4-3 0,-1 1-3 15,1 4-1-15,3-4-1 0,1 1-1 16,1-4 0-16,2-1-2 0,3-5 0 15,0 0-2-15,3-6 0 0,2-2 0 16,0-2-2-16,1-6-4 0,-1 1-8 16,1-5-13-16,0-3-18 0,-1-2-17 0,-2-3-14 15,-2-2-5-15,-2-1-114 0,-4-4-118 16,-4 0-266-16</inkml:trace>
  <inkml:trace contextRef="#ctx0" brushRef="#br0" timeOffset="39317.3481">22272 9335 789 0,'-5'0'168'0,"0"1"1"0,5 2-136 0,6-3-19 15,4 1-8-15,3-1-2 0,4-1-3 16,4-2-10-16,5 0-19 0,2-3-13 16,1 1-45-16,3-3-84 0,-1 1-121 15,1 2-267-15</inkml:trace>
  <inkml:trace contextRef="#ctx0" brushRef="#br0" timeOffset="39661.3862">22677 9502 628 0,'1'3'155'0,"0"5"6"0,1-1-77 0,-2 2-33 16,1 2-5-16,1 3-3 0,1 1-5 15,-1 0-3-15,1-1-5 0,0 0-3 16,1-3-6-16,2-1-3 0,0-3-2 16,2-4-3-16,0-2-2 0,4-4-2 15,-1-5-2-15,5-1-1 0,0-1-2 16,3-2 0-16,-2 0-1 0,2 1-1 15,0 1-1-15,0 6 0 0,-3 0 0 16,-1 1-2-16,-3 3-2 0,1 4-8 16,-4 1-9-16,0 2-17 0,-2 2-22 0,-2 0-13 15,1 1-33-15,-2 0-93 0,0 0-124 16,-2 0-264-16</inkml:trace>
  <inkml:trace contextRef="#ctx0" brushRef="#br0" timeOffset="39884.0329">23168 9545 574 0,'3'-2'156'0,"2"0"8"0,-2-1-29 15,3 2-83-15,2-1-11 0,0-2-5 16,2 2-8-16,-1-1-8 0,0 0-7 15,1 1-7-15,-1 1-14 0,-1 0-18 16,2-2-15-16,0 2 79 0,0 0-214 16,0-3-145-16,-2 2-369 0</inkml:trace>
  <inkml:trace contextRef="#ctx0" brushRef="#br0" timeOffset="40092.8649">23534 9377 756 0,'0'3'175'0,"-1"4"5"0,-1 2-124 15,1 5-12-15,-3 2-5 0,0 3-5 16,-1 2-7-16,0 1-9 0,2 2-6 16,0-1-6-16,1-4-11 0,2 1-10 0,1-5-18 15,0-2-18-15,2-3-10 0,0-4-21 16,2-5-110-16,3-3-123 0,-1-4-277 15</inkml:trace>
  <inkml:trace contextRef="#ctx0" brushRef="#br0" timeOffset="40309.958">23661 9481 611 0,'-2'1'160'0,"1"2"9"0,-4 1-60 16,-1 3-47-16,-2 1-9 0,-2 3-4 15,-1 3-7-15,0-2-6 0,-3 3-8 16,2-2-5-16,1 1-5 0,2-2-4 15,3 1-5-15,4-2-2 0,2-1-3 16,3-3-1-16,5 1-2 0,0-3-2 16,5-2-2-16,1-1-7 0,2-5-9 15,1-2-14-15,3-2-11 0,0 0-15 0,0-3-8 16,1-1-11-16,-1 0 104 0,-1 1-206 16,0-1-121-16,-2 2-327 0</inkml:trace>
  <inkml:trace contextRef="#ctx0" brushRef="#br0" timeOffset="40691.441">23713 9340 656 0,'-2'-10'150'0,"-1"2"5"15,5-1-100-15,-1 2-18 0,4 2-3 16,2 0-1-16,2 2-2 0,0 1-3 15,4 1-1-15,-1 1-3 0,3 1-4 16,1 1-3-16,-2 1-3 0,1 2-1 16,0 1-3-16,-2 1 0 0,1 2-3 15,-3-1 1-15,0 1 0 0,-2 1 1 16,0 1 1-16,-2 1 2 0,1 2 0 0,-2 0 2 16,-1 5-2-16,-2 0-2 0,0 3-1 15,-1 0-2-15,0 0-3 0,-1 3 0 16,-2-3-3-16,-1 0 0 0,1-1 0 15,0-2-1-15,1-1 0 0,0-3 0 16,0-1 0-16,1-3 0 0,0-4 0 16,1-2 0-16,-4-1-1 0,1-2-3 15,-1 0-4-15,-3-2-5 0,0-2-7 16,-1 1-11-16,-3-1-15 0,2-2-17 16,-1 0-7-16,-1-1-16 0,0 2-107 0,1-1-123 15,0 5-275-15</inkml:trace>
  <inkml:trace contextRef="#ctx0" brushRef="#br0" timeOffset="41028.3178">24266 9475 849 0,'-8'0'189'0,"8"-1"2"0,0-1-119 16,3 1-46-16,4 0-12 0,3-2-3 15,3 1-1-15,2 1-1 0,2 0-2 16,2-1-5-16,3 0-10 0,-1 1-15 16,-3-1-23-16,-1 1-18 0,-2 1 37 15,-4 0-171-15,-4 1-142 0,-3 3-333 0</inkml:trace>
  <inkml:trace contextRef="#ctx0" brushRef="#br0" timeOffset="41175.3638">24216 9650 724 0,'-9'6'174'0,"6"3"1"16,2-4-69-16,5-3-76 0,2 0-19 15,5-2-6-15,3-1-10 0,3-2-23 0,2-4-19 16,2 0-128-16,2 1-140 0,-2 2-339 16</inkml:trace>
  <inkml:trace contextRef="#ctx0" brushRef="#br0" timeOffset="41822.4569">18577 10954 649 0,'-2'-4'157'0,"-1"-4"4"0,7 3-69 16,0-1-57-16,3-1-13 0,2 0-3 0,2-1-4 15,0 2-4-15,0 1-8 0,-2-1-11 16,2 1-16-16,2 4-10 0,-5-3-20 16,0 2-113-16,-5 2-126 0,-1 0-290 15</inkml:trace>
  <inkml:trace contextRef="#ctx0" brushRef="#br0" timeOffset="41980.0555">18458 11108 639 0,'4'2'143'0,"1"-2"5"0,4-2-104 0,4-1-19 16,2-1-5-16,7 3-3 0,-3-4-3 15,2 0-5-15,-2-2-2 0,1 2-10 16,-1 2-12-16,-1-2-21 0,-2 1-117 15,-1 2-122-15,1 3-308 0</inkml:trace>
  <inkml:trace contextRef="#ctx0" brushRef="#br0" timeOffset="42775.4242">19316 10669 670 0,'-4'-6'152'0,"4"1"4"0,4 0-104 15,4 1-21-15,5 2-7 0,1 0-6 16,7-2-4-16,1 3-4 0,3-1-2 16,-1 2-4-16,1 2-2 0,-2-2-2 15,-2 1-3-15,-4 0-2 0,-4 0-2 16,-4 1-3-16,-5-1-3 0,-6-1-1 0,-5 0 1 16,-5 1 0-16,-5 0 2 0,-7 2 3 15,-3 0 1-15,-1 2 2 0,-2 0 1 16,-2 3 2-16,2 0-1 0,2 1 2 15,4 0 1-15,4 1 0 0,3 0 0 16,6 1 1-16,5-1 0 0,3 1 0 16,8-1 1-16,4 0 0 0,3 1 0 15,5-3 1-15,3-1-1 0,2 1 1 16,2-2-1-16,3 1 0 0,0 1-1 0,0-5 0 16,-1 6-1-16,0 1 1 0,-3 1 1 15,-1 0 2-15,-6 0 1 0,-3 2 2 16,-4 2 2-16,-4 0 2 0,-5 2 3 15,-4 1 1-15,-7 3 1 0,-2-1 2 16,-6 2 0-16,-3 0-1 0,-2-1-1 16,-3-3-2-16,-5 1 0 0,4 0-2 15,0-2 1-15,3-4-1 0,4-2-1 16,4-2 0-16,5 0 0 0,5-6-3 16,2 0-2-16,5-1-2 0,1-1-1 0,4-1-2 15,2 2 0-15,3-5-1 0,3 2 1 16,3 0 0-16,3 0-1 0,2-3 1 15,-1 1-2-15,4 0-5 0,-1 0-12 16,-1 2-16-16,1 0-18 0,-3 0-22 16,-3 3-115-16,-2-1-135 0,-2 4-299 15</inkml:trace>
  <inkml:trace contextRef="#ctx0" brushRef="#br0" timeOffset="43157.841">19239 11372 615 0,'2'-2'148'0,"-1"1"8"0,3 1-81 16,1 0-26-16,1 0-4 0,0 4-3 15,1 1-2-15,1 5-4 0,-1 2-6 16,-1 6-6-16,-1 2-4 0,-1 0-4 15,-3 0-3-15,2-1-2 0,-3-2-1 16,0-4-3-16,-2-1-1 0,1-7-2 16,0 1-1-16,1-1-3 0,1-4 0 15,-1-2-2-15,1 1-2 0,2-4-3 16,0 0-4-16,0 1-4 0,2-5-7 16,-3 2-6-16,2 0-5 0,0 0-2 15,-3-1-2-15,1 3-3 0,1-1 1 0,-2 5 3 16,0 0 4-16,0 0 3 0,2 1 1 15,1 3 4-15,-2-5 4 0,3 3 3 16,-4-8 2-16,4 5-1 0,0-2-2 16,0 0-5-16,1 0-4 0,0 0-96 15,-1-4-94-15,2 9-234 0</inkml:trace>
  <inkml:trace contextRef="#ctx0" brushRef="#br0" timeOffset="43362.5507">19432 11411 583 0,'-4'2'146'16,"0"0"7"-16,-3 3-80 0,3 1-18 16,-3 3-4-16,0-1-4 0,1 2-4 15,0 2-6-15,0-1-4 0,0 0-6 16,1 2-4-16,1-1-5 0,0-1-4 16,2-1-2-16,2-1-4 0,1-1-1 0,3-2-2 15,1-1-1-15,3-2-2 0,5-1-3 16,1-2-6-16,5-4-14 0,3-1-25 15,2 0-20-15,2-3-126 0,1-3-144 16,2-2-335-16</inkml:trace>
  <inkml:trace contextRef="#ctx0" brushRef="#br0" timeOffset="43828.3075">19917 10678 712 0,'-3'5'159'0,"0"6"4"0,1 6-116 16,2 6-12-16,0 8-3 0,0 4 1 15,0 8-1-15,0 4-2 0,0 0 0 16,1-1-3-16,-1-3-2 0,1-3-3 16,0-5-4-16,2-5-2 0,0-7-3 15,2-6-3-15,0-3-3 0,3-6-3 0,1-6-2 16,6-4 0-16,1-7-2 0,5-5 0 15,1-3-3-15,2-4 0 0,1-2-2 16,-1 0-1-16,-3 1 0 0,0 3 0 16,-3 6 1-16,0 3 1 0,-4 5 3 15,0 6 0-15,-3 7 0 0,-1 4-2 16,-2 5-6-16,-3 1-6 0,0 3-7 16,-3 4-14-16,0-2-15 0,-1-1-12 0,0-2-16 15,0-3-109-15,1-4-125 0,4-3-285 16</inkml:trace>
  <inkml:trace contextRef="#ctx0" brushRef="#br0" timeOffset="44157.4392">20400 10773 660 0,'-1'-7'143'0,"2"4"6"0,3 3-113 16,-1 3-4-16,5 4 7 0,-4 4 3 15,3 4 1-15,0 5-1 0,0 4-3 16,-1 4-5-16,-1 4-6 0,-2 2-4 16,0 2-2-16,0 1-2 0,-3-1-2 15,1 0-3-15,0-6-3 0,2 0-3 0,2-7-2 16,0-1-2-16,1-3-3 0,2-3-1 15,5-5-1-15,-1-4-2 0,0-6-7 16,2-2-13-16,0-5-18 0,1-4-21 16,0-5-11-16,-4-2-20 0,0-4-109 15,-4-1-125-15,-2-2-270 0</inkml:trace>
  <inkml:trace contextRef="#ctx0" brushRef="#br0" timeOffset="44298.9856">20487 10717 825 0,'-6'0'186'0,"1"1"2"16,4 2-134-16,3-1-23 0,4 2-12 16,3 2-8-16,4-1-7 0,6 0-3 15,0-2-11-15,3-3-19 0,0-2-22 16,2 1-20-16,-4-3-118 0,-1 3-139 16,0 2-312-16</inkml:trace>
  <inkml:trace contextRef="#ctx0" brushRef="#br0" timeOffset="44554.6245">20732 10891 718 0,'-1'6'173'15,"1"4"7"-15,1 3-107 0,1 4-17 0,3 3-4 16,1 3-2-16,4 3-7 0,-4 2-8 15,-1 2-7-15,-2-1-7 0,-1 0-7 16,-1-1-5-16,0-3-5 0,-1-1-3 16,3-4-4-16,1-5-7 0,3-3-11 15,0-8-14-15,1-4-16 0,0-4-17 16,4-8-12-16,1-3-15 0,1-6-103 0,1-1-118 16,0 0-263-16</inkml:trace>
  <inkml:trace contextRef="#ctx0" brushRef="#br0" timeOffset="44754.6778">20999 10999 639 0,'7'-7'161'0,"-3"6"10"0,-4 2-87 16,0 6-21-16,-3 2-7 0,-1 2-6 16,-5 3-6-16,-1 2-7 0,-2 1-7 15,-3 1-4-15,-1-1-3 0,2 2-2 16,-1 0-3-16,3-1-1 0,2-2-4 16,2-2-2-16,6-3-2 0,2-2-3 15,1-4-3-15,5-2-2 0,5-1-2 16,3-2-3-16,3 0-6 0,3-2-10 0,2-1-16 15,1 0-19-15,0 0-17 0,0-4-19 16,1 1-117-16,-5-1-135 0,3 0-299 16</inkml:trace>
  <inkml:trace contextRef="#ctx0" brushRef="#br0" timeOffset="45155.0217">21043 10707 615 0,'4'-13'143'0,"7"0"2"16,0 2-57-16,5 2-69 0,1 0-2 15,1 2 3-15,0 0 3 0,0 5 3 16,-1 2 4-16,-3 1 2 0,-1 4 1 15,-2 4-1-15,-1 2-1 0,-2 5-3 0,-3 3-2 16,-1 5-5-16,-3 2-4 0,0 4-5 16,-1-1-2-16,1 4-2 0,3 3-2 15,1-1-2-15,2 1 0 0,2 1-1 16,1-2-1-16,-1 1 0 0,1-3-2 16,0-1 1-16,0-4-1 0,-2 0 0 15,2-2-1-15,0-3 0 0,0 0 0 0,-2-3 0 16,-1-3 0-16,-4-1 0 0,-2-1 1 15,-3-3-1-15,-4-1-2 0,-3-1-5 16,-3-3-8-16,-5-1-14 0,0-1-22 16,-4-1-13-16,-1-1-19 0,-1 2-112 15,3 0-129-15,2 3-286 0</inkml:trace>
  <inkml:trace contextRef="#ctx0" brushRef="#br0" timeOffset="46970.1645">21889 10856 352 0,'6'-9'99'0,"-1"-4"7"16,-1 2-8-16,-1 2-47 0,-1 1-3 16,-1 3 2-16,-2 4 2 0,0 5 1 15,-3 6-1-15,-3 3-2 0,-1 7-4 16,-1 9-6-16,-1 4-3 0,-2 4-5 0,-1 1-4 15,-1 1-4-15,-1 0-3 0,0-2-2 16,2-6-4-16,0-4-2 0,4-7-2 16,0-5-2-16,4-3-1 0,4-7-2 15,1-4-2-15,4-7-1 0,3-5-1 16,2-5-1-16,0-6 0 0,4-6 0 16,-1-5 0-16,0-7-1 0,-1-4 1 15,0-2-1-15,1-1 0 0,-1-1 0 16,2 4 0-16,-1 4 0 0,0 9 0 0,3 7 0 15,-5 5 0-15,-1 8 0 0,4 8 1 16,-3 6-1-16,1 5 1 0,-2 6 1 16,4 7 0-16,-1 6 1 0,-1 3-1 15,-1 2 1-15,1 5-1 0,0 1 0 16,-3-3-1-16,3 2 0 0,-1-3-1 16,0 1-4-16,-2-4-6 0,0-2-12 15,-2-6-15-15,1 0-16 0,-7-7-17 0,-1-4-59 16,-3-2-61-16,0-3-112 0,-5-2-234 15</inkml:trace>
  <inkml:trace contextRef="#ctx0" brushRef="#br0" timeOffset="47140.0167">21877 11056 730 0,'-6'-6'184'15,"1"5"5"-15,3-2-81 0,2 3-56 16,5 0-15-16,1 0-7 0,3-1-8 15,7-1-8-15,3-1-4 0,4 0-7 0,4-4-12 16,1 0-22-16,4-1-27 0,0-1 35 16,-4 0-175-16,3-2-152 0,-4 0-359 15</inkml:trace>
  <inkml:trace contextRef="#ctx0" brushRef="#br0" timeOffset="47388.8947">22396 11023 749 0,'0'-2'178'0,"-1"0"5"0,-1-1-120 16,2 2-18-16,0-1-10 0,-1 1-9 15,1 0-9-15,1 1-9 0,1-1-12 0,1 2-18 16,-1-1-23-16,2 2-23 0,0 1-119 16,-1 0-141-16,1 1-321 0</inkml:trace>
  <inkml:trace contextRef="#ctx0" brushRef="#br0" timeOffset="47954.1089">22757 10772 861 0,'-5'-4'183'0,"5"-2"0"16,1-1-142-16,5 1-26 0,3-3-5 15,3 1 2-15,1-1 2 0,3 3 0 16,0 0 0-16,3 2-1 0,-1 0-4 16,3 2-3-16,-3-1-2 0,1 2-1 15,-1 0-2-15,0 1 0 0,-2 1-1 16,1 0 1-16,-2 1-1 0,0 0 1 15,-3 1-1-15,-2 0 1 0,-2 1-1 0,-3 1 0 16,-2 1 1-16,-2 1 0 0,-5 3 0 16,-2 1 0-16,-4 3 0 0,-4 2 1 15,-5 1-1-15,0 1-1 0,-2 2 1 16,-2 2-1-16,1 1 1 0,-1-1-1 16,5 0 0-16,1-1 0 0,2 2 0 15,2-1 0-15,-1-2 0 0,3 1 1 16,3-3 0-16,-1 0 0 0,4-3 0 15,2-3 0-15,3 1 0 0,4-4 1 0,4-2-1 16,2-3 0-16,3 0-1 0,2-1 1 16,3-3-1-16,-1-2 0 0,3 0 0 15,0-3 0-15,3-1-1 0,-1 0-3 16,-1-2-2-16,1 0-7 0,-1 0-7 16,-3 0-12-16,-1 3-19 0,-2 0-13 15,-2 4-18-15,-3 0-113 0,-3 4-128 16,1 5-293-16</inkml:trace>
  <inkml:trace contextRef="#ctx0" brushRef="#br0" timeOffset="48772.2886">23215 10411 494 0,'0'-9'145'15,"-1"3"10"-15,-1 0-6 0,2 2-81 16,0 4-11-16,2 1-6 0,-1 4-4 16,0 4-8-16,0 7-6 0,2 3-4 15,-2 6-3-15,0 3 0 0,0 1-1 16,-1 1-1-16,0-2-1 0,2-4-2 15,-2-3-3-15,1-4-3 0,0-4-3 16,0-3-2-16,2-4-3 0,-1-3-2 0,2-3-2 16,1-6 0-16,2-4-1 0,3-2-1 15,2-6 0-15,2-4 0 0,0-3-3 16,1-1 0-16,0 2-1 0,-2 1-1 16,1 3-1-16,-5 4-1 0,1 6-1 15,0 7 0-15,-3 6-1 0,-2 7-1 16,0 6-2-16,-2 5-3 0,-2 2-4 15,-2 4-4-15,-1 0-7 0,2 1-13 0,0-2-14 16,2-5-8-16,1-2-13 0,2-3-112 16,0-6-125-16,4-4-286 0</inkml:trace>
  <inkml:trace contextRef="#ctx0" brushRef="#br0" timeOffset="49268.8178">23928 10387 708 0,'1'9'167'0,"0"4"7"15,-1 2-109-15,1 7-17 0,1 3-8 16,-1 2-7-16,-1 0-7 0,0 1-7 15,0-4-7-15,1 1-9 0,-2-6-13 0,1-3-19 16,1-4-19-16,-1-3-23 0,1-3-115 16,0-5-136-16,3-1-306 0</inkml:trace>
  <inkml:trace contextRef="#ctx0" brushRef="#br0" timeOffset="52811.9507">23623 10575 620 0,'-6'0'152'0,"1"0"9"0,0 0-91 15,3 0-13-15,0 0-7 0,1 0-5 16,3 1-7-16,-1 0-9 0,1-1-8 16,1 1-5-16,1-1-7 0,3 0-2 15,1 0-3-15,-2-1 0 0,4 1-3 0,1-1-11 16,-1-1-16-16,1-1-18 0,0 1-21 16,0 0-119-16,-2-1-137 0,4 2-312 15</inkml:trace>
  <inkml:trace contextRef="#ctx0" brushRef="#br0" timeOffset="53363.0708">24179 10396 630 0,'5'-4'149'0,"-2"1"5"0,2 1-98 16,-2 2-13-16,-1 0-1 0,-1 3 0 15,-1-1-4-15,-2 4-4 0,-2 3-3 16,-1 2-2-16,-3 1-4 0,-2 3-5 15,-2 1-5-15,-4 0-2 0,-3 0-2 16,0 0-2-16,-2-3-1 0,1-2-1 16,2 0-1-16,3-2-2 0,3-2 0 15,5-1-2-15,3-3 0 0,3 0 0 16,2 1-1-16,4-2 0 0,2 1-1 0,3-1 0 16,2 1 1-16,2 0 0 0,3-1-1 15,3 0 0-15,-3-2-7 0,2 0-9 16,0-2-17-16,-1-1-21 0,2 0-19 15,-4 0-125-15,0-1-141 0,-1 6-320 16</inkml:trace>
  <inkml:trace contextRef="#ctx0" brushRef="#br0" timeOffset="56496.8876">24263 11055 617 0,'-2'-7'149'16,"1"2"4"-16,1 1-77 0,1 2-41 16,2 0-10-16,4-1-3 0,1 3-6 0,4-3-2 15,1 0-3-15,1-1-3 0,1 1-1 16,2 1-2-16,-1-2-6 0,-1-1-14 15,-2 3-12-15,0-1-18 0,-2 2-118 16,-3 0-127-16,-3 0-306 0</inkml:trace>
  <inkml:trace contextRef="#ctx0" brushRef="#br0" timeOffset="56643.9352">24211 11155 653 0,'-7'2'146'0,"6"2"3"0,1 1-108 15,4 0-19-15,2 1-7 0,4-1-4 16,0 0-4-16,3 1-12 0,1-1-13 16,0 1-106-16,-1-1-26 0,1 5-106 15,1 1-234-15</inkml:trace>
  <inkml:trace contextRef="#ctx0" brushRef="#br0" timeOffset="57355.1996">18316 14428 710 0,'0'-7'150'15,"1"2"2"-15,-2-3-126 0,4 1-14 16,3 3-3-16,0-1-1 0,3 1-1 16,-1 3-1-16,1-1-2 0,0 1-1 15,1 2-1-15,1-1-2 0,4 2-8 16,0-2-9-16,2 0-12 0,1 0-18 0,-1-2-108 15,-2 1-120-15,-3 1-282 0</inkml:trace>
  <inkml:trace contextRef="#ctx0" brushRef="#br0" timeOffset="57528.5328">18281 14619 709 0,'-6'2'156'0,"1"0"2"16,3-3-115-16,5 3-21 0,2 1-9 15,3 0-2-15,6-1-3 0,-1-4-2 16,5 2-1-16,2 0 0 0,6-2-4 16,1-2-11-16,2-1-17 0,2-1-9 15,0 3-127-15,2-2-129 0,-5-3-316 16</inkml:trace>
  <inkml:trace contextRef="#ctx0" brushRef="#br0" timeOffset="59424.4715">19007 14317 584 0,'3'-15'135'0,"-1"5"5"0,-2 4-89 15,0 5-16-15,0 0-8 0,-2 3-2 0,-2 4-2 16,-1 8-2-16,-2 4-3 0,-2 6-4 16,-2 4 0-16,1 5-1 0,-2 2-2 15,1 3-2-15,1-5-2 0,0-1-3 16,1-2 0-16,1-7-3 0,0-2 1 16,3-7-2-16,0-3 1 0,1-3 1 15,4-7-1-15,0-5 1 0,3-4 0 16,2-7 0-16,3-7-1 0,-1-7 1 15,6-6-1-15,0-4 0 0,4-5 0 16,3-1-1-16,1-2 1 0,0 1-1 0,3 5 1 16,-1 3-2-16,-1 4 1 0,-3 6 1 15,-2 6 0-15,-4 6 0 0,0 6 1 16,-4 6 2-16,0 7 1 0,-3 3 1 16,0 6 0-16,-1 3 2 0,0 7-1 15,-2 4 0-15,0-1 0 0,1 3-1 16,-2 2-1-16,3 0-1 0,0 1-1 15,1-3-1-15,3-2 0 0,1 0-1 16,1-3 0-16,1-1 0 0,0-1-2 0,0-2-5 16,-1 0-9-16,0-3-9 0,-2-3-13 15,-2-2-8-15,-1-1-18 0,-2-6-112 16,-1 1-119-16,-5-3-280 0</inkml:trace>
  <inkml:trace contextRef="#ctx0" brushRef="#br0" timeOffset="59600.6467">19074 14510 658 0,'-11'-8'156'15,"0"1"6"-15,3 2-102 0,2 0-18 16,3 0-7-16,5 0-6 0,1-1-6 16,6 0-8-16,1-2-5 0,3 1-4 15,3 1-2-15,2 1-6 0,1 1-15 16,2 2-20-16,-1 1-16 0,1 1-119 15,2-2-131-15,1 2-312 0</inkml:trace>
  <inkml:trace contextRef="#ctx0" brushRef="#br0" timeOffset="61027.1903">19909 14307 293 0,'-10'4'70'0,"1"-3"0"15,3 1-44-15,1 2-12 0,2-1-4 16,0-1-5-16,2-1-7 0,0 0-10 16,-1 1-11-16,2-4-20 0,2 1-28 15,-2 0-48-15,0-1-98 0</inkml:trace>
  <inkml:trace contextRef="#ctx0" brushRef="#br0" timeOffset="61575.0653">19840 14214 525 0,'-10'-5'139'16,"-1"0"10"-16,1 2-44 0,1-1-45 16,1 0-8-16,0 2-1 0,2-1-1 15,1 2-5-15,0 0-5 0,2 1-6 16,2-1-5-16,4-1-6 0,-1 1-4 15,5 0-3-15,2 0-4 0,4-1-1 16,2 1-1-16,1 0 0 0,4 1-3 16,2 0-2-16,2-1-1 0,2 2-1 0,1 0-1 15,1 0-1-15,0 1-1 0,-2-1 1 16,-3 1-1-16,-2 1 0 0,-4-1 0 16,-3 1-2-16,-3-1 1 0,-5-1-2 15,-1 2 1-15,-2-1-1 0,-1 1 0 16,-4-1 1-16,-1 3 1 0,-3 2 0 15,-2 6 1-15,-5-1 0 0,-4 4 0 16,-4 1 1-16,-4 4-1 0,-2 2 0 16,-1 0 0-16,-1 1 0 0,4 0 0 0,2 2 0 15,2-3 0-15,3 2 0 0,3-5 0 16,2 1 0-16,3-5 0 0,-1-2 0 16,2-2 0-16,3 0 0 0,0-3 0 15,2-3 0-15,1-2-1 0,1 3 1 16,4-1-1-16,0 0 0 0,3-1 0 15,0-1 0-15,2 1 1 0,4-2-1 16,0 0 1-16,0-2 0 0,2-5 0 16,2 3 0-16,3 0 0 0,1-2 0 0,3 1 0 15,2 1-1-15,1 0-1 0,2 3-7 16,-1-2-9-16,-3 1-12 0,0 4-10 16,-3-4-17-16,-2 3-13 0,-4-2-104 15,-2 1-14-15,-1-2-104 0,0 0-206 16</inkml:trace>
  <inkml:trace contextRef="#ctx0" brushRef="#br0" timeOffset="62055.205">20241 13829 608 0,'-3'-6'145'0,"1"1"4"16,0 4-97-16,2 1-15 0,0 4-4 15,2 1-2-15,0 3-3 0,3 3-1 16,0 3 0-16,2 2-1 0,1 1 0 16,0 1-3-16,0 1-5 0,0-1-4 0,-2 2-3 15,0 0-4-15,-1-2-1 0,-1-3-2 16,1-1-1-16,-3-3 0 0,0-2 0 16,1-6 0-16,-2-2 1 0,2-2 1 15,1-2 0-15,2-4-1 0,2-2 1 16,2-4-1-16,1-3-1 0,3 1-1 15,2-1-1-15,1 0-1 0,-1 0 1 16,2 3-1-16,0 4 0 0,2 3 0 16,-2 2 0-16,-2 4 0 0,0 2-3 0,-2 4-6 15,-5 4-9-15,0 3-11 0,-4 1-16 16,-1 1-12-16,-1 2-17 0,-2 0-111 16,1-1-123-16,0 3-281 0</inkml:trace>
  <inkml:trace contextRef="#ctx0" brushRef="#br0" timeOffset="62831.8311">20902 13843 582 0,'-8'-6'142'15,"0"1"4"-15,3 1-84 0,5-1-18 16,4 2-8-16,5-2-5 0,5 1-2 15,6 3-5-15,7-4-5 0,3 4-1 16,6-1-3-16,2 0-3 0,-1 1-4 16,-2 0-3-16,1-3-2 0,-4 3-1 0,-3-2-2 15,-2 2-5-15,-3 0-4 0,0 0-7 16,-4 1-10-16,0-2-6 0,-5 1-5 16,-3 0-5-16,-5 1-6 0,-2-3-3 15,-5 2-2-15,-6 0-90 0,-4 0-97 16,-6-1-235-16</inkml:trace>
  <inkml:trace contextRef="#ctx0" brushRef="#br0" timeOffset="63320.6828">21067 13788 558 0,'-25'5'136'0,"-3"0"5"0,2 1-83 16,4 0-15-16,3 4-11 0,7-1-7 16,2 1-7-16,7 1-4 0,1 0-3 15,7 0-1-15,5 1-1 0,5-2 1 16,4-2-1-16,5-2 1 0,1 0-1 15,4-1-2-15,-1-2-1 0,0 1-2 16,0-1-1-16,0 0-1 0,-1 1-1 16,0 1 1-16,-2 1 0 0,-2 1 1 15,-2 4 2-15,-2 2 1 0,-3 3 0 16,-2-1 2-16,-6 5 1 0,-1 1-1 0,-5 2 0 16,-3 0-1-16,-3-1 0 0,-5 3-1 15,-3 1 0-15,-4 1-1 0,-2 0-1 16,-3 1-1-16,-2 0 0 0,-2 4-1 15,-3 1 0-15,-1 0-1 0,-3-1 0 16,-2 1 1-16,1-1 0 0,-2-5 1 16,3-2 0-16,3-4 0 0,6-4 1 0,4-4 0 15,7-5-1-15,4-4 0 0,5 1-2 16,3-6 1-16,5 1-1 0,4 0-1 16,4-3 1-16,3 1 0 0,5 0 0 15,2 1 0-15,4 0 0 0,1 0 0 16,0 1 0-16,2 1-1 0,-1 0 2 15,2 2-1-15,2-1 1 0,-3 1-1 16,1 0 1-16,0 1-1 0,-1-2 0 16,0 0 0-16,-2-1 0 0,-4 0-1 0,-2 0 0 15,-1-2-4-15,-5 0-8 0,-2 2-10 16,-5-1-16-16,-2 1-10 0,-4 2-19 16,-5-3-114-16,-4 3-125 0,-5 1-285 15</inkml:trace>
  <inkml:trace contextRef="#ctx0" brushRef="#br0" timeOffset="63936.3581">21104 14949 573 0,'-1'-11'140'0,"2"1"7"0,0 2-84 16,3 0-13-16,-1 2-5 0,0 1-5 15,1 3-4-15,0-1-5 0,-1 5-4 16,1 2-4-16,-4 4-4 0,1 5-2 0,0 7-3 16,-1 6-2-16,0 2-4 0,-1 1-2 15,-1 2-3-15,-1-2-1 0,2-2-1 16,-1-7 0-16,-1-3-1 0,3-5 0 15,1-2-1-15,3-5-2 0,2-4-3 16,1-3-5-16,5-6-6 0,0-5-3 16,5-4-4-16,-1-5-1 0,1-3 1 15,1-1 2-15,0-1 5 0,-1 3 6 16,-4 2 3-16,-2 3 4 0,-1 5 2 0,-3 4 3 16,-3 4 2-16,-2 3 4 0,-3 6 3 15,-1 4 1-15,-2 4 3 0,-3 4 3 16,-2 2 3-16,-1 4 0 0,1 0-1 15,-2-2 1-15,1 0 2 0,1-3-1 16,4-4-2-16,0-2-3 0,3-2-3 16,2-3-2-16,2-1-3 0,2-2-2 15,3 1-4-15,4-5-2 0,2 2-7 16,3-2-15-16,1 1-20 0,4-2-15 0,-1 0-40 16,-2-5-93-16,0 7-128 0,-1 2-271 15</inkml:trace>
  <inkml:trace contextRef="#ctx0" brushRef="#br0" timeOffset="65536.1774">21861 13919 595 0,'-1'-27'143'0,"-1"4"6"15,0 2-90-15,2 4-11 0,0 6-7 16,2 1-7-16,0 7-2 0,2 9-1 16,1 8-2-16,-1 10-4 0,4 11-3 0,-2 8-1 15,-1 8-1-15,-2 4-5 0,-1 3-4 16,-1-1-6-16,-2-4-1 0,-1-6-2 15,1-6-1-15,1-7 1 0,-1-5 1 16,2-9 1-16,-1-5 0 0,3-4 1 16,-1-5 0-16,2-3 0 0,1-7 0 15,3-3-1-15,2-6 0 0,4-4-1 0,2-3-1 16,3-6-1-16,1-1 0 0,2 1 0 16,0 4-1-16,-1 5 0 0,-3 3 0 15,-1 7-1-15,-3 8 1 0,-2 9 0 16,-4 5-1-16,0 3 0 0,-3 5-2 15,-2 3-3-15,1 1-4 0,0 0-5 16,-2-4-9-16,3-2-11 0,1-2-12 16,2-7-7-16,1-5-8 0,2-6-8 15,3-4-105-15,-2-6-111 0,2-4-259 16</inkml:trace>
  <inkml:trace contextRef="#ctx0" brushRef="#br0" timeOffset="65769.4964">22388 14143 625 0,'2'-6'152'0,"-2"3"5"16,0 2-95-16,0 2-18 0,0 1-7 16,-1 4-4-16,1 1-5 0,-2 3-3 0,2 2-2 15,-3 3-1-15,2 3 2 0,0 3-1 16,0 0-3-16,-1 2-2 0,2 0-4 16,2 1-3-16,0 1-3 0,2-4-4 15,1 0-1-15,1-3-1 0,2 0-1 16,2-5-1-16,1-1 0 0,3-4-1 15,-1-3-3-15,1-4-5 0,0-1-9 16,1-5-14-16,-2-1-15 0,1-3-10 16,-2-2-16-16,-2-1-114 0,-1-4-125 15,-5-1-283-15</inkml:trace>
  <inkml:trace contextRef="#ctx0" brushRef="#br0" timeOffset="65924.0716">22399 14060 759 0,'-10'-5'178'0,"4"0"2"0,2-1-120 16,7 2-22-16,4-3-14 0,5-2-10 16,8 1-8-16,4-5-4 0,6 1-5 0,2-3-7 15,3 2-12-15,2-1-17 0,0 2-17 16,-2 1-124-16,-5 3-137 16,-1 1-316-16</inkml:trace>
  <inkml:trace contextRef="#ctx0" brushRef="#br0" timeOffset="66153.3173">22795 14118 619 0,'-3'8'139'0,"1"4"6"0,0 0-93 15,1 3-24-15,1 2-4 0,1 4 1 16,2 1-2-16,-2-1-4 0,2-2-5 15,-1 1-5-15,3 0-2 0,-1-3-5 16,-1-5-8-16,3-2-12 0,1-4-8 16,-1-4-8-16,1-4-14 0,2-4-9 15,3-5-100-15,-1-6-103 0,0-3-239 16</inkml:trace>
  <inkml:trace contextRef="#ctx0" brushRef="#br0" timeOffset="66367.7354">22970 14144 458 0,'5'-5'134'0,"-3"3"6"16,-2 6-25-16,-2 0-53 0,-2 6-13 15,-1 1-9-15,-2 3-6 0,-2 0-3 16,-1 6-2-16,1-2 1 0,0 1 2 16,0-2 0-16,1 0 1 0,2-2-1 15,0-3-4-15,1-3-4 0,0-3-5 16,2-3-4-16,2 2-4 0,4-2-4 16,0-2-3-16,2-2-2 0,2-1-2 0,5 0 0 15,2-2-4-15,3-1-7 0,3 1-10 16,2-3-15-16,2 3-17 15,2-1-13-15,0 1-31 0,-3 0-94 0,-3 1-118 16,1 0-263-16</inkml:trace>
  <inkml:trace contextRef="#ctx0" brushRef="#br0" timeOffset="66817.7806">23098 13924 687 0,'0'-6'156'16,"3"1"5"-16,3 0-108 0,6 1-17 16,2 0-7-16,2 1-2 0,-2 2 0 0,6-1-3 15,-1 1-2-15,4 2-1 0,1 1-2 16,-1-1-2-16,2 1-3 0,1 2-2 15,-3 2-3-15,-1 0-2 0,-5 1-2 16,-2 3-2-16,-3 4-2 0,-3 0 0 16,-3 6 0-16,-4 2 1 0,-2 4-1 15,-1 4-1-15,-2 1 1 0,0 2 0 16,-1 0-1-16,-1 3 1 0,3 0-1 16,-1 2 0-16,2 0 0 0,0 3 1 15,2-2-1-15,0 0 0 0,2-4 0 0,-1-4 0 16,2-4 0-16,0-6 0 0,-1-4-1 15,0-4 1-15,-3-4 0 0,-2-1 0 16,-4-2 0-16,-2-4 0 0,-5-2 0 16,-1 0-2-16,-5-3 0 0,-1-2-3 15,-2-4-5-15,-1-2-5 0,4-1-7 16,1 1-10-16,2 0-9 0,2 0-9 16,4 1-10-16,5 1-93 0,2 2-23 0,5-2-103 15,4 0-211-15</inkml:trace>
  <inkml:trace contextRef="#ctx0" brushRef="#br0" timeOffset="67617.1504">23875 14033 627 0,'-7'-9'158'0,"-2"2"10"15,3 1-85-15,0 3-24 0,2 1-11 16,3 1-9-16,1-2-10 0,1 2-9 16,2 3-8-16,3 0-5 0,3-4-4 0,4 4 0 15,1 1 0-15,5 2-1 0,0 0 1 16,3-4-1-16,1 2 0 0,1-2-1 15,-1 1 0-15,2 0-1 0,-3-2 1 16,1 2-1-16,-3 0 0 0,-2 1 0 16,-3 1 1-16,-1-1-1 0,-4 3 0 15,-1 1 1-15,-5 1 0 0,-3 3 0 16,-4 4 0-16,-4 1 0 0,-5 2 0 16,-3 4 0-16,-8 3 0 0,-3 0 0 15,-3 1-1-15,0 0 0 0,1-3 0 0,4 0 0 16,-1-1 0-16,8-2 0 0,4-3 0 15,0 2 0-15,5-5 0 0,2 1 0 16,1-3 0-16,2-2 0 0,3-1 0 16,4-2 0-16,2-3 0 0,0-1 0 15,2 0 0-15,3-3 0 0,2-3 0 16,2 0 0-16,3-2 0 0,3 0 0 0,2-1 0 16,1 0-1-16,-1-1-3 0,-1 3-3 15,-1 0-8-15,-4 0-9 0,-2 1-11 16,-1 1-8-16,-2 0-8 0,0-1-12 15,0 2-113-15,-4-1-115 0,2-1-279 16</inkml:trace>
  <inkml:trace contextRef="#ctx0" brushRef="#br0" timeOffset="67919.0007">24274 13861 802 0,'0'-2'172'0,"5"-1"1"0,4 2-128 0,2 2-32 16,2-1-9-16,3 2-1 0,-1-2 1 16,3 1-2-16,1-1-1 0,-3 0-7 15,2-3-14-15,0 0-16 0,2-2-22 16,0-1-117-16,-6-3-131 0,-3 2-311 16</inkml:trace>
  <inkml:trace contextRef="#ctx0" brushRef="#br0" timeOffset="68124.0367">24743 13555 669 0,'0'6'143'0,"0"5"6"0,-1 3-119 16,0 4-10-16,-1 3 3 0,-1 0 3 15,-1 1-2-15,3 2-3 0,-1-1-5 16,-1 0-3-16,2-4-7 0,1-3-12 15,0 0-17-15,3-3-15 0,-1-4 0 16,2-2-126-16,1-4-125 0,2-3-292 16</inkml:trace>
  <inkml:trace contextRef="#ctx0" brushRef="#br0" timeOffset="68367.3147">24955 13666 641 0,'-1'3'146'0,"-3"1"6"15,-2 2-98-15,-1 2-18 0,-4 1-1 16,-3 3 1-16,-3 2 4 0,-2 0 0 16,-1 1 1-16,3-2-1 0,1 0-2 15,3-2-6-15,3-1-5 0,4-2-6 16,3-1-6-16,4 0-6 0,3-1-5 16,5-1-3-16,2 0 0 0,3-2-3 15,5 0-3-15,0-2-6 0,3-2-9 16,2-1-16-16,-1 0-21 0,1 1-16 0,0 0-127 15,-5 2-140-15,-2 4-324 0</inkml:trace>
  <inkml:trace contextRef="#ctx0" brushRef="#br0" timeOffset="69582.076">21099 15180 538 0,'-10'-7'129'0,"-2"2"4"0,1 0-79 0,-1 2-15 15,1-1-7-15,0 0-3 0,2 2-4 16,2 1-2-16,0-1-4 0,2 2-2 16,0 0-1-16,2 3-2 0,1 1-2 15,1 2 0-15,1 3-1 0,0 6-1 16,2 7 0-16,3 3-1 0,2 5-1 16,3 5-1-16,5-2-1 0,1 2-1 15,3-2-2-15,3-1 0 0,3 0-2 0,1-4 1 16,2-3-2-16,0-1 1 0,1-2-1 15,1-1 1-15,0-5-1 0,2-4 0 16,3-4 1-16,3-2-1 0,1-3 0 16,4-4 1-16,1-4 0 0,-1-3-1 15,1-3 0-15,-1-3-2 0,-2-4 0 16,-3-3-2-16,-6-2 0 0,1-1-1 16,-1 2 1-16,-3-1-1 0,1 2 2 15,-4-2 2-15,2 2-1 0,2 3 2 16,-2-1-1-16,2 2 1 0,-1 0 0 0,1-1 0 15,-2 2 0-15,0 0 0 0,-1 0 1 16,0 1-1-16,0 2 1 0,-1 1-1 16,2 4 1-16,-1 3 0 0,0 3-1 15,0 2 0-15,1 2 1 0,-1 3-1 16,1 3 0-16,1 3 0 0,1 1 0 16,-2 3 0-16,1 0 0 0,-2-1 1 15,-1 2-1-15,-4-1 0 0,-2-1 0 0,-3 1 0 16,-3-2 0-16,-1 0 0 0,-4 1 0 15,-1 0 1-15,-3-2-1 0,-2-2 1 16,0-2-1-16,-2 0 0 0,-1-2 0 16,0-2 1-16,1-1-1 0,-1-1 0 15,2-1 0-15,0-4 0 0,0 0 1 16,3-5 0-16,0 0 0 0,4-3 0 16,1-4 0-16,3-3-1 0,3-2 1 15,2-2-1-15,4-1 0 0,3-3 0 16,2 0 0-16,2 2 0 0,4 0 0 0,3 5 1 15,1 2-1-15,-1 1 0 0,4 4 0 16,-2 0 1-16,-2 5 0 0,1 3 0 16,-1 1 1-16,-1 3 0 0,1 3-1 15,-1 4 1-15,-1 4 0 0,3 0-1 16,-1 2 0-16,0 2 0 0,4 0-1 16,-4-1 1-16,2 0-1 0,0-5 0 15,0 0 0-15,0-3 0 0,0-2 1 16,1-3 0-16,1-2 0 0,3-3 1 0,2-2 0 15,4-3 1-15,-1 0 0 0,1-6 0 16,0-2 0-16,1-2 1 0,-1-1 0 16,-6-2-1-16,-4 1 0 0,-5-3 0 15,-3 4 0-15,-5-2-2 0,-7 2 1 16,-7 4-2-16,-1 0 1 0,-4 4-3 16,-3 1-7-16,-1 2-11 0,-3 2-16 15,-3 2-9-15,-3 1-128 0,-3 2-134 0,-5 0-314 16</inkml:trace>
  <inkml:trace contextRef="#ctx0" brushRef="#br0" timeOffset="73761.6744">22382 15817 501 0,'-8'-12'120'0,"1"-1"6"16,3-3-75-16,1-3-12 0,3 2-4 0,1 0-1 15,1 4 0-15,0 0 0 0,0 5 0 16,2 3-1-16,-1 2 0 0,2 5 2 16,0 5 0-16,1 7-3 0,-1 5-2 15,-1 7-5-15,0 4-3 0,-6 6-4 16,4 6-6-16,-1 3-4 0,-2-2-4 15,2-3-5-15,0-2-9 0,0-3-17 16,5-6-17-16,-1-7-18 0,3-6-123 0,-2-9-139 16,2-1-317-16</inkml:trace>
  <inkml:trace contextRef="#ctx0" brushRef="#br0" timeOffset="73996.3891">22722 15705 709 0,'-1'-6'177'0,"4"8"4"0,-6 3-52 15,2 5-82-15,-3 4-19 0,4 7-8 16,1 5-4-16,2 3-1 0,1 6-3 16,2 3-4-16,1-2-4 0,4 2-3 15,-2 0-7-15,0-2-7 0,-1-2-16 16,-1-3-18-16,-2-4-14 0,1-4-20 15,-3-2-111-15,-5-5-125 0,0-2-283 16</inkml:trace>
  <inkml:trace contextRef="#ctx0" brushRef="#br0" timeOffset="74156.4978">22487 16033 821 0,'-10'-5'189'0,"2"1"2"0,3 2-128 15,4 2-27-15,3-1-16 0,7 1-7 16,3-1-5-16,6-1-5 0,4-1-1 0,7-2-2 16,1-3-16-16,3 1-30 0,1 0-27 15,1-2-119-15,-1-1-147 0,-2 1-340 16</inkml:trace>
  <inkml:trace contextRef="#ctx0" brushRef="#br0" timeOffset="74427.1063">23281 15677 769 0,'-26'7'172'16,"-2"6"7"-16,0 6-128 0,-2 4-15 15,2 3-2-15,-2 4 1 0,1 3-1 16,2 4-4-16,4 4-7 0,5-1-4 15,6 3-4-15,7 0-6 0,6-3-3 16,7 1-6-16,6-6-4 0,3-5-7 0,4-6-8 16,2-6-12-16,3-5-14 15,1-7-16-15,1-7-8 0,0-6-17 0,2-4-105 16,-2-4-120-16,0-1-272 0</inkml:trace>
  <inkml:trace contextRef="#ctx0" brushRef="#br0" timeOffset="74828.6367">23303 15886 825 0,'-6'-1'173'0,"2"0"1"0,9-1-140 0,1 2-23 15,5 2-7-15,3-2-1 0,2 0 1 16,2 0-1-16,2 0 0 0,2-2-2 15,1 1 0-15,1 0 0 0,2-2 0 16,1 1-1-16,2 2 1 0,-3-1-1 16,-1 1 1-16,-5 1-1 0,-1 0 0 0,-4 0 0 15,-7 3 1-15,-5-1 0 0,-5 1 0 16,-3 4 2-16,-4 0 0 0,-5 5 2 16,-4 0 2-16,-4 2 1 0,-2 1 0 15,1 2 2-15,0 2 1 0,2-2 3 16,3 0 0-16,3 0-1 0,4-1-1 15,4-1 0-15,2-3-3 0,4-2-2 16,1-1-3-16,3-1-3 0,3-1 0 16,4-4-2-16,4-2 0 0,3-1-2 0,5-1-4 15,4-2-5-15,2-2-6 0,0-2-7 16,1-1-6-16,-1-3-8 0,2 2-12 16,-4-2-4-16,-2 1-4 0,1 1-6 15,-5 5-108-15,-2-2-114 0,-4 2-270 16</inkml:trace>
  <inkml:trace contextRef="#ctx0" brushRef="#br0" timeOffset="75060.5507">23678 15623 616 0,'5'-5'136'0,"3"4"7"0,2 7-98 16,1 1-16-16,3 4-3 0,-1 6 5 15,3 4 5-15,2 7 3 0,1 4 3 0,0 5 2 16,2 9-1-16,-1 7-3 0,-2 5-2 16,-2 0-6-16,-5 4-4 0,-2 0-9 15,-8-1-6-15,-6-4-2 16,-6-3-9-16,-6-1-17 0,-3 0-31 0,-4-4 43 16,-7-1-201-16,4 1-163 0,-6-6-410 15</inkml:trace>
  <inkml:trace contextRef="#ctx0" brushRef="#br0" timeOffset="76197.6567">17965 17203 587 0,'-5'-11'151'0,"-1"0"7"0,-3 6-41 16,1-1-72-16,1 3-11 0,5 0-5 16,2-1-6-16,1 0-4 0,4 1-6 15,4 0-5-15,2-2-3 0,5 2-3 0,2 1 0 16,3 1-4-16,1 2-8 0,0-1-13 16,-1 3-12-16,-2 0-17 0,0 2-119 15,-5-1-128-15,0 2-301 0</inkml:trace>
  <inkml:trace contextRef="#ctx0" brushRef="#br0" timeOffset="76390.4829">17847 17407 785 0,'0'-1'164'0,"0"-3"-1"0,5 2-138 0,2 2-19 16,2 0-6-16,4 0 1 0,3 1 0 15,4-1-1-15,1 1 0 0,3 1-7 16,2-1-15-16,0 0-10 0,1-1 10 16,-3 0-141-16,-1 0-130 0,1 1-312 15</inkml:trace>
  <inkml:trace contextRef="#ctx0" brushRef="#br0" timeOffset="77506.2399">18532 17188 348 0,'5'-10'98'15,"3"2"6"-15,-2-2-32 0,1 1-18 16,-3 0-10-16,3-1-7 0,-1 2-4 16,-1 0-3-16,-5 0-4 0,2 4-1 15,1 0-2-15,-3 1-1 0,0 3-2 16,-3 3-2-16,1 2 0 0,-4 3-1 0,-1 6 0 16,-2 3 1-16,-2 5 0 0,-3 7 2 15,-2 7 0-15,-1 3 0 0,-3 3-2 16,1 4-2-16,-2 1-1 0,3-1-4 15,-1-3-2-15,2-2-1 0,0-6 0 16,3-5-2-16,2-6 1 0,2-7-1 16,2-4 0-16,2-7 0 0,2-4-2 15,3-6-1-15,3-3-1 0,4-8 0 16,3-5-1-16,2-9-2 0,2-5 0 0,5-5-1 16,0-4-2-16,4-5 0 0,3-1-2 15,1 0-1-15,4 0 0 0,-2 5 2 16,0 3 0-16,-1 0 1 0,-4 8 1 15,-3 0 2-15,-4 10 0 0,-3 4 1 16,-3 6-1-16,-1 6 1 0,-2 7 0 16,-2 6 2-16,0 8 2 0,-1 5 2 15,-2 3 3-15,-2 6 2 0,1 4 2 16,2 2 0-16,0 3-1 0,1 1-1 0,3 0-3 16,3 0-2-16,3 0-1 0,0-2-3 15,2 0 0-15,-1-4-2 0,1-4-2 16,-1 0-5-16,-1-3-11 0,-2-4-10 15,-1-6-14-15,-3-5-10 0,1-1-15 16,-4-6-114-16,-2-4-121 0,-2-4-280 16</inkml:trace>
  <inkml:trace contextRef="#ctx0" brushRef="#br0" timeOffset="77677.9721">18396 17455 829 0,'-9'-8'179'0,"4"-2"1"0,7 1-138 16,5 4-23-16,8 0-12 0,7-1-5 16,6 3-1-16,6-1 0 0,2 0-5 0,3 1-9 15,1-1-14-15,3 0-14 0,-2 2-10 16,-1-1-26-16,-6 2-103 0,-1 0-120 16,-3 1-266-16</inkml:trace>
  <inkml:trace contextRef="#ctx0" brushRef="#br0" timeOffset="78821.9725">19188 17276 360 0,'-4'3'95'0,"-1"-1"3"0,1-2-10 15,0 0-62-15,2 0-4 0,-2-1-1 16,3 0 1-16,-2 0 0 0,2-1-1 15,-1 1-2-15,-1 1-1 0,2-1-3 16,0 1-1-16,0 0-3 0,-1-1-2 16,1 1-3-16,0 1 0 0,1 0 0 15,0-1 2-15,-1 1 2 0,1-1 2 16,0 0 1-16,-1 2 2 0,1-2 0 16,-2-2 0-16,2 1-3 0,-1 1-1 0,0-2-1 15,1 0-1-15,-1 1 0 0,-1 0 2 16,1-1 1-16,0 0 2 0,1 1 1 15,-2-1 1-15,2 0 0 0,-2 1 0 16,1 0-1-16,0 0-1 0,1 1 0 16,-1-2-2-16,1 2-2 0,0 0-2 15,1 0-2-15,1 0-1 0,0 0-2 16,1-1-1-16,3 0-2 0,0-1 1 16,5-1-1-16,0 1 1 0,4-3-1 15,2 1 0-15,3-1 1 0,-2 2-1 0,4-2 1 16,2 1-1-16,-2 0 0 0,1-1-1 15,-2 2-1-15,0 0-1 0,-1 0-1 16,-2-1-1-16,-4 1 0 0,-1 2-1 16,-4 1 1-16,-4 1 0 0,-1 2 2 15,-5 1 0-15,-4 0 1 0,-4 4 1 16,-2 0 1-16,-2 2 0 0,-2 1 1 16,-3 3-1-16,-2 0 1 0,0 1 0 0,1 0 1 15,-2 2-1-15,0 0 2 0,-1-1 0 16,1 0 0-16,2 1 1 0,0 3-1 15,1-1-1-15,1 1 0 0,2 1 0 16,0 0-1-16,4-1 0 0,2-2-1 16,0-4 0-16,4-2 1 0,1-2-1 15,2-1 0-15,2-3 0 0,0-1 0 16,1 0 0-16,2-3 0 0,2 2-1 16,1 1 1-16,1-4 0 0,2 1 0 15,2-2 0-15,1 0 1 0,3 2 0 0,-1-5 0 16,3 1-1-16,1-2 1 0,0 2 0 15,0-2 0-15,-1 2 0 0,2-1 0 16,-2 1-1-16,-2-1 1 0,-1 2 0 16,-1 0-1-16,-2 0 0 0,-2 1-2 15,0 0-2-15,-3 1-5 0,-1 1-9 16,-1-1-13-16,-1 2-6 0,0 1-11 16,-1 0-14-16,1 1-105 0,-3-2-115 0,1 2-263 15</inkml:trace>
  <inkml:trace contextRef="#ctx0" brushRef="#br0" timeOffset="79356.9177">19607 16993 652 0,'-2'-6'139'0,"1"3"2"16,-2-1-111-16,2 5-19 0,1 3-1 15,0 2 2-15,1 4 3 0,-1 3 3 16,3 3 3-16,-2 2 5 0,1 3 2 16,0-1-1-16,0 2-2 0,-1-1-2 15,0-2-5-15,1 1-4 0,-1-3-4 16,0-1-4-16,-1-2-2 0,1-3-1 16,-1-4 0-16,2-1 1 0,-2-4-1 15,0 0 1-15,1-2 0 0,0-4-1 0,0-2 0 16,3-4-1-16,2-3 0 0,1-5-2 15,2-2 1-15,2-5-1 0,2-2 0 16,2-1 0-16,2 1-1 0,2 0 1 16,-2 5 0-16,1 5 0 0,1 5 0 15,-2 6 0-15,0 6 0 0,-2 4 0 16,-2 9 1-16,-1 3-1 0,-1 2 1 16,-2 2 0-16,-1 0 0 0,-1 2-1 0,-4 2 0 15,2-3-4-15,-2-2-11 0,-2 0-12 16,0-1-17-16,0-1-20 0,-1-1-117 15,0-4-132-15,-1 0-303 0</inkml:trace>
  <inkml:trace contextRef="#ctx0" brushRef="#br0" timeOffset="81371.2565">10594 9339 405 0,'2'-5'88'0,"-1"0"0"16,0-1-70-16,1 1-7 0,1 1-5 16,2-1-1-16,1 2-3 0,3 0 0 15,0 2-1-15,5 4 0 0,1-1 1 16,3 0 1-16,3 3 1 0,0 0 1 0,3 0 1 15,4 1 0-15,3-3-1 0,4 0 1 16,1 1-2-16,3-3 0 0,4 0 0 16,1-2-2-16,1-1 1 0,3-2-1 15,-1-1 0-15,-2-2 0 0,3 1 0 16,-3 0-1-16,-2 1 0 0,-1 0 0 16,-6 1 0-16,-1 0 0 0,-2 2 0 0,-5 0-1 15,-4 0 1-15,-4 2-2 16,-4 0 0-16,-4 2-3 0,-3 0-2 0,-7 2-3 15,-4 4-91-15,-6-2-81 0,0 4-212 16</inkml:trace>
  <inkml:trace contextRef="#ctx0" brushRef="#br0" timeOffset="82605.2355">20205 17595 822 0,'-1'8'187'0,"-3"-4"-1"0,-1 1-107 16,-2-6-55-16,5 2-19 0,0 0-10 15,1 0-8-15,0-1-9 0,0 0-10 16,-1 0-13-16,4 0-8 0,-1 0-19 15,3-5-109-15,0 3-118 0,4-4-281 0</inkml:trace>
  <inkml:trace contextRef="#ctx0" brushRef="#br0" timeOffset="83104.7895">20608 17247 495 0,'3'-16'123'0,"-2"0"5"0,0 0-63 15,-1 1-25-15,1 1-7 0,0 3-4 16,1 3-4-16,-2 3 1 0,1 7 1 16,-1 6 2-16,0 8 2 0,0 7-2 15,-1 9-3-15,-1 5 0 0,0 7-4 16,2 4-7-16,-1 3-5 0,2 2-3 16,1-4-4-16,0-1-7 0,3-3-8 15,1-6-9-15,0-4-11 0,1-8-9 16,2-8-19-16,2-5-109 0,2-11-117 15,4-5-277-15</inkml:trace>
  <inkml:trace contextRef="#ctx0" brushRef="#br0" timeOffset="83318.8098">21004 17013 777 0,'-6'18'160'0,"-3"3"1"0,2 9-139 0,-1 8-18 16,2 4-3-16,-1 2 1 0,0 1-1 16,-1 2 0-16,3 2 0 0,3 0-1 15,2-2-1-15,4-2-1 0,3-6-4 16,0-2-6-16,3-4-7 0,0-5-6 16,1-6-8-16,0-4-18 0,-3-5-108 15,-3-6-114-15,-1 0-275 0</inkml:trace>
  <inkml:trace contextRef="#ctx0" brushRef="#br0" timeOffset="83511.4147">20613 17423 888 0,'-11'-3'187'15,"9"-3"1"-15,2-1-149 0,7 6-28 16,3 0-9-16,3 1-2 0,8 0-2 15,3 0-1-15,2-4-5 0,7 2-10 0,2-1-17 16,4 1-16-16,4-1-18 0,1 0-118 16,0-2-132-16,5 1-303 0</inkml:trace>
  <inkml:trace contextRef="#ctx0" brushRef="#br0" timeOffset="83819.3917">21575 17113 585 0,'-22'-11'135'0,"-1"9"4"0,-3 2-73 15,-1 5-37-15,-3 1-6 0,0 4 1 16,0 2 2-16,0 6 4 0,0 1 3 15,3 0 3-15,0 6 3 0,4 1 0 0,5 3 0 16,3 2-4-16,8-1-6 0,4 3-7 16,7 3-7-16,6-2-7 0,5 0-4 15,6-1-6-15,1-1-5 0,7 0-10 16,2-5-12-16,4-5-15 0,1-3-11 16,1-5-14-16,1-4-8 0,1-5-109 15,-3-6-115-15,-1-2-267 0</inkml:trace>
  <inkml:trace contextRef="#ctx0" brushRef="#br0" timeOffset="84268.2944">21609 17301 741 0,'-4'-15'167'0,"7"2"1"16,2 0-95-16,2 4-55 0,6 2-14 15,1 4-5-15,3 0-1 0,1 2-1 0,1 0 0 16,3 0 0-16,1-1 0 0,0 1 0 16,1 0 2-16,-1 1 2 0,-2 0 0 15,-2 0 1-15,-3 2-1 0,-1 1 0 16,-3-1 1-16,-1 1-1 0,-5 0-1 16,-1 2 1-16,-2 1-1 0,-6 3 1 15,-2 1-1-15,-4 1 1 0,-5 1-1 16,-2 3-1-16,-7 1 1 0,-3 0-1 15,-1 0 1-15,-3 1 0 0,-2 2-1 16,1 2 2-16,-1 1 0 0,5-1 1 0,0 2 3 16,3 1 3-16,1-5 3 0,4-2 2 15,4-3 0-15,7-2 0 0,5-2-1 16,7-4-2-16,7-2-3 0,5-2-1 16,7-2-3-16,3-4 0 0,6-4-1 15,3-3 0-15,3-3 0 0,3 1-2 16,1 1-1-16,0 1-4 0,1 3-3 15,1 6-7-15,-3 2-3 0,-2 0-7 0,-2 2-14 16,-2-1-7-16,-3 1-13 16,-4-1-8-16,-3-2-100 0,-6-2-116 0,-4 1-258 15</inkml:trace>
  <inkml:trace contextRef="#ctx0" brushRef="#br0" timeOffset="84517.9165">22087 16954 681 0,'12'-16'152'0,"4"5"0"15,0 3-92-15,2 5-42 0,5 7-15 16,2 4-2-16,2 6 0 0,1 6 1 16,-2 6 2-16,3 5 7 0,-1 2 5 15,2 4 3-15,-2 1 0 0,-2 0 4 16,-3 1 3-16,-5-2-1 0,-4 0-6 15,-6 1-6-15,-10 1-1 0,-4 1-2 0,-10 2-6 16,-9 4-13-16,-5-3-20 0,-8 3-20 16,-5 0-134-16,0-3-142 0,-6-6-350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53:49.5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20674 11578 553 0,'-34'1'118'0,"-3"2"0"0,4-1-89 0,1 1-22 15,4-3-3-15,2 3 2 0,2-3 1 16,4 1 2-16,4-2 0 0,4 0 2 16,4 0 1-16,1-2-1 0,3-3-2 15,1 0-1-15,1 0-1 0,2 0 0 16,0-3-1-16,1 2-1 0,0-2-1 15,2 3 1-15,1-1 0 0,1 2 1 16,4 1 0-16,1 4 0 0,3 3 0 16,2-2 0-16,7 6 0 0,6 2 0 15,5 2-1-15,5-1-2 0,7-2 1 16,6 0-2-16,6 4-1 0,6-7 0 0,5 2 0 16,5-2-2-16,6 2 1 0,6 3-1 15,7-2-1-15,6 0-1 0,2-1-2 16,4-2 0-16,3 4 0 0,3-3 0 15,4-2 0-15,0-3 2 0,-2-1 2 16,4 1 3-16,-1 2 5 0,4-3 3 0,-4 0 5 16,-1 3 2-16,-2 2 4 15,-3 1 0-15,-3 0-1 0,-10 1-2 0,-2 5-3 16,-10 3-4-16,-4-2-3 0,-8-1-3 16,-5 2-3-16,-4 0-2 0,-3 1-2 15,-6-5 0-15,-3-3-1 0,-4-2 0 16,-2 0 0-16,-3-5 1 0,-3-1 0 15,-4-3 1-15,0-1 0 0,-3-2-1 16,-3 0-3-16,-3-2-3 0,-3 0-8 16,-5-3-10-16,-2 2-10 0,-6-2-125 15,-10 4-122-15,-12 4-305 0</inkml:trace>
  <inkml:trace contextRef="#ctx0" brushRef="#br0" timeOffset="12687.5364">12078 15009 440 0,'-4'-25'111'0,"2"6"3"0,-1 4-59 16,3 5-16-16,0 3-11 0,0 1-6 16,1 2-4-16,-1 1-3 0,2 1-4 15,-2 1 0-15,1 1 0 0,1 3 3 16,2 1 2-16,0 6 1 0,1 6 3 0,-1 4 1 16,1 7 2-16,-1 5-1 0,1 4-2 15,-3 5-1-15,0 2-1 0,-1 1-2 16,0 3-2-16,0 0-2 0,0 1-2 15,-1 1-2-15,2 0-2 0,-1-5-3 16,0-2 0-16,0-8-1 0,-1-6-1 16,3-5 1-16,-3-7-1 0,1-6 0 15,0-4 1-15,2-3 0 0,-1-5 1 16,1-3 0-16,4-3 0 0,2-7 0 0,-1-7 0 16,2-5-1-16,1-5-2 0,1-3-1 15,2-4-4-15,-1-2-1 0,4 0-2 16,2 4 0-16,2 4 0 0,-1 5 1 15,1 4 0-15,-1 10 3 0,-7 5 1 16,-2 11 2-16,-2 8 0 0,-4 4 0 16,-4 5 0-16,-2 7 1 0,-3 1-2 15,-2 6-1-15,0 0-2 0,-2 3-2 16,4 0-4-16,2-1-3 0,2-5-4 16,5-1-3-16,4-5-2 0,3-3-4 0,3-4-6 15,1-4-8-15,-2-2-102 0,1-2-104 16,-1-4-261-16</inkml:trace>
  <inkml:trace contextRef="#ctx0" brushRef="#br0" timeOffset="13235.984">12597 15247 427 0,'3'-14'111'0,"-1"1"4"0,-1 0-39 16,2 2-38-16,-1 2-8 0,1 0-6 0,-1 0-4 15,0 2-3-15,1 0-2 0,-1 3-1 16,1 3 3-16,-1 2 3 0,0 3 3 15,0 4 2-15,-2 3-1 0,0 6 0 16,-1 6-1-16,0 2-4 0,-2 5-3 16,2 2-2-16,0 3-2 0,1 2-1 15,0-2 0-15,1 1-2 0,1-3-2 16,4-2-1-16,2-5-2 0,2-2-2 16,1-6 0-16,3-2 0 0,2-5-1 15,3-2 0-15,-4-4-2 0,-1-3-3 0,1-4-6 16,-2-3-6-16,-2-5-8 0,-1-2-5 15,-3-7-5-15,1 0-6 0,-5-3-6 16,-3-2-2-16,-3-1 0 0,-3 0-21 16,-4 2-68-16,-4 0-88 0,-3-3-203 15</inkml:trace>
  <inkml:trace contextRef="#ctx0" brushRef="#br0" timeOffset="13360.1115">12585 15205 593 0,'-10'-9'138'0,"3"2"1"0,1 0-91 0,4 1-21 16,5-2-11-16,4 1-7 0,3 0-4 15,2-2-3-15,7 0-2 0,4 4-3 16,4-1-6-16,-3 0-13 0,4 1-14 16,1 2-104-16,-1-1-109 0,-1 4-268 15</inkml:trace>
  <inkml:trace contextRef="#ctx0" brushRef="#br0" timeOffset="13836.9605">12909 15369 464 0,'-2'4'97'16,"2"-2"1"-16,0-2-87 0,2-1-3 0,2-1 1 15,0-3 5-15,-1-1 4 0,4-3 5 16,-1-1 4-16,-1 4 3 0,1-3 2 15,1 3 0-15,-2 3-2 0,1-1-4 16,-2 3-3-16,1 0-2 0,0-1-1 16,-2 7-1-16,1 0 0 0,-2 6-1 15,1 3 1-15,1 3 0 0,-4 6-2 16,0 4-2-16,0 0-2 0,1 0-2 0,1-1-2 16,-1-3-1-16,3-2-3 0,0-5-1 15,2-3-1-15,0-3 0 0,0-4-1 16,0-4-1-16,3-3 1 0,-1-5 0 15,3-4-1-15,0-6 1 0,1-6-2 16,0-2-1-16,0-2-4 0,-1 0-1 16,1 2-2-16,-1 2-2 0,0 6 0 15,-1 4 0-15,-1 4 1 0,-2 5 2 16,-1 3 2-16,-1 3 1 0,0 6 1 16,-1 3 1-16,-1 4 1 0,1 6-1 0,1 3-3 15,3-1-8-15,1 1-5 0,1-3-5 16,2-3-7-16,0-4-15 0,2-6-7 15,1-6-99-15,-4-4-100 0,1-5-252 16</inkml:trace>
  <inkml:trace contextRef="#ctx0" brushRef="#br0" timeOffset="14286.4658">13284 15086 558 0,'2'-5'118'0,"0"-2"0"0,2 2-99 15,3 0-9-15,2 1-3 0,2 2 2 16,2 0 2-16,7 4 1 0,-3 0 2 16,2 1 1-16,1 1 1 0,-2-1 0 0,1 2-1 15,-2-1-2-15,-5-2-1 0,2 3-2 16,-2 1-2-16,-4 0-2 0,1 2 0 15,-4 0 0-15,0 2 0 0,-3 2 2 16,-1-1 0-16,-1 2 1 0,-1 3-1 16,0-2 0-16,0 3-1 0,0-1-2 15,-1 4-1-15,1-2-1 0,2 1-1 0,1 2 0 16,0-1-1-16,2 1 0 0,2 1-1 16,0-2 1-16,0 4-1 0,1 3 1 15,1-3-1-15,-2-2 0 0,-1-2 1 16,0 2-1-16,0-2 0 0,-2-3 0 15,-3-3 2-15,0 0-1 0,-2 1 2 16,-3-1-1-16,-1-2 1 0,-4 1 1 16,-3-2-2-16,-2 0 1 0,-2 0-1 15,-3-2-2-15,1-2-4 0,-2-1-4 16,2-2-7-16,2-3-5 0,2-2-9 16,4-3-18-16,5-3-109 0,4-5-113 0,4 0-278 15</inkml:trace>
  <inkml:trace contextRef="#ctx0" brushRef="#br0" timeOffset="14480.5484">13881 15373 623 0,'5'-10'152'0,"-4"4"-1"0,3 0-40 16,1 5-96-16,1 1-14 0,1 2-11 15,2 0-4-15,-3 5-4 0,1 0-8 16,-1 1-13-16,0 0-12 0,0-1-96 16,1-1-101-16,-4 0-251 0</inkml:trace>
  <inkml:trace contextRef="#ctx0" brushRef="#br0" timeOffset="14633.7296">13880 15597 779 0,'6'-4'163'0,"2"-2"0"0,6-1-139 16,3 1-25-16,4-2-19 0,2-3-8 15,2-1-18-15,0 0-49 0,0-2-68 16,-3 0-109-16,2-2-231 0</inkml:trace>
  <inkml:trace contextRef="#ctx0" brushRef="#br0" timeOffset="15318.5575">14644 15162 629 0,'-10'-1'136'0,"-3"1"0"0,-2 1-111 15,-1 3-12-15,-2 4-3 0,-3 3-2 16,-1 5 4-16,-1 4 3 0,-2 2 4 15,2 4 4-15,1 3 3 0,3 3 0 16,5 2-1-16,5 2-3 0,8-1-6 16,3 2-4-16,8-3-5 0,5-2-3 15,3-2-1-15,3-7-1 0,2-5-1 16,1-6 0-16,0-5 0 0,1-6-1 16,-2-6 1-16,-1-6-2 0,0-4 0 15,-2-8-1-15,-1-3-2 0,-3-4-2 0,-3-1 0 16,-3-3 0-16,-1-1 0 0,-5 2 2 15,-3 0 0-15,-4 4 1 0,-2 1 2 16,-3 2 0-16,0 4 1 0,1 6 1 16,-3 2 1-16,3 7 0 0,1 6 2 15,0 5 2-15,1 7 2 0,0 6 0 16,1 1 1-16,4 7-1 0,0 2-1 16,3 1 0-16,3-1-3 0,5 1 0 15,4-1-4-15,3 1-7 0,5-5-10 0,4-1-15 16,4-5-17-16,2-3-123 0,1-7-131 15,3-8-314-15</inkml:trace>
  <inkml:trace contextRef="#ctx0" brushRef="#br0" timeOffset="16019.631">14820 14806 421 0,'-1'-2'102'16,"0"2"5"-16,0-1-62 0,-1-1-11 16,2-1-4-16,-1 0-2 0,1-1-4 15,0-2-2-15,0 1-3 0,0-1-1 0,0 1-1 16,0 0 1-16,1 3-2 0,-1 0-1 15,0 5 3-15,2 2 5 0,-1 2 0 16,1 2 1-16,0 2-1 0,1 2 0 16,1 3-1-16,1-1-4 0,0-2-4 15,-2 1-4-15,2-1-2 0,0-2-1 16,-1-2-1-16,-2-3-1 0,2-4 2 16,-3 1 1-16,2-4 1 0,-1-3 0 15,3-1-1-15,0-5-1 0,2-1-1 0,3-4-2 16,2 1-4-16,2-1-1 0,-1 2-1 15,1 0 0-15,-1 5-1 0,-1 3 0 16,-1 5 0-16,-1-1 1 0,-1 4 0 16,-1 6 1-16,1 3 0 0,-2 3-1 15,1 2-8-15,-1 4-15 0,0 2-9 16,1 0-22-16,-1 1-112 0,2-4-127 16,2-2-292-16</inkml:trace>
  <inkml:trace contextRef="#ctx0" brushRef="#br0" timeOffset="16719.1914">15343 15179 542 0,'3'-13'127'16,"-1"-2"2"-16,2 2-87 0,2 2-13 15,-1-2-6-15,0 4-6 0,0 0-5 16,-2 3-2-16,1 2 0 0,-1 5 3 16,-5 1 4-16,1 6 3 0,0 4 1 15,-2 4 3-15,1 6 2 0,0 5-1 16,-2 4-3-16,1 1-5 0,2 0-5 16,2 1-2-16,3-4-3 0,2-3-2 15,3-5-3-15,1-7-1 0,-1-1 0 16,4-5 0-16,-1-5 0 0,0-2 0 0,-1-4 0 15,1-4 0-15,1-4-1 0,-2-5 0 16,0-1-1-16,1-3-1 0,-3-4-2 16,-2-1 1-16,0 1 0 0,-3 3 0 15,-2 4 1-15,0 1 1 0,-5 4 1 16,2 7 1-16,0 2-1 0,-2 6 0 16,2 5 1-16,1 6-1 0,0 1 0 15,-1 2 0-15,3 2 1 0,2 1-1 0,2 0 0 16,3-2-3-16,2-5-7 0,2-2-7 15,3 0-10-15,1-3-10 0,0-2-17 16,2-4-110-16,0-3-118 0,0-4-276 16</inkml:trace>
  <inkml:trace contextRef="#ctx0" brushRef="#br0" timeOffset="16999.2344">15833 15157 658 0,'-3'1'137'16,"0"4"1"-16,1 0-116 0,-1 5-16 15,1 2-3-15,1 3 0 0,-3 3 2 16,4 2 4-16,-1-2 5 0,3 3 6 16,-1-2 3-16,2 0 3 0,-1-2 0 15,4-1-2-15,2-1-4 0,0 0-5 16,1-3-6-16,3 0-5 0,3-2-3 15,0-2-6-15,1 0-6 0,-1-3-7 0,1 0-7 16,0-3-5-16,-2-1-3 0,-2-3-8 16,0-1-9-16,-4 0 16 0,-2-5-114 15,-5 0-103-15,-1-2-265 0</inkml:trace>
  <inkml:trace contextRef="#ctx0" brushRef="#br0" timeOffset="17136.2079">15819 15138 723 0,'-3'-8'155'0,"3"1"-1"0,5 0-124 16,5-1-28-16,5 0-17 0,3 1-11 15,5-1-18-15,4 1-2 0,0 0-108 16,1 1-109-16,0 0-252 0</inkml:trace>
  <inkml:trace contextRef="#ctx0" brushRef="#br0" timeOffset="17533.9979">16131 15190 571 0,'0'1'126'0,"0"2"4"0,1 1-99 16,0 2-5-16,1 1-1 0,0 4 4 16,2 3 1-16,1 0-3 0,0 2-2 15,0-1-2-15,1 0-3 0,0-3-2 16,0-1-5-16,0-1-3 0,1-3-3 16,1-2-2-16,-1 0-2 0,0-3 0 15,1-2-1-15,0-3-1 0,1-2 1 16,-1-3 0-16,1-3-1 0,0-1 1 0,-1 0-1 15,2 1-1-15,-1 2 0 0,-2-1 0 16,1 4 0-16,-1 5 0 0,-1 5-1 16,-1 3 1-16,-2 0-1 0,2 4 0 15,0 2-3-15,0 3-3 0,1 0-9 16,-1-2-6-16,4-1-6 0,-1 0-12 16,3-2-13-16,1-2-105 0,2-6-111 15,-2-1-263-15</inkml:trace>
  <inkml:trace contextRef="#ctx0" brushRef="#br0" timeOffset="17985.5224">16396 14902 584 0,'6'-4'139'0,"6"0"0"15,4-2-40-15,7 1-88 0,4 0-9 16,3 1 0-16,1 1-1 0,1 1-1 16,-2 1 1-16,-3 2-1 0,-2 1 3 15,-1 0 4-15,-2 3 4 0,-3 2 2 16,0 3 2-16,-5 4 1 0,1 1 2 0,-5 4-2 15,-2 3-3-15,-3 2-3 0,-1 2-1 16,-3 1-1-16,-2 0-1 0,-3 0-1 16,1 1-1-16,-1 0-1 0,-2 2-1 15,-2-2-1-15,4-1-1 0,-3-1 0 16,2 0 0-16,1-1-1 0,0-4 1 16,1-4-1-16,1-4 0 0,1-2 1 15,-2-1-1-15,2-2 1 0,-3-5 1 16,1 1 2-16,-5-2-1 0,1 0 1 15,-3-1 0-15,-1 0-3 0,-1-1-8 0,-3 0-19 16,1 0-19-16,-1 0-123 0,-1 1-132 16,3 1-321-16</inkml:trace>
  <inkml:trace contextRef="#ctx0" brushRef="#br0" timeOffset="37779.2294">13315 13197 339 0,'-1'-24'101'0,"-1"1"7"0,1 3-30 16,-2-1-19-16,-1 6-13 0,1 4-7 16,2 2-6-16,0 0-7 0,0 4-6 15,-2 5-3-15,5 5-2 0,-2 6 0 16,3 5-1-16,-3 8-1 0,1 13-1 16,1 7 2-16,-2 8-1 0,0 7-2 0,1 7-3 15,-1 1-2-15,1-1-1 0,0-6-2 16,2-7-1-16,-2-4-1 0,-1-9 1 15,0-10 1-15,0-7 1 0,0-5 1 16,0-4 1-16,1-3 2 0,2-7-1 16,-1-3 1-16,2-1-2 0,3-4 0 15,1-6-1-15,1-6-1 0,5-4-2 16,3-7-1-16,0-6-3 0,4-5-3 16,-1-4-2-16,0 1-1 0,0 2 0 15,-3 5 0-15,-1 7 1 0,-1 9 1 0,-3 7 2 16,0 13 2-16,-2 9 0 0,-3 10 1 15,-1 6-1-15,-1 6 2 0,-2 5 0 16,-2 1 0-16,-2 2 0 0,1-5 0 16,-1 0 0-16,1-4 1 0,2-3-6 15,2-2-5-15,3-2-7 0,2-5-13 16,2 2-28-16,-2-4-86 0,2-7-105 16,2-7-241-16</inkml:trace>
  <inkml:trace contextRef="#ctx0" brushRef="#br0" timeOffset="38082.0303">13866 13403 559 0,'-5'1'124'0,"-2"3"-1"0,1 3-71 16,0 4-46-16,1 3-5 0,0 4 1 15,1 4 1-15,-1 2 3 0,0 1 3 16,2 3 3-16,-1 2 3 0,0-2 2 16,3-1 1-16,1-1 0 0,1-1-3 15,3 0-1-15,2-2-4 0,3-1-3 16,2 2-3-16,2-2-1 0,3 0-1 16,1-5 0-16,3-3-1 0,1 0-1 15,1-4-2-15,0-7-5 0,0-1-7 0,-1-5-7 16,-2-4-10-16,0-3-53 0,-5-5-62 15,-1-2-100-15,-1 0-225 0</inkml:trace>
  <inkml:trace contextRef="#ctx0" brushRef="#br0" timeOffset="38254.9825">13828 13363 669 0,'-12'-11'144'0,"3"2"0"0,4 2-113 15,5 2-18-15,4 2-11 0,7 0-2 16,3 0-3-16,5 0-3 0,6 0-4 16,0 3-4-16,4 0-6 0,1 3-8 15,-2 1-20-15,1 4-93 0,-5-2-102 16,-1 3-246-16</inkml:trace>
  <inkml:trace contextRef="#ctx0" brushRef="#br0" timeOffset="38663.0305">14259 13599 440 0,'-5'4'106'0,"3"-2"5"15,-2-1-51-15,2 2-30 0,1-1-2 16,1 2 3-16,0 2 1 0,0 3-1 15,1 1-2-15,1 3-2 0,2 0 0 16,0 2-5-16,1 1-4 0,1 0-3 16,1 0-4-16,0 0-2 0,1-3-3 15,-2 0-2-15,1-4-1 0,1-1-1 16,0-5 0-16,1-1 1 0,-1-6-1 16,6-2 1-16,-1-6 0 0,1-2-1 15,2-4 0-15,1-2 0 0,0-2-2 16,0 0 1-16,-3 2-1 0,0 5-1 0,0 1 0 15,-6 3-1-15,-2 5 0 0,-1 5 0 16,-1 4 1-16,0 5 0 0,-4 4-1 16,1 1 2-16,1 5-1 0,0-3 1 15,0 4-4-15,-3-2-7 0,4-2-5 16,5-2-5-16,-1-2-8 0,1-1-9 16,0-3-111-16,1-3-109 0,4-4-264 15</inkml:trace>
  <inkml:trace contextRef="#ctx0" brushRef="#br0" timeOffset="39195.2748">14470 13379 581 0,'-1'-4'124'0,"1"-1"0"0,2 0-104 16,6-1-10-16,1 0-2 0,6-1-2 15,1-2-1-15,4 0 1 0,2 1-1 0,2-1 0 16,-1 1 0-16,1-1-1 0,-1-1 1 15,0 3 1-15,-1-2-1 0,-1 3 1 16,-1 0-1-16,-1 2 0 0,-3 3 0 16,-2 4 0-16,-3 0-1 0,-1 2 2 15,-6 4 1-15,0 1 1 0,-3 2 1 16,1 4-1-16,-4 1 1 0,2 3-1 16,-1 3-2-16,2 5-1 0,-1 4-2 15,2 2-1-15,1 2 0 0,0-1-1 16,0 2 0-16,1-3 0 0,-2-3-1 0,1-4 1 15,-2-3-1-15,0-2 0 0,1 0 1 16,-2-3-1-16,-2-6 0 0,1 1 1 16,-1-2-1-16,-2-2 1 0,-1-3 0 15,0-2 1-15,-3 0-1 0,-3 1 1 16,-3 0 0-16,-2-3 0 0,0-1 0 16,-1 1-1-16,-1-3-2 0,1-2-6 15,2 0-6-15,3-2-7 0,2 3-11 0,4 0-33 16,2-3-85-16,4-1-106 0,6 3-246 15</inkml:trace>
  <inkml:trace contextRef="#ctx0" brushRef="#br0" timeOffset="39389.3809">15199 13537 714 0,'1'-10'147'0,"-1"2"0"0,1 5-130 16,1 2-14-16,2 2-6 0,4 4-4 16,-1 1-6-16,2 1-3 0,-1 2-6 15,1 1-3-15,1-1-7 0,1 1-16 16,-4-1-92-16,-1-1-98 0,0 1-245 16</inkml:trace>
  <inkml:trace contextRef="#ctx0" brushRef="#br0" timeOffset="39546.4212">15155 13800 743 0,'1'-2'153'0,"6"-3"-1"0,6 0-141 16,2 0-23-16,6-3-12 0,5 1 0 15,2-3-128-15,0 2-122 0,-4 2-298 0</inkml:trace>
  <inkml:trace contextRef="#ctx0" brushRef="#br0" timeOffset="63175.5746">16053 13554 494 0,'7'-15'121'0,"-1"0"4"16,-3 1-64-16,0-1-20 0,-2 3-5 15,1 1 1-15,-4 0-1 0,2 3 0 16,-2 3 1-16,-3 3-1 0,-1 3-1 16,-4 4-1-16,-1 4-3 0,-2 5-3 15,-4 4-4-15,-1 2-3 0,0 5-4 16,2 4-4-16,0 1-3 0,5 0-3 16,3-2-1-16,5 2-3 0,4-4 0 0,5-3-2 15,3-5 1-15,4-4-1 0,2-2 0 16,2-6 0-16,2-5 0 0,0-1 0 15,0-7 0-15,-2-5 0 0,-1-1 0 16,-2-4 0-16,0-2 0 0,-3-3-1 16,-5-5 1-16,-3-3 0 0,-3 3-1 15,-4-3 0-15,-3-3 0 0,-5-3 1 16,-1 2-1-16,-3-3 0 0,-1 3 0 16,-4 1-1-16,-2-2 1 0,0 4 0 15,-4 4-1-15,-2 1 1 0,2 5 0 0,3 3 0 16,2 1 0-16,4 6 1 0,2 1 1 15,7 1-1-15,4 1 1 0,5 1 0 16,1 1 0-16,6-1-1 0,2 0 0 16,8-3 0-16,7 1-1 0,5-1 0 15,4-2-3-15,5 0-2 0,3 2-9 16,-1-5-14-16,-1 7-17 0,0 2-11 16,-3 3-18-16,-5 7-113 0,-2 3-125 15,-6 9-282-15</inkml:trace>
  <inkml:trace contextRef="#ctx0" brushRef="#br0" timeOffset="63472.7894">16329 13386 649 0,'-1'0'148'0,"0"2"5"0,0 3-106 15,0 4-7-15,-1 4 0 0,1 3-1 0,0 3-1 16,0 4-2-16,-1 3-3 0,2 2-4 16,-1 0-4-16,1 0-4 0,0 0-3 15,0 1-3-15,1-3-3 0,1 0-2 16,-1-3-3-16,4 0-2 0,0-4-2 16,3-3-1-16,2-1-1 0,2-3 0 15,4-5-1-15,3-2-4 0,0-4-5 16,2-1-8-16,-1-1-13 0,-1-4-13 15,-2 0-13-15,-2-4-10 0,-3-4-13 0,-2-1-108 16,-3-2-117-16,-3-5-272 0</inkml:trace>
  <inkml:trace contextRef="#ctx0" brushRef="#br0" timeOffset="63616.2175">16364 13369 654 0,'-11'-8'158'16,"2"2"4"-16,2 0-99 0,3 1-22 0,4 0-10 15,3 1-9-15,4-1-7 0,4 2-8 16,5 1-4-16,6 0-12 0,4 1-16 16,3 1-17-16,2 1-124 0,-2 1-130 15,2 1-321-15</inkml:trace>
  <inkml:trace contextRef="#ctx0" brushRef="#br0" timeOffset="63954.0833">16697 13573 624 0,'-4'13'150'0,"1"1"4"0,0 2-87 16,1 3-23-16,2-2-5 0,1-1-1 15,0-2-5-15,2-1-4 0,3-2-4 16,0-3-4-16,1-3-5 0,2 0-4 0,2-3-4 15,1-2-2-15,1-2-2 0,1-4-1 16,1-3-2-16,-1-2 1 0,4 0-1 16,-3-3-1-16,1 0 1 0,-1 1-1 15,-3 3 0-15,-1 2 0 0,0 5 0 16,-5 3-1-16,2 5 0 0,-2 3-2 16,1 2-2-16,-3 1-3 0,1 1-3 15,1 1-8-15,-2-2-8 0,1-2-11 16,1 1-8-16,-3 0-12 0,5-3-33 15,0-2-80-15,0-2-107 0,0-1-242 0</inkml:trace>
  <inkml:trace contextRef="#ctx0" brushRef="#br0" timeOffset="64390.043">16948 13317 611 0,'-9'-7'142'0,"0"1"5"16,3 2-98-16,2-1-16 0,3 3-6 15,3-1-3-15,3 1-4 0,4 1-6 16,2 0-3-16,3-2-3 0,2 2 0 16,0-2 1-16,4 0-1 0,1-1 2 15,-3-1 1-15,-1 1 1 0,-1 1 2 16,-3-2 2-16,1 2 2 0,-5 2-1 15,-2 1 1-15,0 1-2 0,-3 3-2 0,1 1-2 16,-3 0-3-16,2 1-2 0,-2 3-2 16,0-2-2-16,-1 0 0 0,-1-1-1 15,1 2 0-15,-1 2-1 0,0-1 0 16,0 1-1-16,1 0 1 0,-1 1-1 16,1-1 0-16,1 0 0 0,-1-4 1 15,0-1-1-15,0-2 0 0,-1 1 0 16,2-4 0-16,-2 0 0 0,0 0-1 0,-2-1-1 15,0 0-2-15,1-2-3 0,-2-2-5 16,1 2-10-16,-2-1-8 0,0-2-12 16,1 0-7-16,0 1-7 0,0-1-11 15,-1 2-42-15,0-1-55 0,1 1-97 16,-1 3-216-16</inkml:trace>
  <inkml:trace contextRef="#ctx0" brushRef="#br0" timeOffset="64804.0723">17060 13330 594 0,'-5'-3'149'0,"1"2"8"16,-1 0-82-16,3-1-17 0,0 1-8 16,2 1-6-16,0 1-6 0,4-2-9 15,2 2-7-15,2-1-6 0,1-1-6 16,4 2-3-16,0 2-2 0,2-2-1 16,1 3-1-16,0-2-2 0,1 1 0 15,-1-1 0-15,1 2-1 0,0 0 1 16,-1-1-1-16,-3 1 0 0,0 1 1 15,-2 0-1-15,-3 0 1 0,-3-1 1 16,-1 1 2-16,-3 0 0 0,-1 3 1 0,-2 0-1 16,-2 2 1-16,-1 3-1 0,0 3-1 15,0 2-2-15,0 2 0 0,2 2 0 16,0 2-1-16,1 0 0 0,-1 3 0 16,2-1 0-16,-1 1-1 0,0-3 1 15,1 0 0-15,0 0-1 0,1-1 0 16,1-3 1-16,0 0-1 0,1-5 1 15,0 1-1-15,-2-1 0 0,-1-3 1 0,-3-1 0 16,0-2 0-16,-2-2 0 0,-1-1 1 16,0-1-1-16,-2-1 1 0,0-3-1 15,2-3-1-15,-1-3-2 0,-1-1-4 16,2-3-6-16,0 1-11 0,3 0-9 16,0 1-12-16,3 0-11 0,2 2 29 15,0 1-151-15,3 2-124 0,2 2-305 16</inkml:trace>
  <inkml:trace contextRef="#ctx0" brushRef="#br0" timeOffset="65243.6286">17634 13483 489 0,'-2'-3'128'0,"-1"0"7"0,1-1-58 16,0 3-19-16,1-2-5 0,0 4-5 15,0-1-4-15,0 0-5 0,-1 2-4 16,1 0-3-16,0 2-5 0,0 4-2 16,-1 1-4-16,1 4-1 0,0 5-3 15,1 1-3-15,0 3-3 0,-1 2-3 16,2-1-2-16,-1-1-3 0,0-1-1 0,2-4-3 15,1-1-1-15,1-2-5 0,0 1-7 16,3-1-11-16,-4-3-12 0,2 1-12 16,-1-1-12-16,-1-1-109 0,-1-2-8 15,-4-2-100-15,4-2-191 0</inkml:trace>
  <inkml:trace contextRef="#ctx0" brushRef="#br0" timeOffset="65456.4767">17504 13696 634 0,'-4'-3'161'0,"2"-1"6"0,1 1-80 16,3 1-34-16,3-2-9 0,2 0-8 16,5 2-9-16,2-3-8 0,2-1-5 15,4 0-5-15,-1-3-3 0,5 2-7 16,-1-1-13-16,3 1-17 0,-3 0-16 0,0 3-18 15,-2 2-116-15,-1 3-130 0,-3 4-295 16</inkml:trace>
  <inkml:trace contextRef="#ctx0" brushRef="#br0" timeOffset="65960.8499">18159 13497 495 0,'-3'0'115'0,"-1"3"1"0,0-2-74 15,1 3-22-15,0 1-7 0,1 0-5 16,-1-1-3-16,1 3-3 0,2-3-4 15,-1 1-3-15,2 0-6 0,0-1-106 16,-1 0-97-16,1-2-252 0</inkml:trace>
  <inkml:trace contextRef="#ctx0" brushRef="#br0" timeOffset="66504.0972">18079 13539 657 0,'-9'-7'158'0,"-1"-3"8"0,3-2-103 15,1-3-14-15,3-1-8 0,2-1-8 16,4 1-7-16,3-1-8 0,2 0-6 16,3-2-5-16,3 2-2 0,0 1-2 0,4 3-1 15,0-1 0-15,-1 4-1 0,0 2 0 16,-1 2-1-16,0 3 1 0,0 3-1 16,-2 2 0-16,-2 5 0 0,-1 1 0 15,-1 6 0-15,-2 1 0 0,-3 1 0 16,-1 4 1-16,-4 1 1 0,-1 0 2 15,-3 2 2-15,-5 3 2 0,-3 5 2 16,-4-2 1-16,-5 2 1 0,-2 1 1 0,-1-3 0 16,-3 0 3-16,1 0 0 0,1-6 2 15,1-1 1-15,4-4-1 0,3-4-1 16,2-1-3-16,4-5-3 0,4-2-4 16,2-1-3-16,5-5-2 0,1 1-1 15,4-1-1-15,4 0 0 0,4 2 0 16,2-4-1-16,2 2 0 0,3 2-1 15,1-3-3-15,-1 1-5 0,2-1-7 0,0-2-11 16,1 6-18-16,-1-6-18 0,0 3-14 16,-2 2 12-16,-1-2-134 0,-3 0-129 15,1 0-291-15</inkml:trace>
  <inkml:trace contextRef="#ctx0" brushRef="#br0" timeOffset="66954.2861">18616 13482 593 0,'-5'-2'148'0,"-3"4"4"0,-4 2-65 16,-1 6-49-16,-1 1-9 0,-2 5-4 15,1 5-5-15,-2 0-3 0,0 1-4 16,0 1-2-16,6-1-1 0,2 1-2 15,5 1-2-15,4-2-1 0,4-3-2 0,3 1-1 16,6-4-2-16,-2-4 0 0,1-1 1 16,6-3-1-16,-2-6 0 0,1-4 0 15,-1-5-1-15,0-5 0 0,-1-1-1 16,-2-4 0-16,-3-6 0 0,0 1 0 16,-1-3 1-16,-8-6 0 0,0 3 0 15,-3-3 1-15,-5-3 0 0,-2-3 0 16,-6-1-1-16,-2-2 1 0,-2 6-1 15,-5-6-1-15,-3 2 1 0,-1 5 1 16,0 3 2-16,1 5 4 0,1 6 6 0,4 0 5 16,5 8 2-16,4 3 2 0,5 1 2 15,2 3-3-15,2 1-4 0,3 1-4 16,3 2-4-16,3-3-2 0,4 2-3 16,6 0-1-16,4-2-1 0,7 1 0 15,6-3-4-15,3 0-6 0,6-1-10 16,-1 0-13-16,3 0-18 0,-1 0-14 15,-3 1-124-15,-1 1-134 0,-4 5-309 16</inkml:trace>
  <inkml:trace contextRef="#ctx0" brushRef="#br0" timeOffset="67384.7654">18777 13516 506 0,'5'-12'128'0,"-2"3"5"0,1 3-62 0,-1 3-27 15,-1 3-4-15,0 3-3 0,0 4-4 16,-1 2-1-16,-1 3-2 0,0 3-1 16,-3 3 2-16,2 3-3 0,-2 1 0 15,0 2-3-15,-1 0-1 0,2-1-2 16,0 0-3-16,2 1-4 0,2-1-4 15,3-2-3-15,3-4-2 0,3-1-3 16,2-4-1-16,5-3-2 0,3-7-4 16,2-2-7-16,2-2-12 0,0-5-15 15,1-2-14-15,0-5-17 0,-5-2-117 0,-4 0-128 16,-4-3-293-16</inkml:trace>
  <inkml:trace contextRef="#ctx0" brushRef="#br0" timeOffset="67563.0224">18760 13426 674 0,'-11'-1'156'0,"2"1"2"15,4 0-110-15,4 0-16 0,6-1-4 16,5 0-4-16,3-1-8 0,4 0-5 16,4-2-3-16,5-2-5 0,3 3-12 15,4-1-15-15,4 1-14 0,-1-1 23 16,-3 2-151-16,-1 1-131 0,-6 4-311 15</inkml:trace>
  <inkml:trace contextRef="#ctx0" brushRef="#br0" timeOffset="67886.4774">19158 13565 569 0,'1'11'136'0,"-2"1"6"16,0 2-77-16,1 1-24 0,0 1-5 16,0-2 0-16,1 1-1 0,0-2-2 15,1-1-2-15,1-2-2 0,1-4-2 16,0 0-3-16,1-1-3 0,0-2-4 16,1-2-2-16,-1-2-3 0,1-1-2 15,2 0-2-15,-2-5-2 0,5-1-1 16,-1 0-2-16,1-3 0 0,0-2-2 15,0 4-1-15,0 0-1 0,0 4-3 0,-4 0-2 16,-1 4-5-16,-2 4-8 0,-2 1-8 16,2 4-8-16,-1 2-9 0,-2-1-8 15,1 4-9-15,1-4-37 0,2 2-70 16,-2-3-103-16,2-1-236 0</inkml:trace>
  <inkml:trace contextRef="#ctx0" brushRef="#br0" timeOffset="68093.1071">19524 13662 617 0,'0'-4'168'16,"2"3"5"-16,1-1-21 0,-1 1-107 15,2-1-15-15,2 1-8 0,2-1-7 16,1 0-7-16,1 1-6 0,2-2-9 15,1 1-14-15,1-2-15 0,0 2-15 16,-1-1-126-16,1-1-134 0,-2 1-317 16</inkml:trace>
  <inkml:trace contextRef="#ctx0" brushRef="#br0" timeOffset="68270.0696">19872 13532 690 0,'-3'7'151'0,"1"2"1"0,0 0-124 16,-1 5-11-16,2-2-5 0,0 3-5 0,-1 1-11 15,2 0-12-15,2 0-11 0,-1 0 10 16,1-3-135-16,1-2-121 0,-1 1-294 16</inkml:trace>
  <inkml:trace contextRef="#ctx0" brushRef="#br0" timeOffset="68902.8818">19927 13469 607 0,'-4'-2'145'0,"2"-2"5"0,1 0-95 16,2 0-17-16,3-3-9 0,3 1-5 15,2-2-7-15,3 0-5 0,1 1-4 16,3 0-2-16,0 1 0 0,0-1-1 15,-1 4 0-15,-2 0 1 0,-1 2 1 16,2 4 0-16,-7-1 1 0,1 3 1 16,-2 2 0-16,-4 3-1 0,1 1 1 0,-2 4-2 15,-4-2 0-15,5 7-1 0,-4 1 1 16,4 3 0-16,-4-1 0 0,1 2-1 16,2-1-1-16,-1 0 0 0,0-2-2 15,2-3-2-15,-4-2 1 0,5 2-3 16,1-1-1-16,-3-2 1 0,2-1-1 15,0 0-1-15,-1-2 0 0,1-3-1 16,-2-2 2-16,-1-3-1 0,-1 1-2 16,-2-2-1-16,-3 0-1 0,1-1-4 15,-6 1-6-15,-1-1-5 0,-1-2-8 0,-2-1-6 16,-1-1-11-16,2-2-107 0,-3 1-8 16,4-2-96-16,1-1-198 0</inkml:trace>
  <inkml:trace contextRef="#ctx0" brushRef="#br0" timeOffset="69687.9164">20508 13403 613 0,'0'-2'150'15,"-3"2"8"-15,2 1-89 0,0 5-15 16,-2 3-7-16,1 4-5 0,1 5-6 16,-3 3-7-16,2 5-8 0,0 1-6 15,0 2-5-15,1 2-3 0,1-3-3 0,0-2-1 16,1-3-2-16,0-3-1 0,2-1-4 16,0-3-4-16,0-1-11 0,-1-4-10 15,1 0-11-15,-1-2-12 0,-1-3-15 16,-2-3-110-16,0-4-117 0,-3-4-274 15</inkml:trace>
  <inkml:trace contextRef="#ctx0" brushRef="#br0" timeOffset="69847.7732">20407 13622 635 0,'-3'-5'157'0,"-1"2"9"16,1-1-88-16,5 2-22 0,1 0-8 15,5 0-6-15,1-2-7 0,5 1-9 16,2-1-8-16,3-1-7 0,5 0-4 15,0-1-8-15,2 2-15 0,1-2-20 16,1 1-16-16,0 0-132 0,-1-1-141 16,-1 3-339-16</inkml:trace>
  <inkml:trace contextRef="#ctx0" brushRef="#br0" timeOffset="70382.6461">20949 13559 427 0,'2'-8'119'0,"2"1"5"15,-2-3 3-15,1 4-88 0,-1 0-2 16,-1 1 2-16,-1 1 3 0,-1 1-1 16,0 3-1-16,-3 2-2 0,-1-1-2 15,0 5-6-15,1 3-5 0,-1 2-5 0,1 4-4 16,1 1-5-16,2 0-3 0,4 1-2 16,0-1-3-16,4 0-1 0,0-4-1 15,3-1-1-15,2-4 1 0,3-2-1 16,-1-1-1-16,2-4-2 0,0-4-2 15,0-3-4-15,0-3-3 0,-1-3-3 16,-4-3 0-16,-1-3 1 0,-4-2 0 16,-5-2 4-16,-1 1 2 0,-5-4 5 15,-2 2 1-15,-7-2 1 0,-3-1 1 16,-5-1 0-16,-4 1 0 0,-3-4 0 0,-1 2 1 16,1 1 6-16,2 2 5 0,3 4 5 15,4 4 4-15,5 1 2 0,4 3 3 16,3 6-1-16,3 0-4 0,1 2-5 15,5 0-5-15,4 1-4 0,5 3-2 16,5-3-2-16,4 1-2 0,8-2-3 16,9 2-7-16,2-2-14 0,5 1-17 15,0 1-16-15,2 1-57 0,-2 3-75 16,-2 2-124-16,-5 4-260 0</inkml:trace>
  <inkml:trace contextRef="#ctx0" brushRef="#br0" timeOffset="70832.9247">21364 13387 534 0,'7'-5'131'0,"-1"2"5"16,-1 0-77-16,-1 4-14 0,-3 3-5 15,-1 2-3-15,-1 5-2 0,-4 5-3 16,0 4 0-16,-3 4-1 0,-2 3-3 16,-1 5-1-16,-2 2-2 0,-1 1-1 15,2-2-2-15,1-1-2 0,1-1-4 16,4 1-3-16,2-5-3 0,6-4-3 0,6-2-3 16,3-1-2-16,3-5-2 0,4-6-4 15,4-5-6-15,0-4-12 0,2-4-13 16,2-3-14-16,-2-6-11 0,1-5-15 15,-2 0-45-15,-2-3-57 0,-5-1-97 16,-4-1-209-16</inkml:trace>
  <inkml:trace contextRef="#ctx0" brushRef="#br0" timeOffset="70987.7894">21383 13375 674 0,'-12'-3'168'15,"1"2"5"-15,4 1-91 0,1 0-33 16,3 1-15-16,6 1-8 0,3 0-6 15,4 1-10-15,3-1-6 0,7-1-4 16,5-1-13-16,6 0-13 0,6-2-17 16,1-4-18-16,2-2-117 0,1 1-131 15,-2 0-300-15</inkml:trace>
  <inkml:trace contextRef="#ctx0" brushRef="#br0" timeOffset="71398.638">21739 13556 647 0,'1'-1'150'0,"0"1"7"0,2 1-105 16,-1 3-8-16,2 1-3 0,-2 3-4 16,2 1-4-16,-2 4-3 0,1 1-5 15,-2 1-3-15,1-2-3 0,1 2-2 16,1-3-3-16,0-2-1 0,3-2-2 16,0-1-1-16,2-4-1 0,-1-2-3 0,3-2 0 15,0-2-2-15,1-4 0 0,2-1-2 16,-1-2 0-16,2-1-2 0,1 0 0 15,-3 1 0-15,2 3 0 0,-4 1-2 16,0 4-2-16,-1 5-3 0,-1 2-7 16,-2 2-8-16,-1 2-11 0,-1 1-9 15,0 1-11-15,0-2-9 0,1 0 12 16,0 0-130-16,0-2-118 0,4 0-289 0</inkml:trace>
  <inkml:trace contextRef="#ctx0" brushRef="#br0" timeOffset="71599.3628">22191 13651 763 0,'-2'0'172'0,"2"-2"3"15,2 0-129-15,1 1-17 0,3-1-9 16,2 0-6-16,2 1-4 0,1-2-7 15,1 0-8-15,3 3-13 0,-1-4-16 16,1 0-15-16,-2 3-127 0,0-1-137 16,-1 4-323-16</inkml:trace>
  <inkml:trace contextRef="#ctx0" brushRef="#br0" timeOffset="72063.8769">22432 13553 600 0,'1'-4'134'0,"0"0"2"0,3-1-96 0,1 2-18 15,0-4-5-15,2 4-2 0,1-2-1 16,0 0-1-16,2 0-1 0,1 1 1 16,-1 2 0-16,2 1-2 0,-1 0-2 15,0 2-2-15,-1 0-2 0,0 0-1 16,-3 3-2-16,0 2 0 0,-2 0 0 0,-1 1 1 16,-3 2 1-16,-2 2 1 0,-3 3 1 15,-2-1 0-15,-2 1 0 0,-3 1 0 16,-3 1 0-16,-1 0 1 0,-2 0 1 15,-1-1 5-15,2-2 2 0,0 1 1 16,1 1 2-16,4-1-1 0,2 0 1 16,1 0-4-16,3-1-3 0,2-1-4 15,1 0-2-15,2-2-2 0,2-4-1 16,0-1-1-16,3-1-2 0,4-3-4 0,0-1-8 16,5-3-12-16,3 1-13 0,0-3-13 15,4-1 95-15,-1 0-224 0,-2-3-139 16,-1 3-360-16</inkml:trace>
  <inkml:trace contextRef="#ctx0" brushRef="#br0" timeOffset="72513.7081">22615 13238 663 0,'3'-9'140'0,"2"1"2"16,4 0-118-16,2 3-11 0,2 0-2 15,2 2 2-15,1 0 0 0,1 3 0 16,-1 3 0-16,2-1-1 0,1 3 0 15,-1 1-4-15,2 4-2 0,-3 1-2 16,1 1-1-16,0 2-2 0,-2-1 0 16,-3 3 0-16,-1 3 2 0,-2-4 3 15,-3 1 2-15,-3 0 3 0,-3 1 1 16,-1 2 1-16,-1 2 0 0,-2-2-2 16,0 3-2-16,0 3-3 0,3 2-3 0,-1-3-1 15,1 0-1-15,2-1 0 0,2-2-1 16,1-1-2-16,2-2 0 0,1-4 1 15,1 1-1-15,0-2 1 0,1-3-1 16,-3-1 1-16,-1-3 1 0,-3 0-3 16,-4-2-7-16,-3 1-12 0,-5 0-10 15,-2 1-10-15,-3 1 29 0,-6-1-156 16,-6 2-124-16,-2 0-303 0</inkml:trace>
  <inkml:trace contextRef="#ctx0" brushRef="#br0" timeOffset="88316.2577">16603 12401 442 0,'-9'-1'106'0,"4"0"4"15,-1-1-59-15,1 2-17 0,0-1-7 0,3 1-2 16,-1 0-1-16,1-1-1 0,2 0-3 16,0-2-1-16,0 2-3 0,2 0-1 15,0-2 0-15,0 1-1 0,2-2 1 16,-1 2 0-16,2-2 1 0,0 0 1 16,1 1-2-16,-1-1 0 0,3 0-1 15,-2 2-1-15,0-2-3 0,1 3-1 16,0 0-2-16,1-2 0 0,0 2-1 0,0-1-1 15,0-1-1-15,2 0 0 0,2 0 0 16,1 0-2-16,-1-1 1 16,1 3-2-16,1 1 0 0,2 0 0 0,0 0 0 15,-2 1 0-15,1 0-1 0,2 0 0 16,3-1 1-16,-1 0-1 0,2 0 0 16,2 0 1-16,2 0-1 0,3-1 1 15,-1 0-1-15,-1 1 1 0,0-1 0 16,-1-2 1-16,-1 1-1 0,-1-2 1 15,-1 2-1-15,-1-3 1 0,1 1 0 0,0-1-1 16,0 3 0-16,-1 0 0 0,2 2 0 16,-1-1 0-16,-1 2-1 0,0 1 0 15,-1-1 0-15,3 0 1 0,-3 0-1 16,1 1 0-16,1-1 1 0,0 1-1 16,0-1 1-16,0 2 0 0,-1-1 1 15,-1 0-1-15,-2 0 0 0,1-1 0 16,-2 0-1-16,1 1 1 0,0-1-1 0,1 0 1 15,0-1-1-15,2-1 1 0,0-2-1 16,1 2 1-16,0-1-1 0,0-1 0 16,1 0 1-16,-1-1-1 0,1 2 0 15,0-2 1-15,0-1-1 0,0 1 1 16,2 2-1-16,1-1 1 0,-2 1-1 16,-1 2 0-16,1 0 1 0,-4 1-1 15,0-1 1-15,-3 1 0 0,0 1 0 16,-1 0 0-16,3-2 0 0,-3 0 0 15,1 0-1-15,2-1 1 0,2-2-1 16,1 2 0-16,1 0 0 0,1-1 1 0,0-1-1 16,2 1 0-16,1 0 0 0,1 1 0 15,0-1 1-15,2-2-1 0,-1 2 0 16,2 0 1-16,-2 1 0 0,-1-1 1 16,-2 0 0-16,0 1 0 0,-2 1 0 15,-1 0 0-15,2-1 1 0,-1 1-1 16,2 1 0-16,1 0-1 0,-2 1 1 0,0-1-2 15,4 0 1-15,-1 0 0 0,6-1-1 16,-2-1 1-16,2-1-1 0,2-1 1 16,-2-2-1-16,-1 0 0 0,-2 1 1 15,-6 0-1-15,1-2 0 0,-1 1 0 16,-2-1 0-16,0 3-3 0,-1 1-4 16,0-1-6-16,-1 2-6 0,0-3-10 15,-3 1-9-15,-2 2-10 0,-2-4-73 16,-6 0-44-16,-2 2-102 0,-6 3-223 15</inkml:trace>
  <inkml:trace contextRef="#ctx0" brushRef="#br0" timeOffset="89033.7999">17264 11734 313 0,'0'-29'92'0,"0"2"8"16,0 0-18-16,1 3-27 0,1-1-6 15,-2 7-3-15,1 1-2 0,-1 7-4 16,1 2-4-16,-1 4-4 0,0 3-5 16,0 8-3-16,1 5-1 0,-1 10-1 15,0 6-2-15,0 9-2 0,0 9 1 16,1 10-1-16,2 9 0 0,-2 5-3 15,2 2-3-15,-1 0-1 0,-1 2-3 0,0-4-1 16,1-6-3-16,-2-4 0 0,1-4-1 16,0-6-1-16,2-6-1 0,0-5 1 15,1-6-1-15,0-6 0 0,-1-5-6 16,1-5-9-16,0-6-13 0,-1-2-14 16,1-4-108-16,-3-4-15 0,-1-1-107 15,-2 0-206-15</inkml:trace>
  <inkml:trace contextRef="#ctx0" brushRef="#br0" timeOffset="89778.0764">17318 12263 379 0,'0'-6'95'0,"0"1"5"0,1-1-52 0,-1 1-14 15,1 0 0-15,-1 0 0 0,0 1-2 16,0 3-3-16,-1-3-2 0,-1 3-1 16,-2-1-1-16,0 0-2 0,-1 2-1 15,-1 2-1-15,-1-1-1 0,1 1-2 16,-1 2 0-16,-1 1-1 0,1 2 0 15,-1 1-1-15,2 0-2 0,1 1-1 16,3 1-2-16,1-1-1 0,1 0-2 0,2-1-2 16,2 1-1-16,1-3-1 0,1 3 0 15,1-3-1-15,2-1 0 0,1-4-1 16,1-1 0-16,0-2 0 0,0-2-1 16,-1-4 1-16,-2 1-1 0,-2-1 1 15,0-1-1-15,-3-1 1 0,-3-1-1 16,0 0 1-16,-3 1-1 0,0 1 1 15,-5-1-1-15,0 4 1 0,-3 2 2 16,1 2 1-16,-2 2 2 0,-1 0 0 0,1 2-1 16,4 4 1-16,-1 0-1 0,3 2-2 15,1 1-2-15,4 1-3 0,2 1-9 16,3-1-16-16,2-1-15 0,4-3-129 16,1-1-134-16,3-5-331 0</inkml:trace>
  <inkml:trace contextRef="#ctx0" brushRef="#br0" timeOffset="91829.6333">17313 11714 248 0,'-1'-1'73'0,"-2"-1"10"0,2 1-31 16,-1 0-1-16,-1 1 1 0,1-2-1 16,1-1-6-16,-2 1-6 0,2-1-7 15,0 0-4-15,-2-1-4 0,2 0 0 0,0 2-3 16,-2-2 0-16,1 0-2 0,-1 2-1 16,0 0 0-16,-1-1 0 0,0 1 1 15,0 2 0-15,-3 0 0 0,0 2 0 16,0 1-1-16,-2 3-1 0,2-1 0 15,-1 1-3-15,2 1 0 0,0-1-3 16,4 0-1-16,-1 2-2 0,3-2-2 16,1 1 0-16,3 2-1 0,1-2-1 15,1 0-1-15,2 1 0 0,1-2-1 16,1 0 0-16,1-1 0 0,1-1-1 0,1-3 0 16,-1-1 0-16,0 0 0 0,-1-3 0 15,-1-2 0-15,-1 1 0 0,-3-3 0 16,-1 0 1-16,-3 0-1 0,-2-1 1 15,-1 1 0-15,-2 0-1 0,-2-1 1 16,-2 1-1-16,-1 1 0 0,-3 1-1 16,-2 0 1-16,0 3 1 0,1 0 1 15,-1 4 2-15,1 0 1 0,1 2 0 0,1 2 0 16,3 2 1-16,1 1-2 0,2 0-2 16,2-1 0-16,3 1-2 0,1-1 0 15,3-2-1-15,1 1-9 0,2-3-12 16,0 3-17-16,2-5-28 0,0-1-106 15,1-2-128-15,-1-1-297 0</inkml:trace>
  <inkml:trace contextRef="#ctx0" brushRef="#br0" timeOffset="94078.4484">17971 12237 490 0,'0'-2'120'0,"0"2"4"15,-1-2-61-15,1 2-29 0,0-1-4 16,0 2-3-16,1-1-4 0,0 4-3 16,0 0-1-16,3 2-3 0,2 1-1 0,0 0 0 15,2 0-1-15,-1 1 0 0,1-3-2 16,1 1-2-16,0-3-2 0,-1 0-2 15,1 0-1-15,-1-1-1 0,0-3-1 16,-1 0-1-16,0-3 0 0,-2 2 0 16,-1-6 0-16,-2 0-1 0,0-2 1 15,-4 0-1-15,2-2 0 0,-3 1 0 16,-2 1 1-16,-2 1-1 0,-2 3 2 16,0 3 0-16,-2 1 2 0,-2 5 1 0,-1 1 1 15,0 3 3-15,1 4 0 0,2 1 1 16,3 0 0-16,0 2-1 0,6-1 0 15,1 1-1-15,4-3-1 0,2-3-2 16,2-1 0-16,2-1 0 0,2-3 0 16,0-1 0-16,2-4-1 0,-1 1 1 15,-1-3-2-15,-1 1 0 0,-1-3-1 16,-1 0-1-16,-2-1 0 0,0 1 0 0,-2 0-1 16,-2 0 0-16,-2 1 1 0,-1 3-2 15,-1-2-2-15,-2 3-9 0,-2 0-12 16,1 1-15-16,-3 1-14 0,0 0-65 15,-1 2-62-15,1-1-116 0,0 2-241 16</inkml:trace>
  <inkml:trace contextRef="#ctx0" brushRef="#br0" timeOffset="94529.1689">18070 12548 480 0,'0'-5'126'0,"0"3"4"0,-1-1-37 15,0 1-53-15,1 1-6 0,1 2-2 16,0 3-1-16,2 2-4 0,-3 1-2 16,2 4-2-16,-1 1-2 0,0 4-5 15,1-1-4-15,-4 1-3 0,1-1-4 16,1-2-6-16,0-1-13 0,-1-2-16 0,1-3-128 16,-1-2-129-16,3 0-326 0</inkml:trace>
  <inkml:trace contextRef="#ctx0" brushRef="#br0" timeOffset="95176.6046">17095 12589 463 0,'0'0'116'0,"-1"0"5"16,-2 1-55-16,0 1-26 0,0 1-6 16,-2 0-1-16,0 2-4 0,2 3-3 15,-1 1-4-15,-1 4-3 0,3 0-1 16,-2 3-2-16,4 1-1 0,1 3-1 16,2-1-1-16,-1 0-2 0,4-3-1 0,0-2-1 15,4-1-3-15,-1-4-1 0,1-4-2 16,1-3 0-16,1-6-2 0,1-5 0 15,1-3 0-15,-2-3 0 0,0-3 0 16,-1-4 1-16,-2 0-1 0,-4 0 0 16,-3 1 0-16,-4 1 0 0,-3 2 0 15,-4 3 1-15,-3 4-2 0,-1 5 1 16,-2 5-1-16,0 5-3 0,1 3-8 0,0 8-9 16,5 3-10-16,3 0-15 0,3 2-113 15,3-2-120-15,6 4-283 0</inkml:trace>
  <inkml:trace contextRef="#ctx0" brushRef="#br0" timeOffset="96224.8049">18021 11400 181 0,'0'-8'55'16,"-1"-1"8"-16,5 2-7 0,-4-3-8 16,-2 0 1-16,6 0 1 0,-5-1 0 0,0 0-4 15,-1 2-3-15,0 1-7 0,1 1-6 16,-2 1-6-16,-1-2-4 0,2 1-3 15,2-1-3-15,4-2-1 0,-3-1-2 16,0 1-2-16,0-1 0 0,2 0-1 16,1 2 1-16,-3 3-1 0,-2 0 2 15,3 2-1-15,-1 1 2 0,-4-2 2 16,3 5 0-16,0-1 0 0,-2 2 0 16,1 0-1-16,1 1-2 0,-1 1-1 15,3 3-3-15,-4-1-2 0,-1 1 0 0,3 5-1 16,-1 0 0-16,0 3 1 0,1 4 2 15,0 6 1-15,0 6 1 16,1 4 1-16,0 4 1 0,1 6 0 0,-1 5-1 16,0 3-1-16,-1 0-1 0,1 2-2 15,1-4-2-15,-2 1 0 0,2-4 0 16,0 0-1-16,1-3 0 0,1-4-1 16,-2-3 1-16,3 0-1 0,-4-4 0 15,3-4 0-15,-2-3 0 0,-1-5-1 0,1-4 0 16,-1-2-4-16,0-4-10 0,2-3-7 15,-2 0-9-15,-1-3-15 0,1 0-110 16,-2-4-116-16,-2 1-273 0</inkml:trace>
  <inkml:trace contextRef="#ctx0" brushRef="#br0" timeOffset="96844.4509">18031 11242 434 0,'-1'-8'113'16,"-1"-1"5"-16,0 2-50 0,-2 1-22 0,1 2-7 15,-2-1-4-15,-1 3-4 0,-1-1-3 16,0 3-2-16,-1 0-3 0,-1 4-1 16,-2 0-2-16,1 4-1 0,-1 3-1 15,1 3-2-15,1 0-2 0,1 4-1 16,3 1-2-16,4-1-2 0,1 0-1 16,4-5-2-16,3 1-1 0,2-5-2 15,2-1 0-15,3-3-1 0,1-4 0 0,2-4-1 16,0-3 0-16,-1-4 1 15,3-2-1-15,-5-2 0 0,-1-4 0 0,-2 0 1 16,-3-2-2-16,1 1 1 0,-7 2 0 16,-2 0 0-16,-1 1 0 0,-3 1 0 15,-3 4-1-15,-3 5 1 0,-2 5-1 16,0 2 0-16,-2 5 1 0,4 4-1 16,-4 4 0-16,1 2 1 0,4 1 0 0,0-3 0 15,3-1-1-15,5-2 1 16,0-1 0-16,7-5 0 0,2 0-1 0,2-4-4 15,2 2-10-15,2-3-16 0,-1-2 71 16,-1 0-206-16,3-2-141 0,0 2-369 16</inkml:trace>
  <inkml:trace contextRef="#ctx0" brushRef="#br0" timeOffset="98990.4068">18708 11847 305 0,'0'-4'85'0,"-1"-1"8"0,0-3-39 15,0 1-7-15,1 0-4 0,-2 0-4 16,1 0-6-16,0-1-8 0,1-2-6 16,-1 0-4-16,1-1-1 0,0 0 0 15,0 0 0-15,-2-1 0 0,2 1-1 16,-1 1 1-16,1 1 1 0,-1 3-1 16,1 1 0-16,-1 3 0 0,0-1 0 15,1 3-1-15,0-1 0 0,0 2-1 16,0-1-1-16,-2 0-2 0,4 0-2 0,-2 3 0 15,0-2 0-15,1 3 0 0,0 1 0 16,0 4 0-16,2 2 2 0,0 7 0 16,0 2 0-16,0 5-1 0,2 2 0 15,-1 1-1-15,1 3-1 0,1 0-1 16,0-1 1-16,-1-1-2 0,0-1 1 16,0 1-1-16,-1-2-1 0,-3-3 0 15,-1-2-1-15,-1-1 0 0,-3 0-1 16,1 0 0-16,0-3 0 0,-1-2-1 15,2 0 1-15,0 0-1 0,2-2-3 0,0-1-4 16,2-2-7-16,-1-2-9 0,0-1-9 16,0-4 0-16,-1-2-126 0,-1-6-117 15,2-2-286-15</inkml:trace>
  <inkml:trace contextRef="#ctx0" brushRef="#br0" timeOffset="99474.3756">18733 11653 515 0,'-3'-5'124'0,"0"0"5"0,-1 0-76 16,-1 3-13-16,0-1-1 0,0 2-1 15,-2 1-2-15,0 2-3 0,-1 4-2 16,0 1-3-16,-2 1-2 0,1 2-4 0,2 2-3 15,1 0-4-15,1 2-3 0,1-1-3 16,3 1-1-16,2-3-3 0,2-1-1 16,2-2-1-16,1-2-1 0,2-2 0 15,2-4-1-15,1-4 1 0,1-2-1 16,2-2 1-16,-1-3-1 0,1-3 0 16,-2-3 1-16,-1 0-1 0,-1 2 0 15,-2-1 0-15,-4 2 0 0,-1 0-1 16,-3 4-1-16,-3 2-4 0,-1 2-9 15,-2 2-10-15,-2 5-12 0,-2 5-9 0,0 5-11 16,-1 5-115-16,-1 5-118 16,3 6-276-16</inkml:trace>
  <inkml:trace contextRef="#ctx0" brushRef="#br0" timeOffset="100106.8174">18727 12525 445 0,'-5'-1'114'0,"0"-2"6"0,1-1-42 15,0-3-36-15,2 2-7 0,0 0-3 16,-1 2-2-16,3-5-2 0,0 2-3 0,0 0-2 15,3 2-1-15,0-2-2 0,2 4-3 16,0-3-1-16,2 1-2 0,2 2-2 16,0 2-2-16,-1 0-1 0,1 1-1 15,-2 0 0-15,0 4-1 0,0 2-1 16,-3 2-1-16,0 3 0 0,0 1-2 16,-2 0 0-16,-2 1-1 0,-1-1 0 15,-3-2 0-15,-1 1 1 0,-1 1-1 16,-4-1 1-16,-2 0 0 0,0 0 2 15,-1 3 1-15,0-2 2 0,0 0 2 0,1-4 0 16,2 1 1-16,4-1-1 0,-1-4 0 16,4-2-2-16,0-1-2 0,3-1-2 15,2-1-2-15,-1 0 0 0,2 0-2 16,4 0 0-16,-1 1 1 0,1 0-1 16,2-1 1-16,0 2-1 0,2-1 0 15,1 0 1-15,-1-1-1 0,-2 1 0 16,2 0 1-16,-1 2-1 0,0-1 0 15,-1 1 0-15,-2 0-5 0,0 0-9 16,2-1-11-16,-1 1-15 0,0-2-13 0,-1-2-126 16,0 0-132-16,0-2-311 0</inkml:trace>
  <inkml:trace contextRef="#ctx0" brushRef="#br0" timeOffset="101469.2587">19193 12210 391 0,'-3'-1'101'16,"-2"1"5"-16,1 0-54 0,0 1-12 15,1-1-7-15,-1 2-5 0,0-2-4 16,-1 2-4-16,1 0-3 0,0-2 0 0,1 0-1 16,0 0 0-16,-1 1-1 0,2-2 0 15,-1 1 0-15,1 0-1 0,-1 1 0 16,2-2-1-16,1 2-2 0,0-1-2 16,0 2-2-16,0-2-2 0,1-2 0 15,1 2-2-15,-1 0 2 0,-1 0 0 16,2 0 2-16,1 0 2 0,2 2 1 15,-2-2 1-15,2 0-1 0,1 1 0 0,0-1-1 16,2 0 0-16,0 1-1 0,0-2 0 16,0 2 0-16,2-1 0 0,-3-4 0 15,6 4 0-15,-1-1 0 0,1 0-1 16,1 0-1-16,1-1-1 0,0 0-1 16,4 3-1-16,-4-2 0 0,-1 0-1 15,1 0 0-15,1-1 0 0,0 1-1 16,-2 1 1-16,1 0 0 0,2 0 0 15,2 0 1-15,0-1 0 0,-2 0 0 0,3-1 0 16,0 1 1-16,-1-1-1 16,-2-1 1-16,1 0-2 0,-3 0 1 0,1 1 0 15,-1-1-1-15,-3 1-1 0,1-1 1 16,0 1 0-16,-2 1-1 0,1 0 0 16,-1-1 0-16,3 1 0 0,-1 1-1 15,0 1 1-15,0 2-1 0,-1-1 0 16,2 2 1-16,-1 0-1 0,1-1 0 15,-3 2 0-15,2-1 1 0,-1-1-1 16,2 0 0-16,-1-1 0 0,2 0 1 0,0-1-1 16,2 0 0-16,0 0 1 0,3-1-1 15,-1 0 0-15,1-1 0 0,-2 0 0 16,1 0 1-16,-1-1-1 0,-1 1 0 16,-2 1 0-16,0 0 0 0,-2-1 0 15,0 1 1-15,0 0-1 0,-1 0 0 16,-1 0 0-16,1-1 0 0,-1-1 0 15,2 2 0-15,-1-1 0 0,0 1 0 16,1-1 0-16,1 1 0 0,1 0 0 0,-1 0 0 16,1 0 0-16,2 0 0 0,0-1 0 15,-1 1 0-15,-1 0 0 0,1-1 0 16,0-1 0-16,0 2 1 0,-2 0-1 16,2 0 0-16,-1 0-1 0,2 2 1 15,-1-1 0-15,-1 0 0 0,1 1 1 16,-2 0-1-16,2 0 0 0,-2-1 0 15,-1 2 0-15,1-1 0 0,-2-1 0 16,0 2 0-16,-1-2 0 0,2 2 1 0,-2-1-1 16,-2-1 0-16,1 1 0 0,0-1 0 15,0 1 0-15,0-1 0 0,-2 1 0 16,1-1 0-16,-1 0 0 0,0-1 0 16,-1 0 0-16,-1 0 0 0,2-1 0 15,-1 0 0-15,0-1-1 0,1 0-4 16,-1 0-8-16,0-2-7 0,-1 0-10 15,1 0-8-15,-4-2-8 0,0 0-13 0,-1-2-110 16,1 0-112-16,-3 0-276 16</inkml:trace>
  <inkml:trace contextRef="#ctx0" brushRef="#br0" timeOffset="101935.1187">20772 12078 508 0,'-7'-1'129'15,"-2"-3"4"-15,2 1-58 0,0 1-37 16,3-1-7-16,1 1-5 0,1-2-6 0,1 2-6 16,2 1-3-16,0-2-3 0,3 1-1 15,1 1-2-15,1-1-1 0,3 4-1 16,-1 0 1-16,1 2-1 0,-1 1 1 16,0 2 0-16,-2 2 0 0,-1 2-1 15,0 1 1-15,-1 0-2 0,1 2 1 16,0-2-2-16,0 1 0 0,1-3 0 15,0 1-1-15,1-4 1 0,-1 1-1 16,1-1 0-16,-1-1 0 0,-1-1 0 0,0 1 0 16,-1-1 1-16,-2 0-1 0,-1 1 1 15,-2 2 0-15,0-1 0 0,-4 3-1 16,-1 1 1-16,-2 2 0 0,1-1-1 16,-1-1-2-16,-1-2-8 0,2 0-6 15,0-3-11-15,4-3 21 0,0 0-145 16,1-4-119-16,3 1-300 0</inkml:trace>
  <inkml:trace contextRef="#ctx0" brushRef="#br0" timeOffset="102301.9886">21004 12250 578 0,'-1'4'135'16,"2"3"4"-16,0 2-85 0,0 1-20 0,0 3-2 16,2 4-1-16,-2 1-1 0,4 2-5 15,-4-1-2-15,3 0-4 0,0-3-3 16,0-2-3-16,1-3-2 0,1-4-3 16,2-2-2-16,-1-5-1 0,3-4-2 15,0-2 0-15,1-5-1 0,1-2 0 16,0-6-1-16,2 1 0 0,-1 1-1 15,0-1 0-15,-1 3 0 0,1 1-1 16,-1 5 0-16,0 4-1 0,-3 2 1 16,0 4 0-16,-1 4 0 0,-1 4 1 0,0 3-1 15,-2 3 0-15,0 4 0 0,0-1-2 16,-2 1-3-16,1 0-5 0,-2-1-4 16,1-2-11-16,-2-3-9 0,-1-3-14 15,-1 0-114-15,-3-3-120 0,-1-1-286 16</inkml:trace>
  <inkml:trace contextRef="#ctx0" brushRef="#br0" timeOffset="103236.4543">19351 12160 232 0,'5'-3'72'0,"-1"1"12"16,-2 1-21-16,1-1-3 0,-1 0 1 0,-1 0-2 15,1-1-2-15,-1 1-6 0,-2 0-8 16,1 0-4-16,0 1-3 0,1 1-3 16,-1-1-3-16,0 1-3 0,0 0-5 15,0-2-2-15,0 2-4 0,0 0-3 16,-1 2-2-16,1 0 0 0,-2 0 2 15,1 3 0-15,0 3 1 0,0-1 1 16,1 3 1-16,-1 0-1 0,1-1-1 16,1 1-2-16,0-2-2 0,1-1-2 15,1-1-2-15,1-1-2 0,-1-3-2 0,2 0 0 16,1-2 0-16,0-2-1 0,1 0 1 16,0-3-1-16,-1-1 1 0,-1-1-1 15,0-1 1-15,-2-2 0 0,-1 1-1 16,-4-1 1-16,0 1-1 0,-3 2 1 15,-1 1 0-15,-3-2 0 0,1 6 1 16,-2 1 2-16,0 3 0 0,0 1 3 16,1 3 0-16,-1 1 1 0,1 4 0 15,1 0-1-15,2 1-1 0,1-2-1 16,1 0-2-16,3-1-1 0,1-2-1 0,0-2-1 16,3 0 0-16,1-4 0 0,2 1-1 15,0 0 1-15,2-5-1 0,-1 1 1 16,3-2-1-16,-3-2 0 0,-2-1-1 15,3-2-3-15,-5-2-6 0,0 2-10 16,-2 0-9-16,-1 0-12 0,0 2-13 16,-1 1-7-16,-4 2-119 0,1 3-121 15,2 4-286-15</inkml:trace>
  <inkml:trace contextRef="#ctx0" brushRef="#br0" timeOffset="104416.8959">20014 12165 151 0,'5'1'36'16,"-3"0"0"-16,2 0-16 0,0 1-14 15,-2-1-3-15,2 0 0 0,1 0 0 0,0 2-2 16,1-2-1-16,-1-1 0 0,0-1-2 16,1 1 1-16,0-3-1 0,-1 2 1 15,-2-1 0-15,1-1 1 0,0 1 3 16,-1 0 2-16,0 0 1 0,-1 1 1 15,1 0 0-15,-1-2-1 0,1 2 1 16,-1 0-3-16,1-1-2 0,-1 1 0 16,0-1-1-16,1-1-1 0,-1 2 1 0,-2-1 0 15,2-1 5-15,-1 2 10 16,-1 0 14-16,1 1 15 0,-2-1 10 0,1-1 9 16,-1 1 4-16,-2 0 1 0,1-2-6 15,-2 1-9-15,-2 0-11 0,1 2-7 16,0 0-4-16,1 1-1 0,-2 1-1 15,-1-1-1-15,2 3-1 0,-1 0-1 16,0 1-3-16,1 0-2 0,-1-1-3 16,3 3-3-16,1 0-2 0,1 0-4 0,-2 1-1 15,4-2-2-15,1-1-1 0,-1 0-2 16,0-2-2-16,2 0 0 0,-1-2 0 16,3-1-1-16,-1-3-1 0,0 2 1 15,1-2 0-15,-1-2 0 0,0-1 1 16,-2-2-1-16,1 2 0 0,-3-1 1 15,-2-1-1-15,0 3 1 0,-2 2 0 16,1 0 1-16,-4 2 1 0,-1 1 2 16,-1 1 1-16,0 2 0 0,-1 2 0 15,2 0 0-15,-1 1 0 0,4 1-2 0,0 0-1 16,5 0-2-16,0 0 0 0,2-1 0 16,2-2-2-16,1-1 1 0,1 0-1 15,1-2 1-15,-2-1-1 0,3 0 1 16,-1-2-1-16,-1-1 1 0,0-1 0 15,-1 1 0-15,-1-2 1 0,-2 0 0 16,-1-1-1-16,-3 1 1 0,-2 1 0 16,-2 1-1-16,-1 1 0 0,-5 2 0 15,3 3-2-15,0 2-2 0,3 2-8 0,3 0-11 16,3 1-16-16,2 0-13 0,9 1 114 16,-2-2-243-16,2-1-142 0,0 3-375 15</inkml:trace>
  <inkml:trace contextRef="#ctx0" brushRef="#br0" timeOffset="105665.9625">16694 12247 463 0,'-1'-4'106'0,"1"-1"4"0,0 0-75 0,0 2-7 15,0 0 0-15,-1 1 2 0,0 1-1 16,0-1-2-16,-2 1-2 0,-1 1-1 15,0 0-2-15,-1 1-2 0,-1 3-2 16,-1 1 1-16,1 2 0 0,0 2-1 16,0 1 0-16,0 2-1 0,1-1-1 15,3 1-3-15,-1 0-1 0,3-1-3 16,1 0-2-16,2-1-3 0,2-1-1 0,1-3-1 16,0-1-1-16,1-4 0 0,-1-2 0 15,3-4 0-15,0-4 1 0,-1-2-1 16,2-2 0-16,-2-4 0 0,0-2 1 15,-1 1 1-15,-2 3 1 0,-5 2 4 16,-1-1 3-16,-5 3 1 0,-2 5 1 16,0 2 0-16,-3 3-1 0,0 2-2 15,0 6-4-15,1 2-3 0,0 5-2 16,3 2-16-16,1 2-18 0,2 4-22 0,3 0-120 16,3-1-137-16,1 0-326 0</inkml:trace>
  <inkml:trace contextRef="#ctx0" brushRef="#br0" timeOffset="107963.9285">22245 12295 602 0,'-2'-9'129'0,"4"7"5"0,-2 4-101 16,1 7-11-16,2 5-1 0,1 7 0 16,1 6 0-16,-1 2 0 0,-1 4-4 15,1 1-4-15,0-4-3 0,-2-2-3 16,2-4-2-16,-2-7-2 0,1-5 0 16,-2-3-1-16,-1-6 0 0,0-3 1 15,0-5-2-15,-2-6 1 0,-1-6 0 0,-2-5 0 16,0-7-1-16,-1-4 1 0,0-5-1 15,-1-1 1-15,2-1 1 0,0 2 2 16,1 2 2-16,3 0 2 0,1 4 2 16,1 4 1-16,5 5 2 0,0 2 0 15,6 4 0-15,0 2-1 0,1 7-1 16,2 1-2-16,3 5-2 0,2-2-2 16,1 3-1-16,2 0-2 0,4 2-1 15,2-1 0-15,3 0-3 0,0 0-4 0,-1 1-11 16,-1 1-8-16,-3 1-11 0,-5 0-9 15,-2 2-11-15,-5-2-33 0,-7 0-82 16,-3 2-104-16,-1 4-245 0</inkml:trace>
  <inkml:trace contextRef="#ctx0" brushRef="#br0" timeOffset="108152.4306">22347 12315 581 0,'-6'0'135'16,"3"2"2"-16,1-2-78 0,5 0-34 16,1 0-9-16,5 0-2 0,2 0-3 15,4-3-2-15,5 2-2 0,3-2-6 16,4 0-10-16,2 2-12 0,1-2-122 16,-3 2-117-16,2 2-301 0</inkml:trace>
  <inkml:trace contextRef="#ctx0" brushRef="#br0" timeOffset="108365.4149">22833 12183 640 0,'1'-2'145'0,"0"5"5"15,0 3-97-15,2 7-20 0,0 5-6 16,1 5 0-16,0 4-1 0,1 6-5 0,-3 2-5 15,2 1-3-15,-1-1-5 0,0-1-4 16,1-3-9-16,-1-4-11 0,2-4-14 16,1-6-11-16,-1-2-126 0,1-6-129 15,2-2-311-15</inkml:trace>
  <inkml:trace contextRef="#ctx0" brushRef="#br0" timeOffset="108575.9593">23109 12235 535 0,'-2'1'145'0,"2"4"5"0,-3 1-3 16,3 2-112-16,0 3-10 0,3 4-3 16,-1 2-2-16,2 2-6 0,-1 0-4 15,0 1-6-15,1 2-5 0,1-1-7 0,-2-2-11 16,1-2-11-16,1 1-15 0,-1-3-114 15,-3-2-120-15,0-2-286 0</inkml:trace>
  <inkml:trace contextRef="#ctx0" brushRef="#br0" timeOffset="109078.8485">23109 12443 569 0,'-2'-20'133'0,"1"-3"3"0,1-2-83 15,3 0-24-15,4-4-4 0,2 1 2 16,4-1-2-16,0 0-1 0,3 2-1 16,2 1 0-16,1 0 0 0,0 4-2 15,3 1-3-15,0 5-3 0,0 4-3 16,1 4-3-16,-3 3-3 0,2 5-2 16,-1 1-1-16,-2 5-1 0,-5 1 0 15,1 4-1-15,-5 2 1 0,-4 1-1 16,-5 3 1-16,-3 2 0 0,-4 0-1 0,-4 3 1 15,-4 1-1-15,-3-4 1 0,-4 1-1 16,0-1 0-16,-2 0 0 0,-1-1-1 16,3-2 1-16,3-3-1 0,0 1 0 15,9-3 0-15,2 0 0 0,5-2 0 16,3-3-1-16,4 0 1 0,4-3 0 16,0 1 0-16,7 0-1 0,0-3 1 15,3 3 1-15,2-2-1 0,1 2 0 0,-2 0 0 16,0 0 0-16,0 0 0 0,-2 2 0 15,0-1 0-15,1 1 1 0,-2 0-1 16,1 0 0-16,2 2 1 0,-1-1 1 16,-1 1-1-16,-2-2 1 0,-4 0 1 15,-1 0-1-15,-3-1 1 0,-2 0-1 16,-3-2 0-16,-1 0 0 0,1 1 0 16,-1-1-1-16,-2-2 0 0,0 1-1 15,0-2 0-15,2 0-7 0,-2 1-11 16,0-1-15-16,-4-4-13 0,1 2-129 0,-2-2-135 15,-3 0-324-15</inkml:trace>
  <inkml:trace contextRef="#ctx0" brushRef="#br0" timeOffset="110295.4684">18859 14967 518 0,'-1'-20'121'0,"-2"4"3"15,2 7-78-15,1 4-17 0,-1 8-5 16,1 6 0-16,0 10-1 0,-1 6-1 16,-1 7-2-16,0 6-1 0,-1 5 0 15,0 6-4-15,-2-2-3 0,2 0-3 16,1-2-2-16,2-3-4 0,0 1-8 16,2-2-10-16,2-5-13 0,1-2-99 15,-1-6-22-15,1-7-101 0,-1-8-210 16</inkml:trace>
  <inkml:trace contextRef="#ctx0" brushRef="#br0" timeOffset="110562.3832">19301 15058 609 0,'-2'6'136'16,"-2"1"6"-16,0 6-102 0,1 0-12 15,0 7-3-15,0 4 1 0,-2 4-1 16,1 2-5-16,0-1-6 0,3-1-4 16,0 2-3-16,2-3-1 0,3-4-6 15,1-3-11-15,1-4-13 0,0-2-17 16,1-3-115-16,-2-5-123 0,1-2-297 15</inkml:trace>
  <inkml:trace contextRef="#ctx0" brushRef="#br0" timeOffset="110907.0916">19642 15052 656 0,'0'-10'141'0,"2"8"2"0,2 4-112 0,1 8-13 15,0 7-5-15,1 5-1 0,-1 5 1 16,-3 6-1-16,-1 5-4 0,-1 0-1 16,-2 2-2-16,1 0-2 0,-2-2-1 15,3-2-2-15,-1-4-7 0,1-4-7 16,1-2-7-16,-1-5-10 0,1-5-12 16,-2-5-110-16,0-6-111 0,-3-5-266 15</inkml:trace>
  <inkml:trace contextRef="#ctx0" brushRef="#br0" timeOffset="111313.2892">19656 15069 619 0,'6'-27'136'16,"2"-1"3"-16,3 1-105 0,7 1-14 16,4 3-5-16,4 3-2 0,3 4-1 15,2 5-2-15,3 4-1 0,1 2 0 16,-2 4 0-16,0 3-1 0,-3 2 0 15,-1 2-1-15,-5 4-1 0,-6 2 0 16,-5 5-2-16,-6 3 0 0,-6 3 0 0,-7 2 0 16,-6 2 0-16,-7-2-1 0,-4 2 0 15,-5-1 0-15,-3-3-1 0,-3-2-1 16,0-2 0-16,0-4-1 0,2-1 2 16,2-2 4-16,6-2 2 0,3-4 2 15,6-1 0-15,4 0 0 0,8-3 0 16,5 0-2-16,7-1-3 0,4-1-3 15,4 1-2-15,6 1 1 0,3 1-1 0,2 2 1 16,4 2-1-16,1 2 2 0,0 1-1 16,2-2 2-16,-3 3 0 0,1-1 1 15,-3-1 0-15,0-2 0 0,-3-1 3 16,-3-2 0-16,-2 1-1 0,-1-3 0 16,-4 0 0-16,-2 0-1 0,-3 0-3 15,-3 1-13-15,-1-1-12 0,-3-1-20 16,0 2-104-16,-5-4-29 0,2 1-118 15,-2-2-237-15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56:01.9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486 1799 395 0,'-40'9'107'0,"8"-8"5"15,1 3-9-15,8-2-69 0,-3 1-4 16,1-1-4-16,-1-1 0 0,0-1-1 16,2 0-2-16,0 0-2 0,4 0-3 15,1-1-3-15,3 0-2 0,3 0-2 16,3 0-3-16,1 1-1 0,5 1-2 16,0-1-1-16,0 0-2 0,3 1-1 15,3 0-1-15,3 0 0 0,3 2-1 0,0-2 0 16,8 2 0-16,5 0 0 0,6 2 1 15,0-2 0-15,5-1 0 0,1-2 0 16,4 1 0-16,-1-1 0 0,5 0 0 16,2-2 0-16,7 2 0 0,6 1 0 15,5 0 1-15,7 1-1 0,4 1 0 16,4 2 1-16,7-1-1 0,8 2 0 16,1-1 1-16,5 2-1 0,4 2 1 0,11-2-1 15,5 2 0-15,-5-2 0 16,3 0 0-16,6 1 0 0,5-2 0 0,-1-1-1 15,4 1 1-15,0-4 0 0,5 2 0 16,-1 0 0-16,0 1 1 0,2-4 0 16,1-2 0-16,-5-3 1 0,1 1-1 15,0-3 2-15,-2 0-1 0,-6-5 1 16,-4 4 1-16,1-2 0 0,-1-2 1 16,-9-1 1-16,-8 0 0 0,-3 1 0 0,-3 0 2 15,-8-3-1-15,-6 3 1 0,-8 1-1 16,-6 2-2-16,-6 0 0 0,-10 0-1 15,-11 0-1-15,-8 5-1 0,-6-1 0 16,-8 2-1-16,-5 0 0 0,-7 1 1 16,-2 2 0-16,-1-1 0 0,-5 2-4 15,-2-1-15-15,-4 3-17 0,-3 0-121 16,-2-4-127-16,-7 0-316 0</inkml:trace>
  <inkml:trace contextRef="#ctx0" brushRef="#br0" timeOffset="10738.1624">6372 4052 188 0,'-12'-23'38'0,"-2"-2"-2"15,3 3-40-15,-1 0-8 0,1 1-4 16,0 2-5-16,-1-1-1 0,2 1 0 16,-1 0 1-16,4-3 5 0,-1 0 13 15,3 0 10-15,2-1 12 0,1-2 9 16,4 0 12-16,-1 1 8 0,1 3 5 0,3 1-1 16,0-1-2-16,2 4-4 15,1 1-4-15,-2 3-9 0,0 2-8 0,0 3-6 16,0 2-6-16,0 6-5 0,-2 3-2 15,3 7-2-15,0 4 0 0,0 5 0 16,-1 8 3-16,0 8 2 0,-1 6 2 16,0 12 1-16,0 8 2 0,0 8 2 15,-3 4 1-15,2 6 0 0,0 5 0 16,0 13 0-16,0-2-1 0,-4 5-1 16,0 4-4-16,1 10-1 0,-2 6-2 0,1-4-1 15,-4-4-2-15,3-1-1 16,2 2-1-16,3-5-1 0,-1-13 0 0,0-6-1 15,2-8-1-15,0-5 1 0,1-8 0 16,0-11 0-16,-1 0 0 0,3-6 0 16,-4-6-1-16,4-1-9 0,-3-6-10 15,-2-7-103-15,2-9-100 0,-1-15-257 16</inkml:trace>
  <inkml:trace contextRef="#ctx0" brushRef="#br0" timeOffset="11737.553">6281 3676 398 0,'-18'-11'93'0,"0"-3"3"16,5 6-68-16,6 1-3 0,2 0-7 15,4 1-4-15,2 1-4 0,4 1-3 0,4-3-3 16,5 4-1-16,5-1-2 0,5 2-1 15,6-2 1-15,6-1 0 0,2-1-1 16,6 0 1-16,4 0 0 0,7 0-1 16,3-1 1-16,6 0-1 0,1 1 1 15,7 1-1-15,4-2 1 0,5-2 0 16,2-1 0-16,5 2 0 0,1-5 1 16,6 1-1-16,8 0 2 0,0 1-1 15,1-1 1-15,3-1 0 0,5-1 0 0,6 0-1 16,3 2 1-16,-2-1-1 0,7 0 0 15,4-1-1-15,4 3 1 0,-1-3-1 16,4 1 0-16,4-1 1 0,1 1 0 16,2 0 1-16,1 4 1 0,2-5 0 15,4 2 1-15,0 3 1 0,3 1-1 16,2-3 1-16,1 2-2 0,4 2 0 16,2-4-1-16,-1 6 0 0,3-2-2 15,1-3 1-15,0 6-1 0,-1-1 0 0,-2-6 0 16,2 6 0-16,-1-1-1 15,2-4 1-15,-2 1 0 0,2 2-1 0,-1-2 1 16,0 5 0-16,-12 0 0 0,-1 2-1 16,-10 2 1-16,-2 1 0 0,-9 0-1 15,-6 3 1-15,-7-2-1 0,1 0 1 16,-5 0 0-16,-4 3-1 0,-7-1 1 16,-2-2-1-16,-4-2 1 0,-4 1-1 15,-6 2 1-15,-3-2-1 0,-3-1 1 0,-4-1 0 16,-5 0-1-16,-5 1 1 0,-6-2 0 15,-6 0 0-15,-7 2 0 0,-5-1-1 16,-8-1-1-16,-4 4 1 0,-6-2-1 16,-4 0-1-16,-5 2 1 0,-2-3-1 15,-5 1 1-15,-2 0 0 0,-2 1 0 16,-3 0 0-16,0 1 0 0,0 0 0 16,-2 3 0-16,0 1 0 0,-2 1 0 15,1 1 0-15,-1 4 0 0,-1 3 1 0,0 2-1 16,-1 5 2-16,-1 5 0 0,0 10 1 15,-2 9 2-15,-2 8 1 0,-3 6 1 16,-4 6 3-16,-5 9-1 0,-5 12 1 16,-3 11 0-16,-5 4-1 0,-2 5-1 15,-2 15-2-15,3 7-2 0,2 2 0 16,2-6-1-16,4-5-1 0,6 3 0 16,7-7-1-16,6-9 1 0,5-9-1 15,3-1 1-15,3 1-1 0,6-5 0 0,1-6 1 16,-3 0-1-16,2 2 0 0,-3 5 1 15,-3 4-1-15,0-6 0 0,-3 1 1 16,-3 4-1-16,-3 1 0 0,-1-2 0 16,-2-7-4-16,1-9-8 0,-2-7-8 15,-1-5 40-15,0-13-147 0,-5-12-105 16,-2-14-277-16</inkml:trace>
  <inkml:trace contextRef="#ctx0" brushRef="#br0" timeOffset="12724.0005">6683 6517 394 0,'-62'-2'93'16,"5"2"1"-16,14 0-66 0,8-1-3 0,13 5-10 15,7 1-4-15,2 0-5 0,4-2-3 16,5 1-1-16,4 1 0 0,4-1-1 16,4-2 0-16,3-1 1 0,4 0 1 15,6-2 0-15,4-4 1 0,9 4 1 16,8-3 0-16,6 2 1 0,5-2-1 16,6 1-1-16,7-2 1 0,8 2-2 15,3-4 0-15,3 0 0 0,4-3 0 16,4-1 1-16,5 1 2 0,8-1-1 0,2 4 1 15,-2-3 1-15,6 5-1 0,0-1 0 16,5 3-1-16,5 3 0 0,-2 2-2 16,2 0 1-16,7 3-2 0,5 0 0 15,2 1 0-15,5-1-1 0,5 0 0 16,3 0 0-16,4 1 0 0,5-3-1 16,4 2 1-16,5-1 0 0,5-2 0 15,-1-2 0-15,8-1 0 0,5-1 0 16,1-4 0-16,4-4 0 0,1-1 0 15,-2 0 0-15,6-4-1 0,-4 2 1 0,-5-2-1 16,4 1 1-16,-7 3-1 0,5 0 0 16,-8 2 0-16,-8 1 0 0,0 2 1 15,-7 2-1-15,-8 1 0 0,-4 0 0 16,-12 1 1-16,-2-1-1 0,-3-1 0 16,-8 2 1-16,-4-1-1 0,-7-2 0 15,-7-1 0-15,-2 1 0 0,-10 1 1 16,-8 2-1-16,-5-3 0 0,-8 2 0 0,-10 2 0 15,-7 2 0-15,-10-2 0 0,-6 3 0 16,-9 1 0-16,-7 1 0 0,-4-2 0 16,-7 2 0-16,-4-1 1 0,-2 1 0 15,-4-3 2-15,0 0 4 0,-1 1 2 16,-1-2 4-16,0 0 1 0,-2 0 0 16,0 1-1-16,-3-2-1 0,-2-1-3 15,1 1-3-15,-2-1-3 0,-2-1-2 16,2 1 1-16,-1-2-1 0,1 3 0 15,2 0-1-15,-1 1 1 0,4 0-3 16,0 2-6-16,1 3-12 0,1 2-11 0,1 1-101 16,-4-3-104-16,-7-4-257 0</inkml:trace>
  <inkml:trace contextRef="#ctx0" brushRef="#br0" timeOffset="20630.2208">11130 3550 474 0,'-10'-20'110'0,"1"6"2"0,1 0-75 16,0 4-10-16,5 3-8 16,-1 1-4-16,3 1-3 0,0 1-3 0,1 2-2 15,0 3-1-15,1 1-2 0,0 2-1 16,3 0-1-16,-2 9 0 0,-1 4 0 15,2 8 0-15,-1 1 1 0,-2 5-1 16,0 5 0-16,0 3 0 0,-1-3-1 16,1-1-1-16,1-2-1 0,0 2-3 15,1-4-4-15,0 3-6 0,1-3-9 16,-2-1-27-16,-1 0-40 0,-1 0-30 0,-3-3-76 16,-1-3-150-16</inkml:trace>
  <inkml:trace contextRef="#ctx0" brushRef="#br0" timeOffset="20928.5983">11066 3930 447 0,'-1'-3'103'0,"-2"1"2"0,3 0-74 16,0 2-11-16,0 0-7 0,0 3-4 15,6 5-3-15,-3 1-3 0,1 3 0 16,-1 4 1-16,1 4 1 0,1 2 0 15,0 1 2-15,-2-1-2 0,2 0 1 16,-2-2-1-16,-1-3 0 0,1-2 0 16,-1-6 1-16,-1-1-1 0,0-3 2 15,-1-3 1-15,2-1 2 0,-1-1-1 16,1-3 0-16,3-6 0 0,1-4-1 16,3-6-2-16,3-5-1 0,3-7-3 0,0-6-5 15,3-4-9-15,2-1-3 0,-3-1-110 16,0 3-102-16,-1 2-261 0</inkml:trace>
  <inkml:trace contextRef="#ctx0" brushRef="#br0" timeOffset="34464.577">9041 6035 416 0,'1'-2'105'0,"1"-1"5"0,-1 6-37 16,0 0-39-16,0 5-7 0,1 3-1 0,0 3-5 15,-2 5-3-15,1 2-5 0,2 3-4 16,-2 1-4-16,0 0-2 0,0 0-1 15,1-2-1-15,-1 0-6 0,0 1-2 16,-1-3-6-16,0-6-13 0,1 0-98 16,-2-3-98-16,-1-2-243 0</inkml:trace>
  <inkml:trace contextRef="#ctx0" brushRef="#br0" timeOffset="34850.4529">9039 6008 377 0,'0'4'97'0,"-2"1"3"0,0 2-20 16,-2 2-57-16,-1 1-8 0,2 2 0 16,-2-1 0-16,1 0 0 0,1-1-1 15,0-3 0-15,2-1 1 0,-2-2-1 16,2-3-2-16,1 0-1 0,0-3-2 16,3-2-2-16,-2-3-2 0,3-3-1 15,2-4 0-15,-1 1-1 0,2-2 2 0,0-1-1 16,-1 2 1-16,1 3 0 0,0 2-1 15,0 5-1-15,3 2-1 0,0 3-1 16,0 4-3-16,1 4-6 0,1 0-5 16,-1 4-113-16,-4-2-104 0,1 2-268 15</inkml:trace>
  <inkml:trace contextRef="#ctx0" brushRef="#br0" timeOffset="44773.2492">17901 3316 419 0,'-2'-3'107'0,"3"3"2"15,-1-1-42-15,2 1-30 0,3 1-13 16,2-1-4-16,2 2-3 0,5 0-1 16,0-2-1-16,5 3-3 0,0-2 1 15,4 0-1-15,1 0 0 0,0 0 2 16,2-1-1-16,2 2 0 0,3-2 0 16,2 1-2-16,5 0-1 0,3-1-2 15,6 1-2-15,8 1-2 0,0-2 0 16,2-2-2-16,0 1 0 0,3-1 0 0,1-1-1 15,1 2 0-15,-1-3 0 0,4 2-1 16,3-1 1-16,1 1-1 0,2 1 1 16,-1 1-1-16,2-1 1 0,2 2-1 15,-1 0 0-15,1 0 1 0,0 0-1 16,2-1 0-16,0 2 0 0,3-4 0 16,3 0 0-16,-3 1 1 0,3-2 0 15,4 1 0-15,2-2 0 0,4-2 0 0,4 0 0 16,-4-1 1-16,2 0-1 0,0 0-1 15,3 1 1-15,1 0-1 0,-2 1 0 16,-5 4 1-16,1 1-1 0,-3 0 0 16,2 0 0-16,0 1 0 0,-8 1 0 15,-2 1 0-15,0 1 0 0,-1-1 0 16,-2 1 0-16,-2-2 0 0,-4 2 0 16,1-2 0-16,-4 0 0 0,-2-1 1 15,-3-2 0-15,0-1 0 0,-6 0 0 16,-2-2 1-16,0 1 0 0,-2-1 0 0,-2-1 2 15,-4 1 0-15,-7-1 1 0,-4 3 0 16,-5 1 0-16,-9-3 1 0,-3 3-1 16,-6 0-1-16,-3-1-1 0,-2 2 0 15,-4 0 0-15,-3-1-2 0,-2 1-5 16,-2 0-8-16,-3 0-9 0,-2 0-16 16,-4-2-115-16,-3 1-119 0,-2-2-289 0</inkml:trace>
  <inkml:trace contextRef="#ctx0" brushRef="#br0" timeOffset="45522.4123">20258 3234 589 0,'-1'-5'146'0,"-2"2"7"0,-2 2-81 15,0 4-20-15,-1 0-8 0,-1 2-6 16,1 5-5-16,-2 4-8 0,2 0-7 16,1 2-6-16,3 1-3 0,2-1-4 15,2-1-2-15,2-3-1 0,2-3-2 16,3-3 1-16,0-4 0 0,3-4 1 0,1-4 3 15,-1-3 4-15,2-4 5 0,-2-4 3 16,0-2 4-16,-3 2 2 0,-4 0 1 16,-3 2-1-16,-3 0-5 0,-2 3-4 15,-3 5-4-15,-2 2-4 0,-2 3-8 16,-1 4-14-16,-1 2-23 0,1 3-24 16,0 4-137-16,2 2-152 0,5 2-364 15</inkml:trace>
  <inkml:trace contextRef="#ctx0" brushRef="#br0" timeOffset="46207.1561">20263 3045 475 0,'-3'-30'118'15,"-2"-7"1"-15,-1-4-63 0,0-4-25 16,1-2-8-16,-1-2-3 0,2 2-3 16,2 0 0-16,-1 4 1 0,0 2 2 15,0 5 3-15,0 4 2 0,-2 5 0 0,0 5 2 16,1 6 0-16,1 4 0 0,0 6-3 15,1 5-4-15,0 6-5 0,0 6-4 16,2 10-5-16,-1 5-2 0,0 10-4 16,1 8 0-16,0 8 1 0,1 6-1 15,2 5 0-15,0 0-1 0,-1 4 1 16,-2-7 1-16,2 2-1 0,1-8 1 16,-2-5-1-16,2-4 1 0,1-4-1 15,-1-7 0-15,3 0 0 0,-2-7-1 16,0-3-4-16,-2-6-7 0,-1-6-12 0,1-4-7 15,-1-6-14-15,1-7-120 0,-1-7-122 16,1-7-293-16</inkml:trace>
  <inkml:trace contextRef="#ctx0" brushRef="#br0" timeOffset="46559.7596">20217 2434 642 0,'-2'-3'154'0,"-4"1"5"0,1 2-98 16,-1 2-14-16,0 5-8 0,1 1-6 0,0 2-7 15,2 1-4-15,1 2-6 0,2-2-4 16,2 2-4-16,3-3-1 0,3-3-3 16,1-2-1-16,2-3-1 0,4-3 0 15,0-3 0-15,-2-3 0 0,1-3 0 16,-3-3 0-16,-3-3 0 0,-3-1 1 16,-5-1 0-16,-5 0-1 0,-2 2 1 15,-3 1-1-15,-1 4 0 0,0 5-6 16,0 6-15-16,1 5-17 0,5 9-18 15,2 3-127-15,-1 6-138 0,7 11-329 0</inkml:trace>
  <inkml:trace contextRef="#ctx0" brushRef="#br0" timeOffset="47371.657">20909 3305 284 0,'0'1'80'15,"-1"2"6"-15,1-2-15 0,0 0-22 16,0-2-8-16,0 0-2 0,0-2 1 16,-2-2 1-16,2 1-1 0,0 0-3 15,0-4-1-15,-1 2 2 0,1-2 0 16,0 0 0-16,1 3 0 0,-2 0-1 15,-1 0-1-15,4 4-2 0,-2 0-5 0,0 2-4 16,0 2-4-16,0 5-4 0,1 3-5 16,0 5-5-16,-2 5-2 0,3 7-2 15,-1 7 0-15,3 5-1 0,-1 0-1 16,-2 4-1-16,1 1 1 0,-1-4-1 16,2-2 0-16,-1-2 1 0,0-3-1 15,1 0 1-15,2-5-1 0,-2-2 1 16,0-3-1-16,1-3 1 0,0-4-2 0,-3-4-4 15,0-7-7-15,0-3-7 0,1-4-6 16,-4-4-10-16,0-2-5 0,-2-4-6 16,3-1 0-16,-3-3 1 0,1 1-1 15,0 1-8-15,1 0-42 0,0 2-40 16,2 4-83-16,-1 4-188 0</inkml:trace>
  <inkml:trace contextRef="#ctx0" brushRef="#br0" timeOffset="47583.8815">20924 3749 231 0,'-2'3'213'0,"-1"-1"-25"0,0 1-77 16,1 3-23-16,0 0-25 15,-1 0-16-15,1 2-9 0,1 0-5 0,0 2-4 16,1 2-4-16,0-2-3 0,1 1-4 16,0-1-3-16,1-2-2 0,1 1-3 15,1-2-2-15,-1-1-1 0,2-1 0 16,1-1-1-16,-1-3 0 0,1-1 1 16,0-1-1-16,1-3 1 0,-3-1 1 15,-1-1-1-15,-2 0 1 0,-2-1-2 16,-2 1 1-16,-3 0-1 0,-1 1-2 0,-2 1-1 15,0 2-5-15,-2 0-12 0,2 4-15 16,0 0-19-16,3 0-131 0,0 2-140 16,5 0-336-16</inkml:trace>
  <inkml:trace contextRef="#ctx0" brushRef="#br0" timeOffset="48152.6162">21594 3213 502 0,'-1'-1'135'0,"1"0"6"15,-1 1-33-15,-3-3-56 0,3 3-8 16,0 0-2-16,1 0-2 0,-2-1-1 16,1-4-3-16,0 0-2 0,2-2-2 15,-2-1-2-15,1 0-2 0,-1-2-4 16,-1 0-4-16,4-1-2 0,0 1-4 0,-2-2-2 15,0-4-5-15,0 0-2 0,0-1-2 16,1-2-2-16,1-1-1 0,-4-2 0 16,5 0-4-16,-2 0-7 0,1 1-6 15,0 1-9-15,-1 3-11 0,0 2-7 16,0 6-10-16,1 3-4 0,-2 3-1 16,1 4-4-16,-2 2 0 0,-1 3-36 15,0-1-52-15,-1 1-88 0,1 0-202 16</inkml:trace>
  <inkml:trace contextRef="#ctx0" brushRef="#br0" timeOffset="48333.7481">21568 2917 474 0,'0'0'127'0,"-3"-3"5"0,-1-1-46 16,0 1-28-16,1-3-11 0,-1 1-5 15,2 0-3-15,-3-1-2 0,2 2-3 16,2 2-4-16,0 0-3 0,0 0-6 16,1 2-4-16,0 0-4 0,1 1-3 15,-1 2-3-15,0-1-1 0,1 0-2 16,1 1-1-16,1 1 0 0,-4-4-1 15,2 2 0-15,1-1-4 0,1-1-11 0,1 0-18 16,2-5-7-16,-1-2-137 0,6 0-137 16,1-8-337-16</inkml:trace>
  <inkml:trace contextRef="#ctx0" brushRef="#br0" timeOffset="49218.5093">22436 2360 474 0,'-3'-17'130'15,"2"1"6"-15,-1 2-14 0,0 4-75 16,2 3-5-16,0 2-5 0,0 3-4 15,2 4-5-15,-1 3-3 0,1 4-4 0,1 6-3 16,2 8-3-16,1 5 0 0,1 8 3 16,0 3 1-16,2 8 0 0,-3-1-3 15,1 2 0-15,0 3-2 0,-1 2-3 16,-3-1-3-16,1 1-2 0,0-2-3 16,-1-2 0-16,0-3 0 0,-1-5-1 15,1-3-1-15,-2-4 1 0,-1-6-1 16,0-3 0-16,-1-6 0 0,0 0-2 15,-2-5-4-15,1-3-9 0,-2-2-13 16,2-4-17-16,-3-4-14 0,1-2-127 0,-1-4-133 16,0-5-316-16</inkml:trace>
  <inkml:trace contextRef="#ctx0" brushRef="#br0" timeOffset="49489.9669">22476 2288 655 0,'-2'-11'158'16,"-1"1"7"-16,1 3-101 0,-1 2-14 15,2 1-6-15,-1 2-6 0,-1 1-7 16,1 0-8-16,-1 1-6 0,1 0-7 15,-2-2-2-15,2 4-3 0,-1-2-1 16,1 0-2-16,-1 1 0 0,3-1-2 0,-1 1-5 16,1 0-14-16,1-1-15 0,2 0-16 15,2 0-33-15,0 0-100 0,0 3-127 16,1 6-281-16</inkml:trace>
  <inkml:trace contextRef="#ctx0" brushRef="#br0" timeOffset="49921.3743">22423 3326 267 0,'-4'1'88'0,"1"-1"8"15,1 0-20-15,0 0-26 0,1 1-7 16,1-1-8-16,0 1-10 0,0-1-14 16,1 0-7-16,1-1-2 0,-1 0-3 15,1 0-6-15,2-2-19 0,0 1-39 16,-1-1-35-16,0 0-71 0,0-1-155 15</inkml:trace>
  <inkml:trace contextRef="#ctx0" brushRef="#br0" timeOffset="50714.0368">19493 3438 426 0,'2'-6'123'15,"-1"1"4"-15,1 3-6 0,-2-2-68 16,2 2-10-16,-2-2-2 0,1 2 0 15,0 0-3-15,1 0 0 0,-2-2-1 16,4 2-3-16,0-1-3 0,-1 1-4 16,1 1-3-16,1 1-5 0,0 0-2 0,0 3-4 15,0 4-2-15,0 1-2 0,-2 6-1 16,1 3 0-16,-2 4-2 0,0 3-1 16,-4 3-1-16,0 0-1 0,-2 0-2 15,-1-4 0-15,2-1-1 0,-2-3-2 16,0-4-2-16,1-1-3 0,1-3-4 15,0-5-6-15,1 3-9 0,0-3-9 16,0-1-12-16,2-2-8 0,-1-1-3 16,0-1-118-16,-1 0-119 0,0-1-280 0</inkml:trace>
  <inkml:trace contextRef="#ctx0" brushRef="#br0" timeOffset="50915.0676">19501 3725 533 0,'-1'4'139'0,"-2"1"6"0,4-2-48 0,-2 2-46 16,-1 0-7-16,4 2-4 0,-2-4-4 16,0 2-4-16,1-2-4 0,2 1-3 15,-1 0-4-15,1-2-2 0,-1-1-3 16,2 1-3-16,-1 0-2 0,4-1-3 16,-5 1-4-16,2-5-6 0,-3 1-17 15,0-1-20-15,0-3 132 0,-3-1-274 16,-2-1-160-16,-3 2-431 0</inkml:trace>
  <inkml:trace contextRef="#ctx0" brushRef="#br0" timeOffset="51403.2129">19001 3164 484 0,'-1'6'118'0,"-2"3"4"0,1 0-56 0,-2 2-35 16,1 2-5-16,-1-1-1 15,1 1 0-15,1-2-1 0,1-1 0 0,0-1 1 16,1-2 0-16,0-1 1 0,1-2 0 16,1-3 1-16,1-2 1 0,2-4 0 15,-1-1-2-15,5-4 0 0,-2-2 0 16,2-6-1-16,0-2-2 0,-1-2-3 15,-1-1-4-15,-2-7-3 0,-1-2-2 16,-2-4-3-16,-2-7-3 0,-2-11-2 16,0-4-2-16,-2-5-2 0,-1-4-2 0,0 4-2 15,-1 2-6-15,0 7-3 16,2 13-4-16,-2 8-8 0,1 11-7 0,0 7-16 16,-1 10-11-16,1 9-73 0,-3 6-43 15,-3 7-113-15,-2 6-225 0</inkml:trace>
  <inkml:trace contextRef="#ctx0" brushRef="#br0" timeOffset="51816.3804">18996 2700 517 0,'1'-15'134'0,"-2"2"7"16,-1-1-51-16,0 4-32 0,2 4-6 15,-2 1-1-15,0 2-3 0,0 1-7 16,0 2-7-16,1 2-9 0,-3-1-7 15,2 0-7-15,0 0-6 0,1 0-4 16,5-1 0-16,-2 2-1 0,1-2 1 16,4 0 0-16,4-3 0 0,1-3 0 15,4-5 1-15,-1-1 0 0,3-7 0 0,-1-3 1 16,-2-3-1-16,-3-2 0 0,-3-1 1 16,-4 2-1-16,-3 3 1 0,-3 3-1 15,0 5 0-15,-3 5-2 0,-1 8-2 16,0 9-8-16,0 11-13 0,-6 5-18 15,-5 7 11-15,-3 8-151 0,-6 5-136 16,2 1-334-16</inkml:trace>
  <inkml:trace contextRef="#ctx0" brushRef="#br0" timeOffset="52666.06">18387 3403 607 0,'-2'2'150'0,"-1"-2"7"0,1-1-90 15,0-4-14-15,-1-1-5 0,2-3-4 16,0-3-7-16,-2-4-7 0,2-5-4 16,1-1-3-16,0-3-3 0,0-3-3 15,1-2-2-15,0-2-2 0,1-2-3 16,-1-2-2-16,-1-5-3 0,1-6-2 15,0-1 0-15,1-2-2 0,-1 1-1 16,-1 1 0-16,1 3 0 0,0 7 0 16,0 5 0-16,1 9 0 0,0 4 0 15,-1 7-1-15,1 0 1 0,-1 5-2 0,0 4-3 16,0 2-3-16,0-1-8 0,-1 1-9 16,2 0-9-16,0-1-8 0,1 0-11 15,-1 0-7-15,0 0-3 0,0 0-112 16,-2-1-113-16,-3 5-276 0</inkml:trace>
  <inkml:trace contextRef="#ctx0" brushRef="#br0" timeOffset="52916.786">18397 2593 516 0,'0'-1'144'16,"1"0"4"-16,-2 1-11 0,1 1-88 15,0 1-8-15,0 1-4 0,0-1-2 16,-1 1-3-16,1 0-3 0,0 0-3 16,0-2-3-16,0-1-6 0,0 0-5 0,1 0-4 15,-1-2-3-15,4-2-1 0,-3-5-1 16,3-2 0-16,-2-2-1 0,2-3-3 16,-2-1-5-16,-1 1-12 0,-2 1-12 15,0 4-16-15,-1 4-19 0,-1 4-117 16,-2 7-130-16,-1 7-298 0</inkml:trace>
  <inkml:trace contextRef="#ctx0" brushRef="#br0" timeOffset="53398.8192">17999 3410 539 0,'-4'-6'136'16,"-2"-1"5"-16,4 1-64 0,-1 1-28 15,0 0-9-15,0 0-3 0,2 2-3 16,-1 1-4-16,4 2-2 0,-3-1-5 16,0 3-3-16,1 3-3 0,-2 6-3 0,0 3-3 15,-1 4-2-15,1 5-2 0,-1 4-3 16,2 5 0-16,-1 1-1 0,1 0-1 15,-1 0-1-15,0-1 0 0,1 0 0 16,-1-1-1-16,1 0-1 0,-1-4 1 16,1-1-1-16,-1-4-1 0,2-1-3 15,2-4-4-15,-1-5-5 0,-1-4-5 16,3-5-7-16,2-1-10 0,0-5-8 0,3-2 23 16,-2-3-146-16,-3-5-120 0,5 0-308 15</inkml:trace>
  <inkml:trace contextRef="#ctx0" brushRef="#br0" timeOffset="53900.5463">18031 3904 538 0,'-1'-4'135'16,"-4"0"7"-16,0 1-61 0,-1 0-33 15,-2 2-5-15,-1-1 0 0,-2 0-3 16,-3 4-1-16,2 1-4 0,-2 2-3 0,1 4-4 16,1 2-4-16,1 1-6 0,1 3-4 15,2 1-5-15,2-2-3 0,3 2-3 16,0-3-1-16,4-1-2 0,1-2 1 15,1-2-2-15,2-3 1 0,3-2 0 16,0-2 1-16,2-2 0 0,1-6 3 16,0-1 3-16,1-6 3 0,-2 1 3 15,-3-3 1-15,0 0 1 0,-5 0-2 16,-2 4-1-16,0 0-4 0,-2 3-11 0,-1 3-22 16,4 2-29-16,3 4-28 0,1 2-116 15,6-1-146-15,4 5-327 0</inkml:trace>
  <inkml:trace contextRef="#ctx0" brushRef="#br0" timeOffset="55562.5992">20149 3712 509 0,'0'-10'132'0,"-1"7"4"15,-2 4-55-15,-1 7-36 0,1 4-10 16,-1 3-7-16,0 4-6 0,1 7-5 15,1 0-4-15,2 1-3 0,4 0-2 16,1-5-1-16,1 0-1 0,3-6 3 16,1-5 1-16,1-4 6 0,0-6 7 15,0-7 6-15,1-2 4 0,-1-9 2 16,1-4 1-16,-3-6 1 0,-2-1-4 16,-1-3-6-16,-3-1-5 0,-2 1-5 15,-4 6-5-15,0 3-3 0,-2 5-5 0,-1 6-11 16,-2 3-17-16,2 7-28 0,-1 10 41 15,-4 5-190-15,6 7-159 0,0 8-385 16</inkml:trace>
  <inkml:trace contextRef="#ctx0" brushRef="#br0" timeOffset="58633.7481">19471 3037 582 0,'-7'-4'141'15,"1"1"7"-15,-1 1-88 0,2 0-13 16,1-1-6-16,2 2-5 0,0 1-6 15,1-1-8-15,1 1-6 0,1-2-6 0,3 2-3 16,1 2-3-16,2-2-2 0,2-2-1 16,2 4 0-16,2-2 1 0,2 0-1 15,0 2-5-15,-2-1-8 0,1 3-15 16,-2 0-15-16,-1-2-83 0,-1 2-40 16,-2 1-110-16,1 0-225 0</inkml:trace>
  <inkml:trace contextRef="#ctx0" brushRef="#br0" timeOffset="58842.4498">19719 2844 589 0,'1'-5'133'15,"-2"2"2"-15,2 1-98 0,0 2-13 16,2 3-6-16,0 3-3 0,2 3-5 15,1 2-2-15,1 3-2 0,0 3-2 16,0 3-8-16,1 0-12 0,-2 1 13 0,-1-2-137 16,0 1-118-16,-3 3-299 0</inkml:trace>
  <inkml:trace contextRef="#ctx0" brushRef="#br0" timeOffset="59280.5962">18924 3496 540 0,'-8'0'132'16,"0"1"5"-16,-1 0-70 0,1-1-21 15,0 3-6-15,2-1-2 0,1 1-4 0,2 0-3 16,0 1-5-16,2 0-6 0,-1-2-6 16,2 1-4-16,0 0-3 0,1 1-4 15,0 0 0-15,1-2-2 0,2-2 0 16,4 4-3-16,1-3-3 0,4 0-9 16,0 0-12-16,3 1-11 0,4-2-2 15,-1 3-126-15,-3-3-121 0,-1 2-289 16</inkml:trace>
  <inkml:trace contextRef="#ctx0" brushRef="#br0" timeOffset="59642.4709">19089 3549 512 0,'0'-2'123'0,"1"-1"2"0,-1 0-52 0,3 1-48 16,1-1-8-16,0 1-3 0,4 3-1 15,-2-2-2-15,1 1 0 0,-1 0-2 16,2 2-2-16,0 1-1 0,0 0-2 16,0 2 0-16,0-1-1 0,-1 1 0 15,0 1-1-15,-2-1 0 0,-1 1 0 16,-2 1 0-16,-2 1 0 0,-1 0 1 15,0 1-1-15,-4 1 0 0,0 0 0 0,-1-1 0 16,0 0 0-16,-2 1-1 0,1 0 0 16,0 1-1-16,1-2 0 0,1 2-2 15,1-2-4-15,2 0-7 0,0-1-8 16,2-4-11-16,2-3-52 0,1 0-56 16,1-1-97-16,2-1-212 0</inkml:trace>
  <inkml:trace contextRef="#ctx0" brushRef="#br0" timeOffset="60091.5866">18249 3674 484 0,'-11'1'131'16,"0"1"5"-16,0-1-41 0,3 3-39 16,2 0-13-16,3-2-5 0,0 1-7 15,1-1-7-15,1 1-5 0,2-1-7 0,1-1-4 16,2 0-4-16,4 2-3 15,5-1 0-15,1 2-1 0,4-1-5 0,1-2-12 16,3 0-11-16,0 0-7 0,-1-2-120 16,-4 0-120-16,3 2-292 0</inkml:trace>
  <inkml:trace contextRef="#ctx0" brushRef="#br0" timeOffset="60508.0096">18526 3610 547 0,'1'-3'130'0,"-1"1"2"0,0 1-68 16,-1-1-40-16,2 2-10 0,0 2-4 15,3 1-1-15,-3 0-3 0,3 2 0 16,-1 0 0-16,0 2 0 0,-1-1 0 0,0 0-1 16,-4-1-1-16,5 2 0 0,-4 2 0 15,3 0-2-15,-2 2 0 0,1-3 0 16,3 2-1-16,0 4-1 0,-1-5 1 16,1 1-1-16,0-1-1 0,2-3 1 15,-1 2-1-15,-2 0 0 0,2-2 0 16,0 0 0-16,0 1 0 0,0-2 1 15,0 0-1-15,-2 1 1 0,2 0 0 16,-1-2 0-16,-2 0 0 0,0-2 0 0,-1 2-1 16,0 0 0-16,-1-1-2 0,0 1-4 15,-2 2-5-15,-2 0-7 0,2 4-10 16,-3-1-111-16,-3 0-108 0,0 1-269 16</inkml:trace>
  <inkml:trace contextRef="#ctx0" brushRef="#br0" timeOffset="60879.6652">17722 4221 570 0,'-12'0'135'0,"2"3"4"16,0-2-85-16,5 1-17 0,2-2-7 15,0 3-4-15,2-2-6 0,1 1-5 16,1 0-3-16,3 0-3 0,2-1-3 0,3 2-1 16,2-2-1-16,1 1 0 0,1 2-2 15,1 0-3-15,-1 1-10 0,2 0-12 16,-3 2-12-16,-1 0-118 0,-1-1-121 16,0 3-296-16</inkml:trace>
  <inkml:trace contextRef="#ctx0" brushRef="#br0" timeOffset="61143.7673">18025 4167 580 0,'2'1'131'15,"-2"2"2"-15,-2 4-91 0,-2 1-19 16,-2 1-7-16,0 4-2 0,-3 0-2 15,1 2-2-15,-2 1 0 0,0-2-1 16,3 1-1-16,-1 1-2 0,2-2-1 16,3-1-1-16,3-1-1 0,0-2-1 0,3-1-1 15,3-3-1-15,2-1-1 0,3 0-3 16,1-4-7-16,0-1-7 0,3 0-11 16,0-4-44-16,-1 0-71 0,0 0-103 15,-1-4-234-15</inkml:trace>
  <inkml:trace contextRef="#ctx0" brushRef="#br0" timeOffset="61295.8632">18161 4173 573 0,'-2'13'127'0,"1"1"0"0,0 7-87 15,-1 2-27-15,-1 2-10 0,2 2-12 16,-2 0-117-16,0 0-108 0,0 1-279 15</inkml:trace>
  <inkml:trace contextRef="#ctx0" brushRef="#br0" timeOffset="63724.9415">16797 1852 491 0,'-6'-24'121'0,"-1"-2"5"16,-2 3-65-16,2 2-20 0,2 2-6 16,0 5-2-16,0 1-5 0,2 7-5 15,0 8-5-15,-1 10-4 0,2 9-5 16,0 9-4-16,-1 9-2 0,1 8-2 15,-3 4 0-15,0 2 0 0,-1-4-1 16,0-5 1-16,1-7-1 0,0-9 1 16,1-6-1-16,2-6 1 0,3-6-1 15,1-8 1-15,6-3 0 0,-1-6 0 0,3-7 0 16,1-3 1-16,1-6 1 0,2-8 0 16,-1-7-1-16,-1-5 0 0,1-4 1 15,-2-2-2-15,-2-2 1 0,1 2-1 16,0 7-1-16,0 7 0 0,0 10 0 15,-1 10-1-15,4 12 1 0,-1 12 0 16,0 13 0-16,3 6 1 0,1 8 1 16,1 4-1-16,0 3 1 0,0-1-1 0,3-6 0 15,-3-6 0-15,0-5 1 0,-1-6 1 16,-1-7 2-16,-1-5 3 0,-1-7 2 16,-2-3 3-16,-1-6 2 0,-1-4 1 15,-1-4-1-15,-2-5-1 0,-3-3-2 16,-1-2-2-16,-1 0-3 0,-1-1-1 15,-1-1-2-15,-2-1-3 0,2 1-6 16,0 1-9-16,2 2-10 0,0 5-12 16,0 4-11-16,4 6-1 0,-1 6-121 15,0 9-115-15,1 7-274 0</inkml:trace>
  <inkml:trace contextRef="#ctx0" brushRef="#br0" timeOffset="63915.4083">17349 2036 550 0,'2'5'131'0,"0"1"3"0,0 1-79 16,-1 4-24-16,0 1-7 0,-1 3-6 16,-1 1-4-16,1 0-7 0,-1 0-7 15,-1 1-11-15,0 0 9 0,0-1-136 16,-1-2-117-16,-1 0-302 0</inkml:trace>
  <inkml:trace contextRef="#ctx0" brushRef="#br0" timeOffset="64171.3002">17513 1831 694 0,'-8'-6'154'0,"7"2"-1"0,0 1-110 0,3 0-25 16,4 1-10-16,2 2-4 0,2 0-4 16,4 2-3-16,-1 0-7 0,3 0-10 15,-2 2-13-15,1-1-121 0,-2 0-122 16,0-1-301-16</inkml:trace>
  <inkml:trace contextRef="#ctx0" brushRef="#br0" timeOffset="64314.9299">17570 2013 588 0,'3'1'123'0,"3"1"1"16,1-2-104-16,1-1-15 0,3-3-6 15,2 2-12-15,2-2-109 0,-2-3-105 16,3 2-269-16</inkml:trace>
  <inkml:trace contextRef="#ctx0" brushRef="#br0" timeOffset="64904.0192">17973 1755 476 0,'0'-14'121'15,"-1"-1"4"-15,0 4-54 0,0 0-28 16,-2 1-7-16,2 1-2 0,0 2-5 16,-1 2-3-16,1 0-3 0,1 0-2 0,-1 4-2 15,1 0-3-15,0 1-2 0,0 0-1 16,0-1 0-16,-1 2-1 0,1 0-1 16,0-1 1-16,0 1 0 0,0-1 0 15,0 0 1-15,1 2 0 0,-1-2-1 16,0 0 0-16,0 1-1 0,0 0-1 15,0-1-1-15,0-1-1 0,0 1-2 16,0 0 0-16,1-1-2 0,-1-2-1 16,0 4-1-16,1-2-1 0,-1 2 0 15,0-1 0-15,0 2-1 0,0-2 1 0,0 2 0 16,-1-3 0-16,2 2 0 0,-2-2 1 16,1 2-1-16,0 0 0 0,0 4 1 15,-1 3 0-15,0 4 0 0,-2 5-1 16,0 5 1-16,-2 3 0 0,1 0 0 15,-1 2 0-15,2-4-1 0,0 1 0 16,1-7 0-16,3-4-1 0,1 0 0 16,3-5-1-16,0 0 0 0,1-4 0 15,3-1 0-15,3-2-2 0,2-2-2 0,1 0-4 16,3-3-10-16,-1-2-8 0,1 0-14 16,-1 1-9-16,-2 0-17 15,-2 0-110-15,-2 0-121 0,-2 4-278 0</inkml:trace>
  <inkml:trace contextRef="#ctx0" brushRef="#br0" timeOffset="65102.7087">18136 1748 618 0,'-1'-18'144'0,"0"5"6"0,1 4-102 0,0 2-14 16,0 5-5-16,1 7-2 0,0 2-3 15,0 12-5-15,1 0-4 0,0 7-2 16,-1 5 0-16,2 4-2 0,-1 1-12 16,-2 2-17-16,0-4-18 0,-2 3-128 15,-1-2-134-15,3-1-329 0</inkml:trace>
  <inkml:trace contextRef="#ctx0" brushRef="#br0" timeOffset="66211.2234">20856 2929 455 0,'-8'1'115'16,"2"3"0"-16,0-1-25 0,1 2-70 15,1 4-13-15,2-1-5 0,-1 0-5 16,1-1-7-16,2 2-65 0,-1-3-41 16,-2-3-85-16,2-3-197 0</inkml:trace>
  <inkml:trace contextRef="#ctx0" brushRef="#br0" timeOffset="66862.8451">20903 2940 587 0,'-1'-10'143'0,"0"-2"8"0,0-2-86 16,-1-2-12-16,2 0-2 0,-1 2-2 0,2 0-5 15,-1 4-6-15,0 1-8 0,2 4-6 16,0 4-6-16,-1 2-6 0,3 4-2 15,-2 4-2-15,1 5-2 0,1 6 0 16,-2 3 0-16,-1 1-1 0,-1 4-7 16,-1-1-8-16,1-1-19 0,-1-5-22 15,1-1 43-15,-1-4-180 0,1-1-144 16,0-1-353-16</inkml:trace>
  <inkml:trace contextRef="#ctx0" brushRef="#br0" timeOffset="67501.0758">21560 3511 643 0,'-5'-10'153'0,"-1"2"4"15,2 1-102-15,3 0-13 0,2-3-4 0,4 3-5 16,1-2-4-16,2 3-6 0,0-1-4 15,2 2-3-15,1 0-3 0,0 4-4 16,0 1-2-16,0 1-2 0,-2 1-2 16,2 4 0-16,-3 2-1 0,0 3 0 15,-5 0-1-15,0 1 1 0,-2 4-1 16,-4 0 1-16,-1 1-1 0,-3 0 0 16,-2-1 0-16,-4 1-1 0,0-1 1 15,-3-1-1-15,-1-2 0 0,-2-2 0 16,0 0 0-16,2-1 1 0,2 0-1 0,3-1 0 15,2-1 0-15,5-1-1 0,4 1 1 16,4-1 0-16,2-2-1 0,4-1 1 16,3-1 0-16,4-1 0 0,1-2-2 15,4-3-11-15,-3 2-12 0,6-4-16 16,-2-2-20-16,-1-1-119 0,-2 2-135 16,2 1-308-16</inkml:trace>
  <inkml:trace contextRef="#ctx0" brushRef="#br0" timeOffset="68136.6896">22399 3479 589 0,'5'-3'140'0,"-1"1"5"16,-1 4-84-16,3-3-23 0,2 1-8 15,0-2-4-15,0 3-4 0,0 0-4 0,2 2-6 16,-1 0-3-16,-1 1-2 0,-1 1-3 15,0 2 0-15,-3-1-1 0,-2 3 0 16,-4-2 0-16,0 3 0 0,-4 2 0 16,0-1 0-16,-4 2 0 0,3 0-2 15,-2-1 0-15,2 2 0 0,2-3-1 16,1 0 0-16,2-1-1 0,2-2 0 16,1-2 0-16,3-1-1 0,-1-1 0 15,3-2-1-15,1 0 1 0,0-1-3 16,1 1 0-16,2-1-1 0,-1 2 0 15,-1-2 2-15,1 3-1 0,-2 1 1 0,-1-2 1 16,-2 2 4-16,-1 3 1 0,-2-1 3 16,-4 2 3-16,-2 0 2 0,-3 0 3 15,-4 3-1-15,-2 2 0 0,-2-1-2 16,-1 1-10-16,0-2-17 0,0 0-19 16,1-1-131-16,-1-2-133 0,3-4-331 0</inkml:trace>
  <inkml:trace contextRef="#ctx0" brushRef="#br0" timeOffset="70050.3637">20456 1578 442 0,'4'-11'126'0,"-3"2"6"15,-1 2-8-15,1 3-78 0,3 7-14 0,0 3-4 16,-2 7-4-16,3 4-5 0,-1 10-5 16,1 6-2-16,-3 5-1 0,-1 4-3 15,1 0-4-15,-2-3-2 0,-2-1-1 16,1-6 0-16,-1-7 0 0,-1-6 0 16,1-5 0-16,-1-6 2 0,0-3 0 15,0-7 1-15,1-6-1 0,0-7 1 16,0-3 0-16,1-7 0 0,1-5-1 15,2-6 0-15,-1-3 0 0,3 0 0 0,2 0 0 16,3 1-1-16,3 4 0 0,-1 8-1 16,0 3-1-16,3 10 0 0,-2 7 0 15,0 10 0-15,0 5 1 0,-2 6-1 16,1 5 1-16,0 3 0 0,1 4 1 16,1 1-1-16,-1-1-1 0,3-3 1 15,-1 2-1-15,2-5 1 0,1-5-1 16,2-4 0-16,0-4 2 0,1-6 2 15,-2-2 4-15,1-6 6 0,0-5 5 16,-2-5 3-16,-2-4 5 0,-3-4 1 0,1-1 0 16,-6-5-2-16,0-3-5 0,-2 0-5 15,-2-2-4-15,-1-4-3 0,-1 1-4 16,1-1-3-16,0 5-3 0,-1 4-5 16,1 7-13-16,0 6-13 0,2 11-14 15,1 7-14-15,-1 11 34 0,1 5-162 16,0 8-129-16,-1 7-312 0</inkml:trace>
  <inkml:trace contextRef="#ctx0" brushRef="#br0" timeOffset="70448.4317">21110 1830 642 0,'3'-2'140'0,"-2"-2"3"15,4 0-110-15,0 2-10 0,2-2-6 16,2 0 0-16,1 3-3 0,-1 0 0 16,4 0-2-16,-4 1-2 0,1 2-1 15,1 1-1-15,-3 0-1 0,1 0-1 16,-1-2 0-16,-1 3 0 0,-3-3-1 15,-1 1 1-15,0 1 1 0,-2 0 0 0,-2 2 0 16,-4 4-1-16,-2 0 0 0,-2 3 0 16,-1 2-3-16,-2 4-2 0,-2 0 0 15,1 0-2-15,0 0 0 0,3 0 0 16,-1-3 0-16,3-2 0 0,1-2 0 16,5-4-1-16,0 2-1 0,2-3-1 15,4-2-1-15,2-2-3 0,1 1-5 16,5-2-8-16,0-1-8 0,4-5-9 0,1-1 55 15,1 0-177-15,2-3-125 0,1 1-319 16</inkml:trace>
  <inkml:trace contextRef="#ctx0" brushRef="#br0" timeOffset="70660.212">21495 1792 670 0,'-7'-11'159'16,"2"2"4"-16,2 2-90 0,4 2-36 15,3 2-12-15,2 0-8 0,4 1-5 16,4 0-4-16,0 2-3 0,2 2-4 16,1 0-11-16,0 1-13 0,1 1-12 15,-4 0-15-15,-3 0-118 0,-1 1-126 16,-3 2-295-16</inkml:trace>
  <inkml:trace contextRef="#ctx0" brushRef="#br0" timeOffset="70816.5896">21501 1965 636 0,'0'2'137'15,"3"-1"0"-15,3-1-109 0,3-1-15 16,4-1-7-16,3-3-3 0,2-1-6 15,2-4-7-15,2 0-6 0,-2-2-121 0,1 1-115 16,-1-1-289-16</inkml:trace>
  <inkml:trace contextRef="#ctx0" brushRef="#br0" timeOffset="71382.0777">22011 1633 595 0,'-5'-8'149'0,"-1"1"8"0,1 2-83 0,1-1-20 16,2 1-7-16,-1 0-5 0,2 3-6 16,2-1-10-16,2 3-8 0,-2-1-5 15,2 1-4-15,4 0-4 0,0-1-1 16,2 2-1-16,2-1-1 0,0 1 1 16,2 3-1-16,-1-1-1 0,2 1 1 15,-4 3-1-15,-1-3 0 0,-1 4 0 16,-5-2 1-16,-1 2 0 0,-4 0 0 0,-2 2 1 15,-3 2 0-15,-1 1 0 16,-2 0-1-16,-1 0 0 0,0 1-1 0,1 0 0 16,3-1-1-16,1 0 1 0,2-1-2 15,4 0 0-15,1 0-2 0,3 0 0 16,4-2 0-16,0-3-1 0,0-1 0 16,3-1 0-16,-1-1 0 0,1-1 1 15,2 0 0-15,-5-1 1 0,2 2 0 16,-2-2 0-16,0 2 0 0,-2-2-1 0,-2 3 2 15,-3 0 0-15,-1 0 1 0,-3 1 0 16,-2 0 3-16,-1 3 1 0,-3 1 1 16,-2 1 0-16,-3-1 0 0,-2 1-1 15,-2 0-4-15,-1 1-19 0,-3 0-22 16,0-1-62-16,-1 0-76 0,2 3-129 16,2 2-288-16</inkml:trace>
  <inkml:trace contextRef="#ctx0" brushRef="#br0" timeOffset="80223.238">22601 3266 477 0,'-5'-9'111'16,"-1"0"3"-16,1 3-74 0,0 1-12 15,2 2-1-15,-1-1-2 0,3 0-3 16,-2 2-3-16,2 0-3 0,0-1-4 16,0 3-2-16,2-1-4 0,0 2-1 0,0-1-2 15,2 1 1-15,2 1 2 0,2 0 3 16,0 0 2-16,4 0 2 0,0-1 2 15,5 1 2-15,3 1-1 0,0-2 1 16,4 0-3-16,4-1-1 0,3 3-2 16,4-3-1-16,0-2-2 0,6 2-2 15,4-2-1-15,5 1-1 0,1 0-1 16,3-3-1-16,-1-1 0 0,5-2-1 16,-2-1 1-16,-3 2-1 0,-1-2 0 15,-2-1 0-15,1 0 0 0,-1 3-1 0,-4 4-1 16,-2-2-1-16,-5 2-4 0,-4 1-6 15,-6 1-9-15,-5 1-6 0,-8-2-7 16,-2 1-11-16,-3 0-87 0,-6 0-21 16,-2 0-90-16,-1 0-188 0</inkml:trace>
  <inkml:trace contextRef="#ctx0" brushRef="#br0" timeOffset="80653.5695">23229 3258 436 0,'2'-6'114'0,"-1"-1"2"0,0-1-10 16,3-1-78-16,-1 0-5 0,1 1 0 0,0-1 3 15,-2 2 2-15,1 0 1 0,-1 4 2 16,-2 0 2-16,0 3 2 0,-1 0-2 16,0 4-3-16,-2 0-2 0,0 2-6 15,-1 0-3-15,-1 1-5 0,0 2-4 16,1-1-3-16,2-3-1 0,1 1-1 16,0-2 0-16,2 0-2 0,-1-2-2 0,2-2 0 15,1 0 0-15,0-1 0 0,2-1 0 16,1-5 0-16,0-2 1 0,2-4 0 15,-2 1 0-15,0-1 0 0,-2 0 0 16,-2 4 1-16,-1 0 1 0,-2 3 1 16,-2 5 2-16,-4 1-1 0,-1 1 0 15,-1 3-1-15,-3 4 0 0,1 6-3 16,0-1-2-16,1 1-6 0,2 3-14 16,4 1-16-16,3-2-14 0,6-2 97 15,1-5-229-15,6-3-144 0,8-4-369 0</inkml:trace>
  <inkml:trace contextRef="#ctx0" brushRef="#br0" timeOffset="82306.2013">23837 2545 165 0,'0'7'41'15,"0"-4"7"-15,-1 1-17 0,2-3 3 16,0-1 5-16,2-2 2 0,-2-3-1 16,1-4-2-16,2-1-2 0,1-3-3 15,-3-1-4-15,2-3-1 0,-2-2 3 16,2-1 1-16,-1 2 2 0,-3-3 0 0,1 1-3 15,-1 2-3-15,-1 1-3 0,-1 2-1 16,1 3-1-16,-1 2-1 0,-2 1-1 16,2 5-2-16,0 0-3 0,1 0-2 15,0 3-3-15,0-1-2 0,-1 2-3 16,4 0-1-16,-2 0-1 0,0 0-1 16,0 0-1-16,-2 3 0 0,2 3 1 15,2 5 2-15,-2 8 0 0,0 4 1 16,1 8 2-16,-1 5 1 0,0 6 1 15,-1 2 0-15,-2 0 0 0,2 3 0 0,1 1-1 16,-1-2 0-16,2-2 0 0,1 1-2 16,2-3 0-16,5 1-1 0,-2-5-1 15,3-5-2-15,0-2-1 0,-2-4 0 16,2-3-2-16,-1-3 1 0,-2-4-1 16,0-1-1-16,-1-3-3 0,-1-1-6 15,1-3-9-15,-1-3-10 0,-2-3-9 16,0-3 8-16,-1-3-131 0,-2-1-117 0,-2-3-286 15</inkml:trace>
  <inkml:trace contextRef="#ctx0" brushRef="#br0" timeOffset="83342.7819">23914 2253 426 0,'-2'-4'123'0,"-2"2"5"15,-1 3-7-15,-1-1-69 0,-3 3-8 16,0 4-2-16,-1 2-2 0,-2 0-4 15,1 3-5-15,-2-1-4 0,5 0-5 0,4 0-5 16,3-1-6-16,3-3-4 0,3 0-3 16,4-3-1-16,1 0 1 0,2-3 0 15,1-3 1-15,0-4 1 0,1 0 0 16,1-5 0-16,0-4 0 0,-2-1 0 16,-1-1 0-16,-3 1 1 0,-2 2 2 15,-3 0 2-15,-4 4 1 0,-5 3 0 16,-4 2 0-16,-2 6-1 0,-4 6-1 15,-4 5-4-15,-3 7-3 0,0 5-10 16,-1 7-17-16,2 6-16 0,3 6-15 16,2 3-128-16,1 3-137 0,8 1-326 0</inkml:trace>
  <inkml:trace contextRef="#ctx0" brushRef="#br0" timeOffset="83888.6087">23596 3288 221 0,'-8'0'78'0,"0"-2"10"0,0 0-16 16,1-2-4-16,-2-1 0 0,1-1-6 15,-1 0-7-15,2 0-9 0,1 0-9 16,1 0-6-16,0-2-5 0,1 1-4 15,1-1-4-15,1-2-3 0,2 0-3 16,0-1 0-16,2 1-2 0,1 2 0 0,5-1-1 16,0 2 1-16,2 1 1 0,2 1 1 15,3 0 0-15,2 2 1 0,2 0 2 16,-2 1 2-16,2 0 2 0,1 2 0 16,3 1 0-16,0-1 0 0,6 1 0 15,0 1-2-15,4-2-4 0,0 2-1 16,3-1-3-16,2 2-2 0,2-2-2 15,1 1-1-15,0 0-1 0,0-1-1 16,0-2-1-16,-3-1 0 0,-5 1 0 16,-3-1-1-16,-7 0-4 0,-5 0-5 0,-3 1-7 15,-4 0-7-15,-5 2-10 0,-3 0-7 16,-6 3-11-16,-4-1-120 0,-7 2-119 16,-2 3-292-16</inkml:trace>
  <inkml:trace contextRef="#ctx0" brushRef="#br0" timeOffset="84369.2824">23191 3506 452 0,'-2'-6'127'0,"0"1"6"0,-1 0-17 16,1 0-63-16,-1 2-11 0,2 2-3 16,1 1-6-16,0 0-4 0,0 1-6 15,-1 2-3-15,1 4-3 0,0 3-2 16,-1 0-2-16,-1 5 0 0,1-1 0 16,0 2-1-16,0 1 1 0,1-2-2 15,1-4 0-15,3 0-2 0,-1-2-2 16,1-2 0-16,2-1-1 0,0-2-1 15,3-2-1-15,1-1 0 0,2-1-2 0,1-2-1 16,2-2-3-16,2-2-11 16,0-1-9-16,-1 0-14 0,0-1-14 0,-2 1 10 15,-2 1-135-15,-5 2-126 0,-1 2-289 16</inkml:trace>
  <inkml:trace contextRef="#ctx0" brushRef="#br0" timeOffset="84515.2127">23369 3500 666 0,'-5'1'148'0,"3"4"3"0,-1 1-114 16,0 2-11-16,0 6-6 0,2 1-5 15,-2 3-3-15,3 2-3 0,-1-1-4 16,4 2-13-16,0 2-17 0,2-2-68 16,0-3-64-16,4-3-115 0,-1-4-261 15</inkml:trace>
  <inkml:trace contextRef="#ctx0" brushRef="#br0" timeOffset="84900.7758">24046 3410 657 0,'-2'0'146'15,"0"0"5"-15,3-1-110 0,2-1-10 16,5 0-3-16,3 0-5 0,4-2-3 0,0 0-2 16,3 1-3-16,-1-3-4 0,2 1-4 15,-2-1-4-15,1 0-7 0,-5 1-5 16,1 0-9-16,-5 1-10 0,0 2-9 16,-3 0-11-16,-2 2-32 0,-4 2-80 15,-4 0-104-15,-2 2-238 0</inkml:trace>
  <inkml:trace contextRef="#ctx0" brushRef="#br0" timeOffset="85268.5018">24053 3453 621 0,'-10'7'144'0,"-1"1"4"0,2-2-100 16,2-1-14-16,1 0-4 0,0-2-3 15,3 2-4-15,1 0-6 0,2-1-5 16,0 1-3-16,3-2-3 0,1 2-3 15,2 0-1-15,2 0-1 0,1-1 1 16,2-1-1-16,3 2 0 0,-1-1 0 0,2 0 0 16,0-1-1-16,1 2 1 0,-3 0-1 15,-1 1 1-15,-1 2-1 0,-1-1 1 16,0 2-1-16,-1 0 0 0,-2 1 2 16,-1-1 0-16,0 1 1 0,-1-2 2 15,-1-1 0-15,-1 1 1 0,0-1 0 16,-1 2 0-16,-2-1-1 0,0 2-2 15,-1 1 0-15,-3-1-1 0,1 1-1 16,-5 0 2-16,0-1-1 0,-6 0 0 0,-3-1 0 16,-7 1-1-16,-3 1-1 0,-5-2-3 15,0-3-10-15,0-2-9 0,4-4-12 16,5-4-11-16,7-2-3 0,4-3-122 16,3-1-118-16,7 1-281 0</inkml:trace>
  <inkml:trace contextRef="#ctx0" brushRef="#br0" timeOffset="86226.0618">23924 2226 511 0,'0'0'116'0,"-1"0"0"16,0 0-74-16,1 1-26 0,0 0-9 16,0-2-9-16,0 1-34 0,1 1-80 15,0-1-94-15,0-1-233 0</inkml:trace>
  <inkml:trace contextRef="#ctx0" brushRef="#br0" timeOffset="89442.4172">22357 1725 395 0,'-2'-3'107'0,"1"3"6"16,-1 0-41-16,0 0-24 0,2-1-8 16,-1 2-6-16,2-2-5 0,1 0-5 15,2-3-3-15,2-1-1 0,3-1-3 16,1-1-2-16,3-1 0 0,-1-1-3 0,4 2-1 16,0 1-4-16,0 3-1 0,0-2-2 15,1 2-2-15,-2 1 0 0,1 2-4 16,-2-1-5-16,0-1-9 0,1 1-10 15,-3 4-37-15,-2-2-79 0,-5-1-106 16,-1 0-241-16</inkml:trace>
  <inkml:trace contextRef="#ctx0" brushRef="#br0" timeOffset="89716.754">22562 1603 589 0,'0'-4'123'0,"-1"1"0"0,1 2-105 15,3 1-10-15,1-1-2 0,2 2 1 16,0 3 1-16,-1-1 1 0,5 2 1 16,2-1-1-16,0 1 0 0,2 1-1 15,1-1-2-15,1-2-1 0,2 1-1 16,-2 0-2-16,0-1 0 0,-3 0-1 0,-1 1 0 16,-1-2 0-16,-3-1-1 0,-2-1 1 15,-2 3-1-15,-2-2 1 0,-3 1 0 16,-2 4 0-16,0-1 0 0,-3 8 0 15,-3-1-1-15,0 4-5 0,0 3-5 16,-1 3-7-16,1-3-3 0,2 2-117 16,1-7-109-16,3 1-273 0</inkml:trace>
  <inkml:trace contextRef="#ctx0" brushRef="#br0" timeOffset="90216.5547">23064 1470 597 0,'1'-10'126'0,"4"0"4"16,0 1-102-16,2 0-14 0,3 0 0 15,0 1 2-15,2-1 2 0,1 1-1 16,-1 2-2-16,0-1-2 0,0 1-3 15,-1 1-2-15,-1 2-3 0,-3 0-1 16,0 1-2-16,-4 1 0 0,0-1 1 16,-3 1-1-16,-3 2 0 0,0 1 0 15,-5-2 0-15,0 1-1 0,-5 2 0 16,-3 1-1-16,-1 3 0 0,-1 0-1 16,0 1 1-16,-1 2-1 0,3-1 1 15,3 0-1-15,3 1 0 0,3 0 1 16,3 1-1-16,4 0 1 0,2 0-1 0,3 1 1 15,3 1 0-15,0-2-1 0,5 0 1 16,0 0 1-16,2-2-1 0,-1 1 1 16,2 0 0-16,-1 0 1 0,1 0-1 15,-3 1 1-15,0-3 0 0,-4 1 1 16,0-1 0-16,-2 0 0 0,-2 0 0 16,-1-2 1-16,-3 1-1 0,-2 2 0 15,-1 1 0-15,-3 2 0 0,-4 1-1 0,-1 1 0 16,-2 1-4-16,-4 2-7 0,-1-2-6 15,-3-3-9-15,-1-2-7 0,1-3-11 16,-1-7-41-16,2-5-67 0,5-4-95 16,4-9-220-16</inkml:trace>
  <inkml:trace contextRef="#ctx0" brushRef="#br0" timeOffset="90333.3759">23036 1573 391 0,'11'-26'121'0,"0"3"7"16,-1 2-21-16,2 3-33 15,-1 4-21-15,0 1-11 0,3 2-8 0,-2 0-6 16,2 2-6-16,2 0-4 0,0 2-4 15,3 1-5-15,-1 1-4 0,2 3-12 16,0 2-16-16,1 2-126 0,-1 1-125 16,-2-2-318-16</inkml:trace>
  <inkml:trace contextRef="#ctx0" brushRef="#br0" timeOffset="116981.0442">12631 5540 201 0,'2'-24'68'0,"-1"1"6"0,-1 2-15 16,1 5-8-16,-1 5-6 0,1 3-12 16,-1 6-11-16,2 6-8 0,-1 5-6 15,-2 9-3-15,1 2-4 0,-3 6 2 16,2 4 3-16,-3 0 2 0,1 2 3 16,0 0 0-16,2-3 0 0,0 2-1 15,1 0-2-15,1 2-1 0,0 1-1 16,0 4-2-16,4 2 0 0,1 3 0 0,0-1-1 15,3-3 1-15,0-2 0 0,-1-5 0 16,1-7 0-16,-3-6 0 0,-2-6-1 16,-2-3-5-16,-1-4-3 0,-1-2-2 15,-2-4-94-15,-4-5-83 0,-2-1-216 16</inkml:trace>
  <inkml:trace contextRef="#ctx0" brushRef="#br0" timeOffset="117357.0798">12432 5687 370 0,'-11'9'81'0,"1"1"2"0,0-3-57 16,0 4-17-16,-1-1-3 0,-1 0 0 15,2-4 0-15,-1-1 1 0,0-3 4 16,3-1 4-16,-1-4 1 0,4-2 0 0,3-3 0 15,3-4-1-15,3-3-2 0,5 2-5 16,5-4-3-16,3 0-3 0,4 0-1 16,3-3 0-16,6 3 0 0,3-3-1 15,0 1 0-15,-2-1 0 0,3 3 0 16,0 0 0-16,0 7-1 0,-2 4 1 16,-5 5-1-16,-1 3 0 0,0 2 0 15,-6 3 0-15,-1 2 0 0,-2-1 0 16,-2-2 0-16,1 0 0 0,-3 2 1 0,1-2-1 15,-5 0 1-15,1-1-1 0,-5-1 1 16,-1 1 0-16,-3 1 0 0,-5 0 1 16,-4 2 0-16,-6 5 1 0,-4 4-2 15,-4 2-100-15,-9 5-88 0,-10 0-230 16</inkml:trace>
  <inkml:trace contextRef="#ctx0" brushRef="#br0" timeOffset="127261.4796">14896 5877 463 0,'10'-26'100'0,"2"-3"3"0,7 7-83 0,3 2-5 15,3 0-4-15,6 2 0 0,0 4-1 16,-2 1 0-16,1 2 1 0,-2 0 1 16,0 4 1-16,0 7 1 0,-1 3 1 15,-1 1-2-15,-2 7 1 0,2 3-2 16,-3 6 0-16,0 5-2 0,1 6-1 16,-2 8-1-16,0 9-1 0,-1 3-2 15,-3 4-1-15,-2 5 0 0,-5-2-2 16,1 4 0-16,-3 2 0 0,-3 1-1 15,-4 2 0-15,-3 2 1 0,-4-2-1 16,0 4 0-16,-4-4 0 0,-5-6 0 0,2-1 1 16,-2-6-1-16,3 0-2 0,2-2-1 15,0-5-3-15,2-4-7 0,1-3-6 16,-3-5-9-16,0-4-9 0,0-5-95 16,-1-5-97-16,-2-3-234 0</inkml:trace>
  <inkml:trace contextRef="#ctx0" brushRef="#br0" timeOffset="127496.8714">15250 7079 602 0,'-12'2'129'0,"1"4"0"16,0 5-103-16,1 5-16 0,3 5-6 16,3 2-1-16,3 1-1 0,3-1-1 15,2-5 0-15,3-2 2 0,3-3 3 16,5-4 3-16,2-4 2 0,4-4 3 0,5-4 1 15,5-6 0-15,6-2-1 0,6-6-4 16,2-5-3-16,6-4-2 0,1-6-5 16,2 2-8-16,0-2-11 0,0-2 10 15,-4-3-137-15,-3 0-119 0,-2-2-303 16</inkml:trace>
  <inkml:trace contextRef="#ctx0" brushRef="#br0" timeOffset="147917.6297">2384 10419 486 0,'-5'3'103'0,"0"-2"-4"0,13 0-72 16,-3 0-133-16,1 2-88 0,-1-1-220 0</inkml:trace>
  <inkml:trace contextRef="#ctx0" brushRef="#br0" timeOffset="148344.4462">2469 10275 581 0,'0'-2'141'15,"-1"4"6"-15,-1 3-82 0,-1 4-21 16,2 7-9-16,0 1-5 0,1 8-4 16,0 3-5-16,1 8-4 0,2 3-4 0,-2 4-3 15,1-2-2-15,1 5-3 16,-2-1-2-16,0 0-1 0,0-3-1 0,1-3 0 15,-2-3-2-15,1-4-8 0,-1-6-12 16,0-1-11-16,1-7-18 0,-1-4-115 16,0-4-124-16,1-7-293 0</inkml:trace>
  <inkml:trace contextRef="#ctx0" brushRef="#br0" timeOffset="148607.701">2661 10386 655 0,'0'-4'153'0,"-2"4"1"0,2 0-100 16,0 4-18-16,0 3-9 0,0 4-7 15,2 5-3-15,0 6-3 0,4 4 0 16,-3 2-1-16,1 2-3 0,0 2-2 15,0-2-2-15,1 2-1 0,-2-1-2 16,-3 1-2-16,4-1-7 0,0 2-9 16,1 2-11-16,-3-6-10 0,2-3-14 15,-1-4-121-15,0-5-125 0,-2-5-293 16</inkml:trace>
  <inkml:trace contextRef="#ctx0" brushRef="#br0" timeOffset="148802.0342">2478 10643 702 0,'-1'3'156'0,"1"-2"0"16,-1 1-114-16,2 2-18 0,2 1-11 16,2-1-6-16,4 2-3 0,2 0 0 0,4-1-2 15,4-3-6-15,6 0-14 16,0-2-11-16,5-4-88 0,-2-1-42 0,-1 0-112 15,0 1-240-15</inkml:trace>
  <inkml:trace contextRef="#ctx0" brushRef="#br0" timeOffset="149042.9197">3007 10422 668 0,'-12'9'166'16,"-3"6"4"-16,1 2-74 0,0 4-51 16,1 4-13-16,2 2-9 0,-2 3-5 15,5-2-6-15,0-1-3 0,3 4-2 16,5 1-2-16,3 0-3 0,2 1 0 16,3-3-3-16,5 0-8 0,-1-5-11 15,4-6-17-15,2-3-8 0,1-6-18 0,-1-4-116 16,2-4-128-16,-2-1-286 0</inkml:trace>
  <inkml:trace contextRef="#ctx0" brushRef="#br0" timeOffset="149476.4094">3142 10592 666 0,'1'-5'140'16,"2"-1"2"-16,3 2-118 0,2 1-14 15,2-1-4-15,4 1-1 0,0 1-1 16,2 0 1-16,3 0 0 0,-1 2 0 16,2-1 1-16,-1 1 0 0,0-1 0 0,-2 1-1 15,0 1 0-15,-4-1-1 0,0 1-1 16,-5 1-1-16,-1 0 1 0,-3 2 1 15,-1 1 1-15,-3-1 1 0,-4 4 1 16,-1 2 1-16,-4 1 0 0,-2 2 0 16,-2 1-1-16,-3 0 0 0,-2 3 0 15,0 1 0-15,0 1 1 0,2 1 1 16,3-2 0-16,0 2 1 0,5-3-1 16,3 0-2-16,3-4-1 0,2 0-1 15,4-3-2-15,3-2-1 0,5-1 0 0,1-2-1 16,4 0 0-16,2-1-1 0,0-2-2 15,2 0-4-15,-1-4-4 0,1-1-8 16,-2-1-7-16,1-1-7 0,-1-2-9 16,0-1-14-16,-4-1-111 0,-1 0-115 15,-2-1-280-15</inkml:trace>
  <inkml:trace contextRef="#ctx0" brushRef="#br0" timeOffset="149742.4092">3476 10266 571 0,'9'1'128'0,"-2"4"3"16,3 4-98-16,2 4-7 0,3 6 3 15,1 3 3-15,6 5 3 0,4 4 5 16,1 3 4-16,1 2-2 0,2 1-1 15,2 1-2-15,-4 0-8 0,-2-1-7 0,-5 1-9 16,-4-2-6-16,-6 2-3 0,-6-1-11 16,-7-1-20-16,-4 0-21 0,-8 0-97 15,-4-1-40-15,-6 1-126 0,-4 0-255 16</inkml:trace>
  <inkml:trace contextRef="#ctx0" brushRef="#br0" timeOffset="151178.8505">4235 10672 701 0,'-7'-3'161'15,"3"2"2"-15,0 1-115 0,3-1-17 16,2 1-10-16,1 0-9 0,2-2-5 16,5 1-5-16,0 0-1 0,5-1-1 15,1-2-5-15,0 0-15 0,4 0-9 16,-1 2-16-16,-1 0-55 0,-4 0-64 15,-5 2-112-15,0 3-231 0</inkml:trace>
  <inkml:trace contextRef="#ctx0" brushRef="#br0" timeOffset="151343.1489">4235 10741 696 0,'-7'4'171'16,"3"0"2"-16,0-1-107 0,4-1-21 0,5 0-13 15,1 0-11-15,5 0-10 0,1 1-7 16,5 0-5-16,4-1-19 0,2-2-20 16,2 2-134-16,-2-2-141 0,4 1-353 15</inkml:trace>
  <inkml:trace contextRef="#ctx0" brushRef="#br0" timeOffset="154046.0358">5047 10526 605 0,'2'-25'147'16,"2"3"8"-16,-7 6-90 0,2 4-13 15,0 10-7-15,2 4-5 0,-1 4-6 16,1 4-5-16,1 3-6 0,-1 6-7 0,1 4-4 16,-2 2-1-16,-1 2-2 0,-3 1-2 15,2-1-3-15,-1 1 0 0,0 0-2 16,0-1 0-16,1 1-1 0,1-2-2 16,2-3-5-16,-1-1-10 0,1-3-11 15,-1-5-14-15,1-2-12 0,3-5 97 16,0-1-223-16,-1-6-137 0,2-3-351 15</inkml:trace>
  <inkml:trace contextRef="#ctx0" brushRef="#br0" timeOffset="154636.4371">5522 10539 585 0,'0'-10'144'0,"-1"1"9"0,1 0-85 15,-1 4-8-15,-1 0-6 0,2 3-7 16,0 2-7-16,0 2-7 0,0 3-8 15,2 5-7-15,-1 2-7 0,0 4-5 16,-1 4-1-16,1 2-1 0,-1 2-1 16,3 2-1-16,-3 1 0 0,1-1-3 0,-1-1-7 15,1 1-16-15,2 1-13 0,-3 0-8 16,0-6-14-16,1-3-121 0,-1-3-128 16,1-2-289-16</inkml:trace>
  <inkml:trace contextRef="#ctx0" brushRef="#br0" timeOffset="154834.9736">5468 10676 547 0,'-4'-4'160'0,"3"1"9"0,-3 1-7 16,2-1-100-16,2 1-15 0,0 2-10 15,2-1-10-15,2 2-9 0,1-1-7 16,1 0-5-16,4 1-2 0,0-2 0 15,1 1-1-15,2 0-5 0,2-1-14 16,2-2-21-16,1 2-16 0,1 0-127 16,-1-1-138-16,2 5-332 0</inkml:trace>
  <inkml:trace contextRef="#ctx0" brushRef="#br0" timeOffset="155486.2766">5953 10549 609 0,'-4'-4'158'0,"1"1"6"16,-1 0-61-16,2 1-53 0,0-1-12 15,5 3-9-15,1-2-8 0,0-2-6 16,5 1-3-16,1 0-4 0,1-1-2 15,1 3 0-15,3-1-2 0,1 1 0 16,0 1-2-16,0 0-1 0,-1 2 0 16,3 2 0-16,-4 1 0 0,1 1-1 15,-1-1 0-15,-3 1 1 0,-3 1-1 0,-1-1 0 16,-2 0 0-16,0 0 0 0,-6 3 0 16,-1 0 1-16,-3 0-1 0,-3 2 1 15,-3 0-1-15,-2 2 1 0,-4-1-1 16,0 3 0-16,-1-1 1 0,1 0-1 15,1 2 0-15,3 1 0 0,1-1 0 16,3 0 0-16,0-2 1 0,2 0-1 16,0-3 0-16,2-1-1 0,0-4 1 15,2 1 0-15,1-2 0 0,3-1 0 0,-1 1 0 16,3-2 0-16,0 1 0 0,2 0 0 16,0-1 0-16,4-1 0 0,-2 0 0 15,0-1 0-15,2 0 0 0,1-2 0 16,0 0 0-16,1-1 1 0,-2-1-1 15,4 1 0-15,-1-1-1 0,0 3-5 16,0-1-8-16,-2 2-9 0,1 2-13 16,0-1-11-16,0 3-17 0,-2-4-111 15,-1 0-121-15,-1 1-280 0</inkml:trace>
  <inkml:trace contextRef="#ctx0" brushRef="#br0" timeOffset="155726.0503">6306 10479 709 0,'0'0'160'0,"1"0"0"0,3 0-104 15,2 1-31-15,3 1-13 0,2-1-6 16,1 1 0-16,1 1-5 0,2-2-16 16,-2 0-13-16,2 0-20 0,-1-1-115 15,-3-1-126-15,2-1-302 0</inkml:trace>
  <inkml:trace contextRef="#ctx0" brushRef="#br0" timeOffset="155919.0726">6567 10298 696 0,'1'5'159'0,"-2"2"2"0,1 3-109 0,0 0-23 16,2 4-10-16,2 5-5 0,0 5-5 16,2 1-4-16,-1 1-5 0,1-1-18 15,-1 2-13-15,1 0-11 0,-1 0-123 16,0-4-126-16,-1 3-305 0</inkml:trace>
  <inkml:trace contextRef="#ctx0" brushRef="#br0" timeOffset="156353.6189">6945 10583 532 0,'3'-9'139'0,"-3"0"9"16,0 3-53-16,1 2-35 0,-2 3-7 16,1 2-3-16,1 3-5 0,-1 3-5 15,1 5-9-15,-2 2-6 0,2 4-6 16,0 3-4-16,2 5-6 0,-3 0-4 15,2-1-2-15,0 2-4 0,2 0-7 16,0-2-11-16,-1-3-13 0,-1-3-13 16,2-3-12-16,-2-1 8 0,1-6-130 0,-2 0-120 15,-1-5-280-15</inkml:trace>
  <inkml:trace contextRef="#ctx0" brushRef="#br0" timeOffset="156541.7996">6895 10719 692 0,'-6'-3'172'0,"2"1"7"16,1 1-106-16,0 1-20 0,4 0-9 15,2 3-12-15,1-1-9 0,2 3-10 0,2 0-5 16,2 0-3-16,3-2 0 16,3-1-2-16,3-4-4 0,-2 0-12 0,3-3-17 15,0-3-20-15,4-1-19 0,-1-1-118 16,-1 2-136-16,1 1-305 0</inkml:trace>
  <inkml:trace contextRef="#ctx0" brushRef="#br0" timeOffset="157217.2194">7445 10580 640 0,'-7'-4'162'0,"2"0"5"0,0 3-75 16,4-1-45-16,-1-1-12 0,5 2-9 15,2 1-7-15,1-1-7 0,4 1-4 16,1 0-2-16,3 1-1 0,1 0-1 16,2 0-2-16,2 1 0 0,-1 0 0 15,2-1-1-15,-3 2-1 0,1-1 1 16,-2 2-1-16,0 1 0 0,-2 0 1 0,-5-3-1 16,0 2 0-16,-3-1 1 0,-4 1-1 15,0 0 1-15,-4 0 0 0,-1 2-1 16,-3 2 1-16,-4 1 0 0,-4 2 0 15,-2 1-1-15,1 3 1 0,-3-1-1 16,1 2 1-16,1 3-1 0,0-2 0 16,4 1 0-16,1-1 0 0,3 2 0 15,0-5 0-15,2 0 0 0,2-5 0 16,2 0 0-16,2-1 0 0,1-1-1 0,0-2 1 16,4-1 0-16,1-1-1 15,3 0 1-15,0-3 0 0,0-1 0 0,2-3 0 16,3-1-1-16,-2-1-1 0,3 0-7 15,-2 2-8-15,2-1-11 0,1 1-11 16,2 1-12-16,-2-1-19 0,-1 3-104 16,-3-2-115-16,0 1-268 0</inkml:trace>
  <inkml:trace contextRef="#ctx0" brushRef="#br0" timeOffset="157448.2466">7787 10462 740 0,'1'-2'162'0,"0"-1"2"0,1 1-125 15,5 2-19-15,1 0-8 0,3 0-6 16,3 1-3-16,2 1-4 0,1 2-14 15,1 1-13-15,1-1-16 0,-2-2-120 16,-1 1-128-16,0-2-309 0</inkml:trace>
  <inkml:trace contextRef="#ctx0" brushRef="#br0" timeOffset="157916.5906">8137 10292 596 0,'6'-8'141'16,"-2"1"1"-16,2 0-76 0,3-1-39 15,0 2-8-15,0-1-3 0,1 1-3 16,0 2-4-16,-1 0 0 0,1 2-2 16,-1 2-2-16,-1 0-1 0,0 4-1 15,-1-1-1-15,0 2-1 0,1 3 1 16,-2-1-1-16,0 0 1 0,-1 1-1 16,-1 0 1-16,-3 1 0 0,-1 3 0 0,-4-1 0 15,-2 1 1-15,-1 2 1 0,-2 0 1 16,-1 0 2-16,1-1 2 0,0 0 2 15,0-2 1-15,3-1 0 0,0 1 0 16,1-2-2-16,2 1-1 0,1-1-3 16,1-1-2-16,2 1-2 0,3-2-1 15,1-1-1-15,2 0-1 0,2-1-1 16,1 0-4-16,2-1-5 0,1-2-6 16,2-2-9-16,1 3-7 0,0-2-8 0,2 0 114 15,-1-1-236-15,1 2-131 0,-1-4-365 16</inkml:trace>
  <inkml:trace contextRef="#ctx0" brushRef="#br0" timeOffset="158172.2293">8554 10506 698 0,'0'-1'159'15,"0"3"4"-15,0 1-108 0,0 4-19 16,0 4-6-16,0 5-7 0,1 4-5 16,-2 4 0-16,2 2-1 0,-1 3-3 15,1 4-2-15,0 1-5 0,1 1 0 16,0-2 0-16,2-1-3 0,-1 0-1 16,1-4-4-16,2-4-7 0,-1-1-12 0,1-6-14 15,-1-4-12-15,0-4-13 0,-1-3-15 16,-2-6-106-16,-4-5-115 0,-2-4-258 15</inkml:trace>
  <inkml:trace contextRef="#ctx0" brushRef="#br0" timeOffset="158347.2247">8499 10729 715 0,'-5'-2'179'0,"2"0"5"0,1 2-112 0,2 0-15 15,1 4-9-15,1 0-13 0,3 1-12 16,1 1-10-16,1 0-5 0,2 0-3 15,1 0-2-15,1-2-6 0,3-2-10 16,0 1-15-16,3-3-20 0,2 0-14 16,0-1 49-16,4-4-178 0,1 0-137 15,-3 1-327-15</inkml:trace>
  <inkml:trace contextRef="#ctx0" brushRef="#br0" timeOffset="158866.1959">9060 10613 686 0,'-4'-3'155'0,"0"0"3"16,2-1-115-16,1 1-16 0,2 2-3 15,0-2-5-15,3 0-4 0,2 1 0 16,1-1-1-16,4-2 1 0,1 3-1 16,3-1-1-16,1 2-1 0,1 0-4 0,2 1-2 15,-1 0-3-15,-1 2 0 0,1 0-2 16,-3-1 0-16,0 0-1 0,-3 3 0 15,-1-1-1-15,-4 2 1 0,-2-2-1 16,-2 2 1-16,-1 1-1 0,-3 0 1 16,2 1-1-16,-6 2 0 0,-2 1 0 15,-2 1 0-15,-2 1 0 0,-2 3 0 16,-2 2 1-16,-2-1-1 0,2 1 1 16,-1 0-1-16,3-2 1 0,2 1 0 0,2-2 0 15,2 0 0-15,1-2 0 0,5-1 0 16,-1-1 0-16,5-2 0 0,-1 0 0 15,2-3 0-15,5 1-1 0,-1-4 1 16,2 2-1-16,3-3-4 0,3 0-10 16,0-1-8-16,3-1-11 0,-2-2-7 15,4-1-16-15,-2-2-117 0,0-2-119 16,-1 1-283-16</inkml:trace>
  <inkml:trace contextRef="#ctx0" brushRef="#br0" timeOffset="159136.0939">9433 10424 690 0,'0'-4'171'16,"1"1"3"-16,2 2-70 0,0-1-64 16,4 1-19-16,0 0-8 0,3 1-6 15,1 1-5-15,1 0-11 0,2 1-19 16,0-2-14-16,0 0-28 0,0-2-105 16,1 0-129-16,1-3-289 0</inkml:trace>
  <inkml:trace contextRef="#ctx0" brushRef="#br0" timeOffset="159766.3433">9799 10185 523 0,'-2'-2'142'0,"-1"-1"1"16,2 1-20-16,0 1-86 0,2-2-13 15,3 2-6-15,1 0-5 0,1 2-3 0,0 1-1 16,1 1-1-16,2-1 1 0,-2 4 2 15,1-1 1-15,-3 4 0 0,-2-2 0 16,1 3-1-16,-3 0-1 0,-1 1-2 16,-1-1-2-16,-1 1-3 0,-2 0-1 15,0-1-1-15,0-1-1 0,2 2 0 16,1 0-1-16,0 2-2 0,3-4-1 16,0 2-4-16,2-1-3 0,0 0-4 15,1-3-3-15,0 1-3 0,0-2-1 0,1-2 1 16,0-1 0-16,2 0 3 0,1-2 4 15,-2-1 3-15,2 0 4 0,-2 0 2 16,1 1 1-16,-1 2 3 0,-2-1 1 16,0 3 0-16,0 1 0 0,-2 5 1 15,2 3-7-15,-5-1-1 0,0 2 0 16,-2 1 0-16,-3 1-9 0,0 0 36 16,-4-1-156-16,-2-1-104 0,0 2-303 0</inkml:trace>
  <inkml:trace contextRef="#ctx0" brushRef="#br0" timeOffset="160163.3107">10248 10536 563 0,'-3'-2'151'0,"2"5"2"16,1 2-32-16,0 3-80 0,1 3-16 15,0 6-7-15,1 3-8 0,0 3-4 16,-1 2-3-16,1 3-1 0,-2 1-2 16,1-2-2-16,0-1-8 0,-1-1-8 15,1-3-10-15,2-4 43 0,-2-3-172 0,0-4-127 16,0-3-324-16</inkml:trace>
  <inkml:trace contextRef="#ctx0" brushRef="#br0" timeOffset="160337.8253">10162 10694 772 0,'-4'-2'181'0,"2"1"3"0,4 4-124 0,3 0-20 16,3 1-10-16,4 1-11 0,4 0-9 15,1 0-8-15,2-2-11 0,2-1-18 16,4-2-18-16,2-2-15 0,0 0-126 16,-2-4-140-16,4 1-318 0</inkml:trace>
  <inkml:trace contextRef="#ctx0" brushRef="#br0" timeOffset="160865.7794">10734 10536 645 0,'-10'-3'159'0,"2"1"3"0,3 0-90 16,5 0-28-16,3 0-9 0,4-2-5 15,1 0-6-15,4 1-5 0,3 0-1 16,0-1-2-16,1 2-1 0,1-1-2 16,1 3-3-16,2 2-2 0,1-1-3 15,-2 1-1-15,2 1-2 0,-3-1-1 0,0 2 0 16,-4 1-1-16,-1-1 1 0,-5 0-1 15,-1 3 1-15,-2 0-1 0,-1 3 0 16,-3 0 1-16,-3-1-1 0,-3 4 1 16,-4 0-2-16,-4 3 0 0,-6 0-2 15,-4 0 0-15,-1 3-1 0,-3 3 0 16,1-1-1-16,2 1 2 0,1 2 0 16,5-2 2-16,2-2 1 0,4-1 0 15,2-2 0-15,3-1 0 0,2-3 1 0,4-2-1 16,4-1 1-16,3-4-1 0,4 0 0 15,2-3 0-15,3-3 0 0,1-1-1 16,4-3-5-16,-2-2-9 0,5 0-9 16,2-3-14-16,1 1-11 0,-2-3 62 15,-3 2-192-15,-4-1-133 0,1 2-337 16</inkml:trace>
  <inkml:trace contextRef="#ctx0" brushRef="#br0" timeOffset="161158.6086">11040 10357 610 0,'3'-8'164'0,"4"2"4"0,-1-1-27 16,2 0-95-16,1 0-13 0,2 1-5 15,4 1-6-15,0 0-6 0,2 3-4 16,2 0-4-16,2 0-2 0,3 1-7 16,-1 0-10-16,-4-2-15 0,2 3-14 15,-2-1-20-15,-6-1-120 0,-2-1-133 0,-5 2-309 16</inkml:trace>
  <inkml:trace contextRef="#ctx0" brushRef="#br0" timeOffset="161432.9461">11492 10118 617 0,'1'1'138'0,"1"2"4"0,-2 0-104 0,-2 5-8 16,2 0 2-16,-2 2 0 0,0 1-1 16,0 1-1-16,1 3 0 0,1 1-2 15,0-1-5-15,0-1-3 0,3 1-5 16,-1-2-3-16,2 0-4 0,1-4-4 16,2-2-2-16,0 0-5 0,3-1-6 15,1-4-8-15,1 0-12 0,-1-2-8 0,2-3-8 16,-1 0-10-16,3-5-9 0,-3-2-103 15,0-1-106-15,0-2-259 16</inkml:trace>
  <inkml:trace contextRef="#ctx0" brushRef="#br0" timeOffset="161589.6155">11720 10106 695 0,'0'-2'175'0,"0"5"6"15,-2 2-106-15,0 1-14 0,0 5-9 16,-2 0-15-16,-1 4-10 0,0 2-10 0,2 1-8 15,0 1-8-15,2 1-12 0,0 0-19 16,5 3-19-16,0 0-18 0,1 0-124 16,3-3-140-16,-2-1-319 0</inkml:trace>
  <inkml:trace contextRef="#ctx0" brushRef="#br0" timeOffset="161929.3246">11877 10505 656 0,'4'6'144'0,"-2"3"1"16,2 3-111-16,-2 4-18 0,1 2-4 16,-1 4-3-16,-2 2-5 0,0 1-1 15,-1 3-3-15,1-1-5 0,0 0-7 0,1-5-13 16,-1 0-44-16,0-3-78 0,0-5-109 15,-2-3-252-15</inkml:trace>
  <inkml:trace contextRef="#ctx0" brushRef="#br0" timeOffset="162110.1205">11805 10636 608 0,'-3'-2'168'0,"3"3"2"15,1-1-10-15,2 1-120 0,3 0-18 16,4 0-9-16,3 2-8 0,2-2-13 16,3-1-16-16,3 0-11 0,0 0-15 15,2-2-121-15,0-1-127 0,-3 0-301 16</inkml:trace>
  <inkml:trace contextRef="#ctx0" brushRef="#br0" timeOffset="162762.9253">12309 10451 598 0,'-6'-7'164'0,"0"4"3"16,2-2-21-16,4 0-101 0,2 1-13 16,2-1-8-16,4 2-7 0,2 0-6 15,1 0-1-15,3 3-2 0,3 0-2 16,1 1-1-16,0 2-2 0,2-1-1 16,-3 2 0-16,0 2-2 0,-1-1 1 15,-1 2-1-15,-1 1-1 0,1-1-1 16,-3 0-2-16,-1 2-2 0,-1-3-1 0,-1 1-2 15,-5-1-1-15,0 3-2 0,-4-2 1 16,-1 3-1-16,-4 0-1 0,-4 2 1 16,0 2 1-16,-4 0 0 0,0 2 2 15,-3 3 2-15,-1-2 2 0,1 1 1 16,0 1 2-16,1 0 2 0,1 0 0 16,0-2 1-16,1 0 1 0,0-4 1 15,4 1 0-15,0-1 1 0,2-3 0 16,3-1 1-16,2-3-1 0,0 0 0 15,5 0-1-15,-1-1-1 0,3-1-1 16,2-2 1-16,1-1-2 0,0 1 1 0,2-4-1 16,1 0 0-16,0-1-3 0,0 0-4 15,2-2-6-15,-1 2-6 0,1-2-6 16,-1 2-7-16,4-2-11 0,0 0 42 16,1 0-154-16,-1-1-113 0,-1 1-297 15</inkml:trace>
  <inkml:trace contextRef="#ctx0" brushRef="#br0" timeOffset="163073.5543">12655 10188 752 0,'-3'-3'174'16,"3"1"2"-16,5-2-117 0,2 0-25 15,6 3-14-15,1 0-7 0,2 0-7 16,0 1-4-16,-2 0-6 0,-1 0-13 0,1 1-16 15,0-1-13-15,1-1 69 0,-1 1-200 16,-1 0-140-16,3 1-347 0</inkml:trace>
  <inkml:trace contextRef="#ctx0" brushRef="#br0" timeOffset="163438.7321">13118 10001 628 0,'-2'-2'153'0,"1"-4"3"0,1 3-91 16,3 2-25-16,-1 0-10 0,5-1-7 16,3-1-10-16,1 2-5 0,0-2-3 15,2 1-2-15,-1 1-5 0,0-2-8 16,0 5-11-16,-1-2-8 0,-2-3-13 15,0 3-6-15,-2 0-113 0,-1 1-112 16,-6-2-264-16</inkml:trace>
  <inkml:trace contextRef="#ctx0" brushRef="#br0" timeOffset="163779.5663">13091 10027 618 0,'-9'12'147'16,"-1"-1"5"-16,3 2-95 0,0-1-18 15,3-1-5-15,-1 1-6 0,3-1-6 0,0-2-5 16,1-1-4-16,4-1-2 0,0-3-3 16,3 0-2-16,4-3-2 0,3-1 0 15,2-2-2-15,5-1-1 0,0 0 0 16,0-2 0-16,0 2-1 0,2 3-1 16,0 0 0-16,-3 2-1 0,-4 1-2 15,1 2 0-15,-2 1-2 0,-2 2 0 16,-3-2 0-16,-3 2-1 0,-1-4 2 15,-3 5 0-15,-3-2 2 0,0-1 1 16,-1 1 1-16,-1 0 2 0,-3-1 2 0,-3 4 3 16,-3-3 2-16,-2 0 3 0,0 1 3 15,-3-2 3-15,-4 1-1 0,0-1-1 16,-1-1-2-16,3 0-3 0,1-3-6 16,1 2-14-16,0-3-21 0,5-1-20 15,-1 0-127-15,3-1-136 0,6 2-331 16</inkml:trace>
  <inkml:trace contextRef="#ctx0" brushRef="#br0" timeOffset="180895.1486">19410 10640 401 0,'-1'-2'103'0,"0"1"4"0,-1-1-46 16,2-1-20-16,-1 1-5 0,1-1-3 0,0 2-3 16,0-1-3-16,0 1-3 15,0-2-4-15,1 2-4 0,1-2-3 0,0 2-3 16,1-1-3-16,1-1-1 0,3 1-2 15,0-1 0-15,3 0-1 0,1 0 0 16,1 1 0-16,3-1-1 0,1 1 0 16,0-1 0-16,2 2 0 0,0 0-1 15,1 0 1-15,-1 0-1 0,-1-3 0 0,0 0 0 16,2 1 1-16,-1-1-1 0,2 0 0 16,2 1 0-16,-1-1 0 15,-1 3 1-15,2 1-1 0,1 1 1 0,0 0 0 16,-2 0 0-16,-1 1 1 0,4-1-1 15,-1 1 1-15,3-3-1 0,-1 1 0 16,2 0 0-16,3 2-1 0,-1 0 1 16,-2-1-1-16,1 1-1 0,-1-2 1 15,-1 2 0-15,-2-2-1 0,1-2 0 16,-1 0 0-16,2 2 1 0,-1 0-1 16,2 1 0-16,-2 0 0 0,4 1 0 0,0-2 1 15,2 0-1-15,3-2 0 0,1 1 1 16,1-1 0-16,-1-1 0 0,2-2 0 15,-1 3 1-15,-1-4-1 0,-3 3 0 16,0-4 1-16,0 3-1 0,0-1 0 16,-2 2 0-16,0-1 0 0,-1 4-1 15,0-5 1-15,0 5 0 0,0-1 1 16,-2-2 1-16,2 2-1 0,1 0 1 0,-3-1 0 16,-2 2 0-16,1-3 0 0,-1 1-1 15,-1-2 0-15,-1 0 0 0,1 1-1 16,-1-4 0-16,3 4 0 0,-1 0 1 15,2 1-1-15,0-2 0 0,1 3 0 16,1-1 0-16,1 2 0 0,1-4 0 16,-2 0 0-16,3 2 0 0,-2-1-1 15,-2-2 1-15,-1 2 0 0,-2-2 0 16,1 0 0-16,-1 0 0 0,-1-1 1 16,3 1 0-16,0 0 1 0,4 1-1 15,-3 1 1-15,2-2-1 0,3 1 1 0,-1 0 0 16,1 1-1-16,3-1-1 0,-3 0 1 15,1 2-1-15,2 0 0 0,-4-1 0 16,1 1 0-16,-4 0-1 0,3 0 1 16,0 0 0-16,0 2-1 0,0-2 1 15,-1 2-1-15,4 0 1 0,0 2-1 16,-2-2 1-16,4 1-1 0,1-1 1 16,0 0 0-16,-1-1 0 0,-1-1 0 0,0-1 1 15,2 1 0-15,-5-1 0 0,0-1 0 16,3 3-1-16,-5-3 0 0,3 2 0 15,-1 0 0-15,0 1-1 0,0 0 1 16,2 0-1-16,-3-2 0 0,2 2 1 16,-1 0-1-16,-2 1 1 0,-1 0-1 15,-1 0 1-15,-3 0 0 0,2 0-1 16,1 1 1-16,1-1-1 0,-2 0 1 16,2-1-1-16,1 1 0 0,0-1 1 0,-2-1-1 15,3 1 0-15,-1 0 0 0,-1 0 0 16,1 1 0-16,-3-1 0 0,0 1 0 15,-3 1 1-15,-2 0-1 0,-2 0 0 16,-2 0 1-16,1-1-1 0,1 2 0 16,-2-1 1-16,1-1-1 0,-2 2 1 15,1 1-1-15,-1-2 0 0,-1 0 1 0,-3 0-1 16,0 1 1-16,2-1-1 16,0 0 1-16,-1 0-1 0,2 1 1 0,-1-1-1 15,2 0 1-15,2 0-1 0,-3-1 0 16,0 2 1-16,0-2-1 0,-1 1 0 15,0-1 1-15,-1 1-1 0,-2-1 0 16,0 1 0-16,0-1 0 0,-1-1 0 16,1 1 0-16,-1-1 0 0,-1 0-1 15,0-1-2-15,0 1-7 0,-2-1-9 16,-1 0-8-16,-3 0-7 0,-1 1-102 0,-7-2-25 16,0 1-103-16,-4-2-211 15</inkml:trace>
  <inkml:trace contextRef="#ctx0" brushRef="#br0" timeOffset="181628.5405">20172 10594 485 0,'2'-8'121'15,"0"-2"4"-15,0-2-69 0,1-1-16 0,-1-1-2 16,2-1-3-16,-1 2-4 16,1 2-4-16,0 2-1 0,-2 2-3 15,1 3-1-15,0 3-1 0,0 2-2 0,-1 4-1 16,1 3-3-16,-1 2-1 0,-1 5-2 15,2 3-2-15,-3 1-1 0,-1 0-3 16,-2 0-2-16,1-1-1 0,-2-1-2 16,2-2-8-16,-1-2-9 0,2 1-12 15,-2-3-11-15,2 1 26 0,0 3-153 16,-1-2-128-16,2 1-303 0</inkml:trace>
  <inkml:trace contextRef="#ctx0" brushRef="#br0" timeOffset="182010.9294">20241 10910 524 0,'-3'5'121'16,"-1"1"4"-16,2 4-85 0,0 0-11 16,-1 2 0-16,2 4-1 0,0-1-4 15,1 1-2-15,0 1-3 0,1 1-1 16,3-1-2-16,0 1-1 0,3-1-2 16,1-3-1-16,2 1-1 0,3-3-2 0,0-2-2 15,1-2-1-15,1-5-1 0,1-2 1 16,0-2-1-16,-3-5 2 0,1-2 0 15,-3-6 1-15,-2-1 1 0,-3-2-1 16,-5-4 0-16,-2-2-1 0,-5 2-1 16,-4-1-1-16,-3 1-1 0,-2 1-3 15,-3 4-7-15,0 2-11 0,-2 7-13 16,1 3-14-16,2 8-122 0,-2 6-127 0,6 2-304 16</inkml:trace>
  <inkml:trace contextRef="#ctx0" brushRef="#br0" timeOffset="183709.5086">18428 10649 434 0,'-11'-2'101'15,"2"1"3"-15,2 0-64 0,2-1-12 16,1 1-6-16,1 0 1 0,1 0 1 16,1 1-1-16,0-2-1 0,1 1 0 0,0 1-2 15,0-1-2-15,0 0-4 16,1 0-2-16,0 1-3 0,1-3-2 0,0 2-1 15,0-2-2-15,3 1 0 0,-1 0 0 16,0-3-1-16,2 2 0 0,0 2-1 16,0 0 0-16,0 1 0 0,2 0 0 15,0 0-1-15,2 5 1 0,-2-4 0 16,2 1 0-16,0 1-1 0,1-1 0 16,0 2 1-16,0 0-1 0,1-1 0 0,-1 0 0 15,2 0 0-15,-1 0 0 0,0-2-1 16,0 1 1-16,-1-2 0 0,2 0 0 15,-2 0 0-15,0-1 1 0,-1 1-1 16,1-1 0-16,-2 0 1 0,1 0 0 16,0 1 1-16,-1-2-1 0,-1 2 0 15,1-1 1-15,-1 1-1 0,2 0 0 16,-1 0-1-16,0 0 0 0,0 0 0 16,1 0 1-16,-2 1-2 0,0-1 1 15,0 2 0-15,1-2 0 0,1 0 0 16,-1-2 0-16,3 2 0 0,-3-3 0 0,2 0 0 15,2 0 0-15,0-1 0 0,1 0 0 16,-1 2 0-16,2-2 0 0,1 2-1 16,-2 0 1-16,2 1-1 0,-2 1 1 15,0 1-1-15,-1 1 1 0,-2 0-1 16,0 1 0-16,-1-1 0 0,1 0 1 16,-3 0-1-16,1 0 0 0,-1-1 0 15,1 1 0-15,-1 0 1 0,1-2-1 0,0 0 0 16,-1-1 0-16,1 1 0 0,2-3 0 15,-1 1 0-15,2-2 0 0,-1 2 0 16,0-1 0-16,-1 1 0 0,1-1 0 16,-2 2 0-16,2 1 0 0,-1 3 0 15,1-2 0-15,-1 1 0 0,1 1 0 16,-1-1 1-16,1 2-1 0,-1-3 0 16,-2 0 0-16,3-1 0 0,2 0 0 0,-1-2 0 15,-1-2 0-15,2-1 0 16,2 0-1-16,0 1 1 0,-1-3 0 0,2 2 0 15,2 1 0-15,-1-1 0 0,1 1 1 16,0 2-1-16,0-1 0 0,0 1 0 16,-1 2 0-16,-2-2 0 0,-2 2 0 15,0 2 0-15,-2-1 1 0,-2 1-1 16,-1 1 0-16,-1-1 0 0,0 2 0 16,1-2 0-16,-1 1 1 0,0-2-1 15,2-1 0-15,0-1 0 0,2 0-1 16,1-3-3-16,4-1-3 0,0-1-3 0,0-1-7 15,1-1-14-15,1 0 10 0,-1-1-124 16,-1-2-110-16,-2-2-276 0</inkml:trace>
  <inkml:trace contextRef="#ctx0" brushRef="#br0" timeOffset="185007.1855">20198 9890 205 0,'-1'-33'85'0,"1"8"11"16,-2 2 0-16,2 7-16 0,0-2-13 15,0 1-10-15,-1 1-12 0,1 0-11 0,0 1-7 16,0 2-4-16,0 0-2 15,0 4-1-15,0 0-1 0,0 3 0 0,0 1-3 16,1 1-1-16,1 1-3 0,0 1-2 16,0 2-2-16,2 3-2 0,0 1 0 15,-1 2 0-15,2 4 1 0,-1 5 2 16,-2 5 0-16,1 7 1 0,-2 4 1 16,-1 5-1-16,0 6 1 0,-1 3-2 15,0 2 0-15,-2 3-1 0,0-1 0 16,-2 0 0-16,1 0 1 0,-1-5-2 0,0 0 1 15,3-2-2-15,-1-4-1 0,5-3 0 16,0 2-2-16,2-5-1 0,-2 0-1 16,3-5 0-16,-1-3 0 0,-1-2-4 15,1-4-5-15,-2-6-12 0,2-4-7 16,1-5-13-16,0-4-97 0,0-7-24 16,-1-9-103-16,0-6-205 0</inkml:trace>
  <inkml:trace contextRef="#ctx0" brushRef="#br0" timeOffset="185456.9106">20223 9660 538 0,'4'-10'125'0,"-1"0"6"16,-1 0-88-16,-1 1-6 0,0 2 0 16,1 1 1-16,-4 3-4 0,2 1-4 15,-1 4-4-15,-1 1-4 0,-2 5-4 16,-1 1-4-16,2 4-3 0,-2 1-2 15,1 5 1-15,3 0 0 0,1 1 0 0,2-3 0 16,2 0-2-16,4-1-1 0,3-2-2 16,3-6-2-16,2 0 0 0,1-5-1 15,0-2 0-15,4-3 0 0,-3-4-1 16,-2-4 1-16,-2-5 0 0,-3-1-1 16,-4-1 1-16,-3-1 0 0,-5-2-1 15,-4 1 0-15,-4 3 1 0,-2 4-2 16,-5 1 0-16,-2 6-5 0,-3 5-7 0,-2 7-12 15,-2 4-10-15,3 7-9 16,1 4-16-16,4 3-111 0,1 3-118 0,9 2-275 16</inkml:trace>
  <inkml:trace contextRef="#ctx0" brushRef="#br0" timeOffset="186108.6611">20895 9933 414 0,'0'-6'99'0,"0"0"2"0,0 0-52 15,0-1-31-15,2 3-5 0,-1-1-2 16,1 0-1-16,-2 0-1 0,1-1 2 15,0 0 2-15,0-1 3 0,-1 1 2 0,0-2 1 16,0-1 1-16,0-1-1 0,-1 1-1 16,0-1-2-16,0-1-2 0,-1 1 0 15,1-1 0-15,0 1-1 0,-1-1 1 16,0 0 1-16,1 1 0 0,0 2 1 16,0-1-1-16,1 2-1 0,-2 1-1 15,2 2-1-15,0 2-3 0,0 0-2 16,0 2-3-16,0 0 0 0,2 2-2 15,-1 2 0-15,1 4 1 0,1 4 0 0,2 1 2 16,-2 7 1-16,2 2 1 0,1 4 1 16,2 3 1-16,-1 4 0 0,-1 3 0 15,3 2-1-15,-2 1-1 0,0 1-1 16,0 1-1-16,-1-3-1 0,-1 0-1 16,-2-1 0-16,0-4-1 0,-1 2-1 15,1-2 0-15,-2-2 0 0,0-2 0 16,0-1 0-16,2-4-1 0,-3 0 1 0,1-5-1 15,-2-2-1-15,1-4-4 0,-1-2-5 16,-1-5-8-16,1-1-9 0,-3-2-9 16,2-5-10-16,-2-1-12 0,-1-3-105 15,-1-2-110-15,-1-3-263 0</inkml:trace>
  <inkml:trace contextRef="#ctx0" brushRef="#br0" timeOffset="186522.6996">20902 9622 551 0,'-6'1'137'0,"-4"1"4"0,2 5-59 16,-1 1-46-16,2 4-7 0,-1 2-4 15,1 3-3-15,3 3-3 0,3-2-2 16,1 0-2-16,4 0-1 0,2-1-2 16,2-3-1-16,1-1-2 0,2-4-1 15,3-2-1-15,1-4-2 0,3-4 0 16,0-4-2-16,3-2 0 0,0-4 0 15,-2-4-1-15,-2-2 0 0,-3 0 0 0,-4 0 0 16,-3-1 0-16,-6 0-1 0,-3 1 1 16,-4 2 0-16,-2 4 1 0,-3 3-1 15,-1 3 0-15,-3 3-4 0,-2 9-7 16,-1 5-13-16,-1 6-11 0,1 5-9 16,0 6 91-16,-1 0-217 0,1 3-133 15,6-1-346-15</inkml:trace>
  <inkml:trace contextRef="#ctx0" brushRef="#br0" timeOffset="187371.5032">20944 10860 598 0,'-1'-5'145'15,"-2"0"6"-15,2-1-89 0,1 4-22 16,2-1-7-16,3 5-3 0,3 0-2 15,0 2-7-15,3 3-4 0,0 4-1 16,1 4-2-16,1 3-2 0,-2 4-3 0,-2 3-5 16,0-1-7-16,0 2-11 0,-2-3-15 15,-1-1-13-15,-1-3-109 0,-1-7-19 16,-3-2-108-16,0-5-214 0</inkml:trace>
  <inkml:trace contextRef="#ctx0" brushRef="#br0" timeOffset="188589.0235">21717 9730 406 0,'0'-11'107'0,"0"1"6"15,-2 1-48-15,2 4-23 0,0 2-8 16,-1-1-5-16,1 1-5 0,0 0-6 16,1-1-4-16,1 0-3 0,-1 1 0 15,0-2-2-15,2 0 0 0,-1 0 1 16,-1 1 0-16,0 1 2 0,1-1 1 15,-2 3 2-15,0 1 0 0,0 2 1 16,-2 6 0-16,2 1 0 0,-1 7-1 0,1 5-1 16,0 5 0-16,1 6 1 15,1 4-1-15,0 6-1 0,2 5 0 0,-1-1-2 16,1 0-1-16,0-1-1 0,1-2-2 16,-2-3-2-16,2-6 0 0,0-3-1 15,0-3-1-15,0-2 0 0,1-4-1 16,-1-2 0-16,1-2-1 0,-2-1-1 15,0-3-2-15,-2-3-7 0,0-2-7 16,-2-2-11-16,-2-4-11 0,0-4-18 0,-3-4-112 16,-2-2-119-16,0-3-284 0</inkml:trace>
  <inkml:trace contextRef="#ctx0" brushRef="#br0" timeOffset="189003.6186">21813 9714 525 0,'2'-16'125'0,"-2"1"4"0,-2 4-79 15,-1 2-13-15,-5 2 0 0,0 2 0 16,-4 3-2-16,-2 2 0 0,-2 5-1 0,0 0 0 16,0 3-2-16,2 3-5 0,0 5-4 15,2 1-4-15,1 0-5 0,4 0-3 16,2 1-4-16,1 0-2 0,4-1-1 16,1-5-2-16,5-1 0 0,3-1-1 15,3-4 0-15,3-4 0 0,1-6 0 16,5-5-1-16,-1-3 1 0,1-5 0 15,-1-4-1-15,-4 0-1 0,-2-1 0 16,-3 3-1-16,-4 0-2 0,-6 3-4 16,-2 3-3-16,-4 6-7 0,-4 2-8 15,-3 7-9-15,-2 5-7 0,-2 9-8 0,1 5-9 16,0 9-106-16,-1 1-108 0,4 10-261 16</inkml:trace>
  <inkml:trace contextRef="#ctx0" brushRef="#br0" timeOffset="189488.8771">21726 10798 614 0,'-6'-3'142'15,"0"1"5"-15,1-2-100 0,3 0-11 0,-1 1-4 16,3-2-5-16,2-1-4 0,1-2-4 16,3-1-4-16,2-2-1 0,3 0-2 15,1 1-2-15,3 0-1 0,-1 3 0 16,2 2-2-16,-1 3 1 0,0 4 0 15,-2-1-1-15,-1 3 1 0,0 2 0 16,-3 2-1-16,-3 1 0 0,1 2-2 16,-5 0 0-16,-2 2-1 0,-4 1-1 0,-1 2 0 15,-3 0-1-15,-2-2-1 16,-2 1 1-16,-2 1-1 0,0-1 0 0,-1-1-1 16,3 0 1-16,1-1-1 0,1 1 0 15,3 1 0-15,3-2 0 0,3-1 0 16,2 1 0-16,3-1-1 0,3 0 1 15,1-2-1-15,1-3-3 0,2 1-6 16,1-2-8-16,2 0-7 0,2-5-11 16,0 0-5-16,1 0-6 0,4-1-10 15,2 0 71-15,1 0-174 0,1-1-115 0,2 5-307 16</inkml:trace>
  <inkml:trace contextRef="#ctx0" brushRef="#br0" timeOffset="190287.8859">22459 9948 288 0,'1'-7'69'15,"-1"-1"3"-15,1-4-25 0,-1-1-23 16,0-1 1-16,0-3 3 0,-1-1 3 15,-1-1 2-15,1-1 1 0,-1-2-1 16,0-1-2-16,-1 1 0 0,2 0 0 16,0 3-1-16,0 2-1 0,-1 4-1 15,1 3-3-15,0 5-2 0,0 3-5 0,1 3-2 16,-1 4-1-16,-1 2-1 0,0 7 1 16,1 3 1-16,-1 4 1 0,2 4 3 15,2 5 2-15,0 4 0 0,2 4 0 16,1 1-1-16,1 0 0 0,1 4-2 15,1-1-3-15,-1 0-2 0,-1-3-2 16,1 0-3-16,-2-1-2 0,-1-4-2 16,-2 3-2-16,-3-5-2 0,1 1 0 15,0-1 0-15,0-5-1 0,0-2 0 16,-1 0-1-16,2-6-5 0,3-1-7 0,-4-6-10 16,1-4-13-16,-3-5-9 0,3-3-14 15,-1-5-67-15,-1-6-46 0,-1-4-100 16,-1-6-213-16</inkml:trace>
  <inkml:trace contextRef="#ctx0" brushRef="#br0" timeOffset="190654.1642">22468 9770 456 0,'0'-13'118'16,"1"-1"6"-16,0 1-34 0,0 0-50 16,0 1-7-16,1 1-1 0,-2 4 1 0,0 1 0 15,-3 2-3-15,1 1-1 0,-3 3-2 16,-2 2-2-16,0 0-4 0,-1 3-4 16,-1 5-3-16,1 2-3 0,0 2-3 15,1-1-1-15,2 3-1 0,3-3 0 16,-1 2-1-16,4-5 0 0,1-3-2 15,3-1 1-15,1-3-1 0,5-4 0 16,2-2-1-16,3-5 0 0,1-3 0 16,2-5 0-16,-2-2-1 0,-3 0 1 15,-3 1-1-15,-3-1-2 0,-6 3-4 0,-3 4-6 16,-4 6-12-16,-3 5-11 0,-2 4-13 16,-2 5-57-16,-4 7-66 0,1 6-110 15,0 7-239-15</inkml:trace>
  <inkml:trace contextRef="#ctx0" brushRef="#br0" timeOffset="191252.8724">22444 10724 524 0,'1'-5'130'0,"2"-1"4"0,1 0-55 16,3 0-46-16,3-1-7 0,2 2-2 15,3 0-4-15,1 0-4 0,0 2-3 0,1 2-2 16,-1 0-2-16,0 3 0 0,-4 1-2 16,-1 1 0-16,-4 0 2 0,-3 4 0 15,-4 3 2-15,-4 1 0 0,-4 2 2 16,-5-1 0-16,-3 4 1 0,-2 3 0 15,-2-2-3-15,1-1-1 0,2-1-2 16,3 0-2-16,6 0-2 0,4-1-2 16,4-3-1-16,4-2-1 0,3 0 0 15,3-2-2-15,0 0-1 0,2-2-3 0,0-3-1 16,2 0-1-16,-1-1-2 0,1-1-2 16,-2-1 1-16,-1-1 1 0,-1 0 1 15,-2 0 2-15,0 0 1 0,-2 1 1 16,-3 1 2-16,1 2 1 0,-3 4-1 15,0 2 1-15,-2 0-1 0,-1 3 1 16,-4 2 1-16,-2-1 0 0,-1 1 0 16,-4 2 1-16,-1-4-2 0,-2 1-6 15,0-2-4-15,0 0-7 0,1-1-6 16,2-4-14-16,2-2-113 0,1-5-113 16,1-7-276-16</inkml:trace>
  <inkml:trace contextRef="#ctx0" brushRef="#br0" timeOffset="191902.6329">23176 9710 416 0,'1'-11'119'16,"-1"0"5"-16,0 1-9 0,-1 3-72 16,1 1-11-16,2 0-4 0,-1-1-4 15,2 1-4-15,-2 1-2 0,3 2-1 16,-2 0-1-16,0 2 0 0,0 2 0 16,0 3 0-16,-1 3 0 0,2 3 0 0,-3 6 2 15,0 5 2-15,0 6 2 0,0 5 2 16,-1 4 0-16,1 7 0 0,1 5-1 15,-1 1-2-15,0 1-4 0,0-1-4 16,0-1-4-16,-1-3-4 0,1-4-1 16,-2-6-2-16,4-5-1 0,-2-5-1 15,2-4-1-15,-1-4-6 0,0-4-12 16,2-5-10-16,-2-3-15 0,-1-1-10 0,1-5 41 16,-1-3-168-16,-1-2-127 0,0-5-314 15</inkml:trace>
  <inkml:trace contextRef="#ctx0" brushRef="#br0" timeOffset="192302.6089">23227 9693 522 0,'0'-10'132'0,"-5"3"5"0,-1 1-54 15,-3 1-40-15,-2 1-6 0,-2 2-3 16,-2 2-1-16,-2 2-3 0,0 2-2 16,1-1-3-16,0 2-3 0,3 0-5 0,2 1-3 15,3 0-5-15,3 0-2 0,4 1-4 16,4-1-2-16,3-1 0 0,3 0-1 15,4-3 0-15,1-3 1 0,4-3-1 16,1-2 1-16,1-4-1 0,-1-2 1 16,0 0-1-16,-3-2 0 0,-4 3 0 15,-2 0 1-15,-5 1-1 0,-4 2 2 16,-4 4 0-16,-3 4 0 0,-4 3 1 16,-2 4-1-16,-1 3 0 0,-2 4 0 0,0 7-4 15,1 0-8-15,3 2-18 0,2 3-16 16,4 2-127-16,3 2-135 0,4-3-329 15</inkml:trace>
  <inkml:trace contextRef="#ctx0" brushRef="#br0" timeOffset="192784.3658">23140 10723 512 0,'2'-11'125'16,"0"1"6"-16,-1 2-71 0,1 1-14 0,1 3-2 16,-2 0-2-16,0 3-3 0,-3-1-4 15,2 2-1-15,0 2-1 0,-1 3-3 16,-1 2-2-16,-1 4-3 0,-3 2 0 15,2 2-2-15,-5 2-2 0,0 2-3 16,-5-2-1-16,4 2-2 0,3-3-2 16,1 0-1-16,2 0-2 0,4-4-3 15,3-1-2-15,6-1-2 0,0-5-1 16,3-2-2-16,3-2-3 0,1-2-7 16,1-3-13-16,1-1-15 0,2-2-17 15,-2-2-14-15,1 0-125 0,-3 0-134 0,2-4-306 16</inkml:trace>
  <inkml:trace contextRef="#ctx0" brushRef="#br0" timeOffset="192962.109">23337 10675 691 0,'-2'8'152'0,"-2"1"4"0,0 4-123 0,3 4-10 16,0 1-2-16,1 3-3 0,1 2-5 15,2 2-4-15,0-1-8 0,2-1-13 16,1 0-12-16,3-1-21 0,-2-3-116 16,1-2-125-16,-1-3-302 0</inkml:trace>
  <inkml:trace contextRef="#ctx0" brushRef="#br0" timeOffset="193683.8329">23854 9810 375 0,'1'-14'110'0,"2"-2"5"0,-2 0 0 16,0 0-66-16,2 1-15 0,-1 2-3 16,-1-2-2-16,3 2-1 0,-1 2-2 15,0 1 1-15,0 1 0 0,-2 3 0 0,1 1-2 16,0 5 0-16,-2 3 0 0,-2 3-2 15,1 5-2-15,2 6-2 0,-3 6-1 16,-2 5 2-16,1 7 0 0,-1 4-2 16,1 5 0-16,0 1 0 0,-2 2-3 15,4 1-1-15,-1-4-3 0,1-3-3 16,2-1-2-16,1-5-2 0,0-4-2 16,2-3-1-16,-1-5-1 0,2-2-2 15,0-1-6-15,-1-5-9 0,-2-4-14 16,0-2-13-16,-1-2-12 0,0-2-15 0,-1-3-113 15,-2-6-122-15,-1-3-278 0</inkml:trace>
  <inkml:trace contextRef="#ctx0" brushRef="#br0" timeOffset="194316.2221">23930 9666 518 0,'-1'-6'127'0,"-2"0"6"16,1-2-58-16,-2 1-37 0,1 2-3 15,-4 0 0-15,1 1-1 0,-1 1-1 0,0 0-2 16,-2 2-1-16,1 2-1 0,-1 1-2 15,-1 1-3-15,-1 2-3 0,0 1-3 16,0 3-3-16,2-1-4 0,1 1-4 16,2 0-3-16,2-1-1 0,5-1-1 15,2-2-2-15,4-1 1 0,0-2-1 16,5 0 0-16,0-2 1 0,0-2-1 16,3 0 0-16,-2-3 0 0,-1-1-1 15,-1-1 1-15,-1-2 0 0,-4-1-1 0,-1-1 1 16,-3 1-1-16,-5 1 2 0,-2 0-1 15,-3 2 1-15,-2 4 1 0,-1 3 0 16,-4 4 2-16,-1 3 0 0,-1 6 1 16,0 1 1-16,3 2 0 0,1 4 0 15,2-1-1-15,4 1-1 0,4-3-1 16,3-1 0-16,4-2-1 0,2-1-1 16,4-4 0-16,1-3-1 0,0-3 1 15,2 0-4-15,1-3-7 0,0-4-16 0,0-2-16 16,-2-1-14-16,-1-2 7 15,-2 1-138-15,-1 0-130 0,-3 5-298 0</inkml:trace>
  <inkml:trace contextRef="#ctx0" brushRef="#br0" timeOffset="195131.2782">23933 10412 456 0,'-4'-1'112'0,"0"-1"5"0,1 0-58 15,-1-2-23-15,0 2-4 0,0-1-1 0,1 0-1 16,-2 0-4-16,1 1-3 0,1-1-2 15,-1 2-1-15,0 0-2 0,1 1-1 16,0 0 0-16,2 1-2 0,0-1 1 16,-1 0-2-16,2 0-3 0,0 0-1 15,3 0-2-15,-1 0 0 0,2-1-1 16,2 0 1-16,1-1 1 0,2 0 2 16,2 1 0-16,3-2 1 0,0 2 0 0,3-1-1 15,4 0 0-15,2 2-1 0,2 0-2 16,2 0-1-16,-1 0-1 0,1-1-1 15,-2 0-1-15,1 1-1 0,0-2-1 16,1-1-1-16,1 1 0 0,0-1-1 16,1-1 1-16,1 2-1 0,0-2 1 15,2 1-1-15,1 0 1 0,-1 0 0 16,3 1 0-16,-1 1 0 0,-1 0 0 16,1 1 1-16,-3 0-1 0,-2 1 1 15,-2 0-1-15,-2 1 0 0,-1-2 0 0,-1 1 0 16,1-1-1-16,-2 0 1 0,-1 1-1 15,-2 0 0-15,0-1 1 0,-1 3-1 16,-3-3 0-16,-4-2 0 0,0 4 0 16,-1-4 0-16,-4 2 0 0,0-2-5 15,-4 1-7-15,-2-2-10 0,0 2-12 16,-5-3-10-16,-3 1-19 0,-3-5-116 16,-6 5-123-16,-3-1-290 0</inkml:trace>
  <inkml:trace contextRef="#ctx0" brushRef="#br0" timeOffset="195652.0868">24529 10286 591 0,'-4'-4'146'0,"0"3"6"15,-4 0-91-15,0 1-8 0,-3 1-2 16,1 0-4-16,-1 4-6 0,0 1-7 16,2 1-6-16,2 3-5 0,1 0-5 15,2 1-7-15,3 0-4 0,1-1-2 0,1-2-2 16,3-1-1-16,1-3-1 0,2 0 0 15,3-1 0-15,1-3-1 0,1-4 1 16,3-1-1-16,-1-4 1 0,0-2-1 16,-3-1 0-16,-1 0 1 0,-3 1 0 15,-5-1-2-15,-2 1-2 0,-2 2-5 16,-4 2-7-16,-4 3-12 0,-2 2-12 16,-3 2-11-16,-1 2-12 0,0 4-110 15,2 3-3-15,1 3-96 0,2 0-185 0</inkml:trace>
  <inkml:trace contextRef="#ctx0" brushRef="#br0" timeOffset="196888.497">19765 10563 419 0,'-7'2'98'0,"-2"2"2"16,1-3-60-16,1 1-21 0,2 1-6 15,0-2-1-15,2 0 1 0,0 2 0 16,-1-3 3-16,1 1 5 0,1-1 3 15,0 0 3-15,-1 0 1 0,1 0 0 0,-1 0 0 16,0 0-1-16,0 0 0 0,-1 1 0 16,2 0-2-16,-2 2-2 0,2-1-1 15,1 1-2-15,-1 0-4 0,2 1-4 16,0 0-3-16,0-1-3 0,2 0-1 16,0 1-2-16,1-3 0 0,-1-2 1 15,2-1 1-15,-1-3 0 0,0-1 1 16,0-1 1-16,-1-3 1 0,-2 0 2 15,-3 1 1-15,0 0 1 0,-2 0 2 16,-1 4 0-16,-2 1 0 0,1 2-1 0,-1 4-2 16,2 4-2-16,0 1-3 0,0 4-3 15,2 1-1-15,2 4-2 0,2 0-11 16,2 0-16-16,3-1-17 0,4-3-23 16,-1-2-116-16,6-3-135 0,-2-4-309 15</inkml:trace>
  <inkml:trace contextRef="#ctx0" brushRef="#br0" timeOffset="197533.6044">18843 10668 573 0,'-2'2'132'0,"-1"-2"1"16,1 0-92-16,0 2-17 0,4-1-5 16,-1 1-3-16,1 2-1 0,3-2-2 15,-1 1 2-15,3-1 1 0,2-1 2 16,-1-2 0-16,3-2 1 0,2-4 1 0,-1-1 1 15,0-2-3-15,-2-1-1 0,-3-2 0 16,-1 0-2-16,-4-1 0 0,-2 1 0 16,-6 1-1-16,-3 0 1 0,-3 2-1 15,-2 4-1-15,-2 1-3 0,-2 6-2 16,0 2-3-16,2 4-2 0,0 3-5 16,5 2-13-16,1 4-17 0,6 2-15 15,9 2-19-15,5 0-116 0,5 2-132 16,5 1-299-16</inkml:trace>
  <inkml:trace contextRef="#ctx0" brushRef="#br0" timeOffset="198678.6871">24878 10645 562 0,'3'-4'136'0,"-2"1"3"16,-2 5-82-16,1 1-17 0,0 6-8 0,0 1-4 16,0 6-4-16,0 3-2 0,2 3-1 15,-1 0 0-15,1 0-1 0,1 0 0 16,1-2-1-16,1-4-1 0,0-3-1 16,0-3-1-16,-2-1-1 0,1-4 2 15,-2-2-1-15,0-3-2 0,-2-2 0 16,1-5-3-16,0-6 0 0,3-3-3 15,-1-4-4-15,4-7-2 0,1-2-1 16,3 0-1-16,3 1 1 0,-2 3-1 0,3 2 0 16,-1 7 0-16,0 5 0 0,-3 5 0 15,0 5 0-15,-3 6 0 0,1 3-1 16,-3 7 1-16,-1 5 0 0,-3 3 0 16,0 3 0-16,-2-1-2 0,-2 2-6 15,4 0-14-15,0-4-17 0,1-3-15 16,4-4 34-16,1-4-166 0,2-2-138 15,6-7-325-15</inkml:trace>
  <inkml:trace contextRef="#ctx0" brushRef="#br0" timeOffset="201508.8266">21907 8606 574 0,'0'-24'135'0,"0"-2"4"0,0 2-90 16,0-1-12-16,1 3-5 0,0 2-2 16,0 6-4-16,2 4-5 0,2 6 0 15,-1 9 0-15,4 9 0 0,-1 5-3 16,0 9 0-16,2 7-1 0,-4 6-1 15,-1 3-4-15,-3 2-4 0,0 0-3 16,-2-2-2-16,0-2-1 0,1-5-1 16,0-5 0-16,2-5 0 0,-1-8 0 0,2-4 1 15,-2-8 0-15,1-4 1 16,1-7 1-16,2-6-1 0,1-4 1 0,4-6-2 16,3-3 0-16,3-2 0 0,0 1-2 15,2 2 1-15,-2 4-1 0,1 5-1 16,-2 6 1-16,-3 3 0 0,-2 6 0 15,-1 5 0-15,-2 2 0 0,1 5 0 16,-5 2 0-16,1 2 1 0,0 2-1 16,-1-1-2-16,0-2-5 0,0-2-7 0,1-4-9 15,1-3-12-15,1-5-7 16,3-4-8-16,0-4-10 0,2-3-3 0,2-6-99 16,-2 1-103-16,1-3-245 0</inkml:trace>
  <inkml:trace contextRef="#ctx0" brushRef="#br0" timeOffset="201744.1363">22345 8695 583 0,'2'-5'141'0,"-2"1"9"16,0 0-87-16,0 3-13 0,-1 1-6 15,0 0-4-15,-1 4-6 0,0 1-4 0,0 3-5 16,-1 4-3-16,1 2-1 0,1 2 1 16,0 1-1-16,1 1 0 0,0 3-4 15,2-2-3-15,3 0-3 0,0 1-3 16,2-1-2-16,3-2-2 0,0-1-1 15,2-2-1-15,1-3 0 0,2-4-1 16,0-3-2-16,1-4-6 0,-1-1-7 16,-1-5-12-16,0-2-14 0,-3-2-11 0,-4-1-11 15,-1-1-12-15,-3-1 14 0,-5-1-117 16,-4-2-105-16,-4-1-258 0</inkml:trace>
  <inkml:trace contextRef="#ctx0" brushRef="#br0" timeOffset="201881.5343">22355 8663 646 0,'-5'-5'156'0,"1"0"4"16,2 1-98-16,2-1-23 0,3 2-9 16,5-2-8-16,0-1-9 0,5-2-6 15,1 1-2-15,5 0-4 0,3-1-11 0,0 1-18 16,1 3-16-16,-1 2-119 0,0 3-129 16,-2 5-311-16</inkml:trace>
  <inkml:trace contextRef="#ctx0" brushRef="#br0" timeOffset="202208.5442">22611 8751 668 0,'-1'1'151'15,"1"3"5"-15,0 2-103 0,1 1-18 16,1 3 1-16,3 2-1 0,1-1 0 15,-1 3-5-15,3-3-5 0,-1-1-6 16,3-4-6-16,1-3-5 0,0-4-2 16,2-4-2-16,3-5 0 0,0-3-2 15,5-3 0-15,-1-5 0 0,0-1-1 16,0 3 1-16,1 0-1 0,-4 5-1 0,-2 3 0 16,-4 3-1-16,-3 6-2 0,0 3-1 15,-2 1-1-15,-3 5-3 0,0 2-2 16,-1 2-4-16,1 2-5 0,-1 0-7 15,1 1-10-15,-2-1-7 0,1-2-6 16,1 0-13-16,0-4-107 0,1-2-115 16,0-3-270-16</inkml:trace>
  <inkml:trace contextRef="#ctx0" brushRef="#br0" timeOffset="202594.3259">22929 8551 646 0,'-5'-5'148'0,"2"3"5"15,2-3-84-15,2 1-44 0,4 1-5 16,2-2-1-16,4 1-1 0,5 2-2 16,2-2-3-16,6 1-2 0,1 1-1 15,1 1-1-15,1 3-2 0,-3-2 0 16,-1 1-1-16,-6-1-1 0,-3 4 1 15,-1 2-1-15,-5 2 1 0,-2 4-1 16,-3 1 0-16,-2 3 0 0,0 6 0 16,-3-1-1-16,-1 2-1 0,2 2-1 15,-1-2 0-15,2-2-1 0,1 0-1 0,1-3 1 16,3 2-1-16,1-4 0 16,2-3 0-16,0-1 0 0,1 2-1 0,-2-4-2 15,2-2 0-15,-2-3 0 0,-1 0 0 16,-1-2 1-16,-4-3 0 0,-4 0 0 15,-3-2 2-15,-4 1 1 0,-6 1-1 16,-6 1-6-16,-3 1-12 0,-3 2-17 16,-1 3-22-16,-2 1-117 0,0 2-131 0,2 2-313 15</inkml:trace>
  <inkml:trace contextRef="#ctx0" brushRef="#br0" timeOffset="261348.5184">4242 11661 694 0,'-4'-1'154'0,"4"-1"4"0,-1 2-113 15,3 0-18-15,6-2-9 0,2 0-6 16,1-2-3-16,3 2-2 0,1-2-2 15,2 0-3-15,2 2-4 0,-2 0-7 16,-3-1-11-16,0 3-6 0,-3 1-10 16,-3 1-14-16,-1 1-111 0,-6 1-116 15,-2 2-272-15</inkml:trace>
  <inkml:trace contextRef="#ctx0" brushRef="#br0" timeOffset="261557.1295">4192 11805 620 0,'-3'-2'160'0,"-2"4"5"0,3-1-75 15,2 1-38-15,2 1-11 0,2-2-9 16,1-2-9-16,2 2-7 0,3-2-4 0,2-2-1 16,3 2-2-16,0-3-4 0,3 3-1 15,2 0-4-15,-2-2-4 0,0 2-14 16,0 2-18-16,-1 1-18 0,-4 0-124 15,-3 1-135-15,1 1-323 0</inkml:trace>
  <inkml:trace contextRef="#ctx0" brushRef="#br0" timeOffset="263551.1749">4841 11572 640 0,'-12'-6'164'16,"1"0"10"-16,2 1-84 0,2 0-27 16,3 1-11-16,3-1-11 0,3 2-9 15,3 0-8-15,5-1-8 0,0 2-4 16,3-2-2-16,2-1-1 0,2 2-2 16,-1-1 0-16,0 2-2 0,1-1-1 15,0 1-1-15,-2-1-2 0,-2 3 0 16,1-1-1-16,-3 2 1 0,-1 0-1 0,-2 1 1 15,-3 3-1-15,-1-2 1 0,-2 3 0 16,-2 2 0-16,-1 0 0 0,-1 3 1 16,-5 3-1-16,-1 1 0 0,-3 3 0 15,0 0-1-15,-1 1 1 0,-2 0-1 16,-1 0 0-16,2 0 0 0,-1-2 1 16,1 1-1-16,0 0 0 0,-1-2 1 15,3 0-1-15,-1-2 1 0,1-1 0 0,1-1 1 16,1 0 0-16,2-3 2 0,1 1 1 15,0-3 1-15,3-1-1 0,2-1 0 16,2 0-1-16,2-4 0 0,-1 2-1 16,3-5-1-16,2 2-1 0,1 0 1 15,0-1-1-15,2 0 0 0,-1 0 0 16,2-2 0-16,0 3-1 0,0 0 1 16,0-1-1-16,0 1-1 0,0 0-4 15,0 0-5-15,0 1-12 0,0 0-16 0,-1 2-21 16,-2-2-14-16,1 2-129 0,-4 0-141 15,2 1-324-15</inkml:trace>
  <inkml:trace contextRef="#ctx0" brushRef="#br0" timeOffset="263943.4945">5145 11421 590 0,'-5'-1'159'0,"-3"0"8"16,2 0-60-16,3-1-36 0,-1 1-12 15,3 0-7-15,0 1-9 0,2 0-9 16,0 0-6-16,1-1-6 0,2-2-4 16,2 1-4-16,2-2-3 0,1 0-2 15,0-1-2-15,2 1-2 0,1 1-5 0,0 2-7 16,-1-2-14-16,-1 2-17 0,0 1-20 15,0 0-16-15,-2 0-126 0,-3 1-140 16,-1 1-317-16</inkml:trace>
  <inkml:trace contextRef="#ctx0" brushRef="#br0" timeOffset="264618.6609">5391 11295 560 0,'-1'-1'142'0,"1"1"3"16,3-3-51-16,-1 3-55 0,1-1-12 16,2 1-7-16,1-1-5 0,2-2-3 15,1 1-2-15,0 0-1 0,2-1-4 16,0-1-1-16,0 0-1 0,0-1-2 16,-1 0-2-16,-2 0-8 0,-1 1-6 15,-1 2-6-15,-3-1-4 0,-3 3-6 16,0 1-5-16,-3 2-2 0,-1 1 7 0,-2-1 7 15,-1 1 4-15,-4-2 6 0,2 2 8 16,-1-1 9-16,0 0 8 0,3 2 5 16,-2-1 6-16,2 1 3 0,2 1 2 15,-1 1 1-15,0 0-3 0,-1 3-2 16,2 0-3-16,2 1-3 0,0 1-3 16,0-2-1-16,2-1-2 0,1-2-1 15,4-2-2-15,-1-1-1 0,0-2-1 0,3-1 0 16,0-1-1-16,1 0 1 0,2-1-1 15,1 0 0-15,-1-2-1 0,4 1 0 16,-2-2 0-16,1 2 1 0,0-1 2 16,-2 2 2-16,1 0 1 0,0-1 1 15,0 2 1-15,0 1 1 0,0 2-2 16,0 1-1-16,1 1-2 0,1 0-2 16,-4 1-1-16,1 1 0 0,-1 1-2 15,-2 0 0-15,-3 1-1 0,-2 2 0 16,-3 0 0-16,-1 0 0 0,-6-1 0 0,-2 1 0 15,-4 1-1-15,-1-1 0 0,-2-1 0 16,0 1 0-16,0-1-1 0,2-1 0 16,1 0-5-16,3-3-14 0,3-1-15 15,-1-3-14-15,3 1 10 0,0-3-144 16,2-4-136-16,2 3-311 0</inkml:trace>
  <inkml:trace contextRef="#ctx0" brushRef="#br0" timeOffset="266683.1023">6148 11370 557 0,'1'-10'141'16,"-3"3"9"-16,-2-1-74 0,-1 2-17 15,-3 1-5-15,-4 2-2 0,1 4-3 16,-3 2-1-16,-2 6-3 0,0 4-3 0,0 6-4 15,0 5-6-15,1 7-6 0,3 2-5 16,2 5-6-16,2 2-5 0,2 2-5 16,-1 2-2-16,4-3-1 0,2 0-1 15,2 0 0-15,4-5-1 0,2-1 0 16,2-2 0-16,0-5-2 0,6 0-3 16,1-7-4-16,1-4-8 0,4 4-11 15,1-6-32-15,3-3-10 0,0-5-78 0,0-6-51 16,-1-2-123-16,0-4-244 15</inkml:trace>
  <inkml:trace contextRef="#ctx0" brushRef="#br0" timeOffset="267430.6006">6484 11623 599 0,'-10'-6'174'0,"1"1"7"16,2 0-21-16,2 2-93 0,1-1-15 16,2 2-12-16,3-1-10 0,3 1-11 15,1 0-8-15,3 0-4 0,2 1-2 16,1-2-1-16,2 2-1 0,1 1-1 16,2-1 0-16,1 2 0 0,0-1-1 15,0 3-1-15,0-1 1 0,1 2-1 16,-1-2 0-16,0 3 0 0,-2 0-1 15,-2 0 0-15,-3 0 0 0,0 0 0 0,-4 1-1 16,-3 1 0-16,-3-1-2 16,-2 4 0-16,-4-1-2 0,-1 2-2 0,-4 0-2 15,-2 1 0-15,-3 0 0 0,-2 2 0 16,0-1 2-16,-1 1 1 0,3 0 3 16,2 0 1-16,-1 0 2 0,4 2 0 15,0-1 1-15,2-3 0 0,-1 2 0 16,3-4 2-16,-1 1-1 0,0-4 2 15,3-1 0-15,2 0 1 0,0-1 0 16,3 0 0-16,0-1 0 0,3 1-1 0,0-2 0 16,2 0-1-16,0-1 0 0,2-1-1 15,2-1 1-15,1-1 0 0,-2 0-1 16,3-2 1-16,2 1-1 0,0 0 0 16,1-1-1-16,0 2 0 0,3-2-6 15,1 2-13-15,-1-1-21 0,0 2-14 16,-1 1-6-16,-1-1-128 0,-6-1-133 15,1 0-301-15</inkml:trace>
  <inkml:trace contextRef="#ctx0" brushRef="#br0" timeOffset="267783.7005">6910 11326 657 0,'0'-9'159'0,"0"3"5"0,0 2-94 16,1 1-27-16,4-1-10 0,2 1-8 0,2 0-8 16,1 2-6-16,2-1-3 0,0 1-3 15,0-1-3-15,1 0-1 0,-2 0-6 16,-3 2-6-16,1-1-11 0,-3 0-10 16,-1-1-9-16,-3 2-12 0,0 2 3 15,-2-1-116-15,-2-1-110 0,-1 2-262 16</inkml:trace>
  <inkml:trace contextRef="#ctx0" brushRef="#br0" timeOffset="268148.7445">6938 11295 537 0,'-10'2'145'0,"0"2"9"15,-1 1-53-15,4 1-35 0,-3 2-10 16,0 1-8-16,2 2-5 0,-1 0-7 16,2 2-5-16,1-1-4 0,-3-1-4 15,7 1-4-15,-1-2-4 0,5 1-3 16,-1-2-3-16,2-2-2 0,0 0-3 15,2-2-2-15,1-2 0 0,1-1-1 16,1-4 1-16,1-2-1 0,4-1 0 0,-2-2 1 16,2-2 0-16,3 2-1 15,0-2 0-15,1 2 0 0,-2 2 0 0,-2 1-1 16,3 3 1-16,-4 2-1 0,-2 0 0 16,-1 3 0-16,-1 1 0 0,1 1 0 15,0 2-1-15,-2 0 1 0,-1 2-1 16,0 2 0-16,-2-1 0 0,-2 0 1 15,0 1-1-15,-5 1 1 0,-1-1 0 16,-2 0 0-16,-5-1 1 0,0 3-1 0,-2-1 0 16,-1-1 0-16,1 1 1 0,-1-1-1 15,2-2 0-15,0-2 1 0,1-2-7 16,0-1-7-16,1-1-13 0,0-2-16 16,3-3-14-16,1 1-23 0,1-2-114 15,1 2-127-15,3 1-293 0</inkml:trace>
  <inkml:trace contextRef="#ctx0" brushRef="#br0" timeOffset="269545.8601">7466 11609 645 0,'-3'-10'165'0,"0"4"11"0,-1 0-91 16,2 3-16-16,-1 1-9 0,1 4-9 16,1 4-10-16,1 5-10 0,-2 3-9 15,2 3-8-15,0 4-5 0,2 3-2 0,-1 4-2 16,1-2-1-16,1 1-3 0,-1 0-3 16,1 0-8-16,-2-4-8 0,1-2-14 15,-1-3-16-15,1 0-15 0,-2-4-17 16,1-4-115-16,-4 0-127 0,1 0-292 15</inkml:trace>
  <inkml:trace contextRef="#ctx0" brushRef="#br0" timeOffset="269721.974">7324 11795 737 0,'-6'-5'185'15,"0"1"4"-15,3 3-109 0,3-1-21 16,5 0-15-16,2 2-12 0,4 0-13 15,4 2-8-15,3-4-3 0,3 2-3 16,3-1-8-16,1-3-15 0,1 1-28 16,0-1-22-16,-2-1-128 0,-1 3-149 0,1 0-347 15</inkml:trace>
  <inkml:trace contextRef="#ctx0" brushRef="#br0" timeOffset="270293.8648">7735 11611 670 0,'-7'-5'172'0,"1"0"9"15,-3-1-91-15,6 2-27 0,0 0-12 0,4-1-11 16,3 0-10-16,1 1-8 0,4 0-6 16,0-1-2-16,5 1-3 0,3-1 0 15,3-1-3-15,3 1-1 0,1-1-1 16,3 2-3-16,-1 0 0 0,-1-1-2 15,-1 3 0-15,-3 1 0 0,-2-1-1 16,-3 2 0-16,-1 0 1 0,-1-1-1 16,-3 2 0-16,-2 2 0 0,-2-1 0 0,-3 0 1 15,-1 1-1-15,-3 2 1 16,-3 2-1-16,-1 2 1 0,-4 2 0 0,-2 3 0 16,-1 1 0-16,-2 4-1 0,-3-1 0 15,0 1 0-15,-2-1 0 0,-2 2 0 16,0 0 1-16,-2-2-1 0,2-1 0 15,1 0 0-15,1-1 0 0,2-2 0 16,4 0 0-16,2-2 0 0,4 2 0 16,3-3 0-16,3-2 0 0,2 1 0 15,4 0 0-15,1-4-1 0,3-2 1 0,2-2 0 16,4-2 0-16,0 0-1 0,1-2-2 16,1-2-8-16,2-1-9 0,0-2-10 15,-2 0-17-15,2-1-19 0,-2 1 32 16,-1 0-164-16,-2-1-135 0,-2 5-331 15</inkml:trace>
  <inkml:trace contextRef="#ctx0" brushRef="#br0" timeOffset="270826.0849">8251 11420 289 0,'-4'-1'61'0,"0"0"0"15,0-1-52-15,0 2-16 0,2-1-15 16,-2 1-39-16,0 0-47 0,2 0-113 16</inkml:trace>
  <inkml:trace contextRef="#ctx0" brushRef="#br0" timeOffset="271110.5642">8236 11337 527 0,'2'-6'139'0,"-4"-1"10"0,2 4-51 16,-1 0-34-16,1 1-6 0,-1 1-6 15,1 3-6-15,-1 2-4 0,-1 3-7 0,0 0-4 16,1 3-6-16,0 0-4 0,-2 2-2 16,2 1-1-16,-2-2-2 0,2-2-3 15,0 1-2-15,1 1-3 0,1-1-2 16,0-1-3-16,3-1-1 0,1-1-1 15,2 1-1-15,1-3-3 0,2-2-9 16,2 0-9-16,1-3-17 0,3-3-17 16,3 1-12-16,-1-4-14 0,0 0-114 15,-2-2-121-15,1 2-279 0</inkml:trace>
  <inkml:trace contextRef="#ctx0" brushRef="#br0" timeOffset="271261.9221">8426 11335 736 0,'-6'5'176'0,"1"3"4"0,2 0-118 16,0 3-17-16,1 0-12 0,3 3-11 15,1 3-10-15,2 1-8 0,0 2-8 16,1 1-18-16,1 2-19 0,1 0-23 0,-2 1-118 16,0-1-137-16,2 0-318 0</inkml:trace>
  <inkml:trace contextRef="#ctx0" brushRef="#br0" timeOffset="271999.9493">8835 11632 600 0,'-3'-7'155'0,"-1"0"8"0,0 4-75 16,-1 3-27-16,1 2-11 0,0 6-8 15,0 3-8-15,1 4-9 0,0 6-7 16,3 3-5-16,0 3-5 0,1 1-2 16,2 0-2-16,0-1-5 0,2 0-7 15,0-3-15-15,0 0-14 0,0-2-12 16,1-4-19-16,-1-3-114 0,0-3-125 0,0-4-284 16</inkml:trace>
  <inkml:trace contextRef="#ctx0" brushRef="#br0" timeOffset="272186.6621">8735 11767 771 0,'-3'-2'181'0,"1"0"1"0,2 2-122 0,2 0-18 16,5 0-12-16,0 1-12 0,5 0-9 15,3 1-3-15,3-2-2 0,6 1-6 16,1-1-15-16,3-1-22 0,2-2-17 15,-1-2-131-15,-2-1-143 0,1 4-341 16</inkml:trace>
  <inkml:trace contextRef="#ctx0" brushRef="#br0" timeOffset="272809.783">9369 11568 543 0,'-6'-7'171'0,"0"2"12"0,0-1-5 16,1 1-94-16,3 1-14 0,-1 1-10 16,3-1-15-16,3 1-15 0,3 1-10 0,4 2-7 15,1-1-4-15,2 0-4 0,3-1-1 16,0 2-2-16,2 0 0 0,0 0-1 15,-3 0-1-15,3 2 0 0,-1-1 0 16,-1 2-2-16,-3-1 0 0,-1 0-1 16,-2 1 0-16,-2-1-2 0,-4 2 0 15,-1 1 1-15,-3-2-1 0,-1 6 1 16,-2-1 0-16,-3 2 1 0,-1 2 0 16,-3 3 1-16,-1 2 0 0,-3 0 1 15,0 2 0-15,-2-2 0 0,0 4 1 0,-1-4-1 16,2-2 1-16,-1 1 0 0,4-3 0 15,-2-2 0-15,6 0 0 0,-1-5 0 16,3 2-1-16,2-1 2 0,4-1-2 16,0-2 2-16,5 2-1 0,3 1 0 15,-1-2-1-15,3-1 2 0,1 1-2 16,0-3 1-16,4 1 0 0,-2-1 0 16,-1-2-2-16,3 1-6 0,1 0-7 0,1 2-14 15,-1-2-13-15,-3 0-15 0,2 1-20 16,-1-2-116-16,-2 1-130 0,0-1-298 15</inkml:trace>
  <inkml:trace contextRef="#ctx0" brushRef="#br0" timeOffset="273626.4952">9776 11271 672 0,'1'-10'162'0,"1"0"5"0,0 0-101 16,3 0-18-16,2 3-8 0,2 2-7 16,2 3-7-16,0 0-6 0,0 2-4 0,1 4-4 15,0 1-4-15,-1 2-1 0,-1 1-2 16,-2-1-1-16,-2 0 1 0,-1 3 0 15,-3-2 0-15,-2 0 0 0,-2 1 0 16,-3-2-1-16,-1 3 0 0,-1 0-1 16,1-1-1-16,1 1-1 0,1-1-1 15,1-1 1-15,4 0-2 0,3-1 1 16,1-2 0-16,2-1-1 0,1-2 0 16,1 1-2-16,1-2 0 0,0-1-1 15,-1-1-2-15,0 2 1 0,0-1-1 0,1 0 2 16,-2 0 0-16,-2-1 1 0,-1 2 1 15,-1 0 1-15,-2 0 1 0,0 2 0 16,-5-1 1-16,0 4-1 0,-2 2 1 16,-1 1-1-16,-1 2 1 0,0 0-4 15,0 2-11-15,1-2-13 0,-1 1-17 16,4-1-21-16,-1-1-119 0,4 1-135 0,1 1-309 16</inkml:trace>
  <inkml:trace contextRef="#ctx0" brushRef="#br0" timeOffset="273897.3909">10300 11508 704 0,'-5'14'158'0,"-2"3"2"0,1 2-115 16,1 3-21-16,0 4-9 0,0 2-4 15,0 3-9-15,2 0-2 0,2-1-2 16,-2 0 1-16,4-2-4 0,-1-4-11 16,3-2-10-16,-3-7-17 0,1-2-115 15,0-1-125-15,0-6-301 0</inkml:trace>
  <inkml:trace contextRef="#ctx0" brushRef="#br0" timeOffset="274068.6077">10168 11686 760 0,'-2'-3'177'0,"2"2"1"0,3 0-118 0,6 2-25 15,3 2-11-15,3-1-13 0,1-1-7 16,1 2-11-16,3-2-14 0,2 0-18 15,1 2-15-15,1-3-125 0,2 0-136 16,2 0-318-16</inkml:trace>
  <inkml:trace contextRef="#ctx0" brushRef="#br0" timeOffset="274623.6498">10777 11487 676 0,'-11'-5'184'0,"2"2"8"16,-1-1-79-16,3 3-39 0,3-2-13 16,2 1-13-16,6 1-15 0,2-2-10 15,4 2-8-15,2 0-4 0,1-2-2 16,4 2-3-16,2 1-1 0,2 0-2 16,-1 0-1-16,1 1 0 0,-1 1-2 15,1 1 1-15,-3 0-1 0,-2-1 0 0,-2 2-1 16,-3 1 1-16,-2 0-1 0,0 1-1 15,-4 0 0-15,-4 1-1 0,-1 2-2 16,-4 2-2-16,-2 2-2 0,-4 1-3 16,-4 0-4-16,-6 4-1 0,-1 0-1 15,-3 2 2-15,-1-1 1 0,1 1 4 16,1-1 2-16,2 1 5 0,5-2 2 16,1 0 1-16,3-5 1 0,3-1 0 15,2 1 0-15,3-6 0 0,2-1 1 0,2-1-1 16,2-3 1-16,3 2 0 0,1-3 0 15,2-1 0-15,3 0 0 0,2 0 0 16,1-2-1-16,3-1 0 0,2 1-5 16,2-1-7-16,1 0-16 0,3 0-15 15,-3 1-12-15,1-2 38 0,-2 3-170 16,-2 0-135-16,2-2-322 0</inkml:trace>
  <inkml:trace contextRef="#ctx0" brushRef="#br0" timeOffset="275222.7203">11234 11225 412 0,'0'-8'125'0,"1"0"6"0,0 1 2 16,2-2-76-16,-1 0-5 0,3 0-1 16,1 0-4-16,0 2-3 0,3-2-3 15,-2 2-3-15,2 1-5 0,-1 0-5 0,0 1-4 16,-2 0-6-16,1 3-5 0,-3-1-3 15,2 4-4-15,1 2-1 0,1 1-2 16,-2 2-1-16,1 0 0 0,-2 2-1 16,1 3 1-16,-2-1 0 0,-3 0-1 15,-6 2 0-15,0 0 0 0,-3 3 0 16,-2-1 0-16,0-1 0 0,-3-1-1 16,2 2 1-16,2-1 0 0,-1 1 0 15,2-2 1-15,-1 2 0 0,2-1 0 0,2-2 0 16,1 0 0-16,2-1 0 0,2-2-1 15,3 0-1-15,2-2-5 0,4 0-9 16,-2 0-14-16,7 0-18 0,-2-1-16 16,0 0-124-16,2-2-137 0,-2-1-314 15</inkml:trace>
  <inkml:trace contextRef="#ctx0" brushRef="#br0" timeOffset="275773.5224">11903 11405 738 0,'-4'0'176'16,"0"1"3"-16,2 6-116 0,1 4-18 16,2 3-13-16,0 5-10 0,3 3-10 15,1 2-5-15,-2 3-1 0,2 0-3 16,-1-1-4-16,1 0-7 0,0-2-17 16,-3-3-17-16,1-1-17 0,-1-2-125 15,0-2-138-15,0-3-319 0</inkml:trace>
  <inkml:trace contextRef="#ctx0" brushRef="#br0" timeOffset="275949.297">11800 11587 762 0,'0'-7'183'0,"1"6"3"0,3 0-113 15,2 0-29-15,4 1-15 0,5 1-12 0,5 0-8 16,3 3-6-16,2-2-10 0,3 0-15 15,1-2-22-15,2 0-19 0,-3-2-125 16,-2-1-140-16,2 0-325 0</inkml:trace>
  <inkml:trace contextRef="#ctx0" brushRef="#br0" timeOffset="276855.8426">12391 11443 594 0,'-1'-12'157'0,"-1"0"9"0,-2-2-65 0,3 2-32 16,1 1-7-16,-1 0-4 0,1 2-7 16,0 2-6-16,-2 1-7 0,4 2-6 15,-1 4-6-15,-1 3-6 0,1 4-4 16,-1 5-4-16,1 8-4 0,2 3-3 0,-2 5-1 15,-1 2-2-15,2 0-1 0,1 3-3 16,0-1-5-16,1-5-11 0,0-1-15 16,1-4-29-16,1-4-21 0,-1-4-127 15,0-3-148-15,-2-3-335 0</inkml:trace>
  <inkml:trace contextRef="#ctx0" brushRef="#br0" timeOffset="285613.6485">12208 11357 456 0,'-4'-2'131'0,"0"0"6"16,-6-1-19-16,1 2-58 0,-1 0-9 15,0-2-4-15,0 2-6 0,2 0-3 16,0 0-1-16,6 1-4 0,1 0-7 15,2-2-4-15,0 1-4 0,8 0-2 16,-1 0-4-16,3-1-3 0,3 1-1 16,4-2-1-16,4 0 0 0,3 2-1 15,-2 0-1-15,3-3 0 0,1 2 0 16,1 0 0-16,-3 2 1 0,-1 0 0 0,-2 0 0 16,-3 2-1-16,-1-2-1 0,-4 0-1 15,-1 0 0-15,-2 0-2 0,-3 1 1 16,-2 0-1-16,-1 1 0 0,-2 3 1 15,-3 1-1-15,-3 2 1 0,-1 0 0 16,-2 2-1-16,0-1 1 0,-1 2-1 16,0 0 0-16,-2 2-1 0,2 2 0 15,-1 2 1-15,0 3-1 0,-1 2 0 16,1 0 0-16,-2 1 0 0,1-2 0 16,-2 0 0-16,1-3 0 0,1 0 0 0,-1 0 0 15,-1-2 1-15,1-2-1 0,1 1 0 16,2 0 0-16,0-3 0 0,-1-2 0 15,3-1 0-15,0 0 0 0,3-3 0 16,0 0 0-16,-1-2 0 0,2 0 0 16,1-3 0-16,0 0 0 0,1-1-1 15,3 0 1-15,-1-1-1 0,4-2 1 16,0 0-1-16,3 0 1 0,1 0 0 16,1-1 0-16,0 0 1 0,1 2-1 15,-1-1 0-15,0 2 0 0,-1 0 0 16,-1 1 0-16,0 1 0 0,-1 0 0 0,1 2 0 15,-1-1 0-15,-1 1 0 0,1-1-2 16,-2 3-9-16,1-2-15 0,-2 0-20 16,-1 2-13-16,2 1-25 0,-3-3-109 15,2-1-130-15,2 1-282 0</inkml:trace>
  <inkml:trace contextRef="#ctx0" brushRef="#br0" timeOffset="286653.6227">12443 11710 484 0,'-9'3'129'0,"2"-3"6"15,1 1-47-15,0-1-36 0,2 1-8 16,0 2-6-16,3-2-9 0,1 1-4 0,2 1-2 15,2 0-2-15,1 1-2 0,2 1-3 16,3-1 0-16,1-1 0 0,3 0-1 16,0-2-3-16,5-2-2 0,-1-2-2 15,1 0-3-15,0-3-1 0,-2 1 0 16,0 0-3-16,-2 0-2 0,-4 2-11 16,-1 1-14-16,-3 1-9 0,-1-1-17 15,-2 2-119-15,-4-1-129 0,1 4-296 16</inkml:trace>
  <inkml:trace contextRef="#ctx0" brushRef="#br0" timeOffset="287299.6666">12974 11382 607 0,'-1'-10'150'0,"0"0"6"16,1 4-91-16,-1 3-10 0,1-1-8 15,0 1-9-15,0 5-7 0,0 3-7 16,0 2-5-16,0 3-5 0,-2 1-5 16,1 7-2-16,2 4-1 0,-2 3-1 15,1-1-1-15,1 3-1 0,-1 0-1 16,4 1-1-16,-3-4-1 0,-1-2-2 16,3-3-7-16,-2-2-8 0,-2-3-8 15,2-2-12-15,-2-2-8 0,1-2-10 0,0-1 73 16,-3-5-187-16,3-1-120 0,0-1-323 15</inkml:trace>
  <inkml:trace contextRef="#ctx0" brushRef="#br0" timeOffset="287518.8239">12859 11535 687 0,'-5'-2'167'0,"-1"-1"4"0,4 2-109 16,-1 1-18-16,5 0-8 0,-1 0-9 16,5 0-9-16,2 1-6 0,3 0-5 15,4 1-2-15,4-2 1 0,-1 1-3 16,4-1-7-16,1-1-16 0,-1-2-18 16,3 0-18-16,-2-2-123 0,2 0-135 15,0-1-319-15</inkml:trace>
  <inkml:trace contextRef="#ctx0" brushRef="#br0" timeOffset="287840.7729">13489 11474 644 0,'-3'-21'160'0,"1"1"5"16,1 0-92-16,1 0-19 0,1 2-9 16,1 3-9-16,-2 4-7 0,3 2-6 15,-2 7-6-15,-1 4-4 0,1 6-3 16,-1 5-3-16,0 7-1 0,2 5-2 15,-1 7-3-15,1 1-8 0,1 4-18 0,-2 2-20 16,4-2-8-16,0-3-17 0,1-5-115 16,1-4-127-16,3 0-277 0</inkml:trace>
  <inkml:trace contextRef="#ctx0" brushRef="#br0" timeOffset="288726.6249">13613 10892 616 0,'4'-7'143'0,"7"2"3"0,2 4-100 16,4 7-11-16,2 1-4 0,6 13-4 16,2 5-1-16,2 8 0 0,1 8-2 15,-1 8-2-15,-3 5-1 0,-2 9-4 16,-2 1-3-16,-3 5-3 0,-3 1-4 15,-3 1-2-15,-4-4-1 0,-6 2 0 0,-3-8 0 16,-7-2-1-16,-5-3-7 0,-7-1-16 16,-3 0-21-16,-6-1-135 0,-4 0-143 15,-3 0-352-15</inkml:trace>
  <inkml:trace contextRef="#ctx0" brushRef="#br0" timeOffset="291195.1844">4172 12843 646 0,'-6'-11'181'0,"-1"1"8"0,3 6-48 15,-1 0-70-15,3 1-17 0,0 1-10 16,4 0-13-16,0-1-12 0,3 1-7 16,0 0-5-16,5 2-3 0,2-1-2 15,1 1 0-15,5 0-3 0,-1-1-8 16,3 1-11-16,1 0-19 0,-2 0-19 15,-2 0-13-15,-1 2 26 0,-5 0-153 16,-4 1-131-16,-2 2-303 0</inkml:trace>
  <inkml:trace contextRef="#ctx0" brushRef="#br0" timeOffset="291374.3399">4189 12965 710 0,'-1'2'168'0,"0"-1"3"0,1 0-105 16,2 1-25-16,1-2-13 0,0 0-8 16,5 0-8-16,0-2-4 0,5 2-3 0,1-2-9 15,3 0-17-15,2-2-20 0,-1 1-135 16,-1 2-141-16,0-1-352 0</inkml:trace>
  <inkml:trace contextRef="#ctx0" brushRef="#br0" timeOffset="293206.5246">5208 12962 368 0,'-7'-1'108'0,"1"0"7"0,0-2-4 0,0 2-59 16,1-1-11-16,0 0-3 0,0 4-5 16,1-4-4-16,2 1-5 0,-1 1-6 15,2 0-3-15,1 1-1 0,1 2-1 16,2 0-1-16,2 0 0 0,0 2-1 15,3 0 1-15,2 0-1 0,1-2-1 16,5 1-1-16,1-2 0 0,5 1-1 16,3-2 1-16,0-1 1 0,2 0-1 15,0-2 2-15,1-1-1 0,2 1 0 16,-3-1-1-16,0 0 0 0,0-2-2 0,2 2 0 16,3 0-1-16,2-1-2 0,1-1 0 15,0 1-1-15,5 1-1 0,1-2 0 16,1 0 0-16,-2 1-1 0,-2 2 0 15,1-1 0-15,-2 1 0 0,0 1-1 16,-3 1 1-16,0 1-1 0,2 0 0 16,-2 2 1-16,0 0-1 0,3 1 0 0,-1 0 0 15,0-1 0-15,1 0 0 16,-4-1 1-16,1-1-1 0,-2 2 0 0,0-1 0 16,-2-1 0-16,-3 1 0 0,-1 0 0 15,1 1 1-15,2-1-1 0,1 0 0 16,0 1 0-16,0 1 0 0,2-2 1 15,0 2-1-15,0-2 0 0,0 1 0 16,-2-1 0-16,0 1 0 0,0 1 0 16,1-1 0-16,-2 1 0 0,1-2 0 15,0-1 0-15,0 0 0 0,2 3 0 0,3-4 0 16,-1 1 0-16,3-1 0 0,4-1 0 16,-2 0 0-16,4 0 1 0,-2-4-1 15,-2-1 0-15,3 1 0 0,-1-1 0 16,-1 0 0-16,-1 1 0 0,4 1 0 15,0 0 0-15,0 3 0 0,1-1 0 16,0 0 0-16,0 2 0 0,-1-1 0 16,-4 0 0-16,0-2 0 0,1 1 0 15,-1-2 0-15,-1 1 0 0,0-1 0 16,2 0 1-16,1 1-1 0,0-1 0 0,3 0 0 16,0 1 0-16,0-1 0 0,-2 0 0 15,0 1 0-15,-1 0 0 0,0 1 0 16,-2-1 0-16,-1 1 0 0,1 1 0 15,2-1 0-15,-1 2 0 0,0 0 0 16,3 0 0-16,-1 2 0 0,0-2 0 16,-3 0 0-16,1 0 0 0,-1 0 0 15,-1 0 1-15,-1-2-1 0,0 2 0 16,3 2 0-16,1-1 0 0,-1 0 0 0,5 1 0 16,0 2 0-16,-1 0 0 0,0-2 0 15,-4 2 0-15,1 0 0 0,-2-2 0 16,-2 1 0-16,1 0 0 0,3 2 1 15,1-1-1-15,2 2 0 0,0-4 0 16,3 2 0-16,-1-2 0 0,1 0 0 16,-3-4 0-16,-1 0 0 0,1-2 0 0,4 2 0 15,-2 1 0-15,3-2 0 0,1 1 0 16,1 1 0-16,-1-2 0 0,0 2 0 16,-2-2 0-16,-3 1 0 0,-1 0 0 15,0-2 0-15,3 3 0 0,2-1 0 16,-3 1 0-16,3 0 0 0,0 1 0 15,3 1 0-15,-2-1 0 0,-2 0 0 16,-5-1 0-16,4 1 0 0,-1-1 0 16,1 1 0-16,0 0 0 0,-2 0 1 0,2 1-1 15,1-1 0-15,-2 1 0 16,0-1 0-16,-6-1 0 0,2 1 0 0,-4-1 0 16,1-1 0-16,-1 1 0 0,-1 0 0 15,-1 1 0-15,-1 0 0 0,-1 0 0 16,-1-1 0-16,-4 2 0 0,-2 0-2 15,-2-1-7-15,-2 3-14 0,-7-2-12 16,-4 0-22-16,-6 0-114 0,-8-1-130 16,-9-1-301-16</inkml:trace>
  <inkml:trace contextRef="#ctx0" brushRef="#br0" timeOffset="294257.0414">5664 12497 619 0,'-12'-6'152'0,"1"2"5"0,2 0-84 16,6 2-29-16,1-1-9 0,2 1-6 15,6-1-5-15,3 1-5 0,3-1-3 16,3 0-3-16,2-1-1 0,4-1-2 15,2 3-1-15,2-2-3 0,0 2-1 16,1-1 0-16,0 2-1 0,1 0 1 16,-3 1 1-16,0-1-1 0,-4 1 0 15,0 0 0-15,-4 1 0 0,-3 1-1 0,-3 1-2 16,-1 0 0-16,-3 2 1 16,-4 1-1-16,-2 4 0 0,-2 1-1 0,-3 3 1 15,-2 2 0-15,-2 2-1 0,-3 0 0 16,0 2-1-16,-3-3 1 0,0 0-1 15,0 0 1-15,2-1-1 0,0-2 0 16,-1-2 0-16,2-1 0 0,2 0 0 0,0-1 0 16,0-3 0-16,3 1 0 15,1-2 0-15,1-1 0 0,1-1 0 0,2 0 0 16,1 0 0-16,1 0 0 0,2-1 0 16,-1 1 0-16,2 0-1 0,2 0 1 15,1 3 0-15,1-3 0 0,2 1 0 16,-1-1 0-16,2 0 0 0,0-3 0 15,2 1 0-15,-2-3 0 0,2 2 0 16,0-1 0-16,2 0-1 0,-1 0-3 16,0 2-7-16,-1-2-9 0,-1 0-15 15,1 1-11-15,-1-1-10 0,-3 1-15 0,0-1-108 16,-2 0-118-16,0-2-268 0</inkml:trace>
  <inkml:trace contextRef="#ctx0" brushRef="#br0" timeOffset="294611.9636">6161 12253 621 0,'-2'-5'150'0,"1"0"3"0,2-1-80 16,4 2-36-16,3 2-10 0,2-2-5 15,4 3-5-15,2 0-5 0,1 0-2 16,1 1-4-16,0 0-1 0,2 1-2 15,0 0-3-15,-3 1-5 0,-2 1-11 16,-3 1-8-16,-2-2-8 0,-4 3-10 16,-3-1-12-16,-4 0-9 0,-3 0-94 15,-4-3-96-15,-2-1-236 0</inkml:trace>
  <inkml:trace contextRef="#ctx0" brushRef="#br0" timeOffset="294972.8852">6210 12235 459 0,'-9'1'127'0,"-1"-1"4"0,1 0-31 15,3 1-50-15,-3 3-10 0,5-2-7 16,-3 3-6-16,1 0-4 0,3 1-3 16,-1 1-1-16,2 1-2 0,0-1-2 15,1 0-2-15,1 2-2 0,0 2-1 16,0-1-2-16,1-2-2 0,-1 0-1 0,3-1 0 16,3-1 0-16,0-1-1 0,3-2 2 15,0-3-1-15,4 0 0 0,4 0 0 16,0-2 0-16,0 1-1 0,3-1-2 15,-1 0 0-15,2 2 0 0,-1 0-1 16,-4 3 0-16,0-1 0 0,-4 2-1 16,0 1 1-16,-2 0-1 0,-4 0 1 15,-1 1 0-15,0 0-1 0,-3 0 1 16,-2 1 0-16,-2 0 0 0,-2 1 0 16,-3-1 0-16,-3 2 1 0,-2 0-1 0,-4-1 0 15,-4 0 0-15,-2 0-1 0,0-1 1 16,0 0-1-16,1-1 0 0,3-1 1 15,3-2-1-15,4 0 1 0,3-1-7 16,3 1-11-16,2 0-13 0,3 1-15 16,1 1-78-16,2 0-46 0,2 2-114 15,1 2-226-15</inkml:trace>
  <inkml:trace contextRef="#ctx0" brushRef="#br0" timeOffset="295274.5845">6722 12412 551 0,'-6'-6'153'0,"3"2"1"0,-1 4-12 15,1 4-104-15,1 3-12 0,-2 4-6 16,2 5-8-16,-1 4-4 0,1 2-1 16,0 2-1-16,2 2 0 0,0 0-2 15,1 0-1-15,1-1 0 0,1 0-5 16,-1-1-7-16,1-3-12 0,-1-1-7 16,0-1-10-16,1-3-17 0,-2-3-107 0,-1-4-115 15,0-1-263-15</inkml:trace>
  <inkml:trace contextRef="#ctx0" brushRef="#br0" timeOffset="295446.4161">6580 12607 583 0,'-3'-4'153'0,"-1"2"3"0,3-1-49 0,3 3-62 16,2 2-11-16,3-1-5 15,5 2-9-15,2 0-5 0,6 1-1 0,-1-2-1 16,6 0-5-16,-1 0-6 0,3-2-16 15,1-2-19-15,2 1-23 0,-2-1-114 16,1-2-129-16,1-1-307 0</inkml:trace>
  <inkml:trace contextRef="#ctx0" brushRef="#br0" timeOffset="296036.6066">7154 12438 620 0,'-11'-4'151'0,"1"1"7"16,4-1-94-16,1-1-15 0,1 1-9 15,5 2-6-15,5-1-7 0,3 2-6 16,3-1-4-16,3 0-5 0,2 2-1 16,1 0-2-16,1-1-2 0,0 1-3 0,1 1-1 15,1 2-1-15,0 1 0 0,-2-1-1 16,2 1-1-16,-3 1 1 0,-3 0-1 15,-1 0 1-15,-5 1-1 0,-4-1 1 16,-1 2 0-16,-3 2 0 0,-2 0-1 16,-3 2 1-16,-3 2 1 0,-5 0-2 15,-1 3 1-15,-5 0 0 0,-3 0-1 16,0-1 1-16,1 1-1 0,-1-2 0 0,0 1 1 16,0-2-1-16,3 2 0 0,1-1 0 15,-2-2 0-15,2-2 0 0,2-1 0 16,2-1 0-16,4-2 0 0,3-1 0 15,3-2-1-15,1 1 1 0,4-1-1 16,4 0 1-16,2 1 0 0,2-2 0 16,2 1 0-16,2-1 0 0,3 1 0 15,0-2-1-15,0 0-1 0,2 0-2 16,1-1-4-16,0 2-6 0,3-1-10 16,1 0-13-16,-1 3-7 0,0-2-18 0,-2-1-111 15,-3-1-121-15,-3 0-284 0</inkml:trace>
  <inkml:trace contextRef="#ctx0" brushRef="#br0" timeOffset="296370.5992">7596 12249 531 0,'3'-5'142'0,"1"3"3"16,-5 1-14-16,-2 3-93 0,0 2-10 16,-2 3 0-16,-1 3 0 0,-2 1 1 15,1 1 2-15,0 3-1 0,2-3-2 16,1 2-2-16,2-2-3 0,-1 0-5 15,3-1-6-15,1 0-4 0,2-1-4 16,2-1-2-16,3-1-2 0,2-2-1 16,2 0-8-16,4-1-13 0,1-2-15 15,3-2-10-15,0-1-11 0,-1-4-15 16,-2-1-109-16,1-1-114 0,-6-4-260 0</inkml:trace>
  <inkml:trace contextRef="#ctx0" brushRef="#br0" timeOffset="296506.8983">7748 12296 527 0,'-4'0'149'16,"0"2"3"-16,-1 3-15 0,2 2-91 16,-1 3-15-16,2 4-10 0,-1 2-8 15,1 3-5-15,2 2-4 0,0 1-8 16,3 1-16-16,1 3-21 0,0 0-115 16,1 2-124-16,1 3-306 0</inkml:trace>
  <inkml:trace contextRef="#ctx0" brushRef="#br0" timeOffset="296983.5716">8280 12431 711 0,'-2'-5'170'0,"-2"3"1"15,2 5-109-15,1 7-23 0,-1 3-12 16,2 5-10-16,0 3-8 0,2 4-5 15,-1 1 0-15,0-1-2 0,3 0 0 16,-2-2-1-16,1-1-1 0,-1-2-11 16,-1-2-13-16,3-1-14 0,-1-3-17 15,0-2-120-15,-4-4-130 0,3-1-305 16</inkml:trace>
  <inkml:trace contextRef="#ctx0" brushRef="#br0" timeOffset="297167.2297">8214 12571 736 0,'-7'-2'179'0,"2"-1"3"0,1 2-115 15,3 1-21-15,4 1-8 0,3 3-11 16,1 1-10-16,4 0-7 0,3-1-2 16,3 1 0-16,5-2-3 0,4 1-6 15,3 0-15-15,2-3-28 0,3-1-21 16,0-1-125-16,-1-1-144 0,0-1-338 0</inkml:trace>
  <inkml:trace contextRef="#ctx0" brushRef="#br0" timeOffset="297771.9115">8747 12471 574 0,'-5'-5'144'0,"2"-1"6"15,-1 1-71-15,1 0-33 0,3 0-9 16,4 3-4-16,0-2-5 0,2 0-2 16,3 2-3-16,0 1-2 0,4-2-2 15,0 3-3-15,3 2-3 0,0-1-3 16,1 1-4-16,0 2-2 0,2 0-1 0,-4 0-2 15,1 3 0-15,-2-1 0 0,-1 1 0 16,-4 0-1-16,0 2 1 0,-3 0-1 16,-3 0 1-16,0 2-1 0,-3-1 1 15,-3 1 0-15,1 1-1 0,-5 2 1 16,-2-3 0-16,-2 2 0 0,-3 1-1 16,-3-2 1-16,-2 2-1 0,-2-2 1 15,1 0-1-15,1 2 0 0,0-2 1 16,1-1-1-16,4 1 1 0,2-2 1 0,4 0-1 15,0-2 0-15,2 1 1 0,2-3-1 16,2 1 0-16,2-1-1 0,2-1 1 16,2 0-1-16,2-1 1 0,4-2-1 15,4-2 1-15,3-1-1 0,2-1-5 16,3-2-8-16,3 2-10 0,1-3-14 16,-2-1-11-16,-1 1-18 0,-1 0-113 15,-2 0-123-15,-2 2-282 0</inkml:trace>
  <inkml:trace contextRef="#ctx0" brushRef="#br0" timeOffset="298551.0094">9151 12212 558 0,'-5'-4'128'15,"-1"-1"2"-15,1 0-91 0,3 2-15 16,1 1-6-16,-2 1-6 0,2-1-4 16,0 2-4-16,0-1-1 0,-1 1-2 0,1 0 1 15,0 0 0-15,0 0 0 16,0 0 2-16,-2 0 0 0,1 1 1 0,-1-1 1 15,0 0 1-15,-1 2 1 0,-1-4 1 16,1 2 1-16,1 0 3 0,-1 0 2 16,0 0 3-16,1 0 3 0,0-1 3 15,1 1 3-15,-2-1 0 0,3 1-1 16,0-2-3-16,-2 0-3 0,4 0-4 16,2-1-2-16,3 1-4 0,2 0-3 15,4-1-1-15,3 2-1 0,5 1 0 0,2 0-1 16,1 1-1-16,2 2-1 15,-6-1-1-15,2 3 0 0,-5 0 0 0,0 0-1 16,-5 0 0-16,-1-1 0 0,-3 0 1 16,-1 1-1-16,-1-3 0 0,-5 2 0 15,-1 1 1-15,-3 0-1 0,-3 1 1 16,-2 3-1-16,-2-1 0 0,2 2 0 16,-1-1-1-16,1-1 0 0,3-2-2 0,1 2 0 15,5-2-3-15,0 0-4 0,4 1-3 16,1 2-5-16,1-3-2 0,1 0-2 15,2 1 1-15,-2-2 2 0,2-1 3 16,-1-2 4-16,1 1 5 0,0 1 3 16,-2-2 1-16,-1 2 2 0,0-2 0 15,-2 2 0-15,-2 1 0 0,-2 0 0 16,-1 1 0-16,-4 1 0 0,-1 2 0 16,-4-1 0-16,2 1 1 0,-3 1-1 15,0 1-3-15,0-2-9 0,1 2-10 16,-1-1-19-16,0 0-113 0,0-3-121 0,1 3-297 15</inkml:trace>
  <inkml:trace contextRef="#ctx0" brushRef="#br0" timeOffset="298942.381">9741 12406 594 0,'0'-2'142'16,"-2"5"2"-16,2 6-78 0,-1 6-34 16,0 4-12-16,1 6-6 0,1 3-4 0,-1 4-4 15,1 1-3-15,1-1-1 0,0-2-3 16,-1-3-5-16,2-2-8 0,-1-2-9 15,1-2 2-15,-1-4-127 0,1-4-117 16,-3 0-289-16</inkml:trace>
  <inkml:trace contextRef="#ctx0" brushRef="#br0" timeOffset="299132.8226">9601 12608 603 0,'1'-6'164'0,"4"1"2"16,1 1-27-16,4 2-95 0,3 1-15 16,3 0-8-16,5 1-8 0,2-2-6 15,2 4-2-15,3-2-2 0,5 1-12 16,-1-1-20-16,2 0-17 0,-2 0-125 16,-2 1-134-16,-1 0-328 0</inkml:trace>
  <inkml:trace contextRef="#ctx0" brushRef="#br0" timeOffset="299751.6006">10126 12473 652 0,'-7'-5'156'16,"2"3"3"-16,3-3-97 0,5-1-25 15,4 1-8-15,5 1-6 0,1 1-8 16,7-2-2-16,1-1-2 0,2 3 1 16,0 2-1-16,-1 0-2 0,3-2 0 15,-2 5-3-15,0-1 0 0,-2 3-2 16,0-1 0-16,-4 2-2 0,0 1-1 0,-6 0 0 15,-2 0 0-15,-9-1 0 0,1 3 0 16,-2 0 0-16,-4 2 0 0,-2 2 0 16,-7 1 1-16,1 0-1 0,-1 4 0 15,-4 0-1-15,-2-1 1 0,1 0 0 16,1-1-1-16,3-2 0 0,-1 1 0 16,1-1 0-16,4-2 1 0,0-1-1 15,4-1 0-15,-1-1-1 0,3 0 1 16,4-1 0-16,0-1 0 0,2-1 0 15,0 1 0-15,4-2 0 0,0 1 0 0,2-2 0 16,1 0 0-16,2-1 0 0,1 1-1 16,0-3-4-16,1 1-8 0,3-2-11 15,0 1-12-15,5-1-8 0,-2-2-18 16,3 2-113-16,-4-2-121 0,1 2-281 16</inkml:trace>
  <inkml:trace contextRef="#ctx0" brushRef="#br0" timeOffset="300368.2791">10586 12226 579 0,'0'-2'140'16,"0"-2"3"-16,-1 1-85 0,2 0-19 15,0-1-7-15,0-1-6 0,2 0-4 16,2-1-3-16,2 1-2 0,2-1-1 16,2 0-2-16,0 1 0 0,3 1-2 15,2 1-2-15,0 0-2 0,0 3-2 16,0 0-2-16,1 1-2 0,-1 3-1 15,-4 0 0-15,-2 2-1 0,0 0 0 0,-3 1-1 16,-3 2 0-16,-3-2 0 0,-1 3 0 16,0 1-1-16,-2 0 1 0,-3-1 0 15,-3 0 0-15,-4 2 0 0,1 0 0 16,-7-1 1-16,-2-1 0 0,-2 0 1 16,1 0 1-16,2 0 1 0,2-3 2 15,2 0 1-15,4 1 0 0,3-4 0 16,5 0 0-16,2-1-1 0,1-1-2 15,0 0-1-15,3 1-1 0,3-2 0 0,3 3 0 16,1 0-1-16,4-1-1 0,2 2-7 16,4 0-9-16,2 0-13 0,0 1-11 15,0 0-16-15,0-1-115 0,-3-1-122 16,0-2-285-16</inkml:trace>
  <inkml:trace contextRef="#ctx0" brushRef="#br0" timeOffset="300797.8183">11315 12475 526 0,'-7'-14'163'0,"1"3"9"16,0 3 3-16,0 4-104 0,-1 4-16 16,-4 4-8-16,3 8-13 0,2 5-12 15,1 7-8-15,0 2-6 0,4 1-2 16,1 3-2-16,3-2-2 0,2-1-1 16,-1-2 0-16,1-4-3 0,0 1-9 15,1 0-16-15,2-3-17 0,-2-2-12 16,-2-1-19-16,-2-2-111 0,0-3-126 15,1-4-275-15</inkml:trace>
  <inkml:trace contextRef="#ctx0" brushRef="#br0" timeOffset="300984.0484">11169 12608 694 0,'-12'-8'174'0,"7"0"3"0,3 2-98 0,1 1-31 16,6 2-15-16,6 1-11 15,4 2-10-15,4 0-9 0,5 2-1 0,0-2-1 16,4 2-1-16,5-1-8 0,-1-1-14 16,4 0-19-16,-3 0-21 0,0 0-116 15,1-1-134-15,1 2-309 0</inkml:trace>
  <inkml:trace contextRef="#ctx0" brushRef="#br0" timeOffset="301473.8864">11605 12433 671 0,'-5'-6'172'15,"1"1"3"-15,3 1-95 0,0 1-26 0,1 0-12 16,4 1-12-16,2-1-11 0,5 2-9 16,2 0-4-16,4 1-2 0,4 1-1 15,2 0 0-15,1 2 0 0,-1 0-1 16,-1 1-1-16,1 1 1 0,-2 0-2 16,-2 0 1-16,-4 2-1 0,1 2 1 15,-1-1-1-15,-3 2 1 0,-3 1-1 16,-4 1 0-16,-3 1 0 0,-2 0-1 0,-5 2 0 15,-3-1 0-15,-3 2-2 16,-3 0-1-16,0 0-2 0,-2 0-1 0,0 1 0 16,-1 0 0-16,-1 1 1 0,4-2 0 15,-3-2 2-15,-1 1 2 0,4-2 1 16,0 0 0-16,3-2 1 0,3-3 0 16,-1 0-1-16,7-1 1 0,2-1 0 15,2-2-1-15,1-2 1 0,3-2-1 16,2 0 1-16,2 0 0 0,5 0-1 15,-1-2 1-15,2-1-5 0,3 1-7 0,2-1-10 16,-1 1-10-16,1 1-7 0,2-1-10 16,0 4-15-16,0-1-105 0,-2 0-112 15,-3 0-264-15</inkml:trace>
  <inkml:trace contextRef="#ctx0" brushRef="#br0" timeOffset="301784.4462">12297 12431 816 0,'-7'8'179'0,"-2"2"0"0,2 6-135 16,-2 2-24-16,3 3-10 0,1 1-7 16,4 3-2-16,0-1 0 0,4 1-2 15,1-6-2-15,2 3-8 0,3-2-10 16,-3-2-16-16,1-1-11 0,-1-1-16 16,-2-1-115-16,-4-2-123 0,-1 0-284 15</inkml:trace>
  <inkml:trace contextRef="#ctx0" brushRef="#br0" timeOffset="301954.1026">12130 12603 766 0,'-1'-6'175'0,"6"2"1"16,2 3-115-16,3 2-33 0,1 6-13 15,4-1-9-15,0 1-4 0,5 0-2 16,1 2-2-16,4 0-5 0,3-3-10 15,4-1-12-15,0-3-11 0,3 0-12 16,-3-5-17-16,1-1-104 0,0-2-115 0,-5-4-263 16</inkml:trace>
  <inkml:trace contextRef="#ctx0" brushRef="#br0" timeOffset="302094.1446">12683 12468 575 0,'6'-15'159'0,"-2"1"9"0,-6 3-55 15,1 5-46-15,0 6-13 0,-4 2-10 16,-3 6-11-16,-1 5-12 0,-1 6-8 15,2 5-7-15,-2 4-2 0,1 4-4 0,4 2-14 16,2 1-19-16,1 3-14 0,2-3-18 16,2-2-115-16,-1-2-132 0,-1-2-293 15</inkml:trace>
  <inkml:trace contextRef="#ctx0" brushRef="#br0" timeOffset="302633.1691">11756 12967 397 0,'-15'-5'120'0,"-1"-1"7"0,0 0-8 16,-1 0-61-16,0 1-12 0,0 0-6 15,-1 0-3-15,4 3-6 0,1 0-1 16,1 0-1-16,4 1 1 0,3-1 2 0,-1 1 0 16,3 1-2-16,1-1-4 0,3 1-4 15,0 0-4-15,5 2-4 0,4 1-3 16,6-1-3-16,4 3-1 0,7 0 0 16,4 0 0-16,9-1 0 0,5-2-2 15,5-1-1-15,4-1 0 0,4-3 1 16,4-3 1-16,8 0 0 0,6-3 0 15,-1 2 0-15,-1-2 0 0,3 0-2 16,-1 1-2-16,0 2-1 0,-7 1-1 16,-4 0 1-16,2 1-1 0,-4-1-1 0,-7 2-3 15,-2 3-4-15,-10 0-11 0,-6 0-21 16,-10 1-18-16,-12 1-113 0,-10 3-19 16,-3 3-120-16,-9-1-229 0</inkml:trace>
  <inkml:trace contextRef="#ctx0" brushRef="#br0" timeOffset="303581.741">8567 13350 585 0,'-2'-3'145'16,"0"-3"6"-16,0 2-83 0,0-1-15 16,2 3-3-16,-2-1-2 0,1 3-4 15,1-1-6-15,3 1-4 0,-3-1-2 16,3 1-5-16,3-2-5 0,3 2-3 15,3-2-3-15,4 2-2 0,2 0-2 0,6 0-4 16,0 1-2-16,0-1-2 0,-1 1-1 16,2 1-2-16,0 0 0 0,-2-2 0 15,-1 3-1-15,0-2 1 0,-2 1-1 16,-3 1 1-16,-3-1-1 0,-2 2 0 16,-5 1 0-16,-2 1 0 0,-1 0 1 15,-4 1-1-15,-4 3 0 0,-1 1 1 16,-2 0-1-16,-4 4 1 0,-4-2-1 15,-1 3 1-15,-2 0-1 0,-1 3 0 16,2-1 1-16,0 0-1 0,-1 2 0 0,1-2 0 16,-1 1 0-16,1-2 0 0,1 0 0 15,-1-4 0-15,3 1 0 0,-1-2 0 16,1 0 1-16,2-1-1 0,0-1 0 16,1-1 0-16,2-1 0 0,1 0 1 15,0-3-1-15,3 0-1 0,3-2 1 16,0 1 0-16,2 0 0 0,0-1 0 15,0 0-1-15,2 0 1 0,2 0-1 16,1-1 1-16,3 0 0 0,2-2 0 0,1 0 0 16,4 0 0-16,1 0 0 0,3-2 0 15,1 1 0-15,1 0 0 0,1 1 0 16,3 0 0-16,1-1 0 0,0 1 0 16,0 1 0-16,-1 0 1 0,-1 0-1 15,-1 2 0-15,-4-2-1 0,-1 1-3 16,-4 1-10-16,-3-2-11 0,-1 0-16 15,-3-1-19-15,1 0-18 0,-3-3-120 16,0-2-134-16,2-1-303 0</inkml:trace>
  <inkml:trace contextRef="#ctx0" brushRef="#br0" timeOffset="303967.2712">9219 13125 652 0,'0'-6'156'16,"1"1"4"-16,1 0-102 0,2 1-14 16,1 1-7-16,2-1-6 0,3-1-8 15,2 3-4-15,2-2-6 0,1 3-3 16,2-2-4-16,1 3-3 0,0 2-9 15,0-2-9-15,-2 1-12 0,-2 0-9 16,0-1-8-16,-3 1-14 0,-3 1 22 0,-4-2-131 16,-3 0-109-16,-2 1-270 0</inkml:trace>
  <inkml:trace contextRef="#ctx0" brushRef="#br0" timeOffset="304363.4723">9218 13115 545 0,'-5'1'130'0,"-1"2"5"16,1 2-82-16,0 0-14 16,1 2-4-16,-1 2-5 0,1-1-3 0,1 3 0 15,0-1-1-15,0-1-1 0,0-1-2 16,2 1-2-16,2-3-3 0,0-1-1 16,1-2-2-16,3-1-2 0,3-2-2 15,3-2-1-15,3 0-1 0,2-2 0 16,2-1-3-16,4 2 0 0,1-2-2 15,-1 2-1-15,0 3-1 0,-1 2 0 16,-1 1-1-16,-3 1 1 0,-2 3-1 16,-3 2 1-16,-1 2-1 0,-4 0 0 15,-4 1-1-15,0 0 1 0,-1-1 0 0,-4 1 0 16,-1-3 0-16,-3 0 0 0,-2-1 0 16,3-1 0-16,-6 2 0 0,-1 1 2 15,-4 0 3-15,-1-1 2 0,-1-2 4 16,-3-1 3-16,-1 0 0 0,0-3 1 15,0-1-2-15,1-2-3 0,1 0-4 16,3 0-5-16,1-1-11 0,1 0-17 16,2 1-26-16,3-2-27 0,2 2-117 15,1 3-143-15,1 1-325 0</inkml:trace>
  <inkml:trace contextRef="#ctx0" brushRef="#br0" timeOffset="315845.0786">14599 12175 493 0,'-3'-3'134'0,"1"2"8"0,-1 0-42 0,1-1-37 16,2 1-6-16,-1 0-6 15,2 0-6-15,0-1-4 0,4 0-5 0,1 0-3 16,3-2-5-16,2-1-3 0,5 0-2 16,1-1-2-16,1 2-4 0,3 1-3 15,2-1-6-15,0 3-2 0,1 0-2 16,-3-1-4-16,-2 2-4 0,-2-1-6 15,-2 0-8-15,-1-2-11 0,-6 2-10 16,1 0-12-16,-3 0-8 0,-3-2-9 16,0 3 9-16,-4-2-115 0,-2 2-108 15,-2-1-265-15</inkml:trace>
  <inkml:trace contextRef="#ctx0" brushRef="#br0" timeOffset="316351.5431">14655 12160 549 0,'-4'1'130'16,"1"0"5"-16,0 2-84 0,0-2-11 0,0 3-1 15,1-1-4-15,-1 2-4 0,1 1-1 16,-2 0 0-16,2 2-1 0,-2 2-2 16,-1-1 0-16,1 4-2 0,1-2-1 15,-1 0-1-15,2 2-3 0,-2-1-2 16,1-1-2-16,1-2-2 0,1-2-4 15,1-1-1-15,0-1-3 0,2-1-1 16,1 0-1-16,3-6-1 0,0 2 0 16,2-3-1-16,2-5 0 0,3 0-1 0,1-4 1 15,1-2-1-15,2 3 0 0,1-1 0 16,1 1 0-16,0 4-1 0,3 0 1 16,-4 4-1-16,-4 3 1 0,1 0-1 15,-2 1 0-15,-3 1-1 0,-1 3 1 16,-4 3 0-16,1 0-1 0,-1 0 0 15,-3 4 0-15,-1 0 1 0,-1 3-1 16,-3 1 0-16,-2 1 0 0,-2 0 0 16,-2 4 0-16,0-2 1 0,-4 2-1 15,-2-2 1-15,-1 3 1 0,0-6 1 0,0-2 3 16,-2-1 4-16,0-1 3 16,-1-2 2-16,3-3 2 0,2-3 0 0,-2 2 0 15,2-1-3-15,4 0-4 0,1-4-3 16,-1-4-3-16,1-2-2 0,2-1-5 15,2-2-6-15,0-1-10 0,1-3-17 16,3 3-24-16,2 2-13 0,3 2-26 16,0 4-104-16,4 0-131 0,0 1-278 15</inkml:trace>
  <inkml:trace contextRef="#ctx0" brushRef="#br0" timeOffset="317169.9978">15375 12369 607 0,'0'-3'163'16,"-1"1"9"-16,-1 2-69 0,0 4-32 15,2 3-11-15,2 4-8 0,0 3-9 0,0 1-11 16,5 2-8-16,0 0-5 0,2-1-5 16,0-3-4-16,4 0-4 0,0-6-2 15,2-2 0-15,-3-5-1 0,1-6 0 16,0-4 0-16,-1-2 1 0,-2-7 1 15,-3-2 2-15,-1-1 0 0,-1-1 2 16,-2 2-1-16,-3 3 0 0,0 2-1 16,-2 2-1-16,1 6-2 0,1 3-3 0,0 5-1 15,0 4-1-15,1 4-3 0,1 5-5 16,0 5-8-16,-2 1-10 0,1 5-11 16,-1-1-13-16,3-1-16 0,-2-2-8 15,1-6 0-15,1-1-117 0,-3-7-119 16,2-4-280-16</inkml:trace>
  <inkml:trace contextRef="#ctx0" brushRef="#br0" timeOffset="317385.5464">15313 11895 608 0,'-9'-25'156'0,"4"12"5"0,2 13-89 15,1 10-12-15,2 10-8 0,4 8-9 16,3 7-10-16,3 11-5 0,0 4 1 15,0 5-1-15,0 3-2 0,-2 2-1 16,0 2-3-16,-4 2-4 0,-1-1-3 16,-1 0-4-16,-2-2-4 0,2-4-2 0,-5-4-4 15,1-5-3-15,-1-6-12 0,1-9-18 16,3-5-26-16,3-8-24 0,-1-8-118 16,5-10-145-16,-2-5-321 0</inkml:trace>
  <inkml:trace contextRef="#ctx0" brushRef="#br0" timeOffset="318055.9471">16165 12227 603 0,'-3'-2'137'0,"-3"1"0"0,1 2-90 16,0 0-28-16,-1 3-7 0,1-1-5 15,1 2-4-15,0 0-4 0,2 2-7 16,1-2-10-16,-1 1-69 0,2-2-51 15,-1 0-102-15,4 0-232 0</inkml:trace>
  <inkml:trace contextRef="#ctx0" brushRef="#br0" timeOffset="321248.3588">15809 12326 639 0,'-5'-8'155'0,"0"0"7"0,-2 2-96 16,2 4-12-16,0 1-6 0,1 1-7 15,1 2-6-15,0 1-6 0,1 3-5 16,0 2-5-16,1 1-3 0,1 1-2 16,1 3 0-16,-1-1 0 0,3 1-1 15,1-2-1-15,0-3 0 0,1 0-2 16,1-2-1-16,1-3-1 0,0-1 0 16,2-6 0-16,0-2 0 0,4-3-1 15,-1-5 0-15,1-2 0 0,3-2 0 0,1 1-2 16,2 4 0-16,-3-1-2 0,-2 7 0 15,1 3-2-15,-3 4 1 0,2 4-2 16,-3 5 1-16,-1-1-1 0,2 7-1 16,-1-2-6-16,0 3-13 0,0 1-17 15,-1-2-23-15,1-3-18 0,1-1-37 16,0-5-93-16,2-4-128 0,2-6-267 16</inkml:trace>
  <inkml:trace contextRef="#ctx0" brushRef="#br0" timeOffset="321696.1484">16427 12263 657 0,'-7'-4'160'0,"-3"0"6"0,-1 3-96 0,-1 1-17 16,0 4-5-16,0 1-7 15,0 5-6-15,1 1-8 0,3 0-6 0,2 2-5 16,1-1-6-16,2 2-3 0,3-1-2 16,3 1-2-16,2-2-1 0,1-2-1 15,2-3 0-15,6-1-1 0,1-2 1 16,2-4-1-16,1-1-1 0,2-3 0 16,-2-2-2-16,-2-3 0 0,-2 1-1 15,-5-3 0-15,-1 0-1 0,-6-3 0 0,-4 2 1 16,-4-2 1-16,-4 0 1 0,-6-2 1 15,-4-1 0-15,-3-2 0 0,-5 0 1 16,-3-6 1-16,-1 0-1 0,-2-2 1 16,2 3 2-16,0 0 2 0,3 2 3 15,3 2 3-15,5 3 4 0,3 5 1 16,6 1-1-16,3 1 0 0,4 3-3 16,5-2-3-16,5 2-4 0,5 1-3 15,5-1-2-15,6 2-4 0,3 3-7 0,8 0-7 16,2 0-11-16,4 4-15 0,5 0-16 15,1 4-11-15,1 3-14 0,0 1-105 16,-5-1-120-16,-1 4-271 0</inkml:trace>
  <inkml:trace contextRef="#ctx0" brushRef="#br0" timeOffset="322181.0633">16788 12124 589 0,'-15'4'167'0,"-6"0"10"16,0 2-33-16,-2 1-75 0,0 2-11 15,-1-2-8-15,5 4-12 0,3-2-12 16,5-2-10-16,5-1-5 0,2 0-6 16,5-1-4-16,3 0-4 0,3-1-8 15,2-1-5-15,2 2-7 0,0-1-6 16,1-2-6-16,2 2-4 0,-1 0-4 16,-1 1 3-16,-1 0 5 0,-1-1 6 0,-2 1 6 15,-2 1 7-15,-4 1 6 16,-4 0 7-16,-2 0 5 0,-3 3 5 0,-1 1 3 15,0 3 3-15,-1 0 3 0,3 1 0 16,0 3 0-16,5-2-1 0,1 0-4 16,6-1-2-16,2-3-2 0,5-1-2 15,3-2 1-15,3-4 1 0,3-4 2 16,4-4 6-16,0-4 3 0,1-3 3 16,0-4 3-16,-1-5 1 0,-1 0-1 15,-1-1-2-15,-3 3-3 0,-1 0-4 16,-3 4-3-16,-3 1-3 0,-3 5-2 0,-2 3 0 15,1 4-1-15,-2-2-1 0,-2 4 0 16,1 1-1-16,0 3 0 0,2 1-1 16,-1 3 0-16,0-2 4 0,-1 1 3 15,-1 0 1-15,0-2 4 0,1-3 0 16,-4-4 1-16,0-5-1 0,0-3-4 16,1-1-4-16,0-4-8 0,-2-1-12 15,3-2-10-15,0 0-14 0,1 2-19 16,1 2-19-16,0 2-18 0,1 1-116 0,-1 4-134 15,1 3-306-15</inkml:trace>
  <inkml:trace contextRef="#ctx0" brushRef="#br0" timeOffset="322659.9349">17429 12167 663 0,'2'-2'178'16,"0"2"8"-16,-3 2-59 0,3 4-60 15,2 2-16-15,2 4-12 0,-1 4-15 16,0 3-6-16,0 0-7 0,0-1-9 16,-3 3-14-16,2 2-20 0,-4-2-23 15,4-1-22-15,-1-2-120 0,-4-1-141 0,5-1-316 16</inkml:trace>
  <inkml:trace contextRef="#ctx0" brushRef="#br0" timeOffset="322859.1174">17598 12211 786 0,'4'4'180'0,"-1"0"3"15,-1 4-125-15,2 2-24 0,-1 2-6 0,1-1-4 16,1 3-9-16,-1-1-5 0,-2 2-9 16,2-2-17-16,-2 1-26 0,1 1-21 15,-1-2-127-15,1 0-145 0,1-4-337 16</inkml:trace>
  <inkml:trace contextRef="#ctx0" brushRef="#br0" timeOffset="323364.1093">17850 12219 813 0,'-13'-2'196'0,"-1"0"4"0,-4 2-121 16,-2 1-23-16,-4 4-10 0,1 2-11 15,0 3-8-15,1 0-7 0,3 3-4 16,5 0-5-16,5 3-4 0,5-2-4 15,4 0-4-15,5-1-4 0,4 0-9 16,4-2-8-16,5-2-10 0,1-3-15 0,4-2-11 16,3-4-10-16,1-1-4 0,2-3 3 15,1-2 3-15,-2-1 9 0,3-4 11 16,-4-1 12-16,-3 2 12 0,-1-3 10 16,-3 1 10-16,-4 1 13 0,-4 0 15 15,-6 1 13-15,-3 3 12 0,-4 0 7 16,-6 2 4-16,-2 2 0 0,-5 6-5 15,1-1-8-15,-3 6-10 0,2 0-10 0,2 2-8 16,1 1-5-16,5 2-6 0,5 0-3 16,2 0-3-16,5-1-2 0,3-1-1 15,4-1-1-15,2-4 0 0,1-3-1 16,2-6-1-16,2-4 0 0,-2-3-2 16,2-2 0-16,-2-2-1 0,-1 0 1 15,2 0 0-15,-5 2 0 0,0 2 0 16,-1 3 1-16,-3 3 1 0,0 2-1 15,-4 2-1-15,-1 2-2 0,-2 2-3 0,1 3-3 16,-1 1-4-16,-1-2-5 0,-1-1-9 16,0 0-9-16,1-2-12 0,-2 1-9 15,1-5 97-15,-1-2-218 0,-1-2-136 16,1-1-357-16</inkml:trace>
  <inkml:trace contextRef="#ctx0" brushRef="#br0" timeOffset="323498.9469">18071 11734 747 0,'-7'-13'179'16,"0"7"0"-16,2 7-114 0,-1 7-23 15,3 6-19-15,2 8-32 0,1 8-35 16,1 9-135-16,3 9-144 0,-2 8-356 16</inkml:trace>
  <inkml:trace contextRef="#ctx0" brushRef="#br0" timeOffset="323649.8815">18362 12379 811 0,'0'1'197'0,"-2"1"-1"16,1-2-108-16,0 0-55 0,1-2-35 16,0 2-39-16,-1-1-26 0,-2 0-130 15,-3 1-144-15,-1 1-335 0</inkml:trace>
  <inkml:trace contextRef="#ctx0" brushRef="#br0" timeOffset="333917.1374">14616 13162 758 0,'-4'-3'172'0,"2"2"3"16,2 1-120-16,2-1-18 0,4-3-10 15,4 1-8-15,2-1-6 0,4-2-2 16,3 1-2-16,-1-1-2 0,0 2-4 16,3-1-5-16,0 1-8 0,-4 2-12 15,-2 1-17-15,-2 1-11 0,-3-1-16 0,-3 3-117 16,-3 0-129-16,-4 1-289 0</inkml:trace>
  <inkml:trace contextRef="#ctx0" brushRef="#br0" timeOffset="334352.4561">14618 13188 572 0,'-7'4'152'0,"-3"0"6"0,0 0-48 0,2 2-60 16,0 2-10-16,2 3-5 0,-1 1-6 15,2 2-6-15,-1 0-3 0,2-1-2 16,1 1-1-16,0-3-2 0,-1-3-1 16,4-2-1-16,-1-1-2 0,2-2 0 15,1 0-2-15,0 0 0 0,-1-4-1 16,4-3-1-16,1 3-2 0,3-4 0 16,3-1-1-16,4-4 0 0,1-1-2 15,3 1 0-15,2 3-1 0,1 3 0 16,3 2-1-16,-2 4 1 0,1 5-1 15,-1 4 1-15,2 4-1 0,-3 1 0 0,-2 0 1 16,-2 0-1-16,-4 2 0 0,-1 2 0 16,-3-1 1-16,-4 1-1 0,-4 0 0 15,-6 0 0-15,-3 3 0 0,-5-3 0 16,-4 2 1-16,-3 0-1 0,-6 2 0 16,-3-3 1-16,-3-2-1 0,0 0 0 15,-2-4 1-15,1-2 1 0,2-2 0 16,3-5-1-16,4-1 1 0,2-6 0 15,4-3-1-15,5-6-3 0,5-1-5 0,4-6-12 16,4-4-18-16,6 0-20 0,4 0 114 16,3 1-252-16,3-1-155 0,3 0-401 15</inkml:trace>
  <inkml:trace contextRef="#ctx0" brushRef="#br0" timeOffset="334850.6933">15542 13312 645 0,'-3'0'155'16,"6"0"6"-16,-3-1-97 0,1 0-17 16,4-4-5-16,0 1-7 0,2-3-8 15,2-5-2-15,2 0-4 0,1-2-2 16,3 2-4-16,-2 1-1 0,2 0-3 16,1 3-2-16,-3 2-1 0,2 6-2 15,0 2-2-15,-3 4-1 0,-2 6-1 16,-2 4 0-16,-2 3 0 0,-1 6-1 15,-3 2-4-15,-4 4-6 0,-3-3-12 0,2 1-12 16,0 1-13-16,1-4-10 0,-1-1-13 16,2-3-117-16,0-5-120 0,1-1-282 15</inkml:trace>
  <inkml:trace contextRef="#ctx0" brushRef="#br0" timeOffset="335020.4065">15550 13294 641 0,'-8'9'154'0,"2"5"2"0,0 4-85 15,1 1-37-15,3 3-13 0,1 3-7 16,4 3-7-16,-1-1-13 0,3-3-14 16,1 1 12-16,1-3-150 0,6-4-130 15,0-2-329-15</inkml:trace>
  <inkml:trace contextRef="#ctx0" brushRef="#br0" timeOffset="335668.4057">15929 13323 403 0,'-1'-1'110'0,"-1"-1"5"15,1 2-35-15,-1 0-31 0,-1 0-15 16,1 1-7-16,-1-1-5 0,2 1-4 15,-1-1-2-15,1 1-2 0,-1-1-3 16,1 0-1-16,0 0-2 0,1-1 0 0,-1 0-2 16,1 1 0-16,0-1 1 0,-2 0 1 15,2-1 3-15,2 1 4 0,-2 1 2 16,-2 0 2-16,2-1 2 0,-1 2 1 16,0 0-1-16,-3 2 1 0,1 2 0 15,-1 0-1-15,0 6-1 0,-1 0-1 16,0 1-1-16,1 4-2 0,0 1-2 15,1 1-3-15,3 1-3 0,0-2-1 0,4 1-3 16,1 1-1-16,6-2-1 0,0-4 0 16,3-3-1-16,1-4 0 0,3-5 0 15,-1-2 0-15,2-5 0 0,-4-6 0 16,2 0-1-16,-2-4 1 0,-4-3-3 16,-3 1-4-16,-1 1-11 0,-5-2-13 15,-2 1-17-15,-5 2-18 0,-2 1-117 16,-4 2-130-16,-4-2-300 0</inkml:trace>
  <inkml:trace contextRef="#ctx0" brushRef="#br0" timeOffset="335803.1717">15876 12873 726 0,'-1'-2'162'0,"1"4"2"0,5 3-118 15,3 4-20-15,3 5-11 0,3 4-13 16,2 6-18-16,1 4-18 0,-2 2-130 15,-1 3-133-15,0 3-332 0</inkml:trace>
  <inkml:trace contextRef="#ctx0" brushRef="#br0" timeOffset="336202.1865">16189 13377 704 0,'-3'-16'174'16,"3"1"4"-16,0 0-91 0,3 1-40 16,-1 3-13-16,2 3-7 0,1 3-9 15,0 6-5-15,1 0-5 0,-1 5-2 16,1 7-3-16,1 1-1 0,-1 7 0 15,1 2-1-15,0 4-3 0,1 4-1 0,2-2 0 16,0 0-1-16,2-1 0 0,0-5 0 16,2 0-1-16,-1-4 3 0,1-2 0 15,-3-4 0-15,-1 0 0 0,-2-5 1 16,-4-2 1-16,-3-2-1 0,-3-3 1 16,-3-2 0-16,-5-3 1 0,-5 1-1 15,-1-1 0-15,-3-1 0 0,-3 0 0 16,-2 3-3-16,0 0-8 0,2 4-10 0,3 1-11 15,2 2-12-15,4 4-13 0,3-1-124 16,4 1-129-16,5-2-300 0</inkml:trace>
  <inkml:trace contextRef="#ctx0" brushRef="#br0" timeOffset="336606.0319">16470 13320 687 0,'2'-4'165'0,"-2"2"4"0,0 0-106 15,0 5-18-15,1 1-8 0,0 3-10 16,1 2-7-16,0 3-7 0,-1 1-3 15,-1 1-4-15,1 0-2 0,0 2-1 16,-1-2-1-16,0-1-3 0,0 0-12 0,-1-1-12 16,2-1-17-16,1 0-15 0,-2-3-122 15,0 0-134-15,0-6-307 0</inkml:trace>
  <inkml:trace contextRef="#ctx0" brushRef="#br0" timeOffset="336965.0932">16528 13342 630 0,'-7'-6'161'0,"-1"1"7"0,0 1-71 15,0 4-44-15,-2 3-9 0,3 4-8 16,0 2-7-16,-1 4-6 0,4 3-7 15,1 4-4-15,1 2-2 0,3 0-3 16,3-2-1-16,3 1-3 0,3-1 0 0,1-4-2 16,1-4 0-16,3-2-1 0,1-5 1 15,-1-5-1-15,4-4 1 0,-2-3-1 16,0-6 1-16,-1-1-1 0,-1-6 1 16,-2 1-1-16,-4-1 1 0,-3-1 1 15,-4 2-1-15,-3 0 0 0,-5 1 0 16,-3 2 0-16,-3 2-2 0,0 3-5 15,-4 4-6-15,1 3-13 0,-1 6-11 16,2 6-16-16,0 3-15 0,2 4-119 0,1 2-128 16,2 0-297-16</inkml:trace>
  <inkml:trace contextRef="#ctx0" brushRef="#br0" timeOffset="337201.4488">16766 13326 753 0,'3'-9'174'0,"0"4"3"0,-1 4-120 16,1 5-19-16,-1 3-8 0,3 4-10 15,-1 0-5-15,-1 6-4 0,1 2-3 16,1 2-1-16,-2-2-3 0,2 2-6 15,-2-3-12-15,1 5-17 0,0-5-22 16,1-5-133-16,-1 1-143 0,1-2-349 0</inkml:trace>
  <inkml:trace contextRef="#ctx0" brushRef="#br0" timeOffset="338633.592">17591 13270 526 0,'-2'-4'144'16,"-2"3"9"-16,-3 1-38 0,-1 3-51 0,-2 5-8 16,-1 0-2-16,0 3-4 0,0 5-7 15,3 1-8-15,-1 2-6 0,6 0-8 16,0 1-6-16,6 0-6 0,1-1-4 16,4-5-2-16,3-2-1 0,1-4-1 15,2-3-2-15,0-2 0 0,1-4-3 16,0-4-2-16,-2-3-4 0,1-4-1 15,-2 1-2-15,-4-4 0 0,0 2-1 16,-5-3 1-16,-3-1 2 0,-1 1 2 16,-5 1 1-16,0-1 0 0,-1-1 2 0,-2-1 0 15,-1 1 1-15,3 2 1 0,-3 1 1 16,2 2 2-16,-1 1 1 0,0 5 1 16,1 2 1-16,0 3 0 0,0 1 1 15,3 3-1-15,0-2 0 0,3 2-1 16,0 0 0-16,2 1 0 0,3-1-1 15,2 0 0-15,0-1 1 0,3-2-1 16,3-1 1-16,2 0-1 0,2-3 1 0,3 0-1 16,0 1 0-16,0-2 0 0,3 1-3 15,-1 0 0-15,-1 1-3 0,1-1-3 16,-3 2 0-16,-1-1-2 0,1 2 0 16,-3-1 2-16,-2 2 1 0,-1 0 2 15,-1 0 2-15,-3 0 1 0,0 0 2 16,-2 0 1-16,1 1 0 0,-1-1-1 15,0 0 1-15,0-1-2 0,0 1-2 16,0 0-4-16,-1-2-3 0,-1 2-4 0,0 0-3 16,-1 0-3-16,1 0-2 0,-1 0 1 15,-1 2 1-15,2-1 3 0,-3 0 3 16,1-1 2-16,-1 1 3 0,-1 0 4 16,0-1 2-16,-1 2 3 0,-1-4 6 15,-1 2 4-15,-1 2 6 0,0-4 6 16,-1 1 7-16,0 1 7 0,0 0 6 15,0 0 1-15,1 0-1 0,1 0-2 16,0 1-6-16,3 1-6 0,1 0-7 0,1 1-7 16,2-1-5-16,2 2-4 0,2-1-1 15,3 1-1-15,1 1 0 0,2-1-2 16,3 0 1-16,2 0-1 0,0 0 0 16,-2-2 0-16,2 0 0 0,1-2 0 15,-2-2-1-15,-3 0 1 0,-1-1-1 16,-4 0 1-16,1-1 0 0,-5 2-1 15,-4 0 1-15,-3 1 0 0,-3 4 1 16,-4 1-2-16,-3 5 2 0,-2 1-2 0,-2 2 1 16,0 2 0-16,2 0 0 0,1 2 0 15,3 1 0-15,4 2-1 0,5-3 0 16,3 0 0-16,4 1-1 0,3-3 0 16,2-1 0-16,2-4 1 0,3-2 0 15,1-2 0-15,0-3 0 0,-1-3 0 16,2-3 0-16,-3-2 1 0,1-1-1 15,-1-1 1-15,-1-2 0 0,-3 1 0 0,1-4 0 16,-5 4 1-16,1-1 1 0,-7 1 0 16,2 2 3-16,-1 2-1 0,-1 3 1 15,-2 3 0-15,1 1-1 0,0 6 0 16,2 0-2-16,-1-1-1 0,2 2 0 16,0 0-1-16,2-1 0 0,3-2 1 15,3-2-1-15,2-3 1 0,2-1-1 16,2-1 1-16,1-3-1 0,2-4 2 15,-2-2 0-15,-2-5 3 0,-2 2 0 16,-2-3 1-16,-3-1 1 0,-6-3 0 16,-2 3 0-16,-3 2-2 0,-4 5-1 0,-4 2-5 15,-1 2-8-15,-4 5-11 0,-1 7-17 16,-2 5-20-16,-2 2-16 0,2 3-121 16,3 2-136-16,2 3-307 0</inkml:trace>
  <inkml:trace contextRef="#ctx0" brushRef="#br0" timeOffset="340564.6411">18953 13233 436 0,'0'-1'114'0,"1"-1"5"0,-1 0-33 16,0 1-44-16,2-1-11 0,-1 1-3 15,0 0-2-15,0 0-1 0,2-2-2 0,-2 1-2 16,0-1 0-16,2 1-1 0,-1 0 0 16,1-2-2-16,0-1-1 0,0 1-1 15,0-1-2-15,0 2-1 0,-1-2 0 16,2 0 0-16,-3 1 1 0,0 1 1 15,-1-1 1-15,0 1 0 0,0 2 0 16,-1 1-1-16,-1-1-1 0,1 3-3 16,-2 2-1-16,1 1-3 0,0 1-1 15,0 3-2-15,0 3 0 0,2 4 0 0,2 1-1 16,3 0 1-16,1 0-1 0,1-2-1 16,4 0 0-16,3-3-1 0,-2-5 0 15,0-2 0-15,-1-1 0 0,2-4-1 16,-2-1 0-16,0-2 0 0,-3-3 0 15,2-1 0-15,0-7 1 0,0-2-1 16,-2 0 0-16,1 1 0 0,-3-5 1 16,1 0-1-16,-2 2-1 0,-1 3 0 0,-1 5-1 15,0 1-2-15,-2 3 0 0,0 3-1 16,-2 4-1-16,2 7-2 0,-2 0-4 16,0 4-6-16,0 3-2 0,1 5-3 15,-2-1-2-15,1 2-4 0,0-1-3 16,0-3-1-16,0 3 2 0,-1-3-3 15,0-4-5-15,1-1-114 0,-3-3-112 16,2 0-277-16</inkml:trace>
  <inkml:trace contextRef="#ctx0" brushRef="#br0" timeOffset="340811.0099">18918 12995 614 0,'-2'11'136'0,"2"6"3"0,2 7-101 16,1 5-15-16,2 4-3 0,1 6-1 0,2 3 0 15,-1 3-1-15,0 2-1 0,-4-4 1 16,3 2 0-16,-1-2-1 0,-1-4-1 16,-2-1-1-16,-1-4-1 0,-2-2-4 15,2-1-3-15,-4-4-4 0,-1-5-8 16,4-3-13-16,-3-5-12 0,3-3-15 15,3-5-122-15,1-5-128 0,3-3-305 16</inkml:trace>
  <inkml:trace contextRef="#ctx0" brushRef="#br0" timeOffset="341294.4814">19372 13163 469 0,'3'-2'128'15,"-3"-1"4"-15,1 1 0 0,-2 0-97 16,2 1-8-16,-1 1-1 0,0 1 0 15,0 2 0-15,0 2-2 0,0 0-1 16,-1 4 0-16,-2 1-3 0,2 3-1 16,0 4-1-16,-1 1-1 0,0 2-1 15,2-1 0-15,-1 2-1 0,1 0-2 16,0-3 0-16,1-2-2 0,1-5-2 16,1-1-1-16,-1-3 0 0,2-2-1 0,1-3 0 15,1-2-1-15,0-4-1 0,3-4 0 16,1-1-1-16,1-4-2 0,1-2 1 15,0-3-2-15,2-2 0 0,-2 0 0 16,0 2-1-16,0 3 0 0,-3 3 0 16,-1 2 0-16,1 4 0 0,-4 6-1 15,0 5 0-15,-3 2 1 0,0 4-1 16,-1 2-2-16,0 2-3 0,-1 0-4 16,1-2-11-16,0 0-10 0,3-2-13 15,1-3-10-15,4 0-13 0,-1-4-113 0,2 0-119 16,5-3-278-16</inkml:trace>
  <inkml:trace contextRef="#ctx0" brushRef="#br0" timeOffset="343442.2516">19830 13146 537 0,'-3'-4'132'0,"-1"1"5"16,-1-2-63-16,-4 5-28 0,0 3-7 16,-4 2-1-16,-1 4-1 0,0 2-2 15,1 3-3-15,-1 6-5 0,3 0-5 16,3 1-4-16,4-3-5 0,3 1-3 15,2 2-4-15,4-1-2 0,2-4-1 16,4-3-1-16,0-3 0 0,4-1 0 16,0-3-1-16,1-4 0 0,2-3 0 15,-3-5-1-15,-3-3 1 0,0 0-1 0,-3-4 0 16,-3-4 0-16,-2-1 1 16,-6-2-1-16,-3 2 0 0,-2-2 0 0,-4-6 0 15,-2 4 1-15,-5-1-2 0,-2-1 1 16,-5-3 0-16,-1-1 0 0,-1-1 0 15,-1 5 0-15,-2-2 2 0,-1 3 3 16,-1 2 4-16,4 4 3 0,4 2 3 16,1 3 1-16,4 2 0 0,4 2 0 15,5 0-3-15,8 2-5 0,2 0-2 16,6 1-3-16,5 0-2 0,6 1 1 16,8-2-2-16,4 0 0 0,5-1-1 15,7 0-5-15,2-1-9 0,2 3-15 0,2 2-16 16,-1 1-13-16,3 4-16 0,-2 3-116 15,-4 2-126-15,-3 1-287 0</inkml:trace>
  <inkml:trace contextRef="#ctx0" brushRef="#br0" timeOffset="343792.2214">20199 13003 731 0,'-18'8'176'16,"-4"2"5"-16,-2 1-120 0,2 0-16 15,3 0-8-15,3 1-11 0,3-2-11 16,6 1-8-16,2-1-6 0,6 1-3 16,3-3-4-16,3 2-7 0,2 0-7 15,1-1-7-15,-2 0-5 0,2 0-4 16,0-3-3-16,-1 1 3 0,-3 0 5 16,0-2 8-16,-2-1 6 0,-2 0 6 15,-3-1 7-15,-2 0 6 0,0 1 7 0,-5 0 6 16,-3 2 6-16,-1 2 6 0,-1 3 7 15,-1 0 2-15,-2 2 2 0,1 0-3 16,3-3-2-16,2 1-5 0,3-3-5 16,3 0-6-16,4-1-5 0,3-1-5 15,4 0-2-15,4-1-4 0,4-1-3 16,2-4-6-16,4-2-10 0,1-2-11 16,1-4-13-16,2-5-12 0,-3-2-9 15,-1-2-11-15,-2-1-107 0,-1-1-113 0,-3-4-266 16</inkml:trace>
  <inkml:trace contextRef="#ctx0" brushRef="#br0" timeOffset="344077.1297">20198 12805 443 0,'0'10'94'16,"0"4"1"-16,2 3-74 0,2 5-4 15,2 4 3-15,0 0 3 0,4 1 4 16,2 2 2-16,2 0 2 0,-1 0 2 0,2 0-1 15,1-2 3-15,0-1 2 0,0-2 3 16,-2-2 3-16,2 0 2 0,0-1 0 16,1-2-1-16,-1-2-4 0,-1-1-4 15,-3-2-4-15,0-1-5 0,-2-3-4 16,-2-4 2-16,-4-3 1 0,-1-5-1 16,1-1-3-16,-2-7-2 0,4-4-1 15,0-1-4-15,5-4-7 0,3 0-7 0,2-2-8 16,2-1-5-16,2 3-7 0,1 2-10 15,-1 1-14-15,0 2-23 0,-2 3-17 16,-2 2-121-16,-2 4-139 0,-1 4-323 16</inkml:trace>
  <inkml:trace contextRef="#ctx0" brushRef="#br0" timeOffset="373510.0958">18543 16246 278 0,'-10'6'58'0,"-1"2"1"0,2-3-51 15,1 1-9-15,2-3-7 0,1 0-5 16,1-1-3-16,-1-2 0 0,2 1 0 15,-2-3 2-15,2 1 4 0,0 0 6 16,3-2 8-16,-2 1 5 0,1-1 5 0,-1 2 5 16,0-1 3-16,1 0 1 0,0 0 3 15,-3 2 4-15,2-1 2 0,1-1-2 16,-2 1 1-16,0 1 0 0,0-1 2 16,-1 1-1-16,1 0-2 0,-1 0-3 15,0-1 0-15,2 1-3 0,0-1-2 16,-2 1-1-16,1-2-2 0,1 1-1 15,-1 0-2-15,1 1-1 0,1-1-1 0,-2 1-1 16,2 0-2-16,0-2-2 16,0 2-2-16,1 0-1 0,0 0-1 0,0-1-2 15,0 2-1-15,0-1 0 0,1 0-1 16,0 2 0-16,2-1 0 0,-2-1 0 16,1 1 0-16,3 0 1 0,1 1 0 15,2 0 0-15,-1 0 0 0,2 1-1 16,2-1 1-16,0 2-1 0,2 0 0 15,-1 1 0-15,3-2 0 0,0 2-1 16,-2-1 1-16,2-1-1 0,1-1 0 16,0-1 1-16,0-1-1 0,0 0 0 0,1-1 1 15,2-2-1-15,0 0 1 0,2-1-1 16,-1 0 1-16,2 1 0 0,0-1 1 16,2 0-1-16,-3 3 0 0,2-1 1 15,-1-1-1-15,1 1 0 0,3-2 0 16,0 2 0-16,1-1 0 0,2-1-1 15,0 1 1-15,0-1-1 0,-1 0 1 16,0-2-1-16,-1 0 0 0,-1-1 0 0,-2 1 0 16,3-3 0-16,-3 2 1 0,1 2-1 15,1 1 0-15,-2 2 1 0,-1-1 0 16,1 3 0-16,-2 0 1 16,0 1 1-16,1-1 0 0,-1 0 0 0,-1 0 0 15,2 2 0-15,1-1 0 0,-1 1-1 16,0 0 0-16,-1-1-1 0,-1 0 0 15,1-1 0-15,-2 0 0 0,0-1 1 16,1-2 1-16,3 1 0 0,-1-1 0 0,1 1 0 16,2 1 0-16,1-2 0 0,0 2-2 15,0-1 0-15,1 0-1 0,3 0 1 16,1 0-1-16,-1-2 1 0,2 1-1 16,-1 1 0-16,0 0 0 0,-1-1 1 15,-1-1-1-15,-3 1 1 0,3-1 0 16,-1-1 0-16,-1 3 0 0,2-1 0 15,-2 1 0-15,1 1 0 0,1-1-1 16,0 2 1-16,1-1-1 0,1 0 0 0,0 0 0 16,1 1 1-16,-1-2-1 0,-2 2 0 15,0-1 0-15,-2 0 0 0,0 1 0 16,0-2 0-16,0-1 0 0,0 3 0 16,2 0 0-16,-1 0 0 0,-1 0 1 15,3-1-1-15,-2 2 0 0,4-1 1 16,1-2-1-16,-1 0 1 0,1 1-1 15,-1-1 1-15,0-1 0 0,-1 0-1 16,-3 0 1-16,3-1-1 0,-1 2 1 16,-2 0-1-16,2-1 0 0,-2 1 0 0,2-1 0 15,-1 1 0-15,2-1 1 0,0 2-2 16,2-3 1-16,1 1 1 0,-1 0-1 16,0 0 0-16,-1-1 0 0,-1 0 0 15,-1-1 0-15,1 2 0 0,-3-2 0 16,2 2 0-16,-2 1 0 0,1-2 0 15,-1 2 0-15,2 1 1 0,-3-2-1 0,1 3 0 16,2-2 0-16,-2 0 0 0,2 2 0 16,-2 0 0-16,-1 0 0 0,-1 0 0 15,0 2 1-15,-2-2-1 0,-2 0 0 16,0 0 0-16,1 1 1 0,-1-1-1 16,-1 2 0-16,0 1 1 0,0 0-1 15,1-1 1-15,-1 1-1 0,-1 0 1 16,2 0 0-16,1-3 0 0,0 0-1 15,1 3 1-15,-1-3-1 0,2 2 1 16,0 1-1-16,-3-1 0 0,0 3 0 0,-1-1 1 16,0 0-1-16,-1-1 1 0,1 1 0 15,-1-2 0-15,3 1 0 0,0-1 0 16,-2 3 0-16,0-1 0 0,1-1 0 16,-1 0 0-16,-1 1-1 0,0-2 1 15,1-1 0-15,1-1 0 0,0-1 0 16,3 0 1-16,1 1-1 0,0 0 0 15,1-1 0-15,-1 1 1 0,-1-3-1 16,-2 2 0-16,1 0 0 0,-2-1 0 16,0 0-1-16,1 1 1 0,-2-2 0 0,0 2 0 15,0 1 0-15,0 3 0 0,0-2 0 16,-1-1 0-16,-2 1 0 0,1 0 0 16,0-1 0-16,2 0 0 0,-3-3 0 15,3 3 0-15,0 1 1 0,3-1-1 16,-2 1 1-16,0 1 0 0,-1 0 0 15,0 1 0-15,-1-1 1 0,0 0 0 16,-1-1-1-16,1 1 1 0,-1-2-1 0,1 0 0 16,2 0 0-16,-1 0 0 0,2 0-1 15,-1-2 0-15,2 4 0 0,-3-4-1 16,2 1 1-16,-1 1-1 0,2-2 0 16,3 2 0-16,-1 0 1 0,0-2-1 15,0 2 0-15,-1-1 0 0,-2 1 0 16,-2 0 0-16,-4-2 0 0,3 0 1 15,-2 2-1-15,0 3 0 0,-2-3 1 16,2-1-1-16,-1-1 1 0,1 1 0 16,-2 0 1-16,-1 1-1 0,0-1 0 0,-2 1 0 15,0 1 0-15,-2 0 0 0,-1 0 0 16,-1 2-1-16,-2-3 0 0,0 1 0 16,-2-1 1-16,-1 1-1 0,-2 1 1 15,1-1-1-15,-1-1 2 0,-2-1-1 16,0 2 1-16,1-1 0 0,0 1 1 15,-1-1 1-15,-1 0 0 0,0 0 1 16,1 3 0-16,-1-5 0 0,-1 2-1 16,1-1 0-16,-1 1-1 0,1 0-1 15,0 0 0-15,-2-1-4 0,2 1-7 0,-2 0-14 16,2 1-15-16,-2-2-94 0,-3 0-39 16,-1 1-115-16,-3 0-242 0</inkml:trace>
  <inkml:trace contextRef="#ctx0" brushRef="#br0" timeOffset="375217.0917">20451 16031 427 0,'-3'-3'107'0,"-1"2"5"0,0-2-63 0,1 2-9 15,0 1-3-15,-1 0-4 0,2 1-5 16,1-1-5-16,0 3-3 0,-2-2-2 15,2-1-2-15,0 3-1 0,1 1-2 16,1 0 1-16,-1 3-1 0,1 2 0 16,2 1 1-16,-2 2 0 0,1 0 0 0,1 1-1 15,-2-1 0-15,-1 0 0 0,0-1 0 16,-1 0-2-16,-1 0 0 0,0-2-2 16,0 1-1-16,-1-2-1 0,1-3-2 15,0 0-2-15,0-1-2 0,1-3-3 16,0-2-5-16,-1-4-6 0,2-1-7 15,-1-3-6-15,0-1-9 0,0-2 11 16,-1-2-134-16,1-1-116 0,1 1-293 16</inkml:trace>
  <inkml:trace contextRef="#ctx0" brushRef="#br0" timeOffset="375964.2104">20390 15478 350 0,'-2'-27'96'16,"-3"0"6"-16,1 4-40 0,0 0-12 16,1 2-9-16,0 4-2 0,1 1-4 0,1 4-3 15,-1 3-2-15,1 2-3 0,1 4-4 16,-1 2-4-16,1 3-4 0,0 6-2 15,0 3-4-15,0 5-1 0,0 6 0 16,1 5-1-16,0 7 3 0,2 3 0 16,0 3 3-16,-1 1 1 0,1 3 0 15,1 2 1-15,-2 1-1 0,1-2 0 16,-2 0-2-16,2-3-3 0,-1 0-1 16,-1-3-2-16,1-4 0 0,-1-5-2 0,-1 2 0 15,2-7-1-15,-1 1-1 0,1-4 0 16,-1-6-1-16,0-4-6 0,2-1-9 15,-1-7-11-15,0-6-11 0,2-5 30 16,-1-7-155-16,-2-6-126 0,0-6-305 16</inkml:trace>
  <inkml:trace contextRef="#ctx0" brushRef="#br0" timeOffset="376380.4457">20384 15211 508 0,'-4'-2'118'0,"-1"-1"5"0,2 2-78 16,-2 0-14-16,0 1-2 0,-1 1 0 15,1 0-1-15,0 2-2 0,0 2-2 16,0 1 1-16,1 3-1 0,3 4-1 16,0 3-1-16,2 2-1 0,0 2-1 15,3-1 0-15,1 0-2 0,1-1-2 16,2-6 0-16,-1 0-3 0,1-3-1 0,2-4-1 16,0-3-2-16,0-4-1 0,1-3-2 15,0-1-1-15,-1-6 0 0,-2-2-2 16,-2-3 0-16,-3-3 0 0,-3 1-1 15,-3-2 0-15,-4 1 0 0,-3 4 0 16,-2 1-1-16,-3 5 0 0,-1 4 0 16,-1 6-2-16,-1 3-2 0,-1 8-5 15,1 6-11-15,1 4-10 0,3 4-13 16,5 1-10-16,4 0 11 0,4-1-135 16,4-4-121-16,8-2-289 0</inkml:trace>
  <inkml:trace contextRef="#ctx0" brushRef="#br0" timeOffset="378811.9014">20351 16556 519 0,'-3'-4'111'0,"0"1"4"16,0 1-89-16,0 1-11 0,1 0-1 16,0 2 0-16,1 2 3 0,-2 3 0 15,2 0-1-15,-3 5 1 0,2 2 1 16,-2 2 1-16,2 4-1 0,-2 1 0 16,0 4-1-16,2 1-1 0,0 1-1 15,2 0-1-15,0 2-2 0,2 0-2 16,2-2 1-16,1-5-1 0,2-4 0 0,1-4 1 15,1-2 1-15,2-6 0 0,-1-4-1 16,2-4-1-16,2-7-1 0,0-2-1 16,0-10-4-16,0-5-1 0,2-4-1 15,-2-6-1-15,-3-1 0 0,-3 2 0 16,-4-2 0-16,-3 6 0 0,-6 5-1 16,-3 4 1-16,-4 8-2 0,-3 5-2 15,-1 8-7-15,-1 7-12 0,-1 4-10 0,2 7-16 16,-2 3-118-16,3-1-123 0,1 4-296 15</inkml:trace>
  <inkml:trace contextRef="#ctx0" brushRef="#br0" timeOffset="380007.7423">19780 15504 266 0,'-4'-4'71'16,"3"-1"7"-16,0-1-28 0,0 0-10 16,1 0-2-16,0-3 0 0,0 1-2 0,3-2-6 15,-1 0-5-15,-1 0-3 0,1-2-5 16,1 1-2-16,-2 0-2 0,-1 0-1 15,1 0 0-15,-1 1 1 0,-1 2-1 16,0 2 0-16,0-1 2 0,-1 1 0 16,1 4 1-16,-3-1 1 0,2 1-1 15,-2 1-2-15,1-1 0 0,0 1-3 16,-1 1 0-16,2-2-2 0,1 3-1 16,0 0-1-16,1 0-1 0,-2 1-1 15,2 0 0-15,0 1 0 0,2-1-2 16,-1-1 1-16,0 2-1 0,0-2-1 0,2 1 0 15,-2 1 0-15,-1 1 0 0,1-3-1 16,0 1 1-16,-1-1 0 0,0 1 0 16,2-2 0-16,-4-2 0 0,4 0 0 15,-4 0 0-15,2-1 0 0,-1-3-1 16,0 0 1-16,-2 1-1 0,1 0 0 16,1 3 0-16,-2-2 0 0,1 1 0 15,1 3 0-15,-2 0 0 0,1 0 0 0,1-1 0 16,-1 0-1-16,1 2 1 0,0-2-1 15,0 2 1-15,1-3 0 0,0 3-1 16,1 0 1-16,-1 0 0 0,1 1-1 16,2 0 1-16,-2 2 0 0,1 3 0 15,1 2-1-15,-1 3 1 0,2 4 1 16,1 3-1-16,-2 6 2 0,1 4 0 16,0 6 2-16,-2 1 0 0,-2 5 2 15,-4 3 1-15,0 1 1 0,-1 2 1 0,-1-1 0 16,-1-3 0-16,3 0 0 0,0-2 0 15,4-1-2-15,1-5 0 0,2-1-1 16,-2-4-2-16,1-2 0 0,1-3-1 16,-2-4-2-16,0-5 0 0,-1-4-1 15,-1-4-4-15,1-3-11 0,1-2-9 16,0-4-17-16,1-8-114 0,-4-5-121 16,4-6-293-16</inkml:trace>
  <inkml:trace contextRef="#ctx0" brushRef="#br0" timeOffset="380591.7453">19769 15234 501 0,'-5'-1'119'0,"-1"-1"3"16,-3-1-74-16,3 1-16 0,0-1-5 15,0 1-3-15,1-2-1 0,-1 2-3 16,1-2-2-16,1 2 0 0,0-2-1 16,-1 2 1-16,-1-1-1 0,1 3 0 15,-1 0-1-15,-1 3-1 0,1 1-2 16,0 5-1-16,0 3-2 0,1 3 0 15,1 3-2-15,1-1 0 0,2 2 0 0,2-1 0 16,2 1 0-16,4-5 0 0,1-3-1 16,3-2-1-16,3-1 0 0,2-3-1 15,-1-3-2-15,4-7 0 0,-2-4 0 16,1-2-1-16,-2-5 0 0,-1-3 0 16,-3-5 0-16,-3 0-1 0,-4 1 0 15,-3-1 1-15,-4 1-2 0,-4 1 0 16,-2 5-4-16,-5 3-4 0,-4 3-7 0,-2 6-7 15,-2 7-9-15,1 5-5 0,-1 9-6 16,-1 8-8-16,2 5-112 0,3 2-110 16,2 5-275-16</inkml:trace>
  <inkml:trace contextRef="#ctx0" brushRef="#br0" timeOffset="381307.4684">19169 15407 360 0,'-3'-2'85'0,"0"-2"2"0,-1 2-48 16,2-2-13-16,0 1-5 0,0 0 0 15,1-1 0-15,1-3 1 0,0-1 0 16,0 0 1-16,2-1-2 0,-1-1-2 15,2 3-1-15,0-2-2 0,0 5-1 0,1 0-3 16,-1 0-2-16,0 1-3 0,-1 1-1 16,-1 0-1-16,2 3 0 0,-3-3 0 15,1 0 0-15,-1 4 3 0,1-1 3 16,-1 0 1-16,-1 4 2 0,1 2 1 16,0 4 1-16,-1 5-1 0,1 3-2 15,0 4-1-15,0 6-1 0,1 3-1 16,0 5 0-16,-1 2 0 0,0 4 1 15,-1 2 1-15,0 3-1 0,0-1 1 0,-1-1-1 16,1 1 0-16,1-1 0 0,1 1 0 16,1-3-2-16,-2-4 0 0,1 0 0 15,0-4-2-15,0-3-1 0,-1-4-1 16,-1-5-1-16,1-3-1 0,0-2 0 16,-1-4-2-16,1-3 0 0,0-3-4 15,0-3-6-15,1-3-6 0,0-6-8 16,-1-4-9-16,3-5-10 0,-2-4 68 0,0-8-191 15,-2-6-124-15,1-10-333 0</inkml:trace>
  <inkml:trace contextRef="#ctx0" brushRef="#br0" timeOffset="381791.9094">19218 15225 314 0,'2'-13'82'0,"-1"4"9"15,-2-3-37-15,1 5-8 0,-1 0-3 0,-1 1 2 16,-2 1 1-16,-1 0-5 0,-1 1-4 16,-1 2-3-16,-2 1-4 0,-1 1-3 15,0 1-3-15,-1 1-3 0,2 4-3 16,-1 2 0-16,1 3-2 0,-1 2-1 16,4 4-2-16,0 4 0 0,1 0-1 15,3 0-1-15,-1 2-2 0,5-2-1 16,1 0-2-16,3-5 0 0,0-5-1 15,2-2 0-15,2-1 2 0,-1-7 0 0,1-6 1 16,0-5 1-16,1-4-2 0,-1-5 1 16,0-4-2-16,-2-3-1 0,0-1-2 15,-4 3-2-15,-1-2 0 0,-2 4 0 16,-3 5-2-16,-2 6-4 0,-2 5-8 16,-1 7-6-16,-2 8-7 0,-1 10-8 15,3 6-15-15,-2 9-115 0,2 5-115 16,4 9-283-16</inkml:trace>
  <inkml:trace contextRef="#ctx0" brushRef="#br0" timeOffset="383928.1534">18705 16725 512 0,'-4'-2'124'15,"0"-1"3"-15,1 2-71 0,-1 0-18 16,1 1-5-16,2 0-2 0,0-1-4 0,1 1-3 16,1 0-3-16,2 1 0 0,-1-2-1 15,3-1-3-15,1 1-2 0,3 0-1 16,0-2-2-16,4 0-3 0,-2 0-4 16,2 2-4-16,2 0-5 0,0 0-9 15,-1 1-8-15,0 0-8 0,-1 0-9 16,2 1 4-16,0-1-123 0,-3 0-112 15,-2 2-272-15</inkml:trace>
  <inkml:trace contextRef="#ctx0" brushRef="#br0" timeOffset="384870.9859">18997 16632 478 0,'-2'-7'111'0,"-2"-1"3"0,2 1-71 15,-1 0-15-15,3 0-4 0,-1-1-2 16,4 1 0-16,0 0-3 0,-2-2-3 15,6 0 0-15,0 2-2 0,1-2-1 16,2 1-1-16,1-2 0 0,0 2-1 0,4 6-2 16,-4-3-1-16,0 3-2 0,0 2-1 15,-1 3-1-15,-2 3-1 0,2 3-1 16,-1 0 1-16,-2 2 0 0,1 2 0 16,-2 1 0-16,-1 0 0 0,-3 1 0 15,-1 2-1-15,-1 0 1 0,-2 2 1 16,-3 0 0-16,-1 0 2 0,-2 3 1 15,1 0 1-15,-3-3 0 0,-1 0 1 16,0-1 1-16,0-1-2 0,-1-1 0 0,0-2-2 16,1-2-1-16,0-1-1 0,3-1-1 15,1-2-1-15,2-2 0 0,3-1-2 16,2-2 1-16,0-2-1 0,3-1 0 16,1 0 0-16,2-1 0 0,3-2 0 15,0 1 1-15,2-1-1 0,3 0 1 16,-2-1-1-16,2 0 0 0,0 1 0 15,1 0 1-15,0 1-1 0,1 1 0 16,-2 2 0-16,4 0-4 0,-1 1-4 16,1 1-10-16,0-1-8 0,1 1-10 0,2-1 8 15,-2 1-131-15,0-1-116 0,-2 1-283 16</inkml:trace>
  <inkml:trace contextRef="#ctx0" brushRef="#br0" timeOffset="385266.1626">19453 16659 592 0,'-2'0'130'0,"-1"0"2"16,2 0-90-16,2 0-26 0,3 0-8 16,1 2-2-16,1 0-2 0,2 0 1 15,1-1-2-15,3 1 0 0,0-1 0 0,4-1-2 16,0-3-5-16,3 1-6 0,-1-2-12 16,0-2-113-16,0 0-111 0,-4 0-281 15</inkml:trace>
  <inkml:trace contextRef="#ctx0" brushRef="#br0" timeOffset="385486.0676">19811 16501 535 0,'3'-3'118'0,"0"1"3"0,-2 3-78 16,0 3-27-16,3 3-3 0,-2 3 0 15,2 4 0-15,1 0-1 0,0 5-2 16,-1 0-2-16,2 2-2 0,-3 0 0 16,2-2-3-16,-1 4-5 0,0-3 8 0,-2 2-137 15,-1 0-113-15,0-1-301 0</inkml:trace>
  <inkml:trace contextRef="#ctx0" brushRef="#br0" timeOffset="386768.3469">21107 15387 374 0,'-2'-12'97'0,"2"2"5"0,-1 1-52 0,0-1-12 16,-1 1-3-16,-1 3-4 0,1 0-4 16,0 2-6-16,1-1 0 0,-1 1-2 15,0 0-1-15,4 0 0 0,0-2-1 16,1 2-2-16,-1-2-2 0,2 3-2 15,1-4-3-15,0 3-2 0,1-1-1 16,-3 0-2-16,2 0-1 0,0 1 0 16,0-1 0-16,0 2-1 0,0 0 0 15,-1-1 0-15,-1 1-1 0,0 0 1 0,-1 1 0 16,-1 1 0-16,1 1 0 0,-2-2 0 16,0 2 1-16,0 2 0 0,0-2 0 15,0 1 1-15,-2 0-1 0,1 2 0 16,1-1-1-16,0 0 1 0,-1 2-1 15,1 1 0-15,1-1-1 0,-1 1 1 16,1 0-1-16,-1-1 0 0,2 1 0 16,-1 0 0-16,0-1 1 0,0 0-1 0,2-1 0 15,-1 1 0-15,-1-2 0 0,-1 1 0 16,2-1 0-16,-2 0 1 16,0 0-1-16,0-1 0 0,0 0 0 0,0-1 0 15,1 2 1-15,-1-4-1 0,0 2 0 16,1 0 0-16,-1 0 1 0,-1 0-1 15,2 0 0-15,-1-1 0 0,-1 2 0 16,1-2 0-16,0 1 0 0,-1-2 0 16,1 2 1-16,1-1-1 0,-1 1 0 15,0 0 0-15,1 2 1 0,0-2 0 0,3 5 0 16,-2 1 0-16,2 5 2 0,2 2 0 16,-1 3 2-16,0 6 2 0,2 8 0 15,-1 2 2-15,2 4 0 0,-3 4-1 16,0 0-1-16,-2 3-1 0,1 1-1 15,0-1-2-15,-3-4-2 0,1-1 1 16,1-5-2-16,0-2 1 0,1-5-1 16,1-6 1-16,-1-3-1 0,2 1 0 15,-1-5-2-15,-2-2-6 0,1-1-4 0,-2 0-7 16,1-3-8-16,-1 0-11 0,0-3-15 16,-2-1-94-16,-2-2-101 0,0-4-245 15</inkml:trace>
  <inkml:trace contextRef="#ctx0" brushRef="#br0" timeOffset="387220.7376">21132 15236 433 0,'-1'-9'110'0,"1"2"7"16,-1 1-50-16,5 3-22 0,-4-2-11 15,1 2-1-15,-1 0-3 0,1 1-3 16,-1 0-4-16,0 2-1 0,0 4 1 15,0 2 0-15,0 6 0 0,0 6-1 16,0-1 0-16,0 5 0 0,1 0-1 16,2 2-4-16,-2-2-2 0,3-4-2 15,-1-5-2-15,2 0-2 0,1-4 0 0,-1-4-1 16,1-5-1-16,0-2-1 0,-2-5 0 16,2-2-1-16,-2-6 0 0,0 0-2 15,-1-3-1-15,-1-4-1 0,-1 0 0 16,-2 1-1-16,-2 3-1 0,1 0-1 15,-3 4-4-15,-1 5-6 0,-1 5-6 16,3 8-9-16,-4 7-8 0,2 6-10 16,1 4-14-16,3 7-108 0,-1 3-116 15,6 4-276-15</inkml:trace>
  <inkml:trace contextRef="#ctx0" brushRef="#br0" timeOffset="387662.5993">21339 16402 560 0,'2'3'130'0,"-4"1"5"0,1-1-83 16,-1 1-19-16,0 3-1 0,2 0 0 15,-1 1 0-15,1 3 0 0,1 2 0 16,1 1-1-16,1 5-4 0,1 0-4 16,0 3-4-16,2 2-3 0,0-1-4 15,1 2-4-15,1-1-3 0,-3-1-1 16,1 1-1-16,-1-4-1 0,-2 0-2 16,-2-2 0-16,2-2-5 0,-1-1-11 0,1-4-17 15,-1-2-17-15,1-6-124 0,-1-3-135 16,1-5-323-16</inkml:trace>
  <inkml:trace contextRef="#ctx0" brushRef="#br0" timeOffset="388486.2483">21943 15422 434 0,'1'-4'95'16,"-1"0"1"-16,2 0-68 0,0-1-15 15,-1-1-1-15,3-1 4 0,0 0 3 16,-1-2 3-16,0 0 1 0,1-2 1 16,-2 1 1-16,0 0 0 0,1 0-2 0,-1 3-2 15,0 0-4-15,0 2-2 0,0 1-3 16,0-1-2-16,0 1-3 0,-1 2-2 15,1-2 0-15,-1 4-1 0,0-1-1 16,-1 0 2-16,1 3 2 0,2 1 2 16,-2 0 3-16,0 6 1 0,2 2 1 15,0 4 1-15,1 3 0 0,1 4-1 16,1 3-1-16,-1 3-1 0,1 4 0 16,0-2 0-16,1 3 1 0,-2 2 1 0,2 0-2 15,-3 1 1-15,0 0-2 0,1 0-2 16,-1-2-1-16,-1-3-3 0,1-3-2 15,0 0-1-15,-2-5-1 0,2-3-1 16,-2-3 0-16,1-1-4 0,-3-1-7 16,1-3-10-16,-1-3-12 0,0-4-13 15,-1-3-120-15,-3-4-5 0,2-5-103 16,-3-5-197-16</inkml:trace>
  <inkml:trace contextRef="#ctx0" brushRef="#br0" timeOffset="389083.1658">22083 15184 424 0,'-1'-2'107'0,"-3"-2"5"0,2-1-45 15,-1 0-31-15,-1 2-6 0,1-1 0 16,-2-1 0-16,0 1-2 0,-1 1-2 16,-2 0-1-16,1 1-1 0,-3-2-2 15,2 3-1-15,-2 1-1 0,1 0-2 16,-2-1-1-16,-1 1-1 0,2 2 0 16,-1 2 1-16,1 1-1 0,1 1 1 0,0 1 0 15,3 4-1-15,1 3-2 0,3 0-2 16,2 2-2-16,1 3-4 0,4-3-1 15,2-1-2-15,3-1-1 0,2-2-1 16,2-3 0-16,0-2 0 0,3-3 1 16,2-4-2-16,-3 1 1 0,-2-2 0 15,-1-3 0-15,-1-1 0 0,-2-3 0 16,-4-2 0-16,-4-1 0 0,1-1 1 16,-4-3-1-16,-3 1 0 0,-1 1 1 0,-5 3-1 15,-1 3-1-15,-1 2-2 0,-3 4-5 16,1 4-7-16,1 7-8 0,2 5-13 15,5 2-12-15,5 1-104 0,3 4-21 16,6 3-107-16,4-1-214 0</inkml:trace>
  <inkml:trace contextRef="#ctx0" brushRef="#br0" timeOffset="389666.2636">22736 15291 443 0,'-3'-9'113'0,"0"-2"7"0,-1 1-49 16,-1 2-30-16,1-1-9 0,2 3-3 15,0 1-3-15,0 0-5 0,1 3-4 16,0-1-2-16,2 2-1 0,0 1 2 16,2 3 4-16,-1 4 1 0,2 6 1 15,0 3 1-15,-1 8 2 0,2 4 0 0,0 9-2 16,-1 7-2-16,-1 5-1 0,-1 2-2 15,-1 4-2-15,-1 4-2 0,0-1-2 16,0-3-2-16,1-5-2 0,0-5-3 16,3-2-1-16,0-4-1 0,2-3-1 15,-1-3-1-15,-2-4 0 0,0-2 0 16,-1-4-1-16,1-3-1 0,-2-4-3 16,0-6-12-16,-1-4-13 0,1-6-16 0,-1-5-18 15,-1-7-116-15,-1-7-130 0,-1-8-297 16</inkml:trace>
  <inkml:trace contextRef="#ctx0" brushRef="#br0" timeOffset="390032.62">22814 15203 594 0,'-8'-4'139'0,"-3"3"5"0,-2 3-94 0,-1 2-12 15,0 2-4-15,2 4-3 0,1 3-3 16,1 3-5-16,2 0-4 0,1 4-3 15,4-1-2-15,1 3-3 0,5-2-3 16,2-4-2-16,3-3 0 0,3-2-2 16,4-2-1-16,2-7-1 0,-1-4 0 15,1-2-1-15,-1-2 0 0,-1-5-2 16,-2-1-3-16,-4-2-4 0,-4 1-4 16,-4-2-8-16,-1-1-9 0,-4 3-9 15,-3 3 21-15,-5 5-147 0,-3 4-122 0,0 4-308 16</inkml:trace>
  <inkml:trace contextRef="#ctx0" brushRef="#br0" timeOffset="390931.6494">22731 16358 550 0,'-1'-5'123'0,"-2"-1"5"16,4 2-86-16,2-1-17 0,1 0-3 16,0 1-1-16,3 1 1 0,0-1 0 0,0 0-2 15,2 1 1-15,1 0-2 0,-1 3 0 16,1-2-1-16,1 1-2 0,-1 1-3 15,0 1-3-15,-2 0-3 0,0 3-1 16,-2-2-3-16,0 3 0 0,-1 0-1 16,-3 0 0-16,1 1 1 0,-3 3 2 15,-1-1 1-15,-1 1 1 0,-1-1 0 16,-1 3 0-16,-1-1-1 0,3 0-1 16,-1-1-2-16,3 0-1 0,0 1-1 15,3-1-1-15,2-2 0 0,1 2-1 0,1-2 1 16,2-1 0-16,-2 0 0 0,2-1 0 15,-3 1 0-15,0 0 0 0,0-1 0 16,-4 1 0-16,2 1 0 0,-3 0 0 16,2 0 0-16,-3-1 0 0,1 3 1 15,-1-2-1-15,-1 1 0 0,1-1 0 16,-1-1 1-16,-1 1-1 0,1 2-1 16,-1 0-2-16,-1-1-2 0,1 1-6 15,-3-1-10-15,-3 2-8 0,0 0-7 0,-3-3-4 16,-1 1-8-16,-3-2-114 0,-3-1-110 15,0 1-266-15</inkml:trace>
  <inkml:trace contextRef="#ctx0" brushRef="#br0" timeOffset="391498.1461">22148 16386 654 0,'0'-11'139'16,"0"-1"2"-16,2-1-113 0,4 0-15 15,3-3-3-15,3-1-2 0,2 1 1 0,0 1 0 16,2 3 0-16,-1 1 1 15,0 1-1-15,1 6 1 0,-2 6 0 0,0 0-2 16,-2 3-1-16,-1 4-2 0,-1 3-1 16,-3 1-2-16,-3 3 0 0,-4 3-1 15,-1 1-1-15,-4 2 1 0,-5 2-1 16,-1 0 1-16,-3 3-1 0,0 0 0 16,-3 2 1-16,-2 2 1 0,0-2 1 15,0 1 3-15,1-2 2 0,0-2 2 0,2-4 2 16,2-1 0-16,3-5-1 0,5-4-1 15,2-2-2-15,4-3-2 0,5-3-3 16,3-2-1-16,4-2-1 0,3-4 0 16,4-2 0-16,3-1-3 0,5-3-7 15,4 2-14-15,1-1-12 0,2 0 116 16,-1 5-251-16,0 2-147 0,-4 7-394 16</inkml:trace>
  <inkml:trace contextRef="#ctx0" brushRef="#br0" timeOffset="393393.8754">23920 10599 595 0,'2'-5'137'0,"-2"-1"5"15,0 1-96-15,2 2-11 0,0 0-4 16,3 2-3-16,1-1-2 0,3 0-2 0,2 1-2 16,0 1-4-16,3 1-4 0,0 1-3 15,1-1-6-15,1 2-6 0,-1 0-7 16,-2 2-11-16,-1-2-10 0,-2 1-10 16,-3 0-7-16,-3 1-116 0,-4-3-115 15,-2 1-275-15</inkml:trace>
  <inkml:trace contextRef="#ctx0" brushRef="#br0" timeOffset="393728.5852">23924 10658 601 0,'-7'6'136'0,"-2"0"5"16,2 2-95-16,-1 0-14 0,2 1-3 16,0 1-2-16,1-1-1 0,0 2-2 15,2-1-3-15,1-1-3 0,1 1-3 16,2-3-4-16,2-2-3 0,4 0-2 0,2 0-2 15,2-4-1-15,2 1-1 0,3-2 0 16,4 3-1-16,2-3 1 0,1 1-1 16,3 0-1-16,0 4 1 0,-2-1-1 15,-1 2 0-15,-2-1 0 0,-4 5 0 16,-3-1 0-16,-4 0 0 0,-3 1 0 16,-3 0 0-16,-4 1 0 0,-2 0 1 15,-3-2 0-15,-2 1 2 0,-4 1 1 16,-4-1 2-16,-2-1 3 0,-4 0 2 0,-3 0 2 15,-1-2 0-15,0-1-1 0,1-1-1 16,1 0-6-16,4-1-18 0,3-2-22 16,2 0-15-16,4-1-130 0,7 0-138 15,-1-5-331-15</inkml:trace>
  <inkml:trace contextRef="#ctx0" brushRef="#br0" timeOffset="394762.3035">24459 15975 656 0,'-8'-15'153'0,"0"5"4"16,0 0-106-16,2 5-15 0,3 3-8 0,2 0-6 16,0 1-5-16,1 4-3 0,2 0-1 15,2 5-1-15,1 1-1 0,3 5 0 16,5 1-1-16,4 0-1 0,4 1-3 16,4 0-2-16,2-2-1 0,1-2-2 15,1-3 0-15,-4-2 0 0,-4-1-1 16,-3-1 0-16,-5-1 0 0,-6-2 1 15,-3 2-1-15,-4 2 2 0,-5 1-1 16,-5 4 2-16,-5 3-1 0,-5 7 1 16,-6 4 0-16,-4 6-1 0,-3 2-1 0,3 3-7 15,2 0-12-15,4 0-17 0,8-3-15 16,8-5-126-16,7-5-137 0,8-6-322 16</inkml:trace>
  <inkml:trace contextRef="#ctx0" brushRef="#br0" timeOffset="395328.5661">24781 16518 449 0,'-2'-2'114'16,"-2"-2"6"-16,2 3-54 0,-2-3-19 15,2 2-6-15,-2-2 0 0,2 3 3 16,-1-2 1-16,1 2-1 0,-1-1-1 15,3 3-3-15,-1 2-1 0,3 9-2 16,0-3-5-16,0 5-5 0,1 0-6 0,-2 5-4 16,2-2-2-16,0 0-3 0,-1-6-3 15,2 1-2-15,1-3-2 0,-1-5 1 16,3-3-1-16,4-4 0 0,1-6 0 16,3-2-1-16,2-7-1 0,3-1 0 15,1-2-1-15,-2 3-1 0,0 2-1 16,-4 4 0-16,4 7-3 0,-1 8-4 15,-1 6-8-15,2 6-16 0,0 5-22 0,1 4-19 16,-1 4-120-16,1 0-137 0,1 0-317 16</inkml:trace>
  <inkml:trace contextRef="#ctx0" brushRef="#br0" timeOffset="405052.3753">1625 15189 508 0,'-8'-1'127'15,"-1"-2"5"-15,0 2-68 0,0 0-17 16,0 0-4-16,2-1-2 0,1 2-1 16,1-1-3-16,3 0-2 0,-1 1-3 15,1-1-5-15,2 1-6 0,0 0-6 16,3-1-3-16,3-1-5 0,3 1-3 0,2-1-2 15,4-2 0-15,3-1 0 0,3 0 0 16,1 0 0-16,2-1-1 0,1 1 0 16,4 2 0-16,-3-1-1 0,-3-1 1 15,1 3-1-15,-4-1 1 0,-1 3-1 16,-6 0 0-16,-4 0 0 0,-1 3 1 16,0 1 0-16,-4 3 0 0,-3 1 0 15,-2 2 0-15,-2 2 0 0,-2 2 1 16,-2 3-1-16,-4 1 0 0,-1 3 0 0,-6 0 0 15,-1 1-1-15,-4 2 1 0,-4 2-1 16,1 0 1-16,-1-2-1 0,0 2 0 16,-1 2 0-16,3-1 0 0,3-4 0 15,1-2 1-15,2-1 0 0,4-1 2 16,-1-6 1-16,5-2 1 0,1-5 1 16,2 0 1-16,2-1 1 0,2-1-1 15,-1-6-2-15,4 5-1 0,1-2-1 16,0 0-2-16,4 0-1 0,-1 1 0 15,3 0 0-15,2 1 0 0,0 2 1 16,3-2 0-16,3 2 0 0,-1 0 0 0,2-1 0 16,2-2 0-16,-1 1 0 0,1-2 0 15,0-1-1-15,-1 1 1 0,0-1 0 16,-1 0 0-16,0 0 0 0,-2 1-2 16,-2-1-3-16,-2 0-7 0,0 1-14 15,0-1-13-15,0 2-12 0,-3-1-15 16,0 0-118-16,-3-3-127 0,6 4-290 15</inkml:trace>
  <inkml:trace contextRef="#ctx0" brushRef="#br0" timeOffset="405853.2051">2024 15014 393 0,'-5'-1'114'0,"-1"-1"7"0,-1-1-27 16,1-2-33-16,0-1-15 0,2-2-8 16,1 0-6-16,0-1-3 0,3 1-4 15,-1-2-2-15,1 1-3 0,1-1-1 16,-1 2-2-16,2-1-1 0,-1 2-3 16,0 0 0-16,1 1-3 0,2-1 0 15,1 1-2-15,2 1 0 0,0 0 0 16,2 2-1-16,1 0 0 0,0 1-1 15,1 1 1-15,0-1-1 0,0 2 1 0,1 0-1 16,1 2 0-16,-1 0 1 0,-1 2 1 16,0 1 0-16,-1 2 0 0,-2 2 1 15,0 2-2-15,-2 1 1 0,-3 3-2 16,1 2 0-16,-2 1-2 0,0 0 0 16,-2 3 0-16,-2-2-1 0,0 0 0 15,-3 0 0-15,0-2-1 0,-3 0 0 16,-2-1 0-16,-2-1 0 0,-2-2 0 15,1-1-1-15,-1-1 1 0,-1-2 1 16,3-2-1-16,2-2 0 0,2 0 0 0,2-3 0 16,2 1 0-16,2-2-1 0,-1 0-1 15,3 1 0-15,0-2-1 0,1 1 0 16,3 0 1-16,0 2-1 0,1-1 0 16,1 0 1-16,0 1 0 0,4-1 0 15,1 2 0-15,0-2 1 0,0 0-1 16,1 0 1-16,0 1-1 0,0-1 1 15,0 0-1-15,-1 2-3 0,-3 0-4 16,3 1-11-16,-1 1-11 0,0 2-16 0,-2 1-15 16,1 0-123-16,-3-2-132 0,-1 1-308 15</inkml:trace>
  <inkml:trace contextRef="#ctx0" brushRef="#br0" timeOffset="406500.1285">2642 15092 476 0,'-1'-22'120'16,"-3"-2"5"-16,2-2-61 0,-2 0-19 15,0 2-5-15,2-1-2 0,-2 2-4 16,2 7-3-16,2 3-2 0,0 5-5 16,0 3-4-16,0 5-4 0,1 5-2 0,2 4-2 15,-1 8-2-15,0 7-1 0,1 6 1 16,3 5 2-16,-2 5 0 0,-1 0 2 16,0 5-2-16,-2 2 2 0,0-2 1 15,-1-1-1-15,0-1-1 0,2 1-1 16,-2 2-4-16,1-6 1 0,1-4-3 15,1-3-3-15,0-3-1 0,1-4 0 16,0-4-1-16,-2-5-2 0,2-5-3 0,-1-2-9 16,1-2-12-16,0-5-11 0,1-2-9 15,0-3-10-15,0-3-2 0,1-2-120 16,-1-7-112-16,-1-3-274 0</inkml:trace>
  <inkml:trace contextRef="#ctx0" brushRef="#br0" timeOffset="406818.7508">2909 14896 586 0,'1'-6'134'0,"-2"1"5"15,0 2-96-15,1 1-13 0,0 4-5 16,1 0-1-16,0 5 0 0,1 3-2 15,0 5-1-15,2 6-1 0,-1 6 0 16,2 3-1-16,-1 2-3 0,0 2-2 0,-1 2-3 16,1-2-1-16,-3 2-2 0,0-2-1 15,-1 0 0-15,2 1-1 0,-2-2-1 16,1-1 0-16,1-2-1 0,1-3-2 16,1 0 0-16,0-2 0 0,1-1-1 15,-1-2-2-15,0-1-2 0,-1-4-9 16,1-2-8-16,-2-3-12 0,1-3-10 15,-2-3-10-15,0-5-56 0,-1-3-60 16,0-5-103-16,-1 0-226 0</inkml:trace>
  <inkml:trace contextRef="#ctx0" brushRef="#br0" timeOffset="407034.6651">2680 15324 636 0,'-8'-3'146'0,"1"1"2"16,3-1-97-16,2 3-26 0,6-1-8 16,1 0-3-16,3 1-2 0,3-2-2 15,5 0-1-15,5 1-1 0,1 0-1 16,4-2 0-16,2 0-4 0,2 0-5 16,0-2-13-16,0 0-11 0,-3-1-13 15,-2 0-99-15,-4 0-19 0,-1-1-102 16,-2 2-197-16</inkml:trace>
  <inkml:trace contextRef="#ctx0" brushRef="#br0" timeOffset="407318.8802">3369 15019 614 0,'-4'-5'142'0,"-2"1"4"15,-2 5-97-15,0 6-12 0,-3 0-6 16,-3 5-3-16,0 3-1 0,-2 4-1 0,-3 2 0 16,2 3-3-16,0 0-2 0,2 4-2 15,2 2-4-15,2 0-3 0,3 3-4 16,5 0-2-16,3-1-1 0,1 0-2 16,5-1-1-16,4-3 0 0,2-4-1 15,3-3 0-15,3-1-2 0,2-4-4 16,2-3-11-16,1-3-8 0,-1-4-13 15,0-5-11-15,-1-3-15 0,-3-4-114 16,-2-5-120-16,0-3-278 0</inkml:trace>
  <inkml:trace contextRef="#ctx0" brushRef="#br0" timeOffset="407765.3895">3426 15216 696 0,'-6'-4'145'0,"4"1"0"0,2 1-124 0,1 1-14 16,2 0-5-16,1 1 0 0,2 0 1 15,4 2 1-15,-1-2 1 0,2 2 1 16,1-4 0-16,-1 2 0 0,1 0 0 16,2-1-1-16,-1 0-2 0,1 0 0 15,-1 0-1-15,-1 1-1 0,1-2 0 16,0 1-1-16,-2 1 1 0,-2-1-1 15,-4 1 1-15,-3 1 0 0,-2 2-1 16,-2 1 1-16,-3 4 0 0,-6 2 0 0,-2 2 0 16,-1 4 0-16,-5 0 0 0,5 2-1 15,-1 0 0-15,0 3 1 0,2-1 2 16,2-2 1-16,1-1 2 0,6 1 1 16,-3-1 1-16,3-4 0 0,2-1 0 15,3 1-2-15,0-2-1 0,4-2-2 16,1-1 0-16,0-2 0 0,0-1 0 15,2-3-1-15,2-2 0 0,1-1 0 16,2-3 0-16,1 1-1 0,2-1 0 0,3-1 0 16,2-1-2-16,0 0-5 0,0 1-7 15,-2 0-8-15,1-2-8 0,-2 1-9 16,-2 1-13-16,-1 0-113 0,-4 0-114 16,-1-1-277-16</inkml:trace>
  <inkml:trace contextRef="#ctx0" brushRef="#br0" timeOffset="408015.1604">3680 14884 546 0,'0'-2'128'0,"1"5"4"15,4 5-40-15,2 5-70 0,4 7-2 16,3 4 4-16,3 6 8 0,2 4 8 15,3 0 5-15,4 2 1 0,1-1-2 16,1 0-2-16,-1-2-5 0,-2-2-8 16,-2 0-9-16,-3 0-7 0,-6-1-5 15,-3 2-4-15,-6 4-2 0,-4 0-3 0,-4 5-6 16,-6 3-7-16,-5-1-20 0,-5 3-22 16,-5 1-134-16,-11-1-146 0,-6-3-351 15</inkml:trace>
  <inkml:trace contextRef="#ctx0" brushRef="#br0" timeOffset="410813.705">4372 15451 551 0,'-9'-7'143'15,"4"1"9"-15,-3-2-61 0,0 3-22 16,0 1-5-16,-1 0 1 0,-1-1-2 16,2 3-5-16,-1-1-6 0,2 1-9 15,1-1-9-15,3 1-8 0,2 1-10 16,5-1-5-16,2 0-5 0,2-2-4 16,5 3-1-16,0-3-2 0,1 2-5 0,0 1-7 15,1-1-10-15,-1 4-12 0,-1 0-17 16,-1 2-15-16,-1-1-11 0,-1 1 8 15,-3-1-124-15,-2 0-120 0,-1 2-279 16</inkml:trace>
  <inkml:trace contextRef="#ctx0" brushRef="#br0" timeOffset="410979.4416">4371 15550 608 0,'-3'4'145'0,"1"-1"1"0,0-2-87 16,2 0-26-16,3-1-8 0,1 1-5 15,2-1-7-15,-1 0-3 0,4 3-1 16,1-3-2-16,1-2-3 0,0 1-7 16,1 1-15-16,2 3-16 0,-2-1-120 15,-2-1-126-15,0 9-309 0</inkml:trace>
  <inkml:trace contextRef="#ctx0" brushRef="#br0" timeOffset="412144.1774">5131 15212 450 0,'-10'-7'120'0,"-1"0"5"0,2-1-49 16,-1 2-20-16,1 1-8 0,-1 0-4 15,1 0-3-15,0 2-2 0,0-1-2 16,3 3-2-16,0-2-1 0,1 1-3 0,2 1-5 16,1 0-3-16,2 1-5 0,3 0-4 15,2 0-3-15,1 0-4 0,4 1-2 16,2 0-1-16,3 1 0 0,4 0 0 15,1-1 0-15,1 0-1 0,1 2-1 16,0-2 0-16,2-2-1 0,0 1 0 16,-1 1 0-16,0 0 0 0,0 0-1 15,-2 2 1-15,-1 0-1 0,-3 1 1 16,-1 1-1-16,-3 0 0 0,-3 1 0 0,-1 0 1 16,-2 0-1-16,-3 3-1 0,-4-1 1 15,-2 5 0-15,-2 1 0 0,-4 0 0 16,-2 0 0-16,-4 1-1 0,-2 0 1 15,-1 2 0-15,-4-2 0 0,1-1 0 16,1 1 0-16,-1 0 0 0,3 1 0 16,1-2 0-16,2-1 0 0,3-2 0 15,2 0 0-15,0 0 0 0,2 0 0 0,1-1 0 16,1-2 0-16,2 1-1 0,3-1 1 16,1-2-1-16,2 1 0 0,1-3 0 15,1 1 1-15,1-1-1 0,0 1 1 16,0-3 0-16,2 2 0 0,2-3 0 15,3 2 0-15,-1-2 0 0,1-1 0 16,4-1 0-16,1-1 0 0,0 1 1 16,0 0-1-16,-1-3 0 0,2 3-1 15,-1 1-5-15,-3-1-9 0,-2 1-10 16,0 1-10-16,-2 3-10 0,-3-1-11 16,1 2-75-16,-4-1-43 0,1 3-102 0,1-2-223 15</inkml:trace>
  <inkml:trace contextRef="#ctx0" brushRef="#br0" timeOffset="412960.0105">5680 15008 406 0,'-5'-1'110'0,"-1"-4"5"0,0-1-46 15,0-1-17-15,0-1-10 0,1-1-6 0,0 1-5 16,1-2-3-16,2 0-2 0,0 0-2 15,2 0-3-15,4 2-1 0,0-2-2 16,3 2-2-16,0 0-1 0,3 0-2 16,0 1-2-16,1 1-2 0,1 0-1 15,1 3-2-15,0-1-1 0,1 3-2 16,0 1 0-16,2 1-2 0,-1 1 1 16,0 3-1-16,-2 3 1 0,-1-1-1 15,-2 3 1-15,-1 0 0 0,-3 2 0 0,-1 2 0 16,-4 2-1-16,-2 2 1 0,-3 0 0 15,-2 2 0-15,-4-1-1 0,-1 1 0 16,-2-2 0-16,-2-1 0 0,0 0 1 16,0-2 0-16,2-3 1 0,1 1 0 15,1-4 1-15,2 0 0 0,3-2 1 16,2-1-1-16,1-1-1 0,1-1-1 16,2 0 0-16,3-2-1 0,1 2-1 15,-1-1 1-15,5 0-1 0,0 1 1 0,3-1 0 16,1 1-1-16,2 0-4 0,2-1-8 15,2 0-11-15,1 0-11 0,0 1-13 16,0-3-118-16,0 1-123 0,4 0-289 16</inkml:trace>
  <inkml:trace contextRef="#ctx0" brushRef="#br0" timeOffset="413642.582">6575 14673 492 0,'-7'4'127'0,"-4"3"4"0,-4 9-54 0,-2 5-30 15,0 4-11-15,-1 5-5 0,-1 7-4 16,2 8-2-16,1 7-2 0,3 2 0 15,3 0-1-15,1 7 0 0,6 0 0 16,0 0-1-16,3-4-2 0,5-3-2 16,2-1-2-16,4-1-4 0,3-7-3 15,3-4-3-15,3-6-2 0,1-4-7 16,2-7-10-16,3-8-14 0,0-4-11 16,6-3 77-16,-1-8-210 0,0-1-141 15,-2-1-358-15</inkml:trace>
  <inkml:trace contextRef="#ctx0" brushRef="#br0" timeOffset="414253.4586">7007 15176 447 0,'1'-18'124'0,"-1"4"7"0,1 1-40 15,-1 4-27-15,-1 1-14 0,1 5-6 16,1 3-5-16,0 3-5 0,0 6-4 0,-1 3-4 15,0 5-4-15,-1 7-5 0,0 3-1 16,-3 2-4-16,2 3-4 0,-1 1-2 16,2-1-3-16,1 0-2 0,3-4-5 15,-1-4-9-15,4-1-12 0,0-5-9 16,2-4-13-16,0-4-120 0,3-6-125 16,0-7-290-16</inkml:trace>
  <inkml:trace contextRef="#ctx0" brushRef="#br0" timeOffset="414478.1797">7254 15085 655 0,'-4'2'145'16,"-1"4"2"-16,3 4-112 0,-2 3-14 15,1 2-6-15,0 5-5 0,1 3-3 0,-2 4-3 16,0 1-1-16,-1 2-2 0,3-1 1 15,-2 2-2-15,4 0 1 0,-1-5-1 16,2-1-5-16,1-2-6 0,0-2-8 16,2-3-7-16,-1-2-12 0,0-3-112 15,0-2-112-15,1-5-272 0</inkml:trace>
  <inkml:trace contextRef="#ctx0" brushRef="#br0" timeOffset="414661.9059">7144 15327 584 0,'-8'-6'155'16,"2"0"4"-16,0 4-59 0,2 1-51 15,6 1-14-15,0 1-9 0,4 0-10 16,4 1-8-16,1 1-5 0,4-2 0 16,3-1-2-16,4-1-5 0,0 0-12 15,4 1-13-15,0-2-14 0,-1 1-120 16,1 1-126-16,-1 0-305 0</inkml:trace>
  <inkml:trace contextRef="#ctx0" brushRef="#br0" timeOffset="415209.3486">7484 15255 587 0,'-2'-7'138'0,"-1"1"5"0,1-3-88 16,1 2-14-16,-2-2-5 0,4 3-2 15,3 0-2-15,0 0-1 0,2 0-5 0,0 0-2 16,1 1-5-16,7 2-2 0,-4 0-4 15,1-1-4-15,1 1-2 0,1 1-3 16,3 1-2-16,0 1-1 0,0 1 0 16,1 0 0-16,2 2-1 0,-1-1 1 15,-3 3-1-15,-2-1 0 0,-2 1 1 16,-2-1-1-16,-3 3 0 0,-2 0 1 16,-4 2-1-16,-2 0 0 0,-1 4 0 15,-2 1 1-15,-5 2-1 0,-1 0 0 16,-4 0 0-16,-1 1 0 0,-1 0 0 0,-1 1 0 15,1-1 0-15,1 1 0 16,0 3 0-16,2 0 0 0,1 0 0 0,1-2 0 16,3-1 0-16,2 0 1 0,-1-4-1 15,5-3 0-15,2-2 0 0,1-3 0 16,1 0 0-16,2-2 0 0,2-3 0 16,1 0 1-16,2 1-1 0,-1-4 0 15,4 0 1-15,1-2-2 0,2-1 1 16,-1 3-4-16,3-2-6 0,-1 0-7 15,2 1-8-15,0 0-12 0,-1 1-9 16,0 1 9-16,-1-2-135 0,-4 1-119 0,1-1-296 16</inkml:trace>
  <inkml:trace contextRef="#ctx0" brushRef="#br0" timeOffset="415459.511">7865 15138 506 0,'3'-7'132'0,"0"4"4"0,2-1-27 16,3 3-80-16,0 2-11 0,2 0-4 15,1 1-5-15,1 1-6 0,2 2-8 0,-2 1-11 16,1-2-54-16,0-2-67 0,-1 0-105 16,1 1-243-16</inkml:trace>
  <inkml:trace contextRef="#ctx0" brushRef="#br0" timeOffset="415628.1725">8171 14913 668 0,'-2'7'148'0,"0"2"2"0,2 6-110 16,0 2-20-16,1 4-8 0,0 4-5 15,0 1-6-15,0 0-10 0,1 1-10 16,-1-2-15-16,-1-3-116 0,0 0-120 16,1 0-293-16</inkml:trace>
  <inkml:trace contextRef="#ctx0" brushRef="#br0" timeOffset="416280.2501">8522 15188 610 0,'-1'-1'145'0,"-2"2"5"15,2 4-94-15,0 6-14 0,-1 3-8 16,1 6-7-16,0 1-6 0,1 3-6 16,1 3-4-16,0 1-4 0,2-1-3 15,-1-2-2-15,2-1-1 0,-2 2 0 16,2-3-5-16,-1-2-6 0,0-1-9 16,1-3-8-16,-2-2-9 0,2-6-12 15,-1-1-113-15,-2-4-113 0,-1-4-272 16</inkml:trace>
  <inkml:trace contextRef="#ctx0" brushRef="#br0" timeOffset="416460.3533">8420 15381 643 0,'-6'-3'162'0,"0"0"4"16,2 2-95-16,3 1-21 0,3 1-11 15,5 0-10-15,0 2-9 0,1 1-9 16,6-2-4-16,2 0-1 0,3-2-2 0,2-1-6 15,1-1-11-15,2-4-15 0,0-2-15 16,2 1 5-16,-2 0-135 0,1-2-130 16,-3 0-304-16</inkml:trace>
  <inkml:trace contextRef="#ctx0" brushRef="#br0" timeOffset="417108.8664">8812 15210 582 0,'-5'-5'142'0,"2"-1"4"0,-1 1-75 16,3 0-35-16,3 0-10 0,3 1-7 16,1 1-3-16,3-1-4 0,3 3-2 15,1-2 0-15,2 2 2 0,2 1 1 16,0-1 0-16,3 1 0 0,0 0-1 0,-3 0-3 15,2 0-1-15,0 0-3 0,-2 0-1 16,0-1-2-16,-4 1-1 0,1 0-1 16,-3 1 1-16,-1-1-1 0,-3 2 1 15,-1 0-1-15,-1 0 0 0,0 2 1 16,-4 1-1-16,-1 1 0 0,-2 0 1 16,-1 3 0-16,-3 0-1 0,-2 5 1 15,-1 0 0-15,-2 4-1 0,-1-4 0 16,0 3 1-16,-3-1-1 0,0 2 0 15,-1-3 0-15,0 1 0 0,2-2 0 0,-1 2 1 16,1 0-1-16,2 1 1 0,0-4 0 16,3 1 1-16,4 1 0 0,-1-4 1 15,4-2 0-15,1-1-1 0,2-2 1 16,3-1-1-16,0-3 0 0,0-1 0 16,4 1-1-16,1-1 0 0,4 1 0 15,-2-2-1-15,1 2 1 0,1-4-1 16,0 1 1-16,1 0-1 0,0-2 1 0,-3-2-1 15,3 4 0-15,-1-2-2 0,0 0-3 16,-1 1-6-16,2-1-8 0,-1 2-11 16,-2 1-8-16,0 0-11 0,2 2 34 15,-4 2-151-15,-1 0-118 0,-2 1-296 16</inkml:trace>
  <inkml:trace contextRef="#ctx0" brushRef="#br0" timeOffset="417385.0386">9263 15063 636 0,'-1'-3'146'0,"1"0"4"0,0 0-104 16,0 1-16-16,2 2-5 0,-1 1-5 16,3 2-5-16,1-1-5 0,2 0-3 0,2 3-2 15,2-1-3-15,1-2-7 0,2 1-9 16,-1-3-10-16,2 0-14 0,1 0-119 16,-3-3-121-16,-1 3-297 0</inkml:trace>
  <inkml:trace contextRef="#ctx0" brushRef="#br0" timeOffset="417972.81">9553 14940 510 0,'-4'-7'132'16,"2"-2"4"-16,0 1-51 0,0-1-43 0,4 0-10 16,0 0-6-16,3 0-4 0,1 0-4 15,-1 0-2-15,2 2-2 0,1-1-1 16,-1 2-3-16,2 1-2 0,-1 3-3 16,1 1-1-16,-1 3-2 0,1 2 0 15,-1 1-2-15,1 2 1 0,-3 2 0 16,0 0-1-16,-2 2 1 0,0 2-1 15,-3-2 0-15,-1 1 1 0,-3-1 0 16,-1 2-1-16,-3 2 1 0,-2-1 0 0,-1 1 0 16,-2 3 1-16,1-1 2 15,-2 0 2-15,3 0 1 0,1-2 1 0,3-2 1 16,1-2-1-16,1-1-1 0,2 0-2 16,0-4-2-16,1 0-2 0,1 0 0 15,1-2-1-15,1 1 1 0,0-2-1 16,3-1 0-16,-1 0 0 0,3-1 0 15,1-1-2-15,3 2-6 0,1-4-7 16,0 2-11-16,2 0-11 0,1-1-10 0,1 0-117 16,0-2-118-16,-1 2-283 0</inkml:trace>
  <inkml:trace contextRef="#ctx0" brushRef="#br0" timeOffset="418454.6031">9971 15140 592 0,'1'-4'145'0,"-1"1"6"0,-1 1-92 15,1 4-15-15,-1 3-7 0,1 2-6 16,1 5-6-16,-1 2-8 0,-1 5-5 16,-4 5-1-16,4 0-4 0,-2-1-2 15,1 3-1-15,0 1-2 0,1-1-1 16,1-3-1-16,3-3-5 0,-2 0-7 15,0 0-10-15,3-2-9 0,-2-2-11 16,2-1-104-16,-3-4-17 0,2-2-98 16,-2-3-199-16</inkml:trace>
  <inkml:trace contextRef="#ctx0" brushRef="#br0" timeOffset="418640.567">9830 15345 651 0,'1'-4'153'16,"5"3"2"-16,0-2-91 0,4 3-35 0,1 0-11 16,3 0-5-16,3 0-4 0,1 0-5 15,2 0-3-15,-1 0-4 0,2-2-7 16,4 1-10-16,-3-3-10 0,0-1 30 16,0 0-157-16,-2-3-125 0,0 3-312 15</inkml:trace>
  <inkml:trace contextRef="#ctx0" brushRef="#br0" timeOffset="419237.8778">10284 15184 465 0,'-1'-4'134'16,"-1"0"6"-16,2 0-7 0,2-1-79 15,3 1-15-15,4 1-8 0,-1-2-5 0,5 0-6 16,1 2-4-16,3 1-4 0,2-1-2 16,0 2-2-16,1 1-2 0,0 0 0 15,-1 0-2-15,0 0-1 0,-2-1-1 16,-1 2 0-16,-3-1-1 0,1-1 0 16,-5 2-1-16,0 0 1 0,-4 2-1 15,-2 1 1-15,-3-1 0 0,-2 5 0 16,-3 0 0-16,-5 3 0 0,1 3-1 15,-4 3 1-15,-3 2 0 0,-1 4-1 16,0-4 0-16,-3 3 1 0,1 0-1 0,-2 1 0 16,1-4 0-16,2-1 1 0,2-2-1 15,3 1 2-15,2-2 0 0,5-4 2 16,1-1 0-16,3-2 2 0,2 0 0 16,2-2 0-16,0 0 0 0,4 0-1 15,0-2-2-15,3 1 0 0,2-3-1 16,1-1 0-16,2 1-1 0,0-1-1 15,1-2 1-15,1 1-1 0,0-2 1 16,-1 1-2-16,1 1-1 0,-3-1-4 0,2-2-6 16,-1 2-6-16,0-1-11 0,-1 1-8 15,1-1-12-15,-3 0-117 0,-1 1-119 16,-3-2-286-16</inkml:trace>
  <inkml:trace contextRef="#ctx0" brushRef="#br0" timeOffset="419479.8985">10575 14915 732 0,'0'-6'168'0,"2"-1"1"16,-1 3-107-16,2 1-34 0,3 2-14 15,0 1-7-15,4 0-3 0,1 0-2 16,2 0-3-16,2 1-4 0,2 0-9 0,4-1-13 16,0-1-11-16,-1 0 48 0,-2-2-180 15,-1 2-133-15,-2 0-334 0</inkml:trace>
  <inkml:trace contextRef="#ctx0" brushRef="#br0" timeOffset="420123.6862">10957 14678 605 0,'-3'-7'133'0,"1"0"3"16,3 0-103-16,0 1-10 0,2 1-2 0,-1 1-2 15,3 0-1-15,0-1-2 0,-1 1-1 16,2 2-2-16,0-1-3 0,1 2-2 16,0 0-1-16,-3 2-2 0,3 2 0 15,0 1-2-15,-3 1 0 0,-2 3 0 16,-1 0 0-16,-2 1-1 0,0 2 0 15,-3 0 0-15,-2 1 0 0,2 2-1 16,-1 0 0-16,3 1-1 0,1 0 1 16,1-1-1-16,1-1 1 0,3-4-1 15,-1 0 0-15,1-2 0 0,1 0 0 0,0-1 0 16,1-3-1-16,0 1 0 0,0 2 0 16,0 0 0-16,2-2 0 0,-2 0 1 15,-1-2-1-15,0 2 0 0,-3-2 0 16,1 2 1-16,-2 0-1 0,-1-2 1 15,-3 2 0-15,0 1 0 0,-1-1 0 16,-2 4 0-16,-2-2-1 0,1 3 1 16,-3 0-1-16,1 2-3 0,0 2-4 0,-1 0-6 15,0 2-7-15,3-1-8 0,0 1 37 16,1-1-161-16,-1-3-121 0,4 1-310 16</inkml:trace>
  <inkml:trace contextRef="#ctx0" brushRef="#br0" timeOffset="420557.4668">11283 15174 635 0,'1'6'142'0,"-3"2"2"15,2 3-107-15,-2 5-16 0,1 2-6 0,0 3-4 16,0 2-4-16,-4 1-4 0,4 1 0 16,-1-1-2-16,5 0 0 0,-4-3 0 15,3 0-2-15,-1-2-5 0,-1-3-8 16,3-1-9-16,0-3-3 0,-1-5-120 15,0-2-115-15,-1-3-282 0</inkml:trace>
  <inkml:trace contextRef="#ctx0" brushRef="#br0" timeOffset="420738.4497">11165 15336 693 0,'-5'-2'164'0,"3"-1"2"0,2 3-110 16,2-1-18-16,4 2-13 0,4 2-8 15,4-2-9-15,3 0-4 0,1 0-4 16,3 0-6-16,4-1-9 0,1-2-13 16,4-2-13-16,2 1 41 0,0-2-168 15,-1-1-129-15,2 1-318 0</inkml:trace>
  <inkml:trace contextRef="#ctx0" brushRef="#br0" timeOffset="421319.3756">11615 15139 517 0,'-8'-3'136'0,"-4"-5"8"0,6 4-44 15,1 3-48-15,3-2-8 0,0 1-7 0,2 1-4 16,0 0-6-16,7 4-4 0,-3-4-5 16,3 0-3-16,0-5-3 0,5 4-1 15,3 4-2-15,1-1-2 0,1 1-3 16,0 1-1-16,1-1-2 0,5 7 0 15,-8-7 0-15,1 2-1 0,-1-3 0 16,0 2 1-16,-2-2-1 0,-1 1 0 16,-3 1 0-16,-2-1 0 0,0-1 0 0,-3 2 1 15,-2 1-1-15,-5 0 0 0,0 3 0 16,-4 0 0-16,-1 1 0 0,-2 2 0 16,-1 4 0-16,-2 0 1 0,-3 2-1 15,1 3 0-15,0 0 0 0,1-2 0 16,0 1 0-16,1-1 0 0,3-3 0 15,1 0 0-15,2-4 1 0,1-2-1 16,2 1 0-16,2-2 0 0,0-1 0 16,2-1-1-16,3 0 1 0,0-1 0 15,2 0 0-15,-1-2 0 0,2 0 0 0,0 0-1 16,2 0 1-16,-1-2-1 0,2 1-2 16,0-1-1-16,2 0-3 0,0 0-5 15,0-1-4-15,-1 0-5 0,1-2-9 16,0 2-6-16,0-1-7 0,0 1-5 15,-1-2-112-15,0-1-112 0,-1 2-271 16</inkml:trace>
  <inkml:trace contextRef="#ctx0" brushRef="#br0" timeOffset="421625.7046">11858 14873 682 0,'0'-6'152'0,"3"0"3"15,2 1-114-15,2 1-16 0,2-1-7 16,3 3-3-16,0-1-4 0,3 2-4 16,0 0-2-16,1 0-1 0,-1-1-2 15,3 1-2-15,-2 0-7 0,-1 0-13 0,0 0-13 16,-1 1-127-16,-3 0-128 0,-2 1-320 16</inkml:trace>
  <inkml:trace contextRef="#ctx0" brushRef="#br0" timeOffset="421918.6557">12177 14668 580 0,'7'-2'128'0,"-5"1"1"15,-1 1-95-15,0 2-13 0,-1 2-1 16,-1 1 3-16,1 2 1 0,-6 2 1 15,0 1 2-15,-2 1 0 0,1 1 0 16,-1 1-1-16,2 1-4 0,-2-2-3 16,7 1-4-16,-1-2-3 0,4 1-4 15,-1-4-4-15,6 1-1 0,0-2-2 16,3 0 0-16,-1-1-1 0,1 2 0 0,1-3-2 16,0-2-7-16,-3 0-6 0,5-3-12 15,-1-1-10-15,2-3-16 0,0-2-115 16,-1 1-121-16,0-1-286 0</inkml:trace>
  <inkml:trace contextRef="#ctx0" brushRef="#br0" timeOffset="422111.3837">12364 14705 674 0,'0'-2'153'0,"0"2"4"16,-1 1-108-16,1 3-18 0,0 2-8 15,-1 4-7-15,-2 2-3 0,2 4-4 16,-1 1-4-16,-3 1-1 0,2 4-3 16,0-1-4-16,-1 1-13 0,3 0-13 15,0 4-5-15,1 1-128 0,3 1-128 16,0 1-310-16</inkml:trace>
  <inkml:trace contextRef="#ctx0" brushRef="#br0" timeOffset="422483.3304">12489 15092 611 0,'0'-3'145'0,"-1"0"4"0,1 6-93 16,-1 1-17-16,0 5-7 0,-1 3-6 15,0 4-5-15,0 3-3 0,-1 3-4 16,-1 3-2-16,2 1-2 0,-1-1-2 15,2 0-3-15,-1 1-2 0,2-1-5 16,-1-2-7-16,2-5-10 0,-1-1-9 16,1-1-8-16,3-2-11 0,-2-6-36 15,2-3-78-15,1-2-103 0,-3-3-235 16</inkml:trace>
  <inkml:trace contextRef="#ctx0" brushRef="#br0" timeOffset="422677.1131">12382 15243 678 0,'-7'-4'166'0,"2"1"4"0,2-1-98 15,0 3-27-15,5-1-14 0,0 4-8 0,3-2-6 16,2 1-7-16,1 0-3 0,3 2-1 16,2-2-1-16,1 0-1 0,2-1-3 15,2 0-15-15,2-1-15 0,2 0-17 16,1-3 11-16,-1 0-142 0,-1 1-134 15,0 3-311-15</inkml:trace>
  <inkml:trace contextRef="#ctx0" brushRef="#br0" timeOffset="423300.1886">12734 15107 637 0,'-6'-6'160'16,"4"1"6"-16,-2 0-95 0,2 0-15 16,0 0-11-16,5 0-10 0,0 0-9 15,4-1-8-15,-2 0-6 0,2 3-4 16,3-1-1-16,-1 0-1 0,1 2 0 0,3 1-2 16,-1 2 0-16,1-1-2 0,6 0 0 15,0 1 0-15,1 0-2 0,-2 0 1 16,1-1-1-16,-2 2 1 0,-1-1-1 15,-3 1 0-15,-3 2 0 0,-2 0 0 16,0 2-1-16,-4 2 1 0,-2 2-1 16,-4 2 1-16,-2 2-1 0,-1 2 0 15,-6 1-1-15,-3 0-1 0,0 0-2 16,-3 2 0-16,-3 3 0 0,-2-3 0 0,-1 0 0 16,2 0 1-16,1 1 2 0,3-1 1 15,2 0 1-15,6-4-1 0,0-2 1 16,3 0 0-16,1-2 0 0,3-2 0 15,-1-3 0-15,2 0 0 0,2-1-1 16,0 0 1-16,1-2 0 0,0-1 0 16,0-1 0-16,2 0 0 0,1-2 0 15,1 1 1-15,0-1-1 0,4 0 0 16,1 0 0-16,1-2 0 0,4 1-2 16,0-1-8-16,1 1-7 0,2-1-7 0,-2-2-9 15,0 2-7-15,0-1-7 0,-1-1-6 16,-2 1 2-16,0 3-107 0,-4-4-106 15,0 2-263-15</inkml:trace>
  <inkml:trace contextRef="#ctx0" brushRef="#br0" timeOffset="423626.1876">13022 14839 662 0,'-5'-5'155'0,"4"4"3"0,1-1-87 0,0 1-37 15,2 0-10-15,3 0-2 0,0 1-2 16,3 1-2-16,-1-1-3 0,4 1-2 16,0-1-3-16,1 3-3 0,2-1-6 15,0-2-12-15,4 2-15 0,-2 0-16 0,-2-1-45 16,-2 0-86-16,-1 0-126 16,-1 2-272-16</inkml:trace>
  <inkml:trace contextRef="#ctx0" brushRef="#br0" timeOffset="424032.017">13352 14675 649 0,'0'-3'151'16,"-2"1"2"-16,4 0-103 0,1 0-19 16,3 1-8-16,2 0-8 0,0-1-6 15,2 2-3-15,1-1-2 0,1 1-2 16,1 0 0-16,0 0-3 0,1 0-6 0,-2 0-8 16,1 0-10-16,-3 0-10 0,-2-1-35 15,-2 0-86-15,-4-2-111 0,1 2-251 16</inkml:trace>
  <inkml:trace contextRef="#ctx0" brushRef="#br0" timeOffset="424416.1905">13391 14660 599 0,'-4'4'146'16,"-2"-1"6"-16,0 2-84 0,0 1-26 0,-2 3-7 15,1 1-7-15,1 2-5 0,0 1-5 16,0 1-4-16,1 1-3 0,0-3 0 15,4-1-3-15,-1 0-1 0,4-5-1 16,0 0-2-16,3-2-1 0,2-3-1 16,4-2-1-16,2 1 0 0,1 0 0 15,2-1 0-15,0-2-1 0,0 2 0 16,1 2 0-16,-1 0-1 0,-2 2 0 16,-2-3-2-16,-1 2 0 0,-1-1-2 15,0 2 0-15,-3-1-1 0,-1 1 1 16,-1-2 0-16,-1 3 1 0,-2-1 1 0,-1 2 1 15,-2-1 1-15,2 1 1 0,-3 0 0 16,-2 1 0-16,-1 1 0 0,-1 1 0 16,0-1 0-16,-4-1 1 0,-2 1-1 15,2-1 0-15,-1 1 0 0,0-2 1 16,-1-2-1-16,1 2 0 0,-1-1-5 16,-1-1-7-16,1 1-11 0,0-1-11 15,1-2 127-15,1 0-256 0,0-2-142 0,3 1-384 16</inkml:trace>
  <inkml:trace contextRef="#ctx0" brushRef="#br0" timeOffset="424850.6531">13559 14441 560 0,'2'-10'126'16,"-1"2"3"-16,2 4-90 0,3 2-13 16,1 5-1-16,3 3 1 0,0 6 3 15,1 7 1-15,4 3 4 0,1 6 4 16,1 2 1-16,0 6-3 0,2 1-2 16,2 4-5-16,0 0-4 0,-3 2-6 15,0-1-6-15,-5 4-5 0,-2 0-3 16,-6 2-3-16,-7 0 0 0,-7-2 0 0,-5-1-1 15,-5-4 0-15,-6 1 0 0,-4-2-2 16,-3-3-8-16,-5 2-24 0,-2 0-20 16,-6 2-130-16,-4 2-143 0,1 1-347 15</inkml:trace>
  <inkml:trace contextRef="#ctx0" brushRef="#br0" timeOffset="431325.5161">14720 14902 545 0,'-4'0'129'0,"2"2"5"16,-2-5-83-16,3 3-17 0,1 0-7 0,0 0-4 15,2-1-1-15,1 2-2 0,3-2-1 16,1 0 0-16,5-2-1 0,2 1-1 16,1-3-2-16,2 1-5 0,2-3-2 15,1 3-3-15,0-2-6 0,-2 1-5 16,0 0-9-16,0 3-6 0,-3-1-7 15,-1 2-9-15,-3 2-12 0,-2 2-52 16,-5-1-48-16,-5 2-92 0,-4 1-206 16</inkml:trace>
  <inkml:trace contextRef="#ctx0" brushRef="#br0" timeOffset="431777.6929">14737 14917 577 0,'-9'-1'132'16,"1"-2"2"-16,2 0-90 0,2 0-21 15,2 2-10-15,0 1-5 0,2 0-3 16,2 3 0-16,0 0-1 0,-1 3 3 16,1 3 3-16,-1 1 3 0,0 2 3 15,0 0 1-15,0 3 0 0,-1-2 0 0,2 1-3 16,-1-1-3-16,-1-2-2 0,1-1-4 16,2 0-2-16,-2-1-1 0,2-3 0 15,1-1-1-15,1-3 0 0,0-1 0 16,4-2 0-16,2-5 0 0,1-1 0 15,1-4 0-15,4-1-1 0,3 3 1 16,1-1-1-16,0 0 0 0,1 3 1 16,-1 2-1-16,1 2 0 0,-2 5 0 15,0 0 0-15,-2 7-1 0,-2 0 1 0,-2 4 0 16,-4 0 0-16,-1 3 0 0,-1 0 0 16,-3 1 0-16,-4-5 0 0,0 6 0 15,-2-4 1-15,-2 0-1 0,-3-1 0 16,-1-1 1-16,-4 1-1 0,-1-4 2 15,-4 0 1-15,-4-2 2 0,-4 1 0 16,-2-2 0-16,-2-1 0 0,-4 1 1 16,-1-1-1-16,0-2-2 0,0 0-2 0,2-1 1 15,4 1-2-15,0-3-2 16,9 0-6-16,1-1-10 0,4 2-10 0,7-1-11 16,5 1-1-16,5-1-123 0,2 1-117 15,6 1-281-15</inkml:trace>
  <inkml:trace contextRef="#ctx0" brushRef="#br0" timeOffset="432366.174">15730 15078 591 0,'0'2'136'16,"-1"-1"2"-16,-1 3-91 0,3 2-19 15,-1 1-7-15,2 2-4 0,2 1-3 16,0 1-4-16,3-1-1 0,1-1-2 16,1-2 0-16,2-3-1 0,2-1 0 0,-1-6 1 15,0-1 0-15,2-3-2 16,-1-1 0-16,1-3-1 0,-1-3-2 0,-1 2-1 16,-1-3-1-16,0 3-1 0,-1 0-1 15,-4 2 0-15,0 4-1 0,-2 5 0 16,0 3 1-16,-3 4 0 0,-1 4 0 15,1 2-3-15,-1 3-3 0,-1 2-3 16,0-2-3-16,-2 0-3 0,2-3-3 16,-3-1-2-16,2-4-2 0,-3-2-6 15,0-2-13-15,0-5-62 0,-2-4-28 0,-2-2-85 16,-1-5-182-16</inkml:trace>
  <inkml:trace contextRef="#ctx0" brushRef="#br0" timeOffset="432593.8178">15667 14654 488 0,'-4'-20'131'0,"3"9"1"0,-2 7-51 16,3 7-32-16,2 7-21 0,0 4-11 0,3 8-7 15,0 8-3-15,3 4 1 0,2 5 2 16,0 7 2-16,0 4 4 0,0 6 0 16,-3-3 2-16,0 0 1 0,-3-1-2 15,-2 0-3-15,-2-3-2 0,0-6-3 16,-1-7-2-16,-1 2-2 0,2-2-2 15,-1-3-2-15,1-4-4 0,0-4-8 16,2-1-11-16,0-3-10 0,2-4-9 16,0-6-118-16,0-6-120 0,0-10-283 15</inkml:trace>
  <inkml:trace contextRef="#ctx0" brushRef="#br0" timeOffset="433074.5566">16069 15102 153 0,'0'-7'52'0,"1"-2"13"16,0 1-2-16,0-2 5 0,2 1 9 16,-2-1 7-16,1 3-1 0,0 1-7 15,-1 1-10-15,0 3-14 0,0 4-10 0,2 4-6 16,-1 5-5-16,-1 1-4 0,2 3-2 16,-1 2-1-16,1 0-2 0,-1 1-2 15,1-4-4-15,-2-3-1 0,1 0-3 16,2-3-1-16,-2-2-2 0,2-3-2 15,1 0-1-15,1-3-2 0,0-3-1 16,3-3 0-16,-1-2-1 0,3-4 0 16,3-6-1-16,1-1 0 0,-1-5-2 15,0 5-1-15,0-2-1 0,-1 4-1 0,-1 3 0 16,-2 7-2-16,-2 6 1 0,0 7 0 16,-1 5 0-16,0 5-5 0,1 4-4 15,-2 3-4-15,0-1-3 0,0 0-3 16,0-2-3-16,2-6-2 0,0 0 0 15,4-6-1-15,2-2 0 0,2-3-109 16,0-4-104-16,2-3-265 0</inkml:trace>
  <inkml:trace contextRef="#ctx0" brushRef="#br0" timeOffset="433473.9171">16527 15032 596 0,'-17'9'150'0,"2"1"3"15,0 1-36-15,4 2-91 0,1 2-10 16,3 2-5-16,4 0-3 0,3 0-2 16,2 2-1-16,3-2-2 0,2-1 2 0,2-2 1 15,3-3 1-15,1-1 1 0,2-4-2 16,0-2 0-16,1-4 0 0,1-2-1 16,-1-3-4-16,-2-4-4 0,1 1-4 15,-3-2-2-15,-2 0-1 0,-3-2-1 16,-3-2-1-16,-1 2 2 0,-7-2 2 15,-1-1 4-15,-5-4 1 0,-1 0 1 16,-5-3 0-16,-2-3 0 0,-4-1-1 16,-3 1 1-16,-5-1-1 0,-2 1 0 0,-1 2 3 15,-2 2 4-15,2 2 6 16,2 0 4-16,2 2 5 0,6-1 4 0,5-1 1 16,3 2-1-16,4 0-4 0,6-1-4 15,4 1-5-15,6 2-4 0,3 0-4 16,6 4-1-16,3 1-1 0,5 2-3 15,4 2-6-15,3 2-7 0,3 2-8 16,2 3-12-16,1 2-12 0,-1 2-66 16,-1 4-57-16,-1 1-108 0,-2 4-237 15</inkml:trace>
  <inkml:trace contextRef="#ctx0" brushRef="#br0" timeOffset="433874.5512">16859 14889 620 0,'-16'0'137'0,"0"0"2"0,0 1-91 16,0 0-35-16,2 2-3 0,2-1-1 0,2 3 0 16,2 0-3-16,2 1-2 0,4 0 0 15,5 3-1-15,2 1-1 0,2 0-2 16,5-1-2-16,2 2-3 0,1-1-2 15,1 0-5-15,-1 0-3 0,3-3-2 16,-2 2-1-16,-3-1 2 0,-2-2 3 16,-1 0 2-16,-3 2 5 0,-4-3 6 15,-5 3 5-15,-1 0 5 0,-6 1 4 16,-1 2 6-16,-1 2 4 0,-1 0 3 0,1 1 0 16,1-1-1-16,2 1-2 15,3-3-3-15,1 0-4 0,2-2-5 0,3 0-2 16,3-2-1-16,0 1-3 0,4-3 0 15,2-2 0-15,2 0-1 0,3-2-1 16,2-1-1-16,1-2-2 0,2-2-4 16,3 1-8-16,-2-1-8 0,-2-1-7 15,0-2-7-15,-3 3-8 0,-3 0-13 16,-1 3-107-16,-5-2-109 0,-1 2-270 16</inkml:trace>
  <inkml:trace contextRef="#ctx0" brushRef="#br0" timeOffset="434274.2348">17068 15085 531 0,'1'-9'128'16,"2"1"5"-16,-1 2-75 0,2 1-22 0,-2 2-4 16,3 3 0-16,0 2-1 0,2 2-3 15,1 3-2-15,0 1 0 0,1 3-1 16,1-1-4-16,1 2-4 0,-3-2-4 15,2-1-4-15,-1-3-2 0,-2 0-1 16,0-3-2-16,-2 0-1 0,-1-2 0 16,0-2 1-16,-2-2 0 0,-1-1 0 15,2-4-2-15,-1-3-6 0,2 1-8 16,-2-6-16-16,0-2-11 0,-2-1-15 16,0-2-116-16,-3 0-124 0,1 3-287 15</inkml:trace>
  <inkml:trace contextRef="#ctx0" brushRef="#br0" timeOffset="434430.2927">17309 15038 705 0,'8'10'159'0,"-2"0"1"16,0 0-115-16,0 7-21 0,-2-4-9 0,-1 0-5 16,-1 1-4-16,-4 0-7 0,2-1-5 15,-1 0-6-15,1-2-8 0,0 0-5 16,1-3-10-16,2 0 15 0,1-2-139 15,-1-4-115-15,2 3-297 0</inkml:trace>
  <inkml:trace contextRef="#ctx0" brushRef="#br0" timeOffset="434640.8296">17443 15042 625 0,'-1'4'148'15,"-1"-2"1"-15,2 2-49 0,2 3-86 16,3 3-7-16,2 1 0 0,0 2 0 16,2 2 0-16,-2 2-1 0,2-1-2 15,-2 1 0-15,0-1-4 0,-2 1-12 0,1-1-12 16,-2 2-15-16,2-3-116 0,-2-3-120 16,3-4-297-16</inkml:trace>
  <inkml:trace contextRef="#ctx0" brushRef="#br0" timeOffset="434974.9774">17655 15133 603 0,'-8'-5'154'0,"4"4"2"16,-4-2-3-16,-2 3-140 0,2 3-8 16,-3 0 0-16,-1 3 2 0,-2 2 3 15,-1-1 5-15,2 0 4 0,1 1 1 16,1-2 1-16,3-2-2 0,3-1-2 15,3 0-5-15,4-1-6 0,2 1-7 16,3-1-7-16,4-2-4 0,3 1-4 16,2-3-4-16,3-2-3 0,3-1-2 15,1-1-1-15,0 0 3 0,1-1 5 16,-2 2 3-16,-3 1 5 0,-2 4 4 16,-2 3 5-16,-2-1 8 0,-3 3 5 0,-3 2 2 15,-1 1 3-15,-1 0 2 0,1-1 1 16,-1 1-2-16,-1 0-3 0,1-1-4 15,-2-3-3-15,1 1-2 0,-1-2-6 16,-2-2-10-16,1 0-10 0,-2-2-15 16,0-3-12-16,-1-2-45 0,-1-1-77 15,-3-2-112-15,1-2-242 0</inkml:trace>
  <inkml:trace contextRef="#ctx0" brushRef="#br0" timeOffset="435120.6686">17727 14724 797 0,'-4'-4'174'16,"2"4"0"-16,-2 4-128 0,2 5-36 16,2 5-21-16,0 3-20 0,1 5-14 15,0 6 22-15,1 0-151 0,-2 4-129 0,4-4-310 16</inkml:trace>
  <inkml:trace contextRef="#ctx0" brushRef="#br0" timeOffset="481995.5174">14668 15705 277 0,'-8'6'90'16,"2"0"7"-16,0-2-22 0,2-2-9 15,2 1-3-15,-1-3-8 0,1 1-9 16,0-1-7-16,1-1-6 0,1 1-5 16,0-3-5-16,1 1-6 0,3-2-4 15,-1-2-2-15,0 0-2 0,5-2-1 16,0 0 0-16,2 0-1 0,1 0 0 0,1 2 0 15,2 1-1-15,-1 0-1 0,-1 3-1 16,1-1-1-16,-1 3-1 0,0 1-1 16,-1 1 0-16,-2 0 0 0,-1 3 0 15,0 0 2-15,-5 2 1 0,-1 2 3 16,-2 2 1-16,-4 1 0 0,-2 4 1 16,-3 1-1-16,-1 1-1 0,1 0-1 15,-2-1-3-15,1 0-1 0,2-1-1 0,2-3 1 16,4 0-2-16,1-2 1 0,3 1-1 15,0-2 0-15,5-1 0 0,1 1 0 16,3-1 0-16,0 1 0 0,1-1 0 16,3 1 0-16,0 1 1 0,0 0-1 15,-2-1 0-15,1 0 1 0,-2 0-1 16,-1-1 0-16,-1 1 1 0,-3-1-1 16,-2-2 0-16,-1 2 1 0,-3-1-1 15,-2 0 1-15,-4-1 1 0,-4 0-1 0,-3 1 0 16,-3 0 1-16,-2 0-1 0,-3-1 0 15,1-1 0-15,-1-2 0 0,2-4-2 16,1-1-3-16,2-6-8 0,3 0-4 16,3-2-5-16,3 1-8 0,5-2-10 15,4 8-6-15,5-2-3 0,5 4-96 16,4 0-99-16,5 2-241 0</inkml:trace>
  <inkml:trace contextRef="#ctx0" brushRef="#br0" timeOffset="482396.3237">15428 15899 621 0,'-3'-7'144'0,"1"-1"3"16,2-1-100-16,2 0-16 0,5 1-7 15,1 1-5-15,2-2-3 0,2 3-3 16,2 1 0-16,0 0 0 0,2 1 2 16,0 3 1-16,0 0-1 0,0 2-1 15,0 2-3-15,-1 1-2 0,-2 4-3 0,1 3-2 16,-5 0-2-16,1 4 0 0,-2 2-2 15,-2 7 1-15,-3 1-2 0,-1 0 0 16,-1 4-8-16,-2-1-1 0,-1 0-3 16,0-2-5-16,-1-7-7 0,1 0-6 15,0-3-4-15,-1-4-1 0,1-2-9 16,-2-4-6-16,0-4 13 0,-1-3-106 16,-1-3-97-16,-2-4-243 0</inkml:trace>
  <inkml:trace contextRef="#ctx0" brushRef="#br0" timeOffset="482549.0364">15467 15904 549 0,'-11'-8'146'16,"0"3"3"-16,0 5-65 0,2 2-30 16,1 7-21-16,1 6-11 0,2 3-8 15,2 7-8-15,2 4-7 0,2 4-8 16,2 0-7-16,5 0-14 0,3 0-25 16,3-6-97-16,5-1-113 0,6-5-263 15</inkml:trace>
  <inkml:trace contextRef="#ctx0" brushRef="#br0" timeOffset="482928.0449">15828 15935 639 0,'-6'13'137'0,"1"5"1"0,2 2-113 0,2 4-10 16,1-1 1-16,1-1-1 0,2 0 1 16,0-4 0-16,2-2 0 0,2-5-1 15,0 0 0-15,2-4-2 0,0-4-1 16,-3-2-3-16,1-1 0 0,-2 0-1 16,-4-7-1-16,2 3-3 0,-5-2-1 0,0-3-3 15,-3-4-6-15,-1-3-11 0,-3-3-7 16,3-1-6-16,-4-7-8 0,1-1-11 15,0 0-4-15,-1-3 1 0,2-1 4 16,2 1 5-16,-1 0 6 0,3 3 9 16,0 3 17-16,-1 0 14 0,3 5 16 15,0 4 13-15,-1 5 7 0,1 4 5 16,1 2-2-16,0 2-5 0,2 5-7 16,2 1-10-16,-1 3-9 0,4 4-6 15,-1 4-6-15,1 3-7 0,2 0-12 0,-1 2-14 16,0 1-106-16,2-2-110 0,-1-3-270 15</inkml:trace>
  <inkml:trace contextRef="#ctx0" brushRef="#br0" timeOffset="483166.8963">16006 15903 544 0,'5'8'135'0,"1"0"2"0,-1 2-23 0,2 5-95 15,3 2-6-15,2 2-1 0,1 5 1 16,-1 1 1-16,1 2 1 0,2 0-1 15,-1-1 0-15,-2 0 0 0,-1-2-3 16,0-2 0-16,-5-2-2 0,0-2-1 16,-5-1 0-16,-2-1 1 0,-4-3 0 15,-3-1 1-15,-6-2-1 0,-2-1-2 16,-3-4-1-16,-3-1-3 0,-3-2-8 16,-1-2-10-16,2-5-11 0,-1-3-8 15,5-3-15-15,2 1-13 0,6-5-101 16,4-1-111-16,5 2-255 0</inkml:trace>
  <inkml:trace contextRef="#ctx0" brushRef="#br0" timeOffset="483794.8172">16273 15919 661 0,'3'-4'153'0,"-3"2"1"0,-4 3-95 16,-1 3-35-16,-1 6-7 0,-3 3-7 15,1 3-1-15,-1 5 1 0,-1 0 0 16,3-3 2-16,2 2-1 0,1-6 0 16,4 0-1-16,3-4-2 0,2-5-3 15,0-2-2-15,0 0-2 0,1-5 1 16,-3-2-1-16,0-4 0 0,-2-3-2 16,-2-2-2-16,1-3-5 0,-3-3-5 0,0 1-8 15,-1 2-7-15,2 0-3 16,0 3-5-16,2 3-2 0,3 4-1 0,0 2 1 15,4 5 5-15,0 3 4 0,2 2 1 16,0 4 2-16,4 1-1 0,-2 0 1 16,1 1 1-16,0-2 4 0,2 1 2 15,-2-4 5-15,-1-3 8 0,-1-1 12 16,-1-2 12-16,1-2 9 0,-1-3 7 16,-2-2 7-16,3 1 3 0,-3 0 1 0,1 2-1 15,-2 0-4-15,-1 3-4 0,0 1-3 16,-2 4-4-16,1 1-4 0,-2 3-5 15,1-1-5-15,2 3-4 0,0-1-3 16,3 1-4-16,0-5-2 0,3 0-1 16,0-4-2-16,1-4-2 0,0-3-3 15,2-4-3-15,-5-5-2 0,4-4-2 16,-2-2-1-16,0-2 0 0,-3 1 3 16,0 3 3-16,-2 1 2 0,-1 5 3 15,-2 4 2-15,0 4 0 0,-2 4 3 0,1 4 1 16,2 2 1-16,1 4 2 0,1 4 2 15,3 0 1-15,-1 6 2 0,2-1-1 16,0 2 0-16,3-2 0 0,0-1-2 16,0-1-1-16,-1-2-2 0,-1-2-1 15,-1 0-1-15,-3-4 0 0,-2 1-1 16,-5-1 0-16,-3-1-1 0,-6 1-1 16,-3-3-5-16,-3 4-9 0,-1-2-12 15,-1 2-12-15,1 1 41 0,1-2-168 16,7 2-128-16,5 0-320 0</inkml:trace>
  <inkml:trace contextRef="#ctx0" brushRef="#br0" timeOffset="485312.4414">17307 15842 613 0,'-14'5'139'0,"1"1"4"16,0 0-95-16,0 3-20 0,3 2-7 15,6 1-3-15,1 3-2 0,3 1-2 16,4-1-4-16,3 5-2 0,4-2-2 0,1 0 0 15,2-4-2-15,-1-1 0 0,2-4-1 16,-1-1-1-16,-1-6-1 0,-1-1 1 16,1-2-2-16,-5-3 0 0,-1 0-2 15,-2-4-1-15,-1-2-1 0,-4-3-1 16,-2-1-1-16,-5 0 1 0,0-2 0 16,-1 1 2-16,-4 2 1 0,-1 0 0 15,0 4 1-15,0 1 1 0,0 2 1 16,2 1 1-16,1 0-1 0,1 2 1 15,5 1 0-15,0 0-1 0,4 1-1 16,0-2 0-16,1 5 0 0,2-2-1 0,1-2 0 16,3-1 0-16,2-1 0 0,1-1 1 15,2-1 0-15,-1-1 0 0,3-1 1 16,-3 1-1-16,-1 2-1 0,0 0 1 16,-3 3-1-16,0-1 1 0,1 2-1 15,-5 1 0-15,1 1 1 0,0-2-1 16,-4 3 0-16,0-3 1 0,0 5 0 15,-2-5 0-15,0 2 0 0,-1-1 0 0,1 0 1 16,0 1 0-16,-1-1-1 0,1-1 1 16,-1 1 1-16,2 0-1 0,0 2 1 15,1-2-1-15,0 0 0 0,1-1 0 16,1 0 0-16,2 1-1 0,1 1 0 16,1-5 0-16,4 6 0 0,0-2 0 15,0 1 0-15,1 0 0 0,1-1 1 16,0-1-1-16,0 5 0 0,-1-4 0 0,2 3 1 15,-1-2-1-15,0 2 1 0,-1 1-1 16,1-2 1-16,-1-1 0 0,-1-1-1 16,-1 0 1-16,-1-1-1 0,-2 0 1 15,-1-2-1-15,-2 0 1 0,-1 3 1 16,-1-2 0-16,-1 1 2 0,-2 2-1 16,0-1 0-16,-3 5 0 0,-3 4-1 15,1 1 1-15,-4 2-1 0,0 5 2 16,-4 1-1-16,5 5 2 0,3 0-2 15,3-1 1-15,3 0 0 0,5-1-2 16,2-3-1-16,5-1 0 0,0-4-1 0,1-4 0 16,2-3 0-16,0-3 0 0,0-4-1 15,2-3 0-15,-1-3-1 0,-1-4 0 16,0-2 0-16,-3-1-1 0,0-1 2 16,-3 0 0-16,0 3 0 0,-3 2 1 15,-3 2 0-15,0 3 2 0,0 2-1 16,-2 3 1-16,0 5 1 0,-2 1 0 15,4 4 0-15,-1 1 1 0,1-1-1 16,5 1 1-16,-1-1-1 0,2-3 0 0,1-1-1 16,1-3 0-16,-2-1 0 0,3 1 0 15,-3-6 0-15,-2-1-1 0,-1-4 1 16,-2-1-1-16,-3 0 0 0,-1-5-4 16,-4-1-8-16,-1 3-9 0,-3 1-7 15,-2 4-5-15,0 3-8 0,2 4-10 16,0 7-3-16,3 4 14 0,2 5-105 0,3 3-99 15,5 2-245-15</inkml:trace>
  <inkml:trace contextRef="#ctx0" brushRef="#br0" timeOffset="485564.9168">18213 15882 598 0,'0'-3'140'0,"-1"1"4"0,0 4-93 16,-3 0-16-16,1 3-9 0,0 4-5 15,-1 0-2-15,1 4-3 0,2 0-2 16,-1 3-2-16,5-1-1 0,0 1-2 16,2-2-3-16,4-1-1 0,0-4-4 15,0 1-4-15,0-4-6 0,-1 0-8 16,0-1-8-16,-5-3-6 0,1-1-17 15,-5-4-37-15,-3-3-69 0,-3-5-100 16,-3-3-227-16</inkml:trace>
  <inkml:trace contextRef="#ctx0" brushRef="#br0" timeOffset="485758.7314">18103 15628 669 0,'-2'18'142'0,"-2"6"3"0,3 7-115 0,0 3-9 15,1 7 0-15,0 4 1 0,0 5 1 16,0 2 0-16,-2-1-3 0,2-2-4 16,0 0-5-16,0-3-3 0,2-6-5 15,1-5-9-15,2-4-14 0,0-5-10 16,2-5-19-16,2-5-116 0,1-5-128 16,2-4-297-16</inkml:trace>
  <inkml:trace contextRef="#ctx0" brushRef="#br0" timeOffset="486458.9114">18332 15846 547 0,'1'0'122'0,"-1"0"0"15,2 1-90-15,-1 1-7 0,-2 1-2 16,2 2 1-16,1 1 3 0,0-1 2 16,-1 1 0-16,1 0-1 0,1 0-3 15,0-4-5-15,0 1-5 0,0-1-4 16,2 0-3-16,3-2-2 0,-1-3-1 15,2-3-1-15,2-1-1 0,1-4-1 0,1 0-1 16,1 0 0-16,-1-2 0 0,-2 2-1 16,0 5 0-16,-2 1-3 0,-3 4-4 15,0-3-3-15,-3 6-4 0,-2 3-4 16,-2 2-2-16,-1 4-1 0,0 1 0 16,0 0 2-16,-1 6 2 0,4-5 3 15,1-2 2-15,4-2 2 0,0-4 1 16,4-4 1-16,-1-1-1 0,2-3 1 15,-1-3 1-15,1-4 1 0,-1-1 0 16,-1-2 1-16,-1 1 2 0,1-3 2 16,-3 3 1-16,-1 1 3 0,0 2 2 0,-3 3 4 15,1 2 2-15,-3 2 2 0,-2 2 4 16,0 1 2-16,-2 4 2 0,-1 2 0 16,2 2-3-16,0 3-1 0,2 0-3 15,1 1-2-15,2-1-4 0,3-4-4 16,3-1-1-16,-2-5-1 0,0-4-1 15,0-6 1-15,-1-3-1 0,-1-2 1 16,-1-7-1-16,-3-3-1 0,-2-5 0 0,-3-2 0 16,-5-2-1-16,-3-4-1 0,-4-8-1 15,-7-3 0-15,2 0-2 0,0 0 1 16,1 0-1-16,3 4 2 0,3 7 0 16,3 7 2-16,7 10 2 0,0 4 1 15,2 9-1-15,3 4 0 0,2 2 1 16,4 1-1-16,4 4-4 0,3 1-9 15,5 1-8-15,2 2-13 0,5 0-21 16,-2 1-96-16,4 1-109 0,-2 0-253 16</inkml:trace>
  <inkml:trace contextRef="#ctx0" brushRef="#br0" timeOffset="486607.1301">18800 15608 713 0,'-6'4'0'0,"1"-1"-102"0,-2 3-508 16</inkml:trace>
  <inkml:trace contextRef="#ctx0" brushRef="#br0" timeOffset="494468.3508">14846 16806 473 0,'-7'9'114'0,"-3"-6"3"0,-1 0-67 16,0-3-15-16,-1 0-5 0,-1 0-3 16,0-3-2-16,-1 0-2 0,0-2-1 15,-1-3 1-15,0 1-1 0,3-2-1 16,0 0 0-16,2-1-1 0,0-1-2 16,4-2-2-16,1 2-4 0,3-2-3 0,1-1-3 15,-1 1-1-15,4-3-1 16,-1 1-1-16,2-1 0 0,2 3 0 0,3 1-1 15,0 1 1-15,2 1 0 0,1 7-1 16,1 2 0-16,1 6 0 0,1 4 0 16,0 2-1-16,-2 3 1 0,1 4-1 15,-2 0 0-15,-2 4 0 0,0 1 0 16,-6 3 0-16,-1 0 0 0,-2 3 0 16,-3-2 0-16,-1 2 0 0,-4 3 0 15,-2 1 0-15,-1 0 0 0,-2-2-1 0,-5-1 1 16,-1 0 0-16,-1-2 0 0,1-6 0 15,0-3 1-15,1-6-1 0,1-1 1 16,1-4 1-16,4-5 0 0,2-3-1 16,2-2 0-16,2 0 0 0,4-3 0 15,1-1-1-15,3-1 0 0,5 3 1 16,2-1 2-16,2 0 1 0,2 2 1 16,3 1 2-16,3 2 0 0,0 2-1 15,1 2 0-15,3 1-1 0,0 0-1 16,2 2-2-16,-2 2-2 0,-1-1-2 0,2 0-6 15,-1 0-12-15,-2 3-13 0,2 1-16 16,-1-1-37-16,0 0-90 0,3-1-119 16,0 0-264-16</inkml:trace>
  <inkml:trace contextRef="#ctx0" brushRef="#br0" timeOffset="495002.8844">15350 16997 553 0,'0'-6'118'0,"-2"-3"1"16,0 0-96-16,3 0-12 0,0 0-2 16,3 0 0-16,1 0 0 0,0-2 0 15,2 4 0-15,3 1 0 0,1 2-2 16,-1-1-1-16,1 2 0 0,0 1 0 16,0 2-1-16,-1 1 2 0,-1 3 3 15,-2 0 1-15,1 5 1 0,-2 5 0 0,-5 2 2 16,3 5-2-16,-1 2-1 0,-2 3-2 15,0-1-2-15,-1 0-2 0,0-2-2 16,2 2-1-16,-2-3-1 0,0-2 0 16,0 0-2-16,-1-3-4 0,2 0-6 15,-1-3-7-15,2-2-9 0,-2-2-11 16,0-3-30-16,0-2-78 0,-2-4-97 16,-1-2-224-16</inkml:trace>
  <inkml:trace contextRef="#ctx0" brushRef="#br0" timeOffset="495166.4087">15335 17060 679 0,'-5'-2'150'0,"-1"4"1"15,1 4-114-15,1 1-16 0,2 4-10 16,1 2-5-16,-1 3-3 0,1 0-1 16,1 1-5-16,0 1-7 0,3 0-10 0,-1 0-13 15,4 0-75-15,-1-4-44 0,0 3-104 16,1 1-221-16</inkml:trace>
  <inkml:trace contextRef="#ctx0" brushRef="#br0" timeOffset="495602.8254">15717 17078 575 0,'-7'7'132'0,"-1"2"7"15,0 1-95-15,2 2-8 0,1 3-3 16,2 0-2-16,3 3-2 0,1-2-3 16,3-1-3-16,3 0-1 0,2-3-1 15,2-1-2-15,1-3-2 0,1-3-3 16,1-4-2-16,-1-5-3 0,-2-1-3 15,-2-3-3-15,0-6-4 0,-3-3-8 0,0-2-11 16,-3-4-12-16,-2-1-11 0,-4-5-10 16,-3-3-12-16,-2-1-40 0,-6-3-55 15,-3-4-90-15,-4-1-202 0</inkml:trace>
  <inkml:trace contextRef="#ctx0" brushRef="#br0" timeOffset="495904.0107">15663 16681 675 0,'0'4'145'0,"0"3"1"0,3 4-115 0,0 5-16 15,6 4-10-15,1 4-4 0,3 3-6 16,2 0-5-16,3 0-5 0,2-1-2 16,-1-4-1-16,1-4-1 0,1-4 1 15,0-7 4-15,-1-1 5 0,-1-2 5 16,-1-4 2-16,-1 0 3 0,-2 1 2 16,-2-1 3-16,0 4 2 0,-3 3 4 15,-2 4 3-15,4 6 2 0,-3 3-1 16,-1 1 0-16,1 3-2 0,0 2-2 15,-1 1-3-15,1 2-3 0,-3-3-2 0,4 2 0 16,-2 4-2-16,5 1 0 0,-2-2-1 16,-2-2-1-16,1-3 1 0,-1-3-1 15,-3-3 0-15,-5-3 0 0,-5-4 0 16,-3 1 1-16,-4-1 0 0,-4-2-2 16,-3 0-7-16,-3-4-9 0,-1-5-15 15,0-6-117-15,-1-7-118 0,1-7-296 16</inkml:trace>
  <inkml:trace contextRef="#ctx0" brushRef="#br0" timeOffset="496366.7567">16195 16943 657 0,'18'-10'143'0,"-2"5"2"0,-3 4-111 15,1 7-16-15,-2 5-6 0,-3 4-3 16,-3 5-1-16,-2 0-1 0,-3 4-1 0,-1-1 0 15,-4-1-1-15,-1-2 2 0,-1-7 1 16,-2-2 2-16,-2-6-1 0,0 0-1 16,-1-3 1-16,0-2-2 0,-1-3-3 15,1 0-9-15,0-4-8 0,1 0-8 16,2-7-5-16,4-3-5 0,1-3-2 16,6 1 1-16,3-2 6 0,5 1 6 15,2 3 7-15,3 6 4 0,0 3 5 16,4 1 3-16,-1 6 1 0,0 2 1 0,-4 4 1 15,3 3 2-15,-4-1 4 0,3 3 5 16,-2 3 4-16,-1 2 3 0,-1 2 1 16,1 4 1-16,-3-3-2 0,2 3-3 15,-2 0-4-15,1-3-4 0,1-2-4 16,1-1-2-16,3-5-1 0,1-2-1 16,0-5 0-16,2-3-1 0,-3-5 1 15,0-2 0-15,-2-7 1 0,-4-3-1 16,-3-4 0-16,-2-6 0 0,-3-2 0 15,-2-3 0-15,-3-1-1 0,-1 2-2 0,-2 1-4 16,2 3-6-16,-2 2-5 0,0 8-4 16,1 4-6-16,2 0-10 0,0 6 51 15,4 3-161-15,-1 2-109 0,5 6-298 16</inkml:trace>
  <inkml:trace contextRef="#ctx0" brushRef="#br0" timeOffset="497003.9861">16862 16955 477 0,'5'-16'119'0,"-2"3"5"15,-3 2-51-15,-3 4-36 0,-2 2-8 16,-1 5-4-16,-1 3-2 16,-1 5-1-16,0 5-2 0,-1 6-2 0,2 3-1 15,0 2-1-15,2 3-3 0,2-1-2 16,3 0-2-16,3-4-3 0,0-4-2 16,4-2-1-16,0-1-2 0,4-3 0 15,-1-1-1-15,2-4 1 0,0 1-1 16,2-5-1-16,0 0 1 0,0-2 0 0,-6-1 0 15,0-1 1-15,-3-1 0 0,-7 0-1 16,-2 1-1-16,-5 0-1 0,-5-1-3 16,0 1-2-16,-1 0-4 0,-2 1-3 15,1 1-3-15,0 2-6 0,3-1-7 16,2 4-9-16,4 0-104 0,4 2-105 16,4 1-261-16</inkml:trace>
  <inkml:trace contextRef="#ctx0" brushRef="#br0" timeOffset="556810.5194">17711 17060 536 0,'6'-12'129'0,"0"-3"5"16,-1-1-84-16,0 1-9 0,-4-1-6 15,-1 3-5-15,-2 2-4 0,-4-2-2 0,0 5-2 16,-4 2-2-16,-2 3 1 0,-3 4-1 16,-1 5 1-16,0 8-3 0,0 4-1 15,0 4-2-15,0 7-2 0,4-1-4 16,4 1-1-16,3-2-3 0,3-2-1 15,6-3-2-15,2-4 0 0,6-3-1 16,3-4 0-16,2-4-1 0,3-3 1 16,4-6-1-16,-2-4 1 0,1-2-1 15,-3-4 1-15,0-2-1 0,-4-2 0 0,-4-3 0 16,-5-5-1-16,-3 1-2 0,-5-4-2 16,-3 0-4-16,-3 1-3 0,-7 4-3 15,-2 8-6-15,-2 5-6 0,0 7-5 16,-1 8-5-16,1 6-8 0,2 6 34 15,6 2-146-15,4 2-113 0,5 1-291 16</inkml:trace>
  <inkml:trace contextRef="#ctx0" brushRef="#br0" timeOffset="557208.6699">17905 17056 464 0,'-2'0'125'0,"0"0"5"0,0-3-25 0,-1 3-63 15,-2-2-7-15,-1 3-4 0,0 2-2 16,-3 3-2-16,1-1-2 0,-2 4-1 15,0 0 0-15,2 4 1 0,2 1-3 16,2 2-2-16,1-4-3 0,3 3-2 16,4 0-4-16,2-1-2 0,4 1-2 0,3-4-3 15,3-1 0-15,4 0-2 0,2-4 1 16,6-1-1-16,-5-4 0 0,1-1 1 16,-2-4 0-16,-3-2 0 0,0-4 0 15,-8-2 1-15,-4-3 0 0,-2-1-1 16,-5-3 0-16,-7 0 0 0,-4 1-3 15,-8 2-16-15,0 5-24 0,-8 0-124 16,-1 2-13-16,-4 6-119 0,1-1-243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3:23:56.9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4208 2756 571 0,'-49'-20'127'15,"3"7"1"-15,0 1-99 0,5 8-9 0,1 5-7 16,-1 2-4-16,-1 4-3 0,-2 4-2 16,-3 8-1-16,-4 1-2 0,-2 4 1 15,0 6 0-15,3 7 1 0,5 6 1 16,5 5 0-16,2-1 1 0,7 7 0 15,4 3 0-15,6 3 1 0,1 5 0 16,8 2 0-16,5 3 1 0,4 1-1 16,8 2 1-16,7 3-2 0,7-3 0 0,5-4-2 15,6 0 0-15,9-3-1 0,6-2-1 16,9-8-1-16,8-6 1 0,3-7 0 16,5-8 0-16,4-12-1 0,3-9 0 15,1-6 1-15,2-8 0 0,0-5 0 16,-1-10 1-16,-3-6 3 0,-4-8 1 15,-4-7 2-15,-3-9 1 0,-9-7 2 16,-5-7 2-16,-3-4 0 0,-4-2-1 16,-6-5-1-16,-8-3-1 0,-12-4-1 15,-6-2-2-15,-14-1-1 0,-10-2-1 0,-12 2-2 16,-11 3-1-16,-15 4-1 0,-9 9-1 16,-15 8 0-16,-13 14 0 0,-16 8-1 15,-10 16 2-15,-17 22-6 0,-5 17-12 16,-12 17-15-16,-11 11-4 0,-10 14-127 15,-2 18-125-15,-15 18-307 0</inkml:trace>
  <inkml:trace contextRef="#ctx0" brushRef="#br0" timeOffset="9333.1269">1662 6847 559 0,'-2'-2'129'16,"1"1"0"-16,1-1-88 0,1 4-14 16,2-1-6-16,2 3-3 0,4 3-2 15,1 0-1-15,2 4 1 0,1 4 1 16,2 2-3-16,2 3-2 0,-1-1-3 15,1 1-1-15,1 1-1 0,-3-2-1 16,1 1-2-16,-2-2 0 0,-2-2-1 0,0 1-1 16,-2-2 0-16,-1 0-1 0,-2-2-1 15,-2-2-2-15,-1-1-4 0,-2-1-6 16,1-1-6-16,-3 0-7 0,1-2-9 16,-1-1-4-16,0-2-111 0,0 1-108 15,0-2-261-15</inkml:trace>
  <inkml:trace contextRef="#ctx0" brushRef="#br0" timeOffset="9623.1876">1998 6875 453 0,'2'-4'132'0,"0"1"3"0,-1 1 3 16,-1 5-88-16,1 3-10 0,-1 6-3 15,1 3-3-15,-3 6-2 0,-1 6-1 16,-2 4-1-16,0 3-4 0,-2 4-3 0,0 0-2 16,-2 1-3-16,1 0-3 0,0 2-3 15,1-2-3-15,0-1-2 0,-1 0-2 16,0 0-3-16,0-2 0 0,1-2-2 16,0-5-1-16,1-1-2 0,1-3-11 15,0-6-11-15,2-4-15 0,2-4-10 16,2-3-8-16,2-5-120 0,-1-6-123 15,6-6-280-15</inkml:trace>
  <inkml:trace contextRef="#ctx0" brushRef="#br0" timeOffset="9989.0874">2469 6862 682 0,'-2'-4'161'0,"-2"1"7"16,-2 3-108-16,-1 0-14 0,-3 5-9 15,-1 2-7-15,-1 5-7 0,-2 3-6 16,-2 6-3-16,0 2-5 0,1 4-1 15,-3 1-2-15,0 3-1 0,0 2-1 16,0 2-1-16,3 1 0 0,1 4-1 16,2 2 0-16,3 1-1 0,3-4 0 0,4-2 0 15,2-2-1-15,3-3 1 0,5-5-1 16,3-4 0-16,1-3-2 0,3-3-6 16,1-2-6-16,1-5-12 0,1-4-15 15,1-4-12-15,-2-3-11 0,0-4-117 16,0-5-123-16,-4-4-286 0</inkml:trace>
  <inkml:trace contextRef="#ctx0" brushRef="#br0" timeOffset="10439.8994">2500 7119 632 0,'3'-5'138'0,"-1"-2"1"16,0 2-108-16,3 1-14 0,1 1-6 16,2 0-3-16,3 2-3 0,-1 1 0 15,3 1-1-15,1-1 0 0,1 2 0 16,4 0-1-16,-3 0 1 0,0 0-1 16,-3 0 0-16,2 1 0 0,-3-2-1 15,0 2 0-15,-4 0-1 0,2 2 0 16,-3-2-1-16,-2-1 0 0,-2 3 0 15,1 1 1-15,-5 1 0 0,-3 2 0 16,-3 0 0-16,-3 1-1 0,0 7 0 16,-6-1-2-16,-2 3 0 0,-4-3-1 0,2 4 0 15,1 0 1-15,-1 0 1 0,4-3 2 16,0-1 1-16,3-2 1 0,4 1 1 16,1-4 2-16,3-1-1 0,2-3 2 15,2 2-2-15,2-2 1 0,4-2-1 16,1 0-1-16,0-1-1 0,4 1 1 15,0-1-2-15,2-2 1 0,4 0-1 0,0-2 0 16,3-1-1-16,1-2 0 16,0-1 0-16,2 0-1 0,0-1-3 0,-1 0-7 15,0 0-6-15,0 0-9 0,-1 2-15 16,0-1-114-16,-4-2-119 0,1 1-283 16</inkml:trace>
  <inkml:trace contextRef="#ctx0" brushRef="#br0" timeOffset="10755.2435">2899 6781 564 0,'9'4'132'0,"1"2"6"15,3 4-91-15,1 1-1 0,0 2 2 16,2 6-1-16,3 1 0 0,-1 5-3 16,3 1-3-16,-1 2-5 0,4 4-7 15,-1 1-7-15,-3 0-6 0,-2 1-4 0,-4-3-3 16,-6 2-4-16,-2 2-1 0,-6-2-2 16,-6 2 1-16,-2 0-3 0,-5 0-5 15,2 0-9-15,-1-1-13 0,1-3-13 16,0-3-11-16,3-3-15 0,3-7-118 15,2-4-124-15,1-7-288 0</inkml:trace>
  <inkml:trace contextRef="#ctx0" brushRef="#br0" timeOffset="10966.5046">3392 7116 581 0,'1'0'141'0,"3"0"0"16,-1 0-53-16,1 1-66 0,2-1-10 15,3 1-4-15,1 0-3 0,1-1-1 0,1 1-2 16,-1-1 0-16,1 2-3 0,-1-2-6 16,1 2-7-16,-2-1-10 0,-1 1-120 15,-3-1-117-15,-2 3-293 0</inkml:trace>
  <inkml:trace contextRef="#ctx0" brushRef="#br0" timeOffset="11154.2117">3425 7301 575 0,'6'-3'128'0,"0"2"2"0,1-2-97 15,3 1-15-15,0 1-6 0,-1-3-6 16,-1 2-9-16,1 0 7 0,-1 0-134 16,0 2-110-16,2-1-292 0</inkml:trace>
  <inkml:trace contextRef="#ctx0" brushRef="#br0" timeOffset="12520.0908">4061 6986 600 0,'-10'-10'144'16,"4"3"2"-16,1 0-95 0,5 7-18 15,1 2-8-15,4 3-7 0,5 3-3 16,1 3-3-16,3 4 2 0,6 2 3 0,1 0 5 16,2 5 2-16,5 3 0 15,2-1-2-15,2 4-3 0,1 3-3 0,-3 0-3 16,2 0-5-16,-2 1-4 0,-1-2-2 16,-3-1-1-16,-3-3-1 0,-4-4 1 15,0-5 0-15,-6 1-1 0,-3-5-2 16,-1-1-8-16,-4-3-11 0,-2-3-13 15,-1-3-5-15,-4 1-10 0,1-9-7 16,-1-3-117-16,-3-8-115 0,2-4-271 16</inkml:trace>
  <inkml:trace contextRef="#ctx0" brushRef="#br0" timeOffset="12753.3077">4513 6804 539 0,'-3'-8'147'15,"4"2"7"-15,-2 2-31 0,0 8-70 16,0 3-3-16,-2 7-4 0,-2 3-5 16,0 6-5-16,-3 9-4 0,-4 5-4 0,-7-1-4 15,0 6-6-15,-2 2-3 0,-6 1-4 16,-2 2-4-16,-5-3-1 0,-1 0-4 16,4 4-1-16,-3-4-3 0,2 0-5 15,4-2-8-15,7-3-12 0,5-5-13 16,5-3-14-16,5-5-13 0,5-7-121 15,3-5-129-15,8-6-298 0</inkml:trace>
  <inkml:trace contextRef="#ctx0" brushRef="#br0" timeOffset="13105.5494">4973 6874 603 0,'-10'0'139'0,"-2"1"3"0,-1 2-100 0,-3 3-11 15,-1 3-7-15,-1 2-6 0,0 3-4 16,-2 4-4-16,1 2-1 0,0 4-2 15,1-1 0-15,1 3-1 0,3 2-1 16,1 1-1-16,4-2 0 0,3 3-1 16,3-1-2-16,3-1 0 0,5 0-1 15,3 0 0-15,4-3-1 0,4-2-1 16,4-3-4-16,2-2-5 0,1-4-4 16,2-5-7-16,-1-2-7 0,2-4 21 0,-4-2-142 15,-2-2-115-15,-2-2-295 0</inkml:trace>
  <inkml:trace contextRef="#ctx0" brushRef="#br0" timeOffset="13536.0025">5058 7053 496 0,'0'-1'130'0,"2"0"1"16,1 1-6-16,4 1-104 0,3 1-6 15,3 1-2-15,4-2-2 0,4 1 2 16,1 2 1-16,2-3 1 0,0 1 1 0,2-1-1 16,-1 0-1-16,1 3-1 0,-3-2-1 15,1 1-4-15,-3 0-1 0,-3 0-2 16,-3 0-2-16,-4 0 0 0,-4-3 0 15,-2 2 0-15,-4 0 2 0,-1 1-1 16,-7 2 0-16,-4 1 1 0,-6 3-1 16,-3 2 0-16,-6 2-2 0,1 0-1 15,-5 0 0-15,6 0 0 0,2 2 0 16,4-1 1-16,5-1 1 0,3 1 0 0,5-1-1 16,3-2 2-16,3 1-2 0,2 1 1 15,4-2-2-15,3-3 0 0,3 1 0 16,4-3-1-16,4 0 1 0,2-2-1 15,3-3-2-15,1-1-6 0,-1-3-10 16,-2-3-11-16,-2 1-10 0,-1-3-97 16,-5-2-27-16,0 2-104 0,1-2-211 15</inkml:trace>
  <inkml:trace contextRef="#ctx0" brushRef="#br0" timeOffset="13759.9931">5453 6755 544 0,'14'3'126'0,"-1"2"5"15,1 5-83-15,0 3-12 0,2 4 4 16,3 3 3-16,0 4 1 0,1 7 3 16,1 2-2-16,3 1-2 0,0-1-5 0,-4 5-7 15,-4 2-8-15,-3-2-5 0,-6 0-8 16,-6 1-3-16,-8 2-9 0,-7 3-15 15,-7 2-22-15,-3-1-16 0,-5 2-127 16,-1-2-141-16,-2 3-332 0</inkml:trace>
  <inkml:trace contextRef="#ctx0" brushRef="#br0" timeOffset="15085.8229">6220 6915 660 0,'-4'-24'161'0,"0"8"7"0,-1 8-105 15,1 5-14-15,-1 10-10 0,1 5-10 16,2 4-9-16,2 7-7 0,1 5-6 16,0 3-3-16,2 2-1 0,1 1-1 15,2-1-2-15,-1-1-3 0,-1-1-11 16,1-2-9-16,-1-1-12 0,1-1-9 16,0-2-14-16,-1-2-116 0,-2-2-120 0,-2-4-278 15</inkml:trace>
  <inkml:trace contextRef="#ctx0" brushRef="#br0" timeOffset="15292.5803">6045 7150 687 0,'-1'-6'160'0,"0"1"2"0,2 0-113 0,4 1-14 16,2 1-7-16,4 1-10 0,3 1-5 15,3 0-4-15,3 0-3 0,5 1 0 16,2-2-3-16,4 0-12 0,-1 0-17 16,4-2-13-16,1 1-97 0,-2 1-33 15,-1 1-114-15,1 2-230 0</inkml:trace>
  <inkml:trace contextRef="#ctx0" brushRef="#br0" timeOffset="16117.4334">6770 7120 487 0,'-10'-1'135'0,"-1"-1"6"0,3-3-27 16,0 1-60-16,2-2-10 0,0-2-4 16,2-2-5-16,1 0-4 0,3-1-2 15,1 0-2-15,0-3-3 0,4 3-3 16,3 2-3-16,3 0-2 0,0 0-4 16,1 1-3-16,4 2-3 0,2 2-3 15,2 3-1-15,-1 1 0 0,1 1-1 0,1 4 0 16,-2 5 0-16,0 3 0 0,-3 1-1 15,-2 0 1-15,-3 4-1 0,-1 0 1 16,-3 4 0-16,-2-1 0 0,-3 0 0 16,-5 3 0-16,-1 2 0 0,-2-3 1 15,-5 0 0-15,-3 2-1 0,-5-1 0 16,-3 1 1-16,-4-1-1 0,-4 0 0 16,0-1-1-16,0 0 1 0,0-4-1 15,4-2 1-15,1-5 0 0,5-6 0 0,4-3-1 16,3-6 0-16,3-4 1 0,3-3-1 15,3-6-1-15,4 1 0 0,4 1 0 16,4-1 0-16,3 1 1 0,4 3-1 16,0 3 0-16,1 2 1 0,0 3-1 15,1 2 1-15,0 2-1 0,-1 3 1 16,0 0 0-16,2 2-1 0,-1 0 1 16,1 1 0-16,-1 2 0 0,-3-2-1 15,1 1-7-15,-1 0-14 0,-3-1-16 0,1 1-11 16,-1-2 45-16,-3-2-177 0,3 0-137 15,2-4-327-15</inkml:trace>
  <inkml:trace contextRef="#ctx0" brushRef="#br0" timeOffset="30473.2295">18746 1687 576 0,'-7'-14'140'0,"0"2"8"15,-2 2-84-15,3 4-14 0,2 2-5 16,2 2-2-16,0-2-5 0,2 2-6 15,0 2-7-15,2 1-5 0,1 1-4 0,5 1-3 16,0 1-3-16,2 2-2 0,5 5 0 16,-1 1-1-16,2 1 0 0,0 2-3 15,0 1-1-15,-2 2-2 0,0 2 0 16,0-3-1-16,-1-2-4 0,0 0-12 16,-2-1-15-16,0 1-15 0,0-4-11 15,-3-2-8-15,0-2-115 0,-5-1-118 16,0-2-263-16</inkml:trace>
  <inkml:trace contextRef="#ctx0" brushRef="#br0" timeOffset="30657.7692">18973 1623 496 0,'-3'-4'136'16,"0"4"3"-16,-6 3-20 0,-2 2-76 15,0 1-13-15,-2 2-7 0,-2 6-6 16,0 2-5-16,-2 2-4 0,0 4-3 0,-1 3-3 15,2-2-6-15,2-1-7 0,1-2-8 16,2-1-11-16,3-3-44 0,2-5-74 16,4-6-105-16,4-2-237 0</inkml:trace>
  <inkml:trace contextRef="#ctx0" brushRef="#br0" timeOffset="30925.8078">19148 1608 621 0,'-4'8'142'0,"-2"-1"3"16,0 0-98-16,1 4-19 0,0 3-5 16,2 2-2-16,0 1-2 0,1 1-2 15,3 6-2-15,1-1-1 0,1 1-1 0,3-4-2 16,3 0-2-16,0-2-3 0,2-2-2 15,2-4-1-15,-1 0-1 0,1-2-2 16,0-1-5-16,-2-3-10 0,0-2-10 16,0-2-10-16,-3-3-12 0,0-4-43 15,-4-2-73-15,-2-5-103 0,-5-1-227 16</inkml:trace>
  <inkml:trace contextRef="#ctx0" brushRef="#br0" timeOffset="31088.9039">19150 1599 654 0,'-3'-5'153'0,"-1"0"3"0,2 1-106 16,2 2-17-16,2-1-9 0,2 1-6 15,2-2-8-15,4 2-4 0,2-2-3 16,4-1-4-16,3 3-10 0,1-1-10 16,1 2-10-16,1 1-17 0,-1 1-111 15,-2 2-120-15,-1 0-277 0</inkml:trace>
  <inkml:trace contextRef="#ctx0" brushRef="#br0" timeOffset="31486.847">19415 1683 559 0,'2'0'135'16,"-2"2"2"-16,2 3-62 0,-2 0-43 0,2 3-10 15,-1-1-2-15,3 4-1 0,0 0 0 16,1 1 2-16,1-2-1 0,0 0-2 16,0-3-1-16,1-1-1 0,2-2-2 15,1-2 0-15,1-5-1 0,0-1-1 16,1-4 0-16,1-1-1 0,1-3-1 0,-1-2-1 15,0 0-3-15,-1-1-2 0,-2 0 0 16,0 5-1-16,-4 1-1 0,1 2 0 16,-3 3-1-16,-1 2-1 0,0 5 1 15,-2 3-1-15,0 2 0 0,-1 3-2 16,1 1-4-16,-1 2-6 0,0 5-7 16,2 0-7-16,0 1-12 0,3-3-9 15,0-1-13-15,1 0-110 0,1-5-115 16,1-4-277-16</inkml:trace>
  <inkml:trace contextRef="#ctx0" brushRef="#br0" timeOffset="31750.4969">19882 1676 503 0,'0'1'136'0,"0"-1"3"0,0 0-7 0,1 1-94 16,1-1-12-16,2 1-3 0,1 1-3 16,0-1-2-16,2 0-3 0,2 0-4 15,-2 0-3-15,0 1-5 0,2-2-10 16,0 0-14-16,-1 2-11 0,0-2-83 15,-2 0-39-15,-1-1-106 0,-1 2-222 16</inkml:trace>
  <inkml:trace contextRef="#ctx0" brushRef="#br0" timeOffset="31968.3236">20150 1596 557 0,'1'4'137'16,"-1"1"3"-16,-1 1-57 0,0 1-49 16,1-1-7-16,-1 5-5 0,1 4-3 0,-4-2-5 15,3 2-4-15,1 1-3 0,-2 1-6 16,2 0-9-16,0 1-9 0,0-7-8 16,5 1-11-16,-1-9-40 0,-2 0-74 15,5-6-105-15,-4-1-228 0</inkml:trace>
  <inkml:trace contextRef="#ctx0" brushRef="#br0" timeOffset="32218.4933">20286 1632 606 0,'-3'0'141'0,"0"1"5"0,-3 1-95 0,0 2-14 16,-2-2-4-16,1 2-4 0,-3 1-5 15,0 1-2-15,2 4-3 0,-1-2-1 16,1 1-1-16,-1 3-2 0,0-1-3 15,2 2 0-15,3-2-3 0,1-3-3 16,0 1-1-16,2 1-2 0,2-3-3 0,2 3 1 16,0-4-2-16,2 2 1 0,3-1-1 15,0-3-4-15,1 0-7 0,-1-1-7 16,2-2-12-16,1-1-5 0,1-1-8 16,-1-2-8-16,2 1 10 0,-2-3-118 15,0-1-108-15,0-2-266 0</inkml:trace>
  <inkml:trace contextRef="#ctx0" brushRef="#br0" timeOffset="32651.6341">20351 1454 634 0,'-6'-6'141'0,"2"2"5"16,3 2-102-16,0 1-19 0,1-1-6 15,2 2-1-15,2 0-1 0,2 0-3 16,1 0-3-16,3 0-2 0,0 2-1 16,2-2-2-16,2 1 0 0,-1-1-1 0,2 1 2 15,-1 0 2-15,2 0 2 0,0 3 2 16,-1-1 1-16,0-1 1 0,-3 2-2 16,-1 1 0-16,-2 1-1 0,-3 1-3 15,-1 0-2-15,-3 4-1 0,-1 2-1 16,-1 1-1-16,0 2-1 0,0 3-1 15,-2-2-1-15,1 1 0 0,1 2-1 0,0-1 0 16,1 3 1-16,-1-1-1 0,2 0 0 16,-1 1 0-16,3 4 0 0,-3-3 0 15,2-1-1-15,-1-3 1 0,1-1-1 16,-3-1 1-16,0-2-1 0,-2-4 2 16,-1 0 1-16,-3-1-2 0,-3-1 1 15,-1 1-1-15,-2-1 1 0,0-1-2 16,-2-2-3-16,1 1-8 0,1-1-8 15,1-1-10-15,1 0-11 0,1-3-10 16,2 0 22-16,2 0-146 0,1-4-119 16,3-2-299-16</inkml:trace>
  <inkml:trace contextRef="#ctx0" brushRef="#br0" timeOffset="33067.5452">20928 1663 555 0,'-5'0'142'0,"-1"0"6"0,1-1-58 15,1 1-44-15,2-1-11 0,2 0-8 16,1 0-5-16,3 1-4 0,1 0-4 16,3 1-3-16,3-1 0 0,3-1 0 15,2 2 1-15,3-1-1 0,2 1-1 16,2 0-2-16,1-2 1 0,0 2-2 15,2-1-1-15,-2 0-1 0,2 0 0 16,0-1-1-16,-2 0-2 0,1 1-1 16,-1-1-5-16,1 2-9 0,-2-2-9 0,-1 1-13 15,-1 1-8-15,-3-4-13 0,-2 3 2 16,-2-1-114-16,-5-1-108 0,-1-1-262 16</inkml:trace>
  <inkml:trace contextRef="#ctx0" brushRef="#br0" timeOffset="33352.138">21421 1558 593 0,'-3'-6'141'0,"0"2"4"16,1 2-85-16,1-1-26 0,1 2-10 15,0 0-6-15,0 0-5 0,-3 1-5 16,4 1-4-16,2-1-1 0,-1 2-3 16,2 0 1-16,2 0-1 0,1 3 0 15,5-1 1-15,-1-1-1 0,1 2 1 16,4-1-1-16,-2 1 2 0,2 1-2 15,0 0 2-15,0-1-1 0,-1 4 2 16,0-3 0-16,-3 2 0 0,-1-2 1 0,-3 0 1 16,-6 1 2-16,1-1 1 0,-3-3 1 15,-5 2 0-15,-2 3-1 0,-3 3 0 16,-6-2-2-16,3 4-7 0,-9 0-9 16,-1 2-12-16,-3-3-9 0,3-1-15 15,-1-2-116-15,3-2-121 0,1-4-285 16</inkml:trace>
  <inkml:trace contextRef="#ctx0" brushRef="#br0" timeOffset="33933.5383">21000 1128 577 0,'-2'-2'136'15,"-1"-1"5"-15,4 1-85 0,1-2-16 16,1 3-7-16,2-4-2 0,3 0-3 0,0 0-3 16,2 2-3-16,1-1-4 0,1 1-2 15,0-1-4-15,2 2-2 0,1 4-2 16,-2-1-3-16,1 1-1 0,0 1-1 16,0 2-1-16,-2-1-1 0,1 1 0 15,0 0 0-15,-2 1 0 0,-3 0 0 16,0 1-1-16,-2-1 1 0,-1 0 1 15,-4-1-1-15,-2 2 1 0,-2 0 0 16,-3 0 0-16,-1 0-1 0,-2 5 1 16,-1 3-1-16,-1 0 0 0,0-3 0 15,-1 1-1-15,0 4 0 0,1-1 0 0,0-5 1 16,2 0-1-16,1 2 0 0,0-1 0 16,2-2 0-16,2-2 0 0,2 0 0 15,2-1 0-15,2-2-1 0,1 0 1 16,3-2-1-16,1 0 1 0,3 1-1 15,0-2 1-15,3-1 0 0,1 0-1 16,3 1 0-16,0-1-5 0,2 0-8 0,3-1-12 16,0 1-8-16,1 1-10 15,2 1-69-15,-2 0-55 0,0 2-106 0,-1-4-230 16</inkml:trace>
  <inkml:trace contextRef="#ctx0" brushRef="#br0" timeOffset="34903.939">21916 1586 449 0,'-2'-5'124'15,"-1"0"6"-15,0 2-15 0,0-3-69 16,-2 1-7-16,4 0-2 0,-1 0 0 15,0 0 1-15,0 3-1 0,1-3 0 16,0 2 0-16,2 1-4 0,-1-1-3 16,0 2-3-16,0 1-5 0,1-1-4 15,0 1-4-15,-1 0-3 0,1 0-3 0,1 0-1 16,0 0-2-16,1 1-2 0,3 0-1 16,-1-1 0-16,2 0-1 0,3 2 0 15,2-1 0-15,2 0-1 0,1-1 1 16,3 1-1-16,1-1 0 0,2 2 1 15,-1-2-1-15,2 1 0 0,-2-1 1 16,3 1-1-16,-3-2 0 0,0 2 0 16,-2-1 0-16,-1 0 0 0,-3 0 0 15,-3 1 1-15,-2-1-1 0,-3 1 0 0,-1-1 0 16,-3 2 0-16,0-1 0 0,-2 1 0 16,0 0 1-16,-2 1 0 0,0 0 0 15,-5 2 0-15,1 1 0 0,-2 1 1 16,-2 3-1-16,-1 1 0 0,-1 0-1 15,-2 1 0-15,-2-1 0 0,-1 4 0 16,-4 0-1-16,-1-1 0 0,-3 3 0 16,-2 2 0-16,0 2 0 0,1 2 1 0,1-6-1 15,5 1 1-15,1-2 0 0,3-1 0 16,2-3 1-16,3-2-1 0,1-3 0 16,2 1 0-16,2-3 0 0,3 0 0 15,0-2 0-15,3-2-1 0,1 1 0 16,2 0-1-16,1-2 0 0,2 1 0 15,1-2 1-15,2 0 0 0,0-2 0 16,4 0 0-16,0-1 1 0,2-1 1 16,1 0-1-16,0 2 2 0,2-1-1 0,2 2 1 15,-2-1 0-15,0 2 0 16,1 0 0-16,-2 1 0 0,0-2 0 0,0 1 0 16,-2 1-1-16,-2 0 0 0,1 0 0 15,-1 1-1-15,-3-2 1 0,0 2-1 16,-2-1-1-16,0 0-2 0,-2 0-7 15,-2 0-9-15,-1 0-13 0,0-1-15 16,-3 2-9-16,1-1-11 0,-2 0-67 16,-2 0-46-16,0-1-102 0,3-1-215 15</inkml:trace>
  <inkml:trace contextRef="#ctx0" brushRef="#br0" timeOffset="35277.3835">22319 1274 514 0,'0'1'144'0,"0"-2"7"0,-1 1-14 15,1-3-85-15,-1 5-14 0,1-2-6 0,1 0-4 16,0-2-5-16,1 4-3 0,0-4-2 16,2 2-1-16,2 2-1 0,2-1 0 15,-2-1-2-15,3-1-3 0,1 1-4 16,1 1-3-16,-1 0-2 0,-2-3-5 15,0 2-14-15,0 0-12 0,0 2-14 16,-1-1-12-16,-1-2-100 0,-1 1-23 16,-3 4-104-16,1-2-199 0</inkml:trace>
  <inkml:trace contextRef="#ctx0" brushRef="#br0" timeOffset="35750.6495">22610 1134 548 0,'3'-2'139'15,"-3"2"4"-15,0 2-38 0,0 4-68 0,0 2-9 16,0-2-5-16,-1 11-1 0,-1 4-4 16,2-4-3-16,-2 4-3 0,4-4-4 15,-2 3-1-15,1 0-3 0,1-7-1 16,1-1-1-16,-1-1-2 0,1-3-2 15,-1 1-5-15,2-5-4 0,1-2-3 16,-2-2-3-16,5-3-3 0,-1-2-2 16,3-4 1-16,0-1 4 0,2-1 4 15,0-1 3-15,2 1 3 0,-2 0 3 0,-1-4 3 16,0 1 2-16,-3 1 2 0,0 5 4 16,-3-1 3-16,-3-1 4 0,1 4 3 15,-2 5 3-15,-1 2 1 0,-1 5 0 16,-2 2-1-16,0-2-2 0,-1 4-1 15,-1 1-1-15,-2 0 0 0,-1 0 0 16,1-4-1-16,0 0-1 0,-1 2-1 16,2-3-3-16,1 1-2 0,3-2-2 15,-1 3-2-15,3-2-2 0,0-1 0 0,3 0-1 16,-1-1 0-16,2 0-1 0,1 2 1 16,1-2-1-16,1 0 0 0,1-1-1 15,1-1-3-15,2-1-10 0,3 0-8 16,-1 0-13-16,2 0-10 0,1 2-17 15,2-1-114-15,-1 3-123 0,1 1-284 16</inkml:trace>
  <inkml:trace contextRef="#ctx0" brushRef="#br0" timeOffset="36431.1502">23111 1314 325 0,'0'-3'96'16,"-2"-1"8"-16,0-1-22 0,1 0-22 0,-3 0-9 15,2 0-4-15,-1 0-1 0,1 1-2 16,-2 0-2-16,2 1-2 0,0 1-1 15,1-3-5-15,0 4-5 0,0-2-6 16,1-4-4-16,1 6-5 0,1 0-3 16,1 2-3-16,2 1-1 0,3 2 0 15,2 5 2-15,5 10 1 0,2-3 2 16,3 5-1-16,2 2 1 0,2 5-1 16,3-1-1-16,1 1-1 0,-1 2-2 0,3-2 0 15,-2 0-2-15,0-2 0 0,0 0-1 16,-2-3 0-16,2 0-1 0,-1-3 0 15,-1-3-2-15,-2-1 0 0,-2-4-1 16,-2-1-6-16,-4-1-12 0,-5-4-9 16,-4-1-11-16,-2-1-8 0,-6-4-15 15,0-4-117-15,-6-5-120 0,1 1-281 16</inkml:trace>
  <inkml:trace contextRef="#ctx0" brushRef="#br0" timeOffset="36664.196">23621 1186 595 0,'-1'-11'141'0,"0"8"5"0,-3 3-74 15,1 4-41-15,-4 6-8 0,-1 4-1 16,-4 4-2-16,-2 5-1 0,-5 7-4 0,-3 6 0 16,-2 7-2-16,0-5 0 0,-4 5-3 15,-3 3-1-15,-2 1-1 0,-1-3-2 16,1 1-2-16,1-2 0 0,1 1-5 15,4-3-4-15,6-6-7 0,5-2-7 16,4-5-8-16,4-6-7 0,3-6-11 16,3-3 15-16,4-6-131 0,-1-5-113 15,6-3-283-15</inkml:trace>
  <inkml:trace contextRef="#ctx0" brushRef="#br0" timeOffset="36963.7882">23941 1282 660 0,'-1'-6'154'16,"-2"3"6"-16,2-1-108 0,-5 3-12 0,-4 1-6 15,-2 3-3-15,-1 5-5 0,-3 3-6 16,-4 5-3-16,-1 5-4 0,3 4-2 15,1 3-1-15,-2 6-3 0,3-1-1 16,3 0-2-16,1 0 0 0,2-1 0 16,4-2-2-16,3-5 1 0,5-4-2 15,1-1 0-15,3-2-2 0,3-3-5 16,2-4-11-16,4-1-11 0,1 0-13 16,1-4-11-16,1-3 39 0,0-3-166 0,1-5-127 15,-2-3-310-15</inkml:trace>
  <inkml:trace contextRef="#ctx0" brushRef="#br0" timeOffset="37414.6843">24031 1439 684 0,'0'-7'151'0,"0"4"3"15,1 0-107-15,2-1-22 0,2 0-6 16,1 1-3-16,3 0-1 0,2 0 0 15,1 0-3-15,2 1-2 0,0-1-2 16,2 2-2-16,0 1-2 0,-1-1-1 16,0 1-1-16,-1 1-1 0,1 0 0 15,-1-1 0-15,-2 3-1 0,-1-2 1 16,-1 1-1-16,-3 1-2 0,-1-2-1 0,-2 2-2 16,-3 0-1-16,-1 1-1 0,-2 0-3 15,-3 0-1-15,-3 4 0 0,0 0 1 16,-6 2 1-16,1 1 0 0,-3 1 2 15,-1 2 3-15,-2-1 1 0,2 1 3 16,0-1 2-16,1 1 2 0,1-1 0 16,3 0 1-16,1-2 1 0,4-2 0 15,2 1 1-15,1-1-2 0,4-2-1 16,1-1 0-16,3-1-1 0,2-1 0 0,2-1 0 16,0 1-1-16,3-3 0 0,1 1 0 15,2-4 1-15,1 4-1 0,-1-1-1 16,2-2 1-16,-1-1-1 0,1 1 0 15,0 0-2-15,-1 0-8 0,-1-4-14 16,0 0-10-16,-1 0-14 0,2-1-118 16,-3-1-124-16,0-1-293 0</inkml:trace>
  <inkml:trace contextRef="#ctx0" brushRef="#br0" timeOffset="37715.1752">24385 1124 536 0,'11'-3'127'0,"0"2"3"0,0 1-73 0,1 2-25 16,3 3-4-16,0 0-1 0,4 3 1 15,0 2 0-15,4 1 2 0,-1 6 1 16,2 3 0-16,-1 1 2 0,2 2-2 15,-3 3-4-15,-3 4 0 0,1 3-2 16,-3-6-2-16,-3 3-2 0,-3 0-2 16,-6 0-3-16,-4-1-3 0,-6-2-1 15,-4 0-4-15,-3 1-2 0,-5-3-4 16,0-3-6-16,0-3-11 0,3 1-18 0,-2-2-18 16,-1-3-14-16,4-1-112 0,-2-2-15 15,-1 0-112-15,1-2-202 0</inkml:trace>
  <inkml:trace contextRef="#ctx0" brushRef="#br0" timeOffset="43808.4567">7402 7030 562 0,'-5'-4'144'16,"-3"-1"6"-16,2 3-73 0,-3-3-23 15,3 2-7-15,1 2-4 0,1-1-8 16,2 1-6-16,-1 1-7 0,1-3-4 16,3 2-5-16,4 2-4 0,1-2-4 0,2 1-2 15,1-1 0-15,5 1 0 0,1-2 0 16,0 1 0-16,1-2-1 0,2 0 1 16,-1-1-1-16,0 1 0 0,-1-1 0 15,0-1-1-15,0 0 0 0,0 2 0 16,-2-1 0-16,0 1-1 0,-1 3 1 15,-1 2 0-15,1-2-1 0,-4 2 1 16,-1 3-1-16,-2-3 1 0,-1 5 0 0,-4-4 0 16,0 2 0-16,-2 3 1 0,-1 0-1 15,-3 2 1-15,-1 0-1 0,-2 0 1 16,-3 2-1-16,-1 1 0 0,-1 2-1 16,-2 1 1-16,1 0-1 0,1 2 1 15,-2 2-1-15,2 1 0 0,0-2 0 16,2 0 0-16,0-1 0 0,0-2 1 15,0-1-1-15,4-2 0 0,-2-2 0 16,3-1 0-16,0 0 0 0,3-3 0 0,0 2 0 16,1-2 0-16,-1-1 0 0,3 0 0 15,0 0 0-15,1-2 0 0,1-2-1 16,-1 2 1-16,1-3 0 0,0 2 0 16,0-3 0-16,0 0 0 0,0 0 0 15,0 0 0-15,1-1 0 0,-1 1 0 16,2-2 1-16,-2 4-1 0,2-4 0 15,-1 2 0-15,1-1 0 0,1 1 0 16,-1-1 0-16,1 0 0 0,0 1 0 0,-2 0 0 16,2-2 1-16,-1 1-1 0,-1 0 0 15,1 0 0-15,1 0 0 0,-1-1 0 16,1 0 1-16,-1 1-1 0,1-1 0 16,0-1 0-16,0 0 0 0,-1 1 1 15,0-1 0-15,0 0-1 0,0-1 1 16,0 0 0-16,-1 2 0 0,2-2 1 15,3 1 0-15,-1-1-1 0,0 0 1 16,2 1 1-16,1-1-1 0,1 1 0 0,-1 2 0 16,-1-1 0-16,2 0 0 0,2 1 0 15,-1 0-1-15,-1 1 1 0,-1-1-1 16,0 0 0-16,-2 1-1 0,-3 0 1 16,0-2 0-16,-1 2 0 0,-2 2-1 15,-2-4 1-15,4 5-1 0,-3-4 1 16,-1 1-1-16,1-2 1 0,-2 2-1 15,1 2 0-15,0-2 1 0,-3-3-1 16,5 4 0-16,-4-1 0 0,5 2 0 0,-3-2-4 16,-1 0-6-16,-1 0-13 0,0 2-13 15,-2 0-14-15,1 2-15 0,-6-1-120 16,1-1-129-16,-2 2-297 0</inkml:trace>
  <inkml:trace contextRef="#ctx0" brushRef="#br0" timeOffset="45956.8916">7766 6842 403 0,'-2'2'116'16,"0"-2"6"-16,0 0-19 0,1 0-49 16,-2-2-13-16,1 1-5 0,-1 1-7 15,2-1-4-15,-1 0-2 0,-1 0-4 0,2 1-1 16,1 0-2-16,0 0-1 0,-1 0 0 16,1 0-2-16,-1 0 0 0,1 0-1 15,-2 0-1-15,1 0-2 0,0 0-1 16,0 0-1-16,1 0-2 0,-2 1-1 15,2-1 0-15,-1 1-2 0,1 0-1 16,0 0 0-16,-1-1 0 0,1 2-1 16,0 0 1-16,0-2-1 0,0 1 0 0,0-1 0 15,0 2 0-15,0-2 0 0,0 1 0 16,0-2 0-16,1 3 0 0,-1-2 1 16,0 0-1-16,0 1 0 0,0-1 0 15,1 0 0-15,-1 0 0 0,0 0 0 16,0 1 0-16,2-1 0 0,-2 0 0 15,0 0 0-15,0 0 0 0,0 2 0 16,1-2 0-16,-1 0 0 0,1 0 0 0,-1 0 0 16,0 1 0-16,0-1 0 15,1 0-1-15,-1 0 1 0,0 0-1 0,-1 1 0 16,1-1 1-16,1 0-1 0,-1 1 0 16,0-1 0-16,-1 0 0 0,1 0-1 15,-1 0 1-15,2 0-1 0,-1 0 1 16,0 0-1-16,0 2 0 0,1-2 0 15,-1 0 0-15,2 1 0 0,-2-1 0 16,0 1 0-16,0 0 0 0,0 0 1 16,0-1 0-16,-2 0 0 0,4 2 0 0,-4-2 1 15,2 0-1-15,0 0 1 0,0 0 0 16,0 0 0-16,2 0-1 0,-2 0 1 16,0 0 0-16,0 0-2 0,0 0 1 15,0 0 0-15,0 0-2 0,0 0 1 16,0 0 0-16,0 0-1 0,0 0 0 15,0 1 1-15,1-1-1 0,-1 0-1 16,-1 0 1-16,1 1 0 0,1-1-1 16,-1 0 1-16,0 0-1 0,0 0 0 0,0 0 0 15,0 0-1-15,0 0-2 0,0 0-2 16,0 0-3-16,1 0-6 0,-1 0-13 16,1-1-116-16,0 0-115 0,-2-3-288 15</inkml:trace>
  <inkml:trace contextRef="#ctx0" brushRef="#br0" timeOffset="48069.0178">7754 6879 477 0,'-3'-2'136'16,"2"-1"5"-16,-1 1-10 0,0-1-80 16,0 2-13-16,0 1-5 0,2 1-8 0,1-1-5 15,0 2-4-15,1 0-4 0,1 0-2 16,1 1-1-16,2-1-1 0,-1 2-1 15,1-1-1-15,1-1-1 0,2 0-2 16,-1 0 0-16,1-4-1 0,1 1 0 16,-1 0-1-16,1-1-1 0,0-2-5 15,1 0-7-15,-1 0-11 0,0 1-12 16,-2-1 33-16,0 0-160 0,-4 0-128 0,3-1-316 16</inkml:trace>
  <inkml:trace contextRef="#ctx0" brushRef="#br0" timeOffset="48321.5853">8060 6684 637 0,'-1'7'140'0,"-2"1"2"0,2 1-109 16,0 4-14-16,1 3-6 0,0 1-5 15,0 2-4-15,1-1-5 0,3-1-8 16,-2 0-8-16,3-2 5 0,0 1-131 0,-1-3-117 16,2-2-293-16</inkml:trace>
  <inkml:trace contextRef="#ctx0" brushRef="#br0" timeOffset="49751.8355">8389 6869 564 0,'-4'-6'136'0,"0"-1"6"0,1 1-81 15,3 1-21-15,2 2-9 0,1 1-4 16,2 1-5-16,3 1-2 0,1 2-1 15,4 2-1-15,1 2 2 0,1 3 0 16,5 2 0-16,-2 3-1 0,2 2-2 16,-2 4-4-16,3 1-3 0,-2 2-4 15,0-1-1-15,0 2-4 0,0 1 0 16,-1-2 0-16,1-2 0 0,-1 1-1 0,-2-1 1 16,1-1-3-16,-4-5-2 0,0 1-7 15,-2-1-7-15,-4-1-9 0,-1-1-7 16,0-2-9-16,-2-1-7 0,1-2-9 15,-3 1-104-15,1-4-107 0,-2-3-263 16</inkml:trace>
  <inkml:trace contextRef="#ctx0" brushRef="#br0" timeOffset="50029.2225">8927 6731 643 0,'-3'-5'150'16,"-6"4"5"-16,0 3-105 0,-4 4-8 15,-4 5-2-15,-5 7-3 0,-3 4-6 16,1 5-2-16,-6 4-3 0,1 9-4 16,-2-4-5-16,-1 4-4 0,1-1-5 0,1 2-2 15,1-1-3-15,2-1-1 0,0-2-2 16,4-1-1-16,6-4-4 0,2-2-6 15,5-5-10-15,0-1-12 0,7-7-14 16,4-5-10-16,5-2-66 0,2-5-55 16,6-9-107-16,-1-5-227 0</inkml:trace>
  <inkml:trace contextRef="#ctx0" brushRef="#br0" timeOffset="50326.5418">9208 6771 622 0,'-16'0'151'16,"-4"4"4"-16,-3 1-87 0,2 5-27 15,0 1-8-15,-1 2-4 0,1 6-6 0,3 3-2 16,0 2-3-16,4 4 0 0,1 3-3 15,-2 0-2-15,6 0-3 0,3 3-2 16,1-3-3-16,5-1-2 0,2-3-2 16,3-2 0-16,4 1-1 0,2-5-3 15,4-4-7-15,-3-5-8 0,5-1-9 16,4-4-11-16,1-4-8 0,2-3-17 16,-2-3-110-16,0-4-117 0,3 1-276 15</inkml:trace>
  <inkml:trace contextRef="#ctx0" brushRef="#br0" timeOffset="50717.7968">9248 6997 667 0,'-2'-6'149'15,"2"-2"0"-15,2 1-112 0,3 0-17 0,2 0-6 16,3 3-5-16,1 1-4 0,1 1-2 15,2 2-1-15,2 2-1 0,-1-1 0 16,1 3 0-16,-1-3-1 0,1 0 1 16,-1 2-1-16,-1-3 0 0,-2 0 1 15,-1 1-1-15,-3-1 0 0,0 3 0 16,-3-2 0-16,-3 0 0 0,-2 4 0 16,-2 0 0-16,-2 2 0 0,-3 2 0 15,-4 1 0-15,-2 2 1 0,-3 1-1 0,-2 2 0 16,0 0 0-16,-2-1 1 0,3 1-1 15,1-1 0-15,3 0 0 0,3 0 0 16,2-2 0-16,5-1 0 0,1 0 0 16,4-2 0-16,3-2 0 0,1 0 1 15,4-1-1-15,2-1 0 0,2-2-1 16,4-1-6-16,0-3-5 0,2 0-7 16,0-4-6-16,1-1-13 0,-2-2-114 15,-1 1-114-15,-3-3-276 0</inkml:trace>
  <inkml:trace contextRef="#ctx0" brushRef="#br0" timeOffset="50985.9084">9545 6731 592 0,'6'-17'134'15,"0"1"2"-15,1 5-95 0,-1 4-16 16,4 4-5-16,0 3-1 0,2 3-2 15,4 5 0-15,2 4 1 0,3 3 2 16,3 1 1-16,-1 4 2 0,1 3 0 16,2 3-1-16,-1-1-1 0,0 7-4 15,-3 1-2-15,-1 3-3 0,-1-2-2 16,-7 3-4-16,-3-2-1 0,-8 1-1 16,-5-4-1-16,-7 1-6 0,-3 0-14 15,-6 1-15-15,-3 2-16 0,0-1-127 0,-6-2-135 16,-2-1-325-16</inkml:trace>
  <inkml:trace contextRef="#ctx0" brushRef="#br0" timeOffset="55452.6526">10321 7035 580 0,'-10'-6'144'0,"2"3"8"0,-2-3-83 16,3 4-7-16,1-2-3 0,1 1-3 15,0 1-3-15,4 2-6 0,-4-2-8 16,3 0-8-16,2 2-8 0,3 0-8 0,2 0-7 16,1-1-5-16,4 1-1 0,4 0-2 15,4-1-1-15,2 1-7 0,4-1-14 16,0-1-21-16,2 1-15 0,1 0 70 16,-4 0-205-16,-1-3-144 0,-4-2-355 15</inkml:trace>
  <inkml:trace contextRef="#ctx0" brushRef="#br0" timeOffset="56146.9688">10777 6770 571 0,'-6'-5'142'16,"-2"-1"5"-16,3 1-82 0,1-1-16 0,0 1-9 15,3-2-7-15,1 1-7 0,3 0-6 16,2 1-5-16,0 1-5 0,4 2-3 16,1 2-2-16,2 1-1 0,1 2-1 15,2 2-1-15,1 0-1 0,-1 0 0 16,-2 0 0-16,-1-2 0 0,-3-1 0 15,-2-1 0-15,-2 0 1 0,-4 2 0 16,-3 1 1-16,-3 0 0 0,-4 3 1 16,0 2-2-16,-2 5 1 0,-4-3-1 0,3 2-2 15,1-2 1-15,5 2-1 0,-1-2 0 16,4-3-1-16,3-2 0 0,3 0-2 16,2 2-2-16,3-2-2 0,0-1-3 15,3 2-1-15,3-2-2 0,2 4 0 16,-3-4 1-16,1-2 1 0,-2 1 2 15,0 0 3-15,-3-2 1 0,0-1 1 0,-5-1 2 16,2 1 1-16,-2 1 0 0,1-1 0 16,-3 1 1-16,1 1 0 0,-2 1 0 15,-1 2 1-15,0 1 0 0,-1 4 0 16,-2 1 0-16,-3 1 0 0,-2 1 1 16,0 3 1-16,-8-3 0 0,0-2 0 15,-1 0-1-15,-1-2 1 0,-1 1-1 16,2-1 0-16,-1-4-2 0,6 1-4 15,1-2-9-15,1 1-9 0,3-3-12 16,0-3-95-16,4-1-25 0,-1-3-102 0,3 2-207 16</inkml:trace>
  <inkml:trace contextRef="#ctx0" brushRef="#br0" timeOffset="57030.4946">11354 6806 607 0,'-11'-10'153'16,"0"1"8"-16,0 1-87 0,3 2-16 15,3 1-8-15,3-1-6 0,2 2-9 0,2 0-8 16,5 1-7-16,1 0-4 0,6 1-5 16,2-2-3-16,1 3-1 0,4 0-2 15,1-1-1-15,1 2-2 0,-1-1 0 16,0 2-1-16,-1-1 0 0,-2 0 0 16,0 0-1-16,-2 0 1 0,-2-1-1 15,1 1 1-15,-2 0-1 0,-2 0 1 16,1 1-1-16,-2 1 1 0,-3-1 0 15,1 2 0-15,-4 2 1 0,-4 0 0 16,-2 1 1-16,-5 3 0 0,-3 3 0 0,-1 0-1 16,-2 2 0-16,-1 1 0 0,-3 1-1 15,0 2-1-15,-1 0 0 0,-1 1 1 16,1 0-2-16,0 3 1 0,1-1 0 16,0-1-1-16,2-2 1 0,1-1 0 15,1-3-1-15,2-2 1 0,2-3 0 16,0-2-1-16,3 0 1 0,2-2-1 15,3-1 1-15,1-1-1 0,1 0 0 16,1-1 1-16,3 1-1 0,0-1 0 0,2 0 0 16,0 0 1-16,2-1-1 0,1 2 1 15,-1-2-1-15,1 0 1 0,0-1 0 16,-1 1-1-16,1-1 1 0,-2-1-1 16,1 0 1-16,1 0-1 0,-1-1 0 15,0 1 0-15,-2-1-1 0,0 1 1 16,0-1-3-16,-2 1-2 0,2 0-9 15,-2 0-9-15,0 1-8 0,0 0-12 16,0 0-7-16,-1 1-11 0,1-1 11 16,-3 0-120-16,-3 0-109 0,3-1-273 15</inkml:trace>
  <inkml:trace contextRef="#ctx0" brushRef="#br0" timeOffset="57321.0387">11867 6631 702 0,'-1'1'160'0,"0"-2"0"0,1 1-114 16,1 0-21-16,0 1-9 0,3 0-6 16,2 0-7-16,1 0-2 0,2 1 0 0,3 0-1 15,-1-1-6-15,0 2-10 0,1-2-11 16,-1 0-15-16,-1 0-118 0,0 1-126 16,-4-2-300-16</inkml:trace>
  <inkml:trace contextRef="#ctx0" brushRef="#br0" timeOffset="57780.4462">12154 6509 620 0,'-8'-6'148'0,"1"-1"4"0,2-1-90 15,5 1-25-15,1 0-6 0,5-2-4 16,2 2-6-16,2 2-4 0,-2 0-2 16,1 1-2-16,1 2-2 0,1-1-3 15,-3 2-1-15,2 1-2 0,1-1-2 0,2 1-1 16,1 2 0-16,1 1-1 0,-2 2 0 16,2 0-1-16,-4 2 0 0,0 0 1 15,-3 1-1-15,0 0 0 0,-3 1 0 16,-2-2 1-16,1 3-1 0,-4-3 1 15,-4 1-1-15,-1 2 1 0,-2-3 0 16,-3 3 1-16,-4-7-1 0,-4 7 0 16,0 0 0-16,1 0-1 0,1-2 1 15,0 2 0-15,1-3-1 0,7 4 0 0,0-4 0 16,2-2 0-16,-1-1 0 0,5 0 0 16,0 0-1-16,2-1 1 0,2 2 0 15,0 0-1-15,3-1 0 0,3 0 1 16,-1-2-2-16,0 0-3 0,3 2-5 15,2-3-6-15,3-1-9 0,-1 0-6 16,2 2-7-16,3-2-8 0,-2 0-9 16,2-2-105-16,-3 1-108 0,0 1-267 0</inkml:trace>
  <inkml:trace contextRef="#ctx0" brushRef="#br0" timeOffset="58180.1153">12582 6458 575 0,'-3'-11'142'0,"-1"1"2"0,2 4-72 16,0 3-35-16,2 3-9 0,3 3-3 0,1 2-1 15,0 6-2-15,4 0-1 0,-1 3 2 16,7 4 2-16,2 0 0 0,3 3-1 16,3-2-1-16,1 2 0 0,4 0-3 15,0 1-3-15,0-1-2 0,3 2-4 16,-1 1-3-16,-2-2-3 0,0 0-3 15,1-2-1-15,-2 4 1 0,-4-2-1 16,-4-6-1-16,-3 0-1 0,-2-2-5 16,0 0-9-16,-3-4-14 0,-2-2-15 15,-2-2-14-15,0 0-16 0,-2-1-113 0,-3-2-124 16,0-3-278-16</inkml:trace>
  <inkml:trace contextRef="#ctx0" brushRef="#br0" timeOffset="58402.0532">13137 6427 661 0,'-8'5'160'0,"-3"4"5"0,-3 4-86 16,-4 8-36-16,-3 3-8 0,-3 6-4 15,-7-1-6-15,-5 3-6 0,-5 2-4 16,0 2-4-16,-3 1-4 0,0-4-2 15,-1 1-4-15,6 2-8 0,6-3-16 16,8-3-18-16,4-3-16 0,9-4-123 16,6-3-135-16,10-5-318 0</inkml:trace>
  <inkml:trace contextRef="#ctx0" brushRef="#br0" timeOffset="58720.9259">13472 6482 672 0,'-15'4'153'0,"-5"1"3"0,-3 3-108 15,-5 2-16-15,2 5-1 0,-1 2-4 16,2 3-3-16,-2 1-1 0,5 1-1 15,2 2-1-15,3 1-3 0,3 0-5 16,3 2-3-16,4 0-2 0,6 0-3 16,4-1-1-16,1-3-2 0,10-1 0 0,1-2-1 15,4-4-1-15,4-3-6 0,3-3-10 16,3-3-10-16,3-2-17 16,-4-4-7-16,0-3-11 0,-2-4-9 0,0-1-105 15,-6-3-109-15,-3-3-256 0</inkml:trace>
  <inkml:trace contextRef="#ctx0" brushRef="#br0" timeOffset="59128.9616">13500 6639 708 0,'-4'-4'176'0,"3"1"3"16,0-1-91-16,2 2-41 0,3-1-13 15,4 2-8-15,0-2-10 0,0 2-5 16,3-1-2-16,3 1-2 0,0 1-1 15,1 0-2-15,1 1-2 0,0 0 0 16,1 0-2-16,0 2-3 0,0-2-4 16,0 1-4-16,-1 0-4 0,0 0-5 15,-1-1-3-15,-3 1-3 0,-2 0-1 0,-1-1 0 16,-6 2 4-16,-3 0 0 0,-3 1 2 16,-6 1 1-16,-3 1 1 0,-5 1 1 15,-3 2 4-15,-1 1 2 0,-1 1 6 16,1 2 7-16,1-2 6 0,2 2 5 15,4 0 3-15,0 2 3 0,2-1 1 16,2 2 0-16,3-2-2 0,2 2-1 16,1-3-1-16,2-1-1 0,3-1-3 15,1-2-1-15,3-3-3 0,3 0-2 0,0-3-1 16,3 0-2-16,3-3-2 0,-1-2-2 16,4-2-5-16,1-3-6 0,1 0-5 15,3-2-9-15,2 0-6 0,1 1-7 16,2-2-12-16,-1-1-111 0,-3 1-114 15,-1 0-282-15</inkml:trace>
  <inkml:trace contextRef="#ctx0" brushRef="#br0" timeOffset="59411.5516">13822 6332 679 0,'1'-2'142'16,"4"4"1"-16,3 1-122 0,3 5-5 16,3 1 6-16,3 5 8 0,4 3 3 15,1 1 3-15,3 6 5 0,0 1 0 0,1 4-4 16,1 0-5-16,-2 0-6 0,-2 3-6 16,-3-1-4-16,-2 2-4 0,-5-2-4 15,-2-1-2-15,-6 2-1 0,-2 0-2 16,-4 0-1-16,-4-2-1 0,-6 0-9 15,-2-1-7-15,1-3-12 0,0-4-14 16,1-5-16-16,1-3-15 0,4-8-122 16,3-8-131-16,5-6-307 0</inkml:trace>
  <inkml:trace contextRef="#ctx0" brushRef="#br0" timeOffset="59565.8391">14338 6629 669 0,'3'-3'160'0,"2"1"1"0,3 1-84 16,-1 0-50-16,0 1-11 0,2 0-8 15,1 0-14-15,-2 1-14 0,0 2-11 16,-2-2-16-16,1 1-114 0,-2 0-122 0,1 1-286 16</inkml:trace>
  <inkml:trace contextRef="#ctx0" brushRef="#br0" timeOffset="59742.0359">14303 6784 677 0,'4'2'150'0,"1"-1"-1"16,2 1-118-16,4-4-14 0,2 1-8 15,3-4-12-15,4 1-13 0,0-2-19 16,1 1-115-16,-2 3-119 0,3-4-290 15</inkml:trace>
  <inkml:trace contextRef="#ctx0" brushRef="#br0" timeOffset="60259.1116">14515 6499 748 0,'-6'-1'164'0,"1"0"0"0,3 2-127 16,3 4-17-16,0 0-4 0,4 1-3 15,4 4-4-15,1 1-2 0,3-1 1 16,3 1-1-16,2 0-1 0,2 0-2 16,2-1 0-16,1-2-1 0,1 1 0 15,0 1-1-15,1-1 1 0,-1 0 0 16,-1 0 2-16,-6 0 4 0,-3 0 1 0,-5 1 2 16,-9 1 2-16,-7 1 0 0,-7 3-2 15,-7 1-3-15,-4 4-7 0,-3 2-9 16,-1 2-11-16,1 0-15 0,1 0-21 15,2 2-134-15,4-1-144 0,7-5-343 16</inkml:trace>
  <inkml:trace contextRef="#ctx0" brushRef="#br0" timeOffset="60951.8487">15142 6376 648 0,'-2'-10'155'16,"1"1"2"-16,1 4-98 0,3 5-18 15,5 5-9-15,4 4-8 0,2 4-7 16,4 9-3-16,2 4 0 0,3 4-2 16,1 1-2-16,1 2-3 0,-1 3-3 15,0-3-1-15,-1-2-1 0,0-1-8 16,-1-3-12-16,-1-2-16 0,-1-1-15 0,-3-5-122 16,-1-3-132-16,-4-7-314 0</inkml:trace>
  <inkml:trace contextRef="#ctx0" brushRef="#br0" timeOffset="61166.9487">15612 6330 666 0,'0'-2'152'0,"0"3"5"16,-2 3-108-16,0 7-9 0,-3 5-1 0,-1 2-5 15,-1 10-3-15,-2 5-1 0,-3 4-3 16,-4 4-5-16,-1 1-6 0,-4 1-5 15,-1 3-4-15,-5-3-3 0,0-3-3 16,2-2-8-16,5-3-11 0,4-1-14 16,5-6-18-16,8 0-13 0,6-7-121 15,4-2-132-15,3-2-299 0</inkml:trace>
  <inkml:trace contextRef="#ctx0" brushRef="#br0" timeOffset="61439.9426">16084 6329 683 0,'-9'-2'158'0,"-8"5"5"0,-7 6-107 0,-6 3-13 15,-2 8-6-15,-1 4-4 0,-2 6-4 16,1 4-3-16,3 2-3 0,3 2-5 15,6 2-6-15,4-1-3 0,2-1-3 16,4-2-3-16,6-2-2 0,3-2-3 16,6-4-6-16,5-1-15 0,6-8-14 15,3-3-14-15,5-3-13 0,5-7-122 16,1-4-130-16,3-5-296 0</inkml:trace>
  <inkml:trace contextRef="#ctx0" brushRef="#br0" timeOffset="61956.5367">16067 6546 749 0,'2'-4'169'0,"1"1"3"16,3 0-127-16,4 1-16 0,4-2-6 15,0 2-3-15,3 0-4 0,3 1-5 0,1-1-2 16,2 3-2-16,-1-2-1 0,3 1-1 15,-2 0-1-15,0-2 0 0,-3 2-1 16,-3 2-1-16,-4-2 0 0,-2 1 0 16,-6 0 0-16,-5 4 0 0,-3 0-1 15,-7 4 1-15,-4 0-1 0,-4 1 1 16,-5 4-2-16,-4 0 0 0,0 1 0 16,-1 2-1-16,2-2 1 0,2 0-1 15,1 2 0-15,6-3 1 0,5 0 0 0,1-2 0 16,5-2 0-16,2 0 0 0,3-3 0 15,3-2 0-15,5-3 0 0,2 0 0 16,6-2 0-16,1-3 0 0,5-3-1 16,3-1-4-16,3 1-7 0,1-3-10 15,1 2-7-15,0-2-11 0,0 3-8 16,1 0-8-16,-3 2 8 0,1 2-124 16,-5-1-112-16,0 1-283 0</inkml:trace>
  <inkml:trace contextRef="#ctx0" brushRef="#br0" timeOffset="62241.037">16353 6208 629 0,'11'-14'145'0,"2"5"3"0,6 3-99 15,3 3-19-15,2 4-3 0,3 5 0 16,0 4-2-16,1 2-1 0,2 3 3 16,-2 7 1-16,-1 4 0 0,1 3-1 15,-1 4-1-15,-3 5-5 0,1 3-4 16,-7 3-3-16,-3-4-4 0,-8 0-3 16,-7 0-2-16,-8-2-3 0,-6-3-3 15,-5-3-8-15,-5 1-19 0,-3 2-17 16,2-2-15-16,-2-1-129 0,-1-1-140 0,-2 0-325 15</inkml:trace>
  <inkml:trace contextRef="#ctx0" brushRef="#br0" timeOffset="62737.7824">16990 6583 776 0,'-5'-1'179'0,"1"-3"1"15,4 3-124-15,3-1-22 0,3 2-11 16,3-1-12-16,3 0-7 0,2 1-2 16,3-1-2-16,2-1-7 0,-2 0-14 0,0 0-12 15,0 0-12-15,-2 1-11 0,-2 1 10 16,-3 0-134-16,-4 1-119 0,-2 2-278 15</inkml:trace>
  <inkml:trace contextRef="#ctx0" brushRef="#br0" timeOffset="62906.4603">17017 6643 599 0,'-11'3'160'16,"1"1"8"-16,1 0-66 0,4-2-39 15,3 1-11-15,2 0-8 0,2 0-11 0,3-2-10 16,4 0-8-16,2 0-6 0,4 1-3 15,-1-2-5-15,5-2-15 0,-1 0-23 16,2 0-18-16,-2 0-128 0,0-1-141 16,1 0-337-16</inkml:trace>
  <inkml:trace contextRef="#ctx0" brushRef="#br0" timeOffset="63390.9092">17499 6316 545 0,'-13'-22'152'0,"3"3"11"16,0 5-29-16,4 5-70 0,1 5-11 16,5 3-6-16,5 5-7 0,4 8-7 15,3 4-8-15,4 7-5 0,2 5-1 16,4 5 0-16,4 5-3 0,-3 3-3 16,3-3-2-16,-2 0-3 0,3-3-2 0,0 1-2 15,-1-4-3-15,0-3 1 0,1-2-2 16,-3-4-10-16,1-3-13 0,-4-3-20 15,-2-5-20-15,-2-2 22 0,-2-5-156 16,-5-6-141-16,-3-3-321 0</inkml:trace>
  <inkml:trace contextRef="#ctx0" brushRef="#br0" timeOffset="63593.5198">17890 6248 685 0,'-22'17'158'0,"-1"4"5"16,-4 7-113-16,-4 6-12 0,-1 5-4 16,-3 6-5-16,-2 0-7 0,-1 2-7 15,0-1-3-15,-1 0-5 0,1-5-4 16,1 0-5-16,5-4-8 0,3-7-9 16,8-3-16-16,8-4-12 0,11-4-86 0,8-6-41 15,9-8-110-15,8-7-227 16</inkml:trace>
  <inkml:trace contextRef="#ctx0" brushRef="#br0" timeOffset="63840.7501">18260 6209 552 0,'-21'10'159'0,"-3"2"8"0,-3 7 0 0,-3 5-109 15,2 3-10-15,2 7-4 0,-1 3-8 16,3 5-9-16,2 1-10 0,3-2-6 16,6 2-5-16,6 0-4 0,5-3-3 15,7-5-3-15,5-5-4 0,6 0-6 16,4-8-10-16,4-3-11 0,3-8-11 16,4-5-9-16,2-3-13 0,0-4-109 0,-1-5-117 15,0-5-273-15</inkml:trace>
  <inkml:trace contextRef="#ctx0" brushRef="#br0" timeOffset="64237.94">18313 6439 773 0,'-9'-3'174'0,"3"0"2"16,3 2-129-16,5 0-20 0,0 1-8 0,5 1-7 15,4 2-6-15,1-2-3 0,2 2-1 16,1-1 0-16,3 0-1 0,1 1 0 16,-1-2 0-16,2 0-1 0,-1 1 0 15,2-2 0-15,0 0-1 0,-3 2 1 16,-1-2-1-16,-2 1-2 0,-5 0-4 16,-3 2-2-16,-4 0-3 0,-2 2-3 0,-5 1-3 15,-3 2-2-15,-5 0 1 16,-4 3 1-16,-4 0 3 0,-2 3 2 0,-4 0 4 15,2 2 2-15,-1-1 5 0,3 1 3 16,1 0 5-16,6 0 2 0,2-3 2 16,7 0 0-16,3-2 1 0,4-2 0 15,4-1-3-15,4-3-1 0,5-3-2 16,4-2-1-16,3 0-1 0,4-2-1 16,2-2-3-16,3-1-6 0,2-1-8 15,0-1-13-15,-1-2-11 0,-3-1-93 16,-4 0-34-16,-3-1-109 0,-1 0-222 15</inkml:trace>
  <inkml:trace contextRef="#ctx0" brushRef="#br0" timeOffset="64506.0373">18671 6084 585 0,'10'-3'129'0,"5"1"1"0,2 4-76 15,0 4-33-15,4 3 5 0,1 6 7 0,1 4 8 16,1 3 6-16,-1 3 4 0,3 5 0 16,-1 4-5-16,2 2-6 0,-2 3-7 15,-2 4-8-15,-4 1-5 0,-7 0-5 16,-6 0-4-16,-9-4-4 0,-8 1-3 16,-6-2 0-16,-5-2-2 0,-2-3-10 15,-2 0-12-15,0-1-18 0,4-5-17 16,6-2-14-16,5-5-115 0,4-5-12 15,3-9-107-15,7-8-198 0</inkml:trace>
  <inkml:trace contextRef="#ctx0" brushRef="#br0" timeOffset="65353.275">20184 6019 517 0,'-5'-14'134'0,"-3"0"10"16,-4 4-48-16,-3 5-40 0,-4 8-3 15,-4 3-1-15,-5 7-1 0,-5 6-2 0,-4 5-5 16,0 8-4-16,-2 6-6 0,3 7-5 16,2 6-7-16,8 5-5 0,6 7-5 15,3 4-4-15,3 0-3 0,8 2-1 16,7-3-2-16,7-1-1 0,6-3-1 16,8-3-5-16,12-4-8 0,10-6-13 15,7-5-19-15,5-6-19 0,4-6-131 16,3-6-147-16,-2-4-337 0</inkml:trace>
  <inkml:trace contextRef="#ctx0" brushRef="#br0" timeOffset="65828.8943">20413 6350 535 0,'-3'-9'156'0,"0"1"8"16,-3 1-10-16,4 3-90 15,-1 4-10-15,2 1-8 0,1 5-7 0,1 4-8 16,0 6-7-16,2 2-7 0,-1 7-4 16,1 3-2-16,2 1-2 0,-2 3-3 15,1-1-3-15,1-3-6 0,0 1-10 16,1-3-19-16,1 0-16 0,1-3-15 16,1 0-127-16,0-1-139 0,0-1-318 15</inkml:trace>
  <inkml:trace contextRef="#ctx0" brushRef="#br0" timeOffset="69099.9481">20884 6444 592 0,'2'-24'152'0,"-1"4"9"0,1 2-73 15,-2 3-21-15,0 4-5 0,1 3-2 16,-2 3-6-16,2 2-8 0,-1 2-7 15,0 2-8-15,0 3-7 0,0 6-6 16,0 1-5-16,1 6-4 0,-1 4-2 16,0 3-1-16,-1 2-3 0,1 3-1 15,-1-2 0-15,-1 1-2 0,1-2-1 0,0 0-3 16,0-3-6-16,1-2-6 0,0-4-10 16,0 0-17-16,1-3-19 0,-1-2-9 15,0-3-17-15,1-5-108 0,-1-1-124 16,-2-2-278-16</inkml:trace>
  <inkml:trace contextRef="#ctx0" brushRef="#br0" timeOffset="69290.7083">20775 6559 676 0,'-8'-7'173'0,"0"1"9"16,0 1-98-16,2 3-20 0,4 0-8 15,2 2-11-15,2 0-11 0,3 2-11 16,4-2-8-16,1 0-7 0,3 1-2 15,2 0-2-15,2 0 0 0,2-1-3 16,0 0-4-16,-1 0-13 0,4 0-20 16,-1-2-24-16,1 2-18 0,-1-1-119 0,2-1-140 15,-1 2-310-15</inkml:trace>
  <inkml:trace contextRef="#ctx0" brushRef="#br0">21360 6438 503 0</inkml:trace>
  <inkml:trace contextRef="#ctx0" brushRef="#br0" timeOffset="70683.7017">21581 6421 517 0,'1'-9'130'0,"-2"2"7"0,1 0-69 15,-3 1-14-15,0 0-2 0,-5 1-1 0,0 0-1 16,-5 3-2-16,-1 1 0 0,-3 2-3 16,-4 3-3-16,0 5-5 0,1 1-6 15,-1 3-5-15,2 4-4 0,0 3-5 16,5 1-5-16,3 1-3 0,3 0-3 15,2-3-2-15,4 0-2 0,6-2-1 16,3-5-1-16,3-1 0 0,3-2-1 16,4-6 0-16,3-1 0 0,2-5 0 0,1-2-1 15,0-1 0-15,1-5 1 0,-3-1-1 16,-2-2 0-16,-3-2 1 0,-4 0 0 16,-3-3 1-16,-2 1 0 0,-1-1 0 15,-2 1 0-15,-1-2 0 0,-1 4 0 16,2 3 0-16,1 3 0 0,-2 1 0 15,2 3-1-15,1 3 1 0,0 3 0 16,2 2-1-16,0 3 1 0,0 1 0 16,1 4 0-16,0 3 1 0,0 3-1 0,-1 3 1 15,0 1 0-15,-1 3-1 16,-2 0 3-16,-2 1 0 0,-1 1 1 0,-2 1 2 16,-4-1 2-16,-2 1 0 0,-3 0 1 15,-2-1 0-15,-2 1 1 0,-3 1-1 16,-2 0-1-16,-5-1-1 0,-3-2-1 15,-6 1-1-15,-1-3-1 0,0-1-1 16,1-4-1-16,1-4-1 0,4-3 1 0,7-3-1 16,6-3 0-16,4-5 0 0,4-4-1 15,3-5 0-15,7-2-1 0,3-2 0 16,6 2 0-16,1-3-1 0,5 2 1 16,2 1-1-16,1 2 1 0,1 3 0 15,-1 3 0-15,-1-1 0 0,0 5 0 16,-3 1 0-16,0 5 1 0,-2-1-1 15,-2 0 0-15,-2 0-1 0,-1 0-2 16,0 0-5-16,0 0-5 0,-4-4-10 16,2 4-13-16,-2-1-17 0,1 0-17 15,0-1-14-15,1-2-5 0,-1-1-108 0,2-1-120 16,2-2-264-16</inkml:trace>
  <inkml:trace contextRef="#ctx0" brushRef="#br0" timeOffset="71201.3516">21919 6453 682 0,'-5'-6'161'0,"2"0"5"0,3 1-106 16,3 1-19-16,2 0-6 0,3 2-6 15,5-1-5-15,1 2-7 0,6 1-2 16,2-1-4-16,2 1-4 0,2 1-1 16,1-1-1-16,-1 0-2 0,1-1 0 15,-3 1-1-15,0-1-1 0,-2 2 0 0,-5 0 0 16,0 2 0-16,-6 0-1 0,-1 1 1 16,-5 3 0-16,-3 2 0 0,-2 4 1 15,-2 1-1-15,-5-1 1 0,0 3-1 16,-3 4 0-16,-2-2 0 0,-1 2 0 15,-2-4-1-15,0 3 1 0,-1 1-1 16,4-3 0-16,-3 0 0 0,1-1 1 16,-1 1-1-16,0-1 0 0,2-2 0 15,-1-1 1-15,0-2 1 0,4 0 1 16,1-1 1-16,1-1 0 0,4-3 1 0,2 0 0 16,2 0 0-16,1-2-1 0,4 1-1 15,1-3-1-15,5-2 1 0,-1 1-1 16,2-2 0-16,1-1 0 0,2-1-1 15,0 0 0-15,1 0 0 0,0-1-1 16,1 2 1-16,0 1-1 0,0 1 0 16,0-2 1-16,-1 1-1 0,0-2-1 15,-1 3-3-15,1 0-8 0,-3 0-13 16,-3 0-16-16,0 1-15 0,-4 1-22 16,-2 2-112-16,-4 0-129 0,0-2-291 0</inkml:trace>
  <inkml:trace contextRef="#ctx0" brushRef="#br0" timeOffset="71473.5807">22431 6243 738 0,'-1'-3'173'16,"4"0"3"-16,2 0-110 0,2 1-26 15,3 1-12-15,1 1-5 0,4 0-5 16,0 0-6-16,2 3-4 0,1-2-5 0,1-1-12 16,0 0-17-16,1 0-19 0,-1-1-22 15,-3-2-118-15,-1-2-135 0,1-1-312 16</inkml:trace>
  <inkml:trace contextRef="#ctx0" brushRef="#br0" timeOffset="71647.8897">22813 6014 673 0,'2'0'156'0,"-2"4"5"15,-1 1-108-15,1 4-18 0,-1 2-7 16,-3 4-7-16,-1 4-5 0,0 0-6 15,-1 2-6-15,0 1-10 0,-1 0-17 16,2 2-15-16,0-4-128 0,1 1-132 16,4 0-327-16</inkml:trace>
  <inkml:trace contextRef="#ctx0" brushRef="#br0" timeOffset="72512.3051">22667 6688 669 0,'-2'-1'165'0,"2"0"6"16,0-1-97-16,1 2-17 0,3-2-8 0,2 2-7 16,1-2-9-16,4 0-6 0,3 0-5 15,0 1-7-15,3-2-4 0,3 3-4 16,0-1-7-16,-1 1-11 0,2-1-17 15,-1 1-23-15,-1 0-24 0,-3-2-118 16,0 2-140-16,-1 0-317 0</inkml:trace>
  <inkml:trace contextRef="#ctx0" brushRef="#br0" timeOffset="73215.2237">23174 6452 515 0,'-5'-15'139'0,"1"1"7"0,1 2-41 0,3 1-48 16,4-1-13-16,1 2-7 0,3 2-5 15,4 1-7-15,2 1-8 0,3 3-4 16,1 0-5-16,2 4-3 0,2 1-2 16,-1 1-2-16,0 2 0 0,-3 1 0 15,1 0-1-15,-5 1 0 0,-3 0 1 16,-2 0 0-16,-6 2 2 0,-1 1 3 0,-6-1 2 16,-5 3 2-16,-2 0 1 0,-2 2 1 15,-4 0-1-15,0 2-2 0,0-1-3 16,1-2-2-16,3 2-2 0,4 1-1 15,2-5-1-15,5 0-1 0,3-1 0 16,3-1 0-16,3 0-1 0,3-2-1 16,2-2-2-16,-1 0-2 0,4 1-2 15,1 0-1-15,-1-1-1 0,1-1-1 16,-3 1 2-16,-1-2 2 0,1 1 1 0,-4 0 2 16,-3-2 2-16,2 2 1 0,-2-2 2 15,-2 1 0-15,-1 2 0 0,0 1 0 16,-3 0 1-16,-2 3 1 0,0-2 3 15,-4 3 3-15,-3 1 0 0,-2 0 3 16,-2 0 0-16,-1 0 1 0,-4-1-2 16,-3 1-2-16,0 0-3 0,2-2-1 15,0 1-3-15,1-2-3 0,2-2-8 16,4-1-11-16,2-2-14 0,3-3-13 16,2-1-3-16,1-4-124 0,5 0-122 0,5-2-286 15</inkml:trace>
  <inkml:trace contextRef="#ctx0" brushRef="#br0" timeOffset="73781.0974">23612 6367 641 0,'-5'-5'155'0,"1"0"4"15,4 0-90-15,4 2-21 0,2-3-6 16,1 0-4-16,3 1-5 0,3 1-5 0,1 2-3 16,1-1-3-16,2-1-5 0,0 3-5 15,1 0-2-15,2 0-3 0,1-2-1 16,1 4-2-16,0 1-2 0,0 1 0 15,0 1-1-15,-1 0-1 0,-4 1 1 16,-2 0-1-16,-2-1 0 0,-3 0 0 16,-3 2 0-16,-2 2 0 0,-1-1 1 15,-2 1-1-15,-2 4 0 0,-1 0 0 16,-3 2-1-16,-2 2 0 0,0 3-3 16,-2-1 0-16,-4 3-3 0,1-3 0 15,-2 2-1-15,-3-2 0 0,1 1 2 0,-3-3 0 16,2 1 2-16,-1-1 2 0,2 1 1 15,1-2 0-15,1-2 1 0,5 0 0 16,0 1 1-16,2-3-1 0,1 0 1 16,3-1 0-16,1-2 0 0,1 0 0 15,2-2-1-15,2-2 1 0,1-2 0 16,1-1 0-16,2 0 0 0,3-2-1 16,3 2 1-16,2-2 0 0,0 1 0 15,2-1-1-15,2 0 1 0,-1 1 0 0,0-1-1 16,-1-1 0-16,0 2-4 0,0-1-12 15,-1 1-15-15,-3-1-15 0,-1 1-22 16,-2-1-114-16,-5-1-133 0,-3 2-299 16</inkml:trace>
  <inkml:trace contextRef="#ctx0" brushRef="#br0" timeOffset="74015.4641">24073 6216 681 0,'4'-7'158'0,"2"0"4"0,2-1-101 15,0 5-27-15,3-1-10 0,-1 2-2 0,0-1-5 16,1 3-5-16,-1 0-5 0,1 1-11 15,1-1-20-15,-2 0-14 0,1 2-131 16,-4-2-135-16,4 1-334 0</inkml:trace>
  <inkml:trace contextRef="#ctx0" brushRef="#br0" timeOffset="74564.7819">24426 6085 569 0,'-5'-3'143'0,"2"-2"6"0,0 2-72 16,1-3-25-16,0 0-10 0,2-1-4 16,0 1-5-16,3 0-4 0,2-2-6 15,-1 0-3-15,3 0-3 0,0 1-3 16,3 1-3-16,1 1-2 0,-1 0-1 16,2 1-2-16,-1 2-2 0,1 1-1 15,-1 1-1-15,2 1 0 0,-2 0-1 16,1 3 0-16,-1-2-1 0,-2 3 1 0,-1 0-1 15,-2 2 0-15,-1 1 1 0,-1 2 0 16,-4-1-1-16,-1 1 1 0,-3 1 0 16,-2 0 0-16,-2 0 0 0,-3 0 0 15,-2 0 0-15,-2-1 0 0,-1 0-1 16,-1 0 1-16,1 1-1 0,0-3 1 16,3 1-1-16,1-1 1 0,2 1 0 15,1-2 0-15,3 1 0 0,1-2 2 0,1 0-1 16,2 0 0-16,2-1 0 0,1 1-1 15,4-2 1-15,0-2-2 0,0 2 1 16,2-3-3-16,4 0-3 0,2-1-8 16,1-1-11-16,3 1-12 0,3-1-11 15,3 0-18-15,-2-1-117 0,2 1-125 16,-3 0-293-16</inkml:trace>
  <inkml:trace contextRef="#ctx0" brushRef="#br0" timeOffset="74977.9844">24710 5795 610 0,'2'-12'136'16,"-1"0"2"-16,5 3-95 0,1 4-16 16,4 1-4-16,2 3-1 0,0 4-1 15,3 4 0-15,4 5 1 0,0 3-1 0,1 3-3 16,2 7-3-16,1 4 0 0,-1 7 0 15,-3 2 0-15,-4 3 0 0,-2 6 1 16,-3 2 0-16,-5 2 0 0,-2 2 0 16,-3 2-2-16,-3 3-1 0,-1 1-3 15,-3 1-3-15,-4-3-1 0,-3 1-3 16,-5-6 0-16,-7-1-2 0,-2-7-3 16,-3-5-5-16,-1-4-12 0,0-3-12 0,4-7-16 15,3-3-18-15,5-7-120 0,5-4-133 16,6-9-305-16</inkml:trace>
  <inkml:trace contextRef="#ctx0" brushRef="#br0" timeOffset="75353.7138">25034 6448 624 0,'0'-2'160'0,"1"-1"2"15,3 2-28-15,1 0-97 0,2-1-19 16,3 1-7-16,1 0-2 0,-1 2-1 16,1 0-4-16,1 1-11 0,-1-1-17 0,0 1-12 15,-1 0 23-15,-3 0-155 0,-1 0-131 16,3 0-320-16</inkml:trace>
  <inkml:trace contextRef="#ctx0" brushRef="#br0" timeOffset="75744.4194">25084 6564 673 0,'2'4'150'0,"3"0"0"0,0-3-109 16,3-1-21-16,1-1-9 0,1-1-6 15,1-2-10-15,1-1-7 0,-2-4-8 16,4-1-10-16,-3-1-10 0,0 1-8 16,-1-5-13-16,-3-1-41 0,-2-3-28 15,0 1 14-15,-3 0 46 0,1-1 42 16,-3-2 24-16,2 5 26 0,-1 3 57 16,2 1 43-16,-2 1-1 0,0 3-31 15,-1 3-25-15,1 1-12 0,-1 1-8 16,2 1-9-16,-1 2-4 0,3 2-5 0,-1 1-4 15,3 1-6-15,2 1-2 0,-1 1-2 16,2 2-2-16,-1 0-1 0,2 2-2 16,1 1 0-16,1 3-1 0,1 0-1 15,-1 3-1-15,0 3-1 0,-1-3-1 16,-1 2-1-16,-3-1-1 0,-4-1 0 16,-5 0 0-16,-4-1 0 0,-6-2-4 15,-3 2-8-15,-4-2-18 0,-6 1-18 0,0 0-126 16,-6-4-136-16,1 2-330 0</inkml:trace>
  <inkml:trace contextRef="#ctx0" brushRef="#br0" timeOffset="77092.9044">947 8675 624 0,'0'-5'135'0,"0"3"1"15,1 2-103-15,3 1-15 0,1 4-6 16,2-2-4-16,3 3 0 0,1 2 0 15,1 0-2-15,3 3-2 0,2 2-1 0,3 0-1 16,0 3-5-16,1 2-2 0,-1 2 0 16,-1-3 0-16,-1-1-1 0,-5 1 1 15,-4-1 0-15,-7-2 4 0,-3-2 4 16,-7 0-1-16,-3 2 0 0,-4 3 1 16,-5-3-4-16,2 5-8 0,-2-2-18 15,0 3-112-15,2-2-114 0,4-2-289 16</inkml:trace>
  <inkml:trace contextRef="#ctx0" brushRef="#br0" timeOffset="77632.9404">718 8845 696 0,'-11'1'176'0,"1"-1"2"0,4 2-101 16,2-2-28-16,7 1-15 0,3 0-13 15,6-1-12-15,4 0-7 0,5-1-2 16,2 0-3-16,4-4-10 0,0 1-18 0,0-1-13 15,-3-1-22-15,-2 2-111 0,-3 2-131 16,-3-1-291-16</inkml:trace>
  <inkml:trace contextRef="#ctx0" brushRef="#br0" timeOffset="77799.4011">772 8943 657 0,'-8'5'158'0,"2"0"1"0,3-1-94 0,3 1-29 16,3-1-12-16,3 0-11 0,5-1-8 16,3-1-11-16,4-2-15 0,2-1-17 15,1-5-123-15,1-2-126 0,1-1-316 16</inkml:trace>
  <inkml:trace contextRef="#ctx0" brushRef="#br0" timeOffset="78464.0174">1644 8652 581 0,'0'-11'150'16,"2"0"11"-16,-2 4-81 0,0 5-12 15,0 6-7-15,0 3-8 0,0 7-7 16,-1 4-10-16,-1 10-9 0,-2 4-9 0,1 3-4 16,1 2-4-16,0 4-3 0,-1 0-2 15,1 1-2-15,2-5-3 0,-2-2-4 16,4-1-8-16,-2-3-16 0,2-5-17 16,2-4-12-16,-2-6-21 0,3-3-110 15,1-7-125-15,2-4-281 0</inkml:trace>
  <inkml:trace contextRef="#ctx0" brushRef="#br0" timeOffset="78715.2328">1881 8646 628 0,'3'-2'165'0,"-3"1"8"16,-1 4-72-16,1 0-37 0,0 5-11 15,0 5-9-15,0 2-9 0,0 6-7 16,0 3-7-16,0 3-3 0,2 4-4 16,-1 0-4-16,2 3-2 0,-1-1-3 0,1 1-3 15,-1-2-2-15,1-2-4 0,-2 1-9 16,-1-2-13-16,1-3-15 0,0-4-17 16,-1-2-15-16,2-3-69 0,-4-5-49 15,1-3-109-15,2-3-220 0</inkml:trace>
  <inkml:trace contextRef="#ctx0" brushRef="#br0" timeOffset="78885.4167">1634 8917 718 0,'-5'-3'168'16,"3"2"0"-16,2-1-111 0,3 2-22 15,5 2-14-15,3-1-12 0,6 1-6 16,4-1-1-16,4 1-2 0,5-2-11 15,0 0-17-15,5 0-17 0,-2 0-123 16,-1-2-134-16,0 1-324 0</inkml:trace>
  <inkml:trace contextRef="#ctx0" brushRef="#br0" timeOffset="79130.6592">2367 8680 672 0,'-20'1'173'0,"-5"3"5"0,0 6-86 0,-5 4-37 15,2 5-11-15,1 4-12 0,-1 4-11 16,2 2-7-16,4 3-5 0,5 1-2 16,5 0-1-16,5 0-1 0,3-3-1 15,6 2-2-15,6-3-5 0,4-2-6 16,1-5-10-16,6-2-15 0,3-3-19 15,5-4-21-15,0-4-114 0,-2-4-130 0,6-2-297 16</inkml:trace>
  <inkml:trace contextRef="#ctx0" brushRef="#br0" timeOffset="79523.9904">2400 8855 715 0,'-2'-4'157'0,"1"1"4"0,4 0-121 15,0-1-12-15,6 1-7 0,-3 2-6 16,6-2 0-16,2 3-1 0,-1 0-3 16,-1-2-1-16,2 2-3 0,-2 1-1 15,0-1-3-15,-1 0 0 0,0 1-2 16,-1 2 1-16,0 0-1 0,-3 0 0 15,0 0 0-15,-4 2 1 0,-2 3 0 16,-3-1 0-16,-4 3 1 0,-1 2-1 0,-5 3-1 16,-1 3 1-16,-2 0-1 0,2 3-1 15,-1 0 1-15,1 0-1 0,2-1 0 16,2-1 1-16,2-4-1 0,2 0 1 16,1-3 0-16,3-1 0 0,2-3-1 15,2 0 1-15,2-5-1 0,0 2-1 16,3-1-2-16,2-4-8 0,2-1-11 15,2-3-15-15,2-1-12 0,1-1 26 0,1-1-153 16,-1-3-127-16,4 4-304 0</inkml:trace>
  <inkml:trace contextRef="#ctx0" brushRef="#br0" timeOffset="79790.1228">2556 8639 615 0,'10'0'135'16,"4"4"4"-16,0 1-106 0,4 1-6 15,-1 3 0-15,0 3 0 0,1 4 0 16,2 2 3-16,-1 2 5 0,2 4 4 16,3 2 2-16,-1 2 0 0,-1 3-1 15,0 1-3-15,-1 1-4 0,-4 1-9 16,-5 0-7-16,-6 2-5 0,-3-1-4 15,-7-2-4-15,-3-2-1 0,-4-2-7 16,-3-2-12-16,-1-2-18 0,2-5-21 0,2-5-11 16,1-4 32-16,3-8-165 0,2-6-136 15,5-4-315-15</inkml:trace>
  <inkml:trace contextRef="#ctx0" brushRef="#br0" timeOffset="79970.6411">2978 8943 698 0,'3'-1'165'0,"1"0"3"0,1 1-114 15,2 0-16-15,2 1-10 0,1 0-11 16,0-1-7-16,3 1-8 0,-1 1-11 16,1 1-17-16,-2 0-12 0,0-1-2 15,-2 2-130-15,-2 2-127 0,-3-1-302 16</inkml:trace>
  <inkml:trace contextRef="#ctx0" brushRef="#br0" timeOffset="80142.5977">2981 9164 638 0,'2'1'147'15,"1"-1"2"-15,1-1-90 0,3-2-38 16,2 0-7-16,2-1-8 0,2 0-11 15,3 0-12-15,3 0-20 0,0 0-112 16,1-1-118-16,1 3-291 0</inkml:trace>
  <inkml:trace contextRef="#ctx0" brushRef="#br0" timeOffset="80858.335">3506 9085 520 0,'-4'1'138'16,"0"1"6"-16,2-1-44 0,1-1-53 15,1 0-12-15,1 0-9 0,0 0-5 16,2 0-4-16,0 0-2 0,3-1-2 15,1-2 2-15,2 3 1 0,1 0 0 16,2-1 1-16,-1 0-2 0,2 0-2 16,-1-1-2-16,1 2-3 0,2-1-2 0,1-1-2 15,1-2-2-15,0 2 0 0,2-1 0 16,1-1 0-16,3 1-1 0,0-1 1 16,-1 0-1-16,1 1 1 0,3 0-1 15,-2 0 0-15,1-1 0 0,-2 0 0 16,-1 1 0-16,0 0 0 0,-2 1 0 15,1-2 0-15,1 2-1 0,2 0 1 16,1-1-1-16,3 1 1 0,1 1-1 16,2 0 0-16,1 0 1 0,1 0-1 0,4-2 1 15,-2 2 0-15,-1-3 1 0,2 3 1 16,-1-3 3-16,-2 2-1 0,2-1 2 16,-2 2 1-16,1 2-1 0,3 1 0 15,2-1-1-15,0 1-2 0,5 1 0 16,1 0-1-16,1-1-1 0,-1 0 0 15,-1 1-1-15,-1-1 0 0,1 2-1 16,2-2 1-16,0 2-1 0,2-1 0 16,2 1 1-16,4 0-1 0,4 2 0 0,-6-2 0 15,1-2 0-15,-6-1 1 0,-4 1-1 16,-5-1 0-16,-7-2 0 0,-7-1-5 16,-4 2-11-16,-5 3-14 0,-9-6-17 15,-5 6-21-15,-5 0-117 0,-7 1-135 16,-4 1-303-16</inkml:trace>
  <inkml:trace contextRef="#ctx0" brushRef="#br0" timeOffset="81358.9852">3713 8409 683 0,'-4'-2'155'0,"3"-1"3"16,2 4-107-16,3 2-11 0,4 4-5 15,3 2-8-15,4 5-4 0,3 4-1 16,3 0-3-16,3 4-5 0,-1 1-6 16,0-1-4-16,0 0-8 0,-1-3-17 15,-1-1-18-15,-2-3-21 0,-2-3-118 16,-3-5-134-16,4-2-312 0</inkml:trace>
  <inkml:trace contextRef="#ctx0" brushRef="#br0" timeOffset="81551.131">4164 8332 587 0,'-5'10'148'0,"-3"4"6"0,0 6-68 16,-1 6-37-16,-2 3-9 0,-2 3-5 15,-1 4-7-15,-3 3-6 0,0 0-5 16,0 3-5-16,0-1-5 0,-1 0-6 16,4-2-11-16,3-2-16 0,5-7-13 0,3 0-106 15,2-10-26-15,3-1-113 0,4-11-226 16</inkml:trace>
  <inkml:trace contextRef="#ctx0" brushRef="#br0" timeOffset="81839.5111">4473 8361 735 0,'-14'6'167'0,"-3"4"3"16,-2 5-122-16,1 3-13 0,-1 4-4 15,0 4-5-15,4 5-6 0,-2-1-4 16,4 2-3-16,3 0-4 0,1-1-3 16,5-1-3-16,6 0-2 0,0-5-1 15,7 0-3-15,2-4-5 0,3-5-15 0,5-3-17 16,2-7-13-16,-1-5-46 0,1-3-83 16,3-5-122-16,-4-3-263 0</inkml:trace>
  <inkml:trace contextRef="#ctx0" brushRef="#br0" timeOffset="82203.8834">4482 8549 746 0,'-2'-1'163'0,"0"1"2"0,5 1-124 16,0-1-21-16,4 1-8 0,1-2-6 15,4 1-2-15,-1-3-1 0,5 6 0 16,0-2-2-16,3 0 0 0,-3 2-1 16,-1 0-1-16,0 1 0 0,0 3-1 15,-4-4-1-15,-3 0-1 0,0-1 0 0,-4 0 0 16,-4 3 1-16,-3 1 0 0,-2 0 1 16,-2 2 2-16,-4 0-1 0,-5 4 1 15,0-1-1-15,-1 1 1 0,-2-1-1 16,2 1 1-16,1 0 0 0,3 2 0 15,3-1 2-15,4 0 0 0,1 1 0 16,5-2 0-16,0 0 0 0,0-2 0 16,1-2 0-16,4-4-1 0,4 0-1 15,1-3-1-15,3 1-6 0,2-5-14 0,4-1-7 16,3-2-14-16,2 0 15 0,-2-4-138 16,-1-2-121-16,1 1-286 0</inkml:trace>
  <inkml:trace contextRef="#ctx0" brushRef="#br0" timeOffset="82438.5227">4744 8366 584 0,'4'-8'134'0,"4"0"2"16,1 5-70-16,3 0-48 0,3 4-4 15,2 2 2-15,0 2 0 0,4 3 3 16,0 5 4-16,1 1 4 0,1 3 5 15,-1 5 0-15,-1 3-2 0,0 3-2 16,-2 3-5-16,-1 2-4 0,-5 2-6 16,-3 3-5-16,-5 2-5 0,-4-1-5 15,-3 0-13-15,-6-2-16 0,-2-2-14 0,-3-1-133 16,-4-3-138-16,1-4-337 0</inkml:trace>
  <inkml:trace contextRef="#ctx0" brushRef="#br0" timeOffset="82957.1849">3770 9316 691 0,'0'-4'158'0,"5"3"5"16,6 2-97-16,3 3-32 0,5 4-9 15,3 2-1-15,3 2 1 0,1 4-1 16,-1 2 0-16,1 5-1 0,1 1-2 16,1 2-2-16,0 1-2 0,2 1-4 15,-2 4-3-15,-1-4-7 0,-1-1-9 16,-4-4-13-16,-3-2-20 0,-2-4-20 0,-3-3-21 16,-4-6-113-16,-2-2-132 0,-2-2-293 15</inkml:trace>
  <inkml:trace contextRef="#ctx0" brushRef="#br0" timeOffset="83169.5881">4184 9162 676 0,'-18'15'177'15,"-7"8"8"-15,-4 7-76 0,2 4-49 16,-2 4-13-16,-1 7-12 0,0 1-12 15,0 5-10-15,3-1-8 0,3-2-7 16,-1 0-9-16,2-3-12 0,3-4-18 16,7-3-16-16,2-8-67 0,7-5-66 15,7-4-122-15,8-7-257 0</inkml:trace>
  <inkml:trace contextRef="#ctx0" brushRef="#br0" timeOffset="83433.2521">4500 9253 703 0,'-7'4'175'0,"-2"4"4"0,-3 5-89 15,-1 4-38-15,-3 5-12 0,1 3-7 16,-2 4-8-16,3 1-6 0,2 1-5 15,5 1-3-15,3-2-3 0,3 3-3 16,3-2-4-16,5-3-7 0,1-2-7 16,3-5-8-16,1-3-14 0,3-6-15 15,1-4-11-15,1-6-10 0,-1-3-117 16,2-3-123-16,2 1-287 0</inkml:trace>
  <inkml:trace contextRef="#ctx0" brushRef="#br0" timeOffset="83804.7931">4524 9369 675 0,'5'-2'150'0,"4"-2"0"0,1 2-106 16,5 2-29-16,0 0-1 0,2 1-3 15,2 2-1-15,1-2 0 0,-2 2 2 16,3 1 2-16,-3-3 0 0,3 3 0 15,-2-3-2-15,-3 2-1 0,-1-1-2 16,-1-1-2-16,-3 1-2 0,-2 0-1 16,-5 2-1-16,-2 1 0 0,-5 1-1 15,-4 2 0-15,-4 3 0 0,-3 4-1 16,1 2 0-16,-3 0 0 0,1 2-1 16,-2 0 0-16,2 3 0 0,2-2 0 0,1 0 0 15,1-3 0-15,1-1 0 0,5-2 0 16,3-1 0-16,3-4 0 0,2-1 0 15,5-3-1-15,2-3 1 0,1-2-1 16,1-1-4-16,1-3-6 0,2-1-7 16,0-2-9-16,1-2-7 0,0 1-10 15,2-1-16-15,0 2-106 0,-2-3-112 16,1 1-272-16</inkml:trace>
  <inkml:trace contextRef="#ctx0" brushRef="#br0" timeOffset="84057.1148">4794 9143 617 0,'8'-6'148'0,"1"4"3"0,4 4-72 16,1 3-51-16,4 3-1 0,0 3 0 15,0 5-1-15,1 4 2 0,2 2 3 16,-1 3 4-16,0 4 1 0,2 0-3 15,-1 5-4-15,-2 1-4 0,0 4-5 16,-7 0-7-16,-5 0-5 0,-3 3-4 16,-8-2-4-16,-7-3-7 0,0 2-16 15,-3-4-27-15,-1-4-24 0,-2-2-122 16,3-6-144-16,5-2-334 0</inkml:trace>
  <inkml:trace contextRef="#ctx0" brushRef="#br0" timeOffset="84770.3435">5778 9009 750 0,'4'-1'185'0,"1"1"3"16,1 0-109-16,2 0-26 0,2 0-13 15,1 0-15-15,1 0-11 0,2 0-6 0,-1 0-3 16,1 1-3-16,-1-1-6 0,-1 2-9 15,-1-2-16-15,1 1-21 0,-3 0-12 16,-1 0-56-16,-3 0-75 0,-1 2-120 16,0 1-253-16</inkml:trace>
  <inkml:trace contextRef="#ctx0" brushRef="#br0" timeOffset="85186.5662">5845 9129 652 0,'5'2'157'0,"3"0"1"16,-1 0-87-16,3 0-39 0,1-1-10 15,0 0-13-15,1-2-20 0,3 1-27 0,-5-1-121 16,3 1-127-16,-2 3-320 0</inkml:trace>
  <inkml:trace contextRef="#ctx0" brushRef="#br0" timeOffset="89416.7065">6596 9024 409 0,'0'-13'118'0,"0"-3"6"0,-2 0-19 0,1-3-51 16,-1 0-9-16,0 0-2 0,1 2-2 16,-2 1-2-16,2 5 2 0,0 1 2 15,1 4-1-15,0 4-2 0,0 3-3 16,1 6-5-16,1 6-4 0,1 4-7 16,-1 4-5-16,0 4-5 0,-1 5-1 15,0 0-2-15,-2-1-3 0,0 0-2 16,1-1 0-16,0-3-2 0,0-2-1 0,0-2-1 15,2-4-6-15,2 1-8 0,2-4-15 16,-1-1-16-16,1-3-12 0,2-3 38 16,0 1-167-16,-1-3-131 0,3-2-318 15</inkml:trace>
  <inkml:trace contextRef="#ctx0" brushRef="#br0" timeOffset="89725.5129">7015 8930 614 0,'-1'-6'159'0,"-2"2"5"0,1 1-69 16,0 6-46-16,-1 1-10 0,3 4-9 16,0 4-10-16,0 3-7 0,1 5-5 15,1 2-1-15,-2 3-3 0,1 1-1 16,0 0-1-16,-1 0-7 0,0-2-10 16,1-1-9-16,0-1-13 0,1 0-13 15,-1-4 13-15,-2-1-135 0,-1-5-119 16,1 0-284-16</inkml:trace>
  <inkml:trace contextRef="#ctx0" brushRef="#br0" timeOffset="89900.4193">6931 9079 614 0,'0'-8'152'0,"1"3"1"15,0 1-69-15,4 2-47 0,1 0-11 16,4 1-7-16,1 2-8 0,1 1-2 15,3-2-2-15,2 1-3 0,3 0-9 16,-2-1-17-16,3 4-23 0,0-3-115 0,1 3-127 16,0 2-309-16</inkml:trace>
  <inkml:trace contextRef="#ctx0" brushRef="#br0" timeOffset="90533.679">7474 9011 591 0,'-11'0'149'0,"-1"-3"7"0,0-2-80 15,2-1-17-15,0-1-5 0,3-3-5 16,2-1-5-16,1-1-7 0,4-2-6 15,5 2-4-15,1 0-6 0,2-1-5 16,3 2-4-16,1 2-3 0,2 2-3 0,1 1-1 16,1 4-3-16,-1 2 0 0,1 2-1 15,-1 3-1-15,-1 3 1 0,1 1 0 16,0 6-1-16,-3 1 1 0,-1 1-1 16,0 4 1-16,-2 2 0 0,-3 2-1 15,-4-1 1-15,-4 0 0 0,-4 0-1 16,-5 1 1-16,-3-2 0 0,-2-1 0 15,-2 0-1-15,-2 2 1 0,-1-4-1 16,1 0 0-16,-2-4-1 0,1-2 1 0,0-4 0 16,3-4 0-16,-2-2-1 0,8-4 1 15,3-1 0-15,4-4-1 0,5-1 0 16,3-1 1-16,2 1-1 0,8-2 0 16,-3 3 0-16,2 0 1 0,-1 4-1 15,3-1 1-15,-2 4 0 0,1 0 0 16,0 1-1-16,0 2 1 0,-1 1-3 15,2-1-3-15,-3 1-7 0,-3 0-9 0,1 0-14 16,-2-2-17-16,-1 0-14 0,2-2-56 16,-5-1-63-16,5 0-114 0,0-2-239 15</inkml:trace>
  <inkml:trace contextRef="#ctx0" brushRef="#br0" timeOffset="91149.0607">7744 8943 527 0,'-5'-1'151'0,"0"0"5"15,0-1-16-15,4 1-88 0,2 1-14 16,0 0-5-16,7 0-6 0,0 0-6 16,5 1-5-16,3-1-1 0,3 0-2 15,3 0-1-15,3-1-1 0,0-1-3 16,0-1-1-16,-2-2-2 0,1 1 1 15,-2-1 0-15,-2 0 0 0,-1 0 0 0,-2 2 1 16,-2 1-1-16,-3 2 0 0,-4 0 0 16,0 2 0-16,-6 2-1 0,-2 1 0 15,-1 1 0-15,-4 4-2 0,0 2 0 16,-3 2-1-16,-3 2 0 0,-2 2-1 16,0 2-1-16,-3 0 0 0,1 0 1 15,-2 1-1-15,1-3 0 0,0 1 0 16,3-5 1-16,1 1-1 0,-1-3 0 15,3 0 0-15,1-2 0 0,1-2 0 0,3 0 0 16,2-1 0-16,-1 1-1 0,4-3 1 16,0 0 0-16,4 0-1 0,-1-1 1 15,4 0 0-15,0-1 0 0,4 0 0 16,0 0-1-16,1-1 2 0,0-1-1 16,2 1 0-16,-1-1-1 0,1 1 1 15,-2 2-3-15,2 0-1 0,-2 1-2 16,0-1-3-16,0 1-3 0,-1 0-6 15,-1 0-8-15,0-1-13 0,1-1-6 16,-1-1-11-16,-2-1 68 0,-2-1-187 0,1 0-128 16,-1-1-324-16</inkml:trace>
  <inkml:trace contextRef="#ctx0" brushRef="#br0" timeOffset="91382.5214">8131 8899 716 0,'6'-1'163'0,"-1"0"1"0,4-1-120 15,0 2-15-15,2 2-9 0,3 0-8 16,-2-1-4-16,0 1-9 0,3 0-21 15,0-1-13-15,2 0-131 0,-2-3-134 16,-1 0-331-16</inkml:trace>
  <inkml:trace contextRef="#ctx0" brushRef="#br0" timeOffset="91550.7119">8546 8661 702 0,'-1'3'172'0,"0"3"3"0,-2 3-100 16,1 4-31-16,1 3-13 0,-2 1-10 0,3 3-10 16,0 2-11-16,0 1-22 0,1 2-21 15,-1 1-133-15,0 5-143 0,0 6-351 16</inkml:trace>
  <inkml:trace contextRef="#ctx0" brushRef="#br0" timeOffset="92748.8692">8712 9101 746 0,'-6'-3'177'0,"-1"4"3"0,3 0-120 0,1 1-15 16,4 0-9-16,3-1-12 0,1 3-9 16,2-2-5-16,2 2-3 0,1-2-1 15,4 1-4-15,3-1-7 0,3 0-17 16,3-2-23-16,1 0-23 0,5 2-120 15,-1-2-140-15,2 1-323 0</inkml:trace>
  <inkml:trace contextRef="#ctx0" brushRef="#br0" timeOffset="93510.5559">9061 8973 509 0,'-3'-5'131'16,"0"1"4"-16,1-2-58 0,1 1-31 15,1 0-7-15,0 1-6 0,0-1-7 16,3 1-2-16,-1-1-3 0,1 0-2 16,1 0-2-16,3 0-1 0,1 0-1 15,3 1-1-15,1 2-3 0,3 1-2 0,2 1-2 16,-1 1-2-16,1 1-2 0,-2 1-1 16,0 2 0-16,-3 1-2 0,-1-1 1 15,-2 0 0-15,-5 1 1 0,-1 0 0 16,-4 0 1-16,-5 0 0 0,-2 0 1 15,0 2 0-15,-3 0 0 0,-2 0-1 16,2 1 0-16,0-2-1 0,3 0-1 16,2-1-1-16,1-1 0 0,2 1 0 0,3 1-1 15,4-1 0-15,1 2-1 0,3-1 0 16,1-1-2-16,2 3-2 0,1-3-3 16,1 0-3-16,1 0-2 0,0 2-4 15,-2 0-2-15,1 0 1 0,-2-1 0 16,2 0 3-16,-2-1 3 0,-4 0 3 15,2 1 4-15,-3-4 2 0,0 1 2 16,-2 0 1-16,-3-1 1 0,-1 1 1 16,-3 1 0-16,-2 1 1 0,-2 0 2 15,-1 1 1-15,-2 2 0 0,-1 1 1 0,0 1 0 16,-2-1 2-16,1-1 0 0,-3 1-2 16,2-1 0-16,1-2-1 0,-2 1 0 15,2-6-3-15,1 2-2 0,2-3-8 16,2-1-7-16,1-3-8 0,2 0-13 15,2-2 36-15,1-2-155 0,1 0-120 16,2 4-297-16</inkml:trace>
  <inkml:trace contextRef="#ctx0" brushRef="#br0" timeOffset="94176.5691">9532 8992 514 0,'-5'-6'148'0,"2"0"5"16,-1 0-10-16,0 0-90 0,3-2-13 15,2 3-8-15,3 2-5 0,0 0-7 16,3 0-2-16,0 0-2 0,3-1-2 16,4 2-1-16,2 0-3 0,0-2-1 15,6 1-3-15,1 2-1 0,3-1-1 16,-1 1 0-16,2-2-2 0,0 2 0 15,0 0 0-15,-1-2-1 0,-3 2 0 16,-1 1 0-16,-2 1 0 0,-3 3-1 16,-4 0 1-16,0 3 0 0,-7-1 0 15,-4 3 0-15,-3 0 0 0,-5 2 0 0,-1 2 0 16,-4 0 1-16,-7-1-2 0,1 3 1 16,-1 0 0-16,0 2-1 0,0-2-1 15,-1-1 1-15,0 1-2 0,2-1 1 16,1-1 0-16,0-1-1 0,-1-2 1 15,1 0 0-15,2 0 1 0,0-2-1 16,4 0 1-16,1-1 0 0,1-2-1 16,3 1 1-16,3-1-1 0,2-1 1 0,2-1-1 15,1 0 0-15,2-1 0 0,2 2 0 16,3-3 0-16,1 1 1 0,2 1 0 16,2-3 0-16,1 0 0 0,0 0 0 15,-1-1 0-15,-1-2 0 0,3 1 0 16,-2 1 0-16,2-1 0 0,0 1 0 15,2 1 0-15,0-1 0 0,1 2 0 16,-2 0-4-16,0 1-7 0,-4-1-12 16,0 1-13-16,-5 2-12 0,0 0 27 0,-3-2-155 15,-2-1-127-15,0 3-307 0</inkml:trace>
  <inkml:trace contextRef="#ctx0" brushRef="#br0" timeOffset="94437.8295">10095 8840 776 0,'0'-1'174'15,"0"0"2"-15,2 0-129 0,2-1-18 16,2 2-9-16,2 2-10 0,1-4-3 16,3 2-3-16,0 0 0 0,3 2-5 15,-1-1-12-15,0-1-23 0,2 1-18 0,-2-1-125 16,-3 1-137-16,0-1-331 0</inkml:trace>
  <inkml:trace contextRef="#ctx0" brushRef="#br0" timeOffset="94994.0012">10438 8729 538 0,'-5'-5'143'0,"0"-1"5"0,1 1-46 15,0 0-48-15,2 0-10 0,1 0-5 16,1-1-4-16,1 1-3 0,1 0-3 0,5 0-2 16,-1 0-2-16,2 1-2 15,2-1-3-15,1 1-2 0,1 0-4 0,1 2-3 16,-2-1-4-16,0 1-1 0,0 2-3 15,-2 1-1-15,1 2 0 0,0 0-1 16,-3 1-1-16,1 1 1 0,-2 1 0 16,-1 0-1-16,-2 0 1 0,0 3 0 15,-1 1-1-15,-2-1 1 0,-1 1 0 16,-1 1-1-16,-2 1 1 0,-1 0-1 16,-2-1 0-16,-3-2 0 0,0 2 0 0,0 2 0 15,-1-1-1-15,-1-2 1 0,2 2 0 16,-1-4-1-16,3 2 1 0,2-2 0 15,-1-2-1-15,3 0 1 0,1-2 0 16,1-1-1-16,2 1 1 0,1 1-1 16,3-2 0-16,-1 0 1 0,2 1 0 15,2-3-1-15,3 1 1 0,1 0-1 16,3-4 0-16,-1 1-2 0,3-1-4 16,3-3-5-16,1 1-7 0,5-1-11 0,-1-1-16 15,7 2-10-15,0 1-11 0,-2-1-115 16,-1 3-123-16,-1 2-288 0</inkml:trace>
  <inkml:trace contextRef="#ctx0" brushRef="#br0" timeOffset="99638.8361">4094 5381 456 0,'-24'-2'128'0,"0"2"4"0,6-2 0 15,2 1-97-15,7 1-11 16,3 1-6-16,3-1-4 0,5 2-6 15,3-2-4-15,4 0-3 0,4-2-2 0,4 2 0 16,7-2 0-16,6 0 0 0,2-2 0 16,4 1 0-16,6 0-1 0,3 0 0 15,1 0 1-15,-2 0-1 0,1-1 1 16,3 3-1-16,1-1 0 0,2 1 1 16,4-2-1-16,5 3 1 0,3 1 0 15,3 1-1-15,1-1 1 0,2 4 1 16,2 0-1-16,2-1 1 0,3 4 0 15,3-1 0-15,0 3 1 0,6 1 0 0,3-1 0 16,4 0 0-16,2-1 1 0,-3 1-1 16,6 0 0-16,7 0 0 0,5-3 0 15,-1-1-1-15,-3 0 0 0,4 2 1 16,5-3-1-16,1-2 0 0,-2-1 0 16,-3 2 0-16,5 0 0 0,5-1 1 15,-2-2 0-15,-2 0 0 0,3 0 1 16,5 2 0-16,-3-5 1 0,-1 1 0 15,-4 0-1-15,4 2 2 0,0-2 0 0,-7-3 0 16,-4 2 0-16,4-1 1 0,0 0-1 16,-6-3 0-16,-6-2-1 0,-2 3-1 15,1 1 0-15,-2-5 0 0,-4 2-2 16,-9 2 1-16,-5 0-1 0,-3 0 1 16,-5 0-1-16,-4 0 0 0,-8 1 1 15,-5 1-1-15,-4-3 0 0,-2 1-1 16,-2 1-3-16,-7-2-2 0,-5 1-5 15,-4 0-11-15,-4-1-10 0,-5 1-109 0,-2-1-110 16,-8 0-272-16</inkml:trace>
  <inkml:trace contextRef="#ctx0" brushRef="#br0" timeOffset="108988.6101">12317 9088 570 0,'-7'-11'158'0,"4"6"1"16,0 2-20-16,3 1-95 0,4-1-15 15,2 5-9-15,4-4-7 0,2 7-5 16,4-5-2-16,1 2-1 0,3 0-2 16,-1-1-1-16,1 2-6 0,0-1-7 15,-3 1-14-15,-1-2-9 0,-3 1-16 0,-1 1-102 16,-3-2-14-16,-4 1-97 0,-1 3-187 15</inkml:trace>
  <inkml:trace contextRef="#ctx0" brushRef="#br0" timeOffset="109128.0481">12361 9148 577 0,'-15'3'159'0,"2"0"3"16,3-2-50-16,4 3-60 0,4-2-17 15,6 2-10-15,5 0-12 0,4-1-14 16,4 0-15-16,3 0-13 0,2-1-19 0,4-1-19 15,1-4-96-15,0 0-115 0,1-5-254 16</inkml:trace>
  <inkml:trace contextRef="#ctx0" brushRef="#br0" timeOffset="109359.7961">12687 8866 556 0,'2'1'121'0,"0"3"2"0,3 2-94 15,3 0-14-15,0 3-2 0,2 1 0 16,0 1-3-16,0-2 1 0,-2 1-1 16,-2-3 1-16,2 1 0 0,-2 2 0 15,-1-2-2-15,-2 2 2 0,2-1 0 16,-1-1-1-16,-2 2 0 0,-2 1-2 16,-1 0-1-16,-1 0 1 0,-2 1-4 15,-1 3-8-15,-3 2-8 0,-2 2-20 0,-5-2-113 16,0 2-117-16,1-2-294 0</inkml:trace>
  <inkml:trace contextRef="#ctx0" brushRef="#br0" timeOffset="109878.8305">13216 8770 510 0,'1'-14'139'16,"-1"4"1"-16,0 3-21 0,1 8-79 15,0 4-13-15,4 7-4 0,3 6-5 16,-1 7-4-16,3 8 2 0,0 7 6 16,-1 1 6-16,1 4 4 0,-4-1 3 15,0 0 2-15,-2-2 2 0,-1-5 0 0,-1-7-6 16,0-2-7-16,1-5-5 0,2-6-4 15,0-6-2-15,2-6-1 0,3-7-1 16,2-4-1-16,3-7-2 0,3-4 0 16,3-4-2-16,1-2-2 0,3-2-2 15,-2 1-2-15,0 1 0 0,-1 5-2 16,-2 6 1-16,-3 2-1 0,-1 6 0 16,-3 7 0-16,0 3-2 0,-4 5-3 15,-1 5-4-15,-2 2-7 0,-1 4-7 0,-2-2-10 16,0 1-18-16,0 1-19 0,0-1-19 15,1-2-112-15,2-4-133 0,1 0-304 16</inkml:trace>
  <inkml:trace contextRef="#ctx0" brushRef="#br0" timeOffset="114692.0231">13881 8815 507 0,'-3'-18'128'0,"1"4"5"15,-1 4-67-15,0 4-18 0,-2 0-5 16,1 3-6-16,2 3-6 0,-2 1-6 0,0 3-3 16,1 5-6-16,-2 4-4 0,1 6-4 15,2 3-2-15,-2 5-1 0,2 4-2 16,0 1 0-16,2 1 0 0,2 0 0 16,-1-1 0-16,0-2 0 0,2-3 0 15,-2-3 1-15,1-2 0 0,2-2 1 16,0-3 1-16,0-4 0 0,4 0 0 15,2-4-1-15,-1-1 0 0,4-2 0 16,0-1-2-16,3-2-1 0,-1-1 0 0,1-2-1 16,-2-3-1-16,2 0-6 0,-1-1-10 15,0-1-9-15,-2-1-9 0,-2 1-18 16,0-1-114-16,-2 0-123 0,-2 0-284 16</inkml:trace>
  <inkml:trace contextRef="#ctx0" brushRef="#br0" timeOffset="114912.2141">13883 8658 664 0,'-7'-3'155'0,"2"2"0"16,5 1-102-16,2 1-25 0,3 1-10 15,9 0-7-15,-1-1-8 0,6 0-2 16,3 2-1-16,2-3-12 0,2 0-10 0,2 0-18 16,-3-3-115-16,-2 2-124 0,0 0-300 15</inkml:trace>
  <inkml:trace contextRef="#ctx0" brushRef="#br0" timeOffset="115281.7023">14133 8922 598 0,'-2'-1'148'16,"-1"1"2"-16,2 4-82 0,0 2-28 15,2 4-11-15,1 2-6 0,1 4-7 16,2 0-3-16,1 0 1 0,1 0 0 0,2-2 2 16,-2-1 0-16,2-2 1 0,1-4 1 15,1 0 0-15,-2-3-2 0,2-4-1 16,2-2-2-16,-1-6-2 0,3-2 0 16,-1-2-2-16,-1-1-2 0,-1-1-1 15,-2 3-1-15,-2 1-1 0,0 4-1 16,-5 4-1-16,2 4-1 0,-2 3-2 15,0 4-7-15,0 2-11 0,-1 3-14 16,-1 0-15-16,2-1-16 0,1 1-103 0,-1-3-17 16,2-3-106-16,1 2-196 15</inkml:trace>
  <inkml:trace contextRef="#ctx0" brushRef="#br0" timeOffset="115790.3568">14446 8657 615 0,'-3'-4'155'16,"2"0"4"-16,3-1-69 0,3 3-41 0,4-1-11 15,3 2-6-15,3 1-9 0,3 1-4 16,3-1-4-16,1 2-3 0,1-2-1 16,-1 0-3-16,-1 0 0 0,0 1 1 15,-1 0-1-15,-6 2 0 0,0 1 1 16,-5 3-1-16,0 2-1 0,-3 2 0 15,-5 4-1-15,-1 1-1 0,-1 5-1 16,-1 2-1-16,-3 2-2 0,1 2 0 0,0 3-2 16,4 0 0-16,0 1 0 15,3 2-1-15,-1-3-1 0,2 2 0 0,1-3 0 16,-1 1 0-16,-2-5 0 0,-1-1 0 16,1-5 0-16,-2-2 0 0,-2-2 0 15,0-3 1-15,-3-3 1 0,-2-3 0 16,-2 0 1-16,-1-4 1 0,0 1-1 15,1-2 0-15,-4-1 1 0,1-1-5 16,2-2-8-16,1 0-11 0,1-1-14 16,1-1-10-16,2 0-21 0,3-1-115 0,0 3-124 15,6 1-287-15</inkml:trace>
  <inkml:trace contextRef="#ctx0" brushRef="#br0" timeOffset="116102.0693">14878 8979 744 0,'-3'-2'177'0,"2"1"2"0,0-2-115 0,3 3-21 15,5-2-14-15,0 1-12 0,4 0-9 16,2-2-4-16,3 2-1 0,3 1-6 16,-2-2-11-16,0-1-20 0,-1 3-15 15,-1 0 44-15,-6 0-177 0,0 2-140 16,0 0-336-16</inkml:trace>
  <inkml:trace contextRef="#ctx0" brushRef="#br0" timeOffset="116273.4339">14884 9084 659 0,'2'2'151'0,"2"1"1"16,4-1-100-16,-1 0-27 0,5-1-9 15,3 0-9-15,2-2-15 0,0 0-13 16,3-1-51-16,-3-1-81 0,1 1-115 16,1 4-271-16</inkml:trace>
  <inkml:trace contextRef="#ctx0" brushRef="#br0" timeOffset="122016.4971">15738 8849 485 0,'0'-6'123'0,"-3"-2"6"16,-2 2-59-16,-2 3-25 0,-1 0-7 0,-2 4-4 15,0 1-6-15,-1 1-2 16,-3 3-4-16,2 5-2 0,1 4-3 0,0 3-3 15,0 3-4-15,3 5-2 0,0 1-2 16,5 2-3-16,1 0-1 0,2-4-2 16,4-3 0-16,1-2 0 0,2-5 0 15,1-4 0-15,0-5 0 0,3-5 0 16,3-2 0-16,-2-2 0 0,1-8 0 16,1-1 0-16,-2-3 0 0,-1 1 1 15,-2-5 0-15,-4 1 2 0,-3-5 4 0,-2 2 3 16,-5-1 3-16,-2-2 1 0,-4-1 2 15,-1 1 1-15,-3 0-2 0,-1-1-3 16,-1 1-3-16,1-2-3 0,0 2-2 16,-1-1-1-16,0 1-1 0,3 3-1 15,-1 1 0-15,2 3 0 0,1 4 1 16,3 0 0-16,4 2 0 0,3 2-1 16,-1-1 0-16,8-1 1 0,4 1-2 0,5 1 0 15,2-3 0-15,2 0-2 0,4 0-3 16,5-2-7-16,1 2-9 0,1 2-10 15,2-1-9-15,1 4-10 0,2 4-14 16,0 3-106-16,-4 3-112 0,-1 4-266 16</inkml:trace>
  <inkml:trace contextRef="#ctx0" brushRef="#br0" timeOffset="122316.7044">16050 8701 622 0,'-2'5'147'16,"-3"2"6"-16,-1 3-97 0,3 3-14 15,-2 2-4-15,-1 6-4 0,0 2-2 16,2 4-4-16,0 1-5 0,-1 4-1 16,-2-1 0-16,6 2-3 0,2-3-2 15,3 2-3-15,0-4-4 0,2-3-1 0,3-3-2 16,2-4-3-16,0-2-3 0,3-4 0 15,0-6 1-15,3-3-2 0,1-4-2 16,-4-9-6-16,3 1-8 0,0-4-12 16,0-4-11-16,-2 0-8 0,-3-4-8 15,-2-1-5-15,1 1-5 0,-6-6 0 16,-6-2 37-16,-4-3-119 0,-3-4-98 16,-1 3-252-16</inkml:trace>
  <inkml:trace contextRef="#ctx0" brushRef="#br0" timeOffset="122458.2454">16078 8614 554 0,'-8'-5'156'0,"0"1"4"16,1 2-29-16,3-1-80 0,3 2-16 16,1 1-7-16,4 0-10 0,1 0-9 15,2-1-5-15,4 1-2 0,4-1-2 16,1-1-9-16,3 1-15 0,2 0-11 16,2 0 46-16,-1 1-176 0,2 2-132 15,0 4-331-15</inkml:trace>
  <inkml:trace contextRef="#ctx0" brushRef="#br0" timeOffset="122882.8802">16403 8774 606 0,'-1'-2'147'0,"-1"2"2"16,2 0-93-16,0 2-16 0,0 2-7 15,0 4-7-15,2 6-6 0,-2 1-7 16,1 4-1-16,0 4-3 0,2 3-2 16,0 1-1-16,2-1 3 0,1-4 2 15,3-1-1-15,2-3 1 0,0-4 1 16,0-5-1-16,0-5 1 0,1-5-2 0,-1-5 0 15,-1-4 2-15,-1-4 2 0,-1-2 1 16,0-2 0-16,-1-2-1 0,-1 0-2 16,0 3-2-16,0 2-3 0,-2 3-3 15,2 2-2-15,-2 5-1 0,-1 4-1 16,1 2-1-16,-1 4-1 0,0 2-4 16,1 2-5-16,-2 2-7 0,2 1-10 15,1 0-11-15,1 0-8 0,0-1-3 16,3-2-1-16,1-3-1 0,1-1-2 15,3-2 1-15,2-3-98 0,3-4-99 0,-1-3-262 16</inkml:trace>
  <inkml:trace contextRef="#ctx0" brushRef="#br0" timeOffset="123331.8457">16709 8590 586 0,'-5'-5'138'0,"0"-1"4"15,4 1-87-15,2 2-18 0,3-2-4 16,3 0-1-16,2-2-3 0,-2 2-1 16,4 2-1-16,0 0-2 0,3-1-1 15,-1 0-2-15,1 1-1 0,-1 0-2 16,1 1 0-16,-2-2-1 0,-2 3-2 15,-2 0 0-15,0 2-2 0,0 4-3 0,-2 0-1 16,-1 3-2-16,0 3-2 0,0 4-1 16,-1 3-2-16,-2 3-1 0,1-1-1 15,0 5 0-15,1 2-1 0,2-1 0 16,-1 1 0-16,1 1 0 0,2-1 0 16,-1 1 1-16,3 0-1 0,-2 1-1 15,0-1 1-15,0-1-1 0,0-3 0 16,-1 0 0-16,-2-5 0 0,-3 0 0 15,-1-5 1-15,-3 0 0 0,-3-3 0 0,-1 1 1 16,-3-3-1-16,1 0 0 0,-3-1-1 16,-1-2-1-16,-2 1-4 0,2-1-5 15,0 0-8-15,-2-1-12 0,2-1-13 16,2-2-13-16,3 1-16 0,-1-3-113 16,3-1-126-16,1-2-289 0</inkml:trace>
  <inkml:trace contextRef="#ctx0" brushRef="#br0" timeOffset="123795.8842">17243 8677 639 0,'0'-5'160'0,"-1"3"5"0,0 3-92 15,1 3-21-15,-1 6-8 0,-1 2-9 0,2 4-11 16,0 3-9-16,0 4-4 15,2 0-6-15,0 3-1 0,2-2-3 0,-1-1-4 16,1 2-11-16,1-1-12 0,-1-2-15 16,1 0-14-16,-2-2-33 0,1-3-87 15,-2-1-115-15,1-2-245 0</inkml:trace>
  <inkml:trace contextRef="#ctx0" brushRef="#br0" timeOffset="124066.7396">17182 8829 644 0,'1'-1'152'0,"2"1"5"15,2-1-98-15,2 2-16 0,3-2-5 16,1 1-3-16,2 0-6 0,2 0-6 0,2-1-5 16,3-3-6-16,-2 0-5 0,2-2-5 15,0 0-15-15,1-3-20 0,1 1-25 16,-2 0-117-16,-2 4-134 0,-1-3-321 16</inkml:trace>
  <inkml:trace contextRef="#ctx0" brushRef="#br0" timeOffset="125431.5327">17776 8724 556 0,'-6'-10'134'15,"0"-2"5"-15,3 1-83 0,1-3-13 16,3 3-7-16,2 0-6 0,2-1-3 15,1 0-2-15,3 0-3 0,2-1-2 16,3 1-4-16,-1 2-2 0,2-1-3 0,2 4-3 16,-1 0-2-16,0 3-2 15,-1 4-2-15,-1 2-1 0,1 3 0 0,0 4 0 16,-4 3 1-16,-1 3 0 0,-3 1 0 16,-3 3 0-16,-3 2 0 0,-3 1 0 15,-6 1 0-15,-2-1-1 0,-2 0 0 16,-4-1 0-16,-1 3 1 0,-1-4-2 15,-2 1 1-15,-1-1 0 0,0-2-1 0,2 1 1 16,-1-3-1-16,3-4 0 0,0-1 1 16,3-4-1-16,3-3 0 0,3-4 0 15,3-4 1-15,3-2-1 0,4-5 0 16,3-1-1-16,3-3 1 0,2 2 0 16,4 2-1-16,-1-2 1 0,2 5 0 15,0 2 0-15,-2 3 0 0,1 3 0 16,0 0 0-16,0 3 1 0,-1 0-1 15,1 2 0-15,-1 3 1 0,1-2-1 16,-1 1-1-16,-1 0-5 0,1 1-10 0,-1-1-12 16,-1-1-11-16,4 2-20 0,-6-4-109 15,0 0-122-15,1-1-278 0</inkml:trace>
  <inkml:trace contextRef="#ctx0" brushRef="#br0" timeOffset="126330.0516">18366 8679 561 0,'-2'-4'133'0,"-3"1"4"15,0 2-85-15,-3 2-14 0,-3 2-4 16,-2 1-3-16,1 2-3 0,-1 2-2 16,-2 5-3-16,3 0-2 0,-1 2-4 0,5 1-5 15,3 3-4-15,1 0-2 0,6-1-3 16,1-2-2-16,5 1 0 0,0-1-1 16,4-4 0-16,2-1 0 0,2-2 0 15,-2-4 0-15,2-4 1 0,2-4-1 16,-3-4 0-16,1 0 0 0,-2-4 0 15,-2-3 1-15,-1 0 0 0,-2-2 1 16,-3 0 2-16,-4 0 2 0,-3-3 2 0,-3 0 1 16,-3 0 1-16,-4 0 0 0,-1 1 0 15,-4-5-2-15,-1 1-3 0,-4-2-1 16,-1-1-1-16,-5-2-2 0,0 2-1 16,-2 0-1-16,-1 3 0 0,3 1 0 15,1 5 0-15,6 5 1 0,5 0 1 16,3 3 0-16,4 0 1 0,5 1 0 15,1-1 1-15,6 0-1 0,2-2 1 0,4 2-2 16,4-2 0-16,3-1 0 0,2 0 0 16,6 1-1-16,2 3-3 0,2-1-6 15,1 4-9-15,-1 2-11 0,2 2-13 16,-3 5-19-16,-1 4-114 0,-4 3-125 16,-1 4-291-16</inkml:trace>
  <inkml:trace contextRef="#ctx0" brushRef="#br0" timeOffset="126679.3633">18751 8454 605 0,'-2'-1'151'0,"-2"1"6"0,-1 1-86 0,1 6-20 16,0 1-7-16,-1 3-6 0,0 4-8 15,0 3-8-15,-1 5-5 0,1 3-4 16,0 1-3-16,0 0-2 0,1 3-1 16,2 1-1-16,2-2 0 0,1-1 0 15,2-1-2-15,1-4 0 0,4-1-1 16,2-5-1-16,2-3-1 0,1-2-1 15,3-4-1-15,0-1-1 0,1-5-7 0,0-3-10 16,-2-4-11-16,-1-2-11 16,-1-5-8-16,-2-1-15 0,0-2-5 0,-5 1-102 15,-2-1-104-15,1-3-250 0</inkml:trace>
  <inkml:trace contextRef="#ctx0" brushRef="#br0" timeOffset="126859.9454">18691 8465 551 0,'4'-8'133'15,"1"-1"4"-15,1-1-71 0,2 2-29 16,3-2-6-16,0 0-4 0,2 3-4 16,1 1-6-16,2-2-2 0,1 2-5 15,-1 0-15-15,-1 1-14 0,0 2-62 16,-3-1-69-16,0 2-114 0,-3 0-263 15</inkml:trace>
  <inkml:trace contextRef="#ctx0" brushRef="#br0" timeOffset="127645.2002">18997 8616 635 0,'-6'0'152'0,"0"4"3"0,1 2-98 16,3 4-16-16,1 2-8 0,1 4-6 15,1 3-5-15,2 2-1 0,1-1 0 16,1-2 0-16,0-1 2 0,0-2-1 15,0-5 1-15,-2-2-2 0,2-3-2 16,-1-2-2-16,0-3-1 0,2-5-3 0,0-4-1 16,2-2-3-16,3-6-1 0,2-2-2 15,0-2-1-15,3-1-2 0,-1-2-1 16,1 2-1-16,-2 4 0 0,0 2-1 16,-2 5 0-16,-1 3-1 0,-2 5 1 15,-3 4 0-15,0 5-2 0,-2 7-2 16,-2 0-6-16,-1 3-7 0,-1 4-11 15,0-1-16-15,0 1-14 0,2-2-12 16,0-2-8-16,0-2-110 0,2-2-119 16,5-4-271-16</inkml:trace>
  <inkml:trace contextRef="#ctx0" brushRef="#br0" timeOffset="127820.389">19389 8679 660 0,'0'0'163'16,"0"0"4"-16,0 0-90 0,2 1-35 16,1 0-11-16,2 0-11 0,2-1-8 0,3 1-9 15,2-2-15-15,1 0-17 0,0-1-12 16,3-1 22-16,1 1-150 0,-2-1-129 16,3 1-308-16</inkml:trace>
  <inkml:trace contextRef="#ctx0" brushRef="#br0" timeOffset="128015.1321">19747 8517 658 0,'1'1'159'0,"-2"4"4"0,0 1-91 0,-2 5-34 15,1 1-10-15,1 4-9 0,-2 1-7 16,1 3-5-16,-1-2-4 0,0 0-11 15,1-1-16-15,1-1-12 0,1-2-19 16,0-1-111-16,0 0-125 0,6-2-287 16</inkml:trace>
  <inkml:trace contextRef="#ctx0" brushRef="#br0" timeOffset="128577.6474">19797 8290 700 0,'-2'-3'153'0,"2"-2"3"0,5 2-118 0,3 1-13 16,3-1-5-16,2 1-1 0,4 1 0 16,5 1-3-16,2-2 0 0,2 2-3 15,-2 2-1-15,3-2-2 0,-1 3 2 16,-3-1 0-16,-3 0 1 0,-5 2-1 15,-4 3 0-15,0 0 0 0,-6 4-2 16,0 2-2-16,-5 1-2 0,0 4-1 16,-2 1-2-16,1 3-2 0,0 0 0 15,-2 3-2-15,2 0 1 0,2 4-2 0,-1-1 1 16,3 0 0-16,-2 1 0 0,2 0-2 16,-1-1 1-16,0 0 0 0,1-1 0 15,-1-4-1-15,1-2 1 0,0-5-1 16,-1-1 2-16,-1-3 0 0,-1-5 0 15,-1 0 0-15,-4 1 1 0,-1-2 1 16,-3-1-1-16,-3 1 1 0,-4-2-1 16,0 1-2-16,-4-4-5 0,2 0-7 15,1-3-10-15,0-2-12 0,2-1-9 0,4 0-11 16,2 0-14-16,3 2-106 0,1-1-114 16,4 1-268-16</inkml:trace>
  <inkml:trace contextRef="#ctx0" brushRef="#br0" timeOffset="128827.8614">20319 8604 638 0,'4'1'154'0,"-3"0"5"16,1-1-85-16,2 2-32 0,1-2-9 16,1 0-7-16,3 1-4 0,0-2-6 0,1-1-3 15,1 1-5-15,2-1-2 0,-1-1-12 16,0 1-20-16,0-2-17 0,1 2-128 16,-1-1-135-16,-1 4-332 0</inkml:trace>
  <inkml:trace contextRef="#ctx0" brushRef="#br0" timeOffset="130096.8176">20678 8429 517 0,'-1'-9'143'16,"-2"1"5"-16,1 1-18 0,2 0-78 15,2 1-16-15,2 0-6 0,2 1-5 16,3 0-6-16,0 3-5 0,4-1-4 0,0 3-4 16,3 3-2-16,-1-1-2 0,-2 2-1 15,-1 1 0-15,0 1 0 0,-4 0-1 16,-2 0 1-16,-3-1 1 0,-3 2-1 15,-2 1 0-15,0 0 1 0,-4 2-1 16,-3 1 0-16,1 0 0 0,-3 2-1 16,1 1 1-16,0-1-1 0,3 1 0 15,2-1 0-15,1 0 0 0,4-1-1 16,3-1-3-16,-1 0-2 0,3-1-3 16,2 0-2-16,1-1-2 0,-1 0-3 0,2-3 1 15,-2 0 0-15,0 0 1 0,1 0 3 16,-2-1 2-16,-1-1 2 0,0 1 2 15,-2 0 2-15,1 0 1 0,-3 1 1 16,-2-3 2-16,-2 1 0 0,0 0 3 16,-6 1 2-16,-1-2 2 0,-2 2 0 15,-1 0 2-15,-2 1-1 0,0-1-1 16,-1 0-1-16,3-1-3 0,1-2-2 0,2-2-5 16,1-2-10-16,3-3-9 0,4-2-17 15,0-3-116-15,5-3-119 0,3 4-295 16</inkml:trace>
  <inkml:trace contextRef="#ctx0" brushRef="#br0" timeOffset="130725.5189">21344 8541 557 0,'-5'-9'138'0,"-1"-1"7"16,-1 1-75-16,-3 3-19 0,-1 2-7 16,-2 3-5-16,-2-1-4 0,1 7-4 15,0 2-5-15,0 3-4 0,2 3-4 16,1 2-3-16,2 3-4 0,1 3-3 0,2-1-2 16,2 1-2-16,3-2-1 0,2 1-1 15,3-3-1-15,3-2-1 0,2-4 0 16,2-4 0-16,1-2-1 0,4-4 0 15,0-3-1-15,-2-4 0 0,1-2 0 16,-1-2 0-16,-1-3-1 0,-2-1 2 16,-2 0 0-16,-3-2 1 0,-4-3 0 15,0 1 0-15,-5-4 0 0,-4-1 1 16,-4-1-1-16,-4-2 1 0,-3-5-1 0,-4-1 1 16,-2-5-2-16,-1 2-2 0,-1-1 0 15,0 2 0-15,0 3 2 0,3 7 1 16,2 3 2-16,2 8 5 0,3 2 5 15,0 3 4-15,6 5 1 0,6 1-3 16,3 0-1-16,5 2-1 0,4-1-5 16,6-1-3-16,7 1-3 0,0-1-1 15,4 0 0-15,3 2-1 0,5-1-4 16,2 0-5-16,2 2-9 0,-1-1-15 0,5 1-15 16,-1 1-11-16,-1-2-15 0,-3 2-107 15,-4 2-119-15,-3 4-270 0</inkml:trace>
  <inkml:trace contextRef="#ctx0" brushRef="#br0" timeOffset="130975.645">21736 8265 594 0,'3'1'143'0,"-3"1"4"15,0 2-90-15,-2 2-16 0,1 4-5 16,1 2-4-16,-3 3-5 0,-2 3-5 15,0 3-5-15,-1 2-1 0,1 3-3 16,1 2-2-16,0 0 0 0,3 0-1 16,1 1-1-16,3-2-1 0,-1-3-1 15,3-2-2-15,1-3 0 0,3-5-2 16,2-2-1-16,2-4-2 0,2-3-2 16,2-4-10-16,-1-2-10 0,0-3-13 0,1-3-11 15,-2-2-18-15,-2-2-110 0,-1 0-120 16,-1 0-272-16</inkml:trace>
  <inkml:trace contextRef="#ctx0" brushRef="#br0" timeOffset="131160.9484">21706 8292 655 0,'-3'-7'147'0,"7"1"1"0,1 0-85 15,5-1-46-15,3-2-12 0,4 1-4 16,2-1-11-16,3-1-11 0,1 2-7 16,1 0-120-16,2 2-119 0,-3 3-294 15</inkml:trace>
  <inkml:trace contextRef="#ctx0" brushRef="#br0" timeOffset="131560.0523">22164 8431 616 0,'1'12'139'16,"-1"3"5"-16,0 2-105 0,2 2-10 16,0-2-4-16,-1 0-1 0,1-1-4 15,3-4-3-15,0-2-1 0,1-4 0 16,3-2 3-16,1-3 1 0,-1-5 0 0,2-2-1 16,2-4-1-16,1-2-3 0,0-1-4 15,1-2-3-15,-2-1-3 0,1 5-2 16,-2 0-1-16,0 6-1 0,-2 1 0 15,-2 6 0-15,0 2 0 0,-1 6-3 16,2 1-5-16,-3 4-6 0,-1 0-10 16,2 3-13-16,-2-1-8 0,2 3-15 15,-1-5-77-15,-1-2-33 0,0-3-98 16,3 0-205-16</inkml:trace>
  <inkml:trace contextRef="#ctx0" brushRef="#br0" timeOffset="131722.4672">22613 8465 727 0,'-1'-1'167'0,"2"0"3"15,2 1-108-15,-1-2-32 0,3 2-14 16,1 0-5-16,3 0-3 0,-1-2-6 0,3 2-14 16,2-2-16-16,-2 2-12 0,1-3-18 15,-1 1-113-15,-1 1-127 0,1-2-287 16</inkml:trace>
  <inkml:trace contextRef="#ctx0" brushRef="#br0" timeOffset="132207.1398">22866 8364 653 0,'2'-8'151'0,"1"0"4"0,1 2-105 16,1-2-16-16,4 2-5 0,-2 0-4 0,1-1-4 16,0 1-6-16,1 0-2 0,1-1-3 15,1 3-2-15,-2 0-3 0,5 3-1 16,-1-1-2-16,0 4 0 0,0-2 0 15,-1 2-1-15,-1 2 0 0,-1 1-1 16,-1 2 1-16,-3 0 0 0,-1 2 0 16,-3 2 0-16,-2 2 0 0,-6 0 0 15,1 1 0-15,-5 0 0 0,2-1-1 16,-4 2 0-16,-1 0 0 0,1-2 0 16,1 1 0-16,0-1 0 0,0-1 0 0,1 1 0 15,3-2 1-15,-1 1 1 0,4-2 0 16,0-1 1-16,3 1 0 0,-1-2 0 15,2-2 0-15,0 0-1 0,0-2-1 16,3-2-1-16,-1-2 1 0,3-1-2 16,3-2-2-16,0 1-6 0,2-3-6 15,2 0-8-15,2 0-9 0,2 2-6 16,-2-2-8-16,2 1-9 0,-1 0 56 16,0 2-159-16,-1-1-111 0,0 2-292 15</inkml:trace>
  <inkml:trace contextRef="#ctx0" brushRef="#br0" timeOffset="132725.5976">23144 8081 640 0,'0'-8'138'0,"3"2"0"16,5 0-104-16,2 1-23 0,3 0-4 15,2-1 0-15,2 3 0 0,2-1 0 0,5 3-1 16,-2-1 1-16,1 4-1 0,0-1-2 15,1 3 0-15,-2-1 0 0,-4 2 0 16,-2 1 0-16,-3 2 0 0,-3-1 0 16,-2 2 1-16,-4 0 1 0,-2 6 0 15,-4 0 1-15,0 2 0 0,-2 0 1 16,-1 4 2-16,2 0-1 0,-1 1 1 16,2-1 0-16,0 1 0 0,4 0 0 0,0 2-1 15,2-1-1-15,2 0-2 0,2 0-1 16,3-1-2-16,3-1 0 0,1-2-1 15,1 0-1-15,1-5 0 0,-3 0-1 16,1-3 2-16,-5 0 3 0,-5-4 4 16,-5 2 2-16,-4-2 1 0,-6 0 0 15,-2 2 1-15,-4 1-2 0,-2-2-3 16,1 2-4-16,-4 0-3 0,0 0-9 16,0-2-15-16,0 1-19 0,-2 0 25 15,-4-2-164-15,4 3-140 0,1-5-346 0</inkml:trace>
  <inkml:trace contextRef="#ctx0" brushRef="#br0" timeOffset="135870.7556">17448 10357 380 0,'0'3'93'16,"1"-1"2"-16,1-1-27 0,2 1-50 0,-1 1-6 15,1-1-2-15,5 1 3 0,1 0-1 16,0-1 2-16,1-1 2 0,1 0 0 16,3-1 3-16,-1 1 1 0,1-2 1 15,-1 1-1-15,1-1 1 0,1 1-3 16,3 1 0-16,-2-1-1 0,0-2-3 16,4 0-1-16,0 1-2 0,1 1-2 15,0 0-1-15,0-2-1 0,1 2-1 0,2 1 1 16,2 1-1-16,1 0 1 15,2-4 0-15,3 2 0 0,0-1 0 16,2 0-1-16,-1 1 0 0,-3-3-2 0,-1 2 0 16,0 1-1-16,-5 0-1 0,4-1-1 15,-2 2 1-15,1 0-2 0,1 2 1 16,-1-1-1-16,0 1 1 0,3 0-1 16,0 2 0-16,1-3 1 0,2 0-1 15,-2 0 0-15,1 0 0 0,-1-1 1 0,-2 0-1 16,-2 0 0-16,-1 1 0 0,-5 0 0 15,0 0 0-15,3 1 1 0,-4 1-1 16,3 1 1-16,1-2 0 0,-1 2 1 16,2 0-1-16,3-1 1 0,2 1-1 15,5-1 1-15,0-1-2 0,2 1 1 16,2-2 0-16,1 0 0 0,1-2 0 16,1 0-1-16,-3 3 1 0,3-3 0 15,0 0-1-15,3 0 1 0,3-1 0 16,2 1-1-16,-2-3 1 0,2 1 0 15,-3 1 0-15,2-1 0 0,-2 0-1 0,-4 3 1 16,0 0 0-16,0 3 0 0,0-2-1 16,3 0 1-16,-1 1-1 0,1 0 1 15,-2-3 0-15,2 0 0 0,-3-1-1 16,1-1 1-16,-2 2-1 0,0-2 1 16,2-1-1-16,3 1 0 0,1-2 0 15,2 2 0-15,0-2 1 0,-4 1-1 0,1-1 0 16,-2 1 0-16,-2 2 0 15,-4 1 0-15,-1 1 0 0,-1 2 0 0,1-2 0 16,1 2 1-16,0-1-1 0,2 0 0 16,-1 0 0-16,0-4 0 0,-1 1 1 15,2 1-1-15,-3-3 0 0,0 0 1 16,-2-1-1-16,2 2 0 0,-1-2 0 16,1 2 0-16,2-1 0 0,0 1 0 15,0 0 1-15,-2 0-1 0,-2 1 0 16,-3-1 0-16,-5 2 0 0,0 0 0 15,-7 1 1-15,-2 0-1 0,-4 0 0 0,-1 1 0 16,-3 0 0-16,-1 0 0 0,0 0 1 16,-3-1-1-16,-1 0 0 0,-1 0 0 15,-1 1 0-15,-2-1 1 0,-1 0 0 16,-1-1-1-16,-1 0 2 0,0 1-1 16,0-1 1-16,0 1-1 0,1-1 1 15,-2 0-2-15,0 0-5 0,0 0-9 16,-2 0-9-16,0 0-21 0,-3-1-113 15,-2-2-120-15,2-4-293 0</inkml:trace>
  <inkml:trace contextRef="#ctx0" brushRef="#br0" timeOffset="137056.7551">18695 10349 499 0,'2'-13'131'0,"1"1"6"0,-3 2-50 15,0 4-29-15,0 0-5 0,0 3-7 16,0 3-7-16,-2 5-6 0,2 2-5 15,-1 4-9-15,0 4-6 0,0 3-7 16,1 5-3-16,-1 0 0 0,1 0-1 0,0-1-3 16,0-1-8-16,1 0-13 0,-1-3-15 15,1-2 85-15,-1-2-213 0,1-3-140 16,2 1-360-16</inkml:trace>
  <inkml:trace contextRef="#ctx0" brushRef="#br0" timeOffset="137487.5987">18616 10855 471 0,'-1'-2'133'0,"-1"1"5"0,-1-1-15 15,1 4-71-15,-2-1-11 0,2 2-7 16,-1 4-6-16,1-1-6 0,-1 4-4 16,3 3-6-16,2 2-3 0,-1 2-3 15,2 1-4-15,4 1 0 0,0-1-1 16,1-1-1-16,2-2 0 0,0-4 1 15,2-3-1-15,-1-1 1 0,2-5 3 16,-1-4 2-16,-1-3 5 0,0-5 3 0,-1-2 4 16,-2-4 4-16,-3-3 1 0,-1-3 1 15,-5 1-2-15,-3 2-2 0,-1 0-5 16,-4 4-2-16,0 1-5 0,-1 5-3 16,0 2-7-16,0 5-11 0,0 3-18 15,2 1-18-15,-1 6-23 0,1-1-115 16,4 0-134-16,2 4-302 0</inkml:trace>
  <inkml:trace contextRef="#ctx0" brushRef="#br0" timeOffset="138835.3162">18787 10155 417 0,'-2'-2'93'0,"1"-1"2"0,0-5-67 16,1 1-8-16,1-2-1 0,-1-3 3 15,0 0 1-15,1-3 2 0,-1-2 0 16,0-4-1-16,-1-1-2 0,0-4-3 16,1-2-4-16,-1-1-3 0,1-2-3 15,0-1-1-15,0 4-1 0,0 1 0 16,0 2 0-16,0 0 1 0,0 3 2 15,-1 4 1-15,-1 2 0 0,1 2 2 16,-1 2 0-16,-1 5 0 0,1 1 0 0,-1 3 1 16,1 1-1-16,-1-1 1 0,0 3-1 15,-1 3-3-15,-1 2-1 0,0 4-1 16,-1 7-2-16,1 5-2 0,0 6-2 16,0 7 0-16,4 6 0 0,1 6 0 15,-1 3 0-15,-2 4 1 0,1 1 1 16,1 1 2-16,-2-3 0 0,1-3 1 15,-2-3 0-15,3-3-1 0,1-4-1 16,0-2-1-16,1-7-2 0,0-2 0 0,1-2-1 16,-1-5 0-16,0-5 0 0,0-4-3 15,-1-5-6-15,0-2-5 0,2-3-8 16,-2-7-6-16,-2-6-7 0,1-3-14 16,1-4 83-16,-1-4-191 0,0-8-119 15,2-3-320-15</inkml:trace>
  <inkml:trace contextRef="#ctx0" brushRef="#br0" timeOffset="139250.9551">18806 9721 433 0,'3'-9'123'0,"-2"1"7"0,-2 2-11 16,1 1-67-16,0 0-7 0,-3 2-1 16,1 1-2-16,-2 2-2 0,-1 0-4 0,-1 2-2 15,-1 2-4-15,-2 5-5 0,1 1-4 16,-1 3-6-16,0-1-4 0,2 2-3 16,1-1-2-16,2 1-3 0,6-5 0 15,0-1-2-15,3-2-1 0,1-1 1 16,3-3-1-16,-1-2 1 0,3-2 0 15,-1-2 0-15,1-2 0 0,-4-3 0 16,2-3 2-16,-2-1 1 0,-3-3 2 16,-2-1 2-16,-2 0 1 0,-2-2 0 15,-3 2 0-15,-2 1 0 0,-1 1-2 0,-1 3-2 16,-2 4-2-16,-2 5-1 0,1 4 0 16,1 5-1-16,1 5 0 0,2 3-3 15,0 6-9-15,7-1-14 0,3 1-20 16,6-2-17-16,3-1 17 0,1 0-141 15,3-2-131-15,6-4-294 0</inkml:trace>
  <inkml:trace contextRef="#ctx0" brushRef="#br0" timeOffset="140384.1203">19329 9439 190 0,'-1'-10'49'16,"0"-1"0"-16,0 0-6 0,-1-1-33 16,1 1-8-16,0 0-1 0,1 1 0 0,-1 1 1 15,2 0 6-15,0-1 7 0,0-1 8 16,-1 0 5-16,3 1 5 0,-2-1 4 16,2-1-1-16,-2-3-3 0,2 2-6 15,0 1-6-15,2-1-4 0,-3 0-4 16,2-1 0-16,0 3 0 0,-2 0 1 15,0 0 1-15,1 2 4 0,-2-1 2 16,2 1 2-16,-2 2 2 0,-1 2 0 16,0 0 1-16,0 3 0 0,0-1-3 15,-1 4-2-15,-2 3-3 0,1 2-2 0,-1 3-3 16,0 3-3-16,-2 5-2 0,-1 6-1 16,2 3-1-16,-1 6-1 0,1 6-1 15,2 7 3-15,-1 7 1 0,2 3 2 16,1 5 2-16,-2 7 0 0,-1 1 2 15,1 0 1-15,1 0-1 0,1-1-1 16,0-3-1-16,1-6-1 0,1-2-1 16,1-5-1-16,-1-6-2 0,1-2-2 0,-1-5-1 15,-1 0-1-15,1-1-2 16,-2 0 0-16,0-4 0 0,0 1-1 0,0-2-1 16,-2-2-4-16,1-3-4 0,0-3-6 15,1-4-5-15,-1-1-6 0,-1-4-5 16,2-4-6-16,-1-3-8 0,-1-3 1 15,-1-1-106-15,0-4-107 0,0-5-260 16</inkml:trace>
  <inkml:trace contextRef="#ctx0" brushRef="#br0" timeOffset="140835.022">19383 9214 546 0,'-5'-6'132'0,"0"2"5"16,2 0-82-16,-2 2-8 0,-1 2-3 16,-2 1-5-16,1 2-3 0,-2 3-4 0,1 4-5 15,-2 1-5-15,3 2-6 0,-1 4-4 16,3 2-3-16,1 0-3 0,2 0-3 16,2-2-1-16,3 0-1 0,2-4 0 15,2-4 0-15,4-4-1 0,0-3 1 16,3-5-1-16,-1-4 1 0,2-2 1 15,-1-4 1-15,-1-1 1 0,-4-2 1 16,-1 1 2-16,-3-2 0 0,-4 0 1 16,-2 1 0-16,-4 2-1 0,-1 3-1 15,-3 2-1-15,1 4-3 0,-1 3 0 16,2 9-3-16,-2 2-8 0,0 7-13 0,2 4-16 16,2 4-20-16,-1 6-119 0,2 2-132 15,4 4-312-15</inkml:trace>
  <inkml:trace contextRef="#ctx0" brushRef="#br0" timeOffset="141482.6571">19387 10794 505 0,'2'1'125'0,"0"0"5"15,-1 1-58-15,0-1-33 0,0 1-7 16,2 1-1-16,-2-1 0 0,0-1-2 16,-1-1 0-16,0 2 1 0,0-2 3 15,0 0-2-15,-1-2-3 0,0 1-2 0,-2-2-3 16,1-1-3-16,-1-2-5 0,1-2-3 16,-2 2-2-16,2-2-1 0,-1 2 0 15,1-1-1-15,1 4-1 0,-1-1-2 16,1 2-1-16,1 3-2 0,0 4 0 15,0 0-2-15,0 3 1 0,-1 3-2 16,3 6 2-16,-3-1-1 0,1 2 1 16,-1-1-1-16,0 1 0 0,-1 0 0 15,1 1 0-15,-2-4 0 0,-1 0 0 16,1 0 0-16,0 2 0 0,-3-3 1 16,1-4-1-16,-4-2 1 0,2-1-1 0,-1 0 1 15,1-7 0-15,-1-3-1 0,3 3 1 16,0-2 0-16,0-1-1 0,2 0-1 15,2-1 0-15,1 3 0 0,3 1 0 16,0-2 0-16,1 1-1 0,3 0 1 16,2 0 1-16,2-2 0 0,1 5 0 15,0-5 0-15,2-1 0 0,-1 2 0 16,5 0 0-16,-3 0 0 0,3 1-1 16,-1-3-7-16,1 3-8 0,0 0-14 0,3 2-15 15,-5-2-13-15,-1 0-12 0,-2-2-114 16,-2 2-120-16,2-4-276 0</inkml:trace>
  <inkml:trace contextRef="#ctx0" brushRef="#br0" timeOffset="143397.0313">20051 10472 371 0,'-3'-1'97'0,"2"1"7"15,-1 0-48-15,-2-2-10 0,0 1-3 16,1 1-3-16,-2 0-2 0,-1 0-2 0,-2 0-3 16,0 0-3-16,-1 1-1 0,2 1-2 15,-3-1 0-15,1 0-3 0,2 2-1 16,-2-1-1-16,3 2-2 0,0-2-4 15,3 2-2-15,-1-1-4 0,3 0-2 16,-1-1-3-16,4 0-2 0,-1 0-2 16,0-1 0-16,2 0-1 0,-1-1 0 15,2 2 0-15,-1-2 0 0,1 0 0 16,1-2 1-16,-1 0 0 0,-2 0 0 16,2-2 2-16,-3 0 1 0,0 1 4 0,-1-4 3 15,-2 4 3-15,-1-2 1 0,0 1 2 16,-2 1 0-16,0 1-2 0,-1 2-3 15,0 3-2-15,-1 2-4 0,4 0-1 16,0 2-3-16,1 1-1 0,1 0 0 16,3 0-1-16,2 0-1 0,2-1 1 15,0-2 0-15,3-1-1 0,2-3 1 16,0 0-1-16,1-2 1 0,1-4 0 0,1-1 0 16,-2-3 0-16,-1-1 1 15,-1-1-1-15,-3-1 1 0,-3 0 0 0,-2 1 0 16,-2 1 0-16,-2 2-3 0,1 1-5 15,-2 3-11-15,0 1-15 0,-1 4-15 16,0 3-20-16,1 3-114 0,-1 2-127 16,-1 3-293-16</inkml:trace>
  <inkml:trace contextRef="#ctx0" brushRef="#br0" timeOffset="144605.806">20036 10598 309 0,'1'-2'84'0,"1"-2"6"16,-1-1-41-16,0 1-7 0,1 1-2 16,0-1-4-16,0-1-5 0,-1 0-3 0,2 0-4 15,-2 0-1-15,0 2-1 0,-1-3-1 16,1 2-1-16,-1 0-2 0,3 3 1 15,-3-1-2-15,0-1-1 0,0 1-1 16,0 0-3-16,0 0-2 0,0 1-1 16,-4-3-3-16,4 2 0 0,0 0-2 15,-1 1-1-15,1 0 0 0,0 0 0 16,0-2-1-16,0 3 1 0,0-1 0 16,0 1 0-16,0 0 0 0,0 0 1 15,0 0-2-15,4 4 2 0,-4-4 2 0,0 2-1 16,0 1 2-16,0-1 0 0,0 2-1 15,0 1 1-15,-3-3-2 0,3 5-2 16,-1 0 0-16,2 2-1 0,-1 0-1 16,-1 0 0-16,0 0-1 0,1 1 1 15,-1 1-1-15,1 0 1 0,-4-1-1 16,3 3 1-16,1 1-1 0,-2 1 0 16,2 1 1-16,-1 2-1 0,1 0 0 0,-1 2 1 15,1-1-1-15,-1 4 0 16,0-1 0-16,-1-2 1 0,1 0-1 0,-4 0 0 15,4 0 0-15,-2 2 1 0,2-1 0 16,1 1 1-16,-1-1 0 0,1 1 1 16,2 2 0-16,0-4 1 0,-2 1 1 15,-3-1-1-15,3 1 1 0,0 1-1 16,0 0 0-16,-1 1-2 0,1 1 0 16,-1 1 0-16,3 2-2 0,-3-1 1 15,0-2-1-15,1 2 1 0,0-2-1 0,-1-3 0 16,-1 1 0-16,1 0 0 0,1 0 1 15,-1-2-1-15,-2 1 0 0,2-2 1 16,0 2-1-16,-3-2 1 0,2-1-1 16,-1-2 1-16,2 1 0 0,-1-1 0 15,1 0 0-15,-1-1 0 0,4 2 0 16,-2-3 0-16,-2 1-1 0,0 0 1 16,1 3-1-16,1-1 0 0,-2 2 1 15,1-1-1-15,1 2 0 0,-1-1 1 0,1 0-1 16,0-2 0-16,-1 0 0 0,-3-1 1 15,3-3-1-15,0 0 0 0,-1 0 0 16,1 0 1-16,0-3-1 0,1 4 0 16,1-3 0-16,-1 1 0 0,1 0-1 15,1-2 1-15,0 1 1 0,-1-1-2 16,1 0 2-16,0 0-1 0,-2-1 0 16,2 1 0-16,0 0 0 0,-2-2 0 15,1 4 0-15,-1-3 0 0,1-1 0 0,-1 0 0 16,0 1 1-16,0-3-1 0,0 1 0 15,0-2 0-15,0 0 0 0,-1 0 0 16,0 1 0-16,-1 0 0 0,1 0 0 16,0 0 0-16,0 2 0 0,0-1 1 15,-1 1-1-15,1-2 0 0,-1 0 0 16,0 0 0-16,0 0 0 0,1 0 0 16,-1 0 0-16,1 2 0 0,0 1 1 15,0 0-1-15,1 0 0 0,0-2 1 16,-1-1-1-16,1 0 0 0,-2-2 0 0,2 0 1 15,0-2-1-15,-1 2 0 0,1 1 1 16,0-2-1-16,-1 1 0 0,1 1 0 16,0-2 0-16,-1 0 0 0,1 1 0 15,0-2 0-15,-2 3 0 0,2-4 0 16,2-1-1-16,-2 1-2 0,0-1-3 16,1 0-9-16,-1-1-4 0,1 0-6 15,0 0-5-15,-1-1-12 0,3 0-7 0,-2-2-103 16,-2 1-102-16,0-2-259 0</inkml:trace>
  <inkml:trace contextRef="#ctx0" brushRef="#br0" timeOffset="145062.395">19963 12296 546 0,'-3'0'131'0,"-1"-1"5"16,1 2-80-16,-1-1-16 0,0 0-6 0,2 1-3 15,-2 1-3-15,2 1-4 0,-2 1-3 16,2-2-2-16,-1 4-4 0,1-2-2 16,-1-1-3-16,3 1-3 0,0 0-1 15,0-2-2-15,2 2-2 0,0-3-1 16,3 2 0-16,-1-1-1 0,1-1 1 16,-1-2-1-16,1 1-1 0,1-2 1 15,-1-1 0-15,0 0-1 0,-1-2 2 16,0 0-1-16,-2 1 0 0,-1-3 1 0,0 2 1 15,-1 0 0-15,-1 1 3 0,-1 1 2 16,-1 0 0-16,1 3 0 0,-1 3 0 16,1 0 0-16,3 5-1 0,-2-1-3 15,2 0-1-15,0 2-2 0,3-2 0 16,0 1 0-16,-1-4 0 0,1-2 0 16,2 0-1-16,3-2 0 0,2 0 1 15,-3-5-1-15,2-2 0 0,1-5 1 0,0-3 0 16,-1-5 1-16,0 0 0 0,-4-3-1 15,0 3 2-15,-1-1-1 0,-4 4 1 16,-2 4 1-16,-3 2 2 0,-2 4-1 16,0 2 0-16,-2 3-1 0,-1 3-8 15,0 4-17-15,0 1-19 0,1 3-9 16,1-2-123-16,1 0-130 0,5 1-305 16</inkml:trace>
  <inkml:trace contextRef="#ctx0" brushRef="#br0" timeOffset="145928.2136">21831 10289 579 0,'-8'-2'138'0,"0"1"5"0,2-1-87 0,-1 2-17 16,3 0-6-16,0 2-7 0,1-2-6 15,3 1-4-15,2 0-3 0,0 2-3 16,1-1-1-16,0 0-3 0,2 3 1 16,0 3-1-16,1 3 0 0,0-1-1 15,2 1-1-15,-1 1-2 0,1 0 0 16,2-1-1-16,-1 0 0 0,1-1 0 16,-2 0 0-16,2-2-1 0,1 1 1 15,-1-3 0-15,1-1-1 0,-3 0 1 16,1-2-1-16,-2-1 2 0,-3-1-1 15,-3 3 0-15,-4-1 1 0,-4 3-2 0,0 1-1 16,-3 4-4-16,-2 1-9 16,-1 2-10-16,-1 2-14 0,1 2 60 0,-1-5-184 15,1 2-128-15,3 1-330 0</inkml:trace>
  <inkml:trace contextRef="#ctx0" brushRef="#br0" timeOffset="146411.8822">22165 10736 605 0,'0'11'134'0,"-1"0"2"0,0 3-99 16,1-1-12-16,0 0-3 0,1-2 0 16,1 0-1-16,2 0-1 0,0-4 0 15,-1-2 0-15,3-1-3 0,2-6-1 16,-1-1 0-16,3-5-2 0,1-3-2 16,1-2-1-16,2-2-1 0,0-1-3 15,1 2-1-15,-2 0-2 0,1 4-1 16,-2 4-1-16,0 4-1 0,-1 4 1 15,-2 6-1-15,1 0-1 0,-2 4-2 0,0 3-7 16,-1 2-10-16,0-1-11 16,0-1-14-16,-3-2 51 0,0 0-176 0,-1-6-128 15,-1-2-323-15</inkml:trace>
  <inkml:trace contextRef="#ctx0" brushRef="#br0" timeOffset="148744.4012">20080 10026 395 0,'-2'-6'112'0,"-2"1"5"0,-1-1-24 0,1-3-43 15,0 2-10-15,0-2-3 0,0 0-5 16,-1 0-4-16,3 0-2 0,-2 0-2 16,2 0-2-16,1 0-1 0,1 1-2 15,1-1-1-15,1 2-2 0,2 0-3 16,1-2-1-16,1 2-1 0,2 1-2 15,2-2 0-15,0 3-2 0,4 2-1 16,-2 0-1-16,0 1 0 0,0 2-2 0,1 1-1 16,-2 1 0-16,-2 2-1 0,0 0 1 15,0 2-1-15,-2 2 0 0,0 5 0 16,-2-1 0-16,-1 3 0 0,-3 1 1 16,-1 2-1-16,-1 0 0 0,-3 1 0 15,-1-1 0-15,-2 0-1 0,0 1 1 16,-2-1 0-16,-2-1-1 0,-1-1 1 15,1 0 0-15,-2-2-1 0,2-2 0 16,2-1 1-16,-1-4-1 0,4 1 0 0,1-2 0 16,0-4-1-16,2 2 1 15,3-2-1-15,2 1 0 0,1-2 1 0,1 0-1 16,1 0 1-16,2 1-1 0,2-2 1 16,-1-2 0-16,2 1 0 0,2-1-3 15,1-2-7-15,1 0-8 0,2 1-10 16,0-1-13-16,3-1-6 0,0 3-117 15,0-2-116-15,-1 5-276 0</inkml:trace>
  <inkml:trace contextRef="#ctx0" brushRef="#br0" timeOffset="150444.4653">20411 12197 597 0,'-5'-4'149'16,"0"4"8"-16,-1-1-80 0,0-1-19 15,1 2-9-15,1 0-3 0,2 2-5 16,-2 1-8-16,3-3-7 0,0 0-7 15,1 0-6-15,0 0-4 0,2 0-4 16,2 0-3-16,2 0-2 0,1-1 1 0,3 0-1 16,2 0-3-16,3-2-5 0,0 1-12 15,2-2-16-15,0 2-12 0,0-1-20 16,-2 2-115-16,-2 1-129 0,0 2-291 16</inkml:trace>
  <inkml:trace contextRef="#ctx0" brushRef="#br0" timeOffset="151125.8277">20666 12061 553 0,'-2'-3'133'16,"1"1"5"-16,1-1-79 0,1 1-18 15,1-2-9-15,1 3-7 0,1 0-4 16,1-1-5-16,0 1-4 0,2 1-3 15,2 0-2-15,-1 0-4 0,1 3 0 16,-1-2-2-16,1 1 0 0,-3 1 0 16,-1 2 0-16,-2 0 1 0,-3 1 0 0,-2 1 0 15,-1 2 0-15,-2-1 1 0,-1 1-1 16,1 2 0-16,0-3-1 0,0 2 0 16,1-1-1-16,2-2 1 0,1 2-1 15,2-3-1-15,0-1 1 0,1 0-1 16,2 0 0-16,2-1-1 0,-1 1 0 15,0-1 0-15,0-2 0 0,1 2 1 16,-1 0 0-16,1-2 0 0,-1 1 1 16,1-1-1-16,0-1 1 0,-2 1 0 15,1 0 0-15,0-1 1 0,-2 0 0 0,1 2 1 16,-1-2 0-16,-2 0 2 0,1 2 0 16,-1-1 2-16,-2 3 0 0,-1 0-1 15,-3 2 0-15,-1 1-1 0,-2 2-2 16,0-1-8-16,-3 2-13 0,0 2-18 15,0 0-120-15,-2-1-128 0,5-2-311 16</inkml:trace>
  <inkml:trace contextRef="#ctx0" brushRef="#br0" timeOffset="153770.6317">19596 9096 516 0,'-2'-1'132'16,"-1"-1"3"-16,1-2-60 0,2 1-28 15,-1 0-9-15,0-3-4 0,3 1-3 16,0-1-3-16,3 0-3 0,0-2-1 16,3 2-3-16,-1 0-3 0,0 0-2 15,1 0-3-15,0 1-3 0,0 2-2 16,-1 2-1-16,-1 1-2 0,1 3-2 0,-1 0 0 16,2 2-2-16,-3 0 1 0,0 0-1 15,0 2 0-15,-1 2 0 0,-2-3 0 16,-1 3 0-16,-1 0 0 0,-1 4 0 15,-2 0 1-15,-2-1-1 0,-1 1 0 16,0 0 0-16,-1-1-1 0,-2-1 1 16,1 0-1-16,-2 2 1 0,1-2-1 15,1 0 0-15,0 0 0 0,1-3 0 16,3 2 0-16,1-4 0 0,0-1 0 0,3-1 0 16,0-3-1-16,1 1 1 0,3-2-1 15,-3 2-1-15,4-4-3 0,2 2-5 16,0-1-8-16,1 0-10 0,2-1-9 15,1-1-13-15,2-1-10 0,0 2-107 16,3-2-113-16,1 3-266 0</inkml:trace>
  <inkml:trace contextRef="#ctx0" brushRef="#br0" timeOffset="154874.6518">18477 9618 493 0,'1'-6'129'16,"1"0"5"-16,-3 0-60 0,1-2-18 16,1 0-3-16,1 2-1 0,-1 0-4 15,-1-1-4-15,0 3-2 0,1 0-3 16,-1 1-6-16,-1 3-6 0,0-2-7 0,-1 4-4 16,4 5-5-16,-2 1-3 0,-3 4-3 15,1 4-2-15,-1 3-4 0,1 4-8 16,-1 1-16-16,1 2-20 0,1 1 55 15,1-5-195-15,1 0-146 0,4-1-369 16</inkml:trace>
  <inkml:trace contextRef="#ctx0" brushRef="#br0" timeOffset="166217.7804">2898 10919 753 0,'-8'-1'182'0,"5"1"2"0,-2 0-119 16,4 1-20-16,6 1-13 0,-3-2-13 15,3 3-10-15,1-2-6 0,2 0-4 0,2 1-6 16,-1-1-10-16,2-1-12 0,0 0-14 16,-1-1-9-16,-1-2-18 0,-1 1-113 15,-2 2-122-15,-2 0-279 0</inkml:trace>
  <inkml:trace contextRef="#ctx0" brushRef="#br0" timeOffset="166391.5416">2897 11066 650 0,'-5'4'168'0,"1"1"7"0,2-2-84 16,1 1-33-16,2 0-13 0,0-3-13 15,4 0-11-15,1 1-9 0,3 1-6 16,2-3-4-16,1-1-11 0,0-1-20 15,2 0-17-15,-1 0-135 0,1-1-141 16,0 4-350-16</inkml:trace>
  <inkml:trace contextRef="#ctx0" brushRef="#br0" timeOffset="169821.9027">3573 10793 525 0,'-10'-8'151'15,"1"2"8"-15,1 4-15 0,2-1-78 16,1 1-13-16,1 1-9 0,2 0-10 0,2-1-8 15,2 2-7-15,1-1-7 0,5 1-5 16,2 1-4-16,5-1 0 0,3 3 0 16,3-2 0-16,0 3-1 0,1-3 0 15,3 1-1-15,-2 0 0 0,-1 1-1 16,-1 0 1-16,-2-1-1 0,-5-2 0 16,2 4 0-16,-5-2 1 0,-3 1-1 15,-2-1 1-15,-3 2 0 0,-4-2 1 16,2 6 0-16,-8-1 0 0,-3 2 0 0,-6-1-1 15,1 2 0-15,-3 3 0 0,-1 2-1 16,1 1 0-16,0-1 1 0,2 2-1 16,1 2 0-16,0 1 0 0,2-3 0 15,2 2 0-15,1-6 0 0,1 1 0 16,3-5-1-16,1 1 1 0,3-3 0 16,2 1-1-16,-1-4 1 0,2 0-1 15,3 1 0-15,0-6 0 0,3 4 0 16,1-1 1-16,2-1-1 0,1 0 1 15,1-1 0-15,1 2 0 0,-1 4 0 0,-1-6 0 16,0 1 1-16,-3-5-2 0,3 6 1 16,0-1-3-16,-1 0-8 0,1-1-10 15,-1 1-12-15,0 2-14 0,1 3-16 16,-4-5-117-16,-1 0-128 0,-2 2-292 16</inkml:trace>
  <inkml:trace contextRef="#ctx0" brushRef="#br0" timeOffset="170084.4533">3922 10732 597 0,'0'-3'149'0,"3"2"1"0,-2 0-48 0,1-1-72 16,2 1-12-16,1 0-7 0,1 0-4 15,1 1-1-15,2-1-1 0,1-2-1 16,0 2-6-16,-1-2-10 0,2 2-10 16,0-2-17-16,0-1-116 0,-1 0-121 15,0 2-296-15</inkml:trace>
  <inkml:trace contextRef="#ctx0" brushRef="#br0" timeOffset="170488.2517">4184 10586 602 0,'4'-5'144'0,"-2"0"3"0,1 0-82 0,1 1-30 15,0 0-9-15,4 1-5 0,-1 2-4 16,2 1-3-16,2-1-2 0,0 2 0 16,2 1 0-16,1 2 0 0,-1 0 0 15,1-1-1-15,-2 2-1 0,-2 1-1 16,-2 0-2-16,0 1 0 0,-5-1-1 16,-1 0-2-16,-4 1 1 0,-1 1-1 15,-5-1-1-15,0 1 0 0,-3 1-1 16,-3 1-1-16,1-2 0 0,1 2-1 0,-1-1 1 15,2-2-1-15,3-1 0 0,2 0 0 16,-1-1 0-16,4-1 0 0,2-2 0 16,1 1-1-16,1-1 0 0,1 0 0 15,2-1 0-15,2 1 0 0,1-1 0 16,4 1 0-16,-1-2-1 0,4 0-5 16,-1 1-7-16,3-1-5 0,0-1-8 15,2 1-6-15,-2 0-8 0,3 1-14 16,-2-1-109-16,0-1-113 0,-2 2-281 15</inkml:trace>
  <inkml:trace contextRef="#ctx0" brushRef="#br0" timeOffset="170904.5828">5036 10401 608 0,'-2'-9'147'0,"-2"3"7"0,-4 5-94 0,-3 2-8 16,-1 6-1-16,-4 4-6 0,-4 8-3 16,-3 4-3-16,-5 4-4 0,1 5-3 15,0 6-7-15,1 4-5 0,3 2-3 16,2 2-4-16,7 2-2 0,6 7-2 16,4-1-1-16,8 4-1 0,6-2 0 15,3-2 1-15,6-3-1 0,2-3-1 16,4-6-2-16,1-6-2 0,1-7 0 15,0-9-4-15,2-4-9 0,1-7-12 0,2-5-22 16,1-6-23-16,0-5-132 0,-3-4-2 16,0 0-120-16,-1-3-215 0</inkml:trace>
  <inkml:trace contextRef="#ctx0" brushRef="#br0" timeOffset="172073.5753">5497 10752 465 0,'-4'-12'124'0,"-3"0"7"16,0 0-50-16,0 2-20 0,-1 1-6 15,2 2-1-15,-2 1-1 0,2 1 1 16,-1 2-2-16,4 1-2 0,-1 0-7 0,2 0-7 16,2 1-8-16,2 1-9 0,3-1-7 15,4 0-4-15,0-1-4 0,5 0-2 16,1 1-1-16,2 0 1 0,2-2 0 16,1 1-1-16,1 2 0 0,0 0-1 15,2 0 0-15,0 1 1 0,0 1-1 16,-3 1 0-16,-2-1 1 0,-3 1-1 15,-4-1 0-15,-5 2 1 0,-2 1 0 16,-4 0 0-16,-3 2 0 0,-3 1 1 0,-4 2-1 16,-4 4 0-16,-5-1 0 0,-1 3 0 15,-5 1-1-15,1 2 0 0,2-1-1 16,-1 0 0-16,5 0 1 0,3-1-1 16,3 0 0-16,4-4 0 0,1 0 1 15,3-4-1-15,0 1 0 0,4-1 0 16,1-3 0-16,3-1 0 0,2-3-1 15,1-1 1-15,3-1 0 0,1-1 1 16,3 0-1-16,0 0 2 0,3-2-1 0,3 2 0 16,2 0-1-16,1 1-4 0,-1-3-6 15,2 3-10-15,-4-1-13 0,-1 1-16 16,-3 3-12-16,-3 0-14 0,-2 2-111 16,-3 1-120-16,-3-1-275 0</inkml:trace>
  <inkml:trace contextRef="#ctx0" brushRef="#br0" timeOffset="172586.7706">5984 10537 549 0,'-6'-4'141'0,"-3"-2"8"0,2-1-70 15,1-2-19-15,1 0-8 0,1-2-11 16,3 0-6-16,2-1-5 0,4 1-6 15,1 0-4-15,3 0-4 0,0 1-4 16,1 3-2-16,2 1-1 0,1 1-2 0,-2 1-2 16,2 3-1-16,-1 1-2 0,1 2-1 15,-2 2 0-15,1 0 0 0,-2 3 0 16,-2 3 1-16,-2-1-1 0,-2 3 1 16,-3-1 0-16,-3 2-1 0,-3 1 1 15,-4-1 0-15,-2 1-1 0,-2 0 0 16,-2 0 0-16,1 3 0 0,0-1-1 15,2-1 1-15,1-2-1 0,3-1 0 16,4-2 0-16,0-1-1 0,1-3 1 0,3-1 0 16,3-2-2-16,1 0-3 0,-1-2-3 15,3 0-8-15,0-1-7 0,3 0-13 16,1-1-7-16,2-1-9 0,-1-1-13 16,1 1-107-16,2 1-115 0,1 1-268 15</inkml:trace>
  <inkml:trace contextRef="#ctx0" brushRef="#br0" timeOffset="172859.9873">6430 10637 701 0,'-2'-2'172'15,"0"-1"3"-15,-1 3-112 0,2 3-15 16,-1 3-8-16,-1 2-10 0,0 6-9 0,1 6-6 16,0-1-4-16,1 6 1 0,1 2-2 15,0-2-3-15,1 2-2 0,3-1-2 16,-1-2-1-16,2 1 0 0,0-3-2 16,-1-2-4-16,1-2-8 0,-2-2-15 15,0-1-18-15,-1-3-14 0,-2-2 80 16,0-4-209-16,-2-1-139 0,-1-3-348 15</inkml:trace>
  <inkml:trace contextRef="#ctx0" brushRef="#br0" timeOffset="173034.7469">6257 10832 725 0,'2'-6'169'15,"4"1"3"-15,2 0-116 0,2 0-20 16,2 1-9-16,3 2-10 0,2 0-7 15,1 0-5-15,0 0-1 0,3 2-6 16,1 0-13-16,0 0-17 0,3-1-11 0,-3-1-20 16,1 1-112-16,0-1-127 0,2-1-286 15</inkml:trace>
  <inkml:trace contextRef="#ctx0" brushRef="#br0" timeOffset="173552.1851">6775 10730 644 0,'-11'-3'166'0,"2"-5"7"0,2 1-86 15,2-2-28-15,3 2-10 0,2-2-9 16,2 2-9-16,2-3-8 0,1 2-5 15,3-2-1-15,1 4-2 0,2-3 0 16,2 2-2-16,-2-2-2 0,4 4-2 0,1 3-2 16,-1 0-2-16,1 2-2 0,-3 1-1 15,-1 2-1-15,4 6 0 0,-6-3 0 16,-1 3 0-16,-1 2 0 0,-2 1 0 16,-1 1 0-16,-2 3 0 0,-2 0 0 15,-1 3 0-15,-2-3 0 0,-6-1 0 16,1 3 0-16,-5 0-1 0,1 2 0 15,-7-4 0-15,-1 1-2 0,-2 2 1 0,0-2-1 16,2-1 0-16,0-2 0 0,0-6 1 16,6 1 0-16,4-2 1 0,1-5 0 15,2 0 1-15,4-1-2 0,0-1 0 16,2-1-1-16,3-1 0 0,1 0 1 16,2 2-1-16,2-3 0 0,2 1 1 15,1 0 0-15,4 2 1 0,-1 0 0 16,2 1 0-16,0 2 1 0,0 0-1 15,1 2 1-15,-1 1-1 0,0-1 1 16,-1 1-1-16,0 2-9 0,-2-1-12 16,-1-1-17-16,1-2-20 0,-4 0-23 0,1-2-116 15,-2-3-140-15,-1-4-301 0</inkml:trace>
  <inkml:trace contextRef="#ctx0" brushRef="#br0" timeOffset="175019.6684">7143 10673 497 0,'-3'-3'149'16,"-2"0"10"-16,2-1-1 0,-1 0-90 15,4 4-14-15,0-2-8 0,1 1-10 0,3-1-7 16,4 4-7-16,5-2-7 0,0 0-3 16,2 0 0-16,2 0-1 0,1 1-2 15,2 0-3-15,1 0-1 0,-1 2-2 16,1-2-1-16,1 1-1 0,-1 1 0 15,-1-1-1-15,-4 0 1 0,-3 0-1 16,-4 0 1-16,-2 1-1 0,-3-1 1 0,-3 3 0 16,-2 0 1-16,-4 2-1 0,-1 3 1 15,-5 1-1-15,-3 3 0 0,-3-3 0 16,-1 2-1-16,-2 1 1 16,1 0-1-16,-1 1 1 0,3 0-1 0,2-2 0 15,4 3 0-15,0-2 0 0,2-1 0 16,3-1 0-16,1-1 0 0,3-1-1 15,0 0 1-15,0-3 0 0,2 2-1 16,2-3 1-16,1 0-1 0,1-1 0 16,1-1 1-16,1-1-1 0,0 0 0 15,4-2 0-15,0-2 1 0,1 1 0 0,1-1-1 16,1-1 1-16,3 0 0 0,1 0 0 16,-1-2 1-16,0 3-1 0,1-2 0 15,-1 1 0-15,0-1 0 0,-2 2 0 16,-1 1-2-16,1 1-5 0,-3 2-12 15,-1-2-10-15,-2 3-16 0,1-1-11 16,-3 1-3-16,-1 0-125 0,-3-1-124 16,2-1-284-16</inkml:trace>
  <inkml:trace contextRef="#ctx0" brushRef="#br0" timeOffset="175776.9393">7789 10767 555 0,'-6'-2'151'0,"0"-1"9"0,0 2-47 0,3 0-40 16,0 1-7-16,0 0-7 0,1 0-10 16,2 1-10-16,1 0-9 0,4 0-11 15,1 1-7-15,1-1-4 0,5 1-4 16,5 0 1-16,0-1-2 0,0 0-2 15,3 0-8-15,-2 0-13 0,0 1-17 16,-2-2-19-16,-2 1-21 0,-4 1-116 16,-2 0-135-16,1 1-300 0</inkml:trace>
  <inkml:trace contextRef="#ctx0" brushRef="#br0" timeOffset="176436.3377">8048 10680 553 0,'-3'-2'133'0,"0"-1"6"0,0 1-82 0,1-2-11 16,-1 2-2-16,2-1-4 0,-1 1-2 16,0 1-1-16,1-2-2 0,0 1-3 15,0 0-3-15,1 1-5 0,0 0-6 16,0 0-4-16,1-2-5 0,1 2-3 15,1 0-2-15,0 0-3 0,1-2 0 16,1 2 0-16,1 0 0 0,2 1 0 16,0-2 0-16,2 2-1 0,0-1 1 15,0 2-1-15,-1-1 0 0,0 0 1 16,-2 2-1-16,1-1 0 0,-5 0 0 0,0 2 0 16,-2-1 1-16,-2 2 0 0,-2 1 1 15,0 1-1-15,-6 1 0 0,0 2 1 16,0 0-1-16,-1 1 0 0,1 0-1 15,1 1 0-15,2 0 0 0,1-1 0 16,2 0-2-16,2-1 0 0,2 0-2 16,2 0-1-16,2-3-2 0,2 1 0 15,0-1-2-15,3 0-1 0,1 0 2 16,1 2 0-16,1-1 2 0,-2 1 1 0,0-2 1 16,0 0 3-16,0 0 0 0,0 1 0 15,-3-1 1-15,1 1-1 0,-3 0 1 16,-1 1 0-16,-3 1 0 0,-2 2 1 15,-2-1-1-15,-3 1 1 0,-4 1 0 16,0 0-1-16,-6-1 1 0,0 0-4 16,-3 0-5-16,-1-1-6 0,1-2-7 15,2-2-10-15,0-3-9 0,5 0-14 16,1-2-114-16,3-5-118 0,2-3-287 16</inkml:trace>
  <inkml:trace contextRef="#ctx0" brushRef="#br0" timeOffset="176732.0112">8156 10259 566 0,'17'1'127'16,"0"1"2"-16,5 9-93 0,4 4-8 15,3 2 3-15,2 5 0 0,2 5 0 16,1 4 2-16,2 6 0 0,-3-1-1 16,0 4-2-16,-6 0-4 0,-5 0-4 15,-3 2-3-15,-4 0-5 0,-4-4-2 16,-6 1-3-16,-3-2-4 0,-3 1-3 0,-3 2-7 16,-4-4-12-16,-6 2-21 0,0 1 22 15,-6-3-158-15,-3 1-139 0,-5-1-339 16</inkml:trace>
  <inkml:trace contextRef="#ctx0" brushRef="#br0" timeOffset="183145.7539">8884 10785 643 0,'-13'-2'166'0,"1"2"9"16,1 0-88-16,1-1-21 0,5 1-11 16,1 1-10-16,3-1-13 0,2 2-10 15,4 1-9-15,2-1-7 0,3 2-3 16,1 0-3-16,4-2-2 0,1 3-6 15,1-1-11-15,-1-2-22 0,1 1-11 0,-1 0-21 16,-5 1-115-16,0 0-130 0,-2-1-293 16</inkml:trace>
  <inkml:trace contextRef="#ctx0" brushRef="#br0" timeOffset="183311.5939">8856 10967 655 0,'-3'-1'147'0,"0"1"0"16,4-2-105-16,4 1-21 0,1 0-9 16,4 0-7-16,1-3-3 0,4 0-10 15,0 1-10-15,0-1-62 0,0 0-68 16,1 2-110-16,0-3-260 0</inkml:trace>
  <inkml:trace contextRef="#ctx0" brushRef="#br0" timeOffset="184027.8242">9328 10674 625 0,'-6'-4'153'0,"-2"-1"7"15,5 2-96-15,-1-1-15 0,4 3-7 16,0-2-6-16,4 2-7 0,2 0-6 16,4 0-5-16,2-1-4 0,3 2-2 15,3 2-1-15,1-1-3 0,2 1-2 16,-1 2-2-16,0 0-1 0,-2-1-1 15,-1 4-1-15,-1-3 0 0,-3 3-1 16,1-1 1-16,-1 0-1 0,-3 1 0 0,-1 1 1 16,-2 1-1-16,-2 2 0 0,-1-1 1 15,-3 1-1-15,-2 3 0 0,-2-1 1 16,-3 3-1-16,-1-3-1 0,-3 2 1 16,-1 1-2-16,-3 0-1 0,0 1 0 15,-3 0-2-15,-2 2 0 0,1-1 0 16,-1 3 0-16,0-1 1 0,-1-1 1 15,2-2 1-15,1-2 1 0,2-2 0 16,4-3 1-16,1-2 0 0,4-2 0 0,2-1 0 16,7 0 0-16,1-2 2 0,2 0 0 15,3-3 0-15,5 1 2 0,2-1 0 16,3 0 0-16,-1-3 0 0,1 2 0 16,2 0-1-16,-1 2-1 0,-1-2-1 15,1 0 0-15,-4-2-1 0,1 2 1 16,-1 0-1-16,1 0 0 0,-2-2-4 15,-1 4-14-15,-1 1-16 0,-1-2-11 16,-4 2-14-16,1 3-122 0,-7-3-129 0,1 0-297 16</inkml:trace>
  <inkml:trace contextRef="#ctx0" brushRef="#br0" timeOffset="184280.4853">9649 10638 734 0,'-3'-3'179'0,"2"-1"2"15,0 0-112-15,4 4-20 0,2 0-12 16,3 0-12-16,2 2-11 0,4 0-6 15,1 1-2-15,0 0-5 0,-3-3-9 16,3 1-20-16,1 1-21 0,-3 0-17 0,-1-1-121 16,-2 1-138-16,0 1-314 0</inkml:trace>
  <inkml:trace contextRef="#ctx0" brushRef="#br0" timeOffset="184458.5016">9951 10489 574 0,'-2'-2'161'0,"4"5"3"0,-4 0-23 0,1 4-87 16,-2 3-13-16,3 3-10 0,0 3-12 15,1 4-5-15,1-1-4 0,0 3-5 16,0 1-19-16,2 1-23 0,-1 2-61 16,-2-2-76-16,3 1-128 0,2 0-286 15</inkml:trace>
  <inkml:trace contextRef="#ctx0" brushRef="#br0" timeOffset="186141.8532">9922 10346 344 0,'2'-8'114'0,"4"2"6"0,-6-1 6 15,0 2-53-15,-2-1-17 0,0 0-10 0,-2 2-4 16,-1 0-5-16,-2 1-2 0,-2 1-3 16,-2 2-1-16,-1 2-3 0,-2 4 0 15,1 2-2-15,-3 2-3 0,1 4-3 16,3 0-2-16,0 5-4 0,4-1-4 15,3 2-3-15,2-2-4 0,4 0-1 16,3 1-1-16,1-2-1 0,3-2 0 16,2-4 0-16,0-3 0 0,3-4-1 0,1-3 1 15,0-2 0-15,2-4 0 16,-1-4 0-16,-3-2 0 0,1-1 1 0,-4-1-1 16,-1-1 1-16,-3-2 0 0,-3 2-1 15,-1 0 1-15,0 2 0 0,-1 0-1 16,-2 1 1-16,2 1-1 0,-1 2 1 15,0 4 0-15,1-1-1 0,0 2 0 16,1 4 0-16,0 2 0 0,3 3 0 16,-1 1 0-16,3 3 0 0,2 4 0 15,0 0 0-15,1 4 1 0,1 0-1 0,0 0 0 16,1 2 1-16,-2 1-1 0,0 0 0 16,-3 1 1-16,0-2-1 0,-2 2 0 15,-3 0 1-15,-2-1-1 0,-3 1 1 16,-2 0-1-16,-1 0 1 0,-3-2-1 15,-2 0 1-15,-3-3-1 0,0-3 1 16,-2 1-1-16,1-4 1 0,2-3-1 16,-1-2 1-16,3-3-1 0,3-3 0 15,4-1 0-15,3-4 0 0,3-1 0 16,4-1-1-16,2-1 0 0,4-3 1 0,3 3-1 16,0-2 1-16,2 0 0 0,0 3 0 15,0-2 0-15,0 2 0 0,-1 3 0 16,-1-1-1-16,0 3-2 0,-2 1-12 15,-1 2-10-15,0 0-15 0,-1 0-10 16,1 3-129-16,-5-1-133 0,4 1-312 16</inkml:trace>
  <inkml:trace contextRef="#ctx0" brushRef="#br0" timeOffset="186589.8037">10638 10327 555 0,'9'-22'139'0,"-4"0"8"0,-4 5-75 0,-2 1-16 16,-5 3-5-16,-3 3-6 0,-1 5-4 16,-2 6-4-16,-1 7-6 0,-3 3-4 15,-1 8-5-15,-1 8-6 0,1 9-3 16,1 8-4-16,-1 5-4 0,1 3-1 15,3 8-3-15,2 3 0 0,3-1-1 16,5-2 1-16,2-2-1 0,4-2 0 16,6-2 0-16,1-5 0 0,3-5 0 0,2-6 0 15,2-3 0-15,0-5 0 0,1-8 0 16,2-3-6-16,2-6-20 0,1-2-18 16,4-2-12-16,-1-6-126 0,0-1-137 15,0-1-320-15</inkml:trace>
  <inkml:trace contextRef="#ctx0" brushRef="#br0" timeOffset="187339.5716">10932 10634 608 0,'-4'-4'152'15,"0"1"5"-15,-1 1-84 0,4 0-26 16,3 0-8-16,1 2-7 0,3 0-7 16,1 0-6-16,2 0-3 0,2 2-3 15,0-1-2-15,1 1-2 0,1 1-2 0,1-2-2 16,1 1-1-16,-2 0-1 0,2-1 0 16,-2 1-1-16,0-1 0 0,-1 1-1 15,0 0 0-15,-1 1 0 0,-1-1-1 16,-2 0 1-16,0 2 0 0,-2 1 0 15,-4 1 0-15,-2 2 0 0,-5 0 0 16,-1 3 0-16,-2 1 0 0,-2 3 0 16,0 1 0-16,-3-1-1 0,2 1 1 0,-2 0-1 15,1-2 0-15,1 2 0 0,-2-2 0 16,0-1 0-16,2 1 0 0,2-2 0 16,0-1 0-16,0 0 0 0,2-3 0 15,2 2 0-15,0-4-1 0,3 2 1 16,-1-2 0-16,3-1-1 0,0-3 1 15,3-1 0-15,-1 1-1 0,3-2 1 16,1-2 0-16,2 0-1 0,0 0 1 16,2-2 1-16,0 0-2 0,1 1 2 15,0-2-1-15,-1 0 0 0,1 1 0 0,-1 0-1 16,1 2-4-16,-3-2-9 0,1 3-11 16,-1 0-14-16,0 1-11 0,-1 0-127 15,-2 1-131-15,0 0-310 0</inkml:trace>
  <inkml:trace contextRef="#ctx0" brushRef="#br0" timeOffset="187571.3907">11322 10805 634 0,'2'-2'155'15,"1"0"5"-15,1 2-83 0,0 2-32 16,3 0-10-16,0 0-6 0,1 2-9 16,2 1-6-16,1 0-4 0,0 1-4 0,3-2-5 15,-1 1-11-15,3 1-16 0,-2-4-11 16,-1-2-17-16,-1 0-116 0,-2-2-127 16,0-1-294-16</inkml:trace>
  <inkml:trace contextRef="#ctx0" brushRef="#br0" timeOffset="187788.917">11622 10679 565 0,'4'-1'152'0,"-3"-2"5"0,-2 4-36 16,0 2-71-16,-1 3-9 0,2 3-7 15,-1 3-9-15,0 3-4 0,0 0-5 16,-1 3-4-16,2 2-4 0,0 1-3 15,2 0-2-15,0-1-6 0,2-2-24 16,1 0-7-16,1 0-9 0,0-4 62 0,1-1-193 16,-1-4-134-16,2-4-331 15</inkml:trace>
  <inkml:trace contextRef="#ctx0" brushRef="#br0" timeOffset="188305.5821">11710 10194 610 0,'9'-6'142'15,"-2"-2"2"-15,4 6-96 0,0 2-13 16,1 5-3-16,2 5-2 0,2 6-3 0,0 2 1 16,0 8 0-16,2 3 0 0,2 5 0 15,2 3-1-15,1 3-2 0,-1 2-2 16,0 2-3-16,-4-1-4 0,0 0-4 15,-5 0-2-15,-2 0-3 0,-6-7-3 16,-3 1-1-16,-2-3-3 0,-2-2-10 16,-2-2-20-16,-2-6-24 0,-1 0-112 15,0-4-24-15,2-1-126 0,-1-6-244 16</inkml:trace>
  <inkml:trace contextRef="#ctx0" brushRef="#br0" timeOffset="190802.2875">12502 10131 603 0,'-13'9'147'16,"-3"3"6"-16,-2 8-89 0,-4 8-12 16,-3 7-4-16,0 10-4 0,-3 6-5 15,2 4-5-15,-1 5-4 0,5 1-5 0,3 2-5 16,6-3-5-16,3-1-4 0,5-7-3 15,7-1-3-15,5-6-2 0,4-5 0 16,4-4-2-16,3-6-2 0,6-6-6 16,2-3-9-16,0-6-16 0,0-2-18 15,-1-6-15-15,-1-3-122 0,-2-4-133 16,1-6-306-16</inkml:trace>
  <inkml:trace contextRef="#ctx0" brushRef="#br0" timeOffset="191318.8267">12578 10591 698 0,'-7'-4'171'0,"1"0"5"16,3 1-109-16,3 0-16 0,1 0-8 16,5-1-8-16,1 1-10 0,2 0-7 15,2-1-4-15,4 2-3 0,2-2-3 16,1 3-2-16,3-1-2 0,1 2-1 16,1 2 0-16,-3-1-2 0,-3 0 0 15,0 2 0-15,-3-2 0 0,-1 0-1 0,-2 3 1 16,-1-3-1-16,0 4 0 0,-3-1 1 15,-2 2-1-15,-4 1 1 0,-3 2-1 16,-3 0 1-16,-4 6-1 0,-3 0 0 16,0 2 0-16,-3 3-1 0,-2 0 0 15,-3 1-1-15,-1-1 1 0,-1-1-1 16,3-1 1-16,2-4 0 0,1 1 1 16,2-2 0-16,7-4-1 0,3 0 1 15,3-2-1-15,1-2 0 0,0 0 1 0,1-3-1 16,4-2 0-16,3 1 1 0,1-1-1 15,4-1 2-15,3 0-1 0,2-2 0 16,1 1-1-16,0-3-2 0,-2-1-4 16,0 0-7-16,3-1-9 0,-3-1-12 15,0 1-16-15,3 2-12 0,-1 2-124 16,-2 0-129-16,1 3-310 0</inkml:trace>
  <inkml:trace contextRef="#ctx0" brushRef="#br0" timeOffset="191583.8908">13188 10515 751 0,'0'-8'187'0,"-3"3"5"16,3 2-117-16,-1 4-14 0,1 4-11 15,0 0-16-15,-1 7-11 0,1 4-9 16,0 2-4-16,-2 3-4 0,1 2-2 16,1 2-1-16,0 2-2 0,3-4-3 15,-2 0-3-15,0-2-7 0,2-1-8 16,-2-4-15-16,1-1-15 0,-2-4-14 16,0-2-12-16,-1-3-120 0,-1 1-130 15,-6-4-298-15</inkml:trace>
  <inkml:trace contextRef="#ctx0" brushRef="#br0" timeOffset="191763.5582">13059 10674 595 0,'-5'-7'181'0,"4"2"7"16,1 1-5-16,1-1-111 0,3 0-16 16,-1-1-12-16,5 4-16 0,3-1-12 15,0 0-5-15,5 0-5 0,1 1-4 0,1-1-5 16,3 4-10-16,0-1-17 0,2-1-23 15,0 0-13-15,-3 1-107 0,-2 0-24 16,2 1-117-16,1 0-218 0</inkml:trace>
  <inkml:trace contextRef="#ctx0" brushRef="#br0" timeOffset="192317.8733">13426 10494 638 0,'4'-11'149'0,"2"0"4"0,3 0-101 0,3-1-12 16,1 2-3-16,2-1-4 0,1 2-5 15,1 3-5-15,-1 0-3 0,3 2-4 16,-2 4-4-16,-1 0-3 0,-3 3-3 16,-1 2 0-16,-2 0-2 0,-3 1 0 15,-2 2-1-15,-3 0 1 0,-2 4 0 0,-3 0 0 16,-3 2-1-16,-1 3 0 0,-3-1 0 15,0 1-1-15,0 0-2 0,0-4 1 16,3 2 0-16,2-3-1 0,3-1 0 16,2 0 0-16,1-1-1 0,1-1 2 15,2-1-1-15,1 0-1 0,0-2 1 16,1 0 0-16,0-2 0 0,0 1 0 16,2-3 1-16,-1 0-1 0,-1 1 0 15,-1-2 0-15,1 2 0 0,-1-1 0 0,-1 0 0 16,-1 3 0-16,0 0 0 0,-2 1 0 15,-1 3-1-15,-2 2 1 0,-3 1 0 16,-3 2 0-16,-1-1 0 0,-4 2-1 16,1 0-7-16,-3 0-9 0,2 0-12 15,-2-1-11-15,2-2-11 0,0-2 58 16,1-4-185-16,1-6-128 0,4-5-327 16</inkml:trace>
  <inkml:trace contextRef="#ctx0" brushRef="#br0" timeOffset="192553.1255">13508 9987 619 0,'15'-15'151'16,"5"7"5"-16,1 5-70 0,6 7-41 16,3 6-5-16,7 5 1 0,3 9-1 15,6 4-1-15,-3 6-2 0,3 4-3 0,-4 4-4 16,-3-2-6-16,-6 6-4 0,-6 1-6 15,-7 4-3-15,-6 0-2 0,-8 3-2 16,-7-3-5-16,-9 4-4 0,-9 1-8 16,-7-4-13-16,-7 1-26 0,-8-2-19 15,-1 0-134-15,-4-1-148 0,2 3-350 16</inkml:trace>
  <inkml:trace contextRef="#ctx0" brushRef="#br0" timeOffset="198495.6111">5181 12077 603 0,'-1'-21'146'0,"2"5"5"16,1-3-90-16,1 3-13 0,1-1-5 16,2 0-3-16,3 1-6 0,0 3-5 15,3-1-4-15,1 4-3 0,3 3-3 16,2 0-2-16,2 6-2 0,-1 3 0 15,2 4 0-15,-1 6 0 0,0 6-2 16,-2 1 0-16,-2 7-2 0,-4 1-1 16,-2 3-3-16,-4 4-1 0,-4-3-2 15,-2 2-1-15,-6 3-2 0,-2-1 1 0,-6 0-1 16,-3 0-1-16,-6 1 1 0,-4-1-1 16,-4-2 1-16,2-3-1 0,-2-2 0 15,-1-2 1-15,4-5-1 0,4-7 1 16,3-5-1-16,5-7 1 0,3-5-1 15,1-10 0-15,9-1 0 0,3-6 0 16,3-1-1-16,7-1 1 0,3 1 0 16,1 3 0-16,5 3 0 0,1 2 0 0,4 3 0 15,1 4 0-15,1 2 0 0,1 4 0 16,2 1 1-16,0 7-1 0,-5-1 0 16,-1 2 0-16,-2-1-3 0,-4 3-9 15,-1 2-15-15,-2-1-19 0,-3-2-17 16,1 1 78-16,-1-2-211 0,-1 1-146 15,0-4-357-15</inkml:trace>
  <inkml:trace contextRef="#ctx0" brushRef="#br0" timeOffset="198913.2185">6201 12280 542 0,'0'10'146'16,"2"-1"5"-16,4 1-17 0,1 1-90 16,3 2-10-16,4-2-3 0,2-4-2 15,1-2 2-15,1-4 1 0,2-5 0 0,-3-2-1 16,-1-2 0-16,-1-6-2 0,-3-1-1 16,-1 2-8-16,-4 2-4 0,-1 2-4 15,-2 5-5-15,0 4-2 0,1 4-3 16,-4 6-2-16,1 1-2 0,-1 6-6 15,-1 1-6-15,2-1-6 0,-4 1-15 16,1-2-12-16,-1-3-14 0,-1 0-11 16,1-8-118-16,-4-4-128 0,0-1-301 15</inkml:trace>
  <inkml:trace contextRef="#ctx0" brushRef="#br0" timeOffset="199094.5814">6148 11703 645 0,'-4'12'152'0,"-1"10"2"16,2 14-98-16,1 9-19 0,5 10-9 0,1 6-6 15,-1 8-6-15,2 7-4 0,1 6-3 16,-1 1-3-16,0 1-2 0,0-5-2 16,-1 1-6-16,1-9-15 0,1-7-12 15,-1-10-133-15,1-13-131 0,3-8-334 16</inkml:trace>
  <inkml:trace contextRef="#ctx0" brushRef="#br0" timeOffset="199611.3689">6651 12172 613 0,'-3'6'144'0,"-2"-1"3"0,1 2-95 0,2 0-15 16,-1-1-6-16,1-1-5 0,1 1-4 16,1-3-4-16,0 0-3 0,1-1-2 15,-1 0-2-15,1-1-1 0,1 0-2 16,0-1 0-16,0 0-2 0,-1 0 1 15,2-1-2-15,-2 0 0 0,1-2-1 16,0 1 1-16,-1-2 0 0,-1-1 2 16,0 1 2-16,0-1 2 0,0 2 3 0,0-1 1 15,-1 0 2-15,1 3 1 0,0 0-2 16,0 0-1-16,0 2-3 0,0 4-2 16,1 0-2-16,-1 3-2 0,1 5-1 15,0 1-1-15,1 3 0 0,1 1 0 16,2-1 1-16,0 0 1 0,1-2 0 15,0-1 0-15,3-3 1 0,-2-5 0 16,1 1-1-16,0-4-1 0,1-3-1 16,2-3 1-16,0-5-1 0,1 0-1 15,1-1-1-15,1-4 0 0,-1 2-1 16,0 0 0-16,-2 3-2 0,-3 3-2 0,0 5-6 16,-2 4-13-16,-3 3-19 15,1 7-23-15,0 0-12 0,-1 2-35 0,2 2-91 16,1-3-124-16,3-1-255 0</inkml:trace>
  <inkml:trace contextRef="#ctx0" brushRef="#br0" timeOffset="199960.0284">7046 12228 600 0,'-3'0'158'0,"0"5"3"0,-1 4-64 16,0 3-46-16,1 2-11 0,1 3-9 15,1 2-10-15,1 0-7 0,0-1-4 16,3-1-3-16,2-2-2 0,2-2-1 16,3-3 0-16,1-4 1 0,3-2 1 15,2-6 1-15,1-5 1 0,2-2 1 16,-1-2-1-16,-2-5-1 0,-1-3-1 16,-4 0-2-16,-4-2-1 0,-4 1-1 0,-6-1 0 15,-5-3-2-15,-2 3 1 0,-5-5 0 16,-2-3-1-16,-6-3-2 0,-2-6-5 15,-1-3-4-15,2-1-1 0,-2 3 0 16,3 3 3-16,2 7 6 0,8 7 6 16,2 7 8-16,5 8 3 0,1 3 1 15,3 2 1-15,5 0-3 0,3 4-8 16,3-1-8-16,2 2-14 0,1 1-12 0,4 1-18 16,1 2-16-16,4 4-122 0,-2 3-135 15,3 3-308-15</inkml:trace>
  <inkml:trace contextRef="#ctx0" brushRef="#br0" timeOffset="200136.8845">7449 12421 743 0,'-6'11'185'16,"4"-3"1"-16,-1 1-85 0,0-4-54 15,2-2-42-15,0 0-40 0,0-3-149 16,-1-1-151-16,2-3-377 0</inkml:trace>
  <inkml:trace contextRef="#ctx0" brushRef="#br0" timeOffset="202410.1103">8697 12113 527 0,'-9'-5'138'0,"-2"-1"9"0,0 0-53 16,2 0-32-16,2 2-4 0,1 1-4 15,3-2-6-15,0 0-5 0,6 2-7 16,4 5-6-16,0-2-6 0,6-3-8 16,1 1-4-16,5 0-3 0,0 1-3 15,2-1-1-15,1-2-3 0,3 3 0 16,-3 1-2-16,3 5 1 0,-4-4-1 16,0 1 0-16,-1 2-1 0,-3-1 0 15,-5 0 0-15,-1 2-1 0,-7-1 0 0,-1 1 1 16,-1 1 0-16,-4 0 0 0,-4 0 1 15,-4 1 0-15,-2 2 1 0,-4 0-1 16,-2 0 1-16,-3 4-1 0,-3-1 0 16,0 1 0-16,1 2 0 0,1 0 0 15,1 1 0-15,2-2 0 0,3 0 0 16,3-3-1-16,2 0 1 0,4-5-1 16,3-1 1-16,3-3-1 0,4 1 0 15,1-2 1-15,3-2-1 0,2 0 0 0,2 1 1 16,3-2 1-16,2-1-2 0,2 0 1 15,1 0-4-15,1 1-8 0,1 1-13 16,4 0-14-16,-3 1-11 0,-3 1-17 16,0-1-118-16,-3 1-127 0,-3 1-293 15</inkml:trace>
  <inkml:trace contextRef="#ctx0" brushRef="#br0" timeOffset="202712.7138">9025 12276 527 0,'-3'4'145'0,"-1"3"3"0,1 2-16 16,2-2-92-16,4 3-16 0,0 1-7 0,1-1-5 15,3 0-3-15,2-1 0 0,-2-3 1 16,1-1 2-16,0-1 4 0,0-3 4 15,0-1 1-15,-1-1 1 0,0-4 1 16,-2 0-2-16,-1-1-2 0,0 0-4 16,-3-1-3-16,-3-3-2 0,-2 2-4 15,-2 1-1-15,0 2-2 0,-3 2-2 16,0-2-5-16,-2 2-14 0,1 4-14 16,2 1-14-16,1-1-14 0,1 0-123 15,2 0-133-15,5 3-303 0</inkml:trace>
  <inkml:trace contextRef="#ctx0" brushRef="#br0" timeOffset="202918.6482">9434 12163 712 0,'4'-4'173'0,"-2"-1"2"0,2 2-112 0,1 1-19 15,1-1-13-15,2 2-12 0,0 0-13 16,1 1-12-16,0 1-13 0,1 0-15 16,-1 2-12-16,-2 2 72 0,-1 0-202 15,-2 1-136-15,-3 1-343 0</inkml:trace>
  <inkml:trace contextRef="#ctx0" brushRef="#br0" timeOffset="203094.0863">9404 12313 649 0,'3'1'142'0,"2"-2"1"16,4 1-112-16,1-3-15 0,1 2-4 15,1-2-6-15,1 1-6 0,2-3-6 16,0 3-3-16,1-4-6 0,1-1-12 16,-1-3-56-16,2 0-60 0,-1 0-100 15,2 0-229-15</inkml:trace>
  <inkml:trace contextRef="#ctx0" brushRef="#br0" timeOffset="203264.5173">9823 12081 671 0,'-2'-3'173'16,"0"0"7"-16,1 2-99 0,0 4-14 16,-1 3-7-16,1 1-11 0,0 3-13 15,1 3-12-15,0 4-7 0,0 2-6 0,0-1-4 16,1 2-6-16,-1 1-10 0,1-1-15 15,1 2-29-15,-1-2-19 0,-1-2-126 16,0 1-145-16,-1-3-334 0</inkml:trace>
  <inkml:trace contextRef="#ctx0" brushRef="#br0" timeOffset="204555.9665">8682 12615 610 0,'-14'-4'157'16,"3"0"7"-16,3 3-74 0,3-1-38 16,5 5-12-16,3-2-8 0,5 2-9 15,5 1-9-15,1 1-7 0,2 0-2 16,3 1-1-16,-1-2-2 0,0 2-1 16,1-1 0-16,-2 0-1 0,-1-1 0 15,1 2 0-15,-2-3 0 0,-2 1 0 16,-2-1 0-16,-2-1-1 0,-3 2 1 0,-4-1 1 15,-2 1-1-15,-3 1 0 0,-4 1 1 16,-2 3-1-16,-4 3 0 0,-1 4 1 16,-3 2-1-16,-2 2 0 0,1 1 0 15,1 2 0-15,-1-2 1 0,1-3 0 16,3-3 1-16,3-3 3 0,1-1 2 16,1 0 3-16,3-5 0 0,2 0 2 15,4 0-1-15,3-1-1 0,2-1-1 16,2-1-4-16,3-3 0 0,1 0-2 15,2 0 0-15,3-2-1 0,2 1-1 0,-1-1-1 16,0 0-2-16,2 0-3 0,2 3-7 16,0-1-15-16,-1 0-16 0,0 3-12 15,-1-2-131-15,-2 4-136 0,-1 0-326 16</inkml:trace>
  <inkml:trace contextRef="#ctx0" brushRef="#br0" timeOffset="204836.596">9026 12902 582 0,'-3'4'154'0,"-2"-1"6"0,0 1-57 16,1 3-53-16,3 5-12 0,0-3-8 16,2 2-11-16,2 0-7 0,1 2-5 15,1 0-3-15,3-1 1 0,-1-3 1 16,2-2 2-16,-1 2 1 0,1-4 3 15,-2-5 2-15,2-1 0 0,-2-4 2 0,2 0-1 16,-2-4 0-16,0-1-2 0,-2-1-1 16,-2 0-2-16,-3-2-1 0,-4 1-2 15,-2-4-1-15,0 5-2 0,-4 0-2 16,0 1-6-16,0 5-9 0,2-2-19 16,-1 5-21-16,1 4-19 0,-1 0-119 15,0 2-139-15,7 1-310 0</inkml:trace>
  <inkml:trace contextRef="#ctx0" brushRef="#br0" timeOffset="205301.0682">9398 12821 652 0,'-3'-1'176'0,"-2"-3"6"0,4 1-79 16,1 1-37-16,2-1-12 0,2 0-13 15,4 1-15-15,-1-2-12 0,3 3-6 16,1 0-3-16,0 1-6 0,1-1-6 0,-1 2-14 16,-1-1-14-16,0 0-18 0,-2 2-20 15,-2 1-117-15,-2 0-132 0,0 3-302 16</inkml:trace>
  <inkml:trace contextRef="#ctx0" brushRef="#br0" timeOffset="205472.2735">9407 12919 665 0,'8'-1'149'0,"-1"1"1"0,2-1-113 16,2 0-16-16,0-3-6 0,0 1-8 16,0 0-14-16,-1 0-16 0,-1 2-127 15,-1-1-123-15,2 3-317 0</inkml:trace>
  <inkml:trace contextRef="#ctx0" brushRef="#br0" timeOffset="207856.8357">9753 12814 647 0,'-5'-5'167'0,"-1"3"9"16,2 3-91-16,2-1-22 0,0 5-13 15,1-4-10-15,2 4-11 0,3-2-11 16,1-1-8-16,1 1-4 0,5 1-4 16,1-4-6-16,3 4-9 0,1-4-15 15,2 0-19-15,2 1-14 0,0 0-124 16,-3-1-136-16,1 4-312 0</inkml:trace>
  <inkml:trace contextRef="#ctx0" brushRef="#br0" timeOffset="209169.6971">10041 12639 648 0,'-2'-8'159'0,"1"1"7"0,1 1-96 15,3-3-16-15,2 2-8 0,1-2-8 16,2 0-9-16,3 1-6 0,3 1-7 16,0 1-6-16,1 2-4 0,0 4-3 0,1 0-2 15,-3 5 0-15,-2-1-1 0,-2 2 1 16,-3-1 0-16,-2 3-1 0,-3-3 2 16,-4 1 1-16,-1 0 3 0,-3 3 1 15,-1 1 1-15,-3 1 0 0,-1 0 0 16,-1 0-1-16,2 1-2 0,3 2-2 15,0-3-2-15,3 0 0 0,4-4-2 16,4 2-1-16,0-2-2 0,5-1-3 16,-1 1-1-16,2-2-3 0,2 3-1 15,-2-1-2-15,1-1 1 0,0 0 2 0,-1-2 1 16,-3 0 3-16,2-1 2 0,0 0 1 16,-2-2 2-16,-1 1 2 0,0 1 0 15,-2 2 0-15,0 2 1 0,-3-1 1 16,-1 4 1-16,-2 0 0 0,-1 2 0 15,0-1 0-15,-1 0 0 0,-2 1-1 16,-1-1 0-16,1 0-5 0,-2-1-15 16,0 1-19-16,1 0-15 0,-2 0-126 0,-1-1-136 15,6-4-325-15</inkml:trace>
  <inkml:trace contextRef="#ctx0" brushRef="#br0" timeOffset="210769.3194">5119 13730 489 0,'-12'4'140'0,"-1"-2"9"15,-1 1-16-15,0-2-62 0,1-2-8 16,2-4-2-16,2 1-5 0,2-1-6 15,3-1-9-15,3-1-6 0,3-3-10 16,3 1-7-16,3 2-5 0,1-2-4 16,4 3-4-16,3 1 0 0,1 4-3 0,2 2 0 15,2 4-1-15,0 3 0 0,-1 4-1 16,-1 4 1-16,0 0-1 0,-6 3 0 16,-2 3-1-16,-2 1 1 0,-6 1-1 15,-3 1 0-15,-3-1 0 0,-6 2 0 16,-1-1 0-16,-3 1 1 0,-3 1 0 15,-2-1 1-15,-2-2-1 0,2-4 0 16,-2-3 1-16,3-2-1 0,1-5 0 16,2-7 1-16,2-2-1 0,4-7 0 15,3 0 0-15,2-5 1 0,4-2-1 0,3-3 0 16,2 1 0-16,5 0-1 0,4 8 2 16,2-3-1-16,3 5 0 0,1 3-1 15,-1 4 0-15,4 1-3 0,-1 3-6 16,-2-1-8-16,0 5-13 0,1-1-16 15,1 5-14-15,-2-2 152 0,-3 2-283 16,0-2-150-16,1 3-409 0</inkml:trace>
  <inkml:trace contextRef="#ctx0" brushRef="#br0" timeOffset="211050.3105">5591 13861 549 0,'-3'-11'159'0,"6"1"7"0,-1 1 2 16,3 0-112-16,2 2-12 0,3-3-7 16,2 4-6-16,1 0-6 0,0 2-5 15,2-1-5-15,-1 4-4 0,2 2-2 16,0 5-2-16,0-1-2 0,0 5-1 15,0 2-1-15,0 5-1 0,-3 2-3 16,0 0-2-16,-4 5-7 0,-2 0-11 16,-5 1-13-16,-1-1-14 0,-3 1-14 15,-3-1-125-15,-4-3-131 0,2 0-308 0</inkml:trace>
  <inkml:trace contextRef="#ctx0" brushRef="#br0" timeOffset="211212.5501">5608 13883 628 0,'-5'-6'156'0,"0"5"4"0,0 3-86 15,1 4-30-15,4 4-13 16,2 1-9-16,1 5-14 0,3 5-20 0,0 1-15 16,2-1-58-16,0 0-77 0,3 1-120 15,3 2-272-15</inkml:trace>
  <inkml:trace contextRef="#ctx0" brushRef="#br0" timeOffset="211642.3099">6014 13811 458 0,'-2'7'122'0,"-2"1"5"15,2-3-42-15,1 2-34 0,-2-1-10 16,3 3-4-16,0-2-5 0,0 2 0 15,0 0-2-15,1 4-1 0,1-2-1 16,1 0-1-16,0 1-2 0,0 3-2 16,1-3-1-16,0-2-2 0,1-1-1 15,1 2-3-15,1-3-1 0,0-3-1 16,1-3-2-16,2 1-2 0,-1-2 0 16,0-2 2-16,-2-5 0 0,-2-2 0 0,-1 0 1 15,-2-1-1-15,-3-2 1 0,-1 1-3 16,-6-2-5-16,0 2-5 0,-2 3-11 15,-2-1-21-15,-1 2-25 0,0 1-44 16,-2 1-97-16,4 0-138 0,3-4-302 16</inkml:trace>
  <inkml:trace contextRef="#ctx0" brushRef="#br0" timeOffset="211784.5893">5925 13397 610 0,'4'-6'160'15,"3"6"2"-15,3 4-48 0,2 0-73 16,3 5-14-16,-1 6-15 0,5 6-30 16,-1 3-142-16,-1 5-138 0,2 9-351 15</inkml:trace>
  <inkml:trace contextRef="#ctx0" brushRef="#br0" timeOffset="212082.3377">6273 13815 702 0,'0'2'155'16,"0"7"0"-16,2 3-117 0,6 4-18 0,-1 2-8 16,3 3-5-16,3 4-1 0,2 2 2 15,0-2 3-15,-1 1 3 0,1-2 0 16,0 3 0-16,-3-1 0 0,-1-1-2 15,-5-5-4-15,0 1-3 0,-3-4-2 16,-5-2-1-16,-1-3-1 0,-5-2 1 16,-3-1-1-16,-3-4 0 0,-5 1-1 15,-1-1-4-15,-1-3-6 0,-3-3-9 16,4-2-15-16,0-3-10 0,5-1 87 16,4-6-214-16,4-3-135 0,7-3-353 0</inkml:trace>
  <inkml:trace contextRef="#ctx0" brushRef="#br0" timeOffset="212342.2553">6455 13922 588 0,'-1'11'161'16,"0"4"7"-16,0 4-45 0,-2-5-65 15,6 6-12-15,0-3-10 0,2-1-9 16,3-4-8-16,-1-1-6 0,3-6-1 15,1 4-2-15,-3-9 1 0,2-2 2 16,0-5 2-16,-3 0 1 0,-1-4 2 16,-2-2-1-16,-3-2-1 0,-1 0-2 15,-2-2-2-15,-5 3-5 0,-2-2-4 16,-1 2-8-16,-2 0-10 0,-2 2-13 0,1 0-17 16,2 3-18-16,0 2-16 0,2 4-120 15,3 1-134-15,5 3-302 0</inkml:trace>
  <inkml:trace contextRef="#ctx0" brushRef="#br0" timeOffset="212766.1377">6613 13900 606 0,'5'5'153'0,"-1"3"7"15,1 1-78-15,0 4-23 0,1-1-6 16,2 3-5-16,2 1-6 0,2 0-6 15,4-1-5-15,-1-2-7 0,2-2-6 16,2-4-5-16,1-3-5 0,2-5-3 16,1-6-3-16,0-6 0 0,0-4-1 15,-1-5 0-15,0-3 0 0,-6-4 0 16,-2-1 0-16,-5 1 0 0,-2 3 1 0,-4 1 2 16,0 1 1-16,-5 5 1 0,2 4 2 15,-1 4 0-15,1 5 0 0,1 2 0 16,1 7-1-16,-1 4-1 0,3 3-2 15,-1 2-1-15,3 3-1 0,0 3 0 16,2 2-1-16,2-1 0 0,-1 1-1 16,2-1 0-16,2 0 0 0,0-2 0 15,1-2 0-15,2-2 0 0,-3-1 1 16,-1-2-1-16,-1 0 0 0,-3 0 0 16,-3 0 1-16,-7-2 0 0,-5 1 0 0,-4-1 0 15,-3 2 0-15,-1 1 0 0,-4 1-5 16,0-1-5-16,-1 3-13 0,0-1-19 15,3 2-22-15,0-1 101 0,1-3-242 16,1 1-158-16,6-1-400 0</inkml:trace>
  <inkml:trace contextRef="#ctx0" brushRef="#br0" timeOffset="252849.2395">12532 11563 362 0,'-35'-45'82'0,"-12"6"2"0,-12 1-53 15,-4 8-58-15,-7 10-49 0,-6 5-69 16,-7 6-165-16</inkml:trace>
  <inkml:trace contextRef="#ctx0" brushRef="#br0" timeOffset="264599.5505">14215 10694 682 0,'-14'-3'173'0,"1"6"7"16,1-2-95-16,3 0-23 0,3 0-11 0,3 0-11 16,1 1-12-16,4-1-10 0,3-1-7 15,2 1-5-15,1 0-4 0,5 1-1 16,0 0-5-16,1-1-9 0,2 1-12 16,-3-1-12-16,1 1-15 0,-2 1-11 15,-2-2-16-15,-3 1-108 0,-2 1-117 16,-3 2-270-16</inkml:trace>
  <inkml:trace contextRef="#ctx0" brushRef="#br0" timeOffset="264767.8082">14171 10806 554 0,'-5'3'138'0,"2"-2"2"0,1 0-64 15,2-1-40-15,4 4-14 0,2-2-7 16,-1 1-5-16,5-1-6 0,2 2-8 15,0-2-14-15,4 2-44 0,0-2-81 0,0 2-109 16,2 1-263-16</inkml:trace>
  <inkml:trace contextRef="#ctx0" brushRef="#br0" timeOffset="265538.8076">14764 10739 542 0,'-6'-4'132'0,"-3"-2"5"16,1 2-77-16,0 2-14 0,2-2-7 16,0 2-2-16,0 1-2 0,1-1-3 15,4 2-5-15,0 0-3 0,2 0-4 16,4 3 0-16,3-2-2 0,5 2-1 15,4-2-3-15,2 0 1 0,8 0 2 0,8 2 2 16,4-3-1-16,6-2-1 0,4-2 1 16,5-3 0-16,6 1-1 0,4-1-3 15,4-3-3-15,5-1-3 0,1 1-2 16,2 2-3-16,1 0-1 0,1 2 0 16,-5 3-2-16,-4 0 0 0,-4 2-1 15,-3 2 0-15,-4 3-2 0,-7-1-2 16,-7 0-3-16,-3 1-5 0,-10-1-6 15,-7 0-5-15,-8-2-8 0,-5 0-6 16,-4 2-6-16,-6-1-7 0,-3-1-2 0,-4-1-14 16,-4-1-105-16,-6-1-114 0,-7-1-281 15</inkml:trace>
  <inkml:trace contextRef="#ctx0" brushRef="#br0" timeOffset="266233.1566">14709 10147 535 0,'-5'-2'136'0,"1"-2"4"15,1 2-57-15,0-1-38 0,3 1-12 16,0-1-5-16,1 2-3 0,2-3-5 16,2 4-1-16,3 0-2 0,2 2-2 15,2-2 0-15,3 1-2 0,1 0-1 16,4 3-2-16,-2-4-1 0,2-1-3 15,-1 1 0-15,2 1-2 0,-3 0-2 16,2 3 1-16,0-1-2 0,-3 2 0 0,-1 0 0 16,-3 1-1-16,-3 0 1 0,-3 2 0 15,-6-1 0-15,-2 0 0 0,-4 3 1 16,-4 4-1-16,-5-2 0 0,-3 3 0 16,-3-2-1-16,1 2 0 0,-2 2 0 15,1-1 0-15,2-1 0 0,0-1 0 16,0 0 0-16,5 0 0 0,2-1 0 15,1-2 0-15,3-4 0 0,1 0 0 0,3-2 0 16,3 0 0-16,1-1 0 0,4-2 0 16,1 1 0-16,2-2 0 0,0-1 0 15,3 0 0-15,-1-1 0 0,2-2 1 16,2 2-1-16,-2-1 0 0,3-1-3 16,0 2-7-16,-1-1-10 0,2 2-12 15,0 0-13-15,-1 1-65 0,-2-1-60 16,-2 2-110-16,0-1-238 0</inkml:trace>
  <inkml:trace contextRef="#ctx0" brushRef="#br0" timeOffset="266455.4886">15076 10261 657 0,'0'-1'153'0,"-1"1"1"16,1 0-102-16,1 1-20 0,2 0-11 0,2 2-8 15,-2-2-7-15,5 2-1 0,-1-1-4 16,0 0-12-16,3 0-11 0,-1 0-16 16,1-1-119-16,-1 2-124 0,1-1-303 15</inkml:trace>
  <inkml:trace contextRef="#ctx0" brushRef="#br0" timeOffset="266648.454">15368 10135 636 0,'-5'5'141'0,"0"1"2"0,1 4-106 16,2 2-17-16,1 2-6 0,1 3-6 15,0 0-3-15,2 0-7 0,1 0-6 16,2 0-8-16,-1 0-17 0,1 1-110 0,0-2-116 16,0-2-283-16</inkml:trace>
  <inkml:trace contextRef="#ctx0" brushRef="#br0" timeOffset="267032.8826">14678 9886 521 0,'-17'20'124'0,"-4"6"3"0,2 6-82 16,-2 8-12-16,2 4-10 0,1 4-8 15,3 3-7-15,7 4-2 0,3 2-3 16,6-1-3-16,4 0-1 0,7 0-5 15,7-6-4-15,5-4-5 0,6-9-5 16,6-9-11-16,8-8-8 0,9-9-88 0,5-6-91 16,4-6-219-16</inkml:trace>
  <inkml:trace contextRef="#ctx0" brushRef="#br0" timeOffset="267313.606">15519 9863 561 0,'2'-5'122'0,"4"6"1"0,8 3-93 16,-3 5-16-16,3 5-1 0,2 5 3 15,3 5 1-15,0 3 0 0,1 5 3 16,-1 1 1-16,1 1 1 0,-3 2-2 15,-2 1-4-15,-4-3-2 0,-3 1-1 16,-5 1-3-16,-2 2-3 0,-7-1-2 16,-4 1-2-16,-2 1-4 0,-5 0-8 15,0-2-9-15,-2-3-13 0,2-3-17 0,1-6-105 16,3-2-115-16,5-5-267 0</inkml:trace>
  <inkml:trace contextRef="#ctx0" brushRef="#br0" timeOffset="267780.9863">16024 9878 537 0,'-13'5'128'0,"-4"2"5"15,-3 4-83-15,1 4-13 0,-3 4-4 0,0 3-4 16,2 3-6-16,3 3-4 0,2 1-4 16,4 5-4-16,2-1-4 0,6 2-2 15,0-1-2-15,5 1 0 0,1-2-1 16,3-1-1-16,3-3 1 0,4-2-1 15,5-5-1-15,0-4-3 0,4 0-8 16,0-7-6-16,0-3-13 0,0-2 2 16,-2-2-120-16,-4-2-115 0,-2-2-275 0</inkml:trace>
  <inkml:trace contextRef="#ctx0" brushRef="#br0" timeOffset="268480.4039">16089 10101 599 0,'-1'-4'146'0,"-1"2"5"16,0-1-90-16,1 2-15 0,2-2-6 15,1 1-5-15,0 0-6 0,1-5-6 16,1 6-4-16,4-1-4 0,0-1-4 15,2 3-2-15,1 0-4 0,0 2-1 16,3 2-2-16,-2-1 0 0,0-1-1 16,2 4-1-16,-2-3 1 0,-1-1-1 15,0 3 1-15,-1 0-1 0,-2-1 0 16,-1 1 0-16,-3-3-1 0,1 4 1 0,-2-1 0 16,-3-1 0-16,-4 1-1 0,-1 1 2 15,-2 1-1-15,-4 3 0 0,-1 0-1 16,-1 0 0-16,1 2-1 0,0 3 0 15,0-2-1-15,-1-1 1 0,5 1 0 16,2 0 0-16,1-2 0 0,0-1 1 16,4-4 0-16,1-1 0 0,3 2-1 15,1-2 1-15,2-2-1 0,0-1 1 0,2-1 0 16,-1 2-2-16,4-3-2 0,1 0-3 16,0-2-5-16,2 1-5 0,1 2-9 15,-1-3-8-15,2 0-14 0,-2-2-114 16,-2 0-118-16,0 2-288 0</inkml:trace>
  <inkml:trace contextRef="#ctx0" brushRef="#br0" timeOffset="268727.0229">16505 10021 650 0,'-2'3'144'16,"0"1"2"-16,-1 6-107 0,0 4-18 16,0 2-3-16,1 4-2 0,-2 5-2 15,1 3-1-15,-1 2 0 0,0-1-2 0,2 0-2 16,1 1-2-16,1-1-3 0,1-2-7 16,0-4-6-16,3-3-11 0,-1-3-10 15,1-2-17-15,-2-5-112 0,1-4-118 16,-3-3-282-16</inkml:trace>
  <inkml:trace contextRef="#ctx0" brushRef="#br0" timeOffset="268917.1666">16404 10226 665 0,'-1'-2'149'0,"0"2"3"15,1 3-106-15,3-1-18 0,1 2-8 16,3 0-7-16,2 1-3 0,3-2 0 15,2 2-3-15,2-4-1 0,1 2-4 16,2-4-5-16,1-3-13 0,1-2-8 16,-2 0-11-16,2-3-1 0,0 2-123 15,-3-2-119-15,0 3-278 0</inkml:trace>
  <inkml:trace contextRef="#ctx0" brushRef="#br0" timeOffset="269378.4275">16715 10070 574 0,'2'-1'132'0,"-1"-2"3"15,0 3-80-15,3-1-30 0,1 1-9 16,1 4-3-16,3 0-3 0,0 0-2 16,0 1-2-16,-1 1-2 0,1-1-1 15,-1 3-1-15,0-5 0 0,-3 1 0 0,-2 1 1 16,-2 2 1-16,1-1 0 0,-5 3 0 16,0 0 0-16,-4 2 0 0,-1 0-1 15,-1 0-1-15,3-2 0 0,-1 2-2 16,3-1 0-16,3-1-1 0,0-1-1 15,4 1 0-15,1-2 0 0,2 1-1 16,0-2 1-16,3 0 0 0,-1-1 1 16,2-1 0-16,0 0 1 0,-1 1 0 15,0 0 0-15,0 1 1 0,-2 4 0 0,-1 1 0 16,-2 1 1-16,-4 1 1 0,-2 1 0 16,-6 2-1-16,-3-1 1 0,-5 0-2 15,-1-1-2-15,-5-1-8 0,-1-2-7 16,0-2-13-16,-1-1-78 0,5-3-39 15,-1-5-101-15,5-8-215 0</inkml:trace>
  <inkml:trace contextRef="#ctx0" brushRef="#br0" timeOffset="269611.6131">16762 9872 576 0,'19'-8'137'0,"-1"2"1"0,1 6-75 15,2 3-31-15,2 0-3 0,1 6 0 16,1 4-1-16,2 5 0 0,0 5 3 16,-1 2 2-16,0 7-2 0,-4 3-5 15,-3 3-3-15,-3 0-5 0,-5 2-4 16,-5-1-4-16,-4 3-4 0,-5 1-3 16,-4 0-2-16,-5 1-6 0,-7 1-11 0,-2-2-18 15,-6-3-14-15,-1 1 71 0,-2-5-202 16,-5 0-143-16,3-2-352 0</inkml:trace>
  <inkml:trace contextRef="#ctx0" brushRef="#br0" timeOffset="270130.0053">16013 10702 561 0,'-14'3'135'15,"0"-2"5"-15,2-1-82 0,2-1-14 16,3-1-7-16,2 2-5 0,1-2-5 0,2-1-3 16,4 1-3-16,2 0-1 0,3-1-2 15,3 1-2-15,4-1 0 0,0 2 0 16,5 1-1-16,0-1 0 0,3 1-3 15,2 0-1-15,0 1 0 0,4 0 2 16,3 0 0-16,4 2 0 0,5-2-1 16,4 2 0-16,3-1-2 0,6-1-2 15,2-1-4-15,2-3-2 0,-1-2 0 16,2-1-2-16,-2-1 1 0,-5 0-4 0,-3 0-4 16,-3-1-7-16,-4 3-6 0,-6 3-11 15,-5 1-12-15,-7 1-8 0,-7 0-6 16,-6 2-11-16,-8 1-107 0,-7 0-114 15,-7 2-271-15</inkml:trace>
  <inkml:trace contextRef="#ctx0" brushRef="#br0" timeOffset="270661.5511">15357 11111 621 0,'1'-5'142'0,"3"-1"3"0,4 3-95 16,6-1-17-16,-1 0-5 0,6 1-1 15,0 0-1-15,5 3 1 0,-1 1-1 16,1 2 0-16,0-2-3 0,1 3-2 16,0-1-4-16,-2 2-2 0,2-1-4 15,-2 0-5-15,-2-2-2 0,-3 3-2 16,-2-1-1-16,-3-1 0 0,-2 2 0 16,-4-1 0-16,-5 1 0 0,-2 0 0 0,-1 1 0 15,-5 1 0-15,-4 3 0 0,-2 0-1 16,-2 1 0-16,-2 3-1 0,-1 2 0 15,0 0 0-15,0 0 0 0,3-1 0 16,0 0 0-16,-1-1 1 0,3 0 0 16,1-1 0-16,1 0 0 0,1-1 0 15,2-2 0-15,2-1 1 0,1-1-1 16,2-2 0-16,3-2 0 0,2-1 1 16,1-2-1-16,1 1 1 0,3-1-1 15,2-2 1-15,-1 1 0 0,2-3-1 0,-1 2 1 16,1 0 0-16,1-3-1 0,1 2 0 15,-1 0 0-15,0-1-3 0,2 0-5 16,-1 1-12-16,-1 1-13 0,-1-1-11 16,-1 1-18-16,0 0-118 0,-3 1-127 15,-1 1-295-15</inkml:trace>
  <inkml:trace contextRef="#ctx0" brushRef="#br0" timeOffset="271345.7854">15914 10964 528 0,'-2'-6'131'0,"-1"0"6"0,2-1-71 16,1-1-18-16,1-1-6 0,3-1-5 16,2 1-2-16,1-1-4 0,3 1-3 15,1 0-3-15,3 0-4 0,0 3-3 16,1-1-3-16,1 2-3 0,-1 1-3 0,-2 1-2 16,1 1-1-16,-3 2-3 15,1 3 0-15,-2-1-1 0,-2 2-1 0,0 1 1 16,-1 1-1-16,-1 0 1 0,-2 0-1 15,0 0 1-15,-3 2-1 0,0-1 0 16,-1 0 1-16,-2 1-1 0,-2 0 0 16,-2 2 0-16,-2 2-1 0,0 1 1 15,-3 0-2-15,0 1 1 0,-1 0-1 16,-2 1 0-16,2-3 0 0,0 1-1 16,1-2 1-16,-1 0 0 0,4-4 1 0,1 0-1 15,0 1 0-15,5-2 0 0,1-1 0 16,1-2 1-16,3 0-1 0,1 0 0 15,2 1 0-15,3-3 0 0,1 1 1 16,1-2 0-16,1 0 0 0,1-2 0 16,3 0 1-16,0-2-1 0,3-1 0 15,-1 2 1-15,0-2-1 0,2 1-5 0,1-2-9 16,0 4-16-16,-3 0-11 16,-1 2 19-16,-1 3-150 0,-2 2-133 0,-3 4-312 15</inkml:trace>
  <inkml:trace contextRef="#ctx0" brushRef="#br0" timeOffset="293855.5455">8563 13851 468 0,'-4'-2'124'0,"-3"2"7"16,-2 1-46-16,-1 4-31 0,-1 4-5 0,0 3-2 15,0 4-5-15,1 2-3 0,3 4-4 16,0 3-6-16,5-2-4 0,2 2-6 15,2-3-6-15,6-3-3 0,0-3-4 16,5-4-2-16,0-2-1 0,1-5-1 16,0-2-1-16,2-3 1 0,0-4-1 15,-2-2 0-15,-2-4 0 0,-1-1 1 16,-3-3-1-16,0 1 0 0,-7-3 0 0,-1-1 0 16,-5-2 0-16,-3 2 0 15,-1 0 0-15,-2 1-1 0,-1-2-1 0,1 3-1 16,-2 3-1-16,4 2-1 0,0 0 0 15,3 3-1-15,0 1-2 0,2 1-2 16,3 1 0-16,2 3-1 0,3 1 0 16,1 1-1-16,2 1 0 0,0 0 0 15,1 0 0-15,2 2 2 0,-1-3-1 16,1-1 1-16,-1 2 2 0,-2-2 0 0,2-2 2 16,-3 1 2-16,-1-1 2 0,-3-2 1 15,-1 2 1-15,-1-2 1 0,0 0 2 16,-2 2 0-16,-3-2 0 0,0 2 1 15,0 0 0-15,-2 1 1 0,0 1 0 16,-1-1 2-16,2 2 1 0,1 0 2 16,1 1 1-16,2-2-1 0,1 0-1 15,1 1-2-15,3-2-1 0,4-1-3 0,1 0-2 16,6-1-1-16,5 0-1 0,5-1 1 16,6-2-1-16,3 1 1 0,4 0-1 15,2 0 1-15,2 0-1 0,-5 3 1 16,-1-3-1-16,-5 3 0 0,-3-3 1 15,-6 0-1-15,-4 0 0 0,-6 1 2 16,-5-1 1-16,-2 3 1 0,-5 1 0 16,-4 2 2-16,-2 4-1 0,-6 1 0 15,-1 0-1-15,-4 5-1 0,-1 3-1 0,0 4-1 16,0 0-1-16,4 3 0 0,3 1 0 16,7 3 0-16,4-2 0 15,4-1 0-15,6-1 0 0,3-4 0 0,4 1 0 16,1-3 0-16,2-3 0 0,0-3 0 15,1-5 0-15,-2-1 0 0,1-4 0 16,-6-5 0-16,-1-2 0 0,-1 0 1 16,-1-1-1-16,-5 0 2 0,-2-4 1 15,-2 5 3-15,-1-1 2 0,-1 3-1 16,-2 2 2-16,-2 2-1 0,0 6-1 16,0 2-2-16,2 3-2 0,-1 5-2 0,2-1-1 15,2 3 0-15,2 0 0 0,3 0 0 16,1-4 0-16,5-1-1 0,1-2 1 15,4-3 0-15,0-5 0 0,4 1 0 16,2-6 0-16,0-3 0 0,0-3 1 16,-1-5-1-16,-4-2 0 0,0 2 1 15,-7-4 0-15,-5 2-1 0,-4 2 1 16,-6 3 0-16,-6 3-2 0,-5 3-2 0,-1 2-9 16,-3 3-13-16,2 5-15 15,-2-1-12-15,6 7-17 0,4 2-112 0,4 4-123 16,3 4-277-16</inkml:trace>
  <inkml:trace contextRef="#ctx0" brushRef="#br0" timeOffset="294218.9405">9824 13963 601 0,'0'-4'146'0,"-1"2"3"0,1 2-88 15,1 1-14-15,3 3-7 0,-1 2-3 16,2 0-5-16,2 1-3 0,2 3 0 15,1-1-3-15,0-3-6 0,1-1-2 16,0-2-4-16,0-3-2 0,1-3-3 16,-1-3-2-16,-1-4-2 0,0-1 0 15,-1-3-2-15,0 1-4 0,-2-1-5 16,-1 1-10-16,-2 2-10 0,-1 2-9 0,-1-1-10 16,-3 4-11-16,0 1-15 0,-4 2-106 15,-1-1-114-15,-3 0-274 0</inkml:trace>
  <inkml:trace contextRef="#ctx0" brushRef="#br0" timeOffset="294439.723">9752 13398 607 0,'-11'-16'145'0,"0"8"2"16,2 13-93-16,2 12-9 0,3 8-6 15,0 12-4-15,3 10-5 0,1 10-2 16,3 9-3-16,-1 7-3 0,3 4-7 15,-1 0-4-15,0-1-4 0,1-4-3 16,0-4-3-16,0-3-1 0,1-11-6 16,2-9-9-16,1-6-17 0,5-6-11 15,2-6-19-15,5-7-112 0,3-9-126 16,2-5-282-16</inkml:trace>
  <inkml:trace contextRef="#ctx0" brushRef="#br0" timeOffset="294890.5166">10193 13853 557 0,'-3'0'132'0,"1"0"3"0,-2-2-87 0,-1 1-14 16,1 0-5-16,0 1-5 0,0 1-4 15,1-1-4-15,0 1-1 0,3 1-3 16,-1-1-2-16,-1 0-1 0,2 0-1 16,-1-1-1-16,1 0 0 0,0 0-1 15,-1 3-2-15,1-3 0 0,1 1-2 16,-1 0 0-16,1 2 0 0,1 0 2 16,0 3 1-16,0 1 4 0,2 4 3 0,0 2 1 15,1 2 3-15,-2 1-1 0,3 1 0 16,2-1-3-16,-1 0-1 0,1-3-3 15,0-2 1-15,2 0 1 0,-2-5 2 16,2-2 2-16,-2-6 1 0,1-5 2 16,0-1-1-16,2-6-1 0,-1-2-2 15,2-2-3-15,0-1-3 0,2 3-2 16,-3 1-2-16,0 3-2 0,1 4-1 16,-3 6-1-16,-3 6 1 0,-1 5-3 0,-2 5-5 15,0 4-8-15,-2 4-12 16,-1 1-13-16,4 2-15 0,1-1-12 0,3-3-12 15,3-2-105-15,1-5-115 0,4-6-263 16</inkml:trace>
  <inkml:trace contextRef="#ctx0" brushRef="#br0" timeOffset="295287.3706">10640 13821 685 0,'-14'6'166'0,"1"4"5"0,2 3-102 16,0 3-23-16,3 2-7 0,3 3-8 16,2 1-9-16,2 2-5 0,2-1-3 15,1-1-3-15,4-4 0 0,4-1-2 16,2-3 0-16,2-5-1 0,4-1-1 16,3-4-1-16,2-4 0 0,2-1-2 15,-3-4 0-15,0-1-2 0,-4-4 0 0,-3-5 0 16,-4-1-1-16,-5-1 1 0,-5-1-1 15,-3-3 1-15,-5-1-1 0,-7 0-1 16,-3-2-2-16,-6-1-7 0,-7-5-7 16,-3 2-7-16,0 1-3 0,-5 1 0 15,-2 2 0-15,3 2 6 0,0 2 15 16,5 6 13-16,3 1 11 0,3 0 6 16,7 3 2-16,8 0 2 0,2 2-4 15,9-1-8-15,5-1-5 0,7 1-6 0,5 0-2 16,5-1-2-16,4-1-1 15,5 0-1-15,2 0-2 0,2 0-8 0,6 4-14 16,0 1-20-16,4 2-18 0,0 4-18 16,-2 2-116-16,1 6-133 0,-1 4-293 15</inkml:trace>
  <inkml:trace contextRef="#ctx0" brushRef="#br0" timeOffset="295620.4315">11079 13782 678 0,'-18'11'163'0,"1"1"2"15,1 0-92-15,3-1-39 0,3-1-13 16,4 2-9-16,3-1-8 0,3 0-8 16,4-2-6-16,-1-2-5 0,4 1-4 15,0-5-3-15,0 0 0 0,-1-2 2 0,1-1 3 16,-1 0 5-16,-3 0 8 0,1-1 7 15,-2 1 7-15,0 2 3 0,-1 2 3 16,-1 1 2-16,-1 3 2 0,1 4 1 16,0 2-1-16,1 4 1 0,3 1-2 15,-1 0-2-15,5 1-1 0,1-3-3 16,6-2-2-16,3-4-5 0,3-3-12 16,3-5-10-16,3-6-15 0,-1-6-9 15,-1-6-6-15,-5-7-8 0,-3-6-10 0,-5-7 1 16,-6-3-93-16,-3-3 11 0,-6-3-79 15,-5-2-159-15</inkml:trace>
  <inkml:trace contextRef="#ctx0" brushRef="#br0" timeOffset="295873.7374">11343 13964 532 0,'23'25'132'0,"0"-6"7"0,-2-2-73 16,0-4-13-16,-3-4 0 0,-2 0 0 16,-2-4-3-16,-2-1 0 0,-2-2 2 15,0-1-5-15,-2-2-1 0,2-3-3 16,-1-2-7-16,0-2-5 0,-1-6-6 16,0-2-7-16,1-1-3 0,-1 0-8 0,0-3-10 15,0 1-11-15,2 2-17 0,1 1-22 16,0 3-19-16,1 5-44 0,-2 0-91 15,2 5-130-15,0 5-277 0</inkml:trace>
  <inkml:trace contextRef="#ctx0" brushRef="#br0" timeOffset="296011.3865">11763 13957 816 0,'-3'-4'191'15,"0"2"1"-15,-2-4-124 0,2 2-40 0,1 0-36 16,-2 0-38-16,-2 2-144 0,0 0-152 15,-1-1-366-15</inkml:trace>
  <inkml:trace contextRef="#ctx0" brushRef="#br0" timeOffset="296309.22">10981 13516 786 0,'-1'-25'177'16,"0"7"1"-16,2 6-114 0,5 9-38 15,4 12-36-15,1 8-28 0,1 12-140 16,1 13-143-16,-4 9-362 0</inkml:trace>
  <inkml:trace contextRef="#ctx0" brushRef="#br0" timeOffset="307261.2362">3059 14269 483 0,'1'-21'115'0,"-2"12"1"0,-2 4-67 15,1 12-19-15,-1 8-6 16,1 9-1-16,3 12-1 0,-1 14 1 0,0 14 1 15,-1 13 3-15,5 13 1 0,0 22-1 16,1 9-2-16,1 13-1 0,1 10-3 16,2 8-3-16,4 5-2 0,-4 3-3 15,2-7-3-15,-2 4-3 0,1-11-1 16,1-5 0-16,2-5-1 0,1-3-2 16,-2-11-1-16,0-5 0 0,4-9 0 0,0-4-1 15,-2-7 0-15,-1-5 0 16,-2-11-2-16,0-5-4 0,0-8-9 0,-2-7-10 15,-1-4-7-15,-3-11-18 0,-2-11-116 16,-6-8-123-16,-3-14-288 0</inkml:trace>
  <inkml:trace contextRef="#ctx0" brushRef="#br0" timeOffset="308241.8136">857 15869 328 0,'-11'-7'96'0,"0"-1"6"0,0 3-17 0,3 0-32 16,-1 3-15-16,3-3-5 0,1 4-4 16,2 0-6-16,0-1-4 0,2 2-4 15,2-1-5-15,2-1-2 0,0 3-4 16,5-2-1-16,1-2 0 0,4 3 0 16,1-1 1-16,5 1 1 0,1 1 0 15,1-1 0-15,3 0 1 0,0 3 0 0,4-2-1 16,5 3 0-16,5-1 0 15,4 1-1-15,6 2 0 0,4-1-1 0,2 0 0 16,4 1 1-16,-5 1-1 0,2-2 1 16,3 1-1-16,4 0 1 0,8 2 0 15,2-2-1-15,1-4 0 0,4 1 0 16,8-2 0-16,3-1 0 0,4 0 0 16,-4-4 0-16,3 2 0 0,7-1 0 15,10 2 0-15,-3 0 1 0,-2-1 0 16,-1 0 1-16,4 1 1 0,9 0-1 0,-2 1-1 15,-8-1 0-15,4 2-1 0,6 1 0 16,2-2-1-16,-4 2-1 0,-6 1 0 16,5 0 1-16,7-1-1 0,-4 2 0 15,-6-2 0-15,0 1 0 0,2 0 0 16,4-4 0-16,-4 1-1 0,-10 0 1 16,0-2 0-16,4-1-1 0,-2 1 1 15,-7-3-3-15,-8 0-5 0,-9-2-8 0,-1-2-9 16,-10-2-121-16,-9 0-119 0,-15-1-295 15</inkml:trace>
  <inkml:trace contextRef="#ctx0" brushRef="#br0" timeOffset="310737.8678">3015 14697 551 0,'-5'-5'125'16,"0"3"0"-16,0 1-89 0,4 1-15 16,-2 0-8-16,1-1-6 0,-1 2-6 15,1 0-5-15,-2 1-7 0,0 0-8 16,1 2-13-16,-1 0-94 0,-1 0-98 15,-2 1-238-15</inkml:trace>
  <inkml:trace contextRef="#ctx0" brushRef="#br0" timeOffset="310872.847">2752 14814 506 0,'-19'1'117'0,"-1"-1"2"0,2 2-74 15,2-2-24-15,4-2-8 0,1 4-4 0,2-4-5 16,2 2-7-16,1 0-6 0,-1 0-111 15,-1-1-100-15,-2 1-261 16</inkml:trace>
  <inkml:trace contextRef="#ctx0" brushRef="#br0" timeOffset="311026.7453">2398 14991 470 0,'-17'8'118'0,"1"2"2"0,2 0-31 16,1 0-68-16,1-2-11 0,1 2-5 15,0-1-5-15,5 4-7 0,-3-3-20 16,1 1-66-16,-1 0-27 0,1-1-83 16,-2 1-179-16</inkml:trace>
  <inkml:trace contextRef="#ctx0" brushRef="#br0" timeOffset="311172.8077">2128 15379 484 0,'-13'28'115'0,"1"1"1"0,0 1-66 0,2-2-26 15,3 1-12-15,2-2-4 16,1-1-5-16,3-1-5 0,-1-5-7 0,2 0-9 16,0 0-35-16,0-3-43 15,0-3-21-15,0 1-72 0,1-1-138 0</inkml:trace>
  <inkml:trace contextRef="#ctx0" brushRef="#br0" timeOffset="311303.3141">2062 15816 364 0,'-3'15'102'0,"-1"-2"4"16,1 3-37-16,-1 3-21 0,0 1-16 15,1 3-12-15,0-3-9 0,1 5-4 0,2-1-4 16,-1 1-4-16,2-2-13 0,1 0-43 16,-1-1-53-16,1-3-82 0,0-3-195 15</inkml:trace>
  <inkml:trace contextRef="#ctx0" brushRef="#br0" timeOffset="311429.4542">2126 16376 455 0,'4'21'99'0,"-1"0"0"16,1 1-72-16,1-1-29 0,4 2-23 0,-2-1-30 16,2-1-44-16,1-4-71 0,-1-2-158 15</inkml:trace>
  <inkml:trace contextRef="#ctx0" brushRef="#br0" timeOffset="311546.7842">2425 16693 283 0,'6'8'58'0,"1"-1"-3"0,-1 0-57 16,2-1-24-16,1-1-33 0,-2-1-45 15,2-2-100-15</inkml:trace>
  <inkml:trace contextRef="#ctx0" brushRef="#br0" timeOffset="311711.636">2849 16796 409 0,'17'0'92'0,"-1"-4"0"0,1-3-61 15,-1-1-20-15,1-3-5 0,2-1-3 16,-1-1-4-16,2-2-8 0,-1 2-13 16,2 3-30-16,0 0-41 0,1 0-66 15,0 2-148-15</inkml:trace>
  <inkml:trace contextRef="#ctx0" brushRef="#br0" timeOffset="312445.4886">2516 16794 523 0,'2'-2'110'0,"1"1"0"16,2 1-91-16,0 1-13 0,2 2-3 15,0 2-1-15,1 1 0 0,0 1-6 16,5 1-11-16,-1 0-95 0,1-2-94 16,0 0-237-16</inkml:trace>
  <inkml:trace contextRef="#ctx0" brushRef="#br0" timeOffset="312589.2975">2834 16935 494 0,'8'7'107'0,"-1"-1"0"15,1-1-79-15,-1 1-20 0,1-3-7 16,2-1-2-16,0-2-6 0,2-1-13 16,1-2-23-16,1 0-35 0,1-2-30 15,-2-1-67-15,1 1-137 0</inkml:trace>
  <inkml:trace contextRef="#ctx0" brushRef="#br0" timeOffset="312718.6853">3136 16990 485 0,'10'8'107'0,"-2"0"0"15,1-2-69-15,1-1-30 0,1 0-6 16,2-3-2-16,1-3-4 0,1-3-8 16,4-2-20-16,2-3-32 0,-2 0-43 15,0-4-75-15,0 1-163 0</inkml:trace>
  <inkml:trace contextRef="#ctx0" brushRef="#br0" timeOffset="312844.7585">3524 16969 566 0,'10'1'119'0,"1"-1"0"16,1-1-101-16,3-3-12 0,2-2-6 16,1-4-5-16,1-1-8 0,-1 0-66 15,1-2-40-15,-1-2-88 0,-2 0-197 16</inkml:trace>
  <inkml:trace contextRef="#ctx0" brushRef="#br0" timeOffset="312987.227">3899 16818 594 0,'4'1'126'0,"-1"-2"2"0,2 0-94 16,3-4-29-16,0-1-6 0,1-4-4 15,0-3-7-15,4 0-9 0,-2-3-62 16,-1-1-44-16,-2 1-91 0,1-1-201 15</inkml:trace>
  <inkml:trace contextRef="#ctx0" brushRef="#br0" timeOffset="313136.9717">4132 16615 587 0,'7'-3'125'0,"-1"1"1"0,1-2-92 15,1-3-30-15,0 0-6 0,2-2-3 16,0-3-7-16,0-2-9 0,0-2-23 15,1-2-44-15,0 0-37 0,0-2-81 16,-3-1-166-16</inkml:trace>
  <inkml:trace contextRef="#ctx0" brushRef="#br0" timeOffset="313254.9443">4318 16351 483 0,'5'-1'122'15,"-3"-1"0"-15,2-2-13 0,0 2-95 16,0-2-13-16,4-1-6 0,-2-2-6 15,-1-1-20-15,0-1-91 0,-2-4-98 0,2-1-241 16</inkml:trace>
  <inkml:trace contextRef="#ctx0" brushRef="#br0" timeOffset="313419.8791">4374 16153 624 0,'0'3'132'16,"-3"-3"0"-16,0-4-108 0,1 1-17 15,2-2-3-15,0 1-4 0,1-3-2 16,-2-2-5-16,2-1-5 0,1-1-5 0,-3-4-9 16,5 2-61-16,-2-1-44 0,1-2-89 15,-1 2-200-15</inkml:trace>
  <inkml:trace contextRef="#ctx0" brushRef="#br0" timeOffset="313542.0362">4384 15904 540 0,'-2'-3'114'0,"0"-3"0"0,0-3-95 0,-1 2-14 16,1-2-3-16,1 1-4 0,-2-2-5 16,3-1-26-16,-2 1-81 0,-1-4-91 15,1-3-227-15</inkml:trace>
  <inkml:trace contextRef="#ctx0" brushRef="#br0" timeOffset="313690.6167">4279 15545 552 0,'-5'-8'113'16,"-3"-1"0"-16,2-3-104 0,1 1-11 0,0 0-7 15,-2-2-22-15,1-1-82 0,-4 1-91 16,2-1-223-16</inkml:trace>
  <inkml:trace contextRef="#ctx0" brushRef="#br0" timeOffset="313812.7356">4128 15319 493 0,'-1'-3'102'0,"0"-1"-2"0,1-4-98 15,0 0-35-15,1-3-68 0,-1-3-81 16,-1-1-198-16</inkml:trace>
  <inkml:trace contextRef="#ctx0" brushRef="#br0" timeOffset="313961.1531">4041 15098 518 0,'-10'0'116'15,"2"-1"-1"-15,-2-3-67 0,1 3-44 16,2-1-9-16,1-2-10 0,1-1-33 16,-1 0-67-16,-2-1-89 0,1-2-209 15</inkml:trace>
  <inkml:trace contextRef="#ctx0" brushRef="#br0" timeOffset="314321.2576">3730 14926 536 0,'-21'-2'120'0,"1"-1"2"0,1 0-87 0,0 0-19 16,1-2-5-16,1 0-3 0,-1-1-5 15,0-2-1-15,1 1-3 0,1-3 0 16,3 0 0-16,-1 1-1 0,2 0-2 15,0 0 0-15,0 1-2 0,1 1-1 16,-2 0-3-16,0 4-2 0,-1-2-3 16,1 1 1-16,-3 3 0 0,0-1 2 15,3-3 2-15,-6 3 3 0,0 0 3 0,-1-1 2 16,2 1 2-16,-2-2 0 0,3-1 0 16,-3 2-14-16,6-3-26 0,0 0-20 15,-1-2-11-15,4 2-7 0,0 0-1 16,0 1 1-16,2 1 22 0,-2 1 42 15,-2 0 33-15,2 2 27 0,-1 0 17 16,-1 1 10-16,-1 0 5 0,1 1-2 16,0 0-12-16,1 2-12 0,2-2-14 0,1 0-13 15,2 2-11-15,3-2-111 0,-1-1-13 16,5-1-87-16,5 3-183 0</inkml:trace>
  <inkml:trace contextRef="#ctx0" brushRef="#br0" timeOffset="318832.3386">4377 15805 481 0,'-2'-1'121'0,"-1"-3"4"0,-1 2-64 15,3-1-17-15,-3-2-10 0,1 1-5 16,-2-1-4-16,1 0-2 0,-1 1 0 15,0-1-2-15,-1 2 0 0,0 0-2 16,0 2-2-16,-2 1-2 0,1 4-1 16,-2 0-3-16,1 3-3 0,-1 1-1 15,0 3-3-15,-1 1-1 0,-1 2 0 16,1 1-1-16,-1 1-1 0,1-1 1 16,0 0-2-16,3 0 1 0,0 1 0 15,2 0-1-15,0-2 0 0,4 1 1 0,-1 0-1 16,4 1 0-16,1-3 0 0,1 2 0 15,2-4 0-15,3 1 0 0,-1-3 0 16,3-2 0-16,3 0 1 0,-1 0-1 16,3-4 0-16,1 0 0 0,2-2-1 15,0 0 1-15,2-2 0 0,0-3 0 16,0 1 0-16,-2-5-1 0,0 1 1 16,-2-3 0-16,0-1 0 0,-2-4-1 0,-2-1 1 15,-1-1 0-15,-1-2 0 0,-1 0 1 16,-1 0-1-16,-2 0 2 0,-1 1 4 15,-2 1 6-15,-3 0 4 0,-2-1 4 16,-2 1 1-16,-1-2 3 0,-5 0-1 16,-1 3-3-16,-1-1-7 0,-1 3-3 15,-3 1-5-15,-1 5-3 0,-2 3-9 16,0 2-17-16,-2 5-18 0,-1 3-15 16,-5 4-128-16,1 6-140 0,-5 3-324 0</inkml:trace>
  <inkml:trace contextRef="#ctx0" brushRef="#br0" timeOffset="321896.706">312 15855 436 0,'-2'-1'111'0,"-1"0"5"15,-1 0-49-15,1 0-26 0,3 2-9 16,-1-1-5-16,-2 0-3 0,2 0-2 16,1 0-3-16,-1-1-2 0,1 1-2 15,-4-2-2-15,4 2-2 0,0 0-3 16,2 2-1-16,-2-4-3 0,0 4-1 16,1-2-2-16,1 1 0 0,1-1 0 15,-1 0-1-15,1 0 1 0,0 1 0 16,1-1 1-16,1 0-1 0,0 0 1 0,-2 1 0 15,4 0 1-15,-3-1-1 0,1 0 0 16,0 2 0-16,0-4 0 0,0 4-1 16,1 0 2-16,3-2-1 0,-2 0 1 15,2 0 0-15,-1 0 1 0,3 1-1 16,0-1 1-16,0 0-1 0,-1 2 0 16,0-1 0-16,1 0-1 0,1-1 0 15,0-1-1-15,2 1 0 0,-1-1 0 16,4-2-1-16,2 1 1 0,-1 0-1 15,1 1 1-15,-1 0-1 0,0-1 1 0,0-5-1 16,0 4 0-16,0 0 0 0,1 1 0 16,0-1 1-16,1 2-1 0,-2 1 0 15,2 3 0-15,-1-2 0 0,0 0 0 16,-6-3 1-16,4 0-1 0,1 2 0 16,-3 0 0-16,1-1 0 0,0 1 1 15,-1 1-1-15,2 2 0 0,-5-1 0 16,-1 1 0-16,-1 0-2 0,-1 1-2 15,-3 0-6-15,1-1-4 0,-1 2-8 0,2-1-12 16,-2 1-115-16,-2-4-113 0,0 3-281 16</inkml:trace>
  <inkml:trace contextRef="#ctx0" brushRef="#br0" timeOffset="322844.6817">502 15664 447 0,'0'-5'118'0,"-1"2"6"15,-1 0-47-15,-1 2-28 0,-1 1-12 16,0 1-8-16,-4 3-6 0,2 1-5 0,0 3-5 15,0 5-4-15,1 1-2 0,1 5-1 16,1 0-2-16,0 3-1 0,2 2 0 16,1-1-1-16,1-1 0 0,-1 0 0 15,3-2-1-15,-1-1 0 0,4-3-1 16,1-1 1-16,3-3 0 0,1-3-1 16,3 0 1-16,0 0 0 0,4-6 0 15,0-1 0-15,-2-3 0 0,1-4 2 16,-2-4 2-16,-1-2 3 0,-1-3 3 15,-3-1 2-15,-3-2 2 0,-3-3 2 0,-3 1 2 16,-2-4 0-16,-3 0-1 0,-3 0-2 16,-5 1-3-16,-1 2-1 0,-3 3-5 15,0 2-2-15,-1 8-3 0,-3 3-6 16,1 9-8-16,2 5-11 0,2 7-10 16,4 4-13-16,-1 8-120 0,3 1-126 15,4-2-296-15</inkml:trace>
  <inkml:trace contextRef="#ctx0" brushRef="#br0" timeOffset="323715.0156">178 16382 542 0,'-5'-4'142'0,"0"2"4"16,0 0-45-16,1 0-55 0,3 1-13 0,0 2-7 16,0-1-8-16,2 0-6 0,1 0-6 15,1 0-3-15,3 3-3 0,1-3 0 16,2-1 0-16,3 2-6 0,1 0-10 16,3 1-11-16,0-2-19 0,1-1-107 15,1 1-119-15,1-1-282 0</inkml:trace>
  <inkml:trace contextRef="#ctx0" brushRef="#br0" timeOffset="324360.553">410 16262 420 0,'-3'-2'116'0,"-1"-1"4"0,2 1-38 15,-2-1-28-15,0 1-14 0,2 1-7 16,1-2-6-16,1 2-6 0,-4034-2-5 16,8068 1-4-16,-4032 0-2 0,2-2-2 15,2 1-2-15,1-1-1 0,2-1-1 16,-1 1 0-16,2 0-1 0,0 1-2 15,2 0 0-15,-1 1 0 0,0 2-1 16,0 0 1-16,0 1-1 0,0 1 0 0,-1 1 0 16,-3 1 0-16,-2-1 3 0,-1 1 3 15,-3 2 1-15,-3 1 1 0,-2 1 1 16,-1 3 0-16,-1 1-1 0,0 0-2 16,-1 3-3-16,2 0-2 0,1-1 0 15,3 1-2-15,2-3 0 0,3 1-3 16,1-4-4-16,1 2-2 0,1-3-2 15,2 1-2-15,2 0-1 0,1 0 0 0,-1-1 1 16,1 2 1-16,-1-1 3 0,0 0 2 16,-1 0 1-16,-3 0 1 0,-1 0 2 15,-2-1 2-15,-1-1 2 0,-3 0 1 16,-2 1 0-16,0 0 2 0,-2 2 1 16,-3-1 0-16,0 3-1 0,-2 0 0 15,2 4-2-15,-3-2-3 0,0 0-14 16,-2-3-116-16,0 4-110 0,1-2-287 15</inkml:trace>
  <inkml:trace contextRef="#ctx0" brushRef="#br0" timeOffset="325835.3964">4634 16228 662 0,'-3'-4'151'0,"2"0"2"16,-1 3-109-16,2 0-14 0,1 1-3 16,0 4 0-16,2 1-2 0,0 2-2 15,0 4-2-15,-1 4-2 0,1 2-1 0,-2 2-6 16,0 2-4-16,-1 2-14 0,0 4-19 16,0 3-18-16,-1 0-132 0,-2 2-139 15,0 5-342-15</inkml:trace>
  <inkml:trace contextRef="#ctx0" brushRef="#br0" timeOffset="327989.7371">2983 15768 483 0,'0'-6'125'0,"-2"0"6"0,1 3-49 16,-1 1-33-16,-1 0-7 0,2 1-4 15,0-1-6-15,1 2-4 0,-1-1-6 16,2 1-4-16,0 0-4 0,3 0-3 0,-2 1 1 16,3 2 1-16,0 2 1 0,1 2 3 15,3 2 0-15,1 0 0 0,-1 5-3 16,4 2-2-16,-1 1-4 0,5-1-2 15,0 0-3-15,0-1 0 0,0 0-2 16,1 1 0-16,0-2 0 0,2 1 0 16,-3-1-1-16,-1 2 1 0,0-1-1 15,-2 1-2-15,0-1-2 0,-2-3-3 16,-2-2-4-16,-2-1-4 0,0 0-5 16,-2 0-4-16,0-5-7 0,-2 1-2 0,-2-1-2 15,1-2-2-15,-1 0-5 0,0-2 6 16,-2-3-113-16,-1 0-102 0,1 0-267 15</inkml:trace>
  <inkml:trace contextRef="#ctx0" brushRef="#br0" timeOffset="328264.9181">3345 15757 533 0,'0'-4'131'16,"-1"0"5"-16,1 1-70 0,-2 2-27 16,0 0-7-16,-1 2-4 0,-2 3-4 15,-1 2-2-15,-4 4-2 0,-2 1-1 16,-3 3 0-16,-3 4 0 0,-2 1-1 16,-1 1 1-16,0-2-3 0,0 1-2 15,-1 3-3-15,2-2-3 0,1 4-3 0,3-1-2 16,0-1-3-16,3 0-5 0,1-2-7 15,4-3-13-15,2-2-10 0,3-6-17 16,1-1-118-16,2-3-124 0,3-2-294 16</inkml:trace>
  <inkml:trace contextRef="#ctx0" brushRef="#br0" timeOffset="329141.6302">2770 15463 331 0,'-8'-2'94'0,"2"-2"6"0,-1 1-35 16,1-1-14-16,1 0-10 0,0-1-5 0,-1 0-5 15,1 1-4-15,0-1-4 0,1 0 0 16,2 1-2-16,-2-1-1 0,2 2-2 15,-1-1-2-15,3 1-1 0,0 0-2 16,0 0-2-16,0 0-1 0,0 0-2 16,1-2 0-16,2 0 0 0,-2-2-1 15,4 0 1-15,1-3 1 0,5 4-1 16,-2-3 1-16,2 1-1 0,1-1 1 0,0 2-2 16,0-1 1-16,1 2-1 0,-5-2 1 15,5 1 0-15,-2 1 1 0,-2 1 1 16,1 2 1-16,0 0 0 0,0 2-1 15,-2 2 0-15,1 2-2 0,-1 0-1 16,1 2-2-16,-2 0-1 0,1 0-2 16,0 3-1-16,0-4 0 0,-3 3 0 15,-2 0 0-15,1 1-1 0,-3 2 1 16,-1 3 0-16,-4-4 0 0,1 5 0 16,-2-2 1-16,1 4-1 0,-4-1-1 0,0-1 1 15,0 2 0-15,-2-1 0 0,-1 1-1 16,1 1 1-16,-3-3-1 0,0-1 1 15,2-1-1-15,-1-1 0 0,1 0 1 16,0-3-1-16,0-2 1 0,2-1-1 16,2 0 0-16,1-2 0 0,1 0 0 15,3-1 1-15,-1 2-2 0,0-5 1 16,4 4 0-16,0 0-1 0,1-1 0 0,1 1 1 16,2-1-1-16,2 2 1 0,4 1 0 15,-1-2 0-15,2 1 0 0,0-3 0 16,3 2-1-16,2-2-4 0,0 0-6 15,3-1-13-15,0 0-7 0,-1-1-16 16,2 2-120-16,-4-2-125 0,2 2-297 16</inkml:trace>
  <inkml:trace contextRef="#ctx0" brushRef="#br0" timeOffset="334353.8946">15247 5326 454 0,'-18'-5'115'16,"3"1"2"-16,4 2-23 0,4 1-75 16,5 1-9-16,2 2-5 0,2 1-3 15,7-1 0-15,1 4-2 0,6 0 0 16,3 0 0-16,5 1 0 0,5-3 0 15,5 0 0-15,4-3 0 0,5-2 1 0,0-1-1 16,2-2 0-16,4 0 1 0,0 1-1 16,3 1 0-16,-1 4 0 0,4-1 0 15,4 1 0-15,4 3 1 0,-1-1-1 16,1 1 0-16,1-3 1 0,3-1-1 16,0-1 0-16,2-1 0 0,2-1 0 15,0-3 1-15,2 0-1 0,1 1 0 16,-3-1 0-16,2 1 1 0,-3 1-1 0,3 1 0 15,0 2 0-15,-1 1 0 16,-1-1 0-16,1 2 0 0,-2 1 0 0,4 0 0 16,-3 0 0-16,0 1 1 0,-1-1-1 15,3 2 0-15,-2 0 0 0,3-1 0 16,-1 1 0-16,-1 0 0 0,-1-2 0 16,3 3 0-16,-3-1 0 0,0 1 0 15,-5 0 0-15,0 1 0 0,3 0 0 16,-2-1 0-16,2-2 0 0,-1-1 0 0,0-3 0 15,-1-1 0-15,1-4 0 0,-1-3 0 16,2-1 0-16,-2-2 0 0,-1-1 0 16,0-2 0-16,0 1 0 0,-2-1 0 15,-3 0 0-15,1-1 0 0,-2 0-1 16,-2 2 0-16,-4-1 0 0,-5 1-1 16,-3 2-1-16,-7 2-2 0,-5 2-3 15,-5 0-13-15,-3 2-50 0,-6 0-45 16,-4 2-86-16,-4 5-191 0</inkml:trace>
  <inkml:trace contextRef="#ctx0" brushRef="#br0" timeOffset="343942.3578">13561 13677 590 0,'3'-30'141'16,"-2"-1"5"-16,-2 3-91 0,1 0-12 16,0 3-5-16,0 5-5 0,0 4-3 15,1 6-3-15,0 4-3 0,1 7-1 16,2 6-2-16,-1 7-1 0,-1 5-2 0,0 8-3 15,-2 6-2-15,0 5-2 0,-1 6-2 16,-5 1-4-16,4 1-1 0,0-2-1 16,2-1-1-16,2-3-2 0,-1-3-8 15,1-5-14-15,4-3-15 0,-1-6-10 16,2-5-18-16,-1-7-117 0,1-6-129 16,0-8-287-16</inkml:trace>
  <inkml:trace contextRef="#ctx0" brushRef="#br0" timeOffset="344154.5559">13788 13450 653 0,'-5'9'152'0,"-1"5"3"16,-2 4-102-16,3 6-16 0,2 3-8 15,-1 3-5-15,2 3-6 0,0-1-5 16,4 2-3-16,-1-1-3 0,1-2-4 0,1 0-3 15,0-3-8-15,1-2-9 0,1-2-10 16,-1-3-10-16,1-4-12 0,-3-2-116 16,-1-4-120-16,-1-4-280 0</inkml:trace>
  <inkml:trace contextRef="#ctx0" brushRef="#br0" timeOffset="344318.129">13595 13782 665 0,'-4'-4'164'0,"-1"1"2"0,2 1-97 16,6 1-26-16,2-2-13 0,3 0-10 16,3-1-10-16,5 0-7 0,4-1-3 15,3 2-10-15,5-1-17 0,1 2-11 16,3-1 83-16,0 2-213 0,1 1-139 16,-1 1-357-16</inkml:trace>
  <inkml:trace contextRef="#ctx0" brushRef="#br0" timeOffset="344544.3644">14089 13479 646 0,'-13'1'160'0,"-2"5"7"0,-2 7-90 15,0 4-24-15,-1 5-11 0,3 5-7 16,-1 2-9-16,2 3-7 0,3 4-6 0,3-1-4 15,4 1-4-15,5 0-4 0,5 0-12 16,4-3-12-16,5-2-12 0,3-4-6 16,5-3-11-16,2-2-6 0,-1-7-120 15,1-4-111-15,3-4-276 0</inkml:trace>
  <inkml:trace contextRef="#ctx0" brushRef="#br0" timeOffset="345308.2267">14350 13677 648 0,'-4'2'155'0,"1"1"3"0,0 2-98 16,3 0-20-16,1 0-10 0,6 1-7 15,0-1-8-15,3-2-3 0,6-1-4 16,1-2-2-16,1-2-1 0,2-3-1 16,3-4-2-16,-1-1-1 0,-1-3 0 15,-6-3 0-15,0 0-1 0,-1-2-1 16,-9-4 0-16,1 4 0 0,-5 2 0 0,-1 2-1 15,-3 0 0-15,-5 2 1 0,-2 5-2 16,2 5 1-16,-7-1-1 0,-3 5 0 16,-4 4 0-16,-2 5 0 0,1 5 1 15,0 4 0-15,0 3 2 0,2 4 1 16,4 3 2-16,2 3 1 0,4 0 1 16,4 0 1-16,3 0 2 0,1-4-1 15,6 1 0-15,3-3-1 0,4-5 0 16,4-3 0-16,4-3 0 0,4-4-1 0,2-2 0 15,3-6-1-15,1-3 0 0,2-3-2 16,-2-3-6-16,-1-3-1 0,-1-1-11 16,-3-2-17-16,-2-3-11 0,-2 1-15 15,-3-3-115-15,-4 0-124 0,-1 0-292 16</inkml:trace>
  <inkml:trace contextRef="#ctx0" brushRef="#br0" timeOffset="345609.4659">14678 13213 594 0,'8'5'145'0,"-1"5"7"0,0 3-83 0,2 6-20 16,-1 3-3-16,2 1-4 0,-1 4-7 15,-1 2-4-15,0 0-7 0,-2 0-6 16,-4 0-5-16,-2 1-5 0,-2 0-3 16,-5-4-6-16,-6 0-12 0,-3-4-12 15,-1-5-12-15,0-3-12 0,-1-6 9 16,-1-7-136-16,2-7-125 0,4-7-287 15</inkml:trace>
  <inkml:trace contextRef="#ctx0" brushRef="#br0" timeOffset="345761.3055">14562 13018 574 0,'2'-35'139'16,"1"9"4"-16,2 8-91 0,1 6-13 16,4 7-9-16,1 3-10 0,0 5-8 15,2 4-11-15,2 4-11 0,2 5-18 0,-1 3-118 16,-1 4-118-16,1 5-297 0</inkml:trace>
  <inkml:trace contextRef="#ctx0" brushRef="#br0" timeOffset="346290.3151">14917 13306 470 0,'1'-5'123'0,"1"2"4"0,-4-1-51 16,1 2-27-16,0-1-10 0,0 2-5 15,-1-1-3-15,1 2-3 0,-1 0-1 16,1-2-3-16,-2 4-1 0,2-1-3 15,-2 2-1-15,1 1-2 0,-3 1-2 0,3 4-2 16,-2 2-1-16,1 1-1 0,0 3-1 16,2 0 0-16,-1 1-2 0,4-1-2 15,0-1-1-15,2-3-1 0,2-3-1 16,1-2-2-16,2-1 0 0,3-1 0 16,-1-5-1-16,-1-2 1 0,1-2 0 15,0-1-1-15,-3-2 1 0,1-2 1 16,-4 0 0-16,-1 1 2 0,-1 2 0 15,-1 0 1-15,0 4 0 0,-1 3 0 0,2 1 0 16,-1 6-1-16,3 0 0 0,1 2-1 16,4 2 0-16,-2 1 2 0,5-1 3 15,0 0 2-15,3-1 0 0,4-3 1 16,1-2 0-16,2-3 0 0,-1-4-1 16,-1-2-2-16,1-4-1 0,-5-3-1 15,-1-3 0-15,-4-1 0 0,-5 0-1 16,0-1-1-16,-5-2-2 0,-2 3-2 15,-2-1-8-15,-2 2-9 0,-1-1-16 0,0 2-13 16,-1 2-16-16,1 2-15 0,1 4-118 16,-1 3-127-16,3 3-293 0</inkml:trace>
  <inkml:trace contextRef="#ctx0" brushRef="#br0" timeOffset="346590.7257">15394 13115 567 0,'13'4'129'16,"2"6"7"-16,3 2-92 0,1 6-3 15,3 8 0-15,-2 3 1 0,4 8 1 16,-1 5-1-16,0 3-4 0,-2 3-5 15,0 6-7-15,-3 0-5 0,-1 1-5 16,-4-1-6-16,-6-2-3 0,-3 1-3 16,-6-3-2-16,-2-3-1 0,-5-5 0 0,-2-3-2 15,-1-6-6-15,-3-1-8 0,3-8-8 16,-1-5-10-16,4-6-10 0,1-6-12 16,3-7-121-16,3-6-123 0,2-6-292 15</inkml:trace>
  <inkml:trace contextRef="#ctx0" brushRef="#br0" timeOffset="346777.1496">15813 13686 656 0,'2'1'157'0,"2"-1"2"15,1 0-96-15,-1 2-28 0,5-1-10 16,0 0-9-16,3 0-7 0,1 0-7 15,2 2-7-15,2-2-11 0,-1 0-9 16,1-1-11-16,-2 2-59 0,-3-2-66 16,-4 1-110-16,-4 1-241 0</inkml:trace>
  <inkml:trace contextRef="#ctx0" brushRef="#br0" timeOffset="346939.0652">15809 13882 604 0,'1'1'130'0,"3"-1"0"16,-1 0-103-16,4-1-18 0,1 0-8 15,2-2-8-15,2-2-1 0,3-1-122 16,0-1-108-16,0 0-279 0</inkml:trace>
  <inkml:trace contextRef="#ctx0" brushRef="#br0" timeOffset="347580.8908">16686 13576 629 0,'1'-27'151'16,"-2"4"7"-16,1 3-96 0,-1 3-11 15,-1 5-3-15,2 3-6 0,2 7-7 16,-1 4-6-16,0 8-6 0,-1 3-5 0,1 8-7 16,-1 5-5-16,-3 3-2 0,0 6-2 15,1 0-4-15,-1-1-8 0,1 1-14 16,-1-5-15-16,3 0-13 0,4-1-55 16,-3-6-74-16,5-3-120 0,1-3-251 15</inkml:trace>
  <inkml:trace contextRef="#ctx0" brushRef="#br0" timeOffset="347886.5295">17133 13508 663 0,'-2'-13'166'0,"-1"3"10"0,1 4-104 15,0 5-14-15,1 5-8 0,0 5-8 16,0 6-8-16,0 6-12 0,-1 3-8 16,1 6-4-16,1 0-2 0,0 1-3 15,0 1-1-15,1-2-1 0,1-3-3 16,0-1-8-16,0-4-12 0,1 0-15 15,-1-1-15-15,1-5-16 0,-2-4-124 16,-1 0-136-16,-1-3-305 0</inkml:trace>
  <inkml:trace contextRef="#ctx0" brushRef="#br0" timeOffset="348057.1471">17039 13658 691 0,'-4'-3'169'0,"2"2"2"15,2 1-100-15,2 3-25 0,3-1-13 16,2 2-9-16,2-2-11 0,4 3-5 0,3-2-5 16,3-1-16-16,0-1-18 0,4-1-14 15,3-1 28-15,1 1-160 0,3-1-135 16,3 1-321-16</inkml:trace>
  <inkml:trace contextRef="#ctx0" brushRef="#br0" timeOffset="348624.058">17776 13592 524 0,'-7'-15'134'0,"-1"-1"6"0,3 0-62 16,2-2-27-16,0 1-8 0,5-2-3 15,-1 3-3-15,4 2-5 0,3 0-2 16,3 0-4-16,2 1-5 0,1 2-3 15,3 4-2-15,3 0-5 0,-2 2-3 0,2 2-3 16,0 3-1-16,-2 4 0 0,2 3-2 16,-3 3-1-16,-3 2 0 15,-1 5 0-15,-2 2 1 0,-4 3-1 0,-3 1 0 16,-6 0 0-16,-1 2 1 0,-5-1-1 16,-3 1 0-16,-3-1 0 0,-6 0 0 15,-3-1 0-15,-3 1 0 0,-2 0-1 16,-1-3 1-16,-3-2 2 0,1-2 4 15,4-1 2-15,3-2 3 0,3-7 1 0,5-1 0 16,4-2 1-16,4-2-3 0,5-3-4 16,3-1-2-16,1-2-3 0,3 0-1 15,2 1-1-15,3-1 0 0,5-1 1 16,1 3-1-16,2 0 1 0,1 4-1 16,2-1 0-16,1 2-2 0,-2 2-3 15,1 4-5-15,-1-1-7 0,0 2-16 16,0 1-18-16,0 0-14 0,0 2-125 15,0-4-134-15,0 0-318 0</inkml:trace>
  <inkml:trace contextRef="#ctx0" brushRef="#br0" timeOffset="349304.5952">18310 13593 662 0,'3'2'156'0,"0"2"5"15,3 1-104-15,3 0-14 0,1-3-6 0,3 2-4 16,4-3-7-16,4-3-6 0,1-2-4 16,2-2-5-16,1-4-3 0,0 0-5 15,-1-1 0-15,-3-2-2 0,-4-2-1 16,-3 2 1-16,-4-2-1 0,-4 2 0 15,-4-1-1-15,-2 2 0 0,-5 0 0 16,-3 1-2-16,-5 2-1 0,-4 2-2 0,-5 3-2 16,-5 3 0-16,-1 4 1 15,0 6-1-15,-3 2 2 0,3 5 3 0,2 4 4 16,4-1 3-16,4 3 1 0,3 3 2 16,3 0 0-16,3 2 1 0,4-2-1 15,2-1-1-15,4 3-1 0,3-1-1 16,4-4-1-16,5-2 0 0,2-4-1 15,6 0 0-15,4-5-1 0,3-4 0 16,5-3 0-16,0-4-1 0,0 0-3 16,1-4-5-16,-2-1-10 0,-3-1-13 15,-5-4-12-15,-3-1-11 0,-4-1-124 0,-4-3-128 16,-2 4-301-16</inkml:trace>
  <inkml:trace contextRef="#ctx0" brushRef="#br0" timeOffset="349517.7954">18558 13216 696 0,'-2'0'156'15,"6"0"2"-15,2 1-112 0,4 1-22 16,3 0-11-16,5-1-8 0,4 1-11 15,2-2-14-15,2 0-13 0,2 0 5 16,0-1-131-16,0 0-121 0,-1-2-291 16</inkml:trace>
  <inkml:trace contextRef="#ctx0" brushRef="#br0" timeOffset="349736.5042">18947 13059 663 0,'-1'-1'155'0,"1"2"4"0,0 0-93 15,1 5-24-15,3 3-8 0,2 2-3 16,1 4-3-16,4 0 1 0,0 4-1 0,3 2-2 16,-1 1-4-16,1 2-4 0,2 3-4 15,-7-2-2-15,-1 0-4 0,-3 2-4 16,-5 2-1-16,-6-5-8 0,-5 1-11 16,-8-6-14-16,-2 1-9 0,-3-4-14 15,-2-5-13-15,-1-6-83 0,0-8-38 16,3-5-102-16,2-6-218 0</inkml:trace>
  <inkml:trace contextRef="#ctx0" brushRef="#br0" timeOffset="349880.4143">18866 12808 548 0,'10'-15'125'0,"0"4"0"0,2 6-83 16,3 3-22-16,1 2-20 0,2 2-121 15,0 4-108-15,2 3-280 0</inkml:trace>
  <inkml:trace contextRef="#ctx0" brushRef="#br0" timeOffset="350355.0392">19188 13120 457 0,'2'-4'125'0,"-1"0"6"0,-1 0-22 15,1 1-62-15,0 0-8 16,1-1-1-16,-2 0-1 0,0 1-1 0,1 0 0 16,-1 2 0-16,1 0 0 0,-1 1-5 15,-1 2-4-15,0 3-4 0,-2 5-4 16,1 1-5-16,-2 2-3 0,2 5-3 15,-1 0-1-15,2 0-2 0,2 1 0 16,2-2-2-16,3-2 0 0,0-3-2 16,4-1 0-16,1-3-1 0,1-3 0 0,0-3 0 15,2-5 0-15,-2-3 1 0,0 0-1 16,-2-3 1-16,-2 1-1 0,-1 0 1 16,-4 2 0-16,1 3 0 0,-4 0-1 15,1 3-1-15,-1 3 1 0,-1 4-1 16,1 2 0-16,0 2 0 0,1 2 0 15,3 0 0-15,2 2 1 0,1-1-1 16,4-3 1-16,2-4-1 0,2-2 1 16,3-3 0-16,0-3 0 0,0-3 1 0,0-3 1 15,-1-6 0-15,-1-3 0 0,-4-3 1 16,-1 0-1-16,-5-2 0 0,-1-1-4 16,-3 1-9-16,-2 3-14 0,-1 3-16 15,-1 3-12-15,-2 3-39 0,-1 3-94 16,0 7-122-16,-2 7-269 0</inkml:trace>
  <inkml:trace contextRef="#ctx0" brushRef="#br0" timeOffset="351111.2876">19596 13587 650 0,'-2'-4'168'0,"1"2"6"0,-1 0-90 16,1 1-27-16,2 1-12 0,6 4-11 0,-3-4-9 16,4-1-11-16,0-3-7 0,7 3-5 15,1-2-15-15,4 1-21 0,2-2-17 16,1 1-130-16,0-1-141 0,2 6-336 15</inkml:trace>
  <inkml:trace contextRef="#ctx0" brushRef="#br0" timeOffset="351871.2398">20160 13390 607 0,'3'-10'144'0,"1"0"5"0,3-1-90 15,2 2-22-15,1 2-10 0,3 0-7 16,2 3-5-16,0 4-5 0,-1 3-4 15,2 0-2-15,-2 3-2 0,-2 2-1 16,-2-1 1-16,-2 0 4 0,-1 2 2 16,-5 0 4-16,-2 0 2 0,-2 2 3 15,-3 0 1-15,0 4-2 0,-3 0-2 0,2-1-3 16,0 1-4-16,4 0-3 16,2 1-1-16,1-2-2 0,1 0-1 15,5 2-1-15,-1-3-1 0,1 2-4 0,0-4-3 16,1 0-3-16,0 0-1 0,1-2 0 15,-2-3 0-15,1-1 1 0,-1-2 4 16,-1 2 3-16,-1 0 2 0,0 0 2 16,-3 0 0-16,1 1 1 0,-3 1 2 15,-2 2 1-15,-1 1 2 0,-5 0 2 16,1 1 2-16,-4 1 1 0,-2 1 1 16,-3 1-1-16,-1-2-2 0,-2 0-2 0,3 1-2 15,-1-1-1-15,2-5-9 0,2 1-10 16,4-5-16-16,4 0-15 0,3-3-123 15,2-5-133-15,5-6-315 0</inkml:trace>
  <inkml:trace contextRef="#ctx0" brushRef="#br0" timeOffset="352450.6044">20709 13418 545 0,'-2'1'136'0,"0"1"9"16,2 1-70-16,0 1-23 0,2-1-5 15,3 3-2-15,1 1-2 0,4 0-4 16,4-2-6-16,2 0-5 0,3-3-5 16,3 1-5-16,3-5-5 0,0-1-5 0,1-3-4 15,0-3-1-15,0-1-1 0,-2-2 0 16,-2-2-1-16,0-1-1 0,-2-1 1 15,-4 1 0-15,-4 0-1 0,-3 2 1 16,-5-1 0-16,-4 1 0 0,-4 2-1 16,-8-1 0-16,-2 0-1 0,-6 4 0 15,-2 2-1-15,-4 5 0 0,-1 3 0 16,-1 5 0-16,1 6 0 0,0 4 1 16,2 1 1-16,3 4 0 0,1 0 0 0,4 4 0 15,2 0 1-15,4-2 1 0,5 4-1 16,3 2 2-16,3-2 0 0,4-1 1 15,5-3 2-15,3-2 1 0,3 2 0 16,4-7 0-16,3-2-1 0,5-2-1 16,3-4-1-16,3-3-2 0,5-3-1 15,0-3-4-15,1-2-7 0,0-3-15 16,-5-1-20-16,-2 0-12 0,-6-2-117 0,-9-1-13 16,0 4-113-16,-3 4-211 0</inkml:trace>
  <inkml:trace contextRef="#ctx0" brushRef="#br0" timeOffset="352786.7707">21159 13074 702 0,'-1'-5'171'0,"1"1"7"0,1 2-110 16,4 2-17-16,6-2-12 0,1 0-11 15,8 1-10-15,3-2-11 0,4 0-13 16,4 0-15-16,1-3-17 0,0 0-12 16,1-1-15-16,-3-3-116 0,-1-1-127 15,-4-4-284-15</inkml:trace>
  <inkml:trace contextRef="#ctx0" brushRef="#br0" timeOffset="353017.2757">21567 12811 601 0,'-1'8'137'0,"1"2"2"0,1 2-85 16,2 5-29-16,-1 3-5 0,2 3 1 16,1 3 2-16,0-1 3 0,2 4 2 15,0 0 3-15,2-1 0 0,-1 1-2 0,0 1-3 16,-2-3-3-16,-4-1-6 0,-2-3-5 16,-5 3-5-16,-3-3-2 0,-8-2-4 15,-5-3-6-15,-6-3-12 0,-2-2-9 16,-3-4-14-16,0-6-11 0,3-5-12 15,3-5-38-15,5-7-72 0,6-5-101 16,7-6-231-16</inkml:trace>
  <inkml:trace contextRef="#ctx0" brushRef="#br0" timeOffset="353162.1978">21451 12663 592 0,'11'-28'150'0,"-1"7"4"0,-4 7-76 0,1 3-33 15,0 3-15-15,2 3-10 0,1 3-6 16,1 2-11-16,1 4-15 0,0 3-13 15,2 4-131-15,-2 1-128 0,2 7-324 16</inkml:trace>
  <inkml:trace contextRef="#ctx0" brushRef="#br0" timeOffset="353666.2658">21848 12829 537 0,'-3'-11'144'0,"0"0"7"16,1-2-42-16,5 0-57 0,2 1-12 0,3 1-8 15,3 0-7-15,4 0-8 0,2 2-6 16,2 2-4-16,1 3-2 0,1 3-3 15,0 1 0-15,0 2-1 0,-2 3-1 16,-4 2 0-16,0 2 1 0,-3 1-1 16,-3 1-1-16,-3-1 2 0,-5 1-1 15,-5 2 0-15,-1-1 1 0,-7 3-1 16,-5-1 1-16,-3 4 0 0,-3 0 0 16,-1 3 4-16,0-1 5 0,4 1 3 15,0-2 1-15,5 1 1 0,3-4 0 0,6-2 0 16,3 0-5-16,6-7-5 0,2 2-4 15,6-4-5-15,2-2-10 0,7 1-9 16,3-4-16-16,3 0-10 0,2 0 42 16,3-2-170-16,-1-3-129 0,1-1-317 15</inkml:trace>
  <inkml:trace contextRef="#ctx0" brushRef="#br0" timeOffset="354166.6524">22267 12854 540 0,'1'-13'127'16,"-1"1"4"-16,1 2-83 0,0-1-10 15,-1 2-1-15,2 3-1 0,-2 2 1 16,0 2 1-16,0 1 1 0,0 1-1 0,-2 1-2 15,0 0-4-15,-1 5-3 0,0 2-4 16,-1 3-5-16,0 2-3 0,-1 3-3 16,1 2-1-16,1 3-2 0,1 1-1 15,2-2-2-15,2 0-2 0,2-1-2 16,3-3-1-16,2-2-1 0,3-3-2 16,1-7 0-16,1 1 0 0,2-5 0 0,1-5 0 15,-1-3 0-15,0-3 1 0,-3-3-1 16,0 1 1-16,-4-3 1 0,-1 3-1 15,-3 1 1-15,-3 4 0 0,-1 3-1 16,-1 5 0-16,-1 2-1 0,1 7 1 16,0 1-1-16,0 6-1 0,1 0 1 15,1 2 0-15,2 2 0 0,5-2 0 16,2-2 0-16,5-3 0 0,2-2 0 16,4-3 0-16,3-6 1 0,-1-3 2 15,2-6 1-15,-3-6 2 0,-1-5 2 0,-2-4 0 16,-4-5-1-16,-3 0 0 0,-3-2-1 15,-4-1-4-15,0 3-8 0,-4 0-14 16,-2-1-22-16,0 4-23 0,-3 0-112 16,0 5-24-16,1 5-125 0,0 8-238 15</inkml:trace>
  <inkml:trace contextRef="#ctx0" brushRef="#br0" timeOffset="358456.1313">22675 13527 667 0,'-8'0'173'0,"2"-1"9"16,0-1-87-16,2 4-29 0,2-4-12 15,1 2-9-15,1-1-10 0,1 1-12 0,2-1-8 16,2-2-7-16,2 0-4 0,1-1-1 16,3-1 0-16,1-1-6 0,1 1-8 15,-1 0-9-15,0-1-15 0,-1 5-14 16,-1 1-12-16,-3 2-10 0,-1 3-11 16,-3 5-103-16,-4 0-114 0,-4 7-257 15</inkml:trace>
  <inkml:trace contextRef="#ctx0" brushRef="#br0" timeOffset="358613.0066">22666 13685 601 0,'-2'5'134'0,"2"-3"3"0,1-1-99 16,1-2-17-16,2 0-8 0,2-1-4 15,3-3-4-15,2-3-4 0,1 0-8 16,1-5-15-16,4 1-115 0,1-1-114 16,-2-3-290-16</inkml:trace>
  <inkml:trace contextRef="#ctx0" brushRef="#br0" timeOffset="359063.8846">22781 13355 607 0,'5'-3'132'0,"0"3"3"0,2 2-103 16,2 3-11-16,2 4-2 0,1 0 4 16,3 5 1-16,0-1-2 0,-2 3-3 15,2 0-2-15,1 1-2 0,0 0-4 16,-1-1-3-16,-1-1-3 0,-1 0-1 15,-2-2-3-15,-2 0 0 0,-5-4-2 16,-6 1 1-16,-2 0-1 0,-6 0 0 0,-1 1-2 16,-3 0-4-16,-2 2-8 0,0 1-6 15,2 0-8-15,0 1-11 0,4-1-116 16,-1-2-116-16,4-1-277 0</inkml:trace>
  <inkml:trace contextRef="#ctx0" brushRef="#br0" timeOffset="359610.3502">23398 13173 559 0,'-2'-15'132'0,"0"0"6"0,0 4-88 16,0 3-9-16,2 3-5 0,0 5-1 15,1 2-1-15,0 7 0 0,1 4-1 16,-2 7-2-16,1 8 0 0,-1 5 0 0,-1 5-2 16,-2 6-4-16,1 4-3 0,-1 2-4 15,1-1-3-15,-1-2-3 0,0-3-4 16,1-4-2-16,1-4-2 0,0-7-4 16,1-5-6-16,0-6-8 0,2-5-16 15,1-3-18-15,2-5-15 0,1-6-127 16,0-5-136-16,0-2-320 0</inkml:trace>
  <inkml:trace contextRef="#ctx0" brushRef="#br0" timeOffset="359956.3148">23625 13278 617 0,'-1'-10'148'0,"-2"4"4"0,2 3-99 15,1 4-12-15,-1 6-2 0,1 3-1 16,2 6-3-16,-2 5-5 0,2 3-3 0,-1 4-2 16,-1 3-5-16,1 5-5 0,-1 0-8 15,0 1-6-15,3 0-11 0,-2-3-14 16,1-2-15-16,2-4-14 0,2-7-46 16,0-4-79-16,0-5-119 0,4-4-250 15</inkml:trace>
  <inkml:trace contextRef="#ctx0" brushRef="#br0" timeOffset="360156.5664">23761 13301 661 0,'-4'5'150'16,"-2"4"5"-16,1 2-111 0,2 5-12 15,-1 1-3-15,2 4 1 0,-1 3-5 16,3 2-6-16,-1 0-5 0,1 0-5 15,1-1-5-15,2 1-10 0,-2-3-11 16,0-2-13-16,0-1-10 0,0-3-16 16,-1-3-113-16,-2-4-119 0,0-2-277 15</inkml:trace>
  <inkml:trace contextRef="#ctx0" brushRef="#br0" timeOffset="360309.8126">23628 13494 670 0,'-3'-6'160'15,"-1"0"4"-15,3 2-105 0,2 1-20 16,4 1-10-16,1 1-8 0,5-1-9 0,2 0-6 16,3 0-4-16,1-1-9 0,2-1-12 15,2 1-13-15,2 0-15 0,1 0-120 16,-2-1-126-16,-1 0-303 0</inkml:trace>
  <inkml:trace contextRef="#ctx0" brushRef="#br0" timeOffset="360544.5592">24004 13286 696 0,'-11'1'165'0,"-3"1"5"0,2 3-115 16,1 4-12-16,1 3-3 0,1 4-5 15,1 2-7-15,1 4-9 0,2 4-5 16,2 2-3-16,2 0-3 0,3 2-5 15,1-2-5-15,3-1-9 0,3-3-12 16,0 0-10-16,2-6-13 0,3-2-9 16,2-5-13-16,1-4-112 0,1-3-117 15,1-5-274-15</inkml:trace>
  <inkml:trace contextRef="#ctx0" brushRef="#br0" timeOffset="360908.9103">24159 13453 678 0,'-1'2'151'0,"-3"-1"6"16,3 1-114-16,1 1-14 0,2-1-2 15,3 2-2-15,1-2-2 0,4-1-2 0,1-1-4 16,4-3-2-16,2-2-1 0,3-4-3 16,2 0-2-16,1-4-3 0,-1 1-2 15,-1 0-2-15,-3 1 0 0,-3 0-2 16,-4-2 1-16,-6 4-1 0,-4-1-1 15,-3 0 0-15,-4 2 0 0,-8 1-2 16,-1 2 0-16,-2 4 0 0,-4 4-2 16,1 3 1-16,-4 4 0 0,1 1 0 15,4 3 1-15,0 5 1 0,2 2 0 0,2 2 1 16,3 3 2-16,2 2 0 0,3 0 2 16,2 3 2-16,1-1 0 0,6-2 1 15,1-1 0-15,3-5-1 0,4-1 0 16,2-5-2-16,4-2-1 0,4-5 1 15,2-3-8-15,4-3-2 0,1-2-8 16,1-2-16-16,0-3-15 0,-1-2 138 16,-3-2-271-16,-2-3-144 0,-7 2-405 15</inkml:trace>
  <inkml:trace contextRef="#ctx0" brushRef="#br0" timeOffset="361128.9437">24494 13184 601 0,'7'2'135'0,"1"2"4"15,2 0-106-15,1 2-1 0,-1 4 3 16,0 3 1-16,1 2-2 0,-2 1-5 16,-1 0-4-16,-1 2-5 0,-2 2-6 15,0-2-6-15,-7-1-8 0,-4-2-10 16,-5-1-12-16,-4-1-13 0,-3-5 61 15,-4-4-190-15,-1-5-133 0,-1-5-341 16</inkml:trace>
  <inkml:trace contextRef="#ctx0" brushRef="#br0" timeOffset="361270.4699">24435 12924 536 0,'5'-18'128'0,"1"8"0"0,0 4-47 16,2 3-64-16,4 5-14 0,0 4-7 15,2 4 30-15,0 2-154 0,-3 5-112 16,-2 4-306-16</inkml:trace>
  <inkml:trace contextRef="#ctx0" brushRef="#br0" timeOffset="361775.4641">24702 13218 428 0,'1'-4'113'15,"-2"1"4"-15,1-1-31 0,-1 0-50 16,-1 2-7-16,1 0-3 0,0 0-2 15,1 1-1-15,-1 0-2 0,-1 2 0 16,1 0 2-16,0 2 2 0,-1 2 0 16,-1 2 2-16,1 4-1 0,-1 3 0 0,1 1 1 15,1 1-3-15,-1 0-5 0,4 0-3 16,0 0-3-16,2-5-5 0,2 0-2 16,1-3-2-16,3-2-3 0,0-3 1 15,0-3-1-15,1-3 0 0,0-5 1 16,-2-1-1-16,0-3 0 0,0 0 0 15,-3 1 0-15,-3 1-1 0,1 4 0 16,-2 1 0-16,0 5 0 0,-1 3-1 16,-1 1 1-16,2 2-1 0,1 2 0 15,0 0 1-15,6 0 0 0,0 1 0 0,3-3 1 16,1 1-1-16,3-2 0 0,1-4 1 16,1-1-1-16,-5-2 1 0,-1-3-1 15,-1-4 0-15,-3 1 0 0,-3-3-3 16,-4-3-8-16,-1 0-7 0,0 0-10 15,-3 1-8-15,1 2-8 0,-2 1-15 16,-1 5-84-16,-2 4-18 0,0 3-94 16,-2 7-190-16</inkml:trace>
  <inkml:trace contextRef="#ctx0" brushRef="#br0" timeOffset="362096.1552">24922 13047 493 0,'8'-8'124'0,"-1"3"6"16,2 2-56-16,-1 2-34 0,6 3-2 16,-1 3 1-16,3 1-2 0,1 6-1 15,3 4-2-15,2 6-1 0,-1 3-2 16,1 3-5-16,-2 4-6 0,-1 3-4 15,-3 4-5-15,-3 2-3 0,-3 1-2 16,-4 3-4-16,-5 0-1 0,-7-2 0 16,-5 1-2-16,-5-2-1 0,-6-2 0 15,-6-4-3-15,-5-4-5 0,-1-4-6 0,2 0-6 16,-2-6-7-16,4-5-7 0,4-3-8 16,6-3 82-16,5-5-199 0,1-7-125 15,8-3-337-15</inkml:trace>
  <inkml:trace contextRef="#ctx0" brushRef="#br0" timeOffset="362408.8068">25242 12988 598 0,'0'-22'137'16,"2"6"4"-16,1 5-99 0,-1 6-8 0,2 6 0 15,0 7 3-15,-1 6 0 0,3 10-1 16,-3 5 0-16,-2 9 1 0,-1 5-1 16,-2 6-6-16,-2 6-6 0,2 2-5 15,-2 2-4-15,0 4-4 0,2-2-4 16,-2 0-4-16,2-4-2 0,-2-5-1 15,-1-2-17-15,-1-4-7 0,-1-9-9 16,0-6-14-16,1-2-15 0,0-9-126 16,0-5-133-16,4-6-301 0</inkml:trace>
  <inkml:trace contextRef="#ctx0" brushRef="#br0" timeOffset="377395.0806">13739 14332 188 0,'-6'0'48'0,"2"-4"1"0,-1 5-3 15,0 0-40-15,0 2-5 0,2-1-1 16,-1 1 0-16,0-1 2 0,2 4 3 15,-1-3 7-15,2-2 6 0,0 0 5 16,0 0 5-16,1 2 2 0,0-2 2 16,0 0-1-16,1 2-3 0,-1-2-5 15,1 1-3-15,2 0-1 0,0 1-3 16,3 2-1-16,0-1-2 0,2-2-2 16,4 2-1-16,2 0 0 0,0-3-1 15,5-1 0-15,1-1-1 0,6-1 1 0,2 0-1 16,2 1 1-16,2-3-2 0,1 2 1 15,1-1-2-15,0 1-1 0,-1 1 0 16,2-1-1-16,-4 1-1 0,5 2 0 16,-2 2-1-16,2 2 1 0,-1 1-1 15,5 2 1-15,-1 2-1 0,1 5 1 16,-2-2-1-16,-1 3 0 0,0 1 0 16,-3 2-1-16,-2-2 0 0,-4-1 0 15,-2-4 0-15,1-1 0 0,-3 0 0 0,1-3 0 16,-1-5 0-16,1 0 0 0,0-3 1 15,0-3 0-15,-2 0 1 0,2-6-1 16,-2-1 1-16,0-1 0 0,-1 1 1 16,-1 1-1-16,-1 0 0 0,-1 0 1 15,-2 3-1-15,-1 1 0 0,-3 3 1 16,-1-1 0-16,-1 5 1 0,0-1 0 16,-1 3 3-16,-1-1 2 0,2 1 0 0,0 0-1 15,3-2 1-15,-2-1-1 0,2-1 0 16,2-2-4-16,0-3-1 0,1 0-5 15,0-2-9-15,-1 2 42 0,-2 0-166 16,-1 0-118-16,-5 0-316 0</inkml:trace>
  <inkml:trace contextRef="#ctx0" brushRef="#br0" timeOffset="388012.4059">4397 15724 174 0,'-7'0'38'0,"0"0"1"0,-3-1-25 16,3 4-11-16,-3-1-3 0,1 2-1 15,-2 2-3-15,0 0-3 0,-1 3 0 16,2 0 0-16,-2 0 0 0,0-1 1 0,1 0 0 16,1-1 4-16,0-1 1 0,0-1 1 15,0 0 0-15,2 0 0 0,-1 1 0 16,2 0 0-16,-2 2-4 0,2-2-3 15,1 1-4-15,0 2-7 0,1-1-14 16,0 0-20-16,0-2-43 0</inkml:trace>
  <inkml:trace contextRef="#ctx0" brushRef="#br0" timeOffset="388490.5151">4464 15827 200 0,'-8'-5'52'0,"0"-1"2"0,-1 3-24 16,1-2-10-16,-2 3-10 0,-1 0-3 15,-2 1-6-15,0 2-11 0,-3 0-38 16,-2 4-6-16,-3 0-38 0,-1 2-77 15</inkml:trace>
  <inkml:trace contextRef="#ctx0" brushRef="#br0" timeOffset="393645.6356">8790 15495 416 0,'4'-93'100'0,"2"6"5"0,1 14-70 15,-1 5-4-15,4 7-1 0,1 10 1 16,-4 8-4-16,0 8-5 0,-4 10-3 15,1 6-2-15,-3 14-2 0,-1 15 3 16,-1 12 2-16,2 16 2 0,-2 17 2 0,-1 18 4 16,-3 21 1-16,0 20-1 0,-4 12-4 15,-1 16-5-15,3 13-4 0,-2 4-4 16,2 6-4-16,1 3-3 0,-1-5-1 16,2-1-1-16,1-11-1 0,-2-6 0 15,2-8-1-15,2-12 0 0,-2-10-1 16,4-8-1-16,3-12-2 0,-2-6-6 15,2-15-9-15,2-4-8 0,0-10-10 16,1-10-55-16,-3-9-64 0,-3-12-105 0,-3-12-233 16</inkml:trace>
  <inkml:trace contextRef="#ctx0" brushRef="#br0" timeOffset="394412.5844">6986 16909 347 0,'-31'-1'91'16,"0"-2"2"-16,1 1-1 0,2-1-70 16,3 2-8-16,3-1-2 0,1-2 0 15,8 1 0-15,4 1-1 0,4 0-2 16,7-2-3-16,4-1-2 0,5 1-2 15,3-1 0-15,6 1-1 0,2 0 1 16,5 0 1-16,-1 2-1 0,3 2 2 0,2 0 0 16,1 2 3-16,2 3 1 0,4 0 3 15,4 0 3-15,5 1 2 0,7-1 0 16,5 0 0-16,3-3-2 0,5-2-1 16,2 1-2-16,6-2-2 0,6 0-3 15,2-1-1-15,3-1-2 0,2 1 1 16,8-2-2-16,5-1-1 0,2 0-1 15,-3-1 1-15,0 2-1 0,9 1 0 16,4 1 1-16,-1 1-1 0,-4 2 0 0,4 1 0 16,8 3 1-16,1-2-1 0,-2 2 0 15,0 0 0-15,4 1 0 0,5-1 0 16,-2-1 0-16,-2 2 0 0,5-1 0 16,4 0 1-16,-3 1 0 0,-2 0 0 15,6 1 1-15,0 2 1 0,0 1 0 16,-3 1 2-16,3 0-1 0,2 0 1 15,-3 2-1-15,-1 1-1 0,2 0 0 16,-3-1 0-16,0-1-1 0,6 0 0 0,-2-1 0 16,-3-5 0-16,-3 0 0 0,1-2 0 15,3-1 0-15,-1-5 0 0,-7 1 0 16,4-1 0-16,1 0 0 0,-3-2-1 16,-1 1 0-16,-1-1 0 0,-5 3 0 15,-6-4-1-15,-5 3 1 0,-3-3-1 16,-1 2 0-16,-4-3 1 0,-8 0-1 15,-6-1 0-15,-4 0 0 0,-5 2 0 16,-5 0-3-16,-10 1-6 0,-5 2-11 16,-8 2-119-16,-7-2-113 0,-12 1-294 0</inkml:trace>
  <inkml:trace contextRef="#ctx0" brushRef="#br0" timeOffset="395068.0325">9058 16514 587 0,'-17'10'124'15,"-2"7"2"-15,-5 3-106 0,-1 7-11 16,-5 4-4-16,-2 3-2 0,-3 3 0 0,-2 1-1 16,0 1-1-16,-1 0 0 0,2 1-1 15,3 0-3-15,2 1-6 0,3-2-6 16,2-2-111-16,1-3-104 0,6-2-267 16</inkml:trace>
  <inkml:trace contextRef="#ctx0" brushRef="#br0" timeOffset="395543.8513">8050 17255 569 0,'-1'-2'124'0,"-3"3"1"0,-1 4-90 0,0 4-21 16,3 3-8-16,-2 5-1 0,2 3-2 15,2 2 1-15,1 2 1 0,3 0-1 16,1-1 2-16,1-1-1 0,4-5 0 0,1-1 0 16,1-5 0-16,0-4-1 0,2-5 1 15,-1-6-1-15,3-7 1 0,0-5 0 16,0-5-1-16,-1-6 1 0,-3-6 1 16,0-4-1-16,-2-1 1 0,-4 0 0 15,-5 2 0-15,-2 1 0 0,-6 3 0 16,-6 6 0-16,-1 3-1 0,-3 9-1 15,-4 6-1-15,0 10-1 0,-1 9-3 16,2 11-5-16,3 12-6 0,4 13-10 0,4 5 10 16,8 7-133-16,7 5-117 0,7 7-290 15</inkml:trace>
  <inkml:trace contextRef="#ctx0" brushRef="#br0" timeOffset="396562.1943">14057 16815 488 0,'11'-14'113'15,"-2"2"4"-15,-4 4-79 0,0 4-11 16,-2 2-1-16,-3 5 1 0,-2 4 2 15,-3 7-2-15,-1 5-1 0,-4 4 0 16,-3 9-1-16,-3 5-5 0,-3 3-4 16,-3 6-5-16,-1 0-4 0,-3 1-4 0,0-2-10 15,0-2-9-15,1-4-14 0,4-4-117 16,4-6-119-16,2-2-293 0</inkml:trace>
  <inkml:trace contextRef="#ctx0" brushRef="#br0" timeOffset="397941.6904">13761 17618 334 0,'-5'0'101'0,"0"0"6"0,0-1-19 16,0 1-35-16,3-3-10 0,2-2-9 15,0-1-7-15,0 0-6 0,3-1-4 16,2 0-1-16,1-2-3 0,3-1 0 0,1 0-1 16,2 1 0-16,0 0-1 15,2-1-1-15,-2 2 0 0,2 3-2 0,-1 1-1 16,2 2-1-16,-1 4-2 0,2 2 0 16,-2 3-1-16,2 2-1 0,-3 0 0 15,-1 4-1-15,-2-1 1 0,-2 1-1 16,-2 1 0-16,-3 2 1 0,-3-1 1 15,-2 2-1-15,-5 1 0 0,-3 0 1 16,-4 2-1-16,-3 0 0 0,-1-1 0 16,-4-2-1-16,-2 5 1 0,2-2-1 0,-1-3 1 15,1-1 1-15,2-1 1 16,2-3 0-16,3 0 2 0,2-7 0 0,3-1 0 16,3 0 0-16,2-2 1 0,1-2-3 15,3 0 0-15,2 0 0 0,2 0-2 16,0 0 0-16,5-1-1 0,3 1-1 15,2-1 1-15,3 1-1 0,4 0 0 16,2 0 0-16,2 0 0 0,3 0-3 16,-1 1-5-16,1 1-6 0,1 2-8 15,-2 0-7-15,-2-1-12 0,0 2-108 0,-5-1-110 16,-3-2-262-16</inkml:trace>
  <inkml:trace contextRef="#ctx0" brushRef="#br0" timeOffset="398225.5021">14144 17657 540 0,'4'-16'121'0,"0"3"0"16,-1 1-75-16,2 1-33 0,1 1-6 15,2 4-2-15,-1 2 1 0,0 0 1 16,2 3 2-16,-1 2 2 0,2 2 2 15,0 2 2-15,-1 2 0 0,0 2 1 16,2 2-3-16,-2 2-3 0,-2 3-1 16,1 5-4-16,-3 0-1 0,-2 2-2 15,-2-1-1-15,-1 5 0 0,-1-3 0 16,-2 1-3-16,-1-3-2 0,-1 0-3 0,0-2-4 16,0-1-6-16,0-5-10 15,-1 0-18-15,0-4-94 0,0-4-103 0,-4-2-254 16</inkml:trace>
  <inkml:trace contextRef="#ctx0" brushRef="#br0" timeOffset="398380.9848">14170 17585 642 0,'-1'6'135'0,"-2"4"-1"15,0 6-113-15,-1 6-19 0,0 4-9 16,-1 2-8-16,2 7-9 0,-2-3-18 15,1 1-93-15,2-2-100 0,-1-4-240 16</inkml:trace>
  <inkml:trace contextRef="#ctx0" brushRef="#br0" timeOffset="398925.8634">14692 16816 527 0,'-4'-3'118'0,"-1"0"1"15,3-1-87-15,3 3-14 0,3-2-6 16,0 2-3-16,4 1-1 0,2 4 0 16,-1 1 1-16,5 1 1 0,2 5 0 15,-1 0 1-15,0 3-1 0,3 1-1 16,1 1-1-16,2 2-2 0,0 0-1 16,0-2-1-16,2-2-2 0,0 2-1 0,-3-4 0 15,-1 2 0-15,-1-1-1 0,-6 0 1 16,-4-1-1-16,-4 0 1 0,-5 3-1 15,-3 0 1-15,-8-1-1 0,-4 3 1 16,-7 2-1-16,-3 3-1 0,-5 2-3 16,0 3-5-16,-3 3-3 0,4 0-6 15,3 0-2-15,2-2-114 0,3-5-106 16,8-1-263-16</inkml:trace>
  <inkml:trace contextRef="#ctx0" brushRef="#br0" timeOffset="399539.5431">15120 17395 500 0,'3'-17'122'0,"1"1"4"0,-1 1-66 0,2 1-24 15,1-1-7-15,-1 5-5 0,0 3-3 16,0 6 0-16,-1 4 1 0,-2 6 1 15,2 6-1-15,-3 5 1 0,1 10 0 16,1 4-1-16,2 5-3 0,1 2-4 16,1-3-4-16,1 1-3 0,0-5-3 15,3-4-2-15,0-8-1 0,-1-6-1 16,-1-4-1-16,-1-5 1 0,2-3-1 16,-3-5 1-16,1-4-1 0,0-3 1 0,-2-3-1 15,2-2 1-15,-3-1 0 0,0 0-1 16,-1 0 1-16,1 2-1 0,-1 3 0 15,-2 4 0-15,2 3-1 0,0 3 1 16,1 5-1-16,1 4 1 0,2 4-1 16,2 3 1-16,2 1 1 0,2 3-2 15,4 0 2-15,2-4-1 0,3-1 0 16,2-6 0-16,2-5 1 0,1-7-1 16,1-6 0-16,-1-7 0 0,-1-5 0 0,0-5 1 15,-3-7-1-15,-4-5 0 0,-1-3 1 16,-6-2-1-16,-3 3 1 0,-4-2-1 15,-5 3 1-15,-1 3-3 0,-6 3-5 16,-2 5-13-16,-2 4-13 0,-4 1 48 16,0 3-179-16,-2 7-134 0,1 6-339 15</inkml:trace>
  <inkml:trace contextRef="#ctx0" brushRef="#br0" timeOffset="408231.3344">23201 14164 267 0,'-6'1'54'0,"0"-2"-1"15,1 1-54-15,1 0-11 0,3 1-9 16,0-1-4-16,0 1-2 0,0-2 0 16,2 1 3-16,0 0 3 0,0 0 8 15,2 0 8-15,0 0-13 0,0-1-10 16,0 1-22-16,1-1-51 0</inkml:trace>
  <inkml:trace contextRef="#ctx0" brushRef="#br0" timeOffset="408467.0421">23216 14160 386 0,'7'-1'96'0,"4"0"5"16,8 1-60-16,4 0-11 0,6 0-5 16,8 1-5-16,8 0-5 0,8 2-7 15,7-1-4-15,4-2-1 0,8 0-3 16,2 0-1-16,8-1-2 0,2 1-3 15,3-4-4-15,4-2-6 0,-2 1-4 16,-1-1-4-16,2 0 1 0,-6 0 2 16,-2-3 2-16,-4 3 5 0,-5-3 4 15,-3 5 6-15,-4-1 5 0,-6 2 0 0,-7 1 1 16,-7 3-1-16,-5 3-3 0,-12 4-67 16,-4 0-11-16,-11-1-60 0,-8 3-131 15</inkml:trace>
  <inkml:trace contextRef="#ctx0" brushRef="#br0" timeOffset="412410.8382">8819 16859 320 0,'0'-3'81'0,"0"1"4"0,-1-2-45 16,0 2-8-16,-1-1-2 0,0 1-1 16,1 0-1-16,-1 0-1 0,0-2 2 15,1 2 1-15,0 1 1 0,1-3-3 16,0 3-2-16,0-3-4 0,1 5-5 16,0-3-5-16,2 3-5 0,-2-3-4 0,0 3-1 15,1-2-1-15,-1 4 0 0,-1-5 0 16,0 4 0-16,0-3 1 0,0 4 3 15,0-6 2-15,-1 6 0 0,1-3 1 16,-3 0 0-16,1-2-1 0,-1 2-1 16,-2-3-2-16,2 3-2 0,0-3-1 15,-2 0 1-15,3 0-1 0,1 1 0 16,-1 0-1-16,2 2 0 0,0 0 0 16,2 2 0-16,0-1 0 0,0 1 0 0,1 1 0 15,2 2 0-15,1-2 0 0,1 1 1 16,1 0 0-16,0-2-1 0,1-2 1 15,-1 0 0-15,1-2 0 0,-3-1 0 16,-1 0 0-16,0-4 0 0,-4 3 1 16,-1-5 0-16,-6-2 0 0,0 1 2 15,-1-2 2-15,-2 1 1 0,-2 2 1 0,-1 2 0 16,-1 6 1-16,5 4-1 16,-6 7 1-16,2 2-2 0,2 7 0 0,1 2-1 15,0 1 0-15,4 3 0 0,3 0-2 16,4-1 0-16,4 2-2 0,0-5-1 15,7-3 0-15,1-1 0 0,1-8 0 16,2-2 0-16,0-5 0 0,2-7 1 16,-1-3-1-16,-3-3 1 0,-2-5 0 15,1 2 0-15,-7-6 0 0,-3 1 0 16,-9-1 0-16,1 0-1 0,-3 3 0 16,-6 1 0-16,-1 2 0 0,-5 1-1 0,1 5 0 15,1 3 0-15,-4 4 0 0,1 1 0 16,2 3 0-16,1 7 0 0,1 4 0 15,4 0 1-15,3 1-1 0,4 1-2 16,4 2-11-16,5 3-14 0,4-5-127 16,6-9-128-16,5-1-324 0</inkml:trace>
  <inkml:trace contextRef="#ctx0" brushRef="#br0" timeOffset="413493.3788">14027 17057 413 0,'-7'-7'106'0,"0"-3"4"0,0-1-54 16,1 1-14-16,0-1-10 0,2 0-6 15,-1 1-1-15,1 2-2 0,1 0-1 16,-2 5-1-16,0-1-1 0,1 5-3 16,-2 2-2-16,1 3-3 0,-1 4-3 15,1 3-2-15,3 2-2 0,3 3-1 0,-1-1-1 16,5 0-1-16,1-1-1 0,0-3 1 15,3-4-2-15,-1-1 1 0,-2-5 0 16,3-1-1-16,-2-2 1 0,1-3 0 16,0-3 0-16,-2-5 1 0,-1-1-1 15,0-3 0-15,-1-3 0 0,-3-2 0 16,-1-1 0-16,-3 2 1 0,1 3 1 16,-4 2 1-16,0 4 2 0,0 7 1 0,-3 3 2 15,-1 5 2-15,0 6 0 0,-1 2 0 16,4 6 1-16,0 0-2 15,3 2-1-15,2 0-2 0,4-2-1 0,3-1-2 16,5-5-1-16,1-6-1 0,1-3 0 16,3-8 0-16,-1-4 1 0,0-7-1 15,1-6 0-15,-4-4 1 0,1-4-2 16,-2-1 1-16,-3 2 0 0,-2 1-1 16,-3 3 1-16,-3 6 0 0,-4 7-2 15,-3 9-4-15,-6 6-14 0,-2 16-10 16,-7 9-133-16,-8 11-131 0,-4 11-330 0</inkml:trace>
  <inkml:trace contextRef="#ctx0" brushRef="#br0" timeOffset="416541.8876">11567 16999 259 0,'2'-24'66'0,"2"-2"4"0,0 4-31 16,1 0-8-16,-2 3-1 0,1 0 3 16,0 2 3-16,-1 2 2 0,0-2 0 15,-2 1 2-15,0 3 0 0,0 3-3 16,-1 0-5-16,0 3-3 0,0 2-5 16,-1 5-3-16,-1 5-5 0,-1 5-4 15,-2 1-2-15,-1 6-2 0,-1 2-3 16,0 3 0-16,0 4 0 0,0 1-1 0,1 3 0 15,2 1-2-15,2 1-2 0,2 0-5 16,1 0-9-16,2-3 5 0,-1-3-125 16,3-3-110-16,1 1-283 0</inkml:trace>
  <inkml:trace contextRef="#ctx0" brushRef="#br0" timeOffset="416958.5747">11458 17597 567 0,'-4'-5'121'0,"2"-2"-1"0,4 2-99 15,3 1-11-15,4 3-6 0,1-1-2 16,3 1-1-16,3-2 0 0,0 3 0 16,2-5 0-16,1 0 0 0,3-1-1 15,-2-1 1-15,1-1 0 0,0 4 0 16,0-3-1-16,-3 5 1 0,2 1 0 15,-5 3 0-15,-1 2 0 0,-1 4-1 0,-5 1 1 16,-1 3 0-16,-2 3 0 0,-5 1 0 16,-1 2 0-16,-4 3-1 0,-2 1 1 15,0 0 0-15,-2 0-1 0,-1 0-1 16,2-1-3-16,-1-4-6 0,3-2-8 16,0 2-104-16,-2-3-2 0,1-3-83 15,2-3-170-15</inkml:trace>
  <inkml:trace contextRef="#ctx0" brushRef="#br0" timeOffset="417142.7858">11580 17500 619 0,'-7'4'130'15,"0"3"0"-15,-1 11-109 0,2 7-13 16,0 7-6-16,-1 4-1 0,-1 3-2 15,-1 6-5-15,0-1-10 0,0-1-114 16,2 0-109-16,3-4-279 0</inkml:trace>
  <inkml:trace contextRef="#ctx0" brushRef="#br0" timeOffset="431725.1686">4372 15677 107 0,'-12'-19'25'0,"-2"1"1"0,1 1-17 0,2 0-4 16,0 1-2-16,1 2-2 0,-3-2-6 15,1 1-16-15,0-2-4 0,0 0-19 16,-2 0-36-16</inkml:trace>
  <inkml:trace contextRef="#ctx0" brushRef="#br0" timeOffset="432836.8966">4459 15833 196 0,'-4'-8'40'0,"-1"-1"-2"0,0-1-39 16,2-1-11-16,-1-2-9 0,-1-3-9 16,0-1-9-16,1-3-1 0,0 1-17 15,-1 0-16-15</inkml:trace>
  <inkml:trace contextRef="#ctx0" brushRef="#br0" timeOffset="442585.5537">8845 16810 234 0,'-1'0'52'16,"1"1"1"-16,0-2-37 0,0 1-8 0,0 0-2 16,1-3-1-16,0 2 0 0,2 0-1 15,2 1 1-15,-3-2-1 0,3 1 0 16,0-1 0-16,-1-1-1 0,-1 1-1 16,2-1 0-16,-2 0 0 0,2-1 0 15,-2-1-1-15,5-1 1 0,-3 1-1 16,-1-1 0-16,3 0-1 0,-3 0 1 15,3 1 0-15,-1-1-1 0,-3 1 1 0,3-1-1 16,1 0 1-16,-1-2 0 0,0 2 0 16,1 0 1-16,1 0-1 0,0-1 1 15,-1 0-1-15,2 0 0 0,-2 2-1 16,1-2 1-16,-1 1-1 0,0 1 0 16,0 0 0-16,-3-1-1 0,1 0 1 15,2 1 0-15,-1-3 0 0,-1 2 0 16,-3-2 1-16,3 0-1 0,0 1 0 15,1 3-1-15,-2-2-3 0,0-1-4 16,1 1-4-16,0 0-3 0,1 0-1 0,-1-1 0 16,-2 0 1-16,2 1 2 0,-2 0 5 15,0 1 4-15,-1-1 2 0,1 1 2 16,0-1-1-16,0-2-1 0,0 5-7 16,1-2-11-16,1-1-25 0,-1 0-34 15,1-3-80-15</inkml:trace>
  <inkml:trace contextRef="#ctx0" brushRef="#br0" timeOffset="443800.8632">9033 16595 180 0,'3'-10'39'16,"2"1"1"-16,-1-2-30 0,1 1-4 0,0-4-2 16,0 1-1-16,2-1 1 0,-2-2-1 15,1 1-1-15,0-3 1 0,1 1 2 16,2 0 4-16,0 1 4 0,-2-2 2 16,3 2 1-16,1 1 1 0,0 0 0 15,1 0-4-15,1-4-4 0,2 0-3 16,1-1-3-16,0-1-1 0,1-1-1 15,0-1-1-15,0 3 1 0,-1-1-1 16,3 2 1-16,-2 0-1 0,0 0-2 16,-1-1-4-16,0-1-10 0,0 1-11 15,-3-2-18-15,0 0-15 0,-1-1-38 0,-1 4-69 16</inkml:trace>
  <inkml:trace contextRef="#ctx0" brushRef="#br0" timeOffset="445430.6151">8952 16688 160 0,'-6'3'50'0,"-3"-1"4"15,2-1-13-15,2 1-6 0,1-1-4 0,2-1-2 16,-1 0-4-16,2-1-3 0,2-1-4 16,2 0-1-16,0-2-2 0,0-1-1 15,3-2-3-15,2 0 1 0,2-2 0 16,-1-1 1-16,1-2-2 0,1 0-2 15,0-4-2-15,1 0-3 0,1-2 0 16,0-4-2-16,1 0-1 0,0-2 1 16,2 1-2-16,0-1 1 0,1 3 0 15,-1-1-1-15,2 0 1 0,3 1 0 16,0 1-1-16,0-2 0 0,2 0 1 0,0-1-2 16,2-2 0-16,-1 2 0 0,1-1 0 15,0-1-1-15,-1 3 0 0,-1 0 1 16,-2-1-1-16,-2-1 2 0,-1-1-1 15,-3-2 1-15,0-3 0 0,0 2 0 16,-3 2 0-16,2-1 0 0,0 3 0 16,0 2 0-16,-1 0 1 0,1 2-1 15,-1 1 0-15,1-3 0 0,-2-2-1 16,1 2-1-16,1 1-2 0,1 1-4 16,0-2-3-16,-1 1-3 0,1 1-3 0,-2 1-1 15,-2-2 1-15,1 0 2 0,-2-4 2 16,-2 2 3-16,-2 1 1 0,-1-1 2 15,-1 1 1-15,1 2 0 0,0 1 1 16,-1 5 1-16,2-2 1 0,-1 0 2 16,1 0 0-16,3 2 1 0,-1-1 0 15,3-1 0-15,3-1 0 0,0-1 0 16,2-1 0-16,3 1 1 0,0 1-1 16,1-3 0-16,-1 2 0 0,1 0 0 0,1 4 0 15,-1-2 0-15,-2 0 0 0,-1-1 0 16,4 0 0-16,-2-2 0 0,1 0 0 15,1 0 1-15,2 1 0 0,3 0 1 16,0-1 1-16,1 2-1 0,1 0 1 16,1 2-1-16,1 0-1 0,-2 2-4 15,-1 1-22-15,0 4-27 0,-3 1-11 16,-3 3-42-16,-3 2-83 0</inkml:trace>
  <inkml:trace contextRef="#ctx0" brushRef="#br0" timeOffset="456204.936">2130 15892 61 0,'4'-2'14'16,"-1"-2"0"-16,1-1-4 0,0 0-10 15,1 2 0-15,-3-2 5 0,-1 0 8 0,1 1 7 16,-1 0 11-16,-1 1 6 0,0 0 3 16,-1 1 1-16,-1 2-4 0,-1 0-4 15,-1 0-3-15,-1 4-5 0,-2-1-2 16,-3 3 2-16,-1 0 3 0,-1 1 2 15,-2 1-1-15,2 2-3 0,-4 1-3 16,1 0-4-16,3 0-3 0,-1 2-4 16,-1 1-3-16,3 1-2 0,1 1-1 15,2-4 0-15,2-1-1 0,0 1-1 0,1-6-1 16,3 0-2-16,1-2-1 0,2-4 1 16,1-1-1-16,0-2 1 0,3-2 0 15,1-2 1-15,1-4 1 0,3-2 1 16,3-2-1-16,0 0 0 0,3-2-1 15,1 1-1-15,1 1 0 0,0 1-1 16,-1 0 1-16,-3 3 0 0,-1 0 0 16,-4 1 1-16,-1 2 5 0,-4 2 1 15,-3 2 1-15,-4 4 1 0,-4 1-1 0,-4 5 0 16,-4 4-2-16,-2 2-6 0,-3 7-17 16,-2 4-94-16,0 0-93 0,5 1-237 15</inkml:trace>
  <inkml:trace contextRef="#ctx0" brushRef="#br0" timeOffset="484661.9384">10186 15084 238 0,'2'-3'60'0,"-1"0"2"0,-1 0-22 16,-3 1-23-16,3-1-4 0,2 0-2 16,-2-1-1-16,1 0-1 0,0-1-1 15,0 0 0-15,3-1 0 0,-2 3 0 0,0-2 0 16,-1 2 0-16,1 1 0 0,1-2 0 15,1 3 0-15,-1-2 1 0,2 2-1 16,0 1 2-16,1-1 1 0,0 1 0 16,0 0 1-16,0 0-1 0,-1 1-1 15,2-2 1-15,-1-1-1 0,0-1-1 16,0-1-1-16,1 2 0 0,1-3-1 16,0-1-1-16,1 0 0 0,-1 1-2 15,2 0-1-15,-1-1 0 0,0 1-1 0,0 1 0 16,0 1 1-16,-1-1 0 0,0 2 2 15,0 0-1-15,1 1 1 0,-2-1 0 16,0 0 0-16,2 0-1 0,0 1-1 16,-1-2 1-16,-1 1-2 0,1-2 0 15,0 0 1-15,1 2-1 0,-2-2 1 16,2 1-1-16,-2-1 0 0,2-1 1 16,-1 0-1-16,0 0-1 0,-1 2 1 15,0-1-1-15,1 0 0 0,-2 2 0 16,0 1 0-16,-1-1 1 0,0 2 0 0,1 0 1 15,-1 0 0-15,0 2 1 0,0-1-1 16,-2 0 0-16,2-1 0 0,-1 1-1 16,0 1-1-16,-2-1 1 0,0 0 1 15,1-1-1-15,-1 0 2 0,1 0-1 16,2 0 0-16,0-1 2 0,1 0-2 16,-1 1 1-16,2 0-1 0,-2 0 0 15,1 1 0-15,-1 1-1 0,0-1 0 0,1 4 0 16,-1-1 0-16,1 1-1 0,-1 0 0 15,1 1 0-15,0 0 0 0,0 0-1 16,0 0 1-16,1 0-1 0,-1 2 1 16,1-1-1-16,0 0 0 0,2 0 0 15,-2 0 1-15,1-1-1 0,-1 0 0 16,-1-1 0-16,0 0 1 0,0 0-1 16,-1 1 1-16,3-1-1 0,-1 0 1 15,0 0-1-15,2 1 1 0,1 1-1 16,-2 1 1-16,2-1-1 0,-1 1 0 0,2 0 0 15,-3 0 1-15,3 1-1 0,-1-3 0 16,0 1 0-16,0 1 1 0,-2-2-1 16,1 0 0-16,-2 0 0 0,0 0 1 15,0 0-1-15,0 1 1 0,-1-1 1 16,-1 0 0-16,-1 1-1 0,1-1 1 16,-3 2-1-16,2-1 0 0,-2-1 0 15,1 3 0-15,0-2-1 0,2 2 1 0,-1-1 0 16,-1 3 0-16,2-1 0 0,-1 1-1 15,1-1 1-15,-1 0-1 0,-2-1 1 16,2 0-1-16,-2 0 0 0,2-1 1 16,0 2-1-16,-1 0 2 0,1 2-2 15,0-1 1-15,0-1 0 0,0 0 0 16,0-1 0-16,0 1 0 0,-1-2 0 16,1 0 1-16,0 2-1 0,-1-2 1 15,1 2-2-15,0 0 1 0,-1 1 0 16,1 0-1-16,1 0 1 0,0-1 0 0,0 1-1 15,1 2 1-15,-1-2 0 0,2-1 0 16,0 1-1-16,-1-1 1 0,-1 0 0 16,1 0-1-16,-2-3 1 0,1 3 0 15,-1 0 0-15,-2-2 0 0,4 3 0 16,2-1-1-16,-1 0 1 0,0-2 0 16,1 0-1-16,0-1 1 0,3 2-1 15,-3-4 0-15,-1 1 1 0,0-1-1 16,-2 1 0-16,1 1 0 0,-1-1 0 0,-1 0 0 15,-2 2 0-15,1-1 0 0,1 0 1 16,-1 2-1-16,2 0 0 0,-2-1 0 16,1 1 0-16,3-3 0 0,-3 1 1 15,3-1-1-15,-3 0 0 0,1-2 1 16,3 0-1-16,-3-1 0 0,0 4 0 16,1-3 1-16,0 3-2 0,-3-1 2 15,4 4-1-15,-3-2-1 0,1 1 2 16,0 0-1-16,-1-1-1 0,1-2 1 0,0 1 0 15,1-1 0-15,-2 1 0 0,2-1 0 16,-3 0-1-16,1 0 1 0,0 0 1 16,-1 0-1-16,1-1 0 0,1 1 0 15,1-1 0-15,-5-1 0 0,5 1 0 16,-1 0 0-16,1-1 0 0,-1 1 1 16,0 0-1-16,0-1 0 0,5 1 1 15,-5-2-1-15,1 0 0 0,0-1 0 0,-1 0 0 16,1 0 0-16,0-1 1 0,0 1-1 15,2-2 1-15,-2 0-1 0,2 1 1 16,0-2-1-16,-1 1 1 0,0 0-1 16,0 0 0-16,-1 1 0 0,-1 0 0 15,0 0 1-15,-2 2-1 0,1-2 0 16,0 1 0-16,-1 1 0 0,1-1 0 16,0 1 0-16,-2-1 0 0,2 1 0 15,-1-1 0-15,0 2 0 0,-1-1 0 0,3 0 0 16,-1 0 0-16,0 0 0 0,0-1 0 15,3 2 0-15,-1-1 0 0,0-1 0 16,0-1 0-16,0 2 0 0,-1-2 0 16,-1 0 0-16,1 2 0 0,-2-2 0 15,1 0 1-15,-2 3-2 0,2-2 1 16,0 2 1-16,-1 1-2 0,0-3 2 16,0 2-1-16,1 1-1 0,1-4 2 15,-3 4-1-15,2-4 0 0,0 0 0 0,1 1 0 16,0-2 0-16,0 0 0 0,2 2 0 15,-1-2 0-15,1 1 0 0,-1 0 0 16,1-1 0-16,0 2 0 0,-1-1 0 16,1-1 0-16,1 0 0 0,0 0 0 15,1 0-1-15,0 0 1 0,-1-1 0 16,2-1 0-16,0 0-1 0,-1 0 1 16,1-1-1-16,0 1 0 0,1-1 1 15,0-1-1-15,0 2 0 0,-1-2-1 0,-1 2 1 16,-1-1-1-16,1 1-1 0,-2 0 0 15,-1 0-1-15,0 1-1 16,-1 0-3-16,0 0-5 0,1 1-6 0,-1 0-83 16,0 0-24-16,-1-2-87 0,2-1-189 15</inkml:trace>
  <inkml:trace contextRef="#ctx0" brushRef="#br0" timeOffset="489789.9156">11661 16028 296 0,'0'5'68'0,"1"0"0"0,-1-1-37 0,0 0-22 16,2 0-7-16,-1 2 1 0,-1-2-1 15,1 1 1-15,0-1-1 0,1-2 1 16,0 0 0-16,-2 0-1 0,1 0 1 16,-1-1 2-16,2-1 1 0,-2 2 1 15,0-1 1-15,0-1 0 0,0 1 0 16,0-2 2-16,0 1-1 0,0 0 1 15,1 0 0-15,0-1 0 0,0 2 1 16,0-4 2-16,2 3 1 0,-2 0 2 0,2 2 0 16,-1-1 1-16,2 1 2 0,-1-1 0 15,2 2-1-15,1-3-1 0,0 1-3 16,4-3-1-16,-1-1-3 0,1 1-1 16,1-1-3-16,0 0-1 0,0 0-2 15,1 0 0-15,-1-1-1 0,1 1-1 16,2 0 0-16,-1 2 0 0,2-1 0 15,0 0-1-15,1 2 1 0,-2-1 0 16,2 1-1-16,0-2 1 0,1 1-1 16,-2-1 0-16,0-2 1 0,-2-2-1 0,1-1 1 15,-2-3-1-15,0 1 1 0,-2-3-1 16,1 1 1-16,0 0-1 0,-1 1 0 16,-2 0 1-16,2 0-1 0,-1 1 0 15,-2 0 1-15,2 1-1 0,-3-1 0 16,-1 2 0-16,7-1 1 0,-1 1-2 15,0 1 1-15,0 1 0 0,0-1 0 0,0 0 0 16,1 0 0-16,-6-2-1 0,3 1 1 16,2-1 0-16,1 2 0 0,0-1 0 15,2 1 0-15,1-1-1 0,-1 0 0 16,0 1 0-16,-1 0-1 0,-2-2 0 16,3 1-1-16,-3 0 1 0,2 0 0 15,0 1 1-15,-2 0-1 0,-2-1 1 16,1 2 0-16,0-1 0 0,-1 1 1 15,-3 1-1-15,2-3-1 0,0 3 1 16,-2-4 0-16,1 2-1 0,0-1 1 0,2-1 0 16,-2 1 0-16,2 0 1 0,1 1 0 15,-1-2-2-15,0 1 2 0,0-1-1 16,-3 1-1-16,2 0 1 0,0 1 0 16,-2-2-1-16,0 1 1 0,-1 0 0 15,-1 0 0-15,0 4 0 0,0-5 0 16,-1 4-1-16,1 0 1 0,0-2-1 15,0 0 1-15,-1-3-2 0,2-1 0 16,0 0-2-16,0-1-1 0,-1-2-1 0,0-1 0 16,-1 3 0-16,1 0 1 0,1 0 0 15,-2 2 2-15,1 0 2 0,2 2 0 16,-1-1 2-16,1 2-1 0,-1 0 1 16,1 0-1-16,0 1 1 0,-1 0 0 15,0 0 0-15,-1 2-1 0,2 0 0 16,-2-1 0-16,-1 1 0 0,2 0-1 15,-1 1 0-15,1-2 1 0,0-1 0 16,-3-2 0-16,3 1 0 0,0 1 0 0,-1-1 1 16,-1 0 0-16,-1 1-1 0,0 0 1 15,0 2-1-15,0 1 1 0,0-2 0 16,2 2 0-16,-2-1 0 0,3 1 0 16,0-2 0-16,0 1 0 0,1-1-1 15,1-1 0-15,0-1-2 0,-1 0-5 16,2 0-7-16,0-2-11 0,0 1-6 15,2 0-3-15,0-1-1 0,0 3 2 16,-1-1 5-16,0 1 8 0,1 3 10 0,-2-2 6 16,1 1 4-16,-5-1 0 0,3 1 1 15,0 1 1-15,1-2-1 0,-1 2 1 16,-1-1-1-16,0 1 1 0,3 1 0 16,-2-2-1-16,-1 1 1 0,2-1-1 15,-2 0 1-15,4-1-1 0,-1 0 0 16,1-2 0-16,1 0-2 0,1 0-1 15,1 1 0-15,-1-1-1 0,-1 0 0 16,-1 1 1-16,1 1-1 0,-1 1 2 16,1-1 1-16,0 0 0 0,0 3-1 0,0 0-1 15,0 0-1-15,-2-1-2 0,2 1 0 16,-2 0 0-16,-2 1 0 0,0 0 0 16,-1 1 2-16,3 0 2 0,0-1 1 15,1 2 1-15,0 0 0 0,-1-1 0 16,1-2 1-16,0 1-1 0,-3 0 0 15,1-1 1-15,-2 2-1 0,-1-1 1 16,1 1 0-16,1 2 1 0,-1-2 2 0,2 0 3 16,0 2 1-16,1-2 1 0,-1 0 1 15,2 1 0-15,0 1-1 0,-1-1-2 16,0 1-1-16,1-1-2 0,0 2-1 16,0-2 2-16,0 1 3 0,-1 1 2 15,2-1 2-15,-1 1 1 0,0 0 1 16,-1-1 0-16,0 2-2 0,1-1-3 15,-1-1-3-15,-1 1-1 0,1 0-2 16,-1 0-1-16,1-2-1 0,-2 2 2 16,1 1 1-16,-1-1 2 0,0 1 2 15,0 1 2-15,-1 2 1 0,0 0 3 0,0 2 0 16,-1 0-2-16,1 1-1 0,-1 0-1 16,1-2-2-16,0 0 0 0,-1 0-2 15,0-2 0-15,0 2 0 0,-1 1 1 16,0-2 1-16,1 3 1 0,0 0 0 15,1 0 1-15,0 0-2 0,1 0 1 16,-1-1-3-16,1 2-1 0,0 2-1 16,0 4-2-16,-3 2 0 0,1 1-1 15,0 1 0-15,0 1 0 0,0-1 0 0,-1-1 0 16,-1-3 0-16,2-2 1 0,0 0-1 16,3 0 1-16,-1-1-1 0,1 1 0 15,0 0 0-15,2 2 0 0,-2 2-1 16,0-2 1-16,-2 0-1 0,1-1 1 15,-1 2-1-15,1-1 0 0,1-2 0 16,0 0 1-16,2 2-1 0,0 2 0 16,1 2 0-16,-1 1 1 0,1 2-1 0,-3 1 1 15,1 2 0-15,0-1 0 0,-1 1 2 16,-1-1 0-16,0 1-1 0,0-1 1 16,2 2 0-16,-1 1 0 0,-1-1-1 15,2 1-1-15,0 0 0 0,2 2 0 16,0 1 0-16,-2 0 0 0,2 1-1 15,2 4 1-15,-1 2-1 0,-1-2 1 16,-1 1-1-16,0 0-2 0,-1 3-2 16,1-3-6-16,0 2-29 0,0-1-80 0,0-1-94 15,3-1-232-15</inkml:trace>
  <inkml:trace contextRef="#ctx0" brushRef="#br0" timeOffset="496705.3016">9226 16654 217 0,'-6'-20'46'0,"4"-2"-9"16,2-6-61-16,3-4-63 0,0-4-101 15</inkml:trace>
  <inkml:trace contextRef="#ctx0" brushRef="#br0" timeOffset="504025.8734">11785 15928 538 0,'-12'-9'119'0,"-1"4"1"16,0 8-89-16,1 6-12 0,0 5-8 15,2 6-3-15,1 4-2 0,1 5 0 16,3 1-1-16,1-2-1 0,4-1 1 16,4-3 0-16,1-5 1 0,2-8 1 0,5-6-1 15,2-5 1-15,0-8 1 0,2-6-1 16,1-7-1-16,1-7-2 0,-4-7-2 15,-3 0 0-15,-3-1 0 0,-5 3-3 16,-5 1-6-16,-7 9-15 0,-3 7-112 16,-5 9-109-16,-3 7-283 0</inkml:trace>
  <inkml:trace contextRef="#ctx0" brushRef="#br0" timeOffset="507334.6319">13910 17037 379 0,'-10'130'73'0,"2"-2"-73"0,3-28-136 0,0-6-179 15</inkml:trace>
  <inkml:trace contextRef="#ctx0" brushRef="#br0" timeOffset="509838.0676">8851 14898 436 0,'2'-18'90'0,"-1"-1"1"0,0 0-81 15,0-1-7-15,2-2-1 0,-3-3-1 16,1 1 0-16,0-3 0 0,-1 0 3 16,0-9 4-16,1 2 3 0,2 0 3 15,0-3 0-15,2 1 1 0,0 2 0 16,-1 2-2-16,2 6-5 0,-2 6-2 15,-2 4 1-15,-1 5 1 0,1 6 0 0,-2 5 3 16,-3 7 4-16,1 7 2 0,-1 8 2 16,1 9 1-16,-1 11-1 0,-3 8 0 15,-1 13-3-15,-2 4-3 0,2 7-3 16,0 5-2-16,0 0-4 0,4-2-3 16,2 2-11-16,3-8-79 0,2 1-46 15,-3-10-100-15,1-8-233 0</inkml:trace>
  <inkml:trace contextRef="#ctx0" brushRef="#br0" timeOffset="510803.9238">8844 14503 519 0,'-1'-2'111'0,"-4"4"2"0,-3 8-91 15,-3 1-10-15,-2 4-2 0,-1 2 1 16,-1 4 1-16,-4-1-1 0,-2 0 0 16,1-4 2-16,0 0 2 0,2-6 1 0,2-2 2 15,1-4-1-15,4-7-1 0,5-3-2 16,2-6-2-16,3-5-4 0,2-4-4 16,3-3-2-16,3-3-1 0,3-3-1 15,5 1 0-15,1 1 0 0,4 2 0 16,2 5 0-16,5 2 1 0,4 5 0 15,0 7 0-15,0 4 1 0,3 8 0 16,-3 6 0-16,1 4 0 0,-1 7 0 0,-2 2 0 16,1 6-6-16,-1-1-13 0,2 2-123 15,2-1-118-15,0 4-305 0</inkml:trace>
  <inkml:trace contextRef="#ctx0" brushRef="#br0" timeOffset="512484.5176">7418 14927 625 0,'-1'-27'129'0,"1"0"1"16,0 10-115-16,2 1-11 0,1 2-2 15,-1 5-1-15,1 1 0 0,-2 5 0 16,0 1 2-16,0 5 2 0,-2 5 2 0,1 6 4 16,-1 4 1-16,0 9 1 0,-2 9 1 15,2 8-1-15,-3 4-3 0,1 2-3 16,-2 5-2-16,0-1-2 0,-1-4-1 16,2-2-1-16,0-6-4 0,3-6-4 15,1-3-8-15,4-6-12 0,3-5 55 16,2-2-173-16,-1-7-120 0,6-5-314 15</inkml:trace>
  <inkml:trace contextRef="#ctx0" brushRef="#br0" timeOffset="512769.288">7734 14699 539 0,'-6'6'123'0,"0"8"1"15,0 5-65-15,-2 7-47 0,2 6-4 0,1 7-1 16,1 8 2-16,0 3 0 0,1 2 1 16,2 1 0-16,2 0 2 0,1 1-1 15,3-5 0-15,-2-4-1 0,2-2-2 16,0-4-2-16,-1 0-2 0,1-3-5 15,-1-4-9-15,1-2-7 0,0-5-15 16,-1-2-63-16,-3-5-44 0,-3-5-98 16,-2-2-203-16</inkml:trace>
  <inkml:trace contextRef="#ctx0" brushRef="#br0" timeOffset="512972.7914">7411 15176 695 0,'-9'-8'151'0,"8"3"0"16,0-2-108-16,7 3-30 0,2 2-10 0,6 1-1 15,2 1-2-15,3 0 1 0,0 1-1 16,0 3-2-16,1-1-5 0,1 2-7 16,0-1-6-16,2-2-8 0,-1 2-15 15,2-3-109-15,0-1-110 0,-1-1-268 16</inkml:trace>
  <inkml:trace contextRef="#ctx0" brushRef="#br0" timeOffset="513233.2824">7958 14815 645 0,'-7'-4'135'16,"2"1"1"-16,-1 1-112 0,-1 3-19 15,-1 4-3-15,-2 5-1 0,-4 4-1 16,-1 6 0-16,-2 7 1 0,0 7 1 16,0 3 1-16,2 3 2 0,1 1 0 15,6-2 1-15,2 1 0 0,3 0 0 0,5-3-2 16,1-2-2-16,3-3-5 0,2-5-3 16,4 0-7-16,4-5-9 0,1-6-14 15,3-4-105-15,-2-5-110 0,-1-2-264 16</inkml:trace>
  <inkml:trace contextRef="#ctx0" brushRef="#br0" timeOffset="513583.3281">8002 15254 699 0,'-4'-2'152'16,"1"-1"0"-16,1 2-120 0,2 0-17 15,1 1-8-15,1-4-2 0,3 3-3 16,1-3-1-16,3 0 0 0,-1-3-1 15,1 0 1-15,1-4-1 0,1 1 1 16,-1-5 0-16,-3 0-1 0,-3-3 0 16,-1 2-1-16,0 0 0 0,-3 2-2 15,-3-2-4-15,-4 3-3 0,0 4-2 0,-1 6 0 16,-3 1 0-16,-1 3 1 0,-1 5 2 16,-1 6 2-16,2 3 5 0,-2 2 2 15,3 4 1-15,0 2 2 0,3 2 1 16,3 3 2-16,0-1 0 0,4 0 1 15,2 2 0-15,1-1 0 0,5-1-2 16,1-5 0-16,2-3-1 0,3-2-2 16,2-2 1-16,1-7-2 0,0-2 1 15,1-2-1-15,1-4-4 0,1-1-7 0,-2-2-9 16,0-3-16-16,-1-1-70 0,-2-2-45 16,-5 1-103-16,0-3-217 0</inkml:trace>
  <inkml:trace contextRef="#ctx0" brushRef="#br0" timeOffset="513792.7875">8151 14905 640 0,'5'1'132'16,"2"4"0"-16,4 4-117 0,0 6-12 15,1 4-2-15,-1 3 1 0,-1 2 0 16,-3 3-1-16,-2 2 0 0,-4-4 1 15,-1-1-1-15,-2-4 1 0,-4-1-1 16,-3-5-1-16,0-3-3 0,-2-1-6 16,-2-2-12-16,0-6-13 0,-1-2-100 0,3-6-105 15,0-5-255-15</inkml:trace>
  <inkml:trace contextRef="#ctx0" brushRef="#br0" timeOffset="513976.6644">8092 14781 467 0,'6'-30'124'0,"3"5"2"0,-2 5-38 15,0 7-51-15,-1 4-15 0,0 4-10 16,-1 5-11-16,-1 3-17 0,0 4-110 16,-4 3-106-16,-1 6-270 0</inkml:trace>
  <inkml:trace contextRef="#ctx0" brushRef="#br0" timeOffset="514434.6851">8260 14901 470 0,'2'-3'106'0,"-1"-4"4"16,1 4-73-16,-2-2-15 0,0 1-1 16,0 0 1-16,1 3 1 0,0 1 1 0,-1-1-1 15,0 2-1-15,1 2 3 0,-1 0 0 16,0 3 1-16,1 6 0 0,-1 1-2 16,3 7-1-16,-1 2-3 0,3 2-4 15,1 1-4-15,2-1-4 0,0-2-3 16,2-5-2-16,2-3-1 0,1-4-1 15,1-3 0-15,0-5 0 0,0-4 0 16,2-1 0-16,-2-6 1 0,-3-6-2 16,-3-2-1-16,0-4 0 0,-3 0-1 15,-3 0 0-15,-4 1-1 0,-1 5 1 0,1 3 0 16,1 5 0-16,-3 5 1 0,0 1 0 16,-1 4 0-16,3 5 0 0,1 2 1 15,-1 1-1-15,2 0 1 0,3 0 0 16,2 0 1-16,1-1-1 0,1-4 0 15,3-1 1-15,0-4-1 0,1-4 1 16,0 0-1-16,0-6 1 0,0-2-1 16,-1-2 1-16,-2-2-1 0,0-1-6 15,-2 4-13-15,-3-1-9 0,1 4-18 0,-4 1-110 16,-1 3-118-16,-2 3-283 0</inkml:trace>
  <inkml:trace contextRef="#ctx0" brushRef="#br0" timeOffset="515282.3468">8559 14708 511 0,'1'-8'110'0,"1"5"0"16,1 0-88-16,2 4-11 0,1 3-2 16,1 5 0-16,2 3 0 0,0 5 2 15,1 4 3-15,2 5 2 0,-1 5 0 16,-1 5 1-16,0 6-2 0,-3 2-1 16,-2 2-3-16,-2 1-2 0,-3-2-3 0,-5-2-3 15,-1-1 0-15,-5-3-1 0,-2-5-1 16,-1 2 1-16,-2-3-1 0,0 0 0 15,0 1-1-15,-2-1-1 0,0-1-4 16,1 0-16-16,-1-4-113 0,-2-3-109 16,3-2-285-16</inkml:trace>
  <inkml:trace contextRef="#ctx0" brushRef="#br0" timeOffset="515765.1054">7174 14584 292 0,'-11'-4'61'0,"3"4"-1"0,2 9-43 15,0-1 8-15,2 6 8 0,-1 5 9 16,1 8 6-16,3 8 8 0,1 6 4 0,1 14-4 16,2 12-12-16,0 6-10 0,0 10-8 15,2 6-7-15,-2 4-6 0,2 5-5 16,-1-5-4-16,-3-3-2 0,2 0-7 15,0-6-11-15,1-4 56 0,-2-6-169 16,-2-8-113-16,3-4-305 0</inkml:trace>
  <inkml:trace contextRef="#ctx0" brushRef="#br0" timeOffset="516365.3955">8736 14682 560 0,'-1'-7'115'0,"0"3"1"15,-1 4-103-15,2 7-8 0,0 7-3 16,-1 9 1-16,-1 8 3 0,1 9 3 0,-2 14 4 16,1 10 2-16,-1 4 1 0,-2 7 0 15,-1 5-2-15,-1 4-2 0,0 4-7 16,-2-2-13-16,-2 0-123 0,-4 0-113 15,4-2-292-15</inkml:trace>
  <inkml:trace contextRef="#ctx0" brushRef="#br0" timeOffset="543654.928">721 12384 570 0,'-2'4'129'0,"-4"7"3"0,0 6-80 15,0 9-31-15,1 5-7 0,1 6 0 16,2 6 3-16,-2 2 1 0,0 3 1 16,1 0 2-16,-4-3 0 0,4 2 0 15,-2-3-2-15,0-1-5 0,1-4-2 16,3-2-4-16,2-5-4 0,3-3-7 15,0-6-11-15,3-3-7 0,2-7-8 0,3-4-13 16,1-4 38-16,3-7-154 0,0-7-114 16,3-8-290-16</inkml:trace>
  <inkml:trace contextRef="#ctx0" brushRef="#br0" timeOffset="544088.9644">924 12658 646 0,'-7'-1'137'0,"1"0"1"15,0 0-115-15,3 1-14 0,1 0-3 16,4 0-1-16,-1 0 0 0,2-2 1 16,4 2 4-16,1-1 4 0,-3-2 3 15,6 3 4-15,3 0 0 0,1-2-1 16,3 4-4-16,1-1-4 0,4 0-4 15,7 4-4-15,-2-3-1 0,-1 2-2 0,-1 0-1 16,-2-1 1-16,0 2-1 0,-6 0 1 16,-3 3-1-16,-2-2 0 0,-4 1 0 15,-3 4 1-15,-5 2-1 0,-5 1 2 16,-4-1-1-16,-5 5 1 0,-4 1 0 16,-2 1 0-16,-3-2-1 0,-2-1 1 15,0 0-1-15,2 3 0 0,1-4 2 16,1-1-1-16,3-1 2 0,4-1-1 15,3-1 1-15,4-5-2 0,2 1 0 0,4-4-1 16,1 0-1-16,7 0 0 0,2-3-1 16,6 0-1-16,3-3-1 0,6-2-1 15,4-1-5-15,3-1-5 0,1-2-9 16,2 0-5-16,-1 2-5 0,-3 1-10 16,-1 3-11-16,-3 2-78 0,-3 0-20 15,-4 0-85-15,-2 1-187 0</inkml:trace>
  <inkml:trace contextRef="#ctx0" brushRef="#br0" timeOffset="544330.5494">1469 12515 600 0,'0'-31'137'0,"0"4"2"16,-2 8-99-16,4 7-15 0,0 7-5 15,2 5-1-15,1 7 1 0,1 9-2 0,-1 5 1 16,0 7 0-16,-3 5 0 0,-2 5-1 16,-2 4-5-16,-1 3-4 0,-3-2-3 15,2 1-5-15,-1-2-8 0,4-1-12 16,2 0-8-16,6-3-11 0,-2-5-16 16,2-1-107-16,0-7-114 0,2-5-265 15</inkml:trace>
  <inkml:trace contextRef="#ctx0" brushRef="#br0" timeOffset="544720.424">1766 12649 594 0,'-7'-8'142'0,"2"5"2"0,0-2-40 0,3 2-93 16,4 2-8-16,3 1-1 0,5 0 0 16,1 1-2-16,2 0 2 0,5 3 3 15,0-1 4-15,0-1 4 0,2 3 0 16,-1 0 2-16,1-2-1 0,0 2-1 16,-4-1-3-16,1 1-4 0,-1-1-4 15,0-1 0-15,-2 0-1 0,1 3-1 16,-4-2 1-16,1-1-1 0,-3 0-2 15,-4-1 1-15,-4 2 0 0,-2-1 0 0,-7 1 1 16,-3 3-1-16,0 4 1 0,-3 2 1 16,-2 3 0-16,0 2 0 0,-1 3-2 15,1 0-3-15,1 0-5 0,0-2-6 16,2 1-5-16,2-1-6 0,2 1-14 16,6-3-11-16,0-1-103 0,3-4-107 15,7-4-262-15</inkml:trace>
  <inkml:trace contextRef="#ctx0" brushRef="#br0" timeOffset="545038.1229">2418 12639 734 0,'-6'-8'156'0,"1"7"-1"0,-4 1-119 15,3 6-32-15,1 7-4 0,2 4-1 0,0 6-1 16,0 1 1-16,1 6 4 0,4 2 1 16,2-2 1-16,5 1 1 0,5-3 1 15,1-3 0-15,3-2 1 0,4-2-3 16,0-7 0-16,1-1-1 0,1-10 0 16,1-8 0-16,1-6-1 0,1-6 0 15,-4-7 1-15,-1-9-2 0,-4-5 1 0,-5-5-1 16,-7 2 0-16,-5 0-1 15,-7 0 1-15,-5 6-3 0,-8 4-7 0,-4 6-11 16,-6 7-13-16,-3 15 18 0,-7 6-153 16,-4 15-132-16,-11 5-325 0</inkml:trace>
  <inkml:trace contextRef="#ctx0" brushRef="#br0" timeOffset="556147.7481">2079 16007 181 0,'-10'17'40'0,"1"-1"1"0,4-7-30 15,2-4 5-15,0 0 8 0,2-3 1 16,-1-3 0-16,2-4-1 0,0-7 0 15,-2 3-1-15,1 1-9 0,0-6-11 0,0 4-1 16,-2-1 1-16,2 2 4 0,-1 5 4 16,0-2 0-16,0 3 0 0,1 5 0 15,-3 0 0-15,-1 3-2 0,0 3-2 16,-1 1-3-16,1 1 1 0,0 0 0 16,2-4 1-16,0 0 0 0,2-1 3 15,-3-4 6-15,4-1 6 0,1-2-1 16,2-5 1-16,1-2 0 0,1-4-1 0,-1-1-2 15,6-1-11-15,-4-3-12 0,2 4-17 16,-3 2-39-16,-2 5-42 0,-3 4-74 16,-1 9-166-16</inkml:trace>
  <inkml:trace contextRef="#ctx0" brushRef="#br0" timeOffset="578125.5481">11705 17145 144 0,'2'-1'39'0,"0"2"3"15,-2-1-20-15,0 0-1 0,1 0-1 16,-1 0-1-16,-1 0-2 0,1 0-4 16,-1-1-1-16,0 1-3 0,2-1-3 15,-1 0-2-15,-1 1-2 0,2 0-2 16,-1 0 0-16,0 0 0 0,0 0 0 16,0 0 1-16,1 0-1 0,0 0 0 15,-1 0 1-15,1-2-1 0,1 2 1 0,-1 0-1 16,1 0 1-16,0 0-1 0,-1 0 0 15,0 0 0-15,2 2 0 0,-2-2 1 16,0 0-1-16,-1 2 0 0,1-2 0 16,0-1 0-16,-1 1 0 0,2 0 1 15,-1 0-1-15,0 0 0 0,2-1-1 16,-2 1 1-16,0 0 0 0,1 1-1 16,0 0 0-16,0 1 1 0,-2 1 0 15,1-2 0-15,1 3 1 0,-2-2 0 0,0 1 0 16,0-1 0-16,0-1 0 0,0-1 0 15,0 3 0-15,1-2-1 0,-1 0-1 16,1 1-2-16,0-1-3 0,2 0-3 16,-1 1-2-16,1-2 0 0,-2 0-1 15,-1 0 0-15,2 0 3 0,-1 2 3 16,-1-2 3-16,2-2 1 0,-1 2 1 16,-1 2 1-16,1-2 0 0,0 0-1 15,-1 0 1-15,0 0 0 0,2 0 0 0,-1-2 0 16,0 1-2-16,0 0-2 0,2-1-6 15,-1-1-7-15,1-1-7 0,-1 2-3 16,1-1-1-16,0 1 1 0,0 0 3 16,-1 0 6-16,1 0 7 0,-2 2 6 15,1-1 4-15,-1 1 0 0,1 0 1 16,-1 0 0-16,0-2 0 0,-1 1 0 16,1 1 1-16,1 1 0 0,-2-1 0 0,1 2-1 15,0-2 1-15,0 1 0 16,0 0-1-16,1 0 1 0,-1 1-1 0,0-2-2 15,0 1-13-15,1 0-11 0,-1 0-30 16</inkml:trace>
  <inkml:trace contextRef="#ctx0" brushRef="#br0" timeOffset="596225.0217">9747 15632 187 0,'-9'11'43'0,"7"-6"-1"16,2-5-26-16,5-5-11 0,1-3-5 16,5-4-5-16,5-7-3 0,3-6 2 15,6-6 0-15,3-3 0 0,4-4 1 0,3-4 2 16,2-1 1-16,1-2 0 0,4 2 1 16,-4-1 0-16,3-3-4 0,1-4-13 15,1-3-17-15,0-1-28 0,2-1-63 16</inkml:trace>
  <inkml:trace contextRef="#ctx0" brushRef="#br0" timeOffset="597777.559">12130 12162 135 0,'-3'20'31'0,"-2"-1"0"0,-1 0-20 16,0-1-11-16,-2 2-17 0,-2-1-12 16,-2 0-24-16,-3 0-55 0</inkml:trace>
  <inkml:trace contextRef="#ctx0" brushRef="#br0" timeOffset="600954.9111">1981 15670 86 0,'-3'8'22'0,"0"-1"0"0,-2 2-1 16,-1 1-21-16,-1 1-4 0,0 3-5 16,-1 0-13-16,-2 0-17 0,0 1-37 15</inkml:trace>
  <inkml:trace contextRef="#ctx0" brushRef="#br0" timeOffset="601400.2019">2140 15792 81 0,'-18'1'15'0,"0"1"-3"0,2 1-28 16,-1 1-14-16,1 2-31 0</inkml:trace>
  <inkml:trace contextRef="#ctx0" brushRef="#br0" timeOffset="611940.0355">2364 15802 157 0,'-11'-9'28'0,"-1"-1"-20"16,-4-2-38-16,-1-2-24 0,-3 2-54 16</inkml:trace>
  <inkml:trace contextRef="#ctx0" brushRef="#br0" timeOffset="626204.9515">2269 15881 115 0,'-25'-26'28'0,"-2"-1"1"15,0 5-21-15,0 2-3 0,-1 4-5 16,2 2-6-16,-1 4-9 0,3 7-11 16,-1 8-2-16,2 3-16 0,0 3-21 15</inkml:trace>
  <inkml:trace contextRef="#ctx0" brushRef="#br0" timeOffset="637891.0327">11758 16182 289 0,'1'2'67'15,"-2"-1"3"-15,-1 0-44 0,-1 2-5 16,-1 0-2-16,1 1 0 0,2 1 0 15,-4 0-1-15,1 0-2 0,0 1 0 0,2-1-1 16,-1 0-1-16,1-1 1 0,0 0-2 16,0 1 0-16,1-3-1 0,0 0-1 15,1 0-3-15,0-1-1 0,1 1-2 16,-1-1 0-16,0-1-1 0,0 0 0 16,1 1 0-16,-1-1-1 0,-1 0 1 15,1-1 1-15,0 1 0 0,0 0 0 16,1-3 1-16,-2 3-1 0,1 0 1 0,0-1-1 15,0 1-2-15,0 0 0 0,0 0-1 16,-1 1 1-16,0-1 0 0,1 0 0 16,-3 0 0-16,3-1 1 0,-1 1 0 15,1 0-1-15,0 1 0 0,0-1-1 16,0 0-1-16,1 2 0 0,-2-1-1 16,0-1 1-16,-2 1-1 0,2 0 0 15,0 2 1-15,0-1-1 0,-2 1-1 16,1-1 0-16,-1 2-2 0,2-1-3 15,-3 2-3-15,1 0-7 0,-2 1-27 16,0 0-69-16,-1-2-87 0,1 1-204 0</inkml:trace>
  <inkml:trace contextRef="#ctx0" brushRef="#br0" timeOffset="650415.787">11784 16214 159 0,'1'3'42'0,"0"-2"2"0,0 0-25 16,1 2-2-16,-1-2-4 0,1 1-4 16,0 0-4-16,-1 0-1 0,1-1-1 15,-1 0 2-15,1-1 2 0,-1 0 1 16,0-1 0-16,3 0 1 0,-3-1 0 15,3-1-1-15,-1-1-3 0,1 1-1 0,0-2-2 16,-1 1 0-16,1 1-3 0,1-1-7 16,-1 0-13-16,-1 2-33 0,0-2-44 15,-1-1-101-15</inkml:trace>
  <inkml:trace contextRef="#ctx0" brushRef="#br0" timeOffset="650920.6692">11790 15920 237 0,'1'-6'72'0,"-1"0"3"16,-1 0-24-16,-3 1-6 0,1 1-5 15,-1 3-4-15,-1 1-5 0,-1 0-3 16,-2 3-2-16,0 1-1 0,-1 4-1 15,-2 2-2-15,-1-1 0 0,-1 6-3 16,2 2 0-16,0 4-1 0,1 2-3 0,2 3-2 16,2-1-3-16,4 0-3 0,1-1-2 15,2-6-1-15,5-1-1 0,1-5 0 16,3-5 0-16,5-4 0 0,1-4 1 16,3-5 0-16,5-4-1 0,1-7 0 15,3-5-1-15,3-6 0 0,-1-3-1 16,-2-1 0-16,-3 0 0 0,-4 3 0 15,-6 1-1-15,-8 3 1 0,-6 7 0 16,-7 6-1-16,-10 7-2 0,-7 6-9 0,-7 12-28 16,-7 12-86-16,-4 10-102 0,0 12-248 15</inkml:trace>
  <inkml:trace contextRef="#ctx0" brushRef="#br0" timeOffset="719377.3748">11509 15614 280 0,'-8'6'61'0,"2"-1"0"0,1-2-50 16,1-2-11-16,2 0-32 0,0-2-27 15,4-3-2-15,0-3-37 0,1-7-64 0</inkml:trace>
  <inkml:trace contextRef="#ctx0" brushRef="#br0" timeOffset="719730.1048">11937 14087 496 0,'1'-15'112'0,"-1"3"-1"0,0 4-83 16,3 7-12-16,-3 4-7 0,2 3-7 16,0 5-3-16,1 2-3 0,-2 7-3 15,2 1-4-15,-3 3-9 0,1 5-90 16,-2 1-88-16,1 1-224 0</inkml:trace>
  <inkml:trace contextRef="#ctx0" brushRef="#br0" timeOffset="719921.7022">11821 15368 555 0,'-10'23'122'0,"0"-2"1"16,1-4-87-16,4 3-25 0,3 3-12 15,3 3-12-15,-1 2-15 0,1 1-72 0,-2-1-22 16,0-2-84-16,1-1-170 0</inkml:trace>
  <inkml:trace contextRef="#ctx0" brushRef="#br0" timeOffset="720104.4965">11774 16153 449 0,'-2'33'100'16,"-3"-2"0"-16,2-1-72 0,1-1-22 0,2 0-60 15,1-3-44-15,1-6-77 0,2 1-180 16</inkml:trace>
  <inkml:trace contextRef="#ctx0" brushRef="#br0" timeOffset="720285.6878">11708 17124 564 0,'-8'18'111'0,"1"-1"-12"0,3 1-209 16,1-1-98-16,2 4-247 0</inkml:trace>
  <inkml:trace contextRef="#ctx0" brushRef="#br0" timeOffset="764681.9142">1427 15765 94 0,'-1'1'27'0,"-2"0"4"15,1-1-4-15,-2 1-5 0,2 1 1 16,-1 0 0-16,1-1-1 0,-1 1-2 16,0 0-4-16,0 2-5 0,2-1-4 15,-1 0-3-15,-1 0-2 0,1 0-2 16,-1-1 0-16,1 2 0 0,-1-1 0 15,0-1-1-15,-1 2 1 0,2-1-1 16,0 2 0-16,-1 0 1 0,-1 1 0 0,-1 0-1 16,3 0 2-16,-2 3-1 0,0 0 0 15,-2-2 0-15,3 3 0 0,0-2 0 16,2 1 0-16,-2-1 0 0,2 1-1 16,0-2 0-16,1 2 0 0,1 0 1 15,-1 0-1-15,1 1 0 0,2 1 1 16,-1-1 0-16,2 0 0 0,0 0 1 15,-1-2-1-15,2 1 1 0,1-1-1 16,2-2 1-16,-1 2 0 0,0-3-1 0,3 0 0 16,0-3-5-16,1 0-6 0,-1-2-17 15,0-2-18-15,-2-3-35 0,0-1-72 16</inkml:trace>
  <inkml:trace contextRef="#ctx0" brushRef="#br0" timeOffset="764873.745">1483 15744 202 0,'-6'-5'44'0,"1"1"1"16,-1 1-35-16,1 0-3 0,-1 2-2 15,0 1 1-15,-2 0-1 0,0 0-2 16,0 2-3-16,-2 2-6 0,1 3-25 15,-1 1-17-15,2 0-34 0,-1 2-77 0</inkml:trace>
  <inkml:trace contextRef="#ctx0" brushRef="#br0" timeOffset="813979.1952">10868 15101 222 0,'2'0'41'16,"-1"0"-1"-16,2-1-38 0,-1 1-15 0,1 0-3 16,-1 1 1-16,2-2 5 0,-1 3 1 15,0-1 2-15,0 2 2 0,0 0 4 16,-1 1 1-16,2 0 2 0,0 1 1 16,-1 1-1-16,1 0-4 0,1 0-8 15,-1-1-16-15,-1-1-9 0,1-1-22 16,0 0-48-16</inkml:trace>
  <inkml:trace contextRef="#ctx0" brushRef="#br0" timeOffset="814182.9331">10946 15167 151 0,'1'2'35'0,"0"0"2"0,2-1-23 15,-3 0-5-15,2 2-5 0,-1-2-2 16,1 1-2-16,0-1-5 0,1 2-3 16,-1-1-4-16,2 1-4 0,-1-1-9 15,0 1-11-15,2 0-20 0,-2-1-37 16</inkml:trace>
  <inkml:trace contextRef="#ctx0" brushRef="#br0" timeOffset="814366.3774">11038 15244 157 0,'3'6'32'15,"1"0"1"-15,0-1-30 0,1 1-6 16,-3 1-9-16,3-4-19 0,-1 1-2 15,-1-2-20-15,2 0-39 0</inkml:trace>
  <inkml:trace contextRef="#ctx0" brushRef="#br0" timeOffset="815102.0074">11812 15489 264 0,'2'1'0'0,"0"-1"-38"16,-1 0-187-16</inkml:trace>
  <inkml:trace contextRef="#ctx0" brushRef="#br0" timeOffset="815286.1425">11922 15478 279 0,'4'0'0'0,"-2"0"-40"16,0-2-198-16</inkml:trace>
  <inkml:trace contextRef="#ctx0" brushRef="#br0" timeOffset="815469.7904">12057 15411 377 0,'4'-1'93'0,"-2"-2"-11"16,2-1-40-16,-2 1-130 0,3 2-78 15,-1-3-173-15</inkml:trace>
  <inkml:trace contextRef="#ctx0" brushRef="#br0" timeOffset="815660.9057">12208 15318 291 0,'3'-2'42'0,"1"0"-42"16,-2 0-96-16,1-1-140 0</inkml:trace>
  <inkml:trace contextRef="#ctx0" brushRef="#br0" timeOffset="815991.7939">11801 15519 333 0,'0'-3'90'0,"-1"1"1"0,1 2-42 16,0-3-15-16,1 2-12 0,0 0-11 15,2-2-10-15,-1 2-9 0,0 1-16 16,0 1-25-16,-1 2-42 0,0-2-66 15,-2 1-144-15</inkml:trace>
  <inkml:trace contextRef="#ctx0" brushRef="#br0" timeOffset="816581.1657">11775 15530 507 0,'-1'0'106'0,"1"-2"-1"16,1 1-90-16,0 1-10 0,2 0-3 15,1 0-2-15,-2 0 1 0,3-1 0 16,-1 0 1-16,-1-2 0 0,1-2 2 16,-2 0-1-16,2 1 1 0,-3-4 0 15,0 2-1-15,1-1 0 0,-1 1 0 0,-2-1-2 16,-1 1 0-16,0-1 0 16,0 1-1-16,-2 0 0 0,-1 1 0 0,0 0 0 15,1 1 0-15,0 3 1 0,0 1-1 16,1 1 0-16,2 3 0 0,1 1 0 15,-1 2 1-15,2 2-1 0,2-1 1 16,-1 1-1-16,1-1 1 0,1-1 0 16,3-4-1-16,0 0 1 0,0-3-1 15,1-2 1-15,-1-1 0 0,2-3 0 0,-3 0 0 16,0-2 0-16,-1 0 0 0,-2-1 0 16,0 2 1-16,-3-2-1 0,-1 3 0 15,-3 0 1-15,-1 0-1 0,-2 1 0 16,-1 0 0-16,-1 0 1 0,-1 1 0 15,1 2 1-15,1 0 2 0,0 2 0 16,2 0 1-16,2 1 0 0,2 2 0 16,1 4 0-16,1 0 0 0,1 1-2 15,0 5 1-15,3-1-2 0,1 0 0 0,0-1 0 16,2 0 0-16,0-3-2 0,2-4 1 16,-2-1 0-16,-1-3 0 0,1-1 1 15,-1-3 0-15,-1-2 0 0,-2-1 1 16,-2-3-1-16,-1-1 0 0,0 0 0 15,-2-2-1-15,-3 2-1 0,-2-1 0 16,-2 2 0-16,1-1 1 0,-2 2 1 16,0-1 1-16,3 1 0 0,1 3 2 15,1 1-1-15,2 2-1 0,2 1 1 16,2 6-2-16,3 1-5 0,2 2-9 0,3 4-91 16,-1 0-32-16,-1-1-97 0,1 0-221 15</inkml:trace>
  <inkml:trace contextRef="#ctx0" brushRef="#br0" timeOffset="818130.6074">11776 15419 132 0,'10'6'33'16,"-1"2"2"-16,2-2-20 0,0 1 0 0,1-1-2 15,0 1-1-15,2-3-2 0,1 1-3 16,0 0-4-16,1-1-12 0,0 1-30 15,0-2-34-15,0 1-80 0</inkml:trace>
  <inkml:trace contextRef="#ctx0" brushRef="#br0" timeOffset="830953.7555">1406 15855 337 0,'-5'9'71'0,"5"0"-3"16,-2-2-64-16,3-3-37 0,0 0-38 16,-1-1-55-16,-1 1-123 0</inkml:trace>
  <inkml:trace contextRef="#ctx0" brushRef="#br0" timeOffset="831479.859">1505 15766 326 0,'-1'1'64'15,"1"-3"-14"-15,0-1-84 0,1-2-31 16,2 1-52-16,-2-4-106 0</inkml:trace>
  <inkml:trace contextRef="#ctx0" brushRef="#br0" timeOffset="832298.6665">10871 15177 276 0,'-11'5'59'0,"1"-3"1"15,1-1-48-15,0-1-5 0,3 0-3 16,1-2 0-16,0-1 0 0,0 0-1 16,3-2 0-16,-1-1-3 0,2-2-15 15,0 1-46-15,0-3-52 0,-1-1-129 16</inkml:trace>
  <inkml:trace contextRef="#ctx0" brushRef="#br0" timeOffset="832649.7071">10766 15076 454 0,'-3'0'97'15,"3"2"-1"-15,0 0-76 0,5 3-14 16,0 1-6-16,1 0-4 0,2 3-2 16,1-1-7-16,1 0-15 0,3 0-14 15,-1-2-11-15,2 3-6 0,1-2 0 0,1-1 1 16,-2 2 5-16,-1 0 13 0,-2 2 15 15,-1 2 11-15,-3 3 7 0,-1 2 4 16,-2 2 1-16,0 0 1 0,-3 2 1 16,1 4 0-16,2 0-1 0,-2 3 0 15,0-1 0-15,0 4 1 0,-1 2 0 16,2 0 2-16,-1-2 1 0,-2-2 4 16,2-1 1-16,1-3 2 0,0-2 1 15,-2-3-1-15,1-1 0 0,1-2-3 16,0-1 0-16,1-1-2 0,-1 1-2 15,0-1-1-15,1-1 0 0,1 0-5 16,-2-1-12-16,2 0-27 0,-1-4-32 0,0-1-81 16</inkml:trace>
  <inkml:trace contextRef="#ctx0" brushRef="#br0" timeOffset="833916.9579">12727 15793 283 0,'9'-11'0'0,"-3"-4"-40"15,-1-2-202-15</inkml:trace>
  <inkml:trace contextRef="#ctx0" brushRef="#br0" timeOffset="840338.4227">12119 16283 419 0,'3'-11'82'16,"-3"1"-8"-16,0 4-114 0,-1 1-44 0,-1 4-66 15,-1-2-150-15</inkml:trace>
  <inkml:trace contextRef="#ctx0" brushRef="#br0" timeOffset="948108.6431">8764 17044 253 0,'-8'3'64'0,"0"1"6"0,1 1-24 0,1-1-17 16,1 0-1-16,-1 0 1 0,1 0 4 15,1-1-1-15,-1 0-2 0,2 1-1 16,-1-2-2-16,0-1-3 0,2 0-2 16,1-1-6-16,0 0-2 0,1 0-4 15,1-1-1-15,1 0-3 0,2-1 0 0,1-1 0 16,0-1 1-16,2 1 1 0,0-2 1 16,1 0 0-16,0-1-1 0,1 0 0 15,1-3-2-15,1 1 0 0,1-3-1 16,4 1-2-16,-1-4 1 0,0 0-2 15,3-2 0-15,-1 0-1 0,0 1 1 16,1-1-1-16,-3-2 1 0,2 2-1 16,-2 0 0-16,0 1 0 0,-2 0-1 15,0 1 1-15,1-3 0 0,-2-1-1 16,0 1 0-16,-1 1 1 0,1-2-1 16,-1-2 1-16,-2 1-1 0,0 0 1 0,1 1 0 15,0 0 0-15,-2-2-1 0,1 1 1 16,-1 0 0-16,2 0 0 0,-1 0 0 15,-2-2 0-15,-1-1 0 0,1 3 0 16,1-2-1-16,-1-1 1 0,2 2-1 16,-1 1 1-16,2 0-1 0,-1 1 1 15,0 2 0-15,1 0-1 0,0 1 1 16,1-2 0-16,-1 2 0 0,0 1-1 16,-1-1 1-16,2-2-1 0,2 1 1 0,-2-1-1 15,1 0 0-15,1 0 0 0,2-2 1 16,1 0-1-16,0-2 0 0,-1-1 1 15,-2-3-1-15,2-1 0 0,-3-2 1 16,0 1-1-16,-2 2 1 0,-1 0-1 16,-2 3 0-16,-2-1 0 0,1 4 1 15,-1 5-1-15,0-1 0 0,0 0 0 16,0-2 0-16,-2 0 0 0,5 0 1 16,-3-1-1-16,0-3 0 0,1 0 0 0,0-2 0 15,-1 2 0-15,0-1 0 0,0 1 0 16,-3-1 0-16,0-1 0 0,1-1 0 15,-2 1 0-15,-1 0 1 0,-1-2-1 16,3 3 0-16,0 1 0 0,-1 3 0 16,1 0 1-16,1 1-1 0,-1-2 0 15,3 3 0-15,-1-1 0 0,1 0 0 16,-3-4 0-16,5 1 0 0,1 1 0 16,-1-1 0-16,2 2 0 0,-2 0 0 0,2 0 1 15,0 4-1-15,-2-1 0 0,-1 2 0 16,-3-1 0-16,2-2 0 0,0 0 0 15,-1-3 0-15,-1-2 0 0,1-1 0 16,1-4 0-16,1 3 0 0,-1-2 0 16,0 2 1-16,-1 1-1 0,1 2 0 15,-1-1 0-15,0 2 0 0,0 2 0 16,-1-2 0-16,2 0 0 0,0-1 0 16,0-1 0-16,1 1 0 0,-1 0 0 0,1-1 0 15,0 0 0-15,2 3 0 0,-1 0 0 16,2-1 0-16,-1 2 0 0,1-1 0 15,-1 0 0-15,1 1 0 0,-2-1 0 16,2 1 0-16,-2 0 0 0,1-2 0 16,-1 1 0-16,2 0 0 0,-1-1 0 15,-1 2 0-15,1 0 0 0,0 1 0 16,1-1 0-16,-2 2 0 0,-1 0 0 0,1 4 0 16,0 0 0-16,-1 3 0 15,-1-2 0-15,1 0 0 0,-1 0 0 0,0-1 0 16,1-2 0-16,-1 2 0 0,0-1 0 15,-2 1 0-15,2 0 0 0,0 2 0 16,-1 0 0-16,1 1 0 0,0-2 0 16,0 0 0-16,0 0 0 0,-1 1 0 15,1-2 0-15,0 1 0 0,0 0 0 16,0 1 0-16,-1 0 0 0,-1 0-1 16,1 0 1-16,-1 2 1 0,-1-1-1 0,0 0 0 15,1 1 0-15,-2-2 0 0,2 1 0 16,-1-1 0-16,0 1 0 0,1-1 0 15,-1 0 0-15,3 1 0 0,-1-1 0 16,0 2 0-16,2-2-1 0,0 1 1 16,1-1 1-16,-1-1-1 0,2 2 0 15,-1 0 0-15,0 1-1 0,-1 1 2 16,1 2-1-16,-2 1-1 0,1 0 1 16,-1 1 0-16,1-1 0 0,0 1 0 15,2 1 0-15,0-3 0 0,0 1 0 16,1 1 0-16,-1 0 0 0,2-1 0 0,-1 1 0 15,-1-2 0-15,2 2 0 0,0-2 0 16,1 0 0-16,0 1 0 0,0-1 0 16,0-1 0-16,1 3 0 0,-2-1 0 15,0 1 0-15,0 0 0 0,-3 2 0 16,0 0 0-16,0 2 0 0,-1-1 0 16,0 3 0-16,0-2 0 0,-1 0 0 15,0 1 0-15,0 1 0 0,1-3 0 16,-3 1 0-16,2 1 0 0,-1-2 0 0,0 1-1 15,-1 0 1-15,2-1 0 0,-2 1 0 16,2 1 0-16,-2-3 0 0,3 5 0 16,-2-4 0-16,0 0 0 0,-1 0 0 15,1 0 0-15,0 1 0 0,-1-1 0 16,-3-2 0-16,4 2 1 0,-1 0-1 16,0 3 0-16,-2-3 0 0,2 2-1 15,-1-2 2-15,1 1-1 0,-2 1-1 16,1-1 1-16,0-2 0 0,0 1 0 0,1 2 1 15,-1-1-1-15,1 1 0 0,-1-1 0 16,0 2 0-16,1-2 0 0,-1 1 0 16,1 0 0-16,-1 1-1 0,1 0 2 15,-1-1-1-15,1 1-1 0,-1 0 1 16,2 1 0-16,-2-2 0 0,2 0 0 16,-2 0 0-16,1 1 0 0,-1-1 0 15,3-1 0-15,-1-1 0 0,-1 3 1 16,1-2-1-16,0 0-1 0,1 0 1 0,-2 2 0 15,1-2 0-15,-2 1 0 0,2-1 1 16,-1 2-1-16,0 1 0 0,1 0 0 16,0-1 0-16,1 3 0 0,-1-1 0 15,3-1 0-15,-3 1 0 0,3-1 0 16,-3-3 0-16,0 3 0 0,1-1 0 16,-3-3 0-16,1 4 0 0,1-2 0 15,-1 1-1-15,1 0 1 0,0 3 0 0,-1-1 0 16,2 4 0-16,-1-3 0 0,1 1 0 15,-3-2 0-15,2 1 0 0,-2-2 0 16,1 0 0-16,-2-1 0 0,1 1 0 16,0-2 0-16,-1 1 0 0,1 1 0 15,1-1 0-15,-2-1 0 0,3 2-1 16,-2-1 1-16,2-1 0 0,0 1 0 16,0 1 0-16,0-1 0 0,0-1 0 15,1 1 0-15,-2 1 0 0,2-3 0 16,-2 2 0-16,-1 0 0 0,-1-1 0 0,2 2 0 15,-2-1 0-15,0 1 0 0,-1 0 0 16,1 0 0-16,1 1 0 0,-1 0 0 16,0 1 0-16,0 1 0 0,1-1 0 15,-1-1 0-15,0 1 0 0,0-2 0 16,2 1 0-16,-2-2 0 0,1 0 0 16,0-3 0-16,0 3 0 0,1-2 0 0,0 2 0 15,0 0 0-15,-1 0 0 0,2 0 0 16,-1 5 0-16,1-3 0 0,-1 2 1 15,-2 0-2-15,1 0 1 0,1 2 1 16,-2-1-2-16,1 0 2 0,0 0-1 16,0 1-1-16,1 0 2 0,0-1-1 15,0 0-1-15,-1 2 2 0,2-2-1 16,-2 0 0-16,2 1 0 0,-2 0 0 16,1 0-1-16,0-2 1 0,0 1 0 15,1 0 0-15,-2-2 0 0,0 0 0 16,2-1 0-16,0 1 1 0,0-3-1 0,-2 3 0 15,2-1 0-15,-2 0 0 0,1 1 0 16,-2 0 0-16,0 1 0 0,-1 2 0 16,0-2 0-16,0 2 0 0,0 0 0 15,1 0 0-15,-1-1 0 0,1 0 1 16,-1-2-1-16,2 1 0 0,-1-2 0 16,0 0 0-16,0-1 0 0,1 0 0 0,0 1 0 15,-1-1 0-15,2 0 0 0,-1 1 1 16,-1-1-1-16,2 1 0 0,-1 0 0 15,-1 2 1-15,2 1-1 0,-2 0 1 16,2 0 0-16,-1 1-1 0,1-2 1 16,-2 0 0-16,1-2 0 0,1 2-1 15,-1-2 1-15,2-1-1 0,-2 0 1 16,2 1 0-16,0 2-1 0,-1-2 0 16,1 2 1-16,0-1-1 0,-2-1 0 15,2 2 1-15,-2-1-1 0,1-2 0 0,0 1 1 16,0 0-1-16,-2-1 1 0,3 1-1 15,-2 0 1-15,1 2 0 0,-1-1 0 16,-1 0 0-16,2 2-1 0,-1-1 1 16,1 1 0-16,-1-2 0 0,0 2 0 15,0-1 0-15,0 1 0 0,-1 1 0 16,2 0 0-16,-1-1 0 0,-1 0 0 16,2 1 0-16,-1 0 0 0,1-1 0 15,-2 1-1-15,2-1 1 0,-1-1-1 16,-1 2 1-16,2-2 0 0,-2 0-1 0,0-1 1 15,2 1 0-15,-2-1 0 0,0 0-1 16,0 2 1-16,0 0 0 0,1-2 0 16,-1 2 0-16,0-1 0 0,-1 1-1 15,1-2 1-15,1 2-1 0,-1-2 0 16,1 2 1-16,1-1-1 0,-1-1 0 16,-1 0 1-16,3 0-1 0,-2-1 0 15,1 0 1-15,1 0-1 0,-3-1 1 0,3 0-1 16,-1 0 1-16,0-1-1 0,0 1 1 15,1-2-1-15,0 0 1 0,1 0-1 16,-2 0 1-16,1 1 0 0,-2 0 0 16,1 1 0-16,-1 0 0 0,-2 3 0 15,1-2-1-15,1 1 0 0,-1 0 1 16,1 0-1-16,1-1 0 0,-2-1 0 16,4-2 0-16,-3 1 0 0,2 0 1 15,-1 0-1-15,0 0 1 0,0 1 0 0,2 0 0 16,-2 1 0-16,0 1 0 0,0 1 1 15,1-1-1-15,0 2 1 0,-1-1-1 16,0 3 0-16,-1-2 0 0,1-1-1 16,-1 2 0-16,1 0 1 0,0 0-1 15,0-2 0-15,2 3 1 0,0-1 0 16,-1 1-1-16,3-1 1 0,-1 0 0 16,-1 0-1-16,-1-2 1 0,-1-3-1 15,-1 1 0-15,2-1 0 0,-1 0 0 0,-1-1 0 16,2-1 1-16,-2 2-1 0,3-1 0 15,0 0 1-15,-1 1-1 0,0-1 1 16,0 3-1-16,0-1 1 0,-1-3-1 16,0 4 0-16,-1-1 1 0,0-3-1 15,-1 2 0-15,1 0 1 0,0-1-1 16,-1 1 1-16,1 0-1 0,-1-1 0 16,2 3 1-16,-2-2-1 0,0-1 1 15,1 1-1-15,-1 0 1 0,0-1-1 16,0 0 0-16,0-1 1 0,2 1-1 0,-1 0 1 15,2-1 0-15,-2 2-1 0,2 0 1 16,0 1 0-16,-1 2 0 0,1-2 0 16,0 1-1-16,0 0 1 0,-1 1-1 15,1-1 1-15,0-2-1 0,-1 0 1 16,0 0-1-16,3 1 1 0,-4-2 0 16,1 0 0-16,-2-1 0 0,1 2 0 15,0-2 0-15,0 1-1 0,-2-3 1 16,4 3 0-16,-1-1-1 0,-3 1 1 15,5-1-1-15,-1 1 0 0,0-1 1 0,-1 1-1 16,2 0 0-16,-1-1 1 0,3 1-1 16,-2 0 0-16,0-1 0 0,0 0 1 15,0-1-1-15,0 1 0 0,0 0 1 16,0 0-1-16,-1-1 1 0,1 2 0 16,0 0 0-16,0-1 0 0,-1 1-1 15,-1-2 1-15,1 3 0 0,0-2 1 0,0 2 0 16,-1-2 0-16,1 3 1 0,0 0 0 15,-1 1 0-15,0-1 0 0,0 1 0 16,0-1-1-16,-1 2 1 0,1-1 0 16,0 0 2-16,-1-1-1 0,0 2 0 15,0-1 0-15,2 0 0 0,-1 1-1 16,-1-2-2-16,0 1 1 0,1-1-2 16,-2-1 1-16,2-1 0 0,-2 1-1 15,0-3 1-15,0 1-1 0,2-2 1 0,-1 0-1 16,-1 0 1-16,1 2-1 0,-1-3 1 15,0 1-1-15,2 0 1 0,-2-1-1 16,1 2 0-16,-1-1 0 0,2 0 1 16,1 0-1-16,-2 0 0 0,2 1 0 15,-2 0 0-15,2-1 0 0,-1 1 0 16,1 0 0-16,0 2 0 0,0-1 0 16,-1 1 1-16,1-1-1 0,-2 0 0 15,1 1 0-15,0-2 0 0,0 1 0 16,1 0 0-16,-1 0 0 0,2-1 0 15,0 1 0-15,1-2 0 0,2 1 1 0,-1 0-1 16,0-2 0-16,1 1 0 0,-1-1 0 16,0 0 0-16,1 0 1 0,-2 0-1 15,1 1 0-15,-2 0 0 0,1 1 0 16,0-1 0-16,-1 0 0 0,0-1 0 16,-1 0 0-16,1 0 1 0,-2-1-1 15,2 0 0-15,0-2 0 0,0 2 1 16,0 0-2-16,0-1 2 0,0 0-1 15,0 1 0-15,-1 0 0 0,1-3 0 0,-1 3 0 16,1-2 0-16,-1 2 0 0,-1-1 0 16,2 0 0-16,0 0 0 0,0 2 0 15,0 0 0-15,0-1 0 0,1 1 1 16,0 0-1-16,-1-2 0 0,0 4 0 16,0-4 0-16,-2 1 0 0,2 1 0 15,0-2 0-15,-1 1 0 0,2-1-1 16,0 1 1-16,0-3 0 0,2 2 0 0,-1 1 1 15,2-2-1-15,-2 2 0 16,0-1 0-16,-1-2 0 0,2 3 0 0,-1-1 0 16,0 0 0-16,0 0 0 0,0-1 0 15,0-2 0-15,1 2 0 0,0-2 0 16,1-3 0-16,-2 1 0 0,0-2 1 16,1 1-1-16,2 2 0 0,-3-3 0 15,0 1 0-15,-1-1 0 0,2-1 0 16,0 3 0-16,0-1 0 0,-3-1 0 15,2 3 0-15,-1-1 0 0,0 2 0 16,0-1 0-16,0 0 0 0,-1 0 0 0,1 0 0 16,-1 0 0-16,-1 0 0 0,1 0 0 15,-1-1 0-15,-1 4 0 0,-1-2 0 16,1 0 0-16,0 1 0 0,0-2 1 16,6 0-1-16,-2 0 0 0,2-1 0 15,1-1 0-15,-3 2 0 0,2 1 0 16,-1-2-1-16,-4 4 1 0,-1 0 1 15,1-1-2-15,0 2 1 0,-2-2 0 16,2 2 0-16,0-1 1 0,-1-1-1 0,2 2-1 16,1-2 2-16,2 2-1 0,-1-2 0 15,2 2 0-15,-1-1 0 0,1 0-1 16,-1-2 1-16,0 0 0 0,-1-1 0 16,2 0 0-16,-1-1 0 0,-1 1 0 15,1 1 0-15,-1 0 0 0,-1 1 0 16,0-1 0-16,1 1 1 0,-4-1-1 15,3 0 0-15,-1 0 0 0,1-1 0 16,-1 1 0-16,1 0 0 0,-1-1 0 0,0 1 0 16,1 0 0-16,0 1 0 0,-2-1 0 15,2 0 0-15,-1 0 0 0,-2-1 0 16,0 1 0-16,2 0 0 0,-1 1 0 16,0 1 0-16,-3-1 0 0,1 1-4 15,3 2-10-15,-5 0-9 0,0 1-20 16,0 2-113-16,-4 0-121 0,-2 3-294 15</inkml:trace>
  <inkml:trace contextRef="#ctx0" brushRef="#br0" timeOffset="950473.6102">11982 16012 224 0,'-12'12'75'0,"-2"1"5"16,1-2 0-16,-2 0-36 0,3-1-11 16,0-2-8-16,1 1-6 0,1-3-5 15,1 1-3-15,2-1-2 0,2-1 1 16,1 0 0-16,2-2 0 0,2-1 0 0,-1 0 1 15,2 0 1-15,0-2 0 0,0 0 0 16,2 0-1-16,1 0 1 16,1-2 0-16,1 1 0 0,0-1-2 0,2-1-1 15,3 2-2-15,0-4 0 0,-1 0 0 16,2-1 0-16,-1-1-1 0,2-2 2 16,0-1 0-16,-2-3 0 0,3 1 0 15,0-3 0-15,1 2 0 0,1-2-2 16,-1 0-1-16,1 0-1 0,-2 2-2 15,0-1 0-15,-2 1 0 0,4 0-1 0,-1 0 0 16,-1 2 0-16,0-1-1 0,1 1 1 16,-2-1-1-16,5 1 1 0,-3-2-1 15,1 1 1-15,0 0-1 0,1 0 0 16,1-1 0-16,1 0 0 0,-2 0 0 16,0-1 1-16,0 2-1 0,-1-3 0 15,0 3 0-15,0-2 0 0,0 2 0 16,0-1 1-16,-3-2-1 0,0 1 0 15,1 2 1-15,0-2-1 0,-2-1 1 0,-2-1-1 16,1 1 1-16,-1 1-1 0,-2-2 1 16,-2-4-1-16,2 4 0 0,-1-2 1 15,0 1-1-15,1-1 0 0,-2 2 0 16,1 1 1-16,1 0-1 0,-2 0 0 16,1 0 0-16,-1 1 0 0,3 0 1 15,-1 1-1-15,0-4 1 0,1 2-1 16,1 1 1-16,-1 1-1 0,1 0 0 0,-2 0 1 15,0 0-1-15,-1 2 0 0,0 0 0 16,-1 0 0-16,-2-2 1 0,2 2-1 16,0-1 0-16,-1 1 0 0,0-1 0 15,-2-2 0-15,-1 1 0 0,2 1 0 16,-2-3 0-16,1 0 1 0,-1 1-1 16,2-3 0-16,-1-1 0 0,2 0 0 15,0 1 0-15,1 0 0 0,-1 1 0 16,1-1 0-16,2 2 0 0,-1 1 0 15,3 2-1-15,0-3 1 0,-2 1 0 16,1 0 0-16,1 0 0 0,-2 0-1 16,2 1 1-16,-3-3 0 0,1 1-1 0,-1 0 1 15,-1-1 0-15,3 0-1 0,-2 2 1 16,0-2-1-16,0 1 0 0,0 3 0 16,-1 0 0-16,4 2 0 0,-4-2 0 15,0 1-1-15,-1-3 1 0,1 2 0 16,-1 1 0-16,0-1 0 0,0 1 1 15,-3 0-1-15,2 0 1 0,1 0 0 0,-3-2 0 16,2 1 0-16,0-1 0 0,-1-2 0 16,2 1 0-16,-2 0-1 0,2 0 1 15,-1 2 0-15,1 0 0 0,0-2 0 16,0 2 0-16,0 1 0 0,2-1 0 16,0-2 0-16,-1 3 0 0,0-1 0 15,1 2 0-15,0 0-1 0,1 1 1 16,-1 1 0-16,-1 1 0 0,0-1-1 15,2 1 1-15,-1-1 0 0,-1-1 0 16,0-2 0-16,2 2 0 0,-2 1 0 0,-1-1 0 16,0 1 0-16,0-1 0 0,-1 1 0 15,1 0 0-15,0 0 0 0,0-1 0 16,4-1 0-16,-1 0 0 0,2 1 0 16,0 0 0-16,-2-1 0 0,1 0 0 15,0-1 0-15,-5 3 0 0,3-1 0 16,-4 2-1-16,-1 1 1 0,1 1 0 15,0 0 0-15,0 1 0 0,1-1 0 0,1 3 0 16,0-2 0-16,3 1 0 0,0-2 0 16,2 2 0-16,-2-2 0 0,3 0-1 15,0 2 1-15,0-3 0 0,0 1 0 16,1 0 0-16,1 0 0 0,0 0 0 16,-2 1 0-16,0 2 0 0,1 0-1 15,-2-1 1-15,0 2 0 0,0 0-1 16,0-1 1-16,-1 1 0 0,2 0 0 15,0 1 0-15,1 0 0 0,-1 0 0 16,1 1 0-16,-1 0 0 0,1 2 0 16,-2 1 0-16,2-1 0 0,-2 1 0 0,0 1 0 15,0 0 0-15,-1 0 0 0,1-1 0 16,0 1 0-16,-2 1-1 0,1 2 1 16,-2-1 0-16,0 4 0 0,-3 1 0 15,0 2 0-15,0-2-1 0,-1 2 1 16,1 2 0-16,0-2 0 0,-2-1 0 15,2-1 0-15,0 1 0 0,-2 2 0 16,2 0 0-16,-1 1 0 0,1 0 1 16,1 1-1-16,-1 0 0 0,2 1 1 0,-1 2 0 15,2-2 0-15,-2 1 0 0,1-1 0 16,-1 1-1-16,1 1 1 0,0 0 0 16,0-1 0-16,2 1 0 0,-1-1 0 15,-1 1-1-15,2-2 1 0,-1 2 0 16,0 0 0-16,1-1 0 0,-2 2 1 15,0-1-1-15,-1 1 0 0,0 1 0 16,1 1 0-16,-1 1 1 0,-2 0-1 0,2-2 0 16,0 2 1-16,0 1 0 15,-1 0 1-15,-2-1-1 0,3 0 1 0,-1 1 1 16,1 4 0-16,-2-3 0 0,1-1-1 16,1 2 1-16,-1-1 0 0,-1 0 0 15,1-2-1-15,-4-2-1 0,2 3 0 16,1-2 0-16,-3 2 0 0,1 0-1 15,-1 0 1-15,0 1-1 0,0 1 1 16,1 1-1-16,-1-1 0 0,3 0 0 16,-2 1 1-16,3 1-1 0,-1 3 1 0,2-1-1 15,0 1 2-15,0 1-2 0,-1 0 1 16,-1 0 0-16,0 1-1 0,-1 2 1 16,1-2-1-16,-1-2 0 0,4 0 0 15,-1-1 1-15,0-1-1 0,1 0 0 16,1-1 0-16,0 1 0 0,0 6 0 15,-3-1-1-15,2 2 1 0,-3 2-1 16,-1 0 1-16,-1 3-1 0,-1-1 0 0,0-2 0 16,-1 0 1-16,1 4-1 15,0 1 0-15,2 5 0 0,-1 2 0 0,-1 2-2 16,2 5-2-16,-1 2-4 0,1-3-4 16,1-2-6-16,2-1-10 0,1-2-8 15,1-1-102-15,0-1-102 0,0-3-251 16</inkml:trace>
  <inkml:trace contextRef="#ctx0" brushRef="#br0" timeOffset="958393.6487">8992 15955 460 0,'-8'-2'99'0,"4"-1"2"0,-1-2-79 16,5 0-10-16,0 1-2 0,2 1 0 15,1-2 0-15,2 0 0 0,1 0-1 16,1 0 0-16,2 1-1 0,1 1-2 0,2-2 0 15,0 1-3-15,4 0-5 0,0 2-9 16,4 1-100-16,0-1-93 0,5 1-242 16</inkml:trace>
  <inkml:trace contextRef="#ctx0" brushRef="#br0" timeOffset="958647.4678">9792 16024 504 0,'20'7'116'16,"2"-7"1"-16,1-2-57 0,3 0-53 16,2-4-14-16,0-2-7 0,0 0-7 15,0-2-9-15,-1 0-9 0,-1 2-4 16,-1 2 5-16,0 1 3 0,0 3 7 16,-1 2 6-16,1 2 9 0,-2 0 10 15,-1 1 5-15,1-1 4 0,-1 0 2 16,2 0 0-16,-1-1 0 0,1 0 0 0,0 0-1 15,0 2-2-15,1-1-3 16,-2 2-13-16,0 0-36 0,1 0-34 0,-2-1-61 16,-2-2-141-16</inkml:trace>
  <inkml:trace contextRef="#ctx0" brushRef="#br0" timeOffset="958841.4372">10985 16055 428 0,'14'1'96'0,"-2"1"2"16,3-2-75-16,-1 1-9 0,1 0-6 16,1 0-10-16,1-1-93 0,0 1-83 0,-1 2-213 15</inkml:trace>
  <inkml:trace contextRef="#ctx0" brushRef="#br0" timeOffset="959037.2442">11692 16152 457 0,'22'-6'94'0,"-5"-2"-3"16,0 0-109-16,-1-1-73 0,0-2-78 15,-2 0-194-15</inkml:trace>
  <inkml:trace contextRef="#ctx0" brushRef="#br0" timeOffset="959225.7416">11800 16110 529 0,'-4'0'101'0,"0"-2"-101"0,1 5-192 16,-1-4-245-16</inkml:trace>
  <inkml:trace contextRef="#ctx0" brushRef="#br0" timeOffset="959753.4444">8937 15924 338 0,'-5'0'74'0,"0"0"-3"0,2 0-66 15,0 0-32-15,2 0-45 0,0 0-58 0,-1 1-128 16</inkml:trace>
  <inkml:trace contextRef="#ctx0" brushRef="#br0" timeOffset="960034.1589">8917 15906 331 0,'-2'-3'84'0,"1"1"2"16,-3-2-49-16,2 3-10 0,-2 1-7 15,0 0-6-15,-1 0-6 0,2 1-3 16,-1 0-1-16,2 2 1 0,-2-1 1 0,1-1 1 15,1 2 1-15,2-1 1 0,0 1-1 16,1-1 1-16,-1 1-1 0,4 2 0 16,1-1-2-16,3 3 0 0,0-3 0 15,0 0-1-15,1-1-1 0,-1-2-2 16,1-4 1-16,-3 0-1 0,-2-3 0 16,0 1 0-16,-3-3 2 0,-1 2 1 15,-4 1 4-15,-1-1 1 0,-2 2 3 16,-3 2 1-16,-2 1 3 0,-3 1-1 15,-2 2-1-15,-3 2-3 0,3 3-3 0,1 3-2 16,4 4-3-16,5 0-5 0,4 3-12 16,7 2-110-16,8-3-103 0,8-6-267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3T12:58:34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 6521 428 0,'-2'-22'110'15,"0"2"3"-15,0 6-57 0,-2 2-18 0,4 11-15 16,4 9-7-16,-2 6-5 0,2 5-4 16,0 8 0-16,-1 8 1 0,1 7 2 15,-3 12 1-15,-2 9 1 0,1 12 2 16,-1 9-1-16,-4 7 1 0,-2 10-2 16,-1 10-2-16,2-1-2 0,0-2-1 15,-1-2-3-15,1-2-2 0,2 2 0 16,3-10-1-16,1-9 0 0,-2-9 0 15,2-4-1-15,3-8-1 0,1-4-3 16,-1-11-5-16,2-8-7 0,1-6-10 16,2-3-34-16,-1-16-75 0,-1-8-96 0,-2-18-225 15</inkml:trace>
  <inkml:trace contextRef="#ctx0" brushRef="#br0" timeOffset="1215.4181">1004 6541 557 0,'-18'-17'120'16,"1"3"1"-16,2 2-100 0,5 5-6 15,7 3-8-15,2 2-2 0,1 2-3 16,2 3-1-16,2 2-1 0,2 1 0 15,4 3-1-15,2 1 0 0,5 3 0 0,5 0 0 16,5-1 0-16,5-1-1 16,3 1 1-16,7 2-1 0,3-3 1 0,4 0 1 15,2-4-1-15,-1 2 1 0,5-3-1 16,4 0 1-16,2-1 0 0,5 0 0 16,6-4 0-16,3 1 0 0,6 1 1 15,6-2-1-15,3 0 1 0,7-1 0 16,-1-5 1-16,3 2 0 0,8-2-1 15,5 0 1-15,1-1 0 0,0-3 0 16,1 3-1-16,7 2 0 0,1 1-1 0,-3-2 0 16,1 1 1-16,3-1-1 0,3 4 0 15,-1-3 0-15,0 1 0 0,5 0 1 16,6 2-1-16,-5-3 0 0,5 2 0 16,2-1 0-16,4-2 1 0,1 0 0 15,6-1-1-15,-2-1 1 0,8 0 1 16,2-2-1-16,0-3 0 0,6 1 0 15,3-1 0-15,-4-3 0 0,7 3 0 16,2-3-1-16,-4 1 0 0,6 2 1 16,2-3-1-16,-4 3 1 0,7 1-1 15,0-1 0-15,-1 1 0 0,8 0 1 0,-1 0-1 16,-4 2 0-16,9-2 0 0,-2 2 0 16,1-3 0-16,4 4 1 0,-5-2-1 15,6 3 0-15,1-2 0 0,-1 3 0 16,5 1 0-16,-4 1 0 0,0 1 0 15,4 2 1-15,-2-1-1 0,1 1 0 16,1 1 0-16,-3 0 0 0,3 3 0 16,-2-3 0-16,4 2 0 0,-1-1 1 0,-1 0-1 15,3-1 0-15,3 0 0 0,2 0 1 16,-1-1-1-16,-3 0 0 0,4 0 0 16,-3-2 0-16,4 1 0 0,-5-2 1 15,4-1-1-15,2 2 0 0,-1-6 0 16,1 3 0-16,-1-3 0 0,-1 0 0 15,2 2 1-15,-3 0-1 0,2 0 0 16,-2-1 0-16,-2 0 0 0,-1 5 0 16,-4-2 0-16,5 1 0 0,-5-1 0 15,-6 0 1-15,2 6-1 0,-4-3 0 0,-5 0 0 16,0 5 0-16,-7-3 0 0,-2 3 1 16,-2 4-1-16,-7-5 0 0,-1 4 0 15,-3 2 0-15,-7-5 0 0,-1 2 0 16,-2 2 0-16,-5-2 0 0,-5-1 0 15,-4-2 0-15,-3 0 0 0,-4 3 0 16,-7-3 0-16,-6-4 0 0,-4 0 0 16,-4 6 0-16,-5 0 0 0,-7-4 0 0,-7-2 0 15,-4 5 0-15,-6-1 1 0,-6 2-1 16,-5-1 0-16,-5-2 0 0,-4 1 0 16,-6 1 0-16,-5-3 0 0,-3 1-1 15,-5-2 0-15,-5-3 0 0,-2 3-2 16,-6-2 1-16,-2 2-2 0,-2 1 0 15,-4-1-1-15,-1 1 1 0,-3 2 0 16,1-2 1-16,-2 2 0 0,0-1 1 16,1 0 0-16,1 1 1 0,-1-2 1 0,0 3-1 15,1-1 1-15,-1 0 0 0,-2 1 0 16,4 1 0-16,-2 1 0 0,0 1 1 16,1 5 1-16,0 2 1 0,2 6 1 15,1 4 1-15,-1 6 2 0,2 8 2 16,-1 6 1-16,0 4 1 0,1 3 0 15,-1 5 0-15,-3 6-1 0,-3 2-1 16,-1 5-1-16,-3 3-2 0,0 2 0 16,-2 1-2-16,-4 1 0 0,-1 0-1 15,0 3-1-15,-1-1 0 0,-3-2 1 0,0 0-1 16,-1-1 0-16,0-1-1 0,-1-3 1 16,-2-4 0-16,1-1-1 0,-2 0 0 15,-1-4 0-15,1-2-1 0,-1-2 1 16,0-4-4-16,-3-4-5 0,0-8-10 15,-3 0-7-15,-3-6-115 0,-3-4-112 16,-4-8-281-16</inkml:trace>
  <inkml:trace contextRef="#ctx0" brushRef="#br0" timeOffset="2415.1647">1619 8454 466 0,'-92'11'114'0,"3"-4"2"16,20-11-67-16,9-1-12 0,19-1-10 15,4-1-4-15,5-3-4 0,6 0-2 16,7 0-3-16,5 3-3 0,7-1-3 16,3 2-2-16,6 3-2 0,4-1-2 15,5 3-1-15,5-1-1 0,7 4 0 16,3-1 1-16,7 4-1 0,3 0 0 15,4 2 0-15,4-2 0 0,7 2 0 16,6-1-1-16,8 1 1 0,4-3 0 16,8 1 0-16,7-3-1 0,9 0 1 0,6-1 0 15,5-1 0-15,3-2 0 0,8-1 0 16,7 0 0-16,8-2 0 0,3 0 0 16,6-4 0-16,7 1 0 0,5-3 0 15,5 1 0-15,6-2 0 0,5-1 1 16,10 1-1-16,0 0 0 0,6-3 1 15,10 3 0-15,0-1-1 0,11 2 1 16,0-3 0-16,4 2-1 0,10 1 1 16,2 0-1-16,5 0 1 0,3 2 0 15,1 1-1-15,9 1 0 0,-3 3 1 0,1-3-1 16,7 6 1-16,-1 0 0 0,7 0 1 16,0 0-1-16,3 1 1 0,4-3-1 15,7 3 0-15,2-2 1 0,3 0-1 16,5 1-1-16,5-3 0 0,4 1 1 15,2-2-1-15,3 1 0 0,2-1 1 16,1 0-1-16,3 4 0 0,5-4 0 16,-7 3 0-16,8 2 0 0,0-4 0 15,2 3 0-15,1-4 1 0,-3 3-1 0,-1 0 0 16,5-1 1-16,-3 1-1 0,1-1 0 16,0 0 1-16,-1 1-1 0,-3-3 0 15,-1 0 0-15,0 1-1 0,-3-2 2 16,-3 0-1-16,-2 0 0 0,-3-3 0 15,-5 3 1-15,-2-1 0 0,-6 0 0 16,-4 1 2-16,-7 3 2 0,-5-1 2 16,-6 2 0-16,-8 0 1 0,-7 3-1 15,-7 0 0-15,-9 1-1 0,-7 3-1 0,-7-1-2 16,-10 1-1-16,-7 3-1 0,-9-6 0 16,-7 3 0-16,-8 1-1 0,-10-3 0 15,-6 2 1-15,-6-1-1 0,-11-2 0 16,-4 7 1-16,-11-7-1 0,-7-2 0 15,-12 2 0-15,-7-1 0 0,-9 1 0 16,-7 0-1-16,-11-2 0 0,-7 1-1 16,-11 2 0-16,-5-1-2 0,-9 0-2 0,-7 1-1 15,-5-2-3-15,-7 1-1 0,-6-1-3 16,-2-1-1-16,-5 2-3 0,-4 0-6 16,-6-1-112-16,-6-1-106 0,-10 4-271 15</inkml:trace>
  <inkml:trace contextRef="#ctx0" brushRef="#br0" timeOffset="13936.0609">13104 9939 275 0,'6'-7'63'0,"-1"5"5"0,0 10-28 16,0 6-12-16,1 12-3 0,-2 7 2 15,-3 5 4-15,-2 8 3 0,-2 3-1 16,0 7-5-16,-2 11-3 0,-3 8-4 15,0 3-1-15,1 8-2 0,-1 2-2 16,2 8-3-16,2 1-4 0,1-4-1 16,-1-6-2-16,4 0-2 0,1-6-1 15,3-3 0-15,1-2-2 0,0-6 1 0,1-7 0 16,2-4-1-16,2-5 0 0,1-4-2 16,0-7-4-16,0-10-6 0,0-9-10 15,-1-7-95-15,-1-10-92 0,-2-7-234 16</inkml:trace>
  <inkml:trace contextRef="#ctx0" brushRef="#br0" timeOffset="23211.2741">13074 9878 478 0,'2'1'108'0,"2"0"2"0,-1-2-67 16,2 0-25-16,3-2-5 0,5 0-1 15,3-1 1-15,2 0-1 0,7 2-1 16,2-1-1-16,3 3-1 0,6-1-2 15,2 1-2-15,6 0-1 0,3 0-1 16,-1-2-1-16,4-1-1 0,2-2 0 16,-1 2 0-16,2-1-1 0,-4-3 0 15,0 1-1-15,-1 1 0 0,-3-1 0 16,-2-1 1-16,-4 3-1 0,-3-3 1 0,-5 2 1 16,-2 1 2-16,-5-3 1 0,-2 5 2 15,-5 0 0-15,-3-1 1 0,-3 2-1 16,-4 0 0-16,-1 3-1 0,0 1-2 15,-2-1-1-15,0 2 0 0,-2 2-1 16,1 4 0-16,-2 1 0 0,-1 3 0 16,0 5-1-16,0 3 1 0,-1 7-1 15,-2 4 1-15,2 4-1 0,-3 3 1 0,3 4-1 16,-3 1 0-16,1 1 1 0,0-1-1 16,0 4 0-16,1 5 0 0,1 4 0 15,0 1 0-15,1 3 0 0,-1-1-1 16,1 6 1-16,-1-4 0 0,1-3 0 15,1 0 0-15,1 2 0 0,-1 0 0 16,2 1 0-16,-1-5 1 0,1 2-1 16,-1-2 0-16,-2-2 0 0,0-6 0 15,0 2 0-15,0 2-1 0,-1-2 1 0,-1-1-1 16,-5 0 1-16,1-2-1 16,-3-1-1-16,-3-4 1 0,1-6-1 0,-2-4 0 15,-2-2 1-15,2-1-1 0,-1-6 1 16,1-1 1-16,-1-5-1 0,0 0 1 15,0-2 0-15,0-2 0 0,-1-4 0 16,-2-2 1-16,0-1-2 0,-3-3 1 16,2 2 0-16,-4-7 0 0,-4-1 0 0,-1-3-1 15,-3-2 1-15,-1-1 0 0,-4-1 0 16,-1-3 0-16,-2 1 0 0,0 1 0 16,-2 1 0-16,-5-4 0 0,-1 0 0 15,-1-3 0-15,-1 0 0 0,-2 2 0 16,1-1-2-16,0 2-9 0,7 4-11 15,2 2-107-15,-3 1-105 0,5 2-267 16</inkml:trace>
  <inkml:trace contextRef="#ctx0" brushRef="#br0" timeOffset="34171.5415">19944 9514 426 0,'-8'-1'98'0,"-1"0"3"0,3-2-66 0,1-2-15 15,4-1-5-15,2 0-1 0,1-4 0 16,2-1-1-16,3-2 1 0,1-2 1 16,3 1 2-16,1 0 0 0,3-2-1 15,2 0-2-15,3-2-3 0,3 2-2 16,0 0-2-16,2 0-3 0,-1-1-2 15,1 1-1-15,0-1 0 0,-3 2 0 16,3 0-1-16,-1 3 1 0,1 1-1 16,-1 1 0-16,1 1 1 0,-3 5-1 15,0-1 0-15,-1 1 1 0,-3 2-1 0,1-2-1 16,-2 0-2-16,-1 2-5 16,-3-1-6-16,2 1-6 0,-4-1-11 0,-3 2-93 15,-1-1-95-15,-6-1-228 0</inkml:trace>
  <inkml:trace contextRef="#ctx0" brushRef="#br0" timeOffset="34619.4545">20423 9056 508 0,'-1'-5'112'0,"-2"0"0"16,1 1-85-16,1 1-13 0,1 1-6 15,-1 1-3-15,1 1-3 0,0 1-2 16,0-1-3-16,0 2-3 0,1 0-2 16,0-1-3-16,3 2-4 0,-1 1-6 15,2-3-13-15,1 0-7 0,1-1-4 0,0 0 2 16,-1 0 3-16,-1-1 5 0,-1 0 18 16,-2-1 30-16,0 1 21 0,-2 1 12 15,2 1 8-15,-4-2 6 0,1 1 4 16,1 0-7-16,-1 0-16 0,1 0-10 15,0 0-6-15,0-1-7 0,1 1-5 16,3-1-4-16,0 1-3 0,2 0-1 16,2 0-1-16,2 1 0 0,1 0 0 15,3 0 0-15,-1 4 0 0,2 0-2 16,-1 1 1-16,0 2-2 0,-2-1 0 0,-1 1 0 16,-1 2 0-16,-1-1 0 0,-3-1 0 15,-3 1-1-15,0 1 1 0,-2 1 1 16,-2 0-1-16,-2 1 0 0,-2 3 1 15,-1 3-1-15,-1-1 1 0,-3 3-4 16,0 1-7-16,-1 2-8 0,-1 0-5 16,0-3-119-16,-2-3-114 0,-2-3-284 15</inkml:trace>
  <inkml:trace contextRef="#ctx0" brushRef="#br0" timeOffset="35806.3427">21437 9039 341 0,'0'-16'101'0,"0"0"5"16,-1 0-19-16,1 2-33 0,0 2-6 16,0 1-6-16,0 3-5 0,0 3-4 15,0 0-6-15,0 4-5 0,0 2-5 16,0 4-1-16,0 5-3 0,0 2-1 15,0 5-1-15,-1 4 1 0,0 2 0 16,-1 2 0-16,1 1-1 0,0 0-2 16,0-1-1-16,-2-2-1 0,1-1-1 15,-1 0-2-15,1-1-1 0,0-4-1 16,-1 0 0-16,1-2-2 0,-1 0-3 0,2-6-7 16,0-1-6-16,0-5-8 0,1 0-16 15,0-6-111-15,-2-3-115 0,2-2-278 16</inkml:trace>
  <inkml:trace contextRef="#ctx0" brushRef="#br0" timeOffset="36205.5289">21654 9183 438 0,'0'-1'118'0,"0"1"6"0,0-1-37 15,1 1-41-15,-1 0-8 0,2-1-4 16,-2 1-6-16,1 0-4 0,-1 0-3 16,1 1-3-16,0-2-1 0,2 2-1 15,-1 0-1-15,2 0 0 0,-2 0-3 16,3 1-2-16,-1-1-2 0,1 0-3 16,1 0-2-16,-1-1-1 0,1 2-3 0,1-2-9 15,2 0-8-15,-1-3-9 0,1 2-16 16,2-3-111-16,-1-1-119 0,1 2-279 15</inkml:trace>
  <inkml:trace contextRef="#ctx0" brushRef="#br0" timeOffset="37589.3525">22165 8795 405 0,'-6'-5'111'15,"1"-2"4"-15,-1 2-26 0,1 0-46 16,-1 1-9-16,1 2-4 0,0-2-3 16,1 3-4-16,2 1-2 0,-1 0-2 15,2-3-2-15,1 5-4 0,0-2-2 16,1 1-2-16,2 0-2 0,2 0 0 16,1 1 0-16,1-1 0 0,4 1 0 15,2 2 1-15,2-3 0 0,3 0-1 0,-1 2-1 16,5-2-1-16,0-1-1 0,0 1-2 15,0-2 0-15,0 2 0 0,0-1-1 16,-1 0-1-16,-2 1 1 0,-1-1-1 16,-1 0 0-16,-3 2 1 0,0-2-1 15,-3-2 0-15,-1 4-1 0,-2-2 0 16,-2 0-1-16,-2 0-1 0,-1 0 1 16,-2 0-1-16,0 1 1 0,-1-2 1 15,-1-1 0-15,0 2 0 0,-2-1 0 0,-1 0 0 16,0 1 0-16,-3 0-1 0,0 0 0 15,-3 4 0-15,-1 1 0 0,-1 1 1 16,-1 1-1-16,-2 2 1 0,-1 4 0 16,0 1 1-16,0-1-1 0,0 3 1 15,0 0-1-15,2 1 1 0,1 0 0 16,2 0 0-16,3 2 0 0,0-1 0 16,5 0 1-16,0 1-1 0,3-1 1 15,1 1 0-15,3-2-1 0,1-1 1 0,2-2 0 16,2 0 0-16,1-4 0 0,1-1-1 15,1-2 1-15,0-3 0 0,2-1 0 16,-1-3 0-16,-1 0-1 0,1-1 1 16,-4-2-1-16,0 0 0 0,0 0 0 15,-4-1 0-15,-3 2 0 0,-1-2-1 16,0 1 1-16,-1 0 0 0,-1 0 0 16,0 0 0-16,-1 1 0 0,-2 0 1 15,-1 2 0-15,-1 0 0 0,0 2 0 0,0-1-1 16,-2 1 0-16,2 3 1 0,0-1-1 15,0 1 0-15,1 2 0 0,1 0 0 16,2 2 0-16,-1 1 0 0,1 0 0 16,-1 1 1-16,2 2-1 0,1 2 0 15,1 0 0-15,-1 2 0 0,3 1 0 16,1 3 0-16,-1 0 0 0,3 1 0 16,-1-1 0-16,0 1 1 0,-1 0-1 15,0 0 0-15,-2-3 0 0,2 3 0 0,-3-2 1 16,-1 0-1-16,-1-3 0 0,-2 0 1 15,-2 0 0-15,0-4-1 0,-2 0 0 16,-1-3 1-16,-2-3 0 0,-3 0 0 16,0-3 0-16,-2-2 0 0,3 2 1 15,-1-5 1-15,-2-2 0 0,1 0 1 16,3-5-1-16,2 1 0 0,1-3 0 16,1-3-1-16,1 0-2 0,3 0-2 15,1-3-3-15,2 4-3 0,4-2-5 0,-1 1-3 16,5-1-5-16,-1 3-7 0,4 3-10 15,2 2-71-15,1 0-35 0,-1 1-92 16,-2 0-206-16</inkml:trace>
  <inkml:trace contextRef="#ctx0" brushRef="#br0" timeOffset="38165.7036">22525 9355 469 0,'1'-4'129'15,"-2"-1"5"-15,0 0-6 0,0 0-92 16,-1 3-9-16,2 2-4 0,2 1-4 16,-4 2-3-16,2 3-3 0,2 1-2 0,-5 3-1 15,3 5 0-15,0 0-1 0,0 3 0 16,0 1-2-16,0 1-2 0,0 1-1 15,4-2-1-15,-4 0-2 0,1-3 0 16,-2-5 0-16,2 1-1 0,0-5 0 16,2 1-1-16,-1-6-1 0,4-2-3 15,0-4-2-15,6 2-3 0,-4-8-2 16,3-3-1-16,1-5 0 0,-1 3 1 16,0-5 2-16,0 3 4 0,-1 0 2 15,0 2 2-15,-1 3 1 0,-2 1 1 0,-1 1 2 16,0 4 0-16,-2 1 1 0,0 2 0 15,-2 2 3-15,-1 2 0 0,-1 3 0 16,-1 1 1-16,-3 2 0 0,1 3 0 16,-2 0 1-16,0 0-1 0,-3 1 0 15,0 0 0-15,1 0-1 0,-2-1 0 16,3-2-1-16,-3-3-1 0,3 1 0 16,1-2-1-16,3 0-1 0,-1-3-1 0,3 2 0 15,0-1 0-15,3 1-1 0,-1-1 0 16,2 0-1-16,1 0 1 0,0 0 0 15,1 0 1-15,1 1-1 0,-1 0 0 16,2-2 0-16,-2 3 0 0,0 0 0 16,0-2-1-16,-1 1-2 0,0-1-2 15,0 2-3-15,-2-2-5 0,2 1-4 16,0-1-5-16,0 2-6 0,0-2-12 16,0 2-109-16,-1-3-110 0,-2 2-273 15</inkml:trace>
  <inkml:trace contextRef="#ctx0" brushRef="#br0" timeOffset="39032.6159">22926 9090 513 0,'-4'-4'127'0,"2"2"5"0,-1 1-58 16,1 0-36-16,-1-1-5 0,2 1-2 0,-1-1-3 15,0 0-5-15,2 2-3 0,2-1-3 16,-1 0-2-16,1 1-3 0,3-1-3 15,0 0-2-15,2-1-1 0,3 1-1 16,1 0 0-16,3 0-2 0,0-1-1 16,2 1 0-16,3 0-1 0,-1 1 0 15,0 0-1-15,1 0 0 0,-2 0 1 16,-1 1-1-16,-1-1 0 0,-3 1 1 16,-2 1-1-16,-1 0 0 0,-1 2 0 15,-2-2 0-15,-2 2-1 0,-2 0 1 16,-1 0 0-16,0 3 1 0,-3-1-1 15,-2 1 0-15,-1 3 1 0,0 0-1 0,-1 1 1 16,-2-2-1-16,-1 3 0 0,-1-3 0 16,-1 1 1-16,-2 1-1 0,-2 0 1 15,2 1-1-15,-2 1 0 0,0-4 1 16,1 4-1-16,-1-2 0 0,3-1 0 16,-1-2 0-16,2-1 0 0,2 0 1 15,0 1-1-15,2-2 0 0,1 2 0 0,-1-3 0 16,4 1 0-16,0-1 0 0,1 1 0 15,1 0 0-15,1-1 0 0,1-2 0 16,1 2 0-16,1 0 0 0,-1-2 0 16,1-2 0-16,0-1 0 0,2 1 0 15,0 0 0-15,1-1 1 0,0-1-1 16,2 0 1-16,2 1-1 0,-1 0 1 16,1 0 0-16,5 0 0 0,-3 0-1 15,0-1 1-15,2 1 0 0,-2 1-1 16,0-2 1-16,-1-1-1 0,-3 1 0 0,0 1 0 15,0 0 0-15,-6 1 0 0,4-1 0 16,-1 2 0-16,0-2-2 0,-3 0-2 16,1 1-5-16,-2 0-6 0,4-2-3 15,-4 2-5-15,-2 0-2 0,-4 2-4 16,4-2-2-16,-2 0-4 0,2-1-5 16,0 1-101-16,0 1-104 0,0-4-257 15</inkml:trace>
  <inkml:trace contextRef="#ctx0" brushRef="#br0" timeOffset="39416.7278">23423 9004 569 0,'1'-1'131'0,"-1"2"3"15,1 1-76-15,1-1-34 0,0 0-8 16,1 2-1-16,-1 0-3 0,2 2-1 16,1-2-2-16,-1 0-2 0,3 2-2 15,0-1 0-15,2-2-3 0,-1 1-1 16,2-2-6-16,0 0-6 0,-1-1-10 16,1-1-14-16,0 0-108 0,-1-1-112 15,-2-1-273-15</inkml:trace>
  <inkml:trace contextRef="#ctx0" brushRef="#br0" timeOffset="39679.3745">23688 8844 451 0,'2'-3'115'0,"0"2"5"0,0 1-43 0,-1 1-42 15,0 3-5-15,-1 0-2 0,1 3-4 16,-1 2-4-16,0 2-3 0,0 1-3 16,0 3-3-16,2 1-2 0,-4 1-3 15,4 1-1-15,-2 1-1 0,-2-2-2 16,1 1-2-16,0-2-4 0,0 0-7 16,-2-3-10-16,2 0-67 0,-1-4-51 15,0 1-100-15,1-2-226 0</inkml:trace>
  <inkml:trace contextRef="#ctx0" brushRef="#br0" timeOffset="40312.7385">21254 8681 494 0,'-18'15'115'0,"3"3"6"0,-4 2-77 16,3 4-9-16,0 4-6 0,-1 9-1 16,2 6-4-16,2 4-3 0,0 8-4 15,2 2-4-15,3 6-2 0,4 5-3 16,6-2-3-16,5 2-1 0,5 0-1 16,5-1-4-16,7-5-5 0,5-2-7 15,4-10-13-15,5-1-6 0,3-3-107 16,3-7-108-16,7-6-260 0</inkml:trace>
  <inkml:trace contextRef="#ctx0" brushRef="#br0" timeOffset="40835.548">23775 8522 565 0,'17'-8'117'16,"0"4"2"-16,4 4-106 0,3 2-3 16,3 7 0-16,0 4 4 0,0 5 3 15,2 7 3-15,3 3 1 0,-2 6 2 16,-3 4 0-16,-2 5-1 0,-4 6-4 16,-1 5-3-16,-6 4-4 0,-5 3-2 15,-4 0-4-15,-4 4-3 0,-3-1-3 16,-6-2-6-16,-1 0-8 0,-5-5-10 0,-2-1-53 15,-2-3-70-15,-3-3-108 0,0 1-247 16</inkml:trace>
  <inkml:trace contextRef="#ctx0" brushRef="#br0" timeOffset="42044.2125">21076 11192 343 0,'1'-2'101'0,"-2"2"6"16,-4 0-20-16,-2 3-26 0,-3 1-12 15,-2 1-9-15,-3 1-2 0,-1 4-3 16,-2 3-5-16,-1 2-4 0,2 3-3 16,-1 6-2-16,3 0-3 0,2 4-2 15,3 4 0-15,1 2-2 0,4 2-2 16,3 2 0-16,1-3-1 0,-1 5-1 15,4-4-1-15,-1 0 0 0,0-2-2 16,2 1-2-16,-1-1 0 0,2 0-1 16,2-2-2-16,1-5 0 0,3 1-1 0,0-1-1 15,1-4 0-15,1-2-3 0,-1-4-7 16,1 0-10-16,-2 1-6 0,0-9-10 16,0-1-16-16,0-3-106 0,-3-5-114 15,0-5-264-15</inkml:trace>
  <inkml:trace contextRef="#ctx0" brushRef="#br0" timeOffset="42403.3067">21365 11605 501 0,'-2'-9'118'16,"0"2"5"-16,-1 2-74 0,2-2-18 16,1 3-3-16,-2 0-2 0,2 1-4 15,2 5-3-15,-2 1-1 0,3 0-1 16,1 6 0-16,-2 2-2 0,3 4 0 15,-1 2 0-15,-2 1-2 0,2 4-3 16,-3 1-4-16,2 2-1 0,-1-3-2 0,-2 2-1 16,3-1-1-16,-1-4 0 0,-1 4-1 15,2-7-4-15,-2-2-7 0,-1-3-8 16,2-3-9-16,-2 0-4 0,2-6-119 16,-5-5-115-16,2 0-277 0</inkml:trace>
  <inkml:trace contextRef="#ctx0" brushRef="#br0" timeOffset="42698.3441">21671 11721 566 0,'3'0'134'0,"-1"0"3"0,1-3-56 0,0 0-56 15,2 1-4-15,1 0 1 0,3 0-1 16,0 0-1-16,0 0-4 0,2 2-4 16,3-1-2-16,1 1-4 0,-1 0-3 15,2 1-8-15,0-1-9 0,2-1-10 16,0 1-18-16,-2 0-112 0,-3 0-120 15,-1 1-286-15</inkml:trace>
  <inkml:trace contextRef="#ctx0" brushRef="#br0" timeOffset="43316.6523">22276 11621 409 0,'-3'-11'100'16,"-1"-3"4"-16,0 0-35 0,3-2-45 16,1-4-6-16,0-2-2 0,0-2 0 15,1-2-1-15,2 1-1 0,-1 2-1 16,2 2 1-16,0 5 1 0,1 4 0 15,1 2-1-15,-1 4 1 0,-1 2-2 16,0 3-1-16,0 1 0 0,0 1 1 0,-2 3 0 16,0 5 0-16,1 5 0 0,-2 4 0 15,2 5-1-15,-2 3 0 0,1 3-2 16,-1 3-1-16,2 0-2 0,1-2 0 16,0 0-1-16,4-5-2 0,0-1 0 15,5-3-1-15,-1-4-1 0,4-4-1 16,1-3 1-16,3-5-2 0,0-3 1 15,2-3 0-15,0-4-1 0,2-5 1 16,-1-3-1-16,0-2-1 0,-3-4 0 0,-2-2-1 16,-2-5 0-16,-4-2-2 15,-3-2-3-15,-3-1-2 0,-6-2-2 0,1 2-1 16,-4 0-2-16,0 4-2 0,-2 3 0 16,-1 5 1-16,-1 5-2 0,0 6-4 15,-1 2-7-15,1 8-7 0,-3 2-98 16,1 6-99-16,-2 2-246 0</inkml:trace>
  <inkml:trace contextRef="#ctx0" brushRef="#br0" timeOffset="43676.1222">22510 11509 469 0,'0'-13'116'0,"-1"-1"5"0,0 1-62 16,1 4-19-16,-2 1-7 0,0 3-3 16,1 1-5-16,0 3-3 0,0 2-5 15,-1 4-1-15,0 4-2 0,2 5-1 16,-1 2-1-16,-1 5 1 0,0 2 0 15,1 4 0-15,1 4 0 0,-1 0-1 16,-1 2-1-16,2 0-1 0,0 1-1 16,2 2-3-16,-2-3 0 0,2-5-3 15,0-1-1-15,1-4-1 0,-1-2-1 0,1-4-3 16,-1-5-8-16,2-2-10 0,-2-3-9 16,2-2-16-16,1-2-111 0,-1-7-119 15,-4-2-278-15</inkml:trace>
  <inkml:trace contextRef="#ctx0" brushRef="#br0" timeOffset="44091.1422">22762 11974 471 0,'4'-4'112'16,"0"-3"3"-16,1-3-65 0,0 0-24 0,1-1-5 15,0-3-2-15,1 0-1 0,0 0-5 16,-2 1-2-16,1-2-1 0,-3 0-1 16,0 1-1-16,-2-1-1 0,-2 3 0 15,0 0 1-15,-3-1 0 0,-1 4 1 16,-1 1 0-16,0 2-1 0,-2 4-1 15,1-1 0-15,1 4-2 0,0 3-2 16,1 1-1-16,-1 2 1 0,1 3 0 16,1 1 1-16,-1 4 2 0,3 1 0 15,-1 1 2-15,2 2 0 0,2 2 1 16,1 3-1-16,1-2-1 0,2-2-1 16,3 4-1-16,0-2-1 0,3-4-1 0,0-2-2 15,0-2 0-15,1-3 0 0,2-2-1 16,-2-1-3-16,0-5-6 0,2-1-5 15,-1-4-8-15,3-1-17 0,-2-3-111 16,-2-2-114-16,0-3-280 0</inkml:trace>
  <inkml:trace contextRef="#ctx0" brushRef="#br0" timeOffset="44994.9762">23166 11475 471 0,'-8'-2'128'0,"0"-3"5"0,2 1-22 16,-2 0-68-16,6 4-6 0,-2-1-3 0,1 0-4 15,1-2-4-15,1 3-5 0,1 0-2 16,3 0-3-16,-3-1-3 0,4 1-2 16,3 0-2-16,1 0 0 0,2 1-1 15,2-1 0-15,2 2-1 0,-1-2-2 16,2 0-1-16,0 2-1 0,0-1-2 15,1 1 0-15,0 0 0 0,0-1 0 16,0 1 0-16,-1 1-1 0,1-2 1 16,-3 2-1-16,0 1 0 0,-2-1-1 15,-2 1 0-15,0 1-1 0,-3-3-1 0,-2 6 1 16,-3-1 0-16,0-1-1 0,-2 1 2 16,-3 1 0-16,-1 0 0 0,0 2 1 15,1-3 1-15,-3 3-1 0,0-1 0 16,-1-1 0-16,0 1 0 0,0 1 0 15,-3-2 0-15,1 1 0 0,0 1 0 16,-1 0 1-16,2 1-1 0,-2 0 0 16,3-2 0-16,-1 1 0 0,1 1 0 15,0 0 0-15,1-1 0 0,0 2 0 0,0-1 1 16,3-2-1-16,-1 1 1 0,0-3 0 16,1 0-1-16,-1 0 1 0,4-4 0 15,-2-2-1-15,3 2 1 0,0-1-1 16,0 0 0-16,2-1 0 0,0-1 0 15,1 0 0-15,0 0 0 0,2 2 0 16,0-2-1-16,1-1 1 0,2 1 0 16,-1-2-1-16,0 0 1 0,2 0 0 15,-2-3 0-15,3 1 0 0,1 1 1 0,0 0-1 16,0 1 0-16,-1-1 0 0,1 2 0 16,-1 1-1-16,-2 0 0 0,1 2-1 15,-3 0-1-15,1 0-2 0,1 2-3 16,-1-2-2-16,-1 2-4 0,-1 0-4 15,0-1-3-15,-1 1-3 0,-1 0-3 16,1-2-1-16,-2 4-6 0,1-3-5 16,-1-2-9-16,0-2-91 0,-1 1-100 15,0-2-241-15</inkml:trace>
  <inkml:trace contextRef="#ctx0" brushRef="#br0" timeOffset="45333.4526">23581 11411 562 0,'2'-5'134'0,"2"1"4"0,-1-1-71 16,3 1-35-16,1 0-5 0,0 2-1 0,1-1-3 15,-1 2-4-15,0 1-5 0,1 0-3 16,-1-1-2-16,-1 1-3 0,2 0-3 16,-1 0-2-16,-1 0-7 0,1 0-8 15,1-1-6-15,-1 1-8 0,-1 0-15 16,2-1-111-16,-3 1-113 0,-2 0-272 15</inkml:trace>
  <inkml:trace contextRef="#ctx0" brushRef="#br0" timeOffset="45641.8005">23904 11229 592 0,'3'0'135'0,"-3"0"3"0,0 2-97 15,-1 4-10-15,2 2-5 0,-1 2-3 16,-1 2-2-16,1 3-4 0,-2 2-3 15,2 0-3-15,-1-2-3 0,1 0-3 16,1 0-2-16,1 0-3 0,0-2-8 16,0-2-6-16,0-1-9 0,0 0-13 15,1-1-45-15,-1-3-72 0,-1-3-105 16,-2-5-233-16</inkml:trace>
  <inkml:trace contextRef="#ctx0" brushRef="#br0" timeOffset="46157.3465">24004 11015 527 0,'3'-2'123'0,"5"5"4"0,0-1-84 15,4 4-15-15,4 2-3 0,2 0-1 16,1 4-2-16,2 4-3 0,0 0 0 0,-2 4-1 16,1 1 1-16,-2 1 0 0,-1 2-2 15,-2 4-2-15,-1 2-3 0,-1 3-3 16,-1 2-3-16,-2 5-1 0,0 3-1 15,-4-1 0-15,-3 3 0 0,-3-1-1 16,-5 0-1-16,-4-3 0 0,-3-3 0 16,0 0 0-16,-3-3-1 0,1-4-1 15,1 0-4-15,1-4-7 0,-1 0-7 16,4-4-8-16,-2-3-14 0,-2-3-118 16,0-4-119-16,2-6-289 0</inkml:trace>
  <inkml:trace contextRef="#ctx0" brushRef="#br0" timeOffset="56400.0707">14286 11188 397 0,'-7'2'91'0,"0"-2"3"15,-1-2-64-15,2 2-10 0,1 0-2 16,2 0-1-16,-1-1-2 0,0 1-2 16,2-1 1-16,-1 1 0 0,1-1 1 15,1 1 0-15,-1-1 0 0,1 1-1 16,1-2-2-16,0 2-1 0,0 0-3 15,1 2-1-15,1-1-2 0,-2 0-2 16,2 0 1-16,-1 0-1 0,3 2 1 16,-3-1 1-16,3 1 1 0,2-1 0 15,0 1 0-15,0 0 1 0,2 1 0 0,0-2-1 16,1 2 0-16,-1-1-1 0,2-1 0 16,1 1-1-16,0-1-1 15,3-1-1-15,2 0 1 0,2-1-2 0,2 0 1 16,2 0-1-16,0-1 0 0,1 0-1 15,0-3 1-15,-1 2 0 0,0-2-1 16,-1 2 0-16,0-2 1 0,-1 0 0 16,-3 1 0-16,1 1 1 0,-1 0-1 15,0 0 1-15,0-1-1 0,1 3 0 0,-2-1 0 16,2 0 0-16,-2 1 0 0,0-2 0 16,-2 1 0-16,0 0 0 0,-1-1 0 15,0-2 0-15,0 0 0 0,1-1 0 16,0-1 0-16,2 1-1 0,1 0 1 15,3 0-1-15,-2 3 0 0,1 0 0 16,-1 0 1-16,-1 2-1 0,-2 0 0 16,0 3 0-16,-3-1 0 0,1 2 1 15,-2-2-1-15,0 2 0 0,-1 0 0 0,1-1 0 16,0-1 0-16,2-1 0 0,-1-2 1 16,1-1-1-16,2 0 1 0,3-2-1 15,1 2 0-15,-1-3 1 0,2 1-1 16,0-1 0-16,1 2 1 0,-1-1-1 15,-3 0 0-15,1 2 0 0,0-1 0 16,-1 3 0-16,-1 2 0 0,-3-2 0 16,-1 3 0-16,1 0 0 0,-4 0 0 15,1 2 0-15,-2 0 0 0,0 1-3 16,0 3-8-16,1 1-16 0,-3 0-108 16,-3 2-110-16,-7 2-278 0</inkml:trace>
  <inkml:trace contextRef="#ctx0" brushRef="#br0" timeOffset="56947.0418">14922 11643 437 0,'-5'-11'99'0,"0"-1"2"15,0-1-70-15,2 2-9 0,-1 2-4 16,2-1 2-16,0 1 1 0,0 1 1 16,-1 0 0-16,2 2 1 0,0 0-2 15,0 2-3-15,-1 2-4 0,2 1-5 16,0 1-2-16,0 2-3 0,0 4-1 16,2 3-1-16,-2 2 1 0,0 5 0 0,-3 1 1 15,2 4 1-15,1 3 1 0,-2 3 1 16,0 1 1-16,2 1 1 0,0 2 0 15,0 5 2-15,-1 2-1 0,1 7 0 16,-1-1-2-16,-2 3 0 0,2-1-3 16,-1 0 0-16,-2-3-3 0,0-4 0 15,-2-5-1-15,1-3 0 0,-1-3 0 16,0-1 0-16,0-3-1 0,1-2 1 0,0-1 0 16,2-5 0-16,-1-1-2 0,3-3-6 15,-2-3-3-15,1-3-5 0,-1-4-9 16,1-2-13-16,-4-3-109 0,0-7-108 15,-3-4-267-15</inkml:trace>
  <inkml:trace contextRef="#ctx0" brushRef="#br0" timeOffset="57545.1498">14762 11593 423 0,'-2'-8'107'0,"1"2"3"15,-1 0-43-15,0 1-34 0,1 1-6 16,0 2-5-16,1 1-4 0,-1 2-3 0,0 4-2 16,-2 1-1-16,-2 1-1 0,-1 4-3 15,-3 2 1-15,-2 1-1 0,-1 2 0 16,0 0-2-16,-2 0-2 0,5-1-1 15,-1-3-1-15,4-2 1 0,1-3 0 16,2-2 3-16,2-2 1 0,0-3 0 16,1-2 0-16,1-1 0 0,0-5 0 15,6 0-2-15,0-6-2 0,3-2-2 16,3-1 0-16,3-4-1 0,4-1 0 16,0-1 1-16,1-1-1 0,-1-1 0 0,-3 3 0 15,0-1 0-15,0 3 0 0,-3 3 0 16,-1 4 0-16,0 4 0 0,-1 3 0 15,3 2-1-15,-1 4 1 0,2 1 0 16,0 2-1-16,1 2 1 0,0 1 0 16,1 2 0-16,-1 2 0 0,-1 3 1 15,0 0-1-15,-1 2 0 0,-1-1 1 16,-2 1-1-16,2 0 0 0,-3-2 1 0,0 1-1 16,-2-2 0-16,-1-1 1 0,-2 0-1 15,-2-1 0-15,-2-2 1 0,-1 1-1 16,-3 0 1-16,-2-2 0 0,-1 0 1 15,-3 1 0-15,-3 0 2 0,-4-2 0 16,-2 0 1-16,-4-1 1 0,-3-1 0 16,-5-3 1-16,-1-2-1 0,-5-3-1 15,4 2-1-15,-1-1-1 0,2 1-1 0,0 1 0 16,4 2-2-16,1 1-7 16,5 2-9-16,1 2-14 0,1 2-117 0,2-1-118 15,7 4-296-15</inkml:trace>
  <inkml:trace contextRef="#ctx0" brushRef="#br0" timeOffset="118023.2467">2281 15868 306 0,'-9'-5'77'0,"1"0"3"0,-2 0-48 0,-1 1-4 16,-1 1-4-16,-1 1-5 0,0 2-2 16,-1 2-3-16,0-1 0 0,1 3-1 15,0-1 2-15,1 1 1 0,1-2 0 16,0 2 0-16,1-3-2 0,3 2 0 15,0-2-1-15,2-1-2 0,3 0-2 0,2 1-1 16,4-1-2-16,2-1-1 0,2-2-1 16,2 2-1-16,5-2 0 0,1 0 0 15,3 1 1-15,3-1 0 0,2 2 0 16,1 0-1-16,4 1 0 0,0 1-1 16,0 0 0-16,3 0-1 0,0 1 1 15,-1-5-1-15,1 2 0 0,2-1 1 16,4-2-1-16,4 0 0 0,3 0 0 15,3 3 1-15,6 1-1 0,1-1 0 16,2-3-1-16,0 2 1 0,1-1 0 0,1-3 0 16,2 1 0-16,3-1 0 0,1 1 0 15,1-2 0-15,-1-3 0 0,0-2 0 16,-1 2 0-16,-3-2-1 0,0 0 1 16,-1 1-1-16,1 2 1 0,-2 3-1 15,1 0 0-15,-5 0 0 0,-3-2 1 16,-6 2-1-16,-3 0 0 0,-4 0 1 15,-1 1-1-15,-6 0 0 0,-2 2 1 16,-3 1-1-16,-4 0 0 0,-1 1 1 16,-6-1-1-16,-4 2 0 0,-3 0-3 0,-3 3-4 15,-4 1-14-15,-4-1-98 0,-9 6-97 16,-8 1-249-16</inkml:trace>
  <inkml:trace contextRef="#ctx0" brushRef="#br0" timeOffset="124337.4919">15802 15760 286 0,'-3'4'72'0,"1"-2"3"0,0-2-42 16,1 0-3-16,0 2-1 0,2 0-2 15,0 1-1-15,1 0 0 0,0 0-2 16,2 0-1-16,1 1-1 0,0-1-3 16,3 0-2-16,2-2-3 0,2 0-2 15,3 0-2-15,4 1-1 0,2 0-2 16,1 1-1-16,2-1 0 0,0-2-2 16,2 1-1-16,1 0 0 0,-3-1-1 15,3-2 0-15,0 0-1 0,3-1 1 16,-2 1-1-16,2-1 0 0,2 1 0 0,0 0 0 15,2 1 0-15,3 1 0 0,1 0 0 16,2 1 0-16,3-1 0 0,0-2 0 16,3-3 0-16,-4 0 0 0,3 0 0 15,-1-1-1-15,-2 0 1 0,1 2-1 16,3 2 1-16,-1 4-1 0,3 1 0 16,3-1 1-16,-1-3-1 0,2 0 1 0,-1-2-1 15,0 2 1-15,-2-4-1 0,-2 2 0 16,-1 0 0-16,0 6 1 0,1 0-1 15,2 1 0-15,-3-2 0 0,0 1 0 16,0-3 1-16,-2 0-1 0,-1-1 1 16,-1-2-1-16,-5 2 0 0,1 1 0 15,-2 4 1-15,0 1-1 0,-2-1 0 16,0 4 0-16,-2-2 0 0,0 0 0 16,-1-1 1-16,-3-1-1 0,-1-2 0 15,0-2 1-15,-4-1-1 0,0 0 0 0,-2-2 1 16,-2-1-1-16,-1 0 0 0,-1-1 0 15,-1 0 0-15,-1 0 1 0,-2 1-1 16,1 1 0-16,-3 1 0 0,-4 1 0 16,2 0 0-16,-3 1 1 0,0 0-1 15,-3-1 0-15,1 1 0 0,-1-2 1 16,0 1 0-16,0 0 1 0,-2 0 0 16,1 1 0-16,-2-3 0 0,0 1 0 15,0 1 1-15,0-3-1 0,-1 1-1 0,1 1 0 16,-4 0 1-16,3-1-3 0,0 1-3 15,1 2-9-15,-2 0-106 0,-2 0-101 16,-2 1-260-16</inkml:trace>
  <inkml:trace contextRef="#ctx0" brushRef="#br0" timeOffset="127001.5573">19645 15786 289 0,'-21'4'83'0,"-3"-2"6"0,6-4-35 16,-2 0-5-16,3-2-9 0,1-1-7 16,2 2-7-16,3-1-6 0,4 2-5 15,0-2-3-15,1 3-3 0,-1-2-1 16,7 3 0-16,4 3-1 0,4-1-1 16,3 2 0-16,4 0-1 0,6-2-1 15,7 0 1-15,3-3-1 0,5-4 0 16,4 0-1-16,4 1 1 0,4-3-1 15,6 3-1-15,6 1 1 0,5 1 0 0,2-1 0 16,3-1 0-16,3 1 0 0,2-1-1 16,1 0 1-16,0 0-1 0,0 0 1 15,-3 0-1-15,0 3-1 0,-2-1 1 16,-3-1 1-16,-1-1 0 0,-4 1 0 16,-3 0 2-16,0 2 0 0,-3 0 0 15,-3-2 1-15,-3 0 0 0,-3 0-2 16,-5 1 0-16,-5-1-1 0,-5 2 0 15,-5 0-1-15,-5 2-1 0,-5 0 1 0,-4 2-2 16,-4-2-3-16,-7 3-5 0,-3-1-8 16,-7 4-109-16,-8 1-103 15,-9 3-264-15</inkml:trace>
  <inkml:trace contextRef="#ctx0" brushRef="#br0" timeOffset="135908.8183">2371 16656 301 0,'5'29'84'16,"-2"1"7"-16,-1 3-38 0,-1 5-3 16,3 3-7-16,-1 5-6 0,-1 5-5 15,0-2-5-15,1 3-6 0,1 1-3 16,-2 0-5-16,-2-3-3 0,0-7-3 0,0-3-2 15,0-4-1-15,0-3-2 0,0-5 0 16,1-2-1-16,-1-3 1 0,2 0-1 16,0-3 0-16,-1-2-2 0,-1-1-2 15,1-2-6-15,1-2-16 0,-1-3-30 16,-2-1-54-16,-2-7-6 0,1-4-69 16,-2-7-119-16</inkml:trace>
  <inkml:trace contextRef="#ctx0" brushRef="#br0" timeOffset="136855.8633">2364 16639 281 0,'0'-1'59'0,"1"-1"0"0,-1 0-49 15,3 2-5-15,2 0 1 0,0 2 4 16,-1-1 6-16,4-1 8 0,-1 1 5 16,3 0 4-16,1 1 0 0,1-2-1 15,0 0-5-15,1 0-5 0,1 0-6 16,0-3-5-16,4 3-4 0,1 1-1 0,3-2-1 15,2 0-1-15,6 0-1 0,0-1 0 16,8 4 1-16,1-4 0 16,3 1-1-16,0-1 1 0,4-1 0 0,0 0 0 15,0-2 0-15,2 0 0 0,1-1 0 16,2-3-1-16,4 3 1 0,3 0-1 16,2 0 1-16,1 1-1 0,1-2 0 15,0 2 0-15,2 1 0 0,1 0-1 16,2 2 0-16,3 3 0 0,2-1-1 0,0 1 0 15,4 2 0-15,-1-1 0 0,1-1 0 16,1 2 0-16,-1-2 0 0,1-1 0 16,0 0-1-16,2 0 1 0,-2-2 0 15,1 0 0-15,-3 1 0 0,2-1 0 16,0 1 0-16,-2 2 1 0,1 0-1 16,-1 1 0-16,0 1 0 0,0 1 0 15,0-1 0-15,-1 0-1 0,-1 0 1 16,2 0-1-16,0-1 1 0,-1 2-1 15,2-3 1-15,-2-1-1 0,3-1 0 0,4 0 1 16,-2-1-1-16,1-1 0 0,-3-2 1 16,2 0-1-16,0-2 0 0,1 2 0 15,-1-4 1-15,2 2-1 0,0-1 0 16,0-1 1-16,0 0-1 0,1 4 1 16,-1-1-1-16,1 4 1 0,-1-2-1 15,-2 3 1-15,0 1-1 0,-1 0 0 16,1 0 1-16,0 2-1 0,2-2 1 0,-3 0-1 15,1-2 1-15,0-2-1 0,2 3 1 16,-2-5-1-16,1 2 0 0,0-1 0 16,-2 1 0-16,0 0 0 0,0 1 0 15,3 1 0-15,-1 0 0 0,-3 1 0 16,1 0 0-16,-2 0 0 0,1 0 1 16,-2 1-1-16,1-2 0 0,0 2 0 15,-1 0 0-15,-2-1 0 0,1 1 1 16,-2-1-1-16,0 0 0 0,-1-2 0 0,0 2 0 15,-1-2 0-15,-1 2 0 0,-1-1 0 16,0-1 1-16,-4 1-1 0,1 1 0 16,-2-2 1-16,-2 2-1 0,-1-1 0 15,-1 2 0-15,-3 0 1 0,-3 0-1 16,-4-2 0-16,-4 1 0 0,-6 0 0 16,-3 0 0-16,-4 1 1 0,-4 1-1 15,-4 0 0-15,-1 3 0 0,-5-1-2 16,-2 4-1-16,-4-3-4 0,-2 3-5 0,-4-2-13 15,-2 1-17-15,-4-1-26 0,-2 1-46 16,-2-1-74-16,-1-3-159 0</inkml:trace>
  <inkml:trace contextRef="#ctx0" brushRef="#br0" timeOffset="137074.0013">10687 16518 443 0,'2'6'100'0,"0"5"2"0,1 1-52 0,1 4-37 15,1 4-4-15,-1 1 1 0,1 2 1 16,-1 3-1-16,-1-2-1 0,1 4-3 16,-3 1-1-16,2 0-2 0,-2 2 0 15,0 1 0-15,0 2-1 0,-1 1 0 16,2 3-1-16,-2 2 1 0,-2-1-1 16,2-1 0-16,-1 1-2 0,-1-2-3 15,-2-3-7-15,-1-3-26 0,0 0-40 16,-3 1-36-16,-2-1-77 0,0 1-162 15</inkml:trace>
  <inkml:trace contextRef="#ctx0" brushRef="#br0" timeOffset="138891.4716">2534 17624 314 0,'0'0'73'0,"-1"0"1"0,2 0-40 0,1 0-17 15,-1-1 0-15,0 1 1 0,3 0 2 16,-1 2 2-16,4 1 2 0,-3-1 1 16,4 1-3-16,0 0-3 0,3 0-3 15,2-1-3-15,0 1-3 0,3-1-1 16,1 1-2-16,5-2-1 0,-1 1-2 15,2 1 0-15,4 0-1 0,1 0 0 0,3-2-1 16,1 2 0-16,0-3 0 16,3-3 0-16,0-1 0 0,0-2-1 0,2 1 1 15,2-1-1-15,3 1 0 0,2 2 0 16,4 0 0-16,2 3 0 0,2 2-1 16,2-6 1-16,0-2 0 0,0 1 0 15,2 0 0-15,2-1 0 0,2 1-1 16,4 1 1-16,-1 2 0 0,6-1 0 15,1-2 0-15,0 2-1 0,2 0 1 0,4 5-1 16,-1-2 1-16,3 0-1 16,-2-2 1-16,0 5 0 0,2-3-1 0,3 1 1 15,-2-1 0-15,0-4 0 0,1 3 0 16,1 1 0-16,3 3 0 0,-2 1 0 16,2 0 0-16,-2 0 0 0,-2-2-1 15,0 4 1-15,2 2-1 0,-2-1 1 16,2 0-1-16,-4 0 0 0,3-1 1 15,-3 0-1-15,2-1 1 0,0 0-1 16,1-2 1-16,-1 0-1 0,0-2 0 0,-2-2 0 16,1-1 1-16,0 2-1 0,3-2 0 15,-1 1 0-15,1-3 0 0,-2 0 0 16,2 1 1-16,1 2-1 0,3-3 0 16,0 4 0-16,-2-3 0 0,0-1 1 15,-1 0-1-15,4 1 1 0,0 2-1 16,1 1 1-16,-1-5-1 0,0-2 1 15,1 2-1-15,3 3 1 0,0 2-1 0,0-8 1 16,-2 0 0-16,-1 0-1 0,-1 5 1 16,2 1-1-16,-1 1 1 0,-2-5-1 15,-4 4 1-15,1-7 0 0,0 5-1 16,1-3 1-16,-1 3-1 0,-2-1 1 16,-2-1 0-16,-2 1 0 0,0 1 0 15,0 0-1-15,-3 5 1 0,-1-2 0 16,1-3-1-16,-6 3 1 0,2 0-1 15,0-1 0-15,-4 1 0 0,-4-2 1 16,0-2-1-16,-5 1 0 0,2 4 0 0,-6 1 1 16,-4 2-1-16,-4-2 0 0,-2-2 0 15,-5-3 0-15,-4-1 0 0,-2-3 1 16,-4 0-1-16,-1 1 0 0,-4 2 0 16,-3 1 0-16,-2 1 1 0,-3 1-1 15,-1 2 0-15,-5-1 0 0,-1 1 0 16,-2 0 1-16,-2 0 2 0,-3-1 3 15,0 0 1-15,-1-1 0 0,-2 1 0 16,-1 0 0-16,-2-3 0 0,-1 2-3 0,0-2-2 16,-1 2-1-16,-2-2-1 0,2 0 1 15,-2 1-1-15,3 0 1 0,-1 0-1 16,1 0 1-16,-1 0-1 0,1 0 0 16,-1 2 0-16,2-2 1 0,-1 1-1 15,2-1 0-15,-1 1 0 0,3 0-1 16,-1-2 1-16,3 1 0 0,2-1-1 15,-1-3 1-15,4 0 0 0,1-3 0 16,0-1-1-16,1-5 1 0,3-1 0 0,-1-1 1 16,1-3-1-16,-1 0 0 0,1-2-3 15,1 0-4-15,-2 1-22 0,-2-7-96 16,-3-6-103-16,-3-1-257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3T13:05:57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 6039 543 0,'-4'-11'129'0,"1"2"6"0,1 2-80 16,-1 0-13-16,3 3-5 0,0 0-2 16,1 2-5-16,2 2-6 0,-3 1-5 15,0 1-3-15,4 5-3 0,-1 0 0 16,5 3-2-16,0 1 4 0,3 3 1 16,1 2 1-16,6 3-2 0,0-2-3 15,5 4-2-15,0 2-3 0,2 0-2 16,-2 1-2-16,4 1-1 0,-2 3-1 15,-1-2 0-15,1 2-1 0,-2-4 1 0,0 0 0 16,1-1-1-16,-5-3 1 0,-2-3-1 16,-1-1 1-16,-4-1-1 0,-2-1-3 15,-2 0-6-15,-2-3-8 0,-3 0-10 16,1-2-9-16,-3-2-8 0,1 0-13 16,-6-7 54-16,0 1-160 0,-1-3-114 15,0-4-296-15</inkml:trace>
  <inkml:trace contextRef="#ctx0" brushRef="#br0" timeOffset="255.0469">1347 5960 564 0,'-4'-6'147'0,"-3"3"3"0,-1 4-49 15,-3 6-56-15,-4 5-12 0,0 8-5 16,-5 2-6-16,-6 3-3 0,-1 5-2 16,-5 1-2-16,0 3-3 0,-1 2-3 15,0 3-3-15,1 1-2 0,3 3-5 16,4 0-8-16,6 2-12 0,3-2-10 16,2-4-14-16,8-4-15 0,3-7-108 15,1-5-116-15,4-7-268 0</inkml:trace>
  <inkml:trace contextRef="#ctx0" brushRef="#br0" timeOffset="590.2879">1803 5973 659 0,'-29'19'153'0,"-3"2"5"16,-2 5-109-16,-2 1-10 0,0 1-6 15,5 1-7-15,4 3-6 0,3 0-6 16,6 2-3-16,5-1-3 0,6 2-4 0,6-1-2 15,6 0-1-15,4-1 0 0,3-2-2 16,5-5-5-16,4-2-7 0,2-5-10 16,3-3-11-16,1-5-12 0,5-5-9 15,0-3-113-15,-3-3-113 0,0-5-269 16</inkml:trace>
  <inkml:trace contextRef="#ctx0" brushRef="#br0" timeOffset="1057.5569">1890 6232 632 0,'1'-2'139'0,"1"-2"3"0,1-1-108 0,2 3-10 15,1-2-5-15,4 2-2 0,1-3-1 16,0 0 0-16,1 1-1 0,1 1 0 16,1-1 0-16,1 2-1 0,1-1-1 15,0 2-1-15,1 0-3 0,1 1-1 16,2 0-3-16,-3 0-2 0,-1 1 0 16,-4 0-2-16,-2 3 1 0,-3-1-1 15,-3 5 1-15,-4-1 0 0,-7 4 1 0,-3 1-1 16,-6 6 1-16,-2 1 0 0,-6 2-1 15,1 1-1-15,0 0 0 0,2 0-1 16,3 0 0-16,2-1 0 0,3-4 1 16,5 0-2-16,1-2 1 0,3-2 0 15,3 1-1-15,1-4 1 0,2-2-1 16,2-2 0-16,3 1 0 0,0-3 1 16,3-1 0-16,1-3-1 0,4 0 1 15,1 1 0-15,2-2-1 0,1 0-4 16,3-1-6-16,1 2-10 0,0 0-11 0,0 0-12 15,1-1-7-15,-3 0-114 0,-2 1-117 16,0 2-274-16</inkml:trace>
  <inkml:trace contextRef="#ctx0" brushRef="#br0" timeOffset="1345.4782">2310 5957 507 0,'14'10'127'16,"-2"4"6"-16,0 5-62 0,0 4-23 16,4 8-4-16,-3-3 3 0,-2 5 2 15,-4 0-4-15,2 2-2 0,-1 5-5 16,-1 0-4-16,1 2-5 0,-2 4-9 15,-2 0-8-15,-3 0-4 0,-4-3-1 0,-3-4-3 16,-4-3-5-16,1-6-6 16,-2-5-10-16,1-4-15 0,2-7-13 0,5-4-17 15,0-3-119-15,3-4-129 0,5-3-300 16</inkml:trace>
  <inkml:trace contextRef="#ctx0" brushRef="#br0" timeOffset="1586.8228">2683 6292 707 0,'2'-3'151'0,"2"0"1"0,1 1-125 0,1 1-12 15,2-2-8-15,2 1-3 0,1 2-1 16,1-1-3-16,2 1-5 0,-1 1-8 16,1-1-9-16,-1 1-12 0,1 1 5 15,-3 0-123-15,-4-1-115 0,2 1-276 16</inkml:trace>
  <inkml:trace contextRef="#ctx0" brushRef="#br0" timeOffset="1772.6064">2696 6518 499 0,'6'0'131'0,"3"1"2"0,1-2-8 16,2 0-105-16,3-1-10 0,2 1-9 15,0 1-13-15,0 0-80 0,-1 0-40 16,1 3-98-16,-2 0-222 0</inkml:trace>
  <inkml:trace contextRef="#ctx0" brushRef="#br0" timeOffset="3557.6196">3522 5920 559 0,'-15'-4'139'0,"6"2"5"16,2-1-79-16,2 1-20 0,4 0-9 16,1-1-8-16,1 2-6 0,3 0-6 15,-1-1-3-15,5 0-3 0,3 0-1 16,4 0 1-16,3 1 0 0,3 1-1 16,3-1 0-16,2-2-2 0,1 2-1 15,2 0 0-15,1 0-2 0,-1 0-1 16,1-1-2-16,-2 1 0 0,-1 2 0 15,-4-1-1-15,-3 3 1 0,-3-2-1 16,-4 3 0-16,-1-1 1 0,-3 3 0 0,-4 2 0 16,-3 3 0-16,-2 1 1 0,-2 4-1 15,-4 1 1-15,-4 2 0 0,-4 1 0 16,-1 0 0-16,-6-2-1 0,-1 1 0 16,-4-3 0-16,-1 1-1 0,-1-3 1 15,2 1 0-15,0 0-1 0,4-2 0 16,3-2 1-16,0 0-1 0,5-2 0 15,1-2 1-15,1-1-1 0,4-2 0 16,0-1-1-16,3-1 1 0,4 2-1 0,1-2 1 16,3 1-1-16,1 0 1 0,3-2 0 15,2 2 0-15,4-1 1 0,-1-2 1 16,4-1 0-16,0 0 0 0,2-2 0 16,0 2 0-16,1 0-1 0,-2 0 0 15,0 1 0-15,0 0 0 0,-1 0-1 16,-4 1 0-16,1 0-2 0,-2-1-6 15,-6 0-9-15,1 0-11 0,-3 0-10 16,0 0-16-16,-2-1-115 0,-3-4-123 0,2 3-287 16</inkml:trace>
  <inkml:trace contextRef="#ctx0" brushRef="#br0" timeOffset="3892.1783">4015 5834 643 0,'-2'2'151'0,"1"-2"4"16,-1 0-102-16,2 0-17 0,-1 1-9 16,4-1-6-16,-2 0-4 0,3 0-2 15,-1-1-3-15,2-1-2 0,2 2 0 16,1-1-2-16,2 0-3 0,1 1-6 16,1 0-11-16,-2 0-14 0,1 0-17 15,0 1-105-15,-4-1-19 0,0 0-109 16,-3-1-213-16</inkml:trace>
  <inkml:trace contextRef="#ctx0" brushRef="#br0" timeOffset="4503.4846">4416 5713 557 0,'-4'-5'134'15,"2"-3"5"-15,-1 3-82 0,3-3-16 16,1 2-6-16,2-1-5 0,1-1-5 0,2 2-3 16,1 1-2-16,3-1-2 0,1 0-3 15,0 0-1-15,0 2-3 0,-1 2-1 16,-2 0-2-16,1 0-2 0,-2 2-2 16,-1 0-1-16,2 3-1 0,-3 2 0 15,1 0 0-15,0 1-1 0,-2 1 0 16,-1 2 1-16,0 2-1 0,-3 0 0 15,-2 1 1-15,-1 1 0 0,-2 1-1 16,-1-1 1-16,0 3-1 0,0-1 0 0,-2 0 0 16,0-1-1-16,-1 1 0 15,-1 0 0-15,0-2 0 0,1 1-1 0,-4-3 1 16,4 0 0-16,1-3 0 0,1 1 0 16,1-2 0-16,2-1 0 0,2 0 0 15,0-1-1-15,1-1 1 0,2 1-1 16,1-3 0-16,0 3 0 0,2-1 1 15,-1-2-1-15,4 1 1 0,0-1-1 16,0 0 1-16,3-1 0 0,-1-2 0 16,-1-1 0-16,1 1-2 0,-1 2 0 0,2-2-3 15,0 0-3-15,0 0-6 0,0-1-7 16,-1 2-9-16,2-1-10 0,2 2 2 16,-6 1-123-16,-2-1-117 0,-3 1-286 15</inkml:trace>
  <inkml:trace contextRef="#ctx0" brushRef="#br0" timeOffset="5303.3523">3468 6486 510 0,'-4'0'122'0,"2"-1"4"16,-2 1-75-16,2 0-15 0,0 1-5 16,0-1-6-16,2 0-6 0,0 0-3 0,1 1-1 15,3 0-2-15,-1-1-1 0,2 2 0 16,3-2 0-16,0 1 0 0,4-2-1 16,2-1-1-16,4 2-2 0,2-1-1 15,4 0 0-15,3 0-1 0,4-3 0 16,2 2 0-16,6-2 1 0,-1-1-2 15,4 1 0-15,-2-1-1 0,2 1-2 16,-2 0 0-16,1-1-1 0,-1 1 0 0,3 1 0 16,-1-2-1-16,-1 1 1 15,0 2-1-15,-1-1 1 0,-2 3-1 0,-2-1 0 16,-7 2 0-16,-2 0 1 0,-4 1-1 16,-2-2 0-16,-4 2 1 0,-3-2-1 15,-3 1-1-15,-3 1-3 0,0-1-5 16,-5 0-8-16,0 1-8 0,-3 2-11 15,-3 1-14-15,-1-1-107 0,-4-1-112 16,-3 2-267-16</inkml:trace>
  <inkml:trace contextRef="#ctx0" brushRef="#br0" timeOffset="6037.2964">3566 6840 548 0,'-9'2'133'0,"2"-2"1"16,2 0-67-16,4 0-38 0,3 0-7 15,4 2-2-15,4 1-2 0,4-3-1 16,1 2 1-16,6-1 1 0,1-1-1 16,4 1 0-16,1-1-2 0,0-2-3 0,2 2 0 15,1 0-2-15,-1-2-1 0,-2 2-1 16,-1 0-2-16,-4 0-1 0,-4 2-2 16,-2-2 0-16,-4 2-2 0,-2 0 0 15,-1 1 0-15,-4 2 0 0,-2 1 0 16,-1 4 0-16,-5 2 1 0,-2 3-1 15,-3 4 1-15,-2 5-1 0,-4-1 0 16,-3 3 0-16,-5 0-1 0,-2 1 0 16,-3-1 0-16,-1 0-1 0,-3-2 1 15,0 2-1-15,2-3 1 0,1 2-1 0,3-1 2 16,1-2 0-16,3 0 2 0,1-1 0 16,3-5 2-16,4-1 0 0,2-4-1 15,3-2 0-15,5-2-1 0,1-3-1 16,4-2-1-16,1 0-2 0,2-2 1 15,5 2-1-15,1-4 1 0,4 1 1 16,2 0 1-16,4-1-1 0,0 0 2 16,2 0-1-16,0-2 0 0,0 2-1 0,1-2 0 15,-2 0 0-15,-1-1-1 0,-1 2-1 16,-1-1 1-16,-2 2 0 0,-4 0-1 16,0 2-3-16,-5 3-4 0,1-1-9 15,-3 2-9-15,-1 1-11 0,-3 1-12 16,2-1-11-16,-2-1-92 0,1-1-21 15,-2-3-97-15,5-1-200 0</inkml:trace>
  <inkml:trace contextRef="#ctx0" brushRef="#br0" timeOffset="6342.3191">4040 6871 649 0,'0'-2'152'15,"0"1"2"-15,0-1-103 0,2 2-17 16,1 0-8-16,0 0-9 0,1-2-5 15,2 1-4-15,2 2-1 0,0 1-2 16,2-1-1-16,0-1-1 0,-1 1-4 16,4 0-8-16,-2 2-12 0,0-3-13 0,0 1 10 15,-1-1-137-15,-2-1-124 0,0 1-301 16</inkml:trace>
  <inkml:trace contextRef="#ctx0" brushRef="#br0" timeOffset="6819.4642">4318 6782 637 0,'-7'-1'152'0,"0"-1"3"0,4 0-100 16,0 0-17-16,3-2-7 0,3 3-7 0,2-3-8 16,2 0-3-16,2 1-2 0,2-1-1 15,1 1 0-15,0 0-1 16,2 0-1-16,-1 0-1 0,0 1-2 0,1 1-1 16,-3 1-1-16,1 0-1 0,-2 1-1 15,-1 1 0-15,-1 2 0 0,-2 2 0 16,-1 0-1-16,-2 3 2 0,-2 2-1 15,-2 1 1-15,-2 1-1 0,-2 1 1 16,-2-1 0-16,-2 2 0 0,0-1-1 16,0-2 0-16,-1 0 0 0,2 0-1 15,-1 1 1-15,3 0-1 0,0-2 0 16,1-1 0-16,2 0-1 0,1-2 1 0,1-2-1 16,2 0 0-16,1 1 0 0,1-5 0 15,2 3 0-15,1-3-1 0,-1 1 0 16,3-1-1-16,1-2-3 0,1 0-4 15,2-1-5-15,-1-1-7 0,0-2-9 16,0 2-9-16,0 0-12 0,-1 2-115 16,-4-2-117-16,1 3-285 0</inkml:trace>
  <inkml:trace contextRef="#ctx0" brushRef="#br0" timeOffset="8490.392">5419 6443 436 0,'-5'-1'113'0,"1"1"6"0,1-3-44 0,0 2-33 16,0 1-7-16,0-1-2 0,2 1-4 15,0 1-5-15,1-2-3 0,1 2-3 16,0-1-4-16,2-1-2 0,0 1-2 15,5-1-1-15,-2 1-1 0,5 0 0 16,0-1 0-16,1 1-2 0,3 1 0 16,0 1-2-16,-2 1-1 0,4-1 0 15,-1 2 0-15,1-1 0 0,2 2 1 16,1 1-1-16,2-2 1 0,5 2-1 16,-2 0 0-16,2-1 1 0,6 4 0 15,-4-7 0-15,2 2 0 0,0 0 0 0,0-2 0 16,1 2 0-16,1-2-1 0,-4-2 0 15,2 3-1-15,1-2 0 0,3 5 0 16,-2-2-1-16,2-2 0 0,1 3 1 16,0 0-1-16,2 0 0 0,3 0 1 15,-3-4 0-15,1 0 0 0,1 2 0 16,1-5 0-16,0 0 0 0,1-2 0 0,2 2-1 16,3-2 1-16,2 1-1 0,1-2 0 15,4 2 0-15,0 1 0 0,0-1 0 16,-3 2 0-16,2-4 0 0,-1 3 0 15,4-1 0-15,-3 1 0 0,5-1 0 16,1 0 0-16,0-2 0 0,-1 2-1 16,-2 1 1-16,-1 1-1 0,0-2 1 15,1 1-1-15,0-1 0 0,1 3 0 16,0-1 0-16,2-1 1 0,-1-1-1 16,-3 1 1-16,-2-2-1 0,3 4 1 15,-2-1 1-15,-2 0-1 0,0-1 0 16,1 2 0-16,-1 2 0 0,-2 0 0 0,-2-3-1 15,-4 1 0-15,2 0 1 0,-2-4-1 16,-1 4 0-16,3 0 1 0,0-1-1 16,0 0 0-16,2-1 1 0,1 2-1 15,-1 0 0-15,-3-2 0 0,-2 0 0 16,-2-2 1-16,0 0-1 0,-3 1 0 16,1 1 0-16,1 1 0 0,1 0 0 0,-1 2 0 15,1 3 0-15,-1-1 0 0,1 1 0 16,-5-1 0-16,-3 0 0 0,-1 1 1 15,-1-2-1-15,-3 2 0 0,-2-3 0 16,1 2 0-16,-3-2 1 0,-1 1-1 16,3 2 0-16,-4-3-2 0,-1 3-3 15,-3-2-5-15,0 1-6 0,-5-1-13 16,-1-2-9-16,-7-2-55 0,-4-2-70 16,-3-8-110-16,-5-2-250 0</inkml:trace>
  <inkml:trace contextRef="#ctx0" brushRef="#br0" timeOffset="9567.8794">5657 5806 441 0,'-8'-1'124'0,"-1"-2"6"0,1 1-22 15,-2-2-50-15,3 2-10 0,0-2-4 16,1 3-5-16,1-1-6 0,1-1-6 15,5 3-6-15,4 0-6 0,5-1-4 16,3 1-3-16,5-1-2 0,1-1 0 16,6 0 0-16,-1-3 0 0,3 3-1 15,2 0-2-15,1 1 0 0,-2 0-1 16,1 2-1-16,-3-1 0 0,-3 1-1 16,-2-1 1-16,-2 2-1 0,-6 0 1 15,1 1-1-15,-6-1 0 0,0 3 1 16,-4 0 0-16,-2 1 0 0,-4 1 1 0,-2 2 0 15,-4 2 0-15,-2 0-1 0,-3 0 1 16,-2 2-2-16,-2 3 1 0,0 0-1 16,-3 1-1-16,-1 2 1 0,2 0-1 15,1 0 1-15,-2-1-1 0,3-2 1 16,0 0 0-16,1-1-1 0,3-2 1 16,1-2-1-16,1-1 1 0,4-2 0 0,1 0-1 15,-2-2 0-15,5-1 0 0,-1-1 0 16,4-1-1-16,2 0 0 0,1-1 0 15,1 1 0-15,2-1 1 0,0-1 0 16,0 0 0-16,1 1 0 0,2-2 1 16,1 0 0-16,1-2-1 0,1 2 1 15,1-1 0-15,2 0 0 0,1 1 0 16,-1 1 1-16,-1-1-1 0,2 1 0 16,-1 1 0-16,-1-2 0 0,-1 2 0 15,-1-2 0-15,1 1 0 0,-5 1 0 0,1-1 0 16,-2 0 0-16,-1 1-1 0,-2 0-4 15,1 0-6-15,-3 1-6 0,2 0-10 16,-4-1-8-16,0 0-14 0,-5-1-113 16,1-1-115-16,1 3-278 0</inkml:trace>
  <inkml:trace contextRef="#ctx0" brushRef="#br0" timeOffset="10331.4678">6214 5572 523 0,'-4'-2'126'0,"-1"-2"5"0,1 0-77 15,0 1-15-15,3-3-3 0,-2-1-4 16,2 1-4-16,1-1-3 0,1-2-4 16,2 0-1-16,2-1-4 0,-1 1-3 0,1-2-2 15,3 1-2-15,0-1-2 16,2 4-2-16,1 1-1 0,0 2-1 0,3 2-1 15,-1 2-1-15,2 2 0 16,-2 3 0-16,1 0 0 0,-1 2-1 0,-1 3 1 16,-1 0 0-16,-1 2 0 0,-2 0-1 15,-3 0 1-15,-2 1 0 0,-2-1 1 16,-1 2-1-16,-3-2 1 0,-5-1-1 16,-1 0 1-16,-4 0 0 0,-1-1-1 15,-3 0 0-15,-2-2 0 0,1 1 1 16,1-1-2-16,1 0 1 0,2-2-1 15,2-1 1-15,2 1-1 0,2-1 0 0,3-2 0 16,0 1 0-16,2-1 0 0,1 0-1 16,2 0 0-16,0 0 0 0,2 0 0 15,1-1 0-15,-1 2 0 0,3 0 0 16,1-2 1-16,2 2-1 0,0-1 1 16,3 0 0-16,0-1 0 0,1 2 0 0,1-2 0 15,-1 1 0-15,0-2 0 16,-1 0 0-16,0 2-1 0,-1-2-2 0,-1-1-4 15,-1 2-3-15,0-2-5 0,-2 2-6 16,0 0-7-16,-1-2-8 0,0 1-9 16,-2 3-108-16,0-5-113 0,-1 0-271 15</inkml:trace>
  <inkml:trace contextRef="#ctx0" brushRef="#br0" timeOffset="10951.5301">6389 6063 624 0,'-1'0'146'0,"1"0"4"0,2 3-101 16,0-3-14-16,-2 0-7 0,5 1-7 15,-3-1-5-15,0 0-3 0,3-1-1 16,1 0-1-16,2 1 0 0,-1-2-1 16,1-1 0-16,1 1-2 0,2 0-2 15,-5-4-1-15,7 3-2 0,-3 1-1 0,1 0-1 16,-2 0 0-16,1-1-4 0,-1 0-5 15,4 6-9-15,-3-6-10 0,0 0-12 16,-4-5-14-16,2 4-113 0,0 2-118 16,-1-2-280-16</inkml:trace>
  <inkml:trace contextRef="#ctx0" brushRef="#br0" timeOffset="11814.5734">6931 5958 548 0,'-5'-6'132'0,"1"-3"3"16,2 2-79-16,0-3-21 0,4 2-5 16,0-3-3-16,2-2-5 0,3 4-2 15,3-1-1-15,1-1-1 0,1 1-2 16,3 0 0-16,-2 2-3 0,2-1 0 16,1 3-3-16,1 0-1 0,-2 1-1 15,1 2-1-15,1 3-1 0,1 3-2 16,2 0 1-16,-3 1-2 0,-1 2 0 15,1 2-1-15,-3 0 0 0,-2 1-1 16,-4 1 1-16,-2 2-1 0,-3 4 1 0,-3 2 0 16,-3 1 0-16,-3 1 1 0,-5 4-1 15,-1-2 0-15,-6-2 1 0,-3 1-1 16,-5-1 0-16,-2-2 0 0,2-1 0 16,-1-1-1-16,0-1 0 0,2 0 0 15,1-4 0-15,5-1-1 0,2-2 1 16,2-3-1-16,3-1 1 0,2-2 0 15,3-1-1-15,2 1 0 0,2-2 0 0,2 0-1 16,2-2-1-16,4 0 0 0,1-1 0 16,5 0 0-16,0-1 0 0,3-1 1 15,0 0 0-15,1 2 1 0,-1 0 0 16,-1 2 0-16,-2 1 0 0,1 1 0 16,-3 2 0-16,1 0 0 0,-3 3 0 15,-1 1 0-15,0-3 0 0,-1 3 0 16,1-1 0-16,-1-1 0 0,0-2-2 0,0 1-8 15,1-3-7-15,0 3-11 0,0-4-10 16,1 0-13-16,2 1-118 0,1-2-121 16,2-3-285-16</inkml:trace>
  <inkml:trace contextRef="#ctx0" brushRef="#br0" timeOffset="12512.3108">7389 5862 546 0,'-14'-3'156'0,"4"-1"6"16,2 0-7-16,1 2-104 0,3 1-13 15,0 0-9-15,2 1-9 0,5 0-7 16,2 0-3-16,5 0-1 0,1-2 0 16,4 1 0-16,2-1 1 0,4-2 0 15,0 2 0-15,-1-2-2 0,0 0-2 16,0 1-2-16,-3 0-1 0,1 2-1 16,-1 1-1-16,-2 0 1 0,-2 1-1 15,0 0 0-15,-3 2 0 0,-1 0 0 16,-3 2 0-16,-2-1 0 0,-3 1 1 15,-1 2-1-15,-2 2 1 0,-2 1 0 0,-3 1-1 16,-3 2 0-16,2 3 0 0,-2 2 0 16,-3 2 0-16,2 2 0 0,2 0-1 15,-2 0 0-15,-2 0 1 0,1-2-1 16,0-1 1-16,-2 1-1 0,1-3 0 16,-3-2 1-16,-1-2-1 0,0 0 0 15,1-1 0-15,-1-2 0 0,1-2 1 16,0 1-1-16,4-1 0 0,1 0 0 15,2-2 0-15,0-1 0 0,4 0 0 16,1-3 0-16,0 1-1 0,3-2 1 0,1-1-1 16,1 1-1-16,0 0 1 0,3 0-1 15,1-1 0-15,1 0 0 0,1 0 1 16,2 2-1-16,1-2 1 0,2 0 1 16,-1 0 0-16,1 0 0 0,0 0 1 15,2 0-1-15,-2 0 0 0,0-2 1 16,1 2-1-16,-1-1 0 0,0 1 0 0,2 0 1 15,-2 0-1-15,1-1 0 0,-2 0 0 16,0 1 0-16,-1-1 0 0,0-1 0 16,0 2 0-16,-2-1 0 0,0 1 0 15,0 0-1-15,1 0-5 0,-3 1-7 16,0-1-10-16,-1 2-9 0,0-1-11 16,0 0-11-16,1 1-12 0,-1 1-110 15,-3-3-116-15,2 1-275 0</inkml:trace>
  <inkml:trace contextRef="#ctx0" brushRef="#br0" timeOffset="13095.5559">7982 5942 530 0,'0'-12'138'15,"-2"1"6"-15,1 3-62 0,0 2-26 16,1 3-10-16,-1 1-7 0,1 2-9 16,-2 5-4-16,4 4-5 0,-2 3-3 15,1 3-3-15,1 7-2 0,2 0 1 16,-2 2-2-16,2 0-2 0,-1-1-3 15,0-1-1-15,0-1-3 0,-1-4-1 0,1-1-1 16,-1 0-5-16,-1-4-7 0,1 2-9 16,0-2-8-16,-2-1-11 0,1-3-10 15,0 1-13-15,1-2-107 0,-2 0-112 16,-2-4-268-16</inkml:trace>
  <inkml:trace contextRef="#ctx0" brushRef="#br0" timeOffset="13318.8838">7892 6118 679 0,'-7'-2'165'0,"-1"-2"6"16,5 1-109-16,-1 1-14 0,2 1-8 16,0 0-12-16,0 0-8 0,6 1-9 15,1 1-3-15,4 1-4 0,1 0-1 16,4-1-1-16,2-1 1 0,2-1-1 0,3-1-4 15,0 0-9-15,-2-3-14 0,4 0-14 16,1 2-15-16,-3-6-23 0,2 5-101 16,0 2-121-16,0 3-261 0</inkml:trace>
  <inkml:trace contextRef="#ctx0" brushRef="#br0" timeOffset="13995.1237">8322 5930 526 0,'-4'-7'130'0,"4"-1"4"16,2 1-70-16,1-2-26 0,5 1-7 15,3-1-4-15,5 3-6 0,0-1-4 16,2 0-3-16,2 3-1 0,-1-1-3 15,1 2-2-15,1 2-2 0,-4 1-2 0,0 1 0 16,-2 2-1-16,-2 0 0 0,-2 2-1 16,-2 0 0-16,-3 3 0 0,-3-2-1 15,-1 1 1-15,-2 2 0 0,-2-2 0 16,-2 3 0-16,-3 0 1 0,-2 2 0 16,-2 1-1-16,-3-1 0 0,1 2 0 15,-2-2-1-15,1-1 0 0,5 0 0 16,-1-2-1-16,5-2 0 0,1-1 0 15,4 0-1-15,0 2 1 0,3-2-1 16,-1-1 0-16,3 1 0 0,1-2 0 0,4 0 0 16,-3 0 1-16,4 0-1 0,-1 0 0 15,0-2 0-15,0 2-2 0,-2 1 0 16,0-2-1-16,-1 1-1 0,-1 0 0 16,-1 2-1-16,1-1 0 0,-2 1 2 15,1 0 0-15,-3 0 1 0,1 3 1 16,-2-2 0-16,-1 1 1 0,-1 0 0 15,-2 0 0-15,-2 1 0 0,2 1 1 16,-3 0 1-16,-3-1 0 0,-1 1 1 16,-3 0 0-16,-2 1 0 0,-1 0 1 0,-2 0-1 15,-2 0 0-15,0 3-3 0,0 0-8 16,1 0-12-16,-2-1 65 0,-1-2-193 16,-1-2-128-16,-1-2-347 0</inkml:trace>
  <inkml:trace contextRef="#ctx0" brushRef="#br0" timeOffset="15117.4235">5581 6961 652 0,'-8'-10'147'0,"6"6"1"0,2-3-113 15,2 5-13-15,6 0-4 0,3 2-5 16,3-2-6-16,5 2-2 0,3 0 0 16,4 2 0-16,2-2 2 0,1-2 0 15,1 1 1-15,-2 0 0 0,0 1 1 16,0-1 0-16,-5 1-1 0,-2 1-1 15,-2 0-1-15,-5 0-2 0,-3 3 0 16,-2 1-1-16,-3 2 0 0,-4-1 0 0,-2 4 0 16,-2 0 2-16,-2 2 0 0,-2 2 0 15,-4-1 1-15,-2 2-1 0,-1 0 0 16,-6-1-1-16,1 1-1 0,-4 2-1 16,-3 0-1-16,2 2 0 0,-3-2 0 15,2 0-1-15,-2 1 1 0,0 2-1 16,3-4 1-16,1 0-1 0,1-2 2 15,3 0 0-15,2-2 1 0,4-2 1 16,2 0 0-16,3-3 0 0,2-1 0 16,2 0-1-16,2 0-1 0,2-2 0 0,0 0-1 15,4-2 0-15,3 2 0 0,2 0 0 16,1-3 1-16,2 1-1 0,4-2 1 16,2 2 0-16,1-2 0 0,1 0 1 15,-1-3-1-15,2 2 0 0,-1-2 0 16,1 2 0-16,0-1 0 0,-1-1-1 15,-1 1 0-15,0 1 0 0,-3-1-1 16,-1 2 1-16,-4-1-1 0,-2 1 1 0,-3 1-1 16,0 1-2-16,-4-1-4 0,0 1-7 15,-1 1-10-15,-1-1-12 0,-1-1-9 16,0-1-12-16,0 2 11 0,-1-6-128 16,1 0-115-16,1-3-278 0</inkml:trace>
  <inkml:trace contextRef="#ctx0" brushRef="#br0" timeOffset="15743.1919">6107 6812 504 0,'-7'-6'127'15,"0"-4"5"-15,-1 1-51 0,5 1-40 16,-1 2-6-16,3-2-3 0,0 2-3 0,2-1-4 16,1-1-2-16,2 2-4 0,5-1-2 15,0 0-3-15,2 0-2 0,3 1-3 16,2 1-2-16,1 1-1 0,0 1-1 16,-3 3-1-16,3 1-1 0,-1 2-1 15,-2 3 0-15,0 0-1 0,-2 0 0 16,-1 3 0-16,0-1 1 0,-4 1-1 15,-3 1 0-15,-3-2 1 0,-2 4 1 16,-3 3 0-16,-2-3 0 0,-2 2 0 16,-3-1 1-16,-3 1-1 0,3 1 0 15,-3-2-1-15,-4-1-1 0,2 3 1 0,2-2 0 16,-1 2 0-16,0-3 0 0,4 1 1 16,0-2-1-16,4-4 0 0,3 2-1 15,3-2 0-15,1 0 0 0,4-2-1 16,-2 0 0-16,4 1 0 0,2 2 0 15,-1-6 0-15,2 0 0 0,2 0 0 16,0 3 0-16,1-5 0 0,3-2-2 16,-2-1-3-16,2 1-5 0,-1 1-4 15,1 0-6-15,0-1-8 0,-2 2-7 0,3 0-7 16,-1 2-10-16,0-1-107 0,-2 0-112 16,-3 1-271-16</inkml:trace>
  <inkml:trace contextRef="#ctx0" brushRef="#br0" timeOffset="20081.656">6417 7146 673 0,'-2'-2'162'0,"-1"2"5"16,0-1-107-16,0 1-17 0,3 0-7 16,2 1-6-16,-1 0-8 0,4 1-4 0,2-2-3 15,0 3 0-15,3-1 0 0,1 0-1 16,0-2-3-16,1 0-3 0,2-2-2 15,-3 2-3-15,0-2-2 0,-1 1-6 16,-4-1-10-16,1 2-16 0,1 0-16 16,-1-1-22-16,0 0-117 0,-1 0-134 15,4 3-305-15</inkml:trace>
  <inkml:trace contextRef="#ctx0" brushRef="#br0" timeOffset="20954.8596">6797 7011 572 0,'-5'-4'137'15,"4"1"2"-15,0-3-83 0,2-1-19 16,4-2-6-16,2 0-6 0,4 2-5 16,3 0-2-16,2-2-2 0,2 3-3 15,2 0-2-15,0 1-4 0,1 3-1 16,0 0-2-16,-3 2-2 0,0 2 0 16,-5-1-1-16,-1 1 0 0,-2 2 0 0,-1 0 0 15,-6 2 0-15,1-1 1 0,-4 2 1 16,-2 2 0-16,-2 0 1 0,-2 1 0 15,-4 0-1-15,0 1 0 0,-2 1 0 16,0-2-2-16,1 0 0 16,1-3 0-16,1 1-1 0,3-2 1 0,3-3-1 15,3 1-1-15,1 0 1 0,4-3 0 16,2 1 0-16,3 0 0 0,0-1 0 16,2 1 1-16,1-2-1 0,0 0 0 15,0 0 0-15,2 2 0 0,-2 0 0 0,1 2 0 16,-1-1 0-16,-2 2 0 0,0 1 0 15,0 3 0-15,-6-2 0 0,2 3 0 16,0 0 0-16,-4 1 0 0,1 1 0 16,-3-2 0-16,-4-2 1 0,0 2-1 15,-3-1 1-15,-1-2 4 0,-3 1 6 16,-2-1 3-16,-2-1 3 0,3 3 2 16,0-2 1-16,-1-2 0 0,0 0-4 0,-2-2-4 15,2 1-5-15,0 1-2 0,-3-3-2 16,1 1-1-16,1-1-2 0,-1-2-1 15,3 0-6-15,3-1-9 0,2-4-13 16,2 4-16-16,4-5-16 0,2 0-54 16,3-2-66-16,6 1-114 0,2 0-237 15</inkml:trace>
  <inkml:trace contextRef="#ctx0" brushRef="#br0" timeOffset="21689.5589">7228 6987 566 0,'-5'-2'140'0,"-3"-3"8"15,3 2-86-15,1 3-8 0,2-2-8 16,2 0-9-16,2 1-5 0,2 0-5 15,1-1-4-15,6-2-4 0,4-1-2 16,5 1 0-16,4-1-2 0,1 1-1 16,4-4-3-16,1 0-3 0,1 0-2 15,-2 2-1-15,-3-1-2 0,-2 1 0 16,-2 1 0-16,-1 1 1 0,-1 2-1 16,-3 0 0-16,0 2 0 0,-3 3 0 15,-3-3-1-15,0 4 0 0,-2 2 0 0,-5 0 1 16,0 4-1-16,-5-1 0 0,-2 1 0 15,-1 4 0-15,-4-1 0 0,-3 3 0 16,1 1-1-16,-3-1 0 0,-1 1 0 16,2 3-1-16,-2-1 1 0,1 2-1 15,-1-2 0-15,0-2 1 0,-1 1-1 16,0 1 0-16,-1-1 0 0,1-2 1 16,-1 0-1-16,1 0 0 0,0-2 0 0,2 1 0 15,0-3 0-15,4 1 0 16,-4-5 0-16,6 2 0 0,1-3 0 0,3-1 0 15,1 1 0-15,3-4 0 0,2 1 0 16,3-2 0-16,0 0 0 0,1-1 0 16,4-1 0-16,0-1 1 0,2-2-1 15,-2 1 0-15,3-1 1 0,0 0-1 16,1 1 0-16,-2 0 1 0,2 2-1 16,1 0 0-16,1 0 0 0,-1 1 0 15,-2-1 0-15,1 0 0 0,0 1 0 0,-1 1-3 16,-1 0-7-16,0 2-11 0,1-1-18 15,-2 2-13-15,-2 1-22 0,-3-1-111 16,-1 0-129-16,-2 3-289 0</inkml:trace>
  <inkml:trace contextRef="#ctx0" brushRef="#br0" timeOffset="22847.541">8065 6950 639 0,'-5'-24'163'0,"0"3"6"0,4 10-86 16,-3 6-31-16,3 6-9 0,2 7-8 15,0 4-9-15,2 2-6 0,-1 7-6 16,1 5-3-16,-1 0 0 0,1-1-4 0,2 2-3 15,-2-1-1-15,1 0-2 0,0-3-3 16,0-1-8-16,1 1-7 0,-1-2-13 16,-1-1-15-16,-1-3-10 0,3-2-18 15,-6-3-108-15,2-3-116 0,0-2-273 16</inkml:trace>
  <inkml:trace contextRef="#ctx0" brushRef="#br0" timeOffset="23066.5216">7962 7167 712 0,'0'-1'170'0,"0"-2"5"0,1 1-112 16,3-1-17-16,0 1-8 0,3-2-8 15,1 1-8-15,4-2-5 0,0-1-3 16,6-2-4-16,1 0-2 0,3-1-3 0,2 2-5 15,2-1-11-15,1 2-21 0,0 0-20 16,-3 3 58-16,-2 0-194 0,-1 2-148 16,-4 1-360-16</inkml:trace>
  <inkml:trace contextRef="#ctx0" brushRef="#br0" timeOffset="23737.7175">8581 7020 479 0,'-8'-1'134'16,"-2"-2"7"-16,2 0-24 0,1-1-58 16,-1-1-5-16,2 0-4 0,0-3-5 15,1-2-3-15,1 0-3 0,2-3-5 16,2-1-6-16,2 1-6 0,2-2-4 0,2 0-5 15,3 2-3-15,3 0-2 0,3 2-3 16,1 3-2-16,2 2-1 0,2 2 0 16,3 0-1-16,0 4-1 0,-1 0 0 15,-1 3 1-15,-1 1-1 0,-2-1 0 16,-2 3 0-16,-3 4 1 0,0 2-1 16,-2 3 1-16,-2 2-1 0,-1 4 1 15,-3 0-1-15,-3 1 1 0,-2 0 0 16,-2-1-1-16,-6-2 1 0,1 1 0 0,-3-3 1 15,-2 0-1-15,-4-1 0 0,-2 3 1 16,-6-3-1-16,0-2 0 0,-4 0 0 16,0-2 0-16,2-1 0 0,3-1-1 15,4-3 1-15,4-2-1 0,6 0 1 16,3-1-1-16,3-2 1 0,1-2-1 16,0-1 0-16,4-3 0 0,1 2-1 15,1-2 0-15,3 0 0 0,1 2 0 16,3-2 1-16,1 2-1 0,3 2 1 15,1 1 0-15,3 1 0 0,2 2 0 0,0-1 0 16,-2 0 0-16,0 2 0 0,0-2 0 16,0-1 0-16,-1 0-4 0,-2 0-6 15,2 1-12-15,1 0-20 0,0-1-14 16,-1 2-21-16,-4-3-111 0,0 2-130 16,0 0-287-16</inkml:trace>
  <inkml:trace contextRef="#ctx0" brushRef="#br0" timeOffset="31400.6421">9994 6437 688 0,'-5'-5'167'0,"6"4"7"15,-3-2-111-15,-2 0-13 0,4 1-9 16,0 1-11-16,2 0-7 0,0-3-8 16,3 2-5-16,1-2-3 0,4 1-1 15,0-2-1-15,-1 0-1 0,2 0-1 16,3 1-1-16,-2 1-3 0,4-1-10 16,-1 0-16-16,0 2-15 0,-1 0-12 15,2 2-14-15,-1 2-116 0,-4 0-127 0,-4-1-278 16</inkml:trace>
  <inkml:trace contextRef="#ctx0" brushRef="#br0" timeOffset="31654.492">10043 6569 665 0,'-1'1'158'16,"0"-1"3"-16,-2 0-103 0,3 2-17 16,1-1-5-16,1-1-4 0,-1-1-5 15,3 1-4-15,2-2-1 0,0 1-3 16,2-2-3-16,3 0-2 0,3-1-5 16,-1 0-3-16,2-1-2 0,0 0-2 15,2 2-10-15,-1 0-17 0,1 1-18 0,0 0-22 16,0 2-120-16,-3 2-139 15,-3 6-318-15</inkml:trace>
  <inkml:trace contextRef="#ctx0" brushRef="#br0" timeOffset="71142.4601">11017 6548 355 0,'-4'-1'92'0,"2"2"4"15,-4-2-43-15,2 0-15 0,-1 0-7 16,0 1-3-16,-1-1-2 0,1-1 0 16,-1 0 1-16,1 1 0 0,-1-1 0 15,2 4 0-15,-1-1 0 0,1-1 0 16,0 0-2-16,0 0-1 0,1 2-1 15,0-2-3-15,-1-1-2 0,4 1-3 16,0 1-3-16,-1-2-2 0,4 1-2 16,2 0-2-16,1 1 0 0,2 1 1 0,1-1-1 15,1 0 2-15,4 1-1 0,0 0 0 16,-2-1 1-16,3-2-1 0,-2-1 0 16,3 2-1-16,3 0-1 0,-1 0 0 15,1-1-2-15,5 2-1 0,3 3 0 16,3-3-1-16,1-1 0 0,-2 3 0 15,1-2 0-15,2 0 0 0,1-1 0 16,-1-1 0-16,-1 2 0 0,0-1 0 0,1-2 0 16,1 2-1-16,0-1 1 0,-4-4-1 15,3 2 1-15,0 2-1 0,0 1 0 16,1 0 0-16,-1 2 1 0,-3 0-1 16,4 4 0-16,-1-3 0 0,-1 0 0 15,-3-4 1-15,3 3-1 0,-1 1 0 16,1-1 0-16,-2-1 0 0,-2 0 1 15,-4-2-1-15,11 4 0 0,-8-2 0 16,4 0 0-16,3-2 0 0,4 1 0 0,4 1 0 16,5 0 0-16,-5 1 0 0,2-2 0 15,3 0 1-15,-5 1-1 0,-3-1 0 16,-5 0 1-16,2 0-1 0,1 1 0 16,5 0 0-16,-7 1 0 0,-1-2 0 15,1 1 0-15,4 0-1 0,-2 0 1 16,-3 0 0-16,-4 1 0 0,7-1 0 15,-2 0-1-15,0 0 2 0,-2-1-1 16,1 0 0-16,-1 0 1 0,0-1-1 0,0 4 1 16,1-2-1-16,-1 1 1 0,-2 1-1 15,0 0 1-15,-1-1 0 0,2 0 1 16,-1-1 2-16,0 0-1 0,-1 2 1 16,2-2 0-16,0 0 0 0,-2 2 0 15,-1-2-1-15,-1-1-1 0,0-1 0 16,1 0 1-16,2 1-1 0,0 0 2 15,2 0 1-15,0 0 1 0,1 1-1 16,1-1 1-16,-2 2-1 0,-1-2-1 0,-2 1-1 16,-1 1-1-16,0-1 0 0,-2 1-1 15,0 1 0-15,-3-2-1 0,-1 0 1 16,-1 1-1-16,0-1 0 0,-2 0-6 16,0 0-10-16,-1 0-15 0,-1 2-14 15,2-1-22-15,-5 1-112 0,-5 0-131 16,-7 1-292-16</inkml:trace>
  <inkml:trace contextRef="#ctx0" brushRef="#br0" timeOffset="72173.5559">11106 5911 378 0,'-5'-2'108'0,"-1"0"8"16,3-2-14-16,-1 0-49 0,0 1-5 16,1 0-2-16,-1 1 0 0,0-2 0 15,1 0-1-15,-2 2-1 0,1-2-1 16,0 2-2-16,2-1-4 0,-1 1-6 15,3-1-5-15,2 2-5 0,0 0-5 16,3-2-3-16,2 3-3 0,3-1-1 16,4-1-1-16,2 1 0 0,7-1-1 0,1 2-2 15,5 0-1-15,1 0-2 16,-2 2 0-16,1-1-1 0,-3 1 0 0,-2-1-1 16,-1 2 1-16,-2-1-1 0,-2 3 0 15,0-2 1-15,-3 0-1 0,-2 1 0 16,-1 1 0-16,-6 0 1 0,-3 2-1 15,-4 1 1-15,-3 1 0 0,-7 2 0 16,-2 4 0-16,-5 0 0 0,-1 1 0 16,-3 1 0-16,0 0 0 0,-1 0-1 15,2 2 1-15,0-5-1 0,-2 0 0 0,2-1 0 16,-3-2 0-16,-1 1 0 0,2-1 0 16,1-1 0-16,3 1 1 0,6 0-1 15,-4-2-1-15,6-1 1 0,4 0 0 16,1-2 0-16,3-1 0 0,0-1 1 15,0-2-1-15,2 2 1 0,2-1 0 16,1 1 0-16,3 1 1 0,3-3 1 16,2 1-1-16,3-2 1 0,5 0-1 15,-1-1 0-15,5-1 0 0,-1-1-1 0,-2-2 0 16,1 1 0-16,-3 0 0 0,-3-1-1 16,0 2 0-16,-3-2 0 0,1 2-2 15,1 0-6-15,-1 1-8 0,2 0-14 16,-2 0-15-16,1-1-15 0,-3 2-21 15,0 0-110-15,-4 2-126 0,2-1-285 16</inkml:trace>
  <inkml:trace contextRef="#ctx0" brushRef="#br0" timeOffset="72439.2092">11620 6100 683 0,'5'-2'160'0,"-5"0"5"16,1 0-106-16,4 1-15 0,1 1-7 16,-1 0-6-16,1-1-6 0,1 1-4 15,2 0-4-15,1 1-5 0,1 0-4 16,-2 0-3-16,4 0-3 0,-1 3-7 15,0-3-14-15,-2 2-17 0,0-3-13 16,-1 2-20-16,1-2-113 0,0 0-129 16,1 4-286-16</inkml:trace>
  <inkml:trace contextRef="#ctx0" brushRef="#br0" timeOffset="73024.005">11930 5940 725 0,'-5'-8'170'0,"-2"2"2"0,5 1-119 15,2 2-14-15,4-1-8 0,1 0-6 16,4 2-7-16,2 1-4 0,5 1-3 16,0 0-1-16,1 1-2 0,2 2-3 15,0 1-1-15,-1 1-2 0,-3 0-1 0,-1-1 0 16,1-1-1-16,2 1 0 0,0 2 1 16,-1 0-1-16,-3-1 0 0,2 0 0 15,-1 0 0-15,-3 0 1 0,-5-2-1 16,-1 1 0-16,-3-3 1 0,0 2 0 15,0 2 0-15,-2-2 2 0,0 2-1 16,-4 1 0-16,-1 3 1 0,0 0-1 16,-7-2-1-16,-1 3 1 0,-3 1-2 15,1 0 1-15,0 1-1 0,-1 0 0 0,0 1 1 16,5 0-1-16,0-1 0 0,1 2 0 16,-1-3 0-16,2-1 0 0,0-2 0 15,2 1 0-15,4-1 0 0,0-2 0 16,0-1 0-16,3 0 0 0,1 0 0 15,3-1 0-15,0-2 0 0,-1-1 0 16,6 1 0-16,0-2 1 0,0-3 0 16,2 2 0-16,-1 0 0 0,0-2 0 15,-1 1-1-15,-1 1 1 0,7-1-1 0,-2 2 1 16,0 0-1-16,0 0-4 0,2 2-6 16,-1 0-14-16,1 1-15 0,-4 0-15 15,3 2-20-15,0 0-114 0,0-3-129 16,-1 3-290-16</inkml:trace>
  <inkml:trace contextRef="#ctx0" brushRef="#br0" timeOffset="73221.3112">12508 6145 688 0,'-3'-1'164'0,"2"4"7"16,0 3-104-16,-2 2-18 0,0 3-6 15,-1 2-8-15,2 3-7 0,2 3-7 16,-2-2-4-16,1-1-6 0,0 3-4 16,3-3-4-16,1-1-7 0,0 0-16 0,1-1-23 15,0-3-24-15,-1-3-120 0,4-2-140 16,-1-3-328-16</inkml:trace>
  <inkml:trace contextRef="#ctx0" brushRef="#br0" timeOffset="73654.2113">11021 5609 551 0,'-15'-3'146'16,"-1"5"5"-16,-2 1-45 0,-4 5-55 16,-3 2-12-16,-1 7-5 0,-1 3-4 15,0 9-5-15,1 5-5 0,-1 8-2 16,6 8-4-16,4 4-3 0,4 2-4 16,7 5-3-16,6-1-3 0,8-1-8 0,6 1-13 15,12-5-13-15,10-4-11 0,11-5-19 16,10-6-110-16,10-4-123 0,13-9-275 15</inkml:trace>
  <inkml:trace contextRef="#ctx0" brushRef="#br0" timeOffset="74122.3931">12618 5812 668 0,'10'-18'149'0,"2"3"1"16,5 3-117-16,3 5-11 0,1 4-5 0,3 6-4 15,2 5-3-15,2 6 1 0,-1 6 4 16,2 7 5-16,-3 6 5 0,2 7 2 15,-1 3 1-15,-4-1 0 0,-5 3-4 16,-5-1-6-16,-7-3-6 0,-6 0-4 16,-7-2-3-16,-5 0-2 0,-9-3-5 15,-6 0-12-15,-4-3-12 0,3-2-15 16,5-3-12-16,3-3 1 0,7-8-133 16,7-5-125-16,7-8-292 0</inkml:trace>
  <inkml:trace contextRef="#ctx0" brushRef="#br0" timeOffset="74540.2374">13486 5878 619 0,'-2'-4'153'0,"-4"1"8"0,-4 2-89 16,-2 2-10-16,-7 5-6 0,-1 3-3 16,-5 3-4-16,1 5-5 0,-2 5-6 15,3 4-7-15,1 3-8 0,1 1-5 16,4 3-6-16,2 0-5 0,3 0-4 16,4-1-1-16,8 0-3 0,4 1-4 0,8-1-8 15,3-3-11-15,7-2-18 0,5-4-16 16,6-4-14-16,1-6-58 0,2-4-65 15,3-6-116-15,1-2-240 0</inkml:trace>
  <inkml:trace contextRef="#ctx0" brushRef="#br0" timeOffset="75120.2156">13584 6046 673 0,'0'-5'154'0,"0"0"3"16,4-1-111-16,1 1-11 0,2 0-3 16,4 1-3-16,3 0-4 0,2 0-2 15,2 3-2-15,3 1-2 0,0 0-4 16,3 0-2-16,1 0-3 0,-2 1-3 0,0 2-2 16,-1-3-1-16,-2 0-1 0,-2 0-2 15,-1 1 0-15,-2 1 0 0,-1 1-1 16,-5-1 1-16,0 1-1 0,-3 0 0 15,-2 1 1-15,-4 1 1 0,-3 2-1 16,-4 1 1-16,-4 0 0 0,-4 2 0 16,-2 2 0-16,-5 2-1 0,-2-1 0 15,-1 2-1-15,-2-2 1 0,1 1-1 16,-1-1 0-16,2 2 0 0,4-1 0 16,1-2 0-16,2 0 1 0,4-1-1 0,3 0 1 15,5 0 1-15,1-2-1 0,4-2 1 16,2-1-1-16,3-2 1 0,3 2 0 15,2-2-1-15,5-3 1 0,0 0-1 16,3 0 0-16,3-2 0 0,4 1 0 16,1-1 0-16,1 0-1 0,-3-2-3 15,1 1-5-15,1-1-10 0,-2 2-12 16,-3 0-15-16,-1 0-11 0,1 1-20 0,-3 1-109 16,0 3-121-16,-3-2-276 0</inkml:trace>
  <inkml:trace contextRef="#ctx0" brushRef="#br0" timeOffset="75414.3029">14118 6169 640 0,'-1'0'180'0,"-1"0"5"15,-1-2-48-15,2 4-72 0,0-2-14 16,1-2-12-16,2 4-13 0,1-2-10 0,3 0-6 16,2 0-2-16,5 0-2 0,3 0-2 15,3 0-6-15,5 0-14 0,2 0-26 16,0-2-22-16,-1 1-132 0,-2 2-150 15,0-1-354-15</inkml:trace>
  <inkml:trace contextRef="#ctx0" brushRef="#br0" timeOffset="76141.8933">14593 6094 598 0,'-8'-4'162'16,"1"2"7"-16,1-2-48 0,1 1-63 16,5 0-12-16,0 1-10 0,6-2-7 15,2 0-8-15,4-2-6 0,0 1-2 16,5 2-3-16,1-2 0 0,2-1-3 16,3 6-1-16,-1 0-2 0,3 1-1 0,-1 0-1 15,-1 3-1-15,0 1 1 0,-3 1-1 16,-4-4 0-16,-3 2 0 0,-2 1-1 15,-4-2 1-15,-1 1-1 0,-2 1 0 16,-2-1 1-16,-3 2 0 0,0 0 1 16,-4 0-1-16,-3 3 1 0,-1 2 0 15,-7 1 0-15,-4-1 0 0,-6 1-1 16,-1-1 0-16,-1 3 0 0,0-2 0 16,1 0-1-16,3-1 1 0,2 0-1 15,6 0 0-15,1 0 0 0,2-2 1 0,0 1 0 16,3-2 0-16,2 0 1 0,2 1 1 15,0 0 0-15,4-1 0 0,1 1 0 16,4-3 0-16,-1 0-1 0,3-1-1 16,2-1 0-16,3-2 0 0,2 0 0 15,2-4 0-15,-1 0 0 0,6-2 0 16,-1 1-2-16,3-2-3 0,1 1-8 16,1 0-13-16,0 2-14 0,1-1-17 15,-2 1-20-15,-3-1-119 0,-3 1-131 16,-1 2-303-16</inkml:trace>
  <inkml:trace contextRef="#ctx0" brushRef="#br0" timeOffset="76378.7171">15080 6288 667 0,'-1'1'154'0,"-2"5"3"0,1 0-107 16,-1 3-16-16,1 0-7 0,-2 5-5 16,-1-2-6-16,3 3-4 0,-2-4-2 15,4 4-4-15,-1-2-3 0,1-1-8 16,1-1-14-16,3-1-13 0,0-3-18 16,-1 1-116-16,1-6-126 0,3-2-301 15</inkml:trace>
  <inkml:trace contextRef="#ctx0" brushRef="#br0" timeOffset="76880.164">15100 5800 636 0,'-2'-9'149'16,"2"5"5"-16,3 0-101 0,2 1-12 16,1 3-4-16,1 2-4 0,3 0-4 0,0 3-3 15,5 4-2-15,-1-1-1 16,2 2-4-16,4 2-3 0,-2 2-3 0,2-1-2 15,-1 1-4-15,0 2-2 0,-2 1-2 16,1-1-1-16,-6 1-1 0,2-1-2 16,-4 1-4-16,-2-4-9 0,0-2-10 15,-6-2-12-15,2 1-10 0,-4-4-13 16,-1-1-40-16,-2-2-78 0,-4 1-110 16,-2 2-246-16</inkml:trace>
  <inkml:trace contextRef="#ctx0" brushRef="#br0" timeOffset="77136.2434">15335 5740 582 0,'-1'-1'154'0,"-1"1"5"0,2 1-48 0,-3 4-59 16,-1 3-10-16,-1 5-4 0,-2 3-6 15,-3 1-4-15,-2 4-2 0,-3 1-4 16,0 1-4-16,-1 0-5 0,0 2-5 16,-1-1-3-16,0-1-2 0,2 1-5 15,2-2-5-15,2-3-12 0,1-3-11 16,4-3-14-16,1-4-8 0,4-1-10 16,1-5-13-16,1-4-102 0,3-3-107 15,1-3-256-15</inkml:trace>
  <inkml:trace contextRef="#ctx0" brushRef="#br0" timeOffset="77321.153">15250 5741 571 0,'0'-5'61'0,"-5"2"87"0,-1 3 2 16,-1 1-100-16,0 5-18 0,0 5-8 16,1 4-7-16,-1 2-6 0,1 2-4 0,0 5-3 15,0 1 0-15,-1 1-2 16,4 0-2-16,0 0-5 0,1-2-9 0,1-2-9 15,-1-1-9-15,2-4-14 0,-2-3-44 16,1-3-64-16,-2-5-97 0,0 0-214 16</inkml:trace>
  <inkml:trace contextRef="#ctx0" brushRef="#br0" timeOffset="77469.6518">15108 5953 569 0,'-1'-11'152'0,"1"4"6"0,1 1-55 16,2 1-50-16,2 0-12 0,2 0-8 15,6 1-9-15,2 1-8 0,3-1-6 16,6 0-4-16,1 2-8 0,5-2-10 16,-2 0-15-16,0 2-12 0,0 1-18 15,-2 0-110-15,-4-1-123 0,-2 2-280 16</inkml:trace>
  <inkml:trace contextRef="#ctx0" brushRef="#br0" timeOffset="77780.2999">15618 5753 662 0,'0'-1'148'0,"1"5"4"15,1 4-103-15,3 5-25 0,1 3-4 16,1 3 0-16,-3 7 1 0,3 5 2 16,-1 2 1-16,1 5 2 0,-2 0 2 15,-1 1 0-15,1 1-2 0,-3-2-2 16,-1-2-4-16,-3-1-4 0,-4-3-4 16,0 2-4-16,-3-2-4 0,-3-2-8 15,-1-1-12-15,0-2-24 0,-3-3-21 16,-1-3-130-16,-3-2-147 0,2-5-346 0</inkml:trace>
  <inkml:trace contextRef="#ctx0" brushRef="#br0" timeOffset="78450.6367">13968 6659 490 0,'-10'-2'122'0,"0"1"5"0,0-1-69 15,3 2-16-15,0-1-4 0,1-1-4 16,2 4-4-16,0-2-4 0,2 1-3 16,2-1-3-16,1 1-3 0,3 0-1 15,1 2-2-15,3-1-1 0,3 1 0 16,4-1 0-16,3 2 1 0,6-3-1 15,0 0 1-15,3-1-3 0,5-2-2 16,3 2-1-16,8-2-3 0,1 1-2 0,7-1 0 16,5 1 2-16,6-2 0 0,4 1 0 15,2-4 0-15,5 2 1 0,2-1-1 16,2 3-1-16,-2-1-2 0,-2 3-1 16,-4 3 0-16,-5 0-1 0,-7 2 1 15,-4 0-1-15,-5 1 0 0,-5 1 0 16,-4 0 0-16,-2-1-2 0,-3 0-2 15,-1-1-4-15,-1 1-5 0,-4-4-8 16,-1 1-12-16,-1-2-8 0,-1-3-19 0,-1-2-110 16,-2-1-119-16,1 0-285 0</inkml:trace>
  <inkml:trace contextRef="#ctx0" brushRef="#br0" timeOffset="79440.0267">18462 6152 336 0,'-10'-2'92'0,"-1"1"4"16,4 1-41-16,0 0-9 0,0-1-8 0,2 0-4 15,1-1-2-15,0 1 0 16,1 0 1-16,0-1 3 0,-1-1 2 0,-2 1 4 16,2-1 3-16,1 1 0 0,-2-1 2 15,2 1-1-15,0-1-1 0,0 2-1 16,3 1-4-16,0-1-5 0,-1 1-6 16,3-1-5-16,0-1-4 0,3 1-3 15,3-1-5-15,4-1-1 0,5 2-3 16,7-1 0-16,1 0-2 0,5 0-1 15,2 1-1-15,-3-4-2 0,2 2-1 16,-1 2 0-16,-1-1-1 0,-3-1 1 0,-1 2-1 16,-3 1-1-16,-1 5 0 0,-5-1-1 15,-5-2-2-15,-6-1 0 0,-3 5-1 16,-4 2 0-16,-6 2 0 0,-4-1 0 16,-3 2 1-16,-3 3 0 0,-2 3 0 15,-4 0 1-15,-2-2 0 0,2-2 0 16,-2 3 1-16,-1 0 1 0,0 3-1 15,1-3 2-15,2-3-1 0,2 2 1 0,1 1 0 16,5-4 0-16,3-2 0 0,3-3 0 16,4-1 0-16,2 0-1 0,3-1 1 15,3 1 0-15,2-1-1 0,3 0 1 16,2-1-1-16,3-1 1 0,4 0 0 16,1-2 0-16,4-2 0 0,1-2 0 15,1 0 1-15,2-1-1 0,-2-1 0 16,0 0 0-16,1-1-1 0,-5 2-10 15,2 1-11-15,-3-1-15 0,1 0-15 0,-2 2-18 16,-2 1-89-16,-3 0-31 0,0 1-107 16,-1-2-208-16</inkml:trace>
  <inkml:trace contextRef="#ctx0" brushRef="#br0" timeOffset="79701.4791">18984 6329 702 0,'1'-1'162'0,"-1"2"5"16,0 2-111-16,1 2-12 0,1 1-8 16,-1 1-4-16,0 4-4 0,-1 1-4 15,-1 3-3-15,0 0-4 0,1 1-6 16,-2 1-3-16,1-1-3 0,-1 0-5 15,0-3-10-15,1-2-15 0,0 1-20 0,0-2-14 16,2-3-129-16,-2-2-142 0,2 0-325 16</inkml:trace>
  <inkml:trace contextRef="#ctx0" brushRef="#br0" timeOffset="79999.8517">19394 6163 735 0,'0'-3'167'16,"4"-1"2"-16,2 2-118 0,4 0-23 16,1 0-11-16,2 1-4 0,3 0-4 15,1 0-4-15,-1 1-2 0,1 0-2 16,-1 0-9-16,-1 0-11 0,0 0-14 16,-1 2-15-16,-3-1-124 0,-3 1-131 15,-3 0-311-15</inkml:trace>
  <inkml:trace contextRef="#ctx0" brushRef="#br0" timeOffset="80182.9769">19395 6295 653 0,'3'2'154'0,"3"2"2"0,1-2-95 16,4 1-32-16,2-4-9 0,0-1-5 15,4 0-7-15,0-4-14 0,1 1-14 0,1 0 60 16,-2 1-198-16,2 1-135 0,-1 0-365 16</inkml:trace>
  <inkml:trace contextRef="#ctx0" brushRef="#br0" timeOffset="82189.2366">20127 6161 471 0,'3'-14'122'0,"1"-3"5"16,-1 1-60-16,-1-2-14 0,-1 0-8 0,-1 0-2 16,0 2-3-16,0 1 0 0,-2 2 1 15,1 3 1-15,-1 4-1 0,1 2-4 16,-1 4-6-16,0 4-5 0,0 4-7 16,1 6-7-16,-1 3-6 0,0 4-3 15,1 3-2-15,1 4 0 0,-1 3 0 16,1-4-4-16,1 1-7 0,0-2-10 15,0 1-10-15,3-1-12 0,-2-3-9 16,2-4-17-16,0 1-110 0,-2-3-117 16,-1-2-276-16</inkml:trace>
  <inkml:trace contextRef="#ctx0" brushRef="#br0" timeOffset="82390.2716">20007 6215 594 0,'-10'-7'154'0,"3"1"7"0,0 0-68 0,2 2-38 16,5 3-11-16,2-2-8 0,4 2-6 15,4 1-7-15,3 0-7 0,2 0-4 16,6-1-3-16,3 0-1 0,2-2-6 16,3 1-13-16,1-1-19 0,2 1-15 15,1-1 23-15,0 1-156 0,-2 2-135 16,0 2-324-16</inkml:trace>
  <inkml:trace contextRef="#ctx0" brushRef="#br0" timeOffset="83248.3359">19808 6185 586 0,'-3'-3'141'0,"1"0"4"0,1-5-86 0,2 0-14 16,3-3-7-16,1-3-5 0,0-2-1 16,3-2-1-16,0-3-2 0,0-4-1 15,-2 0-2-15,1-2-1 0,-4-3-4 16,2 2-2-16,-4 0-5 0,-1 5-2 15,-1 4-2-15,0 3-3 0,0 7-1 16,-1 5-3-16,0 6 0 0,0 6-1 16,-1 9 0-16,1 6-1 0,2 8-1 15,-2 4-1-15,2 6-7 0,0 3-13 0,0 1-18 16,2-2-14-16,1-2-21 0,0-1-114 16,-1-3-133-16,3-5-291 0</inkml:trace>
  <inkml:trace contextRef="#ctx0" brushRef="#br0" timeOffset="83728.9997">20685 6125 582 0,'3'-14'147'0,"-1"-1"10"0,-1 3-75 16,-1 4-20-16,2 0-10 0,-2 6-6 16,1 2-6-16,0 6-6 0,-1 3-7 0,0 5-6 15,1 2-6-15,1 6-3 0,-1 3-2 16,1 2-2-16,1 2-3 0,0 3-1 16,1 2-1-16,1 2-1 0,0 3-1 15,-3-4 0-15,-1 2 0 0,-2-3 0 16,-5 0-1-16,-2-5 1 0,-6-2 0 15,-4-5 0-15,-4-1 0 0,-4-2-1 16,-5-3 1-16,-4-3-1 0,-2-5-4 16,0-3-8-16,2-6-14 0,0-4-14 0,7-5-12 15,6-6-11-15,9-6-15 0,5-7-106 16,5-7-115-16,6-4-260 0</inkml:trace>
  <inkml:trace contextRef="#ctx0" brushRef="#br0" timeOffset="83971.4724">20721 5822 723 0,'-6'-6'170'16,"-4"1"3"-16,4 1-123 0,2 2-12 16,2 1-10-16,2 1-10 0,2 1-20 15,4 3-25-15,3-2-17 0,2 3-130 0,1 0-137 16,3 2-330-16</inkml:trace>
  <inkml:trace contextRef="#ctx0" brushRef="#br0" timeOffset="84544.9861">20946 6082 684 0,'-3'-3'154'0,"-2"1"2"15,2 4-117-15,2 2-9 0,1 2-8 0,1 5-5 16,2 3-3-16,-1 0 0 0,1 5 1 16,-1 1 1-16,2 1-2 0,2-1-1 15,0 0-2-15,1-2-2 0,2-1-2 16,3-1-3-16,2-5-2 0,0-2 0 15,1-6-2-15,0-4 1 0,1-4-1 16,-1-3 0-16,-1-6-1 0,-1-3 1 16,0-4 0-16,-2-1-1 0,-2-2 1 15,-1-3 1-15,-3-4-1 0,-3-2 0 0,-3-4 1 16,-4-2-1-16,-2-1 0 0,-4-1 0 16,-2-2 0-16,1 5 0 0,0 5 0 15,-2 5 0-15,2 6 1 0,0 4 0 16,3 3 2-16,2 6-1 0,3 2 1 15,2 1 0-15,4 1-1 0,4 4 0 16,4 1-1-16,3 1 1 0,5 0-1 16,2 2 0-16,5-1 0 0,1 1 0 15,6-2 0-15,0 0-1 0,1 0 1 0,1 0-1 16,-2 2 0-16,-1-2 0 0,-3 2-1 16,-4-1-2-16,-2-1-5 0,-2 2-6 15,-5-2-8-15,-2-1-10 0,-2 0-10 16,-4 0-10-16,-2 0 88 0,-5 0-207 15,-2-1-128-15,-6 2-342 0</inkml:trace>
  <inkml:trace contextRef="#ctx0" brushRef="#br0" timeOffset="85211.5233">21419 6089 525 0,'-5'-5'132'0,"-1"-1"6"0,2 0-72 16,1-1-12-16,1-1-5 0,4 0-6 15,-1-3-4-15,3 0-2 0,0 3-4 16,3-4-3-16,2 2-5 0,2-1-4 15,4 4-3-15,2-1-3 0,3 4-4 16,2-3-2-16,1 6-3 0,-1 2-1 16,-1 2-2-16,-1 2-1 0,-1 2 0 15,-3 2-1-15,-1 1-1 0,-2-1 1 0,0 1-1 16,-4 4 0-16,-1-2 1 0,-3 1-1 16,-4 0 1-16,-2 1-1 15,-3 1 1-15,-2 1-1 0,-4-1 1 0,-2-2 0 16,-3 2 0-16,-2-2-1 0,-4 2 1 15,-2-3 0-15,-5 3 0 0,1-3-1 16,-1 2 1-16,1-2-1 0,5 1 0 16,2 0 0-16,5-1 0 0,7-1 1 15,2-1-2-15,4-1 1 0,5 1 1 16,2-4-1-16,3-2 1 0,4-3 0 16,7 1 1-16,3-2 0 0,2-2 0 15,2-3 0-15,4 2-1 0,-1-1 1 0,-3 0-1 16,1-1 0-16,0 2-1 0,-3-1 1 15,2 2-1-15,-1-1 0 0,-1 3-2 16,1 3-10-16,-4-1-15 0,-2 3-16 16,-1 1-17-16,-3 0-124 0,-5 3-139 15,-3-1-317-15</inkml:trace>
  <inkml:trace contextRef="#ctx0" brushRef="#br0" timeOffset="88411.4219">11196 6878 555 0,'-20'5'136'0,"-3"5"8"16,-2 7-82-16,-3 5-7 0,4 7-1 16,0 3-4-16,0 4-5 0,1 3-8 15,3 2-7-15,3 1-7 0,2-3-8 16,7 2-5-16,4-3-5 0,8 0-2 16,3-4-1-16,5-2-3 0,5-5-5 15,7-2-11-15,3-5-14 0,3-4-12 0,6-4-17 16,4-2-116-16,-1-4-125 15,3-5-289-15</inkml:trace>
  <inkml:trace contextRef="#ctx0" brushRef="#br0" timeOffset="89357.4418">11345 7119 636 0,'-7'-6'156'0,"3"-2"4"16,2 1-93-16,1 1-24 0,3 1-10 16,2 2-6-16,3 0-9 0,4 2-3 15,4 0-3-15,2 0 0 0,4 1-2 16,1 1 0-16,2-1-1 0,2 0-3 16,-3-1-1-16,2 1-3 0,-1 0 0 15,1-2-1-15,-2 1 0 0,-2 1 0 16,-3 3-1-16,-1-1 1 0,-4 1 0 0,-5 1-1 15,-4 1 2-15,-3 3-1 0,-3-1 0 16,-4 3 1-16,-6 2 0 0,-2 2 0 16,-2 0 0-16,-3 3-1 0,-1 2 0 15,-1-1 0-15,1-2 0 0,2 0-1 16,1 0 1-16,-2 0 0 0,3-3 1 16,3 0 1-16,-1-1 1 0,3-1 1 15,2-1 1-15,3-3-1 0,3-2 0 16,1-1-1-16,3-1-1 0,3 0-2 15,0-1 0-15,6-1 0 0,-1 1-1 16,2-1 1-16,4-1-1 0,-2 0 0 0,2 0 0 16,1-3-4-16,0 2-5 0,-2-1-12 15,2 2-12-15,-1-2-15 0,0 2-15 16,-1 0-120-16,-1 0-130 0,-1 4-299 16</inkml:trace>
  <inkml:trace contextRef="#ctx0" brushRef="#br0" timeOffset="89626.2478">11814 7264 718 0,'-2'-1'173'0,"-2"-2"2"15,1 3-113-15,1 0-18 0,4 0-10 16,4 0-11-16,1 0-9 0,0-1-7 16,4 2-2-16,3-1-1 0,1 0-1 15,1 1-7-15,-3 1-11 0,3-2-20 16,-1 2-14-16,-4-3-19 0,-2 1-113 16,2 0-129-16,-2 2-289 0</inkml:trace>
  <inkml:trace contextRef="#ctx0" brushRef="#br0" timeOffset="90006.3832">12220 7280 530 0,'4'-8'130'0,"0"0"4"0,1-3-81 15,0-1-6-15,0-2 0 0,0-1-1 16,-1-1 0-16,-2 0 0 0,-1 3 1 0,1 1 0 15,-1 2-3-15,0 1-4 0,-1 3-6 16,1 3-8-16,-1 3-6 0,0 2-5 16,1 5-5-16,-3 3-4 0,1 1-4 15,0 5-1-15,-1 3 0 0,1-1-4 16,1 1-8-16,0 0-13 0,4 0-19 16,1 2-21-16,2-1-20 0,0-4-112 15,0-1-132-15,1-3-290 0</inkml:trace>
  <inkml:trace contextRef="#ctx0" brushRef="#br0" timeOffset="90305.5356">12384 6955 649 0,'0'-7'137'16,"5"3"1"-16,5 8-115 0,3 4-10 16,3 6-2-16,2 3 1 0,3 1-1 15,-1 3 2-15,2 1 1 0,-2-1 2 16,-1 1 0-16,1-1 1 0,-4 0 1 16,-2 1-2-16,0 2 0 0,-2 0-3 15,-2 1-3-15,-4 1-2 0,-4 0-4 16,-2 2-4-16,-1 1-8 0,-5-1-13 0,-5 1-13 15,0-2-18-15,-2-2-114 0,0-1-124 16,5-4-293-16</inkml:trace>
  <inkml:trace contextRef="#ctx0" brushRef="#br0" timeOffset="90792.3324">13504 6909 552 0,'-8'-7'133'0,"-2"5"4"0,-4 2-79 16,-3 5-10-16,-5 5-2 0,-3 2 2 16,1 6 1-16,-5 7 1 0,-3 2-1 15,4 3-4-15,-1 5-6 0,3 1-7 16,0 5-6-16,3-2-10 0,6 0-5 16,10-1-4-16,4 0-4 0,6-2-2 15,9-2-2-15,8-1-5 0,3-4-5 16,6-4-12-16,3-4-16 0,6-4-17 15,5-5-20-15,-3-6-115 0,2-3-132 0,1-4-300 16</inkml:trace>
  <inkml:trace contextRef="#ctx0" brushRef="#br0" timeOffset="91457.8824">13665 7166 648 0,'-7'-3'156'0,"0"1"2"0,3 1-102 16,3-1-21-16,2 1-8 0,4 1-7 15,3 0-8-15,5 1-6 0,1 1-2 0,5-1 1 16,3 0 1-16,1 2 0 0,0-1 1 16,2 0-2-16,-2-2 0 0,2 3-1 15,-1-2-2-15,-1-1 0 0,-3 1-1 16,-1-1 0-16,0 0-1 0,-4 2 1 16,-4-2-1-16,-4 1 1 0,-3 0 1 15,-2 1-1-15,-4 2 1 0,-5 2 0 16,-2 0 0-16,-4 4 1 0,-1 0-1 15,-6 2-1-15,-1 1 0 0,-1 0 0 16,1 0-1-16,1 2 0 0,-1 0 1 0,0-2-1 16,3 1 1-16,3-2 2 0,1 0 0 15,1-3 3-15,2-2 0 0,4 1 1 16,0-2-1-16,4 1 0 0,-1-2-1 16,4-1-2-16,4 3-1 0,2-1-1 15,1-1 0-15,4-1-1 0,4-2 1 16,2-1 0-16,2 1-1 0,-2-5 1 15,2 2-1-15,1-2-1 0,-1 1-3 16,0 0-9-16,-1-1-8 0,2 2-13 0,-2-2-10 16,-1 2-15-16,0 2-109 0,-3-1-4 15,-1 0-96-15,2 2-186 0</inkml:trace>
  <inkml:trace contextRef="#ctx0" brushRef="#br0" timeOffset="91713.5753">14313 7327 634 0,'-1'-4'155'16,"3"0"3"-16,0-1-76 0,1 3-46 15,1-2-10-15,3 0-7 0,3 2-5 16,4-1-4-16,0 2-3 0,3 0-2 0,3-2-3 16,0 3-12-16,1 0-17 0,-1 0-24 15,-1 2-114-15,-3-2-127 0,1 1-310 16</inkml:trace>
  <inkml:trace contextRef="#ctx0" brushRef="#br0" timeOffset="92237.9459">14766 7218 644 0,'0'-6'145'0,"-1"0"0"15,5 0-104-15,2 1-21 0,3 0-5 16,2 0-3-16,1-1-3 0,0 1 0 16,0 0 2-16,1 2 1 0,0-1 0 15,1 3 1-15,-1 1-2 0,3 1-1 16,1 2-3-16,-2 1-3 0,-2 1-1 15,0 1-2-15,-4 3 0 0,-4 2 0 16,-2-1 0-16,-3 3 0 0,-2-2-1 0,-2 2 1 16,-4 1-1-16,-3-1 1 0,-2 1-1 15,-2 1 1-15,-1-2-1 0,1 1 0 16,2-1 0-16,1-2 1 0,2-1-1 16,3-2 1-16,2-1 0 0,3-1 1 15,2 1 0-15,0 0 0 0,4-1 1 16,0 0-1-16,3-1 0 0,3 0 0 15,1-2-1-15,1 1 1 0,5-3-2 16,2-1 1-16,2-1 0 0,1-3 0 0,0 1-1 16,0-4-3-16,0 1-4 0,-1 0-8 15,-1 1-9-15,-1 2-9 0,-3 0-13 16,-3 1-5-16,-2-1-112 0,-2 0-111 16,-2 1-264-16</inkml:trace>
  <inkml:trace contextRef="#ctx0" brushRef="#br0" timeOffset="92493.7885">15106 6896 645 0,'10'-1'135'0,"1"5"2"0,4 6-115 16,4 3-5-16,5 9 9 0,5 4 10 15,0 1 6-15,4 5 4 0,3 2 4 16,-3 1 1-16,-3 3-6 0,-4-5-8 0,-2 7-11 16,-5 0-9-16,-4 2-5 0,-7 1-5 15,-4 2-4-15,-7 0-10 0,-4 1-17 16,-8-4-26-16,-8 1-23 0,-8-2-121 16,-2 0-144-16,-7-6-329 0</inkml:trace>
  <inkml:trace contextRef="#ctx0" brushRef="#br0" timeOffset="100123.5147">15886 3863 585 0,'-1'-4'141'16,"1"0"2"-16,-3 0-84 0,2 2-25 15,1-2-12-15,0 2-8 0,1 0-6 16,-1 1-9-16,4 1-8 0,1 1-7 16,2 1-18-16,2 0-110 0,1 0-116 15,-2 2-281-15</inkml:trace>
  <inkml:trace contextRef="#ctx0" brushRef="#br0" timeOffset="100461.5414">15977 4856 685 0,'-3'-7'150'15,"1"3"0"-15,1 0-117 0,-1 0-15 16,-1 1-9-16,1 1-11 0,2 2-12 16,0 0-11-16,-1 2-12 0,-1 0-114 15,-3 2-116-15,-3 1-281 0</inkml:trace>
  <inkml:trace contextRef="#ctx0" brushRef="#br0" timeOffset="105733.4611">1418 8506 544 0,'2'-11'140'0,"-1"7"5"15,-1 7-65-15,-3 6-24 0,0 10-11 16,-3 5-9-16,-4 6-6 0,-1 9-4 16,-3 4-4-16,-2 6-4 0,-2 0-5 15,-3-4-2-15,2 2-4 0,0-3-1 16,1-6-1-16,3-8-1 0,3-9-2 15,3-5 0-15,3-4-2 0,5-9 0 16,2-8 0-16,4-12 0 0,5-2 0 16,2-8-1-16,4-9 1 0,1-8-1 15,-1-7 0-15,3 4 1 0,0-1-1 0,-3-4 0 16,-2 5 1-16,-2 6 0 0,-1 4 0 16,2 7 1-16,-4 4-1 0,-2 9 1 15,2 6 0-15,-1 5 1 0,0 6 1 16,0 8 0-16,1 5 0 0,1 4 1 15,1 4 0-15,0 1-1 0,1 5 1 16,3 1-1-16,3 0-1 0,0 1 0 16,1 1 0-16,-1-3-1 0,2 1 0 15,-1-1 0-15,-3-3-1 0,-2 0 1 0,-3-5-1 16,-4-1 1-16,-3 1 0 0,-4-4 1 16,-5-1 0-16,-4 0 0 0,-5-1 2 15,-5 3 2-15,-3-2 2 0,-6-1 1 16,-1 2 0-16,-2-1 0 0,-2 0 0 15,1-1-1-15,-1-3-3 0,0 0-1 16,2-4-1-16,2-6-2 0,0-2-2 16,5-8-4-16,5-5-8 0,6-2-6 15,9-1-14-15,7-3-15 0,9 4-9 0,7 0-18 16,4 6-107-16,2 2-119 0,4 3-276 16</inkml:trace>
  <inkml:trace contextRef="#ctx0" brushRef="#br0" timeOffset="106141.1214">1886 8872 659 0,'0'-4'164'0,"-2"2"4"15,-1 1-102-15,2 4-18 0,0 4-9 16,1 2-9-16,1 5-9 0,0 2-8 15,3 3-3-15,1 0 0 0,1-2-1 16,2 0 1-16,3-3-2 0,-2-3-1 16,2-4 1-16,-1-6-1 0,2-1-1 15,1-5-1-15,-2-2-1 0,-2-5-1 0,0-4-5 16,0-3-10-16,-2 2-12 0,-3-2-16 16,-2-2-10-16,-3-1-16 0,-2 2 1 15,-1-2-116-15,-4-5-114 0,1-2-264 16</inkml:trace>
  <inkml:trace contextRef="#ctx0" brushRef="#br0" timeOffset="106254.8077">1885 8350 668 0,'-4'-7'162'0,"1"3"-1"0,2 7-104 0,1 3-20 16,2 4-11-16,3 7-12 0,1 6-14 16,3 5-18-16,3 8-20 0,-1 2-123 15,1 1-131-15,3 3-323 0</inkml:trace>
  <inkml:trace contextRef="#ctx0" brushRef="#br0" timeOffset="106596.1434">2248 8963 576 0,'-4'14'132'0,"3"4"1"0,1-4-77 0,4 2-37 16,3 0-6-16,3-2-3 0,2-2-2 16,0-2 0-16,3-4 0 0,0-4 3 15,0-2 3-15,-2-5 5 0,-1-3 4 16,-1-6 1-16,-4-2 2 0,-2-1 2 15,-2-4 0-15,-5-1-4 0,-2 2-4 16,-3-1-4-16,-4 4-4 0,-1 2-2 16,-3 6-9-16,0 1-14 0,-1 3-18 15,2 4-16-15,3 4-129 0,3 3-136 0,3 1-327 16</inkml:trace>
  <inkml:trace contextRef="#ctx0" brushRef="#br0" timeOffset="106952.8502">3213 8937 584 0,'7'-1'136'0,"1"2"3"0,0-1-86 16,2 1-23-16,2 2-7 0,1 2-4 15,0 2-4-15,-1 3-4 0,1-3-4 16,-2 3-3-16,-2-2-8 0,0 0-7 16,-2-2-17-16,-3-2-118 0,-4-4-120 15,0-5-299-15</inkml:trace>
  <inkml:trace contextRef="#ctx0" brushRef="#br0" timeOffset="107173.9647">3065 8196 660 0,'-6'5'166'0,"6"7"5"15,-2 9-66-15,6 10-59 0,3 11-12 16,2 11-9-16,1 11-5 0,2 6-3 0,2 6-4 16,-3 3-3-16,0 4-2 0,-3-3-3 15,1 0-1-15,-3-3-2 0,-2-6-4 16,-2-4-8-16,-1-5-19 0,2-6-18 15,0-7-24-15,2-6-113 0,1-11-135 16,3-7-304-16</inkml:trace>
  <inkml:trace contextRef="#ctx0" brushRef="#br0" timeOffset="107521.3287">3579 8846 738 0,'-3'0'164'0,"0"3"4"0,2 2-125 0,1 2-11 15,2 2-6-15,2-1-5 0,1 1-1 16,-1-1-3-16,-2-1-1 0,2-3-2 15,-1-2 0-15,2-4 1 0,3-1-1 16,3-5 1-16,1 0-1 0,0-2-2 16,2-1-2-16,2 0-3 0,2 0-2 15,-1 1-1-15,-3 5-3 0,-1 4 0 16,3 2 0-16,-3 4 0 0,-2 4-1 0,0 4-2 16,-1 1-6-16,-2 3-11 0,0-1-18 15,-2 0-19-15,2 0-23 0,1-3-117 16,-1-3-137-16,4-3-309 0</inkml:trace>
  <inkml:trace contextRef="#ctx0" brushRef="#br0" timeOffset="107977.6047">4085 8853 665 0,'-4'-7'157'0,"-3"1"5"0,0 0-107 16,-1 2-14-16,3 3-6 0,-1 1-9 16,1 4-5-16,1 1-5 0,0 2-4 15,1 3-2-15,2 3-3 0,2 1-1 16,1 2-1-16,0 0-2 0,3 0-1 0,1-2 0 16,3 1-2-16,-1-5 1 0,2-3 0 15,1-3 0-15,3-4-1 0,-1-3 1 16,3-4 0-16,-4-4 0 0,0-2 0 15,0-3-1-15,-5-3 0 0,-2 2 0 16,-3-2-1-16,-4-1 0 0,-6 2 1 16,-3-2-2-16,-7-2 0 0,-4 0-1 15,-5-1-8-15,-6-1-6 0,-4-1-7 16,-3-4-5-16,-4 0 1 0,-2 2 2 16,2 1 8-16,1 2 13 0,7 2 13 0,5 3 13 15,7 5 8-15,5 3 2 0,8 3-1 16,5 2-5-16,5 1-7 0,6 2-7 15,4-2-4-15,6 1-4 0,7-1-3 16,5-2 0-16,5 1 1 0,2-2-2 16,2 2-4-16,-1 1-8 0,0 2-13 15,-2 1-14-15,-3 4-21 0,0 5-117 16,-1 2-132-16,-4 4-304 0</inkml:trace>
  <inkml:trace contextRef="#ctx0" brushRef="#br0" timeOffset="108172.3912">4480 9015 772 0,'-4'3'189'0,"3"-2"1"0,-2-1-110 15,1 0-33-15,-1 0-15 0,1-1-20 16,-1 0-17-16,1-2-21 0,-2 0-22 15,-1-1-25-15,0 0-117 0,2 2-141 16,-3 2-317-16</inkml:trace>
  <inkml:trace contextRef="#ctx0" brushRef="#br0" timeOffset="110558.6335">5633 8665 628 0,'-13'-12'166'0,"2"5"8"15,2 0-70-15,3 4-44 0,3-1-17 16,0 3-11-16,8 1-11 0,2 0-9 15,7 0-5-15,3-1-4 0,5-1-1 16,4 1 2-16,4-3-1 0,3 1 0 16,3 0 0-16,-2 1-1 0,-1 1-1 15,0-2 0-15,-2 3-1 0,-4 0 1 16,-5 1-1-16,-6 1 0 0,-3 0 1 16,-3 2-1-16,-6 1 1 0,0 3-1 15,-6 2 2-15,-3 2-1 0,-3 4 0 16,-3 3 1-16,-6 1-1 0,0 2 1 15,-9 2-1-15,-4 0-1 0,-1 1 1 0,-2-3-1 16,2 0 1-16,-1-1-1 0,1-1 0 16,4 0 1-16,7-4-1 0,2-3 2 15,5 0 0-15,2-2 1 0,2-4-1 16,6-1 1-16,2-1-1 0,2 0 0 16,4 0 0-16,2 0-2 0,3 0 1 15,4-2-1-15,4 0 0 0,1-1 1 16,6 0-1-16,0-2 0 0,2-2-3 0,3 0-11 15,-2 1-16-15,0-1-18 0,0 4-21 16,-2-2-117-16,-4-4-137 0,0 3-308 16</inkml:trace>
  <inkml:trace contextRef="#ctx0" brushRef="#br0" timeOffset="110762.285">6153 8910 688 0,'0'6'154'0,"1"2"5"0,-1 4-110 16,4 3-15-16,-1 2-8 0,0 3-4 15,0 4-3-15,2-3 0 0,-2-2-3 16,2 0-5-16,-4 0-3 0,3-2-2 16,-1-2-9-16,2 1-17 0,-2-3-15 15,2-2-25-15,-1 0-114 0,1-4-132 0,0-1-306 16</inkml:trace>
  <inkml:trace contextRef="#ctx0" brushRef="#br0" timeOffset="111270.614">6737 8797 656 0,'-4'-3'165'0,"3"0"1"0,2 0-76 15,2 0-50-15,3-1-14 0,4 2-11 16,2 0-9-16,4 2-6 0,1-2-9 16,0 4-11-16,2-2-13 0,-3 2-20 15,-1-2-114-15,-2 1-125 0,-1 0-297 0</inkml:trace>
  <inkml:trace contextRef="#ctx0" brushRef="#br0" timeOffset="111435.9847">6737 8976 667 0,'4'0'150'0,"3"-2"0"16,3 1-95-16,1 1-40 0,4-2-8 15,2 0-4-15,2-1-10 0,3 2-11 16,0 0-19-16,-2-5-114 0,1 0-118 16,1-2-295-16</inkml:trace>
  <inkml:trace contextRef="#ctx0" brushRef="#br0" timeOffset="111765.3045">7554 8672 793 0,'-2'-11'191'0,"3"7"4"0,-2-3-122 16,-2 4-22-16,2 2-14 0,0 4-11 16,1 5-8-16,0 4-6 0,-1 4-2 15,-1 3-2-15,0 3 0 0,1 4-1 16,-1 0-1-16,1 3-3 0,0-1-4 16,1 2-10-16,0 0-17 0,1 0-26 15,2-2-25-15,-1-4-128 0,1-4-149 16,5 1-345-16</inkml:trace>
  <inkml:trace contextRef="#ctx0" brushRef="#br0" timeOffset="112184.3424">8126 8739 766 0,'-1'-3'179'0,"0"3"0"0,-1 3-116 16,0 4-24-16,1 6-16 0,-2 3-13 15,2 5-6-15,0 2-2 0,0 2 0 16,1 1-3-16,1-2-8 0,1 1-11 15,2-3-15-15,1-1-10 0,0-3-16 0,1-3 43 16,-4-6-161-16,-2-2-122 0,-1-6-296 16</inkml:trace>
  <inkml:trace contextRef="#ctx0" brushRef="#br0" timeOffset="112317.8284">7978 8873 722 0,'4'0'151'0,"4"0"-2"0,4 2-136 16,7-1-29-16,2 0-21 0,3 0-8 0,6-3-105 16,0-2-113-16,1-3-260 0</inkml:trace>
  <inkml:trace contextRef="#ctx0" brushRef="#br0" timeOffset="112552.8509">8514 8677 610 0,'11'-11'151'0,"-2"5"5"0,-3 4-89 16,-3 2-16-16,-1 5-8 0,-1 2-8 15,-1 5-7-15,2 5-2 0,-1 3-1 16,0 3-1-16,3 7-4 0,-1 4-3 16,3 3 0-16,4 1-2 0,2 2-4 15,1 3-2-15,0 0-3 0,3-4-1 16,-2-3 0-16,-2-3-1 0,-4-6 1 16,-3-4 0-16,-6-5 2 0,-5-3 0 15,-6-3 0-15,-4-1-1 0,-4-2-6 16,-3-2-11-16,-4-1-16 0,0-2-23 15,0-5-13-15,-1-5-22 0,0-7-110 0,3-5-130 16,0-9-280-16</inkml:trace>
  <inkml:trace contextRef="#ctx0" brushRef="#br0" timeOffset="112667.7967">8435 8376 650 0,'3'-9'137'0,"0"1"-3"0,3 4-123 15,1 3 11-15,1 2-156 0,5 0-119 0,-2 4-313 16</inkml:trace>
  <inkml:trace contextRef="#ctx0" brushRef="#br0" timeOffset="113186.7565">8839 8843 637 0,'-5'3'151'0,"5"5"3"0,-1 3-85 16,1 5-38-16,1 5-11 0,4 2-5 0,1 4-4 15,2-2-4-15,0 1-4 0,1-3-1 16,0-5-1-16,0-2-1 0,0-5 2 16,-2-5 3-16,-1-4 4 0,-1-6 0 15,1-3 0-15,-1-8 1 0,0-7 1 16,-1-5 0-16,-3-4-2 0,-1-6-2 16,-1-2-1-16,-4-1 0 0,-1-2-1 15,-1-1-1-15,-1 0-1 0,-1-1-1 16,1-3-1-16,0-1-1 0,2-2 0 15,1 4 0-15,0 4 2 0,2 5 3 0,2 4 3 16,-1 6 3-16,2 9 3 0,0 4 0 16,0 5 0-16,3 4-1 0,3 5-2 15,1 2-2-15,4 3-1 0,4 1-2 16,3 1 1-16,4 2-1 0,5-3 0 16,-1-1-1-16,3-1-2 0,6 1-1 15,0-2-1-15,3-1-1 0,-1-2-2 16,0 0-4-16,1-3-5 0,-4 1-8 15,-3-3-13-15,-7 0-9 0,-3 1-11 0,-5 0-8 16,-5 2-14-16,-4 2-109 0,-6 0-117 16,-5 4-274-16</inkml:trace>
  <inkml:trace contextRef="#ctx0" brushRef="#br0" timeOffset="113718.2032">9197 8834 692 0,'-8'-8'155'15,"1"-2"3"-15,5 1-120 0,0 1-11 16,5 0-5-16,3 0-5 0,2-1-1 16,2 2-1-16,5 1 0 0,0 0 2 15,2 1-1-15,1 1-2 0,1 3-1 16,0 1-3-16,1 1-3 0,-4 3-3 15,1 1-2-15,-1 1 0 0,-3 1-2 0,-2 2-1 16,-3 3-2-16,-3 0-1 0,1 4-3 16,-6 1-2-16,-4-1-1 0,-5 2 1 15,-3 3-1-15,-5-2 2 0,-3 0 1 16,-7 0 3-16,2 0 3 0,-2 0 3 16,1-3 3-16,4-2 2 0,4 0 3 15,3-3 1-15,3-1 0 0,4-2 0 16,5-2-2-16,1 2-3 0,2-2-2 15,7-1-1-15,2-2-1 0,6 0-1 0,2-2 0 16,5 0-5-16,6-2-10 0,6 0-13 16,1-2-12-16,2 1-13 0,1-1-39 15,0 2-88-15,1 4-116 0,-5 4-253 16</inkml:trace>
  <inkml:trace contextRef="#ctx0" brushRef="#br0" timeOffset="114967.6574">5643 9710 607 0,'-11'-4'150'0,"0"-1"8"0,3 2-88 16,0 0-16-16,5 2-8 0,0-1-8 15,3 3-8-15,4-1-8 0,3 1-5 16,5-1-6-16,3-1-5 0,6 1-1 15,2 0-2-15,5 0 0 0,3 0-1 16,3 1-1-16,2 1 0 0,-3 0-2 0,-2-1-1 16,-1-1-2-16,-3 1-1 0,-4-1 0 15,-3 0-2-15,-7 0 1 0,1 3-1 16,-6 3 2-16,-4 1 1 0,-3 3 2 16,-6 1 0-16,-3 4 1 0,-4 4 0 15,-6 2 0-15,-2 1 1 0,-5 1-1 16,-4 4 1-16,-3 0-1 0,0 4 0 15,-2-4 1-15,-1-1 0 0,2-2 0 16,4-2 1-16,3-1 2 0,5-3 1 16,3-8 1-16,5 0 2 0,4-2 0 0,3-3-1 15,2 0 0-15,4-2 0 0,3-2-1 16,2 3-1-16,2-3 1 0,4 0-1 16,2-1 2-16,3 0-1 0,4-2 0 15,2 0-1-15,0 0 0 0,3-2-2 16,-1 1-1-16,2 0 0 0,0 1 0 15,-2-1 0-15,-1 1-1 0,-1-1 0 16,-2 3-1-16,-2 3-2 0,-2-3-7 0,-1 1-8 16,-3 1-9-16,-2 1-12 0,-3 1-11 15,2 2-17-15,-3-3-109 0,-2 2-119 16,1 1-279-16</inkml:trace>
  <inkml:trace contextRef="#ctx0" brushRef="#br0" timeOffset="115532.1241">6112 10155 673 0,'-8'-4'161'0,"-2"-1"5"15,3 0-105-15,3 1-14 0,2 1-7 16,0-2-9-16,1-1-7 0,4 1-6 16,3 1-3-16,2 1-3 0,2-1-3 15,5-1 0-15,1 2-2 0,3 3 0 16,-2-2-2-16,-1 2-1 0,0-1-2 15,1 3 0-15,-1 3-1 0,0 1 0 16,-2 0 0-16,-1 3-1 0,-2 1 1 16,-1 2 0-16,-4 0 0 0,-3 1 0 0,-5 1-1 15,-3 3 1-15,-2 2 0 0,-4-1 0 16,-4 2 0-16,-1 2 0 0,-2 1 0 16,-3-2-1-16,-1 0 1 0,-2-3 0 15,2-1 0-15,1-2 1 0,1-3 2 16,1-3 2-16,5-3 0 0,3-4 1 15,4 0-1-15,2-5 0 0,2 1-2 16,7-4-1-16,1-2-2 0,2 0-1 16,3 0 0-16,2 1 0 0,3 1 0 0,1 0 0 15,1 2 0-15,0 2 0 0,-1 2 0 16,-1 1 0-16,0 2-1 0,1 2-1 16,-3 5-3-16,1-1-6 0,-2 4-8 15,1 1-15-15,1 0-16 0,-1 3-15 16,2 1 89-16,0-4-212 0,-1-3-139 15,3-5-348-15</inkml:trace>
  <inkml:trace contextRef="#ctx0" brushRef="#br0" timeOffset="115872.6333">6760 9951 627 0,'-3'-1'168'0,"-1"-1"8"15,0-1-73-15,3 3-41 0,2 0-13 16,2 0-10-16,0 0-11 0,5 1-13 16,3-2-8-16,4 1-3 0,2 0-1 0,2-2 0 15,1-2-4-15,2 2-6 0,-1-1-12 16,-3 1-15-16,-1-2-14 0,-1 2-20 16,-2 0-116-16,-2 4-130 0,-1-4-294 15</inkml:trace>
  <inkml:trace contextRef="#ctx0" brushRef="#br0" timeOffset="116061.7035">6813 10106 742 0,'1'5'164'15,"2"-3"0"-15,2 2-124 0,2-2-19 16,3 1-9-16,2-1-3 0,0-1-6 15,3 0-5-15,1-1-11 0,0-1-18 16,0 0-71-16,-2-1-64 0,2 3-120 16,-5 0-268-16</inkml:trace>
  <inkml:trace contextRef="#ctx0" brushRef="#br0" timeOffset="123153.6387">7855 10030 545 0,'-9'-4'151'0,"-1"-1"10"0,4 0-43 15,1 0-45-15,4 2-12 0,-1-4-6 16,6 3-9-16,3 0-9 0,1 1-6 16,2-1-9-16,1 1-5 0,2 1-3 15,2 2-3-15,-2-3-2 0,-1 1-2 16,1-1-3-16,0 2-1 0,-2-1-2 16,0 0 0-16,0 1-2 0,0 0-8 15,0 1-14-15,0 0-20 0,-3 0-21 16,0 1-69-16,-4 0-62 0,1-3-127 15,-3 1-254-15</inkml:trace>
  <inkml:trace contextRef="#ctx0" brushRef="#br0" timeOffset="123608.3343">7449 9771 681 0,'-8'-7'160'16,"6"1"0"-16,1 2-106 0,1 8-22 0,1 2-10 15,4 9-6-15,-1 2-8 0,2 5-3 16,-1 6 1-16,1 7-2 0,-1 3 0 16,-1 3-5-16,-2-2-8 0,0 1-15 15,-2 0-18-15,1-5-123 0,1-7-131 16,4 1-318-16</inkml:trace>
  <inkml:trace contextRef="#ctx0" brushRef="#br0" timeOffset="124216.2018">8472 9983 566 0,'0'-10'139'15,"-3"1"7"-15,2-1-76 0,0-1-18 16,-4 2-4-16,2-1-1 0,2 4-2 15,-1 0 0-15,0 2-3 0,1 2-4 0,0 2-6 16,1 4-8-16,1 3-5 0,0 5-5 16,1 8-7-16,0 2-2 0,3 6-2 15,0 4-1-15,-1 2 0 0,2 3-1 16,-1 1 0-16,-1 0-1 0,3-1 0 16,-1 1 1-16,0-3-1 0,1-1-1 15,-1-3 2-15,-1-5-1 0,-1-2 0 16,-4-2 0-16,-1-5 0 0,-5-2 0 15,-3 1 1-15,-2-2 0 0,-4-2 0 16,-1-2-3-16,-3-3-7 0,0-3-9 0,0-6-18 16,0-4-17-16,5-7-19 0,1-4-53 15,4-9-66-15,6-7-114 0,4-5-235 16</inkml:trace>
  <inkml:trace contextRef="#ctx0" brushRef="#br0" timeOffset="124375.7316">8489 9616 709 0,'-8'-13'172'0,"5"6"1"0,-2-2-103 15,2 6-30-15,1 0-13 0,4 2-13 16,2 2-16-16,2 3-20 0,1 0-16 16,5 1-25-16,-3 2-110 0,4 0-131 15,0 6-298-15</inkml:trace>
  <inkml:trace contextRef="#ctx0" brushRef="#br0" timeOffset="124875.6681">8718 9792 685 0,'-5'-1'154'0,"5"3"2"0,1 4-109 0,3 7-20 16,1 5-8-16,1 4-4 0,1 6 0 16,2 4-1-16,-2 2 2 0,0-1 0 15,1 1-1-15,2-4 1 0,-2-3-1 16,1-4-1-16,-1-4-3 0,0-5-2 16,-1-3-3-16,0-3-1 0,-1-6-1 15,2-2 0-15,-2-6-1 0,0-6 1 16,0-4-1-16,0-7 2 0,-3-9-1 0,0-4 0 15,-3-2 1-15,-3-3-1 16,-1-2 1-16,-2-6-1 0,-1 2 0 0,4 4-1 16,-3 2 0-16,4-1-2 0,-1 4 0 15,4 5 0-15,2 10-1 0,0 4 1 16,2 5-1-16,2 5 1 0,0 3-1 16,3 5 1-16,-1 1-1 0,4 1 0 15,1 1 1-15,1 1-1 0,2 1 1 16,0-1-1-16,2 1 1 0,-1-2-1 0,-1 1 0 15,2-2 1-15,0-1-1 16,0 0-1-16,-2-2 0 0,0-1-1 16,0 2-2-16,0 0-2 0,-1-1-3 0,-2 1-4 15,-5 0-5-15,1 1-10 0,-4-1-8 16,-2-2-10-16,-4 3-6 0,0 2-12 16,-1 0-82-16,-2 3-24 0,0 0-95 15,-1 6-197-15</inkml:trace>
  <inkml:trace contextRef="#ctx0" brushRef="#br0" timeOffset="125392.27">9063 9888 674 0,'-5'-2'167'16,"2"-3"7"-16,0 1-105 0,3-3-16 16,0 1-7-16,3-1-10 0,2 0-9 15,1-2-7-15,5 2-6 0,1-1-2 16,1 1-3-16,5 2-1 0,-1 3-1 15,2-1-3-15,2 3-1 0,-3 4-1 0,1 1 0 16,-2 1-1-16,-1 0-1 0,0 3 1 16,-4 0 0-16,-2 1-1 0,-2 0 1 15,0 1 0-15,-4 0-1 0,-4 3 2 16,-4-1-1-16,-2 2 0 0,-3 2 1 16,-6-1-1-16,-2 1 0 0,-2 1 0 15,-1-2 0-15,-1-2 0 0,0-2-1 16,2-1 0-16,2-1 0 0,3-3 1 15,3-1-1-15,1 0 0 0,6 0-1 16,1 1 1-16,4-4 0 0,2 1 0 0,4-2 1 16,4 1-1-16,1-1 0 0,4 0 1 15,4-2-1-15,1-3 1 0,3 1-1 16,1-1-2-16,0-1-3 0,2 1-7 16,0 0-14-16,-1 2-18 0,0 4-18 15,-4 1-52-15,-1 1-77 0,-2 6-123 16,-4 0-261-16</inkml:trace>
  <inkml:trace contextRef="#ctx0" brushRef="#br0" timeOffset="127186.3268">9527 9839 664 0,'-2'-7'167'0,"2"4"6"0,0 0-96 0,0 2-24 16,0 0-9-16,2 0-10 0,1-1-12 15,2 0-7-15,1 1-6 0,0-2-4 16,3 1-1-16,0-1-6 0,2 1-8 15,2 0-16-15,0-1-15 0,-1-1-16 16,2 2 38-16,-1 1-162 0,-2 1-130 16,-2 0-308-16</inkml:trace>
  <inkml:trace contextRef="#ctx0" brushRef="#br0" timeOffset="127371.8143">9540 9971 616 0,'2'0'140'16,"1"-1"3"-16,3 4-97 0,-3-3-22 15,1 0-6-15,2-1-4 0,2-1-5 0,0-1-5 16,3 2-8-16,0-1-15 0,1-2 45 16,-1 3-171-16,4 1-125 0,-1-3-331 15</inkml:trace>
  <inkml:trace contextRef="#ctx0" brushRef="#br0" timeOffset="127990.4137">9868 9701 671 0,'-13'-2'170'16,"4"-2"3"-16,3 1-81 0,3 1-47 16,6 0-13-16,4 1-9 0,4 1-9 15,4 0-6-15,4-2-3 0,4 2-1 0,0-1 0 16,1 0-2-16,1 1 0 0,-1-2-1 16,-2-1 0-16,-1 1 0 0,1-1-1 15,0 0 0-15,-2 0 1 0,-2 2-1 16,1 0 0-16,-5 2 0 0,-1 0 0 15,-7 3 1-15,-5 1-1 0,-5 2 1 16,-7 0 0-16,-3 4 1 0,-4 2-1 16,-1 1 0-16,-3 1 0 0,1 2-1 15,0 2 0-15,0-1 1 0,0 0-2 0,2-1 1 16,-1 2 0-16,2-1 0 0,2 1 0 16,1-2 0-16,3-3 0 0,3 0 0 15,3-3 0-15,3-1 0 0,1-2 0 16,5 0 0-16,4-2 0 0,1-3 0 15,1 0 1-15,4-2-1 0,0 0 1 16,2-3 0-16,1-2 0 0,0-1-1 16,3 0 1-16,-2 1-2 0,4-1-1 0,0 1-8 15,0 0-12-15,1 7-12 0,-3 0-13 16,1 2-18-16,0 3-114 0,-6-1-128 16,2 0-287-16</inkml:trace>
  <inkml:trace contextRef="#ctx0" brushRef="#br0" timeOffset="128195.2464">10397 9917 619 0,'-1'-1'158'0,"2"2"3"0,0 1-55 15,-1 6-66-15,0-1-11 0,3 5-6 16,-1 3-8-16,2 2-4 0,-2 2-4 15,1-3-2-15,-2-2-2 0,0 2-7 16,2-4-11-16,-3-2-14 0,0-4-17 16,1 0-122-16,-2-2-132 0,3-3-314 15</inkml:trace>
  <inkml:trace contextRef="#ctx0" brushRef="#br0" timeOffset="128569.6481">10318 9488 661 0,'0'-11'157'16,"3"3"4"-16,2 2-103 0,0-2-17 15,5 5-4-15,1 3-4 0,2 0-6 0,2 3-4 16,1 3-2-16,1 2-2 0,3 4-4 16,-2 0-3-16,0 0-3 0,-2 1-2 15,1 3-3-15,-2-3-3 0,0-1-3 16,-2 1-5-16,0-2-6 0,-1-3-13 15,0 2-14-15,-3-4-12 0,-2-1-21 16,0-1-108-16,-3-2-123 0,2 1-283 16</inkml:trace>
  <inkml:trace contextRef="#ctx0" brushRef="#br0" timeOffset="128761.4924">10582 9383 707 0,'-1'1'167'0,"-3"3"5"16,1 4-110-16,-2 5-17 0,-1 5-7 16,-2 3-7-16,1 5-9 0,-4 1-5 15,0 3-4-15,-1 0-3 0,-2-5-4 0,2 0-5 16,0-4-9-16,-1-4-11 0,3-4-16 16,2-3-13-16,2-5-14 0,5-3-16 15,3-3-105-15,2-5-116 0,4-5-259 16</inkml:trace>
  <inkml:trace contextRef="#ctx0" brushRef="#br0" timeOffset="128932.1447">10523 9393 616 0,'-1'-4'145'0,"-1"5"4"0,-3 5-96 16,1 5-18-16,-1 5-9 0,0 4-9 16,0 4-5-16,-1 2-3 0,1 2-4 15,0 0-1-15,1-1 0 0,-1-2-2 16,0-3-4-16,1-5-5 0,0-2-7 15,2-4-8-15,1-3-12 0,-1-3-13 16,0-2-107-16,-2-3-112 0,-2-1-264 16</inkml:trace>
  <inkml:trace contextRef="#ctx0" brushRef="#br0" timeOffset="129060.3799">10365 9552 594 0,'8'-7'151'15,"1"-1"2"-15,4 5-71 0,1-2-39 16,2 1-14-16,4-1-8 0,1 1-8 15,1 2-10-15,1-2-12 0,0-1-15 16,1 3-65-16,-2 0-67 0,0-6-117 16,1 6-264-16</inkml:trace>
  <inkml:trace contextRef="#ctx0" brushRef="#br0" timeOffset="130705.698">1268 11555 634 0,'7'-32'155'0,"0"2"7"15,-3 8-90-15,-1 5-17 0,-2 3-5 16,-1 6-6-16,0 12-6 0,-5 7-6 0,-1 9-6 16,-5 6-7-16,-3 10-7 0,-3 8-3 15,0 6-3-15,-3 3-2 0,0 1-2 16,-1-3-1-16,1 0 0 0,2-7 0 15,3-10 0-15,3-7-1 0,5-10 0 16,4-11 0-16,7-11 1 0,4-9-1 16,3-12 0-16,5-8 0 0,1-8 0 15,4-6 1-15,0-2-1 0,-1 1 0 16,0-1 0-16,0 1 0 0,1 6 1 16,-3 2-1-16,-2 8 1 0,-1 6-1 0,0 7 0 15,-3 6 1-15,-2 10-1 0,-2 7 1 16,2 8-1-16,-1 5 1 0,0 6 0 15,1 4-1-15,0 2 1 0,1 2-1 16,-1 0 1-16,1-2-1 0,0-1 0 16,1-4 0-16,0-1 0 0,2-1 1 15,-2-3-1-15,0 0 0 0,-2-6 0 16,-1-4 1-16,-7 1-1 0,-2-3 1 16,-7-1 0-16,-3-1 0 0,-3 3 1 0,-3-1-1 15,-8 0 0-15,0 0 0 0,-4 3-1 16,-4-2 1-16,-2 1-1 0,-3-6 1 15,2 2-1-15,6-2-1 0,2-1-2 16,6-2-12-16,10 0-18 0,8 2-18 16,8-1-14-16,9 3-18 0,6 0-109 15,4 0-126-15,8-2-266 0</inkml:trace>
  <inkml:trace contextRef="#ctx0" brushRef="#br0" timeOffset="131005.4462">1661 11693 678 0,'-4'-7'165'0,"-1"-1"6"16,3 5-105-16,0-1-19 0,0 5-6 15,2-2-6-15,0 8-8 0,0 3-4 16,2 2-3-16,-1 4-2 0,1-2 0 15,2-1-1-15,1 3-2 0,2-7-3 16,3-3-3-16,1-6-3 0,2-4-2 16,1-4-3-16,-1-5-4 0,2-2-11 15,-1-6-14-15,-3-3-15 0,-4 0-13 16,-2-2-7-16,-4 0-10 0,-3 0-8 16,-6-5 24-16,-2-2-111 0,-3-4-98 15,-4-2-254-15</inkml:trace>
  <inkml:trace contextRef="#ctx0" brushRef="#br0" timeOffset="131093.1981">1641 11169 599 0,'0'-8'137'16,"2"7"2"-16,-1 9-91 0,4 4-21 16,-2 7-15-16,4 7-17 0,0 7-12 15,1 6-120-15,2 3-117 0,3 7-294 16</inkml:trace>
  <inkml:trace contextRef="#ctx0" brushRef="#br0" timeOffset="131358.2789">1919 11642 660 0,'-4'13'141'0,"1"-2"0"0,2 1-115 16,5 1-16-16,2-2-5 0,2 1-3 0,3-2-2 15,3-3-1-15,-1-2 0 0,3-4 0 16,3-2 2-16,-2-3 2 0,-1-5 5 15,3-5 1-15,-3-2 1 0,-1 1 1 16,-4-1 1-16,-6-2-2 0,-4 1-2 16,-5 2-2-16,-7 1-1 0,-5 3-4 15,-4 0-8-15,-1 4-13 0,0 7-19 16,-1 3-115-16,1 4-120 0,6 8-297 16</inkml:trace>
  <inkml:trace contextRef="#ctx0" brushRef="#br0" timeOffset="131791.1744">2921 11667 687 0,'0'-11'161'0,"2"-3"5"0,1-1-104 0,3 0-19 16,2-1-4-16,-1 3-5 0,4 1-3 16,1 1-3-16,2 3-3 0,-1 1-3 15,2 3-3-15,2 5-4 0,2 4-2 16,-2 3-4-16,1 4-2 0,-1 1-3 16,0 7-1-16,-3 2-1 0,-3 0-1 15,-2 4-2-15,-3 0-4 0,-4 2-8 16,-2-3-11-16,-4 1-19 0,2-1-18 0,-4-4-19 15,-2-4-115-15,0-3-131 0,1-5-296 16</inkml:trace>
  <inkml:trace contextRef="#ctx0" brushRef="#br0" timeOffset="131949.677">2936 11615 661 0,'-7'1'166'0,"3"5"1"0,-1 5-65 15,2 3-65-15,1 3-16 0,2 4-15 16,2 3-20-16,2 7-16 0,1-1 60 16,1-3-197-16,5 0-140 0,3-2-364 15</inkml:trace>
  <inkml:trace contextRef="#ctx0" brushRef="#br0" timeOffset="132202.6361">3384 11644 452 0,'-1'3'92'0,"1"-1"-8"16,-1 0-145-16,2 0-31 0,-1-2-68 15,0 1-154-15</inkml:trace>
  <inkml:trace contextRef="#ctx0" brushRef="#br0" timeOffset="132450.1717">3403 11605 565 0,'-3'-1'141'0,"0"1"6"16,-1 1-77-16,-1 3-13 0,-1 3-7 16,1 3-6-16,-2 2-6 0,1 3-4 15,1 2-6-15,2 1-6 0,3 1-6 16,2-1-4-16,1-3-3 0,3-2-2 16,2-3-2-16,0-1-1 0,1-5 0 15,2-1-1-15,1-4-1 0,0-7 0 0,1-2-2 16,-2-3-1-16,1-3-4 0,-2-4-6 15,-4-3-8-15,-3-1-11 0,-1 2-9 16,-2 1-8-16,-4-2-11 0,-2-1-7 16,-4-3-105-16,-1-3-107 0,0 0-260 15</inkml:trace>
  <inkml:trace contextRef="#ctx0" brushRef="#br0" timeOffset="132566.3083">3369 11065 651 0,'1'-10'160'0,"0"6"3"16,0 5-93-16,0 4-26 0,3 6-15 15,1 5-15-15,0 5-22 0,1 5-24 16,0 4-130-16,-1 5-134 0,6 4-336 16</inkml:trace>
  <inkml:trace contextRef="#ctx0" brushRef="#br0" timeOffset="132837.4112">3620 11497 681 0,'-3'7'158'16,"2"0"2"-16,1 2-96 0,0 6-33 16,4 3-5-16,2 6-2 0,0 0 0 15,4 3 0-15,1 7-2 0,1 0-1 16,3 2-4-16,-2 1-5 0,1 3-5 16,0 0-3-16,-1 0-3 0,-2-3 0 15,-3-2-1-15,-2-2 0 0,-4-1 0 0,-7-6 0 16,-5-3 0-16,-4-2 0 0,-8-4 0 15,-2-3-1-15,-6-3 1 0,-3-3-2 16,3-2-5-16,-1-2-5 0,4-1-14 16,6-6-16-16,5-3-15 0,5-3-72 15,6-5-51-15,3-8-114 0,6-5-232 16</inkml:trace>
  <inkml:trace contextRef="#ctx0" brushRef="#br0" timeOffset="133333.4363">3893 11599 671 0,'-9'6'170'0,"-1"1"2"16,-4 4-86-16,0 3-41 0,1 3-12 16,1 3-11-16,2-3-11 0,2 0-6 15,6-1-3-15,6-3-2 0,2-4 1 0,4-2-1 16,2-4 0-16,2-6 1 0,1-3-1 15,0-4 2-15,-3-2-1 0,0 0 0 16,-5-4 0-16,-4-1 0 0,-2 2-1 16,-4 1-3-16,-3 0-4 0,-3 2-6 15,-2 0-6-15,1 1-6 0,0 4-7 16,2 1-3-16,2-1-1 0,3 5-1 16,0-1 4-16,4 3 2 0,5 3 7 15,3 0 6-15,0 1 3 0,4-1 5 0,1 0 3 16,5 2 4-16,-5-3 2 0,0 0 1 15,1 2 0-15,-2 0 0 0,-2 1 0 16,-1 2 0-16,-2 2 1 0,1 0 0 16,-2 4 2-16,1-1 0 0,-2 1 4 15,0 0 3-15,1-1 3 0,1-1 4 16,-1-2 6-16,2-3 3 0,0-1 4 16,2-4 1-16,4-4 0 0,0-2-2 15,1-2-3-15,1-5-6 0,1-4-4 0,1 0-5 16,-1-4-3-16,-2 2-4 0,1 0 0 15,-4-1-2-15,0 3-3 0,-6 3-7 16,-2 1-16-16,-3 1-12 0,-5 0-18 16,-5 0-117-16,0 1-128 0,-1 0-299 15</inkml:trace>
  <inkml:trace contextRef="#ctx0" brushRef="#br0" timeOffset="134199.9416">5539 11639 603 0,'-4'6'157'0,"6"-1"6"16,0 1-58-16,3 0-52 0,5 2-10 15,3-1-6-15,8-2-7 0,4-2-8 16,3-3-5-16,2-4-5 0,2-3-5 16,1-5-2-16,0-1-1 0,-3-2-2 15,-4-2-1-15,-3-1 0 0,-4 1 0 16,-3-2 0-16,-5 1-1 0,-6 0-2 16,-5-2-1-16,-3 2-4 0,-6 2-3 15,-4-2-5-15,-7 3-4 0,-3-1-4 16,-3 3-3-16,-2 1 0 0,0 5 3 15,-2-2 3-15,2 2 4 0,2 2 5 0,2 3 6 16,4 2 4-16,2 2 3 0,1 3 1 16,4 6 2-16,4 5 3 0,0 7 1 15,4 6 3-15,1 6 2 0,2 3 3 16,1 2 1-16,0 5-1 0,1 1 0 16,2 2-2-16,-1-3-3 0,3 0-3 15,1 1-3-15,0 0-2 0,0-2-1 16,-2-2-1-16,0-4-1 0,-3-3-1 15,-3-2 1-15,0-3-2 0,-1-7-5 0,1-3-12 16,2-3-17-16,-1-4-17 0,3-4-125 16,1-5-133-16,3-6-322 0</inkml:trace>
  <inkml:trace contextRef="#ctx0" brushRef="#br0" timeOffset="134496.3909">5952 11930 731 0,'4'1'166'0,"-4"1"4"0,0 4-117 15,1 5-18-15,-1 2-8 0,0 5-3 16,-4-1-1-16,3 4-4 0,-2 1-3 16,1-1-3-16,0-2-2 0,-2 1-2 15,1-3-4-15,3 2-7 0,-1-6-10 16,1-2-17-16,-2-2-18 0,2-2-24 16,0-2-116-16,-1-4-135 0,5-1-309 15</inkml:trace>
  <inkml:trace contextRef="#ctx0" brushRef="#br0" timeOffset="134751.7495">6466 11498 837 0,'0'-9'184'0,"5"-4"0"16,0 5-127-16,3 2-40 0,1 1-11 15,1-1-3-15,1 1-5 0,0 3-7 16,0 2-10-16,-1-1-15 0,1 1-14 16,0 1-23-16,-2 1-113 0,-1-1-129 15,2-1-294-15</inkml:trace>
  <inkml:trace contextRef="#ctx0" brushRef="#br0" timeOffset="134916.0229">6453 11650 731 0,'4'-1'153'0,"4"0"-4"0,3 1-136 16,0-3-37-16,3 2 14 0,0-1-142 15,1-3-124-15,6 4-307 0</inkml:trace>
  <inkml:trace contextRef="#ctx0" brushRef="#br0" timeOffset="135220.6497">7367 11424 736 0,'-8'-14'188'15,"0"1"8"-15,-1 3-107 0,4 3-19 16,2 2-12-16,0 2-13 0,1 3-13 0,3 1-9 15,-1 3-10-15,2 7-5 0,0 4-4 16,-2 4-2-16,0 5-2 0,1 4-5 16,1 4-11-16,0 2-16 0,0-1-32 15,0 1-28-15,2-3-118 0,1 1-147 16,1 0-330-16</inkml:trace>
  <inkml:trace contextRef="#ctx0" brushRef="#br0" timeOffset="135962.7035">5502 13016 626 0,'8'10'157'0,"-3"-6"5"0,0-1-66 16,1-6-54-16,5 0-9 0,1-3-5 15,3-4-5-15,-1-2-7 0,2-3-4 16,0-4-3-16,0 0-3 0,-4-2 0 16,-2 1-1-16,-5-6 1 0,-3 4-1 15,-3-1 0-15,-2 0 0 0,-7 0-2 16,-2 0 0-16,-3 0-2 0,-1 2 0 15,-1 2-1-15,0 1 0 0,1 6 0 0,3 3 0 16,0 4 2-16,1 5 1 0,2 4 1 16,1 3 3-16,0 6 1 0,0 6 1 15,0 6-1-15,4 4 1 0,2 5-1 16,2 2-1-16,-1 4-1 0,2 6-1 16,2-2 0-16,0-1 0 0,-2 0-1 15,0-1 0-15,-1 1-1 0,-2 1-1 16,1-6 0-16,-1-1 0 0,0-1-1 0,2-6-1 15,-2-2 1-15,2-3-1 0,0-8-5 16,1 0-8-16,0-5-15 0,2-4-22 16,-1-5-12-16,3-4-18 0,1-6-113 15,3-8-128-15,4-2-281 0</inkml:trace>
  <inkml:trace contextRef="#ctx0" brushRef="#br0" timeOffset="136380.8536">5796 13210 719 0,'-2'-5'170'0,"1"-3"4"0,3 1-112 16,4-2-19-16,2 0-10 0,4-2-9 15,1 1-7-15,2 0-4 0,2 3-4 16,-1-1-1-16,0 2-2 0,1 1-1 0,-1 4-2 16,-2-1 0-16,-1 2-1 0,-2 1-1 15,-2 2 0-15,-2 4 0 0,-3 1 0 16,-3 3-1-16,-2 3 1 0,-3-1 1 16,-3 4-1-16,-2 4 0 0,-3 0 1 15,-3 1-1-15,0 1-1 0,-2-1 1 16,-1 3 0-16,0-2 0 0,-1-5 0 15,4 0 0-15,3-2 0 0,2-5-1 16,3-2 1-16,2-3-1 0,6-1 1 0,3 0-1 16,2-3 0-16,2 0-1 0,1-1 1 15,4 0-3-15,1 2-6 0,1-6-9 16,2 1-13-16,1 1-14 0,1-3-11 16,0 2-19-16,0-2-109 0,-1-1-122 15,4 1-276-15</inkml:trace>
  <inkml:trace contextRef="#ctx0" brushRef="#br0" timeOffset="136617.5391">6537 12837 720 0,'7'-11'159'0,"2"3"1"0,-1-1-116 16,1 3-28-16,4 0-10 0,0 3-7 15,1 1-12-15,0-1-8 0,0 3-7 16,1 0-10-16,-1 2-17 0,-3-1-102 16,0-1-108-16,-2 0-261 0</inkml:trace>
  <inkml:trace contextRef="#ctx0" brushRef="#br0" timeOffset="136796.3403">6541 12952 747 0,'3'5'169'0,"0"-1"0"0,1 1-119 15,2 1-28-15,4-5-13 0,0 4-13 16,2 1-19-16,1-1-11 0,3-4-22 15,1 1-114-15,2-4-123 0,0 1-292 16</inkml:trace>
  <inkml:trace contextRef="#ctx0" brushRef="#br0" timeOffset="137314.9387">7201 12745 711 0,'-8'-1'160'0,"3"-4"2"15,1 2-118-15,3-1-20 0,6-1-8 16,1 0-3-16,0-2-5 0,4-1-1 0,0 1 3 16,3-2 2-16,3 1 1 0,-1-1 1 15,2 3 0-15,1 1-2 0,1 2-2 16,-1 1-4-16,-1 2-3 0,-1 4-2 16,0 2-1-16,-4 2-1 0,-2 0-1 15,-1 2 0-15,-4 0 0 0,-2 4 1 16,-4 1 0-16,-3 1 0 0,-2 0 2 15,-5 1-1-15,-3 3 1 0,-5 0-1 16,-3-4 1-16,0 0 0 0,0-1 1 0,1 0 0 16,2-2 1-16,3-2-1 0,3-1 1 15,5 1 0-15,2-1 1 0,2 0-1 16,2-2 0-16,2 1 1 0,2 1 0 16,3-2 1-16,0-2 0 0,2-1-1 15,4 1 0-15,3-2-1 0,3 1-1 16,4-1-1-16,3-3-4 0,3 2-5 15,2 1-8-15,2 0-11 0,0 0-13 16,-2 0-10-16,-1 3-17 0,-1 0-115 0,-5 1-123 16,3 7-287-16</inkml:trace>
  <inkml:trace contextRef="#ctx0" brushRef="#br0" timeOffset="141908.8711">21930 10467 530 0,'-15'-2'133'0,"2"-1"7"16,-2-2-54-16,4 1-38 0,5 2-5 15,1 2-6-15,2-2-5 0,5 2-5 16,1 0-5-16,5 2-5 0,1-1-5 16,5-1-3-16,2-2-1 0,5 3 0 15,4-2-1-15,5 1-2 0,0 0-1 16,2-1-1-16,0 1-1 0,0 2 0 16,-4-1-1-16,-3 0 0 0,-2 2 0 0,-5-2 0 15,-2 3-1-15,-4-2 1 0,-2 1 0 16,-4 0-1-16,-2 0 1 0,-3-1 0 15,1 1-1-15,-2 2 2 0,-3-4-1 16,1 5 1-16,-1 1-1 0,-2 3 1 16,-1 1 0-16,-1 3 0 0,-4 0-1 15,2 6 1-15,-4-3-1 0,-2 1 1 16,-6-2-1-16,4 3 0 0,-3-2 0 16,0 0 0-16,-1 0 0 0,1-1 0 0,-2-1-1 15,9 2 1-15,-4-6 0 0,3-1 0 16,3 0 0-16,4-4 0 0,2-4 0 15,4 3 0-15,-2-4 0 0,4 1 0 16,2 0 0-16,0-2-1 0,4 2 0 16,0 0 1-16,3-2-1 0,3 1 1 15,2-1 1-15,1 0-1 0,3-3 0 16,1 2 1-16,0-1-1 0,-2 1-1 0,-1-2-4 16,0 1-8-16,-1-1-8 0,-2 3-8 15,-2-2-9-15,1 2-8 0,0 0-11 16,-1 0-6-16,0 2-102 0,-2-2-105 15,2 3-259-15</inkml:trace>
  <inkml:trace contextRef="#ctx0" brushRef="#br0" timeOffset="142183.4778">22466 10784 564 0,'-2'-5'134'0,"-1"0"6"16,2 2-87-16,0 0-9 0,0 1-5 16,0 1-5-16,2 2-4 0,-1 1 0 15,1 2-2-15,0 2-3 0,0 4-3 16,2 3-2-16,-2 2 0 0,0 2-3 0,1 2-5 16,-4 0-4-16,4 1-3 0,-2-1-1 15,0 1-2-15,0-2 1 0,0 1-2 16,1-3-1-16,0-2-4 0,-1 0-11 15,0-3-16-15,0-3-14 0,1 1-19 16,-2-3-113-16,0-2-127 0,0-2-290 16</inkml:trace>
  <inkml:trace contextRef="#ctx0" brushRef="#br0" timeOffset="143559.5159">22096 16917 503 0,'-20'2'114'16,"-1"-1"4"-16,1-2-76 0,3 1-15 16,1-2-2-16,3 1 1 0,3 0 2 15,1 0 3-15,3 0 0 0,2 1-2 0,2-2-4 16,2 2-3-16,0 0-4 0,4 0-3 15,2 2-3-15,4-1-3 0,3-1 0 16,3 1 0-16,5-1 0 0,3-1-1 16,2 1-1-16,2-1-2 0,2-1-1 15,-1 1-2-15,3-1 0 0,0-2-1 16,1 0 0-16,0 1 0 0,0-1 0 16,1-1 0-16,-2 0-1 0,-3 1 1 15,-2 1-1-15,-3 0 0 0,-6 1 0 16,-3 1-1-16,-5 2 0 0,-4 0 1 0,-4 3 0 15,-3-1 0-15,-4 2 0 0,-2 1 1 16,-3 1-1-16,-4 2 1 0,-2 2 0 16,1 3-1-16,-4 2 0 0,1 3 1 15,-2 2-1-15,1 0 1 0,-1 1 0 16,-1 0 0-16,-2-1 1 0,0 1-1 16,-1-1 1-16,1 0-1 0,0-1 1 15,-1 1-1-15,4-4 1 0,0-1 1 0,3-2 1 16,2-3 1-16,3-4 1 0,2-2 0 15,4-2-1-15,2-1 0 0,4-1 0 16,2 2-1-16,4-2 0 0,2 0 0 16,2 0 0-16,2-1 1 0,2 0 0 15,1-1 0-15,2-1 0 0,-1-2-1 16,1 2 0-16,-3-2-2 0,2 1 0 16,0 1 0-16,0 0 0 0,-1 0-1 15,-3 2-3-15,0 2-4 0,-1-1-6 0,-2 2-9 16,-2 0-8-16,-1 1-9 0,1 2-8 15,-1 0-8-15,1 1-5 0,0 2-13 16,1-1-85-16,-2 1-99 0,0-1-235 16</inkml:trace>
  <inkml:trace contextRef="#ctx0" brushRef="#br0" timeOffset="143791.3733">22573 17312 432 0,'11'-4'116'0,"-5"0"3"15,-2 1-7-15,-1-1-81 0,0 3-7 16,1 1 0-16,-1 1 1 0,-3 2 2 16,3 1 2-16,-1 3 0 0,-1 0 0 15,2 4-1-15,-1 1-3 0,-1 2-4 16,2-1-3-16,2 2-5 0,-3 1-4 16,3 1-3-16,-1-1-2 0,-2-1-1 15,1 2-6-15,-2-4-9 0,1-2-14 0,0-1-16 16,-1-4-119-16,-1-5-126 0,1-8-305 15</inkml:trace>
  <inkml:trace contextRef="#ctx0" brushRef="#br0" timeOffset="144260.4318">22752 16710 505 0,'-4'-8'120'0,"0"-1"4"16,2 2-78-16,-1-3-12 0,3 4-4 16,2 0-4-16,0 1-4 0,2 1-3 15,2 1 0-15,3 1-2 0,4 4 0 0,0-1 0 16,1 1 2-16,1 2-1 0,3 1 0 15,-1 2-1-15,-1 2-4 0,-1 1-2 16,-2 2-2-16,1 0-4 0,-1 4-1 16,-2 0-2-16,-1 1 0 0,0-1 0 15,0 0-1-15,-2 0-1 0,0 0-2 16,-2-3-4-16,-3-1-6 0,1 0-8 16,0-3-9-16,-3-1-9 0,-1-2-8 15,-1-4-5-15,-2-2-102 0,0-3-104 0,-4-4-245 16</inkml:trace>
  <inkml:trace contextRef="#ctx0" brushRef="#br0" timeOffset="144516.6545">22975 16603 487 0,'5'-14'119'16,"-3"2"5"-16,0-2-57 0,0 6-28 15,0 2-6-15,-2 2-3 0,0 3-3 0,-2 3-3 16,-3 8-2-16,-1 5-1 0,-3 3-2 15,-2 4-1-15,-1 6 1 0,0 3 0 16,-3 2-1-16,0 0-3 0,0-1-3 16,2-1-3-16,1-3-2 0,-1-3-4 15,4-2-3-15,1-6-4 0,3-3-8 16,3-3-7-16,2-3-6 0,2-6-6 16,2-4-9-16,2-4-8 0,3-4-3 0,1-4-1 15,-1-4-39-15,2-4-46 16,-1-3-83-16,0-2-181 0</inkml:trace>
  <inkml:trace contextRef="#ctx0" brushRef="#br0" timeOffset="144807.2882">22942 16653 411 0,'4'-12'187'0,"-2"3"-52"16,-1 5-54-16,-4 4-26 0,-1 4-14 15,-1 2-13-15,-1 5-10 0,-1 3-8 16,0 4-4-16,-1 3-2 0,0 3 1 16,0 0-1-16,-1 0-1 0,0-1 0 15,2-1 0-15,1-2-1 0,1-5-1 0,0-5-3 16,4-2-2-16,-2-2-2 0,2-3-3 15,0-6-3-15,0-3-1 0,-2-1 0 16,1-2 1-16,-1-3 3 0,1-5 1 16,-2-2 3-16,-1 2 6 0,1 0 5 15,0 0 5-15,-1 1 4 0,1 3 6 16,2 2 5-16,-1 3 3 0,2 2-1 16,1 1-4-16,3 3-3 0,2 0-6 15,1 1-4-15,2 1-5 0,4 1-4 0,4 1-1 16,0-1 0-16,3-1-1 0,2 1-7 15,3-1-11-15,3-1-14 0,1-2 15 16,2-1-143-16,6 1-128 0,0-1-311 16</inkml:trace>
  <inkml:trace contextRef="#ctx0" brushRef="#br0" timeOffset="146952.547">22028 13401 338 0,'-3'-5'78'0,"0"-3"0"15,-1 1-45-15,2 1-21 0,-1-1-10 16,1-1-9-16,0 1-12 0,1 1-22 16,1 1-37-16,-1 1-57 0,1-1-125 15</inkml:trace>
  <inkml:trace contextRef="#ctx0" brushRef="#br0" timeOffset="147488.4399">21973 13323 635 0,'-2'-1'141'16,"4"0"5"-16,-1 0-101 0,4 1-14 0,1 0-3 15,4-1-3-15,2-1 0 0,4 1-2 16,0 0-2-16,2 0-4 0,2-2-4 16,-1 0-4-16,1-1-2 0,-3 0-2 15,0-2-1-15,-2-5-2 0,-2 1-1 16,0-1-3-16,-4 0-1 0,-2-1-3 16,-2 1-3-16,-2 0-4 0,-2 2-2 15,-3 1-2-15,-2-2 0 0,-2 0-1 16,-1 0 1-16,-3 1 3 0,0 0 2 15,-2-1 3-15,0 3 2 0,-1 2 2 0,2 1 2 16,-1 1 2-16,0 3 0 0,0 0 1 16,-1 2-1-16,4 0 1 0,-1 3 0 15,-1 0 1-15,2 3 0 0,2 0 0 16,0 2 1-16,-1 2 3 0,1 3 2 16,1 6 1-16,0 1 4 0,-1 2 1 15,1 5 1-15,0 2 1 0,1 5 0 16,2 1 0-16,0 1-2 0,1-2-2 15,2 1-1-15,-1-1-1 0,1-3-2 0,0-3-2 16,-2-4-1-16,0-5 0 0,1-3-2 16,-2-2 0-16,3-5-2 0,-2-2-5 15,-1-3-9-15,3-4-11 0,-1 1-10 16,1-3-13-16,0-3-33 0,1-3-88 16,1-1-110-16,1 0-248 0</inkml:trace>
  <inkml:trace contextRef="#ctx0" brushRef="#br0" timeOffset="147787.7083">22199 13602 479 0,'4'-15'110'0,"-2"-2"5"0,2-3-78 16,-1-1-8-16,0 2 2 0,2 0 0 16,-2 3 2-16,-1 0 1 0,-2 5 3 0,1 3-1 15,0 3-3-15,-1 4-5 0,2 3-5 16,-2 4-4-16,0 3-4 0,2 6-7 16,-3 2-3-16,0 2 0 0,-4-3-1 15,1 8-1-15,2-2-2 0,-2 0-11 16,0-3-15-16,2 1-22 0,-2-3-113 15,9 1-125-15,-5-8-303 0</inkml:trace>
  <inkml:trace contextRef="#ctx0" brushRef="#br0" timeOffset="149657.2122">23795 13255 612 0,'-2'-9'136'0,"8"3"3"0,1-2-97 16,3 1-15-16,4 1-4 0,3-1-3 15,1 0 0-15,2-2 0 0,-1-1-3 16,3 0-1-16,0-1-4 0,2 0-3 16,-2 0-2-16,0 0-1 0,0 3-2 15,-5 0-2-15,-2 1 0 0,-4 0-3 16,-5 2-1-16,-4-1-2 0,-4 0-2 15,-4-1-3-15,-3 1-3 0,-3-2-4 0,-2 0-3 16,-1 0 0-16,-3-1-1 0,1 1 0 16,1-1 3-16,0-1 3 0,4 2 4 15,0-1 3-15,2 2 3 0,3 1 2 16,-1 0 1-16,1 2 1 0,1 1 1 16,1 2-1-16,-1 0 1 0,1 1 1 15,1 0 1-15,2 2 1 0,-2 2 1 16,2 2 2-16,-1 4 1 0,1 2 1 15,1 4 2-15,-2 4 0 0,2 1 2 16,-2 2 2-16,1 1 0 0,-2 2 0 0,1-1 1 16,-3 2 0-16,-2 1 0 0,1 1-3 15,-2-1-1-15,1 1-2 0,0-4-2 16,1 0-2-16,1-4-2 0,1-2 0 16,-1-3-2-16,2-1 0 0,-1-2-1 15,0 1-5-15,2-6-9 0,-1 0-13 16,2-3-10-16,-1-3-18 0,1-1-113 15,0-7-121-15,4-5-284 0</inkml:trace>
  <inkml:trace contextRef="#ctx0" brushRef="#br0" timeOffset="150383.3959">24018 13408 511 0,'-8'-2'123'0,"0"-1"5"0,3 2-72 16,1-3-20-16,0 1-6 0,3 0-4 15,1-1-3-15,1-2-3 0,4 0-4 16,1-1-1-16,2-1-1 0,4 1-2 16,0-1 0-16,4 0-1 0,0 3-1 0,-4 0-1 15,5 2-2-15,0 1 0 0,-2 1-1 16,0 1-1-16,-4 1 0 0,1 2 0 16,1 1-1-16,-4 1 1 0,-2 2-1 15,-3 1 1-15,1 0-1 0,0 0 1 16,-3 2-1-16,1 1 0 0,-3 1 0 15,-2-1 0-15,2 2-1 0,-5 4 0 16,-1 0-1-16,-2 3 0 0,-3-2 0 16,-2 2 0-16,-2-2-1 0,-3-1 0 15,-1-1 0-15,-1-3 0 0,-1 1-1 0,-1-4 1 16,2-2-1-16,1 1 1 0,3-2-1 16,4-1 0-16,2-2 0 0,4 0 0 15,2-1 0-15,4 0 0 0,4-1 0 16,2 0 1-16,4-1 0 0,3-1 1 15,5 1 0-15,1-1 0 0,3 0 1 16,2-1-1-16,-1 1-1 0,0-1 1 16,-1 1-1-16,-1-2 0 0,-1 0 0 15,-1 1 0-15,-2-1-1 0,0 1 1 0,-1-1-1 16,-2 3-2-16,-1 0-6 0,-2 2-9 16,-2 0-15-16,-2 3-15 0,-3 2-121 15,-2 2-127-15,0 1-306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3T13:12:18.1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23T13:12:21.833"/>
    </inkml:context>
  </inkml:definitions>
  <inkml:trace contextRef="#ctx0" brushRef="#br0">992 5827 595 0,'-15'-14'143'0,"6"3"7"0,-1-1-92 15,3 2-8-15,2 4-1 0,0 1-1 16,0 2-4-16,1 0-5 0,2 1-7 16,2 4-6-16,2 1-2 0,3 4-4 15,0 4-3-15,2 3-1 0,4 4 1 16,3 5 0-16,3 5 0 0,1 4-1 15,4 1-4-15,3 2-2 0,2-1-3 16,-1 0-3-16,-1-1 0 0,1-3-2 16,-1-2 0-16,-1 0-1 0,-2-2 0 0,-2-1-1 15,0 0 1-15,-1-2-1 0,-2 2 0 16,-1-3-1-16,-4-4-2 0,-1-1-4 16,0-2-7-16,-5-2-9 0,2-3-14 15,-5-2-12-15,0-2-16 0,-2-3-10 16,0 1 8-16,-2-1-123 0,0-5-117 15,-2 1-276-15</inkml:trace>
  <inkml:trace contextRef="#ctx0" brushRef="#br0" timeOffset="264.8913">1331 5760 632 0,'-13'19'146'0,"-5"7"7"0,-7 6-99 16,3 6-15-16,-4 2-4 0,1 5-2 15,-6 2-4-15,-3 0-5 0,-1 0-6 16,1 4-3-16,4-1-5 0,0-1-4 16,2-4-3-16,6-1-2 0,7-1-3 15,4-5-7-15,5-9-10 0,0-5-15 16,5-6-15-16,2-4 13 0,3-8-135 15,2-6-124-15,1-8-287 0</inkml:trace>
  <inkml:trace contextRef="#ctx0" brushRef="#br0" timeOffset="533.8417">1570 5818 693 0,'-5'0'164'0,"-4"5"6"0,-1 5-108 0,-4 2-16 15,-2 10-9-15,2 7-8 0,-2 4-5 16,1 6-6-16,0 5-5 0,3 2-4 16,1 5-2-16,4-2-2 0,-1 1-1 15,6-4-1-15,3-4-2 0,3-5 1 16,2-2-3-16,4-6-6 0,2-9-10 15,4-6-13-15,2-6-15 0,3 0-11 16,5-8 27-16,1-5-153 0,1-5-127 16,-1-5-301-16</inkml:trace>
  <inkml:trace contextRef="#ctx0" brushRef="#br0" timeOffset="964.547">1812 6022 691 0,'-5'-4'162'0,"1"2"1"0,3 0-108 16,1 1-24-16,1 0-12 0,4 1-7 16,2 1-7-16,1 2-4 0,3-3-1 15,0 1 0-15,2 1 1 0,1-2 0 16,-1 1 0-16,1-2-1 0,-1 1 1 15,-2 0 0-15,0-1 0 0,-2 1 1 16,-2 0-1-16,-2 4 1 0,0-2 1 16,-4 2 2-16,0 2 2 0,-3 3-1 15,-2 2 0-15,-4 3 0 0,-2 1 0 0,-4 2-1 16,-2 1-2-16,1 0-1 16,-3 0 0-16,4-1 2 0,1-1 3 0,2-1 1 15,3-2 1-15,0 0 1 0,5-1 0 16,-1-1-2-16,5-3-1 0,1 1-2 15,2 0-2-15,4-2-1 0,2-1 0 16,1-2-1-16,3-2 1 0,2-1-1 16,1-1 1-16,2-2-2 0,-1-2-2 15,-1-2-7-15,2-2-12 0,0-1-15 16,1-1-13-16,-2-2-16 0,-1 1-118 0,-1-1-129 16,-2 1-292-16</inkml:trace>
  <inkml:trace contextRef="#ctx0" brushRef="#br0" timeOffset="1216.7072">2051 5722 586 0,'9'-3'129'16,"2"3"3"-16,3 4-101 0,2 4-6 15,0 5 1-15,0 3 1 0,2 3 1 16,3 7 6-16,0 5 6 0,1 3 1 15,1 3 2-15,-1 3 1 0,0 3-2 16,-1 5-3-16,-4 1-7 0,-4-2-9 16,-3 2-5-16,-6 0-6 0,-2 0-6 15,-4-1-3-15,-3-4-9 0,-5-1-11 16,-2-2-18-16,-1-5-19 0,-2-3-15 16,3-4-126-16,-2-9-140 0,2 0-314 0</inkml:trace>
  <inkml:trace contextRef="#ctx0" brushRef="#br0" timeOffset="1561.3745">2674 6308 751 0,'-2'-1'163'0,"-1"0"0"16,4 0-127-16,3-1-16 0,2 0-9 15,4 0-6-15,2-1-2 0,5 1 0 16,2-1-1-16,3 1-1 0,0-1-10 16,0 0-12-16,-3 1-10 0,1 0-15 15,-4 0-105-15,-4 0-15 0,-2 1-103 0,-1 2-195 16</inkml:trace>
  <inkml:trace contextRef="#ctx0" brushRef="#br0" timeOffset="1761.081">2702 6475 660 0,'1'4'149'0,"2"-2"5"16,-1 1-110-16,3-2-16 0,1 1-6 16,3-1-3-16,3 2-3 0,2-4-8 15,3-2-13-15,2 1-17 0,2-6 13 16,-1 2-150-16,2-1-128 0,-4-3-330 15</inkml:trace>
  <inkml:trace contextRef="#ctx0" brushRef="#br0" timeOffset="3010.825">3688 6405 532 0,'-3'-2'131'0,"-2"-1"3"0,1 1-67 0,0 1-29 16,2-1-6-16,1 1-6 0,1 1-6 16,0-1-3-16,0 1-1 0,2-1-1 15,2-1 0-15,1 2-1 0,2-1 0 16,0-1 0-16,6-1 0 0,0 2 0 15,3 0-3-15,1 0-2 0,3-1-1 16,2 0-2-16,0 1-1 0,0-2 0 16,1 1-2-16,-1-1 0 0,2 1-1 15,-2-1 0-15,-2 1 0 0,4-2 0 0,-1 2 0 16,1 1 1-16,3-1 1 16,2 2 0-16,-1-1 0 0,2 0 1 0,0 2-1 15,2-1 0-15,-2-1-1 0,1 0-1 16,-4 1 0-16,1 0-1 0,-1 1 0 15,-1 0 0-15,-4 0-1 0,0 1 1 16,-3-2-1-16,1 0 1 0,-2 0-1 16,-2-2 0-16,1 2 0 0,1-2 1 15,-1 1-1-15,2 3 1 0,2-3 1 0,2 1 0 16,1-1 0-16,-1 0 0 0,0 1 1 16,0-2 0-16,-2-3-1 0,4 4 1 15,-3 0-2-15,-1 0 1 0,2 0-1 16,-1 1 0-16,0 0-1 0,0 0 1 15,-2 0-1-15,-2 0 1 0,0 0-1 16,0-2 0-16,-1 2 0 0,-3-1 1 0,1 0-1 16,2 0 0-16,0-1 0 15,-1 0 0-15,3 1 0 0,-1 0 1 0,5-2-1 16,-1 1 0-16,-1-1 0 0,0 1 0 16,0-1 0-16,0 1 0 0,-2-2 0 15,1 3 0-15,-1 0 0 0,1-1 0 16,0 1 0-16,-1 1 0 0,0-1 0 15,-1 2 0-15,0-3 1 0,0 1-1 16,-3 1 0-16,1-2 0 0,-1 1 0 16,0 0 0-16,0 0 0 0,-1 1 0 15,0 0 1-15,-2 0-2 0,0 0 1 16,0-2 0-16,1 1 0 0,0 1 0 0,2 0 0 16,0 0 0-16,3-1 0 0,0 1 0 15,1 0 0-15,-2 0 0 0,1-1 0 16,1 0 1-16,1 1-1 0,-1 0 0 15,0 0 0-15,1 0 0 0,2 2 0 16,-1-2 0-16,-2 1 0 0,2 0 0 16,-2-1 0-16,-2 0 0 0,-1 0 0 15,-2 2 0-15,2-2 0 0,-1 0 0 0,-2-2 0 16,1 2 1-16,-1-1-1 16,2 1 0-16,-1-1 1 0,-1 0-1 0,-1-2 1 15,-1 2-5-15,0-1-9 0,0 0-17 16,-3 0-14-16,-2 1 15 0,-6-2-150 15,-4 1-135-15,-1 1-320 0</inkml:trace>
  <inkml:trace contextRef="#ctx1" brushRef="#br0">6879 8961 0</inkml:trace>
  <inkml:trace contextRef="#ctx0" brushRef="#br0" timeOffset="4481.1965">3539 5594 549 0,'-14'-5'150'0,"6"4"8"15,-1-1-45-15,3 2-46 0,1-3-9 16,1 2-7-16,4-4-9 0,-1 4-10 16,2-3-7-16,3 3-7 0,4-4-6 0,1 3-4 15,6-1 0-15,1 3-2 0,4-2 1 16,3-1-1-16,4 3-2 0,-3-1 0 15,2-1-2-15,-3-1 0 0,2 1-1 16,2-1 0-16,-3 2-1 0,-2-4 1 16,2 5-1-16,-5-1 1 0,1 2-1 15,-4-2 0-15,-4 2 0 0,-2 0 0 16,-4 2 1-16,-1-1-1 0,-2 2 0 16,-3 1 1-16,-1 2 0 0,-3 3 1 15,-8 0-1-15,2 4 1 0,-5 4-1 0,-4 1-1 16,-3 3 0-16,-4 2-2 0,-1-1-1 15,4 5-1-15,-4-4 0 0,0 1 0 16,0-3 0-16,4-1 1 0,3-3 1 16,2-1 0-16,1-1 2 0,3-1 0 15,3-2 0-15,3 1-1 0,-1-3 1 16,2-1 0-16,3-2 0 0,2 0 0 16,-1-1-1-16,5-2 1 0,0-1 0 0,3-3 0 15,2 1 0-15,4-1 2 0,2-1-1 16,1-1 1-16,5-1 0 0,1-1 0 15,2 0-1-15,1-1 1 0,-1-1-1 16,0 3 0-16,1-2-1 0,-4 2 0 16,4 0 1-16,-4 0-1 0,1 1 0 15,-3 1 0-15,0-2 0 0,-3 2 0 16,-1 0 0-16,-3 2-4 0,-2-1-9 16,1 0-16-16,-3 2-19 0,-1 0-22 15,-3 2-119-15,0 0-137 0,-4 0-314 0</inkml:trace>
  <inkml:trace contextRef="#ctx0" brushRef="#br0" timeOffset="5046.4322">4524 5273 571 0,'0'-8'134'0,"-3"-1"5"16,-2 5-90-16,-2 4-11 0,-3 3-5 16,-2 5-4-16,-4 6-2 0,-1 4-2 15,-3 8-1-15,-2 5-1 0,4 8-2 16,-3 3-3-16,0 0-3 0,2 4-3 16,3 4-4-16,2-2-2 0,4 2-4 0,2-5-1 15,8-1 0-15,6-1-1 0,7 1 1 16,3-8-1-16,5 1 0 15,4-9 0-15,3-4 0 0,-1-3-5 0,3-4-5 16,0-8-10-16,4-1-14 0,3-4-19 16,-4-5-115-16,0-2-127 0,-1 2-296 15</inkml:trace>
  <inkml:trace contextRef="#ctx0" brushRef="#br0" timeOffset="7042.7231">4762 5637 598 0,'-3'0'141'16,"0"0"4"-16,1 0-88 0,2 0-23 15,1-1-9-15,2 1-2 0,3 2-2 16,1-2 0-16,3 0 0 0,2 0 1 16,4-1 2-16,1 1-1 0,2-1-3 15,0 0-2-15,1-2-5 0,-1 1-2 0,1-1-3 16,-2 0-3-16,-2-2-1 0,0 1-2 15,-2 0-1-15,-1-1 0 0,1 3 0 16,-2-2 0-16,-1 3-1 0,-3 0 1 16,1 1 0-16,-3 0 0 0,-2 2 0 15,-2 0 2-15,-5 2-1 0,-2 3 1 16,-4 1 0-16,-1 2 0 0,-2 3 0 16,-1 5-1-16,-5 0 0 0,3-1-1 15,-1 1 0-15,1 1-1 0,0-1 1 16,-2-1-1-16,2-1 0 0,3-1 1 15,1 0-1-15,1-2 0 0,2-2 0 0,2-2-1 16,2-3 1-16,1-1 0 0,2-2 0 16,2 0-1-16,3-1 1 0,0 1-1 15,2-1 1-15,1 1 0 0,2-2 0 16,-1-1 0-16,3-1 0 0,0 0 0 16,1-2 1-16,0 1 0 0,0-3-1 15,0 1 1-15,-1 0-1 0,0 1 1 16,-1 0 0-16,-1 0-1 0,-2 0-3 0,-2 2-8 15,0 1-12-15,1 0-18 0,-1 1-14 16,-1 0-52-16,-3 1-74 0,4-1-119 16,0 0-249-16</inkml:trace>
  <inkml:trace contextRef="#ctx0" brushRef="#br0" timeOffset="7273.4192">5243 5779 659 0,'5'-2'150'0,"-1"1"3"16,3-1-102-16,-1 0-25 0,4 1-4 16,1-1-3-16,0 1-4 0,1 0-5 15,0 0-2-15,3 1-3 0,1 0-4 16,-2-2-9-16,1 0-14 0,1 1-15 0,0 0-123 15,-3-2-128-15,3 2-315 16</inkml:trace>
  <inkml:trace contextRef="#ctx0" brushRef="#br0" timeOffset="7840.9117">5564 5606 609 0,'-2'-3'141'0,"1"-1"4"0,-1 0-97 16,3 1-15-16,0-3-6 0,3 1-5 16,2-1-3-16,4 2-3 0,1 0-3 15,3-1-1-15,4 4-3 0,-1 0-1 16,1 2-3-16,2 0 0 0,-6 1-3 16,1-1 1-16,-1 0-2 0,-5 1 0 15,-2 1 1-15,-1-2 0 0,-4 2 3 16,-1-1 3-16,-4 2 0 0,-2 2 1 15,-3 0 0-15,1 1-1 0,-3 2-1 0,2 1-2 16,-1-2-3-16,3 1-2 0,1-2 0 16,1 1-1-16,3-2 0 0,2 0-1 15,3-1 0-15,0 0-1 0,2 0 0 16,0-2-1-16,0 2 0 0,0-1-1 16,2 1 0-16,0 0-2 0,2 1-1 15,0-3-1-15,2 3 0 0,0-1 0 16,2 0 0-16,-2 1 2 0,-1-1 2 15,-2 1 2-15,-3 2 2 0,-4-1 0 16,-4 4 2-16,-3 0 2 0,-5 3 0 16,-3-1 1-16,-5 1 0 0,1 0 0 0,-2 1-3 15,-2-3-3-15,-1 2-11 0,1-3-10 16,1-4-14-16,2-3-122 0,1-5-124 16,1-6-305-16</inkml:trace>
  <inkml:trace contextRef="#ctx0" brushRef="#br0" timeOffset="8073.0335">5809 5257 621 0,'23'0'135'0,"0"4"2"0,2 6-109 15,0 3-6-15,0 2 3 0,-2 5 1 16,0 3 2-16,1 3 2 0,-1 2 4 15,-1 0 1-15,1 4-3 0,-4 3-6 0,-2 3-5 16,-5 0-5-16,-8 0-5 0,-7 4-6 16,-7 3-9-16,-5-2-16 0,-5 4-18 15,-3 2-21-15,-7 3-118 0,-3 0-134 16,-6 2-311-16</inkml:trace>
  <inkml:trace contextRef="#ctx0" brushRef="#br0" timeOffset="9325.6517">4095 6748 708 0,'-5'-8'172'16,"0"6"1"-16,3 1-104 0,3 0-28 0,4 0-12 15,3 1-12-15,3-3-9 0,4 3-4 16,3-1-1-16,3 1 0 0,0-2 0 16,4 3-1-16,-2 1-1 0,1-1 0 15,0 2-1-15,-1 1 1 0,-1-3-1 16,-1 4 0-16,-4-3 0 0,0 1 1 16,-5-1-1-16,-2 0 1 0,-3 0-1 15,-2 1 2-15,-2 2 0 0,-3 1 0 16,-3 3 1-16,-2 3 0 0,-3 5 0 15,-4 0-1-15,-4 4 0 0,-5 1-1 16,-4 4 0-16,1-1 0 0,-1-1-1 0,0 1 1 16,0-1-1-16,1-3 1 0,2 0-1 15,3-3 0-15,1-2 2 0,1-1 2 16,3-3 2-16,2-1 2 0,2-2 2 16,4-3 0-16,4 0 0 0,0 0-2 15,5-1-1-15,1-1-2 0,2-2-2 16,5 2-1-16,2-3 0 0,-1-1 0 15,4-1 0-15,4-3-1 0,1 0 0 16,1 1 0-16,2-2-2 0,1 0-4 0,-2 1-5 16,2 0-12-16,-3 2-13 0,-2 0-18 15,1 0-11-15,-4 2 47 0,-2-1-170 16,-1 0-131-16,0 1-314 0</inkml:trace>
  <inkml:trace contextRef="#ctx0" brushRef="#br0" timeOffset="9601.8172">4753 6842 648 0,'1'-2'154'0,"0"1"7"15,-1-2-103-15,1 3-11 0,-1 2-4 16,2 0-3-16,-2 3-3 0,2 3-2 15,0 5-2-15,2 4-2 0,0 2-3 0,1 3-3 16,1 3-6-16,1 1-4 0,-1-1-5 16,3-3-4-16,-1-1-2 0,1 0-2 15,-2-1-1-15,1-2-4 0,-1-2-5 16,0-2-11-16,1-1-14 0,-3-3-16 16,-2-3-17-16,1-1-18 0,-1-3-113 15,-5-3-128-15,-3-2-287 0</inkml:trace>
  <inkml:trace contextRef="#ctx0" brushRef="#br0" timeOffset="9791.4985">4680 7038 729 0,'2'-2'162'0,"-2"0"3"16,2 0-118-16,4 0-16 0,3-1-8 15,1 2-7-15,4 0-1 0,-1-2-2 16,6 2-2-16,0 0-3 0,4 1-2 15,0 1-3-15,0-3-9 0,-1 1-15 16,2-1-16-16,-4 1-15 0,-1-1-77 16,-4-2-48-16,-3 0-114 0,0 1-224 0</inkml:trace>
  <inkml:trace contextRef="#ctx0" brushRef="#br0" timeOffset="9982.3557">5081 6867 606 0,'2'-7'161'15,"0"0"6"-15,0 3-50 0,-2 0-62 16,1 1-9-16,1 2-7 0,0 2-7 0,0 3-3 16,2 2-2-16,-1 3-3 0,3 5-3 15,0 5-1-15,-1 4-3 0,0 2-4 16,1 2-4-16,-1 2-9 0,1 3-18 16,-3-2-17-16,4 2-26 0,-3-2-90 15,0 3-48-15,-4-1-131 0,-1 2-258 16</inkml:trace>
  <inkml:trace contextRef="#ctx0" brushRef="#br0" timeOffset="14400.4787">1966 8149 585 0,'0'-1'134'0,"-2"2"2"16,-2 4-92-16,0 5-15 0,-1 5-5 16,-1 4-4-16,-1 10-3 0,-1 5 0 15,1 3-1-15,0 3 1 0,-1 3-1 16,1-3 0-16,1-4 0 0,1-7-1 16,0-5-1-16,1-10-2 0,3-2-1 0,0-8-3 15,2-6-1-15,3-9-2 0,0-9-1 16,2-6-1-16,1-4-1 0,2-9 1 15,2-7-1-15,0-2-1 0,0 3 2 16,0 1-1-16,-3 4 3 0,1 2 0 16,-2 5 2-16,-1 8 0 0,-2 5-1 15,-2 6 0-15,1 4-1 0,2 5-1 16,0 5-1-16,0 5-1 0,1 6 0 16,4 5 0-16,1 6 1 0,0 2-1 15,0 7 0-15,2 2 0 0,3 5-1 16,0-2 0-16,1-2-1 0,-1-2 1 0,2 1-1 15,1-4 1-15,-2-2-1 0,-2-6 0 16,-2-1 0-16,-2-3 0 0,-1-3 1 16,-5-4 1-16,-4-1 0 0,-5-2 0 15,-4-1 1-15,-4 0 0 0,-4-1 1 16,-8 3-1-16,-3 0-1 0,-3 0 0 16,-3-2 0-16,0 0-1 0,1 0 0 0,2-1 0 15,6-3-1-15,3-2-1 16,4-3-6-16,7-1-12 0,3-3-12 0,4-3-13 15,5 0-8-15,4-1-15 0,3 0-113 16,5 2-120-16,2-2-273 0</inkml:trace>
  <inkml:trace contextRef="#ctx0" brushRef="#br0" timeOffset="14737.6165">2330 8415 436 0,'2'-6'126'0,"2"4"6"16,-3-4 1-16,2 1-84 0,-2 1-3 0,1 0-2 16,0 2-3-16,-2 1-1 0,-2-2-3 15,2 4 2-15,2 3-1 0,0 3-2 16,-1 6-2-16,3 3-2 0,-3 2-2 15,3 3-2-15,1 0-5 0,0-1-5 16,-2 0-5-16,3-4-3 0,2-3-4 16,0-3-1-16,2-1-2 0,2-4-1 15,-1-3-1-15,0-3-2 0,-1-3-6 16,-1-4-8-16,-1-3-11 0,-3-4-14 16,-4-6-17-16,2-1-7 0,-3-4-7 15,-1-2-10-15,-3-4-4 0,-3-2-89 0,-2-6-98 16,-1-2-236-16</inkml:trace>
  <inkml:trace contextRef="#ctx0" brushRef="#br0" timeOffset="14833.25">2348 7854 585 0,'1'0'127'0,"1"4"-1"0,1 7-94 0,2 5-26 16,3 10-21-16,0 5-112 0,1 10-104 16,2 3-271-16</inkml:trace>
  <inkml:trace contextRef="#ctx0" brushRef="#br0" timeOffset="15112.477">2537 8423 654 0,'-1'14'148'0,"-2"1"3"0,4 3-108 0,4 3-17 15,4-1-9-15,1-1-5 0,3-1-5 16,4-3-1-16,4 1 1 0,0-6 1 15,-1-5 2-15,0-5 3 0,2-2 3 16,-1-5 1-16,-2-4 0 0,-2-3-1 16,-3-3-1-16,-3-3-1 0,-2-1-1 15,-8-3 0-15,-3 0-1 0,-9 2 0 16,-5-1-2-16,-4 1 0 0,-1 2-3 16,-4 3-8-16,-2 5-13 0,-1 5-17 0,2 4-19 15,3 7-20-15,2 7-114 0,4 5-130 16,6 3-295-16</inkml:trace>
  <inkml:trace contextRef="#ctx0" brushRef="#br0" timeOffset="15549.6248">3544 8409 698 0,'2'7'159'16,"1"2"4"-16,2 1-116 0,2-2-10 15,0 3-5-15,3-3-4 0,1-3-2 16,4-5 0-16,1-4-2 0,-2-7-1 16,2-4-1-16,0-3-1 0,-1 0-2 0,-2-1-3 15,-2 1-3-15,-1 4-5 0,-1 3-2 16,-1 6-3-16,1 4-1 0,-2 2-2 15,-1 4-3-15,1 6-8 0,-3 3-9 16,0 2-12-16,-3 2-14 0,2-1-14 16,-3-1-21-16,0-4-111 0,-5-3-126 15,-1-7-291-15</inkml:trace>
  <inkml:trace contextRef="#ctx0" brushRef="#br0" timeOffset="15764.9042">3496 7684 661 0,'-3'9'161'0,"3"9"4"15,-2 9-79-15,2 12-39 0,1 11-11 16,0 10-4-16,2 9-3 0,-1 7-5 0,1 7-4 16,4 5-6-16,-1-1-4 15,-1-1-2-15,3-1-4 0,-4-5-7 0,4-4-14 16,-1-11-16-16,2-10-21 0,3-8 64 15,3-10-196-15,2-9-144 0,4-12-353 16</inkml:trace>
  <inkml:trace contextRef="#ctx0" brushRef="#br0" timeOffset="16071.2774">4013 8310 688 0,'0'16'159'15,"-1"1"6"-15,1 1-111 0,0-1-16 16,1-2-4-16,3-1-5 0,0-6-4 16,3 0-2-16,1-5-1 0,3-2 0 0,3-5-1 15,0-5 0-15,3-4-1 0,-1-2-3 16,0-2-2-16,0 1-4 0,-4 0-3 15,0 4-2-15,-3 3-2 0,-3 5-2 16,-2 7 0-16,-1 2-2 0,-1 7-8 16,-2 5-11-16,1 4-17 0,2 5-18 15,-2-1-13-15,3 0-19 0,3-1-112 16,2-4-122-16,3-5-277 0</inkml:trace>
  <inkml:trace contextRef="#ctx0" brushRef="#br0" timeOffset="16439.4557">4444 8311 687 0,'-2'-10'174'0,"-1"5"5"0,1 5-103 15,-1 2-21-15,0 3-10 0,-1 6-14 16,0 1-10-16,2 2-9 0,-1 5-4 16,3-1-1-16,0 3-1 0,4 0-1 15,1-2-1-15,1-3 0 0,4 2-2 0,1-5 0 16,0-1-1-16,1-2 0 0,-1-5-1 15,1-4 1-15,2-2-1 0,-3-6 1 16,-1-2 0-16,-2-7 0 0,-2-2 1 16,-3-3-1-16,-6-1 0 0,-2-3 1 15,-3 1-1-15,-3-3 0 0,-4 0 0 16,-3-5-3-16,-3 0-5 0,-4-6-9 16,-3-3-3-16,-2 0 0 0,-1 2 5 15,2 1 5-15,2 5 5 0,3 5 9 16,7 7 9-16,5 8 4 0,5 3-1 0,2 4-5 15,5 2-6-15,3 4-3 0,7 2-5 16,4 1-6-16,4-1-11 0,4 1-11 16,3 3-14-16,2 1-14 0,1 2-15 15,-4 1-112-15,1 2-124 0,-3 7-280 16</inkml:trace>
  <inkml:trace contextRef="#ctx0" brushRef="#br0" timeOffset="16621.8538">4879 8423 842 0,'1'7'199'16,"-3"-1"4"-16,-1-1-133 0,2-1-21 16,-1-1-18-16,0-1-15 0,0-2-9 15,-1-3-18-15,2-1-22 0,0-1-29 0,-2-1-25 16,1-2-117-16,-2-2-146 0,2 0-319 15</inkml:trace>
  <inkml:trace contextRef="#ctx0" brushRef="#br0" timeOffset="17866.4674">6201 8247 685 0,'-4'-1'165'0,"3"-2"1"0,2-4-101 16,3 2-21-16,4 1-10 0,6-1-8 15,5 0-9-15,6-1-4 0,3 2-1 16,3 2-3-16,0-2-4 0,0 1-2 0,-2 1-1 15,-3 0-1-15,-1 0 0 0,-6 1-1 16,-3 0 1-16,-1 0-1 0,-4 2 0 16,-3 0 1-16,-4 2 1 0,-1 1 1 15,-3 4 1-15,-3 0 0 0,-4 5-1 16,-3 3 1-16,-4 1 0 0,-3 6-2 16,-2 1 0-16,-5 1-1 0,-1 1-1 15,-2-1 1-15,0 0 0 0,2-1 0 16,3-3 2-16,1-4 1 0,4-2 3 15,4-1 2-15,4-5 0 0,4 0 0 0,3-4 0 16,2 0-1-16,4-2-2 0,3 1-2 16,3-3-1-16,4 2 0 0,2-3-1 15,4-2 0-15,1 0 0 0,2-2-1 16,2-1 0-16,-2 1-3 0,-1-4-9 16,-1 2-14-16,0-1-22 0,-3-1-16 15,1 2-95-15,-1 1-37 0,-1-2-121 16,-3 1-230-16</inkml:trace>
  <inkml:trace contextRef="#ctx0" brushRef="#br0" timeOffset="18056.0537">6817 8463 656 0,'-2'10'157'0,"0"1"6"0,0 1-101 16,0 0-16-16,1 3-4 0,1-2-7 15,-1 2-7-15,1-1-7 0,1-1-6 16,-1 1-6-16,0-2-7 0,1-1-13 16,1 0-21-16,0-1-15 0,2-3-130 15,1-1-139-15,1-2-336 0</inkml:trace>
  <inkml:trace contextRef="#ctx0" brushRef="#br0" timeOffset="18301.4301">7228 8352 707 0,'3'-2'179'0,"0"0"1"0,1 1-45 15,2-2-101-15,0 2-19 0,4-3-7 0,1 1-3 16,0-4-3-16,5 4 0 0,2-2-2 15,1 1-7-15,-2-1-15 0,-1 0-16 16,-1 3-12-16,-4 0 14 0,-3 0-146 16,-5 5-131-16,-5-1-305 0</inkml:trace>
  <inkml:trace contextRef="#ctx0" brushRef="#br0" timeOffset="18463.4224">7233 8461 714 0,'1'0'161'16,"-1"1"2"-16,0-1-118 0,3 2-16 16,1-1-9-16,0 1-7 0,5-1-5 15,-2-1-2-15,6 0-2 0,3 0-9 16,-2-3-12-16,5 1-13 0,0 0-21 16,-3-3-115-16,2 2-129 0,2-3-303 15</inkml:trace>
  <inkml:trace contextRef="#ctx0" brushRef="#br0" timeOffset="18777.7604">7717 8301 638 0,'-9'6'152'0,"0"2"3"0,0 3-86 0,2-1-38 16,-1 2-8-16,7 0-6 0,1 0-4 15,4 2-1-15,3 1-1 0,3-1 0 16,2 2 1-16,3-1-1 0,1-4 1 16,3-3-1-16,3-3 1 0,2-2 2 15,0-8 2-15,1-4 0 0,-2-3 0 16,-1-4 1-16,-4-3-2 0,-3-1-1 16,-6-5-1-16,-3 3-2 0,-4 2 0 15,-3 0-3-15,-4 2 0 0,-6-1-2 16,-4 3-1-16,-5 4-7 0,-9 3-12 15,-1 5-19-15,-8 4-20 0,-4 6-19 16,-3 5-123-16,0 8-141 0,2 5-318 16</inkml:trace>
  <inkml:trace contextRef="#ctx0" brushRef="#br0" timeOffset="19362.6717">6370 9042 776 0,'-14'-5'182'0,"1"2"6"0,2-3-126 0,5 2-16 16,1-2-8-16,7 2-8 0,4 1-8 15,4-5-2-15,3 1-4 0,6-1-3 16,3 1 0-16,4 0-2 0,1-2-2 16,-2 2-1-16,3 1-3 0,-1 2-2 15,3 2-2-15,-2 0 0 0,-2 1-1 16,-2 2 0-16,1 2 0 0,-4 1 0 15,-4-2-1-15,-5 2 0 0,-4-1 0 16,-1 3 0-16,-7 3 0 0,-4 1-1 0,-7 2 0 16,1 3 0-16,-8 1 0 0,-3 2 0 15,-5 0-1-15,2 2 1 16,-2 2 0-16,3-2 0 0,-1-1 1 0,4 2 1 16,1 0 0-16,5-1 0 0,0-2 0 15,-1-2 0-15,4 0 0 0,3 0-1 16,3-4 1-16,0-2 0 0,4-3-1 15,2 0 1-15,1 1 0 0,3-5-1 0,-1 0 2 16,3-3-1-16,1 1 0 0,1-2 1 16,4-3-1-16,0-1 1 0,-1-1-1 15,2-2 0-15,-2 0 0 0,3 1-2 16,-3 0-7-16,2 2-12 0,-3-1-14 16,2 3-15-16,-1 3-17 0,1 0-19 15,-4 3-115-15,0 0-128 0,-2 2-289 16</inkml:trace>
  <inkml:trace contextRef="#ctx0" brushRef="#br0" timeOffset="19799.2848">6839 9313 668 0,'1'-1'169'0,"-2"-2"6"0,1 5-95 16,0-4-20-16,1 2-6 0,0 0-8 16,3-1-9-16,0 0-9 0,3-1-5 15,-1 0-5-15,3 0-3 0,-1-1-4 16,1 5-2-16,3-4-2 0,-5 5-1 16,1 1-2-16,-1-2-1 0,-1 3-1 15,-1 3 0-15,-1 2-1 0,-5 4 0 16,1-2 0-16,-4 1 0 0,-1 1-1 15,-2 3 0-15,-3-2 0 0,-2-1-1 16,-4 4 0-16,0-4 0 0,-3 1 0 0,2 0 0 16,0-4 0-16,1-1 1 0,4-3 0 15,1-5 1-15,5 4-1 0,2-3 1 16,3-2-1-16,-2-2 0 0,5 1 0 16,1-1 0-16,3-1 0 0,2 1-1 15,-2-6 1-15,6 6 0 0,5-1 0 16,-1-1 0-16,1 2 1 0,2-1-2 15,-2 4-1-15,2-1-5 0,-4 0-6 16,-1 0-9-16,0 4-12 0,-1 1-14 16,-1-1-15-16,0 0-14 0,-1-1-118 0,0 1-130 15,0-1-304-15</inkml:trace>
  <inkml:trace contextRef="#ctx0" brushRef="#br0" timeOffset="20100.537">7301 9120 768 0,'-3'-3'193'0,"2"2"2"15,1 1-105-15,1 1-33 0,2-1-15 0,1-1-18 16,4 0-11-16,2 1-6 0,2-2-2 16,3 4-2-16,-2-4-3 0,0 1-6 15,2 1-12-15,-3 0-16 0,-2 0-21 16,-1 0-14-16,-3 0 12 0,-1 3-142 16,-4-1-131-16,-1 3-298 0</inkml:trace>
  <inkml:trace contextRef="#ctx0" brushRef="#br0" timeOffset="20262.4361">7291 9262 647 0,'5'5'150'0,"1"-3"2"0,1 0-98 16,3 2-30-16,1-4-5 0,1 1-5 15,0-1-6-15,2-2-6 0,-1 1-11 16,0-1-10-16,0-2-21 0,-2 2-113 15,-2-1-122-15,1 0-298 0</inkml:trace>
  <inkml:trace contextRef="#ctx0" brushRef="#br0" timeOffset="21845.3308">7667 8910 635 0,'1'-5'151'15,"0"-1"4"-15,3 0-100 0,3 0-12 16,3-2-4-16,4 1-6 0,0 3-6 15,3 0-3-15,4 1-5 0,1 1-3 16,2 2-4-16,-2 2-3 0,1 1-4 16,-2-2-2-16,-3 0-1 0,-2 4-1 0,-4-3-1 15,-2 3 1-15,-3-1-1 0,-4 2 0 16,-3 0-1-16,-3 4 1 0,-4-1 0 16,-4 3 0-16,-2 1 0 0,-5 2 0 15,-1 0 0-15,-1 1 0 0,2-3 0 16,2 1 0-16,4-2-1 0,3-1 1 15,4-3-1-15,4 1 0 0,2-2 0 16,4 1-1-16,0-3 0 0,2-1-1 16,3 0 0-16,1-1-2 0,4 0 0 15,-2 0-2-15,2-2-1 0,1 1-1 0,-3 1 0 16,1-2 0-16,-3 2 0 0,-1-1 3 16,-2 0 0-16,1 2 3 0,-3 0 1 15,0 1 1-15,0 1 1 0,-2 0 2 16,0 0 2-16,-3 1 0 0,-1 1 5 15,0 0 6-15,-4 1 3 0,-1-1 3 16,-2 3 1-16,-3 0 0 0,-3 3 2 16,0-1-6-16,-4 1-5 0,-1-1-3 0,-3 2-3 15,3-4-4-15,-4 0-8 0,1-2-17 16,1-1-23-16,2-2-23 0,1-1-123 16,-1-2-142-16,3-1-330 0</inkml:trace>
  <inkml:trace contextRef="#ctx0" brushRef="#br0" timeOffset="30367.5507">6438 10516 611 0,'-2'2'143'0,"1"1"2"15,-1 1-92-15,1 0-18 0,2-1-7 16,3 1-3-16,2-4-5 0,0 1-2 16,5-2-2-16,1-4-3 0,2-5-2 15,2-2-3-15,-1-7-2 0,2 0-2 16,0-2-1-16,-2-1-2 0,-1 0 0 16,1 0 0-16,-4 2 0 0,-1 3-1 15,-7-3 1-15,-3 3 0 0,-2 0-1 16,-3 2 0-16,-5 2-1 0,-2-2-1 15,-1 3-2-15,2 3-2 0,-3 2 0 0,2 1-1 16,0 0 1-16,1 2 0 0,1 3 1 16,1 1 2-16,-1 0 1 0,3 1 1 15,0 3 0-15,-1 2 0 0,1 0 0 16,1 3 0-16,-1-1 0 0,0 2 0 16,0 3 0-16,3 1 1 0,-3-2 1 15,1-2 0-15,0 3 1 0,2 2 2 16,2 2 0-16,0 0 1 0,-1 1 0 0,3 6 1 15,0 4 0-15,2 5 1 0,1-1-1 16,-2 2 0-16,-1 1-1 0,1 4 0 16,0 1 0-16,1 0-2 0,-4-4 1 15,5 5-1-15,-2-3-1 0,3 0-1 16,-2-9 0-16,1-3 0 0,-1-4-1 16,0-4-1-16,0-2-4 0,-1-6-10 15,0-3-13-15,0 3-9 0,1-6 12 16,1-3-143-16,0-7-126 0,3-3-304 15</inkml:trace>
  <inkml:trace contextRef="#ctx0" brushRef="#br0" timeOffset="30606.5781">6677 10724 730 0,'-9'8'169'16,"3"-2"3"-16,0 3-115 0,3 5-23 16,0 3-10-16,1 3-7 0,0 1-7 15,1-3-4-15,2 0-2 0,-2-3-2 16,2 0-2-16,2-2-13 0,1-1-7 16,3 1-15-16,0-4-12 0,2 0-98 15,2 0-30-15,-1-9-112 0,1-3-215 16</inkml:trace>
  <inkml:trace contextRef="#ctx0" brushRef="#br0" timeOffset="30843.4197">7024 10540 767 0,'0'-7'171'0,"3"2"0"16,2-1-122-16,3 4-27 0,1-2-9 15,4 2-5-15,0 2-4 0,1 0-5 16,2 2-13-16,-2-1-12 0,3 0-11 16,-1 2-14-16,0-2-121 0,-2-1-130 15,-2 0-299-15</inkml:trace>
  <inkml:trace contextRef="#ctx0" brushRef="#br0" timeOffset="31033.9584">7042 10659 715 0,'4'2'153'0,"1"-2"1"0,3 0-126 16,2-2-14-16,2 1-5 0,4 1-4 0,0-1-2 15,0 0-2-15,1-1-11 0,-1 1-8 16,1 0-13-16,-1 0-124 0,-2-1-124 16,-1 2-309-16</inkml:trace>
  <inkml:trace contextRef="#ctx0" brushRef="#br0" timeOffset="31522.4445">7653 10526 752 0,'-6'1'181'0,"3"-1"1"0,1 0-109 16,2 0-32-16,0-2-14 0,5 4-13 15,3 0-8-15,-1 2-4 0,1-4-2 16,5 0-4-16,-1-1-12 0,3 1-17 15,-2-3-18-15,1 2-68 0,-5-2-64 0,6-1-124 16,-5 1-257-16</inkml:trace>
  <inkml:trace contextRef="#ctx0" brushRef="#br0" timeOffset="31767.3785">8040 10381 697 0,'2'0'167'0,"-1"5"3"0,-1 2-96 16,0 7-36-16,0 7-14 0,1 6-7 15,-3 2-7-15,0 3-5 0,2 1-8 16,-1-1-11-16,2-1-16 0,-1-7-17 15,0-2-125-15,2 0-134 0,3-1-323 0</inkml:trace>
  <inkml:trace contextRef="#ctx0" brushRef="#br0" timeOffset="56159.6641">15109 4562 589 0,'-4'1'151'0,"-1"0"8"0,-2-1-79 0,1 1-14 16,3 2-11-16,-2-3-8 0,2 1-10 15,2 0-9-15,1-1-9 0,1 3-7 16,4-2-6-16,3-4-4 0,1 3-5 15,2-3-10-15,3-1-13 0,2-2-14 16,1 0-15-16,-1-2-36 0,-1 1-88 16,-3 2-118-16,-1 3-249 0</inkml:trace>
  <inkml:trace contextRef="#ctx0" brushRef="#br0" timeOffset="56344.9826">15089 4669 502 0,'0'4'125'0,"1"-3"2"0,0-1-38 15,1 2-64-15,1-2-12 0,1 0-3 16,2 1-2-16,0-1-3 0,2 1-8 16,1 0-17-16,0-1-109 0,-2 1-108 15,5 3-277-15</inkml:trace>
  <inkml:trace contextRef="#ctx0" brushRef="#br0" timeOffset="59080.3017">15947 4099 501 0,'-7'-2'131'16,"-3"1"6"-16,2 0-62 0,-2 0-15 15,2-1-4-15,2 1-4 0,1 1-6 16,2-1-4-16,1 0-7 0,2 0-6 0,3-1-7 16,3 1-5-16,4 1-5 0,5-1-4 15,3-2-2-15,5 2 0 0,3-1 0 16,1-1 0-16,2 0-1 0,-1 0-1 15,-1 0-2-15,-1 0 0 0,-1 1-1 16,-3 0 0-16,0 1-1 0,-3 2 1 16,-2-1-1-16,-2 3 0 0,-1-1 1 15,-5 1-1-15,-1 0 1 0,-2 1-1 16,-4 0 1-16,0 1 0 0,-2 1 1 0,-3 1-1 16,-4 2 1-16,-2 2-1 0,-3 0 1 15,-4 0-1-15,0 3 0 0,-2 2 0 16,-2-1-1-16,2 1 0 0,-2 0 1 15,2 0-1-15,1 1 0 0,1-2 0 16,0-2 0-16,2-1 0 0,0 1 0 16,3-2 0-16,0-3 0 0,2-2 1 15,0 1-1-15,5-4 0 0,-1 0 1 16,2-1-2-16,1-2 0 0,2 1 0 16,1-1-1-16,1 0 0 0,2 0-1 0,2 2 1 15,4-2-1-15,1 1 2 0,1 0 0 16,2 0 1-16,-1 0 0 0,2-2 0 15,0 1 0-15,-1 0 1 0,1 0-1 16,-2-1 0-16,0 1 0 0,-1-1 0 16,-2 0-2-16,-2 1-5 0,0 0-10 15,-2 0-9-15,-1 1-14 0,0 0-10 16,-2 0-18-16,-1 0-111 0,-4-1-120 16,2-1-277-16</inkml:trace>
  <inkml:trace contextRef="#ctx0" brushRef="#br0" timeOffset="59656.974">16454 3983 510 0,'-2'-6'125'15,"1"-3"3"-15,3 1-76 0,1-3-12 16,2 0-6-16,2 0-5 0,3 0-5 16,1 0-2-16,1 1-4 0,0 0-1 15,3 2-3-15,0 1-3 0,-1 2-1 0,1 1-3 16,-2 2-2-16,1 0-2 16,-1 4 0-16,-2 0-1 0,0 2 0 15,-2 1 0-15,0-1 0 0,-5 1 0 0,1 0 0 16,-2 1 2-16,-3 2-1 0,-1 0 1 15,-3 3 1-15,-3 3-1 0,-2 0 0 16,-2 5 0-16,-2-3-2 0,-2 2 1 16,-5-3-2-16,2 1 0 0,1-3 0 15,0-1-1-15,2 0 1 0,0-3-1 16,2-1 0-16,7 0 0 0,-1-2 0 16,4 0 0-16,2 1 0 0,2-2 0 15,2-1 0-15,4 1-1 0,0 0 1 16,3-1 0-16,1 0 0 0,3-2 0 0,1 0 0 15,1-2-6-15,2-1-8 0,1 0-9 16,-1-3-18-16,1 1-116 0,-2-1-123 16,1 4-298-16</inkml:trace>
  <inkml:trace contextRef="#ctx0" brushRef="#br0" timeOffset="60149.2191">17687 3707 509 0,'0'-13'130'15,"-2"2"5"-15,-2 4-67 0,-3 3-18 16,-4 7-6-16,-1 3-5 0,-5 2-4 16,-4 7-3-16,-3 6-3 0,-5 6-2 15,1 6-3-15,-2 4-2 0,-1 3-4 16,3 8-3-16,2 2-5 0,4 0-2 16,6 1-4-16,3-4-1 0,4 1-1 0,4-1-1 15,4-6-1-15,6 0-12 0,5-2-8 16,8-6-11-16,9-2-9 15,6-8-16-15,5-5-38 0,7-7-78 0,6-8-100 16,1-8-235-16</inkml:trace>
  <inkml:trace contextRef="#ctx0" brushRef="#br0" timeOffset="60926.1292">17866 4244 551 0,'0'-3'135'0,"-4"-2"3"15,3-5-74-15,-1-1-19 0,2-1-5 16,0-3-2-16,2 2-2 0,-1-3 0 16,3 1 0-16,-2 0-2 0,2 2-2 15,-1 2-4-15,0-2-3 0,0 4-3 16,0 3-3-16,-3 1-5 0,1 3-3 16,0 4-3-16,-2 0-3 0,2 7-1 15,-1 3-1-15,2 1-2 0,-2 6 0 0,-2 2 1 16,1 1-1-16,-1 1 1 15,0 1-1-15,1 1-2 0,0-2-3 0,1-1-7 16,2-2-16-16,0-3-18 0,3-1-13 16,1-4-21-16,0-3-111 0,1-6-127 15,0-1-282-15</inkml:trace>
  <inkml:trace contextRef="#ctx0" brushRef="#br0" timeOffset="61370.684">18193 4199 632 0,'-2'2'163'0,"0"-3"4"0,1 0-72 15,-1 0-47-15,4 0-14 0,0 1-10 16,2-2-7-16,2 0-7 0,4-1-5 0,2 1 0 16,4 1 0-16,2-3-2 0,2 2-10 15,2-1-23-15,-1 1-17 0,-2-1-127 16,1 2-135-16,-5 4-331 0</inkml:trace>
  <inkml:trace contextRef="#ctx0" brushRef="#br0" timeOffset="62022.4681">18674 4023 614 0,'-4'-5'148'0,"1"-1"2"16,1-1-87-16,4 0-28 0,2 0-12 16,4 1-6-16,4 1-6 0,3 1-5 15,1 0-1-15,3 6-1 0,1 0-1 0,2-1-1 16,0 3-1-16,-4 0 0 0,0-2-1 15,-5 3 1-15,-2-4 1 0,-4 2 2 16,-3 0 4-16,-3 2 3 0,-2 1 2 16,-4 3 0-16,-2 1-1 0,-2 0 1 15,-2 1-3-15,0 1-4 0,-2-2-3 16,2 1-1-16,2-3-2 0,2 0 0 16,3-1 0-16,2 2-1 0,3-5 0 15,3 6-1-15,-1-4 0 0,5 2-2 16,0-2 0-16,3-1-2 0,0-2-1 0,0 1-2 15,1-3 0-15,1 2-1 0,0-2 0 16,-2 0 1-16,1 3 2 0,1 0-3 16,-2 2 1-16,-4 1 2 0,0 0 0 15,-3-1 2-15,-3 4 0 0,-3-1 0 16,-5-1 5-16,-4 2 1 0,-1 0 1 16,-2 4 2-16,-5-1 1 0,-1-1 0 15,0 0 1-15,-1 2-1 0,0-2-1 16,1 0-1-16,-3-2-4 0,5-1-12 0,2 1-11 15,1-3-20-15,3-2-112 0,5-3-121 16,4-2-294-16</inkml:trace>
  <inkml:trace contextRef="#ctx0" brushRef="#br0" timeOffset="62671.6412">19127 4078 545 0,'-6'-1'141'0,"0"-2"7"0,1-1-59 15,-1 2-28-15,3-2-10 0,1 3-6 16,1-1-7-16,1 0-7 0,0 0-7 15,3-1-7-15,4 2-6 0,2-1-4 16,4-2-1-16,3 0-1 0,3 0 0 16,4-1 1-16,2 1-1 0,1 3-1 15,1-2 0-15,0 2-2 0,-2 0 0 16,-1 3-1-16,-4 0 0 0,0-1 0 16,-3 0-1-16,-2 0 1 0,-4 2-1 15,-3-1 1-15,0 1-1 0,-5 0 0 16,0 3 1-16,-6 2 0 0,-3 2 1 0,-4 1-1 15,-4 2 0-15,-5 3 1 0,-3-1-2 16,-3-1 0-16,-5 3-1 0,3 2-1 16,-1-2 1-16,2-1-1 0,2 0 1 15,4 2 0-15,3-1 0 0,4-2 1 16,2-1 0-16,1-2 0 0,4-1-1 16,2-1 1-16,3-3-2 0,1-1 1 15,2-1-1-15,2-1 0 0,3-1 0 16,3 0 0-16,2-3 1 0,3 0 0 0,2-1-1 15,3-2-5-15,1-1-8 0,-1 1-12 16,1-2-10-16,0 1-9 0,0 1-16 16,-3 0-114-16,-1-1-118 0,-2 3-276 15</inkml:trace>
  <inkml:trace contextRef="#ctx0" brushRef="#br0" timeOffset="62920.9534">19609 4003 740 0,'1'-9'168'0,"1"3"0"16,1-3-116-16,3 2-25 0,1 0-14 15,2 3-6-15,2 1-6 0,0-1-12 16,1 3-16-16,3 0-13 0,1 2 13 16,2-1-142-16,-1 0-128 0,0-4-307 15</inkml:trace>
  <inkml:trace contextRef="#ctx0" brushRef="#br0" timeOffset="63087.7709">19960 3741 682 0,'-1'-3'160'0,"0"3"1"0,1 3-100 16,-2 2-29-16,0 6-12 0,0 4-11 15,-2 3-5-15,1 4-4 0,0 6-11 16,0 2-16-16,2 3-20 0,2-4-115 16,1-3-126-16,1 2-305 0</inkml:trace>
  <inkml:trace contextRef="#ctx0" brushRef="#br0" timeOffset="63552.5822">20091 3482 604 0,'4'-8'135'0,"3"3"1"15,4 5-101-15,4 5-10 0,2 5-3 16,3 3-1-16,2 9 1 0,2 6 1 16,1 5 0-16,0 7 0 0,1 5-1 15,0 8-4-15,0 5-4 0,-2 1-4 0,-2 1-3 16,-2 3-2-16,-4-6-2 15,-4-3-1-15,-6-5-1 0,-2-6 1 16,-8-1-1-16,-3-3-4 0,-4-2-10 0,-6-1-19 16,-3-3-113-16,-6-2-20 0,-3-2-114 15,-4-5-237-15</inkml:trace>
  <inkml:trace contextRef="#ctx0" brushRef="#br0" timeOffset="65154.3963">15946 4715 470 0,'-12'-6'121'15,"1"-2"5"-15,0 1-56 0,2 0-24 16,3-1-8-16,0 3-1 0,1-1-2 0,3 3-6 15,2 0-3-15,3 1-2 0,3 0-4 16,5 0 0-16,7-1-3 0,7 3-1 16,2-1 0-16,5-1 0 0,4 1-2 15,0-2-1-15,2 1-2 0,2-1-4 16,-5 0-3-16,3 3-2 0,-2-2-1 16,-1 2 0-16,-2 2 0 0,-1-2 0 15,-5 1-1-15,-4-1 0 0,-3 0-4 16,-4 0-7-16,-4-1-8 0,-3 1-9 15,-5-2-5-15,-2 2-11 0,-7-2-12 16,-3 2-108-16,-4 0-112 0,-5 1-270 0</inkml:trace>
  <inkml:trace contextRef="#ctx0" brushRef="#br0" timeOffset="65736.3002">15963 5027 580 0,'-3'-1'146'0,"-4"-2"8"15,2 2-71-15,2-1-25 0,-1 2-10 16,2-4-7-16,3 3-7 0,1 0-7 15,6-1-8-15,3 0-6 0,2 1-5 0,4-2-3 16,5 2 0-16,0-1 0 0,3-1-1 16,1 6 0-16,-3-3-1 0,0-2-1 15,1 1-2-15,-2 1 1 0,-4 1-1 16,-1-1 1-16,-2 0-1 0,-3 4 1 16,-1 1-1-16,-2-1 0 0,-4 2 1 15,-3 1 0-15,-3-1 0 0,-4 0 0 16,-2 2 0-16,-6 3 0 0,-3 1 0 15,-1 3 1-15,-4-1-1 0,1 2 0 16,-1 1-1-16,0 2 1 0,4-1-1 16,0-2 0-16,-1 0 0 0,5-1 0 0,1-1 0 15,2-1 0-15,1-4 0 0,0-1 0 16,4 0-1-16,3-1 0 0,2 1 1 16,2-1-2-16,1 1 1 0,3-2 0 15,5 0 1-15,-1-2 0 0,1-2 0 16,3-1 0-16,-2-3 0 0,1-1 1 15,1 1-1-15,1-2 1 0,-2 2-1 16,-1-2 0-16,-1 1 0 0,0 1 1 0,0 1-1 16,0 0 0-16,-1-2 0 0,-1 2 0 15,-1 0 1-15,0 0-1 0,-2 1 0 16,0 0 1-16,-2 1-4 0,-1 4-15 16,0-1-19-16,1 2-18 0,-2-1-125 15,-1 1-136-15,2 0-327 0</inkml:trace>
  <inkml:trace contextRef="#ctx0" brushRef="#br0" timeOffset="68019.3898">17660 4740 498 0,'-10'4'114'0,"1"-3"4"16,2 2-84-16,3-2-10 0,3 0-2 15,1 0 1-15,4 1-1 0,3-2-2 16,5 1 0-16,7-1 0 0,3 0 0 16,7-1 0-16,8-1-4 0,8 2-3 15,7-3-2-15,6 0-1 0,4-2 0 16,6-3 1-16,7-1 2 0,8 1 3 15,6-2 1-15,5-2 0 0,8 1-1 16,7 1-2-16,7 3-2 0,4-1-3 16,0 1-2-16,1 2-2 0,4 4-1 15,-2-1-1-15,-6 2-1 0,-4 0-1 0,-9 2 0 16,-6 0 0-16,-6-2-1 0,-12-1 1 16,-8 1-1-16,-10 0 1 0,-8-1-1 15,-6-2 1-15,-8 1-1 0,-10-1-1 16,-7 2-5-16,-8 0-9 0,-10 1-13 15,-8 1-9-15,-10 2-20 0,-8-2-110 16,-11 1-121-16,-13 1-279 0</inkml:trace>
  <inkml:trace contextRef="#ctx0" brushRef="#br0" timeOffset="68665.3957">18015 5189 503 0,'0'-9'129'15,"-1"2"5"-15,1-1-57 0,-2 2-26 16,2 1-6-16,0 3-5 0,0 1-4 16,0-2-6-16,2 3-3 0,-1 0-4 15,1 3-4-15,2 3-1 0,-1 4-2 0,-1 2-1 16,2 3-1-16,-3 2 0 0,1 2-2 16,1 3-3-16,-4 1-2 0,2-3-3 15,-1 0-1-15,-1 0-1 0,1-2-1 16,0-2-1-16,0-3-2 0,0-2-7 15,0 0-10-15,0-1-13 0,2-2-13 16,0-2-18-16,2-4-113 0,-1-1-123 16,4-6-284-16</inkml:trace>
  <inkml:trace contextRef="#ctx0" brushRef="#br0" timeOffset="70272.561">18489 5230 435 0,'0'-12'123'15,"0"2"6"-15,-1-1-27 0,1 0-44 16,0 2-7-16,0 0-3 0,0 2-2 16,0 4 0-16,1-2-1 0,1 4-4 15,-2 0-4-15,2 3-5 0,0 6-5 0,1 4-7 16,-1 3-7-16,-1 3-5 0,3 6-2 16,-2 5-1-16,3-1-3 0,-1-3-1 15,1 0-1-15,0-1-3 0,0-1-8 16,0-6-11-16,-1 0-15 15,1-2-11-15,0-2-12 0,-1-2-36 0,-2-5-83 16,-2-1-109-16,3-4-242 0</inkml:trace>
  <inkml:trace contextRef="#ctx0" brushRef="#br0" timeOffset="70443.5177">18366 5316 685 0,'-2'-1'158'0,"2"2"3"15,1-1-103-15,4 0-23 0,3 0-10 16,3 0-6-16,3 0-4 0,5-1-3 16,1 0-3-16,4-3-5 0,0 2-16 15,-2-3-21-15,3 0 15 0,-2-1-152 0,0 0-135 16,1-1-337-16</inkml:trace>
  <inkml:trace contextRef="#ctx0" brushRef="#br0" timeOffset="71182.7841">18939 5087 698 0,'0'0'154'0,"3"-2"2"0,6 0-117 16,2 2-13-16,5 0-7 0,5 2-5 15,2-2-1-15,1 1-2 0,2 0-2 16,0-1-2-16,1-1-2 0,-2-2-1 16,1 0 0-16,-1-2-1 0,-2 0-1 15,0 3 0-15,-3-2 0 0,-2 3-1 16,-1 1 0-16,-4 0 0 0,-4 1 1 16,-1 1 0-16,-5 0 1 0,-4 4 0 0,-2 1 1 15,-7 0 0-15,-6 6-1 0,-3 0 0 16,-4 3-1-16,-1 1 0 0,-2 1-2 15,-1 2 0-15,1-2 0 0,4 1 0 16,0 0 0-16,3 1-1 0,0 0 1 16,3-3 0-16,3-3 0 0,2 1 1 15,0-3-1-15,5-2 1 0,1-5 1 16,5 0 0-16,0-3 1 0,2 1 1 16,3-3 0-16,2 0 2 0,2-1-1 0,4-1 0 15,0 1-1-15,1-2-1 0,2-1 0 16,0 0-2-16,1 1 0 0,1-1-1 15,-1 0-2-15,0 1-4 0,0 0-7 16,1 2-13-16,0 0-12 0,-3 1-12 16,0 1-15-16,-3 0-110 0,-1 2-121 15,-1-2-275-15</inkml:trace>
  <inkml:trace contextRef="#ctx0" brushRef="#br0" timeOffset="71450.3286">19595 5068 757 0,'4'-4'175'15,"-2"-4"1"-15,3 2-123 0,1 0-20 16,2 1-11-16,0 0-7 0,0 1-8 16,0 0-6-16,2 3-8 0,1 1-14 15,0 0-15-15,-1 0-13 0,2-2 83 16,1 2-211-16,0-2-140 0,0-4-348 16</inkml:trace>
  <inkml:trace contextRef="#ctx0" brushRef="#br0" timeOffset="71613.2739">19865 4863 709 0,'1'-1'168'16,"-1"1"5"-16,0 3-111 0,-1 4-14 15,1 1-10-15,0 6-8 0,-2 3-8 16,2 4-7-16,0 1-4 0,2 2-6 0,-1 1-14 16,0 0-28-16,-2 1-29 0,3-3-118 15,-1 1-141-15,1 0-334 0</inkml:trace>
  <inkml:trace contextRef="#ctx0" brushRef="#br0" timeOffset="74760.3072">21081 4644 633 0,'-9'5'163'16,"2"-2"3"-16,3 1-67 0,4 0-54 16,4-1-15-16,2 1-13 0,1-2-8 15,7 0-4-15,-1-2-4 0,5-2-7 0,-1 0-12 16,2-3-11-16,3 0-22 0,-1-1-117 15,-1-1-127-15,1 1-305 0</inkml:trace>
  <inkml:trace contextRef="#ctx0" brushRef="#br0" timeOffset="81104.8281">21001 4553 714 0,'-23'-13'176'15,"2"3"7"-15,4 1-109 0,7 6-16 16,4-4-10-16,5 2-10 0,3 2-9 16,4-2-10-16,6 0-7 0,2-1-4 15,5-1-4-15,3 3-1 0,5-1-2 0,1 3-11 16,1-2-22-16,1 1-27 0,0 1-137 16,1-3-152-16,-2-1-373 15</inkml:trace>
  <inkml:trace contextRef="#ctx0" brushRef="#br0" timeOffset="82472.3057">21625 4353 595 0,'-3'-5'140'16,"2"1"5"-16,-1-3-92 0,3 1-13 15,1 0-5-15,4 3-4 0,2-4-4 16,0 3-3-16,3-1-5 0,2-2-4 16,3 4-2-16,0 0-3 0,2-2-3 15,4 4-1-15,-1-2-1 0,-2 1-2 0,1 5-1 16,-2-1-1-16,-1-1 0 0,-2 3 0 15,-3-1-1-15,-2 3 0 0,-2-1 0 16,-4 0 1-16,-1 2 0 0,-4 4 0 16,-2 0 0-16,-3 1 0 0,-2 3 1 15,-2-2 0-15,-1 6 0 0,-3-2-1 16,-2 1 0-16,-1 2-1 0,-1 1 1 16,1 1-1-16,-2 0 1 0,1 0-1 15,2-1 0-15,3-2 0 0,3-2 0 0,2-3 0 16,3-3 0-16,2-1 0 0,3-5-1 15,0-1 1-15,3-1-1 0,2-2 0 16,0 0 1-16,3 1 0 0,1-4 0 16,2 1 0-16,3-1 1 0,1 0 0 15,1 0-1-15,-1-3 0 0,0 1-3 16,0 2-5-16,-2 1-8 0,0 1-12 0,-4 0-12 16,1 1-18-16,0 0-111 0,0 2-121 15,0 0-284-15</inkml:trace>
  <inkml:trace contextRef="#ctx0" brushRef="#br0" timeOffset="83251.2763">22731 4470 354 0,'-17'1'94'0,"0"1"5"0,-1 0-36 16,0 0-21-16,-2 1-5 0,1-2-1 15,-3 0 0-15,1 1-1 0,-2 2 1 16,1-1 0-16,0-1 3 0,2 0 1 16,3 1-1-16,2-2 0 0,4 0-2 15,3-1-2-15,3 0-5 0,3 0-6 16,5 2-3-16,4-2-3 0,7-2-2 16,7 2-3-16,7-1-1 0,6-1 1 15,8-1-1-15,8 0-3 0,6-1-1 16,4 1 1-16,5-1-1 0,6-1 0 0,4 1-1 15,2-2 1-15,2 1 0 0,1 1 0 16,2 1-3-16,-1-1-3 0,-2 1 1 16,-1 1-1-16,-2 1-1 0,-4 0 1 15,-3-2-1-15,-7 1 0 0,-8-1-2 16,-6-2-1-16,-5 0-2 0,-10-1-5 16,-6 0-6-16,-9-2-9 0,-4-1-11 15,-8 0-14-15,-9 0-9 0,-6-1-18 0,-9 1-107 16,-6-1-121-16,-7 2-281 0</inkml:trace>
  <inkml:trace contextRef="#ctx0" brushRef="#br0" timeOffset="83806.3814">22722 3877 490 0,'-1'-10'134'0,"-1"-1"7"0,0 1-37 15,1 2-39-15,1-1-6 0,0 3-2 16,-1 2-4-16,0-1-6 0,1 4-7 16,1 1-8-16,0 4-6 0,2 4-6 0,0 7-6 15,0 4-4-15,0 7-2 0,1 3 0 16,-1 1 0-16,-1 5-4 0,-2-4-1 15,0-1-1-15,-1-2-2 0,0-4-5 16,-1-3-8-16,1-4-15 0,0-3-15 16,2-2-15-16,2-2-17 0,0-3-113 15,1-4-127-15,3-1-284 0</inkml:trace>
  <inkml:trace contextRef="#ctx0" brushRef="#br0" timeOffset="84061.6039">22991 4045 697 0,'3'-2'163'0,"0"0"5"16,0-2-111-16,3 2-15 0,1-1-8 15,1 2-6-15,2 0-7 0,1-1-6 16,0 0-6-16,1 4-6 0,1-2-17 16,-1 0-20-16,1 1-20 0,0 0-123 15,-2-1-137-15,2 4-329 0</inkml:trace>
  <inkml:trace contextRef="#ctx0" brushRef="#br0" timeOffset="84652.7644">23292 3852 625 0,'6'-7'142'16,"3"1"4"-16,3 0-98 0,3 1-20 0,3 0-7 15,2 3-1-15,-2 0-3 0,0 2-5 16,1 2-4-16,-2-1-3 0,-3 1-1 15,-2 2 0-15,-3 0 1 0,0-1 1 16,-4 2 0-16,-3 0 2 0,-2 0 0 16,-2 1 1-16,-3 0-2 0,-2 2 0 15,-3-1-1-15,0 0 0 0,1 2-3 16,1-1-1-16,0 0 0 0,4-1-2 16,0 0 0-16,4 2 0 0,0 1-1 15,2-3 0-15,1 2 1 0,2-1-1 0,2 1-1 16,-1-1 1-16,1-1-2 15,2 0 1-15,1-1-1 0,1 1 0 0,0-2-1 16,-3 1 1-16,5 1-1 0,-3 0 2 16,-1-2 0-16,0 0 0 0,-4 0 1 15,-2 1-1-15,0 0 1 0,-2 1 0 16,-6 1 1-16,-3 1-1 0,-5 1 1 16,0 0 0-16,-4 0 1 0,0 0 0 15,-3-3 0-15,4 1-1 0,3-1 0 16,4-4-6-16,-2 1-10 0,4-2-7 0,2 0-10 15,4-2 33-15,1-3-160 0,3-1-125 16,2 2-309-16</inkml:trace>
  <inkml:trace contextRef="#ctx0" brushRef="#br0" timeOffset="85167.5171">23678 3854 665 0,'2'-4'146'0,"1"-1"3"15,2 0-111-15,3 3-12 0,2-3-2 16,3 1-1-16,1 0-1 0,2 1-4 16,2-1-3-16,3 2-2 0,-1-2-4 15,0 3-3-15,1 1-1 0,0 0-1 16,-3 0-1-16,-3 1-1 0,-1 0-1 16,-3 0 0-16,-2 2-1 0,-1 1 1 15,-5-2-1-15,0 2 1 0,-2 2 0 0,-1 1 0 16,-1 3 1-16,-3 0 0 0,-1 3 0 15,-2 1 0-15,-2 0-1 0,0 1 1 16,-5 0-1-16,1 1 0 16,-3-2-1-16,0 1 0 0,-3 1 1 0,1 1-1 15,1 0 0-15,2-1 0 0,1-2 0 16,1 0 1-16,5-1-2 0,2-1 1 16,3-2 0-16,1-3 0 0,2 0-1 15,2 1 1-15,2-5 0 0,2 1-1 16,3-1 1-16,3-2-1 0,2 0 0 15,4-1-4-15,0-1-4 0,2 0-8 0,0-1-11 16,1 0-11-16,-4-2-15 0,-1 2-114 16,-3-2-120-16,-1 4-287 0</inkml:trace>
  <inkml:trace contextRef="#ctx0" brushRef="#br0" timeOffset="85392.9674">24083 3745 697 0,'10'-4'143'0,"2"1"-1"0,3 1-134 0,2 0-21 15,1-1-20-15,1-1-109 0,-1-2-115 16,2-1-287-16</inkml:trace>
  <inkml:trace contextRef="#ctx0" brushRef="#br0" timeOffset="85552.7374">24430 3531 697 0,'-5'13'159'15,"-2"0"2"-15,0 6-113 0,0 1-20 16,0 1-8-16,1 4-5 0,0-1-14 16,2 3-21-16,0 1-26 0,1 0-117 15,0 2-128-15,3-1-317 0</inkml:trace>
  <inkml:trace contextRef="#ctx0" brushRef="#br0" timeOffset="86886.5543">22775 4943 535 0,'-1'-27'149'0,"-2"2"8"0,1 4-24 0,1 7-67 16,1 1-8-16,-2 6-7 0,2 5-7 16,0 6-8-16,0 7-6 0,0 5-9 15,2 6-8-15,-1 7-6 0,0 5-3 16,-1 3 1-16,0 1-2 0,-1-2-2 16,0-4-6-16,-2-2-12 0,3-3-15 15,3-3-19-15,3-4 87 0,2-4-224 16,3-4-150-16,3-1-379 0</inkml:trace>
  <inkml:trace contextRef="#ctx0" brushRef="#br0" timeOffset="87096.4627">23196 4989 772 0,'-2'-5'178'0,"2"3"3"16,0 3-113-16,0 0-27 0,4 7-15 16,-2 1-6-16,3 5-5 0,-1 2-1 15,1 3-4-15,-2 2-3 0,0-1-16 16,-1-1-11-16,1-3-12 0,-3 0-19 16,0 0-21-16,0-4-120 0,-2 2-135 15,2-3-301-15</inkml:trace>
  <inkml:trace contextRef="#ctx0" brushRef="#br0" timeOffset="87253.1782">23093 5094 597 0,'3'-6'152'0,"3"3"1"16,4-1-25-16,1 2-102 0,4-1-15 15,3 2-5-15,2-2-4 0,3 1-12 16,1 0-12-16,3-2-19 0,1 1-114 15,-1 1-121-15,-1 2-294 0</inkml:trace>
  <inkml:trace contextRef="#ctx0" brushRef="#br0" timeOffset="87716.4458">23481 4994 663 0,'2'-6'155'16,"5"3"5"-16,2-4-97 0,3 2-25 16,4-1-7-16,4-1-2 0,2 1-5 15,0-1-5-15,0 0-4 0,2 3-4 16,-2 0-4-16,-3-3-2 0,3 5-2 15,-4 1-1-15,2 0-1 0,-2 1 0 0,1 0-1 16,-2 1 0-16,0 2 1 0,-6 0-1 16,-4 2 1-16,-2 1 0 0,-6 1 0 15,-6 3 1-15,-3 1-1 0,-5 4 1 16,-2 1-2-16,-4 2 0 0,-1 0 0 16,0 1 0-16,0 0-1 0,0 0 0 15,1-3 1-15,3 0 0 0,2-3 0 16,3-2 0-16,4 1 0 0,3-2 1 15,3-1-1-15,2 1 0 0,3-2 1 0,3-2-1 16,3 2 1-16,3-2-1 0,1-1 1 16,0-2-2-16,3-3-2 0,2 2-7 15,-1-4-6-15,0-1-12 0,-1-4-10 16,0 1-14-16,0 0-114 0,-1 1-7 16,-2 2-102-16,3 0-200 0</inkml:trace>
  <inkml:trace contextRef="#ctx0" brushRef="#br0" timeOffset="87942.0309">24050 4873 798 0,'7'-4'168'0,"2"2"0"0,3-1-141 16,2 1-22-16,2-1-14 0,0 1-17 15,0-1-21-15,-2 1-121 0,1-2-130 16,1-1-319-16</inkml:trace>
  <inkml:trace contextRef="#ctx0" brushRef="#br0" timeOffset="88097.103">24351 4653 726 0,'0'5'176'0,"-2"4"4"0,-3 3-105 15,1 2-30-15,1 7-15 0,-1 2-10 16,0 2-14-16,3 4-27 0,0-1-29 16,2 2-131-16,0 1-145 0,2 0-353 15</inkml:trace>
  <inkml:trace contextRef="#ctx0" brushRef="#br0" timeOffset="89513.6134">10966 6635 496 0,'4'2'121'0,"-1"-1"5"0,-1-2-68 15,1-1-22-15,-1 0-4 0,3-2-3 16,2 1-3-16,0-4-4 0,1 0-1 15,3-3-2-15,0-2-3 0,0-3-2 16,-1-2-3-16,0-4-2 0,0-1-3 16,-1-3-3-16,-2-1-1 0,0-2-1 0,-1 1 0 15,1-1 0-15,-2-1 0 0,0 3 0 16,-2 0 0-16,0-1 0 0,-3 2-1 16,-1-2 1-16,-1 3 0 0,-2 3-1 15,-1 1 0-15,0 3 1 0,-1 4-1 16,0 2 0-16,0 6 1 0,-2 5-1 15,1 4 0-15,0 3 0 0,-3 4 0 16,0 7 1-16,0 6 0 0,1 1 1 16,-1 7 2-16,0 4 2 0,3 7 2 15,3 6 0-15,1-2 2 0,1 1 0 0,3 1-1 16,3-5-1-16,2-5-2 0,1-6-1 16,2-6-2-16,2-2-1 0,4-5-1 15,-2-6-1-15,4-3-5 0,3-2-12 16,-1-3-10-16,6-5-16 0,1-3 25 15,1-7-146-15,2-1-122 0,-2 1-295 16</inkml:trace>
  <inkml:trace contextRef="#ctx0" brushRef="#br0" timeOffset="89717.7006">11449 6552 671 0,'-5'5'151'0,"1"0"2"16,-3 3-115-16,3 4-14 0,-1-1-5 0,1 3-6 15,0 1-5-15,1 0-4 0,1 1-6 16,2-2-13-16,0 0-9 0,3-2-23 16,-1-3-108-16,1-7-120 0,-1-1-287 15</inkml:trace>
  <inkml:trace contextRef="#ctx0" brushRef="#br0" timeOffset="89866.7271">11304 6208 587 0,'-4'-12'135'0,"4"3"0"0,0 10-91 16,1 7-19-16,2 1-13 0,1 6-11 15,5 6-17-15,5 3-99 0,0 6-19 16,7-2-97-16,6-1-211 0</inkml:trace>
  <inkml:trace contextRef="#ctx0" brushRef="#br0" timeOffset="90413.3824">11584 6654 593 0,'0'1'136'16,"-1"1"3"-16,0 3-88 0,1 1-18 16,0 3-5-16,0 2-3 0,0 1-1 15,1 2-2-15,1-1-2 0,1 0-4 16,-1-1-5-16,3-2-2 0,4-3-2 15,0-2-2-15,4-2-1 0,1-3 0 16,2-4-1-16,2-5 0 0,1-4 0 16,-1-2 0-16,1-5-1 0,-3 1 0 0,-2-1-1 15,-1 2 1-15,-2 2-2 0,-4 5 1 16,-3 2 0-16,-2 3-1 0,1 5 0 16,-2 2 0-16,-1 4 0 0,0 2 0 15,1 4 0-15,-2 3 0 0,2 0 0 16,0 4 0-16,2 0 0 0,-1-2 0 15,3-3 0-15,3 1 1 0,0-3-1 16,2-4 0-16,3-3 0 0,2-5 0 16,2 1 1-16,0-5-1 0,3-6 0 0,0-5 0 15,-1-3 1-15,-2 1-1 0,-1-3 0 16,-2-1 0-16,-3 3 1 0,-3 3-1 16,-2 3 0-16,-2 6 0 0,0 2-1 15,-4 5 0-15,1 3 1 0,0 4-2 16,-1 3 0-16,1 3-3 0,2 2-3 15,-1 5-8-15,2-2-9 0,2 2-8 16,1-1-18-16,3 0-111 0,0-1-120 16,0-3-281-16</inkml:trace>
  <inkml:trace contextRef="#ctx0" brushRef="#br0" timeOffset="93308.6944">10876 7134 535 0,'-11'-4'135'0,"5"3"1"0,2-1-54 15,2 0-52-15,5 1-12 0,4 1-5 16,7 1-5-16,2-1 0 0,5-1 1 16,2 1 2-16,6-2 2 0,0-2 1 15,2 2 0-15,-3-5-2 0,1 3-2 0,2 1-3 16,-2 1-3-16,-3 2-1 0,-4 1-1 16,-1 1-1-16,-7 3 0 0,-3 1 1 15,-7 0-1-15,-3 3 1 0,-3 0 0 16,-3 2 0-16,-10-2 0 0,-2 4 1 15,-4 0 0-15,-2 3 1 0,0 0 0 16,-4-1 2-16,-1 1 1 0,4 2 1 16,2-1 2-16,2-1 0 0,0-1 1 15,0-1 0-15,4-2 0 0,2-1-1 0,0-3-1 16,4-1-2-16,4-3-1 0,1 1-2 16,4-1-1-16,4-1-2 0,3 1 0 15,1-1 0-15,3-1 0 0,2 0 0 16,2 1 1-16,2-3 0 0,1 0 0 15,1-1 0-15,-1-1 0 0,3 0-1 16,-1 0 1-16,3-1-4 0,-1 1-7 16,1 2-18-16,-1-2-12 0,2 2-24 15,-1 0-112-15,2-1-130 0,-3-1-296 0</inkml:trace>
  <inkml:trace contextRef="#ctx0" brushRef="#br0" timeOffset="93791.9504">11502 7227 526 0,'-6'-6'145'0,"-1"0"10"0,-1-2-38 16,3 2-53-16,0 1-11 0,4 1-8 15,0 0-9-15,3 3-11 0,2-2-7 16,2 1-7-16,3 0-5 0,2 1-4 16,3-1 0-16,2 1 0 0,2-2 0 15,1-1 0-15,3 2 0 0,0-2-1 16,0 3 0-16,0-1-1 0,-2-1-1 16,-2 2 0-16,-1 1-1 0,-3 0-2 0,-3 0-1 15,-4 0-3-15,-2 1-2 0,-2 2-3 16,-5 0-2-16,-2 1-3 0,-3 1-4 15,-1 0-4-15,-2-2-2 0,-2 1-3 16,2 0-2-16,3-3-7 0,-1 2-6 16,2-3-102-16,1-2-104 0,2 1-259 15</inkml:trace>
  <inkml:trace contextRef="#ctx0" brushRef="#br0" timeOffset="94160.6795">11705 7094 516 0,'-5'-5'137'0,"-1"0"6"15,1 0-50-15,1 2-44 0,1 1-14 16,3 2-7-16,3 1-9 0,1 3-7 15,3 1-5-15,0 0-3 0,3 1 0 16,2 1 0-16,0 2 0 0,0-1-1 16,-2 0 1-16,1 1-1 0,0 1-1 15,-2 0 0-15,-2-1-1 0,-1-1 1 16,0-1-1-16,1 1 0 0,-2-3 0 16,-3 1 0-16,-1 0 0 0,-2 0 0 0,-3 1 0 15,-1 2 0-15,-1-3-1 0,-2 4-1 16,-2-3-5-16,1 1-4 0,0-1-7 15,0-1-7-15,2-1-17 0,2 0-113 16,1-4-116-16,3-1-286 0</inkml:trace>
  <inkml:trace contextRef="#ctx0" brushRef="#br0" timeOffset="94476.6558">12009 7172 586 0,'-10'6'141'0,"-1"0"1"15,0 3-80-15,0 1-31 0,3 1-10 16,2 0-7-16,2 2-5 0,4-1-5 16,1 2-1-16,4-2-1 0,2-1-1 0,1-2 0 15,3 0-1-15,1-2 1 0,0-1 0 16,2-4 0-16,-2-3 0 0,1-5 0 15,0 0 1-15,-2-4-1 0,-4 0 1 16,-1-2 0-16,-5 1 0 0,-1-1 1 16,-3 1-1-16,-3 1-1 0,-3-1 1 15,-1 0-2-15,-1 2-6 0,1 2-5 16,-1 2-6-16,0 2-12 0,3 2-11 16,3 2-9-16,0 3-98 0,4 0-102 0,1-1-241 15</inkml:trace>
  <inkml:trace contextRef="#ctx0" brushRef="#br0" timeOffset="94759.3609">12122 7192 573 0,'-1'0'135'16,"-1"3"4"-16,-4 2-85 0,0 4-16 0,0 2-7 16,-3-2-5-16,2 5-5 0,0 1-4 15,2 1-2-15,1-2-5 0,4 1-3 16,4-3-3-16,2 2-1 0,0-3-1 15,3-4-1-15,-2-2 1 0,4-5-2 16,4-1 1-16,-1-2 0 0,1-2 0 16,1-2 0-16,0-4 0 0,0-1 0 15,-4 0 0-15,-6-1 0 0,-1-3 0 16,-4 0 0-16,-1 3 1 0,-3 1-1 16,-3 2 0-16,-3-1 0 0,-6 1-3 0,-1 2-7 15,-1 4-9-15,1 3-11 0,-2-3-18 16,4 9-110-16,1 2-118 0,9 5-280 15</inkml:trace>
  <inkml:trace contextRef="#ctx0" brushRef="#br0" timeOffset="95341.5977">12437 6392 453 0,'-11'-13'131'0,"1"2"7"0,1 3-20 16,2-1-57-16,3 4-12 0,3 3-6 16,5 2-7-16,1 4-2 0,3 0-4 0,4 5-3 15,4 6-2-15,6 6 1 0,4 1-2 16,1 5-3-16,0 1-6 0,4 2-3 15,0 1-5-15,3-2-2 0,-4 0-2 16,-3-3-1-16,2 0-1 0,1-1 0 16,-3-2-1-16,-1-1 0 0,-2-1-3 15,-1 1-6-15,1-3-10 0,-4 0-10 16,-1-4-11-16,-6-1-8 0,-2-3-13 0,-3-3-29 16,-3-5-81-16,-3-3-103 0,0-5-243 15</inkml:trace>
  <inkml:trace contextRef="#ctx0" brushRef="#br0" timeOffset="95576.5789">12981 6312 655 0,'-8'4'148'0,"-3"4"3"0,-5 8-108 15,-5 6-12-15,-3 8-2 0,-6 3 0 16,1 5-5-16,-6 1-2 0,-8 3-3 15,3-2-3-15,3 2-5 0,-1-4-3 16,-3 1-4-16,3 0-5 0,8-5-8 16,10-1-12-16,2-3-13 0,8-5-18 15,9-5-119-15,7-8-128 0,8-6-303 16</inkml:trace>
  <inkml:trace contextRef="#ctx0" brushRef="#br0" timeOffset="95814.3592">13290 6382 687 0,'-9'-5'156'0,"-5"4"1"16,-1 6-113-16,-3 7-15 0,-5 6-6 15,-2 7-4-15,-2 3-3 0,4 5 1 16,0 4 0-16,1-2-1 0,1-2-2 15,7 2-2-15,6-5-3 0,3-2-3 16,5-4-4-16,5-2-8 0,5-1-12 16,4-3-13-16,7-7-11 0,1-2-19 15,3-6-114-15,-1-3-126 0,4-2-288 16</inkml:trace>
  <inkml:trace contextRef="#ctx0" brushRef="#br0" timeOffset="96197.6314">13348 6488 643 0,'-1'-6'140'0,"2"0"1"0,0-2-97 16,7 5-34-16,3-1-5 0,3 3-2 0,2 1 1 15,1 0-1-15,3 1 2 16,2 3 3-16,-2-4 2 0,-2 3 0 0,-1-3 1 15,-1 1-1-15,-1 1-1 0,-2 1-2 16,-1 0-3-16,-1 4-2 0,-2-1-1 16,-2 0 0-16,-4 1 0 0,-3 3 0 15,-4 1 1-15,-3 1-1 0,-4 0 1 16,-3 2-1-16,-3 1 0 0,-1 1 0 16,-4-1-1-16,0-1 1 0,1 1 0 15,0-2 1-15,1 2 2 0,6 0 1 16,2-2 1-16,4-1 0 0,5-1 0 15,4 0 1-15,5-3-2 0,4-1-1 0,3-3-2 16,2 1 1-16,3-5-1 0,2 1-1 16,1-4-1-16,1 1-8 0,1-5-11 15,-1 0-9-15,0-5-21 0,0 1-114 16,-2 0-124-16,1 0-294 0</inkml:trace>
  <inkml:trace contextRef="#ctx0" brushRef="#br0" timeOffset="96447.4921">13708 6148 635 0,'21'4'134'0,"-4"0"0"0,4 5-117 15,0 3-5-15,0 4 2 0,2 4 2 0,0 4 3 16,-2 6 6-16,1 3 6 0,0 2 5 15,0 4-1-15,-1 6-1 0,-3-4-3 16,-3-2-3-16,-5 1-8 0,-4-2-6 16,-6-2-7-16,-6-1-1 0,-5-3-4 15,-5 1-15-15,-5 1-22 0,-4-2-21 16,-3 0-123-16,-2-2-139 0,-2-5-330 16</inkml:trace>
  <inkml:trace contextRef="#ctx0" brushRef="#br0" timeOffset="97072.5146">14340 6509 733 0,'3'-8'159'0,"2"-2"0"0,4 4-125 15,4-3-19-15,0 2-6 0,3-1-4 16,2 1-3-16,2 3-5 0,0 0-9 16,-2 0-10-16,0-1-9 0,1 1-20 15,-3-1-109-15,-3 2-119 0,-1-2-278 16</inkml:trace>
  <inkml:trace contextRef="#ctx0" brushRef="#br0" timeOffset="97252.7512">14327 6657 703 0,'1'3'155'0,"3"-1"2"16,2 0-125-16,4-1-11 0,-1 0-5 15,6 0-4-15,2-2-5 0,4 1-7 0,1-2-17 16,1-1-24-16,1 1-117 0,0-1-127 15,1 3-316-15</inkml:trace>
  <inkml:trace contextRef="#ctx0" brushRef="#br0" timeOffset="114605.708">15151 6482 440 0,'4'-14'130'0,"-2"0"4"0,-4 4 1 16,-3 1-82-16,-3 1-10 0,1 3-6 16,-4 3-6-16,-1 2-5 0,-2 5-3 15,-2 3-4-15,1 5-6 0,-3 2-4 0,2 5-4 16,1 1-1-16,2 1-2 0,4 0-1 16,5 0-1-16,4-1 0 0,6-2-2 15,4-3-1-15,6-2-1 0,2-3-1 16,7-4 0-16,0-4-1 0,3-5 0 15,2-4 1-15,-1 0 1 0,-1-1 1 16,1-4 1-16,-7 0 1 0,-3 1 1 16,-4 0 0-16,-5-1 1 0,-7-1 0 15,-5-2 0-15,-7 1 0 0,-5-3-2 0,-7 0-3 16,-4 0-7-16,1 4-8 0,-2 2-8 16,3 5-7-16,2 3-9 0,5 4-11 15,6 4-93-15,4 2-96 0,3 2-236 16</inkml:trace>
  <inkml:trace contextRef="#ctx0" brushRef="#br0" timeOffset="114890.3421">15330 6520 520 0,'0'-3'145'16,"-4"1"4"-16,-2 1-27 0,-2 2-74 15,-2 3-16-15,-1 2-8 0,0 3-9 16,0 2-6-16,3 3-5 0,5 2-1 15,1 0-2-15,6 0-1 0,3 0 0 16,3-1-1-16,4-3 1 0,3-2-2 16,2-2 1-16,6-1-1 0,2-5 1 15,2-3 0-15,1-3 0 0,0-3 1 0,-2-3 3 16,-2-3 4-16,-5-2 4 0,-5-4 6 16,-6 1 4-16,-7-3 1 0,-5 0-1 15,-4 2-1-15,-6-2-4 0,-4 1-6 16,-4 4-18-16,-1 4-15 0,-1 4-20 15,0 5-83-15,-4 4-49 0,4 8-119 16,2 6-247-16</inkml:trace>
  <inkml:trace contextRef="#ctx0" brushRef="#br0" timeOffset="118104.3951">6496 11694 565 0,'-1'3'132'0,"-1"0"1"16,1-1-82-16,2 0-23 0,2-1-8 16,0 1-5-16,6 0-2 0,-2-1 0 15,4-1-1-15,2-2 1 0,1-3 1 16,3 0-1-16,1-4-2 0,1 0-1 15,2-4-2-15,0 1-1 0,-4 0-2 16,-1-2-1-16,-3 2-2 0,-3 1 0 16,-5 0-1-16,-5 0 0 0,-4 0 1 15,-3 1-2-15,-3 2 0 0,-2-2-3 16,-4-1-2-16,-1-1-3 0,-3 2-3 16,0 0-1-16,0 0-1 0,3 2 1 15,1-1 2-15,2 3 1 0,2 2 4 0,4 2 2 16,0-1 1-16,1 2 0 0,1 2 1 15,1 2 0-15,0-1 0 0,1 2 0 16,2 1 1-16,-2 1-1 0,3-1 1 16,0 1 1-16,-1 0 0 0,1-1 0 15,0 1 1-15,1-1 1 0,0 1-1 16,0 2 1-16,-1-1 0 0,1-1 0 16,0 4 0-16,1 0-1 0,-1 2 1 15,0 1 0-15,-1 3-1 0,1 3 1 0,0 3 0 16,0 2 1-16,0 4-1 15,1-1 1-15,-1 4-1 0,1-2 0 0,0 2 0 16,2-2 0-16,-1 1-1 0,1-2-1 16,1-1 1-16,-1-3-1 0,0-2 0 15,0-1-1-15,0-4 1 0,0-2-1 16,-1-4-1-16,0-1-6 0,-1-4-7 16,1-1-8-16,0-1-15 0,-1-4-112 15,-1-3-117-15,3-2-281 0</inkml:trace>
  <inkml:trace contextRef="#ctx0" brushRef="#br0" timeOffset="118951.7284">6645 12067 493 0,'-3'-5'136'0,"0"0"6"0,1-2-24 16,0-2-68-16,1 0-12 0,0-2-7 16,1 2-4-16,2-2-5 0,2-2-2 15,1 2-3-15,1 0-2 0,4 1 0 16,2 3-1-16,-1-3-2 0,3 5-1 16,-1 2-1-16,2 2-1 0,-2-1-1 15,1 4-2-15,-2 1 0 0,3 6-1 16,-4-1 0-16,-1 2-1 0,1 6-1 0,-7-1-1 15,-1 1 1-15,-4 0-1 0,-4 0 0 16,-4 1-1-16,-3 0 0 0,-5-2 1 16,1 0-1-16,-5 3 0 0,1-2 0 15,0-1-1-15,-1-1 1 0,2-4-1 16,1-3 1-16,3-2-1 0,4-1 1 16,3-6 0-16,3 1-1 0,1-2 1 15,2-2 0-15,4 0-1 0,2 1 1 16,3 0-1-16,2 1 1 0,1 0-1 0,3 0 1 15,4 4-1-15,-1-2 1 0,-1 1-1 16,0 1 0-16,-2-1 1 0,1 2-1 16,-3 2 0-16,0-2 0 0,-2 2-6 15,2-1-13-15,2-1-15 0,0 0-11 16,1 1-17-16,-1-2-116 0,2-1-127 16,2-1-289-16</inkml:trace>
  <inkml:trace contextRef="#ctx0" brushRef="#br0" timeOffset="119943.7544">7149 11740 568 0,'-9'-5'141'16,"1"0"5"-16,0 1-83 0,2 1-15 15,0 0-9-15,3 1-9 0,2 0-8 16,2 2-7-16,3 3-6 0,2-2-4 0,4 3-2 15,4-1-2-15,3 1 0 0,0 1 0 16,5 0 0-16,1-1-3 0,3-1-9 16,1 0-8-16,-1 0-9 0,2 0-16 15,-4-2-112-15,-1 0-120 0,-4-2-280 16</inkml:trace>
  <inkml:trace contextRef="#ctx0" brushRef="#br0" timeOffset="120200.533">7403 11615 632 0,'-3'-4'138'0,"0"0"0"0,0 2-107 15,4 4-17-15,3 2-6 0,2 0-4 16,1 3-3-16,3 2 0 0,0-1-1 16,1 2 1-16,0-1-1 0,0-1 0 15,1 1-1-15,-1-3 1 0,0 0-2 0,-6-6 1 16,5 4 0-16,-2-2 0 0,0 1 0 15,-4-2 0-15,0 0 0 0,-3 1 1 16,3 6 0-16,-9-3 0 0,-1 3 1 16,-3 3-1-16,0 3-3 0,-2-1-5 15,0 2-7-15,0 2-2 0,1 0-121 16,2-2-111-16,2 0-280 0</inkml:trace>
  <inkml:trace contextRef="#ctx0" brushRef="#br0" timeOffset="120536.3983">7743 11674 681 0,'-20'8'152'16,"1"2"1"-16,4 1-115 0,3 2-16 0,4 2-7 15,6-3-6-15,5-1-5 0,5 2-2 16,3-2-1-16,0-2 0 0,2-4 0 16,4 0-1-16,1-2 0 0,-1-2 0 15,2-2-1-15,2-2 0 0,1-2 0 16,-2-2 0-16,-3-2 1 0,-5-2 0 16,-3-2 1-16,-7-1 0 0,-4-1 0 15,-7 0 0-15,-3-1-3 0,-3 2-5 16,-2 3-6-16,0 2-4 0,1 0-2 0,3 4-5 15,2 1-5-15,4 4-7 0,4 0-4 16,3 3-31-16,2 2-67 0,4 0-94 16,2-2-218-16</inkml:trace>
  <inkml:trace contextRef="#ctx0" brushRef="#br0" timeOffset="120769.4916">7917 11693 464 0,'1'5'127'0,"0"1"4"0,-2 5-44 16,-3 0-33-16,1 0-16 0,-4 1-10 0,3 2-7 15,1-1-6-15,2 0-3 0,2-2-2 16,4 0-1-16,1 0-1 0,3-3 1 16,3-3 1-16,3-1 0 0,-1-7 3 15,6-1 3-15,-2-6 5 0,2-6 3 16,2-4 4-16,-2-3 4 0,-2-3 1 16,-2 2 0-16,-5-2-1 0,-3-1-4 15,-4 6-5-15,-6 3-5 0,-6 3-7 16,-4 5-7-16,-1 4-15 0,-3 6-24 15,-1 6-26-15,-4 5-134 0,0 5-149 0,-5 8-358 16</inkml:trace>
  <inkml:trace contextRef="#ctx0" brushRef="#br0" timeOffset="123713.2042">2093 10747 496 0,'3'-34'125'0,"-2"-4"6"15,0 4-62-15,2 1-24 0,-2 2-7 16,1 2-2-16,0 6 0 0,-1 2 2 16,-1 7 0-16,-1 8-4 0,-3 7-3 15,0 9-4-15,-1 6-6 0,-1 9-7 16,-1 5-7-16,-5 4-4 0,-2 6-1 15,1 0 0-15,-1-2-1 0,0 1 0 16,3-8 0-16,-1-3-1 0,6-6 1 16,5-7-1-16,0-5-1 0,1-5 1 15,2-9 0-15,3-6 0 0,1-8-1 0,4-7 1 16,0-5 1-16,1-5-1 0,1-3 1 16,2-3-1-16,-2-1 0 0,0 2 0 15,0 0 1-15,1 6-1 0,-1 2 0 16,0 5 0-16,-1 8-1 0,0 8 1 15,0 7 0-15,-1 6 0 0,2 11 0 16,3 4 0-16,1 6 0 0,4 3 1 16,0 2-1-16,2 4 0 0,2 0 1 0,-1-2-1 15,-2 0 1-15,-3 0-1 0,1-3 0 16,-1-1 0-16,-2-3 1 0,0-2-1 16,-3-4 0-16,-2-2 0 0,0-5 0 15,-3 1 1-15,-6-3-1 0,-4 1 1 16,-4-3 0-16,-5 1 0 0,-5-2 1 15,-6 1-1-15,-9 1 0 0,-7 0-1 16,-7 0 1-16,-4 1-1 0,-8-2 0 0,-2-1 0 16,7-2 0-16,4-1-2 0,9-2-6 15,7-4-6-15,8 0-6 0,9 0-14 16,11 2-9-16,3 1-13 0,7 1-115 16,3-1-117-16,8 1-285 0</inkml:trace>
  <inkml:trace contextRef="#ctx0" brushRef="#br0" timeOffset="124024.9901">2550 10804 588 0,'-3'3'133'0,"3"5"3"0,-2 2-84 0,5 3-29 15,-1 2-5-15,3 1 0 0,1 0 0 16,2-2 1-16,1 0-1 0,2-3 2 16,1-4-1-16,1-3-2 0,0-2-2 15,1-3-4-15,2-5-2 0,-4-4-3 16,0-1-6-16,1-2-10 0,-4-6-11 15,1 0-10-15,-4-2-12 0,-2-4-33 16,-6-2-84-16,-3-4-109 0,-5-2-240 16</inkml:trace>
  <inkml:trace contextRef="#ctx0" brushRef="#br0" timeOffset="124148.8258">2539 10190 648 0,'-3'1'144'0,"0"7"1"0,1 5-105 16,3 9-18-16,4 9-9 0,3 8-19 15,5 9-16-15,3 3-123 0,-1 4-120 16,3 3-308-16</inkml:trace>
  <inkml:trace contextRef="#ctx0" brushRef="#br0" timeOffset="124597.7023">3120 10781 695 0,'-15'1'158'0,"-1"0"1"0,-1 5-115 16,0 1-16-16,5 3-9 0,1 3-8 15,1 0-4-15,5-1-4 0,4 2 0 16,2-3-2-16,4-1 0 0,0-3-1 15,1-2 1-15,2-3-1 0,2-1 0 16,-1-2 0-16,1-4 1 0,1-2-1 16,1-4 2-16,-1-5-1 0,-1 0 1 0,-5-2 0 15,-3-3 0-15,-4 1 0 0,-6 2 0 16,-5 1-5-16,-1 6-10 0,-4 1-15 16,0 5-20-16,0 5-116 0,4 4-126 15,2 3-307-15</inkml:trace>
  <inkml:trace contextRef="#ctx0" brushRef="#br0" timeOffset="125071.9229">3991 10741 646 0,'0'-13'150'0,"1"-2"3"16,4 2-106-16,0-1-12 0,2 2-5 15,2 0-6-15,1 2-5 0,3 3-4 16,2 2-1-16,2 1-2 0,1 4-1 15,-1 2-1-15,2 3-1 0,-2 5-1 16,-2 0-1-16,-1 3-2 0,-1 5-1 16,-1 0-3-16,-2 0-8 0,-3 2-11 0,-1 0-12 15,-1-1-9-15,0 1-14 0,-5-4-119 16,-3-3-124-16,-3-1-288 0</inkml:trace>
  <inkml:trace contextRef="#ctx0" brushRef="#br0" timeOffset="125232.4481">4019 10648 673 0,'-5'5'147'16,"-1"5"2"-16,1 5-115 0,1 3-21 16,2 4-15-16,1 5-17 0,-1 1-35 15,1 0-93-15,2-3-115 0,4-4-269 16</inkml:trace>
  <inkml:trace contextRef="#ctx0" brushRef="#br0" timeOffset="125543.3024">4427 10732 631 0,'-3'7'146'0,"1"0"3"0,1 2-96 0,1-1-20 16,1 2-5-16,1 0-4 0,3-3-3 16,1 1-2-16,3-1-1 0,1-2-4 15,0 1-1-15,2-2 1 0,-4-3-1 16,1 0 0-16,-3-4-2 0,-1-2-2 15,-1-2 0-15,-4 0-5 0,-2-1-16 16,-2 0-16-16,-1-2-13 0,-3 3-19 16,-4-3-116-16,-3-1-129 0,-1 0-294 15</inkml:trace>
  <inkml:trace contextRef="#ctx0" brushRef="#br0" timeOffset="125862.1297">4323 10291 716 0,'10'7'151'16,"-2"1"2"-16,2 6-129 0,2 2-13 16,3 5-1-16,0 2-1 0,-1 1-3 15,-1 2-2-15,1 0-1 0,1 0-1 0,-3-1-2 16,2-3 1-16,0-1 0 0,1 0 1 16,1-3 0-16,-3 1 0 0,6 2 0 15,2-2 2-15,1 5 0 0,1-1 1 16,-2 0 1-16,0 2-2 0,2-1 1 15,-2 1 0-15,1-2-2 0,-3 0 0 16,1-1-2-16,1 3 0 0,-3-2-1 16,-2 0-1-16,-5 0-3 0,-6 0-2 15,-7 0-3-15,-9-1-1 0,-9 1-7 16,-6 0-5-16,-8 1-5 0,-7-4 0 0,-1 0-2 16,1-4-5-16,7-5-29 0,3-6-84 15,4-10-99-15,9-5-251 0</inkml:trace>
  <inkml:trace contextRef="#ctx0" brushRef="#br0" timeOffset="126133.3424">4867 10637 649 0,'-7'-2'170'16,"-6"2"4"-16,-2 3-68 0,-2 7-55 15,-1 6-13-15,-2 4-11 0,2 2-10 16,2 2-8-16,9 3-4 0,3-2-2 16,5-3-1-16,8-1-1 0,3-7 0 15,4-3-1-15,2-2 1 0,3-3-1 0,0-5 0 16,-2-3 0-16,-1-8 0 0,-2-1 0 16,-4 0-1-16,-10-6-1 0,2 1-3 15,-5-2-8-15,-7-2-8 0,-3 2-10 16,-5-1-11-16,-1 1-8 0,5 2-15 15,-4-1-108-15,1 3-115 0,2 2-274 16</inkml:trace>
  <inkml:trace contextRef="#ctx0" brushRef="#br0" timeOffset="126545.0202">4957 10689 606 0,'9'5'141'16,"-3"2"5"-16,0 3-95 0,0 2-14 15,-1 1-5-15,0 1-5 0,1-1-4 16,-1 2-1-16,4-3-4 0,0-2-1 16,2-3 0-16,0-2-2 0,4-1-2 15,0-4-2-15,2-4-2 0,0-3-3 16,2-3-2-16,-1-6-3 0,0-3-2 0,-1-6 0 16,-1 0-1-16,-2-2 1 0,-4-4-1 15,-3 3 1-15,-1 1 1 0,-1 4 0 16,-3 3 1-16,1 4 1 0,-1 3 1 15,0 6 0-15,-1 7 2 0,0 5 0 16,0 4-1-16,2 3 0 0,0 4 0 16,1 5-1-16,2 1-2 0,3 1 0 15,4 3 0-15,3-2-1 0,3 2 1 0,3-5-1 16,2-3 1-16,3-2-1 0,0-3 1 16,-3-6-1-16,-3-2 0 0,-4 0 3 15,-7-2 3-15,-6 2 2 0,-7-1 1 16,-8 2 0-16,-6 3 0 0,-6 2-1 15,-9 1-4-15,-6 3-12 0,-2 2-17 16,-3 4-18-16,-1 2-20 0,-3 0-121 16,1 2-138-16,5 5-316 0</inkml:trace>
  <inkml:trace contextRef="#ctx0" brushRef="#br0" timeOffset="257025.1865">19437 6698 532 0,'-26'-7'119'0,"4"-1"0"0,9 1-90 16,4 3-9-16,6 2-7 0,1-1-3 15,6 3-4-15,6-1-2 0,7 2-1 16,9 0-1-16,9 1-1 0,11-2-1 15,9-2 1-15,10 1 0 0,7 1 0 16,7-1-1-16,12-4 1 0,6-1 0 16,8 0 0-16,8 1-1 0,8-4 2 15,9 0-1-15,7-2 3 0,0-3 0 0,3-2 3 16,2-2 1-16,-1-3 2 0,-4-1 0 16,-3-1 0-16,-7-3-1 0,-2 3 0 15,-9 4-2-15,-7 5-2 0,-8 1-1 16,-7 5-1-16,-13 4-3 0,-11 5-9 15,-13 5-17-15,-11 2-111 0,-17-1-113 16,-19 2-284-16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28:43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21507 3901 240 0,'-7'-18'47'0,"4"1"0"16,2 5-47-16,6 2-2 0,4 4 0 15,5 1-2-15,2-1 0 0,5 0 0 16,1-2 1-16,5 1 0 0,2-2 1 16,6 1 0-16,3-2 2 0,5-2 0 0,1 2 1 15,6 0 0-15,5 1-41 0,0 3-4 16,-3-1-32-16,-2 1-73 0</inkml:trace>
  <inkml:trace contextRef="#ctx0" brushRef="#br0" timeOffset="160.1476">22252 3703 289 0,'-4'11'60'0,"-1"6"-7"0,2 5-52 0,0 5-9 16,0 6-1-16,1 9-4 0,1 6-3 15,-3 3-3-15,2 2 1 0,-2 3-4 16,-1 3-30-16,1 0-33 0,-3-2-75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3T13:26:44.3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11060" units="cm"/>
          <inkml:channel name="Y" type="integer" max="62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1-11-23T13:27:34.296"/>
    </inkml:context>
  </inkml:definitions>
  <inkml:trace contextRef="#ctx0" brushRef="#br0">4254 3745 400 0,'-40'-8'94'16,"4"1"2"-16,4-2-62 0,2 1-10 15,5 2-7-15,0 2-5 0,1-1-1 16,6 1 0-16,-1 1-1 0,5 1 1 16,2 1 2-16,3 0 1 0,3-1 1 15,2 0-1-15,4 0-2 0,5-2-1 16,4 2-2-16,5-2-2 0,8 3-3 15,9 0-1-15,6-1-1 0,9 2 1 16,7 2 0-16,9-2 0 0,3 0 0 16,5-2 1-16,7 2-1 0,8 3 0 15,6-4 0-15,4-2-1 0,10 2 0 0,9 3 0 16,6-2-1-16,2-2 0 0,7 0 0 16,4-1 0-16,5 1 0 0,-3-3 0 15,2-1 0-15,0 1 0 0,2-3-1 16,-7-3 0-16,-3 0 1 0,-6 1 2 15,-4-1 3-15,-10-1 2 0,-7-1 1 16,-7 4 1-16,-9 1 1 0,-11 3 0 16,-9 0-3-16,-10 4-3 0,-8 3-1 0,-9 4-6 15,-13 2-19-15,-10 3-113 0,-16 1-112 16,-10-1-289-16</inkml:trace>
  <inkml:trace contextRef="#ctx0" brushRef="#br0" timeOffset="3147.2282">18058 3191 433 0,'-25'-23'97'0,"1"1"1"0,-8 0-73 16,1 3-4-16,-3 4-6 0,-5 1-1 16,-5-2-3-16,-2 5-1 0,-1 3-2 15,-2 5-3-15,-8 0-1 0,-3 5-3 0,-2 6 0 16,-2 4-1-16,-4 6 1 0,-4 2-1 16,-2 6 0-16,-5 6 0 0,2 7-1 15,-4 8 1-15,-1 5 1 0,5 6 1 16,1 6 0-16,3 1 2 0,5 3 0 15,5 3 1-15,5 4 0 0,10 3-1 16,8-1 0-16,7 1-1 0,5 4-1 16,7 1-1-16,9 3 1 0,5 0-1 15,7-3 0-15,3-2 0 0,3 2 0 16,7 0 0-16,6 1 0 0,4-1 0 0,4-4-1 16,1-1 1-16,3 0-1 0,4-6 0 15,2-3 0-15,5-4-1 0,2-9 1 16,4 0 0-16,3 0 0 0,7-9 1 15,7 5 0-15,4-7 2 0,5-6 1 16,4-4 1-16,7-10 1 0,5-5 0 16,8-5 0-16,3-13 0 0,4-3 0 15,9-5-2-15,3-8-1 0,1-7 0 16,4-7-1-16,0-7-1 0,-1-6-1 0,2-10 1 16,-2-8-1-16,-2-5 0 0,1-5 1 15,-6-13-1-15,-3-8 0 0,-2-8 0 16,-3-4-1-16,-7-11 1 0,-10-10-1 15,-11-3 1-15,-9 2 0 0,-20-2 3 16,-16-3 5-16,-19 1 5 0,-24 8 4 16,-19 2 5-16,-24-1 3 0,-22 3 2 15,-19 9-2-15,-20 11-5 0,-23 7-6 16,-21 12-12-16,-20 14-11 0,-19 20-13 0,-16 16-16 16,-16 17-112-16,-15 17-113 0,-11 10-276 15</inkml:trace>
  <inkml:trace contextRef="#ctx0" brushRef="#br0" timeOffset="24411.4507">458 6417 340 0,'-6'-9'104'15,"0"0"5"-15,1 2-3 0,3-1-52 16,-1 3-15-16,1 2-8 0,0-1-4 15,1 3-2-15,0-2-3 0,0 2-2 16,-1 1-2-16,2-1-4 0,2-2-1 16,-1 3-4-16,1 0-1 0,2 0-1 15,0 2-1-15,1 1 1 0,1 2 1 16,2 4 0-16,2-1 1 0,1 3 1 0,3 0-1 16,-1 8-1-16,3-1-1 0,1 3-1 15,0-1 0-15,2 2-2 0,-1-3-1 16,-1 3 0-16,4-5-1 0,-1 1-1 15,0-1 0-15,-1-1 0 0,0-2 0 16,1 1 0-16,-2 1-1 0,0-1 0 16,-2-1 1-16,-4-4-1 0,0 1 0 15,-3 0 1-15,0-1-1 0,-4-3-1 16,1 1-1-16,-2-1-5 0,-1-2-4 0,-1 1-6 16,-1-1-5-16,-1-1-6 0,0 1-8 15,-1-2-28-15,-4 1-79 0,1-3-99 16,1-2-233-16</inkml:trace>
  <inkml:trace contextRef="#ctx0" brushRef="#br0" timeOffset="24752.1594">810 6334 509 0,'-4'0'129'0,"-2"3"2"16,-5 1-41-16,-3 7-57 0,-2 5-11 15,-2 8-6-15,-2 4-3 0,0 4-2 16,-1 3-2-16,-2 3-2 0,-2 1 0 15,-3-2-1-15,1 0 0 0,-1-2-2 16,1 1 0-16,2-3 0 0,6-4-2 16,2-3-1-16,6-1 0 0,3-7-3 15,5-2-6-15,1-6-8 0,2-3-6 16,2-3-12-16,0-4-110 0,3-4-111 0,6-5-268 16</inkml:trace>
  <inkml:trace contextRef="#ctx0" brushRef="#br0" timeOffset="25059.5864">1183 6295 642 0,'-16'0'146'15,"-2"4"2"-15,-3 4-104 0,-1 3-16 16,-1 5-9-16,-2 2-6 0,2 3-4 16,2 6-2-16,3 1-2 0,3 4-1 15,2 1-1-15,5 3-1 0,3-2 0 16,3-1-1-16,2 0 0 0,0-3-1 0,2-3 1 16,3-4-1-16,1-1-2 0,4-4-6 15,3-2-9-15,1-4-7 0,6-3-11 16,3-4-53-16,2-4-65 0,2-2-106 15,-3-4-229-15</inkml:trace>
  <inkml:trace contextRef="#ctx0" brushRef="#br0" timeOffset="25514.8138">1241 6568 576 0,'5'0'126'0,"0"0"2"16,3-1-93-16,3 1-19 16,0 0-6-16,5 0-2 0,0 1 0 0,1-1 0 15,2 0 0-15,-3 0-1 0,1-1 0 16,0 0-1-16,-2-1 0 0,-3 1-1 15,-1 0-1-15,-3 1-1 0,0 0 1 16,-2 1 0-16,-1 2 0 0,-3-1 2 16,-1 0 1-16,-1 2 0 0,-1 1 1 15,-2 2-1-15,-4 1 0 0,-1 2-1 16,-2 2-2-16,-1 1-1 0,-1 0-2 0,0 0 0 16,-3 0 0-16,-1 0-1 0,1-1 1 15,2-1-1-15,2 0 1 0,1 0-1 16,1-2 1-16,3-1-1 0,4 0 1 15,1-2-1-15,4 0 0 0,1-1 0 16,2 1 0-16,3-1 0 0,3-2 0 16,-1 0 0-16,2-1 0 0,1 0-1 15,1-2-2-15,-1-2-6 0,1 1-4 16,-2 0-6-16,0 1-7 0,0-1-13 0,1 2-108 16,-2-1-109-16,-1-1-265 0</inkml:trace>
  <inkml:trace contextRef="#ctx0" brushRef="#br0" timeOffset="25831.6508">1497 6264 562 0,'8'-3'125'0,"0"0"2"0,0 3-93 16,2 3-13-16,4 3-4 0,2 5-1 16,-2 2 1-16,3 6 0 0,-1 4 2 15,0 5 1-15,0 4 0 0,0 1-1 16,-2 2-2-16,-2 3-2 0,0 2-3 0,-1-1-4 16,-4 1-2-16,-2-3-2 0,-3 5-1 15,-2-3-2-15,-4-1 1 0,-1 0-1 16,-1-1-1-16,0-2-4 0,0-1-9 15,-1-3-9-15,4-4-8 0,0-4-7 16,1-4-118-16,1-8-117 0,2-5-277 16</inkml:trace>
  <inkml:trace contextRef="#ctx0" brushRef="#br0" timeOffset="26074.2872">1961 6673 687 0,'0'-1'154'0,"-1"-1"1"0,1 0-111 0,0 1-20 16,1 1-11-16,2-1-7 0,-1 0-4 15,2 0-1-15,1 1-1 0,3-2 0 16,2 4-5-16,1-2-11 0,0 1-8 15,4 1-13-15,-2-1-119 0,-2 1-120 16,-2 1-295-16</inkml:trace>
  <inkml:trace contextRef="#ctx0" brushRef="#br0" timeOffset="26263.1889">1943 6889 583 0,'6'2'127'0,"-1"-2"2"15,1 2-104-15,1-2-9 0,3 1-4 16,2-2-4-16,1-1-7 0,1 1-14 0,2 0-115 16,0-1-110-16,1-3-283 0</inkml:trace>
  <inkml:trace contextRef="#ctx0" brushRef="#br0" timeOffset="28183.7603">2532 6820 479 0,'-5'-1'118'0,"0"1"3"16,0-1-60-16,2 2-26 0,-1-1-7 16,1 0-4-16,2 0-2 0,0 0-3 0,0 0-2 15,1 0-3-15,0 0-1 0,1 0-1 16,0 0-2-16,3-1 0 0,0 1-1 15,2-1 0-15,0-1-1 0,4 2 0 16,-1 0-1-16,2 0-1 0,2-1 0 16,0 0-2-16,2 0 0 0,0 1 0 15,-1-3-1-15,2 1 0 0,1-1 0 16,2 0-1-16,0-1 0 0,1 2 0 16,2-1 0-16,1 1-1 0,0-1 1 15,1 2-1-15,-2-1 0 0,-1 2-1 0,-1 0 1 16,1-2-1-16,0 2 1 0,-3 0-1 15,0 2 0-15,-1-1 0 0,1 1 0 16,1 0 0-16,-1 0 0 0,0-1 0 16,3 2 1-16,2-1-1 0,-1-1 0 15,0 1 0-15,2-1 0 0,-1-1 0 16,-1 0 0-16,-1 1 0 0,-2 0 0 0,4 0 0 16,-3 1 0-16,0-1 0 0,-2 1 0 15,-1 1 0-15,1-1 0 0,-2 1 1 16,-3-1-1-16,0 1 0 0,1-1 0 15,-1 0 0-15,2 1 0 0,-1 1 0 16,-2-3-1-16,3 0 1 0,-1 0 0 16,2-1 0-16,1 0 0 0,0 0-1 15,6 0 1-15,1 0 0 0,1 2 0 16,-1-2 0-16,3 2 0 0,-1-2 0 16,2 1 0-16,-1 2 0 0,0-1 0 15,-2 2 0-15,2-2 0 0,-2 1 0 0,2-1 0 16,-3 1 0-16,0-1 0 0,-1 0 0 15,1 0 0-15,2 0 0 0,0 2 0 16,1-1 0-16,1 1 0 0,1 1 0 16,2-1 0-16,0 1 0 0,0 0 0 15,1-2 0-15,-1 2 0 0,-2 0 0 16,1-1 0-16,-2 1 0 0,-2-1-1 16,-1 1 1-16,0 0 0 0,-2-1 0 0,-1 0 0 15,1-1 0-15,3 3 0 0,-1 1 0 16,0-1 0-16,4-1 0 0,-1-1 0 15,2 1 0-15,-1 0 1 0,0-1-1 16,-1 0 0-16,2-1-1 0,-4 2 1 16,1 0 0-16,0-1 0 0,-1 1 0 15,-3-3 0-15,1 3 0 0,-2-1 0 16,0-2 0-16,-1 1 0 0,1 2 0 16,1-2 1-16,0 1-1 0,3-2-1 15,1 1 1-15,-1-1 0 0,0 2 0 0,1-4 0 16,-2 2 0-16,3 1 0 0,-1 0 0 15,-1 0 0-15,-2-1 0 0,1 1 0 16,-1-1 0-16,1 1 0 0,-2-3 0 16,-3 0 0-16,0 0 0 0,1-2 0 15,1 2 0-15,0-1 0 0,0 1 0 16,0 1 0-16,3-1 0 0,2 0 0 16,1 2 0-16,-1-2 0 0,1 0 0 0,0 0 0 15,4 0 0-15,-4 1 0 0,1-1 0 16,-1 1 0-16,0 0 0 0,0-1 0 15,-1 2 0-15,-4-4 0 0,2 1 0 16,-1 0 0-16,3 0 0 0,0 1 0 16,1 0 0-16,2-2 0 0,3 1 0 15,-1 0 0-15,1 1 0 0,0-2 0 16,1 0 0-16,-2 1 0 0,1 1 0 16,-1-1-1-16,1 0 1 0,-4 1 0 15,0-3 0-15,-4 2 0 0,2-1 0 0,1 0 0 16,1 1 1-16,2 0-1 0,-1-3 0 15,3 3 0-15,0 1 0 0,1 1 0 16,-2-2 0-16,1 1 0 0,-3 0 0 16,1 2 0-16,-1-2 0 0,-2-1 0 15,-1-4 0-15,-1 3 0 0,2-1 0 16,-4 0 0-16,5 2 0 0,-4-1 0 16,5 1 0-16,-2 4 0 0,1-3 0 15,-4 0 0-15,2 1 0 0,-3-4 1 0,3 2-1 16,-2 0 0-16,-2-2 0 0,0 2 0 15,2-1 0-15,-3 0 0 0,-1 0 0 16,-3 1 0-16,-2-4 0 0,1 2 0 16,-1 1 0-16,-1 1 0 0,-1 0 0 15,-1-1 1-15,-1 1-1 0,0 2 0 16,-2-1 0-16,1-1 0 0,-4-3 0 16,4 3 0-16,2 1 0 0,0 1 0 15,-1-1 0-15,0 2 0 0,1-2 0 0,1 5 0 16,0-4 0-16,-2-2 1 0,0-2-1 15,2 3 0-15,-1-1 0 0,0 1 0 16,-2-3 0-16,1 3 0 0,-1 0 0 16,-1 0 1-16,1-1-1 0,0 1 0 15,-1-1 0-15,1 1 0 0,0 0 0 16,1 0 1-16,-1 1-1 0,0-1 0 16,0 1 0-16,-2-1 0 0,0 2 0 15,0 0 0-15,-1-2 0 0,0 1 1 16,-2 1-6-16,-1-1-10 0,0 1-12 15,-2-1-126-15,-3-2-127 0,-1 1-316 0</inkml:trace>
  <inkml:trace contextRef="#ctx0" brushRef="#br0" timeOffset="29162.251">3070 6196 603 0,'-3'-19'146'0,"1"8"4"16,2 3-89-16,-1 4-23 0,1 4-13 15,-2 4-7-15,1 3-6 0,0 5-4 0,1 3-2 16,-1 8 0-16,-1 4 1 0,1 4 1 16,0 2-1-16,1 1-1 0,-1 2-1 15,0 0 0-15,-1-4-2 0,2-1-2 16,0 0-1-16,0-7-12 0,0-3-14 16,2-4-16-16,0-3-118 0,3-6-125 15,0 1-304-15</inkml:trace>
  <inkml:trace contextRef="#ctx0" brushRef="#br0" timeOffset="29562.4148">3607 6204 562 0,'2'-8'142'15,"-2"0"6"-15,-2 3-74 0,2 3-22 16,0 1-13-16,-2 2-8 0,1 1-7 16,-1 5-7-16,-4 1-5 0,0 3-3 15,-1 4-2-15,1 4 0 0,0 5 0 16,0-1 0-16,3 3-1 0,3-3-2 16,1 3-1-16,2 1-1 0,2-2-2 15,-2-3-2-15,1 3-8 0,-2-3-9 0,3 0-10 16,0-2-10-16,-2-7-13 15,-2-1-113-15,1-2-116 0,-2-3-274 16</inkml:trace>
  <inkml:trace contextRef="#ctx0" brushRef="#br0" timeOffset="29764.8934">3475 6321 564 0,'-4'-8'146'0,"2"3"2"0,1 0-43 16,0 3-73-16,2 2-10 0,1 2-6 16,2 1-7-16,0 2-5 0,3-2-2 15,1 1 0-15,4 0-1 0,2-3 0 16,5 0-10-16,4-3-12 0,4-1 30 16,-1-2-159-16,0-1-127 0,-1 0-326 15</inkml:trace>
  <inkml:trace contextRef="#ctx0" brushRef="#br0" timeOffset="30672.9285">4010 6306 548 0,'-6'-9'133'0,"1"1"3"0,2-2-83 0,-1-1-14 16,3 2-7-16,2 1-8 0,1-2-5 16,1-1-3-16,4 0-2 0,2 1-1 15,1-1-1-15,3 1-1 0,2 3 0 16,1 0-1-16,3 3-1 0,1 1-2 16,0-1 0-16,-1 5-1 0,-2 1-1 15,-1 3 0-15,0 3 0 0,-2 3-1 16,-5 1 0-16,-1 5-1 0,-2 0 0 15,-2 4-1-15,-6 3 0 0,-4 1-1 16,-2 2 0-16,-5 1 0 0,-3 6 0 0,-4 1 0 16,-5-5-1-16,-1 1 1 0,-2-2-1 15,-1-2 0-15,1-4 0 0,2-3 1 16,3-5-1-16,4-2 1 0,5-4-1 16,1-3 1-16,4-4-1 0,1 0 1 15,5-5-2-15,1 0 0 0,4-4 0 16,0 0 1-16,4 0-1 0,4-1 0 15,0 0 0-15,1-1 1 0,2 1 1 16,-1 1-1-16,3 4 1 0,-1 0 0 0,-1 3 0 16,-1 3 0-16,3 2-1 0,-1 2 1 15,-1 2-1-15,0-1 1 0,1 1-1 16,-1-1 0-16,1 0 0 0,-2-2-3 16,-1 0-7-16,1-1-13 0,-1 0-6 15,2-3-14-15,-1-2 68 0,0-1-189 16,2-3-125-16,0 2-318 0</inkml:trace>
  <inkml:trace contextRef="#ctx0" brushRef="#br0" timeOffset="31486.8432">4513 6310 605 0,'-3'-7'143'16,"1"0"3"-16,-1 2-90 0,2 0-24 15,1 3-10-15,1-1-6 0,4 1-5 16,4 1-4-16,3 0-3 0,5 1 0 15,4 0-1-15,5-2 1 0,-1 2-1 16,4 0-1-16,-1 2 1 0,-1-1-2 0,-2 0 1 16,0 0-2-16,-2 0 1 0,-1 3-1 15,-2 1 1-15,-4 0-1 0,-3 2 0 16,-2 1 1-16,-1 1 0 0,-5 1 0 16,-4-1 1-16,-1 1-1 0,-5 2 2 15,-3 0-1-15,-5 4 0 0,-5 1 0 16,-2 1-1-16,0 2 0 0,-2 2 0 15,0-2 0-15,1-2-1 0,0-1 1 16,1-1-1-16,2-1 0 0,1-2 1 0,2-4 0 16,-1 0 0-16,4-3 1 0,2 0 0 15,2-3 0-15,1 1 0 0,4 0 0 16,2-2 0-16,3 2-1 0,3 0 0 16,1-2 0-16,3 2-1 0,3-2 1 15,0-2-1-15,4 1 1 0,0-1-1 16,0 0 0-16,1-1 1 0,1 0-1 15,0 0 0-15,0 1 0 0,-1-2 0 0,1 1-3 16,-2-1-3-16,4 2-6 0,-2-1-8 16,1 1-6-16,-2 1-9 0,-1 0-14 15,-2-1-106-15,1 1-112 0,-3-3-266 16</inkml:trace>
  <inkml:trace contextRef="#ctx0" brushRef="#br0" timeOffset="31728.5176">5039 6198 635 0,'2'-4'149'15,"0"-2"2"-15,0 3-98 0,3 0-22 16,3 1-11-16,-1 1-8 0,4 1-6 15,0 0-3-15,4 1-1 0,1 1-4 16,1 1-9-16,0 0-10 0,1 2-14 0,0-1-117 16,0-3-120-16,-1-1-296 0</inkml:trace>
  <inkml:trace contextRef="#ctx0" brushRef="#br0" timeOffset="31886.08">5486 6009 700 0,'-1'-4'156'0,"0"0"0"16,0 4-116-16,1 4-17 0,-1 3-11 0,1 5-7 15,0 4-3-15,0 2-1 0,-2 2-8 16,1 2-13-16,1 3-15 0,0-1-122 16,-1 1-125-16,5 0-311 0</inkml:trace>
  <inkml:trace contextRef="#ctx0" brushRef="#br0" timeOffset="32598.8498">5693 6339 568 0,'2'-11'146'0,"-2"0"6"0,0 1-75 16,-2 3-22-16,2 1-11 0,0 2-10 16,0 5-9-16,0 5-7 0,2 3-7 15,-1 4-4-15,0 6-5 0,0 4 0 16,2 5 0-16,-2 2 0 0,1 0-1 15,2 2-1-15,0-1-5 0,-1-2-7 16,1-3-11-16,0-3-8 0,0-2-8 0,0-3-2 16,0-3-122-16,-1-4-115 15,0-1-275-15</inkml:trace>
  <inkml:trace contextRef="#ctx0" brushRef="#br0" timeOffset="32802.6725">5575 6510 667 0,'-2'-9'152'0,"2"-1"1"0,2 1-109 0,4 6-17 16,1 0-9-16,3-1-8 0,3 7-5 16,5-2-2-16,2 0-2 0,2 4 1 15,0-3-2-15,4-1-8 0,4-1-11 16,0-1-12-16,2-2-124 0,-3 1-124 15,5-7-310-15</inkml:trace>
  <inkml:trace contextRef="#ctx0" brushRef="#br0" timeOffset="33470.3009">6159 6390 509 0,'-12'-4'135'0,"-1"-3"4"15,4 2-42-15,-2-1-47 0,2 1-8 16,2 1-3-16,1-1-6 0,3 1-6 0,3 2-3 16,0-1-6-16,6 2-4 0,3 0-5 15,3-1-3-15,4 1-3 0,2-1 0 16,2 2-2-16,2-1 1 0,-1-1-1 16,0 1 0-16,-1 2 0 0,-1 1-1 15,2-1 1-15,-3 1-1 0,-1 1 1 16,-1 0-1-16,-1 1 0 0,-2 0 0 15,-3 1 0-15,-3-1 0 0,1 3-1 16,-3 0 0-16,-3 0 0 0,-3 2 0 16,-2 2 0-16,-1 0 0 0,-3 2 0 0,-4 2 1 15,-2 0 0-15,-2-1 0 0,-1 1 0 16,-2 0 0-16,-2-2 0 0,2 1 0 16,0-3 0-16,0 0 0 0,3 0 0 15,-1 0 1-15,1-2-1 0,3 0 0 16,-1-1 0-16,4-1 0 0,0-1 0 15,3 0 1-15,2-1-2 0,3 0 1 16,0 0 0-16,2-1-1 0,0-1 1 16,3 2-2-16,2-2 1 0,1 0-1 15,2 0 0-15,1-2 0 0,1 0 0 0,0-1 0 16,2 0 1-16,1-1-1 0,-1 1 1 16,3-1 1-16,1 0-1 0,2 1 0 15,-2-2-2-15,0 2-2 0,0 0-4 16,0 2-5-16,-1 0-5 0,0-1-4 15,-1 0-2-15,-1 2-2 0,1-2-4 16,1 0-9-16,0-1 12 0,-1 0-114 16,-3-1-106-16,0-1-267 0</inkml:trace>
  <inkml:trace contextRef="#ctx0" brushRef="#br0" timeOffset="33794.3116">6634 6193 608 0,'-3'-3'144'0,"3"0"1"0,1 1-77 15,1 2-42-15,1-2-10 0,3 1-6 16,5 1-4-16,0 1-3 0,1-1-1 16,2 0-1-16,-1-1-8 0,2 0-6 15,-3 0-11-15,-1 2-30 0,0-3-94 16,1-1-111-16,-1 1-264 0</inkml:trace>
  <inkml:trace contextRef="#ctx0" brushRef="#br0" timeOffset="34351.3102">6969 6127 596 0,'-8'-7'136'0,"3"1"3"16,3-2-97-16,-1 2-10 0,2-1-4 15,0-3-5-15,2 1-3 0,5 3-3 16,-2-4-1-16,1 1-4 0,0-1-3 16,3 0-2-16,0 1-1 0,0 1-1 0,1 2-2 15,1 1-1-15,-1 2 0 0,4 2-1 16,-1 2 0-16,0 3 0 0,2 2-1 16,-2 2 0-16,-1 0 1 0,0 3-1 15,-1 3 0-15,-2-1 0 0,-1 2-1 16,-5-3 1-16,0 3-2 0,-3-1 0 15,-4 0 0-15,-1-2 0 0,-1 0 0 16,-3-1-1-16,0 3 2 0,-2-2 0 16,0-1 0-16,1 0 1 0,-2 0 0 0,2 0 1 15,2 2-1-15,0-4 0 0,-1 1 0 16,3 0 0-16,0 1 1 0,-1-1-1 16,2 0 0-16,1-3 0 0,0 0 0 15,4-2 0-15,0 0 0 0,2-2 0 16,0-1-1-16,3-2 0 0,2 2 1 15,1-2-1-15,2-1-1 0,0 0-1 16,4 0-5-16,3-2-7 0,0 1-6 16,5-1-8-16,1 2-15 0,2 0-110 0,2 0-112 15,-3 0-272-15</inkml:trace>
  <inkml:trace contextRef="#ctx0" brushRef="#br0" timeOffset="40232.0167">3098 7472 451 0,'1'2'110'0,"-2"-3"4"0,0-2-62 16,-1-1-16-16,0-2-8 0,2 0-4 16,0-4-4-16,-1-1 0 0,1-1-2 15,0-1-1-15,1 0 1 0,0-1-2 16,-1 0 2-16,1 1-2 0,-1-1 1 0,2 0 0 15,-4 0-2-15,2 4-1 0,0 0-1 16,0 3-2-16,-1 3-2 0,1 1-2 16,0 2-3-16,1 6 0 0,-2 1-2 15,0 4-1-15,-3 1 0 0,2 6-1 16,-1 5 1-16,1 3 0 0,-1 4 0 16,0 1 0-16,0 3-1 0,3 0 1 15,-2-4-1-15,-2-3 0 0,3 1 1 16,-1-5-1-16,-1-3 0 0,1-4 0 15,-1-1 1-15,3-2-1 0,-1-2-1 16,1-3-4-16,0-1-8 0,4-2-6 0,-1-2-5 16,2 0-12-16,0-2-88 0,1-2-29 15,0-1-97-15,2 0-204 0</inkml:trace>
  <inkml:trace contextRef="#ctx0" brushRef="#br0" timeOffset="44942.2199">3476 7642 584 0,'-2'-1'141'15,"-1"-3"7"-15,0-1-89 0,-1 3-12 16,-2-3-5-16,4 4-3 0,0-2-5 16,1 3-6-16,0-1-5 0,1 1-5 0,1 0-4 15,4 3-4-15,-3-3-2 0,3 0-4 16,0 0 0-16,1 1-2 0,0-2 1 16,3 2 0-16,2-1-1 0,0 0 0 15,1 0-1-15,2 1-1 0,2 0-4 16,-2 1-12-16,2-2-14 0,0 0-11 15,0 1-16-15,0 0-117 0,-1-3-128 16,-2 4-289-16</inkml:trace>
  <inkml:trace contextRef="#ctx0" brushRef="#br0" timeOffset="45790.1495">4176 7334 335 0,'-9'-2'102'0,"-1"0"5"16,2-1-16-16,-1 0-28 0,1-2-11 16,-2-2-8-16,3 0-4 0,2 1-3 15,0-2-3-15,3 0-3 0,1 0-4 16,1 0-5-16,4 1-3 0,2-1-3 15,5 0-4-15,1 1-2 0,4 1-3 16,3 1-1-16,3 2-1 0,2 3-1 16,2 2-1-16,0 1-1 0,-2 3-1 0,-1-1 0 15,-2 3 0-15,-1-3 0 0,-4-1 0 16,-5 1 0-16,-5 0 0 0,-1-1-1 16,-5 2 1-16,-4 0-1 0,-4 3 0 15,-3 2-2-15,-7 0 1 0,0 2-2 16,-6 1 1-16,-1-2-1 0,2-1 1 15,1 0 0-15,1-4 1 0,6 0 1 16,4-4-1-16,6 1-2 0,2-2 0 16,3 0-2-16,4 0 0 0,4-2 0 0,2 0 0 15,3 1 0-15,3-2 2 0,5 1-1 16,-2-1 0-16,3 0-3 0,-1-2 0 16,0 3-1-16,-1 0-1 0,-3 0 1 15,-2 1 0-15,-2 2 3 0,-3-2 1 16,-3 3 2-16,-1-3 1 0,-3 1 2 15,-2 1 0-15,0 0 2 0,-3 1 0 16,-3 1 2-16,-2-1 0 0,-3 2 1 16,-1 0 0-16,-2 1 0 0,-2-1-2 0,1 3 0 15,-1-3-1-15,1 3-2 0,0-2-1 16,1 0-3-16,-1 0-4 0,4-1-4 16,2-1-6-16,1 1-12 0,2 0 16 15,0-1-130-15,2 0-110 0,1 1-277 16</inkml:trace>
  <inkml:trace contextRef="#ctx0" brushRef="#br0" timeOffset="46457.2869">4066 7669 603 0,'-8'-3'140'15,"1"-1"5"-15,2 1-96 0,1 1-10 16,2 0-7-16,1 2-6 0,1-2-5 15,0 1-5-15,1 1-4 0,2 0-4 16,5-1-2-16,3 1-1 0,5 0-1 16,3-1 1-16,5-1 0 0,5 1 0 15,4 0-1-15,3 0-1 0,2-2-2 16,-2 2 1-16,0-1-2 0,-2-1 1 0,-2 1-1 16,-3-1 0-16,-4 1 1 0,-5-1-1 15,-2 1-1-15,-1 1-2 0,-2 1-5 16,-3 1-7-16,-3 1-7 0,-2 1-5 15,0 0-6-15,-3 1-7 0,-3 0-11 16,-2 1-102-16,-3-2-105 0,-1 1-263 16</inkml:trace>
  <inkml:trace contextRef="#ctx0" brushRef="#br0" timeOffset="47105.4952">4296 7830 375 0,'-8'3'100'0,"1"0"3"0,1-1-31 15,-1 1-34-15,-2-3-2 0,3 1-2 16,0 0-2-16,2 2-1 0,-2-2-1 16,-1-1-2-16,2 0-1 0,-1 0-1 15,1 0-1-15,-1 0-1 0,1-1-1 16,1-1-3-16,0 1-2 0,4 2-3 0,0-3-2 16,2 0-4-16,0-2-2 0,2-1-1 15,2-1-1-15,5-2 0 0,0 0 1 16,5-1-1-16,1 2 0 0,3 0-1 15,0 0 0-15,0 3-1 0,-3 0 0 16,3 0-2-16,-4 4 0 0,0 0 1 16,-4 4-1-16,1 0-1 0,-3 3 1 15,-1 3 0-15,-4 2 0 0,-2 0 0 16,0 4 0-16,-5 1 0 0,-1 3 0 0,-2 1 0 16,-1 2 0-16,-5 0 0 0,-2 2 0 15,0 0-1-15,-7-1 1 0,-3-3 0 16,-3-2-1-16,-2 0 1 0,0-5 0 15,1 0-1-15,-1-3 0 0,5 0 1 16,3-3-1-16,3-2 1 0,6-1-1 16,1-1 0-16,2-1 1 0,1-2-1 15,5-2 1-15,3-2-2 0,0 1 1 0,4-2 0 16,3-1-1-16,0-1 1 0,2 1 0 16,1 0 0-16,1 1 0 0,1 2 0 15,-1 1 1-15,1 1-1 0,0 2 0 16,1 1 0-16,0 0 1 0,-6 0-1 15,7 2 0-15,-3-2 0 0,2 1-4 16,-2 0-13-16,1-2-11 0,0 1-7 16,3-1-17-16,-3-3-114 0,1-2-121 15,1 0-279-15</inkml:trace>
  <inkml:trace contextRef="#ctx0" brushRef="#br0" timeOffset="48074.2224">4785 7543 557 0,'-9'-1'132'16,"0"-3"5"-16,1 0-85 0,0 3-12 0,1-1-4 16,1 1-5-16,2-2-4 0,1 2-3 15,0 1-5-15,2 0-3 0,1-1-5 16,2 1-3-16,3 1-3 0,3 0-2 15,1-1-2-15,5 0 1 0,2 1-1 16,2-1 1-16,2 3-1 0,2-3 0 16,-1 0 0-16,1-1 0 0,-1 1 0 15,-2-3-1-15,0 2 1 0,-4-2-1 16,0 0 1-16,-1 0-1 0,-3 3 0 0,0 0 0 16,-4 0 1-16,-1 3-1 0,-1 0 0 15,-1 4 1-15,-4-1-1 0,-3 1 1 16,0 2 0-16,-2 0-1 0,0 2 1 15,-3 2 0-15,1-2-1 0,0 2 1 16,-2 1-1-16,-2-2 0 0,1 1 1 16,-2 1-1-16,0 1 0 0,-4-1 0 15,0 0 0-15,0-2 0 0,0 1 0 16,1 0 1-16,-2-1-1 0,1-1 0 0,2 1 0 16,0-1 0-16,2 2 0 0,1-2 0 15,1-2 0-15,3 0 0 0,2-3 0 16,4 0 0-16,-1-2 0 0,4-2 0 15,0 1 0-15,1-1 0 0,1 1 0 16,3-1 0-16,-2-2 0 0,3 3-1 16,3-2 1-16,3 1 0 0,-2-3 0 15,3 1-1-15,-1-1 1 0,1-2 0 0,1 1 0 16,-1-1-1-16,-2 0 1 0,2 0 0 16,-1 1-1-16,-1-1 0 0,-1 2-1 15,-1 0-2-15,-1 0-6 0,-3 1-5 16,-1 0-3-16,-1 0-4 0,0 2-5 15,-3-1-6-15,2 1-11 0,0 0-106 16,-3-1-107-16,-1-1-275 0</inkml:trace>
  <inkml:trace contextRef="#ctx0" brushRef="#br0" timeOffset="48457.4285">5146 7418 619 0,'4'-2'136'15,"-2"-3"1"-15,2 2-105 0,2 2-15 16,1 0-3-16,2 1-4 0,-2 0-3 16,0 0 0-16,2 0-2 0,1 1 0 0,0-1-1 15,2 1-1-15,0-2-3 0,2 1-5 16,-1 0-8-16,1 1-11 0,-2-1-72 15,-1 0-47-15,-1-1-102 0,-2 0-224 16</inkml:trace>
  <inkml:trace contextRef="#ctx0" brushRef="#br0" timeOffset="48656.3768">5464 7276 587 0,'-1'-2'132'0,"0"0"2"0,0 1-98 15,-1 1-13-15,2 4-6 0,0 1-5 16,-1 3-3-16,1 3-2 0,1 3-3 0,-1-1 0 16,2 2-4-16,0 2-8 0,-1 1-11 15,-1-2-120-15,2 2-113 0,-1-1-294 16</inkml:trace>
  <inkml:trace contextRef="#ctx1" brushRef="#br0">9231 11427 0,'0'0'15</inkml:trace>
  <inkml:trace contextRef="#ctx0" brushRef="#br0" timeOffset="50442.6285">5936 7619 398 0,'0'-12'110'0,"0"0"7"0,-1-1-43 0,1 0-11 15,-1 1-10-15,1 1-7 0,-2-2-3 16,1 3-1-16,0 2-2 0,-2 1-2 16,2 2-4-16,-1 3-4 0,2 4-5 15,0 1-7-15,0 6-4 0,0 3-6 16,0 4-4-16,0 4-2 0,0 3-1 16,-1 0 0-16,1 5-1 0,0-1 1 15,0-1-2-15,2-1-6 0,-1-2-7 16,3 1-12-16,-2-2-8 0,2-3-10 0,0-3-38 15,-2-2-84-15,1-1-105 0,1-5-245 16</inkml:trace>
  <inkml:trace contextRef="#ctx0" brushRef="#br0" timeOffset="50638.0349">5762 7680 658 0,'0'-1'144'0,"2"-1"1"0,2 0-106 16,5 2-21-16,4-1-9 0,6 1-3 16,1 0-3-16,5-1 0 0,1 0 0 15,3-2 0-15,0 0-4 0,2-2-8 16,1-1-11-16,0 1 5 0,-3-1-133 16,3 2-120-16,-5 3-301 0</inkml:trace>
  <inkml:trace contextRef="#ctx0" brushRef="#br0" timeOffset="50924.1351">6452 7379 546 0,'-8'-7'151'0,"3"0"2"0,2 4-11 15,-1 0-107-15,3 5-13 0,1 0-7 16,1 4-7-16,2 5-4 0,0 1-3 16,1 7 0-16,2 0 0 0,-1 3-2 15,2 3-9-15,1-2-10 0,0-1-10 16,0 0-33-16,-1-2-91 0,0-3-115 0,1 1-262 15</inkml:trace>
  <inkml:trace contextRef="#ctx0" brushRef="#br0" timeOffset="51221.5755">6344 7707 573 0,'-4'1'141'15,"3"-3"1"-15,0 1-66 0,4 0-45 16,4 1-9-16,2 1-4 0,5-1-4 16,2-1-3-16,3-3 0 0,6 0 0 15,-2-2 0-15,3 0-3 0,2-3-1 16,1 1-2-16,4 0-1 0,2 1-1 0,-2 0-2 15,0-1-1-15,-1 2-5 0,0 1-7 16,-3 0-8-16,-2 2-8 0,-5 2-15 16,-1 2-113-16,-4-1-116 0,-4 2-280 15</inkml:trace>
  <inkml:trace contextRef="#ctx0" brushRef="#br0" timeOffset="51768.0169">6486 7947 534 0,'-7'-2'136'0,"-3"-1"3"0,2-2-50 0,2 1-50 15,3-3-10-15,0 1-4 0,3 0-6 16,3 0-3-16,3-2-2 0,1 0-2 16,4 2-2-16,1-1-3 0,2-2-1 15,-1 1-1-15,2 3-1 0,0 0-1 16,1 2-1-16,0 2-1 0,0 5 1 16,-2 1-1-16,2 3 0 0,-4 2 1 15,-1 2 0-15,-1 4 0 0,-4 1 0 16,-3 3 1-16,-2 0-1 0,-6 2 0 15,-1 2 0-15,-5-1 0 0,-6 1-1 0,-2-1 0 16,-3 0 0-16,-2 0 0 0,-3 1 0 16,-2-3-1-16,-1 2 1 0,3-4 0 15,0-1 0-15,2-5 0 0,0-1-1 16,5-4 1-16,3-2 0 0,6-5 0 16,1 0-1-16,4-1 0 0,4-2 0 15,3-2 0-15,4 0 0 0,4 0-1 16,0-1 1-16,5-1 0 0,1-2 0 0,2 1 0 15,-1 1 1-15,0 1-1 0,-1 0 1 16,0 2-1-16,0 1 0 0,-2 3 1 16,1 3-1-16,-2 1-1 0,-1 1-4 15,-1 1-7-15,0 2-8 0,-3-1-5 16,0 2-7-16,-2-1-17 0,1 1-111 16,-1-3-114-16,1-3-274 0</inkml:trace>
  <inkml:trace contextRef="#ctx0" brushRef="#br0" timeOffset="52468.328">6943 7430 621 0,'-5'-5'149'15,"-1"-1"4"-15,1 3-97 0,1-1-18 16,3 2-8-16,2 0-8 0,3 1-8 16,1-1-6-16,2 2-4 0,4-3-2 15,3 3-1-15,-1 0 0 0,3 0 0 16,1 1 1-16,2 1-2 0,1-1 1 0,1 3 0 15,1-1-1-15,2 0 0 0,0 0 1 16,-2 0-1-16,-2 0 0 0,-2 2 0 16,-3-2 1-16,-4 2-1 0,-4 1 1 15,-2 1-1-15,-2 3 1 0,-3 1 1 16,-2 1-1-16,-3 2 0 0,-1 0 1 16,-4 1-1-16,-2 1 0 0,-2 0 0 15,-4-3 0-15,-1 3-1 0,-1 2 1 16,-2-3-1-16,3 1 1 0,0 2-1 15,2 0 0-15,4 2 0 0,0-2 1 16,3-3-1-16,2-1 0 0,1 0 0 0,-1-3 0 16,3-1 0-16,0-3 0 0,1-1 0 15,1 0 0-15,3-1 0 0,1 0-1 16,2-3 1-16,0 0-1 0,2-2 0 16,1-2 1-16,3 1-1 0,-2-1 1 15,3-2 0-15,2 2-1 0,2-1 0 16,1 0-1-16,1 0-3 0,1 2-3 0,2 1-5 15,0-1-6-15,-1 1-5 0,-2 0-4 16,0 1-7-16,-3-1-10 0,0 0-106 16,-2 0-108-16,-3 0-266 0</inkml:trace>
  <inkml:trace contextRef="#ctx0" brushRef="#br0" timeOffset="52772.7469">7432 7430 632 0,'0'-1'146'0,"0"-1"1"16,0-1-98-16,1 1-23 0,3-2-10 16,-1 0-6-16,5 1-6 0,0-2-2 15,2 4-1-15,1-4 0 0,1 0-2 16,0 1-6-16,2 1-8 0,-2-2-13 16,0 1-116-16,-2-2-4 0,1 2-99 15,0 0-196-15</inkml:trace>
  <inkml:trace contextRef="#ctx0" brushRef="#br0" timeOffset="53350.049">7729 7341 402 0,'-5'-4'118'0,"2"2"5"0,-3-1-8 15,1 0-63-15,-3-3-11 0,5-1-5 16,0 1-5-16,3-1-4 0,0-2-4 15,1 1-2-15,4 0-4 0,3 2-3 0,-1-1-2 16,0 1-2-16,3 1-2 0,-1-1-2 16,2 2 0-16,0 1-2 0,1 0 0 15,2 2-1-15,1 1 0 0,-1 0-1 16,-1 4-1-16,1-1 1 0,-1 3-1 16,-2-1-1-16,-1 1 1 0,-4 0 0 15,2 4-1-15,-5 0 1 0,1 2-1 16,-4-1 1-16,-1 3-1 0,1 1 0 15,-6-1-1-15,2 1 1 0,-1 0-1 16,-2-2 1-16,-3 2-1 0,0-1 1 0,-3 1 1 16,3-1 0-16,-5-2-1 0,0-2 1 15,3 0 0-15,1-3-1 0,1-1 1 16,3 0 0-16,2-1-1 0,1-1 1 16,2 1 0-16,1-3-1 0,1 2 0 15,1-2 1-15,1 1-1 0,1-2 0 16,3 0 0-16,0-1-1 0,3 1 1 15,3 0-1-15,1-2-4 0,6 0-6 0,-1 0-6 16,3-2-5-16,1 1-11 16,1-1 19-16,-2 0-141 0,-2 0-115 0,0 0-292 15</inkml:trace>
  <inkml:trace contextRef="#ctx0" brushRef="#br0" timeOffset="91660.5964">1149 9232 492 0,'-16'4'126'0,"0"-2"4"16,0 1-65-16,3-2-16 0,-1 1-8 15,2 1-4-15,1-1-5 0,2 0-3 16,3-1-2-16,0-1-3 0,2 1-4 0,2-1-6 16,3 0-3-16,2 1-4 0,3 1-3 15,2 0-2-15,7-1 0 0,2-1 0 16,5 1 1-16,3-1 0 0,3-1-1 15,4 0 1-15,1 0-1 0,0-2-1 16,-1 2 0-16,1-1 0 0,-1-3-1 16,-3 0 0-16,-3-1 1 0,-5 0-1 15,-3-1 0-15,-3 3 0 0,-4 0 0 16,-4 3 1-16,-2 3-1 0,-1 3 1 0,-3 2 0 16,-2 3 1-16,-2 0 0 0,0 2 0 15,-4 3 0-15,-1 2 0 0,-3-2 0 16,-1 2-1-16,-2 0 0 0,-4 3 0 15,-1 0 0-15,0 1-1 0,-2 1 1 16,-1 0-1-16,-1 0 0 0,-1-2 1 16,5 1-1-16,-3-3 0 0,2-2 0 15,2-2 1-15,3-2-1 0,4-2 0 16,1 1 0-16,4-4-1 0,1-1 1 0,4 0-2 16,1-1 1-16,1-1 0 0,3 0-1 15,0-3 1-15,3 2-1 0,1-1 2 16,5-1 0-16,0 0 0 0,4 0 0 15,2-1 0-15,2 2 1 0,1-2 0 16,0 0-1-16,0 0 1 0,-1 0-1 16,-3 0 1-16,1 0-1 0,0-2 1 15,-4 2-1-15,-3-1 1 0,-1 1-1 16,-3 0 0-16,-1 0-2 0,-3 3-6 0,-1-2-8 16,-1 0-10-16,0 0-10 0,-1 2-13 15,-1-3-48-15,-1 0-65 0,1-2-102 16,1 4-224-16</inkml:trace>
  <inkml:trace contextRef="#ctx0" brushRef="#br0" timeOffset="92124.5364">1672 9091 610 0,'-4'0'139'0,"2"-1"2"0,1 1-100 16,-1 0-17-16,4 0-7 0,-2 0-5 15,3 0-4-15,1 0-1 0,1 0-2 16,1-1 0-16,1 0 0 0,2-1 0 16,1 1 0-16,2 2-2 0,-2-1-6 15,1 0-7-15,-1 2-9 0,-1-1-21 16,1 1-108-16,-1-2-114 0,-2 2-282 16</inkml:trace>
  <inkml:trace contextRef="#ctx0" brushRef="#br0" timeOffset="92796.3348">1939 9001 489 0,'-5'-4'130'16,"0"0"3"-16,2-2-35 0,0-1-56 15,4 0-12-15,2-2-6 0,0-2-5 16,5-3-1-16,-1 3-2 0,2-1-1 16,2 1-1-16,1 1-2 0,1-1-1 0,1 3-3 15,1 5-1-15,1-2-2 0,0 3-1 16,2 2 0-16,-2 1-1 0,0 2-1 15,-2 2 0-15,0-1 1 0,-3 3-1 16,-1 1 0-16,-5 2 1 0,-2 1-1 16,-1 2 1-16,0 5 1 0,-7-1-1 15,-3 0 0-15,-4 0 0 0,0 1 0 16,-2 1 0-16,-4-3-1 0,-1-5 0 16,3 2 1-16,1-3 1 0,-2-4-1 0,4 2 1 15,2-2 0-15,3-1-1 0,2-1 0 16,2-1-2-16,2-1 0 0,4 4-1 15,-2-4 0-15,0-1-1 0,3 1 0 16,-1 0 0-16,2 0 1 0,2 0-1 16,0 1 1-16,2-1 0 0,1 2 0 15,2-3 1-15,0 2-1 0,0-1 0 16,-1-1 0-16,4 1-3 0,-1-2-2 16,1 0-5-16,-2-2-6 0,-1 1-7 0,1 0-8 15,-1 0-13-15,-2-1 8 0,-3 1-122 16,1 0-113-16,-2 2-278 0</inkml:trace>
  <inkml:trace contextRef="#ctx0" brushRef="#br0" timeOffset="95072.304">2625 9352 394 0,'0'-11'106'0,"1"1"8"0,-1-1-42 0,-1 2-15 15,0 0-8-15,-2 2-5 0,2 1-2 16,0 1-1-16,-2 1-4 0,1 2-3 16,2 2-5-16,0 3-5 0,0 3-3 15,-1 4-4-15,1 2-6 0,-1 4-3 16,1 4-4-16,0 1 0 0,1 2-1 16,1-1 0-16,1 1-2 0,0 1 1 15,1-5-2-15,1 1-4 0,0-2-5 16,-3 2-9-16,1-3-5 0,-1-1-7 15,-1-1-10-15,1 0-12 0,-1-1-104 0,-1-4-106 16,-3-3-260-16</inkml:trace>
  <inkml:trace contextRef="#ctx0" brushRef="#br0" timeOffset="95311.4004">2485 9467 615 0,'-1'-2'145'0,"-1"1"-1"0,0 0-96 15,4-1-17-15,1 4-8 0,2-2-5 16,4 0-5-16,1 1-2 0,4-1 1 16,2 1-1-16,4-2 0 0,2-2-3 15,1 0-2-15,3 0-5 0,0 0-14 16,-1-2-12-16,0 1-21 0,-2 0-111 0,-2 1-123 15,-1-1-295-15</inkml:trace>
  <inkml:trace contextRef="#ctx0" brushRef="#br0" timeOffset="96633.3964">3247 9445 526 0,'-10'-7'128'0,"2"-2"4"0,-1 0-80 16,4-2-13-16,3 1-5 0,1-2-5 15,3-1-3-15,4 0-1 0,2-2-1 16,4 2 0-16,1-2 0 0,3 2-1 16,3-1-2-16,0 4-4 0,1 2-2 15,-1 0-2-15,1 2-3 0,-2 3-2 16,0-1-1-16,-1 3 0 0,-3 1-2 16,2 2 0-16,-2 1-1 0,-3 3 0 15,0 2-1-15,-3 3 0 0,-1 4-1 16,-2 1 0-16,-4 1 0 0,-1 4 0 15,-3 2 0-15,-3 4 0 0,-4 0 1 16,-3 2-1-16,-5 2-1 0,-6 0 0 0,-5 0-1 16,-5-2 0-16,-3-4 0 0,-1-3 0 15,1-2 0-15,3-5 0 0,4-3 1 16,7-2 0-16,4-4 0 0,6-4 0 16,5-2-1-16,2-1-1 0,4-3 0 15,5-2-1-15,4-1 0 0,3-2 0 16,5 0 1-16,3-1 0 0,2 0 0 15,3 3 1-15,1 1 0 0,0 1 0 16,0 3 0-16,-1 5 0 0,-2 2 0 16,-1 2 0-16,-4 0-1 0,-3 3-5 0,-1 0-9 15,-2 0-10-15,-2 1-11 0,-1-1-11 16,0 1-17-16,-1-3-109 0,3 0-117 16,2-6-272-16</inkml:trace>
  <inkml:trace contextRef="#ctx0" brushRef="#br0" timeOffset="97231.1288">3671 9308 615 0,'-8'-3'150'0,"-1"-2"6"0,3 1-94 0,1 0-15 15,4 2-9-15,-2-2-9 0,4 2-7 16,3-1-7-16,1 2-4 0,4-1-3 16,2-1-2-16,2 1 0 0,7 2 1 15,1 0-1-15,2-3 0 0,1 3-1 16,1 0-2-16,-1 1 0 0,-2 1-1 15,-2-4-1-15,-3 4 0 0,-2-4 1 0,-2 4 0 16,0-2 0-16,-4 1 0 0,-1 0 1 16,-2 3 0-16,-3-1 1 0,-1 4-1 15,-2-1 1-15,-4 6 0 0,-2-1-1 16,-4 4 0-16,-2 2-1 0,-4 2 0 16,-4 3 0-16,-2 1-1 0,-2 0 0 15,-3 0-1-15,0 0 1 0,1-1-1 16,3 2 0-16,3-6 0 0,4 0 0 15,3-4 0-15,3-1-1 0,2 0 1 16,1-4 0-16,4-1-1 0,1-1 0 0,2-2 0 16,3-1-1-16,3-1 0 0,-1 0 0 15,5-1 0-15,0-1 1 0,2-1 0 16,1 0 0-16,4 0 1 0,2-1 0 16,0 1 0-16,1-1-1 0,1 2 0 15,0 2 0-15,-3-3 0 0,-1 2-1 16,-1 1 0-16,-1-1-1 0,0 1-1 15,-2-3-2-15,-1 2-5 0,0 0-5 16,-2 0-7-16,0-1-9 0,-1-1-6 0,-3 1-5 16,0 0-13-16,-2 1-52 0,-1-4-49 15,0-1-97-15,-1 0-214 0</inkml:trace>
  <inkml:trace contextRef="#ctx0" brushRef="#br0" timeOffset="97508.4477">4134 9181 587 0,'-5'-6'164'0,"3"3"2"16,-2 1-16-16,3 1-107 0,0-1-13 15,4 1-9-15,5 1-8 0,-2 1-6 0,4-1-1 16,1-1-1-16,2 1-1 0,3 0 0 16,1 1-5-16,3 1-11 0,2-2-19 15,-1 1-9-15,1-1-22 0,-1 0-110 16,-3-1-127-16,1-1-283 0</inkml:trace>
  <inkml:trace contextRef="#ctx0" brushRef="#br0" timeOffset="97680.5705">4477 8974 651 0,'0'-3'145'0,"-1"1"2"0,1 2-110 16,1 5-13-16,-1 3-6 0,0 2-5 16,0 4-2-16,0 0-3 0,0 3 0 15,1 3 0-15,-2 0-7 0,2 2-11 16,-1-1-11-16,2-1 22 0,-1 0-155 15,1 1-128-15,2-3-322 0</inkml:trace>
  <inkml:trace contextRef="#ctx0" brushRef="#br0" timeOffset="99180.2571">4913 9311 495 0,'0'-10'125'0,"0"0"7"15,-1 1-70-15,0 3-7 0,1 1-2 16,0 4-4-16,-2-1-6 0,0 1-6 16,1 2-5-16,-2 4-6 0,2 2-6 0,-1 6-5 15,-1 2-4-15,2 6-3 0,2 2-1 16,0 4-1-16,2 0-2 0,2 1-2 16,0 1-5-16,2-4-7 0,-1 1-9 15,0-2-10-15,0-1-9 0,-1-3-9 16,0-3-15-16,-1-2-103 0,-3-1-109 15,0-5-260-15</inkml:trace>
  <inkml:trace contextRef="#ctx0" brushRef="#br0" timeOffset="99383.5557">4742 9493 651 0,'1'-6'146'0,"3"-1"4"15,4 1-107-15,3-1-15 0,5 0-7 16,0-1-4-16,5 0-4 0,1 1-3 16,1 1-4-16,3-3-1 0,0 3-3 0,-3 1-6 15,0-1-11-15,2 2-7 0,-2 2-17 16,-2-1-85-16,-3 2-33 0,1 1-104 16,-1 0-208-16</inkml:trace>
  <inkml:trace contextRef="#ctx0" brushRef="#br0" timeOffset="99612.8454">5312 9363 615 0,'-2'-2'146'0,"0"-1"3"0,0 2-99 15,1 4-17-15,1 0-8 0,1 3-9 16,1 5-7-16,0 2-5 0,0 4-2 16,2 1-1-16,1 3-6 0,2 4-9 0,1-2-13 15,-2 1-123-15,1 1-123 0,2-2-307 16</inkml:trace>
  <inkml:trace contextRef="#ctx0" brushRef="#br0" timeOffset="100579.4501">5309 9422 385 0,'1'-6'103'0,"-1"-1"5"16,0-2-34-16,-1 0-28 0,1 0-9 15,-1-2-2-15,-1-3-3 0,1 1 0 16,0-1-2-16,1 2-1 0,0 1 0 16,-1 0-1-16,-1 0 0 0,1 5-1 0,0 1-2 15,1 1-4-15,-2 3-5 0,2 1-4 16,1 4-3-16,2 4-3 0,-1 3-3 16,0 4-2-16,2 6 1 0,1 2 0 15,1 3 0-15,1 3-1 0,-1 2-4 16,3-3-8-16,2 1-11 0,2 0-13 15,0-1 47-15,-2-5-173 0,2-1-128 16,4-4-324-16</inkml:trace>
  <inkml:trace contextRef="#ctx0" brushRef="#br0" timeOffset="101255.3941">6104 9271 437 0,'-1'-7'99'0,"1"-1"2"16,-5-2-71-16,2 1-11 0,-2-4-4 0,3 2 1 16,-2-2-1-16,2 0 1 0,-1 1 2 15,1-2 3-15,-2 1 1 0,4 2 1 16,-4-4 0-16,1 3-1 0,-2-2-3 15,0 3-1-15,1 1-2 0,2 3-1 16,-2 2 0-16,4 2-2 0,0 1-2 16,0 5-1-16,3 4-1 0,-1 5 0 15,1 7 0-15,0 4-1 0,1 9 0 0,2 6-1 16,3 8 1-16,0 8-2 16,5 5-2-16,-1 4-2 0,1 4 0 0,1 5 0 15,-2 2 1-15,-2 2 1 0,0 2 2 16,-2 0 1-16,-2 3 0 0,-1 0 1 15,-1-4-2-15,0 2-1 0,0-3-1 16,-2-2-1-16,4-1-2 0,-1-4 1 16,0-1-3-16,0-1-3 0,-1-6-8 15,0-4-9-15,0-7-9 0,-3-5-18 16,3-8-113-16,-3-10-120 0,0-12-284 0</inkml:trace>
  <inkml:trace contextRef="#ctx0" brushRef="#br0" timeOffset="102270.1574">6328 9703 486 0,'-12'-2'112'15,"-1"0"0"-15,1-1-77 0,2 2-15 16,1 0-6-16,0 1-3 0,-1 0-2 0,4 0 0 16,0-1 2-16,1 1 3 0,1 0 2 15,0-1 3-15,1 1 2 0,-1 0 0 16,2 0-2-16,1 1-2 0,-1-1-5 15,4 0-2-15,0 0-4 0,2 0-1 16,3 0-2-16,2 0-2 0,3 0 1 16,4 0 0-16,2 1 1 0,2 0 2 15,4 3 2-15,1-3 1 0,2 0 0 16,2 1 1-16,-1-2-1 0,-2 0 0 0,2-3-2 16,-1 2-1-16,1 2-2 0,3 0-1 15,1 1 0-15,1 3 0 0,3 1-1 16,4 1 0-16,0 2 0 0,1-3-1 15,-2 0 1-15,1 0 0 0,3-2 2 16,-1-4 1-16,1-2 1 0,5 1 0 16,2-1 0-16,4-2 0 0,3 3 0 15,3-2-3-15,2 0-1 0,-2-5 0 16,-3 2 0-16,3 0-1 0,-2 0 0 0,-1-1 0 16,5 0 1-16,-5 4-1 0,7 0 0 15,-1 0 0-15,0-5 0 0,1 3 0 16,-1-1 0-16,0-1 1 0,4 1-1 15,-1-2 0-15,0 2 1 0,1-2 0 16,-4-1-1-16,3 4 1 0,-2-2-1 16,-1 1 0-16,2 1 1 0,-3 1-1 15,2 3 0-15,-4 0 0 0,-1-3 0 16,1 5 0-16,-2-3 0 0,0-1 1 0,1 0-1 16,2 3 0-16,0-3 0 0,2 1 0 15,-3-4 0-15,-3 1 0 0,3 2 0 16,-2-5 0-16,-2 4 0 0,2 3 0 15,1 0 0-15,-3 2 0 0,0-1 0 16,-3 0 0-16,-2 4 0 0,1-3 0 16,-1 0 1-16,-3-5-1 0,0 4 0 15,0 2-1-15,-2-1-4 0,-3 0-9 16,-3-2-7-16,-4-3-11 0,-4 5-17 0,-5-7-110 16,-5-5-118-16,-7-3-277 0</inkml:trace>
  <inkml:trace contextRef="#ctx0" brushRef="#br0" timeOffset="103218.1474">6552 8837 493 0,'0'-11'121'0,"-1"2"5"0,-2 3-76 0,1 1-10 16,0 4-5-16,0 2-6 0,1 4-7 16,-1 3-5-16,0 5-3 0,0 3-4 15,0 4-2-15,0 4-1 0,0 0-2 16,-1 2-1-16,1 0-2 0,1-2-1 15,-1-4-2-15,1 1-5 0,-1-4-7 16,3-1-15-16,0-2 22 0,0 0-135 16,1-4-112-16,0 1-282 0</inkml:trace>
  <inkml:trace contextRef="#ctx0" brushRef="#br0" timeOffset="103837.4027">6855 8944 527 0,'6'-8'127'0,"-3"-1"4"0,1 3-80 16,-1 1-10-16,-2 2-2 0,-1 3-6 16,-1 1-6-16,-3 5-4 0,-1 2-3 15,-4 6-3-15,-3 3-4 0,-3 1-3 16,-2 3-1-16,-1 3-2 0,-2-2-2 16,-2 1-1-16,-1-1-1 0,-3-1-1 0,2 1-1 15,1-3 0-15,-3 1 0 0,4-2-1 16,5 0-1-16,2-4-5 0,5 0-7 15,3-2-7-15,2-2-7 0,4-3-17 16,1-1-112-16,2-2-116 16,4-2-280-16</inkml:trace>
  <inkml:trace contextRef="#ctx0" brushRef="#br0" timeOffset="104701.7377">6791 9297 470 0,'-7'-1'118'0,"-2"0"6"0,0-2-65 16,2 0-13-16,1-1-4 0,1-1-6 16,1-1-6-16,3 1-3 0,1-2-4 15,1-1-2-15,6 0-4 0,1-2-1 0,6 1-2 16,0 0-2-16,5 1-1 0,-1 1-3 15,4 2-1-15,-2 1-2 0,-1 2-2 16,-4 3 0-16,1 0-1 0,-3 0 0 16,1 4 0-16,-3 2 1 0,-4 1-1 15,-1 2 1-15,2 1 0 0,-7 2 0 16,-2 5 0-16,-3 2-1 0,-2 1 1 16,-5 0-1-16,-3 4-1 0,-4-1 1 15,-4 1-1-15,-4-2 0 0,-3-2 0 16,-1-1 0-16,4-1 0 0,-1-8 0 0,3 1 1 15,3-3 1-15,6-2-1 0,1-5 1 16,4-2-1-16,3-1-1 0,4 2 0 16,6-8-1-16,3 1-1 0,5-6 1 15,1 2-1-15,4 1 0 0,1 0 1 16,1 1 0-16,0 2 0 0,0 1 0 16,-1 5 0-16,1 0 0 0,0 3 0 15,-2 0 0-15,-1 2-1 0,-2 0-1 16,-2 1-5-16,-1 2-7 0,-3-1-9 0,-2-1-9 15,0 1-15-15,-3 0-116 0,2-1-119 16,0-3-288-16</inkml:trace>
  <inkml:trace contextRef="#ctx0" brushRef="#br0" timeOffset="105617.7484">7243 9096 464 0,'-6'-1'126'16,"0"0"7"-16,0-2-38 0,1 2-44 15,1 0-6-15,2 1-5 0,-1-1-8 16,2-1-6-16,1 2-5 0,2 0-3 16,2-1-4-16,1 2-3 0,2-1-3 15,3 0-1-15,2-1 0 0,4 2-2 16,1-2 0-16,3 2-2 0,1-1-2 16,1 0 0-16,1 2 0 0,-1-1 0 15,-1-1-1-15,0-1 0 0,-3 1 1 16,2-2-1-16,-5 1 0 0,-3 0 0 0,0 1 0 15,-3-1 1-15,-2 2-1 0,-2 0 0 16,-3 0 0-16,1 2 1 0,-2-1 1 16,-2 2 0-16,-2 2 0 0,-2 0 0 15,-2 4 1-15,-2 1-1 0,-3-1-1 16,-1 2 0-16,-3 0 0 0,-3 1 0 16,2 0-1-16,-2 1 1 0,0-2-1 15,0 1 0-15,-1 0 0 0,2-2 0 16,-1-2 0-16,2 2 0 0,3-1 1 0,-1 0-2 15,3 1 1-15,2-2 0 0,1 2 0 16,4-2 0-16,2 0-1 0,0-3 0 16,4-1 1-16,2 0-1 0,1-3 0 15,2 1 0-15,1-1 0 0,4-2 0 16,1 0 1-16,3 0-1 0,2-1 1 16,3 0-1-16,2-2 1 0,-1 0 0 15,-1-1 1-15,1 0-1 0,0 1 1 16,-1 0-1-16,-2 0 0 0,-2 3 1 0,1-2-2 15,-2 4 0-15,-3 0-5 0,0 0-3 16,-1 2-7-16,-2 0-6 0,-3 1-5 16,3 1-6-16,-2 0-10 0,0 0 90 15,-1 0-199-15,-1-1-118 0,1-2-326 16</inkml:trace>
  <inkml:trace contextRef="#ctx0" brushRef="#br0" timeOffset="105870.4678">7732 9029 639 0,'-4'-5'145'0,"2"0"5"0,0 1-108 0,4 2-10 15,-1-2-4-15,1 2-5 0,3-1-6 16,1 0-3-16,2 0-5 0,0 1-4 16,2-2-2-16,1 2-4 0,1-2-12 15,1 2-10-15,-1 0-19 0,0 0-117 16,-2-1-124-16,1 0-302 0</inkml:trace>
  <inkml:trace contextRef="#ctx0" brushRef="#br0" timeOffset="106551.7261">8040 8868 471 0,'-1'-2'125'0,"0"-2"4"16,0 1-44-16,-2-2-39 0,1 0-6 15,1 0-3-15,1-1-6 0,-2 0-1 16,4 0-2-16,-1-2-1 0,1 1-1 16,2 0-1-16,0-1-3 0,-1 2-2 15,3 0-4-15,1 1-2 0,1 0-4 16,1 1-2-16,0 1-3 0,3 2-2 16,0-2-2-16,0 4 1 0,1 1-2 15,-1 0 1-15,0 2-1 0,0 2 1 16,0 0-1-16,-1 2 1 0,-1 1-1 0,-3 2 0 15,1 0 1-15,-2 0-1 0,-2 3 1 16,-2-2 0-16,-2 1-1 0,-1 0 1 16,-2 0 0-16,-2 2 0 0,-2-1 0 15,0 1 0-15,-4 0 0 0,-3-3 0 16,1-1-1-16,-2 1 1 0,2-2 0 16,-2-1 0-16,0-3-1 0,2 1 0 15,2 1 0-15,1-4 1 0,3 1-1 16,-1-1 0-16,3-1 0 0,3-1-1 0,1 2 0 15,1-3 1-15,1 0-1 0,1 0 0 16,2 1 0-16,3 0 0 0,2-1 1 16,-1-2 0-16,4 1 0 0,1 1 0 15,3 2 0-15,-1-5-1 0,1 1-3 16,2 0-4-16,0 0-5 0,1 0-7 16,-2-3-8-16,-1-2-7 0,2 3-7 15,-1 0-10-15,3 3-5 0,-4-2-103 16,-2 1-107-16,2 2-257 0</inkml:trace>
  <inkml:trace contextRef="#ctx0" brushRef="#br0" timeOffset="107317.3341">8394 9253 478 0,'-8'1'130'0,"-2"-1"7"16,1 2-40-16,1-4-37 0,-1 2-5 16,4-1-4-16,3 1-8 0,-2 0-9 15,4 0-6-15,3 0-7 0,2-1-7 16,3 2-6-16,2-2-4 0,1 0 0 16,5-1-1-16,1 0-1 0,-1-3-1 15,4 1-8-15,-1-2-12 0,3 0-13 16,-2 0-21-16,-2-1-115 0,-1 1-127 15,3 2-300-15</inkml:trace>
  <inkml:trace contextRef="#ctx0" brushRef="#br0" timeOffset="108318.3379">8811 8701 507 0,'-4'-10'117'16,"4"0"1"-16,3 0-81 0,2 2-11 15,4-2-4-15,6-1-3 0,2 0-1 16,3-1-1-16,3 1 0 0,2 1 0 0,2 1 0 16,-3 1 0-16,-1 0-2 0,-1 3-3 15,4 4-2-15,-4 1-2 0,-4 1-3 16,2 3-2-16,-2 2-1 0,-2 3-1 16,-1-1-1-16,-5 2 1 0,-4 0 0 15,-2 0 0-15,-8-1 0 0,-5 1 1 16,-4 0 0-16,-3 0 0 0,-1 1 0 15,-4 1 0-15,-1 0-1 0,2 2 0 16,1-3-1-16,3 0 1 0,1-3-1 16,2 2 0-16,4-5 0 0,-1 0 0 0,7-2 0 15,3 1-1-15,1-1 1 0,1 1-1 16,3-1 1-16,3 2-1 0,1-1 1 16,1 1 0-16,0 0 0 0,0 2 0 15,0-1 0-15,1 0 0 0,-2 0 0 16,0 2 0-16,-2-1 0 0,1 0-1 15,0 1 0-15,0 2 0 0,-1-1 0 16,-2 1-1-16,0 1 1 0,-2-1 0 0,-1 0 0 16,-2 0 1-16,-3-2 0 0,-2-1 1 15,-1 3 0-15,-1-4 1 0,-3 2-1 16,0-1 1-16,-1 0 1 0,-1 1-1 16,-2-1 0-16,0 2-1 0,-2-2 0 15,-1-1 0-15,0 0-1 0,-1-1-2 16,4-1-6-16,0-3-5 0,4 0-7 15,2-1-11-15,5 2 78 0,1-2-194 0,3-3-119 16,7 3-320-16</inkml:trace>
  <inkml:trace contextRef="#ctx0" brushRef="#br0" timeOffset="108643.3938">9318 8932 494 0,'11'-18'117'0,"-1"-3"5"0,0 3-72 0,1-1-14 15,-3 2 0-15,0 4 3 0,-2 2 0 16,-3 3 0-16,0 2-1 0,-3 4-5 16,-5 3-6-16,-2 4-4 0,-4 3-8 15,-5 6-5-15,-2 5-5 0,-4 6-4 16,-2 4 0-16,-2 3 0 0,0 4 0 15,-2-1-1-15,-1 1 0 0,1-1 0 16,2-3 1-16,3-3-1 0,2 0 0 16,0-5 1-16,6-1-2 0,4-4-2 0,4-2-4 15,1-6-8-15,2 0-7 0,3-7-6 16,2-2-9-16,5-3-16 0,2-2-105 16,0-6-112-16,5-1-264 0</inkml:trace>
  <inkml:trace contextRef="#ctx0" brushRef="#br0" timeOffset="109238.3329">9298 9164 479 0,'-5'0'116'0,"1"-2"3"0,0 1-69 16,1-2-16-16,1 0-3 0,1-2-2 16,0 0-3-16,2 0 0 0,-1-2 0 15,3 1 1-15,1-1 0 0,2 0-1 16,-1 3-2-16,3-4-2 0,-1 3-2 15,0 0-6-15,1 2-3 0,0-1-4 0,-1 0-3 16,2 3-1-16,2 1-1 16,-1 1-1-16,1 2 1 0,-1 0-1 0,1 2 1 15,-3 2 0-15,3 1-1 0,-5-1 1 16,2 3 0-16,-2-1-1 0,0 1 1 16,-3-1-1-16,-1 1 0 0,-2 2 0 15,-1 2 0-15,-4-1 0 0,-1 2 0 16,-5 0 1-16,-4-1-1 0,-2 2 0 15,-5-1 0-15,0 1 0 0,-4-2-1 0,0-1 1 16,1 0-1-16,0 0 1 0,5-5-1 16,2 0 0-16,3-5 1 0,3 0 0 15,4-2-1-15,4 0 1 0,0-1-1 16,3 0 0-16,1-2-1 0,1-1 1 16,4 1-1-16,1-1 0 0,2 1 0 15,3 1 1-15,2 0 0 0,2 2 0 16,1 0 0-16,0 1 1 0,1 2-1 15,-1 0 0-15,1 1 1 0,-1-2-1 16,-2 1 0-16,1 1 0 0,0-1-2 0,-7-3-8 16,3 2-12-16,-1-1-10 0,-1-1-20 15,-2 0-113-15,-1 0-124 0,2-2-292 16</inkml:trace>
  <inkml:trace contextRef="#ctx0" brushRef="#br0" timeOffset="110396.2787">9704 8841 550 0,'-11'-4'135'0,"-1"-3"5"16,1 3-79-16,2-1-12 0,0 0-4 0,2-1-7 16,1 2-7-16,3 0-4 15,3 2-5-15,2-2-5 0,-1 2-4 0,6 0-2 16,2 1-1-16,3 0 0 0,5 0-1 16,2 0-1-16,-1-1-1 0,4 2-2 15,0-2-1-15,0 2-2 0,-1 0-1 16,0 0-1-16,0 0 1 0,2 1-1 15,-2 0 0-15,-3 1 0 0,0-1 0 16,-2 1 1-16,2 2-1 0,-6-2 0 16,-2 2 0-16,-2 0 0 0,-2-1 0 15,-1 2 0-15,-2 0 0 0,-5 1 0 0,1 2 0 16,-3 0 0-16,1 6-1 0,-5-1 0 16,-3 2-1-16,-1 2-1 0,-3 3-2 15,-2 0 0-15,-2 0-1 0,-5-2 0 16,1 1 1-16,2-2 0 0,-1-2 2 15,3-1 1-15,0 0 1 0,1-2 1 16,0 2 0-16,3-3 0 0,1 1 0 16,1-1 0-16,1-1-1 0,-1-3 1 0,5 2 0 15,1-3-1-15,0-3 1 16,3 2-1-16,2-1-1 0,4-2 1 0,4 1 0 16,-1-1 0-16,6 0 0 0,1-1 1 15,3 0 0-15,0-2 0 0,1-2 0 16,2 0 1-16,1 0-1 0,-1 0 0 15,2-1 0-15,2 0 0 0,-1 2 0 16,0 0 0-16,-2 0 0 0,2 1 0 16,-1-2 0-16,-3 3 1 0,-1-1-1 0,0 0-1 15,-2 0-5-15,0 2-8 0,-3-1-9 16,0 1-8-16,-4-2-10 0,-1 2-16 16,-1 0-106-16,-2-1-109 0,-2 2-264 15</inkml:trace>
  <inkml:trace contextRef="#ctx0" brushRef="#br0" timeOffset="110687.5237">10139 8712 669 0,'-2'-2'148'0,"0"-2"-1"15,2 1-114-15,5 4-15 0,0-3-3 16,3 1-4-16,2-1-3 0,5 1-2 16,1 0 1-16,3 1 0 0,0-1-1 15,0 1-2-15,-1-1-4 0,0-1-13 16,-2 2-11-16,0 2-22 0,-2-2-109 15,0 1-120-15,-1 0-290 0</inkml:trace>
  <inkml:trace contextRef="#ctx0" brushRef="#br0" timeOffset="110895.8005">10540 8540 521 0,'2'-4'126'0,"-2"0"1"16,-2 1-63-16,1 3-36 0,0 1-7 0,-1 4 0 16,-1 3-3-16,-1 1-3 0,1 5-2 15,-2 3-2-15,1 4-2 0,2 0-5 16,-1 3-10-16,1 2-19 0,-1-2-116 16,3 0-114-16,5-1-295 0</inkml:trace>
  <inkml:trace contextRef="#ctx0" brushRef="#br0" timeOffset="125500.5069">10734 8981 529 0,'2'-18'131'16,"-2"-1"6"-16,-1 0-72 0,-1 2-16 15,2 2-3-15,-1 1-2 0,1 3-4 16,-2 3-1-16,1 2-3 0,1 2-2 0,3 2-7 16,-5 2-5-16,2 3-3 0,2 5-5 15,-2 4-4-15,2 4-3 0,0 6-2 16,1 4-1-16,-1 2 0 0,1 0-2 15,-2 1 0-15,1 0-2 0,1-4-2 16,-2-1-5-16,2-2-6 0,-2-3-8 16,0 0-14-16,1-2-8 0,-2-3-9 15,0 0-13-15,2-3-109 0,-2-4-115 16,-2-3-275-16</inkml:trace>
  <inkml:trace contextRef="#ctx0" brushRef="#br0" timeOffset="125745.6858">10578 9102 632 0,'-1'-4'154'0,"-2"-1"8"15,0 1-95-15,1-2-12 0,0 1-5 16,2 0-7-16,2 0-5 0,-1 3-6 15,4-4-7-15,3 1-5 0,3-1-6 16,4-2-2-16,5 3-4 0,3-1-2 16,5-1-3-16,0 2-6 0,3-1-11 15,1 3-24-15,1 0-20 0,0 0-131 16,-5 1-146-16,-1-2-348 0</inkml:trace>
  <inkml:trace contextRef="#ctx0" brushRef="#br0" timeOffset="127233.4487">11159 9077 408 0,'0'2'116'0,"0"-2"8"0,1 0-44 16,-1-1-18-16,1-3-11 0,1-1-7 16,-2-2-5-16,2-5-4 0,-1-2-1 15,-1 1-1-15,3-2 1 0,-3-2-1 16,0-1-2-16,0-1-1 0,0 3-3 16,0-1-4-16,0 1-4 0,1 1-3 0,0 3-3 15,-1 4-2-15,2 2-4 0,-2 3-1 16,1 6-2-16,0 5 0 0,0 7-2 15,4 6 0-15,0 4 0 0,1 7-3 16,0 0-7-16,-3 0-17 0,2 2-19 16,-1-1-17-16,-1-5-123 0,-1-3-139 15,2-2-320-15</inkml:trace>
  <inkml:trace contextRef="#ctx0" brushRef="#br0" timeOffset="128362.8807">10408 9596 436 0,'-17'-2'115'0,"1"-1"5"16,1-1-51-16,1 1-17 0,3 0-7 15,1 0-5-15,0-2-3 0,3 2-3 16,1 0-2-16,-1 0-2 0,3 0-1 16,0 1-2-16,1 0-3 0,2 2-3 15,-1-3-4-15,3 3-2 0,3 2-3 16,2-4-2-16,4 1 0 0,3 1 0 0,7-1-1 15,5 0 2-15,4-2 0 0,2-3 0 16,5 1-1-16,2-1-3 0,4 1-1 16,4-5-1-16,4 2-2 0,3-2 0 15,5 0-1-15,0-1 0 0,4 0 0 16,-2-2-1-16,0 2 1 0,0 1-1 16,0-1 0-16,-4 1-1 0,-2 0 1 15,-3 3-1-15,0 0 0 0,-7 2 1 16,-8 0-1-16,-5 1 0 0,-3 0 0 15,-4 3 0-15,-10-2 0 0,-2 1-1 16,-3 1-2-16,-2 0-5 0,-2 1-8 0,-2 0-11 16,-1-1-13-16,2 2-11 0,-5-2 26 15,-3 1-154-15,-2 0-128 0,5 1-309 16</inkml:trace>
  <inkml:trace contextRef="#ctx0" brushRef="#br0" timeOffset="158973.3422">6520 10204 520 0,'-3'-3'137'0,"0"2"5"15,-2-2-60-15,2 0-28 0,0-2-8 16,2-1-7-16,1-3-6 0,0-1-2 0,1-2-1 16,3-1 0-16,-1-1-2 0,1 1 0 15,1-2-4-15,1 2-2 0,2-2-3 16,1 0-4-16,2 2-4 0,4 2-2 15,3-2-2-15,4 5-2 0,2-1-1 16,0 3-2-16,0 4 0 0,-1 0-1 16,-1 2-1-16,-3 2 1 0,-1 3-1 15,-5 2 1-15,-3 2-1 0,0 3 1 16,-5 2-1-16,-4 4 1 0,-4 1 0 0,-6 2 0 16,-5 2 0-16,-4 3 0 0,-7 1-1 15,-5 0 0-15,-4 1-1 0,3 2 0 16,-1-4 0-16,2-1 0 0,3-3 0 15,5-4 0-15,6-2 1 0,3-6-1 16,3-3 1-16,2-4 0 0,0-1-1 16,5-3 0-16,-1-1 1 0,5-3-1 15,2-3 0-15,1 0 0 0,4-2 0 16,2-1 1-16,1 0-1 0,0 2 1 0,0 2 0 16,1 1 0-16,0 5 0 0,0 1 0 15,-1 1 0-15,2 4 0 0,0 3 0 16,-1 0 0-16,2 0 0 0,-3-2 0 15,2 3 1-15,1-2-1 0,-2-2 0 16,-1-1-10-16,0 0-19 0,1-3-19 16,2 1-18-16,-3 0-123 0,-1-5-138 15,0-2-319-15</inkml:trace>
  <inkml:trace contextRef="#ctx0" brushRef="#br0" timeOffset="166252.0472">666 10329 486 0,'-13'1'133'15,"-1"-1"10"-15,1-1-43 0,-3-1-35 16,3 1-6-16,-1 1-4 0,2 0-4 0,0 0-4 16,-2 1-3-16,6-2-5 0,1 2-3 15,2-1-5-15,2 0-7 0,-1 0-5 16,4-1-5-16,3 2-4 0,-1 2-4 16,3 0-2-16,2 1-2 0,2 3-1 15,2-2 1-15,4 1-1 0,-1-2 1 16,5-1-1-16,-1-3 0 0,2 1 0 15,-1-5-1-15,2 2 1 0,-4-7-1 16,3 3 0-16,-1 1 0 0,-1 0-1 16,-4 0-4-16,-1 0-6 0,-5 3-7 0,2 4-17 15,-6 1-16-15,-3 2-13 0,1 2-15 16,-4 3-113-16,-1 1-126 0,1 0-285 16</inkml:trace>
  <inkml:trace contextRef="#ctx0" brushRef="#br0" timeOffset="167080.5265">1080 10124 635 0,'-14'-4'153'0,"-2"-1"6"16,4 2-97-16,0-1-13 0,3 2-7 16,0-1-6-16,3 1-7 0,4 2-6 15,0-2-6-15,4 2-4 0,0 2-5 16,7-2-2-16,0 2-3 0,6-2 0 15,5 0-1-15,0 0 0 0,4 0 1 16,0 0-2-16,-2-1 1 0,3-2-1 0,-2 3-1 16,0 0 1-16,-2 0-1 0,-1 0 0 15,-1 2 0-15,-1-1 0 16,-3 0 0-16,-2 2 1 0,-4-1-1 0,0 1 0 16,-3 0 0-16,-2 1 1 0,-3 1-1 15,-2 2 1-15,-2 2 0 0,-1 0 0 16,-4 4-1-16,-3 1 1 0,-1 4 0 15,-3 1-1-15,-2 1 0 0,-1 1 0 16,-2 3 0-16,-1 1 0 0,2-3 0 0,0 0-1 16,2-1 0-16,0-2 1 0,2 1-1 15,1-2 1-15,0-1-1 0,3 0 1 16,0-2 0-16,0 0 0 0,2-2 0 16,3 0 0-16,0-6 0 0,3-1 0 15,0-1 1-15,1 0-1 0,0-3 0 16,2-1 0-16,0 2 0 0,3-1 0 15,-1 1 1-15,2-2-1 0,1-1 0 16,1 2 1-16,4-2-1 0,0 2 1 16,2-2 0-16,1-2-1 0,2 1 1 0,1 0 0 15,1 0-1-15,-1-2 1 0,1-2-1 16,0 4 0-16,0-1 0 0,1 2 1 16,-2-3-1-16,-3 2 0 0,0 1 0 15,-3 3 0-15,0-2-3 0,-4 0-10 16,-2 0-11-16,0 3-14 0,-2 0-9 15,0 0-10-15,-2 1-4 0,-2-1-116 16,1-1-111-16,0-1-265 0</inkml:trace>
  <inkml:trace contextRef="#ctx0" brushRef="#br0" timeOffset="167415.6793">1502 10136 597 0,'-3'3'152'0,"0"-3"6"15,0 1-62-15,1 0-50 0,-1-1-11 16,3 1-7-16,2-1-7 0,0 0-2 16,2 0-4-16,-1 2-2 0,3-2-1 0,2-2-1 15,0 1-3-15,1 0-1 0,1 0-3 16,-2 1-3-16,2-2-12 0,1 1-17 16,-1 2-16-16,1 1 5 0,-2-1-136 15,-3 0-133-15,0 3-309 0</inkml:trace>
  <inkml:trace contextRef="#ctx0" brushRef="#br0" timeOffset="167961.4835">1775 10153 583 0,'-5'-3'137'0,"-1"-3"5"0,2-1-88 0,1 0-14 15,1-1-5-15,2 0-3 0,3-2-2 16,-1 2-3-16,4-1-2 0,0 1-1 15,4-2-3-15,1 3-2 0,0-2-3 16,2 2-2-16,0-1-4 0,-2 1-1 16,1 3-2-16,1 1-3 0,-4 0 0 15,1 4-1-15,0 2-1 0,0 0 1 0,-2 2 0 16,1 1-1-16,-2 1 0 0,-1 1-1 16,-2 1 0-16,-1-1 1 0,-2 3 0 15,-2 2-1-15,-3 0 0 0,-2 2 0 16,-3-2 0-16,-2 2 0 0,-1-2 0 15,-2 1-1-15,0-1 1 0,-1 0 0 16,2-2-1-16,0-2 0 0,1 2 0 16,2-2 0-16,2-2 0 0,3-2 1 15,-1 0-1-15,3-1 0 0,2 0 0 0,1-2-1 16,2 0 1-16,2 0 0 0,1-1 0 16,1 1 0-16,1 1 0 0,2-1-1 15,1 1 1-15,0-1 0 0,1 2 0 16,0-1 0-16,0 1-4 0,-2 0-4 15,4-2-7-15,-3 1-10 0,2-1-13 16,-1-2-9-16,1 0-18 0,-3 0-112 16,-1-1-121-16,-2-2-285 0</inkml:trace>
  <inkml:trace contextRef="#ctx0" brushRef="#br0" timeOffset="172130.7097">2565 10311 493 0,'-1'-19'126'0,"-3"-2"5"16,0 3-60-16,3 3-19 0,-2 0-7 15,1 5-3-15,0 1-1 0,1 2-1 16,1 4-1-16,-2 0-2 0,1 3-3 16,1-1-8-16,-1 2-6 0,2 2-5 0,-1 3-5 15,0 5-4-15,0 4-4 0,0 4-1 16,-1 5 1-16,2 1-1 0,-1 3-1 15,1 1 1-15,1-2 0 0,1 1-1 16,0-1 0-16,0-3 0 0,0-1-3 16,1-2-4-16,-2-1-8 0,0-2-9 15,0-6-9-15,-1 2-8 0,0-5-10 16,0-1 4-16,-1-1-123 0,-2-2-112 16,1-1-280-16</inkml:trace>
  <inkml:trace contextRef="#ctx0" brushRef="#br0" timeOffset="172376.73">2438 10430 668 0,'-4'-3'158'0,"0"0"4"15,1 1-107-15,1 0-17 0,2 2-8 16,3-1-5-16,0 1-5 0,4-1-3 15,1 0-4-15,2-3 1 0,0 2-1 16,4-1-2-16,2 1-3 0,3-1-3 16,-1 1-9-16,3-1-18 0,1 3-18 15,5 2-15-15,-5-2-123 0,-2-2-134 16,-2 2-313-16</inkml:trace>
  <inkml:trace contextRef="#ctx0" brushRef="#br0" timeOffset="173157.7187">2893 10273 523 0,'-1'-6'135'0,"1"-2"4"16,1-1-51-16,3-1-43 0,1 1-10 15,3-1-5-15,3 0-7 0,2 1-4 16,-1 3-3-16,1 0-5 0,1 1-2 16,1 3-3-16,-2 2-2 0,-1 0-1 15,1 0-1-15,-1 3 0 0,-1 1 0 16,-1 1-1-16,-3 1 0 0,-1-1 0 16,-2 2 1-16,-4 2-1 0,-3 0 0 0,-2-1 0 15,-4 2 1-15,-2 1-1 0,-3 0-1 16,2 0 1-16,1-1-1 0,1 1 1 15,1-1-1-15,5-3 0 0,1 3 0 16,3-3-1-16,0 0 0 0,0-2 0 16,3 0 0-16,-1 0-1 0,2 0 0 15,2-1-1-15,2-1 0 0,1 1-1 16,0 1-2-16,2 1-2 0,1 0-3 16,-1 0-2-16,0 2-1 0,-3 0 0 15,1 0 0-15,-2-1 2 0,-2 0 2 16,0 1 4-16,-1-1 2 0,-3-2 4 0,-1 2 1 15,0 2 0-15,-2 1 1 0,-1 1 2 16,-3-3 1-16,0 3 0 0,-3 4 1 16,1-4 1-16,-3 0 0 0,-1 0 0 15,-2 0-3-15,1 1 1 0,-1-2-2 16,1 0-1-16,2 0 0 0,-2-2-1 16,4-2-2-16,1-1-5 0,1-2-7 0,-1-1-12 15,4-3-124-15,-3-1-120 0,4-5-304 16</inkml:trace>
  <inkml:trace contextRef="#ctx0" brushRef="#br0" timeOffset="174676.5299">3383 10275 416 0,'-2'-2'119'0,"-1"2"6"0,0-1-26 0,0 0-40 16,0-1-13-16,-1 0-7 0,0 1-4 15,1 0-4-15,-2 0 0 0,2-1-4 16,-1 2-1-16,3 0-1 0,0-1-3 16,0 1-2-16,1 0-4 0,0 0-5 15,0 0-2-15,3 1-2 0,0-2-3 16,2 2-1-16,2-1 1 0,3-1 1 15,1 1 1-15,1-1 1 0,1-1 2 0,1-2-1 16,3 0 1-16,-2 0-1 0,1 0-2 16,2 0-2-16,1-1 0 0,3 1-3 15,-1 4 0-15,-1 0 0 0,4 3-1 16,-1-1 1-16,-3 2-1 0,-1 1 0 16,-4 0 1-16,1 0 0 0,-5-2-1 15,-1 2 1-15,-4 1 0 0,0 0-1 16,-2 1 0-16,-2 0 0 0,-4 1-1 15,-3 3 0-15,-3 2 0 0,0-1 0 0,-5 0 0 16,0 2-1-16,-3-1 1 0,-1 1 0 16,-1-2 0-16,-2 0 1 0,-1 2-1 15,2-1 1-15,-1 1 0 0,3 0 0 16,1 0 0-16,4 2 0 0,1-2 0 16,1-3 0-16,1 2 0 0,2-1 0 15,1-2 0-15,0-2 0 0,2 0 0 16,0-2 0-16,3 1 0 0,0-2 0 0,2 0 0 15,1-3 0-15,2 3 0 16,2-2 0-16,0-1-1 0,2-1 0 0,0-2 0 16,1 0 0-16,3-2 0 0,0-3 0 15,2 1 0-15,1 3 0 0,2-3 1 16,-1 1-1-16,4 1 1 0,-1 0 0 16,-2 2-1-16,-1 0-11 0,0 0-9 15,-1 2-13-15,-1-1-5 0,-5 2-11 16,-1 2 9-16,0 0-133 0,-5 1-112 15,0-1-283-15</inkml:trace>
  <inkml:trace contextRef="#ctx0" brushRef="#br0" timeOffset="175138.024">3806 10086 684 0,'-1'-4'154'0,"2"2"1"16,3-1-115-16,3 1-15 0,3 2-10 16,2 0-7-16,3 0-4 0,1 2-2 15,1 0-3-15,0 0-6 0,0-1-11 16,-1-1-9-16,-1 2-13 0,1-1-116 16,-4-1-119-16,-1 0-287 0</inkml:trace>
  <inkml:trace contextRef="#ctx0" brushRef="#br0" timeOffset="175337.7275">4101 9917 627 0,'4'-6'156'0,"-4"1"5"15,0 1-94-15,0 4-19 0,1 4-7 0,-1 3-10 16,0 6-10-16,1 1-8 0,0 6-4 15,1 3-3-15,-1 2-7 0,0 2-14 16,-1 0-19-16,0-1 18 0,-2 1-153 16,-1-1-136-16,2 2-334 0</inkml:trace>
  <inkml:trace contextRef="#ctx0" brushRef="#br0" timeOffset="178627.2863">4745 10391 403 0,'-9'-2'122'0,"0"2"8"0,-1-3-33 16,3 3-17-16,-1 0-14 0,1 0-8 16,0 0-5-16,1 0-3 0,-2 0-3 15,5 1-5-15,-1-2-5 0,2 1-8 16,3 0-6-16,2 0-6 0,4 0-6 15,4-2-4-15,3 0-2 0,6-1-1 16,4-1 1-16,3-1-2 0,1-1 0 16,2 2-2-16,-2 1-2 0,-3 0-8 15,-3 2-16-15,-5 3-18 0,-3 2-13 0,-3 1-58 16,-3 0-71-16,-1 1-121 0,-3 1-247 16</inkml:trace>
  <inkml:trace contextRef="#ctx0" brushRef="#br0" timeOffset="179381.7959">5194 10305 404 0,'-6'-1'119'0,"-2"-3"7"0,2 1-14 15,-1-2-51-15,2 0-14 0,1-1-5 16,3-3-4-16,1-1-5 0,1 2 0 16,4-3-3-16,1 0-1 0,3-1-3 0,1 2-2 15,3 1-4-15,2 2-3 0,2 1-2 16,1 1-4-16,3 1-3 0,0 3-2 16,-2 0-1-16,0 2-1 0,-2 1 0 15,-1 4-2-15,-1 2 0 0,-3 0 0 16,-1 3 0-16,-4 3-1 0,-1-2 0 15,-1 3 0-15,-2 0 0 0,-1 2-1 16,-4 1 1-16,-2 0-1 0,-1 0 1 16,-2 1-1-16,-2 2 1 0,-4 1-1 0,-2-2 0 15,-2-2 1-15,-4 0-1 0,0 0 0 16,0-1 0-16,2-5 1 0,2-1-1 16,2-2 0-16,4-2 1 0,4-2-1 15,3-3 1-15,1 1-1 0,3-1 0 16,2-1 1-16,1 2-1 0,2-2 1 15,3 1-1-15,3 2 1 0,1-3 0 16,3-1-1-16,2 0 1 0,2-2 0 16,2 1 0-16,0-3-1 0,-3-1 1 0,2 3-4 15,-3-2-11-15,-1 0-16 0,-1 3-16 16,-3 0-18-16,-1 0-113 0,-1 3-130 16,0 4-292-16</inkml:trace>
  <inkml:trace contextRef="#ctx0" brushRef="#br0" timeOffset="182234.5523">2367 11018 429 0,'-4'-1'100'0,"0"-4"3"0,4 1-63 0,1 3-12 15,2 0-1-15,1 0 1 0,0 1-1 16,3 0 0-16,2 3 0 0,0-3-2 16,2 3-3-16,2 1-5 0,1-2-5 15,1-1-3-15,2 2-2 0,1-1-3 16,3 3-1-16,0 1-1 0,5-2-1 15,2 3 0-15,4 0-1 0,2 2 1 16,5 0 0-16,1-2 0 0,3 0 0 16,1-1 1-16,1-1 0 0,1-1 0 15,2-3 0-15,3 0 1 0,2-1-1 16,2-2 0-16,6 2 1 0,3-1 0 0,0-2 2 16,-1 1-1-16,5-1 1 0,0 2-1 15,6 1 0-15,-2-1 0 0,4 0-1 16,1 0-1-16,5 1-1 0,0-3-1 15,4 1 1-15,1 0 0 0,-2-2-1 16,0-3 1-16,6 5-1 0,-2-4 1 16,2 2-1-16,-4-1 0 0,-4 0 0 15,-1 0 1-15,0 5-1 0,-3-1 0 16,-3 2 0-16,-4 2 0 0,-3 3 0 0,-6 1 1 16,-5 3-1-16,-5-2 0 0,-9 0 0 15,-8-1 0-15,-7 1 0 0,-5-3 0 16,-5-3 0-16,-4 2 0 0,-4-3 0 15,-2 0 0-15,-4-2 1 0,-3 0 0 16,-2 0 0-16,-2-3-1 0,-4 0-4 16,0-1-6-16,-2 2-9 0,0-2-86 15,-2-1-39-15,0 1-103 0,-1-1-228 16</inkml:trace>
  <inkml:trace contextRef="#ctx0" brushRef="#br0" timeOffset="183471.8781">2787 11373 583 0,'-9'-6'148'0,"1"-2"7"0,0 2-75 16,3-1-23-16,2 3-9 0,0-3-8 16,6 3-6-16,3 0-7 0,4 0-5 0,3-1-6 15,4-1-5-15,4 1-2 16,2 0-2-16,3 0-2 0,1 1-2 0,-1-1-2 15,-3 1-6-15,0 0-14 0,-1 1-13 16,-3 0-11-16,-2 2-10 0,-3 1-21 16,-1 1-103-16,-7 0-116 0,-2 2-256 15</inkml:trace>
  <inkml:trace contextRef="#ctx0" brushRef="#br0" timeOffset="183961.1508">2819 11354 540 0,'-9'-1'137'0,"0"1"3"0,2 2-55 15,2 0-49-15,0 3-14 0,3 2-5 16,1-1-5-16,-1 3-4 0,1 2-1 16,1 4 1-16,0-1 0 0,-2 2 0 15,-1-1 0-15,2 4 0 0,-1-2-2 0,-1-2-1 16,-1-2-2-16,1-2-1 0,-1-2 0 15,2-3 1-15,-1-2 2 0,2-3 2 16,0-2 1-16,1-2-1 0,2-2 1 16,3-2-1-16,1 0-1 0,3-6-3 15,2 1-1-15,0 0-1 0,4-2 0 16,-1 1 0-16,1 1 1 0,-2 1-1 16,5 4 2-16,-3 1-2 0,3 4 1 0,-2 2-2 15,1 2 1-15,-3 3 0 0,0 1-1 16,-3 4-1-16,1 0 2 0,-2 1-1 15,-1 1 0-15,-1 2 0 0,-1-1 0 16,1 1 0-16,-5-1 0 0,0 2-1 16,-4-2 1-16,-4 1 0 0,-1-1-1 15,-3 1 1-15,-1-2 0 0,0 0 0 16,-2-1 0-16,-1 3 0 0,-2-3 0 16,-1 0 0-16,-3-1 0 0,-2-2 0 15,-4 1 1-15,-1-4-1 0,1-2 1 0,-1 0-1 16,2-2 1-16,2-2-1 0,3-1 0 15,3 0-5-15,5 0-11 0,5-2-13 16,7 0-13-16,5 1-120 0,2-1-126 16,8 3-302-16</inkml:trace>
  <inkml:trace contextRef="#ctx0" brushRef="#br0" timeOffset="184766.1434">3181 11392 575 0,'-5'-5'140'0,"-3"-2"4"0,2 3-84 16,3 0-13-16,3 4-7 0,-2-2-3 16,0 1-7-16,2 1-5 0,2 0-4 0,3 0-3 15,-1-2-3-15,3-1-2 0,5 3-3 16,2-2 0-16,0 1 0 0,3 1-2 15,3 0-2-15,-1 0-2 0,2 0-1 16,-1 1-1-16,-1 1-1 0,2-1 0 16,-4 1-1-16,-1 1 0 0,-1-2 1 15,-3 1-1-15,-3 1 0 0,-2-2 0 16,-2 0 0-16,-1 2 1 0,-3-1-1 16,-1 3 1-16,-4 2-1 0,-2 2 1 15,-2 2 0-15,-3 1 0 0,-4 4-1 0,-1 0 1 16,-2 3-1-16,-2-2 1 0,-1 0-1 15,-2 0 0-15,1 0 0 0,1-2 0 16,0 0 1-16,4-2-1 0,1 0 0 16,3 0 0-16,2-2 0 0,3-1 0 15,1-1 0-15,2 0 0 0,1-3 0 16,2 0 0-16,1-2 0 0,3 1 0 16,1-3-1-16,0 1 1 0,2-1 0 0,1-2 0 15,4 0 0-15,0-1 0 0,3-2 0 16,2 1 0-16,2 0 0 0,3-1 0 15,-1 1 1-15,1-1-1 0,-2 2 0 16,1 0 0-16,-1 1 0 0,-3 0-1 16,-2 2-1-16,-1-1-6 0,-1 3-7 15,-1 0-6-15,-1-1-10 0,-3 2-6 16,1 0-8-16,-1 1-7 0,-1-1-16 16,0 1-93-16,-2-2-106 0,-1 1-253 15</inkml:trace>
  <inkml:trace contextRef="#ctx0" brushRef="#br0" timeOffset="185092.7411">3508 11370 573 0,'-1'-4'155'0,"2"0"1"16,-1 2-13-16,1-1-108 0,3 2-14 0,1-1-8 15,2 1-5-15,3-1-3 0,1 2-2 16,3 2-1-16,0-2-1 0,3 1-3 15,-1 0-12-15,2 0-13 0,-4 0-13 16,1 1-119-16,-3-2-125 0,0-3-304 16</inkml:trace>
  <inkml:trace contextRef="#ctx0" brushRef="#br0" timeOffset="185292.7297">3794 11235 661 0,'1'-2'152'0,"-4"-1"0"16,2 3-107-16,1 4-15 0,-2 2-8 15,3 0-8-15,-1 4-5 0,0 0-1 16,1 1-2-16,-1 2 0 0,-1 1 0 16,1 2-8-16,-3-1-14 0,2 1-15 15,-1 4-102-15,-2 0-26 0,2-2-111 16,-1-2-229-16</inkml:trace>
  <inkml:trace contextRef="#ctx0" brushRef="#br0" timeOffset="186435.7265">4417 11557 583 0,'-7'-4'150'0,"-3"1"9"16,3 0-75-16,2 2-18 0,0 0-9 16,-1-3-10-16,4 3-9 0,2 0-8 15,5 2-8-15,0-1-7 0,4-2-7 16,-2-1-2-16,7 2-2 0,0 0 1 16,3-1-2-16,-2 0 0 0,2 1-2 15,0 1-4-15,2 1-14 0,-2-1-22 16,0 2-15-16,0 1-129 0,-1 1-141 15,-1-2-336-15</inkml:trace>
  <inkml:trace contextRef="#ctx0" brushRef="#br0" timeOffset="186780.8699">4971 11550 632 0,'0'-16'146'0,"-3"-1"6"15,1-2-102-15,-2-3-11 0,3 4-3 16,0 0-1-16,-1 2-1 0,2 3-2 0,0 2-1 15,0 3-1-15,3 4-4 0,-3 2-4 16,0 2-7-16,0-2-4 0,2 9-3 16,2 1-4-16,-1 4-1 0,1 4-2 15,1 3 0-15,0 2 0 0,0 4-1 16,-2 0-2-16,0-1-16 0,0 1-23 16,-2-2-17-16,-1 0-129 0,0-2-144 15,1 0-340-15</inkml:trace>
  <inkml:trace contextRef="#ctx0" brushRef="#br0" timeOffset="192964.6638">8657 6873 592 0,'-9'-1'150'16,"5"-2"7"-16,-1 2-77 0,2-1-21 15,0 0-7-15,1 0-6 0,2 1-8 16,3 1-10-16,-1 0-6 0,1 0-6 0,2 0-6 16,1 0-3-16,4 0-2 0,2-1 0 15,3 1-1-15,0-2 0 0,0 1-3 16,-1 0-3-16,1 1-7 0,-2 0-10 15,0 0-13-15,-1 1-13 0,0 0-12 16,-1 1-45-16,-1 0-77 0,-4-1-114 16,0 2-244-16</inkml:trace>
  <inkml:trace contextRef="#ctx0" brushRef="#br0" timeOffset="193371.191">8666 7043 614 0,'-1'2'143'0,"0"-2"3"0,0 0-96 15,-1 1-18-15,5 0-4 0,-2 0-4 16,3-1-4-16,2 1-2 0,2-2-1 15,4 1 1-15,0-2-1 0,1-1-3 16,2 1-4-16,0-2-1 0,-1 1-3 16,-1 0-2-16,-1-1-3 0,-1 3-9 15,0 0-12-15,-1 0-15 0,-1 1 32 16,0 2-165-16,-2 1-133 0,-2 2-334 0</inkml:trace>
  <inkml:trace contextRef="#ctx0" brushRef="#br0" timeOffset="195235.1967">9635 6823 426 0,'-6'-1'116'0,"-1"-4"5"15,-1 0-45-15,1-1-24 0,2-2-13 16,1 0-8-16,2-3-5 0,2 0-3 15,1 0-1-15,4-4 0 0,1 2 0 16,3 0 0-16,2 1 1 0,1-1 0 16,4-1 0-16,1 2-1 0,3 1-2 15,-1 0-1-15,2 0-3 0,0 0-3 16,1 2-2-16,0 3-2 0,-1 2-1 16,-1 3-2-16,-1 1-1 0,0 3 0 15,-1 1-1-15,-2 5 0 0,-3 0-1 0,1 4 1 16,-6 2-1-16,-3 2 1 0,-2 0-1 15,-3 4 0-15,-4 2-1 0,-3 3 0 16,-6-2 1-16,0 2-2 0,-3 2 0 16,-1 4 1-16,-4-2-2 0,-1-2 2 15,1-1-1-15,-2 0-1 0,1-3 1 16,0-2 0-16,0-3-1 0,1-4 1 16,1-4 0-16,1 1-1 0,2-6 1 0,2-1 0 15,1-4-1-15,2-1 1 0,2-1 0 16,3-3-1-16,2 0-1 0,0-1 1 15,4-2-2-15,1-4 1 0,2 2-1 16,3 0 1-16,3-1 0 0,0-3 0 16,1 1 0-16,2 4 1 0,1 4 0 15,-1-3 0-15,0 2 0 0,-1-3 1 16,2 7-1-16,0 4 1 0,0-2 0 16,-1 3 0-16,1 2 1 0,0 1-1 0,0 4 1 15,-1-1-1-15,2-2 0 0,-1 2-1 16,0-2 1-16,2-2-1 0,-1-1 1 15,2-2-1-15,1 1 1 0,0-3-1 16,-1-1 1-16,0 1-3 0,0-2-7 16,-4-3-13-16,2 6-17 0,0-4-14 15,-4 2-127-15,0 0-135 0,1 0-320 16</inkml:trace>
  <inkml:trace contextRef="#ctx0" brushRef="#br0" timeOffset="195965.3156">10718 6831 565 0,'5'-17'137'0,"-1"1"5"0,-1 2-82 0,1-2-11 15,-2 1-1-15,2 2-3 0,-1 3-1 16,-1 2-3-16,-1 3-3 0,0 1-6 16,1 1-7-16,-1 6-6 0,0 1-5 15,-1 4-5-15,1 2-3 0,1 4-1 16,-2 5-2-16,1 2 1 0,0 1-1 16,-1 0-1-16,0 2-1 0,1 1 0 15,0-2 0-15,1-1-2 0,-1 0-3 16,1 0-5-16,-2-2-9 0,3-3-11 0,-1-1-15 15,0-3-7-15,-1-2-9 0,0-2-4 16,-1-2-112-16,1-1-111 0,-3-1-263 16</inkml:trace>
  <inkml:trace contextRef="#ctx0" brushRef="#br0" timeOffset="196224.728">10635 6939 606 0,'-4'-5'144'15,"3"0"5"-15,0 3-95 0,1-1-14 16,-2 2-6-16,2 0-7 0,4 2-2 16,1-2-1-16,0 0-1 0,1-2 0 15,5 2 1-15,4-1 1 0,2-3-1 0,1 0-3 16,2 2-5-16,1 1-4 0,2 2-4 15,-5-1-5-15,1 1-7 0,-2 1-13 16,0 1-17-16,0 1-17 0,0-1-102 16,-1-2-31-16,5 2-118 0,-3 0-234 15</inkml:trace>
  <inkml:trace contextRef="#ctx0" brushRef="#br0" timeOffset="197699.0889">11971 6983 499 0,'-1'-3'120'0,"-2"-1"4"15,1-1-73-15,1 1-15 0,0 1-3 16,-1-1-4-16,2 0-3 0,0 2-3 16,0-2-3-16,0 3 0 0,0 0-3 15,4 0-1-15,-2-1 0 0,5 0-1 16,1 1 0-16,1-2 0 0,2 1-1 0,1 1 0 15,2-1-2-15,0 2 0 0,0-1-2 16,-2 1-2-16,0 1 0 0,-1-1-2 16,1 2 1-16,4-1-1 0,0 1 1 15,0 2-1-15,1-3-1 0,5 0 0 16,5 1 0-16,0-1-2 0,0-1-1 16,3-3-1-16,2 1 0 0,3 2 0 15,-3 0 1-15,-1-3-1 0,0 2 2 16,0 0-1-16,0-1 1 0,-3 0 0 15,1-3 0-15,3 3 0 0,2 1-2 0,-1 2 1 16,-1-2-1-16,-1 1 0 0,2 0-1 16,1 0 1-16,-1-3-1 0,-3 1 0 15,0-3 1-15,2 1-1 0,-1 2 0 16,-2-2 1-16,-1 0-1 0,-1 3 1 16,3-1-1-16,-2 1 1 0,0-1-1 15,0 2 1-15,3-1-1 0,-5 2 0 16,-2-1 1-16,-2 3-1 0,-1-3 0 0,2 0 1 15,-2 1-1-15,-1-1 0 0,3 1 0 16,-1-1 0-16,1 0 0 0,-1 0 0 16,2 0 0-16,-2 1 0 0,-2-2 0 15,1 0 0-15,0 0 1 0,0 0-1 16,-1-1 0-16,0 1 0 0,1-1 0 16,1 3 0-16,0-1 0 0,3 1 0 15,0-1 0-15,2 1 1 0,-1-1-1 0,1 2 0 16,0-4 0-16,1 2 0 15,-1-1 0-15,0 0 0 0,1 1 1 0,-1-3-1 16,0 2 0-16,1-2 0 0,-2 0 0 16,-1 1 0-16,0 0 1 0,1 0-2 15,3 2 1-15,-2 0 1 0,0 0-1 16,0 0 0-16,3 0 0 0,-3-1 0 16,0 1 0-16,-3-2 0 0,2 1 0 15,-3 1 0-15,2-1 0 0,-2 1 0 16,-1 0 0-16,0-1 0 0,-1 0 0 15,-2-1 0-15,0 1 0 0,0 0 0 0,1 0 1 16,-3-1-1-16,0 1 0 0,-2 0 0 16,2 1 0-16,-3 0 0 0,0-1 0 15,2 2 0-15,-1 0 0 0,0 0 0 16,2 1 0-16,-3-1 0 0,4-1 0 16,-4 1 0-16,0-1 0 0,-1 0 1 15,-1-1-1-15,-1 0-1 0,-1 1-4 0,-1 0-12 16,-3 0-17-16,-1 0-11 15,-4 0-37-15,-3-2-96 0,-4 0-126 0,-9 1-276 16</inkml:trace>
  <inkml:trace contextRef="#ctx0" brushRef="#br0" timeOffset="198292.4117">12459 6288 634 0,'-3'-7'146'0,"3"4"3"0,3-2-99 16,0 2-17-16,5 0-5 0,3-1-5 16,2 0-4-16,4-1-3 0,3 1-2 15,2-1-3-15,-1-1-2 0,2-1-4 16,0 3-2-16,-1-3-3 0,-1 5-5 16,0 1-8-16,-1-1-9 0,-2 4-8 15,-4 0-9-15,-3 2-12 0,-5 1-111 0,-6-2-112 16,-8 2-269-16</inkml:trace>
  <inkml:trace contextRef="#ctx0" brushRef="#br0" timeOffset="198816.5559">12455 6290 577 0,'-2'-1'137'0,"0"0"4"0,0-1-82 0,2 2-24 15,0 2-5-15,-1 0-5 0,-1 0-2 16,1 6-1-16,1 0 2 0,-1 3-1 16,0 0 1-16,0 3-1 0,-1-1-1 15,1 2-3-15,-1 0-4 0,-1 1-3 16,2-3-4-16,-1 3-2 0,0 0-2 16,1 0 0-16,0-4-1 0,0-2-1 15,2-3 0-15,-1-1-1 0,2-3 0 16,0-2 1-16,1-5 0 0,2 1 1 0,1-5-1 15,4 2 1-15,1-4 0 0,3-2-1 16,0 1 0-16,3 0-1 0,1 0 0 16,0 3 0-16,-1-1-1 0,-1 4 1 15,-1 3-1-15,-1 2 0 0,1 1 0 16,0 1 0-16,1 4 1 0,0 2-1 16,0 2 0-16,3 1 0 0,-2 0 0 15,-2 2 0-15,-3 1 0 0,-3-2 0 16,-1 1 0-16,-2 2 0 0,-4-1 0 0,-1-2 0 15,-1 1 0-15,-3 1 1 0,2-1-1 16,-4-2 1-16,-3 0 0 0,-4-1 0 16,-8 0 0-16,-2 0 0 0,0-2 0 15,-3 1 1-15,1-3-2 0,-3 0 1 16,2 1 0-16,2 0-1 0,2-4 1 16,-4 1-1-16,4-3 1 0,4 0 0 15,4-2-2-15,4-1-4 0,1-1-11 0,3 1-12 16,7-2-17-16,-1 3-12 15,1-2-102-15,6 3-23 0,1 0-108 16,7 2-206-16</inkml:trace>
  <inkml:trace contextRef="#ctx0" brushRef="#br0" timeOffset="199627.3486">12875 6346 497 0,'-6'-2'135'16,"0"1"6"-16,-1-2-37 0,0 1-44 15,0-1-4-15,2 1-4 0,2-1-4 16,1 1-5-16,1-2-5 0,2 1-6 15,4-1-6-15,3-1-7 0,3 0-4 0,2-1-4 16,3 1 0-16,2 0-2 0,2 2 0 16,0-1-2-16,-2 3-1 0,0-2 0 15,1 3-2-15,-2 0 0 0,0 0-1 16,-1 1-1-16,0-1-1 0,-1 0 0 16,-1 3 0-16,-2-2-1 0,2 2 1 15,-1-1-1-15,-2 2 1 0,-1-1-1 16,-1 2 0-16,-3 1 1 0,-2 0-1 15,-3 1 0-15,-5 0 1 0,-1 2 0 0,-2-1 0 16,0 2 0-16,-3 0-1 0,0 3 1 16,-1 1 0-16,0-1-1 0,0 4 1 15,0 0-1-15,-1 1 0 0,-2 0 0 16,2-2 0-16,0 1 0 0,-1 0 0 16,1-2 0-16,1-2 0 0,-1 0-1 15,1-1 2-15,-1-1-1 0,1-1 0 16,1-2 0-16,1 2 0 0,1-1 0 15,0-2 0-15,5 0 0 0,-2-1 0 16,2-1-1-16,2 1 2 0,1-2-2 0,0-1 1 16,1-1-1-16,0 0 0 0,3 0 0 15,0-1 0-15,2-1 0 0,-1 0 0 16,5 0 0-16,-2 0 1 0,3-1-1 16,0-1 1-16,2 1 0 0,-1 0 0 15,2-1 1-15,0 0-1 0,-1 0 0 16,2 1 1-16,0-1-1 0,0 1 0 15,-1 0 0-15,-2 0 0 0,3 1-1 16,0 1 0-16,0-1-2 0,-3 1-1 0,-1 0-4 16,-1 2-7-16,-2-2-6 0,-2 2-11 15,-2-1-9-15,-3 0-10 0,0 1-6 16,-1-1-12-16,0 0-109 0,-1-1-115 16,-1-1-276-16</inkml:trace>
  <inkml:trace contextRef="#ctx0" brushRef="#br0" timeOffset="199952.5408">13277 6224 673 0,'1'0'154'0,"0"-4"3"16,3 2-111-16,-3 0-14 0,4 1-5 16,0 0-4-16,1 0-6 0,3 0-2 15,1-1-3-15,1 2-3 0,2-1-2 16,2 1-4-16,-2 0-12 0,0 0-17 0,-1 0-13 15,0 0 5-15,-1 0-135 16,-2 0-129-16,-2 1-301 0</inkml:trace>
  <inkml:trace contextRef="#ctx0" brushRef="#br0" timeOffset="200163.426">13575 6087 671 0,'0'-2'150'0,"0"4"1"16,-2 1-112-16,0 3-13 0,1 2-4 15,-3 3-5-15,4 4-6 0,-2-2-1 16,0 3-2-16,0 0-1 0,2 2-8 16,0-2-17-16,2 0-17 0,1 1-125 15,-2 2-128-15,5-1-321 0</inkml:trace>
  <inkml:trace contextRef="#ctx0" brushRef="#br0" timeOffset="200586.997">13793 6490 681 0,'-6'-4'168'16,"3"2"3"-16,2-1-97 0,3 1-27 15,3-1-9-15,4 2-6 0,1-3-11 16,2 2-6-16,3-2-3 0,0 2-2 15,5-2-3-15,1-1-6 0,0 0-14 16,-1 2-19-16,1 0-19 0,-1 1-133 0,-3-2-142 16,1 2-344-16</inkml:trace>
  <inkml:trace contextRef="#ctx0" brushRef="#br0" timeOffset="200945.3583">14352 6471 669 0,'2'-11'153'15,"0"-1"4"-15,1-4-108 0,0-1-9 16,2 0-1-16,-2-4-2 0,1 0-2 0,1 0-1 16,1 3-2-16,-2 1-3 0,0 1-5 15,1 1-6-15,-3 3-5 0,2 6-3 16,-3 1-5-16,-1 2-2 0,3 5-3 16,-3 0 0-16,0 5 0 0,-3 8 0 15,-1 2 0-15,1 5 0 0,-2 5-7 16,1 5-12-16,2 4-21 0,-2-1-19 15,3-1-134-15,2 1-147 0,-2 0-348 16</inkml:trace>
  <inkml:trace contextRef="#ctx0" brushRef="#br0" timeOffset="204085.2253">12200 7448 380 0,'3'-5'115'0,"-2"0"6"15,-1-3 1-15,-1 1-70 0,1-2-7 16,1 1-4-16,-1-3 0 0,-1 1-3 15,2 0 0-15,-1 2 0 0,0 0 2 16,0 2 1-16,0 3-2 0,-1 0-5 16,1 3-6-16,0 3-6 0,0 1-5 15,-2 5-5-15,2 2-5 0,-1 5-3 16,1 2 0-16,0 4 0 0,-1 2-1 0,1 0 0 16,0-1-1-16,0-2-1 15,-1-1 0-15,1-2 0 0,-1-2 0 0,1-2-1 16,0-2 0-16,-2-2-4 0,1-1-8 15,-1-2-14-15,0-1-15 0,0-3-10 16,1 0-19-16,0-3-114 0,-1-1-127 16,2-1-284-16</inkml:trace>
  <inkml:trace contextRef="#ctx0" brushRef="#br0" timeOffset="204475.2484">12476 7526 598 0,'-4'-3'155'0,"0"1"7"0,2 1-65 16,1 1-42-16,1-1-13 0,1 1-7 15,0-2-9-15,2 4-5 0,3-4-6 16,0 1-4-16,3 0-3 0,2 0-2 15,1 1-1-15,3 1-9 0,0-5-18 16,0 3-19-16,-1-1 65 0,-3-2-201 16,0-1-146-16,3 1-369 0</inkml:trace>
  <inkml:trace contextRef="#ctx0" brushRef="#br0" timeOffset="204910.2167">12933 7428 218 0,'5'-5'55'0,"2"1"6"16,-2-1-26-16,1-1 0 0,0 0 6 15,0 0 5-15,-1 1 5 0,-1-3 4 0,0 0 4 16,-1 1 1-16,1-2-3 0,0-2-4 16,-2-1-1-16,-1-1 0 0,2 2-2 15,-2-3 1-15,-1 3-1 0,-3-1-1 16,3 3-2-16,-1 4-5 0,0 0-4 15,0 3-8-15,-2 2-9 0,2 1-5 16,0 5-5-16,0 3-3 0,1 3-4 16,1 4-2-16,-2 0 0 0,-2 1 0 15,3 2 0-15,0 0-1 0,0-2-2 16,0 0-7-16,-1-1-10 0,3 3-16 0,1-3-19 16,-4-5-12-16,4 1-10 0,1-2-118 15,-3-2-123-15,3 0-276 0</inkml:trace>
  <inkml:trace contextRef="#ctx0" brushRef="#br0" timeOffset="205257.2305">12863 7585 641 0,'-3'-2'154'0,"2"0"6"0,0 2-101 15,1-1-14-15,2 0-4 0,1 1-5 0,3 0-5 16,4 0-4-16,1 0-4 0,1 2-1 16,4-1-2-16,1 2-1 0,2-1-3 15,-1 1-3-15,0-1-2 0,2-1-3 16,0-2-2-16,-1 1-2 0,1-1-1 15,2-2-2-15,0 2 0 0,0-1 0 16,-3-1-2-16,0 2-4 0,-2-1-3 16,3 2-6-16,-5-2-8 0,0 2-11 15,-3 2-13-15,1 0-10 0,-4 2-15 16,0-1-112-16,-6 1-124 0,-1 1-288 16</inkml:trace>
  <inkml:trace contextRef="#ctx0" brushRef="#br0" timeOffset="205828.4732">12961 7810 616 0,'-7'0'158'0,"-1"-1"7"16,2 0-82-16,0-2-25 0,4 0-9 16,0-2-6-16,4-1-10 0,-1-1-8 15,4 0-5-15,2-2-4 0,4 1-3 0,0-2-2 16,3-2-1-16,1 1-2 0,1-1-1 16,2 2-1-16,-3 0-2 0,0 4 0 15,-1 1-2-15,-1 4-1 0,-1 2 0 16,-2 3 0-16,0 2 0 0,-2 4-1 15,-1 1 1-15,-1 2 0 0,-4 3 1 16,1 2-1-16,-5 3 0 0,0 0 1 16,-3 1-1-16,-2 3 0 0,-4 1 0 15,-2 4 1-15,-2-2-1 0,-4 1 0 16,0-2-1-16,-5 0 1 0,2-2 0 16,0-4-1-16,0-5 1 0,0-3-1 15,1-3 1-15,3-2 0 0,1-4-1 0,2-1 2 16,0-3-1-16,4-3 0 0,4-1 0 15,1 0-1-15,3-4 0 0,5 1 0 16,3-1 0-16,3 2-1 0,4-2 1 16,2 0 0-16,2 1 0 0,0 1 0 15,1 1 1-15,-1 3-1 0,-2-2 1 16,-1 4-1-16,-1 2 0 0,-2 3 0 16,0 0 1-16,-2 1-1 0,-1 3 0 15,1-2 0-15,-2 2 1 0,0 1-1 0,-1-3-1 16,0 2-6-16,0-2-10 0,0 0-17 15,0-1-20-15,2-2-16 0,-1-4-114 16,3-1-9-16,3 1-110 0,3-3-196 16</inkml:trace>
  <inkml:trace contextRef="#ctx0" brushRef="#br0" timeOffset="206627.6428">13467 7504 641 0,'-4'-1'162'0,"0"-1"9"16,1 1-93-16,0 1-15 0,2 0-6 0,-1 0-8 15,0 0-11-15,2 0-11 0,2 1-8 16,0 1-5-16,2-1-6 0,1 1-2 15,2 1-1-15,2-1 0 0,0 1-1 16,2-1 1-16,2 2-2 0,0-3 0 16,1 1-1-16,-1 0-1 0,1-1 0 15,-2 0 0-15,0 0-1 0,-1-1 1 16,-2 2-1-16,-2 0 1 0,-1 0-1 16,-2 1 0-16,-2 1 0 0,-1 1 1 0,-1 1-1 15,-1 0 0-15,-1 1 0 0,-3 2 1 16,-2 0-1-16,-3 3 1 0,0 0-1 15,-4 0 1-15,1 1-1 0,-2 1 1 16,1-2-1-16,0 2 0 0,1-2 0 16,0 0 0-16,1 0 0 0,2-1 1 15,2-1-1-15,0-2 0 0,2-1 0 16,1 0 0-16,3-3 0 0,1-2 0 16,-2 0 1-16,5-1-1 0,-1 1 1 15,1-2-1-15,2-1 1 0,1 1-1 0,1 1 0 16,0 1 1-16,1-2-1 0,2 0 1 15,0-2-1-15,0 2 1 0,0-1-1 16,-1 2 0-16,2-2-1 0,1 1-4 16,-1 1-6-16,0-1-8 0,-2 2-13 15,2-1-12-15,0-1-13 0,0 2-10 16,-2 2-14-16,0-2-105 0,-2 1-116 16,-1-1-269-16</inkml:trace>
  <inkml:trace contextRef="#ctx0" brushRef="#br0" timeOffset="206912.7273">13767 7434 767 0,'0'-5'184'0,"1"1"1"16,3 1-114-16,1 0-28 0,1 1-15 15,1-1-13-15,2 2-9 0,-1 1-3 16,6 4-1-16,-3-3-2 0,1 0-7 16,3-1-19-16,-1 2-21 0,1-2-23 15,1-2-116-15,-2-3-139 0,0 2-317 0</inkml:trace>
  <inkml:trace contextRef="#ctx0" brushRef="#br0" timeOffset="207073.1068">14025 7281 725 0,'-5'-1'178'0,"4"1"2"16,-2 3-104-16,0 6-29 0,3 2-15 0,-2 4-11 15,-1 2-11-15,3 2-5 0,-1 5-1 16,2 0-8-16,0 1-18 0,-2-1-22 15,4 2-23-15,-2 0-116 0,-1-3-137 16,0 1-317-16</inkml:trace>
  <inkml:trace contextRef="#ctx0" brushRef="#br0" timeOffset="207556.8489">11953 7152 587 0,'-1'-2'155'16,"-6"3"6"-16,-4 3-52 0,-3 6-50 15,-5 7-9-15,-3 6-6 0,0 8-9 16,-1 5-6-16,0 10-4 0,4 4-7 16,5 4-6-16,1 0-4 0,6 1-4 0,5 0-3 15,3-1-12-15,6-3-21 0,3-4-21 16,6-1-32-16,6-2-101 0,9-2-133 15,7-5-291-15</inkml:trace>
  <inkml:trace contextRef="#ctx0" brushRef="#br0" timeOffset="208223.6586">14100 7169 649 0,'5'-7'140'0,"0"-1"3"16,3 0-115-16,5 3-10 0,1 2-4 15,6 3 0-15,1 3-2 0,5 5 0 16,1 3 0-16,-2 5 1 0,0 3-1 16,0 4 0-16,-5 4-1 0,-2 3-3 15,-5 4 0-15,-4 4-3 0,-2 1-2 16,-6 3 0-16,-7 0-2 0,-3-3 0 0,-3 1 0 15,-7-2-1-15,-1-1-1 16,-6-3-4-16,-1-2-7 0,-1-1-8 0,1-2-10 16,2-4-14-16,5-2-116 0,2-6-119 15,7-4-289-15</inkml:trace>
  <inkml:trace contextRef="#ctx0" brushRef="#br0" timeOffset="208721.7058">14776 7155 589 0,'-16'5'146'15,"-6"1"8"-15,0 4-86 0,1 4-10 16,-1 3-5-16,0 7-6 0,3 4-7 16,2 4-9-16,2 8-7 0,4 4-7 15,2 0-7-15,3 4-5 0,2-4-2 16,2 0-2-16,3 0-2 0,3-6-1 0,0-3-5 15,2-6-9-15,4-3-10 0,1-3-12 16,1-2-11-16,1-5-3 0,3-5-123 16,3-1-122-16,0 1-285 0</inkml:trace>
  <inkml:trace contextRef="#ctx0" brushRef="#br0" timeOffset="209211.3818">14906 7457 585 0,'-1'-7'153'0,"1"1"5"16,-1 2-59-16,1 1-50 0,0 3-13 15,1 1-7-15,1 1-5 0,1 4-5 16,-1 3-1-16,2 1-1 0,0 4 1 16,-1 4 2-16,0 0-1 0,-2 3-2 15,0 1-4-15,-2 1-4 0,-2 0-3 16,1-1-3-16,-2-2-3 0,1 0-6 0,0-2-10 15,1-2-13-15,1-3-15 0,3-2-14 16,2-3-72-16,3-6-53 0,2-2-113 16,2-1-233-16</inkml:trace>
  <inkml:trace contextRef="#ctx0" brushRef="#br0" timeOffset="209521.5559">15133 7574 736 0,'-3'-4'176'0,"2"4"2"0,1-1-110 16,2 2-28-16,1-1-12 0,1-1-9 16,2 1-9-16,1 0-5 0,2 0-1 15,2 0 0-15,-3-5-3 0,3 5-9 16,0-3-18-16,3 3-18 0,-3 0-23 16,0-1-115-16,-1 1-134 0,-1 5-309 15</inkml:trace>
  <inkml:trace contextRef="#ctx0" brushRef="#br0" timeOffset="210170.0289">15449 7472 565 0,'-6'-5'152'0,"1"1"3"0,3 0-30 0,2 0-86 16,2-1-13-16,3 0-4 0,1 0-7 15,4 0-5-15,-1 0-1 0,4 0 0 16,1 1-1-16,1 0-1 0,2 0 0 16,-1 1-2-16,1 0-1 0,-1 2-2 15,0-2-1-15,0 3 0 0,-3 0 0 16,0 0-1-16,-2 2 1 0,-1 0-1 16,-1 2 0-16,-3-1 1 0,-1 1-1 15,-1 1 0-15,-2 0 1 0,0 2 0 16,-4 2 0-16,-1-1 0 0,-1 2 0 0,-1 2 1 15,-2 3-1-15,-2 0 0 0,-1 0 0 16,-2-1 0-16,-1 3 0 0,-1-1-1 16,0-1 0-16,-2 0 1 0,1-1 0 15,-1 0 0-15,1-2 2 0,1 0 2 16,0-1 2-16,1 2 2 0,0-4 1 16,2 1 1-16,3-1 0 0,1-2-1 15,0 2-2-15,4-4-2 0,0 0-2 16,2-2-1-16,1 1-1 0,2-2-1 0,1 0 1 15,3-1-2-15,0-1 1 0,4 0 0 16,1-1 1-16,1-1-1 0,3 1 0 16,0-1 0-16,1-3 0 0,-2 0-1 15,1-1 1-15,1 1-1 0,-1-1 0 16,-2 0-3-16,1 1-7 0,-3 1-9 16,-2 2-12-16,1 0-13 0,-1 2-10 15,-3 2-18-15,-2-1-108 0,-1-1-118 16,1 4-271-16</inkml:trace>
  <inkml:trace contextRef="#ctx0" brushRef="#br0" timeOffset="210442.3653">15853 7376 757 0,'2'-6'170'16,"1"4"2"-16,3-2-122 0,0 3-23 16,3 0-8-16,2 0-4 0,0 1-5 15,1 0-3-15,0 1-2 0,2 1-1 16,0 1-11-16,1-2-21 0,-1 1-16 15,-1-2-99-15,-1 2-34 0,-2-2-120 16,4 0-242-16</inkml:trace>
  <inkml:trace contextRef="#ctx0" brushRef="#br0" timeOffset="210618.1843">16116 7253 739 0,'0'-1'165'0,"-2"2"1"0,1 2-119 0,-1 2-23 16,2 4-10-16,-1 3-7 0,0 3-4 16,0 1-5-16,0 1-11 0,1 1-17 15,-2 2-22-15,1 1-115 0,1-2-129 16,4-2-308-16</inkml:trace>
  <inkml:trace contextRef="#ctx0" brushRef="#br0" timeOffset="211020.6">16235 7248 622 0,'3'-6'142'0,"0"3"4"16,3 2-88-16,1 0-31 0,1 2-4 15,3 3-2-15,3 1-2 0,-1 2-1 16,2 3-1-16,-3 3-2 0,1 3-1 15,2 3-2-15,-1 1-2 0,-1 5-2 16,1 2-2-16,-1 2-2 0,1 2-1 0,-3 1-1 16,-4 0-1-16,-1-2-1 0,-4 2-1 15,-4-4-1-15,-4 0-4 0,-6-1-6 16,-4-1-15-16,-3-1-20 0,-5-3-120 16,-6-4-128-16,0-1-315 0</inkml:trace>
  <inkml:trace contextRef="#ctx0" brushRef="#br0" timeOffset="211754.033">14673 6873 463 0,'-9'-4'115'0,"-1"1"6"0,2-2-67 16,1 1-13-16,0 0-2 0,-1 1-4 0,1 0-3 16,0 0-2-16,-1 0 0 0,1 1 0 15,1 1 2-15,1-2 0 0,1 2-1 16,1 0-3-16,1-1-5 0,2 2-6 16,3 2-4-16,3-1-5 0,5 0-3 15,2 2-1-15,8-2 1 0,6 0 1 16,10-1 1-16,6 0 0 0,9-2-1 15,7-2 0-15,6-1-1 0,1-1-3 16,7-3 0-16,0 1-1 0,7-2-1 0,-1 0 0 16,3 1 1-16,4-2-1 0,1 4 1 15,-1 2-1-15,0 2 0 0,-7 0 0 16,-3-1 0-16,-5 3-1 0,-6 1 0 16,-5-1-1-16,-5-1 0 0,-8 2-1 15,-7-2 2-15,-4 1-1 0,-6 2 1 16,-6-1 0-16,-5 2 0 0,-3-2 1 15,-4-2 0-15,-3 1 0 0,-4 0 0 16,0-2 0-16,-3 1 1 0,1-2-1 0,-2 1 0 16,-1-1 0-16,0 0 0 0,0-1-4 15,1 2-7-15,-1-1-10 0,-1 0-13 16,1 2-19-16,-2 1-121 0,-1-1-130 16,-2 6-312-16</inkml:trace>
  <inkml:trace contextRef="#ctx0" brushRef="#br0" timeOffset="213185.765">16677 6618 635 0,'-3'-5'158'0,"0"4"10"16,-2-1-91-16,3-1-16 0,1 3-6 0,-1-1-5 15,1 0-9-15,1 2-9 0,0-2-9 16,1 1-7-16,2-3-6 0,1 1-5 16,3-1-3-16,3 2-2 0,1-4-3 15,2 4-6-15,-1-1-12 0,2 3-14 16,-2 0-16-16,0 0-15 0,-2 2-88 15,-1 0-33-15,-2 2-110 0,-1 3-212 16</inkml:trace>
  <inkml:trace contextRef="#ctx0" brushRef="#br0" timeOffset="213383.0048">16670 6759 674 0,'0'3'154'0,"-1"-3"1"16,1 0-106-16,0 1-20 0,3-1-9 16,-1 0-8-16,3 0-4 0,-2 0-2 0,6 0-1 15,2 0-3-15,0-1-18 0,1 2-13 16,2-1-131-16,-2-1-129 0,3 1-330 16</inkml:trace>
  <inkml:trace contextRef="#ctx0" brushRef="#br0" timeOffset="214302.1848">17331 6583 454 0,'-8'-4'136'0,"-1"-2"5"15,1-3 5-15,2 0-89 0,-1-1-11 16,5-2-6-16,1-2-4 0,0 1-4 16,3-3-4-16,3 0-3 0,2 0-1 15,3-1-2-15,2-1-3 0,2 3-2 0,3 0-2 16,3 3-2-16,0 1-3 0,4 4-2 16,-1 3-3-16,3 0 0 0,-1 3-2 15,0 3-1-15,-3 1 0 0,-1 3 0 16,-2 2-1-16,-2 3 0 0,-1 3 0 15,-3 3 0-15,0 5 0 0,-3 0 0 16,-4 3 0-16,-1 0 0 0,-5 1 0 16,-4 1 0-16,-3 0 0 0,-4-4 0 0,-3 3-1 15,-4-2 1-15,0 0 0 0,-8-4-1 16,-2 0 1-16,-4 1-1 0,-1 1 1 16,-1-4-1-16,-1-2 0 0,2-4 1 15,5 2-1-15,6-5 0 0,5-5 1 16,5-1-1-16,3-3 0 0,5-1 0 15,3-1 0-15,5-1-1 0,2-2 1 16,5-1-1-16,4-2 1 0,1 0-1 16,3-1 1-16,4 2 0 0,2 2 0 15,-2 1 0-15,2 3 0 0,-1 1 0 0,-2 3 0 16,0 1 1-16,-3 1-2 0,-3 3 0 16,-1-1-4-16,-3 2-8 0,-4 0-10 15,-1 0-10-15,-2-2-13 0,-1 1-10 16,0-2-7-16,-4 0-118 0,2 0-118 15,4-2-283-15</inkml:trace>
  <inkml:trace contextRef="#ctx0" brushRef="#br0" timeOffset="214726.8193">18076 6457 697 0,'0'-9'171'0,"-2"0"5"0,1 5-107 16,-1-1-17-16,1 2-10 0,2 6-9 16,1 2-8-16,-1 4-8 0,1 6-4 15,1 2-2-15,0 5-2 0,1 3-1 16,-2 0-1-16,1 1-2 0,1-1-1 15,-1-3-2-15,1 0-4 0,-2-1-6 16,1-2-11-16,-1 0-14 0,1-5-14 16,-1 0-12-16,-1-2-17 0,1-3-113 0,-2-3-124 15,-2-1-281-15</inkml:trace>
  <inkml:trace contextRef="#ctx0" brushRef="#br0" timeOffset="214913.7295">17966 6626 676 0,'-4'-5'165'0,"5"1"5"0,2 2-84 15,4-1-42-15,3 1-12 0,4 0-8 0,1 1-7 16,3 2-5-16,1-2-4 0,3 0-2 16,2 0-6-16,-1 0-15 0,4-2-23 15,0-1 63-15,0-2-203 0,0 5-148 16,0 2-381-16</inkml:trace>
  <inkml:trace contextRef="#ctx0" brushRef="#br0" timeOffset="216017.1578">19430 5864 623 0,'2'-5'153'0,"-3"0"6"0,-2 5-97 0,0 5-15 15,-2 5-6-15,-4 7-6 0,1 8-7 16,-3 6-6-16,-4 5-3 0,0 3-1 16,-3 1-3-16,0-1-3 0,-3-2-3 15,-1-3-2-15,3-3-3 0,3 0-1 16,2-4-1-16,4-3-1 0,1-3-1 0,4-4 0 16,4-3-2-16,0-6-3 0,1-5-1 15,2-6-2-15,3-7-4 0,5-2-1 16,1-6-2-16,3-4 1 0,0-3 0 15,2-3 3-15,1-3 2 0,2 2 3 16,-4-4 2-16,0-1 1 0,1-2 2 16,-1-1 1-16,0 2 0 0,-3 2 0 15,0 2 1-15,-2 7 1 0,-1 4 2 16,0 5 2-16,0 4 1 0,-2 4 0 16,1 2 1-16,0 3 1 0,2 2-1 15,1 2 0-15,-1 4 0 0,0 4 1 0,1 5 0 16,1 4 0-16,1 6 0 0,1 3-2 15,-2 3-1-15,2 2-2 0,-1-1-1 16,-1 1-1-16,-1-3-1 0,0 0-1 16,0-3 0-16,-1-2-2 0,0 0-2 15,0-3-7-15,0-1-8 0,-3 0-8 0,0-4-11 16,-1-1-7-16,-1-3-8 0,-2-3-14 16,-2-3-102-16,-1-3-112 0,-2-4-266 15</inkml:trace>
  <inkml:trace contextRef="#ctx0" brushRef="#br0" timeOffset="216219.2263">19353 6181 742 0,'-9'0'166'0,"3"-1"1"0,5 0-127 15,4 1-14-15,6-2-8 0,7 1-5 16,5-1-6-16,6 0-1 0,6 0-1 15,3 1 0-15,4-3-3 0,1 2-6 16,-2-1-20-16,-3-1-15 0,-3 3 45 16,-5 0-178-16,-5 1-137 0,-4 4-345 15</inkml:trace>
  <inkml:trace contextRef="#ctx0" brushRef="#br0" timeOffset="216746.2932">18727 6566 525 0,'-13'3'128'0,"1"-2"5"0,4 1-64 16,1-1-33-16,3 0-8 0,1-1-1 16,2 0-2-16,-2 0-4 0,3 1-2 0,-1-1 0 15,2 2-1-15,2-1-2 0,1 0 0 16,4 0 0-16,4-1 1 0,3-2 2 16,6 2 2-16,3-1 1 0,6-2 0 15,2-2 1-15,3 0-2 0,3 0-1 16,7 4-1-16,1-6-4 0,2-2-2 15,3 0-2-15,4 2-3 0,5 0 1 16,4-4 1-16,6-2 1 0,4 2 0 16,10-3 0-16,4 2 0 0,6-4-1 15,3-1-3-15,0 3-3 0,-2 3-1 16,3 0-2-16,-5 4 0 0,-2 1-1 0,-5 3 0 16,-7 4-2-16,-5 3-1 0,-8 0-2 15,-11 1-2-15,-8 2-1 0,-8 2-2 16,-7-2 0-16,-8-1-1 0,-4-1-1 15,-4-1-1-15,-4-1 0 0,-3 0 0 16,-3-4 0-16,-4-1-2 0,-1-3-6 16,-3 1-7-16,-2-3-11 0,-4 1-5 15,-3-2-7-15,-3 0-16 0,-2 4-109 16,-1 0-115-16,2 0-272 0</inkml:trace>
  <inkml:trace contextRef="#ctx0" brushRef="#br0" timeOffset="217800.845">18811 7330 555 0,'1'-14'138'0,"1"1"8"15,-2-2-74-15,0 3-15 0,0 0-2 16,0 2 0-16,0 1-2 0,0 5-3 15,0 0-6-15,-2 3-7 0,2 2-5 16,0 4-7-16,0 5-7 0,0 5-6 16,0 4-3-16,-1 5-1 0,0 3-1 15,0 1-2-15,-1 6-2 0,2-3-1 16,0-4-1-16,3 0-2 0,-1-3-2 16,2-2-5-16,0-5-7 0,1-5-10 15,-2-2-12-15,1-2-16 0,1-3-10 0,1-2-15 16,-1-5-112-16,1-1-123 0,1 0-284 15</inkml:trace>
  <inkml:trace contextRef="#ctx0" brushRef="#br0" timeOffset="218027.0467">19073 7412 744 0,'4'-10'177'0,"0"2"4"16,2-1-113-16,2 2-24 0,2-1-8 15,1 2-7-15,1 0-7 0,-1 2-8 16,2 2-4-16,-1 0-5 0,-1 0-9 16,-1 1-18-16,0 1-25 0,-1 0-26 0,0 1-118 15,2 2-142-15,0 0-326 0</inkml:trace>
  <inkml:trace contextRef="#ctx0" brushRef="#br0" timeOffset="218356.3082">19615 7119 689 0,'-2'-17'159'0,"1"0"6"16,2 6-114-16,-1-1-7 0,2 4-3 0,-4 1-6 16,2 3-6-16,2 6-6 0,-2 2-4 15,0 3-5-15,0 4-6 0,0 3-3 16,0 5-2-16,0 1 0 0,0 4-2 15,0 1-4-15,1 0-10 0,0-2-12 16,2-2-15-16,0 1-12 0,1 0-17 16,1-3-115-16,0-4-126 0,1 0-282 15</inkml:trace>
  <inkml:trace contextRef="#ctx0" brushRef="#br0" timeOffset="218590.5364">19479 7463 680 0,'-4'-3'159'0,"2"0"2"0,3 2-101 16,2-1-24-16,6-1-6 0,2 1-4 16,5-2-4-16,2-1-1 0,3-1-1 0,2 0-2 15,3-3-5-15,0 0-2 0,1-2-3 16,2 1-4-16,-2 0-5 0,1 1-8 15,-2 3-11-15,-1 1-13 0,-3 2-10 16,-3 0-15-16,-5 3-80 0,-1 0-40 16,-3 1-106-16,-1 2-220 0</inkml:trace>
  <inkml:trace contextRef="#ctx0" brushRef="#br0" timeOffset="219145.3958">19562 7701 592 0,'-6'-5'145'0,"1"-2"4"0,3-3-78 16,0 1-30-16,4 0-10 0,2 0-2 16,4-2-4-16,2 0-3 0,1 0-2 15,2 0-1-15,3 1 1 0,0 2-2 16,1-1-1-16,1 3-3 0,0 0-2 16,2 3-3-16,-1 1-1 0,-2 2 0 15,-1 2-1-15,-3 3 1 0,-2 3 1 0,-2 1 0 16,-4 4 0-16,-4 0-1 0,-1 3-1 15,-4 0-2-15,-3 4 0 0,-3-1-2 16,-2 1-1-16,-4-1 0 0,-1 0 1 16,-1-1-1-16,-2 3-1 0,0-4 1 15,0-1-1-15,-3 0 0 0,0-1 1 16,1-1 0-16,0-4 0 0,4-1 0 16,2-4 1-16,4 0-1 0,4-4 1 15,6-2-2-15,3-4 0 0,4 1-1 0,2-2 0 16,3 0-1-16,1 1 1 0,1 0 0 15,1 0 0-15,1 3 0 0,0-1 0 16,-1 1 0-16,1 2 0 0,-2 0 0 16,-1 0 1-16,-1 2-1 0,0-1 0 15,-2 2-3-15,-1 0-4 0,0 1-9 16,-1 0-12-16,-1-1-18 0,0 2-10 16,-3 0-21-16,2-1-114 0,-1-2-127 15,3-2-291-15</inkml:trace>
  <inkml:trace contextRef="#ctx0" brushRef="#br0" timeOffset="219850.6822">20046 7180 532 0,'-7'-1'150'0,"-2"-1"10"16,2-1-20-16,0 1-76 0,3 1-13 16,1-1-8-16,2 2-7 0,1-1-9 15,2 1-6-15,4 0-6 0,4 0-4 0,1 0-1 16,3 0 0-16,0 0 0 0,2 0-1 15,2 0-2-15,-3 0-1 0,0 0-2 16,0 1-1-16,0 1-1 0,-3-1 0 16,0 1 0-16,-1 2-1 0,-1-2 0 15,-3 3 0-15,1-1-1 0,-4 1 0 16,0 1 0-16,-1 0-1 0,-3 2 1 16,0-1-1-16,-3 1-1 0,-1 0 1 15,0 2-1-15,-4-2 1 0,-2 3 0 16,1 1 0-16,-4 3 0 0,-1-1 0 0,0 2-1 15,0-2 0-15,-2 2 0 16,1-1 0-16,-1-2-1 0,2 1 1 0,2-2 1 16,1-1 0-16,1 0 0 0,3-1 1 15,2 0-1-15,3-3 1 0,-1 0 0 16,3-2-1-16,1 1 1 0,2-1-1 16,2 2 1-16,0-5 0 0,2 0 0 15,3 2 0-15,1-4 0 0,1 0 0 16,0 0 1-16,1-2-1 0,0 0 0 15,1-1 1-15,-2-1-2 0,0 2-1 0,-1-2-7 16,0 0-12-16,0 2-17 0,-1-1-11 16,-1 1-22-16,-3-1-113 0,0 1-128 15,0-2-289-15</inkml:trace>
  <inkml:trace contextRef="#ctx0" brushRef="#br0" timeOffset="220095.4065">20402 7158 711 0,'0'-3'166'0,"2"0"3"0,2 0-89 16,3 1-53-16,0 1-14 0,3 2-4 15,1 1-4-15,0 0-7 0,1 2-13 16,3-2-16-16,-1-1-12 0,2-1-33 16,0 0-94-16,0-2-119 0,0-2-264 15</inkml:trace>
  <inkml:trace contextRef="#ctx0" brushRef="#br0" timeOffset="220260.8773">20662 7027 700 0,'-2'-1'173'0,"-1"2"4"0,-1 3-94 16,2 3-36-16,-2 3-15 0,1 2-9 16,-1 3-10-16,0 5-6 0,1-1-4 15,-2 2-6-15,0 1-14 0,0 0-20 16,0 0-24-16,0-2-119 0,-1 0-137 16,4 0-325-16</inkml:trace>
  <inkml:trace contextRef="#ctx0" brushRef="#br0" timeOffset="220762.2338">18684 7027 518 0,'-5'-8'134'0,"-1"2"5"15,-3 2-57-15,1 2-28 0,-2 0-6 16,-1 4-2-16,-2 1-2 0,5 9-5 0,-6 1-2 15,1 4-5-15,-3 5-6 0,1 7-5 16,1 6-5-16,1 5-6 0,4 5-3 16,5 7-2-16,5 3-5 0,10 1-16 15,3 2-21-15,6-2-20 0,6-6-123 16,2 1-139-16,9-8-329 16</inkml:trace>
  <inkml:trace contextRef="#ctx0" brushRef="#br0" timeOffset="221226.7602">20783 6858 680 0,'8'4'144'0,"-1"6"2"16,5 5-123-16,3 5-12 0,3 7-4 16,-1 4-1-16,2 4-1 0,-2 5-2 15,-2-1 0-15,-2 2 0 0,-1 1 0 16,-3 2 0-16,-3 2 0 0,-3 1-1 0,-5 2-1 15,-3-1-2-15,-3-1 0 0,-3-2-4 16,-6-2-6-16,-2-4-6 0,-2-5-16 16,-3-3-115-16,-2-4-119 0,2-1-292 15</inkml:trace>
  <inkml:trace contextRef="#ctx0" brushRef="#br0" timeOffset="221687.8871">21450 6187 666 0,'-3'-4'161'0,"1"3"4"0,1 1-97 16,-1-1-25-16,2 6-8 0,3 2-6 15,-1 2-5-15,2 3-5 0,0 4-3 16,0 5-1-16,0 2-4 0,2 2-3 16,-1-1-4-16,0 4-2 0,1-2-6 15,0 1-11-15,-1-6-10 0,0 0-13 16,-1-2-10-16,-1-2-12 0,0-3-49 15,-4-4-67-15,-1-3-103 0,-1-2-232 16</inkml:trace>
  <inkml:trace contextRef="#ctx0" brushRef="#br0" timeOffset="221865.4371">21341 6372 715 0,'-2'0'161'15,"2"-1"3"-15,4 0-116 0,3-1-17 0,4 1-8 16,4 0-7-16,3-3-4 0,7 3-2 16,2-3-3-16,6-1-8 0,3 1-24 15,0-5-23-15,1-1-122 0,2-1-136 16,2-1-330-16</inkml:trace>
  <inkml:trace contextRef="#ctx0" brushRef="#br0" timeOffset="222286.4752">22608 5752 492 0,'5'-5'125'0,"-1"3"4"0,0 3-47 16,2 3-42-16,-1 3-3 0,0 4 0 16,-1 6-2-16,0 5-5 0,0 4-4 15,-1 5-4-15,-1 2-6 0,-2 2-5 16,1 1-5-16,-2-3-6 0,-2 0-8 16,0-4-8-16,-1-4-7 0,0-4-9 15,1-4-13-15,-2-4-111 0,0-3-113 16,-1-4-269-16</inkml:trace>
  <inkml:trace contextRef="#ctx0" brushRef="#br0" timeOffset="222760.3277">22506 5811 600 0,'14'-13'137'16,"5"-1"3"-16,1 3-94 0,5 0-20 15,2 4-5-15,2-1-3 0,1 2-1 0,0 3-3 16,1 0-2-16,-2 2-1 0,-2 2 0 16,-2 3-2-16,-6 2-2 0,-3 1-2 15,-5 4-1-15,-5 2 0 0,-6-2-1 16,-3 1 0-16,-7 0-1 0,-4 2 0 16,-3-1 0-16,-4 0-1 0,-1 0 0 15,-1 0 0-15,0 1 0 0,2-1 0 16,5-2-1-16,4-1 1 0,3-3-2 15,6-1 1-15,5-1 0 0,4-1-1 16,6 2 1-16,3-5-1 0,7 2-1 0,1-1-1 16,2-1-2-16,1 2-2 0,1-1-1 15,-2-2-2-15,0 4-3 0,-4 0 1 16,-2-1-1-16,-2 2 1 0,1 1 1 16,-2-1 2-16,-3 3 2 0,-2-2 3 15,-1-1 1-15,-3 1 3 0,-3 0 1 16,-4-1 4-16,-4-1 3 0,-4 0 4 15,-3 1 4-15,-4 1 1 0,-3 2 1 0,-7-1 0 16,-3-1-3-16,-5 5-3 0,0-2-4 16,-4-1-3-16,4 2-2 0,1-1-1 15,4-2-2-15,6-1-5 0,5-2-11 16,2-2-10-16,4-3-13 0,4-2-121 16,3-1-125-16,5-1-301 0</inkml:trace>
  <inkml:trace contextRef="#ctx0" brushRef="#br0" timeOffset="223207.5168">22325 6333 597 0,'-24'1'141'16,"2"-1"7"-16,4-1-89 0,3 1-16 16,5 0-5-16,4 0-3 0,0 1-4 15,3-1-5-15,5 0-4 0,2 0-3 16,6 0-1-16,5-1-3 0,6 0-1 15,8-2 0-15,7 0-2 0,8-2 0 0,7-3-3 16,8 2-3-16,4-1-1 0,8-2-2 16,3 1 2-16,10 2 3 0,3-1 4 15,4-1 0-15,7-3 1 0,4 1 1 16,2-1 0-16,3 2-2 0,-7-3-4 16,-2 2-3-16,-6 3-1 0,-11 5-1 15,-10-1-2-15,-12 2-1 0,-13 2-2 16,-8 2-6-16,-11 0-6 0,-7-2-10 15,-5 2-14-15,-9-1-17 0,-5 0-10 0,-6-2-16 16,-7-2-108-16,-4 2-123 0,-6 0-277 16</inkml:trace>
  <inkml:trace contextRef="#ctx0" brushRef="#br0" timeOffset="224395.9218">22350 7060 532 0,'0'-6'131'0,"-4"-3"5"0,-1-6-73 0,3 0-15 16,-1-3-4-16,1-6-1 0,1 2-2 16,2-1 0-16,-1 0-1 0,2 3-2 15,1 2-3-15,-1 3-3 0,0 4-4 16,1 4-6-16,0 4-4 0,-1 5-2 15,-1 4-4-15,1 5-3 0,-1 7-2 16,0 5-3-16,2 6 0 0,-2 1-1 16,-1 5-2-16,1-4 0 0,-1 1 0 15,0-6-1-15,1-2-3 0,-1-2-4 16,-1-2-9-16,0-4-12 0,1-1-13 0,0-3-16 16,1-1-16-16,1-4-118 0,1-2-127 15,2 0-297-15</inkml:trace>
  <inkml:trace contextRef="#ctx0" brushRef="#br0" timeOffset="224648.4168">22688 7092 825 0,'0'-6'189'0,"0"3"4"0,1-2-133 0,3 1-20 16,1-1-10-16,1 1-7 0,3 1-5 15,0 0-6-15,2 2-4 0,4 0-3 16,0 0-10-16,2 1-15 0,-1 1-26 16,1 1-21-16,1-1-134 0,-2 1-153 15,-2 1-355-15</inkml:trace>
  <inkml:trace contextRef="#ctx0" brushRef="#br0" timeOffset="225372.6402">23140 6857 649 0,'-9'-1'163'0,"1"-2"7"0,2 2-85 15,1 0-30-15,1 1-11 0,2-2-8 16,3 0-8-16,3 2-7 0,-1-1-6 15,6-1-4-15,1 0-2 0,3 1-2 16,3-1-1-16,1 1-1 0,3-2-1 16,1 3-2-16,-2 0 0 0,3 0-2 0,-2 0 1 15,-1 0-1-15,-1 1 1 0,-2 1-2 16,-2 0 1-16,-1 3-2 0,-6-1 0 16,-1 3-1-16,-4 0 0 0,-2 4-1 15,-2 4 1-15,-5-2 1 0,-4 6-1 16,-4 0 1-16,-2 3 1 0,-4 3-1 15,-2-2 0-15,-1-2 0 0,0 2 0 16,-1-1 0-16,3-2 0 0,0 0 0 16,3-4 1-16,2-1-1 0,3-1 1 0,2-2 1 15,2-2-1-15,4 0 0 0,1-3 0 16,3-1 1-16,0-2-1 0,1 1 0 16,4 0 0-16,0-2 0 0,2-1 0 15,4-1 1-15,2-1-1 0,1 0 1 16,0-3 0-16,3 0 0 0,-2-2 0 15,3-1 0-15,-1 1 0 0,0 0 0 16,1 1-1-16,0-1-4 0,-2 0-9 16,3 2-9-16,-2-1-13 0,0 0-8 0,-3 2-13 15,-2-1 2-15,0 0-120 0,-3 0-113 16,-1 2-274-16</inkml:trace>
  <inkml:trace contextRef="#ctx0" brushRef="#br0" timeOffset="225615.4812">23587 6781 699 0,'0'-7'165'15,"4"2"5"-15,1 0-94 0,2 1-38 16,4 3-12-16,1-1-7 0,3 2-4 16,0 0-4-16,2-2-10 0,0 2-15 0,1 0-20 15,2-2-17-15,-2-2-125 0,0 1-134 16,1-1-324-16</inkml:trace>
  <inkml:trace contextRef="#ctx0" brushRef="#br0" timeOffset="225788.3853">23935 6596 737 0,'-1'-3'181'15,"0"3"3"-15,-1 1-108 0,0 4-27 0,1 2-13 16,-2 5-12-16,2 2-11 0,-3 5-6 16,-1 1-9-16,2 3-18 0,-1 0-25 15,0 4-83-15,1-1-59 0,-1-3-133 16,4 4-284-16</inkml:trace>
  <inkml:trace contextRef="#ctx0" brushRef="#br0" timeOffset="231319.0665">886 12495 563 0,'1'-13'136'0,"3"6"4"15,-4 2-83-15,-3 5-16 0,2 6-6 16,0 6-5-16,-4 5-5 0,0 7-2 16,-5 4-3-16,-2 6-2 0,-2 6-2 15,0 6-3-15,-5-3-2 0,1 3-2 16,1-3-2-16,1-1-2 0,1-3-2 16,2-5-1-16,0-3-1 0,4-4 0 15,1-8 0-15,3 1-1 0,2-8-3 16,0-3 0-16,4-8-2 0,3-7-1 15,2-6-2-15,3-6-1 0,-1-6-2 0,6-2-1 16,1-3-2-16,-1-5 0 0,3-4-2 16,1 1 0-16,0-1 1 0,-1-3 1 15,-1 1 3-15,-1 0 2 0,-2 2 2 16,-2 2 3-16,-2 2 2 0,-3 1 2 16,-2 2 3-16,-1 3 5 0,1 3 6 15,-2 6 6-15,0 4 6 0,-1 4 6 16,0 4 0-16,-1 3-1 0,0 4-4 15,2 3-3-15,1 1-4 0,-1 6-4 0,3 4-2 16,-1 3-1-16,3 6 2 0,-1 4-1 16,-1 4-1-16,3 1-2 0,-2 1-3 15,0 3-2-15,2 2-2 0,1 0-1 16,0-1-1-16,3 0 0 0,-1-3-1 16,1-1-1-16,0-3-1 0,1-3-2 15,-2-3-3-15,1-2-6 0,-2-4-7 16,0 1-12-16,-2-6-14 0,-1 0-7 0,0-5-8 15,-1-2-13-15,-4-5-107 0,-2-4-114 16,0-3-266-16</inkml:trace>
  <inkml:trace contextRef="#ctx0" brushRef="#br0" timeOffset="231557.5874">835 12874 677 0,'-8'-1'159'0,"-1"-2"3"0,2 3-108 15,2 1-19-15,5 1-9 0,0-1-9 16,4 1-5-16,2 2-3 0,2 0-2 16,2-2 0-16,6 2 1 0,0-4-1 15,1 1 0-15,3-1-7 0,-2-4-16 16,2 3-18-16,1-1-19 0,-2-3-117 0,1 0-132 15,-1 0-309-15</inkml:trace>
  <inkml:trace contextRef="#ctx0" brushRef="#br0" timeOffset="366522.3959">6644 5631 288 0,'-108'-31'70'0,"-6"2"1"15,5 6-18-15,1 1-49 0,9 7-7 16,-1-1-10-16,-1-1-10 0,3-2-16 16,4-1-31-16,3-2-49 0,-5-4-99 15</inkml:trace>
  <inkml:trace contextRef="#ctx0" brushRef="#br0" timeOffset="366943.2166">5896 7203 225 0,'124'-10'52'0,"4"-5"0"16,-7-7-26-16,0-4-26 0,6-1-7 15,0-1-7-15,-2-4-10 0,-5-4-27 0,1-1-39 16,-3-1-78-16</inkml:trace>
  <inkml:trace contextRef="#ctx0" brushRef="#br0" timeOffset="384600.0368">11444 6311 373 0,'-1'8'95'0,"-2"-1"-1"16,0 0-9-16,1 1-89 0,2 3-27 16,1 3-36-16,-1 1-28 0,-1-2-64 15,-1 1-131-15</inkml:trace>
  <inkml:trace contextRef="#ctx0" brushRef="#br0" timeOffset="384741.5702">11447 6642 478 0,'-7'3'98'0,"-1"2"-3"0,3 1-96 15,2 3-29-15,1 3-34 0,1-1-35 16,0 1-69-16,0 3-140 0</inkml:trace>
  <inkml:trace contextRef="#ctx0" brushRef="#br0" timeOffset="384883.347">11493 7067 236 0,'0'6'7'0,"0"-1"-7"16,-3-2-85-16,2 3-72 0</inkml:trace>
  <inkml:trace contextRef="#ctx0" brushRef="#br0" timeOffset="385021.0168">11476 7260 416 0,'-1'5'84'16,"0"0"-3"-16,0 0-80 0,4 2-19 16,-1 2-19-16,-1 2-49 0,1 0-63 0,-1-1-142 15</inkml:trace>
  <inkml:trace contextRef="#ctx0" brushRef="#br0" timeOffset="385148.527">11474 7645 405 0,'-7'11'90'0,"2"2"-1"0,2-1-66 16,2 2-37-16,2-2-36 0,2 0-39 0,0-2-66 15,3 3-143-15</inkml:trace>
  <inkml:trace contextRef="#ctx0" brushRef="#br0" timeOffset="385270.6234">11492 7949 358 0,'0'13'75'0,"0"-1"-7"16,4-2-83-16,1 0-57 0,0-3-62 0,1-2-145 15</inkml:trace>
  <inkml:trace contextRef="#ctx0" brushRef="#br0" timeOffset="385403.3864">11610 8173 456 0,'-1'6'81'0,"1"-1"-22"0,0 0-128 0,1 0-23 15,0-3-63-15,-1 2-124 0</inkml:trace>
  <inkml:trace contextRef="#ctx0" brushRef="#br0" timeOffset="385542.765">11621 8276 479 0,'-3'2'103'0,"2"-1"-1"0,-1 0-75 16,3-1-21-16,4 0-5 0,2 0-4 15,2-1-21-15,3 0-41 0,-1 0-38 16,1-3-75-16,-2 0-166 0</inkml:trace>
  <inkml:trace contextRef="#ctx0" brushRef="#br0" timeOffset="385665.2125">11834 8269 438 0,'9'5'96'16,"-1"-1"0"-16,3-3-64 0,5 3-37 0,1-2-35 15,3 0-55-15,-2-4-75 0,2 0-181 16</inkml:trace>
  <inkml:trace contextRef="#ctx0" brushRef="#br0" timeOffset="386205.9436">12373 8312 380 0,'24'-11'84'16,"-2"0"0"-16,2 1-56 0,-1 3-31 15,0 1-14-15,2 1-14 0,-2 3-13 16,0-2-8-16,-2 4-9 0,-1 1-2 16,-2 2 3-16,-1 3 9 0,-1 4 13 15,-1 2 12-15,1 1 9 0,1 1 8 16,0 0 6-16,-3-1 2 0,-1-2 1 16,1 0 0-16,-1-8 1 0,2 0 1 15,2-4 0-15,4-3 1 0,3-3 0 0,2-4 1 16,0-4-1-16,2 0 0 0,-2 2-1 15,-3 2-1-15,-2 0 0 0,-3 2 3 16,-2 3 12-16,-3 2 12 0,-3 3 12 16,0 1 12-16,-3-1 9 0,-2 3 8 15,0 2 2-15,-1 2-8 0,1-1-10 16,0 2-12-16,1 3-11 0,2-2-10 16,5-1-7-16,-1-2-6 0,4 0-3 15,0-3-3-15,5-2-3 0,-1-4-10 0,2-2-11 16,2-2-12-16,3-1-13 0,3-1-11 15,3 1-4-15,-1-2-2 0,0 1 8 16,1 5 10-16,-2 1 12 0,-6 2 12 16,-3 4 10-16,-2 1 5 0,-3 3 3 15,-1 1 3-15,-1 4 0 0,0 0 1 16,0 3 0-16,3-2 0 0,-1 0 1 16,2 0 0-16,1-1 0 0,3-3 0 15,3-2 1-15,0-2 1 0,-1-3 3 0,5-1 1 16,-1-3 1-16,3 0 0 0,-1-1-1 15,-4-2-1-15,3 1-6 0,0 0-8 16,-3 3-25-16,-3-1-28 0,-2 3-66 16</inkml:trace>
  <inkml:trace contextRef="#ctx0" brushRef="#br0" timeOffset="386333.0647">14496 8398 157 0,'24'-17'24'16,"0"1"-24"-16,-2 3-56 0,-7 3-68 16</inkml:trace>
  <inkml:trace contextRef="#ctx0" brushRef="#br0" timeOffset="386485.769">14894 8419 359 0,'21'-14'76'0,"-1"1"-1"0,4 2-64 16,-1 0-22-16,-1 5-16 0,-1 1-19 15,-1 4-29-15,-5 4-53 0,-2 5-105 16</inkml:trace>
  <inkml:trace contextRef="#ctx0" brushRef="#br0" timeOffset="386820.1855">15751 8334 439 0,'17'18'93'0,"-3"-3"1"0,1 1-75 15,2-1-13-15,2-3-4 0,3-3-2 16,4-4-2-16,1-5-6 0,1-4-4 15,4-3-6-15,0-5-5 0,-1-2-5 16,-1-2-4-16,0-2-1 0,-3-2 3 16,-2 4 2-16,0 2 4 0,-2 0 3 15,-2 5 6-15,-4 2 6 0,-2 5 15 16,-2 0 20-16,-1 4 16 0,-2 0 11 16,0 1 6-16,-1-1 5 0,0 2 0 15,0-2-10-15,2 1-18 0,1-2-13 16,3-1-8-16,3-1-8 0,3-3-7 0,2 1-10 15,4-3-108-15,-2-1-98 0,1-3-258 16</inkml:trace>
  <inkml:trace contextRef="#ctx0" brushRef="#br0" timeOffset="387573.2681">11659 6066 507 0,'-1'-10'109'0,"2"0"-1"0,0 0-88 15,4 3-11-15,2 1-5 0,8 5-3 16,2-3-3-16,3 0-4 0,4-1-16 0,4 5-33 15,3-1-54-15,1-1-80 0,5-2-185 16</inkml:trace>
  <inkml:trace contextRef="#ctx0" brushRef="#br0" timeOffset="387752.6164">12772 6005 112 0,'30'4'0'16,"-3"-1"-16"-16,-2-2-79 0</inkml:trace>
  <inkml:trace contextRef="#ctx0" brushRef="#br0" timeOffset="387851.5545">13640 6013 251 0,'37'-6'49'0,"3"-5"-11"16,4-2-83-16,2-2-47 0,1-2-108 15</inkml:trace>
  <inkml:trace contextRef="#ctx0" brushRef="#br0" timeOffset="388068.2954">14736 5869 316 0,'6'6'68'0,"-1"1"1"16,1 0-55-16,4 2-8 0,1-2-8 15,2 1-10-15,4-3-19 0,2-2-38 0,4-4-50 16,0-4-120-16</inkml:trace>
  <inkml:trace contextRef="#ctx0" brushRef="#br0" timeOffset="388204.2736">15278 5900 380 0,'20'5'85'0,"1"-3"2"0,2-4-58 15,5 1-19-15,2-1-23 0,0-3-46 16,2-1-26-16,-1-3-63 0,-1-1-137 16</inkml:trace>
  <inkml:trace contextRef="#ctx0" brushRef="#br0" timeOffset="388452.1696">16040 5898 391 0,'6'6'101'16,"2"3"0"-16,-2-4-19 0,1 2-64 0,2 2-9 15,2-1-13-15,1 2-39 0,2-2-57 16,-3-5-81-16,2-2-192 0</inkml:trace>
  <inkml:trace contextRef="#ctx0" brushRef="#br0" timeOffset="388618.1606">16337 5978 221 0,'3'1'44'0,"1"0"-6"15,1-1-52-15,0 0-31 0,0-2-36 16,0-1-81-16</inkml:trace>
  <inkml:trace contextRef="#ctx0" brushRef="#br0" timeOffset="388736.6166">16427 5985 249 0,'4'11'42'16,"-4"-4"-30"-16,4 3-56 0,-1 0-44 15,2-3-82-15</inkml:trace>
  <inkml:trace contextRef="#ctx0" brushRef="#br0" timeOffset="388867.4056">16539 6234 398 0,'-4'14'86'0,"2"-3"-1"0,-1 2-72 15,5 1-29-15,0 0-38 0,3 0-31 16,-1-1-61-16,-1-3-134 0</inkml:trace>
  <inkml:trace contextRef="#ctx0" brushRef="#br0" timeOffset="389002.4859">16598 6574 391 0,'-3'22'87'0,"1"-2"0"16,1-1-61-16,1 0-21 0,1-2-19 15,1-1-29-15,4-3-43 0,2-4-65 16,0-5-150-16</inkml:trace>
  <inkml:trace contextRef="#ctx0" brushRef="#br0" timeOffset="389134.0623">16671 6958 274 0,'0'28'58'0,"1"-3"0"15,3-2-50-15,1-6-17 0,2-4-27 16,1-1-21-16,0-4-43 0,0-3-95 16</inkml:trace>
  <inkml:trace contextRef="#ctx0" brushRef="#br0" timeOffset="389255.2387">16709 7394 438 0,'-2'41'94'0,"-2"-4"0"0,2 0-71 15,3-4-17-15,1-3-8 0,2-6-14 16,2-3-25-16,-1-4-53 0,1-5-72 16,-1-2-169-16</inkml:trace>
  <inkml:trace contextRef="#ctx0" brushRef="#br0" timeOffset="389454.3997">16665 8107 407 0,'-1'8'84'16,"0"-3"0"-16,1-1-72 0,0-3-10 15,1-1-2-15,1-1 1 0,1 1 2 16,-2-2 5-16,1 5 3 0,1 1 2 15,-2 2-1-15,2 2-8 0,-1 2-44 16,-1-1-49-16,-1 0-76 0,4 1-181 0</inkml:trace>
  <inkml:trace contextRef="#ctx0" brushRef="#br0" timeOffset="427522.4379">1629 12764 579 0,'-8'-5'143'0,"-2"0"10"16,0 0-83-16,1 3-9 0,2 0-5 15,2 0-7-15,0 1-6 0,4-2-9 16,1 3-9-16,1-1-7 0,4 0-9 16,1-2-4-16,3 1-3 0,1-1 0 15,2 1-1-15,3-2-1 0,1 1-4 16,1 0-12-16,0 1-12 0,1 0-14 0,1 1-14 16,-4 2-56-16,-1-1-66 0,-4 5-112 15,-4 4-233-15</inkml:trace>
  <inkml:trace contextRef="#ctx0" brushRef="#br0" timeOffset="427731.6324">1603 12989 498 0,'2'-1'135'0,"1"0"4"16,1-2 0-16,2 0-111 0,1-2-10 15,3 0-2-15,-1 0-3 0,2 0-4 16,0 0-4-16,1 0-7 0,0 3-12 16,2-2-69-16,-4 3-61 0,1 0-107 15,-2 3-254-15</inkml:trace>
  <inkml:trace contextRef="#ctx0" brushRef="#br0" timeOffset="449778.637">2216 12859 437 0,'-14'1'110'0,"3"-1"3"0,-1-1-54 16,1 0-20-16,1-1-9 0,1 0-2 15,-1-1-3-15,0 0-2 0,-2-3 0 16,3 4-1-16,2-1-1 0,-1 0 2 16,3-1-1-16,1 1-1 0,1 1-3 15,2 2-2-15,1-1-4 0,0-1-3 16,1 2-4-16,4 0-2 0,2-1-2 0,2-1 1 16,3-1 0-16,3 0 2 0,2-1 2 15,3 0 0-15,2 2 1 16,2-2-1-16,3 4 1 0,1-2-1 0,4 1 0 15,2 1-1-15,1-3 0 0,-2-2 0 16,0 0-2-16,1-2 1 0,4 2-1 16,0 0-2-16,1 0 1 0,7 3-1 15,3 2-1-15,2 0 1 0,2-1 0 16,-1-2 0-16,1-1 2 0,0 1-1 16,-1-2 1-16,2 0 1 0,3 4-1 15,0 1 0-15,1 2-1 0,-2 1 0 0,3-5 0 16,-6 2-1-16,-2-1-1 0,-2 0 1 15,-1-1 0-15,-2 0-1 0,2 2 1 16,-1 3-1-16,1 0 0 0,-7 0 0 16,1-1 0-16,-4-2 0 0,-4 0-1 15,-4-2-2-15,-5-3-3 0,-5 1-4 16,-1 1-6-16,-6-2-9 0,-4 2-7 0,-2 1-7 16,-4-1 2-16,-4 2-125 0,-1-1-116 15,-2 3-284-15</inkml:trace>
  <inkml:trace contextRef="#ctx0" brushRef="#br0" timeOffset="450335.3545">2229 12258 527 0,'-3'-6'134'16,"-2"0"5"-16,0-1-66 0,1 1-23 15,2 1-8-15,2 1-7 0,3 0-5 16,4 0-4-16,4 0-4 0,5 1-4 0,2-1-4 16,4-1-3-16,1 2-2 0,2-1-3 15,-1 1-1-15,-1 0-2 0,0 0-4 16,-4 1-5-16,-2-1-8 0,-2 1-10 15,-3 1-8-15,-3 0-8 0,-3 3-13 16,-4 0-109-16,-2 2-111 0,-1 0-265 16</inkml:trace>
  <inkml:trace contextRef="#ctx0" brushRef="#br0" timeOffset="450829.3129">2253 12228 408 0,'-6'-3'113'0,"1"0"5"16,0 1-29-16,1 1-38 0,0-1-13 16,1 1-5-16,0 1-4 0,1 3-5 15,-2-2-4-15,0 3-4 0,1 3-1 0,-1 3-3 16,0 2-2-16,2 1-1 16,-2 2 0-16,1 2-1 0,0 0 0 0,3-1-2 15,-1 0-1-15,0-1-1 0,1-2-1 16,0 0 0-16,0-4-1 0,1-1-1 15,-1-2 1-15,2-2-1 0,2-3 0 16,2-1 1-16,3-3 1 0,2-2 0 16,3-1 0-16,4-2 0 0,2-2 0 15,3 0-1-15,-3 0 0 0,2 2-1 16,-1 2 0-16,-1 2-1 0,-1 3 0 16,0 1 1-16,-3 2-1 0,-2 2 0 15,-1 2 0-15,-1 3 1 0,-2-1-1 0,-2 2 1 16,-2 2-1-16,-1 0 1 0,1 2-1 15,-2-1 1-15,-3 2-1 0,1 1 0 16,-5 0 0-16,-1 2 1 0,0 1 0 16,-4 0-1-16,0 1 2 0,-2-2 1 15,-2-1 3-15,-1-2 3 0,-3-1 2 16,2-5 1-16,-5-1 1 0,1-2 1 16,0-4-2-16,-1-2-1 0,1-1-4 15,3-1-1-15,-2-3-3 0,3-1-2 0,2-2-7 16,5 0-8-16,1-2-12 0,5 0-11 15,3-2-11-15,7 2 2 0,2 1-121 16,1 1-114-16,6 5-271 0</inkml:trace>
  <inkml:trace contextRef="#ctx0" brushRef="#br0" timeOffset="451477.0243">2641 12307 551 0,'-7'-3'136'0,"-1"1"4"0,2-2-74 16,0 2-25-16,1-2-9 0,3 2-8 16,3-1-6-16,1 1-5 0,4-1-2 0,3 0-2 15,2 0-2-15,6 0 0 0,2 0 0 16,4 1 1-16,1-1-2 0,2 2 0 15,2 1-2-15,0-1 0 0,-2 2-2 16,-1-2 0-16,-2 2-1 0,-2-1-1 16,-3 0 1-16,-2 1-1 0,-3 0 1 15,-1 1-1-15,-3 1 0 0,-3 1 0 16,-1 0 1-16,-3 1 0 0,-4-1 0 16,-1 4 0-16,-3 2 1 0,-3 1-1 15,-3 1 1-15,-3 4-1 0,-2 2 0 0,-2 3 0 16,0 0-1-16,-3 1 0 0,0-1 1 15,-1-1-1-15,2 0 0 0,1-2 0 16,2-2 0-16,1-1 0 0,3-3 0 16,4-2 0-16,3-1 0 0,2-3-1 15,3 0 1-15,2-1-1 0,1-1 1 16,3-2-1-16,2 0 0 0,1 2 1 16,3-1 0-16,1-2 0 0,4 0 1 15,2-1-1-15,2 1 0 0,2-2 1 0,1 0-1 16,0-3 0-16,0 2 0 0,0-1-1 15,-1 0-2-15,-3-1-2 0,0 1-4 16,-2 1-8-16,-2 1-8 0,0 1-7 16,-2 2-14-16,-2 1-110 0,-2-2-114 15,1 1-273-15</inkml:trace>
  <inkml:trace contextRef="#ctx0" brushRef="#br0" timeOffset="451726.5998">3146 12227 604 0,'-4'-1'144'0,"4"-1"-1"16,0 0-73-16,2 1-46 0,3 1-11 15,3-1-6-15,0 2-5 0,3-1-1 16,3 0-5-16,0 1-8 0,4 1-10 16,0-1-42-16,0-1-81 0,1 0-108 15,0 0-254-15</inkml:trace>
  <inkml:trace contextRef="#ctx0" brushRef="#br0" timeOffset="451893.136">3474 12069 636 0,'0'-1'146'16,"-3"1"1"-16,3 2-99 0,0 5-23 15,0 1-8-15,0 2-9 0,-1 3-4 16,0 3-2-16,1 4-7 0,-2-1-9 16,-1 4-13-16,-1-1-120 0,3-2-121 15,2 1-303-15</inkml:trace>
  <inkml:trace contextRef="#ctx0" brushRef="#br0" timeOffset="452260.8316">3517 12467 564 0,'-5'-1'144'0,"-1"-4"6"0,3 3-73 15,1 0-25-15,-2 0-9 0,4 1-11 16,1 0-8-16,1-1-8 0,1 2-7 16,3-1-4-16,3 0-3 0,4 1-1 15,1-1-2-15,2-1-7 0,5 1-12 16,1 0-11-16,-1 0 2 0,-1-2-131 16,1 1-125-16,-1-4-299 0</inkml:trace>
  <inkml:trace contextRef="#ctx0" brushRef="#br0" timeOffset="452485.1386">3996 12291 670 0,'0'-17'156'0,"0"2"4"0,0 2-102 0,-2 3-16 16,2 1-8-16,0 4-7 0,2 5-5 15,-4 8-4-15,1 1-4 0,-1 5-5 16,-1 8-5-16,1 5-1 0,-1 6-2 16,2 6-16-16,0 4-21 0,0 2 36 15,1 1-175-15,2 0-141 0,1 0-359 16</inkml:trace>
  <inkml:trace contextRef="#ctx0" brushRef="#br0" timeOffset="454866.1237">2386 13260 528 0,'-1'-6'132'16,"0"-2"7"-16,-2-3-68 0,3 0-14 16,-2 0-1-16,1 3-2 0,1 0-2 15,-2 1-3-15,1 2-5 0,1 1-9 16,-1 3-8-16,2 2-8 0,0 4-7 16,1 3-5-16,0 6-4 0,-1 3-1 15,2 3 1-15,-2 3-1 0,0 3 0 16,0 0 0-16,-1 1-1 0,2-2 1 15,-1-1-1-15,0 1-1 0,-1 0 1 16,1-3-2-16,0 0-3 0,1-2-8 16,0-2-16-16,1-3-17 0,0-3-12 0,1-3 13 15,1-6-141-15,-1-4-128 0,4-5-298 16</inkml:trace>
  <inkml:trace contextRef="#ctx0" brushRef="#br0" timeOffset="455124.0626">2637 13332 678 0,'-6'-2'161'0,"1"-2"5"16,2 1-104-16,0 0-18 0,2 2-10 15,2-3-8-15,3 1-5 0,1 1-6 0,1 0-5 16,1-1-3-16,3-1-3 0,1 2 0 16,2 0-2-16,1 0-1 0,1 2-4 15,1-1-15-15,1 1-17 0,-3 0-15 16,1 1-127-16,-3-1-136 0,1 2-325 16</inkml:trace>
  <inkml:trace contextRef="#ctx0" brushRef="#br0" timeOffset="455723.7945">3179 13142 669 0,'-11'-3'156'0,"1"-4"2"15,4 5-107-15,0-2-16 0,4 2-10 16,2 1-7-16,0-3-6 0,7 3-5 15,1 1-3-15,4-3-1 0,4 2-2 0,4 0 0 16,2 0 1-16,2 1-1 0,3 0 1 16,0 1-1-16,-1-2-1 0,-1 2 1 15,-2-1 0-15,-2-1 0 0,-3 2-1 16,-1-1 1-16,-3 0-1 0,-3 3 0 16,-3 0 0-16,-2 2-1 0,-2 2 1 15,-4 2-1-15,-2 2 0 0,-3 2 1 16,-4 2-1-16,-2 2 1 0,-6 3 0 15,-1 2 0-15,-3-3 0 0,-1 2 0 0,-4 0 1 16,1 1-1-16,2-2 0 0,1-2 0 16,3-5 0-16,1 1 0 0,2-2 1 15,5-3-1-15,3-2 1 0,2-2-1 16,2-1 1-16,2 1 0 0,3 0 0 16,4-2-1-16,0 1 1 0,3 0 0 15,2-2 0-15,5 0-1 0,1-2 1 16,1 0 0-16,1-1 0 0,2 0 0 15,2-1-1-15,-4-1-1 0,2 1-2 0,-2 2-8 16,1 0-10-16,-2 0-8 0,-3 0-10 16,0 2-14-16,-1 2-111 0,-3-3-117 15,-1 1-275-15</inkml:trace>
  <inkml:trace contextRef="#ctx0" brushRef="#br0" timeOffset="455966.381">3654 13123 596 0,'-3'-5'156'15,"3"3"1"-15,2 2-17 0,1 0-112 16,4 0-15-16,-1 8-8 0,2-6-3 15,3-1-1-15,-1 2-5 0,4-2-10 0,-1-1-9 16,3 0-11-16,0-1-23 0,1-2-101 16,0 0-114-16,0-2-263 0</inkml:trace>
  <inkml:trace contextRef="#ctx0" brushRef="#br0" timeOffset="456098.4674">3922 12981 655 0,'-1'2'152'0,"-1"4"3"15,-1 3-101-15,2 3-23 0,0 3-12 0,1 3-6 16,0 3-6-16,0 1-11 0,1 1-18 16,0 2-38-16,0-3-96 0,5 3-121 15,-1 0-289-15</inkml:trace>
  <inkml:trace contextRef="#ctx0" brushRef="#br0" timeOffset="457093.7481">4513 12263 408 0,'0'-25'108'0,"-3"2"6"0,2-2-42 15,-3-6-22-15,1 6-11 0,0-1-2 16,-1 3-4-16,1 3 0 0,0 3-2 15,1 5-5-15,2 12-4 0,0 4 0 0,1 8-2 16,-1 9-1-16,0 7-2 0,0 12-3 16,0 9 1-16,1 10 1 0,1 10 3 15,-1 6 1-15,0 4 1 0,3 4-1 16,-1 0 2-16,0 1 0 0,0-1 0 16,1-5-4-16,0-3-4 0,0-5-3 15,-2 0-1-15,0-5-3 0,3-4-1 16,0-6-3-16,0-3-1 0,1-4-2 15,2-3-1-15,-2-5-6 0,2-2-10 16,0-5-14-16,-1-4-19 0,-1-7-16 0,1-4-122 16,0-7-134-16,-3-1-308 15</inkml:trace>
  <inkml:trace contextRef="#ctx0" brushRef="#br0" timeOffset="458155.8432">4971 13292 258 0,'-4'2'59'0,"0"-2"2"16,1 3-32-16,-1-3-4 0,-2 0 9 15,2-2 10-15,-2 1 11 0,2-1 7 16,-2-1 5-16,1 0 1 0,-1-1-2 16,0-2-4-16,1 0-6 0,0-2-4 15,0 2-4-15,2-1-4 0,-1 1-6 0,3 0-6 16,1 1-7-16,2 2-8 0,2 1-5 16,2-1-5-16,4 2-3 0,2-3-3 15,4 2 0-15,1-1 0 0,3 1 0 16,3 0 0-16,2-1 0 0,-1 2-1 15,3 1 0-15,-1 0 0 0,-2 0-2 16,-2 0-2-16,-3 2-2 0,-5 0-1 16,-3 0-1-16,-2 0-1 0,-7 2 0 15,-3 1 1-15,-1 1 1 0,-6 3 3 0,-3 1 1 16,-3 2 1-16,-6 0 2 0,-3 2-1 16,-2 3 1-16,0 0 0 0,-1-1 0 15,3 0 0-15,-1 0 0 0,4 2 0 16,1-1 1-16,4-1 0 0,2-4-1 15,2 1 1-15,2-1 0 0,3-4 0 16,3 1 1-16,1-3-1 0,4-1-1 16,0-1 1-16,4-1 0 0,2-1 0 0,3-2 0 15,2-2 0-15,0 0-1 0,5-3-2 16,-1 0-7-16,1 3-9 0,2-2-11 16,-1 3-10-16,0 2-3 0,-3 1-125 15,-2 3-123-15,2-2-287 0</inkml:trace>
  <inkml:trace contextRef="#ctx0" brushRef="#br0" timeOffset="469439.6776">6831 12361 611 0,'-8'-3'153'0,"0"0"8"0,1 1-83 16,1 1-21-16,2 0-11 0,1 1-7 0,1 0-10 15,4 0-8-15,1-1-8 0,5-2-6 16,1 1-4-16,2-3-2 0,5 0 0 16,3 0 0-16,-2 0-6 0,3 0-9 15,-3 2-10-15,-1-1-12 0,0 1-13 16,-3 2 9-16,-3 1-134 0,-3-1-121 15,2 2-288-15</inkml:trace>
  <inkml:trace contextRef="#ctx0" brushRef="#br0" timeOffset="469655.7806">6819 12511 565 0,'-6'-1'157'0,"2"1"4"0,2-1-17 16,1 2-100-16,3-2-11 0,3 0-7 15,4-1-5-15,3 0-7 0,1-3-2 16,4 0-2-16,2-3-2 0,0-1-4 16,2 2-9-16,-1-3-16 0,-1 1-19 15,0 2-132-15,-4 0-138 0,3-1-340 16</inkml:trace>
  <inkml:trace contextRef="#ctx0" brushRef="#br0" timeOffset="515693.7604">5001 13483 342 0,'-2'0'107'0,"-1"0"5"0,1 0-10 15,-2 0-39-15,2 1-18 0,-2-1-9 16,2 1-6-16,-2-1-4 0,2 0-4 16,0 0-2-16,2 1-3 0,-1-1-4 15,2 0-3-15,1 0-2 0,0 0-3 16,2 0-2-16,3-2-3 0,2 1-9 15,4-2-14-15,3 1-115 0,1-4-112 16,3 2-290-16</inkml:trace>
  <inkml:trace contextRef="#ctx0" brushRef="#br0" timeOffset="518839.8338">5214 13153 589 0,'-12'-1'141'0,"2"0"7"15,2-2-88-15,2 3-12 0,1-1-2 16,1-3-2-16,0 3-3 0,3-1-2 0,1 2-4 16,1-1-4-16,2-2-5 15,2 2-4-15,3 1-5 0,2-3-4 0,1 2-5 16,1-3-1-16,4 2-3 0,3 0-3 15,-1 2-8-15,1 0-13 0,0-2-19 16,0 4-16-16,-2-1 63 0,-3-1-197 16,-1 1-144-16,-4 1-351 0</inkml:trace>
  <inkml:trace contextRef="#ctx0" brushRef="#br0" timeOffset="519092.6902">5499 12936 659 0,'1'-2'158'0,"-1"2"2"0,-1 0-90 15,1 5-30-15,0 2-8 0,1 4-7 16,1 4-6-16,0 1-2 0,-2 2-3 15,2 1-3-15,-1 1-3 0,0-1-10 16,1-2-17-16,-1-1-20 0,0 0 72 16,0 0-208-16,-1-2-144 0,2 1-372 15</inkml:trace>
  <inkml:trace contextRef="#ctx0" brushRef="#br0" timeOffset="519491.3748">5546 13330 724 0,'0'-3'171'0,"-2"1"2"16,0 0-112-16,3 0-25 0,0 1-11 15,3 0-10-15,3-2-7 0,0 2-6 16,3 0 0-16,2 1-3 0,3 0-6 16,-1-3-11-16,2 2-16 0,-2 1-12 15,1-1-23-15,-3 0-105 0,-1-1-122 16,-5 2-275-16</inkml:trace>
  <inkml:trace contextRef="#ctx0" brushRef="#br0" timeOffset="519682.6894">5501 13482 665 0,'0'2'153'0,"1"2"6"0,-1-3-105 16,4 1-18-16,0-2-6 0,1 2-4 16,2-2-5-16,0-2-6 0,1 0-4 0,3-1-4 15,0 0-3-15,3 2-4 0,1-3-13 16,0 0-17-16,2 0-25 0,-1 0-114 15,0 2-131-15,-4-3-313 0</inkml:trace>
  <inkml:trace contextRef="#ctx0" brushRef="#br0" timeOffset="520445.8179">5953 13357 514 0,'-7'-7'139'0,"-2"0"6"0,2-3-30 16,1 3-65-16,2 0-10 0,3-2-4 16,1 0-6-16,1-3-2 0,3 0-2 15,2-2-3-15,1 0-3 0,3 2-1 16,0-1-3-16,1 1-3 0,1 3-1 16,2 2-3-16,-2 2-2 0,1 0-1 15,1 2-2-15,0 0-2 0,0 3 1 0,1 3-1 16,-1 0 0-16,1 3-1 0,-2 2 1 15,-3 2 0-15,0 3 0 0,-3 2 0 16,-2 2-1-16,-3 1 1 0,-1 4-1 16,-4 2 1-16,-4 0-1 0,-3-1 0 15,-3 3 0-15,-4 0 0 0,-1 1 0 16,-1-2-1-16,-1 0 1 0,1 1 0 16,0-2-1-16,2-2 1 0,1-3 0 0,3-5 0 15,0-1 0-15,2-4 1 0,4-5 0 16,1-2 1-16,4-4-2 0,2-3 1 15,2-1-1-15,2-3 0 0,2 0 0 16,2-4-1-16,2 1-1 0,1 1 2 16,1 0-1-16,1 3 0 0,-1 0 1 15,0 4-1-15,-1 4 0 0,0 0 1 16,1 3-1-16,-1 2 0 0,2 1 0 16,-2 0 1-16,0 1-1 0,0 2 0 0,-1-2 1 15,-1-1-2-15,2-1-4 0,2-1-10 16,-1-1-17-16,0-5-16 0,0-1-23 15,1-2-116-15,-1-1-134 0,-4-1-302 16</inkml:trace>
  <inkml:trace contextRef="#ctx0" brushRef="#br0" timeOffset="540112.6131">8031 11796 562 0,'-13'-4'140'0,"-3"-1"5"0,-1 7-75 16,-5 3-27-16,-1 6-7 0,-3 1-5 16,-1 3-8-16,3 2-4 0,2 6-5 15,2 1-2-15,7 2-3 0,5-3-2 16,7 1-3-16,7-2-1 0,6-3-1 0,4-4-2 16,5-4 0-16,1-5 0 0,4-3 0 15,1-8 0-15,0-4-1 0,-3-4 0 16,0-4 0-16,-5-4 1 0,-2-1-1 15,-1-3 1-15,-3 4 0 0,-6-2 1 16,-2 1 2-16,-3 0 1 0,-3 4 3 16,-1 0 4-16,-3 3 2 0,-1 1 2 15,-1 3 2-15,3 4-1 0,0 3 0 16,1 3-3-16,1 4-3 0,1 4-3 0,0 2-2 16,-1 7-2-16,4 3-1 0,-2 4-1 15,2 4-1-15,0 0 1 0,3 2-1 16,1 2 1-16,-1-2-1 0,3 1-1 15,-1-5 1-15,-1 0-3 0,-1-3-1 16,-1 0-5-16,-2-5-7 0,1-1-6 16,-2-4-7-16,-1-1-10 0,-1-2-8 15,1-3-11-15,-2-2-113 0,-2-2-118 16,1 1-284-16</inkml:trace>
  <inkml:trace contextRef="#ctx0" brushRef="#br0" timeOffset="540926.7798">7803 12378 453 0,'-22'0'130'0,"1"0"6"0,0 0-19 0,3 0-60 16,2-1-10-16,4 2-4 0,3-1-8 15,3 0-7-15,5 1-5 0,5 0-3 16,5 1-3-16,7 0-3 0,5 2-2 15,8-2 1-15,6 1-1 0,0-2 1 16,5-2-2-16,5-1-3 0,-1 0-2 16,1-2-2-16,-1 2-2 0,1-2-1 15,2 2-1-15,-1-2 0 0,2 1 1 16,-1 1-1-16,-6 0-3 0,-1 0-4 16,-9 1-7-16,-4 1-10 0,-6 0-8 0,-8 1-7 15,-5 2-12-15,-4-1-82 0,-8 1-32 16,-4-1-98-16,-7 1-208 0</inkml:trace>
  <inkml:trace contextRef="#ctx0" brushRef="#br0" timeOffset="541324.7553">7710 12881 569 0,'-9'-2'155'0,"-1"-1"8"16,2 0-44-16,2 1-60 0,1 1-13 15,3 0-6-15,6-1-9 0,2 0-6 0,3 0-4 16,1-2-3-16,1-1-3 0,1 0-2 16,3 1-2-16,-2-1-3 0,1 1-2 15,1 2-4-15,3 0-7 0,2 4-16 16,-2-1-15-16,-2 0-16 0,-2 1-18 15,0 2-116-15,-2 0-133 0,-1-1-292 16</inkml:trace>
  <inkml:trace contextRef="#ctx0" brushRef="#br0" timeOffset="541589.2023">8192 12815 622 0,'2'-13'152'0,"-5"0"7"0,2 2-92 0,-3 2-16 16,3 0-5-16,0 4-6 0,-2 1-8 15,3 6-8-15,0 3-6 0,1 4-5 16,2 5-5-16,-1 2-5 0,2 2 0 15,-1 5-12-15,0 2-10 0,1 1-14 16,-2-2-14-16,2 3 11 0,-3 0-141 16,-1-5-132-16,0 1-298 0</inkml:trace>
  <inkml:trace contextRef="#ctx0" brushRef="#br0" timeOffset="542055.2908">8911 12237 710 0,'-5'-4'173'0,"2"-1"2"16,-1 3-107-16,4 0-25 0,4 2-14 16,1 1-10-16,3-1-10 0,3 1-6 15,0 0-5-15,3 0-11 0,-1 1-11 0,-1 0-15 16,1 1-15-16,-1 0-122 0,-3 1-131 15,-1 2-306-15</inkml:trace>
  <inkml:trace contextRef="#ctx0" brushRef="#br0" timeOffset="542225.507">8899 12438 606 0,'-1'1'154'0,"3"-3"1"0,1-1-34 0,3 0-95 15,2-2-13-15,3-2-7 0,2 1-5 16,1 0-8-16,1 0-9 0,0 0-10 16,1 2-13-16,0-1-117 0,-3 1-118 15,2 0-289-15</inkml:trace>
  <inkml:trace contextRef="#ctx0" brushRef="#br0" timeOffset="542464.459">9333 12324 715 0,'7'-5'167'0,"4"-1"3"0,-1 1-117 0,3 0-16 16,2-1-9-16,0 2-9 0,3 1-7 15,-2-2-6-15,0 1-10 0,1-1-13 16,-1 3-17-16,0-1-19 0,-3 0-120 16,-3 0-133-16,1 3-313 0</inkml:trace>
  <inkml:trace contextRef="#ctx0" brushRef="#br0" timeOffset="542976.686">10063 12058 675 0,'-6'-6'162'0,"-7"1"2"0,0 3-103 15,-4 5-21-15,-4 3-11 0,-4 4-8 16,-3 4-6-16,0 3-2 0,0 0-2 0,2 4 0 16,4 0-2-16,5 0 1 0,6-2-2 15,7-1-3-15,7 0-2 0,3-4-2 16,6-3-2-16,4-2-2 0,1-4-2 15,4-3-2-15,1-7-1 0,0-2 0 16,1-4 0-16,-1-4 2 0,-2-3 2 16,1-2 2-16,-6 0 3 0,-2 0 3 15,-3 3 2-15,-4 1 2 0,-1 4 2 16,-3 2 1-16,0 5 1 0,-2 5-1 16,0 5-1-16,-3 2-1 0,2 8-2 0,0 2-2 15,-2 6-2-15,1 4 0 0,-1 1-3 16,1 1 1-16,-1 1-1 0,2 0 0 15,1 0-1-15,1-2-3 0,2-1-7 16,0-1-7-16,-1-4-10 0,0-2-13 16,2-4-11-16,0-3-4 0,-3-2-123 15,0-2-123-15,0-4-292 0</inkml:trace>
  <inkml:trace contextRef="#ctx0" brushRef="#br0" timeOffset="544284.4905">748 14802 600 0,'-8'-5'140'0,"1"3"3"0,-1 2-95 16,6 5-13-16,-1 4-6 0,3 6-4 0,3 3-4 15,-2 7-3-15,4 3-2 0,-1 6-1 16,0 3-4-16,3-1-4 0,-4 2-2 16,0 0-2-16,-2 0-2 0,0-2-2 15,-1-1-4-15,-1-1-11 0,0-1-7 16,-1-5-8-16,4-1-14 0,0-2-26 16,-1-7-87-16,3-5-106 0,0-8-238 15</inkml:trace>
  <inkml:trace contextRef="#ctx0" brushRef="#br0" timeOffset="544823.8588">660 15047 620 0,'-7'-18'149'0,"3"-3"4"0,3 1-82 16,5 1-35-16,4 0-11 0,4 3-6 16,7 4-6-16,2 2-4 0,3 3-4 15,3 3-1-15,1 2-1 0,2 1-2 16,-3 2 1-16,-2 2-1 0,-1 1-1 16,-6 0 1-16,-3 2-1 0,-4 0-1 15,-4 4 1-15,-6 0 0 0,-3 4 0 16,-7 3 1-16,-2 2-1 0,-5 2 1 0,-3 1 1 15,-5 0-1-15,0-3-1 0,-1-3 2 16,3-2-1-16,4-3 2 0,3-4-1 16,6-2-1-16,4-3 1 0,7 1-1 15,4-1 1-15,5 0-2 0,4 0 0 16,2-1 0-16,4-1 0 0,0 0 0 16,1 1 0-16,0-2-2 0,-1 1-1 15,-4 0-3-15,0 0-2 0,-1 0-1 16,-3 4-2-16,0 0-1 0,-4-1 2 0,0 2 1 15,-2 1 1-15,-2 0 3 0,-4 2 3 16,-4 0 4-16,-3 3 2 0,-2 3 3 16,-1 2 5-16,-4 1 5 0,-3 1 6 15,-2 3 5-15,-2 0 3 0,0-3 2 16,-5-1 1-16,-1-2-5 0,1-1-4 16,0-3-6-16,2-3-6 0,2-2-6 15,1-1-4-15,7-2-7 0,1-2-9 16,4-3-17-16,5-3-14 0,4-3-13 15,7-2-18-15,6-1-115 0,2 0-126 0,7 0-286 16</inkml:trace>
  <inkml:trace contextRef="#ctx0" brushRef="#br0" timeOffset="545021.8247">1204 15190 742 0,'-4'-6'174'0,"1"1"0"16,2-1-110-16,1 1-30 0,3 2-15 15,5-1-10-15,1 1-8 0,2 2-7 16,2 1-11-16,0 1-13 0,2 2-11 16,-1 1-15-16,1 0-118 0,-4 1-127 15,1 3-290-15</inkml:trace>
  <inkml:trace contextRef="#ctx0" brushRef="#br0" timeOffset="545205.8461">1226 15394 710 0,'1'0'154'0,"3"0"1"15,2 1-118-15,2-2-22 0,3 1-8 16,1-2-3-16,4 1-2 0,1 0-16 15,2-3-14-15,0 1-127 0,-1 0-127 16,1 2-322-16</inkml:trace>
  <inkml:trace contextRef="#ctx0" brushRef="#br0" timeOffset="550716.6015">1790 15351 476 0,'-7'-1'124'0,"1"-3"6"16,0 1-56-16,1 0-27 0,0 0-5 16,2 1-4-16,-1-1-3 0,2 1-4 15,0 1-3-15,2-2-2 0,-1 2-1 16,2 0-4-16,-2 0-2 0,2-2-4 15,3 3-2-15,0-1-2 0,3 2-1 16,0-1-2-16,3 0 0 0,3 0-1 16,0 1 0-16,0 1 0 0,1-5 1 0,-1 3-1 15,3-2 0-15,1 0 1 0,1 0-2 16,0 1 0-16,-1-2-3 0,2 2 1 16,-1-1-2-16,0 0-1 0,3 0 0 15,0 1 0-15,3-2-1 0,2 2 1 16,5-1-1-16,1-1 0 0,3 2 0 15,3 0 0-15,1-2 0 0,-2 1 1 16,2-1-1-16,0 0 0 0,-2-1 0 0,-1-1 0 16,-2 0 0-16,5 2 1 0,0-1-1 15,4 0 0-15,3 2 0 0,3-1 1 16,2 0-1-16,2-2 1 0,-3-3-1 16,0 2 1-16,-1-1 0 0,1 1 0 15,-1 0 1-15,3 0-1 0,1 2 0 16,0 3 0-16,1 1-1 0,-2 0 0 15,-2 0 0-15,-5 1 0 0,-2-1 0 16,-2 1 0-16,-1 0 1 0,-1-1-1 16,2 0 0-16,-1 0 0 0,4 0 0 0,-3 2 0 15,-1-1 0-15,-6 0 0 16,-2 1 1-16,-2 1-1 0,-5-1 0 0,-4 2 0 16,-3-2 0-16,0 1 0 0,-4-1 0 15,0 1 0-15,-2-1 0 0,0-1 0 16,-1 2 0-16,-1-2 0 0,-1 0-5 15,-2-1-10-15,0 2-12 0,-3-2-13 16,-2 0-13-16,-4 0-128 0,-4-3-136 16,-3 2-315-16</inkml:trace>
  <inkml:trace contextRef="#ctx0" brushRef="#br0" timeOffset="551310.8252">1911 14678 637 0,'-5'-2'155'16,"0"-1"4"-16,1 2-96 0,2-1-24 16,3 2-10-16,3-2-7 0,2 1-8 15,5 0-7-15,1-1-2 0,2-1-2 0,4-1 0 16,0 1 1-16,3 0-2 0,0 2-1 16,-1 0-6-16,2 0-8 0,0-2-8 15,-4 2-6-15,-2 0-5 0,-1 0-8 16,-5-1-9-16,-4 0-3 0,-6 2-99 15,-5 0-98-15,-5 0-254 0</inkml:trace>
  <inkml:trace contextRef="#ctx0" brushRef="#br0" timeOffset="551750.8881">1944 14661 549 0,'-6'3'129'0,"-2"0"3"0,4 1-82 15,-3 0-16-15,4 0-5 0,-1 4-5 16,0-1-2-16,2 3-3 0,0 2-1 15,-1 3-3-15,1 2-1 0,-1-1-1 16,2 0 1-16,-1 1-1 0,0-3 0 16,-3 0 1-16,3-3 0 0,-1 0 1 15,2-1 0-15,-1-3 0 0,1 0 0 16,-1-3-1-16,4-1-1 0,-2-3-2 0,1 0-2 16,-2-1-1-16,4-4-3 0,2 0-1 15,3-4-1-15,1 1-1 0,4-2 0 16,1-1 0-16,5 0 0 0,-5 4-1 15,3-1 0-15,-1 5-1 0,2 0 1 16,0 2 0-16,0 3-1 0,4 0-1 16,-2 1-1-16,-2 3-1 0,-1 2 0 15,-2-1-2-15,-4 4 1 0,-2-1 0 0,-3 3 0 16,-2 0 1-16,-2-1 1 0,-3 1 2 16,-2 0-1-16,-2 0 2 0,-2-1 1 15,-4 2 2-15,-1-1 2 0,-4-1 2 16,-1-2 3-16,0-1 2 0,-3-3 0 15,2-1 0-15,-1-1-1 0,3-3-3 16,2-1-3-16,1 0-2 0,4-3-6 16,0 1-9-16,3-3-15 0,2 0-20 15,4-1-11-15,1-1-15 0,1-1-117 16,3 0-129-16,4-2-285 0</inkml:trace>
  <inkml:trace contextRef="#ctx0" brushRef="#br0" timeOffset="552481.5878">2403 14721 654 0,'-7'-2'164'0,"0"-2"7"0,-1 0-100 0,3 2-15 16,0-1-7-16,2 2-11 0,0 0-9 16,3 0-10-16,0 0-8 0,3 1-3 15,0-2-4-15,2 2-2 0,4 0-1 16,2 0 0-16,1-1-1 0,3 2 1 15,0 1 0-15,-1-2-1 0,2 0 1 16,-4 1-1-16,2 0 0 0,-2 0 1 16,-2-1-1-16,0 1 0 0,0 1 0 15,-1 1 0-15,0-1-1 0,-3 0 0 0,0 0 0 16,-2 2-2-16,-3 0 1 0,-2-2 0 16,-2 3-1-16,-1 1 1 0,-4 3 1 15,-3 1 1-15,0 1 0 0,0 1 0 16,0 1 0-16,1 1 1 0,-2 2-1 15,2-3 0-15,2 2 0 0,-2-2 0 16,1 1 0-16,-1-2 0 0,1 2 0 16,1-3 0-16,1-2 1 0,1 2-1 15,1-1 0-15,3 0 0 0,-1 0 0 0,3-3 0 16,1 1 0-16,3 0 0 0,1-3 0 16,-1 0-1-16,2 1 1 0,1-3-1 15,2-1 1-15,-1-1 0 0,0-3-1 16,1 2 1-16,2-1-1 0,3-2-4 15,-2 1-4-15,-1-2-8 0,3 3-7 16,0 1-9-16,0-1-5 0,-1-1-5 16,-1 1-5-16,2 0-10 0,-1 2-106 15,0-2-110-15,-5-2-276 0</inkml:trace>
  <inkml:trace contextRef="#ctx0" brushRef="#br0" timeOffset="552784.4389">2739 14657 724 0,'-1'-2'158'0,"1"-5"0"15,3 2-123-15,6 2-18 0,3 1-8 16,3-1-5-16,1 2-2 0,3 0-6 16,2 5-11-16,-1-6-11 0,-2 2-15 15,-1 0-118-15,-2-2-122 0,1 1-299 16</inkml:trace>
  <inkml:trace contextRef="#ctx0" brushRef="#br0" timeOffset="552947.3794">3004 14433 574 0,'0'-2'161'0,"0"1"2"0,0 2-11 15,0 2-107-15,2 5-17 0,0 3-11 16,2 4-9-16,0 3-4 0,1 4-5 15,-2 2-14-15,0 5-18 0,-2-1-132 16,-3 0-135-16,2 3-337 0</inkml:trace>
  <inkml:trace contextRef="#ctx0" brushRef="#br0" timeOffset="553404.8718">3371 14890 812 0,'-4'-4'182'16,"2"1"0"-16,2 2-123 0,4-1-31 15,0 1-15-15,4 1-9 0,2 0-1 16,1-1-1-16,2 2-1 0,2-1-10 16,2-1-19-16,-1 2-21 0,-1-1-100 0,-2 1-35 15,2-1-124-15,-2 2-250 0</inkml:trace>
  <inkml:trace contextRef="#ctx0" brushRef="#br0" timeOffset="553634.8746">3914 14655 813 0,'-5'-5'192'0,"4"5"1"0,-3 3-107 16,1 5-46-16,0 4-20 0,3 9-9 15,-2 4-4-15,2 2-3 0,2 4-8 16,1 1-24-16,1 3-28 0,2-1-140 16,0-2-154-16,2 1-381 0</inkml:trace>
  <inkml:trace contextRef="#ctx0" brushRef="#br0" timeOffset="555781.7782">1988 15770 642 0,'-1'-9'165'15,"1"1"8"-15,-1-1-78 0,-1 5-35 16,1 1-12-16,1 3-10 0,0 0-11 15,0 3-6-15,0 5-6 0,0 3-2 16,0 3-1-16,1 3 0 0,-1 4 0 16,2 3 0-16,-2-1-2 0,0-1-2 15,0 4-3-15,0-2-2 0,1 1-2 16,-2-1-1-16,2-1-2 0,-1 1-7 16,1-5-16-16,0 0-21 0,2-3-18 15,-1-3-60-15,1-2-72 0,2-1-127 0,1-3-259 16</inkml:trace>
  <inkml:trace contextRef="#ctx0" brushRef="#br0" timeOffset="556069.5874">2330 15915 777 0,'-1'-1'167'0,"-1"1"2"16,1-1-130-16,4 0-17 0,1 2-7 15,5-1-3-15,0 1-2 0,-1-1-1 16,4-1-1-16,2 2-3 0,1-2-16 0,1 1-22 15,-3 0 91-15,2 1-234 0,-1-2-154 16,1 1-410-16</inkml:trace>
  <inkml:trace contextRef="#ctx0" brushRef="#br0" timeOffset="556443.8257">2990 15738 586 0,'2'-26'147'0,"-2"-1"7"0,0 1-80 16,0 4-14-16,-1 3-8 0,0 2-5 15,1 4-4-15,-1 2-6 0,1 5-6 16,-1 6-6-16,-4-1-7 0,5 11-4 16,0 3-4-16,-2 6-4 0,1 3-3 15,1 5-2-15,0 2-3 0,5 7-10 16,-5-7-18-16,3 0-17 0,-5 1-17 0,5-6-123 15,0-3-138-15,5-6-315 0</inkml:trace>
  <inkml:trace contextRef="#ctx0" brushRef="#br0" timeOffset="556671.5739">2896 15953 709 0,'-2'-1'160'0,"2"0"4"16,4 2-113-16,4-1-12 0,1 1-7 15,5-3-6-15,0-1-1 0,5 1-4 16,2-3-5-16,2 0-5 0,1-1-5 16,3-2-8-16,0 1-13 0,0 3-14 15,0-1-13-15,0 2-12 0,-4 1-59 16,-2 2-67-16,-5 1-114 0,-2 1-236 0</inkml:trace>
  <inkml:trace contextRef="#ctx0" brushRef="#br0" timeOffset="557143.7544">2963 16208 735 0,'-8'-2'173'16,"0"-1"4"-16,1-2-121 0,2 0-15 15,4-1-8-15,2-2-8 0,4-2-5 16,2 1-3-16,1-2-2 0,1 2-1 16,5-2-1-16,0 1-1 0,2 1-1 15,0 6-4-15,1-1-2 0,2 4-3 16,0 2-1-16,0 3 0 0,-1 3-1 0,-2 3 1 15,-2 1-1-15,-3 3 1 0,-4 2-1 16,-3 3 1-16,-6 4-1 0,-1 1 1 16,-6 2 0-16,-3 2-1 0,-3-1 0 15,-4-4 1-15,-3 3 0 0,-2-2-1 16,1-2 0-16,-1-1 1 0,1-4 1 16,1 0 0-16,4-5 1 0,2-4 0 15,1-7 0-15,3-3 0 0,4-4 0 0,0-5-1 16,5 0-1-16,1-1-1 0,4 0 1 15,2 1-1-15,4 2 0 0,2-1 0 16,2 4 0-16,1 2 0 0,2 2 0 16,0 2 1-16,-1 2-1 0,1 4 0 15,0-1 0-15,-2 2-3 0,1 2-8 16,-1 2-12-16,1 1-17 0,-2-1-18 16,3-1-18-16,2 0-122 0,-2-4-137 15,0-7-310-15</inkml:trace>
  <inkml:trace contextRef="#ctx0" brushRef="#br0" timeOffset="557677.0988">3432 15784 690 0,'-6'-2'167'16,"2"-1"5"-16,0 0-104 0,2 0-21 15,1 1-9-15,2-1-9 0,3 0-10 16,1-1-6-16,2 2-5 0,4 0-2 0,2-1-2 15,-1 0-1-15,2 2 0 0,0 1-1 16,1 1-1-16,-2 1 0 0,1 1 0 16,-1 1-1-16,1 2 0 0,-2 0-1 15,-1 0-1-15,0 2-1 0,-1-1-1 16,-5 0-1-16,-4 2-1 0,-1 1 1 16,-4 1 0-16,-3 0 0 0,-3 1 3 15,-4 0 1-15,0 3 0 0,-1 1 1 16,2 1 1-16,-1-1-1 0,1 1 2 0,-1 4 0 15,4-2 1-15,2 1 0 0,-1-3 2 16,2-2 0-16,2 0 1 0,1-3-1 16,1-5 1-16,3-1-1 0,1 0 0 15,3-1-1-15,0 0 0 0,3-1-2 16,0-2 0-16,4 1-1 0,1-3-1 16,0-3-3-16,2 0-8 0,2-1-12 15,1 0-14-15,3 1-10 0,0-1-14 16,0 2-83-16,0 2-37 0,-2 1-106 0,-2-2-211 15</inkml:trace>
  <inkml:trace contextRef="#ctx0" brushRef="#br0" timeOffset="557909.4726">3866 15740 714 0,'1'-6'155'0,"4"1"0"15,1 3-115-15,0 2-26 0,4 0-9 16,1 1-6-16,0 0-9 0,1-1-6 16,2 0-7-16,1-1-8 0,-1-1-13 15,1-2-102-15,-2-1-5 0,1-1-88 16,-2-1-182-16</inkml:trace>
  <inkml:trace contextRef="#ctx0" brushRef="#br0" timeOffset="558042.5784">4074 15643 681 0,'0'-2'171'0,"-4"0"5"0,1 3-99 15,0 2-23-15,1 5-12 0,1 0-11 16,-2 6-12-16,3 2-9 0,-2 6-3 16,2 0-6-16,0 0-16 0,0 2-20 15,1 1-19-15,0-1-128 0,0-3-140 0,1-4-338 16</inkml:trace>
  <inkml:trace contextRef="#ctx0" brushRef="#br0" timeOffset="558675.0188">4560 14632 631 0,'-5'-26'146'0,"-1"4"4"0,0 4-99 15,0 7-17-15,0 7-9 0,2 9-4 16,-1 8-2-16,2 11 1 0,2 13 0 15,1 12 0-15,1 10 0 0,1 14-1 0,1 6-1 16,-2 7-2-16,5 6-1 0,1 1-3 16,1 4-3-16,-1 3-1 0,3-3-1 15,1 1 0-15,1-4-2 0,-2-3-2 16,1-3-1-16,0-8-1 0,2-8-1 16,1-7 0-16,-2-10-6 0,0-5-14 15,1-7-16-15,-4-9-14 0,0-5 38 16,-3-10-171-16,-1-7-138 0,0-9-329 15</inkml:trace>
  <inkml:trace contextRef="#ctx0" brushRef="#br0" timeOffset="559277.4581">4967 15779 637 0,'-5'-8'155'0,"4"-3"2"0,0 2-78 16,2 1-43-16,4 2-12 0,1-1-7 15,3 4-5-15,0 0-4 0,1 2-2 16,5 1-2-16,0 1-1 0,0 1-1 15,1 1 0-15,2 2-1 0,-1-1 0 0,2 1 0 16,-3-2-2-16,-1 1-1 0,-2 0-1 16,-3-1 0-16,-1 2-1 0,-4 0 0 15,-3 1 0-15,-1 0 1 0,-3 2 1 16,-2-1 2-16,-3 4 0 0,-4 1 2 16,-3 2 0-16,-2 1 0 0,-1 2 2 15,-1 1 1-15,-2 3 3 0,3-1 4 16,0-2 2-16,4 3 3 0,2-3 2 15,2 0 0-15,3-3-1 0,2-3-1 0,2-3-4 16,2-3-3-16,0-1-2 0,2-3-3 16,2-2-1-16,3-1-1 0,3 0-1 15,1-1 0-15,1-2-2 0,4 1-4 16,1 0-8-16,3-1-14 0,0-1-16 16,-1 0-13-16,2 2 73 0,-4 0-204 15,0 0-138-15,-1-2-349 0</inkml:trace>
  <inkml:trace contextRef="#ctx0" brushRef="#br0" timeOffset="559599.7433">5352 15509 862 0,'-4'-4'188'0,"4"-1"2"16,4 4-144-16,5 1-24 0,3-1-11 0,0 2-7 15,2 1-2-15,4 0-3 0,-1 1-6 16,1-1-12-16,1-2-16 0,-4 1-19 16,1-2 26-16,-3-2-161 0,0-1-140 15,-1-5-333-15</inkml:trace>
  <inkml:trace contextRef="#ctx0" brushRef="#br0" timeOffset="559783.4331">5642 15325 743 0,'-4'7'164'0,"2"3"0"0,1 2-124 16,-2 7-21-16,2 3-11 0,0 4-12 16,-2 2-17-16,2 1-18 0,0 4-125 15,-2-1-130-15,0 5-321 0</inkml:trace>
  <inkml:trace contextRef="#ctx0" brushRef="#br0" timeOffset="561672.7289">5731 15875 714 0,'-8'-7'175'0,"0"1"1"16,6-3-100-16,1 3-30 0,4 1-17 15,2 0-12-15,4 1-9 0,3 1-4 16,0-1-3-16,4 3-3 0,3 0-12 16,-1-1-11-16,1 1-15 0,-1 2-15 15,-2-1-124-15,-1 0-132 0,-2 2-308 16</inkml:trace>
  <inkml:trace contextRef="#ctx0" brushRef="#br0" timeOffset="561870.2604">5777 15991 728 0,'0'-2'171'0,"0"-2"1"16,3-1-106-16,2 0-29 0,3 1-16 15,1-3-9-15,2 1-5 0,3 0-7 16,-1 0-16-16,2 2-19 0,0 2-31 0,-2 2-109 16,4-1-131-16,-4 4-309 0</inkml:trace>
  <inkml:trace contextRef="#ctx0" brushRef="#br0" timeOffset="564866.6939">6223 15681 573 0,'-3'-7'150'0,"-1"2"6"0,1 3-65 16,-2 4-32-16,4 6-9 0,-2 1-6 15,1 7-6-15,-1 5-5 0,3 2-4 16,2 3-3-16,0 4-4 0,2-4-5 15,-1 3-4-15,2-2-3 0,1-3-4 16,1 4-4-16,-1-1-4 0,0-2-10 16,0 0-17-16,-2 0-19 0,0-3-13 15,0 0-128-15,-3-2-139 0,-2-1-321 16</inkml:trace>
  <inkml:trace contextRef="#ctx0" brushRef="#br0" timeOffset="566388.3259">7032 14831 627 0,'-5'-7'165'16,"0"3"10"-16,-1-2-80 0,1 5-23 15,1-3-13-15,1 4-12 0,3-1-11 16,3 1-12-16,1-2-10 0,4 0-6 16,3 0-5-16,5 1-5 0,1-3-11 15,4 3-19-15,3 1-18 0,1 1-20 16,-1 0-120-16,-2 2-138 0,-3 0-311 16</inkml:trace>
  <inkml:trace contextRef="#ctx0" brushRef="#br0" timeOffset="566589.5778">7105 15047 733 0,'-4'-4'168'0,"4"-1"0"16,7 0-111-16,3 3-26 0,6 0-18 0,2-2-14 15,3-1-15-15,2 1-16 0,2 2 23 16,-2-2-159-16,-1-1-136 0,-2 0-335 15</inkml:trace>
  <inkml:trace contextRef="#ctx0" brushRef="#br0" timeOffset="569632.6367">8154 14327 468 0,'0'-8'120'0,"2"-1"5"0,-1-2-60 16,1-2-15-16,2 0-5 0,2-2-3 0,0-1 0 15,1 1 1-15,2 1 0 0,-3 0 0 16,3 6-2-16,-3 0-6 0,0 3-5 16,-2 4-6-16,-1 2-6 0,0 6-7 15,-3 4-3-15,-3 6-4 0,-3 5 0 16,-5 5-2-16,-2 3 1 0,-3 3-1 16,-3 3-1-16,2-2 1 0,0-1 0 15,4-3 0-15,0-3 1 0,4-4-1 16,2-5 1-16,4-3-1 0,2-3 0 15,2-3-1-15,4-4 1 0,2-3-2 16,2-2 1-16,2 0-1 0,3-2 0 0,4-2-3 16,0-2-7-16,0-1-11 0,3-1-8 15,1 1-12-15,-1 0-9 0,1 0-7 16,-4 3-6-16,-2 1-112 0,-2 1-109 16,-1 0-273-16</inkml:trace>
  <inkml:trace contextRef="#ctx0" brushRef="#br0" timeOffset="569837.383">8407 14394 643 0,'-3'-9'156'16,"4"6"3"-16,-2 2-94 0,-1 2-24 16,1 4-10-16,-2 3-7 0,1 5-6 15,-1 2-6-15,-2 4-3 0,0 2-1 0,3 2-3 16,-7-2-1-16,6 3-9 15,1 2-11-15,1 0-13 0,0-1-11 0,1 0-10 16,0-2-118-16,4 4-124 0,-4-4-282 16</inkml:trace>
  <inkml:trace contextRef="#ctx0" brushRef="#br0" timeOffset="570214.6706">8065 14871 534 0,'-11'0'139'16,"1"-2"6"-16,-1 1-54 0,1 0-34 15,-1-2-9-15,1 2-2 0,2 0-1 16,0-1-4-16,2 2-3 0,1 0-3 15,3-2-6-15,1 2-5 0,0 0-5 16,3 0-5-16,4 2-4 0,4-4-2 0,3 1-3 16,5-1-1-16,5-1 0 0,4 0 0 15,6-4-2-15,2 1 1 0,6 0-2 16,4 1 0-16,2-1-1 0,2 1 1 16,1-1-1-16,-1-1 0 0,4-1 0 15,-4 1 0-15,0 0-1 0,-2 1-2 16,-1 1-3-16,-2 3-3 0,-3 5-6 15,-1 2-9-15,-6 1-9 0,-7-1-9 0,-1 2-9 16,-8 1-11-16,-7 0-122 0,-6 1-124 16,-6-1-301-16</inkml:trace>
  <inkml:trace contextRef="#ctx0" brushRef="#br0" timeOffset="575710.6317">8223 15233 421 0,'4'-16'116'0,"-2"0"6"0,2 2-44 16,-2-1-18-16,1 0-11 0,-1 2-6 15,1-1-4-15,-2 3-5 0,0 0-3 16,-1 4-3-16,0 3-4 0,0 4-3 16,-1 3-4-16,0 3-1 0,-1 4-4 0,1 4-3 15,0 3-2-15,-2 3-2 0,1 1 0 16,-1 1-2-16,1 0-1 0,1-2-2 15,0-2-6-15,1-3-11 0,2-2-12 16,3-4 41-16,0-2-176 0,3-5-133 16,1-2-343-16</inkml:trace>
  <inkml:trace contextRef="#ctx0" brushRef="#br0" timeOffset="576125.4497">8579 15125 356 0,'9'-7'108'16,"-3"-2"9"-16,-2 3-21 0,-1 1-23 15,0 3-14-15,-2 1-7 0,-3 1-4 16,-2 5-1-16,-2 2-3 0,-2 4-2 16,0 4-3-16,-4 6-2 0,-1 5-4 0,-1 5-4 15,-2 2-5-15,0 3-6 0,-3-1-5 16,1 3-4-16,-4 1-4 0,1-2-1 15,0-1-2-15,1-1-1 0,-1-3-1 16,2-1 1-16,3-6-1 0,2-4-2 16,4-5-11-16,3-2-12 0,3-5-16 15,4-2-12-15,1-5-20 0,4-3-107 16,4-5-121-16,3-2-267 0</inkml:trace>
  <inkml:trace contextRef="#ctx0" brushRef="#br0" timeOffset="576976.1686">8670 15582 532 0,'-7'-6'136'0,"1"0"6"16,-3 1-63-16,4-5-25 0,0-1-7 15,1 0-7-15,1-1-5 0,4-1-4 16,1-1-5-16,3-1-4 0,2 4-5 15,2-1-4-15,5 2-3 0,0 0-3 16,2 2-2-16,0 3-1 0,1-2-2 16,1 2-1-16,-1 2-1 0,-3 1 1 15,2 3-1-15,0 2 0 0,0 1 0 16,-1 4 0-16,-2 0 1 0,-2 6-1 16,-1 1 0-16,-2 2 0 0,-5 1 0 15,-2 4 1-15,-3-1-1 0,-5 1 1 0,-2 1 0 16,-4-2 1-16,-5 0 1 0,0 0 2 15,-3-2 2-15,-1 2 0 0,-1-1 2 16,-2 1 1-16,3-3 1 0,2-1 1 16,2-1-2-16,4-4 0 0,0-3 0 15,6-4-2-15,2-5-2 0,4-1-1 16,4-4-2-16,-1-3-1 0,5 1-1 16,1-2 0-16,6 2-1 0,-1 0 1 0,1-1-1 15,2 5 0-15,0-1 0 0,2 3 1 16,-1 2-1-16,0 4 0 0,0 0-1 15,1 2-1-15,-4 2-4 0,4-1-7 16,-1 2-15-16,1-3-15 0,-1 1-14 16,1-1-73-16,-3-3-58 0,6-2-120 15,-2-1-247-15</inkml:trace>
  <inkml:trace contextRef="#ctx0" brushRef="#br0" timeOffset="578484.4418">9383 14700 653 0,'-6'-5'160'0,"0"0"6"0,1 3-99 16,0 1-20-16,5 1-11 0,2 1-10 15,3 0-9-15,5 0-7 0,1 2-6 16,4-2-5-16,3 2-8 0,0-1-13 16,2 2-14-16,1-3-16 0,-3 1-117 15,-1 0-129-15,1-1-300 0</inkml:trace>
  <inkml:trace contextRef="#ctx0" brushRef="#br0" timeOffset="578699.3215">9417 14918 729 0,'-5'4'156'0,"4"-2"0"16,6 1-123-16,1-2-21 0,5 2-8 16,1-3-2-16,4-3-3 0,1 1-6 0,3-2-10 15,0-1-12-15,-1 1-128 0,0-2-125 16,1 1-316-16</inkml:trace>
  <inkml:trace contextRef="#ctx0" brushRef="#br0" timeOffset="579506.942">10082 14547 590 0,'-6'-5'152'0,"-5"3"8"15,0 6-75-15,0 3-21 0,3 4-12 16,1 5-6-16,3 2-9 0,2-1-7 16,4 2-7-16,4-2-7 0,3-2-5 15,4-2-4-15,3-3-3 0,2-5-1 16,2-2-2-16,2-3-1 0,2-2-4 16,1-4-2-16,-1-2-3 0,-2-3-1 15,-3-3-2-15,-2-2 0 0,-6-1 0 16,-5-4 2-16,-7-1 3 0,-4 0-1 0,-7 2-1 15,-3 2-1-15,-6-1-4 0,-4 3-5 16,-3 7-7-16,3 6-6 0,-2 3-2 16,2 8-3-16,2 6-2 0,2 6 0 15,5 3 1-15,4 2 1 0,1 2-48 16,3-2-47-16,5-1-87 0,2-5-201 16</inkml:trace>
  <inkml:trace contextRef="#ctx0" brushRef="#br0" timeOffset="579806.7768">10086 14726 595 0,'-5'0'148'0,"-1"2"7"15,1 7-79-15,-5 0-24 0,-1 3-10 16,-1-2-5-16,1 6-6 0,0 2-5 16,2 3-6-16,3-2-3 0,3 2-5 15,3 0-4-15,4 7-1 0,4-5-3 0,3-2-1 16,4-2-2-16,2-3 0 0,2-4-2 15,5-6 0-15,0-4-1 0,4-4-4 16,2-5-2-16,-2-8-2 0,0-3 0 16,-1-4 1-16,-4-2 0 0,-4-4 4 15,-6-4 5-15,-6-1 7 0,-4 0 3 16,-7 1 2-16,-6 0 0 0,-2 4 0 16,-4 2-2-16,-3 8-3 0,-2 7-9 15,0 6-15-15,-4 8-20 0,-1 8 101 0,0 6-243 16,3 7-153-16,2 6-408 15</inkml:trace>
  <inkml:trace contextRef="#ctx0" brushRef="#br0" timeOffset="586619.5572">24502 6158 663 0,'-1'-3'155'0,"0"3"4"0,-2-1-111 15,2 0-14-15,1 1-7 0,1 1-8 16,0-1-7-16,3 2-5 0,0 0-4 15,3 0-1-15,4 2 1 0,0-2-1 16,1 1 0-16,2-1-1 0,1-1-4 16,-1-1-8-16,0 2-9 0,-2-4-8 15,0 1-8-15,-1 0-16 0,-1 1-110 16,-4-3-115-16,-1 3-270 0</inkml:trace>
  <inkml:trace contextRef="#ctx0" brushRef="#br0" timeOffset="586987.3839">24513 6350 571 0,'-2'0'138'0,"-1"0"5"0,2 0-84 0,1-1-16 15,0 1-8-15,0 0-5 0,0 0-5 16,2 0-3-16,2 0-2 0,1 0-3 15,2 0-1-15,2 0-2 0,3 0 0 16,2 0-3-16,-1 0-2 0,2-1-5 16,-2-1-8-16,1 1-18 0,1 0-12 15,-2 0-68-15,-2 1-66 0,5-2-120 16,-3 0-264-16</inkml:trace>
  <inkml:trace contextRef="#ctx0" brushRef="#br0" timeOffset="588044.5991">16838 9002 566 0,'-6'0'140'0,"0"-2"4"0,-1-1-72 15,3 3-27-15,1 3-8 0,2-3-5 16,0 1-5-16,1-2-5 0,0 2-4 16,3 2-4-16,0-1-3 0,2-2-2 15,-2-2-4-15,3 4 0 0,2-1-2 16,0 0 0-16,2 0 0 0,0 1-2 0,1-1-4 16,0 2-6-16,0 1-11 0,0 0-9 15,-1-1-10-15,0 2-16 0,-2 3-110 16,0 0-117-16,-5 1-272 0</inkml:trace>
  <inkml:trace contextRef="#ctx0" brushRef="#br0" timeOffset="588346.4649">16805 9229 548 0,'0'1'128'0,"-3"1"4"16,3 2-84-16,1-2-15 0,1 2-6 0,-1 1-2 16,5-1-1-16,-2-1-1 0,1 1 1 15,0-2-1-15,-1 0-1 0,4-1-2 16,0-1-5-16,0 1-2 0,0 0-5 15,2-1-4-15,2 0-4 0,1-1-10 16,0 1-12-16,1-1-16 0,1-2-122 16,-1-1-127-16,-2 1-312 0</inkml:trace>
  <inkml:trace contextRef="#ctx0" brushRef="#br0" timeOffset="589282.3281">17584 9128 419 0,'-9'-1'118'0,"-2"0"7"0,1-3-16 0,1 0-62 15,-1-1-9-15,1-2-3 0,2-1-6 16,2-1-4-16,0-2-4 0,4 2-3 15,0-3-1-15,3 0-1 0,3 1-1 16,0 0-1-16,1-1 0 0,3-1-1 16,0 0-1-16,2 2-1 0,3-3-1 15,-1 1-1-15,3 1 0 0,3 2-1 16,-1 0-1-16,0 3-1 0,2 2-1 16,0 2-1-16,-1 3 0 0,-3 4-1 0,0 5 0 15,-3 4-1-15,0 4 1 0,-5 2-1 16,-2 5-1-16,-2 2 1 0,-3 1 0 15,-4-3-1-15,-5 1 1 0,-4 0-1 16,-4 0 0-16,-1-2 0 0,-3 2 0 16,0-1 0-16,-2 1-1 0,-1-1 1 15,5 1 0-15,-2-2-1 0,1-1 1 16,2-5-1-16,0-2 1 0,2-5-1 16,1-3 1-16,2-3-1 0,1-6 1 0,3 1-1 15,3-4 1-15,1 0-2 0,3-1 1 16,1 1-1-16,1-3 0 0,5 3 0 15,-2-4 1-15,3 4-1 0,-3-1 0 16,6 4 1-16,1 1-1 0,0-1 1 16,1 2 0-16,1 2 0 0,1-1 0 15,4 4 0-15,-3-4 1 0,1 0-1 16,1 4 0-16,-2-4-1 0,-1 3-3 16,1-3-10-16,0-1-12 0,-2 1-10 0,1 2-19 15,-4-4-114-15,1 2-126 0,-2 0-289 16</inkml:trace>
  <inkml:trace contextRef="#ctx0" brushRef="#br0" timeOffset="594393.4062">18228 9187 553 0,'-10'-1'142'15,"-1"-1"9"-15,1 0-62 0,3 1-28 16,2-2-7-16,-1 2-4 0,2 0-4 15,1 0-4-15,2 1-7 0,-1-2-7 16,2 2-5-16,2 2-4 0,1-1-5 0,3 0-3 16,0 0-3-16,4 1-1 0,4-1-1 15,2 0-3-15,2 0-10 0,4 2-17 16,1-3-25-16,2 1-17 0,2-1-126 16,0-3-144-16,0 2-331 0</inkml:trace>
  <inkml:trace contextRef="#ctx0" brushRef="#br0" timeOffset="595042.8777">19512 8646 587 0,'-5'-10'142'16,"-4"1"7"-16,-4 3-81 0,-4 1-19 15,-2 4-5-15,-2 2-2 0,-1 4-3 16,0 4-5-16,-1 0-5 0,2 4-6 15,5 0-5-15,2 2-6 0,3 1-3 0,6 0-5 16,4-2-2-16,7 1-2 0,3-3-2 16,5-2-1-16,3-3-2 0,4-3-3 15,2-4-3-15,3-5-1 0,2-3 1 16,0-3 0-16,-1-4 2 0,0 0 2 16,-2-3 3-16,-5-1 2 0,-1 2 3 15,-3 1 0-15,-5 2 3 0,-3 3 2 16,-2 1 4-16,-2 4 2 0,-3 2 1 15,-1 4 1-15,-1 4-1 0,-1 2-1 16,-2 4-3-16,0 2-3 0,1 3-1 0,-1 4-1 16,0 3-1-16,2 0 1 0,-1 2-1 15,2 0 0-15,0 1-1 0,1-2 0 16,1-2-1-16,2-2-4 0,-2 0-6 16,3-2-14-16,0-4-13 0,0 0-12 15,0-4-13-15,-1-1-31 0,1-5-90 16,-3 1-114-16,4-4-247 0</inkml:trace>
  <inkml:trace contextRef="#ctx0" brushRef="#br0" timeOffset="595509.4654">19130 9188 627 0,'-11'-1'144'0,"0"0"6"0,2-1-102 16,2 1-6-16,1 0-2 0,1 0-2 0,1 0-2 15,0 1-3-15,2-2-5 16,3 2-6-16,0 0-4 0,2 0-3 0,2 2-3 16,3-2-2-16,4 1-1 0,4 0 1 15,4-2 1-15,6 0-1 0,3-1-1 16,9 0 0-16,1 1-3 0,7-1 0 16,5 1-2-16,5 0-1 0,3 0 0 15,5-4 1-15,1 1-1 0,5-2 0 16,4-1 0-16,-1-4 0 0,4 2 0 15,0 1-1-15,-4 0-1 0,-3 2 0 16,-5 2-1-16,-8 3 0 0,-8 4-2 0,-13 0-4 16,-8 2-5-16,-7 3-9 0,-7-1-8 15,-8 0-12-15,-6 1-14 0,-4 0-9 16,-6-2 51-16,-3 2-171 0,-7-2-128 16,-3 0-324-16</inkml:trace>
  <inkml:trace contextRef="#ctx0" brushRef="#br0" timeOffset="596024.754">18945 9821 562 0,'-2'-13'144'0,"0"1"10"0,1 1-67 16,-2 2-25-16,2 3-5 0,1 1-6 16,0 3-6-16,0 0-6 0,1 2-7 15,3 3-6-15,-2 1-5 0,3 2-3 16,0 3-3-16,0 5 0 0,0 3-2 15,-1 1-2-15,-2 3-3 0,-1 4-2 16,1-1-2-16,-1 1-1 0,-1-2-2 16,-1-1 0-16,1-1-1 0,-2-3-1 0,1-2-4 15,0-4-7-15,-2-2-7 0,2-1-14 16,0-4-11-16,1 0-12 0,1-5-10 16,3 0 18-16,0-2-138 0,1 0-120 15,2-4-292-15</inkml:trace>
  <inkml:trace contextRef="#ctx0" brushRef="#br0" timeOffset="596339.5784">19184 9894 696 0,'-2'-2'169'16,"0"1"3"-16,2 1-103 0,1 0-22 16,4 0-10-16,1-1-7 0,1 0-10 15,4 0-4-15,3-2-4 0,-1-1-1 16,3 1-4-16,0-2-3 0,1 1-12 15,1-1-18-15,-3 2-18 0,0 0-20 16,-1 2-121-16,-3-1-138 0,-2 0-316 16</inkml:trace>
  <inkml:trace contextRef="#ctx0" brushRef="#br0" timeOffset="596714.8494">19711 9660 521 0,'4'-17'129'16,"-1"-3"7"-16,1 0-71 0,0 3-14 0,1 1-2 15,-2 0 1-15,0 4-1 16,0 2 0-16,-1 5-3 0,-1 1-2 0,1 1-7 16,-2 2-6-16,1 5-5 0,0 4-7 15,0 3-6-15,-1 3-4 0,-1 4-2 16,-1 3-3-16,0 3-1 0,-3-2-2 15,3 0-2-15,-2-1-6 0,3 0-11 16,2-3-17-16,3-2-17 0,2-1-19 16,1-1-121-16,1-3-135 0,3-3-308 0</inkml:trace>
  <inkml:trace contextRef="#ctx0" brushRef="#br0" timeOffset="597155.575">19661 9945 606 0,'-2'-1'151'0,"-2"-2"8"0,2 2-91 15,0 0-15-15,4 1-5 0,0-1-5 16,4 2-6-16,2-1-7 0,3 0-5 15,6-1-4-15,2 0-2 0,2 1-5 16,5-3-4-16,0-1-3 0,2 0-2 16,1-1-2-16,-1-3-1 0,1 2-1 0,0-2-4 15,-2 0-5-15,-1 2-10 0,-3 1-10 16,-2 0-13-16,-3 3-10 0,-2-1-12 16,-5 5-56-16,-1-2-59 0,-4 1-104 15,-2 1-228-15</inkml:trace>
  <inkml:trace contextRef="#ctx0" brushRef="#br0" timeOffset="597705.5569">19829 10128 617 0,'-10'1'154'0,"0"-1"8"0,2 0-85 0,-1-3-17 16,2 1-6-16,1 0-4 0,2 0-5 15,2 0-7-15,0-1-8 0,2 0-6 16,3-1-7-16,1 0-5 0,3 1-3 16,0-2-4-16,6 0-1 0,1 0-1 15,5 3-1-15,-3-2 0 0,2 0-1 16,2-1-1-16,0 2 1 0,0 1-1 15,-2 2 1-15,-2-1-1 0,3 4 1 16,-3 2-1-16,-3 1 0 0,-1 3 1 16,-2 1 0-16,-3 4 0 0,-3 0 0 15,0 2 0-15,-5 2-1 0,-3 4 1 0,-5-2 0 16,-2 1-1-16,-5 0 1 0,-3 2-1 16,-6 2 1-16,0-2-1 0,-4-2 0 15,1-3 1-15,0 2-1 0,0-3 0 16,2-4 0-16,3-3 0 0,2 0 0 15,4-4 1-15,2 0-1 0,3-2 0 16,5-3 0-16,3-2-1 0,1-3 1 16,3-1-1-16,3 1 1 0,3-3 0 0,1 1-1 15,6 0 1-15,0 1 0 0,3 2 1 16,0 1-1-16,2 1 0 0,1 1 0 16,-2 0 0-16,-1 3 0 0,0-1 0 15,0 0 0-15,0 2-2 0,-1 0-4 16,0 0-6-16,0 0-10 0,-2 1-13 15,0 0-17-15,-1 0-10 0,-1-1-17 16,-1-2-112-16,-4-2-125 0,2-2-284 16</inkml:trace>
  <inkml:trace contextRef="#ctx0" brushRef="#br0" timeOffset="598807.2919">20254 9733 558 0,'-4'-3'146'0,"0"-2"10"15,0 2-57-15,1 1-40 0,2 1-10 16,1-2-4-16,1 1-6 0,3-1-7 16,3 2-6-16,1-1-7 0,3-1-3 15,1 2-2-15,3 1-2 0,1 0-2 16,1 0-2-16,-1 0-2 0,0 1-2 0,0 0 0 16,1 1-2-16,-1-1 0 0,0 0 0 15,-2 1-1-15,2 2 0 0,-4 1-1 16,1 0 1-16,-2 0-1 0,-4 1 0 15,-1 0 0-15,-3 0 0 0,-2 2 0 16,-4-4 0-16,-1 3 0 0,-6 0-1 16,-1 3 1-16,-3 2-1 0,-2 0 0 15,-1 0 1-15,0 3-1 0,-1 1 0 16,0 1 1-16,0-1 0 0,1-2 0 16,1-1 0-16,0 2 1 0,1-1-1 0,3 0 2 15,-1-3-1-15,4 1 1 0,2-1 1 16,1-1 0-16,2-1 0 0,3-2 0 15,2-2 0-15,3 0 0 0,1-3 0 16,1 2-1-16,2-2 1 0,1 0-2 16,1 0 1-16,1-2-1 0,0 0 0 15,2 0 0-15,1-2 0 0,0-1-1 16,1-2-1-16,-2 0 0 0,1 2-3 0,-1-2-3 16,0 0-6-16,-2 2-7 15,-1 1-10-15,-2 1-11 0,-1-1-9 0,0 2-8 16,-1 2-13-16,-3-1-108 0,0-1-118 15,-1 2-275-15</inkml:trace>
  <inkml:trace contextRef="#ctx0" brushRef="#br0" timeOffset="599095.4935">20611 9643 707 0,'1'-4'161'0,"2"1"5"15,2 2-119-15,3 1-13 0,0 0-7 16,2 1-4-16,1 1-5 0,3 0-7 15,-2-1-3-15,1 1-4 0,1-4-8 16,0 2-11-16,2-1-15 0,-1 0-12 16,0 0 15-16,-2-2-146 0,0 2-130 15,-1 1-308-15</inkml:trace>
  <inkml:trace contextRef="#ctx0" brushRef="#br0" timeOffset="599304.6682">20999 9454 691 0,'1'-1'160'0,"-1"3"3"15,-1 4-112-15,0 3-16 0,-1 4-7 16,0 3-7-16,-2 3-5 0,2 4-5 16,-2 0-3-16,2 2-6 0,-2 0-11 15,2 1-16-15,-1 1-15 0,2-2 9 16,-2-1-140-16,1-4-129 0,-2-2-309 15</inkml:trace>
  <inkml:trace contextRef="#ctx0" brushRef="#br0" timeOffset="601452.4536">20277 9131 461 0,'-12'0'108'0,"0"0"5"15,2 1-69-15,1-1-10 0,2 1-2 16,1 0-1-16,1 0 1 0,-1-1-1 16,2 0 1-16,-1 0-1 0,2 0 0 15,2-1-2-15,-2 0-3 0,2 0-3 16,1 0-3-16,2-1-3 0,2 0-4 16,1 1-3-16,1-2 0 0,3 1-1 15,2-1 2-15,1 0 0 0,3 1 0 0,0 0 0 16,4 1-2-16,3 0 0 0,1-1-2 15,3 0-1-15,1-1-2 0,3 1-2 16,2-2-1-16,0 2 0 0,1-2-1 16,-1 2 0-16,-1-1 0 0,-3 0 0 15,0 0 1-15,-2 2-1 0,-2 0 0 16,0-2 0-16,-4 2 0 0,1 1 0 16,-4 1-1-16,-3 0 0 0,-2 1-2 15,-2 0-3-15,-3 2-5 0,-2-1-5 0,-1 0-5 16,-1 1-7-16,-3-1-6 0,-1 2-7 15,-1-1-11-15,-1 0-111 0,0 0-116 16,-3 1-285-16</inkml:trace>
  <inkml:trace contextRef="#ctx0" brushRef="#br0" timeOffset="602001.7945">21497 8947 505 0,'0'-11'131'15,"0"-1"7"-15,0-2-57 0,0 3-26 16,0 0-5-16,0 2-2 0,2 2-3 16,-2 2-3-16,0 3-4 0,0 1-5 15,1 2-6-15,-1 1-6 0,2 6-5 0,2 0-5 16,1 6-4-16,0 2-2 0,-2 2 0 15,5 2-3-15,-2 0 0 0,0 1-1 16,-1-1-2-16,0-2-2 0,-1-2-7 16,0 0-8-16,-1-1-8 0,-1-3-10 15,1 0-10-15,-1-2-8 0,1-1-5 16,-2-1-112-16,-1-2-111 0,0-2-274 16</inkml:trace>
  <inkml:trace contextRef="#ctx0" brushRef="#br0" timeOffset="603166.6236">21379 9036 519 0,'0'-5'148'0,"0"2"7"15,0-1-10-15,2 2-89 0,2-1-12 16,1-1-5-16,1 1-4 0,2-1-5 16,5 0-4-16,1 2-2 0,3-3-4 15,4 0-4-15,2 1-4 0,3 2-4 16,0-3-2-16,0 1-3 0,-3 0-9 16,0 0-16-16,-1 1-18 0,-3 0-14 15,-1-1-130-15,-1 2-140 0,0-6-331 16</inkml:trace>
  <inkml:trace contextRef="#ctx0" brushRef="#br0" timeOffset="603800.7862">22787 8524 611 0,'-12'-6'153'0,"-5"0"10"0,0 4-87 16,0 2-14-16,-1 1-8 0,1 2-5 15,1 5-8-15,2 0-8 0,1 3-9 16,2 3-7-16,3 1-5 0,3 3-3 16,2 0-3-16,6-1-2 0,3-1-2 15,4-1 0-15,4-3-1 0,6-2 0 0,1-5-1 16,6-3 1-16,1-4-2 15,1-2 1-15,1-3-1 0,0-4 0 16,-3-2 1-16,-1-5-1 0,-5 0 1 0,-1-2 0 16,-6 0 0-16,-4-1 0 0,-5 0 1 15,-3 1-1-15,-3 1 1 0,-5 0 0 16,-4 3-1-16,-3 2 0 0,-6 1-2 16,0 5-5-16,-4 3-10 0,-2 4-13 15,1 6-12-15,1 2-11 0,6 5-12 0,4 7-104 16,3 0-12-16,5 2-98 0,5 2-195 15</inkml:trace>
  <inkml:trace contextRef="#ctx0" brushRef="#br0" timeOffset="604099.716">22790 8654 640 0,'-19'5'164'0,"-2"1"5"0,2 1-84 0,-1 1-31 15,8 5-13-15,1 1-10 0,4 0-10 16,3 1-9-16,4 1-6 0,2 0-3 16,8 1-1-16,1-3-1 0,3-3 0 15,3-3 0-15,5 0-1 0,1-4-1 16,4-2 0-16,-1-6-1 0,0-3 0 16,-1-2 0-16,1-2 1 0,-4-2-1 15,-4-3 2-15,-4-3 0 0,-4 3 1 16,-5 0 1-16,-5 1-1 0,-8 1 1 15,-3 2-1-15,-2 3-3 0,-6 3-9 0,-3 4-15 16,-6 2-13-16,-1 2-21 0,-2 5-115 16,-2 3-131-16,2 4-301 0</inkml:trace>
  <inkml:trace contextRef="#ctx0" brushRef="#br0" timeOffset="604536.0631">22403 9044 572 0,'-22'3'141'16,"2"-1"7"-16,-1-1-80 0,4 1-14 16,4 1-6-16,1-2-5 0,5 1-6 15,5 2-4-15,4-2-5 0,5 3-6 16,6 0-4-16,5-1-3 0,5 1-2 16,8-2-1-16,5 0-3 0,6-2-1 15,5-1-3-15,4-1-1 0,7-3 0 16,6 1 5-16,3-2 3 0,8-1 0 15,4-1 2-15,7 0-1 0,2-3 1 0,3 0-3 16,-3 2-5-16,-1-2-4 0,-6 2 0 16,-10 0-1-16,-7 2-1 0,-10 2 0 15,-12 3 0-15,-8 0-2 0,-11 1-3 16,-8 1-6-16,-8-1-8 0,-3 3-11 16,-8-1-13-16,-6-1-13 0,-5 2-10 15,-4 2 48-15,-11 0-167 0,-6 1-128 0,-6 1-316 16</inkml:trace>
  <inkml:trace contextRef="#ctx0" brushRef="#br0" timeOffset="604946.8151">22464 9586 675 0,'0'-7'166'0,"-1"1"7"16,1 0-102-16,0 1-19 0,1 4-8 15,1 2-5-15,2 2-8 0,-2 4-5 16,1 2-5-16,1 6-2 0,-2 3-2 16,-1 2-3-16,0 7-3 0,-2 0-3 15,0 1-2-15,0 0-3 0,-2 2-1 16,2-3-1-16,1-2-1 0,0-4 1 16,1-1-1-16,1-3 0 0,0 0-2 15,-1-6-4-15,0-1-8 0,1-3-8 0,0-3-13 16,1-3-13-16,0-5-11 15,2-4-12-15,1-1-95 0,2-2-18 0,0 0-101 16,1-3-202-16</inkml:trace>
  <inkml:trace contextRef="#ctx0" brushRef="#br0" timeOffset="605167.0385">22802 9730 756 0,'12'-8'172'0,"-1"0"3"15,0 2-125-15,4-1-17 0,-2 4-10 16,0 0-7-16,0 1-5 0,-3 2-5 16,1-1-4-16,-2 1-12 0,-1 0-12 15,1 2-18-15,0 2-18 0,1-1-121 16,1 2-133-16,-1 1-310 0</inkml:trace>
  <inkml:trace contextRef="#ctx0" brushRef="#br0" timeOffset="605969.2624">23182 9568 631 0,'-6'-5'156'0,"1"0"9"16,0 3-93-16,2-2-16 0,2 3-10 16,1-3-6-16,1 2-8 0,3-1-8 15,2 3-6-15,1-2-5 0,3 0-2 16,4 0-1-16,0 1-1 0,4 0-1 16,1 1-2-16,1-2-2 0,-1 1-1 15,1 2-1-15,0 2-1 0,-1-2 0 16,1 0-1-16,-4 2 0 0,0 2 1 15,-2-2-1-15,-3 0 0 0,-2-1 0 0,-2 2-1 16,-3 1-1-16,-2 1 1 16,0-1-2-16,-4 2 0 0,-1 2-1 0,-2 2-1 15,-4 0 1-15,-2 2-1 0,-1 1 0 16,-5-1 0-16,-2 1-1 0,-1 0 1 16,-1 1-1-16,1 0 1 0,1 1 1 15,-1-3 1-15,4 2 1 0,0 0 1 16,4-2 1-16,1-1 2 0,0 1 0 15,1-1 1-15,3-1 1 0,-1 0 1 0,3-3-1 16,2 1 1-16,0-3-1 0,2-1 0 16,1-1-1-16,1-2 0 0,2-1 0 15,2 1 0-15,1-1-1 0,1-1 1 16,3-1 0-16,1-2 0 0,1 1 0 16,2-1 0-16,0 0 0 0,4-1-1 15,-1 1 0-15,0-1 0 0,4 2-1 16,-3 0 0-16,0-2 0 0,1 2-2 15,-6-2-3-15,1 2-6 0,-2-1-12 16,-2-2-11-16,-2 2-12 0,0 0-12 16,-1 1-5-16,-1-1-121 0,-1 1-122 0,-1-2-285 15</inkml:trace>
  <inkml:trace contextRef="#ctx0" brushRef="#br0" timeOffset="606212.7478">23647 9478 715 0,'5'-3'156'0,"2"2"2"16,1-2-122-16,2 2-16 0,1-2-8 15,1 2-5-15,1 1-7 0,0 0-12 0,-1-1-12 16,0 1-15-16,-2 0-121 0,-2-2-123 16,2 0-302-16</inkml:trace>
  <inkml:trace contextRef="#ctx0" brushRef="#br0" timeOffset="606401.5429">23944 9352 733 0,'-3'2'170'0,"3"0"2"0,-2 3-118 0,2 5-18 15,0 3-12-15,1 2-7 0,-1 3-6 16,1 3-6-16,-1 1-12 0,1 0-11 16,2 0-17-16,-2 0-18 0,0-2-122 15,2-1-134-15,-1 1-315 0</inkml:trace>
  <inkml:trace contextRef="#ctx0" brushRef="#br0" timeOffset="607280.1112">23673 9002 497 0,'-5'-4'131'0,"1"-1"4"15,-1 0-33-15,-1 2-57 0,1 0-8 16,2 1-1-16,0-1 0 0,0 1 0 0,0 1-1 16,1 0-3-16,2-1-3 0,1 2-3 15,-1-2-2-15,4 1-4 0,-1-1-3 16,3 1-2-16,3 1-1 0,2-1 0 16,2 0-1-16,5 0-1 0,2-1-2 15,7-1-1-15,3 0-3 0,2 0-1 16,1-2-2-16,-1 0-2 0,3 2 0 15,-3 0 0-15,-3-2-1 0,-1 2 0 16,-2 1 0-16,-1 1 0 0,-1 1 0 16,-3-3 0-16,-1 4 0 0,-4-1-2 0,-3 0 0 15,-2 0-4-15,-2 0-3 0,-5 0-7 16,-1-1-11-16,-3 1-12 0,-3 1-13 16,-1 1-11-16,-5 0-34 0,-1 0-85 15,-1 5-115-15,-3-5-252 0</inkml:trace>
  <inkml:trace contextRef="#ctx0" brushRef="#br0" timeOffset="611920.5369">24753 8703 652 0,'-14'1'174'16,"1"3"6"-16,2-2-67 0,3 1-48 16,2-1-16-16,1 2-12 0,2-2-8 15,4 2-11-15,3 0-7 0,2-2-4 16,3 1-4-16,4-1-1 0,2-1-1 0,3-1-5 16,2 0-11-16,0 0-19 0,-2 2-17 15,-1-1-13-15,-3 2-8 0,-3 2-119 16,-4 0-127-16,-3 0-273 0</inkml:trace>
  <inkml:trace contextRef="#ctx0" brushRef="#br0" timeOffset="612105.22">24718 8924 727 0,'-4'1'168'0,"2"-2"4"15,2 1-110-15,1 0-20 0,4-2-12 16,2 1-8-16,4-3-6 0,3 1-2 15,3-3-3-15,2-2-10 0,3 1-22 16,0-2-21-16,0 1-22 0,1 0-118 16,-1 2-137-16,-5-2-317 0</inkml:trace>
  <inkml:trace contextRef="#ctx0" brushRef="#br0" timeOffset="612319.4046">24970 8675 686 0,'-4'1'155'0,"4"0"5"16,-1 1-104-16,4 1-20 0,-1 3-9 15,3 1-5-15,2 2 1 0,2 1-3 16,-1 1-4-16,5 1-4 0,1 3-4 16,1 0-3-16,0 2-2 0,-2-1-2 15,-2 1-3-15,-1 0-2 0,-5 3-5 0,-9-1-8 16,-4 2-8-16,-6 0-11 0,-4 2-10 15,-3 3-50-15,-5-3-76 0,-2 3-112 16,1 3-254-16</inkml:trace>
  <inkml:trace contextRef="#ctx0" brushRef="#br0" timeOffset="637803.6976">12766 12161 702 0,'-6'-6'173'0,"-1"6"4"0,3-3-106 16,3 3-23-16,1 0-12 0,2 0-11 15,1 0-8-15,3 0-7 0,2-1-6 16,7 0 0-16,0-1 0 0,4-1-2 0,3 2-5 16,2 0-10-16,-1-1-13 0,-2 2-15 15,-3 2-13-15,-3 0-16 0,-7-1-112 16,-4 2-123-16,-1 3-273 0</inkml:trace>
  <inkml:trace contextRef="#ctx0" brushRef="#br0" timeOffset="637993.6968">12766 12288 548 0,'-5'3'160'0,"3"1"2"16,2-3 2-16,0-1-116 15,1-1-14-15,3 1-9 0,1-3-9 16,3-1-7-16,4 0-2 0,6-1-1 0,4-3-3 15,3 1-2-15,0 0-9 0,1-2-17 16,-3 3-10-16,-4 0-22 0,-3 0-113 16,-5 0-126-16,0 2-295 0</inkml:trace>
  <inkml:trace contextRef="#ctx0" brushRef="#br0" timeOffset="638233.3686">13007 12074 470 0,'3'-7'130'0,"-1"2"3"16,1 0-5-16,-1 4-94 0,1 1-12 15,3 1-4-15,1 3-3 0,3 4-3 16,0-2-1-16,0 3-1 0,2 1 0 16,0-1-1-16,0 4-1 0,1-1-2 15,-4-2-1-15,5 3-1 0,-3 1-1 16,-1-1-1-16,-4 1 0 0,-4 0-1 0,-4 0 1 15,-3 1 0-15,-5-2 0 0,-3-1 0 16,-1 2-5-16,-1-2-7 0,1 1-8 16,-6 1-14-16,5-1-82 0,2-2-36 15,-2 2-101-15,5-5-211 0</inkml:trace>
  <inkml:trace contextRef="#ctx0" brushRef="#br0" timeOffset="638645.238">13408 12198 643 0,'-6'-5'160'0,"-1"2"2"0,4 1-89 16,4 2-27-16,3 2-8 0,6 3-6 0,3 3-4 15,2 1-5-15,5 4 0 0,-1 1-1 16,3-3-3-16,0 3-6 0,-1-1-3 16,1 0-4-16,-2-2-2 0,-2 0-4 15,-1-2-4-15,-2 3-7 0,-2-4-10 16,0 2-11-16,-5-3-12 0,0-3-11 16,-4 1-14-16,0-2-112 0,-1-1-121 15,-5-2-280-15</inkml:trace>
  <inkml:trace contextRef="#ctx0" brushRef="#br0" timeOffset="638840.5564">13736 12145 671 0,'-10'1'162'0,"-3"3"7"16,-4 2-101-16,0 4-17 0,-4 1-6 15,0 5-7-15,-2 5-7 0,0-2-9 0,-1 3-6 16,2 3-6-16,-1-2-5 0,3 3-4 15,4-3-9-15,3-1-14 0,4-1-18 16,6-3-12-16,6-3-20 0,5-6-113 16,0-7-127-16,8-4-285 0</inkml:trace>
  <inkml:trace contextRef="#ctx0" brushRef="#br0" timeOffset="639103.4539">13849 12208 665 0,'0'-3'158'0,"1"-1"4"0,0 2-101 15,1 1-20-15,-2 1-6 0,-2 2-4 16,1 1-5-16,1 2-4 0,-1 2-2 16,-1 2-2-16,-1 2-2 0,1 1-4 15,-2 1-2-15,2 0-2 0,-2 1-3 0,3 2-1 16,1-1-1-16,2 0-1 0,3-2-2 15,2 0-2-15,3-2-5 0,4-1-10 16,0-2-12-16,3-5-14 0,-1-1-9 16,0-4-15-16,-1-1-79 0,0-3-32 15,-4-3-99-15,-2-1-203 0</inkml:trace>
  <inkml:trace contextRef="#ctx0" brushRef="#br0" timeOffset="639291.5338">13856 12194 676 0,'-5'0'169'0,"2"3"0"0,4-3-58 15,3-2-75-15,4 1-19 0,6-1-10 16,4-1-4-16,4-2-6 0,1 0-9 16,2-1-13-16,2 0-10 0,-3-1-18 15,-2 2-117-15,-4 1-127 0,-3 3-295 0</inkml:trace>
  <inkml:trace contextRef="#ctx0" brushRef="#br0" timeOffset="639658.7069">14096 12291 655 0,'-2'6'156'0,"1"3"3"0,0 0-90 15,2 1-32-15,1 2-7 0,2 1-6 16,2-2-5-16,-1-3-4 0,1 0-2 16,0-3-1-16,1-2 0 0,2-4 0 15,2-4 0-15,3-2 1 0,0-3-1 0,3-2 1 16,2-3-2-16,0-1-1 0,0 0-2 15,-3 1 1-15,-3 1-2 0,-2 1-1 16,-3 5 0-16,-2 1-2 0,-3 2 0 16,0 5-1-16,-2 3 0 0,0 5-1 15,0 0 0-15,1 3-1 0,-2 4-1 16,2 1-3-16,-1 1-7 0,2-1-12 16,2 0-15-16,2 0-14 0,3-1-13 15,2-4-12-15,2-3-111 0,1-2-121 16,0-3-272-16</inkml:trace>
  <inkml:trace contextRef="#ctx0" brushRef="#br0" timeOffset="640117.37">14532 12063 658 0,'-6'-5'157'0,"5"4"3"0,0 1-80 15,2 1-46-15,4 4-11 0,0 0-7 16,2 1-4-16,2-1 0 0,-1 1 1 16,2-1 0-16,0-1 2 0,1-2 0 15,-1-1 0-15,0 1 0 0,-2-1-1 16,-2 0-1-16,0 0-3 0,-2 2-2 0,-1 0-1 15,-2 3-2-15,-1 2 0 0,-1 0-2 16,-1 3 0-16,1 3-1 0,0-1-1 16,1 1-1-16,0 1 0 0,2 0-2 15,0 1-2-15,1-1-2 0,1 0-3 16,1-2-2-16,1 0-2 0,3 0-3 16,-1-1-3-16,2-1 1 0,-2-1 0 15,2 1 1-15,-2-1 2 0,-3 0 3 16,-5-4 4-16,-4 1 3 0,-2-2 2 15,-4 1 2-15,-2-2 1 0,-2 1 0 0,0-3 1 16,-1 1-1-16,1-2-4 0,1 0-5 16,2-2-10-16,2 0-6 0,2-2-11 15,3 2 94-15,3-1-220 0,1-2-130 16,6 0-351-16</inkml:trace>
  <inkml:trace contextRef="#ctx0" brushRef="#br0" timeOffset="640333.5726">14899 12258 559 0,'7'-8'153'0,"4"0"1"16,0 1-3-16,1-1-121 0,3 3-14 15,1 0-8-15,0 2-8 0,0-1-8 16,0 0-6-16,1 3-5 0,-2-1-8 15,-3 0-16-15,-1 1-110 0,-1 2-112 0,-3 1-276 16</inkml:trace>
  <inkml:trace contextRef="#ctx0" brushRef="#br0" timeOffset="640498.1268">14879 12382 647 0,'3'1'147'0,"1"1"2"0,4-2-99 0,3 1-28 16,1-2-8-16,3 0-4 0,1-3-9 15,2-1-9-15,2 0-13 0,-2-3-128 16,0-1-124-16,3 1-315 0</inkml:trace>
  <inkml:trace contextRef="#ctx0" brushRef="#br0" timeOffset="659865.3699">15381 12126 581 0,'-8'-8'134'16,"2"-2"4"-16,1-1-92 0,2-1-11 16,2-1-2-16,4-2 0 0,1-2 0 15,3 1 1-15,0-1 1 0,3 0-1 0,1-1-1 16,1 2-3-16,1 2-3 0,2 0-4 15,1 2-4-15,1 2-5 0,0 3-2 16,1 1-3-16,-3 5-2 0,0 1-1 16,0 3-3-16,-2 7 0 0,0 0 0 15,-2 5-2-15,-3 3 1 0,1 4-1 16,-4 2 0-16,-2 3 0 0,-5 2 0 16,-2 1 0-16,-3 2 0 0,-4 0 0 15,-4-1-1-15,-3-1 0 0,-4 0 0 16,-4 0-1-16,-3 0 0 0,-1-2 0 15,0 0 0-15,1-4 1 0,4 1-1 0,4-6 1 16,2-3 0-16,4-6 0 0,4-5 0 16,-1-4 0-16,5-4 0 0,1-5-1 15,4-4 0-15,3-3 0 0,4 1-1 16,2-2 1-16,3-1 1 0,3 2-1 16,2 1 1-16,1 5 1 0,1 1-1 15,0 2 1-15,0 4 0 0,2 2 0 0,-3 3 1 16,1 3-1-16,-4 3 0 0,0 1 1 15,-1 1-1-15,-1 0-1 0,-3 2-2 16,1-2-5-16,-4 0-11 0,2 2-15 16,1-4-16-16,-2 0-15 0,1 0-1 15,0-4-123-15,1-3-125 0,4-3-281 16</inkml:trace>
  <inkml:trace contextRef="#ctx0" brushRef="#br0" timeOffset="660367.4306">15827 12182 592 0,'0'-9'143'0,"0"2"6"16,-1 0-90-16,-3 3-11 0,-3 0-6 15,-2 3-3-15,-2 2-4 0,-1 0-5 16,-1 4-4-16,-4 4-5 0,1 1-4 16,1 0-3-16,1 3-3 0,2 2-3 15,2 3-2-15,3-1-2 0,3 2-1 16,6 0-1-16,2 1-1 0,5-3-1 16,2-1 1-16,3-3-1 0,1-2 0 0,4-3 1 15,-1-5-1-15,2-3 0 0,-1-2 1 16,2-5-1-16,-1-4 0 0,-1-2 1 15,-1-1-1-15,-4-1 1 0,-3-3 0 16,-3-1 0-16,-6 0 0 0,-3-1 0 16,-4 0 0-16,-5-2 0 0,-2-1 0 15,-3 1 0-15,-3-4-1 0,-3 1 1 16,-2-5-1-16,-3 0 1 0,0 0-1 16,1 0 1-16,0 3-1 0,3 1 0 15,2 5 0-15,6 6 0 0,4 4 1 0,4 3 1 16,1 2-1-16,4 2 1 0,2 1 1 15,5 1-1-15,1 0 0 0,4-1-1 16,5 1 0-16,4 2-1 0,2-2-1 16,1 1-6-16,3 1-9 0,2 1-14 15,-1 2-15-15,0 1-16 0,-1 0-122 16,-4 1-133-16,0 3-305 0</inkml:trace>
  <inkml:trace contextRef="#ctx0" brushRef="#br0" timeOffset="660813.076">16143 12050 558 0,'0'-9'142'0,"-1"2"7"16,0 2-66-16,1 1-34 0,0 4-10 15,0 3-7-15,0 0-4 0,1 3-5 16,-1 4-4-16,0 4-2 0,-1 2 0 15,0 2 1-15,-2 5-1 0,-1 0-1 16,0 3-2-16,-1 2-3 0,0-2-3 16,1 0-1-16,0 0-3 0,2-3-1 15,3 1-1-15,3-2-1 0,3-1 0 16,2-1-1-16,2-3 1 0,1-5-1 16,4-2 0-16,1-5-1 0,0-3-2 0,0-4-5 15,2-4-7-15,0-3-10 0,1-1-13 16,-3-1-9-16,-1-2-16 0,-2-3-114 15,-1 1-121-15,-4 1-285 0</inkml:trace>
  <inkml:trace contextRef="#ctx0" brushRef="#br0" timeOffset="661004.5387">16098 12010 730 0,'-6'-6'166'15,"5"3"1"-15,2-2-117 0,5 0-23 16,4-1-11-16,3 0-5 0,4 2-6 16,3-2-8-16,2 0-12 0,3 3-15 15,-2 1-11-15,0 2-127 0,0 2-131 16,-3-1-316-16</inkml:trace>
  <inkml:trace contextRef="#ctx0" brushRef="#br0" timeOffset="661378.9531">16403 12166 709 0,'0'2'160'0,"1"3"4"15,0 0-118-15,3 3-13 0,2 3-8 16,-2 1-2-16,1 0-4 0,3 2-3 16,-2-3-3-16,2 0-2 0,0-2-2 15,1-1 0-15,2-3-1 0,0-3-2 16,-1-1 0-16,3-4 1 0,1-2 0 16,0-5 0-16,0-1 1 0,-1-5 0 15,1 0 1-15,-1-2 0 0,-2 2-2 16,0 2 0-16,-3 2-1 0,-1 5-2 15,-2 3-1-15,-4-1-1 0,3 8 0 0,-3 1 0 16,0 4-1-16,-1 2 0 0,0 1 0 16,0 1-2-16,3 5-7 0,-3-3-7 15,0 0-18-15,2 0-19 0,1-3-15 16,-1-1-126-16,2-2-137 0,2-2-318 16</inkml:trace>
  <inkml:trace contextRef="#ctx0" brushRef="#br0" timeOffset="661828.733">16701 11892 666 0,'-9'-7'163'16,"5"1"6"-16,4 1-89 0,6 1-34 16,3 0-7-16,3 1-8 0,4 1-6 15,3 1-6-15,0 2-5 0,1-1-3 16,-2 1-3-16,1 2-1 0,0-1-1 16,-3 2 0-16,-1 1-1 0,-2 2 0 15,-2 2 1-15,-2 2-1 0,-3 2 0 16,-2 3-1-16,-3 2 0 0,-2 3-1 0,-1 0 0 15,0 1-1-15,0 1-1 0,0 1 0 16,1-1 0-16,1 1-4 0,1 1 0 16,3-2 0-16,0-1 0 0,1 1-1 15,4 0 0-15,0-5 0 0,-1-2 2 16,2-3 1-16,0 0 0 0,-3-2-1 16,0-3 0-16,-4 1 1 0,-3-1 1 15,-3 1 0-15,-4-1 0 0,-2 1 0 0,-4 0-4 16,-1-2-10-16,-5 0-14 0,0 2-17 15,-1-1-19-15,-3 1-122 0,0 0-138 16,1-5-312-16</inkml:trace>
  <inkml:trace contextRef="#ctx0" brushRef="#br0" timeOffset="664409.1971">17333 12176 375 0,'-3'-1'119'0,"-2"-1"7"16,2 0-12-16,-3 1-34 0,1-1-20 15,1 1-7-15,-1 0-2 0,0 0-2 16,1-1 1-16,1 1-1 0,0 1-1 16,1 0-4-16,1-1-5 0,-1 1-7 15,2 0-6-15,3 0-6 0,1-1-4 16,3 0-2-16,3-1-3 0,2 0 0 15,1-1 0-15,5-1-1 0,0-1 0 16,2 0-3-16,-1 0-1 0,2 0-2 16,0 0-1-16,0 1-1 0,-2 1-1 0,-2 1-1 15,-2 0-3-15,-4 1-6 0,-2 0-7 16,-3 1-10-16,-3 1-16 0,-3 0-20 16,-1 0-10-16,-4 2-74 0,-1 0-51 15,-1 1-117-15,2 5-239 0</inkml:trace>
  <inkml:trace contextRef="#ctx0" brushRef="#br0" timeOffset="665342.3278">18070 11942 506 0,'4'-10'128'0,"-3"0"6"0,-1 0-61 16,-1 2-27-16,-2 0-5 0,-3 1-4 15,-2 1-2-15,-6 2-1 0,-3 2 0 16,-5 1-1-16,-3 3-1 0,-3 3-4 15,-1 4-5-15,-1 2-4 0,2 2-5 16,3 3-4-16,4 0-3 0,1-3-3 0,8 7-1 16,3-2-1-16,6 2 0 0,3 0-2 15,5-3 1-15,3 1 0 0,7 2-1 16,1-9 0-16,5-3 1 0,3-5-1 16,4-5 0-16,2 0 0 0,0-4-1 15,1-1 1-15,-3-4-1 0,-5 1 0 16,-3-4 0-16,-7 1 1 0,-3-3 0 15,-5 0 0-15,-4 0 1 0,-2-1-1 0,-3-2 1 16,0 2 1-16,-1 1 1 16,0 2 1-16,0 1 1 0,1 2 1 0,0 3 1 15,2 3 0-15,1 1-2 0,1 3 1 16,-1 2-2-16,2 2-1 0,-1 2-1 16,1 1-2-16,0 2 1 0,2 3 0 15,-1 0 0-15,2 3 0 0,-2-1 0 16,1 2 0-16,0 1 1 0,0 2 0 15,1-1-1-15,-1 2 1 0,0 0-1 0,-2-1 0 16,1 1 0-16,0 2-1 0,-1 0 1 16,0-3-1-16,0-1 1 0,-1 2-1 15,1-2 0-15,2-1 0 0,-3-3 0 16,1 0 0-16,2-4 0 0,-2 1 0 16,1-1 0-16,-1-2 0 0,1-2 0 15,-1-1 0-15,0-1-1 0,0 0 1 16,1-1-2-16,-2-1-4 0,1 1-5 15,0-2-8-15,-1 0-8 0,0-2-10 0,0 2-11 16,0-3-7-16,0-1 1 0,-1 0-124 16,0-2-117-16,2 3-289 0</inkml:trace>
  <inkml:trace contextRef="#ctx0" brushRef="#br0" timeOffset="689153.0919">17429 12021 252 0,'-2'-13'87'0,"0"1"9"0,-2-1-1 0,0 1-31 15,1-1-8-15,0 2-5 0,-1 0-5 16,2 0-7-16,-1 1-4 0,2 2-4 16,0 2-1-16,0 3-3 0,0 0 0 15,-1 1-2-15,2 2-3 0,-1 2-3 16,1 6-3-16,-1 4-3 0,1 3-2 15,1 7-3-15,0 3-2 0,-2 0-1 16,4 7 0-16,-1-2-1 0,2 0-1 16,-2 0 0-16,1-5-1 0,-2 1-1 0,3 4 1 15,-3-5-2-15,1 2 1 0,-1-3 0 16,1-2-2-16,-1 3-3 0,1-6-8 16,1-3-11-16,2-1-15 0,0-8-117 15,3-1-122-15,1-6-295 0</inkml:trace>
  <inkml:trace contextRef="#ctx0" brushRef="#br0" timeOffset="690321.5262">18680 11588 514 0,'-7'-6'126'0,"-3"3"6"15,-2 3-70-15,-1 3-18 0,1 2-4 16,0 1-3-16,0 3-4 0,-1 4-4 15,1 1-4-15,1 7-4 0,1 5-4 16,2 5-3-16,0 3-2 0,2 8-1 16,3 3-2-16,4 4-1 0,0 1-1 15,4 0-1-15,-4-2-1 0,4-3-2 0,2-2-1 16,2-2-1-16,-2-3 0 0,0-3 0 16,0-2-1-16,4 0 0 0,-3-2 1 15,0-5-1-15,-2-4 1 0,0-1-6 16,3-1-5-16,-2-1-8 0,-1-7-11 15,0-1-9-15,0 1 6 0,2-3-135 16,-3-4-117-16,1-8-294 0</inkml:trace>
  <inkml:trace contextRef="#ctx0" brushRef="#br0" timeOffset="690623.0281">18859 11714 680 0,'0'-10'163'0,"-1"5"4"0,-1 4-112 16,2 2-14-16,-1 4-7 0,1 6-7 15,0 4-7-15,0 6-9 0,-1 3-4 16,1 6-1-16,0 1-2 0,1 4-1 16,-1-1-3-16,3-1-11 0,-2-4-10 0,1-2-12 15,1-3-11-15,-1-3-16 0,1-7-115 16,-2-3-122-16,1-1-279 0</inkml:trace>
  <inkml:trace contextRef="#ctx0" brushRef="#br0" timeOffset="690835.8402">18763 12068 712 0,'0'2'157'0,"0"-3"4"0,4 2-112 16,1 1-17-16,4 0-6 0,4-3-3 15,3-3-1-15,2 0 0 0,4 1-4 16,4-3-5-16,2-3-3 0,2-1-5 15,-1 2-8-15,-1 0-12 0,-1 1-13 16,-4 0-15-16,-1 1-14 0,-3 2-123 0,-4 0-131 16,-1 2-301-16</inkml:trace>
  <inkml:trace contextRef="#ctx0" brushRef="#br0" timeOffset="691321.7919">18822 12366 674 0,'-7'-4'150'0,"1"-2"3"15,2 0-112-15,2 0-14 0,0-2-4 16,5 0-2-16,0 0 2 0,4 0-2 15,0 0 0-15,2-1 0 0,2 0-1 16,1 2 0-16,2-1-3 0,2 1-2 16,3 3-3-16,-1 1-1 0,4 1-2 15,0 1-2-15,-1 1 0 0,-3 3-2 0,0-1 0 16,-4 2-1-16,-1 1 0 0,-5 1-2 16,-2 2 1-16,-3 3-2 0,0 5 1 15,-6 1-1-15,-5 3 1 0,-3 1-1 16,-3 1 1-16,-4 1-1 0,-1 0 0 15,-6-2 0-15,3 0-1 0,0 1 1 16,3-2-1-16,3-2 1 0,2-3-1 16,3-3 0-16,5-3 0 0,2-2-1 15,3-3 1-15,1-1-1 0,4-1 0 16,1-2 0-16,5 0 0 0,1-2 0 0,3 1 0 16,3-4 1-16,3 2-2 0,2 0-1 15,1 1-3-15,-2-2-6 0,0 3-7 16,-1-3-11-16,-3 5-10 0,-3-1-8 15,-1 0-10-15,-3 0 8 0,-2 0-128 16,-3 1-117-16,1-1-286 0</inkml:trace>
  <inkml:trace contextRef="#ctx0" brushRef="#br0" timeOffset="691667.499">19201 11681 620 0,'1'-10'136'0,"0"3"3"15,3 2-108-15,3 2-8 0,2 5-2 16,3 2-1-16,0 5-2 0,3 8-2 15,1 3 1-15,2 8 1 0,1 5-2 16,-3 6 1-16,2 7 0 0,-1 5 5 16,1 2 3-16,-3 3-2 0,-4-2-2 15,-4 5-2-15,-2 0-2 0,-6-1-4 0,-3-1-5 16,-4-1-5-16,-1-2-1 0,-2-1-3 16,-1-3-4-16,-1-6-13 0,-5-7-9 15,4-2-13-15,-1-4-13 0,-2-7-128 16,0-5-132-16,6-7-310 0</inkml:trace>
  <inkml:trace contextRef="#ctx0" brushRef="#br0" timeOffset="692366.8744">19487 11463 622 0,'-1'-1'147'0,"1"1"4"15,-1 2-98-15,1 2-14 0,1 3-6 16,0 0-5-16,1 4-3 0,0 2-3 15,0 0-2-15,3 1 0 0,-2-1-2 16,2-1 0-16,-2 1-2 0,1-5 0 16,0 0 0-16,-2-2-1 0,-1-3 2 15,2 0 1-15,-3-2 0 0,1-3 0 16,1-1-2-16,1-2-2 0,2-2-2 0,0-3-3 16,2-1-4-16,3-2-1 0,0-1-2 15,-2 1-1-15,2 0-1 0,-1 2 1 16,-2 5-1-16,0 1 0 0,1 5-1 15,-2 4 0-15,1 5-1 0,-1-2-1 16,-1 4-4-16,-1 2-7 0,0 2-8 16,-2-1-15-16,-1 0-14 0,-1-1-12 15,3 1-16-15,-3-3-113 0,1 0-126 16,1-3-285-16</inkml:trace>
  <inkml:trace contextRef="#ctx0" brushRef="#br0" timeOffset="693249.3844">19801 12019 499 0,'-4'-11'126'0,"1"1"7"16,0-1-55-16,2-1-32 0,-2-3-7 16,2-1-4-16,1 0-4 0,1-1-3 15,1 2-5-15,-1 2-2 0,0 1-3 16,2 4-1-16,-1 2-2 0,0 5 0 0,0 1 1 16,0 6-1-16,-1 3-1 0,-1 3-3 15,-1 6 0-15,0 4-2 0,0 3-2 16,-1 4-2-16,0-2-1 0,1 0-1 15,2-1-1-15,1-3 0 0,1-6-1 16,2-1 1-16,2-3-1 0,2-5-1 16,2-5 1-16,1-2 0 0,0-6 0 15,2-2 0-15,0-6 1 0,1-3-1 16,0-2 1-16,-2-3-1 0,1-3 1 0,-3-5 1 16,-1 3-1-16,-4 0 1 0,-1 1 1 15,-3 6 0-15,-2 2 1 0,0 4 3 16,0 8-2-16,-1 3 0 0,-2 6-1 15,2 4 0-15,1 4 0 0,-1 6-3 16,2 1-1-16,2 2-1 0,-1 4-4 16,3-5-6-16,1 1-12 0,1-2-14 15,3-2-12-15,0-3-13 0,2-3-115 0,1-3-6 16,-1-3-101-16,5-2-192 16</inkml:trace>
  <inkml:trace contextRef="#ctx0" brushRef="#br0" timeOffset="693599.9219">20203 11794 681 0,'-2'0'155'16,"0"2"5"-16,1 5-110 0,-2 1-11 15,3 3-4-15,-1 3-3 0,0 2-4 16,1 4-2-16,0 2-4 0,0 1-3 0,1 2-5 16,0 0-3-16,2 1-4 15,-1-3-1-15,2 3-2 0,0-5-2 0,0-1 0 16,3-6-1-16,-1-3-2 0,3-1-4 15,1-4-6-15,3-4-11 0,-2-2-12 16,1-2-14-16,1 0-13 0,0-4-28 16,-5-3-90-16,-1-2-116 0,0-2-253 15</inkml:trace>
  <inkml:trace contextRef="#ctx0" brushRef="#br0" timeOffset="693790.3937">20178 11760 750 0,'-2'4'162'0,"-1"-3"1"0,4 1-128 16,4 1-19-16,3 0-8 0,2-1-3 15,2-1-4-15,4 1-9 0,2-1-13 16,0 0-14-16,2-1-61 0,-3 1-68 16,3-1-116-16,-3 2-255 0</inkml:trace>
  <inkml:trace contextRef="#ctx0" brushRef="#br0" timeOffset="694016.0109">20407 11998 722 0,'0'-1'161'0,"1"2"5"16,2-1-122-16,1-1-12 0,2 1-5 16,3 2-3-16,1-3-5 0,3-1-4 15,1 0-9-15,0-1-17 0,-1-1-20 16,-1 0-17-16,1 1-127 0,-4-1-136 16,1-1-328-16</inkml:trace>
  <inkml:trace contextRef="#ctx0" brushRef="#br0" timeOffset="694347.7287">20635 11894 655 0,'3'9'149'0,"-1"2"4"15,-1 1-110-15,2 4-13 0,-1 2-1 16,1-2-4-16,-1 1-3 0,0-2-3 15,1-2-3-15,-2-2-1 0,2-1-2 16,-1-2-1-16,-1-4-1 0,2-1-1 16,-1-4-2-16,2-4-1 0,1-4-2 15,-2-4 0-15,3-4-1 0,2-2-2 16,-1-2 0-16,1-1 0 0,0 0-1 0,1 4-1 16,-2 3 1-16,2 4-1 0,-2 5 0 15,0 5 0-15,1 5-1 0,-2 3 0 16,0 5-1-16,0 2-4 0,-1 4-3 15,-3 3-4-15,1 0-7 0,-1-2-8 16,0 0-8-16,-1-2-9 0,1-3 20 16,-1 0-143-16,1-4-122 0,0-3-304 15</inkml:trace>
  <inkml:trace contextRef="#ctx0" brushRef="#br0" timeOffset="694561.0592">20982 12019 691 0,'1'1'164'16,"1"2"6"-16,1-2-99 0,1 0-29 16,2 0-11-16,1 1-4 0,2-1-5 0,0-1-8 15,1 0-6-15,1-1-10 0,0-1-17 16,-1 0-17-16,0-2-16 0,-2-1-126 15,0 0-137-15,-2 0-322 0</inkml:trace>
  <inkml:trace contextRef="#ctx0" brushRef="#br0" timeOffset="694765.6869">21196 11916 631 0,'3'-1'147'0,"-2"1"5"16,1 2-94-16,-1 2-22 0,3 3-7 16,0 2-6-16,-1 4-5 0,1 2-3 15,-1 0-7-15,-1 4-11 0,0-2-14 16,-2 3-13-16,2-2-85 0,-4-3-45 16,2-1-115-16,2 0-241 0</inkml:trace>
  <inkml:trace contextRef="#ctx0" brushRef="#br0" timeOffset="695280.8726">21252 11697 598 0,'-3'-4'155'15,"3"-1"5"-15,1-1-26 0,1 1-91 0,6 0-8 16,0 2-4-16,5-1-3 0,3 0-1 15,3 3-4-15,2 0-4 0,0 1-5 16,1 1-4-16,2 0-3 0,0-1-1 16,-1 0-2-16,-6 0-1 0,4 1 0 15,-3 2-1-15,1 1 0 0,-5 1 1 16,-3 2-1-16,0 1 1 0,-1 6-1 16,-4 1 0-16,-2 2 0 0,-7-3 0 15,3 5-1-15,-1 3 0 0,-1 0 0 0,1-1 0 16,-2 1-1-16,2 0 0 0,3 2 0 15,0-2 0-15,-2-2 0 0,2 0-1 16,-2-4 1-16,1-3 0 0,-2-1 0 16,1-2-1-16,-4-1 1 0,1-3 0 15,-5-3 0-15,1 2-1 0,-2-1-5 16,-3-5-6-16,0 3-12 0,0-2-14 16,-3 1-15-16,-1 1 18 0,0-1-153 15,-1 0-133-15,1 8-322 0</inkml:trace>
  <inkml:trace contextRef="#ctx0" brushRef="#br0" timeOffset="702739.75">20424 10613 470 0,'-5'-1'125'0,"1"-1"7"16,0 1-36-16,-1 0-47 0,3 0-8 15,0-1-5-15,4 4-7 0,-2-2-5 16,1 0-7-16,1 0-3 0,2 0-5 0,3 1-3 16,2 0-1-16,2-1 0 0,2 1 0 15,4 2 0-15,2-1-1 0,0 2-1 16,0-2 0-16,0 2-1 0,-1 0-1 16,-1-1 0-16,-3-1-1 0,-4 0 1 15,-1 2-1-15,-2-2 1 0,-4-1-1 16,-1 2 1-16,-2 0-1 0,0 2 1 15,-4 0 1-15,-1 1-1 0,-2 1 0 16,-1 2 0-16,-5 1 0 0,-3 1 0 16,-2 3 0-16,-2-1 0 0,1 1-1 0,-2-1 0 15,1 1 1-15,2-2-1 0,2-1 1 16,3-1-1-16,2-2 1 0,3 1 0 16,2-2 0-16,5-1 0 0,1-1 1 15,2-1-1-15,3-2 1 0,3 1 0 16,0-1 1-16,3-1-1 0,1 1 0 15,3-2 0-15,1 0 0 0,1 0-1 16,0 0 0-16,-1-2-1 0,0 1-5 16,-1 1-9-16,-2 0-9 0,-2 0-10 15,-2 0-11-15,-2 1-116 0,-1-2-120 0,-1-1-281 16</inkml:trace>
  <inkml:trace contextRef="#ctx0" brushRef="#br0" timeOffset="703073.5344">20288 10540 396 0,'5'-25'111'0,"0"0"7"16,0 4-42-16,0 3-17 0,0 3-9 16,-1 6-10-16,-1 2-5 0,1 7-6 15,0 7-4-15,-2 5-2 0,0 5-3 0,0 7-2 16,-1 8-1-16,-2 4-2 0,-3 5-3 16,-2 2-2-16,0 0-3 0,0 1-3 15,0-3-1-15,1-2-2 0,3-2-5 16,2-2-10-16,4-3-8 0,2-5-8 15,4-3-10-15,2-4-113 0,2-8-115 16,2-6-269-16</inkml:trace>
  <inkml:trace contextRef="#ctx0" brushRef="#br0" timeOffset="703299.0392">20733 10627 593 0,'4'-7'141'0,"-3"2"2"16,-1 2-84-16,0 3-30 0,1 3-6 15,-1 3-4-15,1 5-3 0,1 2-5 16,-1 4-3-16,-1 4 0 0,1 2-3 0,0 0-2 16,1 0-1-16,-1 2-4 0,0-2-10 15,1 0-10-15,2-2-10 0,1-1-99 16,1 1-21-16,0-8-101 0,-1-2-202 15</inkml:trace>
  <inkml:trace contextRef="#ctx0" brushRef="#br0" timeOffset="704043.9429">21148 10678 351 0,'5'-5'105'16,"0"0"8"-16,-1 0-33 0,1 1-16 16,2 4-4-16,-5-2-8 0,2-1-9 15,-3 2-8-15,1-1-6 0,-1 2-3 16,-1 0-1-16,0 1-1 0,-1 0-2 0,-2 3 0 16,-2 1-2-16,-1 1-1 0,-4 2-4 15,-1 3-3-15,-1 3-3 0,-4-1-1 16,0 1-3-16,1-1 0 0,0 0-1 15,1-2-1-15,2-4-1 0,3-1 0 16,3-1-1-16,2-1 0 0,2 1 0 16,2-3 0-16,2 2-1 0,2 1 0 15,2-2 0-15,0 2 0 0,4-1 0 16,1 0 0-16,3 0-2 0,-1 0-3 0,2 1-6 16,-2-1-7-16,1 1-8 0,-1-1-7 15,-2 0-7-15,0 1-12 0,-1 0-108 16,-4 1-110-16,0-1-271 0</inkml:trace>
  <inkml:trace contextRef="#ctx0" brushRef="#br0" timeOffset="704313.3753">21358 10567 497 0,'1'-13'135'16,"-1"3"8"-16,0 2-37 0,-1 1-51 16,0 5-11-16,-1 0-7 0,2 3-8 15,0 2-7-15,0 5-7 0,2 2-5 0,-2 2-3 16,2 4-3-16,0 1 0 0,0 3 0 16,0-1-1-16,1 1 0 0,0-2-4 15,1 0-8-15,0 1-9 0,0-3-10 16,0-2-10-16,2-1-26 0,-2-4-96 15,0-1-113-15,-2-4-253 0</inkml:trace>
  <inkml:trace contextRef="#ctx0" brushRef="#br0" timeOffset="704606.4815">21338 10809 538 0,'-5'5'128'16,"0"0"5"-16,-1-2-78 0,3 1-19 16,-1 0-5-16,1 0-6 0,2-1-5 15,1-2-3-15,0 0-3 0,1 1-2 0,2-1 0 16,2 0 0-16,0-2 0 0,3 1 1 16,3-1 0-16,3 1-1 0,-2-3-2 15,1-1-2-15,3 0-2 0,0-1-2 16,3 0 0-16,-2 0-2 0,2-1 0 15,3 1-1-15,2 1-3 0,0 0-6 16,0 2-11-16,-4 0-8 0,1 0-12 16,-2 2-45-16,-4-1-77 0,-2 2-108 15,-2-2-241-15</inkml:trace>
  <inkml:trace contextRef="#ctx0" brushRef="#br0" timeOffset="705058.4482">21388 11008 562 0,'-6'2'132'0,"-1"-4"3"0,2 0-81 16,3 1-24-16,2-3-6 0,1 0-4 15,2-2-3-15,4 1-3 0,-3-1-3 16,5 0 0-16,1 1 0 0,0 0 0 15,2 2-1-15,1-1 1 0,0 0 0 16,0 2-1-16,2 3-1 0,-2 1-1 16,1 1 0-16,-2 2 0 0,-2 2 0 15,1 4 1-15,-5 0 0 0,-1 1-1 16,-3 3-1-16,-4 0-1 0,-3 2-1 0,-5-1-1 16,-1 0-2-16,-4 0 0 0,-2 0-2 15,-1-3 1-15,0 1 0 0,2-1-1 16,2-1 1-16,-1-2-1 0,4-1 0 15,2-2 1-15,2-2-2 0,4 0 1 16,0-3 1-16,2-2-2 0,4 0 1 16,0 0 0-16,3-3 0 0,3 1 0 15,2 0 1-15,1-2-1 0,3 2 0 16,2-2 1-16,1 1-1 0,2 1 0 16,0 0 0-16,-1-1 0 0,0 2 0 0,-2 2 0 15,-3 1-2-15,-1 0-7 0,-2 1-11 16,-4 0-11-16,0 1-15 0,-2 1-122 15,-2-2-127-15,-1 2-305 0</inkml:trace>
  <inkml:trace contextRef="#ctx0" brushRef="#br0" timeOffset="712248.8572">20443 2360 496 0,'24'-44'119'0,"-3"5"4"16,-4 7-72-16,-1 5-14 0,-4 10-7 16,-1 2-3-16,-3 4-1 0,-5 3-3 0,-1 2-3 15,-4 5-3-15,-6 4-3 0,-6 8-2 16,-5 10 0-16,-7 8-4 0,-7 13-1 16,-5 11-2-16,-10 10 0 0,-2 9 0 15,-8 5-1-15,-3 5-2 0,-5 5 0 16,0-3-1-16,-1 0 0 0,2-7 0 15,2-5-1-15,6-5 0 0,8-8 1 16,9-9-1-16,7-8-3 0,8-9-7 16,9-7-8-16,6-5-6 0,5-8-6 0,3-7-9 15,3-6-33-15,2-7-74 0,0-5-95 16,-1-6-224-16</inkml:trace>
  <inkml:trace contextRef="#ctx0" brushRef="#br0" timeOffset="712484.1682">19725 2897 594 0,'1'-6'131'16,"-2"5"1"-16,-2 7-96 0,2 10-11 0,-4 4-5 15,-1 9-2-15,-5 5 0 0,0 4 2 16,-2 4-1-16,-2 0 0 0,-1-4-4 16,0 3-1-16,3-4-3 0,2-3-2 15,2-2 0-15,3-3-2 0,5-2-2 16,2-2-1-16,4-5 0 0,3-2-2 15,6-6 1-15,4-5-1 0,10-4 0 16,6-6 0-16,8-5 1 0,12-6-1 0,9-2-4 16,4-1-17-16,5 0-11 0,2 2 26 15,-4 0-157-15,0 2-131 0,-7 3-325 16</inkml:trace>
  <inkml:trace contextRef="#ctx0" brushRef="#br0" timeOffset="715261.9331">23020 10571 449 0,'-5'-8'118'0,"-1"-1"5"0,0-1-59 16,0 2-12-16,0-1-6 0,-1 2-3 15,3-1-4-15,-3 1-2 0,3 2-2 16,0 0-2-16,0 0-3 0,2 3-3 16,-1 1-5-16,3-1-5 0,0 1-5 15,2 1-3-15,0 3-3 0,4-1-1 16,1 0-2-16,4 1 0 0,4-1 1 0,2 1-1 16,3-1 0-16,2-1-1 0,0-1 0 15,0-1 0-15,0 0-1 0,-2-1 0 16,-3-2 0-16,0 1 0 0,-4 0-1 15,-2 0 1-15,-1 3 0 0,-4 2-1 16,-1 1 1-16,-3 2 0 0,-4 2 1 16,-1 3-1-16,-2 4 1 0,-4 0 0 15,-2 4-1-15,-4-1 1 0,-2 1-2 16,-2 1 1-16,-3-2 0 0,-2 0-1 0,2-2 0 16,0-1 1-16,3-3-1 15,3 0 0-15,2-1 0 0,6-3 0 16,3 1 1-16,4-3-1 0,2-2 0 0,2 2 0 15,5-1 0-15,2-2 0 0,2 0 1 16,4-1-1-16,2 0 0 0,2-2 0 16,1-2 0-16,-1 0-2 0,1 0-6 15,-2 0-8-15,-3 1-11 0,-2 1-8 16,-3 5-9-16,-1-1-14 0,-3 5-113 0,-3 2-116 16,-3-2-276-16</inkml:trace>
  <inkml:trace contextRef="#ctx0" brushRef="#br0" timeOffset="715569.9124">22888 10382 568 0,'-4'3'133'0,"-2"3"5"0,1 5-76 15,0 5-27-15,1 6-8 0,1 6-1 16,-1 4-1-16,0 4-1 0,-1 0-2 16,2 4-3-16,-1 0-4 0,0-2-4 15,2 0-3-15,2-4-3 0,1 2-7 16,3-3-10-16,1-1-10 0,2-4-11 15,2-2-13-15,2-4-115 0,1-5-119 16,0-7-281-16</inkml:trace>
  <inkml:trace contextRef="#ctx0" brushRef="#br0" timeOffset="715812.3154">23385 10483 633 0,'0'-9'143'15,"1"2"3"-15,2 3-88 0,2 6-29 0,-1 2-6 16,4 7 0-16,-1 3-3 0,1 6 0 16,-1 4-4-16,-2 4-5 0,-2 3-5 15,1 2-12-15,-1 1-16 0,-2 0-12 16,0 0 20-16,-2-3-148 0,0-4-127 15,-3-3-311-15</inkml:trace>
  <inkml:trace contextRef="#ctx0" brushRef="#br0" timeOffset="716576.2414">23857 10479 463 0,'6'-2'128'0,"-3"-1"5"0,0 0-13 15,-1 1-73-15,-2 2-7 0,-1-1-2 16,-1 1-5-16,-3 3-3 0,-1 2-4 0,-5 2-4 16,-2 3-6-16,-3 1-4 0,2 3-3 15,-5 1-1-15,1 1-1 0,0-1-1 16,2-1-2-16,1 0 0 0,1-2 0 15,2-2 1-15,2 0 0 0,4-3 1 16,1-1-1-16,2-2 0 0,2 0 0 16,1-1-2-16,1 0 0 0,1-1-2 15,3 1 0-15,0-2 1 0,2 1-1 16,2 0 0-16,1-2 0 0,2 1 0 0,1-1 0 16,1 0 0-16,-1 0-1 0,3 0 1 15,-1 0-2-15,0 1-6 0,-2 0-7 16,-2 0-10-16,1 3-9 0,-2 1-9 15,0 1-15-15,-4 0-113 0,0 0-116 16,-1 0-277-16</inkml:trace>
  <inkml:trace contextRef="#ctx0" brushRef="#br0" timeOffset="717113.0446">24104 10638 495 0,'5'-7'116'16,"1"-1"6"-16,0-2-76 0,3 1-16 15,-2-1-1-15,-1-2-1 0,0-1-2 16,-1-2-3-16,-1-2-3 0,-3-2-2 0,-1-1-1 16,-1-1-2-16,0 1 1 0,1 1-1 15,-3 0-1-15,1 4 0 0,1 2-1 16,-1 3 1-16,1 4-1 0,0 1 1 15,-3 0-1-15,4 4 0 0,-1 2-2 16,0 3-1-16,0 3-1 0,1 3-2 16,0 4-2-16,1 3 0 0,0 4-2 15,3 2 0-15,-2 1 0 0,2 0-1 16,1-1-1-16,1 1 0 0,-3-2 0 16,1-3-1-16,-1-1-2 0,-2-2-3 0,1-1-5 15,-2-2-5-15,-2-3-5 0,1 1-5 16,-2-2-3-16,2-1 0 0,-3 0 1 15,-1-3 4-15,-1-1 4 0,-1-1 5 16,0-1 5-16,-2-2 3 0,-2-1 3 16,1-1 2-16,2-1 3 0,-1 0 2 15,-1 0 4-15,3 1 2 0,0-1 3 16,-1 1 4-16,3-1 1 0,-1 1 2 16,2 2 1-16,2-1-1 0,1-1-4 0,-2 1-3 15,5 1-3-15,2 1-2 0,3 1-2 16,2-1-2-16,2 1 0 0,4 1 0 15,5-1 0-15,-3-1 0 0,0 1-1 16,1-2-1-16,0-2-1 0,-1 1-4 16,-1-1-9-16,0 0-14 0,-2 1-11 15,1 1-65-15,-5 0-64 0,3 1-117 16,1 1-249-16</inkml:trace>
  <inkml:trace contextRef="#ctx0" brushRef="#br0" timeOffset="717711.863">22896 11195 437 0,'5'-16'117'16,"1"-2"6"-16,-1-1-52 0,1 1-16 16,-1 0-8-16,0 2-5 0,0 3-4 15,-1 2-5-15,1 2-5 0,-2 6-4 16,0 1-1-16,-1 5-2 0,1 3-2 16,-2 5-2-16,0 3-1 0,-2 3-3 0,-3 2-1 15,0 5-4-15,0-1-2 0,-1 0-2 16,0 0-2-16,0-1 0 0,1-1-4 15,2-5-6-15,2-1-9 0,0-3-10 16,2-2-9-16,2-3-17 0,2-4-112 16,-1-2-120-16,1-3-279 0</inkml:trace>
  <inkml:trace contextRef="#ctx0" brushRef="#br0" timeOffset="718127.5235">23068 11144 621 0,'-4'-7'141'0,"0"1"6"0,1-1-93 15,3 2-24-15,2 1-5 0,3-1-1 16,2 3-1-16,4 0-4 0,3 1-4 16,1 1-3-16,3 3-3 0,-1-2-2 0,2 1-2 15,-2 1-2-15,-3-1-1 0,1 2-1 16,-3 0 0-16,-2-2 0 0,0 2-1 15,-3-1 0-15,-3 2 0 0,0 0 0 16,-3 2 0-16,-2 0 0 0,-2 0 0 16,-2 0-1-16,-1 2 1 0,-1-2 1 15,-3 3-1-15,0-1 0 0,-2 2 0 16,0 1 0-16,-1 0 0 0,-1 0 0 16,-1 2 0-16,2-2 0 0,0 0 0 0,2-1 0 15,1-1 0-15,3-2 0 0,2-1 1 16,4-1-1-16,0-2 0 0,4-1 0 15,2-1 0-15,3-1 0 0,2-2 0 16,2-2 0-16,1-1 1 0,2 1-2 16,2-1-5-16,-2-1-6 0,1 2-11 15,-2-1-7-15,1 0-8 0,-1 3-12 16,0 0-28-16,-3 2-80 0,0 0-99 16,-1 2-231-16</inkml:trace>
  <inkml:trace contextRef="#ctx0" brushRef="#br0" timeOffset="718404.4214">23447 11121 514 0,'0'-10'131'16,"-2"0"6"-16,0 4-69 0,-1 3-17 15,1 1-8-15,0 5-7 0,0 1-8 16,1 2-6-16,0 3-6 0,1 5-5 16,1 2-4-16,-2 2-1 0,2 2-1 15,-1 2-1-15,1 0-1 0,1 0-1 16,0-1-3-16,-2 1-5 0,1-1-7 16,0-3-9-16,0-2-9 0,-1 0-8 0,2-3-116 15,-4-3-116-15,2-5-274 0</inkml:trace>
  <inkml:trace contextRef="#ctx0" brushRef="#br0" timeOffset="718926.3171">23724 11138 534 0,'-1'-5'130'0,"-1"0"5"0,-1 1-73 16,1 0-20-16,-1 1-6 0,2 2-4 16,1 0-5-16,0 1-7 0,1 0-4 15,3 1-4-15,0 2-5 0,2-1-2 16,1 1-1-16,2 0 0 0,0 2 0 0,4-1-1 16,-1-1-1-16,1 2 0 15,1 0-1-15,-1 0 0 0,0 0 0 0,-2 2-1 16,-2 1 1-16,0-1-1 0,-3 0 0 15,-1 1 1-15,-1-2-1 0,-2-1 1 16,-1-2 0-16,-1 0 0 0,-3-1 0 16,-1 1 0-16,-2-1 0 0,-4 2-1 15,-2 2 1-15,-2 1-1 0,0 2 1 16,-2 1-1-16,0 1-1 0,0 0-3 16,1 0-5-16,2 0-6 0,2 1-6 0,0-1-5 15,2-1-6-15,3 1-10 0,1-2-54 16,1-1-50-16,3-2-95 0,4-3-215 15</inkml:trace>
  <inkml:trace contextRef="#ctx0" brushRef="#br0" timeOffset="719211.4079">24127 11154 539 0,'6'-16'129'15,"-2"0"5"-15,0 2-82 0,-2 1-8 16,1 2-1-16,-2 3 1 0,-1 2-2 16,0 3-4-16,-1 2-5 0,-1 3-4 15,0 6-6-15,2 4-4 0,-4 1-6 16,-1 7-4-16,-1 1-3 0,0 5-2 0,-1 2 0 15,1 1-6-15,-2-2-11 0,3 1-15 16,3-2-15-16,2-1-129 0,-1-6-137 16,0-2-328-16</inkml:trace>
  <inkml:trace contextRef="#ctx0" brushRef="#br0" timeOffset="748929.8356">19734 1672 491 0,'-7'-2'125'0,"1"0"7"16,-1 0-66-16,1-1-14 0,1 3-5 15,1-1 0-15,1 0-4 0,1 0-6 16,1 1-4-16,0 2-1 0,2-1-1 16,3 2-3-16,-1 2-3 0,2 1-2 15,3 0-1-15,3 0 1 0,2-1-3 0,-1-1-4 16,3 2-4-16,0-4-4 0,0 0-2 16,-1-1-2-16,-2 1-2 0,1-1-6 15,-2 1-9-15,-3-2-17 0,0 0-19 16,-2 0-19-16,-3 0-122 0,0-3-138 15,-3 4-314-15</inkml:trace>
  <inkml:trace contextRef="#ctx0" brushRef="#br0" timeOffset="749545.7067">20323 1623 448 0,'2'-9'111'0,"-1"1"5"0,1-2-59 16,-1 0-17-16,0-1-4 0,0 1 0 15,-1 1-4-15,0-2-1 0,-1 1-2 16,0 1-2-16,-2 2-1 0,0 0-1 16,-2 0-2-16,0 4-2 0,-1-1-2 15,-4 4-5-15,-1 3-2 0,-1 3-3 16,-2 2 0-16,0 6 0 0,-1 0 3 15,0 5 1-15,2 2 2 0,3-2-1 16,1 3 1-16,2 2-2 0,3-2-1 16,1 0-4-16,3-3-3 0,2-2-1 0,3 2-1 15,2-7 0-15,3-2-1 0,1-4-1 16,1-5 1-16,3-2 0 0,0-4 0 16,-1-4-1-16,2-2 1 0,-1-5-1 15,2-1 1-15,-1 0-1 0,-1-2 0 16,-2-2-1-16,0 0 1 0,-2-1 0 15,-2 5-1-15,-1 0 1 0,-2 1-1 16,-2 6 1-16,-1 3 0 0,-2 3-1 16,1 5 0-16,-2 4 0 0,-2 5 0 15,1 6 0-15,0 0 0 0,-1 4 0 16,2 4 0-16,1-1 0 0,2 1 1 16,4 1-2-16,4-2-4 0,3 1-14 0,2-4-18 15,5-2-14-15,0-3-20 0,0-2-110 16,2-5-129-16,0-4-284 0</inkml:trace>
  <inkml:trace contextRef="#ctx0" brushRef="#br0" timeOffset="750095.4622">20544 1159 617 0,'-1'2'135'0,"0"2"4"16,1 0-101-16,-2 2-9 0,3 8-1 15,2 2-1-15,1 1-1 0,0 4 0 16,-1-2-1-16,2 1-6 0,4 3-4 15,-4-10-4-15,0 0-1 0,-4-1-2 16,5-4-2-16,-2-2 0 0,-1-3-1 16,0-3 0-16,1-5 0 0,0-3-1 15,5-4 0-15,-3-1 0 0,3-4-1 0,-1-7-1 16,2-1-1-16,0 0-1 16,-2 2 1-16,1 4-1 0,-2 1 0 0,-1 2-2 15,-1 12 1-15,-2 6-1 0,-1 3 0 16,-2 12 1-16,2 0-1 0,-1 5 1 15,-1 4-1-15,1 1-7 0,1 2-14 16,2 0-13-16,3-7-22 0,1 0-112 16,3-1-126-16,0-4-297 0</inkml:trace>
  <inkml:trace contextRef="#ctx0" brushRef="#br0" timeOffset="750711.4163">20901 1614 401 0,'-1'-4'109'0,"-2"-3"5"0,1 1-11 0,-1-1-68 16,1-2-4-16,-1 2-2 0,1 0-1 16,1-1-2-16,-2-1-4 0,2 0-2 15,1 0-2-15,0-2 0 0,0 3 0 16,1-1-1-16,-1 2 0 0,1 1-1 15,1 2-1-15,0 0-2 0,-1 3-3 16,2 1 0-16,-2 4 0 0,2 1 3 16,-2 5 3-16,0 4 0 0,-1 6 2 15,-1 4 0-15,0 1 1 0,-1 4-3 16,1 1-4-16,0 0-4 0,1-2-1 0,1-1-2 16,2-2-2-16,1-3-1 0,3-4-1 15,0-3 0-15,1-5-1 0,3-4 1 16,2-4 0-16,-1-5 0 0,0-5 1 15,3-3-1-15,-2-3 0 0,1-5-1 16,-3-5 0-16,0-2 0 0,-3-1 0 16,1-1-2-16,-3-2 1 0,-3 4 0 15,0 1 0-15,0 5 1 0,-3 3-1 16,0 5 1-16,-1 5 0 0,1 3 0 0,0 6 0 16,-3 6 0-16,2 5 0 0,-2 2 1 15,3 5-1-15,-1 2 1 0,1 5 0 16,0 0 1-16,1-2-1 0,3 1-2 15,2 0-2-15,2-1-12 0,0-1-17 16,3-7-12-16,0-1-20 0,3-3-114 16,-3-4-128-16,3-5-292 0</inkml:trace>
  <inkml:trace contextRef="#ctx0" brushRef="#br0" timeOffset="751030.397">21243 1551 616 0,'2'2'135'0,"-2"3"7"16,0 0-96-16,0 2-15 0,0 6 0 15,0 0 1-15,-1 2 2 0,2 1-3 16,-1 2-4-16,3 2-7 0,-2-1-6 15,2 1-3-15,1 1-2 0,1 2-4 16,0-2-1-16,1-3-1 0,3-1-1 16,-3-2-1-16,1-4 0 0,0-1 0 15,1-3-2-15,-1-1-5 0,-1-1-8 0,-2-4-11 16,2-2-7-16,-1-1-7 0,-3-4-11 16,2-4-12-16,-3-5-41 0,-1-1-54 15,-3-3-90-15,-2-3-212 0</inkml:trace>
  <inkml:trace contextRef="#ctx0" brushRef="#br0" timeOffset="751214.4802">21244 1563 668 0,'-3'-4'146'15,"2"2"0"-15,0 1-114 0,2-2-17 16,4 2-7-16,2-1-3 0,3 0-4 0,2 0-1 16,4-1-4-16,0 0-9 0,3 2-14 15,0-2-18-15,-3 3-101 0,0-1-112 16,-1 1-269-16</inkml:trace>
  <inkml:trace contextRef="#ctx0" brushRef="#br0" timeOffset="751460.803">21409 1737 635 0,'-1'0'144'0,"1"-1"3"0,-1-2-97 0,2 2-19 16,-1-1 0-16,4-1-1 0,-2-1 0 16,3 1-2-16,0-1-2 0,3 0-5 15,1 1-4-15,1-5-5 0,2 4-4 16,-1 0-4-16,4-1-9 0,-2 0-14 15,2 1-16-15,0 2-18 0,-1 3-113 16,-1-2-9-16,0 1-107 0,2 2-196 16</inkml:trace>
  <inkml:trace contextRef="#ctx0" brushRef="#br0" timeOffset="751897.1816">21722 1640 633 0,'1'-1'137'16,"0"-2"2"-16,0 3-105 0,2 2-9 15,-1-1 1-15,1 1 3 0,0 3 3 16,0 4 1-16,-1 1 1 0,2 2-4 16,-2 0-5-16,1 2-5 0,-1 0-5 15,1 0-4-15,-1-3-3 0,-1-1-2 16,1-3-2-16,0-1-1 0,-2-2-1 0,1-3 0 16,0-2 0-16,2-3 1 0,2-3-1 15,2-4 1-15,2-3-1 0,1-2-1 16,1 0 0-16,0 2 0 0,1 0-2 15,-4 4 1-15,1 4-2 0,0 3 0 16,-2 3 1-16,0 1-1 0,-2 3 1 16,-1 3 0-16,-1 3 1 0,0 2-1 15,-1 4 1-15,0 2-4 0,-1 2-9 16,0-1-10-16,0-1-15 0,3-2-9 16,0-4-16-16,1-1 6 0,2-5-117 15,1-2-112-15,3-6-260 0</inkml:trace>
  <inkml:trace contextRef="#ctx0" brushRef="#br0" timeOffset="752112.3686">22115 1715 719 0,'-3'0'149'0,"2"0"1"0,1 1-129 16,4-1-14-16,1 0-2 0,1 1 0 15,1-1 0-15,2 0 0 0,1 0-1 16,2 0-7-16,0 0-9 0,-1-2-11 16,1-2-16-16,1 1-17 0,-1-2-98 15,-2-1-112-15,-3-3-250 0</inkml:trace>
  <inkml:trace contextRef="#ctx0" brushRef="#br0" timeOffset="752255.9778">22317 1655 666 0,'2'2'147'0,"-3"2"4"15,1 2-102-15,1 1-22 0,-1 4-7 16,2 2-3-16,-1 4 0 0,-1 2-4 16,1 1-3-16,-1-3-5 0,1 2-13 15,0-1-14-15,1-3-13 0,-1-3-19 16,0-2-107-16,0-3-121 0,1-4-277 0</inkml:trace>
  <inkml:trace contextRef="#ctx0" brushRef="#br0" timeOffset="752710.765">22355 1554 684 0,'-6'-1'151'0,"1"-1"1"0,2 1-121 16,5-1-9-16,0 1-1 0,4 0 0 15,5-2-5-15,1 1 0 0,3-3-1 16,2 1 0-16,2-1 0 0,1 1-2 16,3-1-1-16,-3 1-2 0,2 2 0 0,-2 0-1 15,0 1 0-15,-3 2-1 0,-3 3-1 16,-1 1 0-16,-3 1 0 0,-4 4 0 15,-1 2-1-15,-3 5 1 0,-2 2-2 16,-2 0-1-16,-2 7-1 0,-1 2 0 16,0 1-2-16,0 5 1 0,-1-4-2 15,2 3 1-15,3-1-1 0,0-2 0 16,0-5 0-16,1-1 1 0,0-6-1 16,0-1 0-16,1-3 1 0,-1-3-1 0,0-3 1 15,0-2 0-15,-1-2 1 0,-2-2 0 16,1-2-2-16,-3-1-6 0,-1 0-9 15,0 0-11-15,-3-3-14 0,0 2-10 16,2-1-19-16,0-1-116 0,-2 0-124 16,3 0-288-16</inkml:trace>
  <inkml:trace contextRef="#ctx0" brushRef="#br0" timeOffset="753192.7442">22846 1733 725 0,'-6'-1'156'0,"1"-1"1"0,1 0-118 0,3 2-22 15,2 0-3-15,1 2 3 0,-1-2 4 16,2 1 4-16,4 0 4 0,-1 0 2 15,1 0 0-15,3 1-4 0,0-1-2 16,-1 0-3-16,0-2-2 0,2 1-3 16,0-3-2-16,3 1-2 0,0 0-3 15,3-3-2-15,4 0-2 0,1 0-2 16,0 0-1-16,2 0-2 0,0 1 0 16,-1 0-1-16,-1-1-1 0,0 1-3 15,1-1-4-15,-3 0-9 0,1 1-12 0,-4 0-15 16,2 1-19-16,-1 1-10 0,-1 0-17 15,-1 0-106-15,-2 1-123 0,-2-2-270 16</inkml:trace>
  <inkml:trace contextRef="#ctx0" brushRef="#br0" timeOffset="753476.1372">23310 1565 666 0,'-1'-7'138'0,"1"3"0"15,1 2-117-15,3-2-16 0,1 2 0 16,-1 1 3-16,-1-1 5 0,1 4 3 16,-2 1 3-16,2 1 2 0,2 1 0 15,0 1-1-15,2 3-4 0,1-1-3 16,1 2-4-16,2-1-1 0,-1 2-3 16,1-2 0-16,1-1 0 0,0-1-2 0,-2-1 1 15,0-1-1-15,-2 0 0 0,-2-3 0 16,-2 1 0-16,-5 2 0 0,-3 1 1 15,-6 2-1-15,-2 3-1 0,-2 3-4 16,-5 4-11-16,-1 3-14 0,-1 0-11 16,1 2-16-16,-1 1-116 0,2-2-125 15,4-3-288-15</inkml:trace>
  <inkml:trace contextRef="#ctx0" brushRef="#br0" timeOffset="754291.7137">23978 1373 478 0,'1'-21'118'0,"0"-1"5"0,1 1-69 15,0-6-15-15,-1 5-3 0,2 4-2 16,-2 3-3-16,1 3-4 0,0 1-4 16,-1 4-4-16,1 6-1 0,-1 3-3 15,-1 8-2-15,0 3-3 0,0 8-3 16,0 5-2-16,0 6 0 0,0 4-1 16,2 4-7-16,-1-6-9 0,1 0-8 15,1-1-8-15,-1-5-15 0,1-2-109 16,-3-4-114-16,-2-1-268 0</inkml:trace>
  <inkml:trace contextRef="#ctx0" brushRef="#br0" timeOffset="754576.544">23815 1641 598 0,'-4'-1'138'0,"1"-1"4"0,-1 0-88 16,1 2-23-16,3 0-6 0,0 0-2 15,4 2 2-15,1-1 1 0,4-1 2 16,3 1 1-16,6-1 1 0,3-1 1 16,6 0 0-16,5-1-3 0,6-1-5 15,2-1-6-15,3-1-4 0,0 0-3 16,5 0-4-16,0-2-2 0,-2 1-2 16,-1-1-1-16,-2-2 0 0,-2 2-1 15,-2 1-1-15,-4-2-5 0,-4 5-5 16,-5 0-9-16,-5 3-11 0,-4 3-12 0,-6 1-10 15,-5 1-8-15,-5 6-12 0,-7 2-104 16,-9 0-110-16,-3 4-265 0</inkml:trace>
  <inkml:trace contextRef="#ctx0" brushRef="#br0" timeOffset="754941.3595">23545 2070 485 0,'0'1'130'0,"2"-1"2"16,-2 2-6-16,3 0-85 0,2 4-6 0,-2 1 0 15,4 5 7-15,0 2 4 0,2 6 3 16,-2 4 0-16,-1 4-4 0,1 4-6 16,-1 4-5-16,-4 2-7 0,1 0-5 15,-2 2-4-15,-1 1-5 0,0-3-3 16,-4-2-3-16,3-3-2 0,-4 1-1 16,0-8-3-16,-1-2-1 0,0-6-4 15,0-3-9-15,1-4-15 0,1-4-22 16,2-3-14-16,1-5-22 0,1-3-113 0,1-3-132 15,2-4-288-15</inkml:trace>
  <inkml:trace contextRef="#ctx0" brushRef="#br0" timeOffset="755173.6989">23754 2379 667 0,'5'-1'147'0,"0"-1"4"0,2 0-115 15,4-2-12-15,1 2 0 0,3-2 2 16,0 0-1-16,2 1-5 0,-1-1-5 16,0 0-4-16,-3 2-4 0,-1-2-12 15,0 3-18-15,0-3-13 0,-3 2 47 0,0 1-177 16,-2-1-134-16,-1 1-333 0</inkml:trace>
  <inkml:trace contextRef="#ctx0" brushRef="#br0" timeOffset="755642.4907">24347 2216 589 0,'3'-10'142'0,"-3"-1"6"0,-2 2-88 16,-3 3-15-16,-2 1-6 0,-4 3-4 16,-3 3-5-16,-2 4-7 0,-2 4-5 0,-1 2-1 15,1 2-1-15,1 6-2 16,1 1-1-16,2 1 0 0,3 3 0 0,3 1-1 15,2 0-3-15,1-2-2 0,2-2-3 16,3-3-1-16,2-2 0 0,1-2-1 16,1-6 0-16,2-3 0 0,3-2 1 15,0-6-1-15,1-3 0 0,3-4 0 16,-1-3 0-16,1-4-1 0,2-3 1 16,-2-2-2-16,3 0 1 0,-1 0-1 15,0 0 0-15,-3 3 0 0,-1 5-1 16,-1 1 1-16,-3 5-1 0,-3 4 1 0,-2 7-1 15,-2 5 2-15,0 6-1 0,0 4 0 16,-1 5 2-16,0 3-1 0,0 3 0 16,1 1 0-16,0-3 0 0,1 0-2 15,2-3-6-15,2-2-13 0,0-2-13 16,3-7-15-16,0 0-18 0,2-5-117 16,-1-3-130-16,0-1-293 0</inkml:trace>
  <inkml:trace contextRef="#ctx0" brushRef="#br0" timeOffset="756092.8306">24523 2146 517 0,'0'1'134'0,"1"-1"2"0,0 0-14 0,2 3-91 15,2-3-8-15,0 0-1 0,1-1 1 16,5 1 1-16,0 0 1 0,2 0-1 16,2 0-3-16,1 0-5 0,0-2-3 15,1 4-2-15,-2-4-3 0,-1 2-2 16,1 2-2-16,-4-4-2 0,-2 4 0 16,-1-1-1-16,-3 1 0 0,0 2 1 15,-4 2-1-15,-3 1 1 0,-1 4-1 16,-2 2 1-16,-2 1 0 0,0 3-1 0,-4 3 0 15,0 0 0-15,0 0 0 0,-2 1-1 16,2 0 0-16,-1-1 1 0,0-3-1 16,1-2 1-16,2-1-1 0,2-1 0 15,1-4 1-15,1 0-1 0,3-2-1 16,0-1 1-16,4-1 0 0,0-1-1 16,2 0 0-16,2-1 0 0,-3-4 1 15,6 2 0-15,1-1 0 0,1 0 0 16,0 0 0-16,1-1 0 0,-1 0 0 15,3 3-2-15,-5 0-5 0,0-1-9 0,0 0-10 16,-3 0-7-16,-1-2-9 0,1 2-17 16,-3-2-107-16,-1-1-113 0,1-3-269 15</inkml:trace>
  <inkml:trace contextRef="#ctx0" brushRef="#br0" timeOffset="756313.623">24769 2047 729 0,'1'-4'154'16,"3"2"0"-16,0 0-121 0,4 4-25 16,2-4-8-16,1 4 1 0,1-4 0 15,1 5-10-15,-1-1-8 0,1 0-10 0,1-2-19 16,-2-2-108-16,0-1-119 0,-1-3-280 15</inkml:trace>
  <inkml:trace contextRef="#ctx0" brushRef="#br0" timeOffset="756466.7818">25050 1884 700 0,'-3'12'157'0,"0"2"3"15,-1 4-111-15,-1 3-24 0,1 2-9 0,1 4-3 16,-1-1-3-16,0 2-5 15,2 0-12-15,-1-3-16 0,1 2-22 0,1-2-118 16,-2-1-128-16,-2-4-314 0</inkml:trace>
  <inkml:trace contextRef="#ctx0" brushRef="#br0" timeOffset="757550.145">23623 3300 445 0,'3'-21'101'0,"0"2"1"0,-1 1-51 15,-1 4-44-15,-1 5-5 0,-1 2-1 0,1 1-1 16,-3-3 1-16,-4 2 5 0,1-2 5 16,-2 2 6-16,2-1 4 0,-1 2 3 15,1 0 0-15,3 3 0 0,-1-2-4 16,4 0-7-16,0 0-4 0,0-1-5 16,0-4-1-16,1 1 2 0,2 0 2 15,-1-1 5-15,-1 0 5 0,2 1 6 16,-2 2 4-16,3 3 3 0,-3 1 1 15,0 1-3-15,-6-1-2 0,6 6-1 16,1 7-3-16,-1 4-1 0,-1 8-3 0,0 3-2 16,-1 11 0-16,3 9 0 0,-6 2-3 15,2 2-4-15,0 0-2 0,2-1-2 16,0-2-1-16,1-5-2 0,2-5-7 16,0-4-12-16,-1-7-10 0,1-5-16 15,0-4-14-15,0-5-73 0,2-7-50 16,1-5-110-16,1-5-226 0</inkml:trace>
  <inkml:trace contextRef="#ctx0" brushRef="#br0" timeOffset="757987.4704">23708 3296 608 0,'0'-1'143'0,"0"1"5"16,0-1-94-16,0 1-17 0,2-1-8 15,0 1-2-15,3 0-2 0,2-2-2 16,3 1-4-16,1 0-1 0,5 0-2 16,2-1-1-16,1 2-4 0,0 2-2 15,0-1-3-15,-1 1-3 0,1 2 0 16,-5 0-2-16,-2 2 0 0,-2-2 0 15,-2 0 0-15,-2 0 0 0,-1 1 0 16,-4 0 0-16,0 0 1 0,-1 1-1 0,-1 1 1 16,-2 2 0-16,-1 2 0 0,-4 1-1 15,-2 3 1-15,-1-2 0 0,-1 3-1 16,-3 0 0-16,-1 0-1 0,-1 0 0 16,3 0 1-16,-1-1-1 0,3-1 0 15,1 0 0-15,2-2 0 0,4-1-1 16,4-2 1-16,1-2-1 0,2-2 0 15,5 0 0-15,2-3 1 0,2-2-1 16,3 0 1-16,2-1 1 0,1 0-2 0,2-3-10 16,0 0-16-16,-3 1-12 0,0-1-20 15,-2-1-115-15,0 0-129 0,-2 2-296 16</inkml:trace>
  <inkml:trace contextRef="#ctx0" brushRef="#br0" timeOffset="758247.7908">24195 3104 563 0,'2'-6'141'0,"-1"2"5"0,-2 7-65 15,2 3-29-15,-2 5-12 0,-1 5-4 16,-1 6-2-16,2 8 0 0,0 6 0 15,-2 4-4-15,1 4-4 0,1 4-5 0,1 0-3 16,0 2-6-16,-2-2-3 0,1-5-6 16,0-5-9-16,0-3-14 0,-2-3-17 15,1-7-15-15,-1-5-4 0,0-7-128 16,1-3-131-16,1-3-294 0</inkml:trace>
  <inkml:trace contextRef="#ctx0" brushRef="#br0" timeOffset="759224.6969">24643 3231 537 0,'5'0'128'0,"-3"-1"4"0,1 0-86 16,-2 1-9-16,0 1-2 0,0-1-2 16,-2 1-1-16,0 2-2 0,-3 0-1 15,-1 4 1-15,-3 2-1 0,-2 4-3 16,-3-1-4-16,-3 1-4 0,-4 2-3 15,-1 1-3-15,2 1-3 0,-3-2-1 16,2 0 0-16,3-1-2 0,2 1 0 16,3-2-1-16,3 0 0 0,2-2-1 0,3-4-1 15,2 0-2-15,1-2 0 0,1 0-1 16,1-1 0-16,1 0 0 0,2-1 0 16,0 2 1-16,2 0 0 0,2 0 0 15,1 1 1-15,1-1-1 0,1 0 1 16,1 0-1-16,0 1-1 0,-1-1 1 15,-1 1 0-15,-1 0-1 0,-1 0-5 16,1 1-9-16,-3 1-10 0,0-1-13 16,-2 3-12-16,1-1-19 0,-3-1-111 0,-1 1-122 15,1-2-279-15</inkml:trace>
  <inkml:trace contextRef="#ctx0" brushRef="#br0" timeOffset="759638.4307">24812 3207 507 0,'2'-11'130'0,"0"1"7"0,-1 3-60 15,1 1-28-15,0 1-6 0,-1 2-5 16,0 3-6-16,-1 0-8 0,1 0-4 16,1 1-3-16,0 3 2 0,-1 2 1 15,0 4 2-15,1 3 2 0,-1 8 2 16,-1 6-1-16,0 4-3 0,-1 3-5 15,1 3-5-15,-2 1-4 0,1 2-2 16,-1-3-2-16,-2-1-1 0,0-2-1 16,-2-3-1-16,0-3-1 0,1-5-8 0,0-5-10 15,2-3-11-15,1-4-17 0,2-4-11 16,2-4 49-16,1-2-175 0,2-3-126 16,4-1-317-16</inkml:trace>
  <inkml:trace contextRef="#ctx0" brushRef="#br0" timeOffset="760086.434">25077 3456 459 0,'7'-7'110'15,"0"-2"6"-15,-1-2-56 0,1-2-26 16,-1 1-3-16,-1 0 1 0,-2-2 1 15,-2 1-2-15,1 2 1 0,-6 1-2 16,-1 3-1-16,-1 1-1 0,-4 3-4 16,-2 2-3-16,-3 5-2 0,-1 3-3 0,0 5 0 15,0 3 0-15,-1 4 1 0,4 4-1 16,1 1 1-16,2 2 0 0,2-1-4 16,2 0-2-16,4-4-4 0,1-3-2 15,2-2-2-15,3-4 0 0,0-2-1 16,4-5 0-16,2-4 0 0,1-3 0 15,2-3 0-15,2-4-1 0,0-2 1 16,0-2-1-16,1-2 0 0,-2-1 0 16,-2 0 0-16,-1 2-1 0,-1 0 1 0,-2 2-1 15,-1 5 0-15,-2-1 0 0,-1 7-1 16,-1 5 1-16,-2 3-1 0,0 5 1 16,-2 5-1-16,0 5 1 0,-2 4-1 15,1 1-4-15,0-1-7 0,-2 0-6 16,3-2-6-16,1-2-8 0,0-2-7 15,1-6-7-15,1-3-8 0,2-1-45 16,0-4-63-16,-1-6-104 0,3-3-236 16</inkml:trace>
  <inkml:trace contextRef="#ctx0" brushRef="#br0" timeOffset="760368.5536">25273 3192 603 0,'2'-11'143'0,"-1"3"5"0,1 0-90 16,0 3-17-16,-1 3-6 15,0-1-4-15,1 3-1 0,-1 0 0 0,0 4-1 16,0 5 0-16,-1 3-2 0,0 6 1 16,2 7-1-16,-2 5-1 0,1 6-5 15,-1 4-5-15,1 3-3 0,-2 3-3 16,0-1-2-16,-1 0-3 0,0-3-2 15,-2-7-2-15,1-2 0 0,-2-3 0 16,2-6-1-16,1-5-1 0,-1-6-2 0,2-3-8 16,0-1-11-16,0-5-15 15,1-1-17-15,-2-4-17 0,2-2-123 0,-2-2-137 16,2 2-308-16</inkml:trace>
  <inkml:trace contextRef="#ctx0" brushRef="#br0" timeOffset="765297.8935">19104 699 350 0,'-11'-1'91'16,"-3"0"4"-16,0 0-44 0,-3-7-9 16,-2 5-10-16,-2 0-5 0,1 1-4 15,-1 3-2-15,1 3-3 0,-1-2-3 0,2-1-3 16,-1 2-3-16,-1 14-2 0,0 6-1 15,-1 8-2-15,-2 3 0 0,-1 10 1 16,-2 10 1-16,0 6 2 0,1-5 0 16,0 3 1-16,1-3 0 0,4 0-1 15,3 3-1-15,3-4-1 0,6 1-2 16,4-4-2-16,4-2 0 0,3 1-1 16,3-5 0-16,3-4 0 0,3-3-1 15,4 0 0-15,1-1 0 0,4-3 0 0,3-3 1 16,4 1-1-16,4-1 0 0,0 1 0 15,5-5 1-15,2-2-1 0,5-2 1 16,0-1 0-16,2 0 0 0,-2-2-1 16,0-2 1-16,0 2-1 0,-3-3 1 15,-3-2-1-15,-2 2 0 0,1-1 1 16,-1-3-1-16,1-1 0 0,1-2 0 16,-1 0 0-16,3 2 0 0,-1-3 0 15,-1 1 1-15,-2-2-1 0,0-1 0 0,-2 1 0 16,-3-2 0-16,-2 0 1 0,0-1-1 15,-1 1 0-15,1 1 0 0,-1 4 0 16,-1 4 0-16,-2-1 0 0,4 2 1 16,2 0-2-16,3-1 1 0,1-1 0 15,3-2 0-15,1-2 1 0,2 1-1 16,-2-2-1-16,0-2 1 0,0 1 0 16,-1-3 0-16,2 0 0 0,3-1 0 0,1 0 1 15,2-1-1-15,1 1 1 0,0 1-1 16,-3 2 1-16,-4 5-1 0,-5 1 0 15,-1 5 0-15,-5 4 1 0,-2 3-1 16,-1 3 0-16,-1 0 1 0,1 0-1 16,3 5 1-16,-2-5-1 0,3-1 1 15,0 2-1-15,3-4 1 0,4 0-1 16,2-3 1-16,-2-5-1 0,2-2 0 16,-1-3 1-16,-1-5-1 0,-3-2 0 15,-3 0 0-15,0 1 0 0,-5 2 0 0,2 5 1 16,-2 4-1-16,-2 5 0 0,0 4 1 15,0 3 0-15,-4 7 2 0,2 1 0 16,0-1 1-16,0 2 0 0,2-1 0 16,3 2-1-16,1-1-1 0,-1-3 0 15,3-4-1-15,-1 0 0 0,1-5-1 16,-1-4 1-16,-2-5-1 0,4-4 0 16,-1-3 1-16,-1 0-1 0,2-3 0 15,-1-1 1-15,-1 1-1 0,1-1 0 16,-2 4 0-16,0 2 0 0,2 2 1 0,-3 4-1 15,1 7 1-15,-1 2 0 0,0 4 1 16,-2 2 0-16,1 0 0 0,-3 0 0 16,1 0 0-16,-1-3-1 0,3-2 0 15,-1-3 0-15,3-2-1 0,1-5 1 16,2-5-2-16,2-5 1 0,1-5 0 16,1-4 0-16,3-4 0 0,1-3 0 0,-2-1 0 15,1-1 0-15,-2 4 1 0,-4 1-1 16,-1 3 1-16,-3 3-1 0,-4 5 1 15,3 4 0-15,-3 5-1 0,1 4 1 16,0 3 2-16,1 3-1 0,1 2 1 16,2-1 0-16,1-1 0 0,2-3 0 15,5-3 0-15,2-5-2 0,2-3 0 16,4-6 0-16,2-6 0 0,0-4-2 16,3-5 1-16,0-3 0 0,3-3 0 0,3 1 1 15,1 1-1-15,2 3 0 16,-1 3 1-16,3 6 0 0,-1 7-1 0,0 3 0 15,-4 7 1-15,1 2-1 0,2 6 1 16,0 1-1-16,-6-1 0 0,0-2 0 16,-3-4 1-16,-2-1-1 0,-2-4 0 15,-5-5 0-15,-2-2-1 0,-1-3 1 16,-3-2 0-16,1-3-1 0,1-2 1 0,0-1 0 16,0-1 0-16,2-2-1 15,-1 2-1-15,0 1-3 0,-1 1-8 0,-2 4-17 16,-3 3-111-16,1 5-113 0,-1 3-284 15</inkml:trace>
  <inkml:trace contextRef="#ctx0" brushRef="#br0" timeOffset="785606.596">21927 12019 526 0,'-3'-4'124'0,"-1"2"5"0,0-1-86 0,2 2-7 16,-1 0-1-16,1 0-2 0,1 1-2 15,0-2-2-15,1 4-1 0,-2-2-1 16,2 0-2-16,2 1-2 0,-2 0-2 16,1 0-1-16,1 2 2 0,1-2-1 15,0 3 0-15,3-2 0 0,1 3 0 16,0-1-1-16,1-1-2 0,2 2-3 0,1 0-2 16,2 0-2-16,0 0-3 0,-1-1-1 15,3-1-2-15,-2 0-1 0,2 0-1 16,-3-1-1-16,1 0-1 0,-4-2 0 15,1 0-1-15,-4 0-1 0,-1 0-6 16,-1-1-8-16,-2 1-12 0,-2-1-11 16,0 1-16-16,0 0-20 0,-2 0-116 15,-3-2-129-15,-1 0-299 0</inkml:trace>
  <inkml:trace contextRef="#ctx0" brushRef="#br0" timeOffset="786211.4518">22503 11998 543 0,'-7'4'135'0,"-3"-2"5"0,-2 1-76 0,1 2-17 15,1 2-7-15,2 0-4 0,2 2-6 16,1-1-6-16,3 2-4 0,4 1-3 15,5 0-4-15,0-2-1 0,4-2-1 16,2-1 0-16,5-1-1 0,1-4-1 16,2-2 0-16,0-5 0 0,1-1-1 15,-3-3-1-15,-1-1-1 0,-5-3 0 16,-3-1-1-16,-4 0-2 0,-4-1 0 0,-2 1 0 16,-2 1-2-16,-4-1 1 0,-3 1-2 15,-2 1-3-15,-1 2-7 0,-4 2-8 16,0 3-9-16,0 2-7 0,0 6-7 15,0 3-5-15,4 4-6 0,2 5-3 16,3 2-8-16,2 1-86 0,3 3-96 16,2-5-235-16</inkml:trace>
  <inkml:trace contextRef="#ctx0" brushRef="#br0" timeOffset="786545.6386">22517 12096 534 0,'-5'1'125'15,"-4"-2"5"-15,2 4-88 0,-2-1-8 16,1 2-4-16,-1 2-3 0,-1 0-4 16,2 3-4-16,1 3-3 0,0 0-1 15,1 1-3-15,0 2-1 0,2 0-1 16,2 1-1-16,2 1-1 0,2-1 0 16,4 0 0-16,4-1-1 0,5-2 1 0,1 0 0 15,5 0-1-15,2-2-1 0,1-4 0 16,0-2-2-16,-1-3 0 0,-1-3-1 15,-4-1 1-15,-2-6-1 0,-4-3 2 16,0 2 0-16,-5-4 1 0,-5-4 1 16,2 2 0-16,-4 0-1 0,-1-3-1 15,-4 1 0-15,-2-2-1 0,-6 0-1 16,2 5-2-16,-7-2-3 0,-2 3-4 16,-2 0-6-16,1 7-10 0,2 2-7 0,3 5-13 15,4 3-17-15,3 2-106 0,4 2-115 16,4 6-277-16</inkml:trace>
  <inkml:trace contextRef="#ctx0" brushRef="#br0" timeOffset="787312.1699">23122 12137 400 0,'-5'1'93'0,"1"0"4"0,0-1-57 0,-1 0-14 15,2-1 0-15,-2-2 3 0,1 1 0 16,1-1 1-16,-2-1 0 0,-1-1-1 16,-1-2-1-16,3 1-3 0,-3-3-1 15,4-1-4-15,-1-2-3 0,0-3-3 16,3-1-2-16,1-1-2 0,0 0 0 16,1-2 0-16,2 3 1 0,-2 0 1 15,1 5 2-15,0 3-1 0,-1 2 0 0,0 2-1 16,0 5 0-16,1 3-1 0,-1 4 0 15,-1 6 0-15,0 4 1 0,-1 6 1 16,-1 4 0-16,0 1 2 0,-1 3-2 16,1-1-2-16,3-3-1 0,2-1-3 15,2-4-2-15,2-1-1 0,2-5-2 16,2-2 0-16,0-2-2 0,1-4 1 16,-1-5 0-16,1-3-1 0,0-6 1 0,2-5 0 15,-1-2 0-15,0-5 1 0,-1-4-1 16,0-2 1-16,0-6-1 0,-3 1 1 15,-2-2-1-15,-2 0 0 0,0 2-1 16,-3 5 1-16,0 4 0 0,-2 6 0 16,0 7 0-16,0 8 0 0,0 8 0 15,-2 5 0-15,0 4 0 0,0 3 0 16,-1 7 0-16,1 1-1 0,-1-2 0 0,2-2 1 16,2 1-1-16,2-2 0 15,3-3-1-15,1-3-13 0,5-3-12 0,3-2-12 16,1-3-6-16,4-6-17 0,0-2-8 15,1-4-109-15,-1-3-105 0,-3-3-254 16</inkml:trace>
  <inkml:trace contextRef="#ctx0" brushRef="#br0" timeOffset="787652.3284">23449 11925 529 0,'-2'-3'124'0,"1"1"3"0,1 0-88 16,-1 4-8-16,1 0-2 0,0 4-2 0,0 2-4 16,0 4-1-16,0 3-2 0,0 2 0 15,1 4 1-15,2-1-2 0,-2 4 0 16,1-2 0-16,0 1-2 0,-1-1 1 15,1 1-2-15,-1-2-1 0,1-2-2 16,0-1-2-16,1-1-2 0,0-2-3 16,2-2-2-16,1-1-2 0,2-1 0 15,0-1-1-15,1-2-2 0,2-3-3 16,0-1-5-16,0-1-8 0,1-2-12 16,-1-1-8-16,-1-1-10 0,0-2-12 0,-2-1-105 15,-4-6-113-15,-3-1-261 0</inkml:trace>
  <inkml:trace contextRef="#ctx0" brushRef="#br0" timeOffset="787840.5026">23443 11944 647 0,'-5'-1'139'0,"1"-1"1"15,4-1-114-15,2 2-12 0,5-2-4 16,4 1-4-16,5-2-2 0,4 1-3 15,7-2-6-15,3 0-16 0,0 1-121 16,-2-2-116-16,2 2-302 0</inkml:trace>
  <inkml:trace contextRef="#ctx0" brushRef="#br0" timeOffset="788716.5625">23697 12116 571 0,'-2'-2'137'0,"-1"1"7"0,1 0-86 15,1 0-15-15,0 1-5 0,1 0-6 16,-2 1-4-16,4-1-6 0,-1 0-6 16,0 0-3-16,3 2-2 0,1 0-1 15,-1-4-2-15,4 2 0 0,-1-1-1 16,2 2 0-16,-1-1-4 0,2-2-7 0,0 2-11 15,0 0-12-15,1 2-11 0,1 0-17 16,-1-2-111-16,-4 1-121 0,1 4-276 16</inkml:trace>
  <inkml:trace contextRef="#ctx0" brushRef="#br0" timeOffset="789158.7699">23935 12030 610 0,'1'-1'135'16,"-1"0"1"-16,3 5-96 0,-3-1-15 15,1 2-2-15,0 3 0 0,0 5 1 0,1 0 3 16,-1 3 0-16,-2-1-1 0,2 3-4 15,0 0-4-15,1-2-3 0,-2 0-4 16,2-1-2-16,-2-4-3 0,1-1-2 16,-1-4-1-16,1-1 0 0,-2 0 0 15,1-4 2-15,0-1 1 0,0 0-1 16,-1-2 1-16,1-3-1 0,0-3 0 16,0-3-1-16,2-2-2 0,3-4-2 15,2-3 0-15,2-1 0 0,2 2 0 16,0 0 0-16,1 5 0 0,1 2 0 0,-2 5-1 15,-2 2 1-15,0 4-1 0,-1 3 0 16,1 5 1-16,-3-1-1 0,2 5 1 16,-4 1 0-16,3 3 0 0,-4 1 1 15,1 0-1-15,-2 1 1 0,1-1-1 16,-1 0 1-16,-1-3-4 0,1 0-10 16,0-1-14-16,2-1-14 0,0-4-21 15,-1 0-113-15,2-1-130 0,2-2-295 16</inkml:trace>
  <inkml:trace contextRef="#ctx0" brushRef="#br0" timeOffset="789484.7228">24287 12178 556 0,'0'-1'141'0,"0"0"7"16,0 0-56-16,-2-1-43 0,2 1-8 15,0 1-3-15,0-1-5 0,2 1-4 0,-1 0-4 16,0 0-4-16,3 0-4 0,-1 0-3 15,3 0-2-15,3 1-2 0,0-1-2 16,0 1-5-16,1 1-8 0,1-1-13 16,0 1-15-16,2-1-10 0,-1 1-15 15,-1-2-120-15,0 0-127 0,0 1-291 16</inkml:trace>
  <inkml:trace contextRef="#ctx0" brushRef="#br0" timeOffset="789693.2718">24560 12080 582 0,'1'-1'136'0,"-1"1"2"15,0 0-69-15,0 1-44 0,1 3-3 16,0 1 0-16,1 2 0 0,-1 3-1 16,0 2-2-16,-1 2-2 0,1 2-4 15,1-2-5-15,1 1-4 0,0 1-4 0,-2-1-5 16,0-2-11-16,0 1-10 0,1-3-17 15,-2 0-114-15,-4-2-122 0,0-1-292 16</inkml:trace>
  <inkml:trace contextRef="#ctx0" brushRef="#br0" timeOffset="790208.3978">24714 11881 652 0,'-1'-3'136'0,"4"2"2"15,1 0-113-15,2-1-15 0,3 2-1 16,2 0 4-16,1 2 2 0,2-2 2 16,0 1 0-16,1 0 0 0,0 0 0 15,-1 2-3-15,-1-2-1 0,-1 1-2 16,-2 2 1-16,-3-1 1 0,-3-1 4 16,-1 2 2-16,-1 1 2 0,-2 1 1 15,-2 1-2-15,-1 4-3 0,0 1-3 16,0 4-6-16,-1 4-3 0,0 1-2 0,2-2-4 15,-1 6 2-15,2 0-1 0,1 1 0 16,0-1 1-16,1-1-1 0,2 1 0 16,-1 2-2-16,2-4 0 0,2-1 0 15,0 1-1-15,0-3 0 0,-1-2 0 16,0 1 0-16,0-5 2 0,-1 0 1 16,-3-3-1-16,-2-1 1 0,1-1 0 15,-3-1 0-15,0-1 1 0,-4 2-1 16,-1-2 0-16,-2 2 0 0,-3-2 0 0,-3 0-4 15,0-1-12-15,-3 2-14 0,2-2-14 16,-2-1 36-16,1-3-172 0,3-2-138 16,1-3-338-16</inkml:trace>
  <inkml:trace contextRef="#ctx0" brushRef="#br0" timeOffset="807601.6367">20040 936 317 0,'0'-11'79'0,"-3"0"3"0,2-1-46 16,-1 1-8-16,0 1-3 0,1 0-3 15,0 4-2-15,0 1-4 0,-1 0-3 16,2 3-2-16,0 2-2 0,3 1-1 16,-1 4-2-16,1 3 1 0,2 3 0 15,1 4 1-15,2 3 0 0,1 7 1 16,0 1-1-16,0 2 0 0,0 0-2 0,1-1-2 16,0-1 0-16,-1-3-2 15,1-2 0-15,0-3 0 0,0-2-1 0,-2-4 1 16,1 5-1-16,-1 1 1 0,-3-3-1 15,0 0 1-15,-1-1 0 0,-2-2-1 16,0 3-2-16,-2-8-5 0,-2 3-6 16,0-2-20-16,-2 1-77 0,-1-1-86 15,-2 0-208-15</inkml:trace>
  <inkml:trace contextRef="#ctx0" brushRef="#br0" timeOffset="807925.3586">20067 1256 340 0,'-2'-2'87'0,"1"1"0"0,1-1-33 15,0 3-31-15,3 0-7 0,-1 2-3 0,4 0 1 16,0 2-1-16,2 2 2 0,0 6 2 16,2 0-1-16,0 2-3 0,2 0-2 15,-2 3-2-15,1-2-3 0,0-1-1 16,0-2-2-16,0-1-1 0,-2-2 0 15,-2-1 0-15,0-6 1 0,-1 1 0 16,-2-2 1-16,-1-3 3 0,-2-1 1 16,0-4 0-16,0-3 1 0,-1-3-1 15,0-4-1-15,0-2-1 0,1-4-2 16,1-1-2-16,-1-5-1 0,1 3 0 0,0-2 0 16,1 2-1-16,1-1 1 0,0 4-1 15,1 0-2-15,-2 9-4 0,3-2-8 16,0 7-103-16,-3 0-98 0,1 3-251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30:53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16065 3024 539 0,'-5'-36'123'0,"-2"1"4"16,-1 10-91-16,2 3-12 0,2 13-8 16,3 10-3-16,0 9-3 0,1 10-5 15,0 10-2-15,-2 11-1 0,-3 9 2 16,0 18 0-16,-3 18 2 0,-1 10-1 16,-4 13 1-16,-3 17-1 0,2 15 0 15,-1 12-2-15,-2 10 0 0,2 0-1 16,-1 8-1-16,4 3-1 0,1-8 0 0,1-10-2 15,2-7 1-15,0-16 0 0,2-9-1 16,2-20 0-16,1-15 1 0,-1-14 0 16,2-14 1-16,-2-12 0 0,2-13 0 15,-2-11 0-15,-1-6 0 0,1-9-2 16,-1-7-8-16,3-6-15 0,-2-12-108 16,1-12-109-16,1-18-277 0</inkml:trace>
  <inkml:trace contextRef="#ctx0" brushRef="#br0" timeOffset="958.7637">15575 2921 589 0,'-11'-19'125'15,"4"0"0"-15,5 6-107 0,5 4-10 0,4 2-3 16,4 2-3-16,5-1 0 0,7 2-2 16,4-1 0-16,6 3 1 0,7 0-1 15,5 0 1-15,6 0 0 0,6-1 0 16,3 1 1-16,3 0 1 0,5-1-1 16,5-1 1-16,7 1 0 0,4-1 0 15,3 2-1-15,6 0 0 0,5 5 0 16,7-1-1-16,2 3 0 0,-1 3 0 0,4 1 0 15,4 4 1-15,2 1-1 0,3 1 0 16,-1 0 0-16,2-4 0 0,3 0 0 16,-1-3 0-16,-4 1-1 0,1-3 0 15,-2-4 0-15,-5 2-1 0,-5 0 1 16,-5 1 0-16,-6-2-1 0,-5-3 1 16,-5 3 1-16,-8-1-1 0,-8 2 2 15,-6 1 0-15,-7-3 0 0,-9 4 1 16,-6 3 1-16,-8 0 0 0,-5 3 0 0,-4 0-1 15,-6 4 0-15,-1 1-1 0,-2 3 0 16,-3 2 0-16,-1 1-1 0,-1 5 0 16,2 2 0-16,-2 5 0 0,1 6 0 15,1 8 0-15,2 6-1 0,0 7 1 16,2 3 0-16,-3 6 1 0,0 9-1 16,1 7 0-16,-2 5 1 0,1 6-1 15,-6 4-1-15,-2 11 0 0,0 6 0 16,2-3-1-16,-3-3-1 0,-2 0 1 15,-1-2-1-15,4-4 0 0,-1-10 0 0,1-13 0 16,0-6 0-16,0-10 1 0,0-8 0 16,1-11 1-16,-2-7 0 0,0-6 1 15,-1 0 0-15,-3-6 0 0,-1 0 1 16,-4-7-1-16,0-2 0 0,-3 0 1 16,-2-4-1-16,-5-4 0 0,-2-2 0 15,-6-3 0-15,1-2-1 0,-7-5 1 16,-2-2 0-16,-6-5 0 0,-4-4 0 15,-3-2 0-15,-3-3 0 0,-4 0 0 0,-6-1 0 16,-8 2 1-16,-3 0 0 16,-7 2 1-16,-4 3-1 0,-5 6 0 0,-10-1 1 15,-4 4-1-15,-2-1 0 0,-6 3-1 16,-6 4 0-16,-4 2-1 0,-6-3 1 16,2 0-1-16,-6-1 1 0,-1 4 0 15,-5-1 1-15,3 0 1 0,-3 1 1 16,2 3 1-16,-2-3 1 0,4 2 1 15,-2 1-1-15,4 0 2 0,2-3-1 16,6-1 1-16,5 2-1 0,4-2 0 0,5-2 0 16,10-2-1-16,3 0-1 0,11 1-1 15,7-2-1-15,8-1-1 0,9 2-1 16,6-3 1-16,8 3-2 0,11-3 1 16,6 2-1-16,6-2-4 0,8 1-6 15,8 1-7-15,8 3-6 0,6 1-11 16,9 3 46-16,5-2-168 0,11 3-117 15,3-3-309-15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3T13:41:32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8786 6198 393 0,'-13'1'86'16,"4"-2"0"-16,7 1-66 0,4 1-7 16,8 4-4-16,4 1-3 0,6-1 0 15,9 0 1-15,6 0 2 0,8-2 0 0,6-2 0 16,11 0 0-16,7 0-1 0,8 2 0 16,5-2-2-16,4-1-1 0,9 1-1 15,5 3-1-15,0-1 0 0,6-3-1 16,4-1 0-16,4 1 0 0,5 5 0 15,1-4 0-15,2-1-1 0,4 0 0 16,1 3 0-16,-2-1 0 0,1-3-1 16,0 0 1-16,-4 1 0 0,-3 2 0 15,-6-3-1-15,-6-1 1 0,-3 0 0 16,-11 2-1-16,-6 2 1 0,-5-2 0 0,-9 2 0 16,-8-2-1-16,-8 1 1 0,-8-1 0 15,-8 3 0-15,-8-5 0 0,-9 2-2 16,-7-1-5-16,-10 2-97 0,-9 1-89 15,-6-1-230-15</inkml:trace>
  <inkml:trace contextRef="#ctx0" brushRef="#br0" timeOffset="3012.3063">1154 7007 506 0,'-20'-13'137'0,"3"1"5"16,-1 0-24-16,1-2-69 0,4 3-7 0,1 0-3 16,2 0-2-16,4 3-4 0,0 0-5 15,2 3-5-15,4 4-5 0,4 1-3 16,2 4-4-16,8 3 0 0,4 5 0 15,3 4 0-15,5 4 2 0,1 2 1 16,2 1 1-16,5 6-1 0,-2 0-2 16,-1 3-2-16,1 1-2 0,-3 1-2 15,0 2-1-15,-2 0-2 0,-3 0-2 16,-1-2 0-16,-2 1-1 0,-1-4 1 16,3 2 0-16,-4-1-1 0,2-4-1 15,0-1-6-15,-3-2-7 0,-2-4-14 16,-4-4-12-16,-2-4-12 0,-3-2-8 0,-3-1-14 15,-3-4-110-15,-4-2-118 0,-3-3-270 16</inkml:trace>
  <inkml:trace contextRef="#ctx0" brushRef="#br0" timeOffset="3247.272">1676 6801 673 0,'-6'-10'161'0,"-2"9"3"0,-4 6-94 16,-4 9-29-16,-4 10-10 0,-4 10-8 16,-4 10-5-16,-5 9-3 0,-5 5-2 15,-1 4-3-15,-4 5-2 0,-4 0-3 16,1-2-1-16,0-1-2 0,5-4-2 16,1-5-7-16,5-2-12 0,7-9-14 15,8-6-11-15,8-7-11 0,9-8-3 0,5-6-119 16,7-7-113-16,7-4-264 0</inkml:trace>
  <inkml:trace contextRef="#ctx0" brushRef="#br0" timeOffset="3503.1851">2070 6947 685 0,'-4'-21'169'0,"-4"5"5"0,-6 8-106 16,-2 10-16-16,1 11-11 0,-8 6-10 16,-3 7-8-16,-3 10-9 0,-1 4-3 15,-2 7-3-15,1 0-1 0,-1 0-1 16,7 0-1-16,5 1-1 0,9-3 0 16,10 0-5-16,7-3-7 0,9-2-13 15,6-5-11-15,4-7-14 0,5-5-7 0,0-6-10 16,2-6-8-16,0-6-106 15,2-5-107-15,-1-4-261 0</inkml:trace>
  <inkml:trace contextRef="#ctx0" brushRef="#br0" timeOffset="3878.5551">2232 7145 733 0,'1'-2'153'16,"1"-2"0"-16,6 3-133 0,3 2-12 16,2 1-6-16,4 3 0 0,2 0-1 15,-1-1 0-15,3 2-1 0,-3-2 1 16,1-2 0-16,-2-1 0 0,0 0 0 16,-2-1 1-16,-2 2-1 0,-3-2 1 15,-1 2-1-15,-2-1 0 0,-2 3-1 0,-3 0 1 16,-4 2 0-16,-4 2 0 0,-4 5 0 15,-4 0 0-15,-3 4 0 0,-5 2 0 16,-1 3 0-16,-1 0 0 16,1 0 0-16,1 0 2 0,4 0 0 0,1-1 1 15,6-2 1-15,4 1 0 0,3-3 0 16,6-2-1-16,4-2 0 0,4 0-2 16,1-6 0-16,6-1-1 0,3-2 0 0,2-2-3 15,1-4-8-15,2-3-11 0,-1-4-12 16,2 1 2-16,-4-6-131 0,-2-3-125 15,-2-3-299-15</inkml:trace>
  <inkml:trace contextRef="#ctx0" brushRef="#br0" timeOffset="4134.1974">2597 6771 638 0,'21'2'134'15,"-2"5"3"-15,6 5-118 0,2 5-1 16,3 8 4-16,1 4 4 0,1 4 6 16,0 7 5-16,-2 0 2 0,0 3 1 15,-3 2 0-15,-4 2-3 0,-5-3-4 16,-2 4-5-16,-5-1-7 0,-5 4-5 16,-4-1-4-16,-5 1-4 0,-5-1-3 15,-6 1-3-15,-3-6-9 0,-4-6-8 0,1-5-15 16,1-3-16-16,3-8-12 0,6-4-18 15,5-9-115-15,4-9-125 0,8-4-288 16</inkml:trace>
  <inkml:trace contextRef="#ctx0" brushRef="#br0" timeOffset="4290.438">3174 7266 626 0,'5'-1'132'0,"2"2"0"15,3 2-111-15,2 0-16 0,3 2-4 16,2 1-7-16,3 1-8 0,-2 0-11 16,1 0-83-16,-1 1-24 0,-4-2-90 15,0-1-187-15</inkml:trace>
  <inkml:trace contextRef="#ctx0" brushRef="#br0" timeOffset="4461.6509">3193 7539 550 0,'2'5'143'0,"1"-1"2"0,3-3-17 15,2 0-104-15,4-1-9 0,4 2-3 16,4-2-4-16,2-2-9 0,3 1-12 16,1-1-15-16,1-3-119 0,0 0-120 0,-3-1-301 15</inkml:trace>
  <inkml:trace contextRef="#ctx0" brushRef="#br0" timeOffset="5315.0534">4923 6806 644 0,'4'-10'153'0,"-4"5"0"0,0 9-96 16,-4 8-22-16,-2 11-10 0,-8 5-9 15,2 13-8-15,-4 4-2 0,-5 5-1 16,-2 1 0-16,-3-1-2 0,2-5-1 16,5-3 0-16,0-10-1 0,3-5 0 15,3-10 0-15,5-3 0 0,4-6 0 0,6-6 0 16,1-6 0-16,7-7 1 15,5-4-1-15,6-6 1 0,2-9 0 0,3-4-1 16,2-8 0-16,-4-8 0 16,-3-3 0-16,-1-5 0 0,-3-5-1 0,1 0 1 15,-2 4 1-15,-2 4 2 0,-2 11 4 16,0 9 2-16,-6 8 1 0,2 13 1 16,-5 9 0-16,0 6 0 0,-1 9-1 15,-1 4-3-15,1 10-1 0,4 6-1 0,-4 6-1 16,3 4 0-16,0 3-1 0,4 7-1 15,4 2-1-15,3-3 0 0,4-3-1 16,3-2-1-16,-2-3 0 0,4-4-2 16,-2-9-6-16,-1-5-10 0,-3-2-11 15,0-3-12-15,-5-3-11 0,-3-5-15 16,-5-3-110-16,-6-4-119 0,-5-5-272 16</inkml:trace>
  <inkml:trace contextRef="#ctx0" brushRef="#br0" timeOffset="5499.7152">4901 7083 718 0,'-11'-4'163'0,"6"3"1"0,3-1-115 15,5 1-23-15,5 2-11 0,5-1-7 16,4 0-6-16,2 0-1 0,5 0 0 16,2-1 0-16,4 4-2 0,0-1-10 15,0 2-13-15,2 1-11 0,-2 2 11 16,-6 0-141-16,-3 3-126 0,-8 0-305 0</inkml:trace>
  <inkml:trace contextRef="#ctx0" brushRef="#br0" timeOffset="5878.4766">4007 7595 558 0,'-2'0'131'0,"6"1"2"0,1-2-75 16,2 1-31-16,7-2-6 0,3 2-3 16,8-1-1-16,4 0 1 0,8 0 1 15,8-1 0-15,8 0 2 0,2-1 2 16,6-3 0-16,5 1-1 0,9-2-1 0,6-1-2 15,3-2-2-15,4-3-3 0,8 0-5 16,8 0-2-16,3-3-2 0,0 1-2 16,-2 0-1-16,2 2-1 0,2 2 0 15,-3 0 0-15,-3 5-1 0,-8-1 0 16,-2 4 1-16,-2 2-1 0,-9-2 0 16,-6 2-1-16,-9 0-2 0,-7-1-8 15,-6 1-11-15,-8 1-11 0,-11 0-11 16,-9 3 5-16,-10 0-134 0,-10 2-122 15,-9 3-292-15</inkml:trace>
  <inkml:trace contextRef="#ctx0" brushRef="#br0" timeOffset="6546.3845">4309 8178 672 0,'3'-5'165'0,"-2"0"4"15,-1 4-104-15,-1 1-21 0,2 2-8 16,0 5-9-16,4 7-6 0,-4 2-4 16,2 3-2-16,-2 6 3 0,1 2 0 15,1 5-1-15,1-1-2 0,-1 1-3 16,1 0-3-16,1 1-3 0,-2-3-3 0,1-3-1 15,1-3-3-15,-4-4-5 0,3-3-10 16,1-2-16-16,-1-4-16 0,2-3-13 16,1-4-94-16,-1-4-34 0,5-4-112 15,-1-3-220-15</inkml:trace>
  <inkml:trace contextRef="#ctx0" brushRef="#br0" timeOffset="6771.3902">4618 8355 736 0,'-1'-1'169'16,"0"0"2"-16,1 1-118 0,2-1-18 15,4 1-11-15,1 0-8 0,4-2-6 0,0 1-2 16,2 1-2-16,0-1 0 0,2 1-3 15,0 0-12-15,-2 1-23 0,2 0-17 16,-2 1-129-16,1-2-137 0,-1 1-338 16</inkml:trace>
  <inkml:trace contextRef="#ctx0" brushRef="#br0" timeOffset="7393.9234">5066 8258 639 0,'-16'0'162'0,"3"-1"5"16,4 0-92-16,2 0-21 0,5 1-11 16,2-1-10-16,3-1-13 0,5 0-6 15,3-1-6-15,3 2-3 0,6-1 0 16,2-2 0-16,2 3 0 0,1 0 0 15,2 1 0-15,0 1-2 0,-1-1 1 16,0 2-2-16,-1 1-1 0,-2 0 1 0,1 2-1 16,-6-1-1-16,-1 0 1 0,-3 1-1 15,-1 2 1-15,-7-1-1 0,0 1 1 16,-3 2-1-16,-3 4 1 0,-4 1-1 16,-3 3 1-16,-4 1-1 0,-3 3 0 15,-3 1 0-15,0 4-2 0,-6-3 1 16,-1 1-2-16,1-2 1 0,0 0 0 15,-2-3 0-15,2 0 0 0,0-6 1 16,3 3 1-16,2-2 0 0,-1-3 0 0,6 0 0 16,2-2 1-16,2 0-1 0,3-2 0 15,4-1 0-15,3 1 1 0,1-3-2 16,7 0 1-16,2 0 0 0,4-3 0 16,3-1 0-16,3 0 0 0,1-2 0 15,2-2 0-15,0-1 0 0,1 0 0 16,1-1-5-16,-1 1-9 0,0 0-12 15,0 1-11-15,-2 2-10 0,-2 1-18 16,-3 0-113-16,-3 1-122 0,0 0-276 16</inkml:trace>
  <inkml:trace contextRef="#ctx0" brushRef="#br0" timeOffset="7608.0273">5589 8185 794 0,'6'0'167'15,"1"-1"1"-15,1 2-142 0,3 0-15 16,4 2-7-16,2-1-3 0,-1-1-7 16,0 1-9-16,2-1-10 0,3-2-9 15,0-1-11-15,3 0-39 0,-2-2-83 16,2-2-106-16,3-1-248 0</inkml:trace>
  <inkml:trace contextRef="#ctx0" brushRef="#br0" timeOffset="7747.5833">5991 7998 618 0,'0'-5'169'0,"0"1"1"0,0 4-30 16,0 5-95-16,4 7-15 0,-5 0-12 15,-2 4-10-15,1 4-7 0,-2 3-15 16,0 2-16-16,1-1-18 0,-1 3-124 15,3 1-134-15,-1 0-322 0</inkml:trace>
  <inkml:trace contextRef="#ctx0" brushRef="#br0" timeOffset="8522.5906">7484 7287 736 0,'-1'-16'167'16,"4"8"1"-16,-5 5-123 0,4 8-15 16,-1 6-12-16,1 5-8 0,2 7-7 15,1 4-2-15,1 7 0 0,-1 3-6 16,0 1-13-16,0-2-13 0,-1-1-13 15,0-2-86-15,0-5-39 0,-2-3-111 0,1-5-221 16</inkml:trace>
  <inkml:trace contextRef="#ctx0" brushRef="#br0" timeOffset="8682.5625">7263 7418 818 0,'6'-6'169'0,"2"1"1"0,7 0-148 16,7 3-16-16,5-1-3 0,5 2-1 16,3 0-1-16,2 0-6 0,1-1-18 15,5 5-17-15,1-2-130 0,0-1-137 16,-2-1-338-16</inkml:trace>
  <inkml:trace contextRef="#ctx0" brushRef="#br0" timeOffset="9207.4652">9052 6840 702 0,'-1'-2'155'0,"-3"3"0"15,2 6-118-15,2 7-15 0,1 6-9 0,0 9-8 16,3 2-4-16,0 5 1 0,1 1-1 16,1-1 0-16,1-1-1 0,-1-5-4 15,1-4-9-15,0 0-7 0,-4-4-9 16,2-1-14-16,-4-4-113 0,-3-4-119 16,0-4-278-16</inkml:trace>
  <inkml:trace contextRef="#ctx0" brushRef="#br0" timeOffset="9612.9787">8906 6864 664 0,'8'-22'149'0,"3"4"2"0,3 3-105 16,6 2-22-16,2 3-6 0,3 1-3 16,3 5-1-16,1 2-2 0,4 2 0 15,2 4-1-15,-1 2-2 0,-1 3 1 16,0 2-2-16,-4 0-1 0,-3 0-2 15,-6 2-1-15,-7 0-2 0,-5 0 0 16,-6 2-1-16,-7-1 0 0,-6 2 0 16,-6 1-1-16,-4 2-1 0,-2-1-2 15,-2-1 1-15,1-4-2 0,4-2 1 16,4-3-3-16,7 1 0 0,6-4 0 0,6-3 0 16,4-1-1-16,6 2 0 0,4-1-1 15,3 1 0-15,1-2-1 0,1 1 0 16,1 2-2-16,3 1-3 0,-3 1 0 15,1 1 1-15,-2 1 1 0,-3-1 2 16,0 1 2-16,-5-2 4 0,-3 0 2 16,-3-1 6-16,-6 0 5 0,-6-2 0 15,-4 1 3-15,-7 1 0 0,-6 0 1 0,-7 0 0 16,-6 2-4-16,-5 3-2 0,-4 0-3 16,-1-1 0-16,3 2-2 0,6 0-4 15,4 2-12-15,8-2-11 0,6-2-14 16,9 0-117-16,6-2-123 0,6 0-296 15</inkml:trace>
  <inkml:trace contextRef="#ctx0" brushRef="#br0" timeOffset="10374.4757">8698 7508 495 0,'-2'0'122'0,"1"0"3"16,-1-2-63-16,4 2-26 0,2-1-5 0,1 0-2 15,4 1-2-15,-1-1-1 0,5-3 3 16,3 0 1-16,2-1 1 0,5-1 1 16,3-1 0-16,5-2-2 0,5 0-2 15,5-2-4-15,7 1-1 0,7 0-5 16,7 1-2-16,9 1-1 0,6-1-1 15,8 1-2-15,10 0-1 0,8 2-2 16,5-2-1-16,0 0-3 0,6-2-1 16,3-2-2-16,2 1-1 0,-6 1-1 15,-8 1 1-15,-7 1-1 0,-5 5-1 0,-11 3-1 16,-12 6-1-16,-12 2-2 0,-8 1-6 16,-7-1-5-16,-8 2-9 0,-8-2-10 15,-7-2-11-15,-7-1-8 0,-5-2-16 16,-11 1-109-16,-8-2-120 0,-6 0-282 15</inkml:trace>
  <inkml:trace contextRef="#ctx0" brushRef="#br0" timeOffset="11204.5265">8954 8223 546 0,'1'-21'144'15,"-2"3"9"-15,0 2-58 0,0 7-32 16,-2 3-11-16,2 4-8 0,-3 4-9 15,3 5-8-15,1 7-10 0,-1 4-6 16,1 2-7-16,0 7-1 0,1 3-2 16,5 4 1-16,-2 1-1 0,0-1-3 0,-1-3-10 15,2 2-12-15,3-4-11 0,-2-2-13 16,0-6-124-16,0-5-129 0,3-5-302 16</inkml:trace>
  <inkml:trace contextRef="#ctx0" brushRef="#br0" timeOffset="11499.2057">9291 8339 684 0,'-9'-3'176'0,"3"-1"4"0,0 0-77 0,4 2-52 16,3-1-18-16,4-2-10 0,3 1-11 16,6 0-6-16,2-2-4 0,3 0-2 15,2 1-7-15,1 0-18 0,2 1-18 16,-1 2-13-16,-2-1-125 0,1 0-138 15,-3 0-319-15</inkml:trace>
  <inkml:trace contextRef="#ctx0" brushRef="#br0" timeOffset="11790.4272">9895 8018 679 0,'-3'-16'163'0,"1"4"2"0,-2 1-106 0,3 6-21 15,1 6-11-15,0 4-9 0,3 6-9 16,-1 2-5-16,0 4-3 0,6 4-1 15,-3 1-7-15,2 1-14 0,2 1-12 16,-1 0-18-16,1 0-115 0,-1-2-127 16,3-1-298-16</inkml:trace>
  <inkml:trace contextRef="#ctx0" brushRef="#br0" timeOffset="11996.3764">9817 8358 701 0,'-2'0'158'0,"6"-3"0"15,3 1-105-15,8-1-30 0,3 2-10 0,7-3-4 16,3 1-2-16,4-2 0 0,2-3-1 16,3 0 0-16,3 1-1 0,3-2-2 15,0 0-5-15,-1 2-13 0,-2 0-13 16,-1 3-15-16,-6 3-122 0,-8 0-128 15,-7 1-309-15</inkml:trace>
  <inkml:trace contextRef="#ctx0" brushRef="#br0" timeOffset="12456.691">10016 8616 523 0,'-8'1'148'0,"1"-3"4"16,3-2-4-16,1 1-108 0,2-2-11 16,3-1-6-16,3-1-5 0,1 1-3 15,2 1-2-15,0 2 1 0,1-2-1 16,3 5-1-16,0-1-1 0,-1 2-2 0,3 1-3 16,1 2-1-16,-1 3-1 0,1 2-2 15,-2 2 1-15,1 5 0 0,-3 1-1 16,-4 3 1-16,-4 2 0 0,-4 2 0 15,-6 1 0-15,-4-1 0 0,-5 1 0 16,-1 2 0-16,-4-2-1 0,-2 2 0 16,-1-1-1-16,-2 1 0 0,-1-4 0 15,1-2 1-15,-1-3 0 0,2-4 1 16,4-6 1-16,4-1 2 0,4-7 0 0,6-3-1 16,5-3 1-16,4-6-2 0,7 1-1 15,4-2-1-15,4 0-1 0,4-1 0 16,1 1-1-16,4 3 1 0,0 3-1 15,-3 1 1-15,-1 0-1 0,1 3 1 16,-2 2-1-16,-1 1 0 0,-1 2 0 16,1 3 0-16,1 0-4 0,-2 3-5 15,0-1-12-15,-2 1-14 0,0 1-12 16,-2-4-16-16,-2 0-118 0,1-4-127 0,-3-3-292 16</inkml:trace>
  <inkml:trace contextRef="#ctx0" brushRef="#br0" timeOffset="12958.3847">10509 8131 716 0,'-7'-2'169'0,"3"-1"2"16,0 1-117-16,4 0-17 0,2 1-10 15,4 1-10-15,3 0-8 0,2 0-4 16,3 0-2-16,0 0-1 0,3 0 0 15,2 1 1-15,2 1-2 0,1-1 1 16,-2 0 0-16,0 2-1 0,2-1-1 16,-2 2 1-16,-6-1 0 0,0 1-1 15,-7 1 1-15,-4 2-1 0,-3 2 0 16,-5-1 1-16,-4 3-1 0,-5 1 0 16,-4 1 1-16,-2 2-1 0,0 1 0 0,0 1 1 15,2 1-2-15,0 3 2 16,4 0-1-16,2 0 0 0,3 1 0 0,1-2 0 15,2 1 0-15,1-4 1 0,2-1-1 16,2-1 0-16,3-5 0 0,2-2 0 16,1-3 0-16,2-2 0 0,3-1-1 15,1-3-3-15,3-1-6 0,3 0-7 16,1 0-7-16,1-1-10 0,0 0-8 0,1 0-13 16,-3 1-116-16,0-2-119 0,-6-1-289 15</inkml:trace>
  <inkml:trace contextRef="#ctx0" brushRef="#br0" timeOffset="13153.3583">10905 7998 652 0,'8'-5'140'15,"-1"1"0"-15,1 1-109 0,0 5-34 16,2 0-14-16,0 4-32 0,0 2-90 16,-2-2-109-16,1 0-258 0</inkml:trace>
  <inkml:trace contextRef="#ctx0" brushRef="#br0" timeOffset="13320.3774">11126 7852 698 0,'5'-6'162'0,"-3"3"2"16,1 4-111-16,0 4-20 0,2 3-9 16,0 4-11-16,-1 3-8 0,0 4-11 15,0 4-15-15,-2 6-15 0,-1 0-130 16,-5-1-131-16,2 5-328 0</inkml:trace>
  <inkml:trace contextRef="#ctx0" brushRef="#br0" timeOffset="14002.8924">8514 7746 628 0,'-31'32'153'0,"0"12"1"0,0 5-69 16,6 11-56-16,4 14-11 0,6 10-7 16,8 11-4-16,9 3-4 0,10 1-8 15,8-1-6-15,8-3-5 0,11-5-4 0,15-7-6 16,9-11-14-16,13-7-50 0,9-10-60 15,10-12-98-15,11-5-233 0</inkml:trace>
  <inkml:trace contextRef="#ctx0" brushRef="#br0" timeOffset="14459.0743">11068 7621 651 0,'4'-3'136'0,"2"2"0"0,5 4-117 16,3 6-13-16,0 4-2 15,7 8-1-15,1 9 0 0,3 5 3 0,2 12 5 16,-3 6 5-16,1 6 3 0,-1 4 3 15,-3-1 3-15,0 3 0 0,-4 1-1 16,-2-2-6-16,-4 2-5 0,-4-2-3 16,-4-2-4-16,-5 0-2 0,-6-5-2 15,-6-4-1-15,-2-7-3 0,-4-6-4 16,-4-6-12-16,-1-6-12 0,0-6-19 16,2-8-117-16,-1-7-127 0,7-11-302 15</inkml:trace>
  <inkml:trace contextRef="#ctx0" brushRef="#br0" timeOffset="15434.449">10429 7362 608 0,'-11'-4'137'15,"4"-2"3"-15,3 0-101 0,6 0-13 16,5-2-3-16,6 1 0 0,7 1-3 16,5-3 0-16,5 1-1 0,6 0 1 0,10 4-1 15,4-3-2-15,6 5-3 0,6-3-3 16,1 3-1-16,5-1-4 15,1-1-1-15,3 1-2 0,-1-2-2 0,1-1-1 16,-1 1 0-16,0-2-3 0,-4-1-10 16,-3 0-10-16,-9 0-8 0,-2 2-19 15,-10 1-116-15,-7 0-124 0,-5 5-294 16</inkml:trace>
  <inkml:trace contextRef="#ctx0" brushRef="#br0" timeOffset="18332.2823">12481 7086 566 0,'5'-8'140'0,"-2"-1"7"0,-1 3-83 0,-1 2-12 16,-1 1-8-16,0 3-9 0,0 1-6 15,-1 4-5-15,2 3-6 0,-1 7-5 16,0 3-3-16,-1 2-3 0,-1 4 0 16,2 2-2-16,2-1-1 0,-1-1-4 15,2-3-9-15,2 1-13 0,3-1-11 16,1-3-14-16,0-2-120 0,-2-1-127 16,1-5-298-16</inkml:trace>
  <inkml:trace contextRef="#ctx0" brushRef="#br0" timeOffset="18516.295">12361 7203 659 0,'-8'-3'164'0,"3"2"1"0,7 1-74 16,4 0-51-16,6 2-15 0,2 1-9 15,5-1-7-15,6-2-3 0,6 0-2 0,4-3-1 16,-1-1-6-16,5-2-15 0,9 0-16 15,-6-1 0-15,-3 0-136 0,-5 3-131 16,-3 1-320-16</inkml:trace>
  <inkml:trace contextRef="#ctx0" brushRef="#br0" timeOffset="18963.8111">14459 6595 528 0,'-10'-18'142'16,"3"2"9"-16,-2 1-30 0,2 5-68 15,0 4-13-15,0 4-4 0,3 7-6 16,-1 4-8-16,1 7-7 0,-1 5-7 0,1 7-4 16,2 5-1-16,1 3-2 0,-1 3-1 15,4 0-11-15,0 2-12 0,2-2-9 16,1-2-13-16,1-2-42 0,1-3-78 16,-1-8-112-16,2-3-236 0</inkml:trace>
  <inkml:trace contextRef="#ctx0" brushRef="#br0" timeOffset="19497.761">14118 6623 603 0,'3'-16'138'0,"4"-3"2"15,6 1-97-15,5 3-13 0,9-1-9 0,7 1-2 16,7 0-5-16,6 2-3 0,2 3-1 16,5 5-1-16,0 1-2 0,-5 4-1 15,3 5-1-15,-6 5-2 0,-1 2 0 16,-2 4-1-16,-5-1-1 0,-5 1 0 16,-3-1 0-16,-9-2-1 0,-6-1 1 15,-6-1 0-15,-8-1 0 0,-4 1 1 16,-10-1 0-16,-7 1 0 0,-7-1 1 15,-4-2-1-15,-3 3 1 0,-4 0-2 0,0 0 1 16,3-1-1-16,7 0 2 0,7-1 0 16,4-2-1-16,6-2 0 0,6-3 1 15,7 0-1-15,2-1 0 0,8-2-1 16,1 1 0-16,5-2-1 0,2 1 1 16,2 1-2-16,3 0-3 0,0 0-2 15,2 3-2-15,0-2-1 0,-1 2-1 16,-2 2-1-16,-4 1 2 0,-4 1 2 15,-3 1 2-15,-3 3 3 0,-5 0 1 16,-4-1 1-16,-2 2 2 0,-4-2 2 0,-6 2 1 16,-2 1 2-16,-11-5 0 0,-3 2 1 15,-2 3 0-15,-5 2-1 0,-4 2-1 16,0 2 0-16,-1 0-1 0,-2 1 0 16,4-2 0-16,-1-2-1 0,5-4-1 15,5-2-6-15,6-5-6 0,4-4-12 16,8-1-10-16,9-3-1 0,7-5-129 15,7-4-121-15,8-4-295 0</inkml:trace>
  <inkml:trace contextRef="#ctx0" brushRef="#br0" timeOffset="20529.1204">14093 7228 579 0,'-39'6'137'0,"4"1"4"16,3-5-83-16,3 2-20 0,2-2-8 15,5-1-3-15,5 1-4 0,6-1-4 16,7 1-2-16,8 1-2 0,8-2-1 15,8 0-3-15,8 0-2 0,10 1 0 16,11-2-2-16,10-2-1 0,10 1-2 0,11 0-2 16,8-3 0-16,11-3 1 0,9 1 0 15,11 0 1-15,5-7 0 0,4 1 0 16,6 0 0-16,1-2 0 0,-4 2-2 16,-5 0 0-16,-9-2-1 0,-6 5-1 15,-12 3 0-15,-12-1 0 0,-14 4-2 16,-11 3-4-16,-15 1-3 0,-11 3-8 15,-13 1-6-15,-9-1-5 0,-11 3-6 16,-6 0-11-16,-10 0-118 0,-7 1-118 0,-17-2-289 16</inkml:trace>
  <inkml:trace contextRef="#ctx0" brushRef="#br0" timeOffset="21420.8131">14204 7980 592 0,'-1'-2'142'16,"-4"-1"2"-16,4 10-90 0,1 5-15 15,1 4-9-15,0 3-9 0,1 7-6 16,-1 1-2-16,1 1-3 0,4 2-3 15,-1-2-1-15,0 0-1 0,1-2-2 16,-1-2-4-16,1-1-7 0,0 0-9 16,-3-4-9-16,1-3-1 0,-1-1-128 15,0-5-121-15,2-6-294 0</inkml:trace>
  <inkml:trace contextRef="#ctx0" brushRef="#br0" timeOffset="21672.181">14509 8165 668 0,'0'-3'170'0,"3"-2"5"16,-1 0-76-16,2 0-51 0,2 1-14 15,0 1-10-15,3-1-8 0,-1 1-7 16,2 1-5-16,2 1-1 0,-2-2-6 16,2 3-16-16,-1 0-18 0,2 0-18 0,-4 0-124 15,0 2-137-15,0 2-324 0</inkml:trace>
  <inkml:trace contextRef="#ctx0" brushRef="#br0" timeOffset="22443.3439">15070 7912 470 0,'1'-33'133'0,"-1"2"5"0,0 3-13 16,0 5-69-16,2 3-6 0,-1 7-1 15,0 3-6-15,-1 6-6 0,0 2-6 16,1 3-6-16,1 6-7 0,-1 7-8 16,2 2-6-16,1 4-6 0,1 5-10 0,2 6-12 15,1 0-10-15,0 1-13 0,2-1-96 16,-3-3-28-16,3-2-104 0,1-2-205 16</inkml:trace>
  <inkml:trace contextRef="#ctx0" brushRef="#br0" timeOffset="22659.4485">14987 8140 727 0,'-5'-2'165'0,"7"0"1"0,3 1-110 16,8 1-30-16,4-2-12 0,5 1-5 15,4-2-4-15,7-4-1 0,2 3-2 16,6-3-1-16,0 0-1 0,2 0-4 15,-1 1-9-15,2 1-14 0,-4 2-12 16,-2 0-10-16,-7 1-120 0,-5 2-123 16,-3 4-289-16</inkml:trace>
  <inkml:trace contextRef="#ctx0" brushRef="#br0" timeOffset="23060.2671">15154 8339 541 0,'-14'1'152'0,"5"-1"3"0,2-2-2 16,2-3-114-16,3-1-11 15,4-1-5-15,2-2-3 0,3-1-4 0,4 2-1 16,4-1-2-16,1 3 0 0,2 1-1 16,3 3-2-16,0 0-1 0,2 4-4 15,-3 0-2-15,-3 4-1 0,0 4-1 16,-1 2-1-16,-5 3 1 0,-2 2-1 15,-6 4 1-15,-1 3-1 0,-4 0 1 16,-3 1 0-16,-3 1-1 0,-6 0 1 16,-2-2 0-16,-2-3 0 0,-6-2 1 0,-2-1 1 15,-1-2 2-15,0-3 2 0,1 0 2 16,4-5 1-16,4 1 0 0,6-4-1 16,4-2 0-16,4-4-3 0,6-1-2 15,3-2-2-15,3-1-1 0,4-2 0 16,3 1-1-16,5-2 1 0,-1 2-1 15,3 4 1-15,2-1-3 0,0 2-2 16,-1 0-6-16,-1 2-7 0,1 1-10 16,-4 1-10-16,-2-3-9 0,-1 1-8 15,-2 2-13-15,-2-1-109 0,-1 1-114 0,-2-3-276 16</inkml:trace>
  <inkml:trace contextRef="#ctx0" brushRef="#br0" timeOffset="23617.2523">15718 7853 682 0,'-14'-1'163'0,"2"-2"2"0,4 3-104 0,3 2-25 16,6-2-10-16,4 1-8 0,1 2-6 16,5-1-2-16,2 3-1 0,4-1 1 15,1 0 0-15,2 0-1 0,-2-2 0 16,5-2-2-16,1 3-3 0,-1-6-1 15,-2 0-2-15,3 0-3 0,-3 2-7 16,1 0-7-16,-4 1-5 0,-4 0-5 16,-3 1-3-16,-3 5-3 0,-4 0-1 15,-5 3 5-15,-2 3 3 0,-5 1 5 16,-3 2 3-16,-1 1 4 0,-3 1 4 16,-1 0 2-16,-2 1 5 0,-1-4 4 15,5 3 6-15,0-1 4 0,1-3 4 0,-1 1 3 16,2 1 2-16,1 0 1 0,0-2-1 15,0 1-3-15,0-1-2 0,0 3-3 16,1-5-3-16,1-1-2 0,2-5-1 16,1 1-2-16,2-1 0 0,2-3-1 15,2 1-1-15,1-1-1 0,0-1 1 16,4 4-1-16,-1-2 0 0,1-1 0 0,0-1-2 16,1-1-1-16,2 0-5 0,1-1-9 15,1-1-9-15,1-2-9 0,-3 0-15 16,2 1-118-16,-1 0-124 0,-2-2-293 15</inkml:trace>
  <inkml:trace contextRef="#ctx0" brushRef="#br0" timeOffset="24169.4833">15820 8189 631 0,'0'2'147'0,"0"-1"5"0,1-1-102 16,-1 2-11-16,1-1-4 0,2-1-3 16,-1 0-5-16,4 0-3 0,2 0-4 15,2-1-3-15,2-1-4 0,2 1-2 16,4-1-4-16,1-1-2 0,1 1-2 15,1-2-9-15,-1 2-8 0,0-2-10 16,0 1-9-16,-4 0-10 0,-3-1-16 16,-2 2-115-16,-1-3-116 0,-4 0-279 15</inkml:trace>
  <inkml:trace contextRef="#ctx0" brushRef="#br0" timeOffset="24411.8219">16130 7751 745 0,'-1'-1'165'0,"2"-1"1"16,2 0-120-16,4 1-24 0,1 0-11 15,3 0-5-15,3 1-5 0,2 0-9 16,0 0-12-16,-1 1-12 0,3 0-17 16,-1 0-118-16,0-1-126 0,-2-1-299 15</inkml:trace>
  <inkml:trace contextRef="#ctx0" brushRef="#br0" timeOffset="24576.724">16434 7592 737 0,'0'0'162'0,"0"1"0"0,1 7-125 16,-1 0-18-16,1 4-8 0,0 2-9 15,-1 4-9-15,1 3-13 0,2 2-11 16,-2 2-40-16,-2 2-91 0,-3 0-121 16,2 2-272-16</inkml:trace>
  <inkml:trace contextRef="#ctx0" brushRef="#br0" timeOffset="25586.2983">13838 7614 553 0,'-23'-6'131'0,"2"7"5"0,-4 3-86 16,2 8-9-16,-4 8-9 0,4 7-4 16,1 11-5-16,5 12-4 0,1 12-6 15,3 12-4-15,7 7-3 0,5 3-3 16,8 8-1-16,9 4-4 0,10-7-7 16,12-6-10-16,11-3 7 0,11-7-138 15,11-9-121-15,5-11-311 0</inkml:trace>
  <inkml:trace contextRef="#ctx0" brushRef="#br0" timeOffset="26731.4021">16398 7343 488 0,'0'2'129'0,"6"-1"5"0,5 1-30 16,9 4-68-16,6 4-12 0,5 5-6 15,6 8-3-15,4 4-5 0,1 7-4 16,2 9-2-16,1 6-1 0,-4 5 0 16,-3 5 0-16,-2 7-1 0,-6 4-1 15,-5 5 0-15,-9-3 0 0,-10 0-1 16,-7-2 0-16,-8 0-1 0,-10-5-3 16,-7-5-2-16,-10-3-4 0,-3-3-4 0,-5-1-9 15,-3-4-44-15,-6-10-72 0,-4-7-100 16,1-4-239-16</inkml:trace>
  <inkml:trace contextRef="#ctx0" brushRef="#br0" timeOffset="27329.4982">15989 7228 288 0,'-28'-8'89'0,"-2"-5"9"15,1 4-31-15,-3-1-10 0,-1 1-7 16,1 1-3-16,-1 2-4 0,1 1-6 16,0 2-5-16,4 0 0 0,3-1 1 15,1 3 3-15,8-1-1 0,7 0-5 16,4 1-4-16,7-3-5 0,7 0-4 16,8 1-2-16,10 0-5 0,7 1-2 15,8-1 0-15,8 2-1 0,10 1 0 16,5 0-1-16,6 0-1 0,5-1-1 0,3 0 0 15,7-1-1-15,0 1 1 0,0-4-2 16,-3 2 0-16,-3-2-1 0,-7 1 0 16,-7 2-1-16,-11-3-1 0,-8 2-4 15,-12 1-5-15,-9 2-7 0,-9 1-6 16,-11 0-8-16,-7 1-7 0,-5 0-13 16,-7 0-105-16,-6 0-108 0,-4-1-264 15</inkml:trace>
  <inkml:trace contextRef="#ctx0" brushRef="#br0" timeOffset="124845.1745">9760 7057 450 0,'0'-6'117'0,"-1"0"6"15,-1-3-56-15,-1 2-17 0,-1 0-3 16,4 1-1-16,0 0-2 0,-1 0-2 16,1 4-3-16,0 0-4 0,0 1-5 0,0 1-6 15,0 1-5-15,1 3-5 0,3 1-7 16,-3 1-3-16,3 0-2 0,0 3 0 16,1-3 0-16,-2 1 0 0,0 1-1 15,-2-3 0-15,3-1 0 0,-3 0 0 16,0-1 0-16,-1-1 0 0,0-1 0 15,0-1-1-15,0 0-1 0,-2-1-1 16,-1 0-1-16,1-2-2 0,-2 2-2 16,0-1-2-16,1-1-4 0,0 1-5 0,0-1-5 15,0 1 0-15,-1 1-2 0,2-1-1 16,-3 0-1-16,1 2-2 0,-2 0-2 16,3 2-2-16,-1 0-5 0,0-1-101 15,1 0-99-15,1 0-244 0</inkml:trace>
  <inkml:trace contextRef="#ctx0" brushRef="#br0" timeOffset="125166.1638">9788 7031 478 0,'2'-5'138'0,"-1"0"7"0,-4 0-7 15,3 0-78-15,0 3-10 0,-1 1-8 16,0-3-10-16,1 5-4 0,1 3-5 16,-1 1-6-16,1 1-4 0,1 4-2 15,-2 1-1-15,2 1 0 0,-2 3 0 16,1-2-3-16,2 3-1 0,-3-1-2 15,2 1-2-15,1-1 0 0,-3-2-1 16,1 0-1-16,0 0-4 0,-1-3-10 16,4-1-20-16,-3 0-21 0,0-3-121 0,3-4-134 15,-2 1-323-15</inkml:trace>
  <inkml:trace contextRef="#ctx0" brushRef="#br0" timeOffset="126346.8148">15174 6847 501 0,'-2'0'124'0,"-1"0"5"16,0-2-76-16,0 1-10 0,1-1-4 0,-1 0-6 16,2 1-5-16,0-3-3 0,2 3-2 15,0-4-2-15,2 0-1 0,1-2-1 16,2-1-1-16,0 0-1 0,2-1 0 16,2-2 0-16,0 1-1 0,1 4 0 15,1 1-1-15,0-1-1 0,2 3-3 16,-1-1-2-16,0 1-2 0,0 3-2 15,-1-1-2-15,-1 1-1 0,0 0 0 16,-2 4-1-16,1 1-1 0,-3 0 1 16,-1 1 0-16,0 2 0 0,-3 2 0 15,-2 4 0-15,-1-2-1 0,-4 1 2 0,-2 2-1 16,-1 2 0-16,-2 2 1 0,-2-2-1 16,-2 1 0-16,-2 3 0 0,-2-1 0 15,1-1 0-15,-1-2 0 0,0-2-1 16,0 0 0-16,3-3 1 0,3-2-1 15,4-3 0-15,1-1 0 0,2-1 0 16,4-1-1-16,2-2 0 0,3-1 1 0,0-1-1 16,3 2 0-16,-1 0 1 0,4 2 0 15,1-2 0-15,2-1-1 0,3 1-3 16,1-1-8-16,2 0-13 0,2-1-13 16,1-2-16-16,3 2-86 0,0 0-37 15,1 0-110-15,4 1-216 0</inkml:trace>
  <inkml:trace contextRef="#ctx0" brushRef="#br0" timeOffset="127132.3908">16835 7329 522 0,'0'-4'135'0,"-1"-2"5"0,1-1-49 16,1 2-44-16,1-1-10 0,0-1-4 15,2 1-3-15,1 1-3 0,3 2-2 16,2-2-2-16,3 1-3 0,2 0-3 16,4 3-3-16,-1-2-4 0,3 1-1 15,-3 0-3-15,0 4-2 0,0-2-1 16,-4 0-2-16,0 3 0 0,-3 0 0 0,-1 0 0 16,-3 2-1-16,-2-2 0 0,0 5 1 15,-3 0-1-15,-3 2 1 0,-3 2 1 16,-1 1-1-16,-3-1 0 0,-3 1 1 15,-4 0-1-15,0-1 0 0,-2-1 0 16,0 0 0-16,0-1 0 0,2 0-1 16,3-2 1-16,1 2-1 0,2-4 1 15,5 1-1-15,0-2 0 0,4 0-1 16,1-1 1-16,3 1 0 0,2-3-1 0,2 1 1 16,5-2 0-16,1-1 0 0,4 0-2 15,0-4-2-15,2 1-4 0,-1-1-8 16,2 0-4-16,-1-1-10 0,-1 2-8 15,-1 0-16-15,1 2-115 0,-2 0-119 16,0 0-292-16</inkml:trace>
  <inkml:trace contextRef="#ctx0" brushRef="#br0" timeOffset="128546.7304">15942 5851 251 0,'5'-19'87'0,"0"2"6"0,1-2-16 0,0 7-15 15,1-1-2-15,-1-1-6 0,1 4-8 16,-1 2-7-16,-1 2-3 0,-1 1-1 16,-1 0 0-16,0 2-3 0,-2 1-4 15,-1 3-4-15,-1 3-4 0,-5 1-3 16,-3 5-1-16,-3 5-5 0,-5 6-2 0,-5 6-1 16,-2 6-1-16,0 4 0 0,-3 7-2 15,0 0-1-15,1-3-2 0,2-1 0 16,1-3-2-16,-1-5-2 0,5-7-4 15,3-5-5-15,2-5-7 0,6-3-6 16,3-3-10-16,6-6-7 0,1-2-6 16,3-2-61-16,1-1-33 0,1-4-85 15,-1-3-182-15</inkml:trace>
  <inkml:trace contextRef="#ctx0" brushRef="#br0" timeOffset="128726.7961">15710 6099 496 0,'-8'2'122'0,"0"3"3"16,-2 4-71-16,-1 1-17 0,1 3-6 15,0 3-5-15,3 1-5 0,-2 2-2 16,3-2-1-16,1-1 1 0,2-3-1 16,1 1 1-16,1-5 0 0,4-3 0 15,2-1 2-15,2-2-1 0,3-2-1 16,4-5-2-16,6-2-1 0,5-5-4 0,1-2-3 16,6-3-10-16,4-1-16 0,2-2-16 15,1 1-21-15,1 1-113 0,0 3-126 16,-2 2-298-16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5T12:31:35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4058 3952 348 0,'9'-20'87'0,"2"4"2"0,5 0-51 16,3 3-8-16,5 0-12 0,6 4-5 16,4-1-5-16,6 4-3 0,1 0-1 0,5-1-2 15,0 1 0-15,6 1-1 16,2-2 0-16,3-1 0 0,2-2 0 0,3 0-1 15,3 1 1-15,4 0-1 0,1 0 0 16,0 0 0-16,2 2 1 0,0 1-1 16,3 1 0-16,1-2 1 0,-4-3 0 15,4 1 0-15,1 2 1 0,2 1 0 16,-1 0 0-16,2-3 0 0,-1 3 0 16,2 4-1-16,0 2 1 0,-5-3 0 15,-3-1 0-15,1 3 0 0,-3 0 0 16,-3 0 0-16,-3 0 1 0,-6-2 0 0,0 2 1 15,-1 0 0-15,-6-4 1 0,-5 1 1 16,-4-1 0-16,-3 1 2 0,-2-2-1 16,-4 0 2-16,-4 0-1 0,-5-1 0 15,-3 1 0-15,-1-3-2 0,-2 3 0 16,-6-1-1-16,-3 2-2 0,-3 0-1 16,1 4-4-16,-3 2-8 0,-4 4-73 15,-4 2-29-15,-5 3-80 0,-9 0-185 16</inkml:trace>
  <inkml:trace contextRef="#ctx0" brushRef="#br0" timeOffset="6876.369">919 9406 532 0,'-2'-8'131'15,"1"3"6"-15,0 1-71 0,0 3-23 16,0 2-11-16,-2 4-6 0,1 6-6 15,-1 6-5-15,-3 6-4 0,0 8-5 16,-3 7 3-16,-3 5 0 0,-1 5 0 16,-2 3 0-16,1 2-1 0,0-3-1 15,-1-2-2-15,0-4-2 0,4-3-2 0,3-5 0 16,0-9-1-16,1-7 0 0,5-6-1 16,0-2 0-16,4-5-1 0,0-9 1 15,3-6-2-15,1-4-1 0,3-4-2 16,-2-6 1-16,3-5-1 0,1-8 0 15,1-3 1-15,0-2 0 0,2 0 2 16,-1-2 1-16,1 0 0 0,-3 1 2 16,0 4-1-16,-3 4 2 0,1 5 0 15,-4 1 0-15,0 6 2 0,0 5 0 0,0 4 1 16,-1 6 0-16,3 2 1 0,-2 5-1 16,-1 5 1-16,1 5 1 0,1 3 2 15,2 5 2-15,-2 7 2 0,0 2 3 16,4 4 2-16,0 4-1 0,2 3 0 15,3 4-3-15,1 0-2 0,3-2-4 16,1 0-3-16,1-1-1 0,-1-2-3 16,2-5 0-16,-1-2 0 0,-2-6-1 15,-3 0-1-15,-3-6-5 0,-2-3-9 16,-2-3-7-16,-2-4-9 0,-5-4-7 0,1 0-4 16,-3-2-6-16,-1-2-5 0,-3-2-102 15,-2-3-102-15,-3-1-257 0</inkml:trace>
  <inkml:trace contextRef="#ctx0" brushRef="#br0" timeOffset="7095.7115">826 9873 540 0,'-8'0'144'16,"6"2"2"-16,-2-3-19 0,3 2-97 15,2 2-12-15,4-2-5 0,1 0-3 16,4 2-2-16,0-5-1 0,3 5 0 16,6-4-1-16,1 1 0 0,-1-4-2 15,3 2-2-15,0-1-8 0,1-1-10 0,2 3-7 16,2 1-18-16,-2-2-112 0,2 4-118 16,-1-2-286-16</inkml:trace>
  <inkml:trace contextRef="#ctx0" brushRef="#br0" timeOffset="7325.4653">1395 9881 691 0,'-1'-1'144'0,"1"-1"0"15,0 1-122-15,4-1-16 0,-1 0-5 16,3 1-2-16,2-1-4 0,-1 0-4 16,2 1-5-16,1 0-7 0,-2-1-12 15,2 2-67-15,-2-1-42 0,1 0-95 0,0 1-208 16</inkml:trace>
  <inkml:trace contextRef="#ctx0" brushRef="#br0" timeOffset="7528.8376">1426 10069 597 0,'-1'2'137'0,"-1"0"1"0,1-1-80 0,1 0-37 16,0 0-9-16,3 0-4 0,-1 1-2 15,0 1-1-15,2 0-1 0,1-1 0 16,1 1-6-16,3-2-7 0,1 0-16 15,1-1-117-15,0 0-116 0,1 5-295 16</inkml:trace>
  <inkml:trace contextRef="#ctx0" brushRef="#br0" timeOffset="8270.951">1982 10027 527 0,'1'0'119'15,"0"0"3"-15,2 1-83 0,0 1-19 16,1-4-6-16,1 2-2 0,0-4-2 16,0 2-1-16,0 1 0 0,-2-1 1 15,1-1 1-15,-1 1 0 0,-2-1 1 0,-1 7-1 16,0-6-2-16,0-1-1 0,0 4-1 16,0-1-3-16,-1 0-1 0,1-1-2 15,0 1-3-15,-2 1-3 0,1-3-5 16,1 1-8-16,-1 1-12 0,-2-2-109 15,1 2-108-15,0-7-269 0</inkml:trace>
  <inkml:trace contextRef="#ctx0" brushRef="#br0" timeOffset="11190.461">2412 9796 500 0,'-5'-24'123'0,"1"1"7"0,1 1-70 16,0 4-14-16,-1-2-3 0,2 2-4 0,0 2-4 15,0 2-2-15,0 3-4 0,1 3-4 16,-1 0-5-16,1 4-4 0,0 0-4 16,2 4-2-16,-1 1-3 0,3 4 0 15,-2 4 2-15,0 0 1 0,2 6 0 16,-1 6 0-16,0 2 0 0,1 3 0 16,-2 2-2-16,2 1-3 0,-2 0-2 15,1-1-1-15,0-2-1 0,-1-3 0 16,0-1-1-16,0-3 0 0,-1-1 1 0,1-3-1 15,1 1-3-15,-1-3-6 0,0-2-11 16,0-3-10-16,1 1-10 0,1-4-9 16,0-2-13-16,0 1-110 0,0-4-110 15,0-4-265-15</inkml:trace>
  <inkml:trace contextRef="#ctx0" brushRef="#br0" timeOffset="11478.1788">2545 9890 669 0,'-1'-4'155'0,"-1"2"1"0,-1 1-105 16,3-1-21-16,-2 0-9 15,3 2-7-15,0-1-3 0,3 1-4 0,2-1 0 16,1-1-1-16,2 1-1 0,2 0 0 16,2 0-2-16,1-1-1 0,1 1-1 15,-3 0-4-15,0 0-8 0,-1 0-10 16,0-1-9-16,0 1-12 0,3 2-60 16,-3-3-61-16,-3-2-107 0,2 1-230 15</inkml:trace>
  <inkml:trace contextRef="#ctx0" brushRef="#br0" timeOffset="12038.6872">2918 9745 734 0,'-5'-6'164'0,"-1"-3"1"16,3 0-123-16,3-1-16 0,3 3-9 16,0 1-6-16,4 1-4 0,1 0-2 15,1 1 0-15,2 2-1 0,0-1-1 16,0 0 0-16,3 0-1 0,2 1 0 0,-3-1 0 15,4 3-2-15,-1 2 1 0,0 0-1 16,1 0 0-16,-1 2 0 0,-3 1 0 16,2 0 0-16,-7-1-1 0,1-1 1 15,-7 3 0-15,0 2 1 0,-4 0-1 16,-2 2 1-16,-4 2 0 0,0 3 0 16,-5 3 0-16,2 0-1 0,-5 0 0 15,1 0 0-15,1-1 0 0,-1 3 1 16,3-2-1-16,1-2 0 0,3 2 0 0,0-1-1 15,4 0 1-15,1 0 0 0,2-2 0 16,-1-3 0-16,4 3 0 0,-1-6 0 16,0-2 0-16,3-3-1 0,-1 0 1 15,4 0-1-15,-1-2 1 0,2-5-1 16,1 3 1-16,2 0-1 0,1-5 1 16,0 5 0-16,-1-3 0 0,2 2-1 15,0 1-2-15,1 0-5 0,-1-2-7 16,-3 5-9-16,1-3-9 0,0 0-8 0,-3-5-14 15,0 5-111-15,-3 0 4 0,-3 0-92 16,1 2-176-16</inkml:trace>
  <inkml:trace contextRef="#ctx0" brushRef="#br0" timeOffset="12287.499">3365 9659 732 0,'-4'-3'161'16,"3"1"0"-16,0-1-117 0,3 2-25 15,3 1-11-15,1 0-5 0,2 1-1 16,1 0-1-16,2 2-2 0,2 1-6 0,0-2-12 15,-1 0-11-15,3 2-16 0,-3-3-116 16,1 2-123-16,-2-1-295 0</inkml:trace>
  <inkml:trace contextRef="#ctx0" brushRef="#br0" timeOffset="12471.5164">3675 9512 662 0,'-1'1'145'0,"2"2"0"16,-2 1-100-16,2 6-31 0,-1-2-8 15,2 5-3-15,1 1-5 0,-1 4-7 16,-1-1-11-16,2 2-15 0,-2 0-111 16,0 2-116-16,-1-1-283 0</inkml:trace>
  <inkml:trace contextRef="#ctx0" brushRef="#br0" timeOffset="12921.7461">2300 9329 503 0,'-20'-4'135'0,"-2"4"5"0,-4 3-24 16,1 4-72-16,0 7-10 0,-2 5-4 15,3 9-4-15,2 7-2 0,0 5-3 16,1 5-3-16,6 13-2 0,3 4-4 16,9 8-2-16,4 5-3 0,9 1-2 15,12 0-3-15,9 0-3 0,10-4-3 16,9-6-5-16,8-7-10 0,4-9-7 0,5-7-7 15,5-7-8-15,9-6-12 0,1-8-107 16,1-7-108-16,0-9-260 0</inkml:trace>
  <inkml:trace contextRef="#ctx0" brushRef="#br0" timeOffset="13373.2473">3863 9232 569 0,'3'-2'123'0,"1"1"3"15,3 3-100-15,1 3-10 0,5 5-1 16,0 4 0-16,4 6 1 0,-1 3 2 15,5 5 2-15,0 4 2 0,1 4 2 0,-1 5 1 16,2 2 0-16,-1 4-2 0,0-1-5 16,-2 3-5-16,-4 4-4 0,-3 0-3 15,-2-2-2-15,-7 2-2 0,-8 0-4 16,-3-2-2-16,-5-1-3 0,-4-6-5 16,-6 0-8-16,-2-4-9 0,2-2-9 15,0-4-20-15,1-3-98 0,1-6-109 16,6-1-258-16</inkml:trace>
  <inkml:trace contextRef="#ctx0" brushRef="#br0" timeOffset="14337.2393">4660 9556 457 0,'-11'-19'120'0,"0"2"7"0,0 1-43 15,4 3-37-15,1 0-10 16,4 4-4-16,2 0-5 0,1 4-7 0,3 0-5 16,4 4-3-16,2 1-3 0,4 3 0 15,2 3 0-15,3 3 1 0,3 5 1 16,3 3 1-16,-1 5 0 0,4 5-1 16,0 4 1-16,1 1 0 0,0 3 1 15,0 3-2-15,0 0-2 0,-4 0 0 16,-3-1-1-16,2 1-2 0,-3 0-3 0,-2-4-2 15,-2 3-1-15,-3-5 0 16,-1-1-3-16,-2-2-4 0,-2-5-7 0,-3-3-6 16,-2-3-9-16,-2-5-6 0,-2-4-8 15,-1-3-10-15,-2-2-109 0,-3-6-110 16,-1-6-270-16</inkml:trace>
  <inkml:trace contextRef="#ctx0" brushRef="#br0" timeOffset="14618.9968">5052 9485 580 0,'-7'-5'136'16,"0"2"4"-16,-3 2-81 0,2 3-27 15,-2 2-6-15,1 5-2 0,0 1-2 16,-2 3-1-16,-3 4-2 0,1 0 0 15,-5 5-1-15,0 0-2 0,-4 2-1 0,-2 1-2 16,-5 4-3-16,1 4-2 0,-2 2-3 16,-1-1-2-16,3 6-1 0,1-1-2 15,4 1-2-15,4-1-7 0,6-2-5 16,3-4-11-16,3 0-10 0,4-4-11 16,8-5-25-16,2-3-93 0,6-6-110 15,3-2-253-15</inkml:trace>
  <inkml:trace contextRef="#ctx0" brushRef="#br0" timeOffset="14919.3908">5598 9368 664 0,'-12'-6'149'0,"-1"4"1"16,-1 3-110-16,-2 5-16 0,1 6-3 0,-3 3-2 16,1 7-4-16,-3 4-1 0,-1 3 0 15,-1 3 1-15,0 5-2 0,2-1-1 16,2 5-3-16,2 1-1 0,5 0-2 16,4 2-2-16,4-3-4 0,5-2-4 15,5 0-5-15,4-6-4 0,5-2-4 16,1-5-6-16,5-7-7 0,1-2-6 15,1-3-6-15,1-5-7 0,-1-7-107 0,-1-6-109 16,1-7-267-16</inkml:trace>
  <inkml:trace contextRef="#ctx0" brushRef="#br0" timeOffset="15318.0237">5682 9655 719 0,'-4'-4'151'0,"0"0"1"0,4 2-128 16,4 0-14-16,3-1-6 0,1 2-3 15,2 0 0-15,2-1-1 0,2 1 0 16,1 0 0-16,1 1 0 0,1 0 0 16,1 0 0-16,2 2 0 0,-1 0 0 15,1 0 0-15,-2 1 1 0,-2 0-1 16,-1 0 0-16,-3 0 0 0,-2 1-1 15,-3 1 0-15,-4 0 0 0,-2 1 1 0,-2 3-1 16,-3 2 1-16,-4 2 0 0,-4 2 0 16,-1-1 1-16,-4 4 0 0,-2 1 0 15,-3 1 0-15,0-1 0 0,3-1 2 16,0-1 0-16,3-1 1 0,4-2 1 16,4 0 1-16,2-4-2 0,4-1 1 15,4 1-2-15,1-2 0 0,3 0-2 16,4-2 0-16,1-2-1 0,4 0-1 0,3-2-1 15,2-2-2-15,1-2-5 0,2-2-4 16,0-1-6-16,2-1-4 0,-1 1-7 16,-2-2-12-16,-2 1-111 0,-1-1-112 15,-4 1-275-15</inkml:trace>
  <inkml:trace contextRef="#ctx0" brushRef="#br0" timeOffset="15602.4775">6130 9177 417 0,'18'4'105'0,"-1"3"5"0,-1 7-48 15,0 3-21-15,1 6-1 0,1 6 1 16,0 7 2-16,-1 4 1 0,1 6 2 15,2 1-1-15,-3 5-2 0,-2 1-8 0,-3-1-3 16,-2-3-5-16,-3-2-7 0,-3-3-6 16,-3 0-4-16,-5-4-5 0,-3 0-4 15,-2-5-10-15,-1 2-11 0,-2-2-13 16,-1-4-10-16,-3-3-5 0,0-3-122 16,0-2-118-16,-4-3-281 0</inkml:trace>
  <inkml:trace contextRef="#ctx0" brushRef="#br0" timeOffset="17717.3069">6725 9192 457 0,'-1'-16'116'0,"-1"4"4"0,2 3-64 15,-1 0-13-15,0 3-8 0,1 0-4 16,0 3-5-16,0 0-2 0,0 2-3 15,0 0-2-15,0 2-2 0,0 1-3 16,-1 4-2-16,-1 3-3 0,2 5-1 16,-1 5-2-16,0 7 0 0,0 6 0 0,2 7 0 15,-1 7-1-15,2 6-1 0,1 5-1 16,-1 5-1-16,2 9 1 0,0 6 0 16,-2 3 1-16,2 4-1 0,-2 3 1 15,0-1 0-15,-2 3-1 0,0-3 0 16,-2-4-2-16,2-4 0 0,0-4-1 15,-1-6 1-15,1-1-1 0,0-4 0 16,-1-6-2-16,0-5-1 0,-1-3-2 16,1-7-3-16,0-4-5 0,-1-6-4 0,2-6-7 15,-2-7-4-15,2-3-12 0,0-7-108 16,-2-2-110-16,-1-8-271 0</inkml:trace>
  <inkml:trace contextRef="#ctx0" brushRef="#br0" timeOffset="18682.7834">6997 10498 560 0,'-4'-3'141'0,"-1"-1"8"16,-1 3-70-16,0 1-23 0,1 0-6 15,0 1-4-15,1-2-6 0,2 2-6 0,0-1-8 16,2-1-7-16,2 0-5 0,0-1-6 16,5 0-2-16,0 1-3 0,3-1 0 15,1-2-1-15,1 0 0 0,4 3 0 16,1-3-1-16,0 2-1 0,2 0 0 15,0 0 0-15,2 2 0 0,0-1 0 16,-2 0 0-16,-1 1-1 0,-2 1 1 16,-3-1 0-16,-2 3-1 0,-4 1 0 15,-2 1-1-15,-2 1 1 0,-3 3-1 16,-3 2 1-16,0-1 0 0,-4 2 1 0,-1-1-1 16,-3 3 1-16,-1-2 1 0,-2 3-1 15,-1-3 0-15,0 2 0 0,-1 0 0 16,0 1 0-16,0-3 0 0,1 1 0 15,3 0 0-15,2-1 0 0,1-2 0 16,3-1 0-16,3-1 0 0,3-2 0 16,0-1-1-16,1-1 0 0,0-2 1 15,2-1-1-15,1-1 0 0,4 0 0 0,-1 0 0 16,2-1-1-16,1 1 1 0,-1 0 0 16,2 0-2-16,-1 0 0 0,0 1-1 15,0-1-2-15,0 1-3 0,1-1-2 16,0 2-3-16,1-2-4 0,-2 0-4 15,1 1-4-15,-2-1-4 0,1 2-1 16,-1 0-3-16,-1 0-7 0,1 2 8 16,-2-2-117-16,1 1-106 0,-2-1-273 15</inkml:trace>
  <inkml:trace contextRef="#ctx0" brushRef="#br0" timeOffset="18975.2681">7488 10533 686 0,'-2'-1'160'16,"0"0"1"-16,0-1-96 0,2 1-35 15,0-2-12-15,1 1-5 0,2 1-4 16,0-1-2-16,2-2-1 0,1 2 0 16,2 0-1-16,-1 0-2 0,0 1-1 15,1-2-5-15,0 3-8 0,1 0-10 0,-2 0-9 16,4 3-10-16,-2-3-16 0,-1 1-111 16,0 1-117-16,-2-2-274 0</inkml:trace>
  <inkml:trace contextRef="#ctx0" brushRef="#br0" timeOffset="19181.7116">7505 10661 622 0,'1'0'133'0,"1"-3"2"0,-1 3-110 16,2-1-13-16,0 0-3 0,3-2-3 15,0 2-1-15,0 0-4 0,0-2-2 16,3 0-5-16,1-1-7 0,0 1-13 16,-1 2-110-16,1 0-110 0,0-1-273 15</inkml:trace>
  <inkml:trace contextRef="#ctx0" brushRef="#br0" timeOffset="19563.7619">7964 10534 481 0,'0'-20'129'16,"-1"-3"3"-16,-1 0-28 0,-1 0-63 15,3 2-6-15,-1 1-1 0,1 6-1 16,0 0 1-16,1 6-1 0,-1 3 0 16,0 1-1-16,0 3-4 0,0 3-4 0,2 5-6 15,-2 4-4-15,1 6-4 0,0 5-3 16,1 7-3-16,0 4-2 0,0 3-2 15,-1 2-1-15,1 0-9 0,-1 1-9 16,-1-2-12-16,1-2-12 0,0 1-17 16,0-3-115-16,1-3-126 0,4-3-286 15</inkml:trace>
  <inkml:trace contextRef="#ctx0" brushRef="#br0" timeOffset="27339.3919">8513 9764 639 0,'-10'0'157'0,"3"0"5"16,-2-1-90-16,3 1-25 0,3-2-12 0,0 1-8 15,3 0-9-15,1-1-6 16,3-3-6-16,2-2-2 0,2 0-3 0,1-1 0 16,4-3-2-16,-1 2-8 0,1 2-10 15,2 0-10-15,-3 3-10 0,3 2-15 16,-4 1-115-16,0 1-121 0,-1 1-280 16</inkml:trace>
  <inkml:trace contextRef="#ctx0" brushRef="#br0" timeOffset="27541.93">8513 9869 656 0,'-2'-1'149'0,"1"0"1"0,1 2-108 0,1-2-17 15,2 1-7-15,1-1-7 0,2-1-6 16,0 2-2-16,0-2-1 0,2 1-3 15,0-2-7-15,1 2-9 0,3 0-14 16,-2 0-121-16,1 2-121 0,1 0-305 0</inkml:trace>
  <inkml:trace contextRef="#ctx0" brushRef="#br0" timeOffset="29011.5958">7383 10239 515 0,'-4'-2'138'0,"0"-2"8"0,-2 0-50 16,4 1-37-16,-1 1-11 0,-2 0-7 0,5 1-8 15,-1 0-8-15,2 1-8 0,3 0-5 16,1 0-6-16,1-2-4 0,6 2-1 16,-1 0-1-16,0 0-3 0,3 2-8 15,-2-4-11-15,2 1-10 0,-3 2-14 16,0-1-117-16,-3 0-123 0,1 0-289 15</inkml:trace>
  <inkml:trace contextRef="#ctx0" brushRef="#br0" timeOffset="29223.2157">7566 10054 632 0,'2'-6'143'16,"-4"1"0"-16,1 3-102 0,4 3-19 16,-2 0-8-16,4 2-6 0,-2 3-5 0,2 4-5 15,0 2-8-15,0 4-11 0,-1 1-50 16,-2 1-74-16,1 3-107 0,0 4-252 16</inkml:trace>
  <inkml:trace contextRef="#ctx0" brushRef="#br0" timeOffset="31755.3763">9988 9851 825 0,'-111'-20'-824'0</inkml:trace>
  <inkml:trace contextRef="#ctx0" brushRef="#br0" timeOffset="32019.0898">9846 9794 1130 0,'5'-3'141'16,"5"-1"2"-16,2 0-134 0,0 3-134 15,4-2-22-15,2 0 1 0,4 2 153 16,2 0 1-16,0-2 1 0,2 2 0 0,5-3 0 16,2 4 0-16,3-1 0 0,4 0-2 15,1 1-1-15,7 1-1 0,5-1-2 16,-1 4 1-16,3-3-1 0,1-1-1 15,4-1 1-15,2 2-1 0,2-1-1 16,4 1-1-16,1-2 1 0,1 0 0 16,-2 0-1-16,0 1 0 0,-3-2-1 15,-4 2 0-15,-8 2 0 0,-3-1-3 16,-5 4 0-16,-3 2-3 0,-5 2-3 0,-9 2-2 16,-6 1-4-16,-3 3-2 0,-4-1-5 15,-8 1-5-15,-4-2-9 0,-4 1-32 16,-4-1-76-16,-9 0-100 0,-2-5-236 15</inkml:trace>
  <inkml:trace contextRef="#ctx0" brushRef="#br0" timeOffset="32478.0921">10787 9162 517 0,'0'-9'139'0,"-2"0"6"0,0 4-39 16,0 3-58-16,-1 4-13 0,-2 5-7 16,2 5-9-16,-1 6-6 0,-2 3-6 15,2 4-4-15,0 6-1 0,2 2-4 16,1 1-10-16,1 2-12 0,2-3 15 16,1 0-143-16,-1-2-124 0,3-2-310 0</inkml:trace>
  <inkml:trace contextRef="#ctx0" brushRef="#br0" timeOffset="32962.9393">10000 10151 652 0,'-1'-1'151'0,"-3"2"1"15,1 5-102-15,0 3-19 0,0 5-9 16,-1 7-7-16,0 1-5 0,1 9-2 15,0 1 0-15,1 1-2 0,-2 2 0 16,2 0-2-16,2-2 0 0,0 1-1 16,-2-6-2-16,4 0-6 0,0-3-9 15,2-4-9-15,-1-3-10 0,1-3-11 16,0-4-117-16,-1-3-120 0,5 0-280 0</inkml:trace>
  <inkml:trace contextRef="#ctx0" brushRef="#br0" timeOffset="33278.4344">10277 10511 605 0,'1'-4'147'0,"-1"2"4"0,2-2-80 16,-2 3-33-16,2 0-7 0,-1 0-5 15,0-1-4-15,3 1-2 0,0 0-1 16,-1 0-1-16,4-2-2 0,-1 1-2 16,1-1-3-16,3 2-2 0,-2-3-3 0,3 3-3 15,0 0-2-15,1-1-9 0,1 0-10 16,0 2-15-16,1-1-11 0,1 1 13 15,-3 1-142-15,0 1-127 0,2-2-300 16</inkml:trace>
  <inkml:trace contextRef="#ctx0" brushRef="#br0" timeOffset="33553.9429">10777 10146 625 0,'0'-2'148'0,"0"-1"2"0,0 2-94 16,-1 1-24-16,1 2-8 0,-2 2-5 0,2 3-6 15,-1 3-6-15,1 1-2 0,-1 4-2 16,-1 2-1-16,2 1-1 0,-2 1-3 15,1-2-4-15,2 1-7 0,-2 2-8 16,2-3-9-16,1-1-13 0,1 1-112 16,-2-1-115-16,1 0-274 0</inkml:trace>
  <inkml:trace contextRef="#ctx0" brushRef="#br0" timeOffset="33903.8172">10727 10577 602 0,'-4'-1'149'0,"0"-1"3"0,-2-5-71 16,5 9-47-16,2-4-10 0,3 1-5 15,2 1-6-15,1-2-3 0,4-1-1 16,4 3 1-16,0-3-2 0,1-2 0 16,-2-4-2-16,6 3-1 0,1 2-2 15,2-2-1-15,0 0-3 0,1 0-7 0,-1 0-9 16,1 6-9-16,-5-4-8 0,-2 3-15 15,-4 5-113-15,-2-2-118 0,-3 4-277 16</inkml:trace>
  <inkml:trace contextRef="#ctx0" brushRef="#br0" timeOffset="34386.4178">10787 10736 598 0,'-6'-2'138'0,"1"0"4"0,2-3-93 16,1 0-14-16,2 0-5 0,0-1-3 15,1-2-3-15,1 1-3 0,1 1-3 16,2-1-4-16,1-1-3 0,1 3-2 16,1-1-3-16,1 3-2 0,0 0 0 0,2 1-2 15,1 2-1-15,0 1 1 0,0 1-1 16,-1 2 1-16,-2 2 0 0,1 1-1 15,-1 3 1-15,-3 4 0 0,-1-1 0 16,-2 3-1-16,-1 1 0 0,-2 3 0 16,-3-1 0-16,-3 2 0 0,-4-2-1 15,-2 0 1-15,-3 0 0 0,-2 0-1 16,0-2 1-16,-1 1-1 0,-1-1 1 0,2-3 0 16,1 1 0-16,1-3 1 0,3-3-1 15,1-3 1-15,3-2-1 0,0-4 0 16,5-2-1-16,0-1-1 0,3-2 0 15,4 0 0-15,1-1-1 0,2-3 0 16,2 2 0-16,-1 1 0 0,2 0 0 16,0 0 0-16,-2 2 0 0,0 0 0 15,-1 4 1-15,0-1-1 0,1 2 1 16,0 0 0-16,0 3 0 0,0 0-2 0,1-1-2 16,1 0-4-16,-1 1-7 0,1-2-6 15,0 0-5-15,1 1-8 16,-1-2-15-16,0 0-108 0,-2-1-113 0,1-2-272 15</inkml:trace>
  <inkml:trace contextRef="#ctx0" brushRef="#br0" timeOffset="34983.4378">11201 10385 592 0,'-9'-5'149'0,"-1"0"6"16,2 0-68-16,0 2-39 0,3 0-7 15,3 2-5-15,1 0-6 0,0-1-7 0,1 2-4 16,1 2-6-16,2-4-3 0,2 2-3 16,4 0-3-16,2 2-1 0,2-1 0 15,3-1-1-15,0 1-1 0,1 2 0 16,-1-1-1-16,-1 2 1 0,-3-2-1 16,-3 2 0-16,-1-1 0 0,1 1 0 15,-3-1-1-15,2 0 0 0,-4 0 0 16,1 0-1-16,0 1 0 0,-1 1 0 0,-3 0 0 15,-2 1 1-15,-2 1-1 0,-3 2 1 16,3 1 0-16,-3 2 1 0,-2 0-1 16,0 3 0-16,-1 0 0 0,-1 1-1 15,0-1 1-15,-2 3 0 0,-1-2 0 16,0-2 0-16,4 0 1 0,-2-2 0 16,3-2 0-16,2-2 0 0,2 0 1 15,3-3-1-15,0-1 0 0,1 0 0 16,1-1 0-16,2-1-1 0,-1 0 1 0,2 0-1 15,0-1 0-15,2 0-3 0,0-1-2 16,1 1-2-16,2-1-3 0,-1 2-3 16,0-2-2-16,-1 1-4 0,0-1-3 15,1 1-2-15,-2-2-3 0,0 1-4 16,-1 0-7-16,1-1-1 0,-1-1-110 16,-3 2-107-16,2 0-267 0</inkml:trace>
  <inkml:trace contextRef="#ctx0" brushRef="#br0" timeOffset="35253.6518">11486 10313 700 0,'1'-4'155'0,"-1"1"1"0,2 1-115 15,-1 2-20-15,-1-2-7 0,3 2-5 16,2 1-3-16,-3-1-2 0,4 1-1 16,1 0-4-16,0-1-6 0,1 1-11 15,-1 2-10-15,0-2-14 0,6 0-117 0,-7 2-122 16,-1-2-291-16</inkml:trace>
  <inkml:trace contextRef="#ctx0" brushRef="#br0" timeOffset="35432.7368">11651 10206 625 0,'2'3'149'16,"-5"1"2"-16,1 4-88 0,-2 2-34 0,3 1-9 15,0 3-8-15,-2 3-10 0,3 3-10 16,1-2-9-16,3 2-15 0,0-2-40 16,-1 1-80-16,1-3-108 0,1-4-249 15</inkml:trace>
  <inkml:trace contextRef="#ctx0" brushRef="#br0" timeOffset="37813.4839">12026 9587 342 0,'-1'-33'107'0,"0"-2"7"15,-2 3-6-15,0-1-47 0,3 6-11 16,-3-4-10-16,1 2-6 0,1 4-5 16,-1 5-3-16,2 1-3 0,-2 3-2 15,3 4-2-15,-2 4-2 0,1 1 0 16,-1 3-2-16,1 0-1 0,0 3-2 15,-4 1-1-15,4 6 0 0,1 5-1 16,0 8-2-16,1 10 0 0,-1 10-1 0,0 10 2 16,4 12 0-16,-5 9 0 0,-2 5 1 15,-7 2-2-15,7 6 1 0,-1 3-1 16,-3-2-2-16,2 3-2 0,-1-5-2 16,1 0-1-16,5 0 0 0,-6-7 0 15,0-5 0-15,1-4-1 0,-1-3-1 16,2-6-1-16,-1-4-2 0,2-4-3 15,-2-3-3-15,1-6-5 0,2-6-10 0,0-5-8 16,1-7-7-16,1-3-13 0,2-6-109 16,-3-7-116-16,0-3-273 0</inkml:trace>
  <inkml:trace contextRef="#ctx0" brushRef="#br0" timeOffset="38466.4202">12110 10515 645 0,'-2'-1'150'15,"1"-1"4"-15,-1 2-104 0,0 2-17 16,1-2-7-16,0 0-7 0,0 0-6 16,2 1-5-16,1-2-4 0,1-2-1 15,3 2-2-15,5-2 0 0,1 0 0 16,2 1-1-16,-1 1 0 0,2 0 0 15,0-1-1-15,1-1 1 0,-4 2-1 0,3 0 0 16,-1-2 0-16,1 2 0 0,-2 1 0 16,0 0-1-16,-4 2 0 0,-2 1 1 15,-4 2-1-15,-3 1 1 0,-2 1 0 16,-2 2 1-16,-4 4 0 0,-5 1 1 16,0 2-1-16,-2 1 1 0,0 0 0 15,1 1 0-15,-3 2 1 0,-1-2 0 16,4 1 0-16,-1 2 2 0,2-2 0 15,2 2 0-15,-2-1 0 0,6 0 0 0,2 1-1 16,0-1 0-16,0-4 0 0,2-2-1 16,-2-1-1-16,1-2 1 0,0-4-1 15,2-2-1-15,2-3 1 0,0 1-1 16,1-2 0-16,2 0 0 0,0-1 0 16,1 0 0-16,0-1-1 0,0 0 1 15,1 0-1-15,0-1 1 0,-1 1-1 16,2 0 1-16,5-1-1 0,0 2 0 15,-1 0 0-15,1 0-2 0,1 0 0 0,0 2-2 16,1 0-2-16,-5 1-3 0,2-1-4 16,2 1-3-16,1 0-2 0,-1 2-3 15,0-2-2-15,2 3-4 0,-3 0-7 16,-2 3-8-16,0-3-100 0,-3 1-107 16,-1-1-259-16</inkml:trace>
  <inkml:trace contextRef="#ctx0" brushRef="#br0" timeOffset="38794.3761">12491 10402 551 0,'-4'-4'150'0,"3"2"3"0,-1 2-24 16,2-1-91-16,2 1-12 0,-1 1-7 15,1-1-7-15,4 2-6 0,-1 0-3 16,1-1-1-16,-1-1-1 0,4 2-5 15,0-2-7-15,2 1-9 0,0 1-11 0,0-2 0 16,-2-2-125-16,4 2-119 0,-6-2-286 16</inkml:trace>
  <inkml:trace contextRef="#ctx0" brushRef="#br0" timeOffset="38996.0156">12764 10166 623 0,'-4'1'150'0,"0"3"2"0,1-1-86 0,-1 5-33 15,-3 1-10-15,2 1-8 0,1 1-7 16,0 3-4-16,3-1-4 0,0 2-4 16,2 0-9-16,0 0-11 0,1 3-12 15,0-2-118-15,-1-1-120 0,-1-1-294 16</inkml:trace>
  <inkml:trace contextRef="#ctx0" brushRef="#br0" timeOffset="39482.1573">12955 10672 666 0,'-3'-2'154'15,"1"1"3"-15,1 1-111 0,-1 0-15 16,2 0-7-16,2 0-8 0,1 0-7 16,1 0-5-16,1 0-3 0,2-1-1 0,-1 1-1 15,3-3-4-15,0 2-6 0,0-1-10 16,1 1-7-16,0-2-15 0,-1 1-52 16,0 0-62-16,-1 2-103 0,0 0-226 15</inkml:trace>
  <inkml:trace contextRef="#ctx0" brushRef="#br0" timeOffset="39699.7836">12793 10864 563 0,'0'-1'138'0,"3"1"1"16,-2-2-38-16,2-1-82 0,4 0-8 15,-1-3-4-15,3 1-1 0,3 0-1 16,0-1-2-16,1 1 0 0,3 0-2 0,0 3-4 16,-1-2-5-16,-1 1-9 0,0-1-12 15,-1-1-114-15,1 3-114 0,-3-3-281 16</inkml:trace>
  <inkml:trace contextRef="#ctx0" brushRef="#br0" timeOffset="40144.5076">13396 10565 396 0,'2'-15'116'0,"-1"2"7"0,1-1-25 16,-2 2-37-16,2 1-12 0,-1 4-6 16,-1 1-6-16,2 2-4 0,-2 1-3 15,1 5-3-15,-1 1 0 0,-1 3-4 0,1 5-3 16,-2 4-3-16,1 2-3 0,-1 4-4 16,-1 4-4-16,1 0-3 0,-1 2-7 15,0 2-10-15,0-3-14 0,0 1-11 16,-1-1-124-16,-1-3-125 0,-1 2-308 15</inkml:trace>
  <inkml:trace contextRef="#ctx0" brushRef="#br0" timeOffset="41175.143">13532 9540 572 0,'-6'-4'160'0,"-2"2"3"16,5-2-16-16,0 1-104 0,6 1-15 15,0-3-9-15,3 1-10 0,2 0-5 16,4 0-3-16,1 0-1 0,2-2-2 15,0 4-5-15,0-1-8 0,-1 1-10 16,1-1-10-16,0 2-16 0,-3 1-113 16,-1 2-118-16,-1 1-282 0</inkml:trace>
  <inkml:trace contextRef="#ctx0" brushRef="#br0" timeOffset="41360.2608">13551 9701 575 0,'-1'0'151'0,"1"0"1"0,1 0-17 15,2 0-107-15,0-1-15 0,1 1-9 16,3 1-12-16,-3-4-7 0,7 3-8 16,0-3-14-16,1 3-115 0,2-2-117 15,3-1-284-15</inkml:trace>
  <inkml:trace contextRef="#ctx0" brushRef="#br0" timeOffset="43026.729">9662 9997 439 0,'-12'-7'115'0,"-2"4"5"16,1 4-52-16,-2 3-19 0,3 4-13 16,0 7-5-16,-2 2-5 0,2 5-5 15,-1 5-4-15,-1 4-3 0,2 5-3 0,-2 9-1 16,1 4-2-16,3 7-1 0,3 6-1 16,2 6 0-16,4 2-2 0,2 2 0 15,6 3-2-15,5-6-2 0,6-1-4 16,5-6-8-16,6-1-8 0,10-4 0 15,4-7-123-15,5-7-113 0,7-1-282 16</inkml:trace>
  <inkml:trace contextRef="#ctx0" brushRef="#br0" timeOffset="43874.5255">11634 9928 403 0,'3'-7'108'0,"-1"-1"2"0,2 2-31 16,1 3-42-16,2 0-14 0,2 4-6 15,1-1-4-15,1 3-2 0,0 3-1 0,0 6 3 16,2 2 1-16,1 4 1 0,-2 2 1 16,0 8-1-16,-1 4-2 0,-1 3-2 15,-2 3-3-15,-3 5-3 0,1 3-2 16,-3 3-2-16,-1 3 0 0,-2 1-1 15,3-1-1-15,-4 1 0 0,-1 1 0 16,-3-1 0-16,-1 2 0 0,0-1 0 16,-2-3 1-16,-5 2 0 0,1-3 0 15,0 1 0-15,-2-7 0 0,1-2-1 16,-1-3-1-16,1-2-2 0,-3-4-3 0,3-5-3 16,-1-6-7-16,3 0-5 0,0-6-109 15,1-6-102-15,3-7-259 0</inkml:trace>
  <inkml:trace contextRef="#ctx0" brushRef="#br0" timeOffset="44477.4563">11805 9842 514 0,'-3'-11'122'0,"1"0"4"0,0 1-74 15,2-1-19-15,2 0-5 0,0 2-2 16,3-2-5-16,0-2-2 0,2 1-4 15,1 0-1-15,0-2-4 0,2 2-1 16,0 2-2-16,0 2-2 0,-1 0-2 16,0 5-1-16,0-1 0 0,-1 3-1 15,-1 2-1-15,-2-1 1 0,0 1-1 16,-1 4 1-16,-2 0 0 0,-2 4 0 16,0-1 0-16,-1 3 0 0,-3 1 0 0,1 2 0 15,-3-2-1-15,0 3 1 0,-2-3 0 16,-2 0-1-16,2 2 1 0,-1-1 0 15,2 0-1-15,1-1 0 0,1-1 1 16,1 1-1-16,3-2 0 0,2 0-1 16,-1-1-2-16,4 0-1 0,0 1-4 15,2 0-2-15,2-2-5 0,3 0-3 16,2-2-5-16,1 0-7 0,2-1-10 16,1-2-99-16,0 1-101 0,1-3-250 15</inkml:trace>
  <inkml:trace contextRef="#ctx0" brushRef="#br0" timeOffset="46080.1429">15156 9394 463 0,'2'-5'114'0,"-2"0"4"16,-1-1-56-16,1 0-27 0,0-3-5 15,1 0-1-15,2-4-1 0,1-1-2 16,-2-4 1-16,3-2 0 0,2-2 0 16,-1-3 1-16,2-1 0 0,-2 2-1 0,-1 1-1 15,0 0-1-15,-2 6-3 0,-1 3-1 16,-2 3-4-16,0 3-2 0,0 3-4 15,-2 7-3-15,1 4-2 0,-1 5-2 16,-2 3-3-16,-2 6-6 0,1 6-13 16,0 1-10-16,4 5-11 0,2 1-9 15,3 1-14-15,2 1-112 0,1 0-117 16,2-2-268-16</inkml:trace>
  <inkml:trace contextRef="#ctx0" brushRef="#br0" timeOffset="46522.7438">14791 9562 576 0,'-18'-9'128'0,"0"1"5"0,0-6-97 16,5 8-8-16,0-3 0 0,4 3 3 15,-3 1 2-15,6 3 0 0,3 1-2 16,1 3-2-16,-1-3-4 0,2 2-4 16,-1-6-6-16,5 5-6 0,2 0-4 15,0 0-2-15,2 2-2 0,4 1 1 16,1-2-1-16,8 8 1 0,-2-8 1 0,3 2 2 16,4-1 1-16,4-1 1 0,5-2 1 15,5 1 1-15,3-1 1 0,2-2 0 16,8 2-1-16,1 1-1 0,5 0-2 15,2-1-1-15,5 0-2 0,2 0-1 16,4 1 0-16,3 0-2 0,1 0 1 16,-1 0-1-16,4 1 0 0,-3-1 0 15,0 1-1-15,-4 1-1 0,-3 0-1 16,-6-1-3-16,-4 3-2 0,-9 2-6 0,-6 0-5 16,-7 2-7-16,-5 0-6 15,-7 0-6-15,-5 1-3 0,-6-3-6 0,-4 1-5 16,-6-1-15-16,-6 2-88 0,-7-1-99 15,-6 1-244-15</inkml:trace>
  <inkml:trace contextRef="#ctx0" brushRef="#br0" timeOffset="47168.6968">14856 10169 563 0,'-1'-3'136'15,"-1"-1"7"-15,1 3-88 0,0 1-12 16,1 2-6-16,-1 6-8 0,0 0-6 16,-1 7-6-16,1 2-6 0,0 3-2 15,0 2-3-15,-1 2-1 0,1 1-1 16,1-1-2-16,-1-1-3 0,1-1-5 15,0 0-8-15,0-3-8 0,1-2-9 0,2-2-5 16,-1-4-119-16,1-1-115 0,0-8-277 16</inkml:trace>
  <inkml:trace contextRef="#ctx0" brushRef="#br0" timeOffset="47413.5088">15032 10311 632 0,'-1'-2'151'0,"1"-1"2"16,2 1-74-16,1 0-48 0,1-1-10 16,-1 1-5-16,7 0-5 0,-1 1-1 15,-1 0-2-15,-2-3-2 0,4 2-2 16,1 2-3-16,0 0-7 0,0-1-11 0,1 1-9 15,2 1-10-15,3 3-17 0,-3-1-108 16,-2 1-116-16,1 3-269 0</inkml:trace>
  <inkml:trace contextRef="#ctx0" brushRef="#br0" timeOffset="47678.861">15587 10043 646 0,'0'-6'151'0,"-1"1"2"16,0 4-101-16,1 1-20 0,0 4-7 15,0 0-4-15,0 6-8 0,-2 3-4 16,1 2-2-16,0 4-2 0,0 2-1 0,0-2-5 15,1 2-6-15,1-1-11 0,1 2-11 16,1-4-9-16,0-1-10 0,1-1-112 16,-2 0-114-16,1-1-268 0</inkml:trace>
  <inkml:trace contextRef="#ctx0" brushRef="#br0" timeOffset="47963.3514">15504 10439 492 0,'0'-1'140'15,"0"1"4"-15,-1-2-3 0,-1 2-98 16,5 0-12-16,-1-1-6 0,4 1-5 0,1-1-4 15,2-2-4-15,2 0-1 0,3-1-3 16,2 0-2-16,3-2-2 0,2 0-1 16,2-1-5-16,4-1-8 0,0 2-7 15,2 3-10-15,-4-1-10 0,0 4-30 16,-4 1-89-16,-5 4-109 0,-4 1-249 16</inkml:trace>
  <inkml:trace contextRef="#ctx0" brushRef="#br0" timeOffset="48370.433">15586 10649 553 0,'-10'0'140'0,"3"2"2"0,2-4-34 16,1 0-84-16,3-2-10 0,2-1-3 15,3 1-3-15,2-4 0 0,1 2-1 0,3-1 1 16,1-1 0-16,1 3-1 0,1-1 0 15,-1 1-2-15,0 2-2 0,2 0-2 16,-2 3-1-16,-1 2 1 0,0 1-1 16,-1 6 0-16,0-1 0 0,-4 5 1 15,-1 0 0-15,-4 3 0 0,-2 1 1 16,-4 3-1-16,-1-1 1 0,-4 2-1 16,0 0 1-16,-2 1 0 0,-1 1 0 15,0-2 2-15,-1-2 1 0,2-4 2 0,0 1 2 16,0-2 1-16,2-3 0 0,3-5-2 15,2 1 0-15,2-2-3 0,2-2-2 16,3-1-2-16,2-2-1 0,3 0-1 16,2 0 0-16,2-1 0 0,1 0 0 15,4-1-2-15,3 1-4 0,0 1-3 16,1 3-6-16,-1-1-7 0,2 2-7 16,-1 1-9-16,-3 3 18 0,-4 1-135 15,-1 1-115-15,-6-1-288 0</inkml:trace>
  <inkml:trace contextRef="#ctx0" brushRef="#br0" timeOffset="48736.6886">14664 9694 576 0,'-26'26'134'0,"1"7"3"0,3 10-90 15,3 9-17-15,-2 11-9 0,1 8-4 16,3 7-3-16,5 12-4 0,2 6-2 16,4 4-2-16,6 4-2 0,6-3 0 15,6-3-4-15,10-1-4 0,4-9-4 16,7-10-7-16,6-7-14 0,7-10 38 16,8-8-154-16,4-7-114 0,4-13-297 15</inkml:trace>
  <inkml:trace contextRef="#ctx0" brushRef="#br0" timeOffset="49072.0418">16005 9933 653 0,'11'-15'136'0,"0"5"2"0,2 6-123 16,3 4-4-16,3 6 3 0,1 6 2 15,1 6 2-15,0 8 1 0,2 6 4 16,-1 8 0-16,2 8 0 0,-6 3-1 16,0 8-4-16,0 6-3 0,-4 3-4 15,-1 3-3-15,-4 1-4 0,-5 0-4 16,-5 2-3-16,-4-5-3 0,-5-4-1 0,-2 0-2 15,-5-6-1-15,-2-4-3 0,1-3-4 16,1-7-4-16,1-5-4 0,1-5-7 16,2-8-13-16,3-8-112 0,4-7-114 15,2-12-279-15</inkml:trace>
  <inkml:trace contextRef="#ctx0" brushRef="#br0" timeOffset="49471.9565">16314 9845 626 0,'1'-24'131'15,"5"0"1"-15,1 1-113 0,4-1-12 16,3 4-1-16,-1 0 2 0,2 3 0 15,2 2 1-15,-2 5 1 0,1 4 1 16,0 3-1-16,-2 1-1 0,-1 5-1 0,-1 0-2 16,-1 4-3-16,0 1-1 0,-1 4-3 15,-3 3 0-15,-2 1-1 0,0 0 0 16,-3 1 0-16,-3 4 1 0,-3 1 1 16,-2-1 2-16,-2-2 1 0,-1 2 1 15,-3 4 2-15,0-1 2 0,-1-1 0 16,0 1 1-16,-1-3 0 0,3-1-1 15,0 0-1-15,4-3-2 0,1-5-1 0,3-2-1 16,3-1-3-16,3-2-1 0,4-2-4 16,2-3-3-16,3-2-3 0,5 2-5 15,2-2-6-15,4-3-7 0,1-2 1 16,1-1-121-16,1-1-112 0,0-4-280 16</inkml:trace>
  <inkml:trace contextRef="#ctx0" brushRef="#br0" timeOffset="50024.291">16841 9407 695 0,'-2'-1'155'0,"1"-2"0"16,2 1-118-16,1 0-16 0,2 2-7 15,2-1-12-15,3-2-9 0,1 2-9 16,2 1-8-16,1 0-10 0,1 1-37 15,-1 0-83-15,1 1-108 0,-2-2-248 16</inkml:trace>
  <inkml:trace contextRef="#ctx0" brushRef="#br0" timeOffset="50201.9455">16839 9589 622 0,'-1'2'131'0,"1"-1"0"0,2 2-113 0,2-2-14 16,2-1-10-16,1 0-13 0,3 0-67 15,0-1-45-15,2-2-95 0,2 0-211 16</inkml:trace>
  <inkml:trace contextRef="#ctx0" brushRef="#br0" timeOffset="51838.652">17771 9238 601 0,'0'-7'141'0,"-2"2"5"0,-1 3-95 16,0 2-16-16,-1 5-9 0,-3 2-4 15,-2 4-6-15,-1 2-4 0,-1 5-4 16,-1 0-2-16,-3 2 1 0,1-1 0 16,0 1 3-16,1 1 2 0,0-2 1 15,1 0 1-15,2-2 0 0,4-4-1 16,1 2-2-16,3-3-2 0,3-2-2 15,3-2-1-15,3 0-3 0,3-4 0 16,2 0-1-16,3-1-1 0,4-3-1 0,2-1-3 16,3 1-5-16,1-2-7 0,0 1-7 15,0 1-11-15,1-2-8 0,-3 2-15 16,1 0-112-16,-5-3-116 0,0 1-281 16</inkml:trace>
  <inkml:trace contextRef="#ctx0" brushRef="#br0" timeOffset="52050.1962">18044 9307 713 0,'-5'-7'161'0,"2"4"0"16,-2 6-121-16,4 6-15 0,-4 4-7 15,0 1-6-15,0 6-6 0,-2 4-4 16,0 5-1-16,1 4 0 0,-2 0-1 15,2 6 0-15,0 3-7 0,-1 2-13 16,1 1-14-16,0 2-78 0,-2-2-51 0,-2-1-115 16,0-1-247-16</inkml:trace>
  <inkml:trace contextRef="#ctx0" brushRef="#br0" timeOffset="89615.9426">789 12154 431 0,'-10'-17'119'0,"-2"-1"8"16,0 0-38-16,-2 2-31 0,1-2-6 16,-1 1-2-16,2-1-3 0,0 4-2 15,1 1-1-15,1 4-2 0,1 3-4 16,2 2-5-16,1 5-5 0,2 6-5 15,2 7-4-15,-1 4-4 0,2 7-4 16,0 4-2-16,0 5-2 0,1 2-2 16,-2 2-1-16,1 1-2 0,4 2-3 15,-1-1-7-15,2-3-4 0,2 1-8 0,0-5-10 16,4-3-10-16,-1-3-9 0,1-5-8 16,1-6-8-16,0-2-28 0,-1-6-72 15,0-1-99-15,0-7-229 0</inkml:trace>
  <inkml:trace contextRef="#ctx0" brushRef="#br0" timeOffset="90264.6425">452 12301 554 0,'-4'-21'131'0,"3"-1"2"16,1 1-84-16,1 0-15 0,2 0-9 15,5 1-5-15,3 0-3 0,4 3-4 16,5 0-2-16,4 2-2 0,4 0-2 15,3 4-1-15,0 3-2 0,3 1-2 16,1 5 0-16,-2 0-2 0,-2 2 1 16,-1 3 0-16,-4 2-1 0,-1 0 1 15,-5 4 0-15,-7-2-1 0,-1 3 1 16,-6 0 2-16,-3 2 1 0,-6 0 0 0,-4 3 1 16,-6-2 1-16,-5 2-1 0,-4 2 0 15,-3 0-2-15,-2-1 0 0,0-1 0 16,2-2 0-16,4-2 0 0,4-1 0 15,6-4 0-15,4-3-1 0,4-1 0 16,6-1-2-16,3-2 0 0,3 1 0 16,4 0-1-16,5-1 1 0,3 1 0 15,1-1 0-15,3 1 0 0,-2 1 0 0,0 1 0 16,1 1 0-16,-4 3 1 16,1 1-1-16,-1 4 0 0,-3 0 0 0,-1 4 0 15,-1 1 0-15,-6 1 0 0,0 2 0 16,-3-1 0-16,-3 2 0 0,-1 0 2 15,-4 1 3-15,-3-1 3 0,-1 2 4 16,-7-1 4-16,-1-1 5 0,-5 0 4 16,-2-2 2-16,-2-2 1 0,-3-2-2 15,-1-3-1-15,1-4-4 0,0-4-5 16,3-3-4-16,-2-5-4 0,5 0-5 16,3-2-4-16,4-6-8 0,4 0-8 0,4-4-15 15,5-3-12-15,6 3-13 0,4-3-17 16,5 2-113-16,-2 2-126 0,10 5-286 15</inkml:trace>
  <inkml:trace contextRef="#ctx0" brushRef="#br0" timeOffset="90749.1833">1287 12651 638 0,'-11'-5'143'0,"2"-1"5"0,1 0-107 16,3 0-16-16,4 0-5 0,4-1-5 15,1 3-3-15,4 0-4 0,2-2-3 16,3 1-1-16,2-1 0 0,-1 1-1 15,1 1 0-15,1-1 0 0,-1 3-1 16,1 1-1-16,-4 2 0 0,0 1 0 16,-2 2 0-16,-1 2 0 0,-2 4 2 15,-2 2 3-15,-4 3 2 0,-3 2 3 16,-2 1 3-16,-2 3 2 0,-4 2 2 16,-2 2 0-16,-4-2 1 0,-3 0 1 0,1 1 0 15,-4-2 2-15,0-3-1 0,1-4 1 16,2-4-2-16,1-2-1 0,4-3-4 15,3-4-3-15,3-2-4 0,3 0-3 16,2-1-2-16,2 1-2 0,2 0-2 16,2-2 0-16,4 0 0 0,2 0 0 15,4-3 0-15,3 1 0 0,3-3 0 16,1 2-2-16,-1 1-4 0,1-2-7 0,1 3-9 16,-3 0-14-16,1 1-18 0,-2-1-9 15,-1 2-19-15,-3 0-106 0,1 1-122 16,0 0-275-16</inkml:trace>
  <inkml:trace contextRef="#ctx0" brushRef="#br0" timeOffset="90961.9162">1813 12526 674 0,'0'-5'141'16,"1"0"-1"-16,3 2-118 0,3 1-16 16,2 0-8-16,1 1-3 0,1 2-7 15,0-2-7-15,1 3-14 0,1 1 5 0,0-1-113 16,-2 0-103-16,0 2-254 0</inkml:trace>
  <inkml:trace contextRef="#ctx0" brushRef="#br0" timeOffset="91148.5981">1883 12684 598 0,'0'4'134'16,"-2"-2"0"-16,4 1-92 16,0-1-25-16,2 1-8 0,3-1-4 0,1-1-4 15,1 0-2-15,4 1-8 0,0-2-15 16,2 0-84-16,1 0-27 0,1-3-94 15,2 4-204-15</inkml:trace>
  <inkml:trace contextRef="#ctx0" brushRef="#br0" timeOffset="92363.9635">2897 12029 509 0,'-7'-6'128'0,"-3"3"5"0,-1 3-64 16,-4 4-16-16,-1 2-5 0,-1 6-3 15,-4 2 0-15,0 4-1 0,-1 7-4 0,1 2-4 16,2 7-7-16,3 3-6 0,4 4-6 15,3 6-5-15,5 2-5 0,4 1-1 16,7 0-3-16,1-2 0 0,3-3-2 16,4-3 0-16,0-4 0 0,2-6-2 15,0-4-1-15,-1-1-4 0,1-1-5 16,0-6-9-16,0 0-10 0,3-2-12 16,-2-3-13-16,1-4-27 0,-2-4-92 0,0-2-112 15,-1-1-257-15</inkml:trace>
  <inkml:trace contextRef="#ctx0" brushRef="#br0" timeOffset="92686.6742">3159 12524 621 0,'-1'-3'151'0,"0"4"5"0,-1 2-91 16,0 2-22-16,0 2-7 0,-1 2-7 0,2 2-5 15,-2 2-5-15,1 1-3 0,-1-1-2 16,1 1-4-16,1-1-1 0,-2 1-3 15,2-1-1-15,0 0-3 0,1 0-6 16,0-1-10-16,1 0-12 0,0-2-12 16,2 1-19-16,-1-4-115 0,1 0-128 15,-1-1-294-15</inkml:trace>
  <inkml:trace contextRef="#ctx0" brushRef="#br0" timeOffset="93511.6924">3187 12544 493 0,'-2'-12'120'0,"2"0"5"15,-3-3-74-15,2 1-11 0,0-4-3 16,0-1-3-16,-1-1-2 0,1 2-3 16,-1 1-2-16,-1 2-2 0,2 1-3 15,0 6-1-15,0 2-4 0,-1 2-4 16,1 4-3-16,-1 4-4 0,2 6-2 16,-1 4-2-16,-2 6-1 0,3 6-3 0,0 4-6 15,3 3-11-15,-1 4-10 16,3 0-19-16,2 1-111 0,3-3-120 0,0 1-285 15</inkml:trace>
  <inkml:trace contextRef="#ctx0" brushRef="#br0" timeOffset="93773.0946">3470 12596 650 0,'-1'-4'160'0,"0"2"1"16,1 1-70-16,1 1-57 0,1 1-16 15,2-1-8-15,0 2-12 0,2 1-17 16,2 0-13-16,2 1 15 0,1 0-144 15,5 2-128-15,1 2-314 0</inkml:trace>
  <inkml:trace contextRef="#ctx0" brushRef="#br0" timeOffset="94047.5513">4099 12280 689 0,'-10'1'165'0,"4"4"2"0,-2 2-92 15,5 3-40-15,-1 2-15 0,3 7-8 16,0 2-7-16,1 1-6 0,-2 1-7 15,4-1-13-15,-1 2-12 0,2 3-13 16,1-2-2-16,1-3-119 0,0-1-119 16,1 0-271-16</inkml:trace>
  <inkml:trace contextRef="#ctx0" brushRef="#br0" timeOffset="94310.0849">3947 12629 629 0,'-5'1'149'0,"0"0"3"0,1-1-98 16,3 2-20-16,1-1-5 0,2-2 0 16,3 1-2-16,3-2-3 0,2 0 0 15,2-2-1-15,5-1 0 0,1 0-4 16,6 1-5-16,2 0-5 0,3-1-4 0,1 0-3 15,2 1-4-15,0 2-11 0,1 0-12 16,-1-2-14-16,-3 3-11 0,-4-1-20 16,-1 4-108-16,-4 0-120 0,-3 1-272 15</inkml:trace>
  <inkml:trace contextRef="#ctx0" brushRef="#br0" timeOffset="94776.3878">3938 12896 713 0,'-5'-6'164'15,"2"-3"4"-15,1-1-119 0,4-1-13 16,2 0-6-16,4-1-5 0,2 0-4 0,1 1-3 15,0 0-3-15,2 2-1 0,2 2-2 16,-2 2-3-16,2 1-1 0,-2 6-2 16,2 0-2-16,0 3-2 0,-2 4-1 15,-2 3 0-15,0 1 0 0,-2 3 0 16,-3 1-1-16,-5 4 1 0,-1 2-1 16,-2 4 0-16,-4-1 0 0,-5 2 0 15,-5 2 0-15,-3-1 0 0,-1 0 1 0,-4 1-1 16,0-4 1-16,-2-1-1 0,4-1 0 15,0-4 1-15,6-4-1 0,3-5 0 16,3-5 1-16,2-2-1 0,4-5 0 16,1-3 0-16,3-2-1 0,1-2 0 15,3-2 0-15,1-2 0 0,3 0 0 16,5 1-2-16,-1 2 0 0,1 1-4 16,0 2-3-16,-1 3-5 0,1 1-7 15,-2 2-7-15,0 4-7 0,0 1-8 16,1 1-5-16,0 3-15 0,2 0-106 0,2 2-114 15,4 2-277-15</inkml:trace>
  <inkml:trace contextRef="#ctx0" brushRef="#br0" timeOffset="95346.2413">4505 12357 730 0,'-6'-1'178'0,"0"-2"2"16,2 2-115-16,2 0-17 0,2 0-13 15,2-1-11-15,4 1-8 0,1 1-7 16,2 3-1-16,4-1-1 0,1 2-1 16,3 2 1-16,2 2-2 0,3 1-1 15,1 1-1-15,-1 2-2 0,-2-2 0 0,1 2 0 16,-2 0-1-16,-2-1 0 0,-3 2-1 15,-4-1 0-15,-3-1-1 0,2 5-2 16,-7-3-1-16,-3 2-1 0,-5-4-2 16,-2 6-1-16,0 2-3 0,-6-1-1 15,-4 3 1-15,-2 1 0 0,0-1 2 16,-1 2 2-16,-1-3 2 0,-2-1 2 16,5 0 3-16,3-5 1 0,2 0 1 15,2-3 1-15,5-1 0 0,1-3 1 16,3-2 0-16,1-2 0 0,3 1 0 0,0-1-1 15,2-2 0-15,5 0-1 0,2-2 0 16,2 1 0-16,3 0 0 0,2-3-1 16,3 2-1-16,2-1-4 0,-3-2-8 15,1 3-10-15,-2-4-11 0,3 2-8 16,-2 1-10-16,-2 0-15 0,0-1-106 16,-1 1-108-16,-2-1-266 0</inkml:trace>
  <inkml:trace contextRef="#ctx0" brushRef="#br0" timeOffset="95612.7587">4999 12248 698 0,'-3'-6'186'0,"3"2"1"0,-2 1-35 16,2 3-106-16,1 1-24 0,2 1-9 15,2 3-7-15,-1 0-5 0,3 1-1 16,1-1-4-16,3 1-10 0,3-2-17 16,0-2-20-16,4 0-19 0,1-2-118 15,1-3-135-15,-2 1-306 0</inkml:trace>
  <inkml:trace contextRef="#ctx0" brushRef="#br0" timeOffset="95988.9405">5425 12075 654 0,'-1'-3'157'16,"-1"3"2"-16,-1 2-93 0,3 5-30 15,0 6-12-15,0 4-10 0,0 2-7 16,1 5-3-16,-1 4-4 0,0 1-10 16,0 1-16-16,3 0 78 0,-2 1-212 15,5 0-141-15,1-5-374 0</inkml:trace>
  <inkml:trace contextRef="#ctx0" brushRef="#br0" timeOffset="96476.6861">5467 11872 636 0,'1'-1'143'0,"2"1"3"15,1 2-104-15,6 6-17 0,0 4-8 16,2 5-4-16,4 5-3 0,3 10-4 16,1 7-2-16,4 5 0 0,0 1 2 15,2 6 2-15,1 3 1 0,-3 4 2 16,-2 1 1-16,-1 1 1 0,-4 1-1 0,-4 2-3 15,-6-3 0-15,-5 0-2 0,-4-4 0 16,-5-2-2-16,-6-6-1 0,-4-3 1 16,-5-3-2-16,0-3-1 0,-4-8-2 15,3-6-4-15,1-4-7 0,1-4-13 16,4-8-12-16,4-9-20 0,2-10-112 16,4-4-122-16,4-7-288 0</inkml:trace>
  <inkml:trace contextRef="#ctx0" brushRef="#br0" timeOffset="96978.8431">5845 11882 673 0,'-2'-12'156'16,"1"-1"3"-16,2 1-107 0,3 1-17 15,-1-2-8-15,5 4-6 0,0-2-5 0,1 6-3 16,2 0-2-16,-1 3-2 0,1-1-1 16,1 4-2-16,0-3-1 0,-1 6-2 15,0-2-1-15,-2 4 0 0,-1 2-1 16,0 1 0-16,-5 2 0 0,0 0 0 16,-3 3-1-16,-3-1 0 0,-2 1 1 15,-3-1-1-15,-2 2 1 0,-1 1-1 16,-1 1 0-16,-4 0 1 0,1-1-1 0,-1 0 1 15,3-1 0-15,-1-3 1 0,2-1 0 16,2-1 0-16,5-3 1 0,2 2-2 16,3-3 1-16,1 0-1 0,4-1-1 15,3 0 0-15,2 0-3 0,2-2-9 16,2 1-11-16,1 1-15 0,0-1-18 16,1-1-118-16,0 1-131 0,-1 2-303 15</inkml:trace>
  <inkml:trace contextRef="#ctx0" brushRef="#br0" timeOffset="97440.6399">6329 12166 607 0,'-5'-11'145'0,"-3"2"4"0,4 1-93 0,3 4-18 16,3 0-9-16,2 6-4 0,3 4-4 15,2 2-5-15,3 5-3 0,0 6-2 16,4 3 0-16,0 4-2 0,3 6-3 16,0 2-3-16,2 2 0 0,1 3-1 15,-1 0 0-15,2-1 0 0,3 1 0 16,0-2-1-16,-1-2 1 0,1-3-1 15,1-1 0-15,-3-5-1 0,-3-1-2 0,-1 1-8 16,-5-4-9-16,-3-2-11 0,-4-3-10 16,-1-4-17-16,-3 0-108 0,-1-4-116 15,-1-2-269-15</inkml:trace>
  <inkml:trace contextRef="#ctx0" brushRef="#br0" timeOffset="97694.1589">6883 12171 619 0,'-5'-16'155'0,"-1"5"7"0,-4 4-84 15,-2 5-27-15,-3 4-9 0,-3 4-5 16,-3 3-6-16,1 7-6 0,-9 4-3 16,-3 2-3-16,-2 5-2 0,-2 6-2 15,1 5-3-15,-5 5-2 0,1 3-4 16,1 5-3-16,4 1-1 0,2 2-2 15,3-4 0-15,3-1-4 0,6-6-7 0,6-2-16 16,5-6-15-16,7-4-12 0,5-5-21 16,7-6-111-16,4-6-127 0,6-4-280 15</inkml:trace>
  <inkml:trace contextRef="#ctx0" brushRef="#br0" timeOffset="97974.2291">7129 12162 606 0,'-10'-10'148'16,"-4"4"5"-16,-4 5-78 0,0 4-34 15,1 4-8-15,-3 4-2 0,-2 4-1 16,0 3-2-16,1 4 0 0,1 1-1 15,-1 6-1-15,2 1-4 0,5 4-2 0,3 3-5 16,2 1-5-16,7-1-5 0,3 1-3 16,4-4-4-16,3-2-7 0,5-5-8 15,2-4-9-15,4-3-9 0,3-3-11 16,0-5-9-16,4-3-15 0,-1-7-108 16,2-2-114-16,2 0-277 0</inkml:trace>
  <inkml:trace contextRef="#ctx0" brushRef="#br0" timeOffset="98357.1397">7203 12404 612 0,'-7'-7'155'15,"5"0"1"-15,2 1-38 0,2 0-90 16,5 1-16-16,1 1-5 0,-1 2-3 15,3-1-2-15,1 2-1 0,2 1 0 0,1 0 1 16,1 0 0-16,1-1 0 0,2 1 0 16,-1 1 0-16,-1 0-1 0,-2 1-1 15,-3 0-1-15,-3 2-1 0,-3 2 0 16,-3 2 0-16,-5 2-1 0,-2 1 1 16,-5 4 1-16,-3 2 0 0,-4 0 1 15,-2 3 1-15,0-1 1 0,0 1 1 16,0 0 1-16,4-2 1 0,3-1 2 15,3-1 0-15,3-1 0 0,1-3-1 0,3-1-1 16,3-1-1-16,3-2-2 0,1 0-1 16,3-1-1-16,4-3-3 0,3-2-4 15,3-2-9-15,5-2-8 0,-1-3-9 16,2-2-13-16,-1-3 22 0,-1 0-137 16,-2-2-115-16,-2-1-280 0</inkml:trace>
  <inkml:trace contextRef="#ctx0" brushRef="#br0" timeOffset="98641.527">7468 11882 626 0,'5'5'133'15,"6"4"1"-15,0 10-104 0,3 3-24 16,-1 7-2-16,4 6 5 0,2 3 7 15,3 3 7-15,0 3 9 0,4-1 8 0,2 2 5 16,-1 1 4-16,0-1-3 0,0 2-8 16,-5-2-7-16,-2-1-9 0,-4 1-7 15,-2-4-6-15,-6 2-5 0,-4-4-2 16,-6 1-1-16,-6-2-2 0,-6 1-5 16,-2-1-9-16,-8 0-11 0,0-2-14 15,1-2-12-15,2-6-15 0,5-6-120 16,5-8-126-16,6-8-294 0</inkml:trace>
  <inkml:trace contextRef="#ctx0" brushRef="#br0" timeOffset="99124.3944">8200 12224 564 0,'-6'-34'136'0,"-3"3"7"16,3 1-82-16,2 6-14 0,0-1-9 16,2 10-5-16,-2 7-6 0,2 5-4 15,-1 8-5-15,-3 6-4 0,-1 8-4 16,0 10-3-16,-1 5 0 0,2 8-1 15,-2 7-2-15,3 7 0 0,3 6-2 16,2 4-1-16,0 2 5 0,2 1 5 0,-2-2 4 16,2-3 2-16,-2-6 0 0,0-3 0 15,1-6 0-15,1-4-4 0,0-7-6 16,2-1-4-16,1-3-5 0,-2-4-9 16,1-7-14-16,2-4-16 0,1-5-12 15,2-6-11-15,1-6-117 0,1-7-125 16,1-3-278-16</inkml:trace>
  <inkml:trace contextRef="#ctx0" brushRef="#br0" timeOffset="99639.2113">8442 12726 705 0,'-5'-5'163'0,"-1"0"4"0,4 0-113 16,0 1-21-16,7 1-11 0,0-1-6 16,4 0-5-16,1 1-6 0,3-1-3 15,-1 2 0-15,4-2-1 0,0 1 1 16,0 1-1-16,-1 0 0 0,2-1 1 15,1 1-1-15,-2-1 0 0,1 3 0 16,-2 0 0-16,0 3-1 0,-3-2 0 16,-2 1 1-16,-3 3-1 0,-2 1 1 0,-4 0 0 15,-3 2 0-15,-3 0 0 0,-4 3 0 16,-4 4 0-16,-3 0 0 0,0 1 0 16,-1 1 0-16,0 0-1 0,0 3 0 15,0-3 0-15,2-1 0 0,3 1 1 16,-2 0-1-16,2 1 1 0,2-2 1 15,1 0 1-15,2-1 0 0,1 0 0 16,2-2 0-16,3-2 0 0,2-2 0 0,1-2-1 16,1-1-1-16,5 0 1 0,-1-2-1 15,1-2-1-15,1 1 1 0,3-3-1 16,-1-1 1-16,3-2-1 0,-2-1-1 16,2 1-1-16,0-1-4 0,0-1-7 15,0-1-7-15,1 4-11 0,-1 0-9 16,0 0-16-16,-1 2-118 0,-4-1-122 15,0 1-295-15</inkml:trace>
  <inkml:trace contextRef="#ctx0" brushRef="#br0" timeOffset="99975.2252">8935 12604 738 0,'-3'-2'175'0,"2"0"0"16,2-2-114-16,0 3-24 0,2-2-13 0,4 1-8 16,-1 2-8-16,4 0-6 0,0 1-1 15,-2 1-3-15,3 1-10 0,1 1-16 16,-1 0-15-16,0 0-22 0,0 0-112 16,-3-2-130-16,3 3-295 0</inkml:trace>
  <inkml:trace contextRef="#ctx0" brushRef="#br0" timeOffset="100188.3054">9240 12424 673 0,'-4'-2'155'0,"-1"3"2"0,1 3-107 16,1 4-21-16,-2 2-9 0,0 4-7 15,-1 3-5-15,2 2-3 0,-1 2-3 16,0 3-2-16,3-1-8 0,-1 0-14 16,2 0-21-16,1-1-116 0,0 0-126 0,1 2-309 15</inkml:trace>
  <inkml:trace contextRef="#ctx0" brushRef="#br0" timeOffset="100639.6759">9432 12786 590 0,'-3'-1'160'0,"1"1"8"16,0 0-56-16,0-2-44 0,1 2-16 0,1-1-8 15,1 1-11-15,2 0-11 0,0 0-9 16,2-1-7-16,3 0-4 0,0-3-1 16,2 0-2-16,2-2-7 0,1 1-12 15,-1 0-12-15,0-1-13 0,0 1-14 16,-1 3-105-16,-2 1-16 0,-2 2-103 15,-1 3-195-15</inkml:trace>
  <inkml:trace contextRef="#ctx0" brushRef="#br0" timeOffset="100904.0624">9377 12902 603 0,'-3'0'162'0,"1"0"7"0,2 1-51 16,1-1-58-16,0 0-15 0,3-1-10 16,2 0-9-16,1 0-8 0,2-1-6 15,1 0-6-15,1 0-2 0,1 0-6 16,0 0-12-16,1-1-17 0,-1 2-16 15,0-1-44-15,0-1-89 0,1 3-128 16,-2 0-276-16</inkml:trace>
  <inkml:trace contextRef="#ctx0" brushRef="#br0" timeOffset="106666.4494">9826 12663 493 0,'-13'-7'143'0,"3"0"7"16,3-1 1-16,2-2-95 0,6-1-9 16,3 3-3-16,2-4-2 0,4-2-5 15,-1-4-4-15,9 3-2 0,0-2-4 16,2 2-6-16,0 0-4 0,1 2-3 0,0 2-3 15,2 6-2-15,-3 0-2 0,-1 4-2 16,0 2-1-16,-2 4-1 0,0 4-1 16,2 2 0-16,-4 2 0 0,0 3-1 15,-4 4 0-15,0 0 0 0,-2 3 0 16,-7 1 0-16,-4 2 1 0,-3 3-1 16,-4 2 0-16,-3-1-1 0,-4 3 1 15,-2-1-1-15,-2 0 1 0,1 0-1 0,-5-3 0 16,1 2 0-16,-3-2 0 0,1-3 0 15,0-1 0-15,2-6 0 0,3-2 0 16,2-4 0-16,4-5 1 0,3-4-1 16,6-3 0-16,2-2 0 0,4-2 0 15,3-1-1-15,3-4 1 0,3-3-1 16,3-1 1-16,2 1-1 0,2-1 1 16,2 1 0-16,0 2 0 0,-1 2 0 15,1 3 0-15,-2 3 0 0,0 0 0 16,0 3 0-16,-1 0-1 0,1 1-4 0,3 2-11 15,0 0-18-15,0 3-22 0,4 1-27 16,-4-1-112-16,5 2-137 0,-1 4-305 16</inkml:trace>
  <inkml:trace contextRef="#ctx0" brushRef="#br0" timeOffset="107697.455">11021 12449 710 0,'-6'-3'170'0,"1"-1"2"16,-2 0-110-16,4 0-22 0,2 1-12 0,2-1-11 15,2 0-9-15,5 0-4 0,2 1-3 16,2 0-1-16,4 0 0 0,3 1-8 16,3 1-15-16,0 1-14 0,2 3-22 15,0-1-114-15,-4 2-131 0,-1-1-303 16</inkml:trace>
  <inkml:trace contextRef="#ctx0" brushRef="#br0" timeOffset="107881.1107">11044 12635 692 0,'-3'-4'164'0,"5"1"0"0,0-2-100 16,5-1-29-16,3 1-14 0,5-3-10 16,3 1-6-16,3-1-3 0,4 1-9 15,5 1-18-15,2 1-23 0,0 2-118 0,-1 4-130 16,0 5-319-16</inkml:trace>
  <inkml:trace contextRef="#ctx0" brushRef="#br0" timeOffset="109947.1618">12929 12408 425 0,'4'-1'117'0,"-2"-4"8"0,-2-4-49 0,0-5-15 16,0-4-9-16,1-1-3 0,-1-2-3 16,0-3-3-16,-1-2 1 0,-1-1 1 15,-1-2-1-15,0-3-1 0,-2-5-5 16,0-2-6-16,0-4-5 0,0-1-6 16,0 1-6-16,3 3-4 0,-4 3-3 15,2 5-1-15,3 10-2 0,-2 9-1 16,3 7-1-16,1 6-1 0,1 5-1 15,5 10-1-15,-2 6-4 0,0 7-6 0,3 8-10 16,-2 2-13-16,1 5-16 0,0 2-10 16,0-1-11-16,1-1-12 0,-1-5-100 15,-3-4-110-15,1-1-250 0</inkml:trace>
  <inkml:trace contextRef="#ctx0" brushRef="#br0" timeOffset="110311.9793">12377 12628 580 0,'-36'-3'135'0,"3"-2"4"16,4 2-87-16,5-1-14 0,5 4-4 16,4-4 0-16,5 2-1 0,3-1-3 15,4 1-4-15,3-2-3 0,4 2-5 16,6-1-3-16,6-1-3 0,8 1-3 15,12-2 1-15,4 0 0 0,8 2 1 0,7-5 0 16,8 0 0-16,3 2 0 0,7-4-1 16,6-2-1-16,3 0-1 0,6 1-3 15,4 4-1-15,-2 1-1 0,6-1-1 16,-3 3-1-16,-2 2 0 0,-3-2-1 16,-5 5 1-16,-1-2-1 0,-2 1 1 15,-5 1-1-15,-7-1 1 0,-5 1-1 16,-6 2-1-16,-6-3-3 0,-11 0-5 15,-8 0-7-15,-10 0-11 0,-6 0-9 0,-6 2-9 16,-8-1-7-16,-6 4-15 0,-7 0-109 16,-8 1-114-16,-9 2-274 0</inkml:trace>
  <inkml:trace contextRef="#ctx0" brushRef="#br0" timeOffset="110678.5877">12233 13146 544 0,'2'-12'137'0,"-2"2"9"16,-4 1-70-16,3 4-18 0,-1 2-7 16,1 0-5-16,1 4-4 0,-1 6-5 15,1 1-6-15,0 6-6 0,-1 3-6 16,1 5-4-16,-1 5-3 0,-1 2-4 16,2 3-3-16,-1 0-1 0,1 2-3 15,-1 0 0-15,1 0 0 0,0-3-1 16,0-1 0-16,0-2-3 0,1-4-6 15,0-3-11-15,3-5-11 0,2-4-13 0,3-2-13 16,2-5-46-16,1-4-74 0,3-1-111 16,1-5-238-16</inkml:trace>
  <inkml:trace contextRef="#ctx0" brushRef="#br0" timeOffset="110939.5303">12655 13316 771 0,'-9'-5'191'0,"1"3"4"0,1-2-113 15,5 3-24-15,0 1-15 0,2-1-12 16,0-2-11-16,2 2-9 0,2 0-4 0,3 0-4 15,4-1-1-15,4 0-3 16,2 2-5-16,2 0-13 0,0 1-21 0,-1 2-25 16,1-1 9-16,-5-1-146 0,-1 3-146 15,-5 2-328-15</inkml:trace>
  <inkml:trace contextRef="#ctx0" brushRef="#br0" timeOffset="111544.5214">13088 13195 637 0,'-7'-6'161'0,"2"0"8"16,0-2-82-16,3 2-34 0,2 0-8 15,1-1-10-15,4 1-7 0,1-1-6 16,0 1-5-16,5 0-3 0,4 2-2 16,2-5-2-16,1 5-1 0,4 2-2 15,3 0-2-15,1 2-2 0,-2 0-1 16,2 0-1-16,2 6 0 0,1-4-1 15,-2-2 1-15,-5-2-1 0,3 6 0 16,-3-1 1-16,-4 3-1 0,-2-1 0 16,-4 2 0-16,-5 0 0 0,0 4-1 0,-8-2 1 15,-3 1 0-15,-6 0-1 0,-4 1 1 16,-5 2-1-16,-2 2 1 0,-2 1 0 16,-3 1 0-16,1-1 0 0,1 2 0 15,-1 3 0-15,0-5-1 0,3-1 1 16,0-1 0-16,0 1 0 0,1 1 1 15,2-3-1-15,3 0 0 0,2 0 0 16,3-1 0-16,5-2 1 0,2 0-1 0,3-3 0 16,4-1 0-16,1-1 0 0,5-2 0 15,2-2 0-15,1-1 0 0,2 0 0 16,0-2 1-16,5-1-1 0,-1 1 0 16,-1-1-1-16,1 2-1 0,-3-2-2 15,3 1-3-15,-1 1-4 0,0-3-7 16,-1 3-9-16,0 1-9 0,-2-1-8 15,4 1-6-15,-2 1-6 0,-2 3-11 16,-2-1-103-16,-2 2-109 0,0-1-267 16</inkml:trace>
  <inkml:trace contextRef="#ctx0" brushRef="#br0" timeOffset="111774.6369">13708 13099 731 0,'-5'-7'173'0,"5"5"1"0,4 3-88 16,1 1-54-16,2 2-19 0,5 0-7 15,3-1-7-15,1 2-8 0,2-1-12 16,0-4-15-16,1 0-11 0,3-1-19 15,-2-2-108-15,-1-1-121 0,3 1-270 16</inkml:trace>
  <inkml:trace contextRef="#ctx0" brushRef="#br0" timeOffset="111932.3037">14019 12956 705 0,'-5'1'169'0,"0"3"3"0,1 3-113 16,0 4-16-16,3 3-9 0,-1 3-9 15,2 1-9-15,2 3-8 0,-1 1-12 16,3 0-20-16,-1 0-19 0,-2 2-112 0,1-5-22 16,3 4-118-16,1 2-237 0</inkml:trace>
  <inkml:trace contextRef="#ctx0" brushRef="#br0" timeOffset="112460.2059">14545 11972 475 0,'-5'-30'126'15,"0"4"7"-15,1 4-61 0,1 6-15 16,-1 4-8-16,-3 2-6 0,5 8-10 16,1 0-7-16,2 5-6 0,2 8-3 0,0 11-4 15,2 10-2-15,4 11-2 0,-4 8-1 16,0 10 1-16,-3 9-1 0,4 10 2 16,0 4 2-16,-2 6 0 0,0 5 2 15,1 2 1-15,1 0 0 0,2 3-2 16,-5-5-4-16,-2-6-2 0,3-1-3 15,-2-9-1-15,2-4-2 0,-2-5 0 0,0-5 0 16,0-5-1-16,0-5 0 16,-2-6-3-16,-1-3-7 0,1-5-9 0,-3-10-12 15,0-4-12-15,3-9-17 0,1-5-115 16,2-9-123-16,3-4-288 0</inkml:trace>
  <inkml:trace contextRef="#ctx0" brushRef="#br0" timeOffset="112993.2434">14826 13217 637 0,'-4'-6'167'0,"2"3"4"16,1 1-65-16,1-2-55 0,0 2-15 0,4-1-8 15,2 1-10-15,4 1-6 0,4-2-4 16,4 1-1-16,2 1 0 0,5 1-1 16,2-2-2-16,1 2 0 0,0 0-1 15,-1 0-1-15,-1 0-1 0,-4 0 0 16,-3 0-1-16,-1 2 1 0,-4-1-1 15,-3 1 0-15,-2 1 1 0,-3 0-1 16,-5 2 0-16,1 0 1 0,-6 2 0 16,-1 4-1-16,-5 2 1 0,0 0-1 0,-3 1 0 15,-2-1 1-15,-2 3-1 0,0 1 0 16,-3 0 1-16,2 1-1 0,-2-1 0 16,-1 2 0-16,3 1 1 0,0-1-1 15,2-1 0-15,2-4 0 0,2 0 1 16,4-2 0-16,3-1 0 0,2-1 1 15,4-2-1-15,2 0 0 0,2-3 0 16,3 0-1-16,2-2 1 0,4 0-1 16,0-3 1-16,2 0-1 0,3 0 1 0,-2 0-1 15,0 0-1-15,1 0-3 0,-2 1-3 16,0 0-8-16,0 2-10 0,-1-2-11 16,-1 0-9-16,-1 2-10 0,-1-2-17 15,-4 0-104-15,0 0-115 0,-2-1-269 16</inkml:trace>
  <inkml:trace contextRef="#ctx0" brushRef="#br0" timeOffset="113245.9707">15220 13115 705 0,'-2'-2'161'0,"4"-1"3"16,-1 3-109-16,1-1-25 0,3 1-12 15,4 0-6-15,1 0-4 0,3 1-4 16,1-1-1-16,-1 0-3 0,3 2-11 16,-3-4-14-16,2 1-12 0,0 1 16 15,-4-2-145-15,1 0-129 0,0 5-309 16</inkml:trace>
  <inkml:trace contextRef="#ctx0" brushRef="#br0" timeOffset="113743.7999">15530 12971 619 0,'0'-9'142'0,"0"-2"5"0,2 1-97 0,2-2-15 15,-1 0-3-15,3 1-1 0,1 2-2 16,-2-2-4-16,2 5-3 0,-1 0-4 15,3 2-4-15,-1 2-3 0,1-1-4 16,-1 1-2-16,3 3-3 0,-2-1 0 16,1 1-1-16,-3 2-1 0,0 0 1 15,0 2-1-15,-3 4 0 0,0 0 0 0,-1 3-1 16,-3 0 1-16,0 3-2 16,-2-2 0-16,-1 3 0 0,-2-1 0 0,0-2 0 15,-3 2 0-15,0-4 1 0,1 3 0 16,-2-2 0-16,0-4 2 0,3 2-1 15,0-3 1-15,1 0-1 0,2-3 0 16,0 1 1-16,2 0-1 0,2 0 0 16,2-1 1-16,-1 1-1 0,2-3 0 15,2 3 0-15,1-4-2 0,2 1-5 0,-2-2-7 16,4-2-9-16,3 0-7 0,0 2-7 16,1-4-10-16,0 1-13 0,-1 3-102 15,4-2-106-15,-4 1-262 0</inkml:trace>
  <inkml:trace contextRef="#ctx0" brushRef="#br0" timeOffset="114909.1199">15599 12902 521 0,'-2'0'131'16,"-1"0"7"-16,1 1-71 0,-2 3-13 15,-1 1-3-15,1 2-4 0,0-1-4 16,-1 2-3-16,1-1-2 0,-1 0-4 16,3-3-5-16,1 0-3 0,0-2-4 15,-1-1-3-15,1 1-4 0,1-4-3 0,1 0-3 16,1 0-2-16,-1-3-2 0,4-1-1 16,0-3-2-16,1-2 0 0,0-1-1 15,2-2-1-15,1 2 1 0,0-2-1 16,-2 0 0-16,1 2 1 0,0-1-1 15,-2 2 0-15,0 3 0 0,-1-1 0 16,-1 3 1-16,-1 1-2 0,-1 4 1 16,-1 1 0-16,0 1 0 0,0-1-1 15,-1 3 1-15,1-2 0 0,1 4 0 0,-2-2 0 16,1 5 0-16,-1-2 0 0,1 2 0 16,-1 2 0-16,0 0 0 0,0 1 1 15,0 1-1-15,0 3 0 0,0 0 0 16,0 2 0-16,0 0 0 0,0 4 0 15,-1-2 0-15,1 1 0 0,0 0 0 16,0-2 0-16,0 0 1 0,1 1-1 16,-1-3 0-16,1 0 0 0,-1-3 0 15,0-2 0-15,0-1-1 0,-1-2 1 16,1-3 0-16,-1 0 0 0,0-4 0 0,-2-1 0 16,2 0 0-16,-1 0 0 0,-1-1 0 15,-1-1 0-15,1 1 0 0,-3-2 0 16,1 3 0-16,-1-2 0 0,-2 0 0 15,2 1 0-15,-1 0 0 0,2 1 0 16,0-1 0-16,0 0 0 0,3 2 0 16,-1-1 0-16,2-1-1 0,1 1 1 15,0-2 0-15,1 1-1 0,4 0 0 0,1 0 1 16,2-2 0-16,3 1 0 0,0-2 0 16,0 0 0-16,5 3 0 0,-2-3 0 15,2 1 0-15,-2 2-4 0,0-1-5 16,1 1-10-16,0 2-14 0,-4-1-14 15,0 2-10-15,0 0-21 0,-1-2-107 16,-6 1-119-16,1 5-275 0</inkml:trace>
  <inkml:trace contextRef="#ctx0" brushRef="#br0" timeOffset="115205.424">15746 13310 682 0,'-2'0'163'0,"1"-1"3"0,-1 0-101 16,4 1-26-16,0 1-9 0,3-2-9 15,1 2-7-15,2-1-4 0,0 0-3 16,3 0-2-16,-1-1-1 0,1 1-6 16,0 0-11-16,1 1-13 0,-1-4-13 0,0 5-17 15,-1-4-99-15,-1 4-17 16,-3-4-104-16,-3 4-190 0</inkml:trace>
  <inkml:trace contextRef="#ctx0" brushRef="#br0" timeOffset="115390.7481">15705 13429 625 0,'-4'1'152'0,"3"0"3"0,0 1-85 16,2-1-32-16,3 0-9 0,0 0-8 16,1 0-7-16,3 1-5 0,-1 0-3 0,3 1-3 15,1-2-4-15,1 0-11 0,3 0-11 16,-2-1-16-16,2 0-122 0,-3-1-127 15,-1 0-309-15</inkml:trace>
  <inkml:trace contextRef="#ctx0" brushRef="#br0" timeOffset="115857.8431">16035 13321 607 0,'2'-7'140'15,"-1"-1"5"-15,3 2-95 0,-1 1-18 0,3 2-3 16,-1-3-4-16,3 1-2 0,-3 1-4 16,2 1-4-16,1 1-3 0,1 0-3 15,1 0-2-15,0 2-2 0,-1 3-1 16,2-1-2-16,-1 3-1 0,-1 0 0 15,-2 1 0-15,-1 0-1 0,-1 2 1 16,-2 0-1-16,-2 2 0 0,-2 0 1 16,-2 0-1-16,0 2 0 0,-2 3 0 0,-3-4 0 15,-2 1 0-15,1-2 0 16,-4 2 0-16,0-1 0 0,-1 2 0 16,1-2 1-16,1 3-1 0,0-1 1 0,0 2 1 15,4-4 0-15,1 1 2 0,0-2 1 16,5 0 0-16,1-1 0 0,1-3 1 15,3 0-1-15,1 0-1 0,2-4 0 16,2 2-1-16,0-2-1 0,3 0 0 16,1-2-1-16,2-2-1 0,1 0-4 15,1 1-6-15,1 0-9 0,0-2-12 16,1-1-11-16,3 4-13 0,-3-1-114 16,1 1-117-16,-2 1-278 0</inkml:trace>
  <inkml:trace contextRef="#ctx0" brushRef="#br0" timeOffset="116296.3539">16386 12157 692 0,'0'-3'172'15,"2"1"2"-15,3 1-92 0,4 0-37 0,4 1-16 16,4 0-10-16,5 1-8 0,2-1-12 15,1 1-13-15,1 1-14 0,1-1-13 16,-1-1-23-16,-4 1-112 0,-1 0-128 16,-2 3-291-16</inkml:trace>
  <inkml:trace contextRef="#ctx0" brushRef="#br0" timeOffset="116472.0682">16389 12384 635 0,'0'1'159'0,"3"0"1"0,3-2-54 15,3 1-74-15,4 0-18 0,2-1-9 16,3-1-20-16,3-1-23 0,0 1-122 16,1-2-129-16,5 0-319 0</inkml:trace>
  <inkml:trace contextRef="#ctx0" brushRef="#br0" timeOffset="118258.4429">17280 12170 701 0,'-5'-8'173'16,"-1"2"4"-16,2 4-104 0,2-1-24 15,3 2-12-15,4 0-10 0,4-2-9 16,3 2-9-16,1-1-4 0,4-2-2 16,3-1-1-16,3 1-4 0,2 2-11 15,1 0-16-15,-1 0-19 0,2 4-22 16,1-1-112-16,-2 1-133 0,1 4-299 0</inkml:trace>
  <inkml:trace contextRef="#ctx0" brushRef="#br0" timeOffset="118756.4739">18128 12116 574 0,'0'-16'139'0,"0"0"7"16,0-1-82-16,0-3-14 0,0-3-5 15,0-2 0-15,0 1-4 0,0-1-4 16,0 1-5-16,0-2-5 0,1 2-4 16,-1 3-4-16,2 4-5 0,0 4-3 15,0 4-3-15,-1 2-2 0,2 5-2 0,-1 7-1 16,1 4-1-16,-2 3-2 0,1 6 1 15,2 4-1-15,-2 6 1 0,1 5-1 16,2 0 1-16,0 3-1 0,0 0 0 16,-1-2 1-16,1-4-1 0,0 0 0 15,-2-7 0-15,0-1 0 0,-1-1 0 16,-1-4 0-16,-2-1 0 0,-2-2 0 16,-1-3-1-16,0 1 1 0,-4-5-1 15,1-1-1-15,-5-1 1 0,-1-1 0 16,0-3 0-16,-2 2 0 0,0-3 0 15,1 0 2-15,-1 0-1 0,3-3 2 0,1 2 1 16,1 0 2-16,-2-2 1 0,8 1 1 16,4 2 1-16,4-3 0 0,2 5-1 15,5-5 0-15,4 3-1 0,7 0-2 16,0-1-1-16,1-2-1 0,5 2 0 16,4-1-2-16,5 1-7 0,3-3-11 15,5 1-30-15,4 1-29 0,3 1-117 16,4 1-144-16,-6-2-335 0</inkml:trace>
  <inkml:trace contextRef="#ctx0" brushRef="#br0" timeOffset="129577.3658">532 15238 502 0,'1'-15'127'0,"-4"4"5"0,1 3-69 16,1 4-17-16,-1 2-8 0,1 3-7 16,1 3-6-16,-1 3-4 0,0 6-2 0,0 4-2 15,1 7 0-15,-2 3-1 0,2 3-1 16,0 2-1-16,2 2-3 0,-2 2-4 15,2 1-2-15,-1-4-3 0,2 1 0 16,-1-1-4-16,-1-2-7 0,1-4-9 16,1-4-9-16,-1-5-14 0,0-2-8 15,0-3-110-15,0-6-112 0,-1 2-262 16</inkml:trace>
  <inkml:trace contextRef="#ctx0" brushRef="#br0" timeOffset="130745.4149">479 15298 431 0,'-5'-1'111'0,"1"-2"6"16,1 1-47-16,-1-2-25 0,2-1-8 16,-1 0-3-16,2 1-2 0,0-3-4 15,-1 1-2-15,2 0-3 0,0 0-3 16,3-1-4-16,-1-2-3 0,6-1-2 0,-1 1-3 15,4-1-3-15,1-1-1 0,3 1-2 16,3 0-1-16,2 2 0 0,1-1 0 16,-2 2 0-16,3 0-1 0,1 4 0 15,1-1 0-15,-1 4 0 0,-1 1 0 16,0 2 0-16,0 2 0 0,-2 0-1 16,-3 1 1-16,-2 0 0 0,-4 0-1 15,-1 1 1-15,-4 2 0 0,-4-1 0 16,-3 2 1-16,-4 1 1 0,-3 2 1 0,-3 1 0 15,-7 2 1-15,-1-1 1 0,-4 0 0 16,-1 1 0-16,-1-1 0 0,2 1 0 16,0-2 0-16,1-3 1 0,3-3 1 15,3 0-1-15,3-2-1 0,5-4 0 16,-1-2 0-16,4 0-3 0,4 0-3 16,1 0 0-16,3 0-1 0,1 0 1 15,5 0-1-15,0-1 0 0,3 0 2 16,3 0 0-16,0-1 1 0,3 1-1 0,-1 0 1 15,-1 1-1-15,2 0 0 0,0 2 0 16,0 2 0-16,-1 0 0 0,-1 1 0 16,0 1 0-16,0-1-1 0,-2 1 1 15,0-1 0-15,-1 3 0 0,-1 1-1 16,-2 2 1-16,0 4-1 0,-3 2 1 16,-1 1-1-16,-2 2 1 0,-4 1 1 15,0-1-1-15,-2 0 2 0,-4 0 2 16,-3-3 4-16,-3 0 4 0,-3-2 4 0,-2-2 3 15,-4 1 2-15,-1 0 1 0,-2-2 0 16,-3 0-2-16,0-3-4 0,1 0-2 16,-1-1-3-16,1-3-2 0,3-1-2 15,2-3-3-15,2-2-1 0,1-3-5 16,2-1-5-16,4-2-11 0,1-4-14 16,5 1-14-16,1-1-14 0,5 1-15 15,1 2-111-15,3-2-120 0,3 6-275 0</inkml:trace>
  <inkml:trace contextRef="#ctx0" brushRef="#br0" timeOffset="131125.4512">977 15641 524 0,'2'-5'132'16,"0"0"8"-16,-2 2-61 0,0-2-25 15,0 3-7-15,0 1-3 0,1 0-6 0,-1 1-4 16,2 1-6-16,-1 2-3 0,3-1-5 15,-3 4-3-15,1 0-2 0,-2 3-1 16,1 0 0-16,-2 0-3 0,0 4-3 16,-1-1-2-16,-1 0-2 0,1 2-1 15,0 1-1-15,0 0-1 0,2 0-2 16,0-3-2-16,-1 0-6 0,2-1-9 16,-2-2-10-16,-1-4-13 0,2 0-9 15,0-2-16-15,0 1-110 0,-1-1-119 16,1-1-277-16</inkml:trace>
  <inkml:trace contextRef="#ctx0" brushRef="#br0" timeOffset="131503.208">1316 15498 628 0,'-3'-3'150'0,"1"2"4"16,0 0-96-16,2 0-19 0,-1-1-9 16,2 2-8-16,1 0-6 0,0-1-7 15,2 0-3-15,3-2-4 0,-1 2 0 16,3 0-1-16,1-1-1 0,-2-1-2 16,3 2-6-16,0 0-10 0,-2 1-8 15,1 0-9-15,-1 1-15 0,0 0-109 16,-2 2-115-16,-3-2-270 0</inkml:trace>
  <inkml:trace contextRef="#ctx0" brushRef="#br0" timeOffset="131712.1836">1333 15639 597 0,'1'0'129'0,"3"1"2"0,-1 0-103 15,1-1-11-15,0-1-1 0,2 1-1 16,0 0 0-16,2 1-3 0,-1-2-4 16,2 2-2-16,1-1-2 0,0 2-8 15,0 1-14-15,0-1-122 0,-3 2-117 16,-1 3-301-16</inkml:trace>
  <inkml:trace contextRef="#ctx0" brushRef="#br0" timeOffset="133673.9336">1943 15549 446 0,'-6'0'113'16,"1"0"5"-16,-1 0-48 0,2-1-30 15,-1 1-10-15,1 0-3 0,1 1-1 0,0-2-3 16,1 1-1-16,-1-1 0 0,1-1 1 16,1 2 3-16,-2-1 2 0,1-1 1 15,1 1 1-15,-1 2 0 0,1 0-3 16,1-1-2-16,0 0-5 0,-1 1-4 16,1-2-5-16,1 3-3 0,-1-2-4 15,1 0-2-15,2 3-1 0,0-1 0 16,4 2 0-16,0 0 0 0,3-2 1 15,1 1 0-15,0 0 1 0,1 0 0 0,1-2 0 16,1-1 0-16,1 2 0 0,-2 1 0 16,3-1 0-16,1 0-2 0,2 0 1 15,-1-1-1-15,3 2 0 0,0-1 0 16,1-2 0-16,1-1-1 0,3 1 1 16,1-1 0-16,-3-2-1 0,3 2 1 15,1-1-1-15,-1-2 1 0,1 0-1 16,-1 1 0-16,-1-4 0 0,1 3 0 15,-3-4 1-15,5 3-1 0,-2-2 0 0,2-2 1 16,-1 2-1-16,5 0 1 0,0 1 0 16,3-1-1-16,-1-2 1 0,2 2 0 15,-3 0 0-15,2 1 0 0,-3-1 0 16,1-1 0-16,-3 3 0 0,1 2-1 16,-3-1 1-16,2 2-1 0,2 0 1 15,1 4-1-15,-1-4 0 0,5 1 1 16,3 2-1-16,-1-2 0 0,2-1 0 15,-3-2 1-15,1 2-1 0,-1-2 0 0,-3 0 0 16,-3-2 0-16,3 4 1 0,-1-2-1 16,4 3 0-16,-1-2 0 0,-1 2 0 15,6 0 0-15,-1 0 0 0,-1 1 0 16,0 0 0-16,-5-2 0 0,2 1 1 16,-2 1-1-16,-4 0 0 0,2-2 0 15,-1 1 0-15,3-2 1 0,-1 2-1 16,1 1 0-16,2-1 0 0,3 1 0 15,1 1 1-15,-3-1-1 0,-3 1 0 0,-1-2 0 16,-1 1 0-16,-2-1 0 0,-4-2 0 16,-1 2 1-16,0 0-1 0,2 1 0 15,0-2 0-15,2 2 0 0,-1-1 0 16,6 1 1-16,0-1-1 0,4 0 0 16,-2 1 0-16,0-1 0 0,1-1 0 15,-1 0 0-15,-1 1 0 0,0-1 0 16,-1 1 1-16,3 0-1 0,-1-1 0 15,3-1 0-15,0-1 0 0,5 1 0 0,-1 0 0 16,0 0 0-16,-2-2 0 0,0 2 0 16,-3 0 0-16,-2 0 0 0,-3 2 0 15,-2 0 1-15,0 1-1 0,0 1 1 16,-1-1-1-16,-2 2 0 0,1 0 1 16,0 1-1-16,-4 0 0 0,-3-1 0 15,-3 1 0-15,-4-2 0 0,-2 3 0 16,-3-2 0-16,-5 0-1 0,-2 1-4 15,-5-2-7-15,-5 2-13 0,-2 0-18 0,-7 0-11 16,-4 0-18-16,-6 0-110 0,-7-1-123 16,-3 1-276-16</inkml:trace>
  <inkml:trace contextRef="#ctx0" brushRef="#br0" timeOffset="134103.6752">3797 14404 586 0,'3'-6'137'15,"-2"1"3"-15,-1 2-91 0,0 3-15 0,2 4-4 16,0 3-1-16,-1 4 0 0,0 4-2 16,-1 6-1-16,3 5-1 0,-2 4-3 15,0 2-5-15,-1 1-6 0,0 2-5 16,0 0-11-16,-1 2-17 0,1-3-15 16,0 0-131-16,-1 1-133 0,2-1-333 15</inkml:trace>
  <inkml:trace contextRef="#ctx0" brushRef="#br0" timeOffset="147760.3182">20885 2076 589 0,'-1'-17'133'15,"-1"0"4"-15,0 5-97 16,2 2-8-16,-1 4-1 0,1 0-1 0,0 3-1 16,-1 2-4-16,1 0-4 0,0 1-4 15,0 2-3-15,0 3-1 0,0 5-2 16,0 2 0-16,0 4 0 0,-2 6 0 15,0 1-1-15,1 4-1 0,-3 2-2 16,2 0-2-16,-2 4-2 0,0-1-1 16,1 0 0-16,-2 2-1 0,2-1-1 0,0-1 1 15,0-1 0-15,2-6-1 0,0 0 0 16,2-3 0-16,0-1 0 0,2-4 1 16,0-3-1-16,2-1 1 0,1-3-1 15,0-1 1-15,2-1 0 0,-1-2 0 16,2 0 1-16,-2-2 0 0,4-1 1 15,-2 0 1-15,2-1 2 0,0-1-1 16,1 1 2-16,0-4-1 0,0 1 0 16,1-1 0-16,-1-1-2 0,0 1-1 0,-1-3-1 15,1 2 0-15,1 1-1 0,-1 0 0 16,-2-1-1-16,-1 2-3 0,0-2-3 16,1 3-10-16,-4-1-10 0,-1 1-13 15,1 1-10-15,-2 1-17 0,-1-2-112 16,0 0-121-16,-3 2-279 0</inkml:trace>
  <inkml:trace contextRef="#ctx0" brushRef="#br0" timeOffset="148026.7288">21325 2291 622 0,'-4'-10'154'0,"2"4"5"16,-1 0-42-16,2-1-90 0,2 5-10 15,2 1-2-15,0 0-1 0,5-1-4 16,1 2-4-16,2 0-3 0,4 0-1 16,1-1 0-16,4 0-2 0,0 0-3 15,4-1-6-15,-3 4-7 0,-1-2-11 16,2 1-8-16,-4 1-12 0,-3 2-2 15,-3 3-112-15,-9-1-109 0,-4 3-260 16</inkml:trace>
  <inkml:trace contextRef="#ctx0" brushRef="#br0" timeOffset="148209.9006">21357 2456 617 0,'-2'1'138'0,"4"2"2"16,-4-3-99-16,4 0-15 0,0 0-4 15,2 1-2-15,1 0-1 0,2-1 0 16,0-1-1-16,3 1-3 0,1-1-3 16,3 1-3-16,-1-4-3 0,4 2-5 0,0-1-12 15,3-2-16-15,3 1 48 0,-2 0-180 16,0 0-132-16,0-1-344 0</inkml:trace>
  <inkml:trace contextRef="#ctx0" brushRef="#br0" timeOffset="150144.7949">21949 2293 526 0,'-5'-5'120'0,"1"-2"5"15,0-1-85-15,-1 0-10 0,1-2-3 16,2-1-3-16,1 1-4 0,-1-1-3 16,4 0-4-16,0 0-3 0,3-1-3 15,1 2-2-15,3-1-1 0,3 0 0 0,3 1-1 16,1 0 0-16,2 2 0 0,2 1 1 16,2-1 0-16,0 2 0 0,0 0 0 15,-1 2-1-15,-1 2 1 0,0 2-1 16,-2 2 1-16,-2 2-1 0,0 1 2 15,-1 2 2-15,-3 3 3 0,-2 1 1 16,-2 5 1-16,-3 1 0 0,-2 5 0 16,-3 3-1-16,-3 3-2 0,-2 2-2 0,-3 4-1 15,-3-1-1-15,-1 0 1 0,-4-3 0 16,-3 0 0-16,1-2 1 0,-4-2-1 16,-1-3 0-16,-3-5 0 0,1-1-1 15,1-1 0-15,1-3 0 0,3-4 0 16,4-1 0-16,5-1-1 0,4-4-1 15,3-1-1-15,2-1-2 0,2 0 0 16,3-2-1-16,2 1-1 0,4 0 1 16,3 0 0-16,2 1 0 0,3-1 1 15,1 2 0-15,2 0-1 0,-3 1 1 0,0 0 0 16,-4 1 0-16,2-2 1 0,-3 1-1 16,1-1 0-16,-5 1 1 0,2-1 0 15,-3 1 1-15,2-2 0 0,-3 0 1 16,0 0 0-16,-2 0 1 0,1-1 0 15,-2 0 0-15,0 0 0 0,-1 0 0 16,0 0 0-16,-2 0 0 0,1 0 0 16,-1 0 0-16,-1 2-1 0,1-1 0 15,0-2-1-15,0-1-1 0,0 4 1 16,0-2-2-16,0 0 1 0,0 0-1 16,0 0 1-16,0-2-1 0,0 5 0 0,0-3-3 15,0 0-4-15,0 0-12 0,-2-1-12 16,2-1-18-16,-1 1-73 0,-1-2-57 15,0 1-118-15,1 0-248 0</inkml:trace>
  <inkml:trace contextRef="#ctx0" brushRef="#br0" timeOffset="151590.0803">20715 3381 406 0,'0'-10'104'0,"0"-1"4"16,-2 1-44-16,2 0-25 0,0 3-9 15,0 0-1-15,2-1-1 0,-2 5-1 0,0-1-1 16,0 3-2-16,1 0-4 0,-1 2-2 16,1 5 0-16,0 5-2 0,2 7 0 15,0 3-1-15,2 5 1 0,0 2-1 16,0 4 0-16,0-3-2 0,1-1-3 15,2-7-3-15,-1 1-1 0,0-6-2 16,-1-1 1-16,2-7-1 0,0-1 0 16,1-6 1-16,1-5-1 0,2-7 1 15,0-5 0-15,4-7-2 0,0-2 0 0,0-6 0 16,0-2-2-16,-1-1 0 0,-2 4-1 16,-1 3 1-16,-2 5-1 0,-1 3 0 15,-3 7 0-15,-1 5-1 0,0 6 0 16,-1 2 1-16,3 7 0 0,0 3 0 15,0 7 0-15,1 0 0 0,1 3 1 16,1 1 0-16,0 0-1 0,-1-1 1 16,0-3-1-16,1-3 0 0,2-1 0 15,-2-4 0-15,0-4 0 0,0-2 1 16,0-5-1-16,-1-4 1 0,1-4 1 0,-2-7-1 16,1-1 0-16,1-6 0 0,1 3 0 15,-2-3 0-15,-1 2 0 0,0 3-1 16,-2 4 1-16,-2 5-1 0,-2 3 0 15,0 2-1-15,0 5 0 0,-1 5 1 16,1 4-1-16,0 6 0 0,1 5 0 16,0 5 0-16,0 4-3 0,1 2-7 15,0 0-10-15,-1 0-9 0,2-3-19 16,-1-2-112-16,1-5-119 0,3-5-287 16</inkml:trace>
  <inkml:trace contextRef="#ctx0" brushRef="#br0" timeOffset="151987.4937">21589 3377 682 0,'0'0'143'0,"-2"0"0"0,3-1-122 15,-1 0-14-15,4-1-4 0,1 2-2 16,2-1 0-16,2 0-4 0,0 0-6 16,1 1-8-16,1 0-14 0,-1 1-112 0,-1-1-114 15,-5 0-283-15</inkml:trace>
  <inkml:trace contextRef="#ctx0" brushRef="#br0" timeOffset="152421.6058">21622 3572 691 0,'-6'-1'156'0,"3"2"2"16,-2-1-105-16,2-1-32 0,3-1-10 15,1 4-3-15,2-5-3 0,1 2-3 16,2 0-1-16,1 0-2 0,3-2-4 15,0-1-8-15,2 1-12 0,0-1-11 16,0 0-69-16,-1 1-53 0,-1-2-109 16,1 4-228-16</inkml:trace>
  <inkml:trace contextRef="#ctx0" brushRef="#br0" timeOffset="152647.6173">21980 3394 642 0,'0'-6'158'16,"-2"0"1"-16,-2 1-69 0,3 3-61 16,1 3-11-16,5 3-7 0,-2 0-4 15,2 6-4-15,2 4-3 0,0 2-4 0,1 2-9 16,0 2-14-16,-4 2-15 0,1 1-118 15,-3 1-125-15,-2 2-300 0</inkml:trace>
  <inkml:trace contextRef="#ctx0" brushRef="#br0" timeOffset="162080.6913">2017 16029 421 0,'-9'-5'119'0,"1"3"5"0,1 1-15 16,1-4-59-16,2-1-16 0,2-2-4 16,0 0-4-16,1-2-2 0,1-2-2 15,0-2-1-15,1 1-1 0,1-1-1 16,-1 1-1-16,3 1 0 0,-2-1-1 16,3 2-1-16,1 0-1 0,0 3-3 0,2 0-2 15,0 0-2-15,1 2-3 0,0 2-1 16,1 2-3-16,1 0 0 0,0 1-1 15,3 2 1-15,-1 3 0 0,0 0 2 16,-1 2 1-16,-1 2 0 0,-1 2 2 16,-3 4 0-16,-2 3 0 0,-1 4 0 15,-3 3-2-15,-2 3 0 0,-3 1-2 0,-2 3 0 16,-4 0 0-16,-4-3-1 0,0 0 1 16,-5-4-1-16,0 1 0 0,-2-3 1 15,1-1 1-15,3-2 0 0,1 0 2 16,0-3 0-16,4-3 2 0,2-4 0 15,1-2 1-15,0-2-1 0,2-3 0 16,0-2-1-16,3-2-1 0,1-2-1 16,1 1-1-16,2-2-1 0,0 0-1 15,1-1 0-15,3 2-1 0,0 0-1 0,3 1 1 16,0 0 0-16,2 1 0 0,-2 2 0 16,3 1 0-16,-3 0 0 0,3 3 0 15,-2 1 0-15,1-2 0 0,1 4 1 16,1-3-1-16,1 1 1 0,-1 0-1 15,1-2 0-15,2-1-1 0,-1-1-2 16,0 1-5-16,-1-2-11 0,-1 0-9 16,0-2-15-16,-1 2-12 0,-2-1 10 15,1 0-134-15,-4-2-124 0,2 2-289 0</inkml:trace>
  <inkml:trace contextRef="#ctx0" brushRef="#br0" timeOffset="162366.3756">2351 16131 640 0,'-2'0'144'16,"1"0"1"-16,0 0-106 0,2 1-15 15,0 0-5-15,3 2-3 0,1-1-4 16,1 1-1-16,-1-1-1 0,1 1 0 16,1-1-3-16,1 1 0 0,-2-5-2 15,1 4-1-15,1-2-1 0,0 0-2 16,1 0-2-16,-2 0-6 0,2-2-10 0,-2 4-9 16,-1-2-9-16,-1 1-11 0,-1-1-111 15,-2 0-113-15,2 1-267 0</inkml:trace>
  <inkml:trace contextRef="#ctx0" brushRef="#br0" timeOffset="162630.829">2587 16016 606 0,'0'-1'133'0,"0"1"2"0,0 1-101 16,0 1-12-16,1 4-4 0,2 2-3 16,-1 3 0-16,2 1 0 0,1 3 0 15,1 1-2-15,0-2-3 0,0 2-1 0,-1 0-2 16,1 3-2-16,-2-2-1 0,1 1-6 16,-3 1-12-16,1-2-11 0,-2 1-2 15,0-3-125-15,-1-3-119 0,-1 0-293 16</inkml:trace>
  <inkml:trace contextRef="#ctx0" brushRef="#br0" timeOffset="163179.5092">1954 15749 551 0,'-9'-3'128'0,"-1"5"2"16,-2 0-83-16,1 4-19 0,-2 3-7 15,-3 1-3-15,-1 3-1 0,-2 3 0 0,-2 4 0 16,-2 2 3-16,-1 1 0 0,2 6-1 16,3 6-1-16,2 3-3 0,4 2-3 15,3 3-2-15,6 2-2 0,3 4-4 16,5-2-1-16,3-2-1 0,6-1-2 15,8-3-3-15,5-5-8 0,5-1-12 16,4-7-13-16,3-5-17 0,1-5-105 16,0-4-117-16,4-8-270 0</inkml:trace>
  <inkml:trace contextRef="#ctx0" brushRef="#br0" timeOffset="163579.7148">2690 15739 588 0,'6'-13'129'0,"-1"2"1"16,4 3-98-16,2 5-16 0,2 4-5 16,3 4 0-16,1 7 1 0,3 5 1 15,-1 3 2-15,1 3 4 0,-1 5 1 16,0 0 1-16,-2 4 0 0,1 0-3 16,-2 3-2-16,-3 3-5 0,-1 3-3 15,-4-1-3-15,-3 2-2 0,-3 0-1 0,-5-1 0 16,-2-3-1-16,-2-3 0 0,-2-4-1 15,1-1 1-15,-1-3 0 0,2-6-1 16,-1-6-2-16,3 1-7 0,1-5-11 16,1-4-10-16,1-5 7 0,0-3-136 15,0-5-123-15,4-5-299 0</inkml:trace>
  <inkml:trace contextRef="#ctx0" brushRef="#br0" timeOffset="163841.0172">3071 15824 615 0,'-3'-5'148'0,"3"2"3"16,-1 1-77-16,0 2-36 0,2 2-9 15,0 1-5-15,2 3-3 0,-1-1-3 16,1 3-1-16,-1 2-3 0,2 0-3 16,-2 1-4-16,2 2-4 0,0 2-6 15,-1 3-8-15,1 1-13 0,2 2-12 16,0 2-14-16,0-1-118 0,1 1-125 0,-3-1-291 16</inkml:trace>
  <inkml:trace contextRef="#ctx0" brushRef="#br0" timeOffset="164048.0844">3119 16340 545 0,'-3'5'150'16,"2"0"9"-16,-3-2-24 0,2-1-79 15,2 1-10-15,0-2-5 0,1 0-7 0,0 0-9 16,1 1-6-16,0-4-6 0,0 2-6 15,2 0-6-15,-1-1-15 0,0 0-20 16,0 0 138-16,-2-1-281 0,-1 2-159 16,-4 2-437-16</inkml:trace>
  <inkml:trace contextRef="#ctx0" brushRef="#br0" timeOffset="164929.9969">3871 15641 594 0,'0'-9'143'0,"-1"3"5"16,-4 3-93-16,-1 1-14 0,-2 4-7 16,-3 4-8-16,1 4-5 0,-4 4-5 15,-4 11-1-15,1 4-1 0,-1 7 2 16,2 3 1-16,3 6 1 0,0 5-2 16,8 2-2-16,3-2-4 0,3-2-3 0,4-3-3 15,2 1-2-15,3-6 0 0,2-3-1 16,2-3-1-16,2-5-4 0,2 0-10 15,2-2-11-15,1-3-16 0,3-3 81 16,-3-4-214-16,1-2-141 0,0-3-365 16</inkml:trace>
  <inkml:trace contextRef="#ctx0" brushRef="#br0" timeOffset="165479.2958">4042 16103 542 0,'-2'-6'141'16,"-1"0"9"-16,0 2-54 0,-1-1-36 0,2 3-8 15,-1 0-5-15,3 1-4 0,0 2-8 16,1-2-7-16,1 1-6 0,2 1-5 15,1-2-5-15,1 2-2 0,1 1-1 16,0 0-2-16,3 0 1 0,-2 1-1 16,2-1-2-16,1 1-2 0,1-3 0 15,2 0-1-15,1-4-2 0,-2 0-7 16,2 2-15-16,2 0-21 0,-2-1 126 16,-3 1-270-16,-2 4-159 0,-4 4-430 0</inkml:trace>
  <inkml:trace contextRef="#ctx0" brushRef="#br0" timeOffset="176517.1647">4699 15897 447 0,'1'-1'119'0,"0"0"4"0,-1-2-47 15,-1 1-28-15,1-1-11 0,-1-2-5 16,1 3-3-16,0-4-4 0,0 0-1 0,-1-3 0 16,1 1-2-16,0-2 1 0,0-1 0 15,0-2-1-15,1-1-1 0,-1-2-1 16,1 0-1-16,0-1-2 0,0 0 0 15,1 1-3-15,-1 1-1 0,0 5-2 16,0 2-1-16,-1 1-1 0,0 4-1 16,0 2-2-16,2 1 0 0,-4 2-2 15,2 0 0-15,-1 3-2 0,1 4 0 16,-1 1-1-16,1 2-1 0,0 4-1 0,0 0-5 16,0 2-7-16,1 2-9 15,0 1-12-15,2-2-11 0,-1 1-11 0,2-3-4 16,0 0-114-16,-3 0-114 0,0-2-270 15</inkml:trace>
  <inkml:trace contextRef="#ctx0" brushRef="#br0" timeOffset="176849.4976">4622 16071 495 0,'-5'0'133'16,"-1"1"5"-16,-1-4-37 0,0 0-48 15,2-1-10-15,-1 3-4 0,1-1-1 16,2-1-2-16,-1 1-2 0,3 2-4 16,-1 0-4-16,2 0-3 0,0 2-5 0,4 1-3 15,1-1-3-15,2 2-4 0,1-2-2 16,3 1-1-16,2 0 0 0,3-1-1 15,0-2-1-15,1 0-1 0,2-2-1 16,0 1 0-16,2 0 0 0,2-1 0 16,-1 0-1-16,3-1-2 0,-1-1-4 15,0 2-10-15,-2-2-11 0,-2 1-13 16,-1 3-11-16,-3-1-15 0,-4 1-114 16,-2 3-121-16,-2 0-280 0</inkml:trace>
  <inkml:trace contextRef="#ctx0" brushRef="#br0" timeOffset="177369.1047">4685 16304 596 0,'-3'0'143'0,"-2"-2"4"0,-1 1-85 16,2 0-25-16,2-1-9 0,0-1-6 15,1 2-5-15,2-3-4 0,2 1-3 16,-1-1 0-16,2-1 1 0,2 1 0 0,0 1 0 16,4-1 0-16,0 2-1 15,1 0-2-15,1 2-2 0,0 3-2 0,0 2-1 16,1 0-2-16,-3 2 1 0,-1 1-1 15,0 2 1-15,-2 1 0 0,-2 2 1 16,-2 0 0-16,-6 3 1 0,-1 0-1 16,-4 0 0-16,-2 2 0 0,-3-1 0 15,-2 3 0-15,-1-2 1 0,1 1 0 16,2-1 3-16,-1 0 0 0,1-4 2 16,-1-2 0-16,3-2-1 0,2-5 0 0,0 1-1 15,2-4-2-15,2-2-2 0,1 2 0 16,3-1-2-16,0-2-1 0,2-1 1 15,0 2-2-15,3 0 1 0,1-1-1 16,1 0 1-16,1 0 0 0,2 2 0 16,2-1 0-16,-3-2 0 0,1 0 0 15,1 4 0-15,-1-2-1 0,1 0-3 16,0 0-3-16,1 0-11 0,1 1-9 16,1-1-15-16,-1 0-10 0,0-1-4 0,-5-4-122 15,2 3-121-15,2 1-283 0</inkml:trace>
  <inkml:trace contextRef="#ctx0" brushRef="#br0" timeOffset="178051.7053">4912 15587 506 0,'1'-6'126'0,"0"-1"3"0,1 3-64 16,-1-1-25-16,1 1-8 0,2 2-5 16,1 1-4-16,1 0-4 0,1 2-2 15,3 1-1-15,0 4-2 0,0 2 1 16,1 1-1-16,0 5 2 0,0 2-1 0,0 3 1 15,1 2-1-15,0 4 0 0,2 2-2 16,-1 5 0-16,3 2-2 0,0 0-1 16,1 4 0-16,-1 4-1 0,0 2-2 15,-1 0 0-15,-2-2-2 0,-3-1-1 16,-4 3 0-16,-2-3-1 0,-4-2-1 16,-3-1 0-16,-3-2-1 0,-3 0 1 15,-3-3 0-15,-1 0 1 0,0-1 0 16,-1-5 0-16,1-2-1 0,-1-2 1 0,2-3-1 15,2 0-1-15,0-4-3 0,3-3-11 16,0-2-14-16,2-3-20 0,0-4-131 16,4-2-139-16,2-7-340 0</inkml:trace>
  <inkml:trace contextRef="#ctx0" brushRef="#br0" timeOffset="194850.5842">5388 15441 528 0,'2'-7'132'0,"-2"2"7"0,-4 4-73 0,0 2-15 16,1 0-6-16,-3 4-6 0,-1 1-4 15,-1 5-1-15,-2 2-2 0,0 3-2 16,0 4-2-16,1 2-1 0,0 3-4 15,3 1-3-15,2-3-4 0,3 1-5 16,2 1-4-16,3-3-3 0,2 2-1 16,1 0-1-16,2-1-1 0,0 0-1 0,2-3-4 15,1-2-5-15,1 1-9 16,1-5-11-16,-1-4-16 0,2 0-13 0,0 0-124 16,-3 0-128-16,1-3-307 0</inkml:trace>
  <inkml:trace contextRef="#ctx0" brushRef="#br0" timeOffset="195448.8646">5518 15713 542 0,'-3'-2'134'0,"-2"-3"5"15,0 0-74-15,2 0-17 0,1-1-7 16,-1-3-6-16,5 2-5 0,-1-4-3 16,1 1-3-16,3-1-4 0,-1 0-4 0,1 0-2 15,0 0-4-15,1 3-2 0,-1-1-1 16,2 2-3-16,-1-1-1 0,3 3-1 16,-1 4-1-16,0 2 0 0,0 2 1 15,1 4-1-15,-2 2 0 0,-2 1 0 16,0 2 1-16,-1-1-1 0,-3 0 1 15,-2 1-1-15,-3-1 1 0,-3 3-1 16,-2 0 1-16,-1 2-1 0,-1 1 1 0,1 2 0 16,2-2 3-16,-1-1 1 0,3-1 3 15,0-4 0-15,1-2 0 0,2-2 1 16,-1-3-2-16,1 0-3 0,3-1-1 16,2-2-3-16,-1 2 0 0,3-3-1 15,-1 0 0-15,2 2 0 0,1-1 1 16,-1-1-1-16,2 1 1 0,1-1-1 15,0 3 0-15,1-1-1 0,2-1-3 16,-1 2-3-16,1-3-5 0,-1 1-7 16,1 0-9-16,0-1-12 0,0 1-7 0,-2 2-16 15,1-1-110-15,-1 2-120 0,-3 0-280 16</inkml:trace>
  <inkml:trace contextRef="#ctx0" brushRef="#br0" timeOffset="195675.1731">5763 15716 620 0,'0'-4'149'0,"0"2"2"15,0 0-76-15,4 2-44 0,1 0-13 16,0 2-8-16,2-1-4 0,3 3-2 15,2-3-4-15,2 2-7 0,2 0-8 16,-3-1-9-16,4 1-17 0,0-3-112 16,-2 0-117-16,-3 1-283 0</inkml:trace>
  <inkml:trace contextRef="#ctx0" brushRef="#br0" timeOffset="195868.6684">5995 15650 668 0,'-1'0'163'16,"-1"0"5"-16,0 1-103 0,-2 3-20 16,3 2-11-16,1 2-10 0,0 2-8 0,0 1-9 15,0 4-3-15,1 1-3 0,3 3-4 16,-2-2-10-16,1 1-18 0,-1-1-16 16,3-1-124-16,-2 0-133 0,1-4-321 15</inkml:trace>
  <inkml:trace contextRef="#ctx0" brushRef="#br0" timeOffset="196160.2967">6082 15506 591 0,'6'-2'129'0,"1"3"2"0,1 3-98 0,1 3-16 15,2 3-4-15,2 3 1 0,0 2 0 16,-1 2 0-16,-1 0 3 0,0 2 1 16,-1 0-1-16,0 2 1 0,-3 1-2 15,-1 4-2-15,-2 0-3 0,-3-1-3 16,-2 4-3-16,-1-1-8 0,-3-3-13 15,-3 2-13-15,0-6-96 0,-4 0-31 16,1-4-106-16,0-6-226 0</inkml:trace>
  <inkml:trace contextRef="#ctx0" brushRef="#br0" timeOffset="196799.6444">5762 15396 420 0,'-10'-4'116'0,"-1"1"5"15,1-1-42-15,-1 0-24 0,3 1-11 16,-2-2-6-16,1 1-3 0,0 0-3 16,1 1-2-16,2-1-2 0,2 4-1 15,0-1-1-15,0 0-1 0,0 1-4 16,3-2-5-16,0 2-3 0,2 2-4 15,1-4-3-15,5 4-1 0,0-1-2 16,4 0-1-16,5 0 0 0,2 1 1 16,4-1-1-16,4 0 1 0,2-2-2 15,4 1 0-15,0 0 0 0,0 0-1 0,1-1 1 16,0-1-1-16,-2 2-1 0,-2 0-1 16,-1 0-1-16,3 2-3 0,-2-1-1 15,-1-1-1-15,2 1-3 0,-1-3 0 16,0 0-2-16,0-1 0 0,-4 0-1 15,-1-2-2-15,-2 2-4 0,-3-2-3 16,-3 2-9-16,-2 0 88 0,-6-1-206 16,0 1-124-16,-3 1-342 0</inkml:trace>
  <inkml:trace contextRef="#ctx0" brushRef="#br0" timeOffset="199830.5253">21429 4849 666 0,'-10'-6'147'16,"6"1"2"-16,4-2-109 0,5-1-16 15,9 0-8-15,5 0-2 0,9-1-2 16,4 2 0-16,5-1-3 0,1 2-1 16,2 1-3-16,-3 3-1 0,0-1-1 15,-5 3-2-15,-5-2 0 0,-4 3 0 16,-5-1-3-16,-3 1-2 0,-5 2-1 0,-6-2-2 16,-7 0 0-16,-7 3-2 0,-4 0 1 15,-8 1 2-15,-5 1 2 0,-5 2 1 16,-7 3 0-16,-4 0 2 0,-4 2 1 15,2-2 0-15,2-2-1 0,0 2 2 16,6-2-1-16,8-3 0 0,9-1 1 16,8-1-1-16,7 2 0 0,5 0 0 15,6 0-1-15,3 3 1 0,6 2-1 16,3 1 0-16,5 0 1 0,3-1 0 16,3 3 0-16,3-1 0 0,0 2 0 0,-1 0 0 15,-4-1 0-15,-2 2 0 0,-1 1 0 16,-6-1 0-16,-2 0 0 0,-3-1 2 15,-3-2 0-15,-2 1 2 0,-6 2 2 16,-3 2 2-16,-5 0 1 0,-4 3 2 16,-5 3 1-16,-3 2 2 0,-4 1 0 15,-8 2 1-15,-3-1-1 0,-2 1 0 16,-1 1-1-16,-2-3-1 0,2-2-1 16,0 2-1-16,7-4-1 0,4 0 0 0,5-4-1 15,5-2-1-15,5-2-2 0,6-3 0 16,4-2-2-16,5 0-1 0,5-3-2 15,6-2 0-15,3 0 1 0,5-3-1 16,3-2 1-16,4-2-2 0,4-2-4 16,-2-1-10-16,0-1-11 0,-1 1-15 15,-4 0-11-15,-5 4-18 0,-5 1-111 16,-5 5-121-16,-3 4-276 0</inkml:trace>
  <inkml:trace contextRef="#ctx0" brushRef="#br0" timeOffset="200960.706">21282 6109 504 0,'-3'-11'121'16,"0"1"4"-16,-1-1-79 0,3 1-6 15,-2 1 1-15,3 3 0 0,-1 3-3 16,0-1-4-16,1 4-5 0,1 2-3 0,0 6 0 16,-1 2-4-16,0 4-2 0,0 3-3 15,-1 7 0-15,1 1 1 0,-1 2-2 16,0 2-2-16,-1-5-5 0,2-1-1 15,2-2-3-15,1-4-2 0,1-2 0 16,2-6-1-16,1-8-1 0,1-5 1 16,2-3-1-16,-1-8 0 0,5-6 1 15,-2-4-1-15,3-1 0 0,0-1 0 16,-1 2-1-16,1 1 0 0,-3 5 0 16,-2 4 0-16,0 5-1 0,-3 5 1 0,1 5-1 15,-4 5 0-15,3 6 1 0,-3 5-1 16,-1 2 1-16,-1 7 0 0,0 2 0 15,0-1 0-15,-1 1 0 0,2 0 1 16,2-2-1-16,2-4 0 0,0-4 0 16,4-6 0-16,2-5 0 0,1-7 0 15,1-8 1-15,3-5-1 0,2-5 0 16,0-7 1-16,-2-1-2 0,0-1 0 16,-2 3-1-16,-2 0-2 0,-5 5-1 0,-1 6-2 15,-2 5-2-15,-1 6-1 0,-3 3 0 16,1 6 2-16,-1 3-1 0,-1 7 0 15,1 4-1-15,-1 1 0 0,0 2-1 16,2 2-4-16,-1-1-6 0,3-1-6 16,0-4-3-16,1-3-5 0,1-4-8 15,2-2 6-15,-1-5-115 0,1-5-101 16,0-4-261-16</inkml:trace>
  <inkml:trace contextRef="#ctx0" brushRef="#br0" timeOffset="201100.7425">21895 6134 571 0,'3'-4'152'16,"-3"0"6"-16,0 1-56 0,0 2-56 16,0 1-13-16,0 1-7 0,0 2-10 15,2-1-9-15,2 2-7 0,2 1-6 16,2 0-12-16,3-2-10 0,0 2-18 0,2-1-113 16,-1-2-122-16,-2 2-291 0</inkml:trace>
  <inkml:trace contextRef="#ctx0" brushRef="#br0" timeOffset="202128.3118">21587 4378 579 0,'1'-30'135'0,"4"8"4"16,-3 0-90-16,1 3-10 0,2 3 0 16,-2 2-1-16,1 5-1 0,-3 1-3 15,1 2-4-15,-1 4-4 0,0-1-5 16,-2 3-3-16,2 3-2 0,-1 3 0 16,-5 5 0-16,5 4 0 0,-1 5 0 15,-2 5 0-15,0 3-1 0,-2 0-3 0,1 2-2 16,4-3-3-16,-4-5-2 0,3-4-1 15,-2-6-1-15,4 0-2 0,2-4 1 16,2-1-2-16,2-3 1 0,1-1 0 16,1-1 0-16,5 3 0 0,-1-7 0 15,1 1-1-15,0-3 1 0,3 1 0 16,0-1-2-16,3 0-4 0,-2 1-6 16,2-1-7-16,-4 3-13 0,1 2-14 15,-3 2-12-15,0-1-15 0,-4 3-115 0,-3 2-126 16,-1 6-292-16</inkml:trace>
  <inkml:trace contextRef="#ctx0" brushRef="#br0" timeOffset="203160.6698">23351 4868 137 0,'0'-6'12'16,"1"0"0"-16,3-1-36 0,1 1 14 15,2-1 25-15,1 0 35 0,1-2 22 16,0-2 14-16,-2 0 9 0,0-1 7 16,-2 1-7-16,-1 0-12 0,-3 0-16 15,-1 1-13-15,-2 1-6 0,-3 3-5 0,-4 1-6 16,-2 3-3-16,-4 1-1 0,-4 2 2 15,-6 6 1-15,-2 2 0 0,-3 7-1 16,-6 2 0-16,1 5 1 0,-1 6-3 16,2 1-4-16,4 2-5 0,2 0-5 15,6-3-5-15,8 1-5 0,3-5-3 16,6 0-3-16,7-2-1 0,4-2-2 16,5-3 1-16,5-1-1 0,3-3-1 15,5-2-4-15,1-4-9 0,3-5-12 16,0-3-16-16,3-1-18 0,-1-4-14 15,0 0-32-15,-6 0-88 0,-1 0-116 0,-2 4-251 16</inkml:trace>
  <inkml:trace contextRef="#ctx0" brushRef="#br0" timeOffset="203682.4289">23517 5015 603 0,'2'0'137'0,"-5"-1"7"16,3-1-98-16,0 2-10 0,0 2-1 15,0-2-2-15,1 1-2 0,-1-1-1 16,0 1-4-16,0 0-3 0,0-1-2 16,0-1-2-16,0 2-3 0,2-1-1 15,-2 0-2-15,0-2-2 0,2 1-1 0,-1-1-2 16,0 2-1-16,2 0 0 0,-1 3-1 15,3 2 1-15,-1 3 0 0,0 6 1 16,0 3-1-16,0 3-1 0,-1 0 0 16,-1 2-1-16,0-1-1 0,1 0-1 15,1-4-2-15,-1-3 0 0,2-3 0 16,1-3 0-16,2-2 0 0,1-3 1 16,1-7-1-16,0-3 1 0,4-4-1 15,-1-3 1-15,0-3-1 0,2-1 0 0,0-3-1 16,-3 3 1-16,-1 2-1 0,-2 1 1 15,-2 3-1-15,-1 3-1 0,-2 4 0 16,-2 4-1-16,0 3 1 0,-1 6-1 16,-1 3 0-16,-1 1 1 0,-1 4 0 15,2-1 1-15,0 1 0 0,0-4 0 16,3-1 0-16,2-3 0 0,0-3 0 16,2-2 0-16,2-3 0 0,4-1 0 15,2-3 0-15,3-2 0 0,2-3-1 0,0 1-1 16,1-2-7-16,0 0-6 0,-5 2-8 15,0 3-8-15,-3 2-7 0,-3 4-7 16,-1 3-6-16,-4 5-5 0,-3 3-8 16,-2 5-103-16,-4 4-112 0,-3 2-275 15</inkml:trace>
  <inkml:trace contextRef="#ctx0" brushRef="#br0" timeOffset="204157.4663">22735 5482 586 0,'-15'6'127'16,"3"-1"4"-16,2-1-94 0,5 0-20 15,2-1-2-15,7 0 1 0,3-2 2 16,6 4 2-16,6-1-1 0,6 0 1 0,8 1-1 15,2-2 1-15,11 1 3 0,6 2 1 16,7-3 0-16,5 1 2 0,5 0 0 16,4 0 1-16,7-1-3 0,4 0-6 15,-1-2-4-15,0 0-3 0,1-1-4 16,-3 2-3-16,-3-1-2 0,-4-1-1 16,-4 1 0-16,-8 3 0 0,-3 1-1 15,-9 1-5-15,-7-3-7 0,-6 2-6 16,-9 0-11-16,-7-1-14 0,-7-2-7 15,-5 0-20-15,-7 0-107 0,-2 3-119 0,-4 1-281 16</inkml:trace>
  <inkml:trace contextRef="#ctx0" brushRef="#br0" timeOffset="217461.2946">405 17331 312 0,'-1'-3'69'0,"0"0"0"0,0 1-50 0,0 1-11 16,-1-2-5-16,1 2-3 0,1 1 1 16,0 0 1-16,-1-1 8 0,1 1 9 15,0-1 5-15,-1 1 5 0,1-2 2 16,-2 1 2-16,1 0 2 0,1 0-6 16,-1-1-4-16,1 0-3 0,-1-2-1 15,0-1 1-15,1-2 0 0,-2 0-1 16,2-1 0-16,0-1-1 0,0 1-1 15,0 0-1-15,0-1-1 0,-1 0-1 0,1 1-1 16,0-3-1-16,-1 1 0 0,1-1-1 16,-1 0-1-16,-1 0 1 0,2 2-1 15,-1 2 1-15,1 2 0 0,-1 3-2 16,0 0 0-16,1 5 0 0,0 2 4 16,1 6 2-16,0 4 1 0,2 5 1 15,0 6 0-15,1 3 1 0,0 2-3 16,1 0-3-16,1-3-6 0,0-2-2 15,1-4-3-15,0-4-1 0,1-4 0 0,-1-6-1 16,1-1 0-16,-1-5 0 0,1-5 0 16,1-4 0-16,1-3 0 0,1-5 0 15,1-2 0-15,-2-2-1 0,0-5 0 16,-3 2-1-16,-2-1 0 0,-1 0 1 16,-2 2-1-16,-1 1 0 0,-1 4 1 15,0 7 0-15,0 1-1 0,0 3 0 16,0 4-1-16,0 2 1 0,2 3-1 15,-1 1 1-15,1 2-1 0,3 1 1 16,1-1 0-16,2-1 1 0,-1 0 0 0,3-2 0 16,1-4 0-16,2-1 1 0,1-5-1 15,2-3 0-15,2-3 1 0,2-4-1 16,-1 0 0-16,3-2 0 0,-2-1 0 16,-1 3 0-16,-3 3 0 0,-1 3-1 15,-3 4 0-15,-1 6 1 0,-1 5-1 16,-3 5 1-16,-2 5-1 0,0 6 1 15,-1 4-1-15,0 4 2 0,-2 2-1 0,-1-1 0 16,3 0-3-16,2-4-11 0,3-2-12 16,0-4-13-16,5-8-8 0,2-2-15 15,0-4-9-15,-1-6-103 0,-2 0-104 16,-1-5-246-16</inkml:trace>
  <inkml:trace contextRef="#ctx0" brushRef="#br0" timeOffset="217634.3186">1009 17192 770 0,'-3'-3'169'0,"-1"5"0"0,2 0-119 15,0 2-33-15,4 2-12 0,1 1-4 16,2 1-5-16,1 0-6 0,3 1-5 16,-1-1-5-16,2-2-7 0,2-1-4 15,2 0-8-15,1-1-12 0,-1 1-48 16,-1-2-55-16,-2 1-99 0,-3 2-224 15</inkml:trace>
  <inkml:trace contextRef="#ctx0" brushRef="#br0" timeOffset="217811.4213">1007 17382 678 0,'-9'-2'157'0,"6"4"1"0,0-2-74 15,4 0-63-15,6 1-16 0,2 0-4 16,5-1-6-16,4 3-7 0,4-3-5 15,3 0-3-15,0 0 0 0,4-4-4 0,2 0-5 16,1-2-3-16,-1 0-8 0,0-1-8 16,-4-2-91-16,-2-1-100 0,-5 2-239 15</inkml:trace>
  <inkml:trace contextRef="#ctx0" brushRef="#br0" timeOffset="217968.9804">1358 17180 600 0,'-8'-13'141'0,"-2"2"6"15,1 3-94-15,2 2-17 0,2 3-9 0,0 2-7 16,4 6-5-16,1 2-4 0,-4 3-5 16,6 5-2-16,1 5-2 0,2 5 1 15,0 2 0-15,1 2-3 0,2-1-15 16,4 4-22-16,-4-2-116 0,1-3-124 16,-5-4-308-16</inkml:trace>
  <inkml:trace contextRef="#ctx0" brushRef="#br0" timeOffset="232931.6873">6770 14497 544 0,'1'-38'133'0,"1"18"2"15,-4 7-75-15,1 12-24 0,1 4-12 16,-1 8-6-16,2 11-3 0,0 9-2 16,1 8 1-16,-1 13 1 0,0 9 4 15,-1 11 1-15,2 10 0 0,1 5-1 16,-3 6-1-16,0 7-2 0,1 1-4 16,0 5-4-16,4-4-2 0,-1 1-2 0,-3 0-1 15,3-7-1-15,2-1-1 0,1-6 0 16,2-9 0-16,-2-4-1 0,2-7 1 15,1-8 0-15,-1-6-1 0,2-6 1 16,-1-7 0-16,-1-4-1 0,1-6 0 16,-2-9 0-16,1-6 0 0,-1-1 0 15,1-10 0-15,-3-2-1 0,-1-5 1 0,2-3 1 16,1 0-1-16,-1-4 0 0,0-1 1 16,2 1-1-16,1-2 0 0,1 0 1 15,0 0-1-15,-1 2-1 0,2 0-2 16,0 2-3-16,3 0-5 0,1 1-7 15,-2 3-7-15,4 0-7 0,2 1-7 16,1 1-14-16,-2-1-106 0,-4 0-113 16,3-2-271-16</inkml:trace>
  <inkml:trace contextRef="#ctx0" brushRef="#br0" timeOffset="233303.0107">6831 14371 615 0,'-22'0'149'0,"3"1"5"0,0 0-88 16,6 0-25-16,6 3-12 0,2-1-6 0,6 1-7 16,3 3-6-16,5 0-5 0,5-1-3 15,5 1 1-15,3-2-1 0,5-1 0 16,3-4 0-16,3-2 0 0,0-5 0 15,0-1-3-15,0 1-9 0,-1-3-12 16,-1 2-11-16,-3 2-46 0,-5-1-83 16,0 2-115-16,-4 0-261 0</inkml:trace>
  <inkml:trace contextRef="#ctx0" brushRef="#br0" timeOffset="234146.1854">7880 14790 556 0,'-9'-14'133'0,"-2"2"4"0,-1 2-81 15,-6 3-12-15,-3 6-5 0,-2 6-1 16,-3 7 0-16,-1 5 0 0,-1 6 0 0,0 4-3 16,2 6-4-16,4 4-6 0,3 1-6 15,7 0-6-15,6-1-4 0,2-5-5 16,6-2-2-16,6-5-1 0,3-7-1 15,8-8 0-15,1-8 1 0,5-5-2 16,7-7 1-16,1-10-2 0,1-9 0 16,2-7-2-16,-4 0 1 0,-3-4-1 15,-1-1 1-15,-6-5 0 0,-3 3 2 16,-4 1 0-16,-4-1 1 0,-3-5 0 0,-5-3 0 16,-1-5 0-16,-2 4 0 0,-3-1 0 15,1 3 0-15,-1 4 1 0,0 7 0 16,1 10 1-16,0 8 3 0,1 6 0 15,-3 9 0-15,3 6 0 0,-3 6 1 16,3 10-1-16,0 9-2 0,1 5-2 16,0 10 0-16,1 6-1 0,1 7 1 15,2 2-1-15,1 3 0 0,1-2 0 16,1-1 0-16,4-5 0 0,3-2 1 0,-1-4-1 16,5-1-1-16,2-6-3 0,2-1-9 15,2-2-16-15,1-4-15 0,2-4-20 16,0-4-118-16,0-6-134 0,-3-3-305 15</inkml:trace>
  <inkml:trace contextRef="#ctx0" brushRef="#br0" timeOffset="234780.4008">7805 15248 387 0,'-37'2'105'15,"-2"2"5"-15,-2 2-9 0,3 1-66 16,-2 3-6-16,6 1-1 0,-1 0 0 16,0 0 1-16,3 0 1 0,4-1 1 15,1-1 1-15,2-2 0 0,1-1 1 16,6-1-3-16,6 0-4 0,7 1-5 0,4-3-6 16,7 0-4-16,7-3-5 0,6 0-2 15,3 0-4-15,6-2 2 0,0-3-1 16,6 0 0-16,4 1-1 0,6 1 1 15,4-1-1-15,7 0 1 0,6 2-1 16,3 2 1-16,5 0 1 0,3 2 0 16,2 0 1-16,3 0 0 0,2 3 0 15,2-1-1-15,0 0 0 0,1 1 0 16,1 0 0-16,-2 0-1 0,-1 1 0 16,-8-1-1-16,-3 0 1 0,-6-1-1 0,-6-2-1 15,-8 1-5-15,-10-3-5 0,-11 0-11 16,-7-2-6-16,-8 2-6 0,-6-2-10 15,-6 0-11-15,-9-2-104 0,-3-1-108 16,-3-1-259-16</inkml:trace>
  <inkml:trace contextRef="#ctx0" brushRef="#br0" timeOffset="235561.143">7924 15784 494 0,'-13'-2'127'0,"-7"2"5"0,-2 4-52 0,-3 3-32 16,-2 4-7-16,1 6-4 0,-3 1-4 15,0 5-3-15,3 3-2 0,4 5-2 16,3 2-5-16,5 0-4 0,3 2-4 16,6 0-2-16,4-2-4 0,5-3-3 15,4-6-3-15,4-4-1 0,4-6 0 16,2-5-1-16,2-5-1 0,4-6-2 16,3-4-2-16,1-5-3 0,-1-6-2 15,1-5-1-15,-1-5 0 0,-5-5 1 0,-3-3 1 16,-3 0 4-16,-5-3 2 0,-4 2 4 15,-3-1 2-15,-1-2 0 0,-1 0 2 16,-2-2 0-16,-1-2 0 0,-1 0 0 16,0 2 3-16,0 0 2 0,1 9 4 15,-2 8 5-15,2 4 3 0,0 7 0 16,1 9 1-16,0 8-3 0,0 9-4 0,1 4-4 16,-1 8-5-16,0 6-4 0,0 5-1 15,1 6 0-15,-1 2 0 0,0 3 0 16,2-4-1-16,-1 1 0 0,1 1-2 15,2-1-2-15,0-4-7 0,0-3-8 16,1-5-10-16,1 1-10 0,3-7-10 16,1-4-16-16,1-6-109 0,0-5-117 15,2-5-275-15</inkml:trace>
  <inkml:trace contextRef="#ctx0" brushRef="#br0" timeOffset="236210.69">8229 15912 622 0,'-9'-5'158'0,"1"1"8"0,-1 0-86 16,3 3-18-16,0-1-9 0,2 1-10 15,2 1-10-15,2 0-9 0,2-2-10 16,5 4-5-16,1-2-5 0,3 2-3 16,3 0 0-16,2 2 0 0,1 0-1 15,2 0 1-15,2-1-1 0,1 2-1 16,1-1-1-16,-1-2 0 0,-3-1-1 16,-1-1-1-16,-2 2 0 0,-2-1 0 0,-5 0-1 15,-4 0 1-15,0 2 1 16,-2 0 0-16,-5 2 1 0,1 1 0 0,-4 1 1 15,-1 1 1-15,-1 2 0 0,-4 1 0 16,-1 0 0-16,-3 1 0 0,-2 2 1 16,0-1-1-16,-3-2 0 0,2 2 1 15,2 0-1-15,0 0 1 0,1 0 0 16,4-1 1-16,2 1 0 0,3 2-1 16,0-4 1-16,3 0 0 0,0-2 0 0,3-1-1 15,1 0 0-15,2-1 0 0,3 0-1 16,0 0 1-16,4-3-1 0,1 1 0 15,2-1 0-15,1-2 0 0,3 0-2 16,-1-2-2-16,-1-2-7 0,0 1-7 16,0-1-9-16,-1 1-10 0,-1-2-7 15,-2 2-12-15,0 0-2 0,-1 1-110 16,-3-2-110-16,2 5-269 0</inkml:trace>
  <inkml:trace contextRef="#ctx0" brushRef="#br0" timeOffset="236452.492">8566 15933 722 0,'1'-4'159'0,"0"0"0"0,2 2-119 16,2 2-20-16,2 0-12 0,2 0-4 16,2 2-4-16,2 2-12 0,1 1-12 15,0 0-19-15,2-2-116 0,-1 1-126 16,1-2-303-16</inkml:trace>
  <inkml:trace contextRef="#ctx0" brushRef="#br0" timeOffset="236626.5331">8900 15745 678 0,'-6'5'165'0,"1"4"0"16,0 3-82-16,3 4-47 0,-2 3-17 16,2 6-17-16,1-1-16 0,1 2-16 0,1 2 61 15,0 2-197-15,3 2-139 0,2 3-358 16</inkml:trace>
  <inkml:trace contextRef="#ctx0" brushRef="#br0" timeOffset="238255.6553">8616 14092 503 0,'-5'-5'129'0,"-1"3"6"15,-5 5-50-15,-1 3-32 0,-2 6-6 16,-2 4-2-16,-1 3 0 0,1 4-1 16,-1 4-3-16,2 1-5 0,2 4-6 15,1 1-8-15,6 0-6 0,3 2-6 16,4 0-5-16,6-2-2 0,4 0-4 16,2-4-3-16,2-2-10 0,4-5-11 15,5-2-13-15,0-5-11 0,3-3-19 0,0-6-110 16,1-2-120-16,0-4-275 0</inkml:trace>
  <inkml:trace contextRef="#ctx0" brushRef="#br0" timeOffset="238824.7154">8839 14279 570 0,'-5'-7'140'0,"0"-1"5"16,2 3-82-16,-1 2-21 15,3 0-12-15,2 6-8 0,-1 2-6 0,1 2-5 16,0 1-5-16,1 2-1 0,0 4-1 16,-1 3 1-16,-1 0 0 0,0 0 0 15,0 2 1-15,-1-1-1 0,0 2 1 16,1-2-1-16,-1-1 2 0,-1-1-1 16,2 0 0-16,2-3 1 0,-1 0-2 15,1-5 0-15,2 0-1 0,2-1-2 0,1-2 0 16,3-2 0-16,2 1-1 0,-2-3-1 15,5 2 1-15,-3-4-4 0,2 1-5 16,-2-2-7-16,0 1-8 0,-1-1-8 16,3-1-13-16,-5 2 31 0,2 1-147 15,-2 0-115-15,2 0-291 0</inkml:trace>
  <inkml:trace contextRef="#ctx0" brushRef="#br0" timeOffset="239044.5632">9078 14373 703 0,'0'-2'153'0,"-3"-1"1"15,2 3-121-15,2 0-17 0,1 0-7 16,0 2-4-16,3 0-4 0,2 0-1 0,3 1-9 15,0-1-8-15,2 2-13 0,2 0-104 16,-3-2-19-16,1 1-106 0,-1-2-212 16</inkml:trace>
  <inkml:trace contextRef="#ctx0" brushRef="#br0" timeOffset="241809.7734">8830 14143 234 0,'-3'2'55'0,"-2"1"0"15,0-1-26-15,0 1-21 0,3 0-6 16,-2 1-1-16,2 0-1 0,-2-2 0 16,1 1-1-16,2-1-1 0,0 2-2 15,1-2 0-15,0 1-1 0,0-2 1 16,1 1-1-16,2-2 3 0,-2 0 4 0,1-1 10 15,1 0 12-15,-1-2 9 0,1 1 8 16,-1-2 6-16,1 2 5 0,-2-1 2 16,0 0-2-16,0 0-6 0,-1 1-4 15,-1-2-2-15,-1 1-2 0,-2-1-2 16,0 1 1-16,-3 1 0 0,-1 1 0 16,-1 2 1-16,-1 1 2 0,-2 5-2 15,-3 0-1-15,-1 4-5 0,0 2-4 16,-2 2-5-16,-1 3-6 0,2 2-5 0,3 0-4 15,2-1-3-15,4 0-3 0,4-2 0 16,4-3-2-16,5-3 0 0,1-2 0 16,3-2-1-16,3-3 1 0,2-5-2 15,0-3 0-15,2-3-3 0,-1-3 0 16,1-5-1-16,-2-2 0 0,-1-2 0 16,-1-1 1-16,-2 2 1 0,-3-3 2 15,0 1 1-15,1 1 0 0,-3 4 1 16,0 1 0-16,-2 2 0 0,2 2-1 15,-1 4 1-15,1 1-1 0,0 5 0 0,0 2 1 16,2 2-1-16,2 4 0 0,-1 2 1 16,2 1 0-16,0 3 0 0,-2 4 1 15,1 2-1-15,-1 4 0 0,-1-2 0 16,-1 1 0-16,-1 3 1 0,-1-1-1 16,-1 2 0-16,-1-1 0 0,-3-1 0 15,-1 4 1-15,-3-1-1 0,-3-1 0 16,-4-1 1-16,-1-2-1 0,-3-2 1 15,-3-2-1-15,-1-3 1 0,0-2 1 0,0-3-1 16,3-3 1-16,4-4 1 0,2-2-1 16,2-3 1-16,4-2-1 0,3-3 0 15,2-3-2-15,3-1 1 0,4-2-1 16,2-2-1-16,5 0 1 0,4-1 0 16,3 1-1-16,0-2 1 0,2 3 0 15,0 3 0-15,0 3-1 0,-5 3 1 16,0 1-1-16,-2 4-1 0,-1 1-1 15,-2 2-4-15,0 1-7 0,-2 2-6 0,-2-1-10 16,1 2-8-16,-1-1-10 0,-2 1-16 16,-1-1-106-16,-1 1-113 15,3 1-275-15</inkml:trace>
  <inkml:trace contextRef="#ctx0" brushRef="#br0" timeOffset="242154.5297">9349 14317 574 0,'1'-12'147'0,"-2"3"6"0,-2 2-73 15,1 3-24-15,-1 2-12 0,2 3-7 16,0 2-6-16,-2 2-9 0,1 5-5 16,-1 4-6-16,1 3-4 0,2 2-3 15,-2 1 0-15,0 1-3 0,4 2-3 16,-1-2-11-16,4 2-14 0,0-2-11 15,1-3-21-15,-1 1-111 0,1-5-126 16,0 0-286-16</inkml:trace>
  <inkml:trace contextRef="#ctx0" brushRef="#br0" timeOffset="242555.4792">9350 14080 575 0,'5'-11'125'16,"2"-2"1"-16,4 3-98 0,5 3-14 0,2 6-4 15,3 1-2-15,0 6-1 0,0 2 1 16,0 6 1-16,-2 3 2 0,1 4 1 16,-4 1 0-16,0 0 1 0,-2 2-1 15,1 3 1-15,-4-1-1 0,0 1 0 16,-1 0-2-16,-4 1 0 0,-2 3-1 15,-4 1-2-15,-6-2-5 0,-3 4-13 16,-2 2-21-16,-4 1-118 0,1 0-122 0,0 0-307 16</inkml:trace>
  <inkml:trace contextRef="#ctx0" brushRef="#br0" timeOffset="247527.3379">10455 15151 283 0,'1'-6'63'0,"0"0"0"0,-1 3-41 16,1 3-21-16,-1 0-2 0,2 2 4 15,-2 1 2-15,1 1 4 0,0 3 1 16,-1 1 6-16,0-2 4 0,-1 2-2 16,0 0-4-16,-1-1-1 0,1-1-3 0,0-1-2 15,1 1-2-15,0-2-3 0,0 1-8 16,0-2-22-16,0 1-54 0,1-1-65 15,-1-1-160-15</inkml:trace>
  <inkml:trace contextRef="#ctx0" brushRef="#br0" timeOffset="247984.5612">10460 15180 440 0,'-3'-7'111'0,"2"-1"4"0,-3-2-58 0,2 0-20 15,-1-1-6-15,2 0-4 0,-1 1-5 16,-1-1-4-16,3 2-3 0,-1 1-3 15,0 2-1-15,1 2-3 0,-1 0-2 16,1 3-2-16,0 1-1 0,1 1-3 16,-1 2 0-16,0 2-2 0,0 0 1 15,0 1-2-15,-1 1-1 0,2 3 0 16,-2 1-2-16,2 1-2 0,0 0-2 16,-1 1-2-16,1-1-1 0,0-1 0 0,-1-1 1 15,2-3 1-15,-2-1 3 0,0-1 2 16,1-2 2-16,-1-1 5 0,1-2 2 15,-1-2 3-15,0-1 1 0,1-3 4 16,1-1 2-16,-1-3 3 0,1-2 2 16,1-1 2-16,-1-4 2 0,-1 0 3 15,-1-4 2-15,0 0 1 0,0 1 2 16,0 0 1-16,-1 0 3 0,-1 6 1 16,2 2-2-16,-2 4-2 0,2 4-4 15,-1 6-4-15,1 5-3 0,-1 5-4 0,2 8-3 16,-2 2-3-16,0 5-1 0,-2 2 0 15,0 3 0-15,-2 0-2 0,1 0-1 16,-1-2-1-16,2 0-2 0,-1-3-1 16,1-1 0-16,2-3-1 0,1-1-2 15,0-6-4-15,1-4-8 0,3-2-15 16,0 0-20-16,3-3-14 0,0-5-20 16,1-3-110-16,3-6-128 0,4-2-281 0</inkml:trace>
  <inkml:trace contextRef="#ctx0" brushRef="#br0" timeOffset="248272.7764">10656 15236 649 0,'-3'-3'168'16,"-1"-2"9"-16,0 3-83 0,0-2-25 15,0 3-10-15,1-2-8 0,1 2-10 16,1 0-11-16,2 1-8 0,1 0-7 16,0-1-5-16,3-2-4 0,2 2-2 0,3 0-2 15,2-2-5-15,2 1-10 0,2 0-19 16,1 0-26-16,1 1-22 0,-1 0-120 15,-1 0-144-15,1 2-322 0</inkml:trace>
  <inkml:trace contextRef="#ctx0" brushRef="#br0" timeOffset="248546.7776">11289 14969 659 0,'-5'-19'172'0,"3"2"6"0,-3 4-76 16,2 4-43-16,1 4-15 0,1 3-13 0,1 3-12 15,0 5-8-15,-2 4-6 0,5 6-4 16,0 3-2-16,2 3-5 0,-1 7-8 15,0-1-12-15,-2 1-17 0,2-1-11 16,-3-1-20-16,1-1-108 0,-2-2-121 16,-1-3-274-16</inkml:trace>
  <inkml:trace contextRef="#ctx0" brushRef="#br0" timeOffset="248762.1832">11109 15294 661 0,'-9'-3'166'16,"6"-1"5"-16,-1 0-83 0,4 1-41 16,1-1-13-16,4 0-8 0,5 1-9 15,2-1-6-15,5 0-3 0,3 2-3 16,4-2 0-16,2 1 0 0,2-1-2 16,4 0-2-16,2 0-5 0,2 0-10 15,-1 0-14-15,-2-1-13 0,1 3-16 0,-5 0-48 16,-5 1-73-16,-4 1-113 0,-3 3-238 15</inkml:trace>
  <inkml:trace contextRef="#ctx0" brushRef="#br0" timeOffset="249231.6665">11234 15553 597 0,'-10'-3'154'0,"-1"-5"7"0,2-2-65 15,2-2-41-15,2-2-11 0,5 3-7 16,1-1-8-16,3 2-6 0,5 3-7 16,0 1-4-16,4 1-4 0,0 2-4 15,-3 0 0-15,2 2-2 0,0-1-1 16,-2 5 0-16,2 2-1 0,1 2 1 0,-1 3-1 15,-1 2 1-15,0 4-1 0,-1 1 1 16,-2 3 0-16,-4 2 0 0,-5 1 0 16,-3 2 0-16,-3 0 1 0,-4 0-1 15,-4 0 0-15,-1 2 0 0,-1-1 0 16,-1-1 0-16,-2-2 3 0,-1-2 3 16,2-4 1-16,-2-1 2 0,2-6 0 15,2-3 0-15,4-3-1 0,3-3-2 0,5-2-4 16,3-2-1-16,5-2-2 0,5-2-1 15,3 0 1-15,3-1-1 0,4 0 1 16,1-1 0-16,0 3-2 0,-1 0-1 16,1 3-3-16,1 0-3 0,0 3-2 15,-1 2-6-15,0 1-10 0,0 2-11 16,2 1-10-16,-1 0-11 0,-1 1 0 16,0 2-119-16,0-1-119 0,3-2-274 15</inkml:trace>
  <inkml:trace contextRef="#ctx0" brushRef="#br0" timeOffset="249817.4815">11653 15073 647 0,'-9'-4'171'0,"-2"-1"7"15,1 0-83-15,3 0-29 0,2 2-13 16,5 0-13-16,1 1-12 0,7-1-11 16,0 3-8-16,4 0-4 0,2 4-3 15,2-2-1-15,2 3 0 0,2 0 0 16,-1 0 0-16,1-1-1 0,2 1 0 16,0-2 0-16,1 0-1 0,-1-2 0 15,0 0 0-15,-1 0-1 0,-1 2 1 0,-5-2-1 16,-3 3-1-16,-2-1 1 0,-5 2 0 15,-4 0 0-15,-6 3 1 0,-5 0-1 16,-2 3 1-16,-4 1 1 0,-4 2-1 16,1 1 1-16,-3 1 0 0,1 1 0 15,2 0 1-15,1 1-1 0,2 1 0 16,1-2 0-16,2-1 1 0,4 1 0 16,2-5-1-16,2 0 1 0,4-2 0 15,1-1 0-15,2-2-1 0,2-1 1 16,2-1-1-16,3-1 0 0,-1-2 0 0,3-1-1 15,3-2-2-15,-2 1-3 0,4-2-6 16,1-2-9-16,0-1-10 0,2 0-14 16,0 0-9-16,0 3-17 0,-1 0-108 15,-2-1-121-15,-1 2-276 0</inkml:trace>
  <inkml:trace contextRef="#ctx0" brushRef="#br0" timeOffset="249988.4932">12092 15075 577 0,'4'-7'122'0,"0"4"-4"16,-1 1-107-16,2 4-35 0,1 0-97 15,7-2-98-15,-2 0-244 0</inkml:trace>
  <inkml:trace contextRef="#ctx0" brushRef="#br0" timeOffset="250144.3815">12397 14907 575 0,'2'-1'166'0,"-4"2"6"16,1 4-15-16,-1 4-95 0,-1 4-16 16,2 6-13-16,0 4-12 0,1 1-6 15,0 5-9-15,0 0-6 0,1-1-14 0,-1-1-22 16,-1-2-16-16,-2-3-129 0,-1 0-138 15,-4 0-331-15</inkml:trace>
  <inkml:trace contextRef="#ctx0" brushRef="#br0" timeOffset="250596.8137">10139 14708 545 0,'-19'-2'137'16,"-2"6"5"-16,-1 8-71 0,0 5-16 0,-1 10-11 15,1 10-6-15,0 12-3 0,1 9-3 16,3 7-4-16,4 8-6 0,6 9-5 16,10 5-4-16,9 4-3 0,9-4-6 15,8-3-12-15,14 0-19 0,10-8-12 16,18-10-22-16,9-7-110 0,8-18-127 16,7-8-290-16</inkml:trace>
  <inkml:trace contextRef="#ctx0" brushRef="#br0" timeOffset="251013.3312">12341 14524 537 0,'23'-10'128'15,"1"2"5"-15,1 3-82 0,1 3-8 16,6 11 1-16,-3 0 2 0,1 6 2 0,-3 9 1 15,-2 4 1-15,4 7 0 0,-5 8-4 16,2 5-6-16,-4 7-6 0,1 10-8 16,-5 3-7-16,-2 4-6 0,-6 4-5 15,-1 1-3-15,-6 0-2 0,-4 1-2 16,-2-5-1-16,-5-1-4 0,-2-5-3 16,-3-7-9-16,-5-2-8 0,-1-4-15 15,1-8-16-15,-2-4-16 0,3-8-106 16,2-7-11-16,8-7-106 0,1-10-204 0</inkml:trace>
  <inkml:trace contextRef="#ctx0" brushRef="#br0" timeOffset="251898.1329">12835 14438 623 0,'-9'-8'151'0,"1"-3"5"16,0 0-91-16,2-2-22 0,4 0-8 15,-1-3-8-15,7 2-7 0,1 3-4 16,5 0-5-16,2 0-4 0,3 5-1 16,0 1-1-16,3 3-2 0,-1 2-1 15,-1-3-1-15,-2 3-1 0,1 3 1 16,-1 1-2-16,-5 2 1 0,0 1-1 15,-2 2 0-15,-1 3 0 0,-4 3 0 0,-4 0 0 16,-1 4 1-16,-3 0 1 0,-4 3 0 16,-4 1 0-16,1 2 1 0,-3 0 2 15,-1-1 0-15,1-2 0 0,1-2 1 16,3-2 0-16,5-2-1 0,0-2-1 16,7-2-1-16,5-2-6 0,6 1-7 15,2-1-9-15,4-4-11 0,0-1-8 16,3-3-12-16,0-2 87 0,1-1-203 15,-2-4-124-15,3 1-332 0</inkml:trace>
  <inkml:trace contextRef="#ctx0" brushRef="#br0" timeOffset="252418.5791">12092 15064 544 0,'-3'-1'149'0,"-1"0"12"0,-1-1-58 16,0 0-21-16,2 1-6 0,0 0-9 16,-1 1-6-16,4 0-13 0,-1 0-11 15,2 0-12-15,2 0-10 0,1-3-7 16,1 2-4-16,1-2-3 0,1 0-3 15,2-1-9-15,0-2-16 0,7-1-28 0,1 3-23 16,-2-2-120-16,2-4-143 0,-1 1-327 16</inkml:trace>
  <inkml:trace contextRef="#ctx0" brushRef="#br0" timeOffset="312774.3742">13617 14964 573 0,'-14'-25'141'0,"3"7"8"15,0 3-85-15,2 5-8 0,3 3-9 16,1 2-6-16,5 4-8 0,0 1-4 15,3 2-4-15,1 3-3 0,5 6-2 16,2 5-1-16,3 5 1 0,1 6 0 0,4 6-2 16,-1 2-4-16,1 3-4 15,3 4-3-15,1 0-3 0,1-2-1 0,-2-3-2 16,2 1-1-16,1-3 1 16,1-2 0-16,-3-2-1 0,-1-3-2 0,-2-1-3 15,0-1-6-15,-4-4-12 0,-3 1-13 16,-2-2-13-16,-4-1-11 0,-2-3-17 15,0-2-107-15,-5-4-117 0,3-3-268 16</inkml:trace>
  <inkml:trace contextRef="#ctx0" brushRef="#br0" timeOffset="313023.3864">14029 14932 649 0,'-12'2'164'0,"0"4"6"16,-6 7-83-16,-1 6-31 0,-3 7-11 16,-4 6-9-16,-5 5-7 0,-5 4-5 0,-2 3-4 15,-4 5-5-15,3 0-3 0,-2 4-2 16,2 2-3-16,2 3-4 0,8-3-1 16,3-1-3-16,8-8-5 0,7-2-10 15,5-9-16-15,9-8-19 0,7-8-21 16,6-5-118-16,5-9-137 0,7-2-306 15</inkml:trace>
  <inkml:trace contextRef="#ctx0" brushRef="#br0" timeOffset="313272.9018">14585 14714 699 0,'-16'-3'169'0,"-2"8"5"16,-8 6-99-16,-3 6-26 0,-4 5-12 16,-4 7-5-16,0 7-6 0,-2 8-5 0,2 5-4 15,2 4-3-15,2 3-1 0,7 8-4 16,6-1-1-16,6-2-3 0,9-5-1 16,6 1-2-16,8-2-6 0,9-8-9 15,5-5-12-15,7-6-12 0,3-8-16 16,5-5-12-16,1-7-11 0,2-9-112 15,1-4-120-15,1-7-276 0</inkml:trace>
  <inkml:trace contextRef="#ctx0" brushRef="#br0" timeOffset="313674.537">14570 15193 735 0,'-6'-5'156'0,"6"2"1"16,2 1-124-16,4 1-21 0,1 2-8 15,4-1-1-15,3 2-1 0,0 1 0 0,3-1 0 16,3 1-1-16,1 0 1 0,1 1-1 16,1-1 0-16,2-1-1 0,-2 2 1 15,-4-2-1-15,-1 2 0 0,-4-2-1 16,-3 1 1-16,-5 0-1 0,-4 3 1 15,-5 2 0-15,-2 3 0 0,-4 1 0 16,-6 0 1-16,-5 2 0 0,-1-1 2 16,-3 3 6-16,2 0 8 0,-1-2 4 0,3-1 6 15,3-1 3-15,3 1 2 0,6-2-2 16,3-4-6-16,2 0-6 0,3-1-6 16,4 1-5-16,4-3-4 0,3 1-1 15,3 0-2-15,3 1 0 0,5 1-3 16,3-4-4-16,2 1-8 0,2-2-6 15,1 1-9-15,2-2-13 0,1-3-12 16,-3-1-19-16,2-1-111 0,-4 0-124 16,2-3-295-16</inkml:trace>
  <inkml:trace contextRef="#ctx0" brushRef="#br0" timeOffset="313954.1099">14972 14671 625 0,'6'-10'129'0,"4"4"2"0,4 4-116 0,2 5-8 16,-1 6 0-16,4 7 2 0,-1 7 4 16,2 6 5-16,-1 7 2 0,5 6 3 15,-1 5 2-15,0 7 1 0,-1 3-1 16,-1-2-3-16,-3 1-5 0,-5 3-3 15,-6-2-4-15,-6-3-2 0,-4-5-4 16,-7-1-1-16,-5 0-2 0,-4-3 0 16,-4-2-10-16,-2-1-14 0,-1-4-12 15,2-3-130-15,0-7-132 0,6-2-326 0</inkml:trace>
  <inkml:trace contextRef="#ctx0" brushRef="#br0" timeOffset="314565.7987">15602 14556 411 0,'0'-31'90'0,"-3"5"0"16,2 3-72-16,0 4-41 0,0 3-63 0,-1 2-74 15,1 4-179-15</inkml:trace>
  <inkml:trace contextRef="#ctx0" brushRef="#br0" timeOffset="316884.6315">15330 14287 557 0,'-11'-11'135'0,"-1"0"4"0,2 0-83 15,4 2-14-15,2 1-10 0,3 3-10 16,3 2-6-16,7 0-4 0,4 3-5 16,8 4-3-16,5 3-2 0,6 2-1 0,3 3 0 15,6-1 0-15,-2 3 0 0,2-2 0 16,0 0-1-16,-4-2 1 0,-2 1-1 15,-4-1 0-15,-3 3 0 0,-4 1 1 16,-4 2 2-16,-6 3 2 0,-7 7 3 16,-6 2 2-16,-2 3 1 0,-6 7 1 15,-7 5 1-15,-3 6-3 0,0 3-1 16,-2 5-2-16,2 6 0 0,1 10-1 16,0 2-1-16,3 6 1 0,2 0-1 0,4 1-1 15,2 0-1-15,1-3 0 0,4-3-2 16,2-7 0-16,6-4-1 0,0-2 0 15,0-6 0-15,-1-6 0 0,-2-7 0 16,-1-6 0-16,-4-8 0 0,-4-5 0 16,-3-6 1-16,-6-4 0 0,-4-1 0 15,-4-3 0-15,-6-3 0 0,-4 1 0 16,-4-4-1-16,-3-3 1 0,0-2-1 0,2-1 0 16,0-4-1-16,4-1-7 0,5 0-7 15,6-3-12-15,7 6-11 0,5-1-17 16,7 3-112-16,5 1-120 0,7 0-281 15</inkml:trace>
  <inkml:trace contextRef="#ctx0" brushRef="#br0" timeOffset="319582.8397">15962 15784 576 0,'-9'-9'160'0,"0"-1"6"15,0 0-27-15,4 1-82 0,0 2-12 16,3 1-11-16,-1 2-8 0,3 2-6 15,3-1-5-15,2 2-4 0,2 1-4 16,3 0-2-16,2 3-2 0,3 0 0 16,2 3-1-16,3 0-1 0,-2 2-1 15,1-2 0-15,1 0 0 0,-2 0-1 16,0-2-1-16,-1 0 0 0,-1-2-1 16,-3 3 0-16,-2-1 1 0,-1 0-1 15,-3 1 1-15,-2 0 0 0,-2 1 1 16,-2 1 0-16,-2-1 0 0,-2 3 0 0,0 2 0 15,-5 1 1-15,0 0 0 0,-3 4 0 16,-2 2 0-16,-3 0 0 0,1 3 0 16,-3 3 0-16,1 0 0 0,0-1 0 15,-1 2 0-15,1-2 0 0,-1-1 0 16,2-1 0-16,3-4 1 0,2-2-1 16,1-2 0-16,4-2 0 0,2-1 0 0,4-1 0 15,4-3 0-15,3 0 0 16,2-2 1-16,3-2-1 0,3-1 0 0,1-1 0 15,1 0 0-15,0-2 0 0,2-2 0 16,-1 2-1-16,0-2-6 0,-1 0-9 16,-1 2-12-16,0-1-14 0,-2 2-20 15,-1 1-116-15,-1 1-130 0,1 6-296 16</inkml:trace>
  <inkml:trace contextRef="#ctx0" brushRef="#br0" timeOffset="321158.5934">16351 15628 621 0,'-7'-10'161'0,"0"1"10"0,2 4-80 16,-1 0-25-16,3 3-13 0,5 1-10 16,-2-1-11-16,3 1-9 0,2 2-10 15,2-1-7-15,4 0-4 0,3 2-2 0,1-1-5 16,3 1-16-16,3 0-19 0,3 0-15 15,0-2-75-15,-4-1-54 0,1 0-119 16,0-2-240-16</inkml:trace>
  <inkml:trace contextRef="#ctx0" brushRef="#br0" timeOffset="321317.4583">16589 15414 684 0,'-6'5'162'0,"-1"3"7"0,1 1-105 15,2 5-21-15,0 4-11 0,1 1-7 0,1 2-7 16,2 2-7-16,3 1-13 0,-1 1-15 16,1-2-16-16,2-2-23 0,-2 0-118 15,3 0-132-15,4-1-313 0</inkml:trace>
  <inkml:trace contextRef="#ctx0" brushRef="#br0" timeOffset="321713.4107">16644 15860 716 0,'-3'-2'171'0,"-2"1"3"0,1-1-115 0,3 1-17 15,1 0-12-15,2 0-8 0,2 0-8 16,2-2-8-16,3 1-3 0,0-1-1 16,5 2-1-16,1-4-2 0,-1 1-9 15,3 2-15-15,-1-1-15 0,1 2-19 16,-1 2-119-16,-3-2-132 0,-4 5-306 16</inkml:trace>
  <inkml:trace contextRef="#ctx0" brushRef="#br0" timeOffset="321915.3722">16655 15937 613 0,'-6'2'160'16,"2"-1"6"-16,0 0-59 0,1 0-56 16,3-1-13-16,3 2-9 0,0-2-7 15,2 1-9-15,1-1-5 0,3 0-5 16,3-1-1-16,2-1-6 0,0 0-14 0,1-1-19 15,1 2 13-15,-1-1-149 0,2 1-137 16,-4-3-335-16</inkml:trace>
  <inkml:trace contextRef="#ctx0" brushRef="#br0" timeOffset="322463.1186">17011 15836 661 0,'-4'-6'154'0,"-1"0"5"16,2-2-106-16,2 1-14 0,2-2-6 0,2-2-5 16,2-2-5-16,0 1-5 0,3-2-4 15,1 3-4-15,1-1-2 0,-1 3-2 16,3 3-1-16,-1 2-1 0,1 2-2 16,-2 2 0-16,1 2-1 0,-2 3 0 15,1 3 0-15,-1 3-1 0,-1 2 0 16,-2 3 1-16,1 0-1 0,-4 2 0 15,0 2 0-15,-3 1 0 0,-4-2-1 0,-1 1 1 16,-2 3 0-16,-4 2 0 0,-3 0 0 16,-2 4 0-16,0-1 2 0,-3-1 2 15,-2 0 3-15,-1-5 4 0,1-1 2 16,4-5 2-16,2-3 0 0,2-3 0 16,4-3-2-16,4-1-5 0,7-1-3 15,0-1-2-15,2 0-1 0,4-2-1 16,3-1 0-16,3 0-1 0,3-1 2 15,-1-1-1-15,5-1 0 0,0-2-1 16,1 0 1-16,-2-2 0 0,1 0-2 0,1 0-4 16,0 1-9-16,-1 1-19 0,0 2-22 15,-1 6 67-15,-3 1-204 0,0 8-150 16,-2 4-370-16</inkml:trace>
  <inkml:trace contextRef="#ctx0" brushRef="#br0" timeOffset="338000.8482">17340 15100 451 0,'-10'-5'135'16,"2"2"8"-16,-2-3 7 0,1 2-86 15,2 0-6-15,0 2-2 0,0 0-2 16,3-2-3-16,0 1-5 0,1-1-6 16,1 3-7-16,2 2-9 0,1-4-7 0,2 2-6 15,2 1-5-15,2 0-4 0,4 3-1 16,1-3-2-16,2-2-6 0,-1 2-11 16,2 2-15-16,1 1-16 0,-2 1-12 15,-1 2-9-15,-1 0-120 0,-3 0-125 16,-3 4-282-16</inkml:trace>
  <inkml:trace contextRef="#ctx0" brushRef="#br0" timeOffset="338231.5501">17293 15255 572 0,'0'0'147'0,"-1"0"4"16,0-1-68-16,1 1-34 0,1 0-12 16,2-1-6-16,0 1-6 0,3-1-7 15,2-2-5-15,2 3-4 0,3-2-1 16,2 0-5-16,1 0-16 0,2 2-16 0,4 2-24 16,-3 1-112-16,0 3-126 0,1 1-303 15</inkml:trace>
  <inkml:trace contextRef="#ctx0" brushRef="#br0" timeOffset="356370.3371">18108 15184 66 0,'1'0'25'0,"-1"0"9"15,1-1 3-15,-1 1 12 0,2 1 14 16,-1-1 12-16,-1 0 5 0,1-1-2 15,-2 1-3-15,0-1-6 0,-1-1-10 0,0 1-10 16,-2-1-6-16,1-1-4 0,-1 1 1 16,-1 1 2-16,-1-2 2 0,-1 1 2 15,-2-1 3-15,0 2 0 0,1 1 0 16,-2-1-2-16,0 1-3 0,3 0-6 16,0-1-5-16,2 1-7 0,1 0-5 15,2 0-7-15,3 2-3 0,2 1-4 16,1-1-2-16,2 2-2 0,4-1-2 0,1 2 0 15,1-1 0-15,-1 0 0 0,4-2-1 16,0 2 1-16,-1-2-1 0,0-1 0 16,-1-1 0-16,0 0 0 0,-1-1 0 15,-2 1-3-15,-2-1-3 0,0-2-6 16,-3 2-9-16,-2 0-9 0,0 1-15 16,-2-1-13-16,0 1-10 0,-1-1-17 15,0-1-105-15,0 1-120 0,1 1-275 16</inkml:trace>
  <inkml:trace contextRef="#ctx0" brushRef="#br0" timeOffset="357183.5126">18578 15090 527 0,'-9'1'133'0,"-5"-3"7"16,1-1-73-16,-2-2-11 0,1 0-3 16,2 2-5-16,1-5-4 0,3-1-4 15,0-2-3-15,5-2-6 0,4 1-4 16,1-4-5-16,4 0-3 0,2-1-4 16,3 1-3-16,3 3-2 0,1-1-2 15,2 3-2-15,2 3-2 0,-1-1-1 16,2 3-1-16,-2 1-1 0,0 2 0 15,1 3-1-15,-1 2 0 0,1 1 1 16,-2 5-1-16,0 0 1 0,-2 6 0 0,-2 4 0 16,-1 3 0-16,-2 3 0 0,-3 3 0 15,-4 0 1-15,-2 0 1 0,-2 0 0 16,-3-2 1-16,-6-2 0 0,-2-1 1 16,-4-1-1-16,0 2 0 0,-3 0 0 15,-1 0-1-15,-2-3 0 0,2 0-1 16,0 0 1-16,0-3 0 0,0-4 1 15,2-2 1-15,0 0 0 0,3-3-1 16,-1-2 1-16,5-5 0 0,1-2-2 0,3-2-1 16,3 0 0-16,3-1-1 0,2 0-1 15,5 2 0-15,2-1 0 0,1 3 0 16,4 2 1-16,1 0-1 0,1 3 0 16,0 0 0-16,1 0 1 0,-2 0-1 15,2-2 0-15,-1 0 0 0,-1-1 0 16,-1-1 1-16,0 1-2 0,-1-2-2 15,-1 0-8-15,-2-2-12 0,0 2-23 16,-1 0-19-16,2-1-24 0,-4-1-111 0,3-1-134 16,-2 0-292-16</inkml:trace>
  <inkml:trace contextRef="#ctx0" brushRef="#br0" timeOffset="364641.1086">19313 14586 454 0,'0'-14'111'16,"-2"-1"7"-16,-2-3-64 0,-1-2-10 16,2 2-2-16,-2-1 0 0,0 2 2 15,1 2-2-15,-1 2-2 0,3 6-2 16,-2 2-2-16,2 2-6 0,-1 4-5 16,2 6-6-16,1 6-4 0,0 8-4 0,1 8-3 15,-2 9-1-15,-1 11 2 16,-1 9 1-16,2 7 1 0,1 9-1 0,-1 6 0 15,-1 2-2-15,0 4-1 0,2 1-2 16,0 0-2-16,1 0-1 0,-1-5-1 16,-2-4 0-16,1-2 0 0,1-4 0 15,0-4 0-15,0-3 0 0,-2-11-1 16,2-7 1-16,3-1-1 0,0-7-1 16,2-8-3-16,-1-6-5 0,0-5-8 15,-2-3-10-15,-1-6-11 0,1-10-11 0,-2-7-16 16,0-7-111-16,-3-7-121 0,1-6-281 15</inkml:trace>
  <inkml:trace contextRef="#ctx0" brushRef="#br0" timeOffset="364921.8085">19229 14537 593 0,'-4'-18'139'0,"-2"0"5"0,4 2-95 16,2 2-10-16,3 4-8 0,5 1-3 0,1 1-2 15,4 3-6-15,3 3-5 0,0-1-4 16,3 3-3-16,-1 2-1 0,1 0-5 15,-2 4-7-15,1-1-13 0,1 3-10 16,0 0-20-16,-2 1-112 0,-1 0-121 16,-1 4-290-16</inkml:trace>
  <inkml:trace contextRef="#ctx0" brushRef="#br0" timeOffset="365605.5199">19899 14905 285 0,'7'-14'92'16,"-1"1"9"-16,0-2-26 0,-2-1-7 16,-3-1-3-16,-1-2-6 0,-1 0-9 15,-4 1-8-15,-1 1-3 0,-1 1-2 16,-2 5-2-16,1 2-2 0,-3 4-1 16,-3 6-3-16,-1 3-2 0,1 7-2 0,-3 4-4 15,-1 4-3-15,0 5 0 16,3 4-2-16,3 1 0 0,2 6-1 0,5-4-2 15,7 0-2-15,3-2-2 0,3-3-3 16,3-4-3-16,3-5 0 0,3-7-1 16,1-9-1-16,-1-7 1 0,4-8-1 15,1-10 0-15,-1-6 1 0,0-8-1 16,0-4 0-16,-3-3 0 0,-1-2-1 16,-3 1 1-16,-6-2-1 0,-2-2 1 15,-2-1-1-15,-5 2 0 0,-2 3 1 0,0 5-1 16,-2 8 0-16,0 8 1 0,0 9 0 15,-2 11 0-15,-1 11 0 0,2 14 0 16,-1 9 1-16,1 9-1 0,0 8 0 16,1 10-1-16,2 5 1 0,1 3 0 15,0 0-1-15,4 3-5 0,1-4-12 16,5-3-15-16,3-6-17 0,3-6-21 16,5-8-112-16,2-7-129 0,2-6-291 15</inkml:trace>
  <inkml:trace contextRef="#ctx0" brushRef="#br0" timeOffset="366156.5615">19741 15138 515 0,'-15'0'126'0,"0"2"4"16,2-1-79-16,1 2-9 0,1 0-6 15,1 0-1-15,1 1-2 0,3-2-2 16,0 0-3-16,2 1-3 0,2-1-2 0,3 2 0 15,2-2-4-15,3 2-3 0,1 0-2 16,4-1-2-16,4 2 0 0,4-1 1 16,2-2-3-16,5 2 0 0,2 0 0 15,5-2 0-15,4 2 0 0,3 0-1 16,3-1-2-16,4 1 0 0,-1-3-2 16,1 0-1-16,-2-1-2 0,-2 2-3 15,-5-4-6-15,-4 4-10 0,-3-1-12 16,-4 0-13-16,-3 2-9 0,-3-1-20 15,-6 0-108-15,-5 1-120 0,-4-1-272 0</inkml:trace>
  <inkml:trace contextRef="#ctx0" brushRef="#br0" timeOffset="366855.8311">19781 15505 454 0,'0'-4'113'0,"0"1"5"0,-2 0-65 16,-1 4-9-16,-3 1-2 0,0 1-2 15,-2 4-1-15,-3 1-1 0,0 6-2 16,-2 4-1-16,1 5-1 0,0 3 0 16,1 3-2-16,0 6-3 0,2 1-4 15,2-1-4-15,4-1-5 0,2-2-3 16,2-4-5-16,3-3-3 0,2-7-2 15,4-6-2-15,0-5 0 0,2-2 0 0,4-7-1 16,-1-7 1-16,1-3 0 0,1-7-1 16,-1-6 0-16,-2-3-1 0,0-5 0 15,-3-2-1-15,-3-1 0 0,-1-2 0 16,-5-1-1-16,-1-2 1 0,-2 1 1 16,0 0 0-16,-3 5 0 0,2 4 0 15,-1 4 1-15,2 8 1 0,0 5 2 16,-2 9 0-16,2 5 1 0,0 7-1 0,1 5 1 15,-1 7 0-15,-1 10-2 0,2 2-1 16,0 6 0-16,2 2 0 0,-2 1 0 16,0-1-1-16,1-2 0 0,1-4-7 15,2 0-13-15,2-8-16 0,1 0-13 16,2-7-5-16,1-3-124 0,0-5-129 16,-1-4-289-16</inkml:trace>
  <inkml:trace contextRef="#ctx0" brushRef="#br0" timeOffset="367321.7502">19996 15574 703 0,'-5'-4'156'0,"2"3"3"15,2 0-119-15,5 1-13 0,2-2-7 16,5 2-3-16,4-1-5 0,1 0-3 16,2 1-1-16,3 0-2 0,-2-3-3 15,0 3-1-15,-1 0-1 0,-1 2 0 16,-2-1 0-16,-2 1-1 0,-2 1 0 16,-2 0 0-16,-3 2 0 0,-2 3 1 15,-3-1-1-15,-1 0 0 0,-4 2 1 16,-2 2-1-16,-1 2 1 0,-4 0 0 15,0-1 0-15,-1 3 0 0,-2 1 1 16,1 0 0-16,-1 2 1 0,1-1 2 0,-1 1 1 16,3-3 1-16,1 2 1 0,1-2-1 15,2-2 1-15,1-4 0 0,4-2-2 16,1 1-2-16,2-1 0 0,0-2-1 16,3 1-1-16,1 0 0 0,3 2-1 15,0-2 1-15,-1 0-1 0,2 0 0 16,-1-1 0-16,2 0 0 0,0-3 0 0,-2-2-1 15,2 1 0-15,0 1-2 0,0-1-7 16,-1-4-8-16,0 2-13 0,0 0-12 16,-1 0-10-16,1-3-17 0,-3 2-108 15,-1-3-116-15,1 0-271 0</inkml:trace>
  <inkml:trace contextRef="#ctx0" brushRef="#br0" timeOffset="367534.3995">20317 15625 641 0,'-2'-7'154'16,"4"4"5"-16,-2 0-77 0,3 0-48 15,0 2-11-15,4 0-6 0,2-2-3 0,0 2-9 16,2 1-13-16,3-1-15 0,-1 1-15 15,3 0-95-15,-2-1-29 0,-3-2-110 16,0 4-220-16</inkml:trace>
  <inkml:trace contextRef="#ctx0" brushRef="#br0" timeOffset="367705.9625">20552 15476 675 0,'-4'3'150'0,"0"5"4"0,3 1-119 16,0 5-13-16,0-1-5 0,3 6-3 16,2 0-4-16,-2 0-14 0,4 0-15 15,1 1-14-15,-1-2-121 0,1 2-125 16,0 1-308-16</inkml:trace>
  <inkml:trace contextRef="#ctx0" brushRef="#br0" timeOffset="368722.1617">21636 14879 461 0,'3'-15'125'0,"-1"-4"6"0,0-6-33 16,3-2-49-16,-1-3-6 0,-2-2-2 15,1-2-3-15,-1-4-3 0,1 1-3 16,-2 4 2-16,-4 0-1 0,3 5 0 15,0 4-3-15,2 8-1 0,-1 5-4 16,-1 8-5-16,2 6-4 0,-1 10-6 0,1 6-4 16,-2 8-2-16,-3 5-2 0,2 7-2 15,0 5-4-15,-2 0-14 0,2 0-16 16,1-1-19-16,3-5-20 0,-2-1-113 16,2-4-131-16,4-6-292 0</inkml:trace>
  <inkml:trace contextRef="#ctx0" brushRef="#br0" timeOffset="369089.6488">21369 15142 579 0,'-14'-3'137'16,"2"-1"7"-16,0 0-67 0,3 6-37 0,3-6-4 15,1 2 0-15,0-5-1 0,4 6-2 16,2 1-6-16,4 1-3 0,3-1-5 16,5 0-3-16,4 0-4 0,8 4 0 15,3-4 0-15,9 0-1 0,4-2-2 16,5 2 0-16,3-3-1 0,4 0 1 15,4 1-2-15,0 1-1 0,2 0 0 16,5-2-2-16,0 1-2 0,-1 1-2 0,-1-2-6 16,-4-2-9-16,-1 2-12 0,-8-2-15 15,-9 4-10-15,-9 1-13 0,-7 2-12 16,-7 3-104-16,-9 1-112 0,-8 1-258 16</inkml:trace>
  <inkml:trace contextRef="#ctx0" brushRef="#br0" timeOffset="369479.396">21339 15555 574 0,'-2'-10'137'16,"-1"2"7"-16,2 3-92 0,1 1-9 15,0 3-5-15,1 4-1 0,3 3 0 16,1 3-1-16,1 7-4 0,0 3-3 15,3 3 1-15,-3 4-2 0,0 2-6 0,-2 2-6 16,-2 3-5-16,-1 1-5 0,-1-3-1 16,-1 1-2-16,0-2-2 0,1-6 0 15,-1-3-5-15,2-4-11 0,-1-6-12 16,2-4-16-16,0-3-10 0,1-3 72 16,0-1-202-16,-1-2-136 0,-1-7-337 15</inkml:trace>
  <inkml:trace contextRef="#ctx0" brushRef="#br0" timeOffset="369678.8477">21570 15685 722 0,'3'0'162'0,"-1"-1"7"0,1-2-123 16,3 3-13-16,2-1-7 0,3-1-3 15,1 1-3-15,0-2-7 0,3 1-10 16,1-1-16-16,2 1-20 0,-1 1-18 0,-1-2-124 16,0 1-135-16,1 3-324 0</inkml:trace>
  <inkml:trace contextRef="#ctx0" brushRef="#br0" timeOffset="370237.5468">21881 15514 681 0,'-5'-4'155'16,"2"2"2"-16,1-1-113 0,4 2-14 15,1 1-5-15,3 0-4 0,3 0-3 16,2 0-5-16,3 0-2 0,3 1-3 0,1-1-1 16,2 0-3-16,1 0-1 0,1 0-2 15,-1 1 0-15,-2-1 0 0,-2 2 0 16,-3 0-1-16,-1 2 0 0,-4 1 1 16,-1 2-1-16,-5 3 1 0,0 2 0 15,-3 0 0-15,-4 2 0 0,-1 0 0 16,-2 1 0-16,-4 0-1 0,-5-3 1 15,3 1 0-15,-2 2-1 0,-1-1 1 0,1 0-1 16,-1 0 0-16,2 1 1 0,1 2-1 16,0-1 1-16,-2 0 0 0,5-2 2 15,-2 0 2-15,2-2 2 0,3 1 2 16,1-4 1-16,2-2 2 0,2 1 0 16,-2-1-1-16,3-1-2 0,2-1-2 15,3 1-1-15,-1-2-1 0,2 1-2 16,4-3 0-16,2 2-1 0,2 1 0 15,3-3-1-15,0-1 1 0,4 2-2 0,1-1 1 16,-5 0-1-16,3-2 1 0,1 1-1 16,-2-1-2-16,-1 1-4 0,-2 0-8 15,-2 0-10-15,6 3-14 0,-9-1-10 16,-1-2-16-16,0 0-43 0,-2 2-73 16,-1-2-110-16,1-1-241 0</inkml:trace>
  <inkml:trace contextRef="#ctx0" brushRef="#br0" timeOffset="370450.3074">22254 15528 704 0,'4'-5'150'0,"0"2"0"16,2 0-124-16,2 3-15 0,3 2-5 0,2 1-9 16,1 1-9-16,2 1-11 0,1-3-18 15,1-1-110-15,-1-3-117 0,-1-4-280 16</inkml:trace>
  <inkml:trace contextRef="#ctx0" brushRef="#br0" timeOffset="370601.8442">22578 15380 692 0,'-6'5'155'0,"1"0"2"0,1 1-114 15,2 4-21-15,0 3-9 0,5 2-5 0,1 1-12 16,0 1-17-16,3 3-20 0,-1 1-117 16,1 1-123-16,-1 1-303 0</inkml:trace>
  <inkml:trace contextRef="#ctx0" brushRef="#br0" timeOffset="371733.7178">22633 14421 509 0,'-17'-4'123'16,"2"-1"6"-16,0 1-77 0,2-1-9 16,-2 1-1-16,3 0-1 0,1 1-1 15,5 0-3-15,-2 1-3 0,5 0-5 16,-1 2-5-16,8 0-6 0,3 2-5 15,5-1-5-15,4 0-4 0,5 2-2 16,5-1-1-16,4 1 1 0,1 0-1 16,5 1 0-16,0 0 0 0,1 0-1 0,1 1 1 15,-1 0-1-15,1 0 0 0,0 0-1 16,-4 1 1-16,-2 0-1 0,-3 0 0 16,-3 1 0-16,-4 1 1 0,-5 3-1 15,-5 1 1-15,-3 4 0 0,-5 3 2 16,-2 3 1-16,-2 3 1 0,-1 5 2 15,-3 4 2-15,1 5 0 0,-1 3 0 16,3 5-1-16,-1 3 0 0,4 6-3 16,0 4 0-16,3 0-2 0,0 1-1 15,1 4 0-15,1-1 0 0,2 0-1 0,0-3 1 16,-2 1-1-16,3 2 0 0,-2 0 0 16,0-4 0-16,-2 4 0 0,-1-2-1 15,-3-2-1-15,1-5 0 0,-3-2-1 16,1-2 1-16,-2-1-1 0,-2-7 1 15,-1-2 0-15,-2-6 1 0,-2-2 1 16,-2-6 0-16,-4-7 0 0,1-4 1 16,-3-5 0-16,-1-3 0 0,-1-4 0 15,-3-3 0-15,1-3-2 0,-1-3-7 0,-1-2-10 16,3-3-13-16,0 0-10 0,2-1-17 16,1 0-114-16,0 1-123 0,2 4-284 15</inkml:trace>
  <inkml:trace contextRef="#ctx0" brushRef="#br0" timeOffset="373203.5468">23653 15625 365 0,'-3'-2'107'0,"-4"-1"6"0,4 0-27 16,-2-1-23-16,1 0-11 0,-1-1-5 0,2 2-2 16,-1 0-2-16,2-1-1 0,-1 2-2 15,1 0-3-15,2 0-4 0,0 1-5 16,1 0-4-16,3 0-6 0,2-1-4 15,2 1-4-15,2 0-3 0,2 0 0 16,2 0-2-16,2 2-1 0,0-1-1 16,1 1-2-16,1 1 1 0,0 1-1 15,2 1 0-15,-2-1-1 0,1 2 1 16,-3 1-1-16,-3 0 1 0,-2 3-1 0,-3 0 1 16,-5-1-1-16,-3 3 1 0,-1 0 0 15,-4 3 0-15,-3 0 0 0,-6 2 0 16,1 3-1-16,-5 1 1 0,1 3-1 15,-2-1 1-15,-1 1-1 0,2 0 1 16,-2-1-1-16,1 0 1 0,0 1 0 16,-2 0 1-16,3 0 2 0,0-2 1 15,0-1 2-15,3 0 1 0,2-4 0 16,2-1 1-16,4-4-1 0,3-4-1 0,3 0-2 16,3-3 0-16,3 0-2 0,4-2-1 15,1 1 0-15,3-1 0 0,3-2-1 16,0-1 0-16,2-2-1 0,2 1 0 15,-2-3-1-15,2 1-2 0,-2 0-6 16,1-1-8-16,0 1-10 0,2 1-17 16,-2 2-11-16,-1 1-17 0,-3 1-109 15,-2 1-121-15,-1-2-276 0</inkml:trace>
  <inkml:trace contextRef="#ctx0" brushRef="#br0" timeOffset="373462.0834">24086 15568 612 0,'2'-11'148'0,"2"-1"6"15,-2 3-54-15,3 0-66 0,1 2-9 16,2 1-5-16,1 0-1 0,0 2-3 16,1 3-5-16,1 1-6 0,0 2-8 15,1 2-17-15,0 1-13 0,-1 0-56 16,-1-1-76-16,1 3-118 0,0-6-267 16</inkml:trace>
  <inkml:trace contextRef="#ctx0" brushRef="#br0" timeOffset="373761.9809">24437 15233 738 0,'0'-2'170'15,"-1"2"1"-15,-1 0-118 0,2 6-20 16,0 2-11-16,1 5-8 0,-1 4-6 0,1 4-4 16,-1 1-1-16,2 3-3 0,0 0-10 15,-1 2-14-15,0 1-16 0,2 0-20 16,-1-1-115-16,2 0-128 0,-2 4-300 15</inkml:trace>
  <inkml:trace contextRef="#ctx0" brushRef="#br0" timeOffset="374106.1438">24456 15782 662 0,'-3'2'156'0,"1"-2"4"16,0 0-101-16,4 0-21 0,1 0-9 16,2 0-8-16,4-1-6 0,1-1-5 15,3-1-3-15,3 0-3 0,1-2-6 16,2 0-10-16,-1 0-15 0,0 1-14 16,-2 2 25-16,-2 1-151 0,-3 2-127 0,-4 2-307 15</inkml:trace>
  <inkml:trace contextRef="#ctx0" brushRef="#br0" timeOffset="374314.1655">24445 15925 694 0,'-3'0'158'0,"2"-1"5"0,1 0-115 15,2-2-15-15,3 1-4 0,3-1-5 16,-1 0-6-16,3-1-4 0,2 0-5 15,3 2-3-15,-2-1-5 0,2 1-13 16,0 1-16-16,-1 0-11 0,0 1-21 16,-2 0-112-16,-2 0-127 0,-2 1-287 15</inkml:trace>
  <inkml:trace contextRef="#ctx0" brushRef="#br0" timeOffset="374863.8684">24792 15704 593 0,'3'-10'136'0,"1"-1"5"16,0-2-91-16,5 2-16 0,0 0-6 16,0-1-1-16,4 2 0 0,-2 1-2 15,1 0-2-15,-1 2-2 0,2 3-3 16,0-1-2-16,0 1-4 0,-2 3-2 0,3 2-4 16,-3 2-2-16,0 3-2 0,-2 0 0 15,1 5-1-15,0 3 0 0,-1 1 1 16,-3 6-1-16,-1 4 1 0,-3 2-1 15,-1 2 0-15,-2 2 0 0,-4-1 0 16,-1 0 0-16,-2 0 0 0,-1-3-1 16,-2 0 1-16,-1-1-1 0,-2-3 1 15,0 1 1-15,-2-2 1 0,0-3 0 16,-3-2 2-16,0-1 3 0,-2-3 3 0,3-1 2 16,2 0 1-16,1-3 1 0,3-2 1 15,4-2-1-15,3-1-2 0,4-1-4 16,0-2-2-16,2 1-1 0,4-1-1 15,2 1-1-15,4-2-1 0,4 0-1 16,2 2 1-16,3-2-1 0,3-2 0 16,-1 0-1-16,1-1 0 0,1 1-1 15,-2-3-1-15,0 0-3 0,-4-3-4 16,1 4-8-16,-1 0-14 0,-1 3-19 0,-3 0-12 16,-2 2-17-16,-4 2-112 0,-1 5-126 15,-10-1-283-15</inkml:trace>
  <inkml:trace contextRef="#ctx0" brushRef="#br0" timeOffset="380616.5946">19345 16162 445 0,'-10'-2'113'0,"2"4"4"0,-3-5-29 15,1 1-56-15,0-1-7 0,3 1 1 16,1-1-1-16,0-2 1 0,2 1-2 0,1-3 0 16,3 3 1-16,2-5-1 0,3 3-2 15,2-1-2-15,4-1-3 0,4 0-4 16,2 1-2-16,4 1-5 0,3 5-3 16,2-1-3-16,6 3-13 0,2 1-10 15,2 4-132-15,3-1-129 0,2 0-326 16</inkml:trace>
  <inkml:trace contextRef="#ctx0" brushRef="#br0" timeOffset="381775.3498">24866 14906 490 0,'-4'-1'122'0,"-1"-2"5"16,2 1-73-16,-1 2-7 0,-1-2-4 16,3 0-1-16,-2 1-3 0,2 0-4 15,0-2-4-15,2 2-3 0,3 0-4 16,-1-2-4-16,2 1-5 0,2 0-5 16,0 0-3-16,0 0-2 0,2 1-2 15,-1 1-2-15,3-2-4 0,0 4-11 16,-2-2-12-16,2 1-12 0,1 0-17 15,-2 2-109-15,-2-1-120 0,-1 2-274 0</inkml:trace>
  <inkml:trace contextRef="#ctx0" brushRef="#br0" timeOffset="381973.6778">24848 15119 552 0,'0'1'126'0,"0"-1"4"0,1 0-87 16,0-1-13-16,0 0-7 0,2-3-3 16,2 2-2-16,1-1-3 0,2 0-4 0,2-2-2 15,0 1-3-15,1 0-8 16,1 3-16-16,-2 0-122 0,-3 0-119 0,1 4-304 16</inkml:trace>
  <inkml:trace contextRef="#ctx0" brushRef="#br0" timeOffset="383115.6578">4668 17482 484 0,'-3'1'127'15,"-2"-3"0"-15,2-2-22 0,2 1-79 16,3-1-12-16,1 1-5 0,2 1-4 16,1-1-2-16,1 1-1 0,3 0-1 15,1 0 0-15,1 2 0 0,3 0 0 0,1 0 0 16,3 3-1-16,1 0-4 0,0 4-9 16,-2-1-12-16,-2 4-38 0,-1-1-67 15,-3 2-96-15,-3 3-219 0</inkml:trace>
  <inkml:trace contextRef="#ctx0" brushRef="#br0" timeOffset="383335.4857">4758 17692 618 0,'3'-7'130'0,"3"3"0"16,3-1-106-16,3 3-17 0,4 0-5 15,0 2-1-15,2 0 1 0,0 1-1 16,-1 0 0-16,1 1-1 0,-1-1 2 0,0-1-1 16,1 0 0-16,-1 0 1 15,-1-1-2-15,1 1-11 0,-4 2-42 0,0 1-78 16,-1 4-105-16,-4 4-254 0</inkml:trace>
  <inkml:trace contextRef="#ctx0" brushRef="#br0" timeOffset="384049.8948">5582 17470 602 0,'-1'-3'133'0,"-2"-2"2"0,2 4-103 16,1-1-14-16,1 1-6 0,2 1-4 16,2-2-1-16,0 1 0 0,1 0 2 15,2 0 2-15,4-2 2 0,3 1-1 16,0-1-1-16,1 0 0 0,2 0-3 15,1 1-3-15,0 1-10 0,-2-1-8 16,0 4-15-16,2-1 14 0,-3 1-134 16,-3-1-119-16,-1-2-291 0</inkml:trace>
  <inkml:trace contextRef="#ctx0" brushRef="#br0" timeOffset="384754.8969">6239 17368 412 0,'-11'-1'110'0,"1"-3"4"16,-1 1-44-16,2-2-23 0,1-1-8 15,-1-1-6-15,2-1-5 0,-1-2-3 16,2-1-4-16,0-2-2 0,1-1-2 15,3 1-1-15,-1-1-1 0,3-1-1 16,3 1 0-16,0 0-2 0,2 1-2 16,1 1-1-16,2-2-2 0,0 2-2 15,3 0 0-15,2 2 1 0,1 1 0 16,3 1 1-16,2 2 1 0,3-1 0 0,1 2 1 16,3 3-1-16,-2 1-1 0,0 1-2 15,-1 3-1-15,-2 1-1 0,-3 1-1 16,-1 5 0-16,-3 1-1 0,-2 2-1 15,-5 2 1-15,-1 2 0 0,-4 2 0 16,-2 4 0-16,-5 0 0 0,-4 3 0 16,-6 1 0-16,1 1 0 0,-5-1 0 15,-3 2 0-15,-1 0 0 0,-4 0 0 16,1-2 0-16,2-3-1 0,-3 1 1 16,2-4-1-16,3-4 1 0,3-2 0 15,3-4-1-15,2-3 1 0,5-3 0 0,2-1 0 16,4-3 0-16,0 0-1 0,6-3 0 15,2-2 0-15,2-2 0 0,5 0 0 16,4 1-1-16,3 0 1 0,3 1 0 16,3 1 0-16,1 1 0 0,1 2-1 15,0 0 1-15,-1 3 0 0,-3-3 0 16,-2 1 0-16,0 0 0 0,-4 1 0 0,0 0 1 16,-2 0-1-16,-3 2-4 0,0 1-16 15,-2 2-10-15,-4 2-21 0,-2-1-111 16,1 5-125-16,-2 1-295 0</inkml:trace>
  <inkml:trace contextRef="#ctx0" brushRef="#br0" timeOffset="390800.0671">21179 8316 565 0,'-11'-4'135'0,"-4"4"6"0,-3 6-81 16,-4 5-19-16,-2 7-8 0,0 2-3 15,-1 6-4-15,1 2-5 0,3-1-3 16,5 0-5-16,5-1-3 0,8-3-2 16,4-4-3-16,5-3-2 0,9-7-2 15,3-3 0-15,6-7-1 0,2-7 0 16,0-11 0-16,2-5-1 0,-1-8 0 0,-2-5 0 15,-3-6 0-15,-4-2 1 0,-3-2-1 16,-2 3 0-16,-3-1 1 0,-3 1 1 16,-3 1-1-16,-3-2 1 0,-2 2-1 15,-1 2 1-15,-2 6 0 0,0 6 1 16,0 6 2-16,1 8 0 0,2 13 0 16,-1 15 0-16,5 11 0 0,-3 9 0 15,0 9-2-15,0 7-1 0,1 7 0 16,0 5 0-16,0 3 0 0,1 0 0 0,0-1 0 15,3-4-4-15,0-5-15 0,5-4-12 16,1-7-15-16,1-7-118 0,0-12-127 16,3-5-303-16</inkml:trace>
  <inkml:trace contextRef="#ctx0" brushRef="#br0" timeOffset="393415.8613">21123 8516 482 0,'-9'16'136'0,"2"-3"4"0,-1-2 2 16,3-4-105-16,-1-5-10 0,9-2-4 15,3-8-4-15,4-6-3 0,3-8-4 16,3-12-1-16,5-5 0 0,6-2-1 0,-1-11-2 16,-1 1-2-16,0-2-1 0,0 4-1 15,-2 5-1-15,-6 0 0 0,-4 1 0 16,-5 1-1-16,-6 1 0 0,-2 4 1 16,-6 0 0-16,-4 4 0 0,-2 5 2 15,-3 5 1-15,-2 7 1 0,0 7 1 16,-3 7 0-16,2 3 1 0,-1 8-1 15,4 6 0-15,0 10-1 0,4 7 0 0,-3 5 0 16,8 10-1-16,1 8-1 0,3 8 0 16,4 8 0-16,2 4-2 0,2 2 0 15,5 4 0-15,-2-5-1 0,0 0 0 16,0-2-1-16,1-5 1 0,0-8-1 16,-3-4 0-16,0-5-1 0,1-5 0 15,-3-7 0-15,0-9-2 0,-5-5-2 16,-3-4-4-16,-3-9-4 0,-5-7-5 15,-3-5-4-15,-1-4-3 0,-6-7 0 16,-4-6 2-16,1-9 4 0,-4 1 4 0,1-7 5 16,0-2 5-16,2-3 4 0,6-1 2 15,3 2 3-15,6 4 1 0,7 1 3 16,7 7-1-16,5 3 2 0,5 6-1 16,2 4 0-16,5 5-2 0,1 1-1 15,1 2-2-15,3 1-1 0,1 1-1 16,1-2 0-16,5 0 0 0,-1-2-9 15,0 1-15-15,1-1-12 0,-1-1 96 16,-3-1-224-16,-3 0-140 0,-5 3-367 16</inkml:trace>
  <inkml:trace contextRef="#ctx0" brushRef="#br0" timeOffset="393812.2467">20784 9008 614 0,'-15'4'140'0,"-1"-2"5"0,2 4-96 15,2 0-16-15,3-1-4 0,6 0-3 16,1-1-1-16,6 0-3 0,6-2 1 16,7-3-1-16,6 0 1 0,8-3-1 15,9-3 0-15,12-4-1 0,4-2-1 16,2-4-4-16,3 0-4 0,3 0-4 15,-2 2-4-15,-5 5-4 0,-6 4-9 16,-2 5-14-16,-4 5-15 0,-1 4-13 16,-7 5-18-16,-3 2-114 0,-8 3-126 0,-6 2-284 15</inkml:trace>
  <inkml:trace contextRef="#ctx0" brushRef="#br0" timeOffset="394378.9989">21202 9497 538 0,'9'-27'134'0,"-3"2"3"0,-2 3-66 16,-2 4-25-16,-2 6-6 0,-2 4-2 16,-5 3-1-16,-1 7-1 0,-3 1 1 15,-4 6-1-15,-3 6-5 0,1 7-4 0,-4 0-5 16,-1 7-4-16,-2 2-4 0,4 3-4 16,2-1-3-16,5-3-3 0,2-7-1 15,9-1-1-15,5-4-1 0,9-2-1 16,3-7 0-16,2-6-1 0,3-5 1 15,2-4-1-15,1-8 0 0,1-4-1 16,-4-7 0-16,2 0-1 0,-1-3-1 16,-2-1 1-16,-2 4 0 0,-3 4 1 15,-1 5-1-15,-2 6 2 0,-1 8 0 0,-3 8 0 16,0 9-1-16,-2 4 0 0,-1 7 0 16,-1 3 1-16,0 7-1 0,-2 4 1 15,0 4 0-15,1-1 1 0,-1 0 0 16,1 1 1-16,-1 0-1 0,1-3 0 15,-1-5 0-15,-2-10 1 0,-4 1 0 16,-5-5 2-16,-5-2 1 0,-2-7 2 16,-4-3 1-16,-1-6 1 0,-1 3-1 0,0-11 1 15,2-1-2-15,1-6-1 0,3-5-2 16,1-4-3-16,3-4-2 0,3-3-7 16,3 3-9-16,3-2-10 0,5-1-13 15,4 3-10-15,5 3-13 0,0-1-120 16,3 2-125-16,6-3-294 0</inkml:trace>
  <inkml:trace contextRef="#ctx0" brushRef="#br0" timeOffset="395295.5304">20808 7794 564 0,'-24'28'136'0,"-2"10"3"16,-1 11-83-16,0 11-20 0,5 16-8 15,-2 12-3-15,4 14-3 0,-3 13-2 16,1 16-3-16,5 10-1 0,5 12-2 16,0 4-4-16,9 2-2 0,7-2-4 15,6-7-3-15,9-11-1 0,7-9-5 16,2-10-7-16,9-13-6 0,0-12-8 15,4-9-9-15,2-10-9 0,0-10-112 16,-2-11-110-16,5-12-267 0</inkml:trace>
  <inkml:trace contextRef="#ctx0" brushRef="#br0" timeOffset="395644.8063">21654 7797 657 0,'5'-14'146'0,"2"4"0"15,0 10-79-15,4 11-61 0,1 13-4 16,5 14 0-16,-1 14 0 0,0 14 2 15,1 18 0-15,1 16 0 0,0 13-1 16,-5 4 0-16,0 10-2 0,-3-1 0 16,-1-2-1-16,-6-3-1 0,-4-9 1 15,-6-4-2-15,-3-5 1 0,-5-7 0 0,-5-6 0 16,-2-5 1-16,-2-2 0 0,-1-11 0 16,-1-5 0-16,1-10 1 0,2-7-2 15,2-9-7-15,3-7-7 0,1-11-10 16,4-12-76-16,2-9-49 0,-2-16-105 15,7-10-232-15</inkml:trace>
  <inkml:trace contextRef="#ctx0" brushRef="#br0" timeOffset="395872.7159">22322 7484 720 0,'0'8'147'0,"-8"6"1"16,-1 10-135-16,-1 5-11 0,-4 10-3 0,-2 4-6 16,-2 5-7-16,1 3-9 0,2 2 9 15,3 1-134-15,0-4-117 0,4-1-292 16</inkml:trace>
  <inkml:trace contextRef="#ctx0" brushRef="#br0" timeOffset="396091.3462">22181 8261 814 0,'-7'1'174'0,"4"-2"0"16,-1 0-138-16,4 1-24 0,4 1-6 16,2-1-1-16,2 1-2 0,1 2-4 15,2 0-15-15,2 2-16 0,-1 2-13 16,0 2 9-16,-1 2-139 0,0-1-132 0,0 0-304 16</inkml:trace>
  <inkml:trace contextRef="#ctx0" brushRef="#br0" timeOffset="396272.1274">22121 8623 751 0,'-7'2'171'0,"0"-5"3"0,1 1-128 0,5 1-17 16,1-1-7-16,1 1-6 0,3 0-6 15,2 0-7-15,3-2-4 0,2 2-16 16,1 0-18-16,0 1-19 0,2 1-121 15,-1 0-134-15,2 7-321 0</inkml:trace>
  <inkml:trace contextRef="#ctx0" brushRef="#br0" timeOffset="396995.5046">22737 8588 519 0,'-11'-5'126'0,"-1"-2"6"0,1 1-77 16,1 1-14-16,5 2-3 0,0-2-2 15,1 0-6-15,6 1-5 0,1-1-5 16,5 0-2-16,4 0-3 0,5-3-3 0,6 4 0 16,6 0 1-16,6-2-1 0,4 3 1 15,9 3 1-15,6 2-1 0,3-1 1 16,6 2 0-16,6-1-2 0,3 5-1 15,7-3 0-15,5-1-2 0,0 0-1 16,6-2-3-16,-1 0-1 0,-1 0-1 16,3 1-1-16,-5-2-1 0,-5 0 0 15,-6 0-1-15,-6 0-3 0,-6 0-6 0,-8 0-7 16,-11 0-9-16,-11 0-10 0,-7 0-7 16,-11 1-9-16,-6-2 14 0,-9 1-132 15,-10-3-113-15,-4 2-287 0</inkml:trace>
  <inkml:trace contextRef="#ctx0" brushRef="#br0" timeOffset="398591.3086">22959 8032 517 0,'-1'1'125'16,"-1"0"4"-16,1 0-65 0,1 1-32 15,1-2-9-15,2 0-2 0,0-2-2 0,4 0-2 16,1-5-1-16,4-3 0 0,3-2-2 15,3-6-3-15,1-1-1 0,0-4-3 16,2-1-2-16,-2 1-1 0,-1-1-2 16,-3-1 0-16,-3 2-1 0,-2 1 0 15,-2-2 0-15,-2 1-1 0,-1-1 1 16,-2 2-1-16,-2 0 0 0,-1 0 1 16,-1 0-1-16,0 3 1 0,-4 2-1 0,-1 0 0 15,-1 0 1-15,-1 1-1 0,-1 2 0 16,-1 3 0-16,-1 1 0 0,0 3-1 15,-1 1 0-15,1 5 0 0,0 2-1 16,-1 1 1-16,1 5 0 0,-1 2 0 16,1 2 0-16,0 5 1 0,-1 3 1 15,0 2 0-15,0 4 1 0,0 3 0 16,0 4 2-16,0 4 1 0,1 1 1 16,4 4 0-16,1 5 0 0,4-2 0 15,0 1 0-15,2-1-1 0,2-2-1 0,0-1 0 16,2-4-1-16,-2-5 1 0,1-1-1 15,0-3 0-15,1-1 0 0,0-2-1 16,-1 0 0-16,0-3-3 0,-1 0-3 16,-1-4-9-16,-2-2-7 0,0 0-8 15,-3-4-10-15,-1-3-14 0,-1-2-105 16,-1-3-110-16,-2-3-262 0</inkml:trace>
  <inkml:trace contextRef="#ctx0" brushRef="#br0" timeOffset="398761.5868">22735 8314 597 0,'2'-8'137'0,"0"0"2"0,2 0-90 15,3 1-21-15,3 0-6 0,3-1-2 16,0 1-2-16,3 1-4 0,2-2-2 16,2 0-3-16,0 0-2 0,0 1-3 15,1 0-3-15,1 1-9 0,1 0-10 0,0 1-13 16,-4 2-121-16,-1 0-120 0,-3 0-303 15</inkml:trace>
  <inkml:trace contextRef="#ctx0" brushRef="#br0" timeOffset="399057.6392">23474 7261 644 0,'5'-7'148'0,"-3"5"3"16,-5 2-107-16,-1 6-17 0,-3 6-8 15,-3 3-4-15,-1 5-5 0,-1 7-8 16,-1 3-11-16,-1 5-10 0,3 2-14 16,1-1-120-16,-1-3-120 0,1 1-299 15</inkml:trace>
  <inkml:trace contextRef="#ctx0" brushRef="#br0" timeOffset="399876.3418">23500 7809 587 0,'-7'-10'142'0,"-3"0"6"15,-3 3-87-15,0 3-15 0,-1 4-5 16,-1 6-3-16,-1 2-5 0,0 2-7 16,3 3-6-16,0 4-5 0,2 4-5 0,4 0-3 15,3 2-3-15,3 0-2 0,2 3-1 16,4-3 0-16,1-2 0 0,4-5-1 15,2-1 1-15,1-5-1 0,0-4-1 16,-1-4 0-16,2-2-3 0,-2-2-3 16,-2-4-3-16,-2-5-1 0,0-3 0 15,-2-3-1-15,-2-3 2 0,-3-2 2 16,-1-1 3-16,-1 1 2 0,-2 4 2 0,1 2 1 16,-2 3 0-16,2 5 0 15,-1 3 0-15,2 3 0 0,-2 4 0 0,2 5-1 16,0 4 1-16,0 5 0 0,1 6 0 15,1 5 0-15,1 3 1 0,2 3-1 16,2 1 0-16,0 4 0 0,-1-1 0 16,1 1 0-16,-1 1 0 0,0 1 0 15,0 2 0-15,0 0-1 0,-1-1 1 16,1 1 0-16,-3-3 0 0,-1-1 0 16,-2-4 0-16,-1-3 0 0,-6-5 0 0,-3-5 0 15,-2-4 0-15,-2-4 1 0,-1-4-1 16,-4-4 2-16,1-3 0 0,-1-6 3 15,2-3 3-15,-2-4 2 0,1-5 0 16,0-5 1-16,5-3-2 0,1-4 0 16,5-2-3-16,0 1-3 0,7 1-3 15,4 1-2-15,4 5-5 0,2 2-6 16,3 4-6-16,1 4-9 0,3 1-6 16,3 4-9-16,-1-1 1 0,0 2-119 15,1 0-113-15,-2 2-277 0</inkml:trace>
  <inkml:trace contextRef="#ctx0" brushRef="#br0" timeOffset="400248.5165">23703 8033 681 0,'-3'-4'153'0,"0"-1"3"16,2 2-114-16,0-1-12 0,2 2-2 16,2 0-2-16,0 0-3 0,2 0-3 15,1 2-2-15,3-2-4 0,-1 4-3 16,2-2-3-16,1-2-3 0,0 2-3 16,2 2-11-16,0-1-12 0,-2 0-15 15,-1-2-15-15,0 3-123 0,-4-1-133 0,0-3-311 16</inkml:trace>
  <inkml:trace contextRef="#ctx0" brushRef="#br0" timeOffset="401592.0341">24170 8020 565 0,'0'-2'134'0,"1"-3"4"0,2-2-78 16,1-3-26-16,0-4-9 0,4-6 0 15,2-3-3-15,-1-2-3 0,2 0-3 16,2-5-2-16,-1 2-1 0,0-3-1 16,-1 2-3-16,-1-2-1 0,-3-1-2 15,1-1-1-15,-5 3-1 0,-1-1-1 0,-4 3 0 16,-1 3 2-16,-3 2 2 0,-4 6 2 15,0 2 2-15,-2 6-1 0,-1 4 0 16,1 3-2-16,0 4-1 0,1 5-4 16,1 4-1-16,0 5-2 0,3 4 1 15,0 4-1-15,0 7 0 0,1 4 1 16,3 6-1-16,0 1 0 0,2 6 0 16,2 4 0-16,0-1 1 0,3 1-1 15,0-2 1-15,2 0 0 0,-1-2 0 16,1-4 0-16,0-5 0 0,0-1 0 15,2-4 0-15,-1-1-1 0,0-6-6 0,-1 0-6 16,-1-2-7-16,0-3-9 0,-4-4-4 16,-2-4-7-16,-2-3-5 0,-5-3-3 15,-2-4 0-15,-1-5 0 0,-5-4-7 16,-2-2-2-16,-2-3 9 0,-3-4 18 16,2-2 16-16,-1-1 16 0,1 0 14 15,3 0 23-15,3 1 13 0,4 1 6 0,5 1-4 16,1 3-4-16,4 0-4 15,5-1-2-15,4 1-4 0,5 2-5 0,3 0-6 16,2 1-8-16,3 0-6 0,2 1-4 16,0 1-5-16,2 0-3 0,-2-1-2 15,0-1-6-15,-1 2-12 0,0 1-17 16,-1 2-14-16,-2 2-127 0,-5 0-135 16,-1 3-324-16</inkml:trace>
  <inkml:trace contextRef="#ctx0" brushRef="#br0" timeOffset="401794.4082">24400 8027 712 0,'-2'-11'168'0,"0"-1"3"0,-2 1-115 16,1 6-20-16,3-4-11 0,0 2-7 0,-1 1-9 15,2 2-19-15,2 3-19 0,2 0-14 16,1 2-128-16,0 1-136 0,3-1-327 16</inkml:trace>
  <inkml:trace contextRef="#ctx0" brushRef="#br0" timeOffset="402338.753">24671 7866 588 0,'6'-12'138'0,"0"0"6"16,-1-2-92-16,0 3-10 0,-2 2 3 16,-2 1-1-16,-2 2-3 0,-4 1-4 15,-5 7-5-15,-2 4-5 0,-5 2-5 0,-5 4-6 16,-2 4-4-16,0 6-2 0,2 3-2 15,1 2-2-15,4-3 0 0,7 2-2 16,5-4-1-16,4-1-1 0,4-5-2 16,4-5 0-16,1-3 0 0,3-3-2 15,3-3 0-15,-1-4-2 0,1-5-1 16,-1-3-1-16,-1-3 0 0,1-4-1 16,-2-1 1-16,-3 0 2 0,-2 1 0 15,-1 2 2-15,0 4 0 0,-2 5 0 16,-1 4 0-16,-1 5 0 0,0 7 1 0,1 5-1 15,0 4 0-15,-1 7 1 0,1 5 1 16,-1 4 0-16,0 1 0 0,1 3 0 16,1 0 0-16,-1 2 3 0,3-1-14 15,1 0-1-15,2-3 0 0,0 1 1 16,1-2-1-16,-3-4 0 0,-1-7-2 16,-4-1 14-16,-3-6 2 0,-4-5 2 15,-5-4 2-15,-4-5 0 0,-2-2 1 16,-5-4 2-16,-4-4 3 0,-1-5 1 0,0-3 1 15,-1-3-1-15,3-4 0 0,3-3-1 16,6-3-2-16,5-2-6 0,8 0-8 16,4 1-11-16,6-2-10 0,7 4-10 15,5 0-10-15,5 1-9 0,3 3 56 16,1-1-177-16,2 0-120 0,2 1-319 16</inkml:trace>
  <inkml:trace contextRef="#ctx0" brushRef="#br0" timeOffset="402489.5613">24993 7592 740 0,'-3'-7'167'15,"-2"3"1"-15,-1 5-122 0,-2 5-24 16,1 5-12-16,-3 4-11 0,-3 5-19 16,-2 5-16-16,0 5 104 0,-2 3-236 15,1-1-142-15,3-2-375 0</inkml:trace>
  <inkml:trace contextRef="#ctx0" brushRef="#br0" timeOffset="403004.4219">24179 8540 516 0,'-8'-5'127'0,"0"-1"6"16,2 1-71-16,-2 2-18 0,3-1-4 15,-1 1-3-15,0-1-5 0,3 1-5 16,3 2-5-16,2 2-2 0,0-1-3 15,5-1-1-15,1 1-1 0,4-1 0 16,4 1 1-16,3-3-1 0,2 1-2 0,5-1-1 16,5 1-4-16,3-3-2 0,1 1-3 15,3-2 0-15,2 1-2 0,2 0 0 16,-3 0-1-16,-1 3-7 0,-3 4-7 16,-3 0-8-16,-4 3-10 0,-6 1-9 15,-3 2-15-15,-4 2-115 0,-6 0-117 16,0 1-281-16</inkml:trace>
  <inkml:trace contextRef="#ctx0" brushRef="#br0" timeOffset="403672.4868">23761 8943 597 0,'-13'5'152'0,"-6"5"9"0,-2 5-73 15,-2 3-34-15,0 5-6 0,-2 2-6 16,3 3-7-16,3 0-10 0,3-2-7 16,6-2-7-16,4 0-3 0,6-5-3 15,6 0-3-15,4-6-1 0,3-3-1 16,2-4 0-16,2-6-1 0,1-4 0 15,1-6-2-15,-3-3-2 0,0-4-2 0,-3-5-1 16,-3-3 0-16,-4 1-1 0,-1-2 2 16,-4 2 2-16,-2 0 0 0,-1 5 3 15,-1 3 2-15,-1 4 0 0,2 5 1 16,1 5-1-16,0 3 0 0,1 7 1 16,1 6-1-16,1 5 0 0,1 6 0 15,2 3 0-15,-1 9 0 0,4 5 1 16,2 2-1-16,2 5 0 0,3 2 0 15,2 3 0-15,0 3 0 0,0-3 0 0,-1-1-1 16,-3-4 1-16,-7-2-1 0,-3-4 1 16,-7-6 4-16,-4-4 4 0,-7-6 4 15,-5-5 5-15,-3-3 3 0,-4-6 4 16,-5-7 0-16,-2-4-2 0,-3-6-3 16,-1-4-4-16,-2-8-4 0,2-6-4 15,4-4-4-15,5-3-2 0,7-4-7 16,9-3-10-16,7-1-14 0,7 3-15 15,6-1-16-15,6 0-11 0,4 5-123 0,1-1-130 16,5 5-298-16</inkml:trace>
  <inkml:trace contextRef="#ctx0" brushRef="#br0" timeOffset="404022.5221">23993 8909 563 0,'-3'-19'131'0,"-1"1"6"0,2 3-90 16,1 1-9-16,1 3-3 0,2 1-1 16,3 1-5-16,1 2-5 0,2 2-3 15,1 1-5-15,4 3-3 0,-1 1-4 16,1 1-2-16,-2 4 0 0,2 1 0 15,-1 2-1-15,-2 0 1 0,-2 2 0 16,0 2 1-16,-3 1 0 0,-3 0 0 0,-2 2 0 16,-4 2 0-16,-3 1 0 0,-4 2 0 15,-4 0 0-15,-1 0 1 0,-2 0 1 16,0 0 1-16,0-3-1 0,2-3 0 16,5 0-2-16,5-3-1 0,3-1-3 15,4-2-3-15,5-4-9 0,0-4-15 16,10 1-17-16,4-2-18 0,2-3-124 15,5-2-137-15,3 0-322 0</inkml:trace>
  <inkml:trace contextRef="#ctx0" brushRef="#br0" timeOffset="409797.2221">7538 16790 537 0,'-2'0'126'0,"-6"4"3"0,-5 4-82 15,-4 7-15-15,-2 6-8 0,-3 5-5 16,-1 7-2-16,-3 8-1 0,1 7 0 0,-2 7 0 16,1 6-1-16,-1 8 0 15,1 2-2-15,7 3-1 0,4 0-3 16,5 2-3-16,8-2-1 0,3-6-2 0,9 0-3 15,7-7-7-15,9-7-8 0,1-5-9 16,6-5-14-16,2-4-114 0,3-5-117 16,3-8-282-16</inkml:trace>
  <inkml:trace contextRef="#ctx0" brushRef="#br0" timeOffset="411165.3566">7830 17394 396 0,'-14'1'105'0,"1"-1"4"0,2-1-34 16,1 0-34-16,3-1-13 0,0 1-6 15,3-1-5-15,0 1-1 0,0-2 0 16,2 2-1-16,-1 0 0 0,2-1 0 16,0 1 0-16,2 0-1 0,0 0-1 15,3 0-3-15,1 1-3 0,2-3-1 0,3 3-2 16,4 0-1-16,0-1 0 0,5 1-1 15,1-1 0-15,2 1 0 0,1-2-1 16,-1 1 1-16,1-1 0 0,0-2 0 16,0-1 2-16,1 0 0 0,-1 0 1 15,1-1 1-15,1 1-1 0,1 2 0 16,1-2-1-16,0 2-1 0,2 1-1 16,2 1-1-16,3 1-1 0,0 0 1 15,3 1-1-15,-2 1 0 0,2 0 0 0,0-1 1 16,0-1-1-16,-3-1 0 0,0 1 1 15,1-2 0-15,0 1-1 0,1 1 1 16,0 1 0-16,2 2-1 0,4 0 0 16,0 1 1-16,0 1-1 0,-1-1 0 15,2 1 0-15,-3 1 1 0,-1-3-1 16,-1 1 0-16,3-1 0 0,0 0 1 16,6 1-1-16,1-2 1 0,4 2-1 0,2 0 1 15,3-4-1-15,-2 0 1 16,0-3-1-16,-2 1 0 0,-2-2 1 15,0-2-1-15,2 1 0 0,0 1 1 0,1 2-1 16,-3 1 1-16,-1-4-1 0,-2 1 1 16,-5 0-1-16,-3 0 1 0,-4 0-1 15,-2-1 0-15,-1 1 0 0,-2 3 1 16,-3-1-1-16,0 0 0 0,1 4 0 16,-5-4 0-16,-2 1 0 0,-2 1 0 0,-3 0 0 15,-1-1 1-15,-4 1-1 16,-3-1 1-16,-3 1-2 0,-1 0-2 0,-1 0-6 15,-2 0-9-15,-5 1-18 0,-3-1-109 16,-4 2-116-16,-4 2-282 0</inkml:trace>
  <inkml:trace contextRef="#ctx0" brushRef="#br0" timeOffset="418454.4696">8200 17006 500 0,'-2'2'109'16,"1"-1"1"-16,0-2-86 0,0 1-12 15,0 0-3-15,-1 0-2 0,1 1 3 16,0 1 1-16,0 0 3 0,-2-1 4 15,2 3 2-15,-3-2 1 0,2 0 0 16,1 0-2-16,-2 0-4 0,2 0-3 16,0-1-2-16,-1-1-2 0,4 1-1 0,-2-1 0 15,0 0 1-15,0 0 1 0,0 0 2 16,0 1 0-16,0-2 0 0,0-3-2 16,1 4-1-16,1-2-3 0,2 1-2 15,1-3 0-15,1-1-2 0,1 0 0 16,3 2 0-16,0-2 0 0,0 0-1 15,1 1 1-15,1 0-1 0,0 3 1 16,3 1-1-16,-3-1 0 0,2 2 0 0,-1-1 0 16,1 1 1-16,-2-1-1 0,0 3 0 15,-3-3 0-15,2 2 1 0,-1 0-1 16,-3 1 0-16,-1-2 0 0,0 2 1 16,-2-1-1-16,0 0 0 0,-2-2 1 15,-1 1 0-15,-1-2 1 0,0 2 0 16,-1-1 1-16,1-1 0 0,-2-1-1 15,-1 2 0-15,1-1 0 0,-2 0-1 16,2 0 0-16,-1-1-1 0,-1 0-1 16,2 0-4-16,1 0-7 0,2 2-7 0,-1-1-17 15,0 0-51-15,0 0-66 0,-1-3-107 16,-1 3-237-16</inkml:trace>
  <inkml:trace contextRef="#ctx0" brushRef="#br0" timeOffset="442699.6833">8904 16647 602 0,'-14'-9'131'0,"0"2"1"0,-1 4-101 0,-1 3-15 16,1 5-5-16,1 4 1 0,-1 3 3 16,0 6 2-16,1 7 4 0,0 3 2 15,3 5 2-15,1 3-2 0,4 4-3 16,3 3-4-16,1 2-4 0,4-2-4 15,0 0-4-15,3-3-1 0,1-2-2 16,3-4-2-16,2-8-6 0,1-3-7 16,4-5-8-16,2-2-11 0,4-4-5 15,2 0-123-15,0-3-119 0,3-4-286 16</inkml:trace>
  <inkml:trace contextRef="#ctx0" brushRef="#br0" timeOffset="442947.6384">8997 17025 663 0,'-2'-3'148'0,"-3"-2"2"0,2 1-115 16,3 5-13-16,1-3-5 0,1 2-5 15,3 1-4-15,-2-2-4 0,3 0-3 16,2-1 0-16,0 2-3 0,2 2-8 16,1-1-10-16,-1-1-12 0,2 3-50 15,2 1-69-15,-2 1-110 0,1-4-241 16</inkml:trace>
  <inkml:trace contextRef="#ctx0" brushRef="#br0" timeOffset="443162.294">9405 16834 654 0,'2'-6'142'0,"-3"4"1"0,-1 5-117 0,-1 5-9 16,-2 1-4-16,-1 7-3 0,0 1-2 15,-1 9-3-15,1 1-1 0,0 3 0 16,1 0-6-16,3 2-4 0,4-4-7 15,3-1-9-15,3-4 5 0,2-3-130 16,2-7-118-16,4-3-288 0</inkml:trace>
  <inkml:trace contextRef="#ctx0" brushRef="#br0" timeOffset="443649.8771">9578 16487 677 0,'2'-11'143'16,"2"4"0"-16,4 7-119 0,3 7-14 15,3 9-5-15,3 8-2 0,3 4-1 16,2 5 0-16,-2 5-1 0,-1 3 3 0,-1 2 2 16,-3-3 2-16,-4-1 0 0,-4 4 0 15,-4 2 1-15,-4 3-1 0,-4 1-4 16,-3 0-16-16,-5 2-19 0,-2-1-121 15,-3-2-125-15,-1-4-315 0</inkml:trace>
  <inkml:trace contextRef="#ctx0" brushRef="#br0" timeOffset="445797.4896">8267 17814 507 0,'6'-11'115'0,"-1"-4"3"15,-1-1-78-15,-1 4-16 0,2-1-3 0,0-2-2 16,0 0 2-16,0 1 1 0,-1 0 3 15,-1 3 3-15,0 3 2 0,-1 1-1 16,-1 2-2-16,1 3-4 0,0 3-3 16,-1 4-4-16,2 3-6 0,-2 3-3 15,0 3-3-15,-1 5 0 0,0-1-1 16,-1 6 0-16,0 0-2 0,-2-1 0 16,2-1 0-16,0-1 0 0,0-2 0 0,1 1-1 15,1-5-1-15,0 1-6 0,3-3-10 16,1 1-7-16,1-2-7 0,4 0-8 15,-1-1-10-15,4-1-22 0,0 2-82 16,1-2-94-16,-2 0-234 0</inkml:trace>
  <inkml:trace contextRef="#ctx0" brushRef="#br0" timeOffset="446077.5671">8565 17842 599 0,'-6'0'139'0,"1"-1"4"0,-1 1-92 15,2 1-18-15,1-1-6 0,2 0-7 16,1-1-3-16,1 1-4 0,2 1-3 15,1-1 0-15,2-1-2 0,0 0-1 16,2 1 1-16,5-4-1 0,-1 3-1 16,0 1-6-16,3 0-13 0,-1 0-12 15,5 2-15-15,-2-2-118 0,-4 4-123 16,3-2-299-16</inkml:trace>
  <inkml:trace contextRef="#ctx0" brushRef="#br0" timeOffset="446683.1941">8946 17768 601 0,'-5'-2'139'0,"1"-1"2"15,2-1-81-15,2 1-40 0,0 2-8 16,2 1-5-16,2 0-3 0,3 1-2 16,0-1 0-16,4 2 2 0,0-4 3 0,4 1 0 15,1-1 2-15,0-2 0 0,0 0 0 16,1-2-1-16,0 1-2 0,0 2-3 15,1-2-1-15,-1 1 0 0,-3 2-1 16,1 1-1-16,-1 1 2 0,-2 1-1 16,-2 1 1-16,-2 2 1 0,-2 1 0 15,-2 2 1-15,-3 3 1 0,-1-2-2 16,-3 2 1-16,-2 5 0 0,-3 1-2 16,0 0 0-16,-1 1-1 0,1-2-1 15,-2 3 1-15,1 2-1 0,-1-6 2 16,2 2 0-16,-2 0 1 0,1-1 2 15,1 1 1-15,1-4 0 0,-1-1 2 0,3-2-1 16,2-3 0-16,-1-1-2 0,3-2 0 16,1 0-2-16,0-2 0 0,2 1-2 15,1 1 0-15,1 1 0 0,5-1 0 16,0 3 0-16,0-1 0 0,2 1 0 16,-1-2-1-16,1 1 1 0,-1-3-1 15,2 2 1-15,1-1-1 0,-1-1 1 16,0 2-1-16,2-1-1 0,-1 2-4 0,0 0-5 15,0-1-5-15,-1 1-7 0,-1-2-7 16,0 2-9-16,-1-1-11 0,0-3-40 16,-2 0-67-16,-2 2-103 0,-1-3-231 15</inkml:trace>
  <inkml:trace contextRef="#ctx0" brushRef="#br0" timeOffset="446919.2209">9354 17683 516 0,'0'-5'138'16,"0"1"4"-16,-2 0-22 0,4 2-84 15,0 2-10-15,2 0-8 0,2 2-5 16,0 0-4-16,2 2-3 0,2 2-3 0,1 0-4 15,2 0-6-15,0 1-9 0,2-1-12 16,1-1-119-16,-2-2-119 0,1-2-295 16</inkml:trace>
  <inkml:trace contextRef="#ctx0" brushRef="#br0" timeOffset="447096.9245">9693 17551 703 0,'-3'5'146'0,"1"1"1"16,1 5-128-16,-2 3-12 0,1 7-4 15,-3 3-2-15,-1 2-2 0,1 4-6 16,1-1-8-16,1 4-12 0,1 0-120 16,4-2-119-16,1-6-296 0</inkml:trace>
  <inkml:trace contextRef="#ctx0" brushRef="#br0" timeOffset="447698.2484">8228 17540 600 0,'1'-13'131'16,"-2"1"0"-16,-3 2-102 0,-2 8-15 16,-1 1-6-16,-3 4-4 0,-2 6 0 15,-2 4 0-15,-2 5 2 0,-1 6 3 16,-1 4 4-16,1 7 1 0,-1 1 2 15,4 7-1-15,1 7-2 0,5 7-3 0,4 5-4 16,5 2-2-16,6-2-2 0,4 2-6 16,6-5-6-16,8-4-12 0,7-11-125 15,6-12-123-15,10-6-309 0</inkml:trace>
  <inkml:trace contextRef="#ctx0" brushRef="#br0" timeOffset="448311.103">9864 17498 588 0,'5'11'128'0,"1"1"2"16,3 7-102-16,3 1-14 0,2 5-1 15,0 2 0-15,1 1 1 0,0-2-2 16,1 0 1-16,-3-2 3 0,-2-1 0 16,-2 4 1-16,-3-2 1 0,-4-1-2 15,-2 0-2-15,-2-1-2 0,-2 4-4 16,-3 1-2-16,-1-2-2 0,0 1-3 0,-1 0-2 15,0 0-3-15,0-2-3 0,2-3-5 16,2-2-4-16,1-1-8 0,4-4-10 16,0 0-119-16,2-4-116 0,6 0-291 15</inkml:trace>
  <inkml:trace contextRef="#ctx0" brushRef="#br0" timeOffset="448877.9437">10074 17570 638 0,'-5'-2'137'15,"-2"-7"1"-15,-1 2-113 0,2 0-11 16,2-3-4-16,1 0-2 0,0-2-1 15,3 1 0-15,3 0 1 0,0-3 0 0,3-1 1 16,2 3 0-16,2-1-2 0,1 1 0 16,2 1-3-16,3 2 0 0,1 4-2 15,-1 1-1-15,1 3 0 0,0 4 0 16,1 1 1-16,-5 5 1 0,-1 3 0 16,-3 2 1-16,-2 3 0 0,-1 3-1 15,-3 0 0-15,-6 2 0 0,-2 2 0 16,-2-1-1-16,-3-1 0 0,-2 0 1 15,-3-2 1-15,-1-3 2 0,2-1 1 0,0-2 1 16,1 0 0-16,2-3-1 0,2-3 0 16,2 0-2-16,3-2-2 0,3-2-2 15,1-3 0-15,5-2-2 0,3-2 1 16,6 1-1-16,4-3-3 0,4-1-6 16,4-2-11-16,6 0-10 0,3 2-11 15,2-2 14-15,1 2-133 0,-4 4-117 16,4 1-281-16</inkml:trace>
  <inkml:trace contextRef="#ctx0" brushRef="#br0" timeOffset="449793.468">10691 16498 608 0,'15'24'125'15,"1"0"1"-15,0 7-113 0,3 6-8 0,2 8-2 16,1 4-1-16,-1 2 0 0,1 5 2 16,1 2 1-16,1 2 5 0,-1 0 2 15,-2-3 2-15,-2-1 0 0,-4-1 0 16,-4 0-1-16,-4-4-2 0,-2-1-4 16,-4 2-4-16,-1 1 0 0,-2 0-2 15,-2-4 0-15,-3-3 0 0,-4 1 0 16,-3-4-1-16,-1-8-4 0,-5-4-7 15,0 1-6-15,0-5-11 0,0-4-90 16,0-6-25-16,4-6-96 0,0-1-198 0</inkml:trace>
  <inkml:trace contextRef="#ctx0" brushRef="#br0" timeOffset="450909.4039">11160 17601 622 0,'-11'-4'148'16,"3"-1"3"-16,-1 2-90 0,2-1-27 16,1 0-10-16,2 1-7 0,3 4-5 15,1-5-5-15,3 3-3 0,2-3-2 16,4 1 0-16,-1-1 1 0,3 0 0 15,2 1 0-15,-1-1 0 0,3 1 0 16,-2 3 0-16,1 2-1 0,-1 0-1 0,-1 2 0 16,-1-1 0-16,0 2-1 0,-3 0 0 15,-2 1 0-15,-1 1 0 0,0 0 0 16,-3 0 0-16,1 1 0 0,-2 1 0 16,-1 1 0-16,-1 0 0 0,-3 2 0 15,0-1 0-15,-2 3 0 0,0-1 0 16,-1 2 0-16,-3 0 0 0,-1-1 0 15,-1 1 0-15,-2 0 0 0,1-3 0 16,-1 4 0-16,-1-1 0 0,2-1 0 0,2 1 0 16,0-2 0-16,2 0 0 0,3 0 0 15,0-5 0-15,2-2 0 0,3-1 0 16,2-3 0-16,2-1 0 0,3-1 1 16,1-1-1-16,6-1 0 0,0-1 0 15,3-1-2-15,1 1-4 0,-1-1-8 16,2 0-6-16,2 3-8 0,0 2-8 15,0 1-5-15,1-1-116 0,0 1-110 0,1 2-269 16</inkml:trace>
  <inkml:trace contextRef="#ctx0" brushRef="#br0" timeOffset="451195.7791">11470 17542 707 0,'1'-1'154'16,"3"-5"1"-16,-1-3-105 0,1 3-37 15,3 2-9-15,2 2-4 0,2-2-3 16,2 1-2-16,-1-1-2 0,0-1-5 0,3 0-5 16,-2-2-8-16,2 1-13 0,-3-2-114 15,0 2-116-15,2-2-287 0</inkml:trace>
  <inkml:trace contextRef="#ctx0" brushRef="#br0" timeOffset="451475.552">11872 17227 675 0,'1'-5'151'0,"-2"4"0"0,0 1-91 16,1 9-45-16,-4 4-14 0,0 7-12 15,-2 3-6-15,1 4-6 0,0 4-7 0,-1-1-9 16,5 5-50-16,1-2-58 0,1-3-93 16,2 1-216-16</inkml:trace>
  <inkml:trace contextRef="#ctx0" brushRef="#br0" timeOffset="451730.5536">11960 17685 661 0,'-1'-3'142'16,"5"-2"1"-16,0-1-113 0,5 1-16 16,1-3-8-16,3 1-3 0,2-3-1 0,1 2-2 15,-1-1-1-15,1 2-2 0,-2-1-3 16,0 4-7-16,-2 0-10 0,-2 3-60 16,-4 1-59-16,0 1-104 0,-3 7-237 15</inkml:trace>
  <inkml:trace contextRef="#ctx0" brushRef="#br0" timeOffset="451924.5004">11981 17781 724 0,'1'0'149'15,"2"1"0"-15,0 0-134 0,2-1-12 16,4 2-6-16,-1-2-2 0,2 0-2 15,1-3-3-15,0 1-2 0,3-1-4 16,2 0-7-16,-2 0 7 0,0-2-127 16,-1 2-114-16,4 1-290 0</inkml:trace>
  <inkml:trace contextRef="#ctx0" brushRef="#br0" timeOffset="452391.0898">12236 17655 594 0,'5'-11'130'0,"1"-3"4"0,4 2-105 16,1 0-5-16,3 1-2 0,2 0 0 15,1 0-1-15,3 3-1 0,0 0-1 16,0 3-2-16,1 1-4 0,0 3-2 15,-1 2-3-15,-3 5-2 0,-1 0-3 16,-3 6-1-16,-1 0-1 0,1 0-1 16,-4 3 1-16,0-1-1 0,-3 4 0 15,-2-1 1-15,-4 1-1 0,-3 2 1 0,-3 1-1 16,-4-2 1-16,1-2 0 0,-5 4-1 16,1-3 1-16,-2 1-1 0,-1-4 1 15,0-2-1-15,1-1 1 0,-2 0 0 16,1-5 0-16,2-2 0 0,0-3 0 15,2-2 1-15,3 1 0 0,2-1 0 16,3-1 0-16,3 1 0 0,4 0 1 16,3 0-1-16,4 1 0 0,3 0-1 15,4 1 0-15,0-1 0 0,2 0 0 0,-2 0-1 16,1 1-1-16,-1-2-3 0,-1 1-4 16,1-1-6-16,1 0-6 0,-1 0-6 15,1 0-7-15,-2 0-1 0,1 0-120 16,-2 1-113-16,-3 0-280 0</inkml:trace>
  <inkml:trace contextRef="#ctx0" brushRef="#br0" timeOffset="452720.355">13065 17241 754 0,'0'-10'169'15,"9"1"0"-15,-1 0-108 0,2 1-40 16,3 2-11-16,3 0-9 0,2 1-2 16,-4 1 0-16,2 4-2 0,3 2-2 0,0 0-3 15,-3 2-6-15,0-1-11 0,-1 4-12 16,-3 0 38-16,-1-1-168 0,-5-1-130 16,-2 5-330-16</inkml:trace>
  <inkml:trace contextRef="#ctx0" brushRef="#br0" timeOffset="452905.0193">13083 17420 762 0,'2'0'155'16,"0"-2"1"-16,3 2-145 0,4 2-10 15,3-1-6-15,2 0-2 0,2 2-3 16,2-1-4-16,2 0-6 0,2 2-6 15,2 0 91-15,-2-2-217 0,-1 1-127 16,-1-3-357-16</inkml:trace>
  <inkml:trace contextRef="#ctx0" brushRef="#br0" timeOffset="453921.1466">14180 17240 674 0,'-3'-3'145'0,"3"2"1"16,1 0-115-16,4 3-15 0,4 1-9 15,1 0-5-15,6 2 0 0,-2 0 0 16,4-1 0-16,1 1-1 0,3 1 0 15,3 0-1-15,0 1-5 0,4 1-9 16,0 0-14-16,2 1-119 0,-1-2-120 16,2-2-300-16</inkml:trace>
  <inkml:trace contextRef="#ctx0" brushRef="#br0" timeOffset="454539.1229">14860 17118 535 0,'-3'-8'131'0,"2"-1"4"15,0-2-64-15,2 0-38 0,3-1-11 16,-1-2-7-16,2 0-2 0,2-1-2 15,2-1-1-15,1 0 2 0,3 0 2 16,2 2 1-16,1 1-1 0,2 5-1 16,2 0-1-16,0 6-3 0,-1 2-3 15,-1 4-3-15,0 4 0 0,-2 3-2 16,-2 3 1-16,0 2-1 0,-3 2 0 0,-1 2 1 16,-4-2-1-16,-1 2 1 15,-4 0-1-15,-2-1 1 0,-6 0 0 0,0 1 0 16,-4-1 1-16,-2 2-1 0,-2 0 1 15,-3-1-1-15,-1 2 0 0,-2-3 0 16,1 0-1-16,-1-2 1 0,1-2-1 16,0 1 0-16,5-3 1 0,1-2-1 15,4-1 1-15,4-2 1 0,4 0 0 0,3-2 0 16,5-2 0-16,4-2-1 0,5-1 1 16,2 0-1-16,4-1 0 0,2-1 0 15,3 0-1-15,0-3 0 0,4 1-2 16,-2-2-3-16,3 0-11 0,-1 2-13 15,3 2-17-15,-1 1-119 0,0 3-126 16,-4 0-305-16</inkml:trace>
  <inkml:trace contextRef="#ctx0" brushRef="#br0" timeOffset="455806.383">15963 16503 589 0,'-15'7'125'0,"-2"6"1"0,-3 7-102 15,-1 8-10-15,-3 9-3 0,0 8 2 0,-1 4 4 16,1 6 2-16,4 10 5 0,1 5 3 16,2 2 1-16,1 4 1 0,6 1-3 15,5 0-2-15,6 2-4 16,3-3-6-16,4-3-3 0,8-4-4 0,5-6-4 15,5-5-1-15,5-7-5 0,3-8-8 16,6-12-13-16,6-8-11 0,1-6 62 16,4-7-192-16,2-7-134 0,-1-6-343 15</inkml:trace>
  <inkml:trace contextRef="#ctx0" brushRef="#br0" timeOffset="456789.5883">17040 16800 532 0,'4'-9'125'0,"-1"1"4"0,0-3-77 15,0 0-17-15,0-3-7 0,-2 1-1 16,2-1 1-16,-2 2 1 0,0 1-1 16,0 1 1-16,-1 3-4 0,-1 2-3 15,1 5-4-15,-1 5-5 0,-3 6-4 16,2 6-4-16,-5 5-3 0,3 2-4 0,-1 7-7 15,-1 0-11-15,1 3-10 0,2 2-17 16,1-2-116-16,2 1-123 0,2 2-292 16</inkml:trace>
  <inkml:trace contextRef="#ctx0" brushRef="#br0" timeOffset="457519.5785">16148 17224 490 0,'-7'-2'124'15,"-2"-1"5"-15,1 0-60 0,-1 1-26 0,2-1-9 16,1 2-6-16,-1 0-4 0,3-2-4 15,-1 3-1-15,2-1-3 0,1 0 0 16,1 1-4-16,-1-1-1 0,6 1-2 16,1 0-1-16,2-1 1 0,4-1 0 15,4 1 0-15,5 0 2 0,4 0 1 16,4 1 1-16,7 0 0 0,4 1-1 16,7 1-1-16,7 0-1 0,3 0-2 15,4-1-2-15,4-1-1 0,2-1-2 0,2 1 0 16,3 0 0-16,0 0 0 0,2 1-1 15,3-1 0-15,-1 0 1 0,1 3-2 16,0-2 0-16,-2 1 0 0,0 2 0 16,-3 0-1-16,-4 1 1 0,-2-2-1 15,-4 1 0-15,-4 0 0 0,-8-2-1 16,-4-1-1-16,-3 2-2 0,-5-2-3 16,-4 3-4-16,-6-3-5 0,-5 0-5 0,-3-1-8 15,-5 1-5-15,-7-2-6 0,-5 1 29 16,-4-1-150-16,-8 0-119 0,-3 2-306 15</inkml:trace>
  <inkml:trace contextRef="#ctx0" brushRef="#br0" timeOffset="468825.245">17069 17728 496 0,'0'3'113'0,"0"-3"4"15,0-4-83-15,-1-1-7 0,1-2-4 16,1-2-2-16,1-3-2 0,-1-1-2 16,0-3-4-16,0-2-2 0,0-1 0 0,1-2-1 15,-2-1 0-15,1 2 0 0,-1 2 2 16,1 3 3-16,-1 6 1 0,0 2-1 15,-1 10-1-15,0 5 1 0,-2 7-2 16,0 3-3-16,0 5-4 0,-1 3-3 16,2 5 0-16,0 0-8 0,0-1-19 15,1 5-127-15,4-2-124 0,-1 1-323 16</inkml:trace>
  <inkml:trace contextRef="#ctx0" brushRef="#br0" timeOffset="471722.6519">18156 16608 504 0,'21'-2'111'0,"1"12"2"0,-1 10-87 16,1 12-7-16,2 4-2 0,-1 7-1 15,2 7-1-15,2 13-2 0,-2-1 0 16,2 1 1-16,-1-1 0 0,-3 2-1 15,-1-2 0-15,-2-4-1 0,-8-9 0 0,-1 1-1 16,-7 3-2-16,-6 1-3 0,-3-3-1 16,-5-4-1-16,-4-2-2 0,-3-2 0 15,-2-4 0-15,-1-6-1 0,2-7-5 16,1-4-9-16,2-4-17 0,1-4-108 16,3-4-113-16,3-7-279 0</inkml:trace>
  <inkml:trace contextRef="#ctx0" brushRef="#br0" timeOffset="471979.0554">19225 17153 708 0,'8'-13'154'0,"-4"4"1"0,0 0-108 0,1 9-32 16,0 2-15-16,2 1-3 0,-1-1-2 15,3 2-2-15,1-2-2 0,1 2-4 16,1-3-5-16,4-1-6 0,0 3-19 16,-3-2-106-16,0 1-115 0,-5 5-279 15</inkml:trace>
  <inkml:trace contextRef="#ctx0" brushRef="#br0" timeOffset="472172.7543">19187 17395 766 0,'4'-2'162'0,"1"-4"1"15,1 1-132-15,1 1-17 0,4 0-13 16,3-1-2-16,0 2-3 0,4-3-6 15,0-1-10-15,2 1-7 0,-1 4-10 16,3-1-38-16,-2 1-86 0,-4 3-111 0,-2 2-257 16</inkml:trace>
  <inkml:trace contextRef="#ctx0" brushRef="#br0" timeOffset="472533.1666">19920 17269 617 0,'-3'-9'133'0,"2"6"2"16,2-2-102-16,3 4-14 0,3-1-7 15,4 2-4-15,5 0 1 0,3-1-1 16,3 1-1-16,3 0-2 0,4 0-4 15,0 0-7-15,0-1-17 0,2 0-119 16,-4-1-116-16,1 2-299 0</inkml:trace>
  <inkml:trace contextRef="#ctx0" brushRef="#br0" timeOffset="473059.2878">20660 17192 566 0,'-3'-9'120'0,"3"1"1"0,5-2-99 0,2 1-11 16,6-1-7-16,-1-1 0 0,3-1 1 16,3 0 1-16,0 1 2 0,1 4 1 15,-2-1 0-15,0 5-1 0,1 1 0 16,-1 7-1-16,-4 0-2 0,-1 4-2 16,-3 0-1-16,-2 1-1 0,-1 4 1 15,-5-1 0-15,-2 1 0 0,0 3 2 16,-4 0 2-16,-2 0 1 0,-3 3 1 15,0-1 2-15,-2 1 2 0,-5 0 1 16,-1-1 1-16,0 1-1 0,0-1 0 0,-2-3 0 16,0 1-1-16,2 2 1 0,2-4-1 15,3-1 1-15,3-2 0 0,1-1-1 16,4-1-1-16,2-2-1 0,3-3-1 16,2-3-2-16,4-1 0 0,5-2-2 15,3-3 1-15,4-3-2 0,5-2 1 16,6 0-1-16,1-2-2 0,5 2-2 15,1 0-7-15,5 3-10 0,0 3-13 0,5-1-10 16,0 1-20-16,2 2-109 0,1 1-122 16,2 0-277-16</inkml:trace>
  <inkml:trace contextRef="#ctx0" brushRef="#br0" timeOffset="520078.0723">9983 13984 201 0,'5'-14'57'0,"0"1"5"15,-1 1-1-15,-1 3-27 0,-2 3 1 16,2-3 0-16,-2 3 3 0,0 0-2 15,-1 1-2-15,0 0-2 0,-1-1-3 0,0 2-2 16,0-1-2-16,-2 1 1 16,1-3-1-16,-2 0-1 0,0 1-2 0,0-1-2 15,-1 1-4-15,0-1-3 0,-1 1-2 16,-2 4-2-16,1-2-3 0,-3 3-2 16,2 0-1-16,-3 1-1 0,0 2-1 15,-2-1 0-15,0 3 0 0,-1 1 0 16,-2 1-1-16,0 1 1 0,1 1 0 15,0 0 0-15,-1 3 0 0,0 0-1 16,1 2 1-16,4 0-1 0,0 2 1 0,3 2-1 16,-1 1 0-16,2 2 0 15,4 1 0-15,1 1 0 0,2-1 1 0,1 1-1 16,2-3 0-16,0 2 0 0,3-3 1 16,-1 0-1-16,1-4 1 0,0 2 0 15,1 1-1-15,0 2 1 0,2 0-1 16,-1 0 1-16,2 0-1 0,1 2 1 15,0 1-1-15,0 0 0 0,0 2 0 16,-2-1 1-16,-1 3-1 0,-2 3 0 16,-2 0 0-16,-2 3 1 0,-3 1-1 0,-1 0 1 15,-2 2-1-15,-2-2 1 16,-1 3 0-16,-1-1-1 0,-2-2 0 0,2-1 1 16,-2 0-1-16,-1-2 0 0,0-2 0 15,1-3 1-15,-1-3-1 0,-1 1 1 16,0-3 0-16,-3-1 1 0,2-3 1 15,1 1 0-15,0-4 1 0,-1-4-1 16,3-4 1-16,0 0-1 0,3-2 0 16,1-1-1-16,-2-3 0 0,3 0-1 15,1 1 1-15,0 0-1 0,0 0 0 0,2-2-1 16,2 1 0-16,2 2-1 0,2 2 1 16,0 3-1-16,0 1 0 0,1 3 0 15,1 4 1-15,-1 3 0 0,-1 0 1 16,-2 3-1-16,2-1 0 0,-4 3 0 15,3 1 0-15,-2 2 0 0,0 1 1 16,0 1-1-16,2 1 0 0,-1 0 0 16,2 1 0-16,-2 3 0 0,2 1 0 0,1 5 0 15,-1-2 0-15,-1 1 0 0,0 1 0 16,-1-3 0-16,-1 2 1 0,1-3-1 16,-4-3 0-16,2 2 0 0,2 2 0 15,1 0 0-15,2 3 0 0,1 2 0 16,2 0 0-16,0 2 0 0,2-1 0 15,-1-4 0-15,0 0-1 0,0-4 0 16,2-3-2-16,5-2-2 0,-1-5-5 16,3 2-10-16,5-1-14 0,2-4-100 15,3-1-105-15,5-3-259 0</inkml:trace>
  <inkml:trace contextRef="#ctx0" brushRef="#br0" timeOffset="521575.9131">15114 14138 314 0,'-5'-5'67'0,"-1"0"1"0,3 0-54 0,-2-1-3 15,0-1 5-15,1-3 7 0,0 3 6 16,1-4 5-16,-2 1 3 0,0-4 2 16,1 0-1-16,-1 0-3 0,2 1-6 15,0-4-6-15,1 2-4 0,2-1-5 16,-1 3-2-16,1-1-4 0,2-1-3 15,1 2-2-15,0 2 0 0,2-1-2 16,0 1 1-16,1 2-1 0,1 0 0 16,2 1-1-16,2 2 1 0,1 0 0 15,1 2-1-15,0 3 1 0,2 2-1 16,-1 3 1-16,0 3 1 0,-2 3 1 0,-1 4 2 16,1 7 0-16,1 6 2 0,-5 4 0 15,0 3 0-15,-1 5 0 0,-1 3-1 16,0 0-1-16,0-1-2 0,-1 0 0 15,3-2-1-15,-1 1-1 0,3 1 0 16,-2 0-1-16,1 6 1 0,-2-4-1 16,1 0 1-16,-2 1 0 0,0-1 1 0,-2-4 0 15,-1 1 1-15,1-4 0 0,-2-2 0 16,2-1 0-16,0 0-1 0,-1-1-1 16,3-2 0-16,1-5-1 0,-1-3 0 15,1 0 1-15,2-3-1 0,-3-7 0 16,2 0 1-16,-3-3-1 0,-1-4 1 15,-2-4 0-15,0-1 1 0,-1-4 1 16,0 1 0-16,-2-5 0 0,1 1 2 16,0 0-1-16,0-1 0 0,-4 1 0 0,-1 1-1 15,-2 1-2-15,0 2 1 0,-3 3-2 16,-1 3 0-16,-3 4 0 0,2 4 0 16,0 6 0-16,2 4 1 0,0 6-1 15,3 2 1-15,1 3-1 0,1 1 1 16,2 4-1-16,2 2 1 0,0-1-1 15,1 3 1-15,1-2-1 0,2 0 1 16,1 5-1-16,4 2 0 0,2-4 0 16,1 3 0-16,2-3 0 0,1 1 1 15,0 4-2-15,-1-3 1 0,-4-4-1 0,-4-2 0 16,0 0 0-16,-2 0 0 0,-5-1 0 16,-1-3 0-16,-5-2 0 0,-1 0 1 15,-1 0 0-15,-6-5 1 0,-1-1 0 16,-2-2 0-16,0-6 1 0,-3-3 1 15,0-3 0-15,0 1-1 0,-3-2 0 16,2 0 0-16,-1-2-4 0,2 6-5 16,2 1-8-16,-4 0 12 0,6 4-139 15,4-3-117-15,3 0-303 0</inkml:trace>
  <inkml:trace contextRef="#ctx0" brushRef="#br0" timeOffset="536430.7145">15124 1846 572 0,'-4'2'123'0,"-5"11"3"0,-7 7-99 16,-5 11-11-16,-4 7-2 0,-2 7-2 16,-2 4 1-16,-3 3-2 0,0 4-2 0,2 3-2 15,0 3-2-15,5 0-2 0,0 1-1 16,3 4-1-16,1-7-3 0,0 0-4 15,-1-4-4-15,3-3-7 0,0-2-16 16,3-6-68-16,2-5-33 0,2-1-89 16,-1-6-191-16</inkml:trace>
  <inkml:trace contextRef="#ctx0" brushRef="#br0" timeOffset="536631.1617">14345 2910 637 0,'-13'25'139'15,"-3"12"0"-15,1 3-110 0,4 8-12 16,4 5-6-16,2 0-3 0,5 3-2 16,3-5-3-16,5-6 0 0,4-5-2 15,5-9-1-15,8-7 0 0,5-8 0 16,5-12 0-16,3-11-1 0,4-11 1 16,7-15-1-16,5-11-3 0,6-16-5 15,9-18-6-15,4-12-12 0,7-13-115 16,2-9-113-16,1-4-283 0</inkml:trace>
  <inkml:trace contextRef="#ctx0" brushRef="#br0" timeOffset="694498.3706">18444 4187 629 0,'-22'-26'144'0,"9"6"0"0,5-3-79 16,16 8-49-16,11-3-13 0,8 0-6 15,5-4-3-15,6-4-3 0,1-5-3 16,1 2-4-16,1-4 0 0,-6 0 1 16,-3 1 1-16,-3 0 2 0,-7 3 4 15,-6-1 3-15,-7 1 4 0,-10 2 2 0,-10 0 1 16,-8 0 2-16,-8-1 0 0,-9 0 1 16,-10 0 2-16,-10-3 1 0,-7 0-1 15,-10-1 0-15,-7 1-1 0,-8 2-1 16,-11 4-1-16,-4 1-2 0,-8 7-1 15,-8 3-1-15,-6 5 0 0,-9 5 1 16,-4 3 3-16,-5 11 4 0,-3 3 2 16,-4 9 4-16,-3 9 2 0,4 7 2 15,2 9 0-15,3 4-3 0,8 7-2 0,5 8-4 16,13 4-2-16,12 6-3 0,11 4-1 16,14 4-2-16,13 3-1 0,18 2 1 15,15 4-1-15,14 0-1 0,15-6 0 16,14 0 0-16,17-1 0 0,14 1-1 15,16-1 0-15,14-8 0 0,13-4 0 16,11-5 0-16,12-4 1 0,12-6-1 16,9-14 2-16,5-10-1 0,9-11 1 15,7-9 0-15,8-8 1 0,6-9 1 0,0-13 1 16,1-5 1-16,2-8 1 0,-3-8 1 16,-5-15 2-16,-4-6 0 15,-6-9 2-15,-5-8-1 0,-9-9 1 0,-9-13 0 16,-9-5-2-16,-12-5-2 0,-10 0 0 15,-13-8-3-15,-18-3 0 0,-12 1-1 16,-15 8 0-16,-12 5 0 0,-17 5 4 16,-17 0 1-16,-16 10 1 0,-16 5 0 15,-19 11 0-15,-18 7 0 0,-23 6-1 16,-18 15-4-16,-18 14-4 0,-18 14-12 16,-22 18-15-16,-17 19-15 0,-20 20 12 0,-16 18-146 15,-22 16-133-15,-12 13-320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10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47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61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22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09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9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17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21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39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612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2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12.xml"/><Relationship Id="rId4" Type="http://schemas.openxmlformats.org/officeDocument/2006/relationships/image" Target="../media/image2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0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Πόλοι &amp; Μηδενικά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πλαίσια των σημάτων και συστημάτων χρησιμοποιούνται εναλλακτικά τρεις τρόποι υπολογισμού του αντιστρόφου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ανάπτυγμα σε </a:t>
                </a:r>
                <a:r>
                  <a:rPr lang="el-GR" dirty="0" err="1" smtClean="0"/>
                  <a:t>δυναμοσειρές</a:t>
                </a:r>
                <a:endParaRPr lang="el-GR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Τη μακρά διαίρεση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ανάπτυγμα σε μερικά κλάσματα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Θα επικεντρωθούμε μόνο στ</a:t>
                </a:r>
                <a:r>
                  <a:rPr lang="el-GR" dirty="0"/>
                  <a:t>η</a:t>
                </a:r>
                <a:r>
                  <a:rPr lang="el-GR" dirty="0" smtClean="0"/>
                  <a:t>ν τελευταία, καθώς σχετίζεται στενά με τα ΓΧΑ συστήματα και την ιδιότητα της συνέλιξης</a:t>
                </a:r>
                <a:endParaRPr lang="en-US" dirty="0" smtClean="0"/>
              </a:p>
              <a:p>
                <a:pPr lvl="1">
                  <a:buClrTx/>
                  <a:buSzPct val="120000"/>
                </a:pPr>
                <a:r>
                  <a:rPr lang="el-GR" dirty="0" smtClean="0"/>
                  <a:t>Για κάθε μέθοδο μπορείτε να δείτε τις σημειώσεις σας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γενική μορφή ενός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των σημάτων που είδαμε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διασπάσουμε το παραπάνω κλάσμα ως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όπου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87" y="4188958"/>
            <a:ext cx="64960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3720" y="244800"/>
              <a:ext cx="8951400" cy="570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80" y="237240"/>
                <a:ext cx="8971560" cy="57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563800" y="1008360"/>
              <a:ext cx="1485000" cy="1043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4080" y="999720"/>
                <a:ext cx="1503720" cy="10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1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1160" y="2058480"/>
              <a:ext cx="5807160" cy="118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720" y="2049480"/>
                <a:ext cx="5820120" cy="12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36800" y="664560"/>
              <a:ext cx="8897040" cy="5918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720" y="658080"/>
                <a:ext cx="8913600" cy="59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9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7" y="5138193"/>
            <a:ext cx="6496050" cy="1266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59120" y="282240"/>
              <a:ext cx="8987400" cy="5559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400" y="271440"/>
                <a:ext cx="9007200" cy="55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3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είναι ένα πολύ ισχυρό εργαλείο αναπαράστασης σημάτων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εμπειρία σας ως τώρα ίσως σας έχει αποκαλύψει τη χρήση του για ανάλυση ΓΧΑ συστημάτων…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…μέσω της ιδιότητας της συνέλιξης στο χρόνο </a:t>
                </a:r>
                <a:r>
                  <a:rPr lang="el-GR" dirty="0" smtClean="0">
                    <a:sym typeface="Wingdings" panose="05000000000000000000" pitchFamily="2" charset="2"/>
                  </a:rPr>
                  <a:t> γινόμενο στο χώρο του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«πλεύσουμε» στο χώρο των συστημάτων με τον ίδιο τρόπο που κάναμε και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Ξεκινάμε από την ιδιότητα της </a:t>
                </a:r>
                <a:r>
                  <a:rPr lang="el-GR" dirty="0" err="1" smtClean="0"/>
                  <a:t>ιδιοσυνάρτησης</a:t>
                </a:r>
                <a:r>
                  <a:rPr lang="el-GR" dirty="0" smtClean="0"/>
                  <a:t> και </a:t>
                </a:r>
                <a:r>
                  <a:rPr lang="el-GR" dirty="0" err="1" smtClean="0"/>
                  <a:t>ιδιοτιμής</a:t>
                </a:r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δείξουμε εύκολα (</a:t>
                </a:r>
                <a:r>
                  <a:rPr lang="en-US" dirty="0" smtClean="0"/>
                  <a:t>do it!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αποτελεί </a:t>
                </a:r>
                <a:r>
                  <a:rPr lang="el-GR" dirty="0" err="1" smtClean="0"/>
                  <a:t>ιδιοσυνάρτηση</a:t>
                </a:r>
                <a:r>
                  <a:rPr lang="el-GR" dirty="0" smtClean="0"/>
                  <a:t> ενός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</a:t>
                </a:r>
                <a:r>
                  <a:rPr lang="el-GR" dirty="0" err="1" smtClean="0"/>
                  <a:t>ιδιοτιμή</a:t>
                </a:r>
                <a:r>
                  <a:rPr lang="el-GR" dirty="0" smtClean="0"/>
                  <a:t> του δίνεται από την εξίσωση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η οποία βλέπετε ότι αποτελεί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της κρουστικής απόκρισης του ΓΧΑ συστήματος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17" t="-2066" r="-1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89600" y="487800"/>
              <a:ext cx="8625960" cy="5357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320" y="480240"/>
                <a:ext cx="8645040" cy="53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802680" y="2949120"/>
              <a:ext cx="5205240" cy="343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2960" y="2938680"/>
                <a:ext cx="521748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7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 numCol="1"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της κρουστικής απόκρισης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δε θα μπορούσε να μην έχει κι αυτός το δικό του όνομα: </a:t>
                </a:r>
                <a:r>
                  <a:rPr lang="el-GR" b="1" dirty="0" smtClean="0"/>
                  <a:t>συνάρτηση μεταφοράς</a:t>
                </a: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:r>
                  <a:rPr lang="el-GR" b="1" dirty="0" smtClean="0"/>
                  <a:t>(</a:t>
                </a:r>
                <a:r>
                  <a:rPr lang="en-US" b="1" dirty="0" smtClean="0"/>
                  <a:t>transfer function)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Η «έκδοση»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 ονομάζεται </a:t>
                </a:r>
                <a:r>
                  <a:rPr lang="el-GR" b="1" dirty="0" smtClean="0"/>
                  <a:t>απόκριση σε συχνότητα</a:t>
                </a:r>
                <a:r>
                  <a:rPr lang="el-GR" dirty="0" smtClean="0"/>
                  <a:t>, όπως ήδη γνωρίζετε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θυμάστε ίσως ότι τα ΓΧΑ συστήματα κατηγοριοποιούνται ανάλογα με τη διάρκεια της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κρουστικής τους απόκρισης: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Πεπερασμένης Κρουστικής Απόκρισης (</a:t>
                </a:r>
                <a:r>
                  <a:rPr lang="en-US" b="1" dirty="0" smtClean="0"/>
                  <a:t>FIR)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Άπειρης Κρουστικής Απόκρισης (</a:t>
                </a:r>
                <a:r>
                  <a:rPr lang="en-US" b="1" dirty="0" smtClean="0"/>
                  <a:t>IIR)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17" t="-1756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27906" y="4132347"/>
              <a:ext cx="4319280" cy="163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9986" y="4121907"/>
                <a:ext cx="4335840" cy="16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</p:spPr>
            <p:txBody>
              <a:bodyPr numCol="1"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Περιγράφονται από την κρουστική </a:t>
                </a:r>
                <a:r>
                  <a:rPr lang="el-GR" dirty="0" smtClean="0"/>
                  <a:t>απόκριση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84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240" y="489600"/>
              <a:ext cx="9005400" cy="5797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80" y="478800"/>
                <a:ext cx="9017280" cy="58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6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Περιγράφονται από την κρουστική </a:t>
                </a:r>
                <a:r>
                  <a:rPr lang="el-GR" dirty="0" smtClean="0"/>
                  <a:t>απόκριση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Βλέπετε ότι αποτελείται από θετικές και αρνητικές δυνάμεις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το γράψουμε ως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πόλους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 πόλους στο άπειρο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μηδενικά στο μιγαδικό επίπεδο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84" t="-2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</p:spPr>
            <p:txBody>
              <a:bodyPr numCol="1"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τότε έχουμε 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Παρατηρούμε ότι έχει μόνο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πόλους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μηδενικά στο μιγαδικό </a:t>
                </a:r>
                <a:r>
                  <a:rPr lang="el-GR" dirty="0" smtClean="0"/>
                  <a:t>επίπεδο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, τότε έχουμε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/>
                  <a:t>FIR </a:t>
                </a:r>
                <a:r>
                  <a:rPr lang="el-GR" dirty="0"/>
                  <a:t>σύστημα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Παρατηρούμε ότι έχει μόνο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πόλους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ROC: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μηδενικά στο μιγαδικό επίπεδο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17" t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4" y="856581"/>
            <a:ext cx="2700707" cy="11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04" y="4509401"/>
            <a:ext cx="2446096" cy="14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616" y="2642387"/>
            <a:ext cx="3313277" cy="2515256"/>
          </a:xfrm>
        </p:spPr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Z</a:t>
            </a:r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Z</a:t>
            </a:r>
          </a:p>
          <a:p>
            <a:r>
              <a:rPr lang="el-GR" dirty="0" smtClean="0"/>
              <a:t>Δομές Συστημάτων</a:t>
            </a:r>
          </a:p>
          <a:p>
            <a:r>
              <a:rPr lang="el-GR" dirty="0" smtClean="0"/>
              <a:t>Σχεδίαση Ψηφιακών Φίλτρων</a:t>
            </a:r>
          </a:p>
          <a:p>
            <a:r>
              <a:rPr lang="el-GR" dirty="0" smtClean="0"/>
              <a:t>Φασματική Ανάλυση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8616" y="1956408"/>
            <a:ext cx="3313277" cy="571649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Κομμάτι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107" y="2642387"/>
            <a:ext cx="3483913" cy="2515256"/>
          </a:xfrm>
        </p:spPr>
        <p:txBody>
          <a:bodyPr/>
          <a:lstStyle/>
          <a:p>
            <a:r>
              <a:rPr lang="el-GR" dirty="0" smtClean="0"/>
              <a:t>Βασικά Σήματα</a:t>
            </a:r>
          </a:p>
          <a:p>
            <a:r>
              <a:rPr lang="el-GR" dirty="0" smtClean="0"/>
              <a:t>Συστήματα και Ιδιότητες</a:t>
            </a:r>
          </a:p>
          <a:p>
            <a:r>
              <a:rPr lang="el-GR" dirty="0" smtClean="0"/>
              <a:t>Εξισώσεις Διαφορών ως συστήματα</a:t>
            </a:r>
          </a:p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l-GR" dirty="0" smtClean="0"/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Fourier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2107" y="1956408"/>
            <a:ext cx="3313277" cy="571649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Κομμάτι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περιέχει το ΗΥ370?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" y="4926448"/>
            <a:ext cx="4375625" cy="10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16" y="983924"/>
            <a:ext cx="1512562" cy="9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14120" y="1749240"/>
              <a:ext cx="6962400" cy="2522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760" y="1739520"/>
                <a:ext cx="6977880" cy="25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2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</p:spPr>
            <p:txBody>
              <a:bodyPr numCol="1"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συστήματα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Συμπεράσματα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άπειρο (μόνο στο μηδέν)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μηδέν (μόνο στο άπειρο)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</a:t>
                </a:r>
                <a:r>
                  <a:rPr lang="el-GR" dirty="0"/>
                  <a:t>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μη-αιτιατό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θα έχει πόλους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μηδέν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άπειρο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  <a:blipFill rotWithShape="0">
                <a:blip r:embed="rId2"/>
                <a:stretch>
                  <a:fillRect l="-1884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I</a:t>
                </a:r>
                <a:r>
                  <a:rPr lang="en-US" b="1" dirty="0" smtClean="0"/>
                  <a:t>IR </a:t>
                </a:r>
                <a:r>
                  <a:rPr lang="el-GR" b="1" dirty="0" smtClean="0"/>
                  <a:t>συστήματα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Τα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συστήματα αποτελούνται από άπειρες σε διάρκεια κρουστικές αποκρίσεις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συνάρτηση μεταφοράς γράφεται ως λόγος πολυωνύμων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Πόλοι και μηδενικά οπουδήποτε στο μιγαδικό επίπεδο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παρόμοια διαδικασία μπορούμε να δείξουμε ότι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/>
                  <a:t>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άπειρο</a:t>
                </a: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Ένα </a:t>
                </a:r>
                <a:r>
                  <a:rPr lang="el-GR" dirty="0" err="1"/>
                  <a:t>αντι</a:t>
                </a:r>
                <a:r>
                  <a:rPr lang="el-GR" dirty="0"/>
                  <a:t>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μηδέν</a:t>
                </a:r>
                <a:endParaRPr lang="en-US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/>
                  <a:t>Ένα μη-αιτιατό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dirty="0" smtClean="0"/>
                  <a:t>μπορεί να </a:t>
                </a:r>
                <a:r>
                  <a:rPr lang="el-GR" dirty="0"/>
                  <a:t>έχει πόλους </a:t>
                </a:r>
                <a:r>
                  <a:rPr lang="el-GR" b="1" dirty="0" smtClean="0"/>
                  <a:t>οπουδήποτε</a:t>
                </a:r>
                <a:endParaRPr lang="en-US" b="1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  <a:blipFill rotWithShape="0">
                <a:blip r:embed="rId2"/>
                <a:stretch>
                  <a:fillRect l="-1884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</a:t>
                </a:r>
                <a:r>
                  <a:rPr lang="el-GR" b="1" dirty="0" smtClean="0"/>
                  <a:t>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ένα ΓΧΑ σύστημα μπορεί να περιγραφεί ως μια εξίσωση διαφορών με μηδενικές αρχικές 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εφαρμόσουμε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μια γενική εξίσωση διαφορών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  <a:blipFill rotWithShape="0">
                <a:blip r:embed="rId3"/>
                <a:stretch>
                  <a:fillRect l="-1905" t="-1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694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5881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0696" y="5633936"/>
            <a:ext cx="3764604" cy="86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6"/>
                <a:ext cx="8959042" cy="604543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ΓΧΑ Συστήματα στο Χώρο 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 συνάρτηση μεταφοράς του και σχεδιάστε πόλους και μηδενικά, καθώς και την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απόκριση πλάτους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8959042" cy="6045430"/>
              </a:xfrm>
              <a:blipFill rotWithShape="0">
                <a:blip r:embed="rId2"/>
                <a:stretch>
                  <a:fillRect l="-1905" t="-1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1311840" y="390600"/>
              <a:ext cx="10449720" cy="6067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20840" y="380160"/>
                <a:ext cx="10469520" cy="60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5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93813"/>
            <a:ext cx="8959042" cy="60568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b="1" dirty="0"/>
              <a:t>ΓΧΑ Συστήματα στο Χώρο του Ζ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" y="1195176"/>
            <a:ext cx="9027233" cy="34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Ζ (επανάληψη)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b="1" dirty="0" smtClean="0"/>
                  <a:t>Πεδίο Σύγκλισης</a:t>
                </a:r>
                <a:r>
                  <a:rPr lang="el-GR" sz="1800" dirty="0" smtClean="0"/>
                  <a:t>: περιοχή του μιγαδικού επιπέδου όπου 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συγκλίνει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Σχέση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322990"/>
            <a:ext cx="8743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</a:t>
            </a:r>
            <a:r>
              <a:rPr lang="el-GR" b="1" dirty="0" err="1" smtClean="0"/>
              <a:t>Μετασχ</a:t>
            </a:r>
            <a:r>
              <a:rPr lang="el-GR" b="1" dirty="0" smtClean="0"/>
              <a:t>. Ζ</a:t>
            </a:r>
            <a:r>
              <a:rPr lang="en-US" b="1" dirty="0" smtClean="0"/>
              <a:t> </a:t>
            </a:r>
            <a:r>
              <a:rPr lang="el-GR" b="1" dirty="0"/>
              <a:t>(επανάληψη)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38237"/>
            <a:ext cx="8763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ήδη (διαισθητικά) τη σημασία των πόλων και των μηδενικών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αναπαράσταση των πόλων και μηδενικών στο μιγαδικό επίπεδο συνιστά το </a:t>
                </a:r>
                <a:r>
                  <a:rPr lang="el-GR" b="1" dirty="0" smtClean="0"/>
                  <a:t>περίφημο διάγραμμα πόλων-μηδενικών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μιλήσουμε λίγο περισσότερο για αυτό το διάγραμμα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ένα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 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Παραγοντοποιώντας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Προφανώς,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είναι τα μηδενικά και οι πόλοι αντίστοιχα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Είναι εμφανές ότι υπάρχουν Μ μηδενικά και Ν πόλοι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υπάρχει και ο όρος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b="0" dirty="0" smtClean="0"/>
                  <a:t>! Ας τον δούμε…</a:t>
                </a: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υπάρχουν επιπλέον Ν-Μ μηδενικά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υπάρχουν επιπλέον Μ-Ν πόλοι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βλέπετε ότι κάθε ρητός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έχει τον </a:t>
                </a:r>
                <a:r>
                  <a:rPr lang="el-GR" b="1" dirty="0" smtClean="0"/>
                  <a:t>ίδιο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αριθμό πόλων και μηδενικών</a:t>
                </a:r>
                <a:r>
                  <a:rPr lang="el-GR" dirty="0" smtClean="0"/>
                  <a:t>!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τώρα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τότε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οπότε υπάρχουν επιπλέον Ν-Μ μηδενικά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οπότε υπάρχουν </a:t>
                </a:r>
                <a:r>
                  <a:rPr lang="el-GR" dirty="0"/>
                  <a:t>επιπλέον Μ-Ν πόλοι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Ξανά, </a:t>
                </a:r>
                <a:r>
                  <a:rPr lang="el-GR" b="1" dirty="0" smtClean="0"/>
                  <a:t>όσοι πόλοι, τόσα μηδενικά</a:t>
                </a:r>
                <a:r>
                  <a:rPr lang="el-GR" dirty="0" smtClean="0"/>
                  <a:t>!</a:t>
                </a: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837" t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8400" y="2214000"/>
              <a:ext cx="8405280" cy="414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120" y="2205360"/>
                <a:ext cx="8423640" cy="41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7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7504" y="1840854"/>
            <a:ext cx="7388992" cy="3176291"/>
            <a:chOff x="877504" y="1840854"/>
            <a:chExt cx="7388992" cy="31762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504" y="1840854"/>
              <a:ext cx="7388992" cy="3176291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5122333" y="2607733"/>
              <a:ext cx="3144163" cy="240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20" y="3518382"/>
            <a:ext cx="3742805" cy="2990483"/>
            <a:chOff x="5303520" y="3518382"/>
            <a:chExt cx="3742805" cy="2990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3520" y="3518382"/>
              <a:ext cx="3742805" cy="299048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27776" y="3681984"/>
              <a:ext cx="512064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1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39479" y="3460276"/>
            <a:ext cx="3815471" cy="3034145"/>
            <a:chOff x="5230853" y="3474720"/>
            <a:chExt cx="3815471" cy="30341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0853" y="3474720"/>
              <a:ext cx="3815471" cy="3034145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230853" y="3621024"/>
              <a:ext cx="512064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7680" y="1382400"/>
              <a:ext cx="8417880" cy="4919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120" y="1373040"/>
                <a:ext cx="8432640" cy="49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0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84" y="1966725"/>
            <a:ext cx="4455816" cy="2980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0840" y="1248840"/>
              <a:ext cx="8464320" cy="3140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60" y="1240200"/>
                <a:ext cx="8481600" cy="31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738560" y="1333080"/>
              <a:ext cx="272520" cy="192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3880" y="1328760"/>
                <a:ext cx="281520" cy="1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5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15840</TotalTime>
  <Words>548</Words>
  <Application>Microsoft Office PowerPoint</Application>
  <PresentationFormat>On-screen Show (4:3)</PresentationFormat>
  <Paragraphs>246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Wingdings</vt:lpstr>
      <vt:lpstr>Wingdings 3</vt:lpstr>
      <vt:lpstr>Retrospect</vt:lpstr>
      <vt:lpstr>Student presentation</vt:lpstr>
      <vt:lpstr>Ψηφιακή Επεξεργασία Σήματος</vt:lpstr>
      <vt:lpstr>Τι περιέχει το ΗΥ370?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341</cp:revision>
  <cp:lastPrinted>2021-11-22T09:17:05Z</cp:lastPrinted>
  <dcterms:created xsi:type="dcterms:W3CDTF">2018-08-17T16:23:20Z</dcterms:created>
  <dcterms:modified xsi:type="dcterms:W3CDTF">2021-11-26T11:41:35Z</dcterms:modified>
</cp:coreProperties>
</file>