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4"/>
  </p:notesMasterIdLst>
  <p:sldIdLst>
    <p:sldId id="256" r:id="rId3"/>
    <p:sldId id="308" r:id="rId4"/>
    <p:sldId id="300" r:id="rId5"/>
    <p:sldId id="301" r:id="rId6"/>
    <p:sldId id="281" r:id="rId7"/>
    <p:sldId id="279" r:id="rId8"/>
    <p:sldId id="303" r:id="rId9"/>
    <p:sldId id="302" r:id="rId10"/>
    <p:sldId id="280" r:id="rId11"/>
    <p:sldId id="282" r:id="rId12"/>
    <p:sldId id="283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30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 varScale="1">
        <p:scale>
          <a:sx n="102" d="100"/>
          <a:sy n="102" d="100"/>
        </p:scale>
        <p:origin x="12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0:26:39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4911 5479 606 0,'-44'-31'135'0,"0"3"4"0,-8 1-102 16,3 5-11-16,-2 1-11 0,2 3-4 15,0 1-3-15,0 5-4 0,-6 1-4 16,-4 6-4-16,-5 5-3 0,-5 5-1 15,-7 4-1-15,-3 5-1 0,-7 6 0 16,-5 4 1-16,0 4 2 0,0-2 1 16,2 9 4-16,-5 2 1 0,1 0 3 15,4 0 2-15,4 2 3 0,2 0 2 0,6 9 1 16,3-4 1-16,7 5 1 0,2 1-1 16,9 5 0-16,7-1-1 15,8 3-1-15,6-5-2 0,5 2-2 0,10-1-2 16,11 1-1-16,7-5-1 0,9 3-1 15,10 1 0-15,8 0 0 0,4-2 0 16,8-2-1-16,3-2 1 0,7-3-1 16,5-3 0-16,6-4 1 0,8 0-1 15,8-4 0-15,3-1 0 0,7-3 1 16,9-1 0-16,7-4 0 0,3-3 0 16,-1-4 0-16,9-3 1 0,7-3-1 0,5-2 1 15,-4-4-1-15,5-3 1 16,2-2 0-16,1-6-1 0,-1-2 1 0,0-3 0 15,4-3-1-15,1-2 0 0,-7-2 1 16,-1-4-1-16,-1-2 0 0,0 0 1 16,-5-4-1-16,-6-3 1 0,0 1-1 15,1 0 0-15,-4 1 1 0,-6-2 0 16,-8-1 0-16,-3 3 0 0,-2-2 0 0,-8-2 0 16,-8-1 0-16,-5-2-1 15,-4 0 1-15,-7 0 0 0,-4-3-1 0,-10 1 1 16,-3 0-1-16,-7-1 1 0,-6-3 0 15,-7 3 0-15,-6-5 0 0,-9-1 1 16,-6-2-1-16,-6-2 1 0,-7 0 1 16,-7-2-1-16,-4-2 0 0,-10 1 0 15,-7 2-1-15,-9-1 0 0,-12-2 1 16,-11-2 1-16,-8 5 1 0,-16 1 1 16,-11 3 1-16,-10 5 2 0,-14 3 0 0,-11 8 0 15,-11 10 0-15,-20 5-2 0,-8 9-2 16,-17 8 0-16,-10 13-4 0,-16 13-4 15,-8 16-13-15,-20 15-13 0,-8 21-21 16,-18 15-109-16,-10 26-123 0,-18 15-292 16</inkml:trace>
  <inkml:trace contextRef="#ctx0" brushRef="#br0" timeOffset="2080.7407">12973 6686 620 0,'-49'-3'137'15,"10"-3"2"-15,3-3-109 0,29 7-13 16,5 1-6-16,7 1-1 0,8 1-4 16,3 1-4-16,5 1-2 0,4 1 1 15,5-3-1-15,3 1 1 0,4-2-1 0,2-1 1 16,6 0-1-16,2 0 1 0,7-2-1 15,4 2 0-15,5 1 0 0,2 0 0 16,-1-1 1-16,0-1-1 0,10 1 0 16,1 2 1-16,2-1 1 0,2-1 1 15,2 1 0-15,6 0 0 0,4 0 0 16,2 0 1-16,3-3-1 0,-1-2-1 16,3 1-1-16,6-2 0 0,6 1 0 15,-1-2 0-15,1-4-1 0,-1 1 1 16,2 1-1-16,-1 1 0 0,-2-1 1 0,-8-3-1 15,-3 3 1-15,-4-2 0 0,-3 6 0 16,-4 0 1-16,-9 1-1 0,-5 0 1 16,-6 3-1-16,-6-2 0 0,-6 7 0 15,-7-4 0-15,-7 1-1 0,-6 0 1 16,-6 4-1-16,-4-2-1 0,-7 0 0 16,-5 0-4-16,-2 0-4 0,-6 0-10 15,-4 3-20-15,-7-2-107 0,-1 4-114 16,-8 0-279-16</inkml:trace>
  <inkml:trace contextRef="#ctx0" brushRef="#br0" timeOffset="2951.6018">13512 7579 384 0,'15'-20'103'0,"-5"-1"6"15,-3 2-36-15,-3-2-30 0,-3 0-10 16,-4 1-3-16,0 2-6 0,-3 1-4 16,-4 2-6-16,-5 0-4 0,-2 7-3 15,-5 2-2-15,-4 3-1 0,-6 4-1 16,-2 6-1-16,-4 4 1 0,0 2 2 0,-4 7 1 15,1 4 1-15,-2 4 0 0,3 7 2 16,-1 1-1-16,2 5 0 16,2 2-2-16,5 1 0 0,7 2-3 0,4 0 0 15,9 0 0-15,5 1-2 0,11-2 0 16,7 0 0-16,9-4 0 0,5-6 0 16,11-5 0-16,6-6-1 0,7-5 1 15,2-7 0-15,8-5-1 0,3-6 1 0,6-3-1 16,-5-5 1-16,1-7 0 15,-1-2 1-15,-5-7 0 0,-4-6 2 0,-6-6 4 16,-9-1 3-16,-6-7 4 0,-7 0 3 16,-9-7 2-16,-7-3 1 0,-10 3 0 15,-11-4-3-15,-10-6-3 0,-10 1-3 16,-9 3-4-16,-8 2-2 0,-8 8-2 16,-11 7-4-16,-2 12-7 0,-9 15-15 15,-5 11-15-15,-5 12-26 0,-10 12-100 0,-6 14-120 16,-10 9-275-16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0:31:31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 4589 545 0,'-9'-14'131'0,"-3"-3"5"0,3 2-83 15,1 3-8-15,2-1-3 0,3 1-4 16,0 1 0-16,1 3-1 0,3 3-2 15,0 0-4-15,3 0-4 0,1 2-2 16,3 3-1-16,6 3-2 0,3 1-2 16,4 3-2-16,2 5 1 0,1 2 0 15,5 7-1-15,-2-2-3 0,-2 3-1 0,2 2-3 16,0 0-1-16,4 1 0 16,2 2-2-16,0 0-2 0,2 2-1 0,2 0-2 15,1 2 0-15,-1-2-1 0,-4 0-1 16,-5-4 0-16,-2 0-1 0,-3-3 0 15,-6-1-1-15,-3-3-3 0,-4-1-3 16,-4-2-7-16,-3-3-9 0,-4-2-12 16,-1-3-15-16,-4-4-12 0,-2-2-10 15,-2-3-15-15,-2-6-101 0,-1-4-115 0,-3-9-262 16</inkml:trace>
  <inkml:trace contextRef="#ctx0" brushRef="#br0" timeOffset="270.3942">2817 4350 612 0,'3'-10'150'0,"-3"1"10"16,0 3-90-16,-1 3-14 0,-3 4-4 0,-3 5-3 16,-3 6-3-16,-4 5-5 0,-3 8-7 15,-4 5-5-15,-1 7-4 0,-3 7-2 16,-4 2-5-16,-4 3-5 0,-1 3-4 15,1 3-4-15,1 0-3 0,0 1 0 16,4-4-1-16,4 0-1 0,6-5-2 16,5-6-4-16,2-6-10 0,5-5-10 15,2-8-19-15,5-6-16 0,4-6-14 16,5-4-15-16,1-7-104 0,4-8-116 0,4-3-261 16</inkml:trace>
  <inkml:trace contextRef="#ctx0" brushRef="#br0" timeOffset="545.9996">3291 4369 616 0,'-12'-2'154'0,"-3"2"4"0,-3 4-72 16,-2 4-42-16,-2 6-10 0,-1 5-4 15,0 7-4-15,0 5-3 0,-2 4 0 16,-1 4-1-16,3 3-3 0,3 3-3 16,5 3-4-16,1 0-3 0,6 1-3 15,5-1-2-15,8 3-5 0,0-7-2 16,3-1-5-16,5-8-7 0,1-4-12 0,2-6-15 16,0-6-14-16,4-11-15 0,1-4-109 15,3-7-121-15,-1-7-276 0</inkml:trace>
  <inkml:trace contextRef="#ctx0" brushRef="#br0" timeOffset="995.5147">3376 4718 709 0,'-4'-2'166'15,"1"0"2"-15,0 0-120 0,3 1-11 16,3 0-6-16,0 1-6 0,2-1-6 16,2 1-5-16,3 1-2 0,3-1-1 15,0 0-2-15,-1-1-1 0,3 1-2 16,-2 1-2-16,1-1-1 0,-3 0-2 0,-1 0 1 16,0 1-2-16,-1 0 1 0,-4-1-1 15,0 2 1-15,0 0-1 0,-3 0 1 16,-3 2 0-16,-1 2 1 0,-3 0 0 15,0 4 0-15,-2 0-1 0,-3 3 1 16,0 2 0-16,0 1-1 0,0 1 0 16,-1-1-1-16,-1 1 0 0,1 0 1 15,0-1 0-15,1 0 0 0,2 0 2 16,0-4 2-16,2 2 0 0,4-3 0 0,3 1 1 16,0-3 0-16,3-3-1 0,2-2-1 15,1-1-2-15,4 0 0 0,2-2-1 16,-2-5 0-16,3 3 0 0,1 0 0 15,1-4-1-15,5 2-1 0,-2 2-5 16,2 0-5-16,3-3-12 0,-1 2-14 16,-1-1-17-16,2 3-14 0,-6-6-19 15,-4-1-99-15,-3-5-118 0,-2-1-258 16</inkml:trace>
  <inkml:trace contextRef="#ctx0" brushRef="#br0" timeOffset="1266.0718">3653 4296 588 0,'8'-10'141'15,"1"3"2"-15,-1 3-58 0,2 3-61 0,5 7-4 16,1 5 1-16,2 5 2 0,2 7 6 16,3 7 6-16,3 3 3 0,0 6 0 15,-1 4 1-15,1 1 1 0,-3 1-2 16,-1-1-8-16,-3 3-7 0,-5 0-6 15,-4-1-3-15,-2-2-4 0,-6 2-4 16,-4 1-2-16,-6 0-2 0,-3-5-3 16,-1-2-3-16,0-4-5 0,-2-4-9 15,1-5-9-15,2-6-17 0,1-4-16 16,4-5-10-16,1-3-18 0,4-3-105 0,-1-5-118 16,5-3-271-16</inkml:trace>
  <inkml:trace contextRef="#ctx0" brushRef="#br0" timeOffset="1483.7057">4151 4911 735 0,'1'-2'182'0,"1"-1"4"0,-2 0-94 0,2 1-42 15,1-1-17-15,2 2-12 0,2 0-10 16,3-1-4-16,-1 0-4 0,5 0-3 15,-1 2-7-15,5 0-11 0,-3 0-16 16,1 2-17-16,-1 0-14 0,0 1 11 16,-4 1-132-16,-1-2-125 0,-5 2-282 15</inkml:trace>
  <inkml:trace contextRef="#ctx0" brushRef="#br0" timeOffset="1646.5574">4156 5098 629 0,'-1'3'146'16,"3"-2"2"-16,1 0-87 0,3 0-37 15,0-1-9-15,3 0-6 0,0 0-6 0,2-1-12 16,2 1-15-16,1-1-33 0,1 0-92 16,1 1-113-16,4 2-271 0</inkml:trace>
  <inkml:trace contextRef="#ctx0" brushRef="#br0" timeOffset="3212.3412">5290 4420 598 0,'-11'-5'144'0,"5"-2"4"16,1 3-92-16,5-1-14 0,4-1-7 0,5-2-3 15,5 2-5-15,6 0-4 0,3-1-3 16,4-1-2-16,3 1-3 0,1 1-5 15,0 0-3-15,1-2-3 0,1 2-1 16,2 0-1-16,1-1-3 0,-2-1-2 16,-2 1-4-16,-1 0-1 0,-6-1-5 15,-6 3-4-15,-6 1-3 0,-7-1-4 16,-4 3-1-16,-7 1-2 0,-4 1-2 16,-7 1-3-16,-5 3-4 0,-5-1-2 15,-6 1 3-15,1 3 5 0,-3-1 3 16,-2 1 7-16,2 2 10 0,0-2 12 0,2 3 11 15,0 0 8-15,0 2 3 0,1-2 4 16,2-3 1-16,5 0 2 0,4-2-3 16,6 0-5-16,6-2-4 0,3-2-3 15,9 0-4-15,4 3-1 0,6-2-3 16,3 3-2-16,4 0 1 0,4 2 0 16,2 1-1-16,3 0 0 0,-2 2-1 0,-1 0 1 15,1 1 2-15,-1 2 3 16,0 0 2-16,1 2 1 0,0 1 1 0,-1-1 2 15,1 1 0-15,-2 2-2 0,-3 2-3 16,-3-2 0-16,-4-2 0 0,-4 3-2 16,-3 3 1-16,-7 0-2 0,-4-1 1 15,-3 3-1-15,-5 3 1 0,-7 2-2 16,-4 2 1-16,-6-3-2 0,-2 2-1 16,-2 3-2-16,-3-4 0 0,1 0-2 15,1-2 0-15,0-1-1 0,-1-1 0 0,-1-5 0 16,1-2-1-16,0-5 1 0,2-3 0 15,0-3 1-15,8-3 0 0,6-3 0 16,5 0 0-16,6-3 0 0,6-1-1 16,7-1 1-16,8-1 0 0,5 0 1 15,5-1 0-15,6 0 1 0,2 1 0 16,0 1 1-16,1 0 0 0,-3 2-1 16,-2 1-1-16,-1 1-1 0,0 1 0 0,0 0 0 15,-1 2-1-15,0 0-2 0,-1 1-2 16,-4 2-7-16,-3 0-10 0,-5 0-18 15,-3 3-20-15,-6 1-15 0,-5 1-62 16,-7 0-61-16,-5 2-116 0,-3 2-236 16</inkml:trace>
  <inkml:trace contextRef="#ctx0" brushRef="#br0" timeOffset="3592.091">5304 5485 654 0,'1'-2'158'16,"2"3"6"-16,-2-1-92 0,1 2-17 16,3 5-5-16,0-1-6 0,1 2-3 0,3 5-4 15,-3-1-4-15,1 4-5 0,-1-2-7 16,-1 1-4-16,-1-1-5 0,1-1-2 15,-4-2-3-15,2-2-3 0,-1-2 0 16,-1-3-1-16,2-1-1 0,-1-1 1 16,3-5 0-16,1-3-1 0,1-3 0 15,1-3 1-15,3-4-1 0,0-2-1 16,0-2 1-16,0 2-2 0,-1 1 1 16,0 3-1-16,-2 4-1 0,-1 6-1 0,0 2-1 15,-4 6-3-15,2 2-5 0,-2 4-7 16,1 3-10-16,-1 3-17 0,-2 3-18 15,3-1-16-15,0 3-20 0,-1-4-95 16,7-3-119-16,3-1-259 0</inkml:trace>
  <inkml:trace contextRef="#ctx0" brushRef="#br0" timeOffset="4562.7629">6400 4873 570 0,'-5'-4'139'0,"-2"-2"7"0,0-1-85 16,2-2-10-16,1-2-3 0,-2-2-4 15,3-1-2-15,1-1-3 0,1 2-4 16,2 2-3-16,-2 1-4 0,2 5-4 0,0 0-4 15,0 3-4-15,3 2-3 0,-1 3-2 16,-1 8-2-16,0 4-2 0,2 2-1 16,0 7-1-16,1 3 0 0,-2 1-1 15,1 1-1-15,1-3-1 16,2-3-1-16,1-3 0 0,0-3 0 0,-2-6 0 16,4-3-1-16,0-3 0 0,1-6 1 15,-1-4 0-15,1-5 0 0,-3-5 0 16,5-5 0-16,-6-5 0 0,-1-2 1 15,-2-4 0-15,-1 0 0 0,1 2 0 0,-1 3-1 16,-2 4 1-16,0 3 1 0,-1 6 0 16,3 6-1-16,-3 5 1 0,-2 5-1 15,1 3 1-15,1 7-1 0,1 5-1 16,-1 1 0-16,0 4 0 0,2 3-1 16,1 0 0-16,1 2-3 0,1-5-7 15,1-2-10-15,2-1-19 0,3-2-16 16,2-3-16-16,1-3-18 0,2-5-108 0,-2-2-124 15,1-6-275-15</inkml:trace>
  <inkml:trace contextRef="#ctx0" brushRef="#br0" timeOffset="4843.2034">6802 4766 698 0,'-1'-4'168'0,"0"2"7"15,-1 1-113-15,2 1-10 0,-1 2-4 16,0 3-5-16,0 4-6 0,-2 3-7 16,1 1-5-16,-2 3-4 0,0 4-3 15,1 2-3-15,0 1-3 0,2 1-3 16,1-1-3-16,1-1 0 0,2 0-2 16,2-1-1-16,1-2-1 0,1-3-1 15,3-2 0-15,3-3-2 0,1-1-3 16,1-3-5-16,0-2-9 0,3-4-12 15,-2-3-18-15,-2-2-18 0,1-5-16 16,-3 0-16-16,-2-4-98 0,-5-3-118 0,0-4-255 16</inkml:trace>
  <inkml:trace contextRef="#ctx0" brushRef="#br0" timeOffset="4998.0851">6829 4711 748 0,'-10'-1'187'0,"2"-2"3"0,3 1-104 15,1 2-34-15,4-1-17 0,4 1-15 16,2 0-10-16,4 1-8 0,2 0-7 16,4 0-9-16,1 1-18 0,3-1-21 15,-2 0-23-15,0 2-114 0,-2-2-137 16,0 2-305-16</inkml:trace>
  <inkml:trace contextRef="#ctx0" brushRef="#br0" timeOffset="5342.3043">7101 4840 581 0,'2'7'144'0,"2"3"5"0,0 1-60 0,2 4-51 16,2-1-6-16,2 0-2 0,0-1-3 15,2 1-3-15,2-2-1 0,-1-1 1 16,-1-5 2-16,1-3 0 0,-1-2 1 16,1-6 0-16,-2-3-1 0,0-3-1 15,2-3-6-15,-1-1-4 0,0 0-2 16,3 2-4-16,-4 2-3 0,0 1-2 16,-2 4-1-16,-2 5-1 0,-2 1 0 15,-2 3 0-15,-3 2-2 0,3 4-1 16,-2 2-4-16,3 4-8 0,-3-1-11 15,0 1-18-15,3 0-18 0,1-2-15 0,0 1 9 16,2-3-128-16,-2-3-123 0,5-4-278 16</inkml:trace>
  <inkml:trace contextRef="#ctx0" brushRef="#br0" timeOffset="6173.3059">7456 4679 615 0,'-7'-1'164'0,"4"1"7"16,1-1-33-16,2 1-92 0,0-1-12 0,2-1-5 15,2 2-4-15,2-2-4 0,1 1-4 16,2-1-1-16,1 1 1 0,2 0-1 16,-1 0 0-16,-2-4-2 0,2 4 0 15,-2-1-1-15,1 1 0 0,-1 1-1 16,-2-2 0-16,-2 0-1 0,5 6-1 16,-6-4 0-16,-1 0 0 0,-2 0-1 15,-1 0 0-15,0 0 0 0,0 0 0 0,0 0-2 16,0 0 0-16,-1 0-2 15,0 0-1-15,1 0-2 0,-1 1-1 0,0-1 0 16,-1 0 0-16,1 0-1 0,0 0 0 16,0 2 1-16,-1-2-1 0,0-2 0 15,0 2 0-15,-1 0 1 0,1 0-1 16,-1 0 1-16,1 0 0 0,1 0-1 16,-1 0 2-16,0 0-1 0,2 0 1 15,-1 0 0-15,1 2 0 0,0-4 0 16,0 2-1-16,0 0 0 0,0 0-1 0,1 0 0 15,1 2 0-15,1-2-1 0,0 1 1 16,4-1-1-16,-1 0 1 0,1 1 0 16,2-1-1-16,-2 1 1 0,2-1 0 15,-1 2 0-15,-1-1 0 0,0 0 0 16,-1 0 0-16,-1 0 1 0,-2-1-1 16,-1 0 1-16,-2 2 0 0,1-4 0 15,-1 2 1-15,0 0 0 0,-1 0 0 16,-2 2-1-16,2-1 0 0,-2-1 0 15,0 2-1-15,0 3 0 0,1 3-1 16,-1 0 2-16,3 3-1 0,0 3 0 16,3 3 1-16,-1 1-1 0,2 3 0 15,1 0 0-15,1 0 0 0,-1 2 0 0,2 0 0 16,-1 2 1-16,2-2-1 0,-2-1 0 16,1 0 0-16,1-1 0 0,-4-2 0 15,0 0-1-15,-3-4 1 0,-2-2 0 16,-3-3 0-16,-2-2 0 0,-1 1 1 15,-5-4 0-15,-3-3 1 0,0 1-1 0,-2-3 1 16,0 0-1-16,-1-1 0 0,-1-1 0 16,5 1 0-16,-1 0 0 0,1 0-1 15,2 1-2-15,4-2-3 0,-1 2-6 16,0-1-10-16,5 1-13 0,-1 0-20 16,2-1-24-16,2 1-17 0,3 1 30 15,0-1-145-15,4 1-129 0,0 2-294 16</inkml:trace>
  <inkml:trace contextRef="#ctx0" brushRef="#br0" timeOffset="6958.2963">8102 4738 715 0,'-5'-2'179'0,"0"-1"6"0,1 1-100 15,0 2-26-15,4-2-13 0,0 2-10 0,4 0-10 16,0 0-7-16,2 0-5 0,4 2-3 16,2-1-2-16,3-1-2 0,3 2 0 15,2 0-1-15,-2-2-3 0,4 2 0 16,3 0-2-16,-2 0 0 0,1 1-1 16,2-1 1-16,-3 0-1 0,2 3 1 15,-4-3-1-15,-4 1 0 0,0 0 1 16,-6 1 1-16,-4-1 0 15,-1 0 1-15,-3 0 1 0,-2 2 1 0,-3 1 1 16,-3 1-1-16,-3 2 0 0,1 2-1 0,-4 3 0 16,-5-1-2-16,0 1-2 0,-3 1-1 15,-2 0-2-15,0 2 0 0,1-1-2 16,-2-1 1-16,5 2 0 0,0 0 0 16,2-6 1-16,3 4 1 0,0-2 1 15,2 1 0-15,0-3 1 0,4 0-1 16,2-3 1-16,2 4 0 0,1-7-1 15,1 0 0-15,2-2 0 0,4-1 0 16,3-1 0-16,1-2 0 0,3 0 2 0,3 0-1 16,1-2 2-16,2 0-1 0,-1-1 1 15,3 0-1-15,0-1 0 0,2 2 0 16,-1-2 0-16,1 2-1 0,-2 0 1 16,0-1-1-16,-1 0 0 0,-3 3-1 15,-1-3-4-15,-3 2-8 0,-1-1-11 16,-1 1-15-16,-2 2-18 0,-3 0-15 15,0-1-20-15,-3 1-107 0,-1-3-125 0,-1 0-279 16</inkml:trace>
  <inkml:trace contextRef="#ctx0" brushRef="#br0" timeOffset="7187.849">8604 4540 718 0,'-1'-5'186'0,"3"3"3"16,-2-1-19-16,3 2-130 0,1 1-22 16,1-2-5-16,6 2-3 0,2 0-1 15,-2-1-4-15,1 1-7 0,-1 0-15 16,5 0-24-16,1 0-25 0,-4-1-129 15,-2 0-148-15,3 2-350 0</inkml:trace>
  <inkml:trace contextRef="#ctx0" brushRef="#br0" timeOffset="7627.3873">9012 4346 690 0,'1'1'165'16,"0"0"5"-16,0 4-104 0,1 2-19 16,0 1-10-16,1 3-7 0,0 4-5 15,-2 1-3-15,3 1-4 0,-1 0-3 16,-1 1 0-16,0-2-2 0,1 0 0 15,-1-4 0-15,0-2-1 0,0-4-1 16,-1-1 0-16,1-2 0 0,-2-2 1 16,2-2 0-16,-1-3 0 0,0-1 0 0,1 0-1 15,0-5-2-15,3-4-2 0,1 0-2 16,1-3-2-16,2 1-1 0,0 2-1 16,0-1-1-16,2 6 0 0,-2 4 1 15,1 4-1-15,-2 2 0 0,1 4 0 16,0 3 0-16,-1 1 1 0,-1 1-1 15,1 2 0-15,-2 1 0 0,0 1 0 16,-1-1-2-16,1-1-3 0,3 1-9 16,-1-2-12-16,2 0-16 0,1 0-23 0,-1-3-24 15,1 0-106-15,0-1-9 0,-1 0-112 16,1-2-197-16</inkml:trace>
  <inkml:trace contextRef="#ctx0" brushRef="#br0" timeOffset="8416.0896">9651 4851 666 0,'-6'-2'178'0,"5"2"3"16,0 0-58-16,1 0-69 0,1-1-17 0,1 2-12 16,4-1-11-16,3 2-8 15,2-2-3-15,4 0-3 0,2-2-8 0,0 2-16 16,1-1-16-16,-3-1-14 0,0 1-20 16,-4-1-111-16,-1 1-126 0,-4-1-279 15</inkml:trace>
  <inkml:trace contextRef="#ctx0" brushRef="#br0" timeOffset="8573.9952">9716 4951 688 0,'-1'6'168'0,"0"0"5"16,1-1-95-16,2 0-32 0,4 0-13 15,0-1-9-15,2-1-9 0,0 0-6 16,2-1-7-16,1 1-15 0,1-3-19 15,2 1-25-15,-2-1-121 0,2-1-136 16,-1-2-327-16</inkml:trace>
  <inkml:trace contextRef="#ctx0" brushRef="#br0" timeOffset="9488.8955">10989 4363 710 0,'0'-5'158'0,"2"2"4"16,3-1-118-16,4 0-16 0,4 1-8 15,4 0-4-15,2 1-3 0,4 0-3 0,4 1-3 16,2 0-1-16,2 0-2 0,0 1-3 16,-2-1-1-16,-2 2-2 0,-4-2-2 15,-7-1-2-15,-4 1-2 0,-4 0-1 16,-3 1-1-16,-3-1-1 0,-6-3 0 15,-1 2 0-15,-6-1 1 0,-4 1-1 16,-9-2 0-16,-9 2 0 0,0 2 3 16,-1 0 2-16,-3 2 4 0,6 0 3 0,3 1 3 15,7 1 4-15,7-1 3 0,2 2 2 16,3-1 0-16,6 1-2 0,0 1 0 16,4 0-2-16,3 1-1 0,2 1-2 15,2 1-2-15,5 1 0 0,0 0-1 16,4 1 1-16,3 0-1 0,2 0-1 15,2 3-1-15,1-1 1 0,-1 1 1 16,2 0 3-16,0 1 0 0,-4 1 2 16,-1 0 1-16,-7-2 2 0,-1 2 0 15,-2 2-1-15,-8-1-2 0,0 0 0 0,-6 0-1 16,0 4-1-16,-3 0 1 0,-5 1 0 16,-5 1 1-16,-5 3 0 0,-6-1 2 15,-3 1 1-15,1-1 0 0,0-2 0 16,2 0-1-16,1-1 0 0,5 0-2 15,4-1 0-15,1-1-2 0,1-2 0 16,3-2-1-16,1-1 1 0,1-6-1 16,4-1 0-16,3-2-1 0,0-2 1 0,3-1-2 15,1 0-1-15,4-1 0 0,3 1 0 16,1-2 0-16,5 1 0 0,2-2 0 16,2 0 0-16,5-1 0 0,3 0 1 15,4 2-2-15,3-1 1 0,1-1-1 16,-1 2 0-16,-1-1-1 0,-3 3-2 15,-3-1-5-15,-5-1-9 0,-5 4-9 16,-4 0-17-16,-3 0-18 0,-2 2-14 16,-5 2-17-16,-4-1-107 0,-3 3-123 15,-2 0-279-15</inkml:trace>
  <inkml:trace contextRef="#ctx0" brushRef="#br0" timeOffset="9874.0704">10717 5485 658 0,'-4'-2'161'0,"2"1"6"16,2-1-104-16,2 6-7 0,1 2-1 16,-1 1-3-16,3 3-8 0,1 4-4 15,0 0-4-15,3 5-4 0,-1-2-7 16,0 0-5-16,-1 0-4 0,-1-2-4 15,-1-3-1-15,-1-1-2 0,-2-2 0 16,1-3-2-16,-1-2 1 0,2-2-2 16,-2-3-1-16,3-3 0 0,1-6-2 15,3-2 0-15,3-4-1 0,3-2 0 16,1-4 0-16,2 2-2 0,0 1 1 16,3 5-1-16,-5 2 0 0,-4 3 0 0,-1 3 0 15,-3 5-1-15,-2 3 0 0,-1 4 1 16,-4 2-1-16,2 5 0 0,-1 2-1 15,0 2-1-15,1 2-3 0,-2-2-6 16,0 0-9-16,2-4-11 0,0 1-12 16,4-2-14-16,-3-3-15 0,4-2-12 0,2-3-12 15,-2-3-97-15,2-2-115 0,2-4-260 16</inkml:trace>
  <inkml:trace contextRef="#ctx0" brushRef="#br0" timeOffset="10031.0139">11181 5551 786 0,'0'-2'190'16,"-5"-2"3"-16,10 5-120 0,0 1-23 16,2-1-15-16,2 1-15 0,-2 1-9 0,3-1-5 15,2 1-3-15,-2-3-6 16,2 1-10-16,1-1-17 0,-1 0-22 0,-1 1-16 16,1 2 23-16,-2-2-150 0,-3 0-134 15,-2 1-302-15</inkml:trace>
  <inkml:trace contextRef="#ctx0" brushRef="#br0" timeOffset="10203.8947">11273 5638 668 0,'1'2'164'0,"2"-1"3"16,-1 0-80-16,3 0-49 0,-1 2-13 16,1-2-5-16,2 0-5 0,-1 0-8 15,3-1-6-15,2-1-12 0,2-1-13 16,5-1-17-16,5 1-20 0,-1-2-110 15,1-1-126-15,3-1-289 0</inkml:trace>
  <inkml:trace contextRef="#ctx0" brushRef="#br0" timeOffset="10452.9346">11563 5542 728 0,'-5'4'182'15,"2"3"2"-15,-2 1-89 0,2-1-48 16,5 5-17-16,-2-4-11 0,2 2-9 15,2-2-5-15,1 2 0 0,3-2 0 16,3-2-1-16,5 0 0 0,2-2 0 16,3-2 0-16,4 0-1 0,1-4 0 15,-1-2-1-15,-3-2 1 0,-3-2-2 16,-3-2 2-16,-4-2-1 0,-4-3 2 0,-3 0-1 16,-7 0 1-16,-2 1 0 0,-2-1-3 15,-2 4-3-15,-5 1-9 0,-4 2-17 16,-2 2-24-16,-1 2-22 0,-2 3-122 15,1-1-140-15,1 1-323 0</inkml:trace>
  <inkml:trace contextRef="#ctx0" brushRef="#br0" timeOffset="11240.727">11016 3996 642 0,'-6'5'160'0,"-3"-1"7"0,0 5-99 16,2 2-17-16,1 3-8 0,2-1-8 15,2 4-12-15,2-1-8 0,2 0-8 16,2-1-3-16,5-3-2 0,0-3-1 0,2-2 0 16,3-3 0-16,-1-3-1 0,3-4 0 15,0-2-2-15,-1-3-2 0,0 1 1 16,-4-3-1-16,-2-1 0 0,-4-2-1 15,-2 1-3-15,-6-1-4 0,-3 0-6 16,-2 2-9-16,-2 2-9 0,-2-1-11 16,-1 5-15-16,2 1-103 0,1 2-113 15,2 6-266-15</inkml:trace>
  <inkml:trace contextRef="#ctx0" brushRef="#br0" timeOffset="11914.5916">11186 4041 623 0,'-12'0'152'0,"-2"1"6"0,4 4-91 15,1 4-24-15,-1 2-9 0,1 0-6 16,2 3-9-16,2 0-7 0,4 1-6 0,4-3-2 16,4-1-2-16,2-1-1 0,9-2-1 15,0-2 0-15,3-2-1 0,4-3 0 16,0 1-1-16,-1-5 1 0,0-1-1 15,-6-3 2-15,-1-3 1 0,-1-2 4 16,-4-3 4-16,-2 2 5 0,-4-3 4 16,-3-1 1-16,-2 0 2 0,-5 2-1 15,-3 1-2-15,-5 3-5 0,-4 2-8 16,-1 2-12-16,-4 6-21 0,-6 4-20 16,-1 3 2-16,-3 1-140 0,3 9-137 0,7 1-323 15</inkml:trace>
  <inkml:trace contextRef="#ctx0" brushRef="#br0" timeOffset="13321.5479">12231 4616 593 0,'-7'-3'157'0,"0"2"7"15,2-2-45-15,3 2-60 0,1 0-7 16,0 1-4-16,1-1-7 0,0-1-5 16,2 2-8-16,-1-1-5 0,7 0-5 15,3 1-4-15,2-1-2 0,5 0-2 16,5-1-2-16,3 1-1 0,4 1-2 16,-4 0-1-16,-1 0-2 0,0 0-1 15,-1-1 0-15,0 1 0 0,-4-1-1 0,1-1 0 16,-2 1 0-16,-2 0 0 15,-4 2-1-15,-2 0 1 0,-2 3-1 0,-5 0 1 16,-3 2-1-16,-4 0 2 0,-2 1-1 16,-4 2 1-16,-4 3-1 0,-1 2 1 15,-5 2-1-15,0-2 0 0,-1 5-1 16,-1-1 0-16,2 5 0 0,-2-1 1 16,0-1-1-16,-1 0 1 0,0 0 0 15,1 0 0-15,-2-2 0 0,2-2 1 0,3-2-1 16,3 0 1-16,3-2-1 0,2-2 1 15,3-2-1-15,4-2 0 0,2-2 0 16,3-2 0-16,3-3 0 0,5-2 0 16,2 0 0-16,3-1 1 0,3-1-1 15,2-1 0-15,2 0 1 0,-1-1-1 16,-2 0 0-16,2-1 1 0,1 3-1 16,-2-1 0-16,-2 0-1 0,-1 0-6 15,-1 1-7-15,-1 2-10 0,-2-1-18 0,-2 2-18 16,-1 1-17-16,0 0 0 0,-3 1-117 15,2-3-123-15,0-2-274 0</inkml:trace>
  <inkml:trace contextRef="#ctx0" brushRef="#br0" timeOffset="13951.2726">12950 4457 654 0,'-1'-3'170'0,"-2"-1"10"0,3 0-90 15,1 1-22-15,2 0-9 0,1 1-9 16,0-1-12-16,3 1-12 0,0 0-9 16,2-1-6-16,-1 2-5 0,2 1-3 0,1 0-10 15,-1 0-12-15,1 1-24 0,-1 0-21 16,-1 2 2-16,0-2-135 0,2-3-139 15,1-2-307-15</inkml:trace>
  <inkml:trace contextRef="#ctx0" brushRef="#br0" timeOffset="14152.7426">13316 4308 747 0,'-2'-9'174'0,"0"2"5"0,2 1-120 16,-1 1-18-16,1 4-3 0,1 3-3 16,-1 3-8-16,2 5-6 0,-1 2-4 15,0 5-5-15,3 2-5 0,-2 2-9 16,3 2-17-16,0 0-23 0,2 2-19 16,3 0-22-16,1-1-112 0,1 1-136 15,3 1-292-15</inkml:trace>
  <inkml:trace contextRef="#ctx0" brushRef="#br0" timeOffset="15098.2463">12051 4369 625 0,'-25'20'150'0,"-5"3"4"0,-5 5-94 16,4 7-23-16,0 4-9 0,3 5-4 15,4 4-7-15,6 4-6 0,7 6-4 16,9 3-1-16,7 0-2 0,12 3-2 15,8 0 0-15,10-5-5 0,9-5-8 0,8-7-13 16,8-6-12-16,10-8 32 0,4-9-158 16,5-8-125-16,7-6-312 0</inkml:trace>
  <inkml:trace contextRef="#ctx0" brushRef="#br0" timeOffset="15530.8542">13676 4140 660 0,'6'-1'153'16,"2"2"5"-16,3 3-107 0,3 7-11 16,5 5-3-16,2 3 0 0,3 10-3 15,2 5-3-15,0 5-1 0,-1 9-1 0,0 1-2 16,-6 6-3-16,0 4-5 0,-7 0-3 15,-2-1-4-15,-5 1-5 0,-6-2-2 16,-3-4-3-16,-5-2 0 0,-1-5-1 16,-2-2-1-16,-1-4-1 0,-1-7-5 15,2-5-10-15,1-5-12 0,2-5-17 16,3-5-15-16,3-6-18 0,1-5-95 16,2-6-17-16,3-9-102 0,2-8-193 15</inkml:trace>
  <inkml:trace contextRef="#ctx0" brushRef="#br0" timeOffset="15890.2885">14092 4166 649 0,'0'-5'173'0,"1"4"3"0,-2 1-40 16,1 4-82-16,-2 3-13 0,2 1-9 16,0 3-7-16,0 0-3 0,0 3-1 15,3-3-2-15,-2-2-3 0,3-3-2 16,-1-1-2-16,2-3-2 0,0 0 0 16,0-3-3-16,0-1 0 0,0-3-3 15,2-4 0-15,2-4-2 0,2 1-1 16,1-1 0-16,0 1 0 0,4 4-1 15,-1 1-1-15,-2 5 0 0,-2 4-1 0,-2 6 0 16,0 2-1-16,-1 3-3 16,-4 4-1-16,-1 5-6 0,2 2-5 0,-1 2-10 15,2 1-17-15,0 2-16 0,2-2-8 16,1-2-15-16,4-1-108 0,0-6-123 16,-1-2-274-16</inkml:trace>
  <inkml:trace contextRef="#ctx0" brushRef="#br0" timeOffset="19019.7237">8258 6615 286 0,'2'-11'64'0,"-1"0"5"16,-1 2-39-16,1-1-2 0,-1-1 5 16,1 0 7-16,-2 0 6 0,1-2 4 0,0-1 2 15,0 2-2-15,-1-2-2 0,0 2 0 16,-1 2 0-16,0 3 1 0,0 3-1 16,-1 1-5-16,2 5-3 0,1 7-3 15,-1 5-6-15,-1 5-7 0,0 5-6 16,2 7-5-16,-1 4-1 0,0 5-3 15,-1 0-3-15,2 4-1 0,3-2-2 16,-2 1 0-16,1-3-1 0,2-1-2 16,-1-2 0-16,1-5-3 0,-1-5-5 0,-2-3-8 15,2-4-10-15,-3-5-11 16,0-4-12-16,1-5-16 0,-2-4-109 0,1-2-117 16,3-5-274-16</inkml:trace>
  <inkml:trace contextRef="#ctx0" brushRef="#br0" timeOffset="19860.2678">8594 6691 623 0,'-6'-4'159'16,"-1"-1"10"-16,2 3-88 0,1-1-16 16,2 1-11-16,-1-1-9 0,6 2-10 15,-1 0-8-15,3 1-8 0,2 0-5 16,6 0-5-16,0 1-1 0,4 1-2 15,5 1-2-15,1-1-1 0,1 1-1 16,-1 2-1-16,1 0-1 0,0-2 0 16,3 2 0-16,-4 1 0 0,0-1 1 0,-1 0-2 15,-2 0 1-15,-4 0-1 16,-4-1 1-16,-5 0-1 0,-4 1 2 0,-6 0-1 16,-1 3 2-16,-6 0-1 0,-3 4 1 15,-2 3 1-15,-4 0-1 0,-3 1-1 16,1 1 0-16,-2-1 0 0,0 1 1 15,1-2 0-15,1 1 2 0,4-1 1 16,1 0 1-16,2-1 0 0,2-2 2 16,4-2-1-16,1-1-2 0,5 0 0 15,1-3-2-15,2 0-1 0,3 0 0 0,2 1-2 16,1-3 1-16,0 0-1 0,2-3 1 16,3 2-1-16,1-4 0 0,0 1 0 15,-1-2 0-15,4 1-1 0,1-1-1 16,0-1-2-16,1 0-2 0,-4 0-4 15,1-1-4-15,2 1-8 0,-3 0-10 16,-2 1-11-16,0 1-12 0,-2-3-10 16,0 2-15-16,0 0-105 0,-4 1-118 15,3-5-269-15</inkml:trace>
  <inkml:trace contextRef="#ctx0" brushRef="#br0" timeOffset="20089.4581">9045 6665 793 0,'-3'-1'180'0,"3"-2"1"0,0 1-123 15,4-1-27-15,-1 1-11 0,3 1-9 16,1 1-5-16,3 0-3 0,1 1-3 15,1 1-16-15,3 1-20 0,1 0-19 16,1 1-92-16,-2-2-37 0,2 1-121 16,-3-2-234-16</inkml:trace>
  <inkml:trace contextRef="#ctx0" brushRef="#br0" timeOffset="20263.6502">9387 6515 670 0,'-3'4'163'16,"2"1"2"-16,0 0-76 0,-1 3-55 16,2 2-14-16,0 2-8 0,-1 3-6 15,1-1-7-15,-1 0-13 0,2 0-18 16,-1 1-21-16,1-2-113 0,-1-2-128 0,3 1-304 16</inkml:trace>
  <inkml:trace contextRef="#ctx0" brushRef="#br0" timeOffset="20809.3649">9683 6474 595 0,'-2'-8'156'0,"0"2"6"0,-1-1-74 15,1 7-29-15,2 2-8 0,2 6-8 16,-1 5-8-16,0 3-5 0,0 7-5 15,3 8-2-15,-3 0-1 0,0 4-3 16,1 4 0-16,-2 3-2 0,0 0-2 16,2 3-2-16,-1 1-3 0,2 0-2 15,-1-1-1-15,1-4-3 0,0-5-2 16,2-1-2-16,-1-8-2 0,-2-4-7 16,2-4-9-16,-1-4-15 0,0-4-15 15,1-2-17-15,0-4-17 0,-2-3-116 0,2-4-129 16,1-3-293-16</inkml:trace>
  <inkml:trace contextRef="#ctx0" brushRef="#br0" timeOffset="21636.5133">10509 6661 436 0,'9'-5'121'0,"2"-1"7"15,-2 0-37-15,1 1-31 0,-3 0-3 16,1 0 0-16,-2 2-2 0,-3 0-1 16,0 2-2-16,-2 0-1 0,-1-1-3 15,0 2-5-15,-1 2-5 0,0 1-7 0,-4 2-6 16,-1 0-5-16,-3 3-5 0,-2 1-4 16,-4 2-3-16,-1 2-1 0,-5 0-2 15,1-1-1-15,-5 2-1 0,-1-1 0 16,-3 2-1-16,0-2-1 15,-1 1 2-15,3-1-1 0,2 1 1 0,0-1 1 16,5-2 0-16,5-2 1 0,2 0-1 16,6-2-1-16,1-3-1 0,5-1 0 15,3 0-1-15,5 2-1 0,4-1 0 0,2 3 0 16,1-3 0-16,6 4 0 16,1-1 0-16,3-1 0 0,2 2 0 0,0-2 0 15,1 1-1-15,0-1 0 0,-2 0-1 16,0-1 1-16,-3 1 0 0,-1 1-1 15,-3-4 1-15,-4-2 0 0,-3 2-3 16,-2-1-2-16,-1 0-5 0,-5-2-6 16,0 0-7-16,-3-2-9 0,2 5-13 15,-2-4-14-15,0-1-8 0,2 4-15 0,-2-5 53 16,0-1-152-16,1 0-119 16,0-5-282-16</inkml:trace>
  <inkml:trace contextRef="#ctx0" brushRef="#br0" timeOffset="22165.8058">10902 6889 605 0,'5'-11'144'0,"-3"0"8"15,1-3-90-15,0 0-12 0,0-1-2 16,-1-1-2-16,3 0-2 0,-5-3-3 15,0-2-5-15,-4 1-6 0,3 1-4 16,0 0-5-16,1 3-4 0,-1 3-4 16,1 2-1-16,1 5-1 0,3 2-2 15,-3 3-1-15,0 2-1 0,-3 0-2 16,4 5-1-16,2 5-2 0,-2 4 0 0,3 2-1 16,1 3 0-16,-1 3 0 0,5 5 0 15,-4-2 0-15,0-4-1 0,-2 0 1 16,1-1-1-16,0-2 1 0,-2 0-1 15,1-3 0-15,-3 0 0 0,-1-2 1 16,1-3 0-16,-4 0 0 0,-1-3 0 16,-3-3 1-16,-1-2 0 0,-1 1 0 15,-2-3 0-15,-2 1 0 0,1-1 0 16,-1 0 0-16,3 0 1 0,-1-1 1 16,1-2 2-16,3 1 0 0,1-1 1 0,2 1 1 15,1 0-1-15,2 1-1 0,2-1-1 16,4 1-2-16,3 1 0 0,3 0-2 15,0 0 0-15,3-1 0 0,4 2-1 16,-1-1 1-16,1 0-1 0,-2 0 0 16,0-2 1-16,0 1-1 0,0 1 0 15,-2-1-1-15,1-1-2 0,0 1-4 16,-2-1-6-16,2 2-10 0,0-2-17 16,-4 2-26-16,0-1-15 0,-3 0-26 0,-2 0-98 15,-1 0-127-15,-2-1-272 0</inkml:trace>
  <inkml:trace contextRef="#ctx0" brushRef="#br0" timeOffset="22670.0794">11595 6737 686 0,'-2'0'184'0,"-1"-1"7"16,1 0-79-16,2 1-44 0,0 0-16 15,1-2-12-15,3 0-14 0,3 1-10 16,4-2-5-16,3 0-3 0,1-1-1 16,5-1-1-16,2 1-2 0,0 1-5 15,0 0-9-15,-3 1-11 0,-2 1-20 16,-3 2-19-16,-1 0-17 0,-4 3-49 16,-2-1-73-16,-6 1-117 0,-1 2-243 15</inkml:trace>
  <inkml:trace contextRef="#ctx0" brushRef="#br0" timeOffset="22824.488">11638 6834 619 0,'-2'4'176'0,"4"-2"5"0,-1-1-14 16,4 3-110-16,2-2-15 0,3 1-7 16,1 0-12-16,4 0-9 0,-2-2-5 0,5-1-3 15,-2 0-5-15,1-2-5 0,1-1-11 16,0 0-18-16,3-2-20 0,-1 1-21 15,-2-1-116-15,2-1-137 0,-2-3-306 16</inkml:trace>
  <inkml:trace contextRef="#ctx0" brushRef="#br0" timeOffset="23102.342">11966 6582 722 0,'-8'-5'152'15,"9"3"1"-15,0 2-123 0,3 3-21 16,1-1-2-16,2 3-1 0,2 1 3 16,7 4 2-16,-4 1 2 0,1 0 2 15,0 0 0-15,1 1 0 0,0 1 0 16,-1 0-2-16,1 2-3 0,3-3-3 16,0 2-3-16,-1-2-1 0,-1 0 0 15,-4-1 0-15,-2-1 2 0,-1-2 1 0,-14 2 0 16,-3 1 1-16,-2 0-1 0,-2 0-2 15,-2 2-8-15,-1 0-17 0,-4 1-16 16,3-1-13-16,0 0 43 16,-1 0-173-16,-1-1-134 0,3-1-321 0</inkml:trace>
  <inkml:trace contextRef="#ctx0" brushRef="#br0" timeOffset="24336.8966">12954 6586 596 0,'-5'-31'144'0,"1"-1"10"0,0 4-84 16,2 4-11-16,-1 6-2 0,2 4-1 15,2 8-5-15,-1 4-7 0,-1 4-8 16,-1 4-8-16,2 9-10 0,0 3-7 16,3 6-5-16,0 4-2 0,-1 3-1 0,2 0-5 15,2 4-9-15,-2-3-17 0,-1-3-22 16,-1-2-19-16,-1 2-112 0,0-3-10 15,0-3-111-15,2-3-200 0</inkml:trace>
  <inkml:trace contextRef="#ctx0" brushRef="#br0" timeOffset="24641.0328">12635 6888 663 0,'-10'-5'163'0,"3"4"9"16,3-3-96-16,3 3-19 0,1 1-5 15,0 0-5-15,0 1-6 0,2 0-6 16,7 2-6-16,6-1-5 0,6 2-3 16,3-1-2-16,7 2-2 0,7-3-1 15,7-1-4-15,2-2-1 0,2-2-2 16,1-2-2-16,9 0-1 0,2-2 0 0,-4 1-2 15,0 0-2-15,-1 0-1 0,-2 1-3 16,-5 0-1-16,-6 0-4 0,-5 0-6 16,-5 1-10-16,-5 2-11 0,-7-2-17 15,-5 2-19-15,-6-1-8 0,-4 3-21 16,-8 0-101-16,-4 0-120 0,-3 3-269 16</inkml:trace>
  <inkml:trace contextRef="#ctx0" brushRef="#br0" timeOffset="25130.1989">12781 7168 659 0,'0'-1'165'15,"0"0"7"-15,0 1-100 0,1 2-12 16,-3 2-5-16,3 3-5 0,0 3-9 16,2 6-6-16,-3 2-6 0,2 6-3 15,-1 0-4-15,0 4-4 0,1 3-4 16,-1 0-4-16,-1-2-2 0,2 2-3 0,-2-3-2 15,2-1-1-15,0-3-1 0,-1-3-3 16,0-3-3-16,1-3-8 0,-1-3-11 16,1-2-19-16,1-1-20 0,2-6-15 15,0 0 18-15,1-6-141 0,1-2-130 16,2-1-295-16</inkml:trace>
  <inkml:trace contextRef="#ctx0" brushRef="#br0" timeOffset="25656.3898">12972 7288 803 0,'-4'-1'186'0,"2"1"0"0,-1-2-128 16,3 0-22-16,3 1-11 0,0 0-8 16,5 0-6-16,0-2 0 0,3 1 0 15,4 1 0-15,0-1-1 0,2 1-1 16,3-1-1-16,-1 0-2 0,3 0-2 16,1 1-1-16,-2 0 0 0,0 1-2 15,-4 0 1-15,0 2-1 0,-4 2-1 16,-4-1 0-16,0 0 0 0,-4 2 0 15,-4 0 1-15,-2 1-1 0,-5 1 0 0,1-1 1 16,-6 3-1-16,-3 2-1 0,-1-1 0 16,0 2 0-16,0 0 0 15,-1 0 0-15,0 2 0 0,2-1 0 0,1 2 1 16,4 0 0-16,1-3 0 0,1-1 0 16,4 0 0-16,1-2 0 0,2-2 1 15,1-1-1-15,3-1 1 0,1 0 0 16,1-3 0-16,1 1-1 0,3-3 1 0,2 0 0 15,3-1-1-15,0-2 1 0,1-2-1 16,-1 3 0-16,4-1-1 0,0 0-2 16,-1 0-4-16,-2 1-7 0,-1-1-7 15,1 3-12-15,-1-1-12 0,-1 1-12 16,0 0-8-16,1 0-5 0,0 1-8 16,-1 0-101-16,2-1-107 0,1 0-258 15</inkml:trace>
  <inkml:trace contextRef="#ctx0" brushRef="#br0" timeOffset="25905.6837">13527 7271 554 0,'1'-16'134'0,"0"4"7"16,0 1-84-16,2 2-6 0,-2 4-1 15,0 3-2-15,1 2-1 0,-2 5-3 16,1 2-2-16,1 3-5 0,1 5-4 0,-2 6-3 15,1 1-6-15,1 2-4 0,-1 2-3 16,1 3-4-16,-2 1-3 0,0-1-3 16,2-1-2-16,-1-1-3 0,-2-1-3 15,1-4-6-15,1-4-10 0,-1-2-18 16,1-4-22-16,-1-5-25 0,1-4-113 16,4-4-137-16,-3-4-307 0</inkml:trace>
  <inkml:trace contextRef="#ctx0" brushRef="#br0" timeOffset="26922.4392">14125 6651 411 0,'6'-5'115'16,"-1"-1"7"-16,1 1-46 0,1-1-15 15,2 3-4-15,-1-1-4 0,1 0-2 16,-1 1-4-16,1 0 0 0,-2 1-1 15,-2-1-1-15,-1 3-1 0,-2 0-4 0,3 3-4 16,-5 0-4-16,-1 3-6 0,-1 3-5 16,-5 1-3-16,-1 2-4 0,-3 4-2 15,-5 1-4-15,1 2-1 0,-1 0-2 16,-2 0-1-16,1 1 0 0,-3 2-2 16,2-3-1-16,-1-1 1 0,1 1-2 15,1-4 1-15,2 1-1 0,3-2 0 16,2-3 0-16,3 0 0 0,2-1 0 15,2-2 0-15,3-2 0 0,3 1 0 16,2-1 0-16,2 0 0 0,4-1 0 16,1 0 0-16,1-1 0 0,3 0 0 0,0 1-1 15,1-3-1-15,-3 1-1 0,1-2-4 16,-3 0-5-16,2 1-8 0,-2-2-12 16,0 1-14-16,-2-1-17 0,1 1-18 15,-1-1-26-15,-3 1-82 0,1-3-113 16,-2 1-240-16</inkml:trace>
  <inkml:trace contextRef="#ctx0" brushRef="#br0" timeOffset="28304.4453">14635 6775 470 0,'2'1'109'0,"-1"2"5"0,-1-2-77 16,1 0-10-16,-1-1-2 0,0 0-2 16,-1-1-5-16,1-2-3 0,-1 1-5 15,-1 0-2-15,2-1-2 0,-3 2-2 16,3-2-1-16,-2 3-2 0,2-1 0 16,-1 1-2-16,1 0-3 0,0 0-2 15,3-1-4-15,-2 1-2 0,0 0-2 16,-5 0 0-16,4 0 1 0,2 0 3 15,-2 0 6-15,1 0 4 0,-2-1 5 16,1 1 4-16,3-1 5 0,-3 2 2 0,-1-1 1 16,1-1 1-16,-1 3 2 0,1 2 0 15,-1-1 2-15,-1 2 2 0,1 3 0 16,1 0 2-16,-1 2 1 0,1-1 2 16,0-2 1-16,0-1 1 0,-1-1 1 15,2-1 0-15,-2-3 1 0,1 0 0 16,0-2-2-16,0 0-5 0,-1-4-3 15,-1-3-5-15,1 0-2 0,0-2-2 16,-2-2-3-16,1-2-2 0,0-3 1 0,-1-1-1 16,1-1-1-16,-1 2-2 0,2-1-2 15,1 1-1-15,0 3-1 0,1 3-2 16,-1 5 0-16,1 2-1 0,1 2 0 16,0 4 0-16,1 3 0 0,0 3 1 15,2 3-1-15,0 5 1 0,1 2 1 16,0 3 0-16,-1 3-1 0,1 1 0 15,-1 1 0-15,1-3-1 0,0-1 0 16,-1 1 0-16,0-2 0 0,-1-4-1 0,-2-1 1 16,-2-3 0-16,-2 0 1 0,-2-3 0 15,-2-4 1-15,-2-1-1 0,0-4 1 16,-2-1-1-16,1-1 1 0,-2-3-1 16,0 0 0-16,1 1 1 0,0-2 0 15,0 1 1-15,2-1 1 0,1 3 1 16,3 0 0-16,1 1 0 0,2 1-1 15,1 0 0-15,1 1-1 0,3 1-1 0,2 0 0 16,2 2-1-16,2 1 0 0,3 0 1 16,0-1-1-16,0 1 0 0,6-1 0 15,-2-2 0-15,1 2-1 0,0-1-3 16,1-2-4-16,2-1-10 0,0 0-11 16,-4-1-19-16,0-2-16 0,-1-1-13 15,-1 0-16-15,-3 0-107 0,-2 0-121 16,-2-3-272-16</inkml:trace>
  <inkml:trace contextRef="#ctx0" brushRef="#br0" timeOffset="28718.4573">15046 6730 769 0,'2'-1'183'0,"1"-1"5"16,2 0-120-16,-1-2-22 0,4 0-11 15,2 1-10-15,-1-2-9 0,4 2-7 16,-1 2-4-16,0 0-6 0,-1 2-8 15,0 0-14-15,0 2-17 0,0-1-19 16,-1 1-21-16,-1-1-113 0,-3-1-131 16,-1 2-290-16</inkml:trace>
  <inkml:trace contextRef="#ctx0" brushRef="#br0" timeOffset="28867.7716">15105 6792 603 0,'-5'6'172'16,"1"2"5"-16,1-2-7 0,3 1-119 15,2 0-18-15,1 0-9 0,2-4-9 16,3 1-9-16,1-2-9 0,1-2-13 16,2 0-14-16,3-2-18 0,1-3-20 0,0 0-111 15,1 1-129-15,0-5-290 0</inkml:trace>
  <inkml:trace contextRef="#ctx0" brushRef="#br0" timeOffset="29103.5868">15376 6599 685 0,'5'-5'149'0,"3"2"2"16,2 2-120-16,-1 2-12 15,6 2-1-15,0 2-1 0,1 2 0 0,1 6 2 16,1-1 2-16,2-1 0 0,-2 2-1 16,-1 2-2-16,-1 1-2 0,-2-2-4 15,-3 0-4-15,-5-1-4 0,-4 2-1 16,-3 2-1-16,-5-1 0 0,-4 0 0 15,-5 2-4-15,-3 2-12 0,-6 1-16 16,-2 1-12-16,-2-3-17 0,-1 1-63 16,5-2-55-16,1-2-109 0,4 0-216 0</inkml:trace>
  <inkml:trace contextRef="#ctx0" brushRef="#br0" timeOffset="29718.3185">16167 6430 528 0,'1'-20'154'0,"-1"7"9"0,0 4-30 16,0 9-62-16,0 5-12 0,1 6-8 0,0 6-8 15,0 5-8-15,1 6-6 0,0 7-3 16,-2 1-3-16,1 2-3 0,1 0-5 16,-2 0-3-16,0 0-4 0,1-2-3 15,0-2-2-15,1-5-4 0,2 1-4 16,1-4-8-16,1-2-10 0,0-7-20 15,3-3-17-15,-1-5-22 0,2-1-114 16,1-7-132-16,0-7-298 0</inkml:trace>
  <inkml:trace contextRef="#ctx0" brushRef="#br0" timeOffset="30155.2578">16410 6604 634 0,'-8'-5'174'0,"-2"1"7"0,4 0-38 0,1 3-85 16,4 0-12-16,1 1-8 0,3-1-8 16,3 2-9-16,3-1-6 0,3 1-4 15,4 0-4-15,1 2 0 0,4-2-3 16,2 1 0-16,0 0-2 0,1 0-1 15,-1-1-1-15,1 1 0 0,-2-1 0 16,-2 0 1-16,-2 0-2 0,-3 3 1 16,-3-3-1-16,-4 3 0 0,-4-1 1 0,-3 2-1 15,-5 0 1-15,-1 3 0 0,-3-1 1 16,-2 3 0-16,-3 0-1 0,-2 2 1 16,-1 1-1-16,-1 0 1 0,1 0-1 15,-2-1 0-15,0 1 0 0,4-1 0 16,0-1 0-16,2 0 0 0,2 0 0 15,3 0 0-15,3 0-1 0,4-1 1 16,-2-2 0-16,7 0 0 0,4-5 0 16,2-1-1-16,2-1 0 0,1-2-1 15,5-3-5-15,3-2-4 0,0-2-7 0,0 2-6 16,-3-2-11-16,7-1-15 0,0 2-12 16,0 1-14-16,-1 1-109 0,-1 1-123 15,-1-1-287-15</inkml:trace>
  <inkml:trace contextRef="#ctx0" brushRef="#br0" timeOffset="30404.1388">16992 6495 583 0,'-1'-26'151'0,"2"0"7"0,-1 5-60 15,1 4-38-15,-1 6-5 0,3 5-1 16,-3 7-3-16,1 7-4 0,0 5-6 15,-1 7-5-15,1 4-6 0,-1 6-4 16,-1 3-4-16,1 3-5 0,-1 4-4 16,0-2-2-16,-2-2-4 0,1 2-2 0,1 1-2 15,-1-4-2-15,2-2-4 0,0-4-8 16,2-3-11-16,0-2-22 16,2-5-25-16,-1-5-26 0,2-1-114 0,2-10-142 15,1-4-313-15</inkml:trace>
  <inkml:trace contextRef="#ctx0" brushRef="#br0" timeOffset="30999.5656">17358 6604 720 0,'-9'-5'184'0,"-1"-1"8"0,1 1-109 0,3 0-14 16,1 4-10-16,3-2-12 0,1 2-14 15,2 0-10-15,4 2-8 0,3 1-5 16,2 1-3-16,2-1-2 0,4 3-1 15,3 1 0-15,3 3-2 0,1-2-1 16,0 0-1-16,5 3-1 0,-1-1-1 16,-1-2 0-16,-2-1-2 0,-3 2 1 15,-1-2-1-15,-3 0 1 0,-3 0 0 0,-3 1 1 16,-4 2 0-16,-3 0 1 16,-4-2 1-16,-4 1 0 0,-2 1 0 15,-3 0 1-15,-2-2 0 0,-2 3 0 0,-2 0 0 16,-3 2-1-16,0 3 0 0,0-2-2 15,-3 2-3-15,4-3-4 0,-1-1-7 16,1-1-7-16,3-4-12 0,3-2-15 16,3-2-14-16,1 0-9 0,3 0-9 15,4-2-108-15,0 0-119 0,6-2-267 0</inkml:trace>
  <inkml:trace contextRef="#ctx0" brushRef="#br0" timeOffset="31313.4179">17950 6709 595 0,'1'-11'151'0,"0"-3"7"15,-1-2-77-15,2 2-23 0,-1-3-6 16,0 1-5-16,4-3-5 0,-3 2-6 15,1 4-4-15,-3-2-2 0,1 5-4 16,0 3-3-16,1 3-2 0,-2 3-3 16,1 5-1-16,-1 1-4 0,2 8-3 15,-3 0-2-15,2 6-2 0,-1 2-1 16,0 4-1-16,0 1-1 0,2 2-2 16,-1 2 1-16,2-1-1 0,0 0 0 15,2 1-1-15,1-6-6 0,-1 1-15 0,-4-4-32 16,4-3-39-16,-1-2-114 0,-3-9-152 15,0-1-346-15</inkml:trace>
  <inkml:trace contextRef="#ctx0" brushRef="#br0" timeOffset="32395.5082">15608 4673 723 0,'-6'-5'186'0,"1"0"7"0,2 2-101 16,2-1-27-16,1 1-15 0,0 3-14 15,3-2-13-15,2 0-10 0,3 0-5 16,2 1-5-16,3-1-1 0,3 0-2 16,4 0-6-16,-2 0-10 0,1 2-17 15,-2-2-19-15,1 2-16 0,-1 2-18 0,-3 0-112 16,-2 0-128-16,-2 2-282 16</inkml:trace>
  <inkml:trace contextRef="#ctx0" brushRef="#br0" timeOffset="32581.6473">15639 4786 729 0,'-2'6'164'16,"2"-2"3"-16,2 0-123 0,1-1-15 0,3-2-7 15,1 0-7-15,4-1-5 0,2 0-8 16,2 0-15-16,2-1-21 0,2 0-94 15,2-3-42-15,3-1-120 0,0-2-256 16</inkml:trace>
  <inkml:trace contextRef="#ctx0" brushRef="#br0" timeOffset="33294.7856">18130 4371 528 0,'1'-20'134'0,"1"-2"7"0,-2-1-67 0,-2-6-14 15,1-1-2-15,-1-1-1 0,-1-3-3 16,1 1-4-16,-2-1-2 0,-1-3-6 15,0 2-6-15,0 6-6 0,0 3-5 16,2 8-4-16,-2 2-5 0,4 7-5 16,-1 9-3-16,2 7-3 0,0 6-2 15,0 5-2-15,2 6-2 0,-1 5-4 16,0 3-8-16,2 3-11 0,0 2-20 16,2 0-18-16,0 0-14 0,4-1-14 15,-2-1-106-15,0-1-118 0,1-1-262 16</inkml:trace>
  <inkml:trace contextRef="#ctx0" brushRef="#br0" timeOffset="33717.2962">17214 4707 585 0,'-25'2'138'0,"1"-2"6"0,5 1-91 15,4-1-11-15,4 0-4 0,2-1-2 16,3 1-6-16,3-2-4 0,6 1-2 16,-1 0-1-16,4 0-2 0,5-1-1 15,4 0-1-15,6-2 3 0,5 1 2 0,8-1 1 16,9-1 0-16,11 0 1 0,7-1 0 15,9 0-3-15,9 0-1 0,7-3-3 16,11-1-2-16,3 1-3 0,3-6-4 16,6 3-2-16,4-1-3 0,3 4 0 15,1-2-2-15,-3 0-1 0,1 2-1 16,-1 4-1-16,-4 0 1 0,-2 0-1 16,-8 2 0-16,-6 3 0 0,-7 0 0 0,-7 3-2 15,-13 2-2-15,-9 0-4 0,-11 2-5 16,-11 1-8-16,-10-1-8 0,-9-1-7 15,-11 0-12-15,-8-2-12 0,-13 0-11 16,-9-1 119-16,-11 1-238 0,-9 0-141 16,-7 1-380-16</inkml:trace>
  <inkml:trace contextRef="#ctx0" brushRef="#br0" timeOffset="34154.5208">17547 5343 524 0,'-1'-18'131'0,"1"-1"6"15,1 0-76-15,-1-1-7 0,1 3-1 16,0 2 2-16,1 4 0 0,-1 3-1 16,1 2-3-16,1 4-4 0,-2 4-6 0,3 4-6 15,-3 1-10-15,3 7-7 0,1 3-4 16,-1 5-3-16,1 2-2 0,0 3-2 15,-1 4-2-15,1 1-1 0,-2 1-2 16,1-3 0-16,-1 0-1 0,-1-3-1 16,-2-2 0-16,0-4-3 15,0-5-6-15,0-2-8 0,-1-6-15 0,2-2-14 16,-1-2-15-16,2-4-14 0,2-2-19 16,0-5-96-16,2-2-117 0,3-2-254 15</inkml:trace>
  <inkml:trace contextRef="#ctx0" brushRef="#br0" timeOffset="34401.6888">17962 5396 794 0,'-6'-1'191'16,"4"-2"3"-16,0 2-119 0,2 0-27 15,2 1-13-15,1-2-10 0,1 0-9 16,5 0-6-16,2-1-2 0,3 3-2 16,1-2-2-16,-1-1-6 0,1 1-9 15,0-1-13-15,-1 1-19 0,-2 1-21 16,-2-4-22-16,2 3-115 0,-1 1-136 16,1-1-300-16</inkml:trace>
  <inkml:trace contextRef="#ctx0" brushRef="#br0" timeOffset="35232.102">18645 5239 634 0,'-9'-1'167'0,"0"0"10"15,2-2-73-15,1 1-36 0,-4-3-9 16,8 5-9-16,-1-1-9 0,3-1-12 0,1 1-8 15,3 0-6-15,3 1-6 0,7 1-4 16,-2-2-1-16,3 0-2 0,1-1 1 16,5 2-2-16,-1-1 0 0,4 1-1 15,-2 0 1-15,1 1-1 0,-1 1 0 16,-1-1 0-16,-1 1 0 0,-2 1 0 16,-1-2-1-16,-2 3 1 0,-3-1-1 15,-1 1 1-15,-2-2-1 0,-3 3 1 16,-5-1 0-16,-1 2 1 0,-5 3 0 0,-2-1 0 15,-3 5 0-15,-1-1 0 0,-1 0 0 16,-3 0-1-16,0 2 0 0,1-3 0 16,-2 0-1-16,1 0 1 0,-2 1-1 15,-2 0 0-15,1 3 0 0,1 1 0 16,-2-1 1-16,1 2-1 0,0 2 1 16,1 0 0-16,1 0 0 0,2-1 1 15,2-1 0-15,1-4 0 0,1 1 1 16,4-3-1-16,1-4 1 0,1 0-1 15,2-3 1-15,1-2-2 0,1 2 1 0,2-3-1 16,2 1 0-16,1-1 1 0,2-2-1 16,2-1 1-16,2 0 0 0,2-4 0 15,2 1 0-15,1-2 0 0,3-1 0 16,1 2 0-16,1 0 0 0,0 0 0 16,1 2-1-16,0-1 1 0,0 2-1 15,-4 0 1-15,-1 1-1 0,-2-2 0 16,0 3-1-16,-3 0-2 0,-2 1-4 15,-2 0-6-15,0 0-7 0,-2 0-10 0,-1 1-15 16,-3 0-15-16,-1 0-10 0,3 0-14 16,-3 1-104-16,-1-1-122 0,2-2-270 15</inkml:trace>
  <inkml:trace contextRef="#ctx0" brushRef="#br0" timeOffset="35478.9589">19121 5125 792 0,'4'-1'181'0,"-1"-2"2"0,4 2-127 16,1 0-23-16,1 0-11 0,2 1-8 15,0 0-5-15,1 0-6 0,1 0-8 16,3 1-16-16,-1 0-23 0,1-1-25 16,0 0-116-16,0-1-139 0,0 2-320 15</inkml:trace>
  <inkml:trace contextRef="#ctx0" brushRef="#br0" timeOffset="35662.4004">19492 4989 778 0,'-1'-1'183'0,"1"2"3"16,0 3-115-16,0-1-30 0,1 5-14 15,-2 0-10-15,2 2-6 0,-1 5-5 16,0-2-3-16,1 5-6 0,1-1-17 16,-2-1-24-16,2 0-23 0,1-1-123 15,0 0-143-15,-2 0-332 0</inkml:trace>
  <inkml:trace contextRef="#ctx0" brushRef="#br0" timeOffset="36614.6882">20737 4676 594 0,'5'3'145'15,"1"1"7"-15,0 2-77 0,1 0-31 16,-1 4-4-16,0 0-2 0,-1 0-5 15,-3 1-7-15,-2 0-5 0,-4 0-6 0,-2 2-4 16,-2-2-8-16,1 3-13 0,0-3-21 16,-1 1-22-16,1-1-119 0,1-1-133 15,2-4-320-15</inkml:trace>
  <inkml:trace contextRef="#ctx0" brushRef="#br0" timeOffset="37462.8136">22000 4322 420 0,'-3'-18'109'0,"2"0"7"16,-2-2-55-16,1-4-13 0,0 2-4 15,-1 1-2-15,1 3 1 0,-2 1 1 16,2 1 4-16,-1 5 4 0,1 4-2 0,0 4-4 16,1 2-5-16,2 4-7 0,1 6-5 15,-1 5-8-15,0 6-7 0,0 8-3 16,1 7-1-16,-1 5 1 0,0 4-3 16,0 5-2-16,0-1-1 0,1 1-2 15,-1-5-1-15,0-2-1 0,0-6-2 16,1-4-6-16,-1-4-10 0,2-3-18 15,0-4-16-15,1-7-21 0,1-1-115 0,-2-6 0 16,5-5-104-16,-1-4-179 0</inkml:trace>
  <inkml:trace contextRef="#ctx0" brushRef="#br0" timeOffset="37928.9155">22240 4371 714 0,'-3'-5'173'0,"1"0"4"16,1 0-108-16,1 2-20 0,3 1-10 16,2 1-6-16,4-1-9 0,4 0-6 15,3 2-5-15,6-1-1 0,3 0-4 16,4-1-1-16,5 2-3 0,2-1-1 15,1 0-1-15,1 1-1 0,-3 0 0 16,-2 0-1-16,-5 1 0 0,-6 2-1 0,-4-1-1 16,-6 2-1-16,-6 1-1 0,-5 1 1 15,-2 1-1-15,-5 2 0 0,-4 3 0 16,-2 1 1-16,-7 5 1 0,-1 0-1 16,-4 1 1-16,-3 2 0 0,2 1 1 15,-2 0 0-15,1 2 0 0,-1-2 1 16,3-3 0-16,0 0 0 0,5-2 1 15,1-2 0-15,3-3 1 0,1-5 0 16,7 1 0-16,2-4 0 0,4 0 1 16,2-1-1-16,4-1 0 0,2-1 0 15,4-1-1-15,4 0 1 0,1-1-1 0,3-1 0 16,3-1 0-16,2 1-1 0,0-3-2 16,2 1-4-16,0 0-7 0,1 2-15 15,0-1-17-15,-2 2-14 0,0 0-20 16,-2 2-110-16,-1-1-125 0,1 1-282 0</inkml:trace>
  <inkml:trace contextRef="#ctx0" brushRef="#br0" timeOffset="38243.2299">23037 4356 562 0,'-1'-26'135'0,"1"-1"8"16,1 1-67-16,0-1-29 0,1 5 0 16,0 2 5-16,2 5 3 0,-3 4-1 15,0 2-4-15,-1 3-8 0,1 9-7 16,1 2-9-16,-2 6-8 0,-5 1-5 16,6 9-3-16,-1 4-2 0,0 5 1 15,0 3 0-15,1 1 0 0,-1 0-2 16,5 6 0-16,-5-6-2 0,0-1-1 15,0-1-2-15,-1-3 0 0,1-3-2 16,-1-3-3-16,-1-4-7 0,1-3-10 0,0-5-17 16,1-3-18-16,-1-2-15 0,-1-2-19 15,0 0-111-15,1-2-129 0,1 1-284 16</inkml:trace>
  <inkml:trace contextRef="#ctx0" brushRef="#br0" timeOffset="38927.4175">23376 4357 675 0,'-8'-6'168'15,"1"1"7"-15,0 1-79 0,4 1-43 16,-1 0-9-16,2 1-5 0,2 2-3 15,-2-1-5-15,2 1-5 0,0 0-3 16,0 0-5-16,0 0-5 0,2 1-4 16,1 2-3-16,2 1-2 0,1 0-1 15,4 1 0-15,2 2 0 0,2-1 1 0,2 2 0 16,2-2 0-16,3 0-1 0,2 0 0 16,2 0 0-16,2 0-2 15,2 0 0-15,0 0 0 0,0 1-1 0,-1 0 1 16,-4 0-1-16,0 1 0 0,-6 0 0 15,-2 2-1-15,-3 0 1 0,-5 0-1 16,-3-1 1-16,-4 1 0 0,-5 1 0 16,-3-1 1-16,-3 0-1 0,-3 3 1 15,-1-1 0-15,-3 2-1 0,-3-2-2 16,-2 0-3-16,0 2-4 0,0-2-8 0,0-2-7 16,1-1-12-16,4-2-17 0,6 0-16 15,4-1-16-15,2-1-113 0,6-1-129 16,4-4-298-16</inkml:trace>
  <inkml:trace contextRef="#ctx0" brushRef="#br0" timeOffset="39245.0743">23977 4623 489 0,'11'-12'124'0,"0"-1"6"0,0-4-66 15,0-1-18-15,2-3-5 0,-1-2-2 16,1-3-4-16,-2-2-3 0,-1-2-3 16,1 1-1-16,-3 1 0 0,1 0 0 0,-2 2 2 15,-1 3-1-15,-1 4 2 0,-1 5 0 16,-2 3 0-16,1 2-2 0,-3 5-4 16,0 1-4-16,0 4-4 0,0 3-4 15,0 3-4-15,-3 4-1 0,2 6-1 16,0 4-1-16,-2 6 0 0,2 4 1 15,-1 3 0-15,0 4 0 0,2 0-2 16,0 2 0-16,0-2-4 0,0 0-7 16,0-2-16-16,0-2-39 0,0-3-37 15,-3-3-109-15,-3-6-148 0,-2-1-333 0</inkml:trace>
  <inkml:trace contextRef="#ctx0" brushRef="#br0" timeOffset="47720.0052">2716 9369 589 0,'-11'-9'147'0,"1"-4"6"0,1 5-84 15,3-1-14-15,1 2-9 0,4 2-7 16,1 1-2-16,4 6-3 0,3 1-2 15,2 6-1-15,7 2-3 0,3 2-2 16,6 4-1-16,3 5-5 0,2 1-3 16,2 2-4-16,4 1-4 0,-4 2-1 0,1 0-1 15,-5 2-2-15,3-3-1 0,0 1 0 16,-1-2-2-16,0-2-1 0,1 1 1 16,-3-2-1-16,2 0-1 0,-7-3 0 15,-4-3-1-15,-3-2-2 0,-2-1-6 16,-4-3-6-16,-4 0-7 0,-3-3-11 15,0-2-12-15,-3-4-14 0,0 2-11 0,-4-7-13 16,1 0-103-16,-5-8-118 16,1 0-269-16</inkml:trace>
  <inkml:trace contextRef="#ctx0" brushRef="#br0" timeOffset="47967.4155">3339 9203 672 0,'-8'-4'179'0,"-3"7"4"0,-4 4-61 0,-2 5-65 16,-3 8-13-16,-2 7-11 0,-2 3-10 15,-3 10-3-15,-2 2-1 0,1 5-1 16,-5 3-1-16,3 4-1 0,-4 4-4 16,3 2-2-16,0 1-3 0,0-1-3 15,4-1-2-15,5-3-1 0,3-6-2 16,4-7-2-16,5-6-8 0,5-6-10 15,4-6-14-15,6-5-16 0,5-5-16 16,5-6-16-16,3-4-119 0,2-6-131 16,3-5-298-16</inkml:trace>
  <inkml:trace contextRef="#ctx0" brushRef="#br0" timeOffset="48233.4762">3656 9329 698 0,'-12'0'164'0,"-1"5"3"15,-4 3-105-15,-1 5-20 0,1 3-5 16,0 3-5-16,1 6-2 0,3 2-1 16,0 3-3-16,5 5-4 0,1 4-3 15,2-2-6-15,2 1-3 0,3-2-5 16,1 2-3-16,2-2-4 0,4-3-6 15,2-4-7-15,3-3-12 0,3-4-13 0,2-5-16 16,4-5-14-16,3-4-92 16,-2-6-24-16,3-3-106 0,-1-5-207 0</inkml:trace>
  <inkml:trace contextRef="#ctx0" brushRef="#br0" timeOffset="48634.0488">3867 9534 782 0,'-6'-7'177'0,"4"3"2"0,2 1-127 16,3 2-21-16,2-2-7 0,2 2-7 16,1-1-3-16,3-1-4 0,1 1-1 15,2-1-1-15,0 0-2 0,1 2-2 16,-2-2 0-16,1 3-2 0,-1-1 0 15,1 1-1-15,-3 0-1 0,-4 0-1 0,1 2 0 16,-2 1-1-16,-3-2 0 0,-3 5 1 16,-3 0-1-16,-1 8 1 0,-3-3 0 15,-2 2 1-15,-1 3-1 0,-3 0 1 16,-1 2 0-16,2 0 0 0,-3-3 0 16,3 1 2-16,1 0 1 0,0 0 2 15,4 0 2-15,2-1 0 0,0-3 1 16,4 0 1-16,-1-1-1 0,4-2-3 15,1-2 0-15,4-4-3 0,1-1 0 16,2-2-3-16,3-1-3 0,2-4-4 0,0-2-6 16,2-2-7-16,0-1-11 0,0-1-14 15,0 2-14-15,-1 0-18 0,-1 3-109 16,-3 1-127-16,-1 0-293 0</inkml:trace>
  <inkml:trace contextRef="#ctx0" brushRef="#br0" timeOffset="48900.427">4075 9197 708 0,'9'-2'156'0,"-1"2"2"0,5 3-121 16,3 4-13-16,2 3 0 0,2 5 0 15,-1 2 0-15,6 5 1 0,0 4 5 16,4 2 2-16,0 3 0 0,0 0-1 15,1 2-2-15,-3 3-3 0,-4-2-4 16,-5 3-6-16,-4-3-6 0,-6 1-4 16,-5-1-2-16,-4 0-2 0,-4-3-5 0,-4-1-7 15,2-1-10-15,-2-4-12 16,3-1-17-16,0-8-16 0,1-1-17 0,4-2-117 16,0-6-131-16,3-6-299 0</inkml:trace>
  <inkml:trace contextRef="#ctx0" brushRef="#br0" timeOffset="49097.0706">4687 9578 742 0,'2'-2'175'0,"0"2"3"0,1-2-118 15,2 1-20-15,0 0-12 0,2-1-11 16,2 1-8-16,3 0-7 0,-1 0-3 15,4-1-8-15,1 1-11 0,1 1-10 16,1 0-14-16,0 1-20 0,0 1-114 16,-4 0-127-16,-1 4-294 0</inkml:trace>
  <inkml:trace contextRef="#ctx0" brushRef="#br0" timeOffset="49286.0893">4690 9783 652 0,'1'0'156'0,"3"3"3"15,2-1-96-15,2 0-30 0,1-2-6 0,2-2-8 16,3 1-7-16,2-1-6 0,-1-1-10 16,0 0-14-16,1-1-16 0,-1 1-128 15,-3 2-129-15,-2 2-326 0</inkml:trace>
  <inkml:trace contextRef="#ctx0" brushRef="#br0" timeOffset="51299.3458">5866 9608 476 0,'-6'-1'128'0,"0"-1"6"0,-1 0-47 0,-1 1-34 15,1 1-5-15,-2 0-3 0,4-1-6 16,-2 1-1-16,3-1-2 0,-1 2-1 15,3-1-3-15,0 0-4 0,0 0-4 16,1 0-5-16,-3-1-4 0,6 2-3 16,0 0-4-16,2 2 0 0,1 0-2 15,2 1 2-15,4 1-1 0,4 2 2 16,-2-2-1-16,4 0 0 0,4 0-1 0,-1-1 0 16,1-1-2-16,1 0 0 15,0-3-1-15,3 1 0 0,4-1-1 0,2-1 1 16,5-1-1-16,4 0 1 0,12 1 1 15,2-2 0-15,2-2-1 0,3-1 1 16,1-2-1-16,5-1-1 0,2 1 0 16,1-2-1-16,4 0-1 0,1 1 0 15,2 1-1-15,1 4 1 0,4 2-1 16,-6-1 0-16,2 3 0 0,-2 2 1 0,-1 0-1 16,0 4 0-16,-4-5 0 0,1 4 0 15,0-2 0-15,-3-1 1 0,2 2-1 16,1-2 0-16,0 1 0 0,2-1 0 15,0-1 1-15,0 3-1 0,2-2 0 16,-1 1 0-16,-2 1 0 0,1-1 0 16,-3 1 1-16,-4 2-1 0,0-1 0 15,-5 0 0-15,-3-1-1 0,-2 2-1 16,-3-1-5-16,-4 1-5 0,-6-3-8 16,-8 2-16-16,-6-2-17 0,-9-1-11 0,-8-2-20 15,-6-1-109-15,-12-4-126 16,-6 0-284-16</inkml:trace>
  <inkml:trace contextRef="#ctx0" brushRef="#br0" timeOffset="51663.3725">7481 8985 565 0,'-3'-22'151'15,"1"-2"10"-15,-1 1-52 0,1 1-40 16,2 5-9-16,-1 1-3 0,-1 6-5 16,2 3-9-16,0 3-8 0,0 4-10 15,0 3-7-15,2 7-5 0,-2 4-5 0,1 6-5 16,1 7-3-16,1 6-10 0,-2 6-15 16,0 4-27-16,2-1-26 0,0 2-119 15,5 1-143-15,-2-1-326 0</inkml:trace>
  <inkml:trace contextRef="#ctx0" brushRef="#br0" timeOffset="52646.3343">5894 10162 579 0,'-11'-4'148'0,"-2"-1"9"0,-3 2-79 16,2 0-8-16,-3 0-3 0,4 1-3 15,1 0-4-15,1 1-6 0,3-1-7 16,2 1-7-16,1 1-8 0,4 0-8 0,1-1-6 16,1 2-6-16,2-3-4 0,3 3-4 15,4-1-3-15,3 2 0 0,4 0-1 16,0 1 1-16,3 1-1 0,2 1 0 15,-2-1 0-15,-3-1 0 0,0 1 0 16,-1 0 0-16,-2-1 0 0,-1 1-1 16,-2 2 0-16,-3-1 0 0,-2 0 0 15,-2 2 0-15,-3 1-1 0,-3 1 1 16,-3 2 0-16,-1 0 0 0,-1 3 0 16,-5-1 1-16,1 1-1 0,-2 2 1 15,0 0 0-15,-3 1 0 0,0 1-1 0,-3 1 1 16,1 3 0-16,-3 1 0 0,0 0 0 15,-1-1 0-15,3 2 0 0,-1-2 0 16,2-2 1-16,-1 0 0 0,5-3 0 16,1-1 0-16,5-2 1 0,-2-5-1 15,3 0 0-15,4-2 0 0,1-2-1 16,4-1 0-16,1-2 0 0,-1 1 0 16,5-1 0-16,2 1 0 0,0-2 0 0,4 0 0 15,-2-1 0-15,4 0 0 0,2-2 1 16,1 0-1-16,3 0 0 0,0-3 0 15,1 1 0-15,-1-2 0 0,-2 3-1 16,0-2-3-16,-3-1-2 0,-4 1-4 16,-1 1-5-16,-1 2-8 0,-3 0-8 15,-2 0-12-15,0 2-11 0,-1 0-12 0,-1 0-13 16,-2 0-75-16,2 0-32 0,-3 1-104 16,2 3-209-16</inkml:trace>
  <inkml:trace contextRef="#ctx0" brushRef="#br0" timeOffset="52946.7711">6074 10167 701 0,'-1'-1'173'16,"-1"-1"3"-16,0 1-101 0,2 1-26 15,2-1-9-15,3 0-10 0,1 1-7 16,1 0-7-16,4 0-3 0,1 0-3 16,2 1-1-16,1 0-4 0,0 0-6 0,1 1-11 15,-1-2-19-15,-3 0-21 0,3 1 85 16,-5-2-222-16,-2 2-153 0,-1 1-383 15</inkml:trace>
  <inkml:trace contextRef="#ctx0" brushRef="#br0" timeOffset="53145.709">6454 10011 649 0,'0'0'154'16,"1"3"6"-16,1 2-93 0,1 3-26 16,-2 3-9-16,2 1-7 0,1 7-7 15,-3 0-8-15,1 1-13 0,-2 1-20 16,0-2-19-16,-1 2-125 0,0 1-132 16,4 0-322-16</inkml:trace>
  <inkml:trace contextRef="#ctx0" brushRef="#br0" timeOffset="53849.5516">7259 9939 508 0,'5'-17'132'0,"-4"2"7"0,-1 3-62 16,-2 2-19-16,-2 2-2 0,-1 0-2 15,0 3-3-15,-2 2-3 0,-1 1-2 16,0 1-5-16,-3 4-5 0,-3 3-6 16,1 4-5-16,-3 4-5 0,0 7-4 15,1 7-3-15,1 8-3 0,-1 4-1 16,1 6-2-16,2 3-2 0,5 2 0 16,1 2-2-16,3-2-1 0,6-1 0 0,5-1-1 15,5-1-1-15,1-5 1 0,5-3-1 16,3-5-1-16,-3-5-1 0,2-3-7 15,0-6-8-15,2-4-13 0,2-3-16 16,-1-3-17-16,-1-4-21 0,-1-3-113 16,-1-2-128-16,-2 1-295 0</inkml:trace>
  <inkml:trace contextRef="#ctx0" brushRef="#br0" timeOffset="55008.1678">7798 10128 585 0,'-15'0'152'15,"2"-2"9"-15,2 2-67 0,2 0-26 16,2-1-6-16,2 1-4 0,1-1-7 16,3 1-9-16,0 0-7 0,2-2-10 15,1 2-6-15,2 0-4 0,2 0-5 16,2 0-2-16,4 1-1 0,2 0-1 16,5 3-1-16,2-3-2 0,1 0 0 15,2 0-2-15,1 1 0 0,-3-1 0 16,-1 0 0-16,-3 0 0 0,-1 0-1 15,-1 2 0-15,-4-2 1 0,-1 0-1 16,-2 3 0-16,-3 0 0 0,-1 1 1 0,-5 2 0 16,-3 0 1-16,-1 3-1 0,-4 1 0 15,-2 4 1-15,-1 0-2 0,-2-1 1 16,-1 3-1-16,-1-1-1 0,-1 3 0 16,-2 0 1-16,-1 0-1 0,-1-1 0 15,-1 2 1-15,1-1 0 0,0 0 0 16,2-2 0-16,0 0 0 0,5-2 0 0,2 1 0 15,4-3 0-15,-1 0 1 0,5 0-1 16,1-5 0-16,1 0 0 0,2-2-1 16,1-1 1-16,1-2 0 0,3 1-1 15,1-2 1-15,1 0-1 0,2-1 1 16,3 0 0-16,2-2 0 0,2 1 0 16,2-3 0-16,1 1 0 0,1 0 1 15,-1-1-1-15,-1-2 0 0,0 0 0 0,-1 2 0 16,-2-2 0-16,0 1 0 0,-2 0 0 15,-1 2 0-15,-3 1-3 0,-3 1-3 16,-1-2-5-16,-2 2-6 0,-2 2-5 16,-2-2-9-16,2 1-11 0,-2 0-9 15,0-1-9-15,0 3-6 0,-2-2-8 16,2 1-107-16,0 0-113 0,-1-2-266 16</inkml:trace>
  <inkml:trace contextRef="#ctx0" brushRef="#br0" timeOffset="55299.6327">8387 10393 703 0,'0'-1'169'16,"-1"0"5"-16,2 1-106 0,1 0-20 16,1-1-9-16,2 1-8 0,1 0-8 15,1-1-5-15,3-1-3 0,-1 1-4 16,0 0-4-16,1 0-3 0,0-1-4 16,1 1-9-16,0 2-15 0,-1-2-19 15,1 1-17-15,0 0-82 0,0-1-46 16,-1 1-118-16,1-1-231 0</inkml:trace>
  <inkml:trace contextRef="#ctx0" brushRef="#br0" timeOffset="55552.1649">8811 10195 803 0,'-3'1'180'0,"0"-2"0"0,0 2-133 0,2 3-19 15,1 3-7-15,1 4-7 0,1 2-3 16,-2 4 0-16,1 2 1 0,0 6-1 16,0-1 0-16,0 1-2 0,2-1-3 15,-2 3-2-15,2-1-2 0,1-3-1 16,0-2-3-16,0-1-5 0,1-3-8 16,-2-2-12-16,3-3-16 0,-1-2-16 15,0-3 86-15,0-3-218 0,-1-4-142 16,0-3-367-16</inkml:trace>
  <inkml:trace contextRef="#ctx0" brushRef="#br0" timeOffset="55843.2968">8962 10065 620 0,'3'-2'150'0,"5"4"3"0,-1 3-91 15,5 2-18-15,2 4 0 0,-1 3-1 16,2 3-4-16,3 8-2 0,-1-1-1 16,0 4-2-16,2 5-6 0,-3 3-7 15,0 2-5-15,-2 1-5 0,-3 4-4 0,-4-1-4 16,-5-2-2-16,-7-5-5 0,-2 1-8 15,-6-2-9-15,-2-3-15 0,-1-4-17 16,1-4-16-16,-1-3-123 0,4-6-134 16,2-3-309-16</inkml:trace>
  <inkml:trace contextRef="#ctx0" brushRef="#br0" timeOffset="56277.1165">9755 9607 768 0,'-2'1'190'0,"-1"-1"3"0,1-1-118 15,2 1-22-15,1 0-14 0,3 0-17 16,2-1-11-16,1-2-7 0,4 0-2 16,3-1-1-16,2 0-1 0,3-2-6 15,3 0-8-15,0 1-17 0,-1 2-18 16,0-2-17-16,-3 1-129 0,-2 2-140 16,-5 4-326-16</inkml:trace>
  <inkml:trace contextRef="#ctx0" brushRef="#br0" timeOffset="56443.3332">9759 9780 733 0,'0'2'159'0,"0"2"2"0,2-3-125 15,2-1-19-15,2 1-7 0,2-1-7 16,1-2-10-16,5 2-14 0,-1-1-18 0,3 1-122 15,-1 0-127-15,-3 2-314 0</inkml:trace>
  <inkml:trace contextRef="#ctx0" brushRef="#br0" timeOffset="60725.5925">11557 8987 567 0,'-6'-6'143'15,"-5"-2"8"-15,0 3-79 0,2 0-10 16,2 2-1-16,0 0-4 0,-1-1-3 15,3 2-4-15,2 3-5 0,0-2-5 16,1-1-7-16,-2 0-8 0,5 1-7 16,1 2-5-16,1-1-5 0,3 1-3 15,2-1-3-15,3 3-1 0,6 0 0 0,0 0 0 16,4-2 0-16,5 5 0 0,2-4 0 16,1 1-1-16,4-2 1 0,0 2-1 15,2-2 0-15,-3 0 1 0,-2-3-1 16,0 4 0-16,-3-1 0 0,-5-1 0 15,-2 4 1-15,-4-2-2 0,-3 3 1 16,-4 0 0-16,-5 0 1 0,-4 2-1 16,-2 2 1-16,-6-2 0 0,-3 2 0 0,-4 1 1 15,-2 1-2-15,-2 1 1 0,-3 0-1 16,0 2 0-16,0 2 0 0,-2 0 0 16,0 1 0-16,-1-1 0 0,-2 1 0 15,0 2 0-15,2 1 0 0,0-3 0 16,4-1 0-16,5-1 0 0,5 1 0 15,3-3 0-15,4-3-1 0,2-1 1 16,2-3 0-16,1 1 0 0,3-1-1 16,1-2 1-16,2-1-1 0,4 1 1 0,2-1 0 15,2-3 0-15,3 2 0 0,1-2 0 16,3 0 0-16,0 0 0 0,-2 0 0 16,2 0 0-16,0-1 0 0,1 0 0 15,1-2 0-15,0 3 0 0,-1 0-4 16,0 0-3-16,-2 0-8 0,-3 3-9 15,-2-1-15-15,-3 2-12 0,-6-2-13 16,0-1-9-16,-4 3-8 0,-3 0 17 16,0-2-115-16,-6 2-102 0,-4 0-254 0</inkml:trace>
  <inkml:trace contextRef="#ctx0" brushRef="#br0" timeOffset="61154.3896">11066 9621 515 0,'-21'4'126'0,"2"0"6"16,3-1-75-16,-2-3-12 0,4 1 1 16,3-1-1-16,2 0-2 0,2-1-2 15,2 1-2-15,1 0-4 0,3 0-5 16,2 1-4-16,3 1-2 0,2 2-4 15,3 0-2-15,3-1-1 0,6 1 1 16,3-3 2-16,6-1 1 0,6-1 1 16,9-3 0-16,5-2 1 0,10-1-2 15,5-1 0-15,7-1-2 0,4-2-4 0,6 0-3 16,0-2-4-16,10 1-2 0,-1-1-2 16,-2-3-1-16,4 2-2 0,3 1 0 15,2-1 0-15,-5 3-1 0,-3 3 0 16,-5 2 1-16,-1 2-1 0,-5 1 0 15,-9 3-1-15,-11 5 1 0,-6 0-1 16,-10 1 0-16,-7 0-1 0,-5 2-2 16,-8-1-1-16,-8-2-4 0,-3 0-1 0,-4-1-2 15,-5-1-5-15,-4-1-7 0,-6 0-7 16,-2-1-16-16,-1-1-20 0,-5 0 6 16,-7-1-139-16,-10 3-141 0,0 0-323 15</inkml:trace>
  <inkml:trace contextRef="#ctx0" brushRef="#br0" timeOffset="61920.8646">11174 10028 634 0,'-14'-1'157'15,"3"5"8"-15,-1-5-90 0,7 1-24 16,5 2-7-16,1-3-5 0,5 0-8 15,3 1-6-15,6 0-6 0,2-2-2 16,6 4-2-16,0-6-3 0,2 5-2 16,1-1-3-16,1 1-1 0,0 1-2 15,-2 0-2-15,1 1-1 0,-2 0 0 0,0 2 0 16,-3 0-1-16,-3 2 1 0,-5 0-1 16,-4 0 1-16,-5 0 0 0,-2 3 0 15,-2 0 0-15,-5 1 0 0,-1 1 0 16,-4 0 0-16,-2 2 0 0,-4 2 0 15,-6-2 0-15,-2 4 0 0,-3 0 0 16,1 0 1-16,-2 2 3 0,0 2 3 16,-3-1 1-16,4 0 3 0,-1-2 0 15,1 0 2-15,1-2-1 0,3 0 0 16,1-2-3-16,7-1-1 0,0 0-2 16,8-4-1-16,1-2-1 0,2-1-2 0,3-2-1 15,2-1 0-15,3-1-1 0,2-3-1 16,3 1 1-16,3-2 1 0,3-1-1 15,1 1 0-15,3-1 1 0,2-1-1 16,2 1 0-16,2-2-1 0,-4-1 1 16,-1 1-1-16,0 0 0 0,-5-1-1 15,-1 0-3-15,-4 1-4 0,-2 2-7 0,-1 0-10 16,0 2-9-16,-1 2-18 0,0-1-14 16,2 0-11-16,2 3-10 0,-2-1-108 15,0 0-121-15,1-3-275 0</inkml:trace>
  <inkml:trace contextRef="#ctx0" brushRef="#br0" timeOffset="62168.0802">11737 10242 754 0,'-1'0'184'0,"0"-2"3"0,1 1-110 16,3 1-24-16,2 0-10 0,1 0-12 16,2 0-10-16,0 1-5 0,0-1-2 15,0 0-4-15,3 2-3 0,-1-2-3 0,2-2-2 16,2 2-7-16,-1-1-9 0,3 0-13 16,0 1-18-16,-1-1-18 0,-2-2-21 15,0 2-116-15,-2 0-133 0,-2 2-298 16</inkml:trace>
  <inkml:trace contextRef="#ctx0" brushRef="#br0" timeOffset="62507.7108">12271 10188 565 0,'6'-4'140'0,"-2"0"7"15,1 1-78-15,-1-2-15 0,-1 0-2 16,2-1 0-16,-1 0-3 0,-2-2-4 16,2 1-2-16,-3-4-4 0,2 1-5 15,-1-1-5-15,1 0-4 0,-2-2-3 16,1-1-3-16,1 1-3 0,-1 0-1 0,1 1-2 16,-2 2 0-16,1 3 0 0,0 1-2 15,-1 3-1-15,1 5 0 0,-1 1-1 16,1 5-2-16,1 3-1 0,0 2-1 15,2 6-1-15,-2 3 0 0,2 1-2 16,-1 1 0-16,2 2-1 0,0 0-1 16,-1-2-3-16,1 0-7 0,-1-5-9 15,0 1-15-15,1-2-25 0,-2-2-24 16,-2-2-135-16,-1-3-154 0,-3-2-354 16</inkml:trace>
  <inkml:trace contextRef="#ctx0" brushRef="#br0" timeOffset="65022.1918">4606 12105 355 0,'1'-8'111'16,"-1"1"7"-16,0-2-2 0,-3 1-50 15,3 0-14-15,0 2-5 0,-1 0-1 16,0 1-2-16,1 2-2 0,-1 1-2 16,-2 1-4-16,2 4-5 0,-3 2-4 15,2 3-6-15,0 6-5 0,-2 0-5 16,5 7-4-16,2 2-1 0,-1-1-2 0,3 2-1 15,2-3-1-15,4-2-1 0,3-3 0 16,-3-4 0-16,2-3-1 0,0-3 1 16,1-5 0-16,1-3 0 0,-3-4 2 15,-1-4 0-15,-1-5 1 0,1-2 1 16,-2-4 1-16,-3-1 1 0,-3-1 0 16,1-2 0-16,-4-2-2 0,0 2 0 15,-1 1-2-15,0 2-1 0,-1 4-1 16,1 3 0-16,1 6-1 0,1 4-1 0,-1 5 0 15,2 5-1-15,-1 2 1 0,1 6-1 16,1 3-1-16,0 3-3 0,1 1-3 16,0 3-6-16,-1 0-7 0,2-1-9 15,0 0-9-15,1-4-6 0,0-1-12 16,1-1 5-16,-1-3-112 0,-1-4-108 16,0-1-264-16</inkml:trace>
  <inkml:trace contextRef="#ctx0" brushRef="#br0" timeOffset="65286.055">4543 11689 602 0,'-5'-6'141'0,"0"3"2"15,2 3-87-15,2 3-26 0,2 8-6 16,1 5-1-16,6 10-3 0,-4 3-2 15,3 9-1-15,0 9 0 0,3 4-2 16,-5 3-4-16,0 5-3 0,1 1-3 16,-1 3-1-16,-2-1-2 0,1-1-1 15,-4-1 0-15,4-1 0 0,0-5 0 16,0-6-3-16,0-4-7 0,0-9-12 16,3-5-11-16,1-9-20 0,1-8-111 15,1-6-123-15,0-4-288 0</inkml:trace>
  <inkml:trace contextRef="#ctx0" brushRef="#br0" timeOffset="65662.3916">4968 12123 704 0,'-2'-5'167'0,"-1"1"1"15,2 3-111-15,1 1-17 0,1 3-8 16,2 2-10-16,1 1-7 0,-1 1-3 16,3 2-2-16,-1 0 1 0,0 1-2 15,1-1-1-15,-1-2-1 0,1-1 0 0,2-3 0 16,0-2-2-16,3-2 1 0,0-4 0 15,3-2-1-15,0-1 1 0,0-2-1 16,2 2 0-16,-3-1-1 0,2 3-1 16,-3 1 0-16,0 4-2 0,-2 1-2 15,-1 4-3-15,-2 3-4 0,-1 3-6 16,-3 3-11-16,-1 2-13 0,1 2-12 16,-2 0-9-16,0 0-16 0,2-2-106 15,-1-1-119-15,3-6-269 0</inkml:trace>
  <inkml:trace contextRef="#ctx0" brushRef="#br0" timeOffset="66100.9967">5458 12042 687 0,'-8'-1'161'0,"-5"-1"2"16,2 5-105-16,0 3-19 0,2 4-4 15,-2 1-5-15,2 4-6 0,0 1-1 16,3 3-2-16,1 2-3 0,4 0-4 16,0-1-4-16,7 3-3 0,0-3-2 15,4-1-2-15,0-2-1 0,3-3-1 16,1-2 0-16,0-3-1 0,1-6 1 16,0-3-1-16,-2-3 1 0,1-5-1 15,-2-3 0-15,-5-2 0 0,1-1-1 16,-3-2 1-16,-3-2-1 0,-2-2 0 0,-4 0 1 15,0-4 0-15,-4 0-1 0,-4-8 1 16,-4-2-2-16,-1-4-4 0,-5 1-2 16,-1-2 0-16,-6 1-1 0,0 2-1 15,0 7 2-15,-2 6 5 0,0 4 8 16,4 6 4-16,5 3 6 0,4 1 2 16,6 4 2-16,4 3 0 0,3-2-4 15,5-1-4-15,3 0-2 0,4 2-4 16,4-2-4-16,5-1 0 0,6 0-1 15,4 0-4-15,5 2-7 0,0 1-10 0,0 1-20 16,-2 3-17-16,-2 4-24 0,-5 2-113 16,-3 4-135-16,-2 2-299 0</inkml:trace>
  <inkml:trace contextRef="#ctx0" brushRef="#br0" timeOffset="66278.8161">5702 12199 743 0,'-4'2'181'15,"1"1"0"-15,-1-1-102 0,-2-2-37 16,3 0-22-16,2 0-29 0,-1-2-29 16,-1 2 57-16,-2-1-200 0,-1 3-149 15,0 1-376-15</inkml:trace>
  <inkml:trace contextRef="#ctx0" brushRef="#br0" timeOffset="71495.5129">7525 11925 630 0,'-9'-9'161'0,"-1"0"9"16,2 3-86-16,-1 0-18 0,3 1-8 16,0 2-6-16,1-1-9 0,3 2-9 15,0-1-9-15,1 2-8 0,2 0-4 16,2-2-5-16,3 2-3 0,1 0-3 15,4 0 0-15,2-2-1 0,2 1 0 16,3-1 0-16,0 1 0 0,4 0 0 16,0 1-1-16,3-1 1 0,-1 1-1 15,-1-1 0-15,-3 2 1 0,-2 0-1 0,-3 0 0 16,-4 0 0-16,-5 2 0 0,-2 1 1 16,-4 0-1-16,-1 2 1 0,-3 2 0 15,-3 3-1-15,-4 2 1 0,-3 4 0 16,-2 2-1-16,-2 2-1 0,-1 1 0 15,-1 1 1-15,0-1-1 0,2 1 0 16,0-3 0-16,3 0 1 0,1-2 0 16,3 0-1-16,2-1 1 0,2-3 0 15,2 0 0-15,3-4 0 0,1 0 0 0,1-2 0 16,1-1 0-16,2-2 0 0,2-1 0 16,3-2 1-16,-1-1-1 0,2 0 1 15,2-4-1-15,1 0 1 0,0 0-1 16,3-3 1-16,2 2-1 0,1-1 1 15,1 0-1-15,0 1 0 0,-1-1-3 16,-1 1-6-16,0 0-8 0,-2 1-13 16,-3-1-14-16,-1 2-16 0,0 1-20 15,0 0-114-15,-3 1-129 0,1 5-297 16</inkml:trace>
  <inkml:trace contextRef="#ctx0" brushRef="#br0" timeOffset="71878.4764">8202 11975 668 0,'-10'6'154'0,"-1"1"2"15,4 3-105-15,1 0-21 0,1 1-7 16,5 1-6-16,1 0-5 0,4 2-3 16,5-1-1-16,1 0-2 0,4 0 2 15,3-2 2-15,8-1 1 0,2-1 1 16,1-3 1-16,2-3 2 0,1-3 2 0,-2-1 1 16,-2-4 0-16,-3-3 0 0,-4-3 1 15,-5-3 1-15,-4-1 0 0,-5-2 1 16,-4-2 0-16,-6-1-2 0,-3 2-1 15,-7-2-2-15,-3 4-4 0,-9 0-2 16,0 6-7-16,-5 2-8 0,2 3-14 16,-1 4-16-16,2 2-27 0,3 3-24 15,4 3-122-15,5 0-147 0,3 1-327 16</inkml:trace>
  <inkml:trace contextRef="#ctx0" brushRef="#br0" timeOffset="72877.8677">3284 12159 552 0,'1'-3'138'0,"0"2"8"16,-3 2-69-16,2-1-19 0,0-1-5 15,1-2-1-15,-1-1-2 0,3-4-3 16,-2-2-4-16,3-3-5 0,0-3-5 16,0-4-5-16,0-2-3 0,-2 0-4 15,1-3-3-15,-3 0-2 0,-1 1-3 16,-2 2-2-16,-1 2-2 0,2 6-3 0,-2 3-1 16,1 4-2-16,0 3-2 0,2 3-1 15,2 6 0-15,2 2-1 0,0 6 0 16,2 3 0-16,1 4 1 0,2 5 0 15,-1 3 0-15,-1 0-1 0,-1-1-1 16,1 1 0-16,-2-2-1 0,-3-4 0 16,-1 0 0-16,-2-5 1 0,-2-2 1 15,-2-3 0-15,-3-3 1 0,-2-2 1 16,-1-2 1-16,0 0 0 0,-3-2 1 0,0-2 2 16,1 0 1-16,3-1 3 0,1 0 0 15,4 0 0-15,0-1-1 0,4 1-2 16,5 0-1-16,4 1-2 0,3 0-2 15,3 2-1-15,5-1 0 0,1 1 0 16,4-2-3-16,2 0-5 0,-2-1-9 16,2-2-16-16,-3-1-21 0,1-1-23 15,-1 2 69-15,-6 0-202 0,0 5-149 16,-3 5-362-16</inkml:trace>
  <inkml:trace contextRef="#ctx0" brushRef="#br0" timeOffset="73469.4341">3282 13392 589 0,'3'6'147'0,"-4"-5"8"0,-1 1-77 0,2-4-25 15,-3 0-8-15,2-3-2 0,-2-2-4 16,1-6-5-16,0 0-4 0,-2-3-3 15,0-6-1-15,2-2-1 0,-1 0-2 16,2 3-2-16,-3 1-3 0,2 2-3 16,1 4-4-16,-1 4-3 0,1 5-2 15,1 0-3-15,-1 4 0 0,2 2-2 0,2 3 0 16,-3 0 0-16,3 4-1 16,0 6 1-16,2 4-1 0,0 3 1 0,-2 0-1 15,1 2-1-15,1 4-1 16,-4-3 0-16,0-2-1 0,-3-2 0 0,-2-2 0 15,-1-1 0-15,0-3 2 0,-3-3 0 16,-2-1 2-16,-1-2 1 0,1-2 1 16,-2 1 3-16,0-4 3 0,-2 0 3 15,3-2 2-15,0-1 1 0,4-1 0 16,1 0-1-16,1-1-2 0,2 2-3 16,2-1-4-16,2 1-1 0,2 0-3 15,2 0 0-15,2 1-1 0,4-1-1 0,3 0 1 16,3 0-1-16,2 0-4 0,3 0-8 15,2 0-14-15,0-1-18 0,1 0-22 16,-1 2-18-16,-1-1-129 0,1-1-146 16,-1 1-329-16</inkml:trace>
  <inkml:trace contextRef="#ctx0" brushRef="#br0" timeOffset="73945.0507">4521 13266 561 0,'0'-10'154'0,"1"0"6"0,-1 2-4 0,3-1-105 16,2 1-9-16,2-1-1 0,2 0-2 15,2 1-1-15,1 1-3 0,0-2-4 16,3 3-4-16,0 0-5 0,-1 3-3 16,1 2-4-16,0 1-3 0,-2 2-3 15,-1 5-3-15,-1 0-1 0,-3 3-1 16,-1 4-2-16,-1 5-1 0,-1-1-4 16,-1 4-5-16,0 3-8 0,-2 3-10 15,2-2-13-15,-2-4-14 0,2-3-14 16,-1 1-13-16,0-4-7 0,-2-4-101 0,-1-5-114 15,-1 1-258-15</inkml:trace>
  <inkml:trace contextRef="#ctx0" brushRef="#br0" timeOffset="74112.0571">4601 13218 737 0,'-8'0'180'0,"2"1"6"16,0 3-116-16,0 5-15 0,6 2-11 15,-1 2-13-15,2 3-12 0,2 2-6 16,-1 3-9-16,2 0-14 0,1-3-20 16,-1 2-23-16,3-3-11 0,-1 0-128 15,2-1-142-15,1-5-321 0</inkml:trace>
  <inkml:trace contextRef="#ctx0" brushRef="#br0" timeOffset="74596.4344">4994 13176 690 0,'-2'9'167'15,"-2"0"6"-15,1 2-105 0,1 2-18 16,0 2-8-16,2 1-7 0,1-2-7 16,1 1-5-16,3 0-5 0,0-4-3 15,0 0-3-15,2-5-3 0,1-1-1 16,0-1-3-16,1-2-2 0,-1-3-1 16,0-3 0-16,0-3-1 0,0-3 0 15,-3-5 1-15,-1-1-1 0,-1 0 0 16,-3-3-3-16,0 2-3 0,-1 0-7 0,-2-1-11 15,1 4-12-15,-3-1-12 16,-1-1-10-16,0 0-7 0,-3-2-1 0,-1-1 4 16,0-3 9-16,1-2 13 0,0-3 12 15,-1-1 12-15,2-3 11 0,0 3 9 16,1-1 7-16,0 4 10 0,2 2 11 16,0 6 12-16,1 2 9 0,3 6 3 15,0 4 0-15,1 3-4 0,0 0-10 16,0 2-11-16,0 2-11 0,3 3-11 0,0 0-12 15,0 1-20-15,2 5-22 0,3 1 90 16,-3 2-231-16,3 3-155 0,1 2-404 16</inkml:trace>
  <inkml:trace contextRef="#ctx0" brushRef="#br0" timeOffset="74911.5003">5227 13090 764 0,'-4'1'178'0,"0"4"2"16,3 3-124-16,0 6-16 0,2 2-10 16,3 3-9-16,2 7-7 0,4 3-1 15,2 4-1-15,3 2 0 0,4 1-1 0,2 2-1 16,2 2 0-16,-1-2-1 0,1 0-4 15,-5 0-2-15,-1-5-1 0,-6-3-1 16,-4 0 0-16,-3-5 1 0,-6-4-1 16,-4-4 0-16,-6-6 0 0,-2-2-3 15,-6-3-3-15,-3-3-7 0,-4-3-7 16,1-4-10-16,2-2-11 0,2-2-14 16,3-3-10-16,7-3-15 0,6-4-106 15,2 0-120-15,4-3-277 0</inkml:trace>
  <inkml:trace contextRef="#ctx0" brushRef="#br0" timeOffset="75177.2542">5469 13312 678 0,'4'-4'170'0,"-2"1"7"16,0 1-102-16,-1 3-15 0,1 3-6 15,2 2-8-15,0 2-9 0,-1 3-7 16,3 3-7-16,1-1-3 0,0 2-6 15,-1-4-3-15,3-1-4 0,0-2-1 16,4-3-1-16,-1-2 0 0,3-3 3 16,-1-3 2-16,2 0 3 0,-2-7 2 15,-2-2 2-15,-2-4-1 0,-7-2-1 16,-1-4-3-16,-5 0-3 0,-2-1-5 16,-4 3-9-16,-4 5-14 0,-3 2-19 15,0 7-38-15,0 11 15 0,-3 6-160 16,1 7-157-16,-6 5-360 0</inkml:trace>
  <inkml:trace contextRef="#ctx0" brushRef="#br0" timeOffset="76691.3426">7503 13094 659 0,'-10'-11'167'0,"-2"3"8"15,2 2-95-15,1 1-19 0,3 2-8 0,2 1-9 16,2-1-13-16,2 2-9 0,1 2-7 15,2-1-4-15,2 3-3 0,2-2-2 16,4 3-1-16,2-4-1 0,3 1 1 16,3-1-1-16,0 0-1 0,3 1-1 15,0-1-1-15,0 0 0 0,0 1-1 16,1 3 0-16,-4-3 0 0,-2 1 0 16,-4-2-1-16,-2 2 0 0,-5-1-1 15,-4 4 1-15,-4-2 0 0,-4 4 0 0,-4 3 0 16,-4 1 1-16,-3 0 1 0,-2 4-1 15,-5 0 0-15,2 1 1 0,0 2-1 16,1 0 0-16,2 1 0 0,2 1-1 16,3-2 1-16,3-2 1 0,1 0 0 15,4-1 0-15,3-4 0 0,3-1 0 16,1-2 0-16,4 1 1 0,4-2-1 16,2-2-1-16,3-1-1 0,2 1-3 15,2-5-8-15,4 0-12 0,2-3-16 16,2 2-19-16,0-3-20 0,2 0-114 0,-1-5-132 15,-1 4-296-15</inkml:trace>
  <inkml:trace contextRef="#ctx0" brushRef="#br0" timeOffset="77266.3086">7903 11976 604 0,'-2'3'159'0,"-2"-3"2"0,2 0-56 0,0 0-60 16,4 0-15-16,-1-2-9 0,3 1-10 16,2-1-6-16,1-1-2 0,2-1-3 15,0 1-5-15,2-1-11 0,2 0-13 16,-1 1-18-16,-2 0-116 0,-2 1-128 16,0 3-301-16</inkml:trace>
  <inkml:trace contextRef="#ctx0" brushRef="#br0" timeOffset="77441.1277">7947 12105 648 0,'0'2'147'0,"3"-2"2"16,-1 1-105-16,3-1-19 0,0-2-8 15,4 1-5-15,0-2-8 0,2 1-14 16,-1-1-17-16,-1 1-123 0,-1-1-123 0,2 6-312 15</inkml:trace>
  <inkml:trace contextRef="#ctx0" brushRef="#br0" timeOffset="78043.3259">7956 13217 719 0,'-4'-4'181'0,"-1"-1"5"16,3 3-111-16,2-1-20 0,0 1-11 15,2 0-14-15,2-1-14 0,3 2-8 16,4 0-6-16,-1-2-4 0,4 1-9 16,-1 1-15-16,1 1-16 0,-1 0-13 15,-1 0-21-15,-2 0-112 0,0 1-128 16,-5 1-283-16</inkml:trace>
  <inkml:trace contextRef="#ctx0" brushRef="#br0" timeOffset="78223.2821">7994 13308 687 0,'-6'4'173'16,"1"3"4"-16,2-5-107 0,2 2-18 15,1-2-8-15,3 1-11 0,0-1-13 16,5-1-9-16,0-1-5 0,4-1-2 15,-1-1-5-15,3-2-12 0,2-1-18 16,1 0-20-16,-1 0-132 0,-3 2-143 0,2 0-345 16</inkml:trace>
  <inkml:trace contextRef="#ctx0" brushRef="#br0" timeOffset="78489.1864">8490 13176 670 0,'-4'-14'166'0,"-1"-5"7"0,-1-1-95 16,1-1-21-16,2 1-5 0,0 2-3 15,1 3-4-15,-1 4-8 0,3 6-5 16,2 5-5-16,0 6-5 0,3 5-6 15,-3 6-6-15,3 7-9 0,0 1-11 0,0 5-22 16,0 5-30-16,-3 1-105 0,2 4-39 16,2 1-137-16,-2 4-271 0</inkml:trace>
  <inkml:trace contextRef="#ctx0" brushRef="#br0" timeOffset="84651.3428">16572 10616 440 0,'-1'-36'126'0,"0"9"4"0,-4 12-13 15,2 6-74-15,2 7-11 0,0 6-8 16,1 8-6-16,0 9-3 0,0 12-4 15,1 11 1-15,0 17 4 0,3 15 5 16,-3 16 1-16,4 17 1 0,1 12-1 16,-2 10-2-16,-1 10-2 0,2 7-3 15,-2 7-5-15,-1 2-2 0,-1-1 1 16,1 4 2-16,-2 0 3 0,1 3 1 16,-1-5 1-16,-1 1 0 0,-1 2 2 15,2-6-3-15,-3-2-4 0,2-2-3 0,-2-3-1 16,2-2-3-16,0-9-1 0,-2-3-2 15,1-7 1-15,3-1-1 0,-2-9-1 16,-3-6 1-16,2-8-1 0,-1-9-1 16,1-7-1-16,-1-6-3 0,0-11-4 15,1-5-3-15,-1-15-10 0,0-7-10 16,0-9-11-16,0-10-10 0,2-13-14 16,0-11-109-16,-3-16-122 0,4-11-276 15</inkml:trace>
  <inkml:trace contextRef="#ctx0" brushRef="#br0" timeOffset="85302.2322">12773 12968 598 0,'0'-10'126'0,"8"1"3"0,7 1-106 0,9 0-14 16,7-1-2-16,8 1-1 0,9 1 0 15,8 1-2-15,9 0-2 0,5 0-1 16,8 1 0-16,8 3 0 0,5-2-1 16,8 0 1-16,7 2-1 0,7 1 1 15,5 1-1-15,0-2 0 0,12 1 0 16,5 2 1-16,1-1-1 0,2 2 1 16,8-2 1-16,4-2 3 0,5 1 1 0,2 0 3 15,5-1 1-15,5-2 2 0,5-2 0 16,-1 1 0-16,8-1-2 0,1-2-1 15,-1-1-2-15,6 0-2 0,-4-1 0 16,1 2-2-16,5-1 0 0,-7-3-1 16,0 1 0-16,3 0 0 0,-9-3 2 15,-3 3-1-15,2 3 2 0,-11-5 1 16,-6 6-1-16,-4 0 0 0,-8 1 0 0,-8 1-1 16,-8-1-1-16,-14 0-3 15,-6 1-5-15,-8 1-11 0,-11 1-14 16,-14-1-124-16,-11-1-123 0,-11 2-313 0</inkml:trace>
  <inkml:trace contextRef="#ctx0" brushRef="#br0" timeOffset="89917.5227">18545 12963 510 0,'3'-9'124'0,"-1"-2"4"0,-2 1-74 15,-1-1-15-15,-1 2-5 0,0-1-3 16,-1 2-1-16,0 0-3 0,0 2 1 15,0 3-1-15,1-1-1 0,-1 3-1 16,1-1-1-16,2 4-2 0,0-2-3 0,-1 2-3 16,1 4-1-16,-2 4-2 0,1 2-2 15,0 4-2-15,1 4-2 0,-1 1-2 16,1 1-1-16,0 0-2 0,2-1 0 16,2-3-2-16,2-1 1 0,-2-5-1 15,-1-2 1-15,1 0-1 0,0-4 1 16,-2-3 0-16,-1-2 1 0,-1-4-1 15,1 2 1-15,-2-5 0 0,-2-5-1 16,1 1 1-16,1-1 0 0,0-4-1 16,-2 1 0-16,2-1-1 0,1 4 1 0,4 4-1 15,-5 1 1-15,3 1-2 0,-4 2 1 16,5 8 0-16,1 2-1 0,0 2 1 16,-1 4 0-16,3 1 0 0,-1 4 1 15,4 2-1-15,-4-2 0 0,0 1 1 16,-2-1-1-16,1 0 0 0,0 0 1 15,-2-4-1-15,-1 1 0 0,2 0 0 0,-2-1 0 16,-1-1 1-16,0-1-1 0,-1-2 1 16,-3-2 0-16,2 1 0 0,-4-4 0 15,-2-2 0-15,0 0 1 0,-3-2 1 16,-2-1 2-16,0 0 2 0,0-2 3 16,0-1 1-16,0-2 1 0,1-1 2 15,-1 0-2-15,2 0-1 0,3 0-1 16,-1 0-1-16,3 1-1 0,1 1-2 15,4 0-2-15,2 3 1 0,3 0-1 16,2 0-1-16,4 1 0 0,2 1 0 16,3 0-1-16,3 0 1 0,0 1-1 15,2 0 0-15,0-2-1 0,-2 0 0 0,0 0-2 16,-1-1-4-16,1 0-9 0,-4-2-11 16,1 2-19-16,-2 1-18 0,1 0-23 15,-4 0-116-15,0 2-134 0,1 6-304 16</inkml:trace>
  <inkml:trace contextRef="#ctx0" brushRef="#br0" timeOffset="90977.7634">19474 12554 659 0,'-14'-5'163'0,"2"3"7"15,1-1-96-15,4 2-22 0,3 6-10 16,2-4-10-16,2 2-8 0,2 2-8 16,3 0-6-16,2-1-4 0,4 5-2 0,4 1 0 15,2 1-1-15,3 0-1 0,2-1 0 16,0 1-1-16,-1 0-1 0,1-1 0 16,-3-2 0-16,0-1-1 0,-3 0 0 15,-4-2-1-15,-1-2 0 0,-4 2-1 16,-4 0 0-16,-3 1-2 0,-4 1-2 15,-5 6-4-15,-2 1-9 0,-4 1-14 16,-4 2-10-16,-3 2-18 0,-2 1-114 16,-3 1-124-16,-2-4-292 0</inkml:trace>
  <inkml:trace contextRef="#ctx0" brushRef="#br0" timeOffset="91830.3757">19883 13130 480 0,'-1'-16'139'0,"-1"3"12"16,-1-2-5-16,2 6-75 0,-2 3-9 16,1 4-3-16,-1 5-3 0,2 5-5 15,-1 3-10-15,2 6-9 0,-2 2-7 16,1 4-5-16,-1 2-5 0,2 3-3 16,-2-1-5-16,4 2-4 0,-2-2-6 0,1-2-9 15,-1-3-9-15,2-2-16 0,0-5-18 16,0-3-15-16,-1-2 37 0,2-7-158 15,-3-3-129-15,1-2-307 0</inkml:trace>
  <inkml:trace contextRef="#ctx0" brushRef="#br0" timeOffset="92410.4797">19787 13113 606 0,'-2'-16'151'0,"2"-1"7"0,0 0-70 16,4 3-40-16,3-1-8 0,4 2-4 15,4 3-5-15,2-1-5 0,2 4-7 16,3 1-3-16,3 2-4 0,1 4-2 16,-1 2 0-16,1 5-2 0,-3 1 0 15,-1 4 0-15,-2 3 0 0,-5 0 0 16,-3-1-1-16,-6 2 0 0,-1 2 0 0,-5-4-2 16,-2 1 0-16,-6 0 0 0,-2-2-1 15,-4 1-1-15,-2-2-1 0,-3-2 1 16,0-2-2-16,-1 0 1 0,3-4-1 15,2 0 0-15,4-1 0 0,3-1-1 16,5-1-1-16,2 0 1 0,2 1-2 16,5 0-2-16,3 3-5 0,1-1-5 15,1 3-5-15,4 2-5 0,1-1-3 16,2 1 0-16,-1-1 2 0,3 1 5 0,-2 0 4 16,2-2 6-16,-2-2 6 0,-1-2 3 15,0 0 3-15,2-1 3 0,-2 1 3 16,-1-2 3-16,0 0 3 0,-2-2 1 15,1 1 3-15,-1 0-1 0,-1-2 0 16,0-1-2-16,0 1-2 0,-1-2-3 16,-1 0 0-16,-1-1-3 0,0-1-2 15,-1 0-2-15,-1-1-1 0,-1-1 0 16,-2 2 0-16,0-1-1 0,-4 1 0 0,-1 1 0 16,-4 1 0-16,-2 1 0 0,0 1-1 15,-4 1 0-15,1 1 0 0,-2 3 0 16,-2 2-1-16,1 2 2 0,0 1 1 15,2 3 2-15,0 2 1 0,2 0 2 16,2 1 1-16,2-1 0 0,3 1 0 16,2-1-1-16,3-2-2 0,3 1-2 15,3-2-1-15,3 0 0 0,4-5-1 0,4-3-2 16,5 0-8-16,2-5-12 16,5-3-27-16,4-4-30 0,0-3-120 0,3-3-148 15,2 0-337-15</inkml:trace>
  <inkml:trace contextRef="#ctx0" brushRef="#br0" timeOffset="93341.2012">16333 10502 343 0,'10'-12'93'15,"-3"1"5"-15,-1-1-41 0,-1 1-11 16,0 1-1-16,-2-2-3 0,2 3-4 15,-2 2-2-15,0 1 1 0,0 1-1 16,1 2 0-16,-2 1-1 0,2 0-3 16,-1 2-1-16,0 1 0 0,1 4 0 15,-2 1-1-15,1 5-1 0,-3 5-3 16,-1 2-2-16,-2 4-2 0,-1 4-4 0,-3-2-4 16,1 2-3-16,-3-3-1 15,2-2-3-15,-1-2 1 0,1-6-1 0,1-2 1 16,3-5 0-16,-1-2-1 0,1-5 0 15,3-4-1-15,2-4-1 0,1-5 0 16,1-7-2-16,2-4-1 0,3-4 0 16,-1-5-1-16,3-2 0 0,3-1 0 15,-1 3-1-15,1 5 0 0,-1 3 0 0,1 7 0 16,-2 7-1-16,0 7 1 0,-2 7-1 16,0 6 1-16,0 4 0 0,-1 4-1 15,2 4-2-15,0 3-4 0,2 2-7 16,-1-1-8-16,3-1-13 0,-1 1-14 15,4-3-14-15,1-1-10 0,2-5-109 16,0-5-119-16,2 1-275 0</inkml:trace>
  <inkml:trace contextRef="#ctx0" brushRef="#br0" timeOffset="93977.3052">16946 10139 737 0,'-11'-8'180'0,"0"1"3"16,6 2-114-16,2 0-18 0,4 2-11 15,4-1-12-15,8 0-12 0,0 3-6 16,5-3-3-16,3 2-1 0,3-1-2 0,0 1-2 16,1-1-4-16,-2 0-6 0,-2-1-7 15,-1 2-9-15,-4 0-9 0,-2 0-6 16,-3 1-6-16,-4 0 0 0,-3 2 5 15,-2 1 7-15,-3-1 8 0,-3 1 9 16,0 3 10-16,-4-1 10 0,0 3 8 16,-2 0 5-16,1 2 3 0,-1 3 2 15,2 1 3-15,-1 2-3 0,3 5-3 16,0 0-3-16,0 2-4 0,2 0-3 16,2 2-2-16,-1 1-2 0,3 0-1 15,2-1-2-15,1 1 1 0,0-4-2 0,-1 0 0 16,2-2-1-16,-2-4 1 0,-1-2-2 15,-1-2 1-15,-1-3 0 0,0-1 0 16,-1-2-1-16,-2 0 1 0,-1-4 0 16,-2-2 1-16,-3-2 0 0,-1 1 2 15,-1-3 3-15,-1-1 5 0,-1-3 4 16,1 3 4-16,2 0 3 0,2 0 2 16,1 0 0-16,3 1-3 0,3 0-4 0,3 1-4 15,3 1-4-15,2-1-3 0,4 2-3 16,2-1-1-16,4 1-1 0,-1 0-1 15,2 1-2-15,1 0-7 0,0 0-9 16,1 0-17-16,-1-1-21 0,-2 0-18 16,1 1-126-16,-3-1-142 0,-1-2-321 15</inkml:trace>
  <inkml:trace contextRef="#ctx0" brushRef="#br0" timeOffset="94542.318">17296 10306 554 0,'-1'-1'135'0,"1"-1"4"0,-2 1-73 0,2-2-27 15,0 1-5-15,0 0-2 0,2 1-3 16,-1-1 1-16,0 1 2 0,2-2 0 15,-2 3 1-15,0-2-1 0,1 2-1 16,0 0-1-16,-1 1-3 0,1 1-2 16,-2 4-3-16,3 3-2 0,-2 3-2 15,2 3-1-15,-2 1-3 0,0 1-2 16,1 3-3-16,1-2-1 0,1-2-3 16,0-3 0-16,0-2-2 0,2-1 0 0,0-4-1 15,2-6 1-15,0-3-1 0,2-5 1 16,1-3-1-16,1-2 0 0,1-4 0 15,1-3-1-15,1 1 0 0,-2-1 0 16,1 4-1-16,-3-1 0 0,0 5 0 16,-2 3-1-16,-2 7-1 0,-2 3 0 15,-2 4 1-15,0 4-1 0,-2 6 0 16,2 0 0-16,-1 2 2 0,2 1 0 16,-1 0 0-16,4-1 0 0,0-4 0 15,1-3 0-15,2-1 0 0,0-6 1 16,0-3 0-16,2-5 0 0,0-3 0 0,2-4 0 15,1-4 1-15,-1-5-1 0,1 0 0 16,1 0-1-16,-1 0 0 0,-1 4-3 16,0 1-1-16,-4 5-2 0,-1 8-3 15,-3 1-1-15,-1 5-5 0,-2 4-4 16,-3 4-7-16,0 4-10 0,0 1-14 16,1 1-14-16,0 2-18 0,3 1-111 15,1 1-128-15,3-4-292 0</inkml:trace>
  <inkml:trace contextRef="#ctx0" brushRef="#br0" timeOffset="99388.682">16663 12578 413 0,'-4'-3'113'16,"0"1"6"-16,-1-1-36 0,3 6-32 15,-3-5-9-15,0 0-6 0,-2 1-5 16,1-2-5-16,-2 3-4 0,0 0-3 16,-1 1-1-16,1 1-2 0,-2 1 0 15,0 5-2-15,0-1-1 0,-3 0 0 16,0 3-2-16,-1 1 1 0,-2 2-1 15,0-1-1-15,0 2 0 0,-1 2-1 16,2 2 0-16,2 2-1 0,-1 0-1 0,4 0-1 16,1-1-1-16,1 2-1 0,3-1 0 15,2-1-1-15,1-3-1 0,2 1 0 16,2 2-1-16,1-2 0 0,2-3 0 16,3 2-1-16,-1 0 0 0,2 1 1 15,2-2-1-15,0-1 1 0,1-2-1 16,0 0 0-16,2-2 1 0,0 1-1 15,1-5 1-15,0 0 0 0,1-1-1 0,-1-2 1 16,3-2 0-16,-1-2 0 16,1-3-1-16,2-2 1 0,-2-3 0 0,2-1-1 15,1-1 1-15,-2-2 0 0,1-1-1 16,-2 1 1-16,0-2-1 0,1-1 1 16,-4-1 0-16,-2 2 1 0,-1 0 0 15,-1-1 3-15,-1-3 2 0,-3 1 2 16,0-2 1-16,-4-1 2 0,0-2 1 15,-2-4 0-15,-4 1-1 0,1 1-1 16,-4-1-2-16,-3 2-1 0,-2 3-1 0,-5 1-1 16,-2 4-3-16,-5 5-2 0,-5 5-7 15,-4 6-12-15,-3 6-16 0,-1 3-16 16,-5 7-15-16,0 1-122 0,-1 5-134 16,2 4-303-16</inkml:trace>
  <inkml:trace contextRef="#ctx0" brushRef="#br0" timeOffset="101024.1534">18103 12598 559 0,'-5'-2'132'0,"2"-3"6"15,-4 0-84-15,3 1-13 0,0 1-5 16,3 2-1-16,-1-2-3 0,2 2-5 0,0-2-3 16,2 3-3-16,0 0-2 0,3 2 0 15,0-1-2-15,1 3-1 0,3 0 0 16,2 4 0-16,1 0-2 0,1 2-3 16,2 2-2-16,1 1-2 0,1 0-2 15,0 1-1-15,3-2-1 0,-2 3-1 16,1-1 0-16,0 1-1 0,0 1 0 15,-2 0 0-15,-3-2-1 0,1 1 0 16,-1 0-1-16,-2-2 0 0,-1 0-3 16,-3-4-3-16,2 2-5 0,0-2-9 15,-4-2-6-15,2-1-8 0,-4-1-7 0,0-2-4 16,1-1-4-16,-3-1-5 0,-2-1-10 16,2 0-88-16,-4-1-97 0,0 0-242 15</inkml:trace>
  <inkml:trace contextRef="#ctx0" brushRef="#br0" timeOffset="101439.2457">18442 12537 586 0,'0'-2'149'16,"-3"3"7"-16,-2 1-77 0,-4 3-19 0,-1 4-5 15,-1 1-5-15,-3 4-6 0,-5 3-7 16,-4 5-6-16,-1 3-7 0,-2 2-8 16,-1 2-5-16,-2 1-4 0,0 3-5 15,1-3-9-15,2 1-16 0,1 1-21 16,3 1-22-16,-3-4-121 0,4 1-141 15,-3-2-323-15</inkml:trace>
  <inkml:trace contextRef="#ctx0" brushRef="#br0" timeOffset="106101.4806">22122 5150 418 0,'-5'-2'117'16,"0"0"3"-16,2 1-21 0,1 2-57 15,4-1-15-15,0 0-4 0,3 1-3 16,0 0-2-16,7 2-2 0,3-1 3 16,3-1 4-16,7 2 3 0,8-1 1 0,6 1 2 15,11-2 2-15,11-1 0 0,10-1-2 16,13-2-3-16,6-3-4 0,11-1-4 15,5-2-5-15,6-2-5 0,1 0-2 16,3-1-3-16,2 2-1 0,-2 0 0 16,-3 1-1-16,-4 1 0 0,-9 2-1 15,-7 2 1-15,-7 2 0 0,-13 2-1 16,-9 0 0-16,-12 4 1 0,-12-1-1 16,-8 2 0-16,-11 0 0 0,-10 1 0 15,-9-1 0-15,-6 0 0 0,-5-1-3 0,-7-2-6 16,-8 1-6-16,-4 0-2 0,-5 1-5 15,-2-2-9-15,-1 2-8 0,1 1-13 16,0 0-113-16,2 4-119 0,3-2-298 16</inkml:trace>
  <inkml:trace contextRef="#ctx0" brushRef="#br0" timeOffset="107147.9534">17911 11427 333 0,'1'-2'78'16,"0"-2"4"-16,2-2-51 0,-2 0-9 16,1 0-1-16,1 0-1 0,-2 1 2 15,0 1 2-15,1 2 0 0,-2-1 0 16,-2 3 0-16,1 0 0 0,-1 1 0 16,-2-1-3-16,0 3-4 0,1-2-4 15,-1 2-2-15,-1-1-2 0,1 0 1 0,2 1-1 16,-2-1-1-16,2 1 1 0,-1-2 0 15,2 0 1-15,0 0 0 0,0-1 1 16,-2 0 1-16,3-1 1 0,0 1 2 16,0 0 1-16,0 0 0 0,0 0 0 15,0 0 0-15,3 1 1 0,-1-2-1 16,2-1 0-16,2-3 1 0,4-1 0 16,6-5 2-16,6-5 1 0,7-10 2 15,9-7 1-15,11-12 0 0,12-14-1 16,13-16-3-16,14-13-3 0,12-16-3 15,14-15-5-15,14-10-3 0,9-5-3 0,4 0-2 16,3 4 1-16,-5 10-2 0,-9 13 0 16,-14 17-6-16,-19 19-6 0,-16 16-5 15,-19 15-7-15,-18 14-8 0,-16 12-9 16,-13 11-7-16,-11 5-8 0,-8 8-3 16,-11 5-104-16,-7 4-110 0,-8 4-261 15</inkml:trace>
  <inkml:trace contextRef="#ctx0" brushRef="#br0" timeOffset="107932.1198">18122 11726 411 0,'-7'8'111'0,"1"-2"4"16,0 0-44-16,0-1-23 0,1-3-12 15,1 1-6-15,1-2-5 0,0 0-4 16,2-1-3-16,0-1-2 0,1 2-1 16,1-1-1-16,3 0 1 0,-2 0-1 15,3-2 2-15,1-1 1 0,3-2 2 16,1-2 1-16,3-2 2 0,3-3 0 0,7-4 5 15,8-2 4-15,12-6 0 16,13-7-1-16,13-12-1 0,14-7-4 0,15-12-3 16,21-8-8-16,16-12-6 0,10-13-4 15,12-6-2-15,15-6-2 0,8-1-1 16,5 0-1-16,-8 3-2 0,0 8-4 16,-10 12-9-16,-11 12-8 0,-16 15-5 15,-19 12-10-15,-19 10-10 0,-14 13-14 16,-21 8-113-16,-19 10-119 0,-17 8-288 15</inkml:trace>
  <inkml:trace contextRef="#ctx0" brushRef="#br0" timeOffset="108612.6451">18397 12070 510 0,'-13'5'124'16,"-2"1"4"-16,1 1-67 0,1 0-26 15,1-2-4-15,-2 1-2 0,1-2-1 16,3 0-3-16,1-1 0 0,2-1-1 15,2 0-3-15,3-1-3 0,0 0-3 16,5 2-2-16,2-2-1 0,3 1-1 16,5 1 1-16,5-2 1 0,8-2 4 0,11-2 3 15,9-3 2-15,12-5 1 0,10-5 0 16,13-5-2-16,16-4-2 0,11-5-3 16,6-4-5-16,15-7-3 0,10 2-1 15,4-5-3-15,7-1 0 0,1 2 0 16,0-1-1-16,-4 5-1 0,-11 2-4 15,-6 4-5-15,-10 8-5 0,-15 6-8 16,-15 3-13-16,-13 7-13 0,-16 4-13 0,-14 7 135 16,-23 2-260-16,-16 7-146 0,-12 7-391 15</inkml:trace>
  <inkml:trace contextRef="#ctx0" brushRef="#br0" timeOffset="114459.5781">18251 12574 642 0,'-5'2'153'16,"2"1"6"-16,-1-2-99 0,2 1-11 15,-1-2-5-15,3 0-5 0,0-1-4 16,0 1-6-16,1-1-5 0,1 1-5 16,-1-1-5-16,1 0-4 0,0-2-2 0,0 1-4 15,0-1-2-15,1-2-5 0,-1 0-7 16,1-1-13-16,-3-1-12 0,1 1-12 15,-1-3-10-15,-1 1-13 0,-2-1-111 16,1-1-117-16,-4-1-268 0</inkml:trace>
  <inkml:trace contextRef="#ctx0" brushRef="#br0" timeOffset="114620.7008">18215 12269 504 0,'-3'-9'134'0,"-1"1"2"0,0-1-6 0,1 1-104 15,-1-1-10-15,2 2-4 0,0-1-3 16,-2 1-3-16,1 0-3 0,2-1-7 16,0 1-6-16,0-2-9 0,1 1-5 15,0-1-116-15,0 1-111 0,0-2-276 16</inkml:trace>
  <inkml:trace contextRef="#ctx0" brushRef="#br0" timeOffset="114775.3143">18169 12047 588 0,'-3'-4'139'15,"-2"1"3"-15,1-1-87 0,0-1-26 16,1 0-8-16,-1-3-6 0,0 0-5 16,2 1-5-16,-1 0-3 0,0-3-3 15,0 0-6-15,0 0-7 0,-1 2-6 16,2-2-9-16,-2 0-33 0,0 0-81 16,2 2 2-16,-2-1-80 0,0 1-146 0</inkml:trace>
  <inkml:trace contextRef="#ctx0" brushRef="#br0" timeOffset="114887.9324">18088 11867 412 0,'-3'-2'185'0,"2"0"-46"0,-3-1-30 0,0-1-47 16,2-1-22-16,-2-1-11 0,0 1-7 16,1-2-8-16,-1-2-6 0,2 1-9 15,-2 0-9-15,1 2-9 0,-1 0-11 16,0 0-117-16,-2 0-116 0,-3-3-286 16</inkml:trace>
  <inkml:trace contextRef="#ctx0" brushRef="#br0" timeOffset="115005.4407">17886 11650 548 0,'-6'-7'112'0,"0"0"-3"15,1-2-113-15,0-1-107 0,-1 0-95 16,0-1-241-16</inkml:trace>
  <inkml:trace contextRef="#ctx0" brushRef="#br0" timeOffset="115170.9155">17616 11382 582 0,'-7'-5'126'16,"1"-1"0"-16,0 0-104 0,1-2-12 16,-1 0-5-16,1-2-9 0,0 3-11 0,-2-2-58 15,0 2-52-15,-1-1-94 0,-1 5-215 16</inkml:trace>
  <inkml:trace contextRef="#ctx0" brushRef="#br0" timeOffset="115309.5155">17390 11284 554 0,'-11'-1'130'0,"0"0"4"16,3-3-80-16,-1 3-27 0,2-1-7 16,1-1-6-16,-1 0-4 0,0 3-5 15,0-1-7-15,-1 0-6 0,2 0-11 0,-1-1-97 16,-2 1-20-16,2-4-96 0,-2 2-202 15</inkml:trace>
  <inkml:trace contextRef="#ctx0" brushRef="#br0" timeOffset="115455.0291">17046 11251 516 0,'-13'-3'122'0,"0"0"0"0,2-2-43 0,0-1-70 16,1 0-7-16,3 0-5 0,-3 2-7 15,1 0-18-15,0 0-95 0,-2 1-97 16,-1-1-245-16</inkml:trace>
  <inkml:trace contextRef="#ctx0" brushRef="#br0" timeOffset="115603.2753">16615 11158 495 0,'-14'1'111'0,"1"-1"-1"0,-1-1-60 16,2 1-46-16,0-1-7 0,0-1-17 16,1 1-90-16,-4 0-92 0,-1 0-232 15</inkml:trace>
  <inkml:trace contextRef="#ctx0" brushRef="#br0" timeOffset="115770.318">16144 11169 541 0,'-9'4'113'0,"-2"-2"0"0,1 0-99 15,1 0-12-15,3-1-8 0,0 0-23 16,1 0-83-16,-1-1-92 0,0 0-227 16</inkml:trace>
  <inkml:trace contextRef="#ctx0" brushRef="#br0" timeOffset="115920.3572">15849 11207 500 0,'-14'6'104'16,"-2"-1"1"-16,1-1-88 0,1 0-11 16,5 0-1-16,-2 1-2 0,2-3-2 0,2 2-5 15,2-1-35-15,0 0-67 0,2 0-86 16,0-2-207-16</inkml:trace>
  <inkml:trace contextRef="#ctx0" brushRef="#br0" timeOffset="116074.0921">15625 11348 556 0,'-12'12'125'0,"-3"0"3"0,0 0-95 15,6 2-12-15,-4-3-6 0,4 0-7 0,0 0-6 16,0 1-10-16,5 0-11 0,0 1-43 15,-2-5-66-15,1 2-96 0,0 0-222 16</inkml:trace>
  <inkml:trace contextRef="#ctx0" brushRef="#br0" timeOffset="116206.3344">15304 11689 504 0,'-13'14'107'0,"-1"-1"0"16,1-2-87-16,2 0-15 0,2-1-4 15,1 1-6-15,1-2-31 0,4-1-71 16,-1-1-85-16,2-1-211 0</inkml:trace>
  <inkml:trace contextRef="#ctx0" brushRef="#br0" timeOffset="116355.8097">15206 11982 472 0,'-3'16'104'15,"-4"1"1"-15,2-2-74 0,1-2-21 16,0 2-12-16,0-3-16 0,2 1-42 16,-1-1-45-16,1-2-76 0,1-1-174 15</inkml:trace>
  <inkml:trace contextRef="#ctx0" brushRef="#br0" timeOffset="116485.0009">15136 12309 415 0,'-3'17'97'0,"-1"1"0"0,0 0-55 16,1 2-28-16,1-1-29 0,2 1-79 16,0-2-82-16,0-1-203 0</inkml:trace>
  <inkml:trace contextRef="#ctx0" brushRef="#br0" timeOffset="116653.4016">15133 12819 402 0,'-2'13'89'15,"2"-2"1"-15,0 3-53 0,0-3-32 16,3 1-19-16,-1-1-41 0,0-1-35 16,0-2-66-16,-1 2-151 0</inkml:trace>
  <inkml:trace contextRef="#ctx0" brushRef="#br0" timeOffset="116802.5036">15203 13141 402 0,'-2'17'104'0,"2"1"2"16,-1 0-23-16,1-1-62 0,1 0-9 16,2 0-8-16,-1-1-8 0,1 0-25 15,-1-1-35-15,2-1-42 0,-1 0-76 16,1-2-164-16</inkml:trace>
  <inkml:trace contextRef="#ctx0" brushRef="#br0" timeOffset="116971.159">15297 13598 546 0,'4'11'121'15,"-1"0"0"-15,1-1-95 0,1-2-10 0,0 0-7 16,-2-1-4-16,2 0-6 0,0-1-7 15,1 1-7-15,0-1-44 0,3 0-62 16,-2 0-92-16,1-1-213 0</inkml:trace>
  <inkml:trace contextRef="#ctx0" brushRef="#br0" timeOffset="117487.5459">15544 13848 552 0,'8'8'123'0,"-1"0"2"0,0-2-92 15,1-3-16-15,0 1-6 0,2 0-3 16,-1-1-4-16,0 0-3 0,2 1-3 16,0 1-4-16,-1 1-2 0,3 0-4 15,-1 1-3-15,1 0-3 0,1 2 0 16,-2 0 1-16,1 0 1 0,0 1 4 16,0 0 4-16,1 3 5 0,-2-4 7 15,-1-2 5-15,1 1 5 0,-2-5 5 16,2 2 2-16,0-1 2 0,-1-4 0 0,2 4-1 15,1 1-3-15,4-1-5 0,-1-2-4 16,1 0-2-16,0 1-4 0,1-2-3 16,-1-1-4-16,1 1-3 0,-3-1-4 15,1 3-4-15,-1 0-5 0,-3-2-4 16,2 3-2-16,-1-1-1 0,0-2 0 16,1 0 3-16,-2-1 5 0,1 0 6 15,-1 1 7-15,-1-1 7 0,1 1 6 16,-1 1 5-16,-2-1 4 0,-1 1 2 0,1 1 1 15,-1-1-1-15,-1 4-3 0,0-1-3 16,-1 0-2-16,2 1-4 0,-1-2-4 16,2 2-6-16,1 0-5 0,-1-5-6 15,0 2-8-15,-2-1-25 0,2 1-22 16,-3 0-7-16,1 0 1 0,-1 1 7 16,0-2 18-16,0-1 19 0,0-1 37 15,1 1 34-15,1-2 15 0,1 1 7 16,0-1 2-16,1 1-8 0,1 0-8 0,0 0-11 15,2-1-9-15,-2 0-8 0,0-1-4 16,3 2-7-16,-2-1-8 0,1 0-12 16,-1 1-53-16,-1-1-58 0,1 1-93 15,-5 0-219-15</inkml:trace>
  <inkml:trace contextRef="#ctx0" brushRef="#br0" timeOffset="117615.2015">16661 14144 522 0,'4'3'129'0,"1"-3"0"0,0-2-32 0,2 1-81 16,4 0-8-16,0-3-4 0,2-1-4 16,0-2-9-16,0 3-4 0,1-1-117 15,-1 1-108-15,1-4-276 0</inkml:trace>
  <inkml:trace contextRef="#ctx0" brushRef="#br0" timeOffset="117767.9256">17031 14038 656 0,'8'0'135'0,"-3"-3"0"0,1-2-120 16,2 0-11-16,1-3-2 0,1 2 0 15,1-3-1-15,0-2-1 0,1 1-6 16,0-1-9-16,3 1-29 0,-2 1-92 16,1-1-108-16,-1-4-260 0</inkml:trace>
  <inkml:trace contextRef="#ctx0" brushRef="#br0" timeOffset="117918.1576">17379 13918 615 0,'9'-2'131'15,"-3"-1"1"-15,2-2-114 0,2 0-7 16,1-2-1-16,3-2 0 0,-1-2-5 16,1 0-10-16,2-1-13 0,0-1-62 15,-2 4-54-15,2-2-100 0,-1 1-226 0</inkml:trace>
  <inkml:trace contextRef="#ctx0" brushRef="#br0" timeOffset="118053.5804">17678 13778 595 0,'6'-1'130'15,"-2"-1"2"-15,2-1-103 0,0-3-12 16,3-3-4-16,1 2-1 0,1-3-4 16,-2 1-3-16,4 2-2 0,-2 1-5 15,0-1-5-15,-2 0-9 0,2 1-31 16,-1-1-88-16,0 0-106 0,-1-2-254 0</inkml:trace>
  <inkml:trace contextRef="#ctx0" brushRef="#br0" timeOffset="118184.5697">17924 13602 512 0,'8'-7'126'16,"-1"-1"1"-16,2 0-24 0,-2-3-92 15,3-1-9-15,-2-2-10 0,2 0-55 0,-1 1-63 16,-3-1-99-16,-1-2-233 0</inkml:trace>
  <inkml:trace contextRef="#ctx0" brushRef="#br0" timeOffset="118335.8502">18077 13304 525 0,'5'-15'120'0,"3"-1"0"0,-1-1-49 0,0-4-71 16,2-1-5-16,1 1-6 0,0 3-7 15,-1 0-19-15,1-1-42 0,-1 1-40 16,-2 1-79-16,-1 1-170 0</inkml:trace>
  <inkml:trace contextRef="#ctx0" brushRef="#br0" timeOffset="118485.0522">18202 12987 324 0,'2'-4'109'15,"0"0"8"-15,-1-1-12 0,2 2-33 16,-2-2-12-16,0 1-9 0,2-1-16 15,-2-1-9-15,0-1-8 0,2-1-7 0,-1 0-6 16,0-1-11-16,1-2-1 0,-1 1-127 16,0 2-113-16,0-2-291 0</inkml:trace>
  <inkml:trace contextRef="#ctx0" brushRef="#br0" timeOffset="119618.4647">18305 13502 574 0,'26'10'138'16,"7"12"6"-16,6 11-80 0,5 13-20 15,2 9-10-15,4 15-4 0,5 12-3 0,-1 7-6 16,0 10-5-16,2 14-7 16,5 1-11-16,1 2-15 0,0-1-17 0,-3-2-125 15,0-3-127-15,-2-7-316 0</inkml:trace>
  <inkml:trace contextRef="#ctx0" brushRef="#br0" timeOffset="119983.309">17508 14389 437 0,'11'-16'57'0,"5"-2"1"0,2-5-74 0,3-2 9 16,0-1 14-16,2 3 25 0,-2 6 34 16,-2 7 10-16,-1 10 5 0,-2 16-8 15,-1 13-20-15,-1 14-12 0,-3 16-9 16,-2 13-7-16,-2 14-6 0,0 6-5 15,-1 13-5-15,-2 4-3 0,0 8-4 16,-2-1-2-16,3 2-9 0,-1 1-11 0,-2 2-11 16,-2-9-121-16,0-6-123 0,0-11-302 15</inkml:trace>
  <inkml:trace contextRef="#ctx0" brushRef="#br0" timeOffset="120399.3033">16142 14205 712 0,'-13'34'153'0,"-11"10"4"15,-8 12-126-15,-4 14-13 0,-8 11-5 0,-8 7-2 16,-4 5-3-16,-5 9-5 0,-6 3-8 16,-1 5-5-16,-7-1-7 0,-1 1-5 15,-2-2-6-15,-1 0-6 0,2-6-4 16,5-12-5-16,5-9-60 0,7-7-39 16,3-12-90-16,8-15-199 0</inkml:trace>
  <inkml:trace contextRef="#ctx0" brushRef="#br0" timeOffset="120748.0714">15210 14167 689 0,'-34'2'153'16,"-9"1"5"-16,-10 2-111 0,-5 5-19 15,-3 2-6-15,-10 4-2 0,0 3-2 16,-5-1-8-16,-5 4-14 0,0 3-17 16,1-1-12-16,1-1-11 0,7-3-5 0,1-5-117 15,5-2-115-15,11-7-265 0</inkml:trace>
  <inkml:trace contextRef="#ctx0" brushRef="#br0" timeOffset="121097.785">14574 13423 708 0,'-32'-19'153'0,"-4"-3"1"0,-1-7-127 16,-1-4-12-16,0-3-5 0,1-8-3 15,-2-6-8-15,-2-3-10 0,1-7-10 16,1 4-11-16,-2-3-71 0,-1 0-52 16,-7 1-105-16,-2 9-230 0</inkml:trace>
  <inkml:trace contextRef="#ctx0" brushRef="#br0" timeOffset="121434.8568">14994 12657 700 0,'-18'-29'152'0,"-4"-4"0"0,-4-9-99 0,-2-5-45 16,0-5-6-16,-3-7 0 0,1-7-1 16,-4-10 0-16,0-9-5 0,-1-4-6 15,-2-5-6-15,1-8-10 0,-2-6-11 16,-3-2-75-16,-3-2-40 0,-2 6-99 15,1 2-211-15</inkml:trace>
  <inkml:trace contextRef="#ctx0" brushRef="#br0" timeOffset="121765.0943">15162 11355 689 0,'-24'-80'143'0,"-8"-7"0"16,-4-6-124-16,-2-8-19 0,0-5-5 0,3-8-5 15,0-2-7-15,6-2-4 0,7 7-11 16,9 7-110-16,5 6-107 0,6 4-268 16</inkml:trace>
  <inkml:trace contextRef="#ctx0" brushRef="#br0" timeOffset="122063.8839">15681 10887 776 0,'8'-37'159'0,"-2"-10"0"16,6-4-144-16,7-6-17 0,4-9-11 15,4-9-12-15,3-7-10 0,3-5-17 16,4-6-107-16,0-8-117 0,-2-5-270 15</inkml:trace>
  <inkml:trace contextRef="#ctx0" brushRef="#br0" timeOffset="122349.1037">16358 10836 738 0,'3'-44'149'0,"7"-18"0"15,10-12-143-15,7-17-8 0,11-17-6 16,6-19-5-16,7-15-7 0,12-14-13 16,5-13-115-16,7-10-118 0,5-11-285 15</inkml:trace>
  <inkml:trace contextRef="#ctx0" brushRef="#br0" timeOffset="122797.5979">17538 11068 767 0,'13'-38'166'16,"5"-3"1"-16,9-13-114 0,12-9-45 0,13-13-7 16,17-13-8-16,14-11-10 0,15-14-13 15,13-15-16-15,13-12-120 0,9-14-129 16,9-11-305-16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0:33:57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10363 4253 560 0,'-9'-38'116'0,"3"2"0"0,-5 5-105 16,6 6-6-16,6 9-4 0,3-2 0 15,3-1 0-15,4 1-1 0,2-3 0 16,4 3 1-16,-2-4 1 0,2 2 5 16,-1 1 7-16,-2 4 4 0,0 5 4 15,-2 5 5-15,0 9 8 0,2 7 2 16,-2 6-1-16,2 5-4 0,-2 1-3 16,1 1-3-16,6-4 0 0,1-2-3 15,5-6-1-15,6-6-2 0,5-8-2 0,8-7-1 16,9-8-3-16,3-9-11 0,8-11-19 15,8-9-25-15,8-11-126 0,7-4-13 16,5-7-119-16,0-14-237 0</inkml:trace>
  <inkml:trace contextRef="#ctx0" brushRef="#br0" timeOffset="23269.9453">18117 1835 510 0,'3'-25'112'0,"-1"7"2"15,-2 0-87-15,-2 3-13 0,0 0-5 16,-1 3-2-16,1 3-2 0,-1 0-1 0,0 0-1 15,-1 1 2-15,0-1 3 0,-2 3 1 16,-1 0 3-16,-2 1 1 0,-3 2 1 16,-1 3 0-16,-4 4-1 0,-4 3-1 15,-3 3-2-15,0 4-2 0,-4 5-1 16,1 5 0-16,-1 4-1 0,-1 2 0 16,4 3-1-16,-1 7 0 0,0 1 0 15,-1-3-1-15,3 6-1 0,2-2 0 16,2 2-1-16,3-1-1 0,4 0 1 15,3-2-1-15,6 4-1 0,2-4-1 0,0 1-3 16,5-2-6-16,-1 1-7 0,3-5-8 16,0 0 3-16,0-4-118 0,-1-5-107 15,-1-3-266-15</inkml:trace>
  <inkml:trace contextRef="#ctx0" brushRef="#br0" timeOffset="23609.5561">17480 2347 677 0,'-10'13'138'16,"4"5"0"-16,0 5-125 0,3 4-12 15,3 5-1-15,5 1 1 0,2 0-1 0,3 0 0 16,2-5-1-16,3 0-1 0,-1-2 0 16,2-5 0-16,-3-4 0 0,-1-5-1 15,1-2 2-15,-4-3 0 0,0-4 2 16,-1-3 3-16,0-4 2 0,-1-3 2 16,3-3 2-16,1-4 0 0,1-5 0 15,4-4-2-15,3-6-1 0,0-2-3 16,4-4-3-16,2-3-7 0,1-5-10 15,3 4-13-15,3-2-117 0,3 3-119 16,7 1-295-16</inkml:trace>
  <inkml:trace contextRef="#ctx0" brushRef="#br0" timeOffset="43525.5381">19631 6376 357 0,'-10'-3'80'16,"-2"3"-3"-16,-2-1-41 0,3 0-49 15,2 0-14-15,2-3-4 0,1 0 1 0,1 1 1 16,3-5 2-16,2 1 5 0,0-3 12 15,0-1 15-15,1-1 13 0,1 0 8 16,1 2 9-16,-1 0 8 0,-1 4 5 16,-1 3 3-16,-2 12-3 0,0 8-5 15,-5 11-9-15,-2 10-7 0,-5 12-7 16,-3 8-6-16,-6 11-5 0,-2 2-4 16,-2 3-1-16,2 4-1 0,-2-1 0 15,1-4-1-15,4 0 0 0,1-10 1 16,4-6-1-16,2-8 1 0,4-13 0 15,5-8 0-15,6-9-1 0,5-11 0 0,6-9 1 16,7-11-1-16,6-10 0 0,7-8-1 16,10-9 1-16,3-10-1 0,4-5 0 15,0-1-1-15,1-2 0 0,0 3 0 16,-5 2 1-16,-5 11-2 0,-6 10 1 16,-4 12 0-16,-4 10 0 0,-7 14 0 15,-7 12 1-15,-6 14 0 0,-4 11 0 16,-4 10 1-16,-5 5-1 0,-4 6 1 0,-4 3-1 15,1 0 0-15,2-1 0 0,1-6 1 16,3-6 0-16,7-8-1 0,4-10 1 16,7-8 0-16,5-12 0 0,7-12-1 15,6-13 1-15,5-10-1 0,8-7 0 16,7-8 0-16,3-7-1 0,3-4 1 16,1 0-1-16,0-2 0 0,-5 7 0 15,-5 3 0-15,-5 7-1 0,-5 10 1 16,-6 12-1-16,-4 11 0 0,-8 14 1 0,-5 10-1 15,-8 10 1-15,-4 13 0 0,-3 7 0 16,-3 5-1-16,-4 4 1 0,-1 2-1 16,0-3-5-16,-1-3-3 0,1-5-13 15,0-4-100-15,0-11-100 0,1-4-250 16</inkml:trace>
  <inkml:trace contextRef="#ctx0" brushRef="#br0" timeOffset="43790.2108">17961 8249 654 0,'-22'-3'121'0,"9"1"-4"16,15 1-244-16,10-1-115 0,14 0-280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0:38:49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 6845 574 0,'-7'-15'139'0,"-1"0"7"0,0 2-82 16,1 1-14-16,3 1-6 0,-1 2-4 16,2 3-2-16,0 1-5 0,4 0-5 15,2 4-4-15,0 1-4 0,2 2-1 16,1 3-3-16,3 5-1 0,1 2 0 15,1 6-2-15,2-1-1 0,1 4-2 16,-1 2-4-16,4 1-1 0,1 3-3 16,-1 0-1-16,-1 0-1 0,-2 1 0 15,1-1 0-15,-1 0 0 0,-3-2 0 0,1-2 0 16,-1-2 0-16,-1-3 0 0,-1-1 1 16,1 0-2-16,-1-2 1 0,-2-1-3 15,-2-2-2-15,-2-2-3 0,0-2-5 16,-2 1-5-16,1-4-7 0,-1-2-9 15,-4 0-8-15,1-3-5 0,1-1-7 16,-3-2-12-16,2 0-104 0,-3-4-110 16,0 0-268-16</inkml:trace>
  <inkml:trace contextRef="#ctx0" brushRef="#br0" timeOffset="297.0773">1028 6857 579 0,'-3'-1'163'0,"-3"-2"4"0,-4 5-34 16,4 1-75-16,-4 5-16 0,2 4-10 15,-1 4-11-15,-1 6-8 0,-1 4-5 16,-1 2-2-16,-3 2-3 0,2 4 0 16,-4-3-3-16,0-1-6 0,-3-2-13 0,3 0-15 15,0-1-9-15,2-5-20 0,0 1-113 16,4-4-125-16,2-2-284 0</inkml:trace>
  <inkml:trace contextRef="#ctx0" brushRef="#br0" timeOffset="700.9008">1459 6692 582 0,'0'-5'153'0,"0"1"13"0,-3 2-73 15,-1 2-17-15,-3 3-9 0,-2 5-5 16,-5 4-7-16,-1 4-10 0,-4 6-11 15,-3 5-8-15,-3 4-7 0,0 2-7 16,-1 2-4-16,3 2-3 0,-1 3-2 16,6 0-1-16,2-3 0 0,5 3-1 15,2-5-1-15,5 1 1 0,1-3-1 0,4-3-1 16,2-1-3-16,3-6-6 16,2-4-10-16,7-1-13 0,3-7-19 0,2-4-14 15,5-7-23-15,-2-5-109 0,4-5-128 16,0-2-286-16</inkml:trace>
  <inkml:trace contextRef="#ctx0" brushRef="#br0" timeOffset="1197.818">1520 6901 807 0,'-8'-3'190'15,"4"1"3"-15,1 0-129 0,3 2-21 0,4 0-14 16,1-1-11-16,2 1-6 0,4 0-7 16,0 1-1-16,8-1-1 0,0 0 1 15,0 0-1-15,0 1-1 0,1-1 0 16,0 1-1-16,2 1 0 0,-6 0-1 15,-2 0 1-15,2 3-1 0,-5-1 0 16,-3-2 1-16,-2 2-1 0,-4 0 1 16,-2 1 1-16,-4 1-1 0,-4 2 1 15,-3 3 1-15,-3 4-1 0,-2 0 0 16,0 3-1-16,-3-1 0 0,-1 2-1 16,2-3 1-16,2 1-1 0,-1-4 0 0,1 1 0 15,1-3 0-15,4 0 1 0,3-3-1 16,0 0 0-16,2-2 0 0,5-1 0 15,1 0 1-15,5-2-1 0,1 0 1 16,3-1 0-16,2-1 0 0,2-2 0 16,3 0-1-16,1-1 1 0,0-2 0 15,0-1-1-15,3 3-1 0,1-3-2 16,0 2-3-16,-1 0-8 0,1 0-8 16,0 2-19-16,1 0-18 0,-2 1-17 0,-2 0 8 15,-4 0-127-15,-1 0-124 0,-1 0-283 16</inkml:trace>
  <inkml:trace contextRef="#ctx0" brushRef="#br0" timeOffset="1487.9277">1857 6606 715 0,'5'-4'176'15,"2"1"7"-15,1 3-105 0,3 2-16 16,1 4-8-16,1 3-6 0,2 3-5 16,1 5-2-16,0 5-4 0,1 3-2 15,3 5-1-15,-2 2-2 0,-1 4-4 16,2 2-4-16,-2 2-5 0,-5-1-3 0,-4 1-4 16,-4-5-4-16,-3 3-4 0,-4-4-4 15,-3 2-6-15,-3-7-7 0,-1-1-13 16,0-2-12-16,2 0-20 0,2-3-29 15,1-2-19-15,5-3-2 0,0-2-114 16,5-6-129-16,2-4-282 0</inkml:trace>
  <inkml:trace contextRef="#ctx0" brushRef="#br0" timeOffset="1693.1782">2278 7091 781 0,'3'-1'182'0,"-1"-2"2"0,2 2-125 16,2 0-18-16,1 0-16 0,2 1-11 15,1 0-6-15,1 1-6 0,0-1-7 16,1 1-10-16,-2 0-20 0,-2 1-15 0,1 0-22 16,-3 2-114-16,-1 1-132 0,0 1-296 15</inkml:trace>
  <inkml:trace contextRef="#ctx0" brushRef="#br0" timeOffset="1842.5866">2291 7261 685 0,'3'5'159'0,"1"-2"2"0,2-3-104 15,1-2-28-15,3 1-11 0,1 0-25 16,0-1-24-16,2-2-129 0,1 0-130 15,2 1-330-15</inkml:trace>
  <inkml:trace contextRef="#ctx0" brushRef="#br0" timeOffset="9089.6883">3029 6517 608 0,'-14'-8'160'15,"6"5"7"-15,2-1-63 0,4 0-52 16,5 2-10-16,7-1-4 0,6-2-8 15,4 3-8-15,7-2-5 0,3 1-3 0,7-2-1 16,3 2-4-16,0-2-2 0,0 4-3 16,-1-1-3-16,-2-1-3 0,-5 2-4 15,-3 0-5-15,-6 0-4 0,-4-1-6 16,-7 1-5-16,-1-1-2 0,-7 2-2 16,-4 0-3-16,-6 0 1 0,-7 1 1 15,-3 1 3-15,-6 2 4 0,-7 1 1 16,-7 0 4-16,-3 1 6 0,0 1 6 15,-4-1 6-15,4 1 6 0,1-4 6 0,4 2 6 16,6-1 6-16,4 1 4 0,3-2 3 16,7 0 0-16,3-1-4 0,3 2-3 15,5-2-5-15,3 1-3 0,3-1-3 16,4 2 0-16,1 0 0 0,7 1 4 16,1 1 2-16,5 1 2 0,1 0 1 15,1 1-3-15,5 0-2 0,0 1-4 16,3 3-3-16,1 0-2 0,-3 2-3 15,0 3-2-15,1 3-1 0,-4 3 1 0,-6 1 1 16,-1 5 0-16,-6 0 1 0,-2-1 0 16,-5 3 1-16,-3 2 0 0,-4 0 0 15,-5 2 0-15,-5-2 0 0,-7 1-1 16,-5-1-1-16,-6-2 0 0,-7-1 0 16,-2-3 0-16,-3-1 1 0,-2-3 2 15,-1-1 2-15,3-3 2 0,6-3 1 16,3-2 3-16,4-4 1 0,6-3 2 15,4-3-1-15,7-2-2 0,5-1-2 16,3-2-2-16,5 0-2 0,5-3-3 16,4 1-2-16,5-4-2 0,5 3 0 15,5 0-1-15,5 1 1 0,0 3-1 16,5 0 1-16,4 2-1 0,-1 3 0 0,1-1-1 16,-2 0-1-16,-5 3-7 0,-1 0-10 15,-5-1-14-15,-5 0-24 0,-5-1-25 16,-4 1-32-16,-4 1-106 0,-2-3-139 15,-4 2-301-15</inkml:trace>
  <inkml:trace contextRef="#ctx0" brushRef="#br0" timeOffset="9426.8224">2992 7658 827 0,'0'-3'198'0,"0"0"2"0,0 2-126 15,2 3-19-15,0 2-14 0,2 1-12 16,1 2-8-16,1 3-3 0,1 1-3 16,1 0-2-16,-2 0-3 0,1-1-3 15,2 0-2-15,-2-4-2 0,0-1-1 16,2-6 0-16,3-4-1 0,0-4 1 15,2-2-1-15,-1-1 0 0,1 0 0 16,-2-2-1-16,-1 5 1 0,-2 3-1 16,-1 4 0-16,-2 2-1 0,-1 2 1 15,1 8-5-15,-1 2-7 0,0 7-14 0,-1 0-25 16,-2 3-28-16,1 2-37 16,4 1-102-16,0-6-141 0,4-3-300 0</inkml:trace>
  <inkml:trace contextRef="#ctx0" brushRef="#br0" timeOffset="9891.0507">3890 7027 721 0,'-12'-9'192'0,"4"1"8"0,0 5-82 15,2-1-42-15,1 0-18 0,4 4-16 16,2 3-12-16,4 0-8 0,4 5-4 16,2 1-4-16,1 3-1 0,5 2 0 15,0 1 0-15,2 0-2 0,-1 1-4 16,3-1-2-16,-2 0-3 0,1 0-4 15,-3-2-7-15,0 1-12 0,0-2-15 16,-2 0-25-16,-4-2-23 0,-1-3-26 16,-1-2-109-16,-5-2-139 0,3-4-296 15</inkml:trace>
  <inkml:trace contextRef="#ctx0" brushRef="#br0" timeOffset="10046.9268">4122 6993 637 0,'-5'-2'182'15,"-4"0"8"-15,-2 5-38 0,0 2-82 16,-3 5-14-16,-2 2-13 0,0 4-14 16,-3 5-11-16,2 2-8 0,0-1-4 0,0 2-7 15,1 1-10-15,3-2-18 0,0-2-24 16,4-4-19-16,2-1-81 0,3-4-46 16,7-6-123-16,6-2-230 0</inkml:trace>
  <inkml:trace contextRef="#ctx0" brushRef="#br0" timeOffset="10322.7752">4299 6964 765 0,'0'-3'196'0,"-2"1"5"15,2 2-105-15,0 2-28 0,-1 4-11 16,0 3-14-16,-2 2-10 0,-1 5-7 15,-2 1-3-15,3 5-2 0,-2 1-3 16,1 1-3-16,2-1-3 0,2-2-3 16,2 0-3-16,4-1-2 0,2-1-2 15,3-3-2-15,0-3 0 0,2-1-3 0,-1-3-4 16,3-3-7-16,0-3-10 0,-2-5-11 16,1-1-16-16,-2-6-22 0,-2-2-16 15,0-1-23-15,-3-3-102 0,-1 0-129 16,0 1-286-16</inkml:trace>
  <inkml:trace contextRef="#ctx0" brushRef="#br0" timeOffset="10484.257">4309 6959 688 0,'-12'0'205'0,"5"-3"5"16,2 2-7-16,0-1-129 0,6 2-25 15,2-3-21-15,4 1-14 0,3-2-8 16,3-1-9-16,4 0-9 0,2-1-16 15,2 2-30-15,2-2-29 0,-4 3-125 16,2-2-153-16,-1 1-346 0</inkml:trace>
  <inkml:trace contextRef="#ctx0" brushRef="#br0" timeOffset="10886.2567">4602 7018 766 0,'-6'3'185'0,"2"2"4"0,4 6-111 15,4 3-27-15,-3-1-11 0,5 6-11 16,-3-4-5-16,3 3-7 0,2-1-4 15,-1-3-3-15,1-1-2 0,1-4-2 16,-1-1-1-16,3-3-1 0,-2-5 0 16,1-4 1-16,-1-5 0 0,0-2 3 0,0-3 1 15,-1-2 2-15,0 0 1 0,-1 0 1 16,-2 4-1-16,0 1 0 0,-3 3-1 16,2 3-3-16,-2 3-1 0,-1 2-1 15,2 1-2-15,1 4-2 0,-3 1 0 16,1 2-1-16,1 3-3 0,0 0-4 15,0 1-10-15,1 1-15 0,2 0-25 16,0-4-26-16,2 1-27 0,3-4-111 16,0-2-144-16,7-2-306 0</inkml:trace>
  <inkml:trace contextRef="#ctx0" brushRef="#br0" timeOffset="11472.5931">4849 6926 610 0,'-4'0'173'16,"0"-2"11"-16,1 1-52 0,1 0-53 15,1 0-9-15,2-2-10 0,1 0-12 16,5-1-12-16,0-1-11 0,4 0-6 15,1 0-5-15,4 0-4 0,1 3-2 16,3 0-3-16,-2 0-2 0,1 1-1 16,-2 1-1-16,4 3 0 0,-3-3-1 15,0 3 0-15,-1-2 1 0,1 3 0 0,-4 0 0 16,-1 2 3-16,-6 0 0 0,-1 3 1 16,-2 0 0-16,-4 5 1 0,-4 1-1 15,0 4-1-15,1 0-2 0,-2 0 0 16,2 3-2-16,0-1 0 0,-1 0-1 15,3 1 0-15,3-4-1 0,3 4 0 16,0 0 1-16,0-3-1 0,1 2 0 16,1-3 2-16,0-3-1 0,-5-2 1 15,0-2 0-15,-2-2 1 0,-1-1 0 16,-4-4 0-16,-4 0 0 0,-4-2 0 0,-3 1 0 16,-1-2 0-16,0 1-1 0,-1-1-6 15,1 2-5-15,3-2-9 0,4 2-14 16,2-1-21-16,3-1-22 0,2 0-26 15,2 2-108-15,2-4-137 0,4-1-301 16</inkml:trace>
  <inkml:trace contextRef="#ctx0" brushRef="#br0" timeOffset="12366.677">5482 6981 666 0,'-3'-3'167'0,"1"-2"8"0,-1 3-101 16,3 1-10-16,-1-2-6 0,2 2-9 15,0-3-7-15,2 2-7 0,1-2-6 16,0 1-5-16,1-1-4 0,3 0-3 15,-1 2-2-15,2-1-3 0,2 1-2 16,0 1-3-16,1 0-1 0,4 1-2 16,0 0-2-16,2 1 0 0,0 0-1 15,1 0-1-15,-1 3 1 0,-2-2-1 16,-2 1 0-16,-2-1 0 0,-2 2 0 16,-4 0-1-16,-1-1 0 0,-3 2 0 15,-2 0 0-15,0 1 0 0,-4 2 1 0,0-1 0 16,-4 1 0-16,-3 3 0 0,0 2 0 15,-4-2 0-15,-3 0 0 0,-1 1 0 16,-2 0-1-16,1 1 0 0,2-1 1 16,-1-1-1-16,3 1 1 0,3 2 0 15,1-2-1-15,1 0 1 0,1-1 0 16,0-2 1-16,0 2-1 0,0 0 0 0,2-3 1 16,2 1 0-16,0-1 1 0,1 0-1 15,2-2 0-15,1-2 1 0,1-2-1 16,1 0-1-16,1 1 1 0,0-1-1 15,2 0 1-15,1-2 0 0,4 0 0 16,0 0 1-16,5-2 1 0,-1-1 0 16,1-1 0-16,0-1 0 0,1 0 0 15,2-1 0-15,1 1-1 0,-1 0-1 0,1 0 0 16,4 2-1-16,0 0 0 0,-3 1 0 16,1 1 0-16,-4 1 0 0,-3-2-2 15,-1 4-3-15,-4-2-3 0,-1 1-6 16,-2 1-9-16,0 2-12 0,-2 0-17 15,-1 0-19-15,-1 1-10 0,2 0-19 16,-4 0-103-16,2-1-120 0,0-3-268 16</inkml:trace>
  <inkml:trace contextRef="#ctx0" brushRef="#br0" timeOffset="12666.9688">5911 6852 785 0,'4'-1'188'15,"1"1"4"-15,0-1-124 0,2 1-19 16,2 0-10-16,-2-1-13 0,2-1-9 16,1 0-7-16,-1 1-6 0,1-2-8 15,-1 1-16-15,-2 1-25 0,-1-3-19 0,-1 3-120 16,-2 1-14-16,0-2-122 0,0 2-222 16</inkml:trace>
  <inkml:trace contextRef="#ctx0" brushRef="#br0" timeOffset="13070.8202">6111 6676 700 0,'3'-1'179'0,"1"1"3"15,-1-2-78-15,1 5-48 0,-2 1-10 16,4 5-9-16,-3 2-8 0,0 3-5 15,1 2-3-15,1 1-2 0,1 4-5 16,-1-3-3-16,0-2-1 0,0-1-4 16,0-3-1-16,2-1-1 0,-2-4 0 15,-1-2 1-15,0-2 2 0,0-3 3 16,1-3 2-16,0-3 1 0,-3-5 0 0,3-4 0 16,3-1-2-16,-1-4-3 0,2-2-2 15,0 0-3-15,1 2-1 0,0 3-1 16,1 3 0-16,-2 3-1 0,0 5 1 15,0 1-1-15,-1 4 0 0,-1 3 1 16,1 3 0-16,-2 3 0 0,0 3-1 16,1 0 1-16,-4 2 1 0,2 2-1 15,-1 0-1-15,-1-2 1 0,4 2-3 0,0-3-5 16,0 0-10-16,3-1-12 0,1-1-19 16,3-1-29-16,-1-2-25 0,4-3 6 15,0-2-120-15,-1-1-129 0,0-2-280 16</inkml:trace>
  <inkml:trace contextRef="#ctx0" brushRef="#br0" timeOffset="29788.6245">7068 7085 730 0,'-8'-5'193'15,"5"4"7"-15,-3 0-101 0,2-1-26 16,2 2-15-16,2-1-19 0,2 1-15 15,4-1-12-15,1 0-7 0,3-1-3 16,3 2-1-16,2 0-4 0,1-1-5 16,-1 0-13-16,2 0-19 0,0 1-22 15,-2-1-18-15,-1 1-63 0,-5 0-60 0,1 1-118 16,-1 2-233-16</inkml:trace>
  <inkml:trace contextRef="#ctx0" brushRef="#br0" timeOffset="29949.5087">7068 7149 744 0,'-4'6'183'0,"0"-3"3"15,3 1-108-15,1 0-25 0,4-1-17 16,2 1-14-16,3 0-10 0,3-1-6 16,1 0-8-16,2-2-16 0,5 0-28 15,-2-1-37-15,2-1-106 0,-2 1-141 16,-3 0-321-16</inkml:trace>
  <inkml:trace contextRef="#ctx0" brushRef="#br0" timeOffset="33130.5996">8153 6989 523 0,'0'-14'131'0,"-4"-6"6"0,2 2-72 16,-2-4-9-16,-1 0-1 0,0-3-2 16,3 1 0-16,-4-3-2 0,2-1 1 15,-2-2-2-15,2 2-5 0,2 1-5 0,0 4-6 16,-1 4-5-16,2 5-4 0,0 5-4 16,-1 2-6-16,2 4-5 0,0 3-2 15,-1 4-3-15,2 2-2 0,-1 4-1 16,2 6-2-16,0 5-3 0,-1 3-5 15,2 6-11-15,2 0-16 0,-2 2-23 16,1 2-21-16,3 2-25 0,-1-3-103 16,2-1-129-16,-2 0-277 0</inkml:trace>
  <inkml:trace contextRef="#ctx0" brushRef="#br0" timeOffset="33537.5893">7942 7140 637 0,'-8'1'157'0,"-1"-1"10"0,1 0-91 15,0 0-14-15,-1 0-3 0,1 0-6 16,1 0-5-16,1 0-5 0,1 2-6 16,0-2-7-16,2 1-5 0,2-1-6 15,0 0-4-15,2 1-3 0,3 1-3 0,1 0-1 16,5 1-1-16,2 0 0 0,1-1 1 16,3 1-1-16,4-2 0 0,3-1-1 15,2-3-1-15,0 0-2 0,6-1-1 16,6 2 0-16,2-2-1 0,4-1 0 15,5 0-1-15,2 3 1 0,-1-1-1 16,0 0 1-16,-5 0-2 0,-2 1-2 16,-7 0-7-16,-6 2-10 0,-5 2-17 15,-3-1-26-15,-6 1-23 0,-4 3 61 16,-7 0-188-16,0 3-145 0,-3-2-340 16</inkml:trace>
  <inkml:trace contextRef="#ctx0" brushRef="#br0" timeOffset="34312.658">7628 7629 588 0,'-2'-9'153'0,"1"3"12"0,-3 0-74 15,3 1-16-15,0 3-8 0,0 2-7 16,1 2-8-16,-3 4-9 0,1 6-9 16,-2 7-8-16,1 4-8 0,-4 5-3 0,1 5-2 15,0 0-4-15,1 3-1 0,0-4-3 16,0-2-2-16,1-6-1 0,1-2 0 15,2-6 0-15,2-3 0 0,-1-4 1 16,0-8 2-16,1-5 0 0,3-3 0 16,-4-8 0-16,1-4 0 0,0-6-1 15,3-2 0-15,1-5-2 0,0-1 0 16,1 0-1-16,1 1-1 0,0 3 1 16,0 4-1-16,0 6 1 0,-2 7-1 15,1 3 0-15,0 7 1 0,1 4 0 16,0 5 0-16,1 4 0 0,2 3 0 0,1 3 0 15,0 4 0-15,0 1 0 0,0 0 0 16,-1 0-1-16,1 0 0 0,-1-4 0 16,2-3 0-16,0-3-1 0,1-4 1 15,1-3-1-15,2-5 0 0,0-7 0 16,-2-1 0-16,-1-6 0 0,-1 0 1 16,1-6 0-16,-5-3 1 0,0 0 0 0,-1-2 0 15,-1 2 1-15,-1 3 0 0,0 1 0 16,-1 5 0-16,-1 4 1 0,0 5-1 15,-1 3 0-15,1 6-1 0,-2 4 1 16,1 4-1-16,1 6 0 0,-2 2-1 16,1 4 0-16,0 1-1 0,0 4-4 15,-1-2-4-15,2-2-6 0,-1-1-10 16,2-1-12-16,-2 0-19 0,2-1-17 16,0-3-15-16,1-4-17 0,-2-1-94 0,3-5-118 15,2-6-254-15</inkml:trace>
  <inkml:trace contextRef="#ctx0" brushRef="#br0" timeOffset="34849.5888">8067 7922 737 0,'-3'-7'184'16,"-1"0"7"-16,2 0-108 0,2-2-18 0,0 2-10 16,2-1-12-16,2 1-11 0,2 0-6 15,1 1-6-15,2 1-3 0,1 2-4 16,1 1-3-16,2 3-2 0,-1 2-2 15,1 0-2-15,-1 3-1 0,-1 0-1 16,-1 3-1-16,-1 2 0 0,-4 0 0 16,0 4 0-16,-2-1 0 0,-6 2-1 15,0 2 1-15,-2 0 0 0,-2 0 0 16,-4-2-1-16,-2 0 1 0,0 0-1 16,-3-1 1-16,-2-1-1 0,4-1 1 15,-1-3 1-15,4-2 2 0,1-2 2 0,3-2 1 16,2-2 1-16,4-4 1 0,-3 1-1 15,3-2-1-15,1 1-3 0,1-2-1 16,3-1-1-16,-1 2-1 0,4-4 0 16,1 2 0-16,2 2-1 0,2-1 1 15,-1 2 0-15,1 2-1 0,1 1 1 16,-2 1-1-16,-1 2 0 0,-1 1-1 16,0 1-2-16,-1-1-5 0,-1 0-10 15,-1 0-11-15,1 0-16 0,-2 0-24 0,1-1-20 16,-1 0-21-16,0-3-107 0,1-3-131 15,0-1-290-15</inkml:trace>
  <inkml:trace contextRef="#ctx0" brushRef="#br0" timeOffset="35108.6703">8338 7776 704 0,'1'-11'179'0,"-1"1"8"0,1 4-98 16,1 2-23-16,-1 2-8 0,0 2-12 16,2 2-8-16,-1 3-8 0,1 1-5 15,0 3-5-15,1 3-3 0,1 3-3 16,-2 2-3-16,2 0-4 0,-2 3-2 16,0 2-2-16,2-1-2 0,-2-3-2 0,0 0-4 15,1-1-6-15,-1-1-10 0,-2-5-13 16,1 0-17-16,1-2-21 0,-1-2-13 15,-1-1-16-15,1-2-102 0,-4-3-122 16,4-2-265-16</inkml:trace>
  <inkml:trace contextRef="#ctx0" brushRef="#br0" timeOffset="35298.8253">8279 7859 699 0,'-2'-4'177'0,"-1"2"4"16,2 1-95-16,4 0-27 0,0-1-11 15,2 1-11-15,1 1-12 0,4 0-6 16,1 1-4-16,3 1-4 0,0-1-4 16,2 0-4-16,-1-1-7 0,1 1-13 15,0-1-20-15,-2 0-20 0,-3 0-22 16,0 1-117-16,-2-1-139 0,1 0-306 16</inkml:trace>
  <inkml:trace contextRef="#ctx0" brushRef="#br0" timeOffset="35512.3132">8567 7715 675 0,'0'-8'167'0,"0"3"5"16,0 3-96-16,1 2-20 0,1 4-3 0,0 2-9 15,0 3-8-15,1 4-4 0,1 0-4 16,-1 4-4-16,2 2-6 0,-1 0-5 15,1 1-3-15,-2 0-4 0,1-1-7 16,-1 1-13-16,-1-3-20 0,0 0-27 16,1-1-32-16,-3-3-109 0,2-4-144 15,0-3-312-15</inkml:trace>
  <inkml:trace contextRef="#ctx0" brushRef="#br0" timeOffset="36843.0116">9608 6820 583 0,'-17'-9'152'0,"4"0"8"16,0-2-78-16,7 2-10 0,-4 1-7 16,7 2-7-16,0 1-9 0,3 1-6 15,3 0-8-15,3 1-6 0,1 0-7 0,10 2-4 16,-2-1-2-16,5 0-4 0,1 0-2 15,4 0-3-15,2 0-2 0,1 2-2 16,1-1-1-16,1 0-1 0,0 0-1 16,-2 1 0-16,-4-2 0 0,-2 1-2 15,-1-1-1-15,-4 1-2 0,-6-1-2 16,-3 1-1-16,-5 0-2 0,-4 0-3 16,-5-2-4-16,-7-1-3 0,-6 2-4 15,-5-2-5-15,-5 1-2 0,-2 1 0 16,-2 0 4-16,-3 1 4 0,2 2 6 0,1 1 6 15,3 3 8-15,2 0 6 0,4 1 4 16,0 1 4-16,6 1 2 0,3-1 2 16,4 0 1-16,3-1 1 0,0-1-3 15,6-1 0-15,2 1-3 0,2 1-1 16,4 3-1-16,3 0-1 0,2 0 0 16,2 1 0-16,3-1-2 0,3 1 0 15,2 1-2-15,1 0-1 0,2-2-1 16,2 5-1-16,0-1 0 0,-2 5 0 0,1 0 0 15,-2-2 0-15,-1 1 2 0,-2 1 0 16,-3 1 2-16,-3-3 0 0,-1 1 2 16,-5 1-1-16,-5-1 1 0,-3 3-2 15,-5 0 0-15,-4-1-1 0,-4 1 0 16,-3 2-2-16,-3-1 0 0,0-1 0 16,-4 1 0-16,0 1 1 0,1-1 0 15,0-1 2-15,2-4 0 0,-1 0 2 0,0-2 1 16,5-1 1-16,1-2 0 0,5-3-1 15,2 1-1-15,2-3 0 0,5 0-2 16,2-1-2-16,4-1 0 0,2-1-1 16,2 0-1-16,2-1 1 0,3 2 0 15,3-3 0-15,4 0-1 0,-1-1 1 16,2 0-1-16,0-1 0 0,0-1-1 16,0-1 0-16,-1 1-2 0,-1 0-7 15,-3 2-14-15,0 2-24 0,-2 0-27 16,-3 3-35-16,-5-1-104 0,-3-1-143 0,-3 6-301 15</inkml:trace>
  <inkml:trace contextRef="#ctx0" brushRef="#br0" timeOffset="37435.4412">9454 7773 600 0,'-2'-1'162'0,"-1"2"8"0,-1 3-68 15,2 2-32-15,-1 4-8 0,1 3-4 0,2 1-10 16,-1 6-8-16,2-1-7 0,-1 3-3 15,1 0-6-15,0 0-4 0,2-1-4 16,-1 0-3-16,2-4-4 0,-3-1-2 16,2-3-1-16,-1-4-2 0,1-2 0 15,-2-3 1-15,1-4-1 0,0-2 1 16,1-5 0-16,0-4 0 0,0-3 0 16,2-6-1-16,0-3-2 0,-1-3 0 15,3 3-1-15,-1 1 0 0,3 2-1 16,-2 6 0-16,1 1 0 0,0 6 0 15,1 4 1-15,-3 2-1 0,1 2 0 0,-1 1 0 16,-1 3 0-16,0 3 0 0,-2 1 1 16,0 2-2-16,0 0 0 0,-1 1-1 15,1 4-4-15,-1-1-7 0,2-3-7 16,1 4-15-16,-1-5-19 0,3-3-20 16,-1 0-20-16,1-2-13 0,0-2-98 15,0-4-121-15,4-7-254 0</inkml:trace>
  <inkml:trace contextRef="#ctx0" brushRef="#br0" timeOffset="37697.9602">9774 7838 752 0,'-5'0'195'16,"1"0"1"-16,2 0-83 0,2 0-59 16,1 0-18-16,1 0-14 0,3 2-14 15,1-4-4-15,3 2-2 0,2-1-1 16,1 0-3-16,0 0-10 0,2-1-12 16,-2 1-20-16,0 1-18 0,-2-1-23 15,-4 1-112-15,-1 1-135 0,-2 0-292 16</inkml:trace>
  <inkml:trace contextRef="#ctx0" brushRef="#br0" timeOffset="37876.4245">9794 7936 717 0,'-1'5'178'15,"1"0"3"-15,1 1-97 0,2-1-32 0,1 0-14 16,1 0-13-16,-1-1-10 15,5-1-6-15,0-2-5 0,0 1-8 16,2-4-17-16,2 1-23 0,-2-1-20 0,1 1-123 16,-4-2-140-16,2-2-328 0</inkml:trace>
  <inkml:trace contextRef="#ctx0" brushRef="#br0" timeOffset="38201.7549">10059 7854 641 0,'-1'1'165'0,"0"2"4"16,-1-1-57-16,0 4-64 0,2 3-9 16,0 0-6-16,0 3-6 0,1 1-5 15,2 2-2-15,0-2-2 0,3 2-3 16,3-3-2-16,2-1-1 0,1-2-1 15,2-3-2-15,2 0 0 0,2-3-1 0,-1-3 0 16,0-5 1-16,0-3 0 0,1 0-1 16,-5-4 1-16,-1-5-1 0,-4 1-1 15,-2 0-1-15,-6 0 0 0,-6 1-1 16,-4 2-1-16,-1 3-3 0,-5 1-4 16,-2 4-13-16,-6 2-21 0,1 1-28 15,3 2-27-15,0 2-116 0,1-1-146 16,6 1-321-16</inkml:trace>
  <inkml:trace contextRef="#ctx0" brushRef="#br0" timeOffset="42639.022">11010 6969 588 0,'-8'-8'164'0,"2"1"14"15,-1-2-54-15,1 2-38 0,0 0-8 16,1 0-5-16,1 3-12 0,0-1-12 0,3 2-12 16,-1 1-10-16,3 1-10 0,1-1-5 15,3 1-5-15,1 0-3 0,5 1-2 16,2-1-1-16,3-1 1 0,1 2-1 15,2 2 0-15,2 0 0 0,0 1-1 16,0 0 0-16,-3 2 0 0,3 2 0 16,-4 2-1-16,-1 0 0 0,-4-1-1 15,-3 3 1-15,-2-1-1 0,-3 1 1 16,-8-4 0-16,-2 3 0 0,-3 0 0 0,-3 0 0 16,-2 0 0-16,-5 3 0 0,0 1 0 15,0 1-1-15,0 1 1 0,-2 0-1 16,1 0 1-16,2 0 0 0,3-2 1 15,0 0 0-15,1 0-1 0,1-1 1 16,2 0 1-16,2-2-1 0,2 0 1 16,3-2 0-16,0 0 0 0,3-3 0 15,3-2 0-15,1 1 0 0,3-2 0 16,2 0 1-16,2-1-1 0,1-1 0 0,3-1-1 16,-1 3 1-16,2-3 0 0,1-1-1 15,-2-2 1-15,2 1-1 0,0-1-1 16,1 0-1-16,-1-1-3 0,0 2-4 15,0 0-7-15,0 1-10 0,-1 1-9 16,-3 0-17-16,-1 0-16 0,-1 1-12 16,0 2-20-16,-5-4-99 0,-1-1-121 15,1 1-271-15</inkml:trace>
  <inkml:trace contextRef="#ctx0" brushRef="#br0" timeOffset="42945.8514">11460 6828 692 0,'-6'-3'196'0,"3"2"3"0,-4-4-25 16,7 3-110-16,2 0-22 0,5 4-11 0,-1-5-13 15,2 1-7-15,1-1-2 16,2 1-2-16,0-1-4 0,3 1-10 0,-4-2-15 16,2 2-27-16,1 1-24 0,-2 1-65 15,-1-3-70-15,1 1-134 0,-2 1-264 16</inkml:trace>
  <inkml:trace contextRef="#ctx0" brushRef="#br0" timeOffset="43360.8547">11809 6616 795 0,'-2'-1'185'0,"1"1"2"0,0 2-121 16,2 3-19-16,1 2-7 0,2 3-13 16,0 1-7-16,2 5-1 0,0-1-2 15,-1 1-5-15,2 0-4 0,-1-3-2 16,2 1-3-16,-2-2 0 0,-1-2-2 0,-2-2 0 16,2-2 0-16,-2-1 1 0,-5-4 1 15,4 1 4-15,0-4 3 0,1-1 2 16,0-2 1-16,3-4 1 0,2-4-1 15,4-2-1-15,-1-5-4 0,0 2-3 16,1-1-2-16,0 1-1 0,-1 2 1 16,1 5-1-16,-3 5 0 0,1 3 0 15,0 0-1-15,-2 6 1 0,1-1-1 16,-2 3 0-16,-2 0-1 0,1 2 1 16,-1 3-1-16,0 2 1 0,-1 2-1 0,-2-1 1 15,1 1-1-15,2 0-4 0,-3 1-7 16,3-4-12-16,0-4-16 0,1 1-26 15,1-3-24-15,1 0 58 0,-1-4-188 16,7-1-146-16,-2 0-347 0</inkml:trace>
  <inkml:trace contextRef="#ctx0" brushRef="#br0" timeOffset="50600.6922">12672 7239 815 0,'-10'-1'186'16,"5"0"1"-16,4-2-128 0,3 0-26 16,4 0-13-16,4 1-8 0,1 1-5 15,5-1-4-15,-1 1-6 0,-3 2-11 16,2 2-21-16,-2-1-19 0,-1 2-23 15,-1 0-113-15,-4-1-134 0,0 1-300 16</inkml:trace>
  <inkml:trace contextRef="#ctx0" brushRef="#br0" timeOffset="50780.2178">12743 7298 653 0,'-9'3'201'0,"3"1"4"15,0 0-2-15,2 1-124 0,3 1-25 16,4-2-18-16,1 1-17 0,3-3-10 0,-1 1-5 16,2 0-6-16,3-1-15 0,2-1-30 15,1-1-43-15,1-3-120 0,0 0-156 16,2 0-364-16</inkml:trace>
  <inkml:trace contextRef="#ctx0" brushRef="#br0" timeOffset="51395.9756">14067 7005 598 0,'-6'-33'163'0,"-3"1"12"0,0 2-60 0,-1 5-35 16,2 6-9-16,2 4-6 0,1 5-12 15,3 5-13-15,-1 5-11 0,3 3-11 16,3 4-8-16,-1 5-4 0,1 5-4 15,-3 2-2-15,5 7-6 0,0 1-10 16,-1 2-18-16,0 0-21 0,1 1-20 16,-1-2 70-16,3 0-198 0,-2-5-142 0,0-1-340 15</inkml:trace>
  <inkml:trace contextRef="#ctx0" brushRef="#br0" timeOffset="51765.7683">13556 7346 578 0,'-18'-1'158'0,"-1"1"8"0,2 0-32 15,4 0-71-15,1 0-7 0,3-2-5 16,4 4-8-16,3-4-8 0,3 2-6 15,4-1-6-15,3 1-4 0,6 0-3 16,3 0 0-16,5-1 1 0,3 0 1 16,6 0-2-16,5 1-2 0,8-2 1 15,7 0 0-15,8-3 0 0,7-1 0 0,7-2 0 16,8 1 0-16,5-3 0 0,8 2-4 16,0-2-3-16,-1 0-3 0,0 0-2 15,0 3-2-15,-5 1-1 0,-6 2 0 16,-9 2-2-16,-8 1-2 0,-10 3-4 15,-10 2-5-15,-9-1-7 0,-11 1-7 16,-8 0-9-16,-8-2-6 0,-8 1-18 16,-4-2-17-16,-7 1-17 0,-10 1-113 15,-8 0-135-15,-9 1-310 0</inkml:trace>
  <inkml:trace contextRef="#ctx0" brushRef="#br0" timeOffset="52529.1199">13488 7890 677 0,'0'-15'169'0,"0"3"8"0,-2 3-100 16,4 4-17-16,0 3-5 0,-1 4-8 15,3 4-8-15,-3 8-9 0,-1 6-5 16,1 5-6-16,-1 7-2 0,-1 4-6 16,-2 2-3-16,-2 2-4 0,0-4-1 15,0-2-1-15,-3-4-1 0,2-3 0 16,3-5 0-16,0-3-1 0,1-7 0 0,1-3-1 16,1-7 1-16,2-6 1 0,3-7-1 15,-1-3 0-15,0-8 0 0,3-3 1 16,-1-5 0-16,2-4-1 0,-3-4 1 15,0-2-1-15,0-2 1 0,-1 6 0 16,-2 1 1-16,3 8 1 0,-5 3 1 16,2 12 0-16,1 4 0 0,2 10 1 15,0 4 0-15,0 3-1 0,0 6-1 16,3 5-1-16,1 3 0 0,2 2-1 0,-2 0-1 16,3 1 1-16,-1-3-1 0,1-2 0 15,0-4-1-15,2-3 0 0,0-6 0 16,2 1 0-16,1-7-1 0,4-3 1 15,0-4 1-15,1-3-1 0,-1-6 1 16,-2-2 0-16,0-7 0 0,-3-4 1 16,-3-5-1-16,-3 0 1 0,0-2 0 15,-2 1 0-15,1 0 0 0,-3 7 0 16,1 7 2-16,0 4 0 0,-4 5 2 0,2 6 0 16,-4 7 1-16,1 8 0 0,-4 2 1 15,2 4-2-15,-1 9-1 0,2 2 0 16,-1 7-2-16,0-2 0 0,3 2-2 15,-1 0 0-15,2 0 0 0,0-3-3 16,-2-4-4-16,2-3-6 0,2-2-10 16,-3-6-17-16,1-2-27 0,-3-3-22 15,4-3-26-15,0-3-95 0,0-3-130 16,-1 1-270-16</inkml:trace>
  <inkml:trace contextRef="#ctx0" brushRef="#br0" timeOffset="53246.86">14126 8217 664 0,'-3'-4'175'0,"0"-1"7"0,0 3-81 16,1-3-30-16,-1 0-6 0,2 0-8 16,2 0-11-16,-1-1-8 0,3 0-5 15,-1-3-5-15,2 1-5 0,1 0-4 16,1 0-3-16,1 0-2 0,3 2-3 15,0 0-3-15,2 4-2 0,-1 1-1 16,3 2-1-16,-2 2-1 0,0 2 0 16,-3 3-1-16,1 2 1 0,-3 1-2 15,0 0 1-15,-3 2-1 0,-3 2 0 16,-1 1 0-16,-2 1 0 0,-6 0-1 16,-1 1 0-16,-4 3 0 0,-1-1 0 0,-4 1-1 15,1-2 0-15,-1 1 0 0,2 1 0 16,-1-5 1-16,0-1 0 0,3-2 0 15,2-4 0-15,0-2 1 0,2-4 0 16,0-3 0-16,3-1 0 0,3-3-1 16,0-2 1-16,4-1-1 0,3-2 1 15,1 1-1-15,3-2 1 0,1 1-1 0,3 1 1 16,0 0-1-16,1 4 1 0,0 1-1 16,-1 2 1-16,-1 1-1 0,2 2 0 15,-2 3 0-15,-1 0 0 0,2 0-2 16,-1 1-5-16,-1 0-12 0,-1 0-13 15,-3 1-19-15,-1-1-29 0,0-1-22 16,1-2-23-16,-4 0-95 0,2-5-124 16,2-1-263-16</inkml:trace>
  <inkml:trace contextRef="#ctx0" brushRef="#br0" timeOffset="53538.8245">14441 8015 708 0,'-5'-10'187'0,"1"1"8"0,3 4-91 16,3 5-35-16,-1 0-11 0,1 3-12 15,0 3-14-15,3 1-8 0,1 6-6 16,-1 1-2-16,0 2-4 0,1 3-1 15,-1 3-4-15,0 0-3 0,0-2-2 16,-2 0-4-16,0 1-5 0,-2-3-9 16,2-1-14-16,-3-2-20 0,2-3-22 15,-2-1-23-15,1-1-116 0,1-4-139 16,-1-3-309-16</inkml:trace>
  <inkml:trace contextRef="#ctx0" brushRef="#br0" timeOffset="53727.2329">14378 8116 784 0,'-4'-2'192'0,"4"1"3"15,2-2-110-15,3 3-30 0,2 0-13 0,3 0-11 16,3 1-10-16,2-1-5 0,2-1-4 16,-2 0-4-16,4 0-3 0,0-2-7 15,-1 2-12-15,-1-1-20 0,-1 0-28 16,0 2-20-16,-1 0-125 0,-3 0-149 15,-1 0-332-15</inkml:trace>
  <inkml:trace contextRef="#ctx0" brushRef="#br0" timeOffset="53935.8387">14762 7923 790 0,'-2'-5'195'0,"1"2"4"0,1 6-118 15,1 2-15-15,-1 3-10 0,0 3-13 16,2 7-11-16,-1 0-4 0,0 3-6 16,0 2-5-16,2 0-4 0,0 3-8 15,1 0-5-15,1-1-11 0,-1-1-17 0,-2 0-28 16,3 0-31-16,-4-2-135 16,-2-3-161-16,-3-2-376 0</inkml:trace>
  <inkml:trace contextRef="#ctx0" brushRef="#br0" timeOffset="63951.7144">16122 7342 508 0,'-3'-1'121'0,"-3"1"4"0,0-1-76 15,1 0-12-15,0 1-1 0,1-2 0 0,2 1 0 16,-1 1 2-16,1-1 2 0,0 1 2 16,0 0 0-16,1-1 0 0,0 2-3 15,1-1-5-15,0-1-4 0,0 2-7 16,0-1-6-16,1 0-4 0,1 0-4 15,1 1-2-15,0-1 0 0,2 1-1 16,3-2 0-16,1 2 1 0,4-2 1 16,-1 0-1-16,1-2 1 0,5 2 0 15,-3-1-1-15,4 2 0 0,0-3 0 16,3 0-2-16,2 0 0 0,3-2 0 0,2-1-2 16,4 1 1-16,1-2-1 0,3 1 0 15,1 0-1-15,0-2 0 0,1 5 0 16,-2-1-1-16,1-1 0 0,0 1 0 15,0 2-1-15,0-1 0 0,1 2 1 16,2 0-1-16,1 0 0 0,0 2 0 16,2-2 0-16,-3 1 0 0,-1-1 0 15,-2-2 0-15,-1-1 0 0,-2 1 0 0,0-2 0 16,-1 1 1-16,1 0-1 0,1 1 0 16,-1 2 0-16,3-1 0 0,3 4 0 15,-1-1 0-15,2-2 1 0,-2-1-1 16,3-3 0-16,-1 1 1 0,2-1-1 15,0-1 0-15,1-2 1 0,4 1-1 16,4 2 0-16,1 1 0 0,4 1 1 16,-2-2-1-16,0-3 0 0,2 0 0 15,-1 2 0-15,-3-2 0 0,0 1 0 16,3 0 0-16,-1 0 0 0,0 4 1 0,1-1-1 16,-4-1 0-16,1 0 0 0,-2 3 0 15,-1-1 0-15,-4 0 0 0,-1-1 0 16,1 0 0-16,1 3 0 0,-2 0 0 15,0-1 0-15,-4-2 0 0,1 0 0 16,-2 0 0-16,-2 3 0 0,-4-4 0 16,-3 2 1-16,-1 0-1 0,-3 0-1 15,-3 0 1-15,-2 2 0 0,-6-3 0 16,-2 3-1-16,-6 0-4 0,3 2-5 0,-10-2-11 16,-2 1-22-16,-2 1-24 0,-5 1-15 15,-4-2-123-15,-3 0-142 0,-8-6-317 16</inkml:trace>
  <inkml:trace contextRef="#ctx0" brushRef="#br0" timeOffset="64776.6899">16552 6798 498 0,'0'-16'134'0,"0"-1"6"0,-1-2-47 16,0 0-30-16,1 0-6 0,0 2-1 15,-1-1-3-15,1 4 1 0,-2 0-2 16,1 4-4-16,1 3-5 0,-1 2-6 16,0 1-7-16,1 3-8 0,0 4-5 15,1 2-5-15,0 3-2 0,0 7-2 16,2 3 0-16,1 2-1 0,-2 4 0 16,1 3-1-16,-1 0-2 0,0 1 0 0,2-3-2 15,0-1-1-15,-1 2 0 16,1-1 0-16,0-3-1 0,-1-3 1 0,0 0-1 15,-1-2 0-15,-2-4 0 0,0-2 0 16,0-2-1-16,-1-4-4 0,0-2-6 16,-2 0-16-16,2-3-21 0,0-1-25 15,0-1-34-15,-3-2-102 0,7-4-137 16,-3-3-295-16</inkml:trace>
  <inkml:trace contextRef="#ctx0" brushRef="#br0" timeOffset="67498.9624">17056 6874 440 0,'0'-1'103'0,"0"1"3"15,-1 0-61-15,-2-4-22 0,2 4-5 16,1 0-2-16,1 2-5 0,-2-2-2 16,1-2-2-16,2 1-3 0,-2 1-2 15,2 0-2-15,0-1-1 0,-2-3-2 16,3 4-2-16,-1-1-2 0,0 2-3 0,1-2-5 15,-2 1-10-15,2 0-33 0,-2 0-51 16,0 0-77-16,-1 1-178 0</inkml:trace>
  <inkml:trace contextRef="#ctx0" brushRef="#br0" timeOffset="67753.0399">17062 6861 392 0,'-2'0'103'15,"3"-3"6"-15,-4 2-46 0,1 1-13 0,1 0-5 16,-2-1-4-16,1 0-2 0,-1 1 1 15,-2-2 2-15,3 2 2 0,-1-1 3 16,1 0 3-16,-2 1 2 0,2-1 2 16,-2 0-1-16,1 1-4 0,-1-2-4 15,1 4-7-15,1-2-5 0,0 0-8 16,2-2-6-16,-3 1-5 0,6 2-4 16,0-1-2-16,3-1-2 0,2 1-1 15,1-1-1-15,2 0-1 0,5 1 1 16,-2-3-2-16,-2 1 0 0,-1-1-1 0,1 2-2 15,-1 0-4-15,0 1-9 0,-2 1-17 16,0-1-35-16,-2 1-30 0,-2 3-117 16,-1-3-152-16,-1 0-335 0</inkml:trace>
  <inkml:trace contextRef="#ctx0" brushRef="#br0" timeOffset="68931.8976">17630 6605 599 0,'-11'-1'167'15,"3"-1"9"-15,-1 0-40 0,4 1-71 16,2-1-11-16,1 0-6 0,1 1-10 16,2-2-9-16,3 1-6 0,1-1-2 15,2 1-4-15,3 0-2 0,2-1-3 16,2 1-1-16,2-2-2 0,2 0-3 15,2 2-2-15,-2-2-2 0,0 2 0 16,1 0-1-16,2 1 0 0,-3 1-1 0,-2-1 1 16,1 2-1-16,-2 0 0 0,-2-1 0 15,-2 2 0-15,-2-1 0 0,-2 1 0 16,-2 3 0-16,-4 0 0 0,-1 1 0 16,-1 3 0-16,-4-1 1 0,-1 3-1 15,-2 0 1-15,-4 2-1 0,-1 0 0 16,0 2 0-16,-3 1 0 0,-2-1-1 15,-1 0 1-15,-1 1-1 0,3 0 0 16,1 1 1-16,-1 1-1 0,2-1 1 16,1-3 0-16,3 2 0 0,0-2 0 0,1-2 0 15,0-1 0-15,4-1 0 0,0-3 1 16,2 2-1-16,2-2 1 0,0-1-1 16,4-2 0-16,0 0 1 0,3-3-1 15,1-1 0-15,3 0 0 0,-1-3 0 16,2-1 0-16,2-1 0 0,2 0 1 15,0 0-1-15,1-1 0 0,1 2 1 16,-1-1-1-16,1 4 0 0,0-2 0 0,-2 2 0 16,-1-1 0-16,-1 1 1 0,-1 1-2 15,0 0-2-15,-1 1-10 0,-2 0-11 16,0 0-22-16,-1 3-21 0,-1-2-25 16,-5 2-114-16,3-3-137 0,-5-1-302 15</inkml:trace>
  <inkml:trace contextRef="#ctx0" brushRef="#br0" timeOffset="69565.6241">17999 6381 606 0,'0'0'168'0,"2"0"8"0,0 0-51 0,3-2-55 16,-1 1-8-16,4 0-8 0,2 0-8 16,1-2-10-16,1 1-8 0,0-1-4 15,3 0-7-15,-2 0-7 0,2 0-8 16,0 0-16-16,-2 1-32 0,2-1-41 16,-4 0-118-16,0-4-153 0,-1 3-355 15</inkml:trace>
  <inkml:trace contextRef="#ctx0" brushRef="#br0" timeOffset="71242.2147">18542 5989 576 0,'0'-16'143'0,"-2"5"10"16,2 6-81-16,-6 1-13 0,-2 5-4 0,-3 5-2 16,-2 4-2-16,-2 4-5 0,0 3-6 15,-2 1-6-15,2 7-5 0,3 4-7 16,1 2-6-16,1 3-5 0,4 4-4 16,2 1-3-16,2 0-2 0,4 2 0 15,2-3-2-15,4-4-1 0,3-2-5 16,5-4-12-16,-1-8-15 0,5 1-19 15,-1-7-13-15,3-1-25 0,-2-6-105 16,2-7-126-16,-1-9-272 0</inkml:trace>
  <inkml:trace contextRef="#ctx0" brushRef="#br0" timeOffset="72234.9477">18690 6152 564 0,'0'-2'138'0,"-1"5"4"15,-2 0-80-15,1 6-18 0,1 3-9 16,-2 5-5-16,1 2-6 0,-1 5-3 16,-1 3-3-16,2 0-1 0,0-1-1 0,-2 0-3 15,1-3-1-15,1-2 0 0,1-8-1 16,0-3 0-16,1-1 0 0,1-7-1 16,-1-4-1-16,2-7-1 0,1-2-1 15,-1-6 0-15,3-5-2 0,0-4-1 16,0-3-1-16,1-2-1 0,0 0 0 15,0 0 0-15,0 2 0 0,0 5 0 16,-1 1 1-16,0 5-1 0,0 6 2 16,-1 5 1-16,0 6 1 0,-1 2 1 15,0 6 0-15,0 5 0 0,1 3 0 0,1 4-2 16,1 1-1-16,0 1-1 16,3 4-1-16,-1-2-1 0,3-2 0 0,2 1 0 15,0-5 0-15,1-1-1 0,1-4 0 16,-1-4 0-16,1-6 1 0,-2-7-1 15,1-2 0-15,0-6 1 0,0-2-1 16,-2-9 0-16,0 0 1 0,0-3 0 16,0 1 1-16,-4 2-1 0,1 0 1 15,-2 4 1-15,-2 5 1 0,0 4 2 0,-3 5-1 16,-1 4 0-16,1 6 0 0,-2 5 0 16,-3 2-2-16,2 6 0 0,0 4-2 15,0 2 0-15,2 4-1 0,-2 1-4 16,-1 1-9-16,5 1-17 0,-1-2-22 15,1-2-26-15,2 1-93 0,-3-8-23 16,2-4-113-16,-2-2-203 0</inkml:trace>
  <inkml:trace contextRef="#ctx0" brushRef="#br0" timeOffset="74591.1543">19212 6417 578 0,'-6'2'152'0,"-1"-2"6"0,3-5-55 0,-1 0-42 15,1 0-8-15,3-2-3 0,0-2-6 16,1 2-4-16,1 0-4 0,-1 1-4 15,2 1-6-15,2 1-6 0,0 1-4 16,2-1-3-16,-1 1-4 0,2 2-2 16,1-1-2-16,4 2-2 0,-1 0-1 15,-2 2-1-15,2 1 1 0,-1 3-2 16,1 3 1-16,-2-3-1 0,-4 3 0 16,0 0 0-16,-3 1 0 0,-2 0 1 0,-1 0-1 15,-5-2 1-15,0 3 0 0,-2 2 0 16,-2-2 0-16,-1 0 0 0,0 0-1 15,-1 0 2-15,2-3 0 0,-1 0 3 16,3-1 2-16,3-2 2 0,0 0 1 16,2-1 0-16,1-3 0 0,1 1-2 15,2 1-2-15,0-3-3 0,2 1-1 16,2-1-1-16,2 0 0 0,3 0-2 0,1-1-3 16,0-3-8-16,3 4-12 15,0-1-15-15,-1 0-26 0,0 1-20 0,-4 0-32 16,0 0-93-16,1 0-125 0,-5-2-266 15</inkml:trace>
  <inkml:trace contextRef="#ctx0" brushRef="#br0" timeOffset="74831.6861">19491 6120 693 0,'-1'-4'172'0,"3"3"5"0,-1 0-80 16,2 3-43-16,-3 3-12 0,4 4-8 15,-1 0-5-15,2 4-6 0,-1 4-5 16,-1 0-5-16,0 1-5 0,4 1-5 0,-6-1-6 16,1 2-12-16,1 2-14 0,-3-4-18 15,-1-2-13-15,0 0-23 0,-2-3-111 16,-1 0-129-16,-1-5-285 0</inkml:trace>
  <inkml:trace contextRef="#ctx0" brushRef="#br0" timeOffset="75001.8848">19406 6261 718 0,'-2'-5'179'0,"2"1"4"0,2 2-93 15,5 0-37-15,0 1-18 0,4 1-12 16,2-1-9-16,5 1-6 0,1 1-5 15,2-1-9-15,2 0-15 0,1-1-21 16,-1-2-15-16,-1 0-17 0,-3-1-114 16,0-3-129-16,-3-2-283 0</inkml:trace>
  <inkml:trace contextRef="#ctx0" brushRef="#br0" timeOffset="75156.4387">19774 6106 653 0,'2'-3'181'0,"-3"-1"7"16,0 4-67-16,-3 1-46 0,2 4-12 15,-2 1-16-15,0 5-14 0,1 1-11 16,-1 4-6-16,2 3-4 0,-1 2-6 16,2-1-6-16,1 1-13 0,1 2-22 15,2 1-26-15,0-3-27 0,2-2-116 16,1-3-144-16,2-4-319 0</inkml:trace>
  <inkml:trace contextRef="#ctx0" brushRef="#br0" timeOffset="75992.3268">19914 5932 613 0,'8'-8'141'0,"3"4"6"15,1 3-105-15,2 6-6 0,2 5-1 16,3 8 0-16,-3 5-1 0,1 3 0 16,2 5 3-16,-2 3-1 0,0 1-2 0,-3 3-3 15,-2 2-4-15,-1 2-5 0,-3 1-8 16,-5 1-8-16,-2 3-13 0,-3 1-32 15,-1-1-32-15,-8-2-119 0,-8-5-146 16,-6-2-344-16</inkml:trace>
  <inkml:trace contextRef="#ctx0" brushRef="#br0" timeOffset="76798.9613">16612 7847 660 0,'-2'-6'168'0,"2"-2"6"0,-1 6-101 0,2 1-13 16,0 3-2-16,4 3-7 0,1 9-9 15,0 0-9-15,2 8-5 0,0 4-2 16,-2 3-5-16,0 4-7 0,-2 3-4 15,-3-2-4-15,1 2-2 0,-1-6-2 16,-2-1-3-16,2-1-2 0,0-2-8 16,0-4-11-16,2-3-18 0,-2-3-22 15,3-2-24-15,-1-2-117 0,2-9-141 16,4-1-313-16</inkml:trace>
  <inkml:trace contextRef="#ctx0" brushRef="#br0" timeOffset="77230.9047">17084 8021 675 0,'-4'0'183'0,"2"2"7"0,1 1-77 15,-1-2-44-15,2-1-12 0,3 0-11 16,-1 0-14-16,2 1-10 0,1-1-6 16,1-2-3-16,4 2-3 0,0 0-4 15,-2-6-8-15,6 6-17 0,-1-3-25 16,2 2-26-16,1-2-101 0,-2 0-35 0,1-2-130 15,2 5-247-15</inkml:trace>
  <inkml:trace contextRef="#ctx0" brushRef="#br0" timeOffset="78123.7968">17616 7819 718 0,'-4'0'183'0,"-1"-2"5"16,1 1-103-16,3 0-25 0,2 2-12 15,3-1-9-15,2 1-13 0,4 1-7 16,2-2-4-16,3 1-1 0,5 0-2 16,0-1-3-16,2 3-2 0,2-3-2 15,-1 0-2-15,1 1-1 0,1-1-1 16,-1 0 0-16,-3 0 0 0,1 0-1 0,-3 1 0 15,-1 0 0-15,-2 3 0 0,-4 0 1 16,-3-1-1-16,-3 2 0 0,-4 1 1 16,-2 0 0-16,-3 3 0 0,-5 0 0 15,-1 2 1-15,-2 2-1 0,-1 4 0 16,-1-2 0-16,0 2 0 0,-1 1-1 16,1 0 0-16,-2-1 1 0,1 1 0 15,-2-4 1-15,2 2 1 0,-1-2 3 16,-1 1 1-16,1-2 2 0,2 0 2 0,1-2 0 15,1 0-1-15,2-2-1 0,2 0-2 16,3-3-1-16,3-1-2 0,1 0-1 16,2-1-1-16,3-1-1 0,3 0-1 15,1-2 1-15,2-1-1 0,2 1 0 16,1-1 0-16,2-2 1 0,0-1-1 16,1 0 0-16,1-1 0 0,0-1-1 15,0-1 0-15,2 0-2 0,-3 1-5 16,0 0-7-16,0 3-9 0,-1-1-12 15,-2 2-21-15,-2 1-21 0,-1 0-19 16,-1 2-95-16,-4 0-13 0,0 0-109 16,-2 0-196-16</inkml:trace>
  <inkml:trace contextRef="#ctx0" brushRef="#br0" timeOffset="78385.8968">18144 7718 730 0,'1'-3'182'15,"4"0"4"-15,0-1-92 0,2 1-43 0,2 0-12 16,0 0-7-16,1 0-9 0,2 2-10 15,1 0-4-15,-2-2-7 0,2 3-11 16,1 3-19-16,0-2-26 0,0 1-26 16,-1 1-115-16,-2-3-143 0,4 6-318 15</inkml:trace>
  <inkml:trace contextRef="#ctx0" brushRef="#br0" timeOffset="78556.0012">18554 7497 803 0,'-1'4'185'0,"1"3"1"0,0 1-126 15,-2 3-26-15,2 4-12 0,0 2-9 16,0 4-8-16,-1 1-12 0,0 2-23 16,0 2-25-16,-2-1-133 0,1 2-147 15,-3 2-357-15</inkml:trace>
  <inkml:trace contextRef="#ctx0" brushRef="#br0" timeOffset="80136.6406">19457 7106 408 0,'-6'-1'112'0,"-1"-1"6"0,0 0-44 15,1 1-21-15,-1-1-7 0,0 1-4 16,0 0-5-16,0 1-4 0,1-1-3 15,1 2-2-15,0-1-1 0,0 0-1 16,1-1 0-16,-1 1 1 0,2 0 1 16,-1-1 0-16,0-1 1 0,2 1-2 0,-1-1-1 15,2 0-3-15,1 0-3 0,0 0-4 16,3-1-3-16,0-1 0 0,2 1-2 16,1-2 1-16,3 0 0 0,2-1 0 15,5 0 2-15,2 1-1 0,6 0 0 16,1 1-1-16,5 1-1 0,2 1-3 15,1 0-1-15,1 2-2 0,4 0-1 0,1-1-2 16,3 1-1-16,3 0-1 0,5-3 1 16,7 3-1-16,3-2 0 0,0 0 0 15,2-1 0-15,3-3 1 0,-1 0-1 16,-1-1 0-16,-3 1 0 0,-2-2-1 16,-4 2 0-16,-6-1-1 0,-8 4 0 15,-6 0-2-15,-9 1-1 0,-8 1-1 16,-7 1-1-16,-5 0 0 0,-5 1-5 15,-4 0-5-15,-3-1-6 0,-3 1-15 0,-2 1-18 16,-2-1-17-16,0 1-64 0,-4 2-57 16,1-2-117-16,1 2-241 0</inkml:trace>
  <inkml:trace contextRef="#ctx0" brushRef="#br0" timeOffset="80901.9463">21408 6868 735 0,'-6'1'193'0,"0"1"9"16,2-2-108-16,2 0-17 0,0 0-14 15,1-2-14-15,2 2-16 0,2-1-12 16,3 0-9-16,3-2-5 0,3 1-3 15,4 1 0-15,3-2-4 0,2 1-7 0,2-1-11 16,1 2-13-16,-1 0-21 0,-2 1-23 16,-3-1-24-16,-2 2-112 0,-4-1-138 15,-1 1-302-15</inkml:trace>
  <inkml:trace contextRef="#ctx0" brushRef="#br0" timeOffset="81041.3484">21512 6993 734 0,'-1'3'170'0,"1"-1"1"0,4-2-112 0,3 0-27 15,4 0-13-15,2 0-13 0,5-2-20 16,0-2-27-16,2-2-130 0,3-5-138 16,3-2-346-16</inkml:trace>
  <inkml:trace contextRef="#ctx0" brushRef="#br0" timeOffset="82194.9751">2005 9512 738 0,'-13'1'197'0,"2"1"9"15,1-1-99-15,1 1-23 0,7-2-16 16,-2 2-18-16,3-2-16 0,1 0-12 16,0 1-10-16,2-1-6 0,2 0-3 0,3-1-1 15,3-1-2-15,4-1-3 0,2 2-9 16,1-1-13-16,1 2-19 0,3 0-29 16,-1 1-23-16,-4 1-123 0,-3 3-148 15,-4 5-322-15</inkml:trace>
  <inkml:trace contextRef="#ctx0" brushRef="#br0" timeOffset="82349.7938">1976 9722 806 0,'1'0'174'15,"1"-2"0"-15,2-1-135 0,2 0-22 16,3-2-14-16,2 1-17 0,4 0-24 15,-1 2-136-15,2-1-142 0,0 5-354 16</inkml:trace>
  <inkml:trace contextRef="#ctx0" brushRef="#br0" timeOffset="83333.765">3007 9284 636 0,'-1'-26'162'0,"0"-5"8"0,-4-1-93 15,1 1-12-15,0-2-7 0,1 1-6 16,-1 2-8-16,-1 1-6 0,3 4-6 16,-1 7-2-16,1 5-3 0,1 6-5 0,1 6-3 15,1 7-5-15,0 7-3 16,0 4-4-16,1 2-7 0,0 7-7 0,-1 3-10 16,3 1-14-16,-2 2-21 0,1 0-17 15,2 1-17-15,2 0-12 0,-1-3-104 16,2-3-119-16,0 0-259 0</inkml:trace>
  <inkml:trace contextRef="#ctx0" brushRef="#br0" timeOffset="83702.2097">2810 9597 495 0,'-28'-2'135'0,"0"2"9"0,-1 0-22 15,1 1-66-15,0 3-3 0,4 1 0 16,2 0-1-16,1-2 0 0,2 2-3 16,3-2-2-16,4 0-3 0,2 0-7 15,3-2-8-15,3-1-6 0,4 1-6 16,5 0-4-16,3 1-3 0,5-2-3 0,4-2 1 16,7 0 0-16,5-2 2 0,8-2-1 15,3 0 0-15,5-3 0 0,4-2 0 16,4-1-1-16,5 0-1 0,4-2 0 15,4 0 0-15,5-3-1 0,4-1-1 16,0 5-2-16,-3-1 0 0,2 3-2 16,-3 3 0-16,-4 2-1 0,-3 2 0 15,-4 3-1-15,-4 1-4 0,-3 2-6 16,-7 1-6-16,-8-1-11 0,-8 3-12 0,-8 0-20 16,-9 1-18-16,-6 3-13 0,-8-1-50 15,-7 0-63-15,-9 3-114 0,-14 2-235 16</inkml:trace>
  <inkml:trace contextRef="#ctx0" brushRef="#br0" timeOffset="84349.8088">2491 10082 666 0,'-1'11'158'15,"-1"4"7"-15,1 5-106 0,1 4-16 16,-2 6-6-16,2 3-6 0,-1 3-6 15,0 0-4-15,0-1-2 0,1-3-2 16,1-2 1-16,-1-6 0 0,1-4 0 16,0-8-1-16,1-2-2 0,-1-5-1 15,-1-7-2-15,1-5-1 0,1-8-2 0,2-7-2 16,1-7 0-16,1-7-2 0,0-3-1 16,2-2-2-16,0-2-1 15,2 1 0-15,0 5 0 0,0 4 0 0,-2 6-1 16,1 7 0-16,-3 5 0 0,0 5 0 15,1 8 0-15,0 5 0 0,0 5 0 16,0 5 1-16,3 3-1 0,-1 6 2 16,0 1-1-16,1 3 0 0,-2 0 0 15,0-1-1-15,3-1 1 0,0-2-1 0,4-3 0 16,1-4-1-16,1-3 1 0,3-6 0 16,-1-6-1-16,-3-3 1 0,2-7-1 15,0-6 1-15,-5-1 1 0,-1-4-1 16,-1-1 0-16,-2-1 1 0,2 1 0 15,-5 1 1-15,-1 3 0 0,-3 0 2 16,1 6 1-16,-2 4 1 0,0 3 0 16,1 3 0-16,-1 5 0 0,-1 7-1 15,1 3-1-15,-1 3-1 0,0 1-1 0,1 7 0 16,0 2-1-16,2 4-1 0,1-1-1 16,0 3-2-16,1-1-4 0,3-2-6 15,-1-3-8-15,2-4-11 0,-2-3-16 16,2-3-17-16,-3-5-15 0,0-3-70 15,-3-2-46-15,2-6-113 0,-1-3-228 16</inkml:trace>
  <inkml:trace contextRef="#ctx0" brushRef="#br0" timeOffset="84838.6995">3072 10434 685 0,'-8'-5'178'0,"-2"-1"8"16,1 0-86-16,1-2-32 0,4 1-11 16,3 0-10-16,2-1-11 0,0 2-9 15,4 0-5-15,4 1-4 0,2 0-4 16,3 2-2-16,3-1-3 0,1 0-2 15,0 2-2-15,0 2-2 0,1 1-1 16,-2 1-1-16,-2 3 0 0,-1 2 0 16,0 1 0-16,-3 1 0 0,0 2 0 15,-4 1 1-15,-2 1-1 0,-5 2 1 16,-2 1 0-16,-3 1 0 0,-5 0 0 16,-1-1 0-16,-1 0 0 0,-3-1-1 0,-2-2 0 15,0 0 1-15,0-2 1 0,2-2 1 16,-1 0 1-16,4-3 2 0,1 0 1 15,4-2 1-15,3-3-2 0,1-1 0 16,2 0-2-16,2 0-2 0,2-1-2 16,0 0 0-16,5-2-2 0,1 2 1 15,4 0 0-15,-1-2 0 0,1 0 1 0,2 0-1 16,0 2-2-16,-2 0-3 16,-1 0-6-16,0 2-8 0,-1 0-9 0,-2 1-12 15,0 2-20-15,-2-1-17 0,2-1-13 16,-2 0-13-16,-1-2-102 0,0 0-121 15,2-1-268-15</inkml:trace>
  <inkml:trace contextRef="#ctx0" brushRef="#br0" timeOffset="85119.021">3479 9988 803 0,'0'-6'190'0,"0"5"4"0,-1 3-123 16,2 4-17-16,0 5-11 0,0 4-12 15,-1 3-6-15,1 6-4 0,-1 1-4 16,2 2-3-16,-1 3-5 0,-1-1-3 16,2 2-3-16,1-2-3 0,-1-2-5 15,1 1-8-15,0-2-9 0,0-3-11 0,1-3-14 16,-4-4-19-16,2-2-12 0,-2-4-17 15,0-2-104-15,-2-6-123 0,-1-2-278 16</inkml:trace>
  <inkml:trace contextRef="#ctx0" brushRef="#br0" timeOffset="85285.9357">3402 10251 804 0,'0'-2'193'0,"-2"-3"4"0,4 4-121 16,0 1-23-16,4-1-14 0,2 1-15 15,1 0-7-15,4-2-4 0,1 2-3 16,1-3-3-16,0 0-2 0,2 1-8 16,0-2-15-16,0 3-18 0,-1 0-22 15,1-1-17-15,3 1-20 0,-2 0-110 16,-2-1-131-16,-1-1-275 0</inkml:trace>
  <inkml:trace contextRef="#ctx0" brushRef="#br0" timeOffset="85463.8121">3737 10090 652 0,'-1'-3'178'0,"0"0"7"0,1 1-76 16,0 4-38-16,1 2-10 0,1 3-11 15,1 0-13-15,-1 5-10 0,2 3-7 16,0 2-4-16,-1 4-4 0,1 1-4 16,0 4-9-16,-2 1-16 0,2 2-25 0,-3 2-26 15,3-1-25-15,-4 0-112 0,0-1-142 16,-1 0-305-16</inkml:trace>
  <inkml:trace contextRef="#ctx0" brushRef="#br0" timeOffset="99719.4171">9358 6256 512 0,'-1'-3'129'0,"0"1"4"0,0 1-61 16,-2-2-31-16,2 1-4 0,0 0-5 15,2 0-4-15,-1 2-3 0,0 1-1 16,0 4-1-16,-1 1-1 0,1 5-2 16,-1 5-2-16,-2 1-1 0,1 4-1 15,-1 2-2-15,-2 2-1 0,2 2-3 16,-1-3-2-16,0 1-1 0,2-4-3 15,1-2-1-15,-2-2-1 0,3-3 0 0,0-6-2 16,1 0 1-16,-1-4 0 0,2-3-1 16,-1-4 1-16,0-5 0 0,3-2-1 15,-1-5 1-15,1-3 0 0,0-5-1 16,-1-2 1-16,1-4-1 0,-1 0 1 16,-2-2-1-16,1 2 0 0,-2 1 0 15,3 4 0-15,-2 2 1 0,1 5 2 16,0 4 0-16,0 7 1 0,1 3 0 15,0 5 2-15,1 4 1 0,2 3-1 16,0-1 0-16,1 7-2 0,2 2 1 0,0 2-1 16,0-2-1-16,0-1-1 0,1 0 0 15,0 1-1-15,1-8 0 0,-2-1-1 16,1-3 1-16,-1-3-1 0,1-2 1 16,-3-2-1-16,0-2 1 0,-1-2 0 15,1-4 0-15,-1-3 0 0,0-3 0 16,-1-1 0-16,-2-1-1 0,2-1 1 15,-1-1 0-15,-2 4-1 0,1 3 0 16,-1 3 1-16,1 3 0 0,-2 4 1 0,0 7 0 16,0 4 2-16,2 3 0 0,-3 5-1 15,1 4 1-15,0 2-1 0,2 1-1 16,-3 2-1-16,2-1 0 0,1 2-2 16,0 0-4-16,0-5-6 0,3-1-11 15,0-2-15-15,0-4-15 0,2-1-18 16,-2-5-118-16,0-2-129 0,0-6-299 15</inkml:trace>
  <inkml:trace contextRef="#ctx0" brushRef="#br0" timeOffset="100499.7254">9760 6399 513 0,'-2'-4'132'0,"-1"1"5"0,1-2-63 16,-1 1-23-16,1-1-4 0,2 0-7 15,0 0-6-15,4 2-2 0,-4-2-2 0,3 1-3 16,0-1-3-16,0 2-1 0,1-2-2 16,-1 1-2-16,-1-1-1 0,2 0-3 15,-1 0-1-15,3 3-3 0,1-3-3 16,-1 1-1-16,1 2-1 0,0 1-1 16,2 2-1-16,-2 2 0 0,-2 0 0 15,1 3-1-15,0 1 1 0,1 0-1 16,-2 1-1-16,-2-1 0 0,0 1 0 15,-1-1 0-15,-1 0-1 0,-2 2 1 0,0 1-1 16,-4 0 0-16,1 2 1 16,-2-1-1-16,-1 1 0 0,-2-1 0 0,-1-1 0 15,3 1 0-15,0-1 0 0,-1-2 1 16,3 0-1-16,-1-2 2 0,4 0 0 16,-1 0 0-16,0-2 0 0,0-1 1 15,2-1-1-15,0-1-1 0,1 0 0 16,-1 2 0-16,2-5-1 0,0 2 0 15,-1 2 0-15,0-4 0 0,1 5 0 16,1-2-1-16,-1 0 1 0,1 1 0 0,1-1 0 16,-1-1 0-16,4 2-1 0,-1-2 1 15,0-1 0-15,-1-1-1 0,3-1 1 16,0 2 0-16,2 0-1 0,1-1 1 16,0-1-1-16,1 1 1 0,2 2-1 15,-2-2 0-15,0 0 0 0,0 0 0 16,-1 1-1-16,-1 0-2 0,-2 0-4 15,-1-1-5-15,-1 1-6 0,0 2-13 16,-2-2-11-16,0 2-14 0,-1-1-18 0,-2 3-115 16,-1-1-130-16,1 3-302 0</inkml:trace>
  <inkml:trace contextRef="#ctx0" brushRef="#br0" timeOffset="129531.0014">4858 9083 639 0,'-7'-3'161'0,"-1"0"7"0,0-1-92 0,0 2-16 16,4-1-6-16,-1 1-9 0,2 0-9 16,1 0-8-16,2 2-7 0,2-1-6 15,3 0-4-15,1-1-3 0,5 1-1 16,1-1-2-16,4 0 0 0,2-1-1 16,0-1 0-16,0 2-2 0,2-2 0 15,-2 3-1-15,1-2-1 0,-1 2 1 16,0 1-1-16,-2 0 1 0,1 0-1 0,-2 4 0 15,1-1 0-15,-4 1 0 16,-1 1-1-16,-1 1 0 0,-2 0-1 0,-5 0 0 16,1 0 1-16,-5 1-1 0,-1 0 1 15,-4 2 0-15,-2-1 1 0,-3 3 0 16,-3 3-1-16,-3-1 0 0,1 1-1 16,-1 3 0-16,1 2-1 0,0 1 0 15,-2-1-1-15,3 1 1 0,0 1 1 16,-2 1 0-16,1-2 0 0,-2-3 2 15,3 0-1-15,1-1 1 0,0 0 0 0,2-3 0 16,2-2 1-16,1-1-1 0,3-1 1 16,1-2 0-16,4-1 1 0,0-1-1 15,2-1 0-15,2-2 0 0,2 2 0 16,2-2 1-16,1-1 0 0,3 1 2 16,2-4 0-16,-1 1 1 0,3-1-1 15,2 1 1-15,-2-3-1 0,2 0-1 16,-1 0-1-16,1 1-1 0,-1-1 0 0,2 2 0 15,-2-3-1-15,2 2 0 0,-1 3 0 16,1 2-1-16,-1-1-1 0,0 0-6 16,-2 0-9-16,-3 3-16 0,-1-2-20 15,-3 1-23-15,-1-3-118 0,-5-1-138 16,-4-2-315-16</inkml:trace>
  <inkml:trace contextRef="#ctx0" brushRef="#br0" timeOffset="130937.9469">5271 8857 592 0,'-4'2'140'0,"-1"-4"8"0,-1 1-91 15,4 0-8-15,-2 0-3 0,3 1-3 16,-2-1-1-16,3 1-1 0,-1 0-2 15,1 0-5-15,0 0-3 0,1 1-4 16,-1-1-3-16,2-1-5 0,1 2-3 0,1 0-2 16,2-1-3-16,1 1-3 0,3-1-1 15,2 1-1-15,2-1-3 0,-2 2-1 16,4-2-4-16,1 0-10 0,2 2-20 16,-2-2-28-16,0 0-27 0,-5 3-114 15,7-5-143-15,-7 5-316 0</inkml:trace>
  <inkml:trace contextRef="#ctx0" brushRef="#br0" timeOffset="132320.1763">5673 8687 397 0,'-3'-6'110'16,"3"1"7"-16,-2-1-41 0,0 1-15 15,1 0-9-15,0 0-6 0,0 2-2 0,0-1-4 16,-1 2-1-16,2-2-4 0,-2 5-5 16,1 0-3-16,-3 5-4 0,3 3-3 15,-2 4-5-15,0 5-4 0,-2 4-2 16,2 2-2-16,-2 3-1 0,2-2-2 16,0 3-2-16,0-1-1 0,0-4 0 15,2-1-1-15,0-4 1 0,1 0-1 16,0-4 1-16,0-5-1 0,0-3 2 15,1-2 2-15,-1-4 0 0,0-4 0 0,0-6 1 16,1-2 0-16,0-5 0 0,3-3 0 16,-1-6-1-16,0-1-1 0,1-6 0 15,3 2-1-15,-3 0 0 0,3 0-1 16,-1 6 2-16,2 1 2 0,-2 7 2 16,0 6 2-16,-5 5 1 0,5 5 0 15,-2 3 2-15,0 4 0 0,-2 4-3 16,2 1-1-16,-1 5 0 0,2 3 0 15,1-2-1-15,-1 1-1 0,2 0 0 0,2-2-2 16,1-2-1-16,1-4-1 0,3-1-1 16,-1 0 0-16,2-4 0 0,1-3 0 15,-3-3 0-15,1-1 0 0,-2-4 1 16,0-4-1-16,-3-4 1 0,1-4-1 16,-3-2 1-16,0-1-1 0,-1-2 0 15,2 0 0-15,-2 2-1 0,-1 4 0 16,-2 3 1-16,1 6-1 0,-3 4 0 15,2 5 0-15,-2 6 1 0,0 2 0 16,-1 5 0-16,0 3-1 0,0 4 1 16,0 1 0-16,-1-1-1 0,1 2 0 0,0 1 0 15,1 1-1-15,0-4-5 0,2-2-7 16,1 0-11-16,-1-1-15 0,0-3-18 16,0-2-15-16,1-2-96 0,0 0-22 15,1-2-109-15,-1-4-207 0</inkml:trace>
  <inkml:trace contextRef="#ctx0" brushRef="#br0" timeOffset="132806.7648">6030 8905 577 0,'-1'-7'170'0,"1"1"6"0,-1-2-6 16,2 1-107-16,0 1-13 0,3-1-9 16,2 0-12-16,0 3-6 0,3 0-4 15,-1 0-3-15,3 2-3 0,0 0-3 16,3 2-2-16,-3 2-2 0,-1-1-1 15,1 3-2-15,-1-1-1 0,-2 3 0 16,-1 1 0-16,0 0 0 0,-4 1-1 16,1 3 1-16,-3 1 1 0,-1 1 0 0,-4 0 0 15,0 1-1-15,-4 1 1 0,-2-3-1 16,1 0 0-16,-4 0 0 0,4-2 0 16,-2 0 2-16,1-3 1 0,0 1 2 15,4-1 1-15,0-1 0 0,2-1 0 16,0 0-1-16,1-4-3 0,0 2-1 15,6-1-2-15,-3-1-1 0,2 1-1 16,3 1 1-16,0-4 0 0,1 1-1 16,4 1 0-16,-2-2-4 0,2 1-5 0,1 0-9 15,-2-4-12-15,1 4-19 0,-1 2-21 16,-1-1-26-16,-2-1-108 0,-1 3-134 16,-2 2-297-16</inkml:trace>
  <inkml:trace contextRef="#ctx0" brushRef="#br0" timeOffset="133364.7025">6314 8832 698 0,'-2'0'183'0,"0"0"3"0,2 0-90 0,-2-2-36 16,6 2-12-16,0-1-15 0,2 1-14 15,1 0-7-15,3 0-3 0,1-1-2 16,1 0-2-16,2-3-3 0,-1 0-9 15,1 2-19-15,-1 0-27 0,-1-2-24 16,-1 0-118-16,-1 2-143 0,2 3-323 16</inkml:trace>
  <inkml:trace contextRef="#ctx0" brushRef="#br0" timeOffset="133604.3553">6604 8682 797 0,'1'-6'194'0,"-2"1"3"0,1 2-124 16,1 3-18-16,0 2-9 0,0 4-13 16,0 4-8-16,1 5-7 0,3 2-3 15,-2 4-3-15,2 2-4 0,0 4-8 16,0 0-9-16,0 2-21 0,1-1-34 15,-2 1 56-15,-2 1-204 0,2 3-163 16,-2 4-399-16</inkml:trace>
  <inkml:trace contextRef="#ctx0" brushRef="#br0" timeOffset="136203.9857">7653 9465 493 0,'-8'-2'120'0,"0"-2"4"0,1 1-77 0,0 2-7 15,2-2-3-15,0 1-3 0,1 4-2 16,2-2 0-16,1 0 1 0,1-2-1 15,-2 1-2-15,2 2-1 0,0 1-1 16,2-1-3-16,0 0-3 0,2 0-3 16,-1 4-1-16,3 0-1 0,2-3-1 15,2 6-1-15,1-6-2 0,0 2-1 0,2 0-2 16,2-2-1-16,-2-1-1 0,2 0-2 16,1-2-1-16,0 2-1 15,1 2-2-15,-4-6 0 0,6 5-1 0,2-2-1 16,0 0 1-16,2-2-1 0,0 1 1 15,2-2-1-15,3 4 1 0,-4-6 0 16,-1 0 0-16,2 0 1 0,-1 0 1 16,5 3-1-16,-2-2 0 0,2 2 1 15,0-1-2-15,1 1 1 0,0-1-2 16,1 1 1-16,1-3 0 0,0 0-1 16,-2-1 1-16,0 1-1 0,0-1 2 15,0 1-1-15,-3 1 0 0,1 1 2 0,-5-1 0 16,-2 0 0-16,1 2 1 0,0 1 0 15,-1 1 0-15,1-2 0 0,0 2-1 16,1 0-1-16,1 2 0 0,-1-2-1 16,0 0-1-16,2-2 1 0,-1 2-1 15,1-2 0-15,-1 1 1 0,1-1-1 0,0 1 0 16,1 0 1-16,0-1-1 16,0-1 1-16,-3 2 0 0,1-2 0 0,-2 2 0 15,2-1 1-15,0-2-1 0,2 3 1 16,0-3-1-16,0 2 0 0,4-1 0 15,1 0-1-15,-1 0 1 0,1 1-1 16,1-1 1-16,-1 1-1 0,-1-2 0 16,-1 2 1-16,-2-2-1 0,0 2 1 15,-2-1-1-15,-2 1 0 0,-1 0 1 0,-1 2-1 16,-2-1 0-16,3 0 1 0,0 1-1 16,2 0 0-16,-1 0 0 0,2-1 0 15,-1 1 0-15,1-1 0 0,-1 1 0 16,-1 0 0-16,2 0 1 0,-2 0-1 15,-1 0 0-15,1 0 0 0,-1 2 0 16,1-1 0-16,-1 0 0 0,-3 2 0 16,1-2 0-16,-1 0 0 0,1 2 0 15,0-2 1-15,-2 0-1 0,2 0 0 16,-1 2 0-16,2-2 0 0,1 0 0 0,-1 2 0 16,2-2 0-16,2-1 0 0,-3 1 0 15,1 2 0-15,-1-2 0 0,0-1 0 16,1-1 0-16,-2 1 0 0,2 0 0 15,1-1 0-15,-1-1 0 0,0 1 0 16,-1 0 0-16,0 0 0 0,-1 1 0 16,-1-3 0-16,1 3 0 0,-3-1 0 15,-1 1 0-15,1-1 0 0,0 1 0 16,0-2 0-16,-1 2 0 0,1 0 0 0,0-1-3 16,0 1-8-16,-2 1-10 0,-1-1-19 15,-6 2-20-15,-4-1-36 0,-5 1-103 16,-3 1-136-16,-10 1-297 0</inkml:trace>
  <inkml:trace contextRef="#ctx0" brushRef="#br0" timeOffset="137624.4489">4809 9668 458 0,'-9'3'125'0,"0"-1"5"16,-2 1-52-16,1-1-21 0,0 1-4 15,0-1-6-15,3 0-5 0,-2 1-2 16,2-2 0-16,1 0 0 0,1-1-1 16,1 0-4-16,2 0-3 0,-1-1-6 15,3 2-6-15,2 1-3 0,4-1-5 0,1 0-2 16,5 1-1-16,4 2 0 0,5 0 0 15,4 1 1-15,3-2 0 0,2 0-2 16,2-2-2-16,1-1-2 0,2-4-1 16,1 2-1-16,6-2-1 0,2 1 0 15,4-1-1-15,5 1 1 0,3 2-1 16,-1 1 1-16,0-2-1 0,-3-1 0 16,-6 1 1-16,-1 2-1 0,-7-1 0 15,-3-1 0-15,-6 2 1 0,-4 0-2 0,-3 2-2 16,-4-1-5-16,-6-1-4 0,-8 0-12 15,-4 1-15-15,-4-1-18 0,-7 0-17 16,-2 1 6-16,-9-1-121 0,0 2-124 16,1 2-275-16</inkml:trace>
  <inkml:trace contextRef="#ctx0" brushRef="#br0" timeOffset="138265.0799">5004 10081 656 0,'-10'1'171'0,"3"-1"7"16,-1 2-83-16,5 0-27 0,-1-2-8 15,0 0-12-15,1-2-10 0,3 2-9 16,0 0-6-16,1-2-6 0,1 2-5 16,3-1-4-16,1 1-2 0,5 3-1 0,2-5-2 15,1 1 0-15,2 0 0 0,1 1-1 16,3 1-1-16,1 0 0 0,-2 2 0 15,0 0-1-15,-2 1 1 0,-1 2-1 16,-4-2 1-16,-3 2 0 0,-4 0 0 16,-3 2 0-16,-2 1 1 0,-4 1-1 15,-2 2 1-15,-4 3-1 0,-2 0 0 16,-4 2 0-16,-1 0 0 0,-4 1 0 16,2 1 0-16,0 2 1 0,1 1 1 0,3-3 1 15,2 1 1-15,2-2 1 0,1 1 0 16,1-2 1-16,2-1-1 0,2-3-1 15,-1-1-1-15,2 1 0 0,2-4-2 16,1-1-1-16,1-1 0 0,1-3-1 16,1 0 0-16,2-3-1 0,1-1 1 15,0 0 0-15,2 0 0 0,0-1 0 16,2-3 0-16,2 0 0 0,1 1 1 16,2 0-1-16,-2-2 1 0,3 1-1 0,-1 2 0 15,0 0 0-15,-1-2 0 0,1 1 0 16,-1 1-1-16,0-2-4 0,-2 2-4 15,-3-1-7-15,1 1-12 0,-3 2-16 16,-1-1-24-16,-2 1-11 0,2 0-25 16,-3-1-101-16,1-2-128 0,0-1-275 15</inkml:trace>
  <inkml:trace contextRef="#ctx0" brushRef="#br0" timeOffset="138549.8695">5437 10026 775 0,'-3'-4'180'0,"2"4"3"0,1-1-118 15,2 1-24-15,3 0-10 0,1 0-11 16,3 1-6-16,2 1-2 0,0-1-3 16,1 1-2-16,1 1-7 0,-2-1-10 15,2-1-19-15,-1 2-21 0,-1-2-20 16,-1 0-122-16,-2-1-141 0,1 5-319 16</inkml:trace>
  <inkml:trace contextRef="#ctx0" brushRef="#br0" timeOffset="138713.8913">5663 9885 689 0,'-3'5'167'0,"0"5"3"16,-1 1-91-16,5 6-41 0,-2 3-13 15,3 2-11-15,3 1-21 0,-2 3-24 0,3-1 52 16,-2 1-192-16,2 1-142 0,2-1-367 15</inkml:trace>
  <inkml:trace contextRef="#ctx0" brushRef="#br0" timeOffset="140299.0358">8021 9999 681 0,'-16'-10'179'15,"4"2"8"-15,-1 0-93 0,2 1-21 0,4 2-7 16,2 1-14-16,0-2-15 0,4 5-11 15,2 0-8-15,4 2-5 0,1-1-6 16,3 0-2-16,4-1-1 0,3 1 0 16,4 0-1-16,2 0 0 0,1 0 0 15,3 1-1-15,1 1-1 0,0 3 0 16,-3 0-1-16,1 1 1 0,-4 1-1 16,-4-1 0-16,-4 1 0 0,-4 2-1 15,-3 0 1-15,-4 1 0 0,-3 1-1 16,-4 0 0-16,-2 4 0 0,-4 1 0 15,-3 1-1-15,-3 0 1 0,-2 0-1 0,-5 2 0 16,2 0 1-16,-2 0-1 0,2 0 1 16,1 2 1-16,0-3-1 0,3 2 0 15,2 0 1-15,2 0 0 0,1 0 0 16,2-2 1-16,1-3 0 0,1 1 0 16,5-2 1-16,-1-5 0 0,3-1 0 0,4-3-1 15,1-3 1-15,2 0-1 0,1-2 0 16,3 0 0-16,2-2-1 15,0 0 1-15,1-1 0 0,-2-1-1 0,3 1 1 16,1-1-1-16,-1 0-1 16,1 1-1-16,-2 2-4 0,0-2-7 0,3 4-11 15,-4 1-15-15,0 1-18 0,-1 2-14 16,2 0-19-16,-1 4 38 0,1-3-143 16,1-1-120-16,0 0-279 0</inkml:trace>
  <inkml:trace contextRef="#ctx0" brushRef="#br0" timeOffset="140580.0063">8574 10270 668 0,'-3'-5'177'0,"0"1"7"15,1 1-69-15,1 0-50 0,1 2-10 0,0-2-10 16,2 2-12-16,2 0-7 0,2 1-5 16,2 1-5-16,2-1-3 0,1 1-2 15,3 1-4-15,-1 0-2 0,3 1-2 16,-1-2-4-16,0 1-6 0,1-1-12 16,-2 1-19-16,0-1-27 0,-1 1-25 15,-1-2-116-15,-1 2-144 0,-2 0-317 16</inkml:trace>
  <inkml:trace contextRef="#ctx0" brushRef="#br0" timeOffset="140829.5371">9186 10106 789 0,'-2'-4'195'16,"0"0"3"-16,1 4-119 16,1 4-17-16,-1 5-12 0,1 4-19 0,-2 4-11 15,1 6-6-15,1 4-5 0,-2 4-3 16,2 3-3-16,0 3-6 0,0 2-11 16,3 4-21-16,1 0-30 0,3 5-26 15,1 1-118-15,-5 3-147 0,1 2-326 16</inkml:trace>
  <inkml:trace contextRef="#ctx0" brushRef="#br0" timeOffset="143360.7779">8000 8873 605 0,'-10'-2'151'0,"0"-1"9"15,3 2-89-15,1 0-9 0,1 0-7 16,3 2-7-16,0-2-6 0,1 1-9 16,2-1-6-16,4-1-4 0,0 1-4 0,2 0-4 15,4-2-1-15,3 2-2 0,1 0-1 16,3-1-3-16,0-2-3 0,3 3-1 16,3-2-2-16,0 1-1 0,2-1 0 15,-2 1 0-15,2-1-1 0,-2 2 1 16,1 0-1-16,-2 0 1 0,-3-1-1 15,-3 2 0-15,-1 3 1 0,-6 1-1 16,-3 0 0-16,-3 1 1 0,-6 4 0 16,-2 1 0-16,-5 1 0 0,-2 2-1 15,-2 2 1-15,-2 1 0 0,-4 2-1 0,2-1 1 16,-1 2-1-16,1 0 0 0,1 1 0 16,-1-2 0-16,-2 1 0 0,0-3 0 15,-1 2 0-15,1 0 0 0,0-2 0 16,2 0 1-16,4-1-1 0,0-2 1 15,5-3 0-15,3-1 0 0,1-4 0 16,3 0-1-16,0-4 1 0,3 0 0 0,1-1-1 16,0 1 1-16,2-2-1 0,3 0 1 15,3 0 0-15,0-2 0 0,1 2 0 16,3-2 0-16,0 2-1 0,3 1 1 16,-1-1-1-16,0 1 0 0,-1 0 1 15,1 0-2-15,-1 1-1 0,2-1-8 16,-3 1-10-16,-2 1-19 0,-2 1-22 15,-1 3-32-15,-4-1-106 0,-2 4-136 16,-5 1-299-16</inkml:trace>
  <inkml:trace contextRef="#ctx0" brushRef="#br0" timeOffset="145907.4578">8536 8487 435 0,'2'-2'124'0,"-1"1"5"0,0 0-9 15,-2-1-77-15,1 1-6 0,0 2-2 16,0 1-6-16,0 1-1 0,0 3 1 16,-1 3 1-16,1 3 1 0,-2 4 2 15,1 5 0-15,-2 2-2 0,-1 2-4 16,0-1-4-16,-1 1-5 0,2-1-5 0,-2 1-3 16,2-4-4-16,1-2-2 0,-1-5-1 15,1-2 0-15,1-5 2 0,1-2 2 16,-1-2 3-16,1-6 1 0,-2-2 0 15,4-1-1-15,0-6 0 0,2-3-1 16,-1-2-3-16,3-7-3 0,1-1-1 16,-1-4-1-16,0-1 0 0,0 4 0 15,-2 2-1-15,-1 3 1 0,0 5-1 16,-1 6 1-16,1 4 0 0,-1 5 1 16,2 5-1-16,-1 2 1 0,1 5-1 0,1 1 1 15,0 2-1-15,0 2 0 16,2-1-1-16,-1 1 1 0,2 0-1 0,0-5 1 15,2 0-1-15,1-1 1 0,0-4-1 16,0-1 0-16,0-5 1 0,0-1 0 16,4-4-1-16,-4-2 1 0,0-4 0 15,0-3 1-15,-1-2-1 0,-1-1 1 16,3-1 0-16,-8 1 0 0,5 1 0 16,-4 2 1-16,0 2 0 0,1 6-1 0,-1 3 1 15,-3 3-1-15,2 5-1 0,-3 5 1 16,3 2-2-16,-2 4 1 0,0 1 0 15,0 4-1-15,-1 1 1 0,2 0-1 16,-2-1-2-16,0 0-3 0,0 0-8 16,1-3-9-16,0 1-18 0,2-6-19 15,-2 2-15-15,1-3-23 0,0-3-100 0,-2-6-120 16,3 1-267-16</inkml:trace>
  <inkml:trace contextRef="#ctx0" brushRef="#br0" timeOffset="146480.6288">8964 8713 564 0,'-5'-3'150'0,"0"1"7"0,-1-3-55 16,4 1-41-16,-2 1-8 0,1 0-6 16,3 0-4-16,0-1-6 0,3 0-4 15,1 1-5-15,-1-1-5 0,2 1-4 16,3-1-3-16,-1 0-4 0,3 1-3 15,-2 0-2-15,2 2-2 0,1 1-2 16,-2 0 0-16,-1 2-1 0,1 0-1 16,-3 2 0-16,0 2 0 0,-1-1-1 15,-1 2 1-15,-2 2-1 0,-1 3 1 0,-1 1 0 16,-2 0 0-16,-3 2 0 0,0 1 1 16,-2 0-1-16,-2-1 1 0,-1-1-1 15,-1-1 1-15,2 0 0 0,-1-1 1 16,0-2 2-16,1-2 1 0,1 0 0 15,2-3 2-15,1-1 0 0,0-1 0 16,0-1-1-16,2 0-2 0,3-4 0 16,-1 1-2-16,4 0-1 0,0 0-1 15,2-2-1-15,1 1 1 0,2-1-1 16,-1 2 0-16,2 0 0 0,-1 1 0 16,0 1 0-16,0 0-1 0,1 1-1 0,-2 1-3 15,-1 1-5-15,-1 1-6 0,1 0-10 16,-2 0-15-16,0 1-17 0,-2 1-13 15,1 0-19-15,-2 1-109 0,-1-3-128 16,2 1-286-16</inkml:trace>
  <inkml:trace contextRef="#ctx0" brushRef="#br0" timeOffset="147044.0309">9285 8533 613 0,'-1'-5'163'15,"2"1"14"-15,-2 2-84 0,-2-1-10 16,2 1-9-16,1 1-10 0,1 2-12 16,-1 3-13-16,-1 0-12 0,2 3-8 15,0 2-6-15,2 5-2 0,-2 1-2 0,2-1 0 16,-1 2-2-16,2 0-1 0,-2 1-3 15,3-1-1-15,0 0-4 0,-1 0-2 16,-2-1-5-16,1-2-8 0,-1-2-9 16,0 1-16-16,-2-2-18 0,2-2-11 15,-2-1-18-15,0-1-31 0,-3-3-73 16,-2 0-108-16,-2-2-228 0</inkml:trace>
  <inkml:trace contextRef="#ctx0" brushRef="#br0" timeOffset="147227.1365">9181 8650 770 0,'-3'-3'186'0,"2"-1"3"15,1 0-120-15,1 2-15 0,3 1-13 16,3-1-15-16,2 2-9 0,2-1-4 16,4 2-4-16,-2-1-2 0,6 3-2 0,0-2-3 15,1 2-6-15,1-2-11 0,1 1-16 16,-2 0-21-16,1-1-14 0,-1 0-18 15,-8-3-114-15,3 0-129 0,-1 4-283 16</inkml:trace>
  <inkml:trace contextRef="#ctx0" brushRef="#br0" timeOffset="147416.4382">9513 8549 641 0,'1'-3'156'0,"-2"2"2"15,1 1-95-15,1 1-18 0,0 2-6 16,-1 3-7-16,1 1-8 0,-1 3-4 16,2 2-3-16,-1 2-4 0,-1 2-3 15,0 0-7-15,0 1-16 0,-1-1-21 16,1 1-24-16,-2 0-117 0,2-1-136 16,5 0-318-16</inkml:trace>
  <inkml:trace contextRef="#ctx0" brushRef="#br0" timeOffset="148810.2392">9627 9047 685 0,'-8'-1'175'16,"2"-1"8"-16,0 2-101 0,1-2-12 15,-1 1-7-15,4 0-13 0,-1 0-12 16,2 1-10-16,0 0-7 0,1 1-7 0,3-1-3 15,2 0-2-15,0 1 0 0,4 0-1 16,1 1 0-16,2 0 0 0,1-1-1 16,1 1-2-16,-1-1-1 0,2 0-1 15,1-1-2-15,0 0-6 0,1-4-10 16,-1 2-15-16,0-2-25 0,3 3-22 16,-1 1 29-16,-3 0-163 0,-1 2-144 15,-2 3-330-15</inkml:trace>
  <inkml:trace contextRef="#ctx0" brushRef="#br0" timeOffset="150187.6989">10264 9088 539 0,'1'5'133'16,"0"-4"7"-16,0 0-79 0,1-2-6 15,-1-2-1-15,0 0-6 0,1-2-3 16,1-3-3-16,-1-1-2 0,2-2-6 16,-2-3-4-16,0-3-3 0,-2 0-3 15,-2-3-3-15,1-1-3 0,0-1-2 16,-1-2-3-16,-2 3-2 0,3 3-2 15,-2 1-2-15,1 3-1 0,1 5 0 0,-1 2-1 16,1 3-2-16,0 2 0 0,1 3 0 16,1 0-1-16,0 6-1 0,1 2 1 15,1 5-1-15,1 4 0 0,0 4 0 16,-1 2 1-16,2 3-1 0,1-2 0 16,0-1 0-16,-1-1-1 0,1-2 1 15,1-2-1-15,-1-2 0 0,-1-2 0 16,-3 0 0-16,-1-2 0 0,-1-1 0 0,-1-2-1 15,-1-1 1-15,-3-2-1 0,-1-1 0 16,-1-1 1-16,0-1 0 0,0-2 0 16,-2 0 0-16,1-1 0 0,0-1 0 15,0 0 1-15,-3-1-1 0,2-1 0 16,-1 0 1-16,3 1 0 0,0-2 0 16,0 1 1-16,3 1 0 0,0-1 1 15,3 0 1-15,-1 1 0 0,2-1 0 16,0 1 0-16,3 0 1 0,3 1-1 0,1-1 0 15,3 1 0-15,1-1 1 0,1 1-1 16,3 0 0-16,-1 1 0 0,0-1-1 16,1 0-1-16,0 1-1 0,3 0-1 15,0 0-4-15,0 1-8 0,-1-2-13 16,0 2-22-16,-1-1-27 0,0 2-35 16,-4-2-100-16,0 1-139 0,-3 3-294 15</inkml:trace>
  <inkml:trace contextRef="#ctx0" brushRef="#br0" timeOffset="153311.3113">11038 9303 699 0,'-6'-1'187'15,"2"1"8"-15,-1 1-98 0,1-1-23 16,3-1-13-16,0 1-16 0,1 0-19 0,2 0-12 16,3-1-7-16,3-2-5 0,3 2-2 15,0-1-3-15,1-1-10 0,1 2-12 16,3 0-20-16,-1 1-18 0,-1 0-24 16,-3 0-114-16,-3 2-135 0,3 1-297 15</inkml:trace>
  <inkml:trace contextRef="#ctx0" brushRef="#br0" timeOffset="153466.1988">11051 9425 793 0,'-2'4'184'0,"2"0"2"16,1 0-125-16,3-1-23 0,1 0-14 15,2-1-14-15,5 2-9 0,3-3-20 16,1-1-27-16,2-1-140 0,5 0-150 15,1-5-373-15</inkml:trace>
  <inkml:trace contextRef="#ctx0" brushRef="#br0" timeOffset="154665.8214">12134 9256 564 0,'3'-23'141'16,"-2"1"9"-16,-1-5-78 0,-1-1-11 16,-1 1-2-16,-1 0-2 0,0-1-1 15,-2 1-1-15,2 3-3 0,-1 4-6 16,0 5-5-16,2 6-9 0,-1 4-8 15,3 7-7-15,0 3-6 0,0 7-5 16,2 6-2-16,-2 2-3 0,2 6-3 16,-1 2-5-16,2 0-10 0,-2 3-11 15,3 0-19-15,2-3-18 0,4-1-14 16,1 0-16-16,-2-3-104 0,1-2-122 0,1-3-267 16</inkml:trace>
  <inkml:trace contextRef="#ctx0" brushRef="#br0" timeOffset="154998.7084">11943 9426 638 0,'-20'-4'158'0,"2"0"9"15,0 2-94-15,1-2-11 0,2 3-1 16,4-1-4-16,1-1-6 0,5 3-8 15,0-1-8-15,5 1-7 0,4 0-6 16,3 1-5-16,7 0-3 0,3 1-3 16,5-2 1-16,5 1 1 0,5 0 0 15,2 0-2-15,1-1-1 0,5-1-2 16,1 1-1-16,8-1-2 0,6-2-1 16,4-1-1-16,4-1-1 0,5-2 0 0,1-1 0 15,3-2-1-15,-7 2-1 0,-5-2-3 16,1 1-3-16,-3 1-5 0,-10 1-6 15,-4 5-9-15,-12 2-14 0,-3 4-21 16,-9 1-17-16,-11 2-22 0,-9 3-107 16,-4 2-135-16,-12 0-296 0</inkml:trace>
  <inkml:trace contextRef="#ctx0" brushRef="#br0" timeOffset="155731.6682">11814 9913 628 0,'0'-2'162'0,"-3"-1"7"0,0 5-88 16,3 5-12-16,-1 4-5 0,1 6-7 15,1 4-11-15,-2 5-8 0,1 2-8 16,0 4-7-16,-2-2-6 0,0 1-5 16,0-2-4-16,1 0-3 0,-2-4-1 15,1-4-1-15,1-4-2 0,-1-5 0 16,4-3 0-16,-1-4 0 0,-1-9 0 0,3-3 1 16,1-5 0-16,1-8 1 0,0-1 0 15,1-6 0-15,0-5 0 0,3 1-1 16,-2-5 0-16,2 1-1 0,-2 3 0 15,0 1 0-15,1 7-1 0,-5 3 0 16,4 9 1-16,0 8 0 0,0 8 1 16,1 4 0-16,1 7 0 0,0 3 1 15,7 5-1-15,-5 2-1 0,0-1 1 16,1 2-2-16,0-3 1 0,2-1-1 0,1-3 0 16,-2-3 0-16,3-4 0 0,0-3-1 15,0-6 1-15,-1-3-1 0,3-3 1 16,-1-7 0-16,-1-2 0 0,-1-2 0 15,-2-4 0-15,1-2 1 0,-3-3 0 16,-5-2 0-16,-3 1-1 0,1 1 1 16,-3 2 0-16,1 4 1 0,-1 3 1 15,0 7-1-15,-1 7 1 0,0 7-1 16,0 4 1-16,0 5-1 0,0 2-1 0,1 4 0 16,0 2-1-16,-1 0-1 0,2 1-5 15,-1-1-6-15,0 0-9 0,0-2-11 16,2-3-15-16,1 1-20 0,2-3-9 15,1-1-23-15,0-4-101 0,4-1-123 16,-1-2-275-16</inkml:trace>
  <inkml:trace contextRef="#ctx0" brushRef="#br0" timeOffset="156236.8079">12465 10269 786 0,'-6'-4'194'0,"0"-2"6"0,2 1-119 0,0-3-16 15,3 1-12-15,1 0-15 0,2 1-9 16,2-2-5-16,1 2-5 0,2 0-4 15,3 1-2-15,1 0-3 0,1 2-3 16,2-2-2-16,-1 3-2 0,1 0-1 16,-1 2 0-16,-2 1-1 0,-1 3-1 15,-4 2 1-15,-1 4-1 0,-5 2 1 0,-1 0 0 16,-4 3-1-16,-2 1 1 0,-3 2 0 16,-2 1-1-16,-3-1 1 15,0-1-1-15,-1 0 0 0,0-1 0 0,3 0 0 16,-2-4 1-16,3-2-1 0,0-2 0 15,1-2 2-15,1-3 0 0,1 0 1 16,2-3 1-16,2 0 0 0,1-1 1 16,2-2-1-16,3 0 0 0,3-1 0 15,1 0-2-15,2 2-1 0,3-2 0 16,-2 0 0-16,2 1-1 0,1 0 0 0,-1 3 1 16,1 0-1-16,-2 0 0 0,-1 3-3 15,1-1-4-15,1 3-7 0,-2 0-10 16,1-1-15-16,-1-1-21 0,1 1-24 15,1-3-22-15,1-2 76 0,-3-3-183 16,3 1-134-16,-1-4-317 0</inkml:trace>
  <inkml:trace contextRef="#ctx0" brushRef="#br0" timeOffset="156490.6726">12805 10004 694 0,'-1'-15'179'0,"-1"4"8"0,0 0-87 16,1 4-31-16,0-1-6 0,1 6-9 15,1 6-11-15,0 3-8 0,1 3-4 0,-1 3-8 16,-1 4-5-16,1 3-5 0,0 3-3 16,1 1-3-16,-1 0-3 0,0-1-4 15,1-1-3-15,-2 2-9 0,3-3-4 16,-1-1-8-16,2-1-12 0,0-5-18 15,1 0-17-15,1-3-10 0,0-2-14 16,0-5-108-16,-4 0-126 0,0-6-276 16</inkml:trace>
  <inkml:trace contextRef="#ctx0" brushRef="#br0" timeOffset="156692.5513">12755 10150 741 0,'-2'-2'184'0,"-1"1"5"0,2-1-110 16,2 1-18-16,3 3-11 0,1-3-15 15,-2 1-12-15,5-3-6 0,-2 3-5 0,3 0-3 16,-1 2-4-16,4-1-7 0,2 1-13 16,4 1-21-16,-1 2-24 0,4-2-25 15,-1 1-117-15,-2-2-143 0,1 2-314 16</inkml:trace>
  <inkml:trace contextRef="#ctx0" brushRef="#br0" timeOffset="156885.6487">13173 9966 705 0,'-4'-1'178'0,"3"2"4"0,0 4-86 0,1 1-38 16,2 4-9-16,1 2-12 0,-1 3-12 15,0 2-6-15,1 2-3 0,-2 4-6 16,-1-3-10-16,-1 5-17 0,0-3-31 16,-2 4-30-16,0-1-119 0,1-1-149 15,4 0-342-15</inkml:trace>
  <inkml:trace contextRef="#ctx0" brushRef="#br0" timeOffset="170100.7082">14588 9166 606 0,'-2'-5'154'0,"0"-3"6"0,1-3-85 15,-1-4-6-15,0-1 0 0,0-5-4 16,-3-2-4-16,1-4-6 0,-1 0-2 16,0 1-5-16,0 2-10 0,2 3-8 15,1 4-6-15,0 5-5 0,1 4-3 16,1 6-5-16,1 3-3 0,0 5-3 16,0 4-3-16,1 6-5 0,1 3-8 15,1 5-9-15,0 3-12 0,-1 2-17 16,1 0-27-16,0 1-16 0,-2-4-94 15,1-3-28-15,1 3-117 0,1-3-222 0</inkml:trace>
  <inkml:trace contextRef="#ctx0" brushRef="#br0" timeOffset="170435.6608">14138 9379 696 0,'-13'-3'170'0,"2"-1"6"0,3 0-109 15,3 2-10-15,0 1-4 0,3-1-9 16,1 2-10-16,3-1-7 0,3 1-5 16,1 1-3-16,4 1-2 0,3 0 1 15,10 2 0-15,2 1 1 0,7-2-1 0,2 1-3 16,9 0-4-16,5-2-3 0,3-1-2 15,2-2-1-15,1-3-1 0,4 1 0 16,5-1 0-16,0-3 1 0,2 1-1 16,0-1-1-16,-2 3-1 0,-3-1-1 15,-6 2-2-15,-8-1-5 0,-7 4-6 16,-10 2-10-16,-8 0-14 0,-9 1-20 16,-3 2-21-16,-8 1-20 0,-5 1-116 15,-4-1-136-15,-4 3-308 0</inkml:trace>
  <inkml:trace contextRef="#ctx0" brushRef="#br0" timeOffset="171125.2032">14252 9782 616 0,'-17'-1'181'0,"0"-1"9"0,1 2-26 15,2-2-83-15,3 1-10 0,3 0-8 16,3 0-12-16,0-1-11 0,5 1-9 16,4 0-5-16,0 0-5 0,6-2-4 15,4 3-4-15,4-1-2 0,4 0 0 16,0 0-2-16,4 1-2 0,1 1-1 16,1 0-2-16,-1 0-1 0,-1-1-2 15,1 4 0-15,-3-3 0 0,-1 0 0 16,-3 2-1-16,-3 1 1 0,-3-1-1 15,-3 5 1-15,-5-2 0 0,-1 4 0 0,-5 2 0 16,-3 1-1-16,-2 1 1 0,-2 2 0 16,-4 0-1-16,-2 2 0 0,-5 2 0 15,-1-2-1-15,-3 1 1 0,0 2 0 16,-2 0 0-16,1-2 0 0,1-1 0 16,0 0 0-16,1-1 0 0,2 1 0 15,-2-4 1-15,2 0-1 0,1-1 0 16,1-3 1-16,3 1 0 0,3-4 0 15,2-2 0-15,4 0-1 0,2-1 1 0,4-2-1 16,3 0 0-16,2-2-1 0,3 0 1 16,2 0-1-16,2 0 1 0,4 0 1 15,1-2-1-15,0 0 0 0,2 1 1 16,2-2 0-16,-2 1-1 0,3-1 1 16,-3 2-1-16,2 0 1 0,-1 0-1 15,-1 1 0-15,-3 0 0 0,-1 1-1 16,-3 1-2-16,-2 0-8 0,-1 1-9 0,-2 0-13 15,-2 0-17-15,-1 1-24 0,-2 0-21 16,2-2-12-16,-4-1-116 0,2-2-136 16,2 0-299-16</inkml:trace>
  <inkml:trace contextRef="#ctx0" brushRef="#br0" timeOffset="171741.6409">14686 9677 776 0,'1'0'182'0,"-4"0"4"0,1 5-121 15,-1 5-20-15,1 2-7 16,-2 1-9-16,1 6-6 0,-2 2-3 0,0 1-1 16,1 1-3-16,-1-4-3 0,3 1-3 15,-1-2-1-15,1 0-3 0,1-6-2 16,2-4-1-16,-1-1-1 0,1-6 0 16,2-4 0-16,-1-4 0 0,2-5 1 15,-1-4 1-15,2-5 2 0,0-5-1 16,3-3 1-16,-1-4 0 0,1-2-1 15,1 2-1-15,-2 2 0 0,2 4 2 16,0 7 1-16,-5 4 2 0,1 6 2 0,-1 5 0 16,0 5 1-16,1 4 0 0,-2 2-2 15,1 3-3-15,1 2-1 0,2 3-2 16,2 2 0-16,-2 2-2 0,2-1 0 16,-1 0-1-16,2-1 0 0,0-2 0 15,0-3-1-15,2-2 0 0,0-2 0 16,2-3-1-16,2-6 1 0,-2-6 0 15,2-3-1-15,-1-1 2 0,-2-4-1 16,0-2 1-16,-2-2-1 0,-2-1 1 0,-1 4 0 16,-2 0 1-16,-2 3 0 0,-1 3 2 15,0 3 1-15,-4 2 1 0,1 6 0 16,-2 5 0-16,4 3-1 0,-2 6 0 16,0 2-2-16,1 2-1 0,2 9-1 15,0-1-1-15,1-2-3 0,-4-2-5 16,3 2-6-16,1 0-13 0,2-2-13 15,0-5-20-15,-1-2-29 0,2-2-19 16,4 0-121-16,-4-6-145 0,4-3-323 0</inkml:trace>
  <inkml:trace contextRef="#ctx0" brushRef="#br0" timeOffset="172317.0325">15188 9832 545 0,'-9'-2'154'0,"2"0"10"16,1-2-39-16,1-1-44 0,1 0-7 16,2-2-6-16,2 1-5 0,0-2-7 15,1 1-8-15,1 1-7 0,3-2-7 16,3 0-7-16,0-1-3 0,2 1-5 15,1 0-4-15,1 2-4 0,2 0-3 0,-1 2-1 16,0 4-3-16,0 2-2 16,0 1 0-16,0 1 0 0,-2 1-1 0,-1 2-1 15,-3 1 1-15,-1-1 0 0,-2 2 0 16,-3-1 0-16,-1 3-1 0,-1 0 1 16,-3 1 0-16,-1 1 0 0,-5 1 0 15,1 1 0-15,-4 0-1 0,1-3 1 16,-1-1 0-16,0 1-1 0,2-2 1 15,1-1-1-15,4-2 1 0,0-1 0 16,4 1-1-16,1 0 1 0,2-3-1 16,0 1 1-16,1-1-2 0,5 2 1 0,-1-2 0 15,2 1-1-15,2-4 0 0,2 1-3 16,3-3-7-16,1 0-9 0,-3-4-12 16,3 0-22-16,1 0-28 0,-2-1-31 15,0 2-111-15,-4 0-142 0,-3 0-315 16</inkml:trace>
  <inkml:trace contextRef="#ctx0" brushRef="#br0" timeOffset="174646.6792">16282 9429 530 0,'-8'-2'133'0,"2"0"5"0,-1-1-73 0,1 1-12 16,0 0-3-16,-1 1-4 0,3 0-2 16,0 2-2-16,1 2-1 0,1-3-5 15,1 0-4-15,0 1-5 0,2-1-4 16,0 1-3-16,4 0-2 0,1 2-2 15,3 0 0-15,2 1 1 0,3-1 0 16,3-1-1-16,2 0-2 0,2 1-2 16,1-3-1-16,1 0-3 0,3-1-2 15,2 2-1-15,1-1 0 0,3-1-1 0,2 1 2 16,3-2 2-16,5 0-1 0,2 2 2 16,4-1-1-16,6-3 0 0,4 0-2 15,5 0-2-15,3-1-2 0,0 0 0 16,4-3-1-16,3 0-1 0,2 0 1 15,2 2-1-15,2-1 1 0,0 1-1 16,3-1 0-16,-1-1 1 0,1 2-1 16,-2 0 0-16,-2 1 0 0,0 3 0 15,-5-1-1-15,-1 2 1 0,2 0 0 0,-7-1 0 16,2 1 0-16,-3-1 0 0,0-1-1 16,-1 2 1-16,-4 1 0 0,-1 0 1 15,-3 3-1-15,-7-1 0 0,-4 3 0 16,-3 0 0-16,-2 0-1 0,-6 0-2 15,-3 0-3-15,-3-1-5 0,-4 0-6 16,-4 0-10-16,-5-2-17 0,-4 1-13 16,-6-3-17-16,-6-2-18 0,-7 1-113 15,-8-4-133-15,-6-3-294 0</inkml:trace>
  <inkml:trace contextRef="#ctx0" brushRef="#br0" timeOffset="175597.2684">16431 8886 618 0,'-10'0'160'0,"-2"-3"12"15,1 2-81-15,0-2-14 0,2 2-5 16,3 1-6-16,1-1-10 0,3 1-12 15,2 0-10-15,2 0-9 0,6 1-8 16,2-1-4-16,4-1-1 0,7 1 0 16,2-2 0-16,4 0 0 0,3 0-2 15,2-1-2-15,-2 1-1 0,1 1-3 0,-3-2-1 16,3 3-1-16,-4-1-1 0,-1 4-1 16,0-1 1-16,-3-1 0 0,-2 3-1 15,-4 1 0-15,-3 1 1 0,-4 0 0 16,-4-1 0-16,-2 4 0 0,-3-1 1 15,-5 1-1-15,-2 2 1 0,-1 2-1 16,-4-1 1-16,-3 2-1 0,-1-1 0 0,-3 1-1 16,0 3 0-16,-1-5 0 15,1 3 0-15,1 1-1 0,1-1 1 0,-1 0 0 16,3 1 0-16,1 0 0 0,1-1 0 16,-1-2 0-16,1 0 0 0,0-1 0 15,2-1 0-15,0-1 0 0,3 1 0 16,-1-1 0-16,4-2 0 0,0 0 0 15,3-1 0-15,2-1-1 0,0-1 0 16,3-1 1-16,2-3-1 0,2 0 0 16,2 0 0-16,1-2 0 0,3 0 1 15,2-4 0-15,1 0 0 0,0-1 0 16,4 0 0-16,1 0 0 0,1 0-1 0,0 1-3 16,1 1-3-16,-1 2-8 0,1-1-8 15,-3 3-14-15,-1 1-17 0,-2-1-24 16,-3 3-30-16,-5 0-104 0,-4 4-136 15,-2-1-301-15</inkml:trace>
  <inkml:trace contextRef="#ctx0" brushRef="#br0" timeOffset="176312.8076">17008 8598 716 0,'1'0'170'0,"-1"1"7"0,2 4-107 16,-4 5-17-16,1 2-7 0,0 6-7 15,-3 4-4-15,0 3-4 0,-2-1-5 16,1 0-5-16,-1 0-5 0,0 1-5 15,1-6-3-15,2-3-3 0,0-4-1 16,3-1-3-16,-1-3 1 0,2-6 0 16,0-3 0-16,2-6 1 0,2-3 0 0,-2-5 1 15,4-1-1-15,-1-6 0 0,0-4-1 16,2-1 0-16,2 2-1 16,-4-1 0-16,4 4-1 0,-1 1 0 0,-1 6 0 15,0 4 0-15,-3 5 0 0,-1 4 0 16,0 4 1-16,0 4 0 0,-2 3 0 15,1 2 0-15,0 1 0 0,3 2 0 16,-1-1 0-16,3 1 0 0,-1-1-1 16,2-1 0-16,-1-2 1 0,2-1-1 15,1-4 0-15,0-2 1 0,1-5-1 0,-1-4 1 16,2-4 0-16,-1-1 0 0,-1-4 1 16,1-2 2-16,-1-1 0 0,1 1 1 15,-1-2 0-15,2 1 1 0,-5 1 0 16,1 3 1-16,-3 7-1 0,0 0 0 15,-2 4-1-15,1 4 1 0,-2 4-1 16,0 5-2-16,-1 2 0 0,2 2-1 16,0 5-1-16,-1 0-1 0,1 2-1 15,-2 1-5-15,2 0-8 0,-2-2-9 16,2-1-16-16,-1-2-22 0,-1 0-24 16,2-1 68-16,1-5-198 0,-2-2-147 0,1-1-360 15</inkml:trace>
  <inkml:trace contextRef="#ctx0" brushRef="#br0" timeOffset="176895.8174">17503 8837 645 0,'-9'-2'165'0,"0"-1"10"15,2-1-91-15,1-1-14 0,0-1-7 16,2-3-9-16,3 3-10 0,4-1-9 16,0-2-6-16,5 2-8 0,-1 0-4 15,4-1-3-15,1 3 0 0,1-1-2 0,0 1-2 16,-1 0-1-16,1 2-2 0,-1 0-1 16,0 2-1-16,-1 2-2 0,-1 1-1 15,0 1 0-15,-2 2-1 0,0 1 0 16,-2 3 0-16,-4-1 0 0,1 3-1 15,-3 0 0-15,-2 3 1 0,-2-1-1 16,-3 0 0-16,-1 0 0 0,-3 2 1 16,0-2-1-16,-3 2 1 0,0-1 0 15,-1-1 0-15,1-1 0 0,1 0 2 16,1-2-1-16,1 0 2 0,2-4-1 0,3-1 1 16,2 0-1-16,3-1-1 0,2-3 0 15,2 0-2-15,0-1 0 0,4 1 0 16,1-1-1-16,1-2 0 0,2 1-3 15,0-2-3-15,0 1-6 0,1-1-5 16,0 1-10-16,-1 1-13 0,2-1-13 16,-4 1-17-16,2 1-15 0,-1 1-4 15,-1-1-108-15,-1 0-121 0,1 0-268 0</inkml:trace>
  <inkml:trace contextRef="#ctx0" brushRef="#br0" timeOffset="177235.4485">17886 8611 861 0,'-1'-3'202'0,"-1"-1"2"15,2 3-133-15,0 1-22 0,1 3-11 16,1 3-12-16,0 4-5 0,0 2-4 0,0 2-2 16,2 2-3-16,0 2-4 0,-1 2-2 15,1-2-5-15,0-1-8 0,-1-1-10 16,0 3-11-16,-2-3-15 0,0-2-20 15,-1 0-19-15,-1-1-12 0,-1-3-118 16,-2-1-131-16,-3-3-298 0</inkml:trace>
  <inkml:trace contextRef="#ctx0" brushRef="#br0" timeOffset="177401.7441">17816 8746 724 0,'0'-1'177'0,"3"1"1"15,1 0-92-15,2 1-47 0,0 3-15 16,4-2-7-16,1 2-8 0,1-1-6 16,3 0-7-16,1-2-14 0,2 2-16 15,3-5-13-15,0 4 75 0,-1-5-209 0,0 2-141 16,-2-2-356-16</inkml:trace>
  <inkml:trace contextRef="#ctx0" brushRef="#br0" timeOffset="177577.1288">18151 8593 762 0,'0'-3'182'0,"-1"3"3"16,-1 3-118-16,0 3-16 0,1 3-10 15,0 3-13-15,-1 1-9 0,0 3-4 16,2 1-4-16,-1 2-3 0,1 0-10 16,1 0-12-16,1-1-21 0,0 0-25 15,0 1-118-15,0-3-19 0,3 0-126 0,3-3-236 16</inkml:trace>
  <inkml:trace contextRef="#ctx0" brushRef="#br0" timeOffset="177998.1366">18314 9106 887 0,'1'0'201'0,"3"-1"1"0,2 1-142 15,1-1-25-15,3 1-10 0,1-2-10 16,2 1-4-16,2-1-4 0,2-1-5 15,2 1-9-15,2-2-19 0,1 0-29 16,1 1-22-16,3 0-130 0,-3 1-154 16,1 2-350-16</inkml:trace>
  <inkml:trace contextRef="#ctx0" brushRef="#br0" timeOffset="178230.8509">18859 8898 855 0,'-3'-10'201'0,"1"4"3"16,0 2-135-16,0 3-21 0,1 5-10 16,0 2-10-16,0 4-9 0,-1 4-4 0,1 5-4 15,1 0-3-15,1 3-5 0,-1 3-11 16,2-1-17-16,-1 1-26 0,1-1-35 15,1 0-130-15,-2-1-158 0,-2 0-364 16</inkml:trace>
  <inkml:trace contextRef="#ctx0" brushRef="#br0" timeOffset="179459.4796">16992 9850 641 0,'-22'-5'169'0,"1"-3"16"0,0 2-89 0,4-1-8 15,3-2 0-15,0 3-4 0,4-1-8 16,4 1-11-16,1 1-12 0,4 1-11 15,1 2-8-15,4-2-8 0,3 2-6 16,3 0-5-16,5 2-4 0,3-2-1 16,4 1-2-16,3 1-1 0,0 1-1 15,1-1-2-15,0 1-1 0,-1-1-1 16,1 3-1-16,-3-2-1 0,1 1 1 16,-4-1-1-16,1 3 1 0,-4-1-1 0,-1-1 0 15,-2 2-1-15,-6 1 0 16,0 0-1-16,-5 1 0 0,-3 1 0 0,-4 0-1 15,-3 2-1-15,-4 2 1 0,-1 0-1 16,-5 2 0-16,0 2 0 0,-3 1-1 16,1 2-1-16,-2 1 1 0,0-1 0 15,0 1 1-15,2 0 1 0,-2-2 1 16,1-1 1-16,2-1 0 0,1-2 1 16,1 0 0-16,3-2 0 0,2-2 0 15,3 1 0-15,2-1 0 0,3-3 0 0,2 0 0 16,2-2 1-16,2-1-1 0,3 1 1 15,4-3 0-15,1 1 1 0,2-2 0 16,3-2 0-16,2 1-1 0,2-1 1 16,0-4 0-16,1 1-1 0,-1-1 0 15,2-2 0-15,-1 0-1 0,-1 0-1 16,1 1-1-16,-2 2-4 0,0 0-9 16,-2 0-12-16,-3 6-13 0,0-1-18 0,-1 2-19 15,-3 1-23-15,0 2-24 16,-3 1-103-16,1 4-132 0,-1-1-295 0</inkml:trace>
  <inkml:trace contextRef="#ctx0" brushRef="#br0" timeOffset="179753.7019">17862 10010 844 0,'-1'-4'204'16,"-1"1"3"-16,4 0-118 0,0 1-34 15,3 1-12-15,1-3-12 0,3 3-7 0,0-2-6 16,6 2-2-16,0 0-5 0,1-3-5 15,2 0-13-15,-1 2-16 0,2-3-23 16,0 1-30-16,-2 0-26 0,2 0-121 16,-3-1-150-16,3 0-324 0</inkml:trace>
  <inkml:trace contextRef="#ctx0" brushRef="#br0" timeOffset="180051.6178">18378 9782 732 0,'1'-16'186'0,"-1"0"7"0,0 3-105 15,1 1-16-15,-1 2-4 0,0 1-9 16,1 4-10-16,-1 4-7 0,1 4-5 0,1 4-4 15,-1 5-5-15,1 2-6 0,1 5-6 16,0 5-4-16,0 3-3 0,1 3-4 16,-1 4-12-16,1-2-7 0,1 6-15 15,0 0-19-15,-2 1-36 0,0-2-33 16,-1-3-119-16,-4 0-150 0,1 1-343 16</inkml:trace>
  <inkml:trace contextRef="#ctx0" brushRef="#br0" timeOffset="187816.6554">2189 11531 383 0,'-4'0'118'0,"-1"0"9"0,2 0-23 0,-2 2-23 16,-1-4-9-16,0 2-1 0,-1 0 2 15,3 0-2-15,-1 0-3 0,2 0-5 16,1-1-8-16,2 4-11 0,2-3-11 15,3 0-11-15,2-2-8 0,4 1-6 16,3 0-3-16,6 0 0 0,3-3-1 16,3 0-1-16,0-1-1 0,3 1-1 15,-4-3-1-15,0 3 1 0,-3-1-1 16,-4 0 1-16,-4 1-1 0,-1 3 1 16,-3 1-1-16,-4 2 2 0,0 1-1 15,-2 3 1-15,-2 5 0 0,0 1 0 0,-4 2 0 16,1 3 0-16,-1 2 0 0,-2 6-1 15,0-2 0-15,1 3-1 0,0 0 1 16,0 1-1-16,0 0 1 0,2-2-1 16,1-1 0-16,0-1 0 0,0-2 0 15,1-1-2-15,2-5-3 0,-1-1-5 0,0-3-10 16,1-3-9-16,-1 0-14 0,1-5-14 16,-2-3-9-16,-1 1-7 0,0-2-11 15,-1 2-104-15,-3-3-114 0,0-2-267 16</inkml:trace>
  <inkml:trace contextRef="#ctx0" brushRef="#br0" timeOffset="188225.9153">2166 11665 591 0,'-3'-14'147'0,"1"2"8"0,-1 1-84 15,2 4-7-15,2 2-4 0,-1 1-5 16,0 4-8-16,-1-1-6 0,1 7-4 16,3 3-6-16,-2 3-9 0,1 3-4 15,1 3-2-15,-3 3 0 0,3 5-4 16,-4-1-3-16,0 0-2 0,2 3-3 16,-3-3-2-16,0-3 0 0,1 0-3 0,0-3-4 15,0-2-10-15,1-1-17 0,-1-7-17 16,1 3-22-16,2-3 87 0,3 0-216 15,-3-9-145-15,4-3-359 0</inkml:trace>
  <inkml:trace contextRef="#ctx0" brushRef="#br0" timeOffset="188606.7454">2574 11856 698 0,'-8'4'176'0,"1"2"3"15,1 0-92-15,1 4-34 0,4 1-14 16,2 0-10-16,3 5-9 0,0-3-4 16,5 1-4-16,0-1 0 0,3-3-1 15,3-1-1-15,-2-5-1 0,2-2-1 16,-2-4 0-16,1-1-1 0,-2-5 1 16,-2 0 0-16,-5-6 0 0,-2 2 0 0,-3-3 0 15,-2 2-1-15,-3 1-1 0,-4 1-3 16,-2 3-8-16,-3 5-18 0,-2 3-33 15,-1 1-30-15,-4 4-119 0,0 0-151 16,1-2-342-16</inkml:trace>
  <inkml:trace contextRef="#ctx0" brushRef="#br0" timeOffset="188783.1371">2604 11467 836 0,'3'-3'187'16,"-2"6"2"-16,3 1-133 0,0 5-27 16,3 3-13-16,0 7-13 0,0 1-14 15,-1 5-22-15,-1 3-23 0,1 3-134 16,-1 1-146-16,0 1-353 0</inkml:trace>
  <inkml:trace contextRef="#ctx0" brushRef="#br0" timeOffset="189107.6333">2830 11844 669 0,'-2'-6'176'0,"1"2"2"15,0 4-49-15,2 5-82 0,2 2-16 16,1 4-10-16,1 4-7 0,3 3-4 15,0 4 0-15,3 3 0 0,3 2 0 16,-1 0-1-16,3 2 0 0,-1-1-1 16,-2-1 0-16,1-1-3 0,-2-4 0 15,-3-1-2-15,-2-4-1 0,-3-2 0 16,-4-4 1-16,0-3 1 0,-4-2 0 16,-2-2 0-16,-4-3 0 0,-2-1 0 15,-3-1-1-15,-1 1-6 0,-2-4-6 0,-1 1-9 16,5-1-11-16,-3-1-13 0,3-1-15 15,3 0-13-15,5 1-124 0,2 0-130 16,1-1-311-16</inkml:trace>
  <inkml:trace contextRef="#ctx0" brushRef="#br0" timeOffset="189419.4974">2992 11876 659 0,'-6'0'188'0,"0"2"2"16,-1 4-16-16,0 3-115 0,0 2-22 15,3 5-17-15,1 0-9 0,3 1-6 16,4-1-1-16,1 2-1 0,3-2-1 16,2 0-1-16,2-6 0 0,2-2-1 0,0-2-2 15,2 1 0-15,0-10-1 0,-1-2 0 16,1-2 0-16,-4-5 1 0,-2-6 0 15,-3-1 4-15,-4-4 1 0,-4-1 1 16,-4 3 0-16,-6-1 0 0,-4 5 0 16,-2 4-5-16,1 4-9 0,-1 3-17 15,1 6-16-15,0 0-16 0,5 3-18 16,3 4-117-16,2 2-133 0,3-1-292 16</inkml:trace>
  <inkml:trace contextRef="#ctx0" brushRef="#br0" timeOffset="189807.509">3250 12004 581 0,'-5'-17'157'15,"1"0"7"-15,-1-1-43 0,2 0-59 16,3 2-6-16,-2 3-6 0,2 3-5 16,2 3-7-16,0 2-7 0,0 3-5 15,1 3-5-15,1 2-4 0,-1 4-4 16,0 2-2-16,0 5-3 0,1 2 0 16,0 1-2-16,2 2-1 0,-1 0-3 0,2-1 0 15,3-2-1-15,0-4-1 0,1-3 1 16,1 0-1-16,1-7 1 0,1-4 0 15,-2-3 0-15,-2-8 1 0,1-1 0 16,-1-7 1-16,-3-4 1 0,-1 0-1 16,-2-1 1-16,0 0-1 0,-3 2-3 15,-2 2-5-15,-1 3-9 0,-1 5-12 16,-2 1-16-16,0 5-17 0,-1 4-15 16,2 3-15-16,0 5-112 0,1 2-126 0,2 2-285 15</inkml:trace>
  <inkml:trace contextRef="#ctx0" brushRef="#br0" timeOffset="190149.0621">3626 11785 728 0,'-5'-10'197'0,"-6"2"2"16,-1 0-67-16,-2 5-64 0,1 1-24 0,-2 2-20 15,4 3-11-15,-1 3-5 0,4 3-3 16,3 0 0-16,2 2-1 0,5 3 0 16,2 1-1-16,2-2-1 0,1 2-2 15,3 1-1-15,4 0-2 0,-1-1 0 16,2 0-2-16,2 0 0 0,1-2 1 16,1 0-1-16,0-2 2 0,0-2 0 15,-1-1 2-15,-2-1 0 0,-3-1 1 16,-2-2 0-16,-2 0 0 0,-5-1 1 0,-3 1 0 15,-1 3 0-15,-5-3 0 0,-4 0-1 16,-2 2-4-16,-2 0-11 0,-4 1-18 16,-3 1-24-16,-1-4-23 0,-2 3-121 15,0 0-145-15,0 4-323 0</inkml:trace>
  <inkml:trace contextRef="#ctx0" brushRef="#br0" timeOffset="191033.7514">2232 12221 414 0,'-19'3'122'0,"2"0"6"0,0 1-13 15,-4 0-56-15,2-1-8 0,-1 2-2 0,1-1-2 16,1 1-1-16,0-2 0 0,1 2 0 15,3-1-1-15,3 0-1 0,2-2-4 16,1 1-5-16,3-3-7 0,0 1-6 16,5 0-6-16,0-1-5 0,4 1-4 15,2 0-3-15,4 2 0 0,3 1-1 16,6-1 2-16,4 1 1 0,4-2 1 16,4 2 1-16,5-2 0 0,4 1 0 15,1 1-2-15,2-2-1 0,1 0-1 0,2 2-1 16,1-1 0-16,5 0-1 0,4 0 0 15,8-2 0-15,2 0 0 0,5 0 0 16,5 1 0-16,0-4-1 0,0 2 0 16,2-1-1-16,-2 1 1 0,-1 1 0 15,-5 2-1-15,-3 1 1 0,-2-1-1 16,-7 2 0-16,-6 2 1 0,-3 1-1 16,-3-1 0-16,-5-2 1 0,1 0-1 15,-4 0 0-15,-4-1 0 0,-6-2 0 16,-6-1-1-16,-2-2 1 0,-7 0 0 0,-3 0-1 15,-4-1 0-15,-2 1-2 0,-4-1-5 16,-1-1-5-16,-2-1-10 0,0 2-14 16,-1-3-18-16,-1-1-14 0,0 0-21 15,2 0-100-15,-2-2-6 0,0 2-101 16,0 0-182-16</inkml:trace>
  <inkml:trace contextRef="#ctx0" brushRef="#br0" timeOffset="191297.6464">4172 11857 879 0,'-1'-3'207'0,"1"-2"-1"0,-1 0-124 16,1 2-43-16,1 1-19 0,0 1-16 15,0 1-14-15,1 2-13 0,-1 2-16 16,-1 2-23-16,1 2-20 0,-1 5-123 16,-1 1-141-16,-2 2-323 0</inkml:trace>
  <inkml:trace contextRef="#ctx0" brushRef="#br0" timeOffset="191448.7867">4167 12117 831 0,'-1'-1'212'15,"1"-1"7"-15,0 2-118 0,0-1-31 16,1 0-18-16,0-1-21 0,2-1-20 16,-1 2-21-16,1 0-25 0,-1-2-37 15,-2 3-79-15,-3 3-71 0,-5 6-145 16,-2 0-302-16</inkml:trace>
  <inkml:trace contextRef="#ctx0" brushRef="#br0" timeOffset="203004.3374">5473 11779 605 0,'0'-17'152'16,"-1"1"9"-16,-2 5-86 0,2 1-8 16,1 4-6-16,-1 3-9 0,1 5-8 15,0 4-7-15,0 4-7 0,0 4-7 16,1 7-5-16,-1 6-3 0,0 1-1 15,1 4-1-15,1 1-1 0,-2-1-3 16,0-1-3-16,-2-3-2 0,2-1 0 0,0-4-2 16,-1-6 0-16,0-3-1 0,2-3 0 15,-1-5 0-15,0-4 1 0,1-4-1 16,1-6 1-16,-1-4 0 0,0-9-1 16,0-4 1-16,-1-5 0 0,1-3-2 15,-1-7 1-15,3-1 0 0,-1 1-1 16,2 4 1-16,0 6-1 0,-1 3 1 15,1 5 0-15,0 9 2 0,-1 6-1 16,1 10 2-16,1 6-1 0,-1 5 0 16,1 7 0-16,2-1-1 0,0 5 0 0,2-1-2 15,-1 2 1-15,2-6-1 0,1-2 0 16,4-3 1-16,-2-2-1 0,6-7-1 16,-2-1 1-16,0-6 0 0,0-3 0 15,-1-4 1-15,-2-6-1 0,-1-4 0 16,-3-3 1-16,-2-4 0 0,0-2 0 15,-2-3 0-15,1-2 0 0,1 5 1 16,-2 2 0-16,1 4 1 0,-1 7 1 0,2 6 2 16,-1 4 0-16,-1 8 1 0,1 6 0 15,-1 5-1-15,-1 8 0 0,2 1-2 16,-1 8-1-16,-1 1-2 0,1 4 0 16,-1-2 0-16,1 0-1 0,0-4 1 15,0 0-1-15,0-4 0 0,0-3-1 16,-1-6-3-16,0 0-5 0,1-5-5 15,0-3-10-15,-2-4-11 0,0-1-20 0,-1-5-19 16,1-1-16-16,0-5-118 0,-3 0-138 16,4-5-308-16</inkml:trace>
  <inkml:trace contextRef="#ctx0" brushRef="#br0" timeOffset="203540.051">6085 12029 709 0,'-3'-5'181'0,"-2"1"8"16,1-3-105-16,0-1-15 0,3 0-8 15,0-2-12-15,2 2-11 0,3 0-9 16,1 0-7-16,1 3-4 0,4 1-4 16,0 3-3-16,-1 2-2 0,4 0-3 15,-1 2-1-15,3 2-2 0,-2 1 0 16,-2 1-1-16,0 0-1 0,-1 4 1 15,-5 0 0-15,0 2-1 0,-5 0 0 16,-2 4 1-16,-2-1-1 0,-4 4 0 16,-2-4 0-16,-1 1 0 0,-3-2 0 0,0-2-1 15,0-2 1-15,-1-2 0 0,1-3-1 16,1 0 3-16,2-2 1 0,1-2 3 16,3 1 2-16,2-2 0 0,0-1 0 15,5-1 0-15,1-2-2 0,3-1-3 16,4 2-1-16,1-2-3 0,3 2 0 15,2-2 0-15,-1 4 0 0,2 0 1 0,1 3-1 16,1 0 1-16,-2 1-1 0,-3 0-1 16,0 1-2-16,0-2-5 0,-3 0-9 15,-2 0-9-15,1 1-19 0,-3-2-33 16,1 1-30-16,-3-2-115 0,0 2-149 16,-1 0-330-16</inkml:trace>
  <inkml:trace contextRef="#ctx0" brushRef="#br0" timeOffset="204485.7679">7081 11921 637 0,'-3'-3'166'0,"-2"0"8"0,1 0-86 15,3 1-23-15,1-2-7 0,2-1-7 16,3 0-9-16,0-1-8 0,5 3-5 15,0-3-3-15,1 1-3 0,2 1-4 16,1 0-3-16,0 2-3 0,2-1-1 0,-2 3-3 16,-1 0 0-16,2 3-2 0,-3 1 0 15,-2 3-1-15,0 3-1 0,-2 2 0 16,0 3-2-16,-2 2 0 0,-1 1-1 16,-3 2-2-16,1 1-3 0,-3-4-7 15,1 4-7-15,-1-3-12 0,0 0-12 16,-1-1-17-16,1-1-16 0,0-1-13 15,0 1-94-15,-3-6-17 0,1-2-105 16,-3 0-204-16</inkml:trace>
  <inkml:trace contextRef="#ctx0" brushRef="#br0" timeOffset="204670.037">7120 11947 735 0,'-7'0'187'15,"0"1"7"-15,2 1-109 0,4 6-18 16,1 0-13-16,1 3-15 0,3 4-15 0,-2-2-8 16,2 2-8-16,-4-5-10 0,5 7-15 15,-2-2-22-15,1-2-26 0,1 1-124 16,1-2-14-16,1 3-126 0,6 4-235 16</inkml:trace>
  <inkml:trace contextRef="#ctx0" brushRef="#br0" timeOffset="205002.077">7429 11975 734 0,'-2'12'177'0,"-3"2"4"0,2 1-111 0,3 0-23 15,3 0-11-15,-1 1-11 0,3 1-8 16,0-2-4-16,2-1-3 0,2-1-1 16,-2-1-2-16,2-2-1 0,-1-4-2 15,2-3-1-15,0 0-2 0,-3-3-2 16,1-4-5-16,-2-3-8 0,-1-3-10 15,-3-2-12-15,-2-2-14 0,-1-3-9 16,-1-2-15-16,-5-3-45 0,0-3-59 16,-1-1-101-16,-1-1-220 0</inkml:trace>
  <inkml:trace contextRef="#ctx0" brushRef="#br0" timeOffset="205122.4055">7408 11638 727 0,'-6'-13'192'15,"0"5"5"-15,2 3-101 0,2 5-26 16,2 0-17-16,0 4-18 0,6 3-14 15,0 3-11-15,2 4-12 0,1 3-15 16,1 5-26-16,1 3-26 0,0 5-132 16,1 2-153-16,2 0-360 0</inkml:trace>
  <inkml:trace contextRef="#ctx0" brushRef="#br0" timeOffset="205418.1337">7560 11916 760 0,'-2'-1'192'0,"1"3"1"0,-1 3-86 0,4 3-54 16,1 1-17-16,2 4-14 0,1 4-9 0,3 0-3 15,2 2 0-15,2 4 1 0,2-1-2 16,1 1 0-16,2 0-1 0,2 0 0 16,1 2-2-16,-3-2-2 0,-1-1-1 15,-1-1-2-15,-4 0 0 0,-3-2 0 16,-4 0 0-16,-5-2 0 0,-4-2 0 15,-1-1 0-15,-3 0 0 0,-6-3-1 16,-4-3-2-16,-3 0-2 0,-1-3-5 16,-1-3-4-16,-1-3-11 0,1-3-11 0,7-2-15 15,4-2-17-15,2-3-15 0,5-2-119 16,4-1-134-16,5-1-304 0</inkml:trace>
  <inkml:trace contextRef="#ctx0" brushRef="#br0" timeOffset="205691.2138">7844 12015 788 0,'-6'3'203'16,"-4"3"4"-16,2 4-109 0,-1 1-29 16,1 2-18-16,0 3-19 0,4 1-14 15,1 0-8-15,2 1-3 0,3-3-3 16,2 1-1-16,3-2-1 0,2-3-1 15,1-4-1-15,-1-2 0 0,4-2 0 16,-2-3 0-16,0-5-1 0,-1-4 0 16,-3-4 1-16,-1-3-1 0,-2-1 0 0,-7-4-1 15,0 1-3-15,-10-6-7 0,1 6-8 16,0-1-13-16,-2 5-14 0,1 1-13 16,1 4-13-16,3 1-10 0,8 8 114 15,0-1-223-15,1 5-130 0,3 1-348 16</inkml:trace>
  <inkml:trace contextRef="#ctx0" brushRef="#br0" timeOffset="206134.2477">7973 11942 652 0,'5'-3'179'0,"-3"5"9"16,-4-1-64-16,2 5-50 0,0 4-11 15,0 2-11-15,-1 3-13 0,1 3-9 16,-2 2-7-16,6 2-4 0,-1-2-4 15,1-2-2-15,1-2-3 0,4-2-2 16,2-3-3-16,1-2-1 0,3-3-2 16,1-5-2-16,1-4-3 0,4-4-2 0,0-4-2 15,1-6-2-15,0-5 0 0,-1-4-2 16,-4-3 0-16,-1 0 2 0,-5-2 2 16,-3 2 2-16,-4 4 2 0,-2 6 2 15,0 4 5-15,-4 4 2 0,2 5 2 16,-1 3-1-16,2 2 2 0,1 2-1 15,-1 3-1-15,1 2-2 0,2 3-2 16,0 2-1-16,2 3 0 0,1 2-2 16,0 1 0-16,3 2 0 0,3-2-2 0,-1 0 1 15,1-2-1-15,3-2-1 0,0-2 1 16,-2-2 0-16,-1-1 0 0,-2 0 1 16,-1-2 0-16,-3 1 0 0,-6-2 1 15,-2 1 0-15,-4 0 0 0,-1-1 0 16,-4 1 0-16,-4-1-4 0,-1 1-7 15,-2 1-11-15,0-1-10 0,0 0-19 16,1 2-21-16,2 1 18 0,2 1-151 16,3 2-138-16,3 0-326 0</inkml:trace>
  <inkml:trace contextRef="#ctx0" brushRef="#br0" timeOffset="207132.8023">9075 11938 697 0,'-2'4'185'0,"-4"3"9"0,1 5-92 15,0 6-26-15,1 1-10 0,3 3-12 16,0 3-15-16,2 0-13 0,0 0-10 0,3-2-7 16,2-3-4-16,0-2-2 0,4-3-2 15,1-4-1-15,1-4 0 0,2-2 0 16,-1-4 0-16,2-3-1 0,-4-3 1 15,-1-4-1-15,-4-2 1 0,-2-3 0 16,-4-5 0-16,-4 0 0 0,-3-5 0 16,-6-3 0-16,-1-2 0 0,-2 1-1 15,1-3-2-15,2 3 0 0,-1 2 0 16,4 6 0-16,4 5 0 0,4 3 0 0,1 4 1 16,2 5 1-16,-1 0 1 0,1 2-1 15,1 2 0-15,2-1 0 0,0 3 0 16,2-3 0-16,1 1 1 0,1 0 0 15,3-1 0-15,2 0 0 0,2-1 0 16,2 0 0-16,1-1 0 0,3 1 0 16,-1-3 0-16,-1 1 0 0,1-1 0 15,-3-1 0-15,1 0 0 0,0 2 0 0,-1-1 0 16,0 3 0-16,-1 1 0 0,-1 2 0 16,-1 3 0-16,-3 0 1 0,-2 2-1 15,-5-2 0-15,0 5 1 0,0-1-1 16,-4 0 1-16,0 4 0 0,-2 0-1 15,-3 3 1-15,2 2-1 0,-2-2 1 16,0 2-2-16,5 0 0 0,-1-5-2 16,1 0-3-16,4-1-2 0,2-2-2 15,3-1-3-15,-1-4-1 0,1-2-1 16,4-2 2-16,0-1 2 0,1 1 2 0,-2-6 2 16,-1 0 3-16,1 1 3 0,-4 0 4 15,-2 0 4-15,-2 1 3 0,-2-2 5 16,1 5 2-16,-2 1 3 0,-5 0 0 15,4 5-1-15,2 3-3 0,-2 2-3 16,1 0-3-16,1 1-2 0,2 0-2 16,4 4 1-16,-1-5-1 0,0-2 0 15,4-3-1-15,4-1 0 0,-1-5 0 16,4 0-1-16,0-4-1 0,1-2-1 16,1-5 1-16,0-1-1 0,-3-3 2 0,-1-1 0 15,-6-1 1-15,-3-1 0 0,-3-2 1 16,-7 3-1-16,-4 0 0 0,-4 1-3 15,-5 2-5-15,-1 3-11 0,-3 6-12 16,-1 4-24-16,3 5-32 0,3 4-31 16,0 5-113-16,8-1-148 0,6 3-319 15</inkml:trace>
  <inkml:trace contextRef="#ctx0" brushRef="#br0" timeOffset="208872.8846">10542 11917 619 0,'-2'6'177'0,"1"3"10"0,1 3-56 0,3 2-52 15,0 2-13-15,2 2-11 0,1-2-13 16,3 1-14-16,0-2-9 0,0-2-5 15,1-4-4-15,0-4-1 0,1-3 0 16,0-1 0-16,-1-6 2 0,2-1 1 16,-2-2 0-16,-2-3 1 0,-3-4-1 15,1 2-2-15,-3-3-1 0,1 5-3 16,-6-3-2-16,0 3-2 0,1 4-2 16,3 8 0-16,-1-1-2 0,3 6-3 0,-3 1-5 15,5 5-7-15,-1 3-8 0,3 1-11 16,-5-1-15-16,0 0-13 0,0 1-12 15,2-3-11-15,-2-2 116 0,-2-6-225 16,-1-2-131-16,0-5-350 0</inkml:trace>
  <inkml:trace contextRef="#ctx0" brushRef="#br0" timeOffset="209098.1466">10476 11490 632 0,'-14'-22'164'0,"3"11"7"0,4 9-87 15,2 11-19-15,4 6-9 0,3 7-9 16,3 7-9-16,2 8-7 0,2 9-3 16,1 6-4-16,-1 3-3 0,2 6-5 15,-1 3-3-15,0 2-4 0,-1-1-3 16,-4-2-2-16,-1-3-3 0,0-4 0 16,-4-5-1-16,0-4-1 0,0-7-5 15,1-5-9-15,2-6-10 0,0-6-18 0,2-4-21 16,3-10-16-16,-1-5-120 0,2-8-135 15,2-8-306-15</inkml:trace>
  <inkml:trace contextRef="#ctx0" brushRef="#br0" timeOffset="209514.7473">10893 11967 740 0,'3'7'180'0,"-5"0"5"0,2 5-114 15,0 0-18-15,3 2-10 0,-1 2-9 16,2-3-10-16,0 2-5 0,-1-1-2 16,2-3-2-16,1-2-1 0,-1-1 0 15,1-6-1-15,1 1-1 0,0-7-1 16,1-3-3-16,0-4-2 0,2-3-1 16,-2-6-2-16,1 0-1 0,1-2 0 15,-3 2-2-15,0 3 0 0,1 5 1 0,-2 2-2 16,-1 9 0-16,0 3-2 0,-2 5-5 15,1 4-8-15,-2 3-10 0,0 2-12 16,0 3-15-16,-2 0-18 0,1-1-15 16,3 1-116-16,0-5-131 0,-1 0-300 15</inkml:trace>
  <inkml:trace contextRef="#ctx0" brushRef="#br0" timeOffset="209932.117">11286 11927 712 0,'-11'-2'177'0,"0"3"4"0,-1 3-95 15,-3 0-35-15,2 3-12 0,1 2-8 16,2 4-11-16,3 0-3 0,0 3-2 16,4 1-2-16,4 4-2 0,1-1-3 0,5 0-3 15,0 0-1-15,0-2-2 0,3-3-1 16,2-3-1-16,2-2 0 0,-2-4-1 15,-1-3 0-15,0-3-3 0,3-5 0 16,-6-1-2-16,1-4-1 0,-3-2-1 16,-1-2 1-16,0-3 1 0,-4 0 1 15,-2-2 2-15,-3 0 1 0,-2-4 1 16,-5-2 1-16,-6-2 0 0,-7-2 0 16,-6-3 0-16,-2 0-3 0,-2 1-1 0,-1 3 3 15,1 4 6-15,3 3 8 0,6 4 7 16,5 3 6-16,2 3 7 0,3 3 1 15,4 0-2-15,4 2-6 0,2-2-8 16,5 0-7-16,3 0-6 0,5-3-3 16,4 0-2-16,4 0-2 0,4 0-8 15,3-2-9-15,4 5-16 0,5 2-22 16,-1 2-23-16,4 3-21 0,-2 2-116 16,-1 4-138-16,-2 7-303 0</inkml:trace>
  <inkml:trace contextRef="#ctx0" brushRef="#br0" timeOffset="210301.1901">11467 11832 674 0,'-15'12'175'0,"3"0"2"0,-3-2-60 15,5 2-72-15,1-1-17 0,6-1-10 16,3-2-9-16,2 1-5 0,3 0-4 15,1-1-4-15,3 1-6 0,2-3-5 16,0-1-6-16,1-2-6 0,-2-1-5 16,1-1-3-16,-2-1 1 0,-2-1 4 15,-1-3 5-15,-1 3 6 0,-4 0 7 16,-2 2 7-16,1 1 6 0,-5 2 5 0,-2 1 5 16,-2 2 7-16,-1 3 6 0,-3 0 8 15,1 2 5-15,-4 0 4 0,2 3 3 16,2-2-1-16,2 3-1 0,3-1-6 15,3-1-6-15,3-1-6 0,3-1-6 16,3-2-6-16,4 0-4 0,1-3-4 16,3-1-2-16,3-1-2 0,-1-5-5 15,4-2-7-15,0-4-13 0,-1-4-15 16,2-2-20-16,-3-4-14 0,-1-1 72 16,-2-3-195-16,-5-1-135 0,-2-3-331 0</inkml:trace>
  <inkml:trace contextRef="#ctx0" brushRef="#br0" timeOffset="210597.7436">11513 11618 636 0,'2'7'144'16,"1"0"0"-16,2 4-97 0,0 1-30 16,2 2-5-16,-1 2-4 0,2 2-6 0,0 2-1 15,1 0 0-15,-2 1 2 0,3 2 4 16,1 2 7-16,0-2 8 0,2 0 8 15,3 3 8-15,0-1 8 0,1 2 7 16,1-3 1-16,-4-2 1 0,1-1-3 16,-2-4-3-16,-2-5-1 0,-1-8-2 15,-1-1-2-15,-2-5 0 0,2-5-2 16,-2-7-4-16,-1-4-6 0,3-6-5 16,1 2-7-16,1-10-7 0,1-1-7 15,4 2-11-15,2 3-13 0,1 2-17 0,0 5-21 16,-1 3-34-16,-3 8-53 0,-4 6-113 15,-2 6-164-15,-8 5-351 0</inkml:trace>
  <inkml:trace contextRef="#ctx0" brushRef="#br0" timeOffset="216226.9802">6062 12988 633 0,'-8'-1'163'0,"-1"-4"8"0,-1 1-77 15,3-3-29-15,2-2-7 0,2-1-4 16,0-1-8-16,0 2-6 0,1-3-5 16,2 0-5-16,-3 2-3 0,1 2-3 15,1 1-2-15,1 0-2 0,0 1-3 16,0 1-2-16,1 3-4 0,1-1-2 15,1 3-1-15,1 4-3 0,-2 2-1 16,2-1 0-16,1 1-1 0,0 3 0 16,1 3-1-16,0 3 0 0,0 0 0 0,1-2-1 15,-1 7 1-15,-1-1-2 16,-1 0 1-16,-2-1 0 0,-4-1 0 0,-3 1-1 16,-2-2 1-16,-3-2 0 0,0-2 0 15,-2 0-1-15,-2-2 1 0,1-3 0 16,-1 0 0-16,1-4 1 0,2 0 1 15,-1-1 2-15,1-2 4 0,1-1 3 16,4-1 2-16,1 0 0 0,1 1-1 16,3 1-1-16,2 0-2 0,2-1-4 15,2-2-3-15,4 3-1 0,2-1-2 16,4-1 2-16,1-3-1 0,2 1 1 0,2-1 0 16,2 0-1-16,0 0 0 0,1 3-3 15,2 0-8-15,-2-3-13 0,2 0-16 16,-6 1-22-16,1 2-35 0,-2-3-33 15,-4-1-110-15,-5 4-149 0,0 7-317 16</inkml:trace>
  <inkml:trace contextRef="#ctx0" brushRef="#br0" timeOffset="216812.6071">6991 12868 811 0,'1'-4'187'0,"0"0"5"0,2 1-124 16,3-1-24-16,1-1-9 0,0-1-5 16,2 1-4-16,2-1-4 0,1 1-4 15,0-2-2-15,1-1-3 0,0 2-2 16,2 3-2-16,0-2 0 0,-2 4 0 15,-2 2-2-15,1 0-1 0,-2 4-1 16,-1 2 1-16,-2 2-1 0,-2 3-2 16,-1 3 0-16,-4-2-1 0,0 4-2 15,-2 3-5-15,2 0-6 0,-1-1-7 0,1 0-11 16,0 1-13-16,1-1-18 0,1-3-20 16,0-4-18-16,-1-1-110 0,-1 0-135 15,0-2-299-15</inkml:trace>
  <inkml:trace contextRef="#ctx0" brushRef="#br0" timeOffset="216978.3529">7026 12860 757 0,'-2'5'196'0,"-4"1"6"0,2 2-104 0,0-2-30 15,3 4-18-15,0 0-17 0,2 2-14 16,1 0-16-16,2 4-19 0,0-1-24 15,1 4-28-15,1-4-138 0,2 1-156 16,3 1-371-16</inkml:trace>
  <inkml:trace contextRef="#ctx0" brushRef="#br0" timeOffset="217315.7556">7417 12912 752 0,'-4'10'177'0,"1"0"5"0,3 1-121 16,3 4-11-16,1-1-7 0,2 3-9 15,1-3-4-15,1 0-5 0,0 0-3 16,3-2-4-16,-3-6-5 0,1 0-2 16,1-1-3-16,-1-4 0 0,-3-3-2 15,0-1 1-15,-2-4-1 0,-3-1 0 0,-2-3-2 16,-3-3-9-16,-1 1-14 0,-2-2-21 16,-3-1-27-16,0 1-31 0,-1 2-112 15,0-1-146-15,0 4-311 0</inkml:trace>
  <inkml:trace contextRef="#ctx0" brushRef="#br0" timeOffset="217473.2091">7375 12634 852 0,'1'0'197'0,"1"-1"2"0,3 1-134 16,2 3-25-16,0 2-17 0,3 3-13 15,1 0-15-15,1 4-19 0,1 2-26 16,-4 4-20-16,2 1-130 0,-1 1-147 15,3 0-342-15</inkml:trace>
  <inkml:trace contextRef="#ctx0" brushRef="#br0" timeOffset="217693.6457">7558 12873 697 0,'5'6'169'0,"-3"0"3"0,3 4-96 0,1 2-27 15,3 3-6-15,2 4-4 0,2 3-3 16,1 2-2-16,3 1-3 0,1 1-2 15,1 1-5-15,0 0-5 0,-2-3-6 16,-1 1-3-16,-1-1-3 0,-5 1-3 16,-4 2-1-16,-5-3-1 0,-2 0 0 15,-4-1-1-15,-5-2 1 0,-3-2-2 0,-3-1-2 16,0-6-6-16,-1-5-12 0,0-3-18 16,2-3-25-16,1-2-14 0,7-5-39 15,1-5-90-15,2-2-128 0,5 0-263 16</inkml:trace>
  <inkml:trace contextRef="#ctx0" brushRef="#br0" timeOffset="217969.9905">7876 12940 912 0,'-10'1'218'0,"-1"4"2"16,2 1-137-16,-1 2-28 0,2 3-20 15,2-1-16-15,4 2-9 0,1 0-3 16,4-1-3-16,2 0-1 0,4-1 0 16,2-2-2-16,1 0 0 0,0-5 0 15,2 0-1-15,-2-2-1 0,-1-2 1 0,-2-4 0 16,-4-4-1-16,-2 0-1 0,-3-1-1 16,-2-4-5-16,-3 1-11 0,-4-2-11 15,1 4-15-15,0 1-20 0,0 2-16 16,2 0-11-16,2 5 25 0,2 0-139 15,3 2-124-15,2 1-291 0</inkml:trace>
  <inkml:trace contextRef="#ctx0" brushRef="#br0" timeOffset="218127.8437">8000 12902 608 0,'4'-5'160'0,"-3"3"2"15,-1-1-40-15,0 2-81 0,0 0-13 16,-1 1-9-16,-1-1-8 0,0 2-7 15,0 0-7-15,-2-1-8 0,1 3-13 16,1-1-7-16,-1-1-11 0,1 3-14 16,0-4-109-16,-1 0-112 0,2 1-268 15</inkml:trace>
  <inkml:trace contextRef="#ctx0" brushRef="#br0" timeOffset="218800.7494">9068 12822 440 0,'-2'-1'100'0,"-1"-2"-4"0,1-1-87 16,-1 0-105-16,0 1-83 0,1 1-190 0</inkml:trace>
  <inkml:trace contextRef="#ctx0" brushRef="#br0" timeOffset="219607.7166">9057 12756 475 0,'-1'-8'133'16,"-3"-1"9"-16,2 1-37 0,-3 3-28 16,0 0-4-16,0 4-2 0,-2 1-2 15,-1 6-3-15,0 5-1 0,-1 5-4 16,1 3-7-16,-1 7-7 0,3 3-8 16,1 1-8-16,5-1-7 0,4-1-6 0,1-2-7 15,4 0-5-15,5-5-3 0,-2-4-2 16,2 0-1-16,0-4-1 0,0-3 1 15,2-4-2-15,-3-3 1 0,-1-4 0 16,1-2 0-16,-4-5 0 0,-1-3 0 16,-5-4 0-16,-3-1 2 0,-6-5-1 15,-2-1 0-15,-2-1 1 0,-2 1 0 16,-1 1-1-16,-1 0 0 0,0 3-2 16,3 1-1-16,1 4-3 0,2 5-2 0,2 0-3 15,0 3-7-15,3 3-7 0,3 1-9 16,3 2-6-16,2 1-12 0,1-3-8 15,3 4-6-15,0-1 0 0,1-1 4 16,1 2 8-16,-1-1 8 0,-1-2 13 16,0 0 11-16,-2-1 14 0,0-1 15 15,-3-2 17-15,-1 0 18 0,-2-1 14 16,-2 2 11-16,-2-1 7 0,2 0 2 16,0 2-5-16,-1-2-12 0,2 3-14 0,1-2-13 15,2 1-9-15,5-2-8 0,2 4-6 16,4 0-3-16,6 0-3 0,2 2 0 15,6-1-2-15,4 1 0 0,2 1 0 16,1-3-1-16,-1-2 0 0,-4 0-1 16,0-2 1-16,-7 2-1 0,-4-1 0 15,-7 1-1-15,-4 4 1 0,-4 2 0 16,-6 2 0-16,-5 2 0 0,-2 3 0 16,-5 1 0-16,-3 4 0 0,-1 1 1 0,-2-1-1 15,4-1 0-15,1 3 0 0,4-1 0 16,5 0-1-16,5-1-3 0,5-1-3 15,2 1-5-15,2-1-3 0,5-4-3 16,1-2-3-16,2-4-2 0,0-4 2 16,1-3 3-16,-1-3 5 0,-1-1 3 15,-3-4 4-15,-1-2 4 0,-2 1 4 16,-3 1 7-16,-2 0 5 0,-2 2 3 16,-3-1 3-16,0 8 1 0,-2 1 0 0,-2 4-2 15,3-1-5-15,-1 6-4 16,2 2-4-16,0 0-2 0,1 2-1 0,2 0-1 15,3 0 0-15,0 2 0 0,3-3-1 16,0-1 1-16,2 0-1 0,2-4 0 16,2 0 0-16,2-5 0 0,2-2 0 15,-1-1 1-15,1-3-1 0,0-3 1 16,-2-1 0-16,-2-1 0 0,-5-2-1 16,-3-3 1-16,-4 1 0 0,-4-1 0 15,-4-1 0-15,-4 1-5 0,-5-3-9 0,-1 3-17 16,0 3-22-16,3 3-23 0,-2-2-24 15,4 4-119-15,4 2-143 0,6 4-308 16</inkml:trace>
  <inkml:trace contextRef="#ctx0" brushRef="#br0" timeOffset="220403.682">10881 12792 548 0,'-1'0'136'0,"-3"-1"7"0,4-1-76 15,-2-1-8-15,-1-3-1 0,1-3 0 16,-2-1 1-16,2-3 1 0,-1-2 2 15,-1-2-1-15,1-1-3 0,-1-1-5 16,0 3-7-16,1 0-8 0,0 2-7 16,1 1-8-16,2 4-7 0,0 2-8 15,1 5-4-15,2 2-3 0,0 4-1 16,3 4 0-16,3 5 0 0,0 4 0 16,-1 3 1-16,2 9 0 0,1-1-1 15,-1 2 0-15,0 2-1 0,-1-2-1 0,-1-1-1 16,-2-2 0-16,-3-5 0 0,0-1-1 15,-4-1 2-15,-2-5 0 0,-3-1 2 16,-1-3 0-16,-4-2 0 0,-3-3 1 16,-2-4 1-16,0-2-1 0,-1-2 2 15,0-1 0-15,1 0 2 0,3-2 1 16,-1 0 3-16,4 0 1 0,2 1 1 16,3 0 0-16,1 1-2 0,2 0 0 15,3 1-3-15,2 2-1 0,1 0-2 0,4 0-2 16,2 0-1-16,5 1 1 0,4-1 0 15,4-1-1-15,2-3 1 0,2 2-3 16,0-2-6-16,-1-1-12 0,0-1-16 16,-3 1-24-16,1-1-33 0,-2 1-34 15,-5 0-110-15,4 3-148 0,-3-1-315 16</inkml:trace>
  <inkml:trace contextRef="#ctx0" brushRef="#br0" timeOffset="226582.4477">13858 11644 600 0,'1'-10'147'16,"-1"4"5"-16,-3 4-93 0,2 7-11 15,0 3-6-15,0 7-5 0,-1 6-5 16,0 3-8-16,0 9-4 0,-2 3-3 15,0 3-4-15,2 0-4 0,-1 0-2 16,2-3-1-16,1-3-1 0,0-7 1 16,1-4-1-16,1-6 1 0,-1-6 0 0,0-7 0 15,0-8 2-15,3-5 0 0,-2-8 0 16,2-6 1-16,0-7 2 0,1-3-1 16,-2-8 1-16,0-2-2 0,-1-3-1 15,2 3-1-15,-1 1-3 0,2 7 0 16,0 3-2-16,0 8-1 0,1 9-1 15,0 9 2-15,2 6 0 0,-2 8 0 16,2 5 1-16,0 5 0 0,2 8 1 16,-1 3-2-16,4 1 0 0,-1 3 0 0,-1-1-1 15,2-3-1-15,1-1 0 0,1-6 0 16,1-4 1-16,-3-5-2 0,3-3 1 16,1-4 0-16,-3-4 0 0,0-8 0 15,0-3 0-15,0-5 1 0,0-4-1 16,-1-4 1-16,0 1-1 0,0-2 0 15,-2 3 1-15,0 1-1 0,-5 5 1 16,0 4-1-16,-1 4-1 0,-2 5 1 16,-1 3 0-16,1 7 0 0,-1 4 0 15,-1 6 0-15,2 2 0 0,0 4-2 0,1 1-4 16,0 2-4-16,1 1-7 0,0 0-11 16,1-2-11-16,1-2-15 0,0-2-10 15,3-2 99-15,-1-4-221 0,-1-3-136 16,2-5-357-16</inkml:trace>
  <inkml:trace contextRef="#ctx0" brushRef="#br0" timeOffset="227018.6823">14427 11845 597 0,'0'-1'141'0,"-1"-2"4"0,1 3-93 16,1 3-12-16,0 2-2 0,1 0-3 15,-1 1-1-15,1 5 0 0,2 2 0 16,-2 2-1-16,2 1-3 0,0 2-3 15,1-1-4-15,0 2-5 0,1-5-4 16,0 0-3-16,2-4-2 0,1-2-3 16,-2-4-1-16,2-4 0 0,-1-5 0 15,0-5 1-15,0-3-1 0,0-4 1 0,-1-3 1 16,0 0 0-16,1 2-1 0,-2 1 0 16,-1 3 0-16,-2 5 0 0,1 3-2 15,0 3 0-15,-2 2 0 0,1 3-2 16,-1 3 0-16,1 3-1 0,-1 3-1 15,2 2-4-15,-2 3-4 0,3 1-5 16,-1 1-8-16,1 1-13 0,1-3-12 16,1-4-15-16,0-2-11 0,1-4 13 0,0-4-129 15,3-3-121-15,2-5-283 0</inkml:trace>
  <inkml:trace contextRef="#ctx0" brushRef="#br0" timeOffset="227447.8">14828 11819 660 0,'-11'8'156'0,"0"0"4"16,1 2-105-16,1 5-12 0,2 1-4 15,1 1-6-15,3 2-7 0,3 1-5 16,3 1-4-16,4 0-4 0,0-3-4 15,3-1-2-15,1-2-2 0,0-4-2 16,0-3 0-16,2-1-2 0,-2-4-1 16,0-2 0-16,0-2 0 0,-2-2-2 15,1-2 0-15,-1-3-2 0,-3-1 0 0,-1-3 0 16,-4-1 0-16,-2-2 0 0,-4-2 1 16,-2-1 1-16,-4-2 1 15,-3-2 1-15,-2-2 0 0,-5-2 0 0,-2-2 1 16,-3-2-1-16,-1 3 1 0,0 0-1 15,-1 3 2-15,4 3 2 0,1 4 5 16,3 4 4-16,3 4 4 0,5 0 1 16,3 3 0-16,2 0 0 0,3-1-4 15,5-1-4-15,3 0-4 0,4-1-3 0,2-1-2 16,6-1-2-16,4 3-8 0,2-1-13 16,5 4-15-16,1 0-19 0,1 3-23 15,1 3-115-15,-3 4-135 0,-2 6-299 16</inkml:trace>
  <inkml:trace contextRef="#ctx0" brushRef="#br0" timeOffset="227996.6047">15109 11786 701 0,'-14'8'185'0,"-2"0"4"0,-1-1-63 16,2 0-72-16,5 1-20 0,4 1-11 16,2-2-12-16,3-1-6 0,4 0-6 15,3 0-5-15,2-1-7 0,2 0-9 0,0-3-9 16,2 0-12-16,0-2-5 0,1-1-2 16,-2 1 1-16,-3-1 5 0,1-1 8 15,-3 1 9-15,-2 0 12 0,-2 0 7 16,-2 1 6-16,-2 0 5 0,-2 2 4 15,-2 3 3-15,-2 2 2 0,0 3 2 16,-1 2 0-16,2 3-1 0,1 3-2 16,0 0-2-16,1-1-1 0,2 0-3 15,3-1-2-15,2-3-1 0,1 1 0 0,1-7-2 16,3-1 0-16,2-2 0 0,1-4 0 16,1-1 1-16,-2-3 2 0,1-5 3 15,1 1 2-15,0-3 2 0,0-1 2 16,0 1 2-16,-1-3-1 0,0 3-1 15,-1 1-3-15,-2 3-1 0,-1 6-2 16,0 2-1-16,0 4 0 0,2 3-1 16,-2 1 2-16,2 6 2 0,1-1 4 15,-1 0 2-15,3-1 3 0,-1 0 1 0,-1-2 3 16,1 0 2-16,-3-4-2 0,0-2-2 16,-1-3-1-16,-1-2-1 0,0-3-1 15,0-4-3-15,1-1-4 0,-1-7-1 16,3-2-3-16,-2-3-7 0,1-2-12 15,2-1-14-15,0 1-17 0,0 1-18 16,1 3-22-16,1 3-116 0,-5 4-135 16,3 3-296-16</inkml:trace>
  <inkml:trace contextRef="#ctx0" brushRef="#br0" timeOffset="228251.0777">15588 11783 671 0,'-2'3'173'0,"3"3"3"15,0 4-59-15,1 2-72 0,1 2-16 16,2 2-8-16,0 5-9 0,0 1-5 15,0 0-6-15,0 0-12 0,1-3-17 16,-1 3-17-16,1-2-11 0,-2-4-124 16,-2-3-133-16,3 0-305 0</inkml:trace>
  <inkml:trace contextRef="#ctx0" brushRef="#br0" timeOffset="228650.6133">15771 11806 739 0,'-1'6'176'0,"2"3"2"15,0 4-116-15,2 3-23 0,-1 4-10 16,2 0-8-16,-1 2-10 0,2 3-7 16,0-2-8-16,0 2-15 0,-1-3-19 15,1 0-15-15,0-4-127 0,-2-2-139 0,0-4-326 16</inkml:trace>
  <inkml:trace contextRef="#ctx0" brushRef="#br0" timeOffset="228906.4447">15929 11867 750 0,'-7'0'182'0,"-3"5"5"0,0 1-110 0,-2 3-23 16,-2 0-9-16,1 4-6 0,-1 0-9 15,3 2-4-15,-1 0-5 0,2-1-4 16,2 2-5-16,2-2-3 0,1-1-5 15,3-1-3-15,2-1-4 0,3-2-6 16,2 2-7-16,2-5-9 0,3-2-11 16,2-2-13-16,4-2-14 0,1-3-7 15,5-2-13-15,2-6-58 0,0-2-43 16,3 1-98-16,1 1-210 0</inkml:trace>
  <inkml:trace contextRef="#ctx0" brushRef="#br0" timeOffset="229278.4521">16167 11851 700 0,'-13'3'172'0,"0"1"3"0,2 5-99 16,-1 1-30-16,3 3-12 0,2 4-8 15,2-1-9-15,2 4-6 0,3 0-2 16,1-2-2-16,4-1-2 0,3-3-1 15,0-3-2-15,3-3-1 0,0-4 0 16,3 0-1-16,-1-7 0 0,2-4 1 16,-3-2-1-16,1-4 0 0,-2-4 1 15,-2-2 2-15,0-5 2 0,-3 2 2 16,-1 2 0-16,-1 4 3 0,-2-1 0 16,-1 5 1-16,-1 4 0 0,2 3-1 0,-2 4-2 15,-2 1-1-15,1 3-1 0,1 8-2 16,1 5-1-16,1 0 0 0,-1 7-3 15,1 1-2-15,1 3-5 0,0-1-8 16,2-3-7-16,1-3-11 0,0-1-10 16,4-5-14-16,0-5-7 0,-1-6-14 15,2-4-107-15,-3-6-119 0,0-6-278 16</inkml:trace>
  <inkml:trace contextRef="#ctx0" brushRef="#br0" timeOffset="229408.5411">16238 11484 765 0,'-3'0'171'0,"1"6"1"0,-1 4-123 16,2 3-28-16,2 4-21 0,2 4-29 15,-2 2-142-15,1 5-141 0,2 6-353 16</inkml:trace>
  <inkml:trace contextRef="#ctx0" brushRef="#br0" timeOffset="231128.6835">13768 12288 401 0,'-16'-1'101'15,"0"1"7"-15,2-1-50 0,1 1-16 16,2 0 0-16,0 0 0 0,3 0 0 16,0 1-2-16,3-1-2 0,1 3-2 15,1-5-4-15,1 4-3 0,2 0-3 16,2-1-1-16,2-1-3 0,2 3-2 16,2-1-2-16,2 3 0 0,3 0 0 15,2 0-1-15,3 1-2 0,0-1-2 0,3 0-1 16,0 1-1-16,3-2-3 15,3-1-1-15,0 0-1 0,1 0-1 0,2 0 0 16,0-1-1-16,2 2 1 0,0-2 1 16,-1 1 0-16,-1-1 0 0,3 1 0 15,0 0 1-15,3-1-1 0,2-1 0 16,0-1 0-16,3 0 0 0,5-1 0 16,-3-1-1-16,-1 0 1 0,-1 0-1 15,-1 0-1-15,-2 0 0 0,-1 1-1 0,-4-1 0 16,0 2 0-16,3-1 0 0,-1 1-1 15,2-1 0-15,2-1 0 0,2-1 0 16,-1-1-1-16,0-2 0 0,-3 1 1 16,0-1-1-16,-3 0 0 0,-3 1-1 15,-4 0 2-15,0 3 0 0,-3-1 0 16,2 0 0-16,-3 2 1 0,2-1 0 16,-1 0 0-16,0 1 0 0,0-2 0 15,1 2 0-15,0-1 1 0,3 2 0 0,2-4 1 16,-1 4 0-16,3-4 1 0,0 3-1 15,0-1 0-15,0 0-1 0,-2-3-1 16,1 3-1-16,2-3 0 0,-1 4-1 16,2-4 0-16,0 2-1 0,1 0 1 15,1 2-1-15,1-1 0 0,0 1 0 16,0 0 1-16,-2-2-1 0,1 0 0 16,-3-1 0-16,-1 0 0 0,-3 1 0 0,-1-2 1 15,-1 1-1-15,0 4 0 0,0 0 0 16,-1 0 1-16,0 1-1 0,-2 2 1 15,0-1-1-15,0 2 1 0,-2 0 0 16,-1 1 0-16,-1 1 0 0,0-1 0 16,-2 1 0-16,0-1 0 0,-2 0 0 15,-3-1-1-15,0 0 1 0,-3-4 0 16,0 3-1-16,-1-2 1 0,0-1-1 16,-2 0 1-16,-3 0-1 0,0-1 0 15,0 2 0-15,-1-4 1 0,-1 5-1 0,-2-1 0 16,0-1-3-16,1-1-3 0,1-1-8 15,-3-1-12-15,1 1-19 0,0-2-21 16,1-5-16-16,3-1 98 0,-3-1-219 16,3 0-141-16,5 0-350 0</inkml:trace>
  <inkml:trace contextRef="#ctx0" brushRef="#br0" timeOffset="231327.3076">16691 11873 843 0,'1'-5'193'0,"-1"0"-1"0,0 2-133 16,2 0-26-16,2 1-15 0,-1-1-13 16,0 2-14-16,2 1-15 0,-1 3-13 0,-2 0-17 15,1 5-24-15,-3 0-114 16,1 3-133-16,-1 4-298 0</inkml:trace>
  <inkml:trace contextRef="#ctx0" brushRef="#br0" timeOffset="231493.8045">16717 12069 629 0,'2'3'186'0,"0"-1"13"16,-2 2-27-16,2 4-79 0,-2-3-7 15,0-1-8-15,-2-2-14 0,1 3-16 16,1-1-12-16,0-2-12 0,0 1-15 0,0-3-17 15,1 0-23-15,1 0-22 0,-2-3-36 16,1 0 52-16,-6-3-196 0,1 7-162 16,-3-1-382-16</inkml:trace>
  <inkml:trace contextRef="#ctx0" brushRef="#br0" timeOffset="255841.1358">18033 11785 585 0,'-19'-4'163'0,"3"1"9"0,1 1-32 0,3 0-71 16,1 0-10-16,2-1-6 0,3 2-8 15,1 1-7-15,4-1-9 0,1 1-7 16,2-2-6-16,3 2-5 0,6-2-3 16,2-1-3-16,4 1-1 0,2 0 0 15,2-1-1-15,1-1-1 0,0 1 0 16,-2 0-1-16,-1 1-1 0,0-1 1 15,-2 1-1-15,0 1 0 0,-1 1 1 16,-1 1-1-16,1-1 0 0,-2 2 0 16,-1 1 1-16,-2 1-1 0,-2 0 0 0,0 1 0 15,-3 1 1-15,-3 2 0 0,-2 0 0 16,-1 2 1-16,-3 2-1 0,0 2 1 16,-5-1-1-16,0 3 1 0,-2 3-1 15,-1-1-1-15,-1 3 1 0,-2-3-1 16,2 2 0-16,-1-1 1 0,0 1-1 15,0-3 0-15,1 0 0 0,-2-1 0 16,2 0 1-16,-2-1-1 0,3 0 0 16,-3-3 0-16,1-1 1 0,0-1 3 0,-1-1 2 15,3-1 1-15,0-2 2 0,2-2 1 16,2 1 1-16,3-3 0 0,1 0-3 16,2 0-2-16,0-1-2 0,2 0-1 15,1 0-1-15,3-1-1 0,1 2 1 16,-1-1-1-16,4-1 2 0,2 0-1 15,1 0 1-15,0-1-1 0,1-1 1 16,0 1-1-16,3 0 0 0,0 0-1 0,-1-2 0 16,2 2 0-16,-1-1-1 0,1-1 0 15,0 2 1-15,0 1-1 0,-1-1 0 16,0 2 0-16,-3 1 0 0,0 2-2 16,-2 0-4-16,-4-1-5 0,0 0-7 15,-3 2-7-15,0 0-12 0,-4-1-18 16,-1 1-21-16,-2 0-18 0,-2-1-117 15,-1 2-140-15,1 0-318 0</inkml:trace>
  <inkml:trace contextRef="#ctx0" brushRef="#br0" timeOffset="256835.8908">18422 11420 661 0,'-2'-2'167'0,"0"3"7"0,1 4-92 16,-2 7-21-16,2 3-8 0,0 4-9 15,0 3-10-15,-1 3-7 0,1 3-5 16,0-2-5-16,0-2-5 0,-2 1-3 16,2-5-2-16,1-1-3 0,1-4-1 0,0-4 0 15,1-5 0-15,1-5 2 16,2-6 0-16,1-5 2 0,2-5 2 0,-1-4 1 16,2-7 1-16,-1-4 0 0,1-6-2 15,-2-2 0-15,-1 0-2 0,-1 0-1 16,0 3-2-16,-1 4 0 0,1 6-1 15,-3 7-1-15,1 8 0 0,0 4 0 16,0 11 1-16,0 4-1 0,1 4 1 0,1 4 0 16,0 5-1-16,1 3 1 0,3 2-2 15,0-2 0-15,1 0 0 0,2-1 0 16,1-3-1-16,0-2 0 0,1-5 0 16,-1-4-1-16,1-4 1 0,-1-3-2 15,0-4 1-15,-2-4 0 0,2-5 0 16,-3-6 0-16,-2-5 1 0,-1-2 0 15,0-4 0-15,-1 1 1 0,-1 0 0 16,0 6 1-16,-2 2 1 0,1 7 0 16,-2 5 0-16,0 5 1 0,0 4 0 0,0 3 0 15,0 3-2-15,0 5 0 0,1 4 0 16,0 4-3-16,1 3-3 0,0-2-7 16,-2 2-8-16,2-2-15 0,-1-1-19 15,1-2-22-15,0-2-16 0,2-2-123 16,-1-1-141-16,3-1-320 0</inkml:trace>
  <inkml:trace contextRef="#ctx0" brushRef="#br0" timeOffset="257470.0905">18929 11645 594 0,'-6'-5'164'0,"-1"-2"9"16,4-1-47-16,-1 0-51 0,3 0-10 15,1-1-6-15,2-1-8 0,2 0-8 16,1 2-7-16,2-1-6 0,2 1-7 15,2-1-4-15,1 4-4 0,0 2-2 16,-1-2-4-16,3 2-2 0,-1 4-2 16,1 2-2-16,-1 1 0 0,-2 0-2 0,-2 4 0 15,2 3 0-15,-5 0 0 0,-1-1-1 16,-6-2 1-16,-1 3 0 0,1 1-1 16,-4 1 1-16,-2 0-1 0,-3-1 1 15,-2 2 0-15,0 2-1 0,-5-4 1 16,-1 2-1-16,-1-1 1 0,2 1-1 15,1-3 0-15,0-2 1 0,4 0-1 16,3 0 1-16,0-3-1 0,5-3 1 16,0 0 0-16,3-1-1 0,1-1 0 0,2 1 0 15,3-2 0-15,2 0 0 0,3-2 0 16,1 2-1-16,3-1-1 0,-1-1-5 16,3 1-7-16,1-2-7 0,-1 3-13 15,-1-1-18-15,-2 0-22 0,1 2-11 16,-3-1-109-16,-1 0-11 0,-1-1-112 15,1-1-204-15</inkml:trace>
  <inkml:trace contextRef="#ctx0" brushRef="#br0" timeOffset="257712.472">19212 11365 794 0,'-2'-5'190'0,"0"4"4"16,0 1-128-16,2 3-13 0,1 4-8 15,0 2-11-15,0 4-9 0,2 4-8 16,0 1-2-16,2 4-6 0,-1 0-3 16,1 1-4-16,1 1-8 0,-1-3-13 15,0-1-16-15,-2-1-19 0,1-3-19 16,-1 0 66-16,-2-4-199 0,-4-1-144 15,2 0-349-15</inkml:trace>
  <inkml:trace contextRef="#ctx0" brushRef="#br0" timeOffset="257885.2272">19154 11489 713 0,'0'-3'178'15,"1"-1"4"-15,2 3-83 0,4 2-51 16,2 2-17-16,1-1-11 0,3 3-7 15,2 0-10-15,2 0-12 0,-1 1-16 16,3 0-17-16,0-2-10 0,2 0-13 0,-1-3-27 16,-1-2-89-16,-2-3-110 0,1-5-238 15</inkml:trace>
  <inkml:trace contextRef="#ctx0" brushRef="#br0" timeOffset="258035.8113">19477 11383 595 0,'8'-18'157'15,"-3"3"10"-15,0 3-68 0,2 3-25 16,-3 1-9-16,-3 3-7 0,1 4-8 15,-2 6-9-15,0 3-9 0,0 3-7 16,-3 0-7-16,3 8-5 0,-2 0-4 0,5 6-2 16,-2-3-4-16,0 0-5 0,1 1-14 15,-1-1-23-15,1 0-27 0,2-1-136 16,-5-4-156-16,2 5-371 0</inkml:trace>
  <inkml:trace contextRef="#ctx0" brushRef="#br0" timeOffset="264837.7434">19896 11988 697 0,'-3'2'175'0,"0"-4"5"0,3-3-92 0,2-1-34 16,2 3-11-16,4-5-7 0,0 2-10 15,2 0-7-15,1-1-5 0,1-1-3 16,2 1-3-16,-1 0-3 0,2 0-2 16,-1 1-3-16,-2 0-6 0,0 4-8 15,-1-2-15-15,-1 2-17 0,-3 0-15 16,-1 1-16-16,-2 2-116 0,-3 2-128 15,-2-2-290-15</inkml:trace>
  <inkml:trace contextRef="#ctx0" brushRef="#br0" timeOffset="265045.6781">19916 12085 678 0,'-1'0'166'0,"0"0"6"0,1-1-85 0,2 1-41 16,2-3-12-16,3 3-9 0,2-1-7 16,0 0-5-16,4-1-7 0,1-2-4 15,4 0-10-15,0 2-15 0,0-3-15 16,1 2-14-16,-1 0-127 0,0 3-135 16,0-4-318-16</inkml:trace>
  <inkml:trace contextRef="#ctx0" brushRef="#br0" timeOffset="265301.0184">20350 11805 727 0,'-4'1'179'0,"0"6"7"0,2 3-105 0,1 6-23 16,2 3-12-16,1 7-9 0,2 2-11 16,2 4-7-16,0-1-6 0,0 2-5 15,2-1-3-15,-2-4-2 0,0-1-3 16,-1-3-11-16,0-3-24 0,-3-1-28 16,1-4-136-16,-2-4-154 0,0 0-373 15</inkml:trace>
  <inkml:trace contextRef="#ctx0" brushRef="#br0" timeOffset="280864.2929">22423 4913 621 0,'-11'-1'158'0,"2"-2"8"15,0 1-77-15,3 1-28 0,0 0-8 16,1-1-7-16,2 1-9 0,1-1-8 16,4 0-6-16,3 1-5 0,3-1-5 15,0-1-4-15,5 2-1 0,2-1 0 16,5 2-1-16,0-2-1 0,2 0-2 16,0 1-1-16,0 0-1 0,0 1-1 0,-3-2 0 15,0 1 0-15,-3 0-1 0,-3 1 0 16,-2 1 1-16,-2 0-1 0,-3 2 1 15,0-1-1-15,-4 3 1 0,0 2 0 16,-4 1 1-16,0 2-1 0,-2 2 1 16,-3 1-1-16,-2 3 0 0,-2 3 1 15,-1-3-1-15,-5-3-1 0,0 4 1 16,-1 0-1-16,-1 0 1 0,0-2-1 16,-1 0 1-16,0 0 1 0,6 2 2 0,-2-5 2 15,1-1 2-15,5-4 1 16,-1 1 3-16,4-2 1 0,-1-1 1 15,4 0 0-15,0-3-1 0,0-1-2 0,1 2-1 16,1-2-4-16,2-2-1 0,0 1-2 16,3 0-2-16,0 0-1 0,2 0-1 15,1 0 1-15,3 0-1 0,1 0 1 16,3-1 0-16,0 1 1 0,1 0-1 16,2 0 0-16,1-2 0 0,1 4-1 15,-1-2-2-15,-3 0-4 0,1 1-6 16,-1 0-5-16,-3 0-11 0,-3 0-14 0,1 1-19 15,-3 1-16-15,0 0 132 0,-1 0-257 16,-1-1-153-16,2 1-395 0</inkml:trace>
  <inkml:trace contextRef="#ctx0" brushRef="#br0" timeOffset="281336.6819">22845 5052 815 0,'-5'0'184'0,"1"-3"1"0,3 3-133 16,2-1-21-16,3 1-13 0,2 0-6 16,1 0-5-16,3 0-3 0,1-1-4 15,3 1-8-15,-1 0-18 0,-1-2-21 0,-1 2-17 16,0 2-124-16,-2 0-139 0,-2-1-320 15</inkml:trace>
  <inkml:trace contextRef="#ctx0" brushRef="#br0" timeOffset="281512.9534">22866 5145 696 0,'-4'1'158'0,"2"-1"3"0,2 0-104 15,1 1-30-15,1 0-13 0,4 1-4 16,3-2-4-16,-1 1-12 0,3 0-19 16,2 0-74-16,-1-2-63 0,0 1-119 15,0 0-274-15</inkml:trace>
  <inkml:trace contextRef="#ctx0" brushRef="#br0" timeOffset="282546.915">23414 5061 448 0,'-1'2'122'15,"0"0"3"-15,0 2-12 0,1-1-76 16,0 2-12-16,-1 1-5 0,2 2-1 15,-1 0-1-15,0 1 0 0,0 0 0 16,0-1-1-16,0-1-1 0,0 2 0 16,0-2 0-16,0-1 1 0,0 1 1 15,1-3 2-15,-1 0 4 0,1 0 4 16,-1-4 3-16,0 1 4 0,-1-2 2 16,-1-2 1-16,-2 0-1 0,1-2-3 15,-2-1-2-15,2-4-4 0,-1-1-3 0,0-4-4 16,4 0-3-16,-1-2-4 0,2-1-3 15,3 0-4-15,2-1-3 0,2 3-2 16,-1 2-1-16,2 0-1 0,0 2-1 16,2 1-2-16,-1 3-6 0,1 1-6 15,3 1-14-15,0 2-22 0,5 3-24 16,-2 0 20-16,0 1-157 0,-1-3-147 16,2 1-341-16</inkml:trace>
  <inkml:trace contextRef="#ctx0" brushRef="#br0" timeOffset="282930.7438">23724 5103 711 0,'-5'-4'199'0,"2"1"4"16,-1-2-56-16,2 2-77 0,-1 1-22 15,3-2-19-15,-1 3-13 0,2-3-12 16,2 3-13-16,2 1-20 0,-2-1-30 16,3 0-23-16,2 3-122 0,-1-1-149 0,4 4-337 15</inkml:trace>
  <inkml:trace contextRef="#ctx0" brushRef="#br0" timeOffset="283378.6546">23801 5058 658 0,'7'-3'156'0,"-3"-3"4"0,4 2-97 15,0 2-20-15,3 0-5 0,2-1-6 16,3-1-4-16,1 1-6 0,0 0-5 16,3-2-4-16,-1-1-6 0,1-1-2 15,-2-2-3-15,-1 1 0 0,2-4-1 16,-1 1-1-16,-3-2 1 0,-1 0-1 16,0-1 1-16,-4 2 0 0,-3 0 0 0,-3 1 0 15,-2 1 0-15,-3 0 1 0,-4 4-1 16,-4 0 1-16,-3 2-1 0,-3 2 0 15,-3 2-1-15,-1 1 1 0,-1 4-1 16,2 1 0-16,0 4 2 0,4 3 1 16,-1 3 4-16,4 3 2 0,-1 1 2 15,-1 3 1-15,2-1 0 0,0 1 1 16,4-1 0-16,1-1-3 0,1-3-1 16,5-1-1-16,5-1-2 0,1-2 0 15,5-2-2-15,3-5-1 0,0 1-1 16,5-4-2-16,0-2-1 0,3-4-4 0,4 0-7 15,-1-2-12-15,0-2-20 0,2 0-20 16,-1-1 51-16,-5-1-184 0,-2 0-144 16,0 0-348-16</inkml:trace>
  <inkml:trace contextRef="#ctx0" brushRef="#br0" timeOffset="283752.4027">24247 4645 838 0,'0'-5'194'16,"-1"0"6"-16,1 1-131 0,0 2-25 15,1 2-8-15,1 4-3 0,-1 2-5 16,1 2-6-16,1 6-3 0,-1 3-3 16,2 4-3-16,-2 3-2 0,1 3-4 15,-2 4-3-15,0-1-1 0,-1-1-3 16,-1 0 0-16,-3-2-2 0,-1-1-2 0,-2-4-4 15,-3-3-9-15,-1-3-16 0,-2-3-26 16,-2-4-24-16,0-1-124 0,-2-7-9 16,-1-8-125-16,3-6-225 0</inkml:trace>
  <inkml:trace contextRef="#ctx0" brushRef="#br0" timeOffset="283909.4328">24137 4457 586 0,'0'-9'161'0,"3"1"4"0,-1 2-15 16,2 3-109-16,2 3-15 0,1 2-8 16,0 3-14-16,3 3-27 0,1 3-23 15,-1 3-120-15,2 1-132 0,2 4-319 16</inkml:trace>
  <inkml:trace contextRef="#ctx0" brushRef="#br0" timeOffset="284328.3298">24441 4586 689 0,'-3'-4'175'0,"0"1"7"0,-2-1-98 16,-1 2-20-16,1 3-10 0,-3 1-10 15,1 3-9-15,-1 5-10 0,0 2-6 16,1 3-5-16,0 3-4 0,2 2-4 16,1 2-3-16,6 2-1 0,3 0-2 15,3-2 0-15,4 1 0 0,1-5-1 16,1 0 0-16,2-6 0 0,-2-4 1 0,4-3-1 15,0-3 1-15,-2-7 1 0,4-4 1 16,-2-3 3-16,-1-4 2 0,-3-2 2 16,-3-6 2-16,-5 0 0 0,-3-2 1 15,-5-1-1-15,-4 1-2 0,-2 1-3 16,-5 0-5-16,-3 6-8 0,-4 3-12 16,1 3-15-16,-1 7-22 0,2 4-18 15,1 5-18-15,1 5-118 0,4 3-136 16,3 2-302-16</inkml:trace>
  <inkml:trace contextRef="#ctx0" brushRef="#br0" timeOffset="284528.3953">24369 4676 811 0,'3'0'192'0,"2"0"4"0,0 1-121 15,5-1-24-15,1 1-14 0,1-1-7 16,2 0-6-16,0 0-7 0,2 1-6 16,1 0-6-16,1-1-13 0,-1 0-32 15,1 2-33-15,-1-1-135 0,-1 1-161 16,-4 2-381-16</inkml:trace>
  <inkml:trace contextRef="#ctx0" brushRef="#br0" timeOffset="291003.9538">20727 11947 634 0,'-4'0'157'15,"2"-3"10"-15,-2 1-85 0,2-2-24 0,0 0-7 16,2 2-6-16,0 0-6 0,2 0-6 16,1 0-8-16,1 1-7 0,2-1-4 15,1 4-2-15,3-5-4 0,0 2-3 16,2 1-2-16,-1 0-3 0,3 0-6 15,-2-1-8-15,-1 2-17 0,1 0-18 16,-2 0-12-16,0-1-10 0,-1 0-120 16,-3 0-129-16,-1-1-287 0</inkml:trace>
  <inkml:trace contextRef="#ctx0" brushRef="#br0" timeOffset="291199.1405">20775 12056 606 0,'-5'1'148'0,"-1"1"4"0,2 6-85 15,3-5-27-15,3-1-7 0,2 0-5 16,2 1-5-16,0-3-6 0,1 1-4 16,2-2-3-16,0 2-2 0,-1 2-4 0,2 1-15 15,-1-3-19-15,0 1-135 0,1-5-134 16,-1-1-344-16</inkml:trace>
  <inkml:trace contextRef="#ctx0" brushRef="#br0" timeOffset="292320.0659">21429 12034 506 0,'1'6'132'0,"1"1"7"16,-2-4-41-16,0-1-45 0,0-6-5 0,2 1 0 16,-1-2-2-16,0-5-1 0,-1-5-5 15,1-1-4-15,1-4-4 0,-1 0-4 16,-1-2-3-16,-1-1-3 0,-3-1-3 15,0 0-2-15,-1 1-2 0,2 2-1 16,-3 2-2-16,1 3-1 0,2 4-1 16,0 1 1-16,1 7-2 0,1 2-1 15,0 3-1-15,1 3-2 0,0 5 0 16,0 0 0-16,1 7-2 0,0 1-1 16,2 2 1-16,-1 2-1 0,3 3 0 15,0-1-1-15,-1 3 0 0,2-1 0 16,-1-2 0-16,0 1 0 0,0-2-1 0,-2-1 1 15,-2-4 0-15,2 1-1 0,-4-5 1 16,-3 0 0-16,0-2-1 0,-2-2 1 16,-1-3 0-16,-1 0 0 0,0-4 0 15,-2 0-1-15,-1-2 1 0,1-2 0 16,-1-1 0-16,0 1-1 0,0-2 1 16,0-1 0-16,3 0 1 0,0 0 0 15,2 3 1-15,2-2 0 0,2-1 0 0,1 2 1 16,1 0-1-16,1 2-1 0,3 2 0 15,-1-3-1-15,5 3 1 0,-1 0-1 16,4 2 0-16,1-1 0 0,2-1 0 16,-1-1 0-16,1 1-1 0,0 1 1 15,1-2-1-15,0 1-1 0,-2 0-2 16,1 2-6-16,-1-1-8 0,-1 0-14 16,0 0-23-16,-5 1-22 0,1 1-18 15,0 0-118-15,-2-3-139 0,0 1-309 0</inkml:trace>
  <inkml:trace contextRef="#ctx0" brushRef="#br0" timeOffset="292566.9044">21773 11945 801 0,'-2'-3'198'0,"-3"0"6"16,0 1-118-16,2 1-24 0,2-1-10 16,0 1-15-16,1 1-12 0,-1-1-10 15,1 1-5-15,1 0-8 0,0 1-10 16,0-1-15-16,2 3-24 0,-1-2-28 16,2 1-133-16,-3 0-6 0,5-4-129 15,2 0-230-15</inkml:trace>
  <inkml:trace contextRef="#ctx0" brushRef="#br0" timeOffset="293219.0844">22045 11855 681 0,'-12'1'172'0,"-2"1"9"15,2 2-104-15,3 0-12 0,3 0-6 16,4-2-9-16,1 3-9 0,3 2-11 16,3 1-7-16,4-1-4 0,2 0-6 0,3 1-2 15,2-4-2-15,4 0-2 0,-1-4-1 16,2-2-2-16,-1-3-1 0,1 0-1 15,-3-2-1-15,0-1-1 0,-2-2 0 16,-1 1-1-16,0-4-1 0,-4 1-1 16,-3-4-1-16,-2 3-2 0,-1-3 0 15,-2 1 0-15,-3 0-1 0,-3 1 0 16,-2 0-1-16,-2 3-2 0,-2 1-1 16,-2 3-2-16,-2 3 0 0,-2 3 0 15,1 5 2-15,-2 4 1 0,-1 2 3 0,1 1 3 16,-2 5 1-16,3 1 2 0,-4 4 2 15,3 0 2-15,0 1 2 0,5 4 2 16,0 1 3-16,4 2 2 0,1-1 2 16,3 0 1-16,6-1 1 0,0-1-1 15,4-3-2-15,0-2 0 0,3-4-3 16,2 0-1-16,3-2-2 0,1-3-2 16,2-3-2-16,3-3-1 0,1-3-1 15,2-5-2-15,0-3-8 0,3-2-13 16,-2-4-22-16,0 0-28 0,-1 0-138 0,-2 0-158 15,-1 0-374-15</inkml:trace>
  <inkml:trace contextRef="#ctx0" brushRef="#br0" timeOffset="294374.2559">22535 11214 558 0,'-1'-19'137'16,"-2"1"8"-16,1 4-77 0,1 0-10 16,-2 2-2-16,2 3-2 0,0 2-3 15,-1 2-5-15,2 3-7 0,0 0-7 0,0 5-5 16,3 3-5-16,-2 1-6 0,3 6-2 15,-1 3-2-15,2 4-1 0,1 6-1 16,-1 1-3-16,0 1-2 0,3 2-1 16,-3-2-1-16,1 0-1 0,0-1-1 15,-3-3 0-15,4 2 0 0,-4-1-1 16,2-2 1-16,-5-5 0 0,0-1 0 16,-4-4 0-16,-2-5 2 0,-2 0 0 15,-3-5 1-15,-4-1 0 0,2-1 0 16,-3 1-1-16,-1-2-1 0,1 0-2 0,-2-2-7 15,5 1-11-15,-1-4-20 0,5-1-22 16,1-4-20-16,3-1-122 0,3-5-141 16,2-5-315-16</inkml:trace>
  <inkml:trace contextRef="#ctx0" brushRef="#br0" timeOffset="294568.8922">22503 10874 755 0,'-10'-8'173'0,"3"3"1"0,1 0-123 16,5 2-21-16,1-1-11 0,3 2-13 16,3 2-23-16,0 1-23 0,3 0-134 15,0 2-140-15,2 0-348 0</inkml:trace>
  <inkml:trace contextRef="#ctx0" brushRef="#br0" timeOffset="295583.855">22818 11128 402 0,'-5'0'117'0,"-1"-2"8"0,-2-2-24 15,0-1-36-15,1 2-12 0,0-2-3 16,1-3-4-16,-1 0-3 0,2-1-1 16,1 0-2-16,1-1-3 0,1-1-2 15,1-2-3-15,2 2-2 0,2 0-3 16,1-1-4-16,1 2-3 0,2 1-3 15,4-1-4-15,1 1-3 0,0 3-3 16,2 2-2-16,-1 3-2 0,2 2-2 0,0 2 0 16,-3 1-1-16,-1 2 0 0,-1 1 1 15,0 0-1-15,-2 3 0 0,-2 0 1 16,-2 0-1-16,-3 1 1 0,-2 0 0 16,-1 1 0-16,-3-1 0 0,-4 1 0 15,-2-1 0-15,-1 2 0 0,-2 0-1 16,0-1 1-16,-4-1-1 0,1 2 1 15,3-4-1-15,-1 2 0 0,5 0 0 0,0-2 0 16,4 0 0-16,4-3 0 0,1-3 0 16,2 1-1-16,2-2 1 0,4 1 0 15,1-3 0-15,3 1 0 0,0-1 0 16,3 1 0-16,0-2-2 0,1 0-4 16,0 0-8-16,-3-1-13 0,0 1-21 15,0 1-12-15,1-1-27 0,-3 1-105 16,1-1-127-16,-2 1-280 0</inkml:trace>
  <inkml:trace contextRef="#ctx0" brushRef="#br0" timeOffset="301216.8148">23193 11003 598 0,'-6'-1'152'0,"-1"0"7"0,1 3-76 16,-1 1-8-16,2-1-3 0,0 1-2 16,0-2-7-16,3 2-5 0,-1-1-7 15,2-2-13-15,2 1-9 0,1-1-8 16,2 0-5-16,3 0-3 0,0 0-2 0,3-1-1 16,2-1-1-16,1-1-3 0,2 2-1 15,0-2-2-15,0 1 0 0,-2 2-2 16,1 0 0-16,-2 2 0 0,-1 2 0 15,-1 0 0-15,-3 2-1 0,0 1 1 16,-2 1 0-16,-2 0 0 0,-2 3 0 16,-1 1 0-16,-3 2 0 0,-1 2-1 15,-3-2 0-15,1 2-2 0,-1 0-1 16,0 1-3-16,0-2-4 0,3 0-5 0,0-2-7 16,1 0-9-16,2-1-9 15,0-1-13-15,1-3-11 0,-1 0-10 0,1-1-7 16,0-2 6-16,0-1-116 0,-3-3-118 15,1 0-270-15</inkml:trace>
  <inkml:trace contextRef="#ctx0" brushRef="#br0" timeOffset="301438.786">23152 11064 608 0,'-7'-9'155'15,"1"3"9"-15,0 3-75 0,0 2-30 16,-1 2-8-16,3 5-7 0,0 2-6 16,3 4-7-16,-2 3-6 0,2 2-5 15,1 4-5-15,0 0-3 0,0-1-4 0,1 5-2 16,0-3-3-16,-1-1-9 0,2 0-17 16,1-3-21-16,0-1-19 0,0-3-128 15,1-6-142-15,5 0-334 0</inkml:trace>
  <inkml:trace contextRef="#ctx0" brushRef="#br0" timeOffset="302277.9244">23601 11081 243 0,'-5'-5'102'16,"0"-1"12"-16,0-2 2 0,-1 0-13 16,-3-3-9-16,3 0-14 0,0 1-11 15,-1-4-5-15,0 3-3 0,0 0-4 16,3 3-2-16,2 3-2 0,1-1-6 16,0 5-9-16,1 3-6 0,-2 2-7 15,4 3-5-15,-1 3-5 0,0 2-4 0,0 4-1 16,2 1-2-16,-1 1 0 0,1 2-2 15,-2-2-1-15,1 2-2 0,-1 0 0 16,1-2-2-16,-2-2 0 0,-2 0-2 16,2-4-3-16,0-2-6 0,-1-2-6 15,2-4-8-15,3-1-7 0,2-5-5 16,2-1-4-16,3-6-1 0,1-2 3 16,3-4 4-16,1-3 7 0,-2-2 7 15,1 0 5-15,-2-1 6 0,-2 1 3 0,-1 2 6 16,-2 4 6-16,-2 3 4 0,-1 3 6 15,-3 3 5-15,-1 1 6 0,0 4 3 16,-1 1 2-16,-1 2 0 0,0 2-2 16,0 1-2-16,-2 2-3 0,-2 1-2 15,1 1-2-15,-1 0-2 0,-1-1-1 16,-2 1-1-16,2 0 0 0,0-1-2 16,0-2-3-16,1 0-1 0,1 1-2 15,4-2-3-15,0 0-2 0,1-1-2 16,3 0 0-16,1 0-2 0,2-3 1 0,2 2-1 15,0-3 1-15,2 1-1 0,0 0 0 16,0-2-3-16,0 1-7 0,-2-1-8 16,0 2-19-16,0 1-35 0,-2 0-33 15,-3 2-113-15,2 1-149 0,0 4-329 16</inkml:trace>
  <inkml:trace contextRef="#ctx0" brushRef="#br0" timeOffset="305781.446">24033 11916 772 0,'-7'0'196'15,"1"-1"5"-15,-1 0-106 0,6 1-29 16,0 0-18-16,3 0-15 0,3-2-11 15,1 0-8-15,4-1-6 0,2 1-3 16,2-2-1-16,3-1-5 0,-1 2-10 0,1 2-14 16,-1-2-24-16,-2 1-23 0,-1 0 16 15,-2 0-154-15,-2 2-145 0,0 0-329 16</inkml:trace>
  <inkml:trace contextRef="#ctx0" brushRef="#br0" timeOffset="305970.5614">24045 12016 871 0,'-8'2'203'0,"2"0"3"0,1-2-127 0,5 1-36 16,1-2-17-16,3 1-8 0,3 0-6 16,4-1-5-16,2 0-5 0,5-1-11 15,1 0-19-15,1-2-32 0,1-1-25 16,-2-1-125-16,1 0-154 0,1-2-346 15</inkml:trace>
  <inkml:trace contextRef="#ctx0" brushRef="#br0" timeOffset="306323.8285">24351 11767 724 0,'-1'-2'189'16,"-1"1"7"-16,1 0-74 0,-1 0-49 15,0 1-19-15,3 1-13 0,0 0-7 16,2 2-7-16,0 2-5 0,4 1-8 15,0 2-2-15,4 2-3 0,2 2-3 0,1 2-2 16,-1-2-3-16,3 3-1 0,-1-1-2 16,1 1-2-16,-3-1-2 0,0-2-3 15,-2 1-2-15,-4 2-4 0,-3-2-4 16,-7 2-5-16,-4-3-5 0,0 4-6 16,-8 1-11-16,-1 2-16 0,-6-1-11 15,0 1-125-15,-5-2-136 0,5 6-326 16</inkml:trace>
  <inkml:trace contextRef="#ctx0" brushRef="#br0" timeOffset="307658.6688">14123 13178 730 0,'-6'-2'182'0,"3"4"5"0,-1-2-107 16,1 0-28-16,2 0-13 0,1-2-13 15,3 2-11-15,2 0-8 0,-3-2-4 16,8 2 0-16,2-1-1 0,4 0 0 0,1-1-6 16,3 2-12-16,2 0-15 0,2 2-17 15,-4-1-14-15,-3 0 84 0,-4-1-213 16,-3 0-136-16,-4 2-343 0</inkml:trace>
  <inkml:trace contextRef="#ctx0" brushRef="#br0" timeOffset="307817.9055">14165 13244 615 0,'-9'10'164'0,"1"-2"3"16,2 1-62-16,3-2-53 0,5 1-16 0,-1-4-11 15,5 0-11-15,2-1-7 0,5-1-4 16,1 0-8-16,5 0-18 0,2-2-13 16,-1-2-21-16,1 0-113 0,-4-3-128 15,-1 1-300-15</inkml:trace>
  <inkml:trace contextRef="#ctx0" brushRef="#br0" timeOffset="308039.687">14323 13099 655 0,'1'-8'150'16,"2"0"1"-16,2 5-103 0,2-1-23 16,4 3-7-16,2 2-6 0,3 0-5 15,4 3-2-15,2 3-3 0,0-1 0 16,0 4 0-16,0 0-1 0,0 2 0 15,-2 1 0-15,-3-2-1 0,-2 2 1 16,-2-1-1-16,-2-1 1 0,-3 0 0 16,-4 2-1-16,-2 1 0 0,-5 2-4 0,-4-1-9 15,-3 2-9-15,-2 0-14 0,-3 5-119 16,-2-2-122-16,-3-2-298 0</inkml:trace>
  <inkml:trace contextRef="#ctx0" brushRef="#br0" timeOffset="313349.5287">15336 13169 475 0,'0'-1'122'0,"-2"0"6"16,3-1-66-16,-2 2-13 0,1-1-5 15,0 2-7-15,1 2-5 0,-1-1-6 16,1 3-3-16,-1 1-3 0,2 3-2 16,1 1 0-16,-1 1-1 0,2 2-2 15,1 2-2-15,1 1-1 0,0-3-2 16,0 1-1-16,3-2-2 0,-2-1-2 16,-1-2 0-16,1-3 0 0,-1-3-1 15,-1 1 1-15,-2-1 1 0,-2-3 3 0,2-3 1 16,-2 1 1-16,-1-4 1 0,-1-2 0 15,0-5 0-15,-2-4-3 0,2-2-2 16,-3-2-2-16,2-3-1 0,1-1-1 16,-1 0-1-16,4 1-1 0,0 0-1 15,2 1 1-15,2-1-1 0,0 4-1 16,3 1 1-16,0 3 0 0,2 4 0 16,2 2-1-16,1 4 1 0,0 1 0 15,1 2-1-15,0 4-3 0,-1 0-7 0,1 1-12 16,-4 0-16-16,1 3-16 0,-1 1-23 15,-3-1-102-15,2-1-121 0,-2 1-269 16</inkml:trace>
  <inkml:trace contextRef="#ctx0" brushRef="#br0" timeOffset="316354.8116">15800 12739 516 0,'2'-3'130'0,"-1"-1"5"16,-1 1-72-16,0 3-18 0,-1 3-5 15,1 3-5-15,-3 3-6 0,1 0-6 16,-2 5-4-16,-1 2-2 0,1 3-3 16,-2-2-3-16,1-2-3 0,0 1-3 15,1-1-1-15,1-4-1 0,1-1-1 16,-1-4 0-16,2-3 1 0,1-1 0 15,0-6-1-15,0-2 1 0,2-3 0 16,0-2 0-16,1-6-1 0,1 0-1 0,1-3-1 16,1 1 1-16,0-1-1 15,0 2 1-15,0 3-1 0,-1 4 1 0,-1 4 1 16,0 5 1-16,-2 5 3 0,-1 4 1 16,2 3 2-16,-2 1 0 0,1 4 0 15,1 0 0-15,2 2-2 0,0-3-1 16,1 0-1-16,2-3-1 0,1-1-1 15,3-3 0-15,0-3 0 0,2-4 0 16,1-3 0-16,1-4 0 0,-2-3 0 0,2-1 0 16,-1-2 0-16,-2-5 0 0,1-1 0 15,-2 0 0-15,0 1-1 0,-2 3 0 16,-3 1-1-16,1 1-1 0,-5 7 0 16,0 6 0-16,-2 4-1 0,-2 5 1 15,0 4-1-15,-2 3-4 0,1 1-6 16,1 1-9-16,1 1-14 0,1 0-10 15,2-3-20-15,1-1-113 0,0-1-122 0,4-1-285 16</inkml:trace>
  <inkml:trace contextRef="#ctx0" brushRef="#br0" timeOffset="316796.5154">16182 12871 624 0,'2'-6'144'0,"0"-1"4"15,2 0-101-15,1 1-13 0,2-2-5 0,0 2-4 16,4 0-5-16,-1 3-3 0,0 2-4 16,0 2-4-16,-2 3-2 0,2 2-2 15,-1 0-2-15,-1 3-1 0,-2-2 0 16,-2 3-1-16,0 1 0 0,-3 0 0 16,-2 0 0-16,-4 3 0 0,0-1 0 15,-2 1 0-15,1-2 0 0,-3-1 0 16,0-1 0-16,2 0 1 0,2-2 1 15,0-1 1-15,2 0 0 0,1 1 0 16,1-3 0-16,2-3 0 0,2 1-1 0,0 1-2 16,5-2-4-16,-1-1-4 0,4-2-11 15,4 0-10-15,1 1-10 0,1-1-18 16,0-4-111-16,0-3-119 0,-1-3-278 16</inkml:trace>
  <inkml:trace contextRef="#ctx0" brushRef="#br0" timeOffset="317014.2762">16608 12653 628 0,'-4'-1'150'0,"0"6"3"0,0 0-75 15,0 4-40-15,0 0-5 0,0 7-3 16,1 1-5-16,0 3-3 0,-1 0-3 15,3-1-5-15,1 5-5 0,1 0-9 0,1-6-10 16,-1 1-12-16,1 0-10 0,1-1-8 16,-2-3-19-16,1-2-114 0,-3-5-119 15,0 1-278-15</inkml:trace>
  <inkml:trace contextRef="#ctx0" brushRef="#br0" timeOffset="317296.8596">16508 12811 653 0,'-1'-4'165'0,"1"-1"3"0,1 2-84 16,3 3-37-16,2 0-11 0,1 1-11 16,3 1-11-16,1 1-5 0,3 0-2 15,0 0-3-15,2 0-5 0,2-2-8 16,-1-1-9-16,0 0-13 0,1-4-4 16,-1 1-6-16,2-3-2 0,-3-3 1 15,-2-1 7-15,0-1 8 0,-2 0 12 16,-1-1 7-16,-4 1 9 0,-2 1 9 15,-1 4 11-15,-2 1 7 0,0 4 2 0,-4 1 3 16,1 4-1-16,0 4-3 0,0 2-7 16,0 2-9-16,-1 3-5 0,2 3-5 15,3 2-6-15,-1-1-16 0,3 1-11 16,1 1 19-16,2 1-152 0,-1-1-130 16,2-3-324-16</inkml:trace>
  <inkml:trace contextRef="#ctx0" brushRef="#br0" timeOffset="318332.9536">17144 13271 703 0,'-2'1'178'0,"-1"-1"7"0,-1-2-107 15,2 2-19-15,1-3-10 0,1 2-12 16,0-3-13-16,1 2-11 0,3-1-9 16,-1 0-11-16,3-1-18 0,2 0-23 15,-1 1-24-15,2-2-119 0,2 1-141 16,0 4-322-16</inkml:trace>
  <inkml:trace contextRef="#ctx0" brushRef="#br0" timeOffset="318878.8557">17647 13158 624 0,'2'-1'147'15,"-4"-2"6"-15,2 2-98 0,2 2-10 16,-1-1-2-16,3 2-1 0,0 0-3 15,3 1-4-15,1-1-2 0,4 0-4 16,2 0-4-16,2-1-7 0,0 1-4 16,1-2-4-16,1-1-4 0,2-3-1 15,-3 1-2-15,-2-5-1 0,-1 0-1 0,1-4-1 16,-3-2 0-16,-2-2-1 0,-2-1-1 16,-2-1-1-16,-3-2-2 0,-3-1-2 15,-3 2 0-15,-5-1-2 0,-3 2 0 16,-2 2-1-16,-3 2 2 0,-3 5 0 15,-1 2 2-15,-1 4 1 0,-1 6 2 16,0 5 0-16,0 3 2 0,0 6 0 16,1 5 1-16,4 4 1 0,0 4 1 0,2 1 2 15,3 2 2-15,2-2 1 0,2 0 2 16,5 1 1-16,2-4 0 0,3-3-1 16,4-2 0-16,5-1-1 0,5-1-2 15,4-5-1-15,5-2-1 0,5-3-1 16,4-2-2-16,4-4-2 0,4-5-5 15,3-5-8-15,2-4-14 0,-2-1-20 16,0-4-23-16,-4-3-120 0,-5-4-138 16,-3 2-317-16</inkml:trace>
  <inkml:trace contextRef="#ctx0" brushRef="#br0" timeOffset="319674.0906">18088 12674 615 0,'-2'-13'150'0,"1"1"5"0,-2 2-90 0,2 2-21 15,0 4-10-15,1 1-8 0,1 4-7 16,-1 4-6-16,3 5-4 0,-2 3-1 16,1 2-2-16,1 5 1 0,-1 2-1 15,-1-1 1-15,1 1 0 0,0 0 0 16,0 0-2-16,0 0 2 0,-1-4 0 15,-1-1 0-15,-1 0 0 0,-2-2-1 16,-2-1-1-16,-1-5 0 0,-1 0-1 16,-2-2-1-16,-1 0-1 0,2-3-1 15,1-1-3-15,0-3-6 0,1-1-11 0,3-2-13 16,0-2-11-16,0-2-18 0,1-2-116 16,0 0-125-16,-1-4-290 0</inkml:trace>
  <inkml:trace contextRef="#ctx0" brushRef="#br0" timeOffset="319845.0955">17918 12461 679 0,'-5'-15'160'0,"-2"3"3"0,2 4-109 16,1 1-20-16,3 4-7 0,1 2-8 16,3 1-7-16,3 1-12 0,3 4-18 15,4 1-15-15,3 2-120 0,1 2-12 16,2 4-112-16,5-2-224 0</inkml:trace>
  <inkml:trace contextRef="#ctx0" brushRef="#br0" timeOffset="320561.3749">18273 12428 549 0,'-2'-6'139'15,"-3"0"6"-15,-1 2-67 0,-1 3-27 16,-1 2-8-16,0 6-4 0,-1 5-3 16,1 2-2-16,0 8-4 0,1 8-3 15,3 2-2-15,0-1-4 0,3 4-2 16,4-5-4-16,0 3-3 0,6-8-2 0,2-4-3 16,4-2-1-16,2-3-1 0,4-4-2 15,-1-3-1-15,2-5 1 0,1-6-1 16,-3-2 0-16,0-7 0 0,-2-4 1 15,-3-4 0-15,-3-3 0 0,-2 0-1 16,-5-1 1-16,-5-1-1 0,-4-3 0 16,-4-2-2-16,-5 1-3 0,-1 0-8 15,-3 1-10-15,-2 4-6 0,-2 3-6 16,2 8-7-16,0 7-8 0,2 8-5 16,1 5-4-16,3 7 26 0,2 1-131 0,2 3-114 15,3 3-284-15</inkml:trace>
  <inkml:trace contextRef="#ctx0" brushRef="#br0" timeOffset="320745.0727">18202 12592 636 0,'-6'-6'161'0,"0"0"7"0,1 1-88 16,2 0-28-16,1 1-11 0,4 2-8 15,0-2-11-15,4 3-10 0,5-1-6 16,1 0-3-16,3 1-3 0,2 1-11 15,0 3-18-15,4 0-15 0,-1 1-130 16,-3 0-136-16,0 4-335 0</inkml:trace>
  <inkml:trace contextRef="#ctx0" brushRef="#br0" timeOffset="322708.1782">18511 12734 326 0,'0'-2'91'0,"0"-1"5"15,0 1-38-15,0 1-11 0,0-2-2 0,1 2-4 16,-1 0-4-16,1 0-3 0,-1-1-4 15,0 1-1-15,2 0-2 0,0-2-1 16,-2 2-2-16,1-1 0 0,1 1-1 16,-1-1 0-16,-1 0 0 0,0 2-2 15,0 0-3-15,0 0-1 0,1 1-2 16,2 3-1-16,-2 2-3 0,-1 1-1 16,0 4 0-16,0 2 0 0,0-2 0 0,1 1-2 15,-2 1-1-15,1-2-1 0,2-1-2 16,-1-1-1-16,3-2-1 0,-3 2-1 15,2-3-1-15,-1-3-1 0,3 0-3 16,-1-2-1-16,-1-2-3 0,4-2-3 16,-1-1-1-16,1-3-2 0,2 0-1 15,-2 0 0-15,3-2 1 0,0-2 2 16,-2-1 3-16,1-2 2 0,1 3 1 16,-3 0 3-16,0 3 3 0,-1 0 1 15,-2 6 1-15,-2 1 1 0,1 3 2 16,-3 2 2-16,0 3 0 0,-3 1 1 0,0-1 1 15,-2 3-1-15,0-2 1 0,-1 3 0 16,-1-2 0-16,0-2 1 0,1-1 0 16,0 0 0-16,1-1 0 0,2 0-1 15,0-2-1-15,2-1-2 0,1-1-1 16,0 2-1-16,1-2-2 0,3 0-1 16,-1-1 0-16,4 0-5 0,-1 2-9 15,1-1-12-15,2-2-11 0,-1 1-21 0,0-2-113 16,-1 0-125-16,3 1-292 0</inkml:trace>
  <inkml:trace contextRef="#ctx0" brushRef="#br0" timeOffset="324138.9715">18967 12370 504 0,'-4'-4'126'0,"-2"2"7"15,-3 4-66-15,-3 1-15 0,-3 6-1 16,1 3-2-16,-1 5-1 0,-1 4-4 16,1 5-3-16,3 1-5 0,2 3-6 0,2 2-6 15,0 0-5-15,3-3-5 0,3 0-4 16,2-2-3-16,4-2-3 0,2-1-1 15,1-2-4-15,5-3-6 0,4-2-11 16,4-3-10-16,2-2-14 0,3-3-11 16,0-4 69-16,2-3-194 0,-4-2-131 15,1-1-332-15</inkml:trace>
  <inkml:trace contextRef="#ctx0" brushRef="#br0" timeOffset="324421.6796">18994 12592 175 0,'-2'-3'32'0,"2"1"-32"16,-1 1-47-16,-1 0-112 0</inkml:trace>
  <inkml:trace contextRef="#ctx0" brushRef="#br0" timeOffset="325273.9363">18996 12557 544 0,'-2'-4'132'0,"-1"2"3"16,2 2-82-16,0 2-10 0,0 4-4 16,-1 3-4-16,0 3-2 0,2 3-4 15,-3 3 0-15,0 0-3 0,-1 3-3 16,0-1-4-16,1 1-3 0,1-1-3 16,-2-1-2-16,2-3-2 0,0-3-2 15,1-4 0-15,-1-1 2 0,0-4-1 16,1-4 0-16,0-5 0 0,1-3-1 0,0-3-1 15,0-2-1-15,2-5-3 0,0-2-1 16,3-3-1-16,0 1 1 0,1-2-2 16,1-1 1-16,0 1-1 0,1 1 0 15,0 4 0-15,-2 3-1 0,0 5 1 16,-1 6-1-16,-3 4 1 0,3 7 1 16,-1 6 0-16,1 3 1 0,0 2 0 15,0 3 0-15,0 0 1 0,3 4 0 16,-1-6 1-16,0-2-1 0,1-1-1 0,1-4 1 15,-1-3 0-15,1-3 0 0,-1-2 0 16,1-6 0-16,0-2 0 0,-2-3 0 16,2-3 0-16,-2-3-1 0,1 0 1 15,0-5-1-15,-3-3 0 0,0 0-1 16,-2-1 1-16,1 0-1 0,-2 0 0 16,0 4 0-16,-1 4 0 0,0 4 0 15,-2 6-1-15,2 8 0 0,-1 7 1 16,1 3-1-16,-1 5 1 0,0 4-1 0,2 0 1 15,0 5 1-15,-1-3-2 0,2-2-3 16,-5-3-8-16,5 1-10 0,1-3-14 16,0 0-10-16,4-2-14 0,-1-2-87 15,3-2-32-15,2 0-103 0,-2-2-208 16</inkml:trace>
  <inkml:trace contextRef="#ctx0" brushRef="#br0" timeOffset="325755.0556">19346 12731 546 0,'-6'-3'139'16,"-1"1"7"-16,0-3-56 0,2 0-40 15,1-2-10-15,3 0-2 0,1-1-4 16,0-1-3-16,3 2-4 0,2 0-4 16,3-1-4-16,-1 2-4 0,2 0-3 15,-1 2-2-15,2 1-3 0,0-1-2 0,-2 2-2 16,1 2-1-16,1 1 0 0,-3 1-1 15,2 2 0-15,-2 1 0 0,-1 1 0 16,-2 1 0-16,-3 2 1 0,-2-1-1 16,-3 2 0-16,-3 0 1 0,-3 0-1 15,-1 1 0-15,-1 2 0 0,0 0 0 16,-3-1 0-16,1-1 0 0,2 1 0 16,1-1 1-16,0-2 0 0,2-2 0 0,2-1 0 15,3 0 0-15,3 2-1 16,2-5 0-16,2 1 0 0,3 0-1 0,3-3-3 15,0-1-7-15,2 0-10 0,2-4-14 16,1 1-8-16,1-4-11 0,1 2-17 16,-1 2-109-16,-2-2-115 0,-1 1-270 15</inkml:trace>
  <inkml:trace contextRef="#ctx0" brushRef="#br0" timeOffset="326043.0061">19627 12505 671 0,'0'-5'159'0,"-1"3"3"0,1 3-104 16,1 3-17-16,-1 1-6 0,0 4-6 15,1 3-5-15,0 1-7 0,-1 3-3 16,0 1-2-16,-1 1-5 0,1 1-3 16,-2-2-4-16,0 0-9 0,0-1-10 15,2-2-12-15,0-1-10 0,0-1-13 16,-1-2 89-16,2-3-209 0,-1-2-127 16,-1-1-337-16</inkml:trace>
  <inkml:trace contextRef="#ctx0" brushRef="#br0" timeOffset="326341.7289">19549 12636 689 0,'0'-1'153'15,"1"2"0"-15,1-1-115 0,3 2-18 16,4 0-8-16,0 0-6 0,1 0-2 16,4 0-3-16,0-2-4 0,1-1-7 15,0 0-5-15,1-3-8 0,-2-2-9 0,0-1-12 16,1-1-6-16,-1 0-3 0,0-2 7 15,-2 0 6-15,0 0 13 0,-2 0 20 16,-3 3 22-16,0-2 18 0,-4 5 14 16,0-4 8-16,-2 7 5 0,-1 1-2 15,0 4-6-15,-1 2-9 0,0 2-8 16,-1 3-8-16,-1 5-7 0,1-1-6 16,0 1-5-16,-2 0-3 0,1 1-4 15,-1-1-8-15,1-1-9 0,1-2-16 16,0 1-10-16,3-2 3 0,0-2-134 15,3-2-128-15,2 1-298 0</inkml:trace>
  <inkml:trace contextRef="#ctx0" brushRef="#br0" timeOffset="326686.7516">19850 12388 485 0,'2'-3'128'0,"2"3"4"0,0 4-24 0,1 4-74 15,2 3-5-15,0 4-1 16,2 4 0-16,1 4-1 0,2 0 1 0,1 3 1 16,2 1-1-16,0 0-2 0,-2 1-4 15,1 0-4-15,-4-1-3 0,-2 2-6 16,-5 1-3-16,-3-3-5 0,-7 0-9 16,-5-2-18-16,-4 1-19 0,-1-1-124 15,-3-5-134-15,1-1-326 0</inkml:trace>
  <inkml:trace contextRef="#ctx0" brushRef="#br0" timeOffset="327669.1504">20244 13116 739 0,'-1'-6'186'0,"-1"0"6"15,-1 1-108-15,3 0-25 0,6 7-14 0,-1-6-14 16,3-1-13-16,3 0-8 0,1 3-6 16,3 0-1-16,3 0-4 0,-1 2-11 15,3 1-16-15,-1 2-20 0,2-1-13 16,1 2-13-16,-2 0-123 0,-3 0-132 16,-2 4-291-16</inkml:trace>
  <inkml:trace contextRef="#ctx0" brushRef="#br0" timeOffset="327859.7114">20312 13225 640 0,'-10'3'162'0,"4"-2"4"16,1 0-82-16,2 2-37 0,5-2-8 16,0 0-7-16,3 2-9 0,2-3-8 15,4 0-5-15,3 0-4 0,1-1-12 16,4-1-22-16,2 0-14 0,2-2-134 15,2 0-139-15,-2 3-341 0</inkml:trace>
  <inkml:trace contextRef="#ctx0" brushRef="#br0" timeOffset="328735.7698">21223 13099 680 0,'-2'-1'167'0,"0"0"6"0,1 0-107 16,1-3-14-16,1 2-7 0,1-2-8 15,0-2-7-15,3-3-8 0,-1-2-6 16,2-1-3-16,0-2-2 0,-1-2-3 16,0 2-1-16,-2-2-3 0,0 1-1 15,-2 0-1-15,-1 3-1 0,-1 1 0 16,0 3 0-16,-1 1 0 0,1 4-1 15,1 0 0-15,-1 6 0 0,2 2 0 16,2 3-1-16,-1 5 1 0,3 2-1 16,0 5 1-16,2 1 0 0,0 1 0 15,0 1 0-15,-1-1 0 0,0-2-1 0,-2-1-1 16,-1-3 1-16,-2-1-1 0,1-1 0 16,-2-2 0-16,-2-2 1 0,0-1 0 15,-4-1 1-15,-3-1 0 0,-1-1 0 16,-1-1 1-16,-2-1-1 0,-2-2 1 15,1 1 0-15,0-2 2 0,2 0 0 16,1-1 4-16,0 0 2 0,2-1 2 16,2 1 1-16,0-1 1 0,4-1-1 0,-1 2-1 15,3-1-3-15,1 1-2 0,3 0-3 16,2 0-1-16,2 1-1 0,0-1-1 16,4 0 0-16,3 2 1 0,-2-2-1 15,4 0 0-15,1 0 0 0,1 0-5 16,1 0-8-16,-2 0-13 0,1 0-18 15,2 1-22-15,-3-2-23 0,-3-1-115 16,1-1-136-16,-2 2-303 0</inkml:trace>
  <inkml:trace contextRef="#ctx0" brushRef="#br0" timeOffset="328915.9123">21712 13158 780 0,'-1'0'185'0,"-3"0"1"16,0-1-118-16,3 1-28 0,-1 0-15 0,0 0-15 15,2 0-17-15,0 1-25 0,0 0-19 16,3 1-135-16,-2-1-146 0,4 4-353 16</inkml:trace>
  <inkml:trace contextRef="#ctx0" brushRef="#br0" timeOffset="329471.9419">22332 12963 695 0,'-2'-3'168'0,"1"0"5"0,0 2-112 15,3 1-12-15,2 4-4 0,3-2-5 16,3 1-8-16,2 0-6 0,3 1-3 15,3-2-2-15,2 1-5 0,1-3-4 16,2-1-5-16,0-2-2 0,2-2-3 16,-3-1 0-16,1-2-1 0,-3-2-1 0,-3 0-1 15,-2-2-1-15,-5 1-2 0,-6 1-3 16,0 0-4-16,-3 2-3 0,-6-2-3 16,-3 1-2-16,-4 3-1 0,-6 1 0 15,-2 1 0-15,-6 3 2 0,-2 4 3 16,1 0 3-16,-3 7 3 0,3 4 3 15,3 0 4-15,3 8 3 0,3 3 5 16,2 3 3-16,1 4 4 0,3 0 3 0,2-2 2 16,4 2 2-16,2-4 3 0,5-3-2 15,4-3 0-15,5-4-3 0,5-2-1 16,3-4-4-16,7-1-2 0,5-3-4 16,5-3-2-16,5-5-2 0,2-4-2 15,2-1-4-15,0-3-13 0,-2-3-18 16,-6-2-22-16,-1 1-14 0,-6 0-69 15,-6-2-62-15,-4 5-121 0,-6 0-240 16</inkml:trace>
  <inkml:trace contextRef="#ctx0" brushRef="#br0" timeOffset="329772.9215">22846 12506 578 0,'1'2'158'16,"4"3"9"-16,-4 1-1 0,2 4-115 16,1 4-11-16,0 2-2 0,4 1 2 15,-3 0-4-15,-2 2-4 0,2-1-4 16,-1 1-4-16,1 0-3 0,-2 2-4 15,-1 1-3-15,-2-1-5 0,-4 0-3 16,-2-1-5-16,-4-1-7 0,-1-2-11 0,-5-4-16 16,-2-3-22-16,-1-2-17 0,1-6 16 15,-2-4-146-15,3-4-135 0,4-6-310 16</inkml:trace>
  <inkml:trace contextRef="#ctx0" brushRef="#br0" timeOffset="329940.8234">22688 12297 692 0,'5'-10'155'0,"0"4"1"0,1 2-112 16,1 2-23-16,4 2-9 0,0 1-9 0,0 2-17 15,2 2-19-15,-2-1-123 0,1 5-126 16,0 3-315-16</inkml:trace>
  <inkml:trace contextRef="#ctx0" brushRef="#br0" timeOffset="330334.9861">23021 12571 688 0,'-5'-14'155'16,"3"-1"3"-16,3-1-111 0,5 3-21 16,4-2-7-16,2 3-3 0,3-1-1 0,1 2-1 15,1 2-1-15,0 1 0 0,0 2-1 16,0 2 0-16,1 2-1 0,-1 1-3 16,-1 2-3-16,0 3-2 0,-3 1-1 15,-1 2-1-15,-1 0 0 0,-3 1 0 16,-2 1 0-16,-2 4 0 0,-3-2 0 15,-2 2 0-15,-3 2 0 0,-2 0 0 16,-2 0 1-16,-3 1-1 0,-1-1 3 0,0-1 4 16,-2 0 2-16,2-1 4 0,1-1 1 15,0-2 2-15,4-2-2 0,3 1-2 16,0-3-3-16,4 0-4 0,3-1-6 16,2-1-7-16,2-1-10 0,4-2-15 15,0-1-15-15,4-1-12 0,1-1-15 16,2-1-115-16,-2 0-126 0,4 1-285 15</inkml:trace>
  <inkml:trace contextRef="#ctx0" brushRef="#br0" timeOffset="330605.7418">23419 12593 630 0,'3'-14'143'15,"0"-3"6"-15,4 1-100 0,0 0-16 16,0 3-3-16,1 2-2 0,0 3-2 16,1 4-2-16,-1 4-4 0,2 3-3 15,0 0-5-15,-2 5-3 0,1 0-3 16,0 5-2-16,-2 0-1 0,0 0-2 0,-2 2 0 16,0 1 0-16,-1 2 0 0,1 1 0 15,0-1-1-15,-4 2-3 0,0-2-5 16,0 2-7-16,-1 1-11 0,2-3-7 15,-2-2-10-15,-4-1 0 0,3-3-124 16,-3-4-116-16,-1-1-283 0</inkml:trace>
  <inkml:trace contextRef="#ctx0" brushRef="#br0" timeOffset="330796.107">23418 12574 777 0,'-6'5'172'15,"1"0"1"-15,1 2-132 0,2 4-19 16,1 2-8-16,1 2-5 0,2 1-4 16,1 0-2-16,-1 4-9 0,1 0-14 15,-3 2-19-15,2-1-98 0,-1-1-37 0,0 0-120 16,2-1-251-16</inkml:trace>
  <inkml:trace contextRef="#ctx0" brushRef="#br0" timeOffset="331024.9509">23702 12513 653 0,'-2'-9'149'0,"2"7"7"15,0 2-80-15,1 4-43 0,1 7 0 16,1 1 3-16,-2 1 2 0,2 4-1 15,-1 0-5-15,-1 0-7 0,1 1-7 16,-1-1-8-16,0 0-12 0,1 0-18 16,0-5-15-16,1 2-14 0,2-3-10 15,4-3-18-15,-1-2-108 0,2-4-117 16,1-5-264-16</inkml:trace>
  <inkml:trace contextRef="#ctx0" brushRef="#br0" timeOffset="331233.715">23937 12575 686 0,'-2'3'168'0,"-3"-6"6"16,-1 4-97-16,-6 2-24 0,-1 3-7 16,1 0-5-16,-2 1-4 0,-6 3-2 15,2 1-3-15,0 0-2 0,4 1 0 0,-1 1-5 16,2-2-4-16,4 0-4 0,5 0-5 16,3-3-4-16,2 1-2 0,7-4-4 15,3 0-1-15,5-4-5 0,2 0-6 16,5-2-8-16,3-2-12 0,3 0-22 15,3-1-26-15,-1 0-136 0,1 2-153 16,-3 1-360-16</inkml:trace>
  <inkml:trace contextRef="#ctx0" brushRef="#br0" timeOffset="338500.2925">23863 13183 777 0,'-5'-4'189'16,"2"1"6"-16,3 2-116 0,3 0-22 16,2-1-13-16,0-1-10 0,2 2-9 15,2 0-8-15,2-1-6 0,-2 0-5 16,1 1-8-16,0 0-12 0,0-1-15 15,-2 2-23-15,0 0-18 0,-3 0-24 16,-1 3-110-16,-2-3-135 0,-4 5-290 0</inkml:trace>
  <inkml:trace contextRef="#ctx0" brushRef="#br0" timeOffset="338669.5164">23866 13228 679 0,'-7'4'198'15,"0"-1"9"-15,1-1-54 0,1 0-59 16,2-1-21-16,1 0-18 0,2 2-19 0,2-3-13 15,2 1-9-15,3 2-7 0,3-3-6 16,2 1-8-16,2-1-11 0,-1 0-17 16,3-3-26-16,0 0-23 0,1-1 44 15,-3-2-178-15,0 1-149 0,0 0-342 16</inkml:trace>
  <inkml:trace contextRef="#ctx0" brushRef="#br0" timeOffset="338856.8963">24092 13096 594 0,'1'0'137'0,"1"1"3"16,2 1-87-16,1 1-26 0,4 3-7 15,-1 0-3-15,2 1-2 0,1 3-4 16,1 0-3-16,3 0-2 0,-2 1-1 16,2 0-2-16,-3-1-1 0,-1-1 0 15,-1 1-1-15,-5 0 0 0,-1 2 0 16,-5 1-1-16,-6 0-6 0,-1 3-5 15,-3 0-8-15,-1 1-17 0,-2-2-113 16,-2-2-118-16,1 2-287 0</inkml:trace>
  <inkml:trace contextRef="#ctx0" brushRef="#br0" timeOffset="339341.5912">24545 13190 656 0,'1'2'152'0,"0"2"7"0,2 2-107 16,1 3-10-16,-1 3 0 0,2 3 1 16,-1 1-4-16,1 0-4 0,1 1-5 15,-2-1-3-15,-1-2-4 0,0-3-2 16,-2-1-2-16,-1-1 2 0,-3-3-1 15,-3-4 2-15,-1-3 1 0,-2-3 1 16,1-4 0-16,-1-3 0 0,-1-8-2 16,2-3-3-16,2 0-4 0,3-3-3 0,3-4-3 15,3 0-4-15,0-3-2 0,8 5-2 16,3 2-2-16,1 1-1 0,2 3-3 16,0 6-7-16,1 2-8 0,2 8-12 15,-4 0-18-15,0 5-28 0,0 4-17 16,0 4-6-16,-3-1-114 0,2 4-130 15,-3 5-282-15</inkml:trace>
  <inkml:trace contextRef="#ctx0" brushRef="#br0" timeOffset="339519.9543">24765 13142 826 0,'-1'0'187'0,"0"-1"1"16,2-1-129-16,3 0-29 0,1 2-14 15,2 0-9-15,3 2-10 0,2-2-16 16,0 2-25-16,1 2-19 0,-2 1-125 16,-1-1-143-16,-2 4-333 0</inkml:trace>
  <inkml:trace contextRef="#ctx0" brushRef="#br0" timeOffset="339691.9386">24756 13268 727 0,'0'5'169'0,"1"-2"3"16,1-1-119-16,3 2-18 0,1-2-11 15,4 1-7-15,2-2-10 0,3 0-13 16,4 0-12-16,-1 1-17 0,4-2-16 16,0-2-35-16,0 2-88 0,-2-2-115 15,3 1-255-15</inkml:trace>
  <inkml:trace contextRef="#ctx0" brushRef="#br0" timeOffset="339848.0003">25170 13037 768 0,'-2'-14'197'0,"0"5"7"16,2 5-113-16,-1 5-17 0,2 4-14 16,0 5-17-16,2 3-11 0,-1 4-10 15,1 5-6-15,-1 3-3 0,1 1-9 16,-3 1-14-16,0 3-20 0,0 0-43 15,-2 0-146-15,2 1-171 0,0 0-411 16</inkml:trace>
  <inkml:trace contextRef="#ctx0" brushRef="#br0" timeOffset="342924.9417">13557 13984 415 0,'5'-14'105'15,"-1"0"5"-15,-2 1-52 0,1 0-14 16,-2-1-4-16,0 2-1 0,1-1-2 16,-2-2-1-16,0 0 0 0,0 3-1 15,-2 0-1-15,0-1 1 0,-3 4 1 16,1 0-1-16,-1 7-1 0,-2-2-4 16,-1 3-5-16,-1 4-3 0,-2 5-5 0,-1 5-3 15,-3 6-2-15,-1 4-2 0,-1 8 1 16,1 6 1-16,1 6 2 0,2 1 1 15,2 2 0-15,3 2 0 0,5-1-2 16,2-3-1-16,5-1-2 0,5-4-2 16,3-2-1-16,5-4-3 0,3-6 0 15,3-7-1-15,1-3-1 0,1-7-1 16,1-7 0-16,-3-6 1 0,2-7-1 16,-2-7 0-16,-1-4 0 0,-1-6 0 15,-3-6-1-15,-2-1 1 0,-4-4 0 0,-3 0-1 16,-7-1 1-16,-5-7-1 0,-7 0 0 15,-7-1-1-15,-3-2-3 0,-3 4-2 16,-3 2-3-16,-1 5-3 0,2 12-5 16,0 8-7-16,2 11-8 0,2 10-8 15,1 7-10-15,3 10-5 0,5 4-6 16,3 7-11-16,6 3-59 0,4 3-38 16,8 0-94-16,3 2-205 0</inkml:trace>
  <inkml:trace contextRef="#ctx0" brushRef="#br0" timeOffset="343140.0222">13473 14229 691 0,'-11'-2'177'0,"6"1"6"15,0 0-97-15,3 1-30 0,3 0-10 16,4 1-10-16,2 0-10 0,5 1-9 15,3-2-5-15,3-2 0 0,2 1-3 16,1-1-2-16,0-1-12 0,-2 0-16 16,-2 0-29-16,-2 1-20 0,-3 1-125 15,1 2-145-15,-4 1-336 0</inkml:trace>
  <inkml:trace contextRef="#ctx0" brushRef="#br0" timeOffset="343673.5258">13820 14354 771 0,'-3'-3'173'0,"2"4"2"16,0 4-124-16,2 5-15 0,-1 4-8 16,1 5-9-16,-1 4-2 0,1 6-2 15,1-1-2-15,-1 1-4 0,0-1-3 16,1-1-3-16,1-2-1 0,1-4-1 16,1-4-2-16,-1-5-1 0,4-2-2 15,0-5-3-15,3-6-3 0,3-7-2 0,3-3-3 16,0-7-1-16,3-4 1 0,-2-5 1 15,-1-1 2-15,0 1 3 0,-2 1 3 16,-1 4 2-16,-5 2 4 0,-1 4 2 16,-1 5 3-16,-2 3 3 0,-1 3 1 15,-2 1 3-15,-2 3 2 0,0 3 3 16,-1 2 0-16,-2 1 0 0,0 4 0 16,-3 2 0-16,-2 1 0 0,-2 4 0 15,-2 1-2-15,-1 0 1 0,-1 1 0 0,1 0-1 16,1-2 0-16,2-5-1 0,1 0-3 15,4-3-2-15,3-1-2 0,2-2-3 16,2 0-1-16,3 0-2 0,3 0-1 16,1 0 0-16,0-1-3 0,6 1-5 15,-2-3-9-15,-1-1-16 0,2 0-25 16,-1 1-19-16,1-1-33 0,-3-1-100 16,-1 1-133-16,-1 3-284 0</inkml:trace>
  <inkml:trace contextRef="#ctx0" brushRef="#br0" timeOffset="343938.7494">14301 14237 815 0,'0'-3'194'16,"-1"0"2"-16,1 1-122 0,1 2-31 15,-1-2-16-15,-1 2-12 0,1 0-10 16,0 0-13-16,0 2-16 0,1-1-27 16,-3 1-25-16,2 1-120 0,0 3-146 0,-3 1-329 15</inkml:trace>
  <inkml:trace contextRef="#ctx0" brushRef="#br0" timeOffset="345194.6903">14672 14035 649 0,'-2'0'154'16,"-1"8"7"-16,0 4-97 0,-2 7-15 0,0 8-6 16,-1 4-6-16,0 6-2 0,-1-2-4 15,0-2-4-15,1-1-5 0,2-2-3 16,2-6-3-16,1-4-2 0,1-7-2 15,2-2-2-15,0-4-1 0,3-5-2 16,1-8-1-16,1-5-1 0,-1-7-1 16,2-5-1-16,2-4 0 0,1-5-2 15,-1-4-1-15,-2-4 0 0,0-5-4 16,-1-1-4-16,1 1-1 0,-2 4 0 16,-1 3 0-16,-2 7-1 0,2 9 1 15,0 12 4-15,-1 10 3 0,-1 10 3 16,-1 6 0-16,0 10 1 0,3 7 0 15,1 2 2-15,1 3 0 0,3 0 0 0,0-3 1 16,4 0 0-16,-1-5 0 0,3-6 0 16,2-1 0-16,2-4-2 0,1-5 0 15,2-4 0-15,-1-4-1 0,1-7-1 16,-2-6 1-16,-2-7-1 0,-4-4 0 16,-1-3 0-16,-2-2 0 0,-3-7 0 15,-6 0-1-15,0-2-1 0,-3 0-1 16,-1 1 0-16,-1 4 0 0,-1 5-1 15,0 7-1-15,2 8 0 0,-4 7 2 16,5 13 0-16,-1 6 1 0,1 7 1 0,-1 2-1 16,-1 5 2-16,1 2 0 0,6 2 0 15,-5-5 0-15,1 0 0 0,-1-1 0 16,5-3-1-16,1-1-8 0,2-4-14 16,2-4-20-16,-1-2-17 0,4-6-25 15,0-5-111-15,1-6-134 0,1-4-291 16</inkml:trace>
  <inkml:trace contextRef="#ctx0" brushRef="#br0" timeOffset="345688.2198">15286 14335 689 0,'-10'-3'167'16,"0"-2"4"-16,2-1-108 0,0 1-11 16,3 0-3-16,3 0-5 0,1 0-8 15,2-1-7-15,1-2-3 0,5 1-5 0,1 1-6 16,3-1-4-16,1 1-3 0,2-1-3 15,1 4-2-15,0 2-1 0,1 2-1 16,0 2-1-16,0 4 1 0,-1-1-1 16,0 2 0-16,-3 0 1 0,-2 0-1 15,-4 1 0-15,-3 2 1 0,-3 0 0 16,-4 1 0-16,-4 3 0 0,-3 2-1 16,-2 1 1-16,-3 1 0 0,0-1 1 15,-1 0 1-15,1 0 2 0,0 0 2 0,0-2 2 16,2-1 1-16,5-3 1 0,0-2-1 15,2-3-2-15,3-2-1 0,3-1-3 16,1-2-2-16,2-1-1 0,3 0-1 16,3 1 0-16,0-1-1 0,3 0-2 15,1-1-4-15,3 0-7 0,1-1-8 16,0 1-16-16,0-1-24 0,0-1-14 16,0 4-25-16,0-4-104 0,1 2-128 15,0-1-283-15</inkml:trace>
  <inkml:trace contextRef="#ctx0" brushRef="#br0" timeOffset="345952.2626">15761 14136 682 0,'0'-9'167'0,"0"0"7"0,-1 3-101 0,1 3-20 15,1 1-6-15,-2 2-6 0,1 7-5 16,0 1-9-16,4 4-6 0,-4 4-5 16,0 3-3-16,-2 2-2 0,2 3-4 15,-1-1-2-15,1 2-1 0,-2-2-3 16,3 2-1-16,0-3-3 0,0-2-5 16,2-2-8-16,0-1-14 0,0-5-20 15,-1-2-14-15,0-3-21 0,-2-2-109 0,-3-5-127 16,-1-2-285-16</inkml:trace>
  <inkml:trace contextRef="#ctx0" brushRef="#br0" timeOffset="346137.5116">15630 14280 772 0,'-1'-1'187'0,"0"-2"2"0,2 2-115 16,2 0-24-16,4 1-14 0,0-1-11 15,4 0-9-15,2-1-6 0,3 2-2 16,3 2-3-16,2-2-3 0,-1 1-5 0,4-1-8 15,0-1-13-15,1 1-15 0,0-3-16 16,0-2-8-16,-2-1-12 0,3-1-10 16,0-3-32-16,-3-1-56 0,-1 0-88 15,-4-3-206-15</inkml:trace>
  <inkml:trace contextRef="#ctx0" brushRef="#br0" timeOffset="346282.5341">16075 14112 632 0,'1'-8'166'15,"0"2"7"-15,-1 2-91 0,0 4-16 16,0 1-9-16,1 5-7 0,-1 4-11 0,2 2-9 15,-2 3-6-15,1 2-2 0,-1 2-5 16,0 1-6-16,1 4-3 0,0-3-8 16,0-1-16-16,2 1-34 0,-1 4-34 15,0-2-114-15,2-2-147 0,-2 0-338 16</inkml:trace>
  <inkml:trace contextRef="#ctx0" brushRef="#br0" timeOffset="346953.7987">14683 13657 546 0,'-2'-15'141'0,"-4"1"7"0,-3 6-71 0,-3 4-17 15,-3 5-12-15,-2 8-10 0,-3 6-4 16,-1 10-2-16,-2 10-2 0,-3 10 0 16,1 10-1-16,1 13-1 0,4 4-3 15,3 10-4-15,4 4-5 0,8 3-5 16,10 2-7-16,10-4-9 0,8-6-11 16,9-8-16-16,11-9-19 0,13-5-25 15,12-14-113-15,11-10-134 0,7-10-302 16</inkml:trace>
  <inkml:trace contextRef="#ctx0" brushRef="#br0" timeOffset="347422.0927">16234 13718 613 0,'10'-4'137'0,"2"4"5"15,4 9-102-15,5 7-10 0,6 7 1 16,4 10 3-16,0 8 4 0,5 11 1 15,-1 8-2-15,-3 1 0 0,-6 7-1 16,-4-2 0-16,-8 0-5 0,0 1-4 0,-12-5-6 16,-5-1-5-16,-2 0-3 0,-9-6-4 15,-2-1-4-15,-4-4-7 0,-4-1-14 16,0-8-24-16,1-6-24 0,-2-6-133 16,7-6-151-16,3-5-356 0</inkml:trace>
  <inkml:trace contextRef="#ctx0" brushRef="#br0" timeOffset="347916.9746">16892 14196 670 0,'-10'-4'168'16,"3"0"7"-16,-2 1-84 0,4 0-37 15,3 2-8-15,0-2-8 0,4 2-6 16,1 0-9-16,3 0-7 0,5 1-4 0,3-1-5 16,6 1-3-16,3 0-1 0,1 1-6 15,2 0-14-15,-1 1-17 0,-1 1-19 16,-2 1-23-16,-5-2-116 0,2 2-137 16,-4 1-305-16</inkml:trace>
  <inkml:trace contextRef="#ctx0" brushRef="#br0" timeOffset="348084.1769">16897 14417 780 0,'1'-1'185'0,"1"-1"-1"0,4-3-56 16,4 2-115-16,7 1-19 0,3-2-8 15,4 1-9-15,5-2-20 0,0-2-16 16,3 1-126-16,1-1-134 0,1 0-321 15</inkml:trace>
  <inkml:trace contextRef="#ctx0" brushRef="#br0" timeOffset="349932.8734">17913 14139 441 0,'-6'-6'114'0,"1"-1"7"16,0-3-52-16,0-1-21 0,2 0-4 0,0-1-2 15,2-4 0-15,0 1-2 0,1-2-1 16,0-1-2-16,1-2-1 0,2 2-2 16,0 2-3-16,3 0-6 0,2 0-4 15,0 4-4-15,3 1-4 0,4 4-3 16,0 0-3-16,1 2-1 0,1 3-1 15,0 2-1-15,0 3 0 0,0 4-2 16,-2 0 0-16,-2 5 1 0,0 3-1 16,-4 2 1-16,0 3 0 0,-4 3 0 15,-4-1 0-15,-1 2 0 0,-2 2 0 0,-4-1-1 16,-3-1 0-16,-2-2 0 0,-4-1 1 16,-1-1 1-16,-3-2 2 0,-3-1 3 15,0-1 2-15,0-1 3 0,1-1 1 16,1 0 1-16,2-1-1 0,4-4-1 15,3 0-3-15,4-3-3 0,2-3-2 16,3 0-2-16,3-1-1 0,3-1-2 16,4 2 0-16,3-2 0 0,4 0-1 15,2 2-2-15,3-3-6 0,2 1-11 0,0 0-16 16,0-1-24-16,0 1-15 0,0 1-23 16,-4-2-105-16,4 1-127 0,0 0-270 15</inkml:trace>
  <inkml:trace contextRef="#ctx0" brushRef="#br0" timeOffset="350249.5592">18313 14144 708 0,'-4'-12'170'16,"3"-2"5"-16,1 0-114 0,5 0-12 15,-1 1-7-15,4-1-8 0,2 2-6 0,-1 1-8 16,1 0-5-16,4 4-3 0,-2 2-3 16,3 2-2-16,-1 3-3 0,1 4-1 15,1 3-1-15,0 4-1 0,-3 3 0 16,-2 2 0-16,-2 2-1 0,-3 2 0 16,-2 2 0-16,-2-1-1 0,-2 2-2 15,-1 1-2-15,-1 1-5 0,-1-2-4 16,-1-1-8-16,2 1-8 0,0 1-9 15,-2-2-9-15,1-4-6 0,2-1-9 16,0 0 1-16,0-3-108 0,-2-4-108 16,2-4-264-16</inkml:trace>
  <inkml:trace contextRef="#ctx0" brushRef="#br0" timeOffset="350466.2705">18287 14073 641 0,'-7'-6'152'16,"2"5"1"-16,1 6-74 0,0 2-51 0,3 8-12 16,0 2-5-16,-2 4-3 0,3 1-1 15,0 3-7-15,0 2-13 0,3 0-18 16,-1 0-126-16,1 0-128 0,3-1-323 16</inkml:trace>
  <inkml:trace contextRef="#ctx0" brushRef="#br0" timeOffset="351664.9516">18951 14068 602 0,'-5'-16'159'0,"0"0"8"0,-1 3-68 16,2 2-30-16,1 1-12 0,0 5-9 15,2 5-9-15,0 6-5 0,1 4-7 16,0 5-3-16,0 2-5 0,0 5-3 15,0 4 1-15,0-2-2 0,-2 1-3 16,0-2-4-16,-1 2-3 0,2-2-2 16,-1-1-2-16,1-3 0 0,2-1-1 15,0-4-1-15,3-3-2 0,2-3-1 16,2-5-3-16,2-3-5 0,2-5-2 16,3-3-2-16,0-6-1 0,2-2 2 0,1-3 0 15,0-2 4-15,-1-2 4 16,-1-1 2-16,-2 4 3 0,0 1 1 0,-3 3 2 15,-1 2 1-15,-4 4 1 0,0 3 0 16,-2 3 3-16,-2 4 2 0,-2 1 2 16,-1 4 2-16,-2 2 1 0,-2 3 0 15,-1 2 2-15,-4 2-2 0,-2-1-1 16,-2 2-2-16,-2-2 0 0,-2 1-1 0,1-1-1 16,0-2 2-16,4 0-2 0,2 1 0 15,3-3 0-15,3 1-2 0,4-3-1 16,4 1-2-16,2-1-1 0,2-1-2 15,0-1 1-15,4-1-1 0,2-2 0 16,0 1 0-16,3-2-1 0,1-1-3 16,0-1-8-16,2-2-13 0,-2 2-23 15,0 1-25-15,-1 1-30 0,-3-1-109 0,1 2-141 16,-2 0-306-16</inkml:trace>
  <inkml:trace contextRef="#ctx0" brushRef="#br0" timeOffset="352052.7494">19259 14221 712 0,'-6'0'192'0,"3"0"7"15,0 0-71-15,2 0-59 0,1 0-20 16,4 0-13-16,1 0-13 0,3-1-10 16,2 2-6-16,2-1-3 0,5 2-2 15,0-2-3-15,2 1-10 0,-1 0-17 0,-1 0-20 16,-1 0-19-16,-2 2-24 0,-2-1-114 16,-3 0-138-16,-3 3-296 0</inkml:trace>
  <inkml:trace contextRef="#ctx0" brushRef="#br0" timeOffset="352237.1501">19354 14308 736 0,'-4'3'171'0,"4"-1"3"16,0-1-113-16,1 2-23 0,3 1-15 16,-2-2-6-16,3 0-4 0,3 2-7 15,2-3-8-15,2 1-13 0,2-2-21 16,1 0-17-16,2-2-125 0,-2-1-137 15,1 0-324-15</inkml:trace>
  <inkml:trace contextRef="#ctx0" brushRef="#br0" timeOffset="352463.1899">19571 14115 657 0,'7'2'131'0,"0"1"4"0,1 2-95 15,0 1-94-15,3 2 91 0,1 1-2 16,2 1-1-16,-1-1-2 0,2 1-1 16,1 1-3-16,2-1-5 0,0 2-6 15,-1 2-4-15,-3-1-5 0,-1 1-2 16,-6-1 0-16,-5 1 0 0,-6 0 2 0,-7 1 0 16,-3-1 0-16,-4 0 0 0,-3 1-3 15,-1 1-8-15,-1 0-16 0,-2 0-18 16,2-2-25-16,0 0-115 0,2-2-131 15,0-1-307-15</inkml:trace>
  <inkml:trace contextRef="#ctx0" brushRef="#br0" timeOffset="353278.9322">20190 14058 502 0,'-3'-12'139'0,"-3"1"10"0,-2 3-27 0,1 0-57 16,-3 3-10-16,0 4-5 0,-2 2-3 16,1 8-3-16,-1 4-5 0,0 5-3 15,-1 5-4-15,2 5-5 0,0 3-3 16,3 4-3-16,0 1-2 0,6 2-2 15,2 0-4-15,2-2-1 0,6-1-2 16,3-2-1-16,3-6-2 0,5-2-1 16,2-6-1-16,2-6-2 0,3-4-1 15,1-6 0-15,1-6-1 0,-1-6 0 16,0-4 0-16,-3-7 0 0,-2-2-1 16,-3-4 1-16,-6-1-1 0,-3-3 0 15,-4-3 0-15,-7 1-1 0,-5 0-2 0,-4-1-3 16,-5-3-4-16,-3 2-5 0,-6 1-3 15,-1 4-1-15,-2 3-2 0,0 9-1 16,1 6 0-16,2 10 0 0,3 7-6 16,2 7-8-16,3 6-12 0,8 3-10 15,-1 0-14-15,6 0-110 0,0-3-120 16,6 0-274-16</inkml:trace>
  <inkml:trace contextRef="#ctx0" brushRef="#br0" timeOffset="353483.767">20100 14280 674 0,'-9'0'182'0,"1"-2"9"16,0 0-76-16,3 1-44 0,2 1-13 0,1 0-13 16,4 1-13-16,3 1-12 0,1-1-9 15,4 0-4-15,2 0-3 0,2-1-3 16,4-1-5-16,0 1-15 0,2 0-19 15,-1 0-24-15,1 0-26 0,-1 1-114 16,0 1-142-16,0 1-309 0</inkml:trace>
  <inkml:trace contextRef="#ctx0" brushRef="#br0" timeOffset="353978.5074">20468 14416 707 0,'0'4'168'16,"2"1"8"-16,0 2-113 0,2 2-14 15,-1 3-3-15,0 1-5 0,1 3-7 0,-3 1-8 16,0 1-7-16,0-1-6 0,1-1-3 15,-2 0-4-15,1-3-3 0,0-2-4 16,1-1-5-16,2-3-7 0,1-3-9 16,2-2-6-16,3-4-10 0,1-3-8 15,3-4-4-15,0-3 1 0,2-4 5 16,0-2 8-16,-1-2 7 0,0 2 9 16,-3 1 11-16,-2 2 8 0,-3 3 7 0,-1 3 9 15,-1 4 8-15,-3 2 6 0,1 0 7 16,-3 3 2-16,-1 0 2 0,-2 1-1 15,-2 3-3-15,0 1-4 0,-2 4-4 16,-3 0-2-16,-1 4-2 0,0 3-2 16,-1-2-1-16,1 1-4 0,0 0-3 15,2-3-2-15,3 0-4 0,3-2-2 16,0-3-2-16,4 1-2 0,2-3-1 16,0-1-1-16,4 0-2 0,1-1-4 0,2-2-5 15,1 0-12-15,2-1-13 0,2 0-22 16,0-1-13-16,1 0-28 0,-3-1-102 15,2 1-129-15,5 5-280 0</inkml:trace>
  <inkml:trace contextRef="#ctx0" brushRef="#br0" timeOffset="354269.3023">20836 14239 820 0,'-3'-4'196'0,"2"-2"3"15,0 2-130-15,3 2-22 0,2-1-12 16,2 1-12-16,3 0-9 0,-1 1-7 15,2 0-2-15,2 1-1 0,1 1-3 16,-1 0-5-16,0 3-12 0,0 0-18 16,1-1-27-16,-1 4-22 0,-2-1-121 15,-2 0-144-15,-3 1-321 0</inkml:trace>
  <inkml:trace contextRef="#ctx0" brushRef="#br0" timeOffset="354457.7286">20813 14439 704 0,'-2'0'164'15,"5"3"5"-15,1-2-106 0,0 0-25 16,4-1-11-16,2-1-3 0,1 0-5 16,2-3-6-16,3-1-8 0,1 0-15 0,2 0-24 15,0 1-19-15,0-1-124 0,0 1-136 16,3 0-325-16</inkml:trace>
  <inkml:trace contextRef="#ctx0" brushRef="#br0" timeOffset="356210.1362">21682 13919 574 0,'-5'-9'139'0,"-1"1"7"16,3-1-87-16,-2 2-10 0,0-2-5 16,1 1-4-16,3-2-4 0,0 1-1 15,1-1-5-15,1-1-4 0,3 3-2 16,1-1-3-16,1 2-2 0,1 0-4 0,2 0-1 15,0 1-2-15,2 1 0 0,0 2-2 16,2-1-1-16,1 3 0 0,1 0-2 16,-1 3-1-16,-1 2-1 0,1 1-2 15,-2 2 0-15,-1 4 0 0,-1 1-2 16,-4 2 0-16,-1 0 1 0,-4 5-1 16,0 2 0-16,-2-2 0 0,-3 3 0 15,-1 0 0-15,-2 2 1 0,-3 0 0 16,-2-1 0-16,-2 2 3 0,-2-1 2 0,-1-3 2 15,0 0 3-15,-1-3 1 0,3-2 2 16,2-2 0-16,0-3-1 0,5-3-3 16,2 0-2-16,2-3-3 0,3 0-2 15,1-3-1-15,3 0-2 0,1 0-1 16,3-1 1-16,2 0-1 0,1 0-1 16,2 1-4-16,0-2-6 0,4-2-11 15,1 2-15-15,1-1-27 0,0 1-22 16,-1 0-24-16,1-1-98 0,2 3-129 0,0-2-271 15</inkml:trace>
  <inkml:trace contextRef="#ctx0" brushRef="#br0" timeOffset="356592.6916">22084 13919 693 0,'0'-14'163'0,"3"1"7"0,-1-1-112 16,5 1-10-16,3 1-3 0,0-1-3 16,0 2-3-16,2 2-7 0,2 1-6 15,-1 3-4-15,-1 0-5 0,0 4-4 0,2 0-4 16,-2 5-3-16,-1-2-2 0,-2 3-1 15,-1 2-2-15,0 3 0 0,-1 2 0 16,-2 3-1-16,0 0 1 0,-1 3-1 16,-1 2 1-16,1 2-1 0,-2 0 0 15,1 2 0-15,-2 0 0 0,-1 0-1 16,0-1-1-16,0-2-5 0,-2-2-6 16,-1 0-7-16,1-2-8 0,0-2-12 15,0-4-13-15,0 0-8 0,-1-2-11 16,2-1 5-16,-2-3-113 0,1-2-112 0,0-1-266 15</inkml:trace>
  <inkml:trace contextRef="#ctx0" brushRef="#br0" timeOffset="356784.2881">22132 13909 688 0,'-7'-6'163'0,"2"3"4"0,2 2-112 15,1 2-14-15,-1 4-8 0,0 3-8 16,-1 1-8-16,4 6-7 0,-2 2-4 16,-3 3-6-16,5 3-11 0,-2-1-18 15,2 0-16-15,0 0-57 0,0-1-72 16,2 0-120-16,1-1-255 0</inkml:trace>
  <inkml:trace contextRef="#ctx0" brushRef="#br0" timeOffset="357297.9565">21599 14399 618 0,'-10'-2'153'0,"2"0"9"15,0 1-89-15,1 0-10 0,2 0-4 0,3-1-3 16,-2 1-7-16,4 1-5 0,2-1-8 15,3 0-6-15,4-1-5 0,2 1-3 16,2-1-2-16,6 1-1 0,0-2-2 16,3 1-1-16,2-1-1 0,3 1-3 15,2 1-1-15,3-1-2 0,0 1-2 16,3 0 0-16,6 1-2 0,0 0-1 16,3 0-1-16,2 0-1 0,0 0 0 15,3-1-1-15,-1-2 0 0,0 1-1 16,0-2 0-16,-4-1 1 0,1 0-1 0,-1 2 0 15,-1 0 0-15,-4 1-2 0,-2 0 0 16,-5 1-3-16,-4 2-2 0,-5-1-5 16,-6 0-4-16,-4 0-6 0,-6 0-6 15,-2 0-10-15,-5-1-17 0,-3-1-16 16,-3 1-16-16,-3-2 6 0,-5-1-117 16,-6 1-124-16,-4 0-273 0</inkml:trace>
  <inkml:trace contextRef="#ctx0" brushRef="#br0" timeOffset="358108.9159">21421 14700 566 0,'3'-2'141'15,"-2"-1"7"-15,-1 2-81 0,1 2-12 16,1 4-5-16,-1 4-3 0,-1 4-1 16,-1 4-2-16,1 7-3 0,-3 3 0 15,1 3-4-15,-2 3-6 0,0 3-4 16,2-1-4-16,-1 1-4 0,1-2-3 15,1-2-3-15,0-1-3 0,-1-8-1 0,2-6-3 16,-1-5-1-16,0-4-2 0,2-3-1 16,0-7 0-16,1-5 0 0,0-4-1 15,2-5 0-15,1-8 1 0,-1-7-1 16,1-2-1-16,0-5 0 0,0 0-1 16,3 0-2-16,-1 0 0 0,1 6 0 15,1 5-1-15,-2 5 1 0,-1 6 0 16,1 6 1-16,-3 8 0 0,1 8 2 15,-1 6 0-15,0 4 0 0,2 4 0 16,2 3 0-16,1 3 1 0,0-2 0 0,2 0 0 16,0-1 0-16,3 0 1 0,1-2 0 15,-1-3 0-15,0 0 0 0,2-5 0 16,-1-2-1-16,-2-5 0 0,0-5 0 16,-1-4-1-16,0-3 1 0,-2-8-1 15,1-3 0-15,-3-3 1 0,1 0-2 16,0-4 0-16,-3 0-1 0,1 3 0 15,0 1-1-15,-2 2 0 0,0 5 0 16,-1 3 0-16,0 4 1 0,-2 6 0 0,-1 2 2 16,-1 5-1-16,1 6 1 0,-1 0-1 15,0 7 2-15,0 2-1 0,2 2 0 16,-1 6 0-16,1-1 0 0,1 1 1 16,1-1-1-16,-2-2-1 0,2-1 1 15,-2-4-6-15,2-4-10 0,-2-3-14 16,1-4-17-16,0-3-20 0,1 0-24 15,-2-2-17-15,3-3-91 0,0 2-112 16,0 0-241-16</inkml:trace>
  <inkml:trace contextRef="#ctx0" brushRef="#br0" timeOffset="358690.5824">21942 15252 629 0,'-6'-5'149'0,"1"-2"6"16,1 3-92-16,2-3-18 0,2 1-4 15,1 0 1-15,3-1-2 0,1 0-2 0,1 0-3 16,1 0-3-16,3 0-2 0,1 1-5 16,0-1-4-16,0 1-4 0,1 3-4 15,1-1-4-15,-1 3-3 0,0 1-1 16,-1 1-3-16,-1 1 0 0,1 2 0 16,-3 1-1-16,0 0 0 0,-1 1 0 15,-2 3 0-15,0-1 0 0,-1 1 0 16,-3 1-1-16,0 1 1 0,-2 0 0 15,-2 2 0-15,0-2 0 0,-2 1 1 16,-3 1-1-16,1-2 1 0,-5 1 0 0,0-2 1 16,-4-2 1-16,-1 2 0 0,-2-1 1 15,1 0 2-15,-1 0 0 0,4 0 2 16,-1-3-1-16,3 0-1 0,5-1 1 16,-1-3-2-16,4 1-2 0,2-2 0 15,1 0-2-15,2 2-1 0,2-2 0 16,1 0 0-16,1 1-1 0,3 1 1 15,2 1 0-15,2-2-1 0,1 0 1 16,2 1-1-16,-1-2 0 0,3 0 1 0,-1-1-1 16,1-1 0-16,0 1 0 0,-2-1-2 15,1 0-3-15,-2-1-4 0,1 0-6 16,-3 1-9-16,-2-2-12 0,-1 1-21 16,-1-1-19-16,0 0-24 0,-3 0-105 15,3 0-135-15,0-2-293 0</inkml:trace>
  <inkml:trace contextRef="#ctx0" brushRef="#br0" timeOffset="359082.0806">22292 14814 669 0,'-2'-6'174'0,"2"4"8"0,-1 0-79 16,-1 1-40-16,2 2-13 0,0 1-9 15,0 3-7-15,2 2-6 0,-4 3-6 0,1 1-3 16,0 5-1-16,-1 1-2 0,0 5-2 16,1 1-4-16,1 3-2 0,1 0-2 15,1 1-3-15,2-2-1 0,0 0-1 16,0-3-2-16,1-5-2 0,-2-1-4 16,1-1-9-16,0-4-12 0,-2-2-17 15,1-1-20-15,-1-3-15 0,-1 2-20 16,1-6-102-16,-1 0-122 0,0 2-267 15</inkml:trace>
  <inkml:trace contextRef="#ctx0" brushRef="#br0" timeOffset="359290.12">22155 14961 730 0,'-2'-2'172'0,"3"1"6"0,0 2-107 15,4 0-24-15,6 1-12 0,-2 0-7 0,4 0-4 16,1 1-5-16,2-1-6 0,-1 0-4 16,5 1-5-16,-2-1-9 0,1 3-15 15,-1-1-23-15,1 1-16 0,0-3-51 16,-2 0-81-16,0-2-127 0,-2-4-265 16</inkml:trace>
  <inkml:trace contextRef="#ctx0" brushRef="#br0" timeOffset="359505.4795">22622 14835 708 0,'-1'4'169'0,"2"1"7"16,-2 2-102-16,1 2-26 0,0 2-10 15,0 2-5-15,-2 1-6 0,1 3-6 16,0 0-8-16,1 1-5 0,0 3-4 15,1 1-7-15,0 1-8 0,1 1-16 16,1-4-20-16,0 0-16 0,0-3-99 16,0-2-27-16,2-3-112 0,0 0-214 15</inkml:trace>
  <inkml:trace contextRef="#ctx0" brushRef="#br0" timeOffset="359999.4124">23006 14314 832 0,'0'-2'202'0,"-1"0"7"16,1 0-126-16,0 1-22 0,1 0-14 15,-2 2-11-15,1-2-10 0,0 1-8 16,3-1-7-16,-3 1-4 0,1 0-4 15,0 1-8-15,2-1-10 0,-1 1-17 16,1-2-28-16,-1 2-35 0,0-1-125 16,1 1-157-16,-2 1-353 0</inkml:trace>
  <inkml:trace contextRef="#ctx0" brushRef="#br0" timeOffset="361006.3651">23413 14147 600 0,'-3'-10'167'0,"1"1"9"0,1 3-32 16,-1 1-79-16,2 3-16 0,2 2-6 15,-1 3-5-15,2 5-5 0,-1 2-6 16,1 2-4-16,-2 4 0 0,-1 3-1 16,-1 3-5-16,-1 2-5 0,0-2-3 15,0 3-4-15,0 0-1 0,2-2-2 0,0 2-1 16,2-6 0-16,0 0-1 0,2-2 1 16,-1-2-2-16,0-4-3 0,0-4-4 15,2-1-4-15,-2-3-6 0,2-5-7 16,1-3-5-16,1-3-7 0,3-3-5 15,1-5 0-15,1-3 1 0,3-1 5 16,2-2 5-16,1-4 7 0,2-1 8 16,0 0 6-16,0 1 6 0,0 2 4 15,0-1 5-15,-4 4 6 0,-2 6 7 0,-1 2 6 16,-2 2 6-16,-4 3 3 0,-3 3 1 16,-1 1 0-16,1 4-4 0,-3 0-3 15,-1 3-4-15,0 3-3 0,-2 1-1 16,-1 4-2-16,-2 0-1 0,-2 0-2 15,-3 1-2-15,-2 1-2 0,-2-1-1 16,-1 0-1-16,-3 0 0 0,1-1 0 16,1 0 1-16,2 0 0 0,0-1 0 15,4-1-2-15,3-2 0 0,2-1-2 0,3-2-2 16,0 1 0-16,4-1-2 0,3-2 0 16,-1 2 0-16,5-1-1 0,1 0 1 15,2-1-1-15,3 1 1 0,-1-1-1 16,2 1-1-16,2-1-1 0,-1-1-5 15,0 2-8-15,1 0-13 0,-1 2-20 16,-2 3-28-16,0 0-30 0,-4 3-33 16,-1 3-75-16,-2 2-123 0,-3 6-237 0</inkml:trace>
  <inkml:trace contextRef="#ctx0" brushRef="#br0" timeOffset="375624.6579">1814 15510 480 0,'-2'-29'125'0,"2"3"5"0,-3 4-53 0,2 6-26 15,-1 6-5-15,0 5-3 0,2 4-3 16,3 2-2-16,-2 5 1 0,1 9-3 15,1 7-2-15,-1 7-5 0,0 8-2 16,-1 6-2-16,-2 9-4 0,-2 0-5 16,-1 0-4-16,0-3-1 0,-1-5-1 15,0-5-2-15,1-5-1 0,0-9 0 16,2-4-2-16,-1-9-1 0,3-7 1 16,2-5-1-16,0-6-1 0,2-9 0 15,0-6-1-15,2-11 1 0,0-5-1 0,0-5-1 16,-1-10 0-16,1-4 0 15,-4-5-1-15,4 3 1 0,-1 7-1 0,-1 5 0 16,0 11 0-16,2 8-1 0,0 16 1 16,1 9 0-16,-1 9 0 0,2 9 1 15,2 7 0-15,-2 6 1 0,3 5 1 16,-1 1 0-16,3 3 3 0,0-1 1 16,1-3 1-16,1-5 0 0,2-4 1 0,3-6-1 15,3-2-1-15,3-7-2 0,1-5-2 16,1-4-1-16,1-6 0 0,1-4-1 15,-2-8 1-15,-4-4-1 0,-1-4 1 16,-5-4-1-16,-2-5 0 0,-5-7 0 16,-3 3 0-16,1 1-1 0,-4 2 1 15,-1 3-1-15,-2 6 0 0,0 9 0 16,2 12-1-16,-1 6 1 0,-3 4 0 16,3 10 1-16,-2 5-1 0,-2 3 0 15,5 10 1-15,1 0 0 0,-1 1-1 0,0 6-2 16,3-4-6-16,-1 4-9 0,7 1-14 15,-6-5-22-15,3-2-19 0,1-1-27 16,-1-4-103-16,4-4-132 0,-2-4-281 16</inkml:trace>
  <inkml:trace contextRef="#ctx0" brushRef="#br0" timeOffset="376024.3406">2504 15701 672 0,'0'0'163'0,"-1"4"7"15,2-1-101-15,0 6-13 0,0 3-3 16,3 4-6-16,1 4-6 0,0 2-5 15,1 1-4-15,0-1-6 0,2 0-6 16,1-3-4-16,1-4-2 0,-2-1-4 16,3-4-3-16,2-5-1 0,-2-2-1 15,0-5 0-15,-1-2-1 0,-1-4 0 16,1-6 1-16,-1-4-1 0,-2-5 1 16,0-2-2-16,1 1 0 0,-2-3 0 15,0 5-1-15,-1 4-1 0,-1 5-1 16,-2 7 0-16,1 5 0 0,-1 7 0 0,0 6-3 15,0 5-3-15,-1 3-8 0,1 3-11 16,0 4-14-16,1-1-22 0,3-1-11 16,0-1-16-16,4-2-10 0,4-3-101 15,-1-3-113-15,4-4-252 0</inkml:trace>
  <inkml:trace contextRef="#ctx0" brushRef="#br0" timeOffset="376407.859">2926 15781 639 0,'-2'-5'160'0,"-3"4"3"15,1 3-83-15,-1 7-31 0,2 4-7 16,-1 5-8-16,0 2-6 0,1 2-5 16,1 1-1-16,4 1-4 0,1-1-2 15,1-2-4-15,1-5-3 0,4 1-3 0,0-4-3 16,1-2-1-16,1-3-1 0,0-6 0 15,0-3-1-15,-1-6 1 0,1-6 1 16,-1-3-1-16,-2-4 0 0,0-1 1 16,-1-3-1-16,-1-1 0 0,-3-3-1 15,-3-2 1-15,-5-2-2 0,-1-2 0 16,-4-4-3-16,-4-2-3 0,-4-5-4 16,-3 1-1-16,-3 4-1 0,-2 2 1 15,-5 4 1-15,-3 7 6 0,0 6 9 16,2 7 9-16,1 6 5 0,4 3 5 15,4 1 1-15,7 3 1 0,4 0-5 0,7 0-5 16,5-2-5-16,6 2-5 0,8-3-5 16,5 2-12-16,6-1-14 0,7-2-19 15,4 1-17-15,3-1-23 0,2 2-115 16,2 0-135-16,-2 1-297 0</inkml:trace>
  <inkml:trace contextRef="#ctx0" brushRef="#br0" timeOffset="376957.8186">3402 15626 721 0,'-18'13'178'0,"3"-2"4"0,-3 2-96 15,2 1-33-15,3-1-16 0,-2 1-11 16,8 0-9-16,3 1-5 0,5 0-6 0,3-3-3 15,4 1-5-15,0-2-5 0,7-1-5 16,-4-2-4-16,1-5-5 0,-5 2-5 16,3-4-3-16,-1-3 0 0,-3 2 4 15,-1-1 4-15,-3-2 6 0,-2 2 5 16,1 1 5-16,-4 2 6 0,-3 2 6 16,1 2 3-16,-3 2 2 0,-1 1 2 15,-2 6 1-15,1 0 1 0,2-2-2 16,4 4-3-16,-1 1-2 0,5-1-3 15,3 2-1-15,-1-5-3 0,9 2 0 0,0 0-2 16,2-3 0-16,2-3 1 0,2-5-1 16,0-4 0-16,6 0 1 0,-7-9 0 15,0-5 0-15,-4-1 1 0,1-5-1 16,-2 2 2-16,-4 0 1 0,-1 0 2 16,-1 3 3-16,-1 2 3 0,1 5 4 15,-4 1 2-15,0 1 0 0,0 4 0 0,-1 1-2 16,2 2-2-16,0 5-3 0,0 3-3 15,2 2-2-15,1 3-2 0,2 3-1 16,2 1 0-16,0 2 0 0,3-2 1 16,1-4 0-16,2-3 2 0,0-2 2 15,-2-6 0-15,1-6-1 0,-1-6 0 16,-2-7-2-16,-1-2-1 0,-3-4-4 16,-1-2-8-16,-1-3-11 0,-1 0-17 15,0 2-26-15,-2 4-12 0,1 3-24 16,-1 1-108-16,0 4-131 0,0 6-281 0</inkml:trace>
  <inkml:trace contextRef="#ctx0" brushRef="#br0" timeOffset="377229.8697">3909 15817 748 0,'-5'-2'182'0,"4"1"3"16,-1 1-93-16,4 5-40 0,1 2-17 16,2 4-9-16,0 3-7 0,2 1-3 15,0 4-4-15,0 3-4 0,-1 2-10 16,0 3-13-16,2-1-23 0,-4 0-22 0,3 2 25 15,-3-2-163-15,1-4-146 0,1-5-338 16</inkml:trace>
  <inkml:trace contextRef="#ctx0" brushRef="#br0" timeOffset="377433.7269">4078 15854 781 0,'-3'1'183'0,"1"4"2"0,-2 3-122 0,2 1-24 16,-2 2-12-16,2 4-8 0,-2 2-10 16,3 0-16-16,1 1-21 0,2 2-21 15,4 1-26-15,2 0-113 0,1-4-138 16,6-2-306-16</inkml:trace>
  <inkml:trace contextRef="#ctx0" brushRef="#br0" timeOffset="377689.8847">4445 15813 625 0,'-3'-3'172'0,"-2"1"6"15,0 2-54-15,-1 1-61 0,0 4-12 0,-2 1-11 16,0 4-10-16,0 3-8 0,-2 2-4 15,2 1-2-15,-2 0-2 0,3 0 0 16,1-2-2-16,2 0-1 0,0-2-3 16,4 2-3-16,4-3-1 0,1 0-5 15,2-3-4-15,3-1-6 0,1-2-9 16,1-1-10-16,2-5-14 0,0-2-17 16,1-2-14-16,0-3-46 0,-2 1-69 15,2-3-113-15,1-4-242 0</inkml:trace>
  <inkml:trace contextRef="#ctx0" brushRef="#br0" timeOffset="378445.0217">3843 15911 716 0,'-2'-3'165'0,"1"2"0"0,0 2-114 16,2 4-19-16,0 1-13 0,2 4-10 16,-1 2-9-16,2 7-19 0,1 3-18 15,1 2-129-15,0 2-134 0,6 3-334 16</inkml:trace>
  <inkml:trace contextRef="#ctx0" brushRef="#br0" timeOffset="379754.8479">4493 15808 624 0,'-4'-10'161'0,"1"0"10"16,-3 4-86-16,-2 2-19 0,1 4-9 16,-3 1-7-16,1 6-9 0,-2 2-8 15,-1 6-8-15,1 3-4 0,0 2-3 16,1 0-3-16,4 5-2 0,1 0-2 16,4 2-4-16,4-3-2 0,3 0-1 15,1-4-3-15,2-1 1 0,0-5-2 16,4-5 1-16,-1-5-1 0,0-5 0 15,0-6 1-15,1-4 0 0,-2-6 0 16,-3-6 0-16,1-2 1 0,-3 0-1 16,-1-5 1-16,-1 1 0 0,-1-2-1 0,0 3 1 15,-1 4 0-15,-1 2 0 0,1 2 2 16,-1 7 2-16,-1 4 0 0,0 10 1 16,0 7-1-16,-1 4 0 0,1 5-2 15,0 4-1-15,1 3-3 0,0 4-2 16,3 1-2-16,1-2-3 0,1 1-6 15,2 1-10-15,0-7-17 0,1 0-18 0,0-3-17 16,1-7-19-16,-3-6-109 0,0-9-131 16,0-9-283-16</inkml:trace>
  <inkml:trace contextRef="#ctx0" brushRef="#br0" timeOffset="379952.9041">4442 15402 706 0,'-5'-12'173'15,"1"7"-2"-15,3 4-87 0,0 2-44 0,3 6-28 16,2 6-24-16,2 3-26 0,2 8-134 16,2 2-138-16,1 7-343 0</inkml:trace>
  <inkml:trace contextRef="#ctx0" brushRef="#br0" timeOffset="380099.8316">4813 15816 872 0,'-2'1'194'0,"2"2"2"0,-1-1-143 15,1 2-24-15,1 0-14 0,1 3-12 16,-1 2-15-16,-1 4-17 0,1 1-26 16,2 1 56-16,-2 3-197 0,1 4-152 15,2 2-374-15</inkml:trace>
  <inkml:trace contextRef="#ctx0" brushRef="#br0" timeOffset="380235.9385">4847 16182 701 0,'-2'0'190'0,"5"0"4"16,-3-2-67-16,-1 0-63 0,6 2-21 16,-4-4-13-16,3 1-18 0,-1-1-22 15,2 1-36-15,0 2 27 0,0-2-177 16,-1 5-156-16,-3-4-385 0</inkml:trace>
  <inkml:trace contextRef="#ctx0" brushRef="#br0" timeOffset="381052.9944">1721 16108 582 0,'-13'0'134'0,"0"1"3"0,3 0-95 0,2 2-13 16,3-2-3-16,1 0-3 0,3 0-3 15,0-1-5-15,1 2 1 0,1-1 5 16,3 0 5-16,2 0 3 0,2 2 0 15,6-1 0-15,4 2 2 0,4-1-4 16,5 2-5-16,3 0-8 0,3 1-4 16,2-1-2-16,0 1-3 0,0-1-1 15,3 1-1-15,4 1-1 0,3-1 1 16,7 1 1-16,0 0 3 0,7 2 2 0,2-3 1 16,-3-2 1-16,-1-2-2 0,2-1 1 15,-1 1-3-15,1-2-3 0,1 1-2 16,1 0-1-16,1 2 0 0,1 0 0 15,-4 0-1-15,1 2 0 0,-2-2 1 16,2 0-1-16,4 2 0 0,0 0 1 16,-1-2-1-16,4 1 0 0,-4-3 0 0,2 2 1 15,-1-1-1-15,0 0 0 0,2 1 0 16,1-1 1-16,1 0 0 0,-1-2 0 16,0-2 0-16,-1 2 0 0,1-1 0 15,-3 1 0-15,1 0 0 0,0 3 0 16,-1-1-1-16,-3-1 0 0,-4 0 1 15,-5-1-1-15,0-1 0 0,-4 1 0 16,-3-1 0-16,-2 2 0 0,0 3 1 16,-3-2-1-16,-3 2-1 0,-8-2 1 15,-2 2-2-15,-5 0-3 0,-5-2-9 0,-3 2-14 16,-6 0-21-16,-4-1-16 0,-3 3-23 16,-3 1-107-16,-3-4-129 0,-5-2-281 15</inkml:trace>
  <inkml:trace contextRef="#ctx0" brushRef="#br0" timeOffset="381901.8619">6202 15748 617 0,'-6'-4'167'0,"-3"-2"11"16,1 0-73-16,-1 1-24 0,2 0-9 15,-1 1-6-15,1-1-9 0,1 2-11 16,1 0-10-16,2 1-9 0,2-1-7 16,2 2-6-16,3-1-5 0,3 0-4 0,2 1-2 15,4 0-2-15,3 0 0 0,4 1 0 16,3-2-1-16,3 2 1 0,1 0-1 16,0 0 0-16,0 0 0 0,-1 2 1 15,-4-1-1-15,-3 0 0 0,-5 2 0 16,-3-1-1-16,-4 3 1 0,-2-1 0 15,-3 2 0-15,-2 1 0 0,-3 3 0 16,-2 3 0-16,-3 0 0 0,-1 1 0 16,-4 1 1-16,-2 1-1 0,-4 1 0 0,0 0 0 15,-5-1 0-15,1 4 1 0,-3 2-1 16,2 1 0-16,-1 4 0 0,3-1 0 16,1-1 1-16,3 1-1 0,3-1 0 15,2-7 0-15,2-3 1 0,5-3-1 16,1-2 0-16,2-3 1 0,3-2 0 15,2-1-1-15,1 1 0 0,3-2 0 16,2-1 1-16,3 0-1 0,1-1 0 16,1-2 0-16,3 1 0 0,4 0 1 0,1-1-1 15,1 0 0-15,2 1 1 0,0-2-1 16,1 2 0-16,0 0 0 0,-2-1 0 16,-2 2 1-16,-3-2-1 0,-3 1 0 15,-3 1 0-15,-3-1 1 0,-3 2-1 16,-2-1 0-16,-1-1-1 0,-1 0-1 15,-2 1-2-15,0 0-5 0,-2 0-6 16,2 2-7-16,0 1-13 0,0-2-16 16,-1 3-18-16,1-1-9 0,1 1-16 0,1 1-20 15,-1-3-80-15,4 2-107 0,2 0-227 16</inkml:trace>
  <inkml:trace contextRef="#ctx0" brushRef="#br0" timeOffset="382467.7807">6580 16124 583 0,'0'-4'154'0,"-1"2"10"0,0 0-66 16,2 1-31-16,-1 2-12 0,1-1-7 15,1 0-6-15,-1 2-7 0,1 0-6 16,1 0-6-16,-1 1-1 0,1 1-2 15,0 2-1-15,0 1-2 0,0 3-2 16,0 1-3-16,-1 4-1 0,1 0-3 0,-2 5-2 16,1 0-1-16,1-1-2 15,-3 1-1-15,2-1 0 0,3 1-1 0,-4-5 0 16,2-4 0-16,-2-3 0 0,0-3-2 16,2-1 1-16,-1-7-1 0,1-4 0 15,0 0-1-15,5-4 0 0,0-5 0 16,2-1 0-16,0-2 0 0,1 2 0 15,1-1 0-15,-1 1 0 0,-1 2 1 16,-1 4 0-16,-1 1 1 0,-1 4 0 16,1 2 0-16,-2 1 0 0,-2 1 1 15,-1 4 0-15,0 0 0 0,-3 3 2 16,-2 1 0-16,-1 1 1 0,-2 3 0 0,-1 3 2 16,-2 0 0-16,1-1 2 0,-1 3 0 15,0-3 2-15,2-1 0 0,0-1 1 16,2-1-1-16,1-5-1 0,0 1-1 15,2-1-2-15,1-4-2 0,0 3-1 16,1-2-1-16,2 1-1 0,-1 1-1 16,2-2 1-16,1 1-1 0,-1 3 0 15,4-4 1-15,0 3-1 0,1 1 0 0,2-1 0 16,0-1 0-16,1 2-1 16,1 0-4-16,-2 0-7 0,-2-1-8 0,1-2-16 15,-1 1-20-15,-3-1-23 0,-5-4-25 16,4 2-11-16,0-3-94 0,2-2-120 15,3-3-248-15</inkml:trace>
  <inkml:trace contextRef="#ctx0" brushRef="#br0" timeOffset="382677.0482">7014 16051 793 0,'0'-5'205'0,"-1"-1"6"15,-1-1-103-15,1 1-30 0,1 1-20 16,-1 1-17-16,1 3-12 0,-1 0-9 16,1 0-7-16,0 1-6 0,1 0-3 15,0 2-7-15,-1-2-10 0,0 0-13 0,3 3-22 16,-3-1-34-16,2 2-37 0,-1-1-105 16,1 3-145-16,-1 2-313 0</inkml:trace>
  <inkml:trace contextRef="#ctx0" brushRef="#br0" timeOffset="383757.5944">7034 16004 427 0,'-2'-4'127'16,"-1"0"7"-16,-1 1-15 0,-1 0-56 15,1 1-7-15,1-2-3 0,-2 2-3 16,1-1-4-16,2 1-2 0,-2-1-2 0,2 3-4 16,0-1-2-16,1 1-6 0,0-1-5 15,0-2-5-15,1 3-4 0,0 0-4 16,0 0-4-16,0 2-1 0,0-2-1 15,0 0 0-15,0 2 0 0,0-2-1 16,0-1 1-16,-2 0 0 0,2 1 1 16,0 0-1-16,0 0 0 0,0-2-1 15,0 4 0-15,0-1 0 0,2 1-2 0,-2-2 0 16,2 1-1-16,1 2 1 16,-1-1-1-16,2 0 1 0,2 0-1 0,0-1 0 15,2 0 0-15,2-1 0 0,4-1-1 16,2-1-1-16,1 2-2 0,1-4-8 15,3 3-11-15,2-2-16 0,-1 2-20 16,-3 1-14-16,-1 1-24 0,-2-1-109 16,-4 4-128-16,-3-4-285 0</inkml:trace>
  <inkml:trace contextRef="#ctx0" brushRef="#br0" timeOffset="384001.0934">7036 16130 529 0,'-1'1'147'0,"1"-1"5"0,-1 0-20 0,2 1-76 16,0-1-10-16,1 3-4 0,3-2-3 16,3 1-6-16,-1 2-5 0,4-2-5 15,0 2-5-15,1 1-7 0,2 1-9 16,2-2-20-16,0 1-24 0,1-2-75 15,-1 2-64-15,1 1-129 0,-1 1-279 16</inkml:trace>
  <inkml:trace contextRef="#ctx0" brushRef="#br0" timeOffset="385082.8718">7855 15909 611 0,'2'-1'146'0,"-1"1"7"15,4 1-80-15,0-1-28 0,2 2-11 16,0-1-3-16,6 0-2 0,0 0-2 16,3-1-3-16,1-1-3 0,2 0-2 15,0-5-3-15,2 2-3 0,-4-6-2 0,0-1-3 16,-2 0-2-16,0-2-3 0,-3-2-1 15,-2-1-1-15,-3-1 0 0,-2 1-1 16,-3 0-1-16,-2 0 1 0,-3 1 0 16,-3 2 0-16,-1 1 0 0,-1 3 0 15,-3 2 0-15,0 2 0 0,-3 2 1 16,1 6 0-16,-2 1 0 0,-1 3 1 16,0 5 2-16,0 3 2 0,-4 0 2 15,6 4 3-15,-2 2 3 0,3 2 1 16,1 2 2-16,-1 0 1 0,3 4 0 0,7 1-1 15,-2 1 0-15,2 1-1 0,3-2-1 16,4 0-1-16,2-2-2 0,3-4-2 16,3-2-1-16,3-3-2 0,1-3-2 15,2-3-2-15,3-3 0 0,2-4-2 16,2-3 0-16,0-3 0 0,4-2-2 0,1 0-4 16,2-4-9-16,-1-2-16 0,-3 2-24 15,-1-1-25-15,-4 2-36 0,-3-5-101 16,-6 4-140-16,-3 0-293 0</inkml:trace>
  <inkml:trace contextRef="#ctx0" brushRef="#br0" timeOffset="385798.9228">8374 15144 475 0,'1'0'132'0,"-1"-2"6"15,-1 1-49-15,1-1-19 0,-2-1-3 0,1 1-5 16,0-2-4-16,-2-1-4 0,2 3-1 15,1-1-5-15,-1 2-6 0,0-1-8 16,-2 2-6-16,2 0-6 0,0 5-6 16,1 1-4-16,-4 1-2 0,4 3-2 15,-1 3-1-15,5 6 0 0,-4 3-2 16,2 2 0-16,2 2-2 0,-1 1 0 16,2 0-1-16,0 2 0 0,-1-3 0 0,1-5 0 15,-3 0 0-15,2 0 0 16,-4-4 1-16,-3-1 2 0,-3-5 0 0,-1 0 1 15,-4 0 0-15,-1-5-1 0,-3-3 1 16,0 0-2-16,-1-3-1 0,2-1-3 16,-1-3-4-16,2-2-6 0,0-3-6 15,1 0-10-15,2-4-16 0,3 2-23 16,2-1-13-16,3 1-26 0,0-2-102 16,2-1-129-16,3 1-281 0</inkml:trace>
  <inkml:trace contextRef="#ctx0" brushRef="#br0" timeOffset="386018.6679">8254 14996 729 0,'-7'-18'182'16,"4"5"1"-16,-2-1-97 0,0 3-36 0,2 4-22 15,2 0-16-15,-2 1-20 0,1 2-22 16,2 1-19-16,2 2-98 0,0 0-37 15,2 0-120-15,3 2-243 0</inkml:trace>
  <inkml:trace contextRef="#ctx0" brushRef="#br0" timeOffset="387653.5408">8821 14880 527 0,'-10'-2'135'0,"0"-4"7"0,1-3-65 15,2-2-27-15,1 1-9 0,0-4-7 16,3-3-5-16,2-4-6 0,4 4-2 16,0-2-2-16,3 1-1 0,3 2 0 15,1 2-2-15,3 3-1 0,1 4-2 16,0 2-3-16,2 1-4 0,0 3-3 0,0 1-1 15,0 3-1-15,-2 0 0 0,-1 2 0 16,-2 3-1-16,-1 0 1 0,-3 3-1 16,-2 4 1-16,-2 0 0 0,-5-1 0 15,-1 5 0-15,-2-1 0 0,-4 3 0 16,-3 0 1-16,-1 0-1 0,-6-1 1 16,1 4 2-16,-2 0 3 0,-1-2 2 15,2 0 1-15,3-1 2 0,1-3 1 16,5-2-2-16,3-2-1 0,3-3-3 0,4-3-2 15,3-1-2-15,3-4-2 0,4 1-1 16,1-3 0-16,6 0-5 0,1 1-5 16,4-4-9-16,0 1-13 0,2 0-15 15,-2-2-16-15,0 1-123 0,-3-2-131 16,1-3-309-16</inkml:trace>
  <inkml:trace contextRef="#ctx0" brushRef="#br0" timeOffset="387980.1623">9148 14782 652 0,'3'-11'153'0,"0"2"4"0,2-1-100 0,0 0-17 16,3 1-6-16,3 2-4 0,-1 1-6 15,2 0-2-15,1 0-3 0,1 1-3 16,2 2-3-16,-2 1-1 0,0 2-3 16,1 1-2-16,0 4-2 0,-3 2-2 15,0 4-1-15,-2 4-1 0,-1 2-1 16,-3-1 1-16,-3 4-1 0,0 2-1 16,-3 0-1-16,0-1-3 0,-1-1-4 15,-1 1-8-15,0 3-9 0,1-2-10 0,1-3-7 16,1-2-9-16,-1-2-12 0,1-3-106 15,0-3-112-15,-1-2-267 0</inkml:trace>
  <inkml:trace contextRef="#ctx0" brushRef="#br0" timeOffset="388174.8566">9180 14782 637 0,'-8'3'159'0,"3"0"2"15,0-1-74-15,2 4-46 0,0-1-14 16,2 2-9-16,1 4-9 0,1 1-3 16,-1 3-5-16,2 2-9 0,0 3-16 15,0 2-18-15,1 2-122 0,-2 0-130 16,2 0-319-16</inkml:trace>
  <inkml:trace contextRef="#ctx0" brushRef="#br0" timeOffset="388596.1606">8746 15244 566 0,'-9'-2'139'16,"2"-2"9"-16,1 0-82 0,0 2-9 15,0-1-3-15,0 0-2 0,1 0-3 16,1 1-5-16,2-1-6 0,2 2-6 16,1 0-7-16,4-3-4 0,1 3-3 15,2 0-3-15,3 1-2 0,5-1 0 16,3 1 0-16,6 1 0 0,4 1-1 15,4 1-3-15,2-1-1 0,4-2-2 0,1-1-1 16,0 1-1-16,2-2-2 0,0-1 0 16,4-1 0-16,0 2-1 0,5 0 0 15,0-1 0-15,0 1 0 0,1-2-1 16,-4-1 0-16,-3-1 0 0,-5 0-1 16,-3 0-2-16,-5 0-5 0,-5 2-8 15,-3 1-9-15,-5 2-18 0,-4 2-17 16,-7 1-11-16,-3 0-16 0,-5 1-110 15,-7-2-123-15,-4 4-278 0</inkml:trace>
  <inkml:trace contextRef="#ctx0" brushRef="#br0" timeOffset="389295.359">8751 15370 509 0,'-4'-6'147'0,"0"0"9"0,1 2-18 0,-1 6-74 16,2 3-13-16,-1 2-4 0,1 6-4 15,-1 6-5-15,1 6-6 0,-1 6-1 16,1 2-2-16,-2 4-3 0,-1 0-4 16,3-3-4-16,-2-3-3 0,3-6-2 15,0-4-4-15,1-5-2 0,1-5-3 16,3-4 1-16,-1-4-2 0,2-6 1 15,0-4-1-15,1-5-1 0,0-5 1 0,2-4-1 16,0-6-1-16,0-3-1 0,-2-3 0 16,0-3 0-16,0 3-2 0,0 2 0 15,-2 3 1-15,0 6-1 0,-2 6-1 16,-1 8 0-16,2 8 0 0,-2 7 2 16,0 5-1-16,2 4 1 0,-1 6 0 15,2 2 0-15,2 3 2 0,1 1 0 16,2-1 0-16,1-1 1 0,2-3 0 15,3-3 1-15,-1-5 0 0,3-2-1 0,-1-4 0 16,1-4 0-16,2-4 0 0,-2-5-1 16,-1-4 0-16,-1-5 0 0,-1-3 0 15,-3-1 0-15,-1-7 0 0,-3-4 0 16,-2-1-1-16,0 0 0 0,-2 2 1 16,-1 4-1-16,-1 1 0 0,1 7 0 15,-2 5-1-15,0 10 0 0,-2 2 0 16,1 5 0-16,0 5 0 0,0 5 0 15,1 5 0-15,0 4 1 0,0 1 0 0,1 1 1 16,0 0-2-16,0-1-1 0,2-3-5 16,-1-1-8-16,1-4-12 0,0-3-20 15,2-1-16-15,0-3-20 0,3-3-36 16,-2-4-77-16,1-3-115 0,4 2-240 16</inkml:trace>
  <inkml:trace contextRef="#ctx0" brushRef="#br0" timeOffset="389711.9558">9154 15689 715 0,'-6'-5'174'0,"2"-1"4"0,0 0-110 15,2 0-17-15,4 2-9 0,0-1-9 16,1 1-7-16,0-2-6 0,3 2-4 16,0 2-2-16,3 1-2 0,0 1-2 15,2-1-1-15,0 2-3 0,2 2-2 16,-4 0-1-16,1 1-1 0,0 2-1 16,-5-3 0-16,-3 4 0 0,0-3 0 15,-4 3 0-15,0 0 0 0,-2 1 1 16,-4 0-1-16,-1 3 0 0,-1 0 1 15,2 1 0-15,-3 0 1 0,1 2 1 16,1-3 1-16,2-1 0 0,2-2 0 0,1 0 0 16,1-3-1-16,3-2-1 0,0 0-1 15,2-2-1-15,1 0 0 0,0 0-1 16,5 1-1-16,-1-2-3 0,3 0-7 16,0-2-9-16,1 2-11 0,0-1-16 15,1 0-18-15,-1 1-15 0,-1 0-88 16,0 1-26-16,-3 2-108 0,0-1-209 15</inkml:trace>
  <inkml:trace contextRef="#ctx0" brushRef="#br0" timeOffset="390168.703">9459 15444 548 0,'0'-5'165'0,"-1"0"8"15,-1 1-8-15,2 3-99 0,0 2-16 16,3 3-10-16,-1 3-8 0,1 4-9 0,0 4-7 15,0 3-3-15,1 5-1 16,-3 1-4-16,0 2-2 0,0-2-4 0,0 1-4 16,-1-1-5-16,2-3-7 0,-2-1-11 15,1-4-12-15,0-3-13 0,0 1-13 16,1-5-10-16,-2-1-108 0,0-5-117 16,0-3-270-16</inkml:trace>
  <inkml:trace contextRef="#ctx0" brushRef="#br0" timeOffset="390368.8753">9355 15599 692 0,'-6'-2'184'15,"3"1"4"-15,1-2-75 0,2 3-53 16,2 1-18-16,2-1-14 0,1 2-14 16,3-1-6-16,5-1-4 0,0 2 0 15,2-2-2-15,1 2-8 0,0-4-14 16,1 2-21-16,0-1-21 0,-1 1-130 0,-1-2-145 15,-1 0-343-15</inkml:trace>
  <inkml:trace contextRef="#ctx0" brushRef="#br0" timeOffset="390598.0366">9748 15444 788 0,'-1'0'185'0,"1"4"4"0,1 3-124 16,0 3-20-16,2 4-15 0,-2 5-10 16,3 2-6-16,-3 2-6 0,1 1-3 15,-1 1-2-15,2-1-3 0,-1-2-8 16,1-1-15-16,-1 0-25 0,3-4-21 15,-1-2-125-15,-1-4-143 0,1 2-335 16</inkml:trace>
  <inkml:trace contextRef="#ctx0" brushRef="#br0" timeOffset="391065.1384">10101 15136 875 0,'0'-3'219'16,"-2"0"6"-16,0 2-121 0,1 0-34 16,1 1-20-16,0 0-16 0,-1 0-11 0,1 0-10 15,0 0-4-15,0 0-5 0,0 0-7 16,0 0-13-16,0 1-15 0,1-1-20 16,2 1-31-16,4-1-31 0,-1 0-120 15,1 3-150-15,3 2-330 0</inkml:trace>
  <inkml:trace contextRef="#ctx0" brushRef="#br0" timeOffset="391576.2005">10420 15033 764 0,'0'5'182'15,"2"0"6"-15,0 4-113 0,2 3-24 16,1 2-13-16,1 4-7 0,-1 2-6 16,-2-1-6-16,1 3-6 0,0 0-3 15,-2 0-4-15,2 0-3 0,-2-2-4 16,1-2-7-16,0-3-9 0,1-3-10 15,2-3-11-15,-1-5-10 0,2-8-11 16,2-4-3-16,1-5 1 0,2-2 5 16,0-3 10-16,1-2 11 0,-1 0 11 0,-1 0 14 15,-3 3 11-15,2 1 11 0,-4 4 9 16,-1-1 9-16,-1 5 7 0,0 2 5 16,-3 2 3-16,0 2 1 0,-2 2-1 15,0 1-2-15,-2 4-4 0,-1 0-2 16,-2 2-3-16,1 1-2 0,-1 3 0 15,0 1-3-15,0-1-2 0,-1 0-2 16,1 0-2-16,1 0-4 0,1-2-3 16,0 0-4-16,4 0-3 0,0-2-2 0,4 0-2 15,0-1-2-15,2-1-1 0,2 0-2 16,2-1-5-16,1-2-8 0,3 1-10 16,2-1-15-16,0 2-22 0,2 0-28 15,2 2 0-15,-1 1-133 0,-3 0-143 16,1 6-321-16</inkml:trace>
  <inkml:trace contextRef="#ctx0" brushRef="#br0" timeOffset="392426.1005">11770 15875 591 0,'0'-10'163'15,"0"0"13"-15,-2 1-59 0,3 2-38 16,-1 5-11-16,0 4-5 0,1 6-9 15,1 3-11-15,-1 7-12 0,1 8-6 16,1 6-2-16,-2 3-2 0,0 2-3 16,0 2-3-16,-1-1-1 0,2 0-3 15,-2-5-1-15,0-2-2 0,0-5-4 0,0-2-3 16,2-3-3-16,0-5-5 0,3-5-5 16,0-6-5-16,4-6-5 0,-1-6-8 15,3-7-6-15,2-6-2 0,-1-2-1 16,1-4 0-16,1-1 2 0,-1-3 3 15,1-1 6-15,-3 1 6 0,-1 0 5 16,-1 2 5-16,-1 3 7 0,-2 6 9 16,-1 3 8-16,-3 5 6 0,1 5 4 15,-2 3 3-15,-1 5 3 0,-1 2 2 0,-4 4-2 16,0 3-2-16,-5 5 0 0,0 3 0 16,-2 3 1-16,-4 0 0 0,1 1 0 15,0-4-2-15,1 1-2 0,3-3-2 16,2-4-4-16,3 0-3 0,3-4-4 15,1 0-2-15,5-2-4 0,1-1-1 16,2-1-1-16,1-1-1 0,3 0-2 16,3-3-4-16,3 0-8 0,1-1-9 0,3-1-12 15,0 0-16-15,0-2-25 0,1 0-21 16,-1 3-23-16,-3-4-96 0,3 1-127 16,-3 2-277-16</inkml:trace>
  <inkml:trace contextRef="#ctx0" brushRef="#br0" timeOffset="392647.6621">12206 16027 817 0,'-2'-9'200'0,"-1"2"2"0,2 1-101 15,0 2-50-15,2 2-27 0,2-1-11 16,-1 2-6-16,3 3-5 0,4 1-4 15,2 1-9-15,1-1-11 0,3 3-22 16,-1 1-21-16,2-1-19 0,0 1-119 16,-4-3-137-16,-2 1-305 0</inkml:trace>
  <inkml:trace contextRef="#ctx0" brushRef="#br0" timeOffset="392831.9625">12216 16174 767 0,'-1'4'173'0,"1"-3"1"0,1 1-126 0,0 1-21 15,6-1-9-15,1-1-6 0,4 2-6 16,3-2-11-16,1 1-15 0,5-2-18 16,2 2 57-16,-2-1-195 0,-2 0-144 15,-1 0-364-15</inkml:trace>
  <inkml:trace contextRef="#ctx0" brushRef="#br0" timeOffset="393441.444">12842 15953 515 0,'-5'-6'130'16,"-1"1"5"-16,-1 4-69 0,-2 1-17 15,-1 3-6-15,1 3-2 0,-1 4-1 16,2 2 1-16,0 5-2 0,2 3 0 16,-2 2-4-16,5 2-3 0,0 1-4 15,2-1-7-15,0-1-5 0,2 1-6 0,0-4-3 16,3-2-2-16,1-2-1 0,3-4-2 16,2-2 0-16,2-4 0 0,6-4-1 15,1-2 0-15,2-5 0 0,1-3 1 16,-1-5-1-16,-2-3 0 0,-3-2 0 15,-5-6 1-15,-2-2 0 0,-5-1 2 16,-6-2 2-16,-1 0 2 0,-6 1 1 16,-3 2-1-16,-5 6 0 0,-4 4-2 15,-2 3-1-15,1 9-7 0,-2 5-7 0,5 5-9 16,2 5-13-16,3 6-17 0,7 1-16 16,4 5 74-16,3-3-202 0,3 2-139 15,0 3-351-15</inkml:trace>
  <inkml:trace contextRef="#ctx0" brushRef="#br0" timeOffset="393674.862">13082 16290 651 0,'5'9'155'16,"-2"2"4"-16,-1 1-100 0,0 2-19 16,0-1-8-16,-2 1-7 0,-2-1-5 0,0 0-7 15,-3 0-3-15,-1-1-2 0,0-1-15 16,-2-1-18-16,2-2-24 0,0-2-119 16,3-2-133-16,4-3-320 0</inkml:trace>
  <inkml:trace contextRef="#ctx0" brushRef="#br0" timeOffset="394357.4814">13545 16181 609 0,'4'3'150'0,"-3"-3"7"0,-1-4-86 0,1-1-21 16,2-2-8-16,-1-2-6 0,-1-6-6 15,-1-2-6-15,-1-3-3 0,0-4-3 16,-1-1-3-16,-1-4-1 0,1 4 0 15,-1 1-1-15,1 6-3 0,2 4-3 16,0 7-2-16,2 5-2 0,1 7-1 16,2 4-1-16,-2 7 0 0,2 4-1 15,2 2 1-15,0 5 0 0,0 1 0 16,-2 0-1-16,0 0 1 0,1-2-1 0,-2 0 1 16,-2-4-1-16,-1-1 0 0,-1 0 0 15,0-4 1-15,-1-3-1 0,-3-3 1 16,1-2 1-16,-2-3 2 0,-1-2 3 15,-2-5 3-15,1-2 4 0,0-2 3 16,-1 0 3-16,0-2 4 0,2 0 1 16,1 1 0-16,3 1-1 0,-1 0-2 15,0 0-3-15,2 4-2 0,1-2-5 16,1 3-4-16,0-1-2 0,1 1-2 16,4 1-2-16,0 2-1 0,1-6 0 0,4 3-2 15,3 1-5-15,1 1-9 0,-1-4-17 16,3 2-19-16,2-2-28 0,3 6-26 15,-5-4-117-15,0-2-146 0,0 0-316 16</inkml:trace>
  <inkml:trace contextRef="#ctx0" brushRef="#br0" timeOffset="394568.1457">13896 16366 614 0,'-3'10'168'0,"-1"0"6"15,1-2-39-15,-1 3-81 0,0 2-14 16,-2-1-9-16,1 1-9 0,0 2-8 16,1 1-6-16,-1 1-4 0,0 0-11 15,1-1-20-15,3-1-22 0,0-2-132 0,1 0-144 16,0-7-349-16</inkml:trace>
  <inkml:trace contextRef="#ctx0" brushRef="#br0" timeOffset="395824.1056">14311 16247 513 0,'0'2'151'0,"-1"-1"9"0,1-1 1 16,0 1-94-16,-2 0-13 0,2-1-10 15,0 3-8-15,0-1-10 0,2-1-10 16,-2 2-11-16,1 1-13 0,1-1-11 16,1 1-15-16,0-2-11 0,2 1-19 15,0-1-113-15,1 1-123 0,-1-2-285 16</inkml:trace>
  <inkml:trace contextRef="#ctx0" brushRef="#br0" timeOffset="396041.9436">14443 16295 483 0,'6'-1'114'0,"-1"0"-1"16,1-2-43-16,-1 1-70 0,0-2-45 0,0 2-69 15,-1-1-88-15,-1 1-216 0</inkml:trace>
  <inkml:trace contextRef="#ctx0" brushRef="#br0" timeOffset="396071.0926">14590 16256 553 0,'1'1'128'0,"1"-2"1"16,-2 1-80-16,0 0-32 0,1 0-16 0,1-1-16 15,-1 0-111-15,2-1-107 0,-1 0-269 16</inkml:trace>
  <inkml:trace contextRef="#ctx0" brushRef="#br0" timeOffset="396512.0999">14867 16321 545 0,'2'2'166'0,"1"3"13"15,-3-2-4-15,2 2-96 0,1 1-12 16,-1 2-12-16,-1 3-12 0,-1-1-13 15,-1-1-12-15,-1 4-8 0,-3 1-7 16,-1-3-8-16,-2 2-12 0,1 2-26 16,0 0-26-16,2-1-128 0,-3-2-147 15,2-3-350-15</inkml:trace>
  <inkml:trace contextRef="#ctx0" brushRef="#br0" timeOffset="397305.5963">15252 15935 698 0,'2'5'167'15,"-2"3"5"-15,0 8-110 0,0 5-17 16,-1 4-7-16,-2 0-6 0,-2 4-5 16,0-2-7-16,-1-2-4 0,-1-3-3 15,0-1-1-15,-1-4-3 0,1 0-1 16,1-3-3-16,1-3 0 0,1-2-3 0,3-6 0 15,1-5-1-15,2-3 0 0,3-6-1 16,0-4-1-16,3-3-1 0,-2-5-2 16,0-7-2-16,0 1-3 0,0-6-3 15,1 1 0-15,0 2 1 0,0 2 0 16,2 5 3-16,-2 7 4 0,-1 6 5 16,1 7 5-16,1 6 1 0,-3 7 2 15,1 7-1-15,-1 3 1 0,2 6-2 16,-1 1-2-16,1 1 0 0,1 1 1 0,2-4 1 15,2-3 2-15,1-2 1 0,1-4 0 16,3-3 0-16,1-4-1 0,2-3-2 16,0-3-3-16,0-3-1 0,1-6-1 15,1-3-1-15,-2-5 0 0,-2-4 0 16,-1-5-1-16,-2-3 1 0,-1-1-1 16,-2 0 0-16,0 2 1 0,-2 5-1 15,-3 4 0-15,1 4 0 0,-4 7 0 16,-1 3 1-16,-1 6-1 0,-2 3 1 0,2 3 1 15,-2 7-1-15,-2 3 2 0,2 4 0 16,2 6 2-16,-2 2 1 0,0 0 0 16,1 2 0-16,0-1-1 0,1 0-1 15,2-3-2-15,0-4-8 0,2 0-11 16,2-4-17-16,0-2-28 0,2-5-25 16,1-3-47-16,0-4-70 0,0-2-123 15,-1-3-240-15</inkml:trace>
  <inkml:trace contextRef="#ctx0" brushRef="#br0" timeOffset="397838.7776">15836 16256 693 0,'-4'-1'174'0,"-1"-2"9"16,3 1-104-16,-1-2-17 0,2 2-10 16,2-2-8-16,2 2-9 0,0-2-8 15,2 0-6-15,3 1-3 0,-1-1-2 16,3 0-2-16,1 2-2 0,0-1-3 0,1 2-2 15,0 1-2-15,1 0-1 0,0 1-3 16,-2 3-1-16,-1 0 1 0,-1 1-2 16,-2 1 1-16,-2 1 0 0,-2 4-1 15,-3-1 1-15,-1 1 1 0,-4-3-1 16,-2 3 0-16,-3 0 0 0,-3 2 1 16,-2-1-1-16,-3 1 0 0,0 1 1 15,0 3-1-15,2 0 2 0,1-1-1 0,0-1 2 16,4 0 1-16,1-3 1 0,4 1 1 15,-1-2 0-15,3-1 0 0,1-4 0 16,4 3-1-16,-1-6 0 0,3 1-2 16,3-4-1-16,-1 0 0 0,2 0-1 15,1-1 0-15,1 0 0 0,4-2 0 16,-1 0-1-16,1-1 0 0,3 1-3 16,1-1-5-16,1 0-5 0,-1 1-11 15,0 1-12-15,0 0-22 0,-1 2-22 16,0 1 16-16,-5 1-145 0,2 1-141 0,-3 0-322 15</inkml:trace>
  <inkml:trace contextRef="#ctx0" brushRef="#br0" timeOffset="415803.8403">2578 17271 678 0,'-3'-17'168'0,"0"3"8"15,1 5-100-15,1 4-19 0,-1 5-4 16,2 4-6-16,0 8-7 0,-2 9-9 16,1 6-7-16,-3 5-2 0,0 8-3 0,1 7-2 15,-3 0-5-15,1 1-2 0,0-3-2 16,1-3 0-16,2-6-4 0,0-9-1 15,2-8-1-15,2-5 0 0,0-12-1 16,2-6-1-16,2-8 1 0,1-7-1 16,-1-10 0-16,1-6-1 0,-1-8 0 15,0-2-2-15,-3-7-2 0,1 0-3 16,0 1 0-16,-1 6 0 0,2 7 0 16,-1 9 1-16,2 7 0 0,2 11 4 15,-2 8 2-15,0 8 1 0,0 6 1 16,0 6 1-16,0 5 0 0,0 4 1 0,3 0 1 15,-1 1 1-15,5-3 0 0,0-1 0 16,4-3 0-16,4-6-1 0,2-5 0 16,2-5-1-16,1-5-1 0,1-4-1 15,-2-7 0-15,1-6 0 0,-3-7 0 16,1-5-1-16,-6-3 1 0,-2-2 0 16,-1-3-1-16,-3 1 0 0,-2 3 1 0,-3 7-1 15,-2 5 0-15,0 7-1 0,0 8 0 16,-3 8 1-16,-1 7 1 0,-3 10-1 15,-1 5 1-15,0 6 0 0,-1 7 1 16,0 4 0-16,2-1-1 0,3 3 0 16,4-1 0-16,2-4 1 0,4 0-3 15,4-2-6-15,2-6-13 0,3-1-22 16,1-3-24-16,0-6-24 0,-1-3-6 16,2-10-112-16,-1-3-126 0,-2-7-262 0</inkml:trace>
  <inkml:trace contextRef="#ctx0" brushRef="#br0" timeOffset="416273.9379">3395 17557 711 0,'-4'-5'186'16,"-3"-1"8"-16,1-2-92 0,1 2-29 16,2-1-12-16,-1 0-12 0,3-1-12 15,1 1-11-15,2 0-8 0,2 2-6 16,2-1-4-16,0 2-3 0,3 3-1 16,-1 1-2-16,3 3-1 0,-1 0 0 0,-1 2 0 15,1 3 0-15,-2 3 0 0,0 2-1 16,-2 1 1-16,-3 0-1 0,-1 5 1 15,-2 3-1-15,-3-1 1 0,-4 4-1 16,-2-1 1-16,-2-1 0 0,0 1-1 16,-2-3 1-16,-1-4 0 0,2-1 1 15,1-7 1-15,0-1 2 0,4-5 2 16,-2 1 2-16,3-3 1 0,2 1 0 16,0-2 0-16,2-2-1 0,1 2-2 0,0 2-2 15,2-2-2-15,2-2-1 0,4 2-2 16,-1 0 1-16,2 2-1 0,2-1 0 15,0-1 0-15,1 0-1 0,-1 1-1 16,0 0-4-16,-1-1-8 0,0 0-9 16,-1 1-18-16,2 4-22 0,-2 1-24 15,1 1-29-15,0-2-103 0,0-7-139 16,0 1-294-16</inkml:trace>
  <inkml:trace contextRef="#ctx0" brushRef="#br0" timeOffset="416537.0642">3796 17474 828 0,'-9'1'198'16,"5"-5"2"-16,2 2-116 0,2 0-39 15,4 2-17-15,1-1-11 0,2 1-6 16,7-2-5-16,-2 3-3 0,1-1-2 16,3-3-7-16,-2 3-15 0,1 0-24 15,-3 0-22-15,0 3 43 0,-3-2-179 16,-1 2-150-16,0 0-348 0</inkml:trace>
  <inkml:trace contextRef="#ctx0" brushRef="#br0" timeOffset="416706.8792">3800 17605 812 0,'-11'4'197'0,"5"0"3"15,-1 0-119-15,5 0-29 0,3 0-18 16,3 1-12-16,2 0-11 0,3 1-4 16,3-2-4-16,1 2-2 0,2-2-6 0,2-1-18 15,-1 0-26-15,-1-1-22 0,1-2-84 16,-3-1-49-16,3-1-128 0,-2-1-248 15</inkml:trace>
  <inkml:trace contextRef="#ctx0" brushRef="#br0" timeOffset="417152.4018">4336 17415 692 0,'-3'-9'186'0,"-4"-1"9"16,1 3-82-16,-2 1-35 0,-1 2-10 15,-2 1-12-15,-2 3-11 0,-3 1-11 16,-1 5-8-16,-2 2-6 0,2 6-3 0,1 2-3 16,3 2-4-16,4 3-2 0,3 1-3 15,6 1-1-15,2-1-2 0,6-3-1 16,-1-3-2-16,3-2-1 0,1-3-1 15,1-6-2-15,0-5-2 0,3-2 0 16,-1-5-1-16,0-6 0 0,-1-1 1 16,-1-5 2-16,-2 1 2 0,-2 1 1 15,-2 1 1-15,0 2 1 0,-3 6 1 16,1 2-1-16,-2 6 1 0,2 3 1 16,-3 6 0-16,1 3 2 0,0 4-1 15,0 4 1-15,-1 2 0 0,0 2-1 0,1 2 0 16,0 1-1-16,1 0-1 0,-1 1 0 15,3-2-1-15,0-2 0 0,1-2 0 16,1 2-2-16,2-4-6 0,-2-4-13 16,1-2-17-16,-1-2-32 0,0 1-30 15,-2 0-82-15,1-8-37 0,2-1-123 16,-5 4-221-16</inkml:trace>
  <inkml:trace contextRef="#ctx0" brushRef="#br0" timeOffset="422531.1734">1133 17198 513 0,'1'-25'133'0,"-1"6"4"0,-1 5-14 15,2 6-95-15,2 4-10 0,-3 4 4 16,0 9 5-16,-1 9 1 0,-4 9 1 16,-4 11 2-16,-3 6 2 0,-2 10 0 0,1 8-2 15,-7 5-6-15,-1 1-3 0,3 0-2 16,3-8-4-16,1 0-2 0,0-8-1 16,3-9-4-16,3-9-1 0,3-10-1 15,1-10-2-15,3-5 0 0,2-13-2 16,3-17-1-16,2-8-2 0,2-13 0 15,2-11-3-15,1-14-1 0,1-6-4 16,2-12-2-16,-1 1-2 0,6-1 0 16,-1 3 1-16,3 10 2 0,-3 10 1 15,-2 10 4-15,0 17 2 0,-1 15 4 0,-5 15 4 16,-2 15 2-16,0 8 2 0,0 13 1 16,2 7 2-16,-3 6 3 0,6 10 0 15,1 1 0-15,2 4 0 0,5 3-2 16,0 1 0-16,1-2-3 0,5-1-3 15,-4-6-2-15,0-4-4 0,1-3-2 16,-6-7-4-16,0-4-8 0,0-7-10 16,-4-6-16-16,0-3-21 0,-6-4-12 15,-3-5-20-15,-6-3-107 0,-3-5-127 0,-4-3-275 16</inkml:trace>
  <inkml:trace contextRef="#ctx0" brushRef="#br0" timeOffset="422847.2874">1004 17707 860 0,'-18'-4'197'0,"5"-1"0"16,5 1-127-16,7 2-40 0,7-2-16 16,5-1-14-16,5 1-15 0,9 1-15 0,5-1-15 15,9 2-12-15,7-2-5 0,0 3-4 16,3-1 0-16,0-1 8 0,-3-2 12 16,-5-1 13-16,-4-4 13 0,-3 0 10 15,-3-2 14-15,-3 3 16 0,-2 1 14 16,-3 5 12-16,0 4 9 0,1 8 5 15,-5 3 1-15,0 7-8 0,-1 3-7 16,0 1-10-16,-2 1-9 0,1 0-5 0,1-5-3 16,-1 6-1-16,1-4 0 0,-1-5 1 15,0-3 1-15,-1-3 2 0,-2-2 0 16,0-9-1-16,-1-9-1 0,-1-7-4 16,0-6-2-16,2-8-3 0,0-5-5 15,0-10-10-15,-1 2-15 0,1-5-27 16,-1 1-34-16,1 6 23 0,0 0-166 15,2 8-158-15,3 7-358 0</inkml:trace>
  <inkml:trace contextRef="#ctx0" brushRef="#br0" timeOffset="429674.8505">19332 15710 359 0,'-1'-46'113'0,"-1"5"10"0,-1 1-1 16,-1 11-48-16,-1 5-12 0,0 2-8 15,3 10-7-15,-2 5-7 0,0 11-9 16,3 8-6-16,0 11-4 0,1 10-3 16,0 18-1-16,0 10 1 0,2 20 2 15,1 12 2-15,-3 13-1 0,1 12-1 16,1 13-4-16,0 6-3 0,-2 5-2 15,-2 3-3-15,1-1-3 0,-1-1-2 0,-2-6 0 16,0-7-1-16,3-7-1 0,-1-5 0 16,1-14 0-16,2-7 0 0,2-9-2 15,4-6-11-15,0-9-15 0,3-8-15 16,2-12-14-16,0-6-126 0,-1-13-136 16,-2-10-315-16</inkml:trace>
  <inkml:trace contextRef="#ctx0" brushRef="#br0" timeOffset="430310.9552">17252 16788 593 0,'3'-7'129'0,"2"4"3"0,5 2-105 0,4 2-10 15,4 2-5-15,5 2-3 0,7 1-1 16,6 1-3-16,5-1-3 0,3-4 0 16,4 4 0-16,4-2-1 0,5 2 1 15,0-2-1-15,7 1 0 0,5-2 1 16,3 5-1-16,4-6 0 0,5 3-1 16,2-5 1-16,10 1-1 0,1-1 1 15,1 1 0-15,5-1 1 0,7-1-1 16,5 0 3-16,2 1 1 0,-2-1 2 15,0 3 3-15,10-3 1 0,-5 2 3 16,2 0 2-16,-6-1-2 0,4 0 0 0,2 0-3 16,-2-2-1-16,-8 1-4 0,0-4-1 15,0 1-2-15,-2 1-2 0,-6-4-1 16,-8-5-4-16,-2 1-8 0,-7-2-6 16,-4-1-7-16,-9-2-18 0,-7 0-112 15,-11-1-118-15,-5 4-280 0</inkml:trace>
  <inkml:trace contextRef="#ctx0" brushRef="#br0" timeOffset="433387.155">19354 15787 425 0,'-3'-1'98'15,"-2"-3"3"-15,-1 0-41 0,0 2-48 16,0-1-4-16,1 0-1 0,-1-1 2 0,0-1 1 16,0 0 0-16,1 0 0 0,-1-1 2 15,1 1 2-15,-1-2 1 0,-2 1 0 16,1-2 0-16,-2 2-1 0,2-1-2 16,-1 0-1-16,-1 0-1 0,2 1-2 15,-2 1-1-15,0 2-1 0,1-1 0 16,-2 2-1-16,-1 0 0 0,-1 2-1 15,1 2 0-15,-3-1-1 0,2 0 2 16,-1 2 0-16,-1-2 0 0,-1 0 1 0,1-1 0 16,-3 0 1-16,-1 0-1 0,-1 0 1 15,-1 0-1-15,1 0 0 0,-2 0 0 16,0 2 0-16,1 1-1 0,2-1 0 16,0 1-2-16,0 0-1 0,3 2 0 15,-3-2-1-15,4 1 1 0,-1-2-1 16,-3 3-1-16,-1-1 1 0,2 0 0 15,-1 0 0-15,-1 3 0 0,2 2 1 16,0 0 1-16,0 0 0 0,2 2 0 16,1 0 0-16,-1-1 0 0,0 1-1 0,-1-2 0 15,-1 2 1-15,1-1-1 0,-3 1 0 16,-1 0 1-16,-1 2 0 0,2-1 0 16,-1 1 0-16,3 1-1 0,-2-1 0 15,3 0-1-15,2 1 1 0,0 0-1 16,1 3 0-16,1 1 0 0,-2-2 0 15,2 1 0-15,0-3-1 0,1 4 1 0,0-5 0 16,-2 0-1-16,1 2 2 16,0-1-1-16,-2 0 2 0,1 3 1 0,-1-2 1 15,0 4 0-15,0-1 0 0,1-2 1 16,0 2-1-16,1-1-1 0,1 2-1 16,0-3-1-16,1 0 0 0,2-3 0 15,0 3 0-15,1-1-1 0,1-1 1 16,2-1 0-16,-1 1-1 0,-1 0 0 15,0 3 0-15,0-1 1 0,1 1-1 16,0 1 0-16,-2 2 1 0,3 1-1 0,1-2 0 16,3 5 0-16,-4-5 0 0,0 2 0 15,-1-1 0-15,2-1 0 0,-2 0 0 16,-1 0 0-16,-4-2 0 0,4 4 1 16,-2 0 0-16,3-1 0 0,-1-3 1 15,0 2 0-15,1 0 0 0,2 2 0 16,-2-3 0-16,2-2-1 0,1 2 1 15,1 1 0-15,1-1 0 0,1 2-1 0,1-3 0 16,2 1 0-16,0 2 0 16,0-1 0-16,3 2 0 0,-2-1 0 0,1-2-1 15,1 1 0-15,-1-1 0 0,-2-3 0 16,2 2 0-16,1-1-1 0,1 1 1 16,-2-1-1-16,2 1 0 0,1 0 1 15,2 1-1-15,-3 1 1 0,1-3-1 16,1 2 2-16,-2 0-1 0,2 1 1 15,-1-2 0-15,-1-1 0 0,1-1 0 16,1 1 0-16,-3-2 0 0,3 1-1 0,0-2 0 16,1 0 0-16,-1 5 0 0,1-1-1 15,1 2 1-15,0-2 0 0,0 0 0 16,1-1-1-16,-4 2 1 0,4-6 0 16,-2 1 0-16,0 0-1 0,0-2 1 15,0-1 0-15,1 0-1 0,0 0 1 16,0-2 0-16,2 1-1 0,-1 1 1 15,1-1 0-15,-1 1-1 0,2 0 1 16,1 2-1-16,1-1 1 0,0 0-1 16,2 0 1-16,-1-1-1 0,0 0 0 15,1-2 0-15,-1 0 1 0,-2-3-1 0,0 0 0 16,-1-2 0-16,-1 0 0 0,0 3 1 16,-1-5-1-16,0 5 0 0,0 0 0 15,1 0 1-15,-1 1-1 0,2-1 0 16,-2-5 0-16,2 7 1 0,1-4-1 15,-2 2 0-15,2 0 0 0,0 0 0 16,-2 3 1-16,1 0-1 0,-2-1 0 16,2 0 0-16,-1-1 0 0,1 0 0 0,1 1 0 15,0-2 0-15,0-1 0 0,0 0 0 16,1-2 0-16,-1 1 0 0,0 0 0 16,0-2 0-16,0 0 1 0,0 0-1 15,-3-1 0-15,0 0 0 0,0 0 0 16,-1-1 0-16,-1 0 0 0,0-1 0 15,-1 1 0-15,1 0 0 0,0 0 0 16,1-1 0-16,-1 0 0 0,1-1-1 16,1 0 1-16,-2 1 0 0,1-2 0 15,1-2 0-15,0 1-1 0,-1-3 1 0,1 0 0 16,1 0 0-16,2-2 0 0,-3 2 0 16,1-1 1-16,0 1-1 0,1 0 0 15,1 1 0-15,0-1 1 0,0 1-1 16,0 3 0-16,2-1 0 0,1 2 1 15,-1-1-1-15,-1-4 0 0,0-1 0 16,-1 1 1-16,-1-1-2 0,0 0 1 16,-2-2 0-16,1 2 0 0,-2 7 0 15,0-3-1-15,0-1 1 0,-1-1 0 0,0-3-1 16,-1 2 2-16,0 0-1 0,1-2 0 16,-2 2 0-16,0-1 1 0,0 3-1 15,1-1 0-15,-2 1 1 0,2 0-1 16,0 1 0-16,0-1 0 0,-1 0 0 15,1-3-1-15,0 2 1 0,0 0 0 16,0-1 0-16,-1-1-1 0,1 1 1 16,0 0 0-16,0-1 1 0,0-1-1 15,-2 0 0-15,1-1 1 0,-1 2-1 0,1-2 0 16,0 0 0-16,-1 3 1 0,2 2-1 16,0-1 0-16,-1-2 0 0,3 2 1 15,-3 0-1-15,1-1 0 0,0-2 0 16,1-2 0-16,0 1 0 0,1 1 0 15,2-1 0-15,-1-2 0 0,-1 0 1 16,3-1-1-16,-1 1 0 0,-2 1 1 16,0 1-1-16,-1-2 0 0,-1 2 0 0,0 1 0 15,0 0 0-15,-3-1 0 0,0 1 1 16,1-2-1-16,-1 1 0 0,0 1 0 16,2-4 1-16,-2 2 0 0,2 0 0 15,1-1 0-15,-2 0 0 0,2-1 1 16,-2 1 0-16,1 2-1 0,0 1 1 15,0-1-1-15,0 1 1 0,0 1-1 16,-2-1 0-16,0 3 1 0,-1-1-1 16,-1 2 0-16,0-1 0 0,0 1 0 0,0-1-1 15,-1 2 1-15,-1-2 0 0,1 1-1 16,-2-1 1-16,2 0-1 0,0 1 0 16,0-1 1-16,0-3-1 0,0 0 0 15,1 2 0-15,0-3 1 0,-1 2-1 16,0-3 0-16,0 1 0 0,0-1 1 15,-1 1-1-15,1-2 0 0,0 0 1 16,0-3-1-16,-2 0 1 0,2 2 0 16,-1-1 0-16,0-2 0 0,0 3 0 0,-1 1 0 15,0 1 0-15,-2-2-1 0,1 2 1 16,-1 0-1-16,0-1 0 0,-1 0 1 16,-1 1-1-16,0-1 0 0,1-2 0 15,0 2 0-15,-3-2 0 0,3 2 1 16,0-1-1-16,0-1 0 0,-1 2 0 15,0 1 0-15,2 0 1 0,0-1-1 16,-1-1 1-16,0 2-1 0,-3-3 1 16,1 1-1-16,2 0 0 0,-1-1 1 15,-1 1-1-15,0-2 0 0,-1-1 0 0,1 4 0 16,-1-4 0-16,-3 1 0 0,3 3 0 16,-3-3 0-16,3 1 0 0,-4 0 1 15,2 1-1-15,0-2 0 0,0 2 0 16,-2-2 1-16,2 3-1 0,-1-2 0 15,0 1 1-15,-1-1-1 0,1 4 0 16,0-1 0-16,-1-1 0 0,1 0 0 16,1 1 0-16,1-1 0 0,0 1 0 0,1-2 0 15,-1 1 0-15,0-1 1 0,1 0-1 16,-1 1 0-16,0 1 0 0,0-1 0 16,0 1 0-16,1 1 0 0,-2-1-1 15,-1 0 1-15,-1 1 0 0,0 0 0 16,-2-1 0-16,0 2 0 0,-1-4 0 15,0 4 0-15,0-4 1 0,0 2-1 16,-1-1 0-16,1 1 0 0,-1 0 0 16,-1-1 0-16,0 1 0 0,1 0 0 15,-2-2 0-15,2 4 0 0,-1-2 0 0,-1-2 0 16,1 4 0-16,0-1 0 0,1 1 0 16,0 1 0-16,0-1 0 0,1 2 0 15,0 1 0-15,1-1 0 0,-3 1 0 16,2-1 0-16,0 0 0 0,-1-2 0 15,0 1 0-15,-2-1 0 0,0 3 0 16,-1-2 0-16,0 4 1 0,1-3-1 16,0 3 0-16,2 0 0 0,-2 0 0 0,3 1 0 15,2-1 0-15,-1-1 0 0,0 1 0 16,-1 1 0-16,0 0 0 0,0-2 0 16,0 2 0-16,-3-1 0 0,-1-1 1 15,-1 0-1-15,-2 0 0 0,0-1 1 16,-3 0-1-16,0-1 0 0,-1-1 1 15,2 2-1-15,-2-1 0 0,1-2-2 16,0 2-10-16,1-2-8 0,2-1-23 16,2 2-20-16,0-3-121 0,1 0-140 0,-1 3-321 15</inkml:trace>
  <inkml:trace contextRef="#ctx0" brushRef="#br0" timeOffset="438420.017">24523 13796 606 0,'-10'-1'135'0,"0"1"3"0,4 0-105 16,3 0-11-16,1 0-5 0,2 0-1 15,4 1-1-15,2 1-2 0,3 0-1 16,4-1 2-16,3 0 2 0,4 2 2 16,3-3-2-16,3 0 0 0,2-1-2 15,2-3-4-15,2-1-2 0,3-1-3 16,-1-1-1-16,1-1-2 0,1 2 0 0,0-1-1 15,0 2-1-15,1 1 1 16,0 1-1-16,-1 3 1 0,0 0-1 0,0 1 0 16,-5 1-4-16,-2-1-11 0,-5 3-8 15,-6-1-6-15,0-1-14 0,-6 2-119 16,-2-3-123-16,1 1-288 0</inkml:trace>
  <inkml:trace contextRef="#ctx0" brushRef="#br0" timeOffset="465477.0473">20449 16688 272 0,'0'-1'71'0,"1"0"2"15,-1 0-30-15,0-1-22 0,1 1-6 16,1 0-5-16,0 0-5 0,-1-3-4 16,3 3-2-16,-2 0-2 0,1-3 0 0,-1 3 0 15,2-2-1-15,-3 1 1 0,2 1 0 16,-1-1 1-16,0 0 4 0,0 2 3 16,-1-3 8-16,-1 2 6 0,0 0 5 15,0-1 3-15,-1 0 4 0,-1 1 2 16,1-1-1-16,-1 0-2 0,-1 0-3 15,2 0 0-15,-1-1-2 0,-1 1 0 16,1 0-2-16,-1 0-1 0,0 1-2 16,0 0-2-16,0-1-1 0,-1 2-1 15,-1-1 0-15,0 0-1 0,0 0 1 0,1-1-1 16,0 2 0-16,-3-1 1 0,3 0-1 16,-3 0 0-16,3 1 0 0,-3-1-1 15,1 2-1-15,0 0 0 0,0 1 0 16,-1 0-1-16,-1 1 0 0,0 1-1 15,0 1-1-15,0-1 0 0,-1 0 0 16,2-1-1-16,0-1 1 0,-1 0-1 16,1 0 0-16,0 2 0 0,-2-1 1 15,0-1-1-15,2 4 1 0,-2 0-2 0,1 0 0 16,1 3-1-16,-1-2-1 0,2 0-1 16,1 3-2-16,0-1 0 0,0 0 0 15,0 4-1-15,2-1 0 0,-1 0-1 16,2 2 0-16,-1-1 0 0,2 2 0 15,-1 0 0-15,0-2 0 0,2-2 0 16,0 5-1-16,2-4 1 0,-1 2-1 16,0-5 1-16,1 1-1 0,1-4 1 0,1 4-1 15,-1-4 0-15,2 3 1 0,0-7-1 16,0 7 0-16,0 0 0 16,-2-1 0-16,4-2 0 0,-1 4 1 0,1-4-1 15,0 4 0-15,1-4 0 0,-1 0 0 16,2 0 0-16,-1 3 0 0,0-4 0 15,-1 0 0-15,2-2 0 0,0 2 0 16,2-5 0-16,2 1 0 0,-4-4-1 16,2-1 1-16,2 0-1 0,-1 2 0 15,-2-3 0-15,1 5-1 0,-1-4 0 16,1 8 0-16,0-4 0 0,-2 1 0 0,0-1-1 16,0 4 1-16,-1-4-1 0,0 2 1 15,-2-4-1-15,1 1 0 0,0-4 0 16,2 0 1-16,-2-2 0 0,2-4 0 15,-2-3 1-15,2 1 0 0,1 5 0 16,-3-1 1-16,-1-3 0 0,0 0 0 16,-2 2 0-16,2 1 0 0,-4-1 2 15,-2-11 1-15,2 0 1 0,-2 0 3 16,2 1 2-16,-6-4 2 0,0 1 3 16,-4 0 0-16,-2 3-1 0,-1 2-1 0,-1 2-3 15,-5 2-1-15,2 3-5 0,-1 3-10 16,2 2-14-16,0 3-32 0,1 4-30 15,-2 2-115-15,1 5-146 0,1 7-331 16</inkml:trace>
  <inkml:trace contextRef="#ctx0" brushRef="#br0" timeOffset="486936.016">20328 16144 433 0,'1'-3'115'0,"0"-3"5"0,0-2-50 0,-1 1-20 16,0 1-8-16,-1-3-5 0,1 2-2 15,-2-2-2-15,-2 4-2 0,0-1 1 16,-2-1 0-16,-1 5 0 0,-3-1 1 15,-2 3-2-15,1 1-4 0,-3 4-3 16,0 3-4-16,-1 4-4 0,0-1-4 16,3 5-3-16,0-2 0 0,2 4 1 15,2-1-1-15,4 0 1 0,2-1 0 16,2 2-2-16,3 1-1 0,2-2-2 16,3-1-3-16,2-2-1 0,4-1 1 0,3-6-1 15,2-1 0-15,3-5 0 0,3-4 0 16,-1-4 0-16,3-1 0 0,-2-6 0 15,-3 1-1-15,-3-5 1 0,-1-1 0 16,-6 2 0-16,-2 0 1 0,-8 0 2 16,-4 1 0-16,-4 1 1 0,-6-6-1 15,-3 8 1-15,-5 1-2 0,-1-1-6 16,-3 5-14-16,-3 3-23 0,1 2-18 0,-1 13 55 16,3-2-190-16,3 0-147 0,2 3-349 15</inkml:trace>
  <inkml:trace contextRef="#ctx0" brushRef="#br0" timeOffset="487956.1875">19745 15707 343 0,'6'-6'111'0,"-1"0"8"0,-1 0-15 15,-1 1-28-15,-3 0-15 0,0 1-10 16,-4 3-7-16,-1-1-4 0,-1 2-5 16,-2 1-2-16,-2 3-3 0,-1 2-3 15,0 2-3-15,0 3-4 0,0 5-2 0,-2 3-3 16,1 0-1-16,4 4-1 16,-1 2-2-16,3-2-1 0,2 1-2 0,4-4-1 15,2-3-1-15,2 1-2 0,4-4-2 16,2-1 0-16,3-6-1 15,1-1 0-15,4-4 0 0,-1 0-1 0,3-7 1 16,-1-4 0-16,0-3 0 0,-2-1 0 16,-1-6 1-16,-5 0 2 0,-1-6 5 15,-4-1 1-15,-5-1 3 0,-5-1 0 16,-3 0 1-16,-4 5-1 0,-6 2-3 16,-4 6-6-16,-4 7-11 0,1 4-19 15,-1 8-21-15,1 4-26 0,-1 3-117 0,2 6-142 16,10 4-319-16</inkml:trace>
  <inkml:trace contextRef="#ctx0" brushRef="#br0" timeOffset="488788.6637">18871 15686 547 0,'-2'-2'138'16,"-3"-2"8"-16,0 2-67 0,-1 2-28 15,1 1-8-15,-2 0-6 0,0 2-2 16,3 0-4-16,-1 3-5 0,0 2-3 16,3 0-2-16,4 3-4 0,1 4-3 15,4 0-3-15,-1-2-2 0,3 1-4 16,4-2-1-16,0-1-3 0,1-4 1 16,0-2-2-16,0-3 1 0,1-2 0 15,-2-4 0-15,-1-5 0 0,-2-3 1 0,-4-3 1 16,-2-2 3-16,-3-2 3 0,-3 0 2 15,-5 2 1-15,-5 1 1 16,-4 4 0-16,-1 2-2 0,-2 4-3 0,-3 2-4 16,-1 6-9-16,1 1-12 0,4 3-19 15,2 4-19-15,4 2 31 0,2 1-167 16,6 3-144-16,4 1-337 0</inkml:trace>
  <inkml:trace contextRef="#ctx0" brushRef="#br0" timeOffset="489584.3899">18275 16066 586 0,'-10'-7'144'0,"-1"3"8"15,-4 3-80-15,-1 7-13 0,-1 5-4 16,-1 4-3-16,-2 3-3 0,4 3-5 16,0 1-7-16,2 2-6 0,2 3-7 0,5-1-7 15,5-1-3-15,2-5-4 0,5 0-3 16,2-2-2-16,4-3-2 0,4-5-2 15,2-6 0-15,4-2 0 0,-1-2-1 16,3-4-1-16,-1-4 0 0,-2-4 0 16,-1-3 0-16,-2-4 0 0,-4-1 1 15,-4-1-1-15,-5-1 2 0,-7 2-1 16,-3 3 1-16,-6 5 0 0,-5 4-1 16,-5 5 0-16,-2 6-3 0,0 7-9 15,-1 5-18-15,2 8-24 0,3 4 43 0,2 1-184 16,6 4-150-16,6 1-365 0</inkml:trace>
  <inkml:trace contextRef="#ctx0" brushRef="#br0" timeOffset="490250.7672">18093 17186 504 0,'-3'-8'137'16,"-2"2"8"-16,-4 4-41 0,-2 1-43 16,-2 2-8-16,-3 4-6 0,-3 3-4 15,1 3-4-15,0 1-5 0,-2 3-4 16,5 4-2-16,3-2-3 0,4 4-5 0,4-2-3 15,6 2-3-15,6-1-5 0,4-3-3 16,5-5-4-16,3-1-1 0,3-4-2 16,1-3-2-16,1-4-3 0,-2-4-1 15,-2-4 0-15,-3-3-1 0,0-6 1 16,-4-7 1-16,-2 0 1 0,-3-3 4 16,-3 0 2-16,-2 1 3 0,-5 0 1 15,-5 9 1-15,-6 4 1 0,-1 4-1 16,-4 9-1-16,-3 5-1 0,-2 7-5 15,0 6-9-15,1 6-21 0,4 3-18 0,1 4 83 16,6-1-221-16,8 1-152 0,11-3-383 16</inkml:trace>
  <inkml:trace contextRef="#ctx0" brushRef="#br0" timeOffset="490800.8217">18680 17583 575 0,'-11'13'140'0,"-1"3"9"16,-3 4-86-16,2 3-12 0,0 1-4 16,1 1-5-16,2-1-5 0,3 3-6 15,3 4-7-15,3-4-6 0,4 0-4 16,1-3-5-16,6 1-3 0,2-2-3 16,3-6-1-16,4-6-2 0,0-2-1 15,4-6-1-15,1-4-1 0,-2-7-1 0,0-2 0 16,-1-9 0-16,-4 1 1 0,-4-6 2 15,-4-3 3-15,-4 1 4 16,-5-2 2-16,-5 1 3 0,-4 4 1 0,-5-2 0 16,-5 9-2-16,-3 5-2 0,-1 6-2 15,-2 8-6-15,1 5-16 0,1 6-22 16,3 3-25-16,4 0-119 0,5 5-137 16,9-1-326-16</inkml:trace>
  <inkml:trace contextRef="#ctx0" brushRef="#br0" timeOffset="495312.8731">19666 17636 640 0,'-7'8'151'0,"-1"-1"6"16,1 3-102-16,1 5-14 0,2-1-8 16,2 2-4-16,3-1-6 0,0 1-5 15,3 5-5-15,1-2-2 0,2 3-1 0,2-2 0 16,2-2 0-16,0 2-1 0,4-7-1 16,2-2-2-16,0-2 0 0,1-7-2 15,-1 1-1-15,1-6-1 0,-1-5-1 16,-1-3 0-16,-4-5 0 0,-4-2 0 15,0-4-1-15,-5-2 1 0,-3-1 1 16,-3-1-1-16,-5 0 0 0,-3 2 1 16,-2 0-1-16,-5 3 0 0,-2 4 0 15,-2 3 0-15,-3 9-4 0,2 7-7 0,0 8-9 16,2 3-13-16,4 3-9 0,3 3-17 16,7 2-121-16,2-3-127 0,8-2-299 15</inkml:trace>
  <inkml:trace contextRef="#ctx0" brushRef="#br0" timeOffset="495862.961">20165 17314 475 0,'-10'-6'135'16,"-2"0"8"-16,-1 2-12 0,1 4-70 16,-3 2-8-16,1 1-3 0,0 2-3 15,3 5-4-15,1 3-6 0,3 2-7 16,5-1-6-16,3 4-7 0,4 2-7 15,3-2-3-15,6-2-3 0,3 1-3 16,3 0 0-16,0-3 0 0,4-7-1 16,1-1 0-16,0-3 1 0,3-2-1 0,-3-9 1 15,-2-3 0-15,0-5 1 0,-2-1 1 16,-5-5 3-16,-4 0 1 0,-7-5 2 16,-3 0 2-16,-5 2 2 0,-7 3 0 15,-5 0-2-15,-4 3-2 0,-3 6-2 16,-3 4-4-16,1 7-12 0,0 5-17 15,2 7-25-15,1 0-17 0,7 3-128 16,2 2-146-16,9 1-332 0</inkml:trace>
  <inkml:trace contextRef="#ctx0" brushRef="#br0" timeOffset="499793.3627">20114 15526 349 0,'-4'-1'99'15,"-1"2"5"-15,-1-4-34 0,-1 0-18 16,1 0-10-16,-1-4-7 0,-2 0-3 16,2 2-3-16,0-4 0 0,-1 5-1 0,1 1 3 15,0-2 1-15,-1 2 2 0,3 0 3 16,0 0 3-16,1 2 1 0,1-1-1 15,2 4-3-15,3-2-4 0,-2-2-3 16,8 5-5-16,-1 0-4 0,4-2-3 16,0 0-1-16,4-1 0 0,1 3-2 15,2 8 0-15,-1-5-3 0,0 5-2 16,3 2-2-16,0 4-1 0,-1 4-2 16,3 3-1-16,1-6-1 0,2 6-1 15,2 1 0-15,-3-1 0 0,2 0-1 0,0-3-1 16,-4-3 1-16,-1 3-1 0,-2-3-1 15,-3 0-1-15,-1 2 0 0,-3-2-2 16,-4-2-1-16,-1 4-3 0,-3-7-3 16,-3-2-6-16,-4-1-6 0,2-4-11 15,-3-2-11-15,0-1-14 0,-3-5-16 16,0 2-114-16,-3-3-129 0,2-2-297 16</inkml:trace>
  <inkml:trace contextRef="#ctx0" brushRef="#br0" timeOffset="500324.5422">20112 15482 568 0,'-1'13'137'16,"1"0"5"-16,-1 1-85 0,1 9-11 16,0-7-6-16,0 3-4 0,-2 3-3 15,2-5-3-15,-1 1-1 0,-1 1-2 16,-1-13-3-16,1 6-1 0,-2-7-3 16,0-4-1-16,0-2-2 0,-3-4-4 0,0-5-1 15,-2 2-3-15,0-9-2 0,-4-3-1 16,0-2 0-16,-1-3-2 0,1 1 1 15,0-1-2-15,1 0 1 16,4 5 0-16,2 3-1 0,3 1 1 0,3 4 0 16,3 1-1-16,2 2 0 0,3 3 0 15,3 0-1-15,3 2 0 0,2 1-1 16,1-1 0-16,1 0-1 0,2 3-6 16,-1 1-9-16,-1 1-17 0,0 0-20 15,-2 3-21-15,0 0-120 0,-2 2-138 16,4-1-313-16</inkml:trace>
  <inkml:trace contextRef="#ctx0" brushRef="#br0" timeOffset="500773.5653">20389 15855 617 0,'-6'-1'150'16,"1"-2"8"-16,0 3-92 0,1-2-12 15,2 6-5-15,-1-2-6 0,5 3-4 16,-1-1-5-16,0 1-4 0,3 2-6 16,1-1-2-16,1-2-2 0,0 1-1 15,2-1-1-15,1-1-1 0,1 1-1 16,0-5 0-16,1 1-2 0,0-4-2 0,0-1-1 15,-2-3-2-15,2-3-3 0,-1-4-1 16,1-1-5-16,-1-5-8 0,0 2-12 16,0-2-22-16,1 2-25 0,-3 3 32 15,0 2-173-15,-3 3-149 0,4 6-354 16</inkml:trace>
  <inkml:trace contextRef="#ctx0" brushRef="#br0" timeOffset="501989.6649">20587 15408 436 0,'-6'-2'116'16,"1"-2"5"-16,0 2-33 0,-1 1-43 15,-1-3-9-15,2 1-2 0,1 0 0 16,-2-2 1-16,3 5 0 0,-1-1 0 0,0-3 0 15,3-2-1-15,0 0 1 0,2 1-3 16,0-5-2-16,2 4-2 0,-1-4-2 16,3 0-3-16,0 5-3 0,3-1-2 15,0 1-3-15,0 9-3 0,2-10-3 16,1 5-3-16,-1-2-1 0,0 1-1 16,-3-1-2-16,2 2 0 0,-2-6-1 15,0 7 0-15,-2 3 0 0,-1 2 0 16,-2-5 1-16,0 6-1 0,-2-1 1 0,-3 4 0 15,-2 2-1-15,2-5 1 0,-1 4-1 16,-2 2 0-16,1-1 0 0,0-1 0 16,1 1-1-16,2-4 0 0,-1 3 0 15,3-1 0-15,2-2-1 0,0-2 1 16,2 2-1-16,2-2 0 0,-1 0 0 16,0-2 0-16,1 0 0 0,0 3 0 15,0 0 0-15,1-3 0 0,-2 2 0 0,1 0-1 16,1 2 0-16,-3-5-1 15,3 6-2-15,-2-5-1 0,-1 4-1 0,1-1 0 16,-1-4 0-16,-2 2 1 0,2 1 1 16,-3-2 1-16,1 0 1 0,-4 3 2 15,1-2 1-15,-1 7-1 0,-2-4 1 16,0 5 0-16,1-2 0 0,-3 5 0 16,1-3 0-16,0 4 0 0,-1-5-4 15,-1 1-4-15,3-4-6 0,-1-1-7 16,1 0-7-16,0-4-11 0,1-2-8 0,0 0-6 15,4 0-11-15,-1-1-108 0,0 0-114 16,2-3-277-16</inkml:trace>
  <inkml:trace contextRef="#ctx0" brushRef="#br0" timeOffset="502394.8186">20857 15353 606 0,'-6'0'151'0,"-2"4"7"16,0 0-85-16,0 0-20 0,1 4-8 0,1 2-8 15,0 3-7-15,1 2-8 0,0-2-6 16,0 7-5-16,3 2-3 0,0 5-3 15,2-5-1-15,2 2-1 0,0 3-1 16,2 0 0-16,1-5-1 0,1 0-1 16,2-3 1-16,2 2-1 0,1-6-1 15,0-3 1-15,0-3-1 0,0-1 1 16,0-5-1-16,-1 0 0 0,-1-4-1 16,-2-3 2-16,-2-1-1 0,0-1 1 15,-3-3-1-15,-2 1 1 0,-2-2 0 16,-2 0 0-16,-1-1 1 0,-2 5-1 15,0 1 1-15,-3 1-1 0,0 2 1 16,-1 3-3-16,1 4-6 0,0 4-9 0,0-3-14 16,2 0-9-16,2 2-20 0,1 0-115 15,1-3-125-15,2 0-289 0</inkml:trace>
  <inkml:trace contextRef="#ctx0" brushRef="#br0" timeOffset="502788.6644">20974 15183 672 0,'-3'5'171'15,"-2"2"8"-15,0 5-95 0,0-2-22 16,3 5-7-16,0 0-10 0,4 3-8 16,1-1-9-16,2-2-6 0,2-4-5 15,3 1-4-15,3 0-3 0,-1-6-2 16,1-4-2-16,1-2-2 0,-1 1 0 0,1 0 0 15,-2-6 1-15,-2-1 0 0,-3-1 0 16,-2-3 0-16,-3-1-1 0,-2-4 1 16,-3 1-2-16,-5 1-3 0,0 1-7 15,-4 3-12-15,-2 5-21 0,-2 5-29 16,-1 4-139-16,-1 5-159 0,-1 2-375 16</inkml:trace>
  <inkml:trace contextRef="#ctx0" brushRef="#br0" timeOffset="544317.0691">19187 16775 369 0,'-1'2'87'0,"-1"-2"1"16,-1-2-29-16,1 0-50 0,-1-1-1 15,1 1 3-15,-1-2 3 0,2 2 3 16,-1-1 4-16,0 1 5 0,1-1 2 16,0 0 1-16,0 2-1 0,-1-2-2 15,1 1 0-15,0-1-2 0,0 2-1 16,0-1 0-16,-1 0-1 0,1 2 2 15,0-1-1-15,0 0-2 0,-2 1-1 0,2 0-2 16,-1 0-2-16,0-1-2 0,1 1-2 16,0 0 0-16,0-2 0 0,1 2 2 15,-2-1 1-15,1 0 1 0,0 0 0 16,0 1 1-16,1-1 0 0,-1 1-1 16,-1-2-1-16,2 2-1 0,-1 0-2 15,2 0-2-15,-2 0-2 0,2 0-2 16,-1 2-2-16,3-1 0 0,-2 1-2 15,1-1 0-15,1 3 0 0,2 0 0 16,0 2 0-16,2 0-1 0,2 1 1 16,0 3 0-16,1 0 1 0,1 1 0 0,1 1 0 15,3 2 0-15,0 0 0 16,0 2 0-16,0-2 0 0,3 1-1 0,0 0 0 16,-1 1-1-16,-1 0 0 0,0-1-1 15,0-2 1-15,-1 3-1 0,-2-2 1 16,-1 2-1-16,1-4 0 0,-2 2 0 15,-2-3 0-15,0-3 1 0,-2 1-1 0,-1 1 0 16,1-7-1-16,-3 1 1 0,-2-4-1 16,0 0-1-16,-1 1-1 0,1-2-1 15,-2-4-5-15,-2 1-6 0,2-3-11 16,0 0-10-16,-2-4-13 0,-2-3-13 16,2-2-21-16,-4 1-99 0,0-2-119 15,-4 0-263-15</inkml:trace>
  <inkml:trace contextRef="#ctx0" brushRef="#br0" timeOffset="544798.985">19465 16692 478 0,'4'-6'109'15,"-2"0"4"-15,1 0-79 0,-1 1-6 16,1 0-2-16,-1 1 1 0,-2 0-1 0,1 1 0 16,-1 0-1-16,-1 1 0 0,0-1 1 15,0 2-1-15,-1 1 0 0,0 0-2 16,0 3 0-16,-3-1-1 0,0 4-1 16,-3 2-2-16,0 1-1 0,-3 5 1 15,-1 3-1-15,-3 4 0 0,-1 3-1 16,-1 2-1-16,-2 3 0 0,0-3 0 15,0 1 0-15,0 0-1 0,-1-1-2 16,1-2-1-16,2-2-2 0,-1 0-2 0,2 3-2 16,1-4-3-16,2-5-1 0,2-3-2 15,3-4-7-15,2-6-21 0,3-7-23 16,6-11-34-16,3-7-105 0,5-5-137 16,5-4-308-16</inkml:trace>
  <inkml:trace contextRef="#ctx0" brushRef="#br0" timeOffset="545916.0474">18784 16322 500 0,'-1'-5'122'0,"-1"0"6"0,0 2-74 15,0 0-12-15,1 1-5 0,-1 2-5 16,1 1-4-16,0 4-4 0,0 2-1 16,-1 5-2-16,1 2 1 0,0 4 0 15,0 3 1-15,0 4 1 0,-1 0 0 16,1 0-3-16,0-1-1 0,0-2-3 15,-1-2-3-15,2-4-2 0,0-5-3 16,2-2-2-16,-2-6-1 0,1-3-1 16,1-6-1-16,1-5-1 0,-2-6-1 15,1-5 0-15,2-5 0 0,0-5-1 0,0-2 0 16,-1-3-1-16,2-1 0 0,1 2 0 16,0 3 0-16,0 5-1 0,1 5 1 15,-3 6-1-15,1 7-1 0,-2 6 2 16,-1 9-1-16,0 5 1 0,-1 4 1 15,0 4 0-15,1 3 2 0,0 3 1 16,-1 2 1-16,1-3 1 0,2 0 0 16,1-2 1-16,1-2 0 0,1-2-1 0,3-2-1 15,1-6-1-15,1 0-1 16,2-4-1-16,-1-4-1 0,1-3 0 0,-2-5 0 16,0 0 0-16,-1-4-1 0,-1-1 1 15,-1-2-1-15,-2 1-1 0,-1 1-1 16,-2 1 0-16,0 1 0 0,-3 1-1 15,1 4-1-15,-2 4 0 0,1 4 1 16,-1 3-1-16,0 6 0 0,0 1-1 16,-1 7-2-16,0 3-5 0,0 2-10 15,0 1-15-15,1-2-12 0,2-1-19 16,0 1-112-16,2-5-126 0,2-3-290 0</inkml:trace>
  <inkml:trace contextRef="#ctx0" brushRef="#br0" timeOffset="546531.2012">19150 16430 463 0,'-2'0'123'15,"-2"-3"6"-15,1 2-38 0,0 0-45 16,1-1-7-16,-1-1-3 0,2-1-4 16,0 1-2-16,1-1-4 0,1-1-2 0,-1 1-2 15,3 1-3-15,-1-2-2 0,3 1-3 16,-1 1-2-16,0-1-2 0,0 0-2 16,2 1-1-16,0 0-2 0,0 2-1 15,1 0-1-15,-1 2 0 0,1 0-1 16,-1 3 0-16,2-2 0 0,-4 2 0 15,1 0-1-15,-1-1 1 0,0 2 0 16,-3 1-1-16,0 2 1 0,-1 0-1 0,-1 3 1 16,-3 1-1-16,1-1 1 0,-4 1-1 15,1 0 0-15,-1-1 1 0,0 0 0 16,1 1 1-16,-1-2 0 0,1 0 2 16,1-3-1-16,2-2 0 0,1 1 0 15,2-1-1-15,0-3-1 0,2 3-1 16,0-1-1-16,2 0 0 0,-1 2 1 15,2-5-1-15,0 0 0 0,1 2 0 16,1-5 0-16,1 1-1 0,2-2-2 16,1-1-8-16,0-2-13 0,1 0-16 15,-1-3-24-15,0 2-110 0,0-1-129 0,0 3-297 16</inkml:trace>
  <inkml:trace contextRef="#ctx0" brushRef="#br0" timeOffset="550928.2182">20190 16682 361 0,'-4'-3'99'0,"-1"-2"4"0,0 0-2 16,0-1-68-16,1 1-6 0,0-1 0 15,0-1 1-15,-1 0 0 0,1 0 0 16,2 1-2-16,-1 0 1 0,1-1-1 16,0 1 1-16,1 3-2 0,1 0-3 15,0 2 0-15,1 2-1 0,-1 0-1 16,4 4 0-16,0 1-2 0,2 3 1 16,0 1 2-16,4 1-1 0,0 1-1 0,3 2-2 15,1 0-3-15,4 2-1 0,0 0-2 16,3 2-3-16,2 1-2 0,3-2-1 15,2 1-2-15,3-1-1 0,1-2-1 16,1 1 0-16,1-4 0 0,-1-1-1 16,-1 2 1-16,-3-4-1 0,-3 0-1 15,-5 1-3-15,-4-3-9 0,-3 2-11 16,-6 1-13-16,-2-2-14 0,-2 4-17 16,-3 1-110-16,-2-2-121 0,0-2-276 15</inkml:trace>
  <inkml:trace contextRef="#ctx0" brushRef="#br0" timeOffset="551368.2261">20706 16529 503 0,'0'-5'127'16,"-1"2"4"-16,-4 1-51 0,0 4-40 15,0 0-7-15,-2 5-2 0,-1 8 1 16,-4 0 0-16,-2 3-1 0,-6 4 1 16,-2 3-1-16,-5 3-3 0,-5 5-5 0,-3 1-5 15,-2 3-5-15,-1-2-4 0,0 5-4 16,-1-1-6-16,3 0-7 0,3-3-11 15,5-3-15-15,3-4-23 0,3-3-115 16,8-9-129-16,5-7-305 0</inkml:trace>
  <inkml:trace contextRef="#ctx0" brushRef="#br0" timeOffset="943132.2924">24931 3566 480 0,'-22'1'104'0,"2"4"1"15,-2 0-83-15,5 1-10 0,2 1 0 0,3 3 1 16,0 1 1-16,1 0-1 0,2 3-2 15,4 3-1-15,3 2 0 0,2 5-3 16,1 1-1-16,4 2-2 0,5 1 0 16,2 1-1-16,6-5 0 0,6-3 0 15,4-6 0-15,5-7 0 0,4-5-1 16,1-8 0-16,3-5-1 0,0-7 1 16,-2-5 0-16,-2-3 3 0,-3-4 4 15,-5-1 5-15,-4 0 5 0,-6-1 5 16,-1 4 3-16,-6 2 1 0,-4-1-1 0,-4 6-5 15,-4 2-4-15,-4 4-7 0,-5 6-10 16,-6 4-16-16,-3 7-20 0,-7 4-117 16,-7 6-123-16,-7 5-303 0</inkml:trace>
  <inkml:trace contextRef="#ctx0" brushRef="#br0" timeOffset="944244.588">20170 3534 309 0,'-3'-17'94'0,"-2"6"8"16,-5 2-36-16,-1 5-9 0,-5 3-4 15,-1 5-5-15,-5 5-9 0,-2 3-9 16,-2 4-7-16,-1 3-4 0,-1 6-3 15,3 2-3-15,2 2-4 0,5 3-2 0,3 3-1 16,5 3 0-16,5 0 0 0,7 2-1 16,5-1 1-16,8-2-2 0,7-6-1 15,6-4 0-15,6-5 0 0,5-4-1 16,3-9 1-16,1-7-2 0,2-7 1 16,-3-8-1-16,-3-5 0 0,-2-9 0 15,-4-7 0-15,-5-3 0 0,-8-2 0 16,-6-2 0-16,-5 0 0 0,-8 0 0 15,-8 2 1-15,-7 2-3 0,-5 2-5 0,-6 3-15 16,-7 4-114-16,-2 6-113 0,0 8-286 16</inkml:trace>
  <inkml:trace contextRef="#ctx0" brushRef="#br0" timeOffset="945396.8012">20192 1628 389 0,'-8'-4'83'16,"-3"-2"0"-16,-1 0-66 0,-5 0-14 15,0 2-4-15,-7 2 0 0,-3 2 1 16,-4 3 5-16,-2 4 7 0,-3 1 9 16,1 3 5-16,-2 3 3 0,2 0 2 15,1 2-1-15,4 4-4 0,-1 2-7 16,4 5-5-16,4 1-2 0,1 4-2 15,3 2-2-15,8 4 0 0,1 0-1 16,6-2-2-16,0-1-1 0,5 2-1 0,3-5 1 16,4-4-1-16,6-5 1 0,4-4 1 15,7-4-1-15,5-1 1 0,3-4 0 16,8-5-2-16,5-2 0 0,3-4-1 16,3-4-1-16,-1-5 0 0,1-7 0 15,-1-4 0-15,-4-7-1 0,-6-1 1 16,-5-4-1-16,-6-4 2 0,-3-2 1 15,-7 0 3-15,-5-1 0 0,-9 2 2 16,-7-1 0-16,-5 4 1 0,-9 3-1 0,-5 5-3 16,-7 4-5-16,-6 6-9 0,-5 7-10 15,-10 5-117-15,-5 6-110 0,-3 8-284 16</inkml:trace>
  <inkml:trace contextRef="#ctx0" brushRef="#br0" timeOffset="964623.125">20694 3496 304 0,'-3'-3'75'0,"2"1"6"16,-1 0-46-16,-1 0-2 0,1-1 1 16,1 0 4-16,-2 0-2 0,2 0 0 15,-2-1-2-15,1 2-1 0,0 0-2 16,-1 2-3-16,-1-2-3 0,1 2-2 16,-1 2-3-16,-1 1-2 0,0 3-3 15,0 0-1-15,-1 3-2 0,1 1-1 16,2 2-1-16,-1-1-2 0,0 0 0 15,2 0-1-15,1 0-1 0,-1-2-1 0,2-1-1 16,0 1-1-16,3-3-1 0,-1 0 0 16,3-2-1-16,-1-2 0 15,1-1 1-15,0-2-1 0,0-4 1 0,0-1 0 16,-1-2 1-16,-1-2 0 0,-1-1 1 16,0-3 0-16,-2 6 3 0,-2-2 1 15,-1 0 1-15,-2 4 0 0,0 1 0 16,-1 2-2-16,-2 4-1 0,1 0-2 15,0 5-6-15,1 3-9 0,1 2-10 16,1 2-17-16,3 2-115 0,3-2-122 16,4-2-297-16</inkml:trace>
  <inkml:trace contextRef="#ctx0" brushRef="#br0" timeOffset="965600.6393">21255 3544 383 0,'-3'2'104'0,"0"1"5"15,-1-1-30-15,0 2-40 0,1-1-5 16,0 1-3-16,1 0-4 0,-1-1-8 15,3 1-4-15,0 0-4 0,0-2-2 0,2 1-2 16,-1-2 0-16,1 0 0 0,1-1 1 16,0-1 2-16,2-2 0 0,0-1 0 15,1-1 1-15,0-1 0 0,1-3-1 16,-3 2 0-16,0-2 1 0,-1 2 0 16,-3 1 0-16,-3 1-1 0,-2 2-1 15,0 2-1-15,-2 5-2 0,-2 1-6 16,1 2-8-16,-1 3-12 0,2 1 14 0,0 0-142 15,3-1-120-15,5-1-308 0</inkml:trace>
  <inkml:trace contextRef="#ctx0" brushRef="#br0" timeOffset="966539.9834">21810 3578 428 0,'-1'1'111'16,"-1"2"3"-16,0-3-17 0,1 2-69 16,-1 1-9-16,1-1-1 0,1 2-1 15,0-1-2-15,1 2-2 0,1-1-1 16,1 0-2-16,1-2 0 0,0 1-1 15,1-2 0-15,-1-1 1 0,1 0-1 16,-1-1 0-16,1-2 0 0,-3 1-1 16,2-3-1-16,-2 0 0 0,0 0-1 0,-4 0-1 15,0 1-5-15,-2 1-7 0,-2 3-13 16,-6 3-120-16,-4 5-117 0,1 1-298 16</inkml:trace>
  <inkml:trace contextRef="#ctx0" brushRef="#br0" timeOffset="968696.2186">22422 3517 482 0,'-3'10'110'0,"-1"-2"2"15,1 1-69-15,1-2-23 0,2 0-6 16,1 0-2-16,2-1 1 0,-1-4-1 15,2 1 0-15,-1-2 1 0,2-1 2 16,3-3 0-16,0-3 1 0,2-1-2 16,0-3-2-16,0-2-1 0,1 0-1 15,-2-1-3-15,-1 0-1 0,-1 3-2 16,-3 1 1-16,-2 2-1 0,-3 3-1 0,-5 1-3 16,-3 4-6-16,-4 5-8 0,-1 4-6 15,-3 3-119-15,-1 2-112 0,0 3-283 16</inkml:trace>
  <inkml:trace contextRef="#ctx0" brushRef="#br0" timeOffset="970920.8997">18037 16845 368 0,'-1'1'90'0,"0"1"5"16,-1-2-57-16,2-3-11 0,0 3-6 15,0 0-3-15,0-1-6 0,3 1-8 16,-2-3-14-16,3 3-49 0,1-2-38 0,-1-2-73 16,5-1-166-16</inkml:trace>
  <inkml:trace contextRef="#ctx0" brushRef="#br0" timeOffset="972444.0492">23025 1899 526 0,'-16'-4'121'0,"4"0"2"0,-2 1-81 15,7 1-19-15,1 2-7 0,2 3-5 16,2 1-4-16,2 0-2 0,2 5-1 16,3 0-1-16,4 2 1 0,2 1-1 15,3-1 1-15,6 0 0 0,1-3 1 16,2 1-1-16,0-5 1 0,2-2 0 0,-1-6 0 15,-2 0 1-15,-2-4 1 0,-2-3 1 16,-4-3 1-16,-2-4 4 0,-2 1 3 16,-4-1 2-16,-4 1 1 0,-3 1-1 15,-4 1-1-15,-5 3-3 0,-4 4-3 16,-7 5-6-16,-6 5-11 0,-7 6-13 16,-6 8-11-16,0 6-26 0,-2 3-99 15,4 5-117-15,7 3-270 0</inkml:trace>
  <inkml:trace contextRef="#ctx0" brushRef="#br0" timeOffset="975060.0558">23706 3585 540 0,'-7'-3'119'16,"0"-2"2"-16,4 2-88 0,-1-2-13 15,2 3-4-15,0 0 2 0,1-1-1 0,1 2 1 16,0-2-2-16,0 3-1 0,0 0-2 16,0 0-4-16,1 0-3 0,1 0-3 15,-1 0-1-15,3 2-1 0,-2-2-2 16,4 0-5-16,1 1-11 0,3 0-37 16,-1-5-85-16,2 1-106 0,6-2-259 15</inkml:trace>
  <inkml:trace contextRef="#ctx0" brushRef="#br0" timeOffset="975408.9856">24359 3599 479 0,'1'3'124'16,"-1"-3"2"-16,-1 0-19 0,1-1-80 16,0 1-7-16,0 0-4 0,0 0-3 15,0 0-2-15,1 0-4 0,0 0-2 16,2 3-3-16,0-2-6 0,2-1-10 0,3 0-47 15,-1-1-73-15,0-2-104 0,2 2-247 16</inkml:trace>
  <inkml:trace contextRef="#ctx0" brushRef="#br0" timeOffset="978214.1915">21826 1427 392 0,'6'-16'107'0,"0"1"5"16,-2 2-41-16,-1 3-24 0,1 3-10 15,-3 1-6-15,0 3-4 0,-1 3-6 16,-1 6-2-16,-1 7 0 0,-2 4 0 15,-1 6 0-15,-1 8-2 0,-6 5 0 16,-2 4-2-16,0 2-3 0,-2 1-2 16,0 4-3-16,1-2-1 0,-1-1-3 0,5 0 0 15,0-1-2-15,1-2 0 16,2-2 0-16,-1-7 0 0,2-3-2 0,-1-4-4 16,2-7-6-16,1-5-4 0,1-3-4 15,0-4-5-15,0-6-6 0,2-3-19 16,-2-6-38-16,0-4-47 0,-1-7-88 15,-1-6-195-15</inkml:trace>
  <inkml:trace contextRef="#ctx0" brushRef="#br0" timeOffset="978477.8224">21572 1722 503 0,'-6'-3'123'0,"1"0"0"16,-1 4-65-16,-1 5-28 0,0 5-12 16,1 7-7-16,1 2-2 0,1 6-2 15,0 4 0-15,1 3 2 0,2 0 0 16,2 0 0-16,2-1 1 0,-1-2 0 15,2-2-1-15,1 1 0 0,0-6 0 16,0-2-1-16,1-4-2 0,-1-1 0 0,1-4-1 16,1-2 0-16,1-4 0 0,1-1 0 15,0-1 1-15,2-4 1 0,2-2 1 16,2-1-1-16,0-2-1 0,3-4 0 16,1-4-2-16,1-1-1 0,2-3-1 15,2 0 0-15,-3-4-2 0,-1 3-1 16,0 1-7-16,-2-2-7 0,-1 2-10 15,-3 2-12-15,-3-1-114 0,-1 4-117 16,-3-4-280-16</inkml:trace>
  <inkml:trace contextRef="#ctx0" brushRef="#br0" timeOffset="979344.1313">21610 1850 521 0,'-5'-9'109'0,"0"-2"2"15,3 1-89-15,6-1-11 16,2 0-3-16,0 0 1 0,0 1 1 0,2 1 0 16,1 2 0-16,2 3 0 0,-1 2-1 15,1 4-1-15,2 2 1 0,2 3-2 16,-1 0 0-16,-1 0-1 0,0 2-1 15,2-3-1-15,-1-1-1 0,-1 0 0 16,-3-3-1-16,0-1 0 0,-2 1 0 16,-3-2 0-16,-2 1 3 0,-1-1 2 15,-3 1 3-15,2-1 3 0,-2 0 3 0,1-1 0 16,-1 1 0-16,-1-3-2 0,-1 1-3 16,0-2-4-16,-3 1-2 0,0-2-3 15,-1 1 0-15,-1-2-1 0,2-1-1 16,0 0 1-16,0 0-1 0,1 1 1 15,0 0-1-15,3 0 0 0,-2 2 0 16,-1 0 0-16,-1 2-1 0,0-1 0 16,0 3 1-16,-3-1-1 0,2 1 0 15,-2 0 1-15,1-1 0 0,-1 1 0 0,1-1 0 16,0-2 0-16,0-2 0 0,0 3 0 16,1 1 0-16,1-2 0 0,1 2 0 15,1 0 0-15,2 1-1 0,1 2-1 16,1 0 1-16,1-1-2 0,2 2 1 15,4 4 0-15,0 2 0 0,2 5 1 16,3 1 0-16,1-1 1 0,2 2 0 16,0 1 0-16,2-2 0 0,1-1 0 15,2-5 0-15,-2 2 0 0,2-1-1 16,-1-3 1-16,1 0 0 0,0-4-1 0,-3-3 1 16,-1-1 0-16,0-3 0 0,-3-2 0 15,-1-1 0-15,-3 0 1 0,-3-1 0 16,-2 2 1-16,-3-1 1 0,-2 1-1 15,-2 1 0-15,-2 0 1 0,0 0-1 16,-1 0-1-16,-1 1 0 0,2 1-1 16,-1 0 1-16,1 0-1 0,1 0 0 15,2 2-1-15,-1 0-1 0,2-1-2 16,0 2-2-16,1 2-2 0,0 1-1 0,1 0-2 16,-1 2-3-16,0 0-2 0,1 1 1 15,1 0-1-15,-1 0-2 0,0 0-4 16,2 3-4-16,-1-3-40 0,0 1-63 15,0-2-92-15,-1 0-219 0</inkml:trace>
  <inkml:trace contextRef="#ctx0" brushRef="#br0" timeOffset="979586.8737">21899 1897 324 0,'-1'2'89'15,"1"-2"4"-15,-1-2-6 0,1 4-60 16,0-1-7-16,-2 1 0 0,2 3 0 16,-1 3-2-16,-1 0-3 0,-2 4-2 15,-2 3-1-15,-3 2-3 0,-2 0-2 0,-2 2-5 16,-4 2-55-16,-4 2-55 0,0-2-85 16,3-2-208-16</inkml:trace>
  <inkml:trace contextRef="#ctx0" brushRef="#br0" timeOffset="994015.0301">20776 871 384 0,'-32'-15'87'0,"-1"4"2"16,-3 4-60-16,-3 2-10 0,-2 5-4 15,-6 4 2-15,1 3 1 0,-6 6 0 0,-3 1 0 16,1 2 1-16,3 1-1 0,3 1-2 15,3 0-2-15,0-1-2 16,3 0-1-16,5 0-4 0,1 4 0 0,3 0-3 16,3 3 0-16,1 3 0 0,6 1-2 15,2 4 1-15,4 2 1 0,2 4 0 16,6 3 0-16,3 2 0 0,6 2 0 16,2-1 0-16,5-2-2 0,8-1 0 15,5 0-1-15,7-6 1 0,6 0-1 16,6-4 2-16,4 1 0 0,6 0 0 0,6-2 2 15,2-4-1-15,10 1 0 0,6-5 0 16,4-6-1-16,8-3-1 0,2-6 0 16,2-5-1-16,7-9 1 0,-4-5-1 15,-5-5 0-15,-2-7-1 0,-3-4 1 16,-3-5 0-16,-5-6-1 0,-6-3 1 16,-7-8 0-16,-6-4 0 0,-6-2 0 15,-10 1 1-15,-8-16 0 0,-13 3 1 0,-15 0 0 16,-15 2 0-16,-17-3 1 0,-13 2-2 15,-18-12 0-15,-13 23 0 0,-16 2-2 16,-13 17-1-16,-15 4-1 0,-3 10-2 16,-13 7-7-16,-3 33-13 0,-6 5-106 15,-6 10-107-15,1 7-267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1:01:06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 3002 610 0,'0'13'129'0,"-2"-2"-1"0,6-4-105 16,3-1-15-16,6-5-6 0,6 3-2 16,9-2 0-16,6 0 0 0,6-2 1 15,8 0 0-15,2-2-1 0,4 0 0 16,-1-2 1-16,3 1-1 0,4-1 0 16,4-1 0-16,2 3 1 0,4-1-1 15,2 3 0-15,4 1 0 0,-2 3 1 16,6 0-1-16,2 3 0 0,3 3 0 15,0-2 1-15,1 2 2 0,7 0 0 16,5 1 2-16,0-2 2 0,5-2 0 0,-1-3 1 16,8-2 0-16,9-2-1 0,1-4-1 15,-1-3-2-15,6-3 0 0,5-2-2 16,1-3-1-16,-3-1-1 0,3-2-1 16,2 0-1-16,-2 2 0 0,-6 0-2 15,-3 4 0-15,1 3-1 0,-6 3 0 16,-8 6 1-16,-6 4 0 0,1 2 0 15,-1 2-4-15,-7 3-6 0,-7 1-2 16,-6 3-118-16,-4 0-108 0,-6 7-279 0</inkml:trace>
  <inkml:trace contextRef="#ctx0" brushRef="#br0" timeOffset="4097.7601">10284 2630 411 0,'-6'-5'87'0,"-1"-2"2"15,-4 2-72-15,-1-4-9 0,-1 4-3 0,0-1-1 16,-3-1 0-16,-2-2-1 0,-4 2 0 16,0 0 0-16,-2 0 0 0,0 1 0 15,-2 4 0-15,-1 2 0 0,-3 2 2 16,-2 4 0-16,-4 3 1 0,-2 2 0 15,-3 4 2-15,-5 2 2 0,0 4 3 16,-2 2 3-16,3 4 2 0,3 5 2 16,1 3 0-16,6 4 0 0,1 7-2 15,4 3-4-15,5 3-2 0,0 2-4 16,3 0-1-16,4 1-2 0,3 4-2 16,8 2 0-16,3-3-1 0,10 6-1 0,8 3 0 15,6-1 0-15,6 2-1 0,3-2 1 16,8-3-1-16,11 5-1 0,2-12 1 15,8-7-1-15,3-6 0 0,10-4-1 16,6-11 1-16,2-6-1 0,4-8 1 16,3-9-1-16,-1-6 1 0,4-3 0 15,-6-8 1-15,1-4-1 0,5-4 1 16,-10-3 0-16,-2-3 0 0,-3-2 1 0,-4-3-1 16,-4-2-1-16,-7-2 1 0,-9-2-1 15,0 3 0-15,-7-2 1 0,-4-2-1 16,-3 1 1-16,-4 2 0 0,-9-1 1 15,-5-3 2-15,-7 1 3 0,-6 0 3 16,-7 3 3-16,-8-4 2 0,-10-2 2 16,-5 1 1-16,-7-1-1 0,-4 0-1 15,-4-3-1-15,-6-1-2 0,-6 1-2 0,-5-1-2 16,-5 1-1-16,-8-3-1 0,-5 7-2 16,-4 4-3-16,-7 8-3 0,-3 6-5 15,-6 10-11-15,2 7-14 0,-1 14-115 16,-10 7-116-16,-2 4-290 0</inkml:trace>
  <inkml:trace contextRef="#ctx0" brushRef="#br0" timeOffset="8929.9795">6025 3775 452 0,'2'-34'100'0,"-2"5"3"16,0 8-72-16,-2 2-12 0,2 7-2 16,2 2 0-16,-2 3-1 0,0 1-1 15,1 3-2-15,-1 0 0 0,0 1-1 16,0 2 1-16,0 0-1 0,0 4-1 15,0 2 0-15,-1 6-1 0,-1 8-1 0,1 8-3 16,0 13-2-16,-3 6-2 0,1 10 1 16,-4 7-2-16,-1 2 0 15,-1 2-4-15,-3-2-3 0,1-1-8 0,-2-2-9 16,0-6-14-16,2-3-90 0,-1-5-97 16,-1-5-232-16</inkml:trace>
  <inkml:trace contextRef="#ctx0" brushRef="#br0" timeOffset="9163.5834">5606 4520 680 0,'-8'9'141'16,"1"3"0"-16,0 2-121 0,4 2-16 15,8 5-3-15,2-2-1 0,5-3 1 16,5-4-1-16,4-5 1 0,2-3 0 15,8-7 0-15,3-8 0 0,8-9 1 0,3-11-1 16,4-12 1-16,11-12-1 0,10-14 0 16,12-9-2-16,9-10-4 0,4-9-9 15,12-5 47-15,9-1-176 0,4 3-124 16,-3-3-334-16</inkml:trace>
  <inkml:trace contextRef="#ctx0" brushRef="#br0" timeOffset="10482.1777">19998 4292 460 0,'10'-53'110'0,"1"2"4"0,1-3-70 0,3 10-9 16,0 1-5-16,2 6-3 15,-1 4-4-15,-2 8-3 0,2 5-4 0,-1 8-2 16,-3 6-3-16,0 7-1 0,1 9 0 16,-2 6 0-16,1 9-2 0,-5 8 0 15,-3 4-2-15,-2 8-2 0,-3 6 0 16,-1 3-2-16,-4 1-1 0,-2 1-1 16,2-1-2-16,-1-2-2 0,-1-3-2 15,1-6-6-15,1-3-7 0,-1-7-10 16,-2-10-8-16,1-3-99 0,-5-5-102 15,-1-5-245-15</inkml:trace>
  <inkml:trace contextRef="#ctx0" brushRef="#br0" timeOffset="10677.7393">19884 4568 562 0,'-2'-1'123'0,"-1"2"0"15,2 0-96-15,1 5-12 0,2 0-4 16,0 0-2-16,5 3-1 0,2-2 2 15,4-1 1-15,5 1 2 0,7-7 0 16,7-3 0-16,5-6-1 0,3-9-2 0,4-6-1 16,6-9-2-16,5-7-4 0,5-5-7 15,8-5-20-15,7-5-116 0,5 1-117 16,4-3-296-16</inkml:trace>
  <inkml:trace contextRef="#ctx0" brushRef="#br0" timeOffset="43646.5047">8072 4756 365 0,'-16'-22'87'0,"-5"0"5"0,-2 4-54 15,-1 1-7-15,-6 3-5 0,-6 1-1 16,-4 2 0-16,-2 1-1 0,-6 4 0 15,-6 1-1-15,0 4 1 0,0 3-2 16,0 4 0-16,-6 2-3 0,-6 5-4 16,-1 6-3-16,-3 5-3 0,-2 5-2 0,0 6 1 15,3 9 0-15,0 6 1 0,9 6 0 16,1 3 1-16,7 5-1 0,1 2-1 16,4 5-1-16,4 4-2 0,7 3-2 15,6 3-1-15,5 4-1 0,9 5 1 16,9 3-1-16,9 4-1 0,8-3 1 15,8-1-1-15,9-2 1 0,11-1-1 16,9-6-1-16,8-4 1 0,4-8-1 16,8-5 0-16,10-4-1 0,12-4 0 0,5-9 1 15,1-7-2-15,12-8 2 0,9-8-1 16,3-5 1-16,2-5 0 0,2-8 1 16,4-5-1-16,6-3 2 0,-7-5-1 15,-3-4 0-15,4-5 0 0,-5-3-1 16,-6-3 0-16,-6-4-2 0,-5-2-1 15,-1-6-1-15,-6-5-1 0,-9-7 0 16,-8-4 0-16,-8-5 1 0,-6-7 1 16,-8-5 2-16,-7-3 1 0,-6-7 0 0,-7-4 1 15,-6-8 0-15,-5-2 0 0,-8-4 1 16,-7-7-1-16,-9-7 1 0,-14 1-1 16,-10 1 1-16,-10 0-1 0,-8 0 2 15,-10 1 0-15,-16 6 0 0,-12 4 1 16,-11 6 1-16,-7 9-1 0,-12 4 1 15,-13 10-1-15,-14 7-1 0,-6 10 0 16,-9 14-2-16,-9 9-2 0,-13 11-8 16,-4 15-16-16,-6 11-109 0,-7 19-110 15,-5 10-279-15</inkml:trace>
  <inkml:trace contextRef="#ctx0" brushRef="#br0" timeOffset="99524.6255">23523 4813 464 0,'-45'-25'101'0,"5"2"1"0,-6 0-81 0,6 7-9 16,-2 5-14-16,-2 2-4 0,-8-1-3 15,-5 2-1-15,-2 0 0 0,-2 2 5 16,-5 0 8-16,-1 0 10 0,-2 0 6 16,-1 1 5-16,-3 1 5 0,-3 2 0 0,-3 1-3 15,1 3-6-15,-2 4-5 0,-4 4-5 16,-2 2-3-16,4 7-3 0,0 4-2 15,1 4-1-15,1 6-1 0,5 6 0 16,0 5 0-16,4 5-1 0,3 3 1 16,2 2 1-16,7 3 1 0,1 6 0 15,4 0 2-15,8 8-1 0,7 5 1 16,6 3 0-16,7 3-1 0,8 2-1 16,9 1 0-16,8-1-1 0,6-3 0 15,10-4-1-15,8-2 0 0,9-1 0 0,7-3-1 16,11-2 1-16,10-2-1 0,8-2 0 15,8-3 0-15,6-1 0 0,7-3 0 16,9-4 0-16,1-5-1 0,4-6-1 16,6-4-1-16,6-4-1 0,4-5 0 15,4-7 1-15,-2-6-1 0,6-6 2 16,1-4 1-16,-3-7 1 0,-4-6 1 16,4-5 0-16,-1-2 0 0,-4-9 0 15,-6 0 1-15,2-5-1 0,-1-3 0 16,-1-1-1-16,-7-7-2 0,-4-4-2 0,-3-2-1 15,-2-3-1-15,-6-4 0 0,-9-4 0 16,-1-2 1-16,-7 1 2 0,-4 0 2 16,-7-2 2-16,-7-4 2 0,-5-1 1 15,-8-2 0-15,-7-2 2 0,-8-3-1 16,-7-1 0-16,-7-2 1 0,-12-5-1 16,-8-1 1-16,-7-5 1 0,-10 4 2 15,-7 0 2-15,-13-3 2 0,-9 1 1 0,-9 4 0 16,-16 4-1-16,-11 5-2 0,-15 4-1 15,-14 6-3-15,-13 12-2 0,-13 12-3 16,-15 11-6-16,-7 12-8 0,-9 14-8 16,-14 10-114-16,-4 10-109 0,-15 11-276 15</inkml:trace>
  <inkml:trace contextRef="#ctx0" brushRef="#br0" timeOffset="122566.7995">7532 6937 628 0,'1'0'140'0,"0"6"5"16,1 6-101-16,-2 8-11 0,1 5-3 15,0 9-1-15,-2 5-1 0,2 6-4 0,-1 2-3 16,1 2-6-16,-1-3-4 0,2-2-4 16,0-3-3-16,1-3-2 0,-1-8-5 15,2-4-10-15,-1-6-15 0,0-6-10 16,0-5-20-16,-1-4-108 0,-1-8-122 16,0-4-278-16</inkml:trace>
  <inkml:trace contextRef="#ctx0" brushRef="#br0" timeOffset="123051.833">7474 7144 564 0,'-7'-10'135'0,"1"-2"3"0,1-2-84 16,1-2-17-16,4-2-8 0,2-2-3 15,3-2-5-15,1-2-2 0,1-1-2 0,4 1-1 16,1-2-3-16,2 4-2 0,0 0-2 16,5 4-1-16,-1 0-3 0,4 7-1 15,3 2-2-15,2 2 0 0,0 3-1 16,-2 2-1-16,4 6 1 0,-2 2 0 16,-1 2-1-16,-3 4 1 0,-3 4 0 15,-3 5 1-15,-1 3 0 0,-9 2 0 16,-5 4 0-16,-7 1 0 0,-5 3 0 15,-7 3 0-15,-5-1-1 0,-6 0 0 16,-4 1-2-16,-1 1 1 0,-1-2-1 0,-1-3 0 16,6-4 0-16,1-3 1 0,6-5 0 15,5-6 1-15,4-5 0 0,6-5-1 16,3-2 1-16,2-5 0 0,4-1-1 16,2-3 0-16,1-1 0 0,3 3-1 15,4 0 1-15,1 0 0 0,2 5 0 16,2 3 0-16,4 2 1 0,2 2-1 15,1 0 0-15,0 2 0 0,0 0 1 16,1 0-1-16,0-1 0 0,-3-1 0 0,-1-1 0 16,-4 0-5-16,1 0-10 0,-2-3-12 15,-3 1-15-15,-3-1-81 0,-3 1-39 16,-1 1-108-16,2-1-217 0</inkml:trace>
  <inkml:trace contextRef="#ctx0" brushRef="#br0" timeOffset="123370.8958">7968 7423 566 0,'1'-1'128'0,"2"1"3"16,2 3-92-16,0 1-11 0,1 2-4 16,2 3 0-16,1 2 0 0,1 1-2 15,2 3-1-15,-1 0-2 0,2 0-3 16,1 1-2-16,-2-3-2 0,4 4-4 16,1 0-2-16,-2 0-2 0,0-1-2 15,-1 0 0-15,0-3-1 0,0 3 0 16,-5-5-5-16,0-2-8 0,-3-3-9 15,-1 0-13-15,-3-2-9 0,-1 0-114 0,-3-2-116 16,1-2-274-16</inkml:trace>
  <inkml:trace contextRef="#ctx0" brushRef="#br0" timeOffset="123617.0724">8266 7430 638 0,'-3'0'154'0,"-2"3"2"0,1 2-97 16,-3 3-20-16,0 2-7 0,-3 2-6 15,-1 3-7-15,-2 1-3 0,-1 2-3 16,-2 1-2-16,0 0-2 0,1 1-2 16,-1 0-3-16,2-1-3 0,1-2-5 15,2-1-8-15,2-1-12 0,2-3-8 16,1-1-11-16,1-1-16 0,2 0-110 15,0-2-116-15,0 0-270 0</inkml:trace>
  <inkml:trace contextRef="#ctx0" brushRef="#br0" timeOffset="124654.1565">22731 7130 597 0,'-4'-3'134'15,"2"1"5"-15,-1 11-95 0,1 3-16 16,1 4-5-16,-1 6-1 0,1 4-1 15,1 3-3-15,1 2-5 0,2 0-4 16,-1 0-2-16,2-1-2 0,1-1-11 0,-1-3-10 16,0-4-13-16,0-2 11 0,-1-5-134 15,-2-2-120-15,1-3-294 0</inkml:trace>
  <inkml:trace contextRef="#ctx0" brushRef="#br0" timeOffset="125201.1015">22699 7287 575 0,'-4'-9'135'0,"-1"1"6"15,3-3-90-15,0-3-11 0,0 0-5 0,4-1-3 16,0-3-5-16,4-1-3 0,1 0-4 16,3-1-3-16,3 0-3 0,1 0-2 15,3-1-1-15,2 2 0 0,-1 0 0 16,2 3-1-16,-1 2-1 0,2 2-2 16,-1 2 0-16,-3 4-1 0,0 3-2 15,0 4-1-15,2 3-2 0,-2 2 0 16,-3 3 0-16,1 4 0 0,-1 1 1 15,-5 2-1-15,-4 1 0 0,-5 4 0 16,-5 0 1-16,-4 1-1 0,-7 3 1 16,-1-2-1-16,-3 0 0 0,-3 0 0 0,-2 0-1 15,1-4 1-15,-2 1-1 0,3-4 1 16,1-3-1-16,3-1 0 0,5-2 1 16,3-2 0-16,3-5 1 0,4 1 0 15,4-3-1-15,2 2 1 0,1-3 0 16,5 0 0-16,2 0 0 0,2 0-1 15,2 0 0-15,1 1 1 0,1 0 0 16,1 0-1-16,0 2 1 0,-3-1 0 16,2 1 0-16,-1 0-1 0,0 0 0 15,0-1 0-15,-3 1 0 0,2 0-3 0,-2 0-10 16,-2-1-13-16,-2 2-15 0,1 2-16 16,-4-2-93-16,-4-1-30 0,0 2-111 15,-1-1-209-15</inkml:trace>
  <inkml:trace contextRef="#ctx0" brushRef="#br0" timeOffset="125425.431">23134 7352 658 0,'5'-2'156'0,"-2"3"6"16,1 1-97-16,0 3-23 0,-1 1-4 15,4 4-4-15,0-1-7 0,-2 5-5 16,3 0-6-16,2-1-4 0,1 3-5 0,2-1-2 16,-2-2-1-16,0 1-5 0,-2-3-16 15,1-1-18-15,-1-2-13 0,-2-4-20 16,0 0-111-16,-2-3-128 0,1-1-285 16</inkml:trace>
  <inkml:trace contextRef="#ctx0" brushRef="#br0" timeOffset="125669.6916">23401 7352 569 0,'-3'4'151'0,"-1"1"6"16,-1 3-43-16,0 2-61 0,-1 3-12 16,1 5-4-16,0 4-6 0,0-2-6 15,-2 4-6-15,-1-2-2 0,1 2-4 16,-2 1-2-16,-2 0-2 0,2-1-2 15,-1-1-1-15,0-2-1 0,3 0-1 16,-1-4-1-16,3-1-2 0,2-5-1 0,0-1-2 16,2-2-5-16,0-2-14 15,1-3-16-15,0-5-11 0,0-2-20 0,1-3-113 16,0 0-129-16,0 0-288 0</inkml:trace>
  <inkml:trace contextRef="#ctx0" brushRef="#br0" timeOffset="127200.6083">15008 7723 637 0,'-3'0'147'0,"1"5"4"0,1 10-102 15,1 8-11-15,0 8-3 0,2 4-5 16,1 7-2-16,-1 2-5 0,2 1-5 16,-3 3-4-16,1-5-5 0,0-3-4 15,-1 2-1-15,-1-8-9 0,0-1-10 16,0-5-15-16,1-4-15 0,0-6-25 0,-1-1-100 16,3-8-121-16,0-7-270 0</inkml:trace>
  <inkml:trace contextRef="#ctx0" brushRef="#br0" timeOffset="127697.2343">14839 7897 585 0,'-10'-13'139'15,"1"-2"5"-15,2 0-89 0,3-1-16 16,4-2-6-16,2 0-5 0,2-2-5 16,5-2-3-16,2-1-2 0,4 1-3 15,7 0 0-15,2 2-2 0,6 2 0 16,2 2-1-16,-1 3-1 0,4 4-1 0,-2 0-1 16,-1 3 0-16,-3 3-2 0,-1 5-1 15,-2 3-1-15,-2 6-1 0,-3 3-1 16,-4 5 1-16,-3 4-1 0,-6 3-1 15,-4 3 1-15,-4 0 0 0,-5 1-1 16,-5 2 0-16,-4 0 0 0,-3 1-1 16,-4 2 0-16,-3-3-1 0,0 0 1 15,-1-2-1-15,0-3 0 0,1-3 0 16,1-5 0-16,2-9 1 0,2 0-1 16,2-5 0-16,7-2 1 0,1-3-1 0,3-2 0 15,6-2 0-15,5 1-1 0,4-2 0 16,4 1 1-16,-2-2 0 0,6 2-1 15,3 4 1-15,-2 0 1 0,2 3-1 16,-1 0 1-16,2 5-1 0,0-1 1 16,0 3 0-16,-2-2 1 0,1 6-1 15,-2-1 0-15,0 1 0 0,-2-2-2 0,-3 3-7 16,-1 0-13-16,-1 0-16 0,-1-2-15 16,-1-1 17-16,-2 1-144 0,-1 0-129 15,0-4-298-15</inkml:trace>
  <inkml:trace contextRef="#ctx0" brushRef="#br0" timeOffset="127957.9067">15474 8110 690 0,'4'-1'158'0,"-3"2"7"15,3 0-111-15,2 4-12 0,1 1-7 16,5 2-5-16,-1 3-2 0,2 1-6 16,0 2-5-16,2 3-5 0,-1 0-4 15,-1 0-2-15,1 0-2 0,-2 2-3 16,1 0-5-16,-2 0-14 0,-1-4-15 0,0-1-14 16,-1-2-18-16,-2-2-118 0,-1-3-130 15,-1-2-295-15</inkml:trace>
  <inkml:trace contextRef="#ctx0" brushRef="#br0" timeOffset="128127.5124">15760 8141 643 0,'-5'-1'156'0,"-2"2"5"16,-3 5-95-16,-1 3-21 0,-4-1-6 15,2 6-9-15,-2 4-9 0,-1 4-7 16,0 0-4-16,1 1-5 0,3 1-11 15,1-1-14-15,0-1-13 0,2-2-19 16,3-5-119-16,1-2-130 0,5-4-305 16</inkml:trace>
  <inkml:trace contextRef="#ctx0" brushRef="#br0" timeOffset="128652.2237">16092 8240 602 0,'-5'-4'154'15,"0"-1"7"-15,1 1-79 0,1-4-24 16,-1 0-10-16,3-1-5 0,-2-1-9 16,3-2-6-16,2-1-4 0,0-3-4 0,2-3-2 15,2 0-2-15,0-8-1 0,2-1-2 16,1-4-2-16,3-3-2 0,1 0-3 15,0 1-1-15,2-2-3 0,2 4 0 16,2 3-1-16,0 6-1 0,-2 4 1 16,1 4 0-16,1 3 0 0,-3 5 0 15,-2 4 0-15,0 5 0 0,-1 1 1 16,1 7-1-16,-1 4 0 0,0 4 0 16,-1 5 1-16,0 7-1 0,3 3 0 15,-3 5 0-15,-1 2-1 0,-2 2 1 0,-2 2-1 16,-2-1 1-16,-2-2 0 0,0 1-1 15,-3-3 1-15,-1-1-2 0,2-4-1 16,-1-3-6-16,2-3-11 0,-2-6-20 16,3-5-21-16,-2-7-23 0,2-5-113 15,-2-5-135-15,1-7-301 0</inkml:trace>
  <inkml:trace contextRef="#ctx0" brushRef="#br0" timeOffset="129052.4922">16845 7935 503 0,'-1'-5'144'0,"0"3"4"16,-1 3-22-16,1 4-73 0,1 5-13 15,0 3-9-15,1 8-6 0,-1 3-9 16,2 6-4-16,-1 4-2 0,0 0-2 15,-1 3-2-15,0 1-1 0,0 1-2 16,3-1 0-16,-2-2-3 0,1-4-7 16,2-2-12-16,0-4-8 0,1-4-11 15,2-6-16-15,-1-6-109 0,-1-4-116 16,2-2-266-16</inkml:trace>
  <inkml:trace contextRef="#ctx0" brushRef="#br0" timeOffset="129596.7514">16846 8129 563 0,'-1'-22'138'0,"-1"-4"2"0,2-2-80 15,0-5-23-15,2-5-9 0,1 2-4 16,3 1-5-16,1-1-3 0,4 4-1 16,1 4 1-16,4 5-1 0,1 3-1 0,4 2-3 15,-2 3-2-15,1 4-2 0,-1 2-2 16,0 7-2-16,-1 2 0 0,-3 4-1 15,0 2-1-15,-1 2 1 0,-3 5 0 16,0 1-1-16,-4 2 1 0,-1 1 0 16,-1 3-1-16,-4 5 1 0,-1 0-1 15,-3 2 1-15,-5 0-1 0,1 1 1 16,-7 0-1-16,0-1 0 0,-3-1 0 16,-4-5-1-16,1-1 1 0,1-6-1 15,0 0 1-15,5-4-1 0,1-3 1 0,5-1-1 16,4-2 1-16,3-1-1 0,2 1 0 15,5 0 1-15,1-1-1 0,5 2 0 16,0 1 2-16,4 2 2 0,0-1 5 16,0 0 3-16,-1 1 2 0,1 2 1 15,-2 2 1-15,1 0-1 0,-3-1-2 16,0 3-4-16,-1-2-4 0,-1 1-2 16,0-2-1-16,-1-2-5 0,-1 0-13 0,0-1-16 15,-1-1-15-15,-1 0-21 0,-3-1-114 16,0-1-132-16,0 1-294 0</inkml:trace>
  <inkml:trace contextRef="#ctx0" brushRef="#br0" timeOffset="129801.4364">17260 8219 641 0,'3'4'158'0,"-1"-2"6"16,1 4-86-16,0 2-30 0,2 2-7 15,0 1-4-15,1 1-9 0,4 3-7 16,-1-2-6-16,1 1-4 0,1 0-5 16,0-2-2-16,1 0-6 0,0-3-11 15,-2 0-14-15,1-3-14 0,0-1-17 16,0-1-66-16,-1-2-55 0,-2 0-113 16,2-3-223-16</inkml:trace>
  <inkml:trace contextRef="#ctx0" brushRef="#br0" timeOffset="129994.7942">17556 8192 498 0,'-3'5'139'0,"-2"4"5"0,0 3-3 16,-1 3-97-16,1 2-12 0,-1 5-5 16,-1 0-4-16,-2 1-5 0,-2 3-4 0,1 0-4 15,-1-1-3-15,0 5-2 0,2-3-2 16,-1-3-7-16,1 1-14 0,3-2-11 15,1-3 66-15,0-3-195 0,3-4-134 16,1 1-348-16</inkml:trace>
  <inkml:trace contextRef="#ctx0" brushRef="#br0" timeOffset="130402.6231">18095 8094 616 0,'0'0'154'0,"0"2"3"16,0 0-71-16,1-1-43 0,2 2-12 15,2-2-9-15,5 5-9 0,-2-6-2 0,0 0-4 16,-1-1-1-16,4 0-1 0,0-1-3 15,1 0-1-15,-3-1-9 0,2 3-14 16,-1-2-11-16,1 1-21 0,-2 1-111 16,-4-1-125-16,1 2-291 0</inkml:trace>
  <inkml:trace contextRef="#ctx0" brushRef="#br0" timeOffset="130630.1778">18066 8201 620 0,'-1'2'144'16,"1"1"5"-16,0-1-89 0,3 1-27 15,0 0-7-15,2 0-3 0,3-1-3 16,-1 1-4-16,1-2-2 0,2 0-3 0,1-1-2 15,0-2-3-15,0-1-11 0,2 0-17 16,-2-1-15-16,0 0-126 0,-2 2-128 16,5 1-321-16</inkml:trace>
  <inkml:trace contextRef="#ctx0" brushRef="#br0" timeOffset="132890.5973">18902 7848 336 0,'-3'-28'102'0,"1"-1"8"16,-1 4 7-16,1 3-60 0,1 4-8 16,0 3-1-16,-2 5 0 0,1 3-1 15,-1 4-6-15,1 9-6 0,-2 4-7 16,3 10-3-16,-2 4-3 0,2 9-5 16,1 10-3-16,0 6 0 0,1 3-3 15,-2 3 0-15,1-3-2 0,-2 2-2 16,0-3-3-16,-1-5-5 0,0-4-8 15,1-5-13-15,2-4-9 0,0-6-16 16,2-7 26-16,1-5-144 0,0-5-120 0,0-8-285 16</inkml:trace>
  <inkml:trace contextRef="#ctx0" brushRef="#br0" timeOffset="133341.0702">18871 7942 616 0,'-8'-18'143'0,"-3"0"5"0,2-1-97 16,-1-2-13-16,2-1-3 0,0 2-2 15,3-2-1-15,4-3-1 0,2 2-2 16,5-3-2-16,2 3-2 0,3-2-2 16,2 1-4-16,6 0-3 0,3 5-4 15,2 1-3-15,2 3-3 0,2 1-3 16,2 7 0-16,-2 2-1 0,-1 5-1 15,-3 3-1-15,-2 4 1 0,-1 4 0 16,-4 5-1-16,-2 3 1 0,-3 5 1 0,-2 3-1 16,-4 1 1-16,-3 4-1 0,-5 1 1 15,-1 1 0-15,-5 3-1 0,-2 0 0 16,-3-1 0-16,-5 0 0 0,-3-3 0 16,-4 0 0-16,-3-6-1 0,-2-3 0 15,-1-4 1-15,-1-4-1 0,4-4 0 16,3-2 0-16,7-4 1 0,5-1-1 15,4-1 0-15,3-3-1 0,3 1 1 0,3 1-1 16,2 0 0-16,2 2 0 0,3 2 0 16,1 1 0-16,4 1 1 0,2 0 0 15,2 4 0-15,2 1 0 0,3 4 0 16,-1-1 0-16,0 0 1 0,-1 1-2 16,-1 3-7-16,1-3-11 0,-5 0-18 15,-1-3-17-15,0 0-23 0,-3 0-111 16,2 0-133-16,0-4-291 0</inkml:trace>
  <inkml:trace contextRef="#ctx0" brushRef="#br0" timeOffset="133830.8793">19319 8347 618 0,'0'-7'150'0,"0"4"6"0,0 2-92 15,0 1-18-15,2 3-7 0,-2 5-3 16,0 3-7-16,1 6-6 0,-1 2-5 16,1 6-2-16,0 1-3 0,3 1-4 15,-1-2-1-15,1 0-1 0,1-6 0 16,1 0 0-16,2-8 0 0,-1-3 1 15,0-3 2-15,1-6 1 0,0-4 0 0,2-5-1 16,0-3 0-16,2-6 0 0,2-1-1 16,-3-6-2-16,2 0-1 0,-2 4-3 15,0 4 0-15,-2 2-1 0,-3 5-2 16,0 6 1-16,1 6-1 0,0 7 0 16,-1 1 1-16,1 6-1 0,0 2 0 15,2 3 0-15,1 1 1 0,0-1-1 16,1 1 0-16,1-2-1 0,-1-5 1 15,2 0 0-15,-2-6 0 0,3 0 0 16,-3-7 0-16,-1-5 0 0,-1-3 0 0,0-5 1 16,-2-7 0-16,0-3 0 0,-4-5 0 15,0-1 0-15,-1 1 0 0,-4 0-1 16,2 3-3-16,-2 2-6 0,1 3-8 16,1 5-17-16,-1 4-19 0,1 1-16 15,2 6-39-15,-2 1-83 0,5 4-120 16,-2 5-254-16</inkml:trace>
  <inkml:trace contextRef="#ctx0" brushRef="#br0" timeOffset="134144.2916">20160 8182 650 0,'-1'-1'168'16,"-1"2"6"-16,1-2-86 0,0 1-32 15,1 0-12-15,1 0-12 0,0 0-11 16,2 1-9-16,2-2-7 0,0 1-2 15,2 0 0-15,2-1-2 0,-1 1-7 16,2-1-13-16,-2 0-19 0,1 1-14 0,-3 0-19 16,-1 1-109-16,-3 0-127 0,1 3-276 15</inkml:trace>
  <inkml:trace contextRef="#ctx0" brushRef="#br0" timeOffset="134325.9111">20132 8325 616 0,'1'3'139'0,"0"1"2"0,3 0-95 15,1-1-26-15,0-3-8 16,2 0-3-16,3-1-5 0,1 0-10 0,1-2-18 16,-1 0-117-16,1-1-117 0,5-1-299 15</inkml:trace>
  <inkml:trace contextRef="#ctx0" brushRef="#br0" timeOffset="135282.4913">20974 7857 575 0,'-1'-10'141'0,"0"3"8"0,0 0-87 0,1 5-8 16,0 2-4-16,0 2-3 0,0 6-4 16,0 5-5-16,1 7-7 0,-1 7-5 15,1 5-5-15,-2 4-4 0,0 6-4 16,-2 1-3-16,1 0-3 0,-3 1-2 15,0-3 0-15,0 1-3 0,0-4-3 16,3-5-6-16,1-2-11 0,2-5-14 16,1-6-16-16,3-5-15 0,1-4-77 15,0-5-43-15,0-5-110 0,2-3-217 16</inkml:trace>
  <inkml:trace contextRef="#ctx0" brushRef="#br0" timeOffset="135823.0565">21199 8135 702 0,'-3'-4'171'0,"-1"0"4"15,4 3-110-15,0-1-13 0,2-2-9 16,3 3-9-16,1-3-8 0,1 2-6 16,3-1-4-16,3 1-3 0,3-1-3 15,0 2-4-15,1 1 0 0,0 0-3 16,4 0-1-16,0 1-1 0,-4 1 0 15,-1-2-1-15,-1 1 2 0,0 0-2 16,-3 1 0-16,-5 1-1 0,-3 1 2 16,-2 0-1-16,-2 3-1 0,-2 1-1 0,-3 2-1 15,-4 0 0-15,0 1 0 0,-4 0 0 16,1 1 0-16,-3-1 1 0,2 1 0 16,-2 1 1-16,0-2 0 0,2 2 1 15,1-2 0-15,1-1-1 0,3 1 1 16,1-5-1-16,2 1 1 0,4-2-2 15,2-1 1-15,2 0 0 0,1-3-1 16,3 1 1-16,0 0 0 0,3-2 0 16,1 1-4-16,1-1-5 0,0-1-6 0,2 1-8 15,-2-2-5-15,1 2-7 0,2 0-7 16,1 2-3-16,0 2-2 0,0 3-8 16,1 0 38-16,-1 0-140 0,1 2-111 15,-1-1-285-15</inkml:trace>
  <inkml:trace contextRef="#ctx0" brushRef="#br0" timeOffset="136057.0787">21715 7929 576 0,'2'-17'143'0,"-2"8"7"15,-2 4-82-15,2 5-17 0,0 5-9 16,-1 5-7-16,1 2-5 0,-1 8-5 15,1 6-6-15,-2 5-2 0,-1 5-3 16,-1-1-2-16,1 3-2 0,-1 4-2 16,-1-3-2-16,3 2-4 0,-2-6-2 0,4 1-11 15,0-2-13-15,2-3-13 0,2-6-16 16,0-3-121-16,0-6-128 0,3-3-304 16</inkml:trace>
  <inkml:trace contextRef="#ctx0" brushRef="#br0" timeOffset="136459.5296">21971 8135 678 0,'-1'-2'152'15,"0"0"2"-15,1 2-111 0,2-1-16 0,3 1-6 16,1 1-2-16,3 0-3 0,1 2-2 16,3 0 0-16,1 2-3 0,2 0-2 15,1 1-3-15,0 0-2 0,1-1-2 16,1 0 0-16,-3 0 0 0,1-1-1 15,-1-2-1-15,-3-1 1 0,-1 1-1 16,-2-1 1-16,-1 0 0 0,-3-1-1 16,-4 3 1-16,-2-1 0 0,-3 5 0 15,-3 2 0-15,-3 2-1 0,-1 2-1 16,-2 3-4-16,0 2-5 0,-2 1-6 16,1 0-9-16,-1 0-8 0,3-1-9 0,2 0-15 15,-1-2-107-15,1-2-113 0,7-3-274 16</inkml:trace>
  <inkml:trace contextRef="#ctx0" brushRef="#br0" timeOffset="136821.5507">22534 8051 473 0,'1'-28'126'15,"-1"3"6"-15,0 1-37 0,0 5-44 16,0 5-1-16,0 4 2 0,0 5-1 15,-1 7-7-15,1 4-3 0,-2 5-4 16,1 2-7-16,-1 4-8 0,1 7-7 16,-2 0-5-16,1 3-2 0,-2 0-3 15,-1 0-2-15,1-1-6 0,1 1-11 16,0-3-12-16,1 0-13 0,2-4-12 0,2-1 62 16,2-5-189-16,1 1-131 0,3-5-326 15</inkml:trace>
  <inkml:trace contextRef="#ctx0" brushRef="#br0" timeOffset="137051.0174">22857 8142 536 0,'-4'5'139'0,"-1"2"4"16,-6 1-37-16,-2 4-68 0,0 3-10 15,-2 4-4-15,-1 4-2 0,-1 3-4 16,0 1-4-16,-1 5-2 0,4 1-3 16,-1-1-3-16,3-1-2 0,0-2-5 15,2-3-9-15,1-2-8 0,4-4-10 0,2-4-18 16,1-3-111-16,1-4-120 0,0-4-284 16</inkml:trace>
  <inkml:trace contextRef="#ctx0" brushRef="#br0" timeOffset="142034.5394">23063 8304 598 0,'-4'-9'147'0,"-3"3"6"16,-2 2-89-16,-2 4-16 0,-3 0-6 15,-4 4-5-15,0 1-4 0,2 5-6 16,-1 1-4-16,2 5-4 0,2 1-5 16,3 2-2-16,3 1-4 0,4 0-3 15,2-3-3-15,3 1-2 0,1-6 0 0,4-2 0 16,1-2-1-16,1-6-1 15,1-3 1-15,2-3-1 0,-1-6 1 0,0-1-1 16,0-5 1-16,0 0 0 0,-2-2 0 16,-2-2 0-16,-3 0 1 0,0 0 0 15,-1 3 0-15,0 1 0 0,-2 1 0 16,0 2 0-16,1 3 1 0,-1 4-1 16,0 0 2-16,-1 1-1 0,1 4 1 15,3 1 0-15,-2 1 0 0,1 4 1 16,2 1-1-16,0 1 1 0,-2 2-1 0,5 4 1 15,-5 1 0-15,3 0 0 0,2 2 1 16,2 2-1-16,-3 1 1 0,0 3-1 16,-2-2 1-16,3 2 0 0,-4-3 0 15,0 2 1-15,-3 0 1 0,-1-1-1 16,0 0 0-16,-3-1 2 0,-6 2 0 16,-2 1 0-16,-5-1 0 0,-5-2-1 15,-2 2 0-15,-4-1 0 0,1 0-3 16,-1 0 0-16,2-3-1 0,0-3 1 15,4-2-1-15,2-1 2 0,4-4-1 0,3-2 1 16,1-4 0-16,3-3-1 0,2 1 0 16,4-4-2-16,3-3-1 0,3-1 0 15,2-4 0-15,2 2-1 0,3 0 1 16,3 2 0-16,-1 0 0 0,1 3 0 16,-1 2-1-16,1 2 1 0,1 2 0 15,-1 1-1-15,-1 3 0 0,0 2 1 16,2 2 0-16,-2 2 0 0,-1 1 0 0,2 0 1 15,-2 1-1-15,3-1 0 0,-3-2-3 16,0 0-7-16,2-3-12 0,-1-1-17 16,2-4-18-16,1-1-3 0,-1-1-136 15,2-4-139-15,4-1-315 0</inkml:trace>
  <inkml:trace contextRef="#ctx0" brushRef="#br0" timeOffset="185492.1772">725 9866 461 0,'-5'-20'123'0,"3"2"7"0,-2 0-51 16,0-5-23-16,0 4-7 0,-1-2-5 15,1 2-2-15,2 5-2 0,-2 1-1 16,0 4 0-16,1 4 0 0,1 3-4 16,0 5-5-16,1 4-3 0,1 7-5 15,0 7-5-15,1 6-4 0,0 4-5 16,3 6-1-16,1 4-1 0,2-1-3 15,2-2-1-15,2-3 0 0,2-4-1 16,2-4-1-16,-1-6 1 0,2-4-1 16,0-6-1-16,1-5 0 0,-2-6 0 0,-5-8 1 15,2-2-1-15,-2-1 2 0,-3-6 1 16,-1-2 3-16,-3-2 0 0,-1 1 1 16,3 4 0-16,-6-2 1 0,2 3-3 15,-3 4-1-15,3 7-2 0,4 8 0 16,0 5-1-16,1 6-1 0,4 7 1 15,0 3 0-15,2 0 0 0,-2 2-1 16,-1-2 1-16,0-2-1 0,0-3 0 0,-1-4 0 16,2-5 1-16,1-4-1 0,-1-3 2 15,0-7 2-15,1-4 4 0,-3-3 2 16,-2-7 2-16,0-4 1 0,-2-5 1 16,-3-3-1-16,1-3-3 0,-5-1-3 15,-1-1-3-15,2 3-3 0,-2 2-9 16,-1 5-13-16,2 5-20 0,0 5-24 15,2 7 19-15,1 2-157 0,4 6-148 16,1 8-337-16</inkml:trace>
  <inkml:trace contextRef="#ctx0" brushRef="#br0" timeOffset="185767.7011">1407 9655 797 0,'-8'1'190'0,"-3"4"2"0,1 8-121 0,-2 5-22 16,1 9-15-16,0 6-11 0,1 5-6 16,4 3-5-16,2 6-3 0,3-2-1 15,5-1-3-15,2-3-2 0,2-2-2 16,2-1-5-16,0-8-6 0,2-3-10 15,2-6-15-15,0-5-15 0,1-4-13 16,1-8-10-16,2-3 65 0,-2-1-183 16,1-3-127-16,1-1-320 0</inkml:trace>
  <inkml:trace contextRef="#ctx0" brushRef="#br0" timeOffset="186210.4472">1559 9960 719 0,'-13'-5'190'0,"6"1"4"0,-1 1-69 16,4 0-70-16,8 3-18 0,1 1-14 15,1-2-10-15,6 2-8 0,2-1-4 16,2 3 0-16,3-2 0 0,-3-1-1 15,3 1 1-15,0 0 0 0,1 2-1 16,-2-1-1-16,-1 0 1 0,1 0-2 16,-2 1 1-16,-4-1-1 0,0-2 0 0,-5 2 0 15,-1 2 1-15,-3 1 0 0,-1 2 2 16,-7 1 0-16,-2 1 0 0,-5 3 1 16,-2 0 0-16,-2 0 2 0,-1 3 0 15,-2-4 2-15,3 2 1 0,0 1 2 16,2-1 0-16,2-1 3 0,2 1-1 15,2-2 0-15,2-2-1 0,2 1-2 16,3-2-1-16,2-1-2 0,3 0-2 16,1-2-1-16,2 0-1 0,4-2 0 0,0-1 0 15,4 0-2-15,2-2-1 0,2 0-4 16,3-1-6-16,2-1-7 0,-1 1-11 16,2-1-18-16,-2 0-20 0,-1-2-13 15,-3 2-123-15,0-1-137 0,-1 1-318 16</inkml:trace>
  <inkml:trace contextRef="#ctx0" brushRef="#br0" timeOffset="186466.3977">1856 9547 660 0,'1'-5'160'0,"6"6"8"15,1 3-80-15,1 3-44 0,5 4-5 16,1 5-2-16,-1 5-5 0,4 5-5 0,0 5-3 16,1 4-2-16,2 3-1 0,0 2-2 15,2 3-1-15,2 5-3 0,-3-1 0 16,-2-1-5-16,-3-2-3 0,-5-1-4 16,-5-1-3-16,-3-2-11 0,-10-3-13 15,-3-2-20-15,-3-1-17 0,0-3-14 16,-2-2-127-16,2-4-139 0,1-4-309 15</inkml:trace>
  <inkml:trace contextRef="#ctx0" brushRef="#br0" timeOffset="186717.7862">2422 10101 840 0,'-4'-4'214'0,"2"3"4"0,-1-2-74 15,3 2-92-15,3 0-22 0,1 0-13 16,3-2-7-16,0 2-6 0,1-1-5 16,4-2-6-16,-1 0-9 0,1 1-15 15,1 0-23-15,0 2-25 0,-1 0 69 16,-2 2-207-16,-3 1-154 0,1 7-371 15</inkml:trace>
  <inkml:trace contextRef="#ctx0" brushRef="#br0" timeOffset="186874.5687">2433 10282 747 0,'3'6'169'16,"2"-2"2"-16,0-2-126 0,3-2-17 15,-1 1-12-15,1-4-21 0,1 0-26 16,2-2-138-16,0 1-141 0,1-1-350 0</inkml:trace>
  <inkml:trace contextRef="#ctx0" brushRef="#br0" timeOffset="193052.0584">3344 10148 448 0,'-6'-1'109'0,"0"1"4"16,0-1-62-16,1 0-19 0,0 1-5 16,0 0-5-16,0 1-3 0,0-1-3 15,1 0-1-15,1 2 0 0,0-2-1 16,0 2 1-16,-1-2 0 0,2 0 0 16,-1 1 1-16,1 0 0 0,-2-2 2 15,2 2 0-15,-1 0 0 0,2-1 2 16,0 2 1-16,-1-2 1 0,1-2-1 0,1 4-1 15,0-4 1-15,-1 2-2 0,1 0-2 16,0 0-2-16,1 0-2 0,-1 0-2 16,0 0-2-16,1 0-2 0,1 2 0 15,-1-2-1-15,1 0-1 0,2 0 2 16,1 0 0-16,1 1 2 0,-1-1-1 16,0 0 1-16,2 1 1 0,1 0-1 15,-2 1-1-15,1-1 0 0,-1 0-2 16,3 0 0-16,-1 2-1 0,0-2-2 0,1 0 0 15,2 0 0-15,0 1-2 16,2-1 1-16,-2-1-1 0,2-1-1 0,1 1 1 16,0-3 0-16,0 1-1 0,-2-3 1 15,4 1-1-15,0 0 1 0,2 1-1 16,1 0 0-16,3 1 0 0,2 1 1 16,4-1-1-16,1 2 1 0,0 0 0 0,3 0 0 15,1 0 0-15,1 0 0 0,-1 2 1 16,2-1-1-16,-1-1 0 0,-2 0 1 15,-3-1-1-15,3-1 1 0,-1 0-1 16,-1 1 0-16,3-1 1 0,2 2-1 16,3-1 0-16,3 0 0 0,5 2 0 15,-1-2 0-15,1 0-1 0,-1-2 1 16,-3 1-1-16,-2-1 0 0,-2 2 0 16,-3 0 1-16,-2 1-1 0,3-1 0 0,-2 2 0 15,1-1 1-15,2 2-1 0,2 1 0 16,-2-2 0-16,0 0 1 0,-3-1-1 15,-1 2 0-15,-1-1 0 0,-5-1 0 16,-4 1 0-16,-3-1 0 0,-5 0 0 16,-2 0-1-16,-3 0-4 0,-1 0-9 15,-5 1-12-15,0 0-19 0,-1 1-13 16,-1-2-30-16,-3-2-108 0,-4 4-132 16,-5-4-293-16</inkml:trace>
  <inkml:trace contextRef="#ctx0" brushRef="#br0" timeOffset="194206.6799">3491 9295 462 0,'-2'-2'124'16,"0"1"4"-16,1 0-35 0,-1 0-51 15,-1 1-7-15,2-1-6 0,0-1-4 16,0 0-1-16,-1 3-2 0,1-1 0 0,1 0-2 15,0 0-2-15,-1 0-1 0,1 0-3 16,0 0-3-16,-1 0-2 0,1-1-3 16,0 1 0-16,0 0 0 0,0 0 0 15,-2-1 0-15,2 2 1 0,0-1 1 16,-1 1 0-16,0-1-1 0,0 0 0 16,0 0-1-16,-2 0-2 0,1 1 0 15,-1-1 0-15,1 2-1 0,-2-2 0 16,2 1 2-16,-1 0 2 0,1-1 2 15,0 0 2-15,0 0 2 0,1 1 2 0,1-1 1 16,-1 0 0-16,1-1-2 0,-2 2-2 16,2-2-3-16,0 0-2 0,3 1-3 15,-2-3-2-15,5 2-1 0,0 0 0 16,3 0-1-16,-1 1 1 0,2-2-1 16,1 1 1-16,2 2 0 0,-4 1 0 15,1-2-1-15,0 1 1 0,-2 0-1 16,1 2 1-16,-3-1 0 0,-1 2 0 0,-4 1 0 15,1 1 2-15,-5 1-1 16,1 0 1-16,-3 3-1 0,-1 0 0 0,-1 1 0 16,0 1-1-16,1 1 0 0,1-1-1 15,3 0 0-15,-1 0 0 0,6 1-1 16,-2-2 0-16,4 0-1 0,0-2-1 16,0 2-2-16,1-1-1 0,2 2-1 15,0 0 0-15,0-3-1 0,0 0 0 16,-1 2 1-16,0-5 1 0,-1-1 2 15,-3-1 1-15,0-2 1 0,-1-1 1 0,-2 0 1 16,-2 2 1-16,-1-1 0 0,-1 2 0 16,-3-1 0-16,-2 0 0 0,1 2 0 15,-6 1 0-15,1-2 0 0,0 0-2 16,1 2-2-16,1-1-6 0,4-1-10 16,-3-1-11-16,6-1-14 0,3 1-11 15,-3 1-18-15,4-4-108 0,2 2-119 16,0 0-274-16</inkml:trace>
  <inkml:trace contextRef="#ctx0" brushRef="#br0" timeOffset="194518.5809">3966 9273 628 0,'2'-4'157'16,"-4"4"6"-16,0 4-87 0,-1 2-20 15,-3 5-9-15,0 5-9 0,-2 3-9 16,-3 7-6-16,-2 3-4 0,-1 3-6 16,-4 4-4-16,3-3-4 0,-6 1-2 15,1 0-1-15,1-2 0 0,-2-3-2 16,2-4 0-16,3-1-3 0,2-4-6 15,3-3-11-15,3-2-11 0,3-4-13 0,4-5-11 16,0-1-56-16,5-6-67 0,2-5-111 16,1-1-240-16</inkml:trace>
  <inkml:trace contextRef="#ctx0" brushRef="#br0" timeOffset="195039.7079">4117 9545 556 0,'-4'-3'152'0,"-4"-2"8"0,3 2-36 15,4-1-66-15,1-1-10 0,0-2-3 16,2-1-5-16,0 1-5 0,6 0-4 16,-1-2-4-16,4 0-3 0,0 1-3 15,3 1-4-15,-2 2-4 0,4 0-4 16,0 2-2-16,-1 2-2 0,-2 1-2 16,3 1-1-16,-3 3 0 0,2 2 0 15,-1 1-1-15,-3 2 0 0,1 2 1 16,-2-1-1-16,-2 3 1 0,-3 0 0 15,-4 1 0-15,-1 1-1 0,-5 0 1 16,-3 1 0-16,-4 1 0 0,-4 0 0 0,-3-1-1 16,0 0 0-16,-2-2 0 0,1 0 0 15,2-2-1-15,1-1 1 0,1 0-1 16,4-1 1-16,1-3 0 0,2 1 0 16,2-3-1-16,2-2 1 0,2 0-1 15,5-2 0-15,0-1 0 0,4 0-1 16,0-1 1-16,4 1-1 0,0 0 1 0,2 0 0 15,3 0 0-15,-1 0 0 16,1 1 1-16,-1-1-2 0,2 1-2 0,1-1-10 16,-1 1-11-16,1 1-18 0,-3 0-20 15,1 1-28-15,-1-1-110 0,-2 0-138 16,-1 3-297-16</inkml:trace>
  <inkml:trace contextRef="#ctx0" brushRef="#br0" timeOffset="195683.8509">3348 10817 474 0,'2'-19'128'0,"-1"0"8"0,1 1-40 0,-2 0-32 16,3 2-5-16,-1 2 1 0,-1 3 1 15,0 3 0-15,-1 3-1 0,1 2-4 16,-1 2-9-16,-3 1-7 0,3 4-11 16,0 3-8-16,0 5-7 0,-2 3-5 15,-1 5-3-15,-1 3-1 0,1 3 0 16,0-1-1-16,-1 0-1 0,0-2-1 15,2 0-1-15,2-2 0 0,-2-4 0 16,2 0-1-16,-2-1-1 0,2-1-1 0,2-3-4 16,-1-3-5-16,-1-3-7 0,3-1-10 15,0-3-15-15,1-2-13 0,-2-3-15 16,4-2 108-16,0-1-232 0,0-4-143 16,3-1-372-16</inkml:trace>
  <inkml:trace contextRef="#ctx0" brushRef="#br0" timeOffset="195956.0115">3479 10883 770 0,'-1'0'179'0,"-1"0"2"0,2 0-125 16,2 2-16-16,0-4-11 0,0 2-10 0,3-1-6 16,-1 1-2-16,2-1-1 0,-1 0 0 15,2 0-1-15,1-1-3 0,-1 1-2 16,2 1-3-16,0-1-12 0,1 2-16 16,1-1-21-16,-1 0-19 0,-1 0-125 15,-2 1-141-15,-1 1-326 0</inkml:trace>
  <inkml:trace contextRef="#ctx0" brushRef="#br0" timeOffset="196315.0793">3905 10763 513 0,'1'-12'145'15,"-2"2"9"-15,1 2-23 0,0 2-63 16,0 1-6-16,1 2-7 0,-1 2-7 15,0 1-8-15,2 3-8 0,-4 3-7 16,2 1-5-16,2 9-6 0,-4 0-3 16,1 5-1-16,0 1-1 0,-2 0-3 0,2 0-2 15,0 0-2-15,0-5-7 0,1 3-9 16,0-7-19-16,1-1-17 0,1 1-15 16,0-5-129-16,0-2-139 0,2-6-321 15</inkml:trace>
  <inkml:trace contextRef="#ctx0" brushRef="#br0" timeOffset="196619.843">4110 10721 706 0,'1'0'171'0,"-2"1"3"0,-1 2-113 16,-1 6-14-16,-5 4-7 0,0 3-11 0,-3 5-7 16,-1 4-7-16,-3 3-2 0,0 1-2 15,0 6-1-15,3-1-3 0,1 1-1 16,-1 0-2-16,0 1-1 0,-1-1-1 16,1-3 0-16,1-7-1 0,-1 1 0 15,2-4 0-15,4-1-2 0,1-4-4 16,3-3-7-16,0-3-15 0,2-5-14 15,3-5-13-15,-1-4-19 0,2-4-115 16,1-3-129-16,3-3-290 0</inkml:trace>
  <inkml:trace contextRef="#ctx0" brushRef="#br0" timeOffset="197131.1917">4062 11109 632 0,'-3'-1'167'0,"2"-2"5"16,0-1-65-16,3 0-46 0,0-4-10 15,3 3-8-15,-2-6-8 0,5 5-7 16,-1 0-3-16,1 1-4 0,3-1-4 15,1 4-2-15,-1-2-4 0,3 5-2 0,-2-2-2 16,2 0-2-16,-4-4 0 0,1 7 0 16,2 2-1-16,1 1 1 0,-2 2-1 15,0 3 0-15,-3 2 0 0,1 8-1 16,-7-3 0-16,-4 1-1 0,-4 1 0 16,-3 2-1-16,-7 1 0 0,1 1 0 15,-2-1-1-15,-1 0 0 0,0-2 0 16,0 0-1-16,1-2 1 0,1-7 0 15,1-3 0-15,1 1 0 0,4-8 0 16,1 0 0-16,2-2-1 0,3-3 0 0,0 1 0 16,6-1-1-16,-1-1 1 0,2 1 0 15,1-1 0-15,1 2 0 0,1 2 1 16,2-2 0-16,0 2 0 0,1 0 1 16,0-1-1-16,0 4 0 0,1 0 0 15,-3 2 0-15,1 1 1 0,-2-2-3 16,1 3-5-16,-2 1-13 0,0 0-17 15,-1-3-24-15,2 0-14 0,1-2-56 16,-1-2-74-16,-1-4-122 0,3 0-249 0</inkml:trace>
  <inkml:trace contextRef="#ctx0" brushRef="#br0" timeOffset="197715.3913">4435 10827 697 0,'-7'0'177'0,"1"0"9"15,0 0-101-15,3 1-21 0,1 1-8 16,1-2-12-16,1 0-11 0,2 0-8 16,1 0-5-16,3 1-5 0,0-1 0 0,1-1 0 15,5-1 0-15,1 1-2 0,0-1-2 16,-1 0-2-16,1-1-2 0,0-1-2 16,2 2-2-16,-2-1 0 0,0 2-2 15,1 0-1-15,0-1 1 0,-1 2-1 16,-3 2 0-16,-1-1 1 0,-3 3-1 15,-1 1 1-15,-4 1 0 0,-2 1 0 16,-3 2 0-16,-2 0 0 0,-3 2-1 16,-2 0-1-16,-1 3 0 0,-4-1-1 15,3 2-1-15,-1 1 0 0,1 0 1 16,0 0 0-16,2-1 0 0,2 0 2 0,1-4 0 16,0 1 0-16,2-3 0 0,1 0 0 15,0-4-1-15,2 0 1 0,1-4 0 16,2 0-1-16,1 0 0 0,3-1 1 15,-1-1-1-15,2 1 0 0,1 0 1 16,3 1 0-16,-2-2 0 0,2-1 0 16,-1-2 0-16,1 0 0 0,3 2 0 15,-1-2 0-15,-1-1 0 0,0 2-1 16,0 0-6-16,1 3-8 0,-3 0-13 0,0 0-15 16,-1 0-24-16,-1 1-13 0,3 2 12 15,-4-4-137-15,-2-2-131 0,2-3-298 16</inkml:trace>
  <inkml:trace contextRef="#ctx0" brushRef="#br0" timeOffset="197950.6497">4825 10702 717 0,'1'3'181'0,"0"0"6"0,2 0-72 16,2-1-67-16,2 3-16 0,4 0-7 15,0 0-7-15,0 1-9 0,0-1-6 0,3 0-14 16,-2-2-18-16,-1 1-22 0,-1-3 81 16,-2 1-222-16,3-2-153 0,-1 1-391 15</inkml:trace>
  <inkml:trace contextRef="#ctx0" brushRef="#br0" timeOffset="198131.4738">5135 10555 848 0,'-3'8'186'0,"1"1"2"0,1 4-142 16,0 1-24-16,1 1-10 0,0 2-10 15,1 1-12-15,-1 1-20 0,1-1-22 16,0 1-135-16,-1 0-147 0,1 2-356 16</inkml:trace>
  <inkml:trace contextRef="#ctx0" brushRef="#br0" timeOffset="199312.617">5870 10048 718 0,'-8'6'187'16,"1"-3"9"-16,0 0-102 0,7 3-20 15,-1-2-11-15,-1-1-11 0,1-3-11 16,4 2-9-16,1 0-8 0,4 1-3 15,-3-2-2-15,5 2-3 0,-1-1-2 16,4 2-4-16,-1-3-2 0,0 1-2 16,0 1-2-16,3-3-3 0,-3-5-9 0,0 1-13 15,2-1-18-15,-1-2-40 16,2-3-36-16,-1-1-112 0,-1 1-153 0,-1 2-330 16</inkml:trace>
  <inkml:trace contextRef="#ctx0" brushRef="#br0" timeOffset="200251.365">7173 10115 503 0,'-7'-1'127'0,"-5"0"6"16,-1-1-59-16,1-1-30 0,2 1-3 16,2-1-1-16,-3 1-3 0,0 0-1 15,2 1 1-15,2 0 2 0,-1 1-1 16,2 0-1-16,1 0-1 0,3-1-3 16,1 0-5-16,1 1-5 0,2 0-5 0,1-2-5 15,1 1-3-15,4 0-3 0,-1-2 0 16,2 1 1-16,3 0 1 0,0 0 2 15,2 0 0-15,2 1 1 0,0-1-2 16,2 1 0-16,0 1-1 0,-1-2-2 16,5-2-1-16,2 3 0 0,3-2-1 15,2 0 1-15,5-2-1 0,3-1 1 16,2 0-1-16,2-3 1 0,2-2-1 16,2 2-1-16,2 2-1 0,0 0 0 15,2 1-1-15,2-1 0 0,-1 4-1 0,1 2 0 16,-3-1 0-16,-3 1 0 0,4 2 0 15,-2 3-1-15,1 0 0 0,1 2 1 16,0-3 0-16,3 2 0 0,2 0 1 16,-1-1 0-16,1-2-1 0,1 1 1 15,4-1 0-15,-1 1-1 0,1-4 0 16,2 1-1-16,3-2 1 0,1 0-1 16,-1 2 0-16,1-4 1 0,1 2-1 15,2-1 0-15,3 2 0 0,2 0 0 0,-3-4 0 16,1 1 0-16,0 1 0 0,0-1 0 15,0 0 0-15,-3 1 0 0,2-1 1 16,0 3-1-16,-1-1 0 0,-4 1 0 16,1 0 0-16,0 3 0 0,-4 2 0 15,0 0 0-15,0 2 0 0,0-2 0 16,0 0 1-16,-3 1-1 0,-7-2 0 0,1-1 0 16,-3 1 0-16,-2-1 1 0,-3 1-1 15,-3 0 0-15,-5-1-2 0,-4-1-7 16,-8 1-8-16,-5-2-13 0,-8-1-12 15,-6 0-26-15,-4-4-16 0,-7-2 82 16,-5-3-209-16,-10-9-144 0,-7 2-360 16</inkml:trace>
  <inkml:trace contextRef="#ctx0" brushRef="#br0" timeOffset="200880.9316">8045 9197 536 0,'0'-10'137'16,"0"1"8"-16,0 2-65 0,2 2-20 16,-2-1 1-16,0 1-3 0,0 1-3 15,1 2-3-15,-1 2-7 0,1 1-4 16,-1 2-4-16,2 2-6 0,-2 1-5 0,2 2-2 16,-2 3-3-16,1 3-2 0,0 0-2 15,0 2-6-15,-1 0-2 0,2 1-4 16,0 2-2-16,-1-2-2 0,2 0-7 15,-1-2-8-15,1-1-15 0,0 0-27 16,3-2-22-16,0-4-134 0,-1-2-152 16,3-3-350-16</inkml:trace>
  <inkml:trace contextRef="#ctx0" brushRef="#br0" timeOffset="201226.9649">8385 9308 562 0,'9'-12'150'0,"-1"2"9"0,-2 5-55 16,-2 0-37-16,-3 3-6 0,1 1-6 16,-1 1-6-16,-1 3-8 0,-2 2-8 15,-2 3-6-15,-3 5-8 0,-2 4-5 16,-5 2-3-16,-2 4-3 0,-4 0-4 16,-1 4-2-16,1-1-3 0,0 0-7 0,2-3-6 15,-1-2-11-15,6-1-14 0,2-4-17 16,3-5-17-16,3-2-119 0,2-5-133 15,4-3-307-15</inkml:trace>
  <inkml:trace contextRef="#ctx0" brushRef="#br0" timeOffset="201732.9042">8512 9482 674 0,'-5'-2'169'0,"0"-2"9"0,2-2-101 0,0 2-13 16,3 1-4-16,1-1-10 0,1-2-9 15,2 0-6-15,3 1-7 0,-1 0-4 16,1 0-5-16,2 0-2 0,-1 1-4 15,0 2-2-15,0 2-3 0,1-1-2 16,0 2-2-16,1 0-2 0,0 3 0 16,0-1-1-16,-2 2 0 0,3 4 0 15,-1 2 0-15,-2 2-1 0,-2 1 2 16,-3-3-1-16,-1 1 0 0,-2 2 0 16,-4-1 0-16,-3 1 1 0,-4-2-1 15,-4 1-1-15,0 4 1 0,-1-1-1 16,-1 0 1-16,1 0-1 0,-1-4 0 0,2 0 0 15,2-3 0-15,1-1 0 0,2-1 0 16,1-3 0-16,3-2 0 0,1 2 0 16,2-1-1-16,-1-3 0 0,5 2 0 15,3-1 0-15,2 0 0 0,0 0 0 16,3-2 0-16,2-1 1 0,3 3 0 16,0-4 0-16,-1 1 0 0,-4-4-1 15,6 3-2-15,-1 1-7 0,0 1-13 16,-2-2-20-16,1 5-29 0,0-1-32 0,1 4-108 15,-5 0-144-15,-3 3-309 0</inkml:trace>
  <inkml:trace contextRef="#ctx0" brushRef="#br0" timeOffset="202728.6513">7157 10327 633 0,'0'-6'157'16,"-2"3"6"-16,-4 6-94 0,-3 3-9 15,-4 4-5-15,0 5-5 0,-3 4-9 16,1 7-5-16,1 7-4 0,-2 2-6 16,4 5-4-16,2 3-5 0,0 3-2 15,3 2-3-15,1-1-2 0,2-1-3 16,4-2-3-16,1-3-1 0,2-2-1 16,3-5-1-16,1-3-1 0,6-3-4 15,-1-7-7-15,2-2-10 0,2-6-17 16,4-1-19-16,2-3-17 0,3-5-127 0,-3-4-142 15,0-2-322-15</inkml:trace>
  <inkml:trace contextRef="#ctx0" brushRef="#br0" timeOffset="202971.7519">7312 10782 438 0,'-4'-3'93'0,"0"0"-1"0,3 0-87 16,1 1-95-16,2 1-78 0,0-1-201 15</inkml:trace>
  <inkml:trace contextRef="#ctx0" brushRef="#br0" timeOffset="203276.0889">7419 10649 641 0,'-1'-11'174'15,"-1"2"11"-15,-1-1-74 0,1 3-31 16,-1 0-8-16,1 4-10 0,-3 0-11 16,1 6-14-16,1 2-9 0,-1 2-8 15,2 5-5-15,-1 3-4 0,1 5-3 0,0 4-2 16,1-1-2-16,-1 1-1 0,3 1-1 15,-2-1-2-15,2-1-5 0,-2-2-9 16,2-4-15-16,0-4-10 0,3 2-22 16,-2-6-20-16,1-5-7 0,0 0-123 15,1-3-131-15,2-3-297 0</inkml:trace>
  <inkml:trace contextRef="#ctx0" brushRef="#br0" timeOffset="203522.495">7536 10782 803 0,'1'-4'193'0,"0"3"4"15,0 0-116-15,1-1-31 0,0 1-13 16,2 0-13-16,1-1-8 0,1 0-5 15,0 0-3-15,2-1-3 0,1 0-7 16,2-2-15-16,0 2-23 0,1 0-25 16,1-1-57-16,-4 2-83 0,2 2-138 15,3 1-287-15</inkml:trace>
  <inkml:trace contextRef="#ctx0" brushRef="#br0" timeOffset="203818.8783">7979 10465 806 0,'1'-7'194'0,"-3"6"2"0,1 4-122 16,-1 5-23-16,1 3-12 0,-1 4-15 16,-1 5-10-16,0 4-5 0,-1 2-1 15,-2 2-2-15,1-1-3 0,0 1-7 16,3 0-12-16,-1-2-20 0,1-3-22 16,2-3-18-16,2-4-128 0,1-2-147 15,2-4-327-15</inkml:trace>
  <inkml:trace contextRef="#ctx0" brushRef="#br0" timeOffset="204196.7633">8197 10623 564 0,'8'-8'169'0,"-4"3"8"15,-2 0-12-15,0 3-96 0,-1 2-13 16,2 1-7-16,-3 4-12 0,-3 4-10 0,0 2-6 15,-3 6-4-15,-5 5-3 0,-4 4-3 16,-5 1-3-16,1 4-2 0,-2 2-3 16,1 3 0-16,1-2-2 0,0-2 0 15,5-1-2-15,2-2-5 0,4-6-8 16,2-3-12-16,3-4-17 0,2-6-20 16,4-4 2-16,-1-5-137 0,2-6-137 15,4-3-315-15</inkml:trace>
  <inkml:trace contextRef="#ctx0" brushRef="#br0" timeOffset="204658.5633">8257 10937 772 0,'-3'-2'196'0,"-1"-2"2"0,3 1-108 15,-1-1-28-15,4 1-12 0,0 1-14 16,3-2-12-16,1 3-6 0,1 0-2 16,2 0-3-16,1-1-1 0,1 2-2 15,1 3-2-15,0-2-3 0,1 4-1 16,-1 2-1-16,0 2-1 0,-1 1-1 16,-2 1 0-16,-2 3 0 0,2 4 0 15,-6-1-1-15,0 0 2 0,-4 2-1 16,-4 1 0-16,-3 1 0 0,-4-2 0 15,-5 1-1-15,-2 1 1 0,0-2-1 0,-1 0 1 16,1-3-1-16,0 0 0 0,5-3 1 16,3-3-1-16,2-1 1 0,2-3 0 15,2-1 0-15,1-2-1 0,3-2 1 16,0-2-1-16,2 0 0 0,-1-1 0 16,2-2 0-16,2 1-1 0,2 1 1 15,1-2-1-15,2 3 1 0,1-1 0 16,1 2 0-16,1 0 0 0,2 1 0 0,-2 1 0 15,3 2-2-15,-3 0-4 0,1 1-7 16,0-2-13-16,-1 1-17 0,-1 0-30 16,0-1-21-16,-1-3-124 0,-2 0-147 15,2-1-328-15</inkml:trace>
  <inkml:trace contextRef="#ctx0" brushRef="#br0" timeOffset="205330.6881">8544 10735 556 0,'-5'-3'167'0,"-1"-1"11"0,1 1-4 0,1 1-99 16,2 0-12-16,1 2-8 0,2-2-13 15,2 1-10-15,1 0-9 0,2 0-6 16,2 2-5-16,0-1-1 0,3 0-1 16,1 1-2-16,1 0-2 0,0 1-1 15,3-1-2-15,-1 1-1 0,1 1-1 16,1-1 0-16,-2 1 0 0,-1 1-1 15,0 1 0-15,-3 0 1 0,-3-1-1 16,0 1 0-16,-3-2 1 0,-3 2-1 0,-2 0 1 16,0 0 0-16,-4 0-1 0,-1 1 1 15,-1 2 0-15,-3 0-1 0,-2 1 0 16,0 1 0-16,-3-1 0 0,2 1 0 16,0 0 0-16,1 0 0 0,1-2 0 15,1 1 0-15,3 1-1 0,1-2 1 16,1 2 0-16,2-1 0 0,2-1 0 15,1 1-1-15,0-2 1 0,1-3-1 16,0 1 1-16,2 0-1 0,1-4 0 0,1 2 0 16,1-1 0-16,1-1-1 0,3 1-1 15,-2-2-2-15,4 2-2 0,-4-4-5 16,2 1-5-16,0 0-7 0,-1-2-9 16,-1 2-12-16,-1 0-14 0,-3 0-9 15,1 2 12-15,-2-2-133 0,-1 1-124 16,-2-3-294-16</inkml:trace>
  <inkml:trace contextRef="#ctx0" brushRef="#br0" timeOffset="205605.3411">8850 10608 720 0,'0'-5'184'0,"0"2"5"15,0 1-91-15,4 0-38 0,-1 0-11 16,5 2-12-16,-1 2-12 0,2-1-8 16,0 1-4-16,3 1-3 0,1 0-4 15,-1 2-7-15,2-1-15 0,-1 0-21 16,1-1-23-16,0 0-24 0,0-2-118 15,-2-2-144-15,2 2-315 0</inkml:trace>
  <inkml:trace contextRef="#ctx0" brushRef="#br0" timeOffset="205790.8733">9240 10396 734 0,'-2'0'186'0,"1"2"2"15,-3 3-81-15,2 5-57 0,-2 2-14 16,1 5-11-16,-1 4-11 0,0 0-5 0,1 4-3 16,0-1-11-16,1 2-19 0,1-2-28 15,1 1-38-15,0-2-105 0,-2 5-141 16,1 0-316-16</inkml:trace>
  <inkml:trace contextRef="#ctx0" brushRef="#br0" timeOffset="206502.6481">9379 10235 678 0,'5'-2'153'16,"1"2"3"-16,4 5-115 0,2 2-10 0,3 7-1 16,3 9 0-16,1 5 0 0,-2 8 0 15,1 3 2-15,-2 6-1 0,-2 4-3 16,-2 5-3-16,-1-1-4 0,-2 2-6 16,-3-1-4-16,-4-3-3 0,-2-1-4 15,-1-1 0-15,-4-2-1 0,-2-3-3 16,-3-3-5-16,-1-3-7 0,-1-4-12 15,-1-4-19-15,1-4-18 0,2-5-112 16,0-9-21-16,4-1-116 0,1-5-228 16</inkml:trace>
  <inkml:trace contextRef="#ctx0" brushRef="#br0" timeOffset="207141.6747">10037 10413 512 0,'4'-10'139'15,"-2"3"9"-15,-2 0-35 0,-2 2-54 16,-1 2-5-16,0 2-2 0,-5 2-2 0,0 5-3 16,-3 3-2-16,-2 8-3 0,-1 3-4 15,-3 5-4-15,-2 5-5 0,1 5-6 16,-1 5-4-16,2 4-5 0,-1-2-4 16,4 5-3-16,5-2-3 0,4 2-1 15,1-3-2-15,6 0 0 0,6-6-1 16,4-2 0-16,4-5-2 0,2-1-5 15,1-4-10-15,4-6-12 0,0-4-16 16,-1-2-20-16,0-4-20 0,-2-7-120 16,-3-4-135-16,3-3-308 0</inkml:trace>
  <inkml:trace contextRef="#ctx0" brushRef="#br0" timeOffset="207451.5049">10096 10784 595 0,'1'-12'152'0,"0"2"9"0,0-1-72 16,1 0-23-16,0 4-4 0,1-1-3 15,-2 4-3-15,0 0-7 0,2 5-4 16,-1 2-6-16,2 4-6 0,-1 1-4 0,0 5-5 16,-2 3-4-16,0 4-4 0,-1 1-4 15,-1 3-4-15,-3-1-3 0,1 0-4 16,-1-1-8-16,3 0-12 0,0-2-16 16,1-2-28-16,1-4-25 0,2-2-130 15,4-5-154-15,0-4-346 0</inkml:trace>
  <inkml:trace contextRef="#ctx0" brushRef="#br0" timeOffset="207707.5622">10313 10874 808 0,'2'-2'189'0,"2"2"4"0,1 0-126 15,1-2-22-15,2 2-13 0,1-2-9 16,2-2-8-16,1 3-4 0,0-2-3 16,1 1-7-16,0 0-14 0,-1-1-23 15,3 0-25-15,-4 1-139 0,0-1-155 16,-1 0-371-16</inkml:trace>
  <inkml:trace contextRef="#ctx0" brushRef="#br0" timeOffset="208046.8105">10743 10559 665 0,'-4'-11'180'0,"-1"3"8"0,1 4-86 0,2-1-26 16,-1 5-10-16,1 2-12 0,2 2-13 15,-1 3-11-15,1 5-7 0,0 3-5 16,-1 5-4-16,1 1-1 0,-2 3-3 16,2 2-4-16,-1-1-9 0,0 1-15 15,0-1-16-15,1-2-24 0,1-1-23 0,3-2-132 16,-2-3-154-16,2-3-344 0</inkml:trace>
  <inkml:trace contextRef="#ctx0" brushRef="#br0" timeOffset="208356.5946">11046 10619 640 0,'6'-6'163'15,"-2"2"6"-15,-3 3-84 0,1 0-26 16,-1 2-8-16,-1 3-6 0,-3 2-8 16,-2 2-6-16,-1 4-5 0,-1 2-4 15,-3 7-4-15,-2 3-4 0,0 2-3 0,-3 2-3 16,-2 2-2-16,-2 0-3 0,2 1 0 16,-1-2-2-16,0-2 0 0,-1-2-2 15,5 0-5-15,2-4-8 0,4-2-15 16,2-5-20-16,3-3-17 0,3-2-133 15,0-4-146-15,4-4-338 0</inkml:trace>
  <inkml:trace contextRef="#ctx0" brushRef="#br0" timeOffset="208938.5731">11135 10763 624 0,'0'-5'187'0,"0"1"5"0,1 0 1 0,2 0-126 15,1-2-20-15,2 2-11 0,2 1-15 16,4 2-8-16,0 2-4 0,2 0-4 16,0 3-1-16,2 1-2 0,-2 1-1 15,-2 1 0-15,-4-1 0 0,1 0-1 16,-3 2 1-16,-6-1 0 0,-1 2 0 15,-4 2 0-15,-1 2 0 0,-4-2-1 16,-5 1 1-16,1 1-2 0,0-1 0 16,2 0-3-16,2-2-2 0,2-2-3 0,2 3-3 15,3 1-1-15,3-3-1 0,1 2-1 16,3-2 0-16,5 1 1 0,-1 1 0 16,2-3 1-16,1 0-1 0,0-1-1 15,2-1 0-15,-2 1 1 0,-2-3-4 16,0 0 1-16,-2 1 3 0,2-2 2 15,-5 2 2-15,-1 0 2 0,-3 0 2 16,-3 1 7-16,1 2 0 0,-4-1 1 16,-4 2 1-16,0-1 0 0,-4 1 0 15,-1-1 1-15,-1 1-2 0,-2 1-3 0,-1-2-6 16,2 0-13-16,-1-1-10 0,5 0-19 16,2-3-116-16,2-2-126 0,2 0-299 15</inkml:trace>
  <inkml:trace contextRef="#ctx0" brushRef="#br0" timeOffset="209720.1616">11540 10603 613 0,'-4'-5'166'0,"1"3"10"16,-2-3-62-16,1 2-46 0,3 1-9 15,0-1-7-15,1 2-11 0,1-1-12 16,0 0-6-16,3 1-5 0,1-1-3 16,1-1-4-16,0 2 0 0,2 0-2 15,1 3-2-15,2-2-1 0,3 3-1 0,-2-2-2 16,2 3-1-16,1-1-1 0,0 1 0 16,0-2-1-16,-2 5 1 0,1 0-1 15,-1 0 0-15,-3-1 0 0,-2 2 0 16,1-2 1-16,-5 0-2 0,-1-2 1 15,1 1 0-15,-6-1-1 0,-1 3 1 16,2-1-1-16,-6 0-1 0,0 1 1 16,-1 1-1-16,-4 1 0 0,-2 1 0 0,-1 1-1 15,-2 1 0-15,3 2 0 0,-1-3 1 16,0 2-1-16,0 0 1 0,4 1 1 16,0-1-1-16,3 0 2 0,-2 1-1 15,3-1 1-15,1-2-1 0,1-1 1 16,0-3 0-16,2-1 0 0,5-1-1 15,-2 0 0-15,2-2 0 0,0 0 0 16,3 0 1-16,3-2-1 0,0 1 0 16,-2-3 1-16,3 0 0 0,3 0 0 15,-2-1 0-15,3 0 0 0,0 0-1 16,1-2-1-16,2 1-4 0,0 0-5 16,0 0-4-16,1 1-6 0,-1 1-9 0,0-2-10 15,-1 3-12-15,-2-1-7 0,1 1-13 16,-3-1-111-16,-1 1-124 0,-5 0-286 15</inkml:trace>
  <inkml:trace contextRef="#ctx0" brushRef="#br0" timeOffset="209965.8457">11881 10504 722 0,'-3'-6'186'0,"7"1"2"0,-1 2-55 16,5 2-87-16,2-1-19 0,1-1-9 16,2 1-8-16,7 4-5 0,-7-2-10 0,2-1-16 15,-2-2-24-15,3 2-16 0,-2-1-130 16,-1 1-145-16,-1-4-339 0</inkml:trace>
  <inkml:trace contextRef="#ctx0" brushRef="#br0" timeOffset="210137.8939">12184 10319 803 0,'3'1'186'0,"-4"5"1"0,-1 0-130 16,2 3-18-16,0 2-15 0,-1 4-13 15,0-1-8-15,1 1-11 0,0 1-18 16,0 0-23-16,0 0 31 0,0-2-170 16,1 1-146-16,0-1-352 0</inkml:trace>
  <inkml:trace contextRef="#ctx0" brushRef="#br0" timeOffset="210472.9589">12361 10293 613 0,'12'0'151'0,"3"5"3"16,-1 3-78-16,2 5-37 0,3 3-1 16,-1 3 3-16,3 5-4 0,1 4 0 15,-1 4-1-15,-2 1 1 0,-2 2-4 16,-2 4-7-16,-6 3-7 0,-6 3-7 16,-5-1-3-16,-7 4-4 0,-2-2-4 0,-5-2-6 15,-2 0-11-15,-4-4-18 0,-4-4-22 16,-3-4-2-16,-7-6-138 0,-5-1-140 15,-1-2-326-15</inkml:trace>
  <inkml:trace contextRef="#ctx0" brushRef="#br0" timeOffset="211140.0388">10581 9999 510 0,'-7'-5'135'15,"-3"3"5"-15,2-4-46 0,1-1-43 0,0 0-7 16,3 2-2-16,-1-1-5 16,4 1-2-16,1-1 0 0,4 1-2 0,2 1-2 15,3 3-2-15,1-2-2 0,7 1-2 16,3 2-2-16,5 3-4 0,6 2-3 15,4-2-1-15,4 2-4 0,6 3-3 16,3-3-2-16,5 1 0 0,2-4 1 16,4 1-1-16,13-1 1 0,3-2-1 15,0-5 0-15,6 0 0 0,-1-3-2 16,3-1 0-16,2 2-2 0,-12-3-1 16,2 5 0-16,-9 1 0 0,-8 1-1 0,-4 0 1 15,-12 3-1-15,-10-1 0 0,-6 0 0 16,-10 0 1-16,-7 1 0 0,-3 0 0 15,-6 0-4-15,-4 0-6 0,-1 0-11 16,-1 0-20-16,-3 0-22 0,4 2-25 16,-1 0-116-16,-1 2-141 0,-2-3-314 15</inkml:trace>
  <inkml:trace contextRef="#ctx0" brushRef="#br0" timeOffset="211501.5882">12569 9874 813 0,'-4'-1'216'0,"1"1"5"0,-1 0-101 16,3 0-40-16,-2 0-24 0,3 0-20 16,3 0-16-16,-2 1-10 0,4 0-6 0,0-1-1 15,1 2-2-15,4 0-1 0,-2-2-6 16,1 0-12-16,1 1-18 0,-3 0-24 15,0-1-28-15,1 3-79 0,-6-2-59 16,1 0-133-16,1 2-260 0</inkml:trace>
  <inkml:trace contextRef="#ctx0" brushRef="#br0" timeOffset="211638.8267">12564 10036 725 0,'2'1'164'0,"3"0"1"16,0-1-107-16,3 0-48 0,-2-1-27 16,4 0-142-16,-1-3-140 0,7 0-347 15</inkml:trace>
  <inkml:trace contextRef="#ctx0" brushRef="#br0" timeOffset="214450.075">13523 9955 496 0,'-1'-1'125'0,"2"2"5"0,-5-1-67 15,1 0-17-15,-1-1-2 0,2 1-4 0,-2 0-3 16,2 0-2-16,-1 0-1 0,2 0-1 15,2 0-3-15,-2 1-3 0,2 0-5 16,0-1-3-16,2 1-4 0,-1 2-2 16,2-1 0-16,-3 0-2 0,5 0 0 15,-1 2 1-15,1 1-1 0,2-2-2 16,1 2-1-16,1 0-2 0,2 0-1 16,1 1-1-16,-1-1-1 0,3-1 0 15,1 1 0-15,0-2 0 0,1 0-1 16,2 2 1-16,2-2 2 0,5 2 0 15,1-1 0-15,-2-2 2 0,2-1 0 16,4 2 0-16,-3-2 0 0,4-1-1 0,-1 0-1 16,-1 1 0-16,1-1-1 0,-2-1 0 15,0-1 0-15,-1-2-1 0,0 2 1 16,-2-1-1-16,3 2 0 0,0 0 0 16,1-1 1-16,-2 4-1 0,3 0-1 0,-4-2 1 15,1 4-1-15,-4-4 1 0,2 2-1 16,0 1 1-16,2-2 0 0,-1-2-1 15,0-1 1-15,-3 0-1 0,3-2 1 16,-2 1-2-16,-2-1 1 0,-1 3 0 16,1 0-1-16,-1 1 1 0,2 2-1 15,-1 0 1-15,1 1 0 0,2 1 0 16,-1-4 0-16,-1 2 0 0,-1 0 0 16,-1-2-1-16,0-1 1 0,0 0-2 15,1 1 1-15,-1 0 0 0,0-1 0 16,1 1-1-16,1 0 1 0,-2 0 0 0,1 0 0 15,-1 0-1-15,0 2 1 0,1-2-1 16,1-1 1-16,0 0-1 0,4 4 1 16,1 0-1-16,1-3 0 0,-1 0 1 15,3 4-1-15,0-1 0 0,1 0 0 16,0-2 1-16,0 0-1 0,-1 0 0 16,1 1 0-16,-3-4 0 0,0 4 0 15,-2-4 0-15,0 1 0 0,-2 1 1 16,0 0-1-16,1 3 0 0,0-1 0 0,0 1 0 15,-1-1 0-15,-2 0 0 0,-1 0 0 16,2 1 0-16,-2-3 1 0,1 2-1 16,-2-4 0-16,3 5 0 0,1-3 0 15,0 1 0-15,-2 0 0 0,-1-1 0 16,-1-2 0-16,1 2 0 0,-1-1 0 16,-2-1 0-16,2 1 0 0,0 0 0 15,3 0 0-15,-2 1 0 0,1-2 0 16,3 2 0-16,1 0 1 0,-3-1-1 0,2 0 0 15,-1 0 0-15,3 2 0 0,-1-1 0 16,2 0 0-16,-2-1 0 0,4 1 0 16,-2-1 0-16,2-1 0 0,-1-3 0 15,1 4 0-15,2-1 0 0,1 0 0 16,0 2 0-16,-2 0 0 0,1-1 0 16,0 1 0-16,1 1 0 0,-3-3 0 15,1 1 0-15,1 1 0 0,-1-3 1 16,1 5-1-16,-2-5 0 0,-1 1 0 15,2 0 0-15,0 1 0 0,4 1 0 0,1-1 0 16,-3 1 0-16,3 0 0 0,1-1 0 16,1 2 0-16,0-3 0 0,-5-1 0 15,1-2 0-15,2 3 0 0,-4-1 0 16,3 0 0-16,-3-3 0 0,-1 3 0 16,5 1 0-16,-1 2 0 0,1-3 0 15,0 1 0-15,-1 3 0 0,3-4 0 16,-3 1 0-16,-3-2 0 0,2-2 0 15,-1 3 0-15,-2-1 0 0,2-1 0 0,-2 0 0 16,2 3 0-16,2-1 0 0,-1 1 0 16,0-2 0-16,2 0 0 0,-2 2 0 15,-1-1-2-15,-3-3-6 0,-6-1-7 16,2 1-12-16,-6-1-18 0,-5-1-24 16,-5 0-33-16,-9-1-106 0,-9 2-139 15,-8-2-306-15</inkml:trace>
  <inkml:trace contextRef="#ctx0" brushRef="#br0" timeOffset="215498.0051">13800 9162 351 0,'-2'-2'113'0,"-1"1"9"0,-2-2-9 15,0 1-34-15,0-1-16 0,0 0-6 16,-1 0-3-16,3 0-2 0,0-1-2 16,2 1-4-16,1 0-4 0,4-1-3 15,1 0-6-15,4 1-4 0,4-1-6 16,1 0-3-16,5 2-3 0,2 2-4 15,-1 1-2-15,4 2-3 0,-1 2-3 16,-1 1-1-16,-1 2-2 0,-4 0-1 0,-2-1 0 16,-3 0 0-16,-5 1-1 15,-2-2 1-15,-1 1 0 0,-7 2 0 0,-2 0 0 16,-4 3 0-16,-1 0-2 0,-6 1-1 16,-2 1-2-16,-3-1-2 0,1 1 0 15,3-2-2-15,2 0-1 0,4-1-2 16,4 0-1-16,4 0-1 0,3-1-1 15,3-1-1-15,1-2-3 0,3-1 0 16,0 0 0-16,1-1 2 0,0-1 0 16,1-1 1-16,2 0 2 0,-3-1 1 0,0 0 2 15,-1-1 1-15,0-1 1 0,-2 0 2 16,1 1 0-16,-3 0 2 0,3 2 1 16,-5-1 2-16,-1 2 0 0,-1 2 1 15,-3 0 0-15,-1 3 0 0,-1-1 0 16,-5 2 1-16,1 0-2 0,1 2-8 15,0 0-10-15,-1-2-10 0,1-1-4 0,1-2-121 16,1-2-120-16,-1-1-286 0</inkml:trace>
  <inkml:trace contextRef="#ctx0" brushRef="#br0" timeOffset="216192.4736">14149 9293 579 0,'6'-11'160'16,"-1"0"10"-16,0 4-52 0,-1 1-46 15,-1 1-8-15,0 3-6 0,-2 0-12 16,-1 4-10-16,-2 3-8 0,-5 2-7 15,1 6-6-15,-1 6-4 0,-3 3-2 16,-1 3-3-16,-2 5-1 0,-1 2-2 16,0 2-1-16,-2-2 0 0,0 0-2 15,-1-2 0-15,-1-1-2 0,2-5-6 16,2-2-7-16,1-4-9 0,6-3-18 16,1-1-18-16,4-6-15 0,3-2-123 0,1-2-135 15,6-2-314-15</inkml:trace>
  <inkml:trace contextRef="#ctx0" brushRef="#br0" timeOffset="216647.7511">14145 9570 760 0,'-7'-5'186'0,"0"-1"5"0,4 1-120 0,3-1-14 16,3-1-9-16,4 1-12 0,3 1-11 15,2-4-5-15,4 7-3 0,2-1-2 16,3 3-3-16,1-1-3 0,-1 0-2 16,0 2-3-16,-3 4-1 0,-2-2-1 15,-2 3-1-15,-3-1 0 0,-3 4 0 16,0 1 0-16,-5 1 1 0,1 0 1 15,-4 3-1-15,-4 0 1 0,-1 2-1 16,-1-1 1-16,-5 0-1 0,-5 1 0 16,-2 0-1-16,-3-1 0 0,-5 0 0 0,1 0 0 15,-2-3-1-15,3 3 1 0,6-4-1 16,2-4 0-16,8-1 1 0,3-2-1 16,5-2 0-16,0 2 0 0,1-3-1 15,1 2 1-15,2-1-1 0,-1-1 0 16,4 2 0-16,1-2 0 0,3 0-4 15,2 1-6-15,1 0-9 0,1 1-12 16,2 0-14-16,-1 1-23 0,0 0-14 0,-2-1-93 16,-3 2-27-16,0-2-109 0,-2-1-217 15</inkml:trace>
  <inkml:trace contextRef="#ctx0" brushRef="#br0" timeOffset="217013.6489">14841 9240 483 0,'8'-10'141'0,"-6"1"11"0,-1 2-7 16,-3 1-75-16,-1 2-3 0,-5 3 0 16,-5 3-3-16,-2 6-4 0,-6 0-7 0,-3 6-7 15,-1 4-8-15,-2 5-10 0,2 4-8 16,3 3-6-16,1 3-5 0,7 6-3 16,1 0-2-16,5 2-1 0,-1-1-1 15,4-1-1-15,4-2 0 0,2 0 0 16,4-4-1-16,4-3 0 0,2-3-2 15,7-2-9-15,2-2-13 0,4-2-15 16,5-6-24-16,-1-6-16 0,2-1-132 0,1-6-147 16,-3-3-329-16</inkml:trace>
  <inkml:trace contextRef="#ctx0" brushRef="#br0" timeOffset="217365.3971">15042 9652 619 0,'1'-13'151'16,"1"-1"8"-16,-1-4-93 0,0-2-8 15,-1-2-2-15,0-2-2 0,0-4-5 16,0 0-4-16,1-1-3 0,-1 5-4 0,0 3-4 16,-1 4-3-16,1 5-3 0,0 4-2 15,-1 3-5-15,1 7-3 0,-3 1-3 16,3 5-4-16,2 3-4 0,-2 6-3 16,0 4-2-16,0 2 1 0,-2 1-2 15,4 3 0-15,-4 0-5 0,1-1-12 16,2-3-14-16,-1-1-24 0,2-1-24 15,2-4-22-15,0-1-120 0,2-3-143 16,3-1-310-16</inkml:trace>
  <inkml:trace contextRef="#ctx0" brushRef="#br0" timeOffset="217620.8281">15217 9633 779 0,'1'-3'192'16,"1"2"3"-16,-1-1-119 0,1-1-17 16,3 2-12-16,3 0-16 0,-1 1-12 15,2-1-6-15,2-1-4 0,1 1-5 16,0 2-12-16,-1-1-18 0,1-2-31 15,-2 2-26-15,2 0-121 0,-4 0-150 16,-2 4-337-16</inkml:trace>
  <inkml:trace contextRef="#ctx0" brushRef="#br0" timeOffset="217910.4877">15722 9347 683 0,'2'-19'182'0,"0"4"7"0,-1 2-78 15,-1 3-42-15,0 2-9 0,1 4-10 16,-1 2-15-16,0 2-7 0,-1 4-7 15,0 3-3-15,-2 4-5 0,2 3-4 16,0 3-3-16,-1 3-1 0,2 0-6 0,0 4-11 16,2-2-16-16,1-1-24 0,0 1-26 15,-2-4-134-15,0-1-156 0,3 0-359 16</inkml:trace>
  <inkml:trace contextRef="#ctx0" brushRef="#br0" timeOffset="218171.7381">15948 9371 723 0,'3'-2'173'0,"-2"0"6"0,-1 3-112 15,0 2-14-15,-1 2-5 0,-3 3-8 16,-1 4-8-16,-3 2-7 0,-1 4-5 15,-1 3-4-15,-1-1-7 0,-2 2-3 16,2 1-3-16,0 1-2 0,1-3-3 16,0 0-6-16,3-3-9 0,-2 3-15 15,6-6-24-15,-1-2-13 0,0-1-116 0,3-4-12 16,1-2-112-16,1-1-210 0</inkml:trace>
  <inkml:trace contextRef="#ctx0" brushRef="#br0" timeOffset="218777.5542">16013 9608 696 0,'0'-5'171'0,"3"-2"6"0,-1 1-104 15,4 0-18-15,1 0-6 0,0 0-10 16,-1 1-10-16,4 0-7 0,-2 1-4 15,2 2-5-15,1-2-4 0,-1 3-4 16,1 1-2-16,-1 0-2 0,0 2 0 16,-2 1 0-16,-2-1 0 0,-2 3 1 15,-3 1 0-15,-3 1 0 0,-4 3 0 0,-4 0 1 16,0 1-1-16,-2 1 0 0,-3 1-1 16,2-1 0-16,2-2-1 0,0-1 0 15,2 1 0-15,3-4 0 0,1 2-1 16,3-2-1-16,0 0-1 0,4 1-2 15,0 1-2-15,2-1-2 0,-1 0-3 16,2-1-2-16,1 1-1 0,1-3-2 16,-3-1 0-16,1 1 2 0,1-2 1 0,1 1 3 15,-4 0 3-15,1 0 2 0,-2-2 3 16,2 4 1-16,-3-4 1 0,-1 1 0 16,0 1 2-16,-1-1-1 0,0 3 1 15,-3 3-1-15,-1-1 1 0,-1 3-1 16,-1 0 1-16,-1 1-1 0,-1 0 1 15,-2 0-1-15,0-2 0 0,0 1-1 16,0-1-8-16,1-1-7 0,-1-2-13 16,2-1-8-16,1 0-12 0,0-1 127 15,3-3-251-15,-1-2-134 0,1-1-371 0</inkml:trace>
  <inkml:trace contextRef="#ctx0" brushRef="#br0" timeOffset="219576.9205">16337 9454 694 0,'-6'-4'178'0,"0"-1"6"0,2 2-101 16,3 0-19-16,-1 2-8 0,2-1-13 15,3 0-12-15,2 2-8 0,2 0-6 16,2 0-4-16,-1 3-3 0,5-3 0 15,-1 2-3-15,1 2-1 0,1 1-1 16,2 0-2-16,1 0 0 0,-1 0-1 16,1 1-1-16,-1-1 0 0,0-1 0 15,-4 0-1-15,-2 2 1 0,1-1-1 0,-4 1 0 16,-1 2 0-16,-1-2 1 0,-2 0-1 16,-1 4 1-16,-4-3-1 0,-3 2 1 15,-1-2 0-15,-3 3 0 0,-1 1-1 16,-1-1 1-16,0 1-1 0,-1-2 0 15,1 2 1-15,-3-1-1 0,2 0 0 16,0-1 0-16,-2 0 1 0,3 0-1 16,2-2 0-16,-2 2 0 0,2-3 1 15,-1 1-1-15,4-1 0 0,0 1 0 0,0-1 0 16,1 0 0-16,2 0 0 0,1 0 0 16,1 0-1-16,0 0 1 0,1 0 0 15,0-2-1-15,1 0 1 0,2-2-1 16,0 1 1-16,2-2-1 0,2-1 1 15,2 0-1-15,1-1 1 0,2 0-1 16,0 1 1-16,2-2-2 0,0 1 1 16,0 1 0-16,0-1-1 0,0 1-1 0,-2 0-2 15,0 0-4-15,1 0-7 0,-2 1-7 16,-2-1-10-16,0 1-11 0,-2-1-14 16,-2 3-7-16,1-2-11 0,-2 1-114 15,0 0-121-15,-3-1-288 0</inkml:trace>
  <inkml:trace contextRef="#ctx0" brushRef="#br0" timeOffset="219877.6067">16719 9339 800 0,'5'-5'182'0,"-3"0"1"0,3 3-130 15,4 0-26-15,-1 2-7 0,3 2-6 16,0 0-7-16,2 0-7 0,0 3-9 15,-1-1-15-15,-1-2-19 0,0 2-20 16,-1-3-122-16,-1 1-137 0,-2-2-317 16</inkml:trace>
  <inkml:trace contextRef="#ctx0" brushRef="#br0" timeOffset="220043.4237">17009 9267 709 0,'2'1'169'0,"-2"0"3"0,2 5-104 16,-3-1-30-16,1 5-11 0,-1 1-9 16,-2 2-9-16,1 3-13 0,-1 0-16 0,-1 0-18 15,3 1-127-15,0-1-9 0,0-1-116 16,3-2-228-16</inkml:trace>
  <inkml:trace contextRef="#ctx0" brushRef="#br0" timeOffset="220459.6661">17162 9111 587 0,'8'-4'138'0,"-1"4"4"0,2 3-91 0,0 4-14 15,5 4-2-15,-3 4-2 0,0 1-5 16,1 7-1-16,0 2 2 0,0 3-1 15,-3 2 0-15,-1 2-2 0,1 5 0 16,-1 1 0-16,-2-3-1 0,-2 3-5 16,-2-2-3-16,-3 1-4 0,-5-3-1 15,-4-3-4-15,-4-2-3 0,-1-3-2 16,-4-1-5-16,2 1-7 0,-1-6-14 16,3 1-18-16,1-2-18 0,0-2-67 0,4 0-67 15,3-3-123-15,3-3-258 0</inkml:trace>
  <inkml:trace contextRef="#ctx0" brushRef="#br0" timeOffset="220908.2074">17754 9565 786 0,'-1'-4'200'0,"1"0"6"15,0 0-115-15,0 2-17 0,5-1-13 16,1 2-16-16,2 1-13 0,1-1-8 15,3 0-6-15,2 2-5 0,0-1-4 16,0 0-4-16,1-1-6 0,-1-2-14 16,3 2-20-16,-1-3-34 0,1 1-31 15,1-1-124-15,-1 0-161 0,-4-1-349 16</inkml:trace>
  <inkml:trace contextRef="#ctx0" brushRef="#br0" timeOffset="221328.7545">18300 9169 629 0,'5'-13'167'16,"-4"0"12"-16,1 3-82 0,0 3-19 15,-1 3-9-15,1 4-8 0,-5 1-11 16,3 5-11-16,1 4-9 0,-1 2-9 16,-2 7-7-16,2 2-2 0,-1 3-3 15,-1 3-2-15,2 1-5 0,-1-1-7 16,4 4-13-16,-1-7-16 0,1 1-26 16,1-2-19-16,3-3-131 0,0-3-150 0,2-6-337 15</inkml:trace>
  <inkml:trace contextRef="#ctx0" brushRef="#br0" timeOffset="221581.5028">18636 9210 748 0,'2'-3'185'0,"-2"0"6"0,-1 3-112 15,-1 5-20-15,-3 4-8 0,-1 3-12 16,-2 1-9-16,-3 4-6 0,-6 4-4 16,3 3-3-16,-4-1-4 0,0 3-3 15,0-2-3-15,-2 3-3 0,4 0-2 16,4-3-5-16,-3-3-7 0,4-2-12 16,4-5-14-16,1 2-23 0,2-6-19 0,4-3-122 15,1-2-8-15,3-1-116 0,0-3-214 16</inkml:trace>
  <inkml:trace contextRef="#ctx0" brushRef="#br0" timeOffset="222027.927">18648 9498 733 0,'0'-9'183'0,"1"0"6"16,1-2-109-16,1 1-17 0,3 0-7 15,1 0-10-15,2 2-9 0,2-1-7 16,3 2-4-16,2 1-4 0,-1 0-3 0,0 3-3 16,3 2-3-16,-2 1-4 0,-1 1-2 15,0 2-3-15,-4 0-2 0,1 5-1 16,-2-2 0-16,-2 1-1 0,-1 3 0 15,-3 1 0-15,-3 1 0 0,0 3-1 16,0-3 0-16,-4 3-1 0,-4 2 0 16,-1-2-2-16,-4-1 0 0,-3 1-1 15,-5 0 1-15,-2-1 0 0,0 2 0 16,0-2 1-16,3 0 1 0,1 0 1 16,3-2 1-16,3-2 0 0,4-1 0 0,1-2 0 15,3-2 0-15,0-3 0 0,3 1-1 16,3-2 0-16,5 0 1 0,0-2-1 15,1-2-3-15,4 1-4 0,3 0-7 16,3-3-10-16,1 1-12 0,1 0-18 16,-1 3-17-16,3 0-13 0,-2 1-98 15,-5 1-16-15,-3 2-106 0,-3 3-203 16</inkml:trace>
  <inkml:trace contextRef="#ctx0" brushRef="#br0" timeOffset="222475.6729">18411 9938 637 0,'-14'-3'152'0,"4"1"7"16,1-1-98-16,2 0-9 0,2-1-2 16,2 2-3-16,-1-2-4 0,2 0-5 15,0 1-4-15,2 0-6 0,0-2-7 16,3 2-5-16,2 0-2 0,2 1-2 16,2-1 0-16,3 1 1 0,3 1-1 15,4 1 0-15,2 0 0 0,2-2-1 16,4 2-2-16,0 2-1 0,1-1-2 0,1 0 0 15,-1-1-1-15,4 1 0 0,3 2-1 16,1-2 0-16,2 0-1 0,1 0 1 16,4 1-2-16,1 0 0 0,0-1-1 15,-2-1 0-15,-6-1 0 0,2 0-1 16,-5 0 0-16,-4-1 0 0,-6-1-3 16,-5 0-7-16,-6 1-10 0,-2-1-13 15,-5 0-21-15,-5 0-21 0,-2 1-9 16,-6-1-126-16,2 1-138 0,0 1-311 0</inkml:trace>
  <inkml:trace contextRef="#ctx0" brushRef="#br0" timeOffset="223717.7122">14299 10678 590 0,'-2'-13'148'0,"-1"1"10"0,0 1-82 0,2 3-7 16,-2 0 0-16,5 2-3 0,-2 2-5 15,1 2-9-15,0 2-8 0,-1 4-9 16,1 2-10-16,1 2-8 0,-4 5-6 16,1 0-2-16,-1 7-1 0,0 2-2 15,2 0 0-15,-1 0-1 0,1 1-2 16,0 0-1-16,1-1-1 0,-1-4-1 16,2-1-4-16,-2-1-7 0,0-4-11 15,0-2-15-15,1-2-24 0,1-2-17 16,0-2-130-16,0-3-145 0,2-4-333 15</inkml:trace>
  <inkml:trace contextRef="#ctx0" brushRef="#br0" timeOffset="224038.1891">14530 10778 739 0,'0'-2'189'0,"0"0"5"0,-1 0-106 16,2 2-25-16,0 1-14 0,2-1-13 15,0 1-14-15,1-2-9 0,2-1-6 16,4 1-3-16,0-1-3 0,2 0-11 16,0-2-15-16,2-1-23 0,0 3-19 15,-1-1-112-15,-6-2-22 0,0 4-124 16,1 2-224-16</inkml:trace>
  <inkml:trace contextRef="#ctx0" brushRef="#br0" timeOffset="224375.35">14822 10683 658 0,'0'-13'173'0,"-3"1"9"0,2-1-88 0,0 3-19 15,-1-1-5-15,2 2-8 0,2 3-12 16,-2 1-10-16,0 3-9 0,1 2-7 16,0 0-6-16,0 5-5 0,2 1-4 15,-2 1-3-15,0 4-3 0,2 1 0 16,-2 2-4-16,0 2-11 0,2 2-16 15,-1 1-26-15,2-1-27 0,1-2-135 0,0-2-161 16,1 0-364-16</inkml:trace>
  <inkml:trace contextRef="#ctx0" brushRef="#br0" timeOffset="224746.9161">15127 10648 643 0,'4'-6'166'0,"-1"2"11"16,-3 1-86-16,1 2-17 0,0 2-5 16,-3 1-6-16,1 3-8 0,-4 4-10 15,1 1-10-15,-2 4-8 0,-3 6-9 16,-2 1-4-16,0 1-6 0,-2 1-2 16,-1 3-3-16,-1-1-2 0,-1-1-4 15,1-2-6-15,3 0-7 0,-1-4-15 16,4-2-22-16,1-5-25 0,5-2-95 15,1-3-37-15,5-5-127 0,0-6-247 16</inkml:trace>
  <inkml:trace contextRef="#ctx0" brushRef="#br0" timeOffset="225241.8778">15111 10947 698 0,'-3'-7'183'0,"1"-1"5"0,2-1-79 16,1 0-44-16,1 0-13 0,5 1-10 16,0 2-11-16,1-2-6 0,1 4-4 15,1 1-2-15,2 1-4 0,2 0-4 16,-1 2-2-16,1 4-2 0,-1 1-3 15,2 1-1-15,-3 1-2 0,-1 3 0 0,-1 4-1 16,0 0 1-16,-6-3-1 0,-1 7 1 16,-1-1-1-16,-2 0 1 0,-3 3 0 15,-3-1 0-15,-5-3 0 0,-4 5-1 16,-2-4 1-16,-4 1 0 0,-1 2-1 16,-3-3 1-16,1-1-1 0,-1 0 0 15,4 0 0-15,2-3 1 0,-1 0-1 16,2-6 0-16,6-1 1 0,2-1-1 15,5-3 1-15,-1-2-1 0,3-1 0 0,5-1-1 16,3-3 1-16,-1 1 0 0,4 1-1 16,-1-1 1-16,4 0 0 0,1 2-1 15,-3-4 1-15,2 4 0 0,0 1 0 16,0 1 0-16,0 0 0 0,-1 1 0 16,0 2 1-16,2 2-1 0,-5-3 0 15,-1 1-2-15,1 0-5 0,-3 0-9 16,1-1-13-16,0 1-16 0,0-2-22 0,2 0-14 15,1-1-45-15,-1-1-80 16,2 0-122-16,-1 1-258 0</inkml:trace>
  <inkml:trace contextRef="#ctx0" brushRef="#br0" timeOffset="225603.8962">15495 10777 626 0,'-3'-3'175'0,"-2"1"13"16,-1 1-57-16,1 0-48 0,2 1-9 15,1 0-6-15,1 0-13 0,1 1-14 0,-2 0-10 16,5 0-7-16,2 2-4 0,-3-1-4 16,5-1-1-16,0 3-1 0,4-2 0 15,1 1-2-15,0-2-3 0,-1 0-1 16,4-2-3-16,-3 2-1 0,2-2-2 16,-3 0-4-16,0-2-6 0,0 2-9 15,-3-1-14-15,1 2-17 0,-2 0-25 16,-1-1-22-16,-2 1-70 0,-3 1-58 0,0 0-126 15,-1 0-254-15</inkml:trace>
  <inkml:trace contextRef="#ctx0" brushRef="#br0" timeOffset="226537.602">15549 10800 568 0,'-4'-2'157'16,"1"-1"11"-16,-1 1-49 0,2 1-41 0,-3-1-8 15,2 4-5-15,2-4-10 0,-1 1-9 16,2 2-12-16,0-1-9 0,2 0-6 16,1 2-7-16,-1-1-2 0,3-1-3 15,3 1-2-15,0 0 0 0,2 0-1 16,-2-1-1-16,4 2 0 0,1-4-1 16,-1 2 0-16,3 0-1 0,-3 2 1 15,1-4-1-15,0 4 0 0,-1-2-1 16,-1 0 1-16,-1 1-1 0,-2 0 0 15,0-1 1-15,-3 1-1 0,-2 1 1 0,-2-1 0 16,-2 2 0-16,-2 1 0 16,-5 4 1-16,0-2-1 0,-2 5 0 0,-1-2-1 15,-1 2 1-15,-2 1-1 0,2-1 1 16,-2-2-1-16,2 4 0 0,1-2 0 16,0 1 0-16,0 0 0 0,0-1 0 15,0 1 0-15,2 2 0 0,2-4 0 16,1 1 0-16,-1-3 0 0,2 0 0 15,1 0 0-15,0-2-1 0,3-1 1 16,1 0 0-16,-2-2-1 0,4 1 1 0,1-1-1 16,3-2 0-16,0 2 1 0,1-3 0 15,2 0 0-15,2 1 0 0,-1-5 0 16,1 3 0-16,1-2 0 0,0 0 0 16,2-1 0-16,-2 2 0 0,-1-3 0 15,2 2 0-15,0 0 0 0,-1-1 0 16,-1 3 0-16,0-2 0 0,-1 2 0 15,-3 1 0-15,0 0-1 0,-4 1-6 16,0-1-6-16,-1 0-11 0,-1 2-13 16,-1-1-17-16,1-1-19 0,-2 0-17 0,1 1-113 15,-4-1-132-15,4 0-297 16</inkml:trace>
  <inkml:trace contextRef="#ctx0" brushRef="#br0" timeOffset="226827.0135">15849 10626 826 0,'2'-1'191'0,"-1"1"3"16,1-1-131-16,4 1-24 0,2 0-14 15,0 0-10-15,2 0-7 0,2 0-5 16,2 1-9-16,2 0-17 0,-2-2-26 16,0 2-19-16,1-1-128 0,-2-1-146 15,-2 1-337-15</inkml:trace>
  <inkml:trace contextRef="#ctx0" brushRef="#br0" timeOffset="226986.0824">16141 10480 761 0,'1'3'178'0,"-2"3"3"16,1 3-124-16,-1 2-18 0,-1 1-9 15,1 3-11-15,1 2-9 0,-2 1-7 16,0 0-11-16,0 0-24 0,1 1-20 15,-2 0-132-15,0 0-143 0,4 1-347 16</inkml:trace>
  <inkml:trace contextRef="#ctx0" brushRef="#br0" timeOffset="227486.5602">14143 10355 588 0,'-9'-2'148'0,"-5"0"6"16,-1 4-74-16,0 4-29 0,-1 5-7 15,-2 8-4-15,-2 5-4 0,1 7-6 16,-1 8-5-16,1 6-3 0,0 7-6 16,6 4-6-16,2 3-5 0,7 4-8 15,9 4-9-15,7 1-8 0,8 0-15 16,8-6-13-16,5-1-48 0,11-4-82 15,8-7-118-15,5-7-264 0</inkml:trace>
  <inkml:trace contextRef="#ctx0" brushRef="#br0" timeOffset="227937.7137">16371 10302 655 0,'-6'-9'151'16,"5"5"2"-16,1 2-106 0,6 6-13 15,4 7-4-15,3 5-3 0,3 7-4 16,2 6-1-16,2 8 1 0,-2 5-1 15,2 4-3-15,-3 1-4 0,-3 4-4 16,-2-1-3-16,-4-1-3 0,-1-1-1 0,-5-4-2 16,-4-2-1-16,-3 0 0 0,-4-8 0 15,-4 0-3-15,-1-3-9 0,-3-4-12 16,0-3-16-16,0-4-11 0,2-6 33 16,3-5-162-16,4-5-131 0,4-5-312 15</inkml:trace>
  <inkml:trace contextRef="#ctx0" brushRef="#br0" timeOffset="228226.9077">17090 10348 673 0,'-7'-8'175'0,"-2"5"6"0,-4 6-77 16,-2 3-40-16,-3 6-9 0,-4 5-9 0,-3 5-9 16,-1 6-8-16,-2 5-4 0,6 5-5 15,0 3-6-15,3 2-4 0,1 2-4 16,4 2-2-16,4-1-1 0,3-1-4 16,2-1-3-16,3 2-5 0,5-3-5 15,4-5-8-15,4-4-15 0,5-3-18 16,3-7-15-16,1-3 85 0,5-8-213 15,2-4-145-15,-1-3-364 0</inkml:trace>
  <inkml:trace contextRef="#ctx0" brushRef="#br0" timeOffset="228590.4905">17246 10678 676 0,'-3'-9'181'0,"1"3"11"0,-2 1-88 15,2 3-24-15,-1-1-9 0,1 4-9 16,-1 3-14-16,1 2-11 0,-1 5-8 16,0 4-5-16,0 5-6 0,1 0-4 15,-1 6-2-15,2-1-3 0,1 0-3 0,-1-1-4 16,2-2-5-16,0 0-10 0,1-2-13 16,-1-4-15-16,1-1-27 0,3-3-22 15,0-4-133-15,0-2-154 0,1-6-346 16</inkml:trace>
  <inkml:trace contextRef="#ctx0" brushRef="#br0" timeOffset="228856.4962">17436 10807 765 0,'4'-2'197'15,"-2"0"6"-15,0 2-102 0,1 0-28 0,1 0-15 16,3 1-16-16,0-1-12 0,2 0-11 16,-1 0-6-16,2 0-5 0,1-1-7 15,0-1-12-15,0 1-16 0,-1-3-24 16,0 2-26-16,1 0-41 0,-2-1-99 15,1 1-140-15,1 2-294 0</inkml:trace>
  <inkml:trace contextRef="#ctx0" brushRef="#br0" timeOffset="229240.6324">17874 10510 574 0,'-1'-20'149'0,"0"1"9"0,-2 1-67 16,1 3-15-16,1 4-2 0,-1 2-1 0,0 3-5 15,2 3-9-15,0 5-7 0,1 3-11 16,0 4-10-16,1 6-10 0,-1 1-7 16,0 6-3-16,0 2-3 0,-1 3-3 15,0 0-1-15,-1-1-5 0,1-1-8 16,-1-2-13-16,0 0-15 0,1-2-25 15,2-1-23-15,2-3-131 0,1-1-151 16,-2-3-342-16</inkml:trace>
  <inkml:trace contextRef="#ctx0" brushRef="#br0" timeOffset="229487.3391">18169 10502 735 0,'4'-3'179'16,"-4"0"5"-16,-1 2-109 0,0 5-21 15,-2-2-9-15,-1 9-8 0,-2 4-9 0,-1 5-6 16,-5 4-4-16,-2 4-4 0,-2 3-3 16,-2 2-4-16,-2-1-2 0,-3 1-2 15,-3-1-5-15,2-2-5 0,-1 0-11 16,3-5-15-16,3-1-23 0,3-3-17 15,3-3-130-15,6-6-143 0,3-3-332 16</inkml:trace>
  <inkml:trace contextRef="#ctx0" brushRef="#br0" timeOffset="230087.5091">18141 10773 704 0,'1'-3'168'0,"3"-2"4"0,0 0-112 0,2-1-12 15,1-1-7-15,3 3-7 0,0-1-6 16,0 2-6-16,1 3-4 0,1 1-4 16,1 3-4-16,0 2-2 0,-2 2-3 15,0-2 0-15,-3 2-2 0,-3 0 2 16,-2 0 0-16,-3 0 0 0,-5 0 1 15,-2 2 0-15,-1 1 0 0,-7-1-1 16,3 1-2-16,0 1 0 0,-2-1-2 16,3 1 0-16,3-1-1 0,0-1-2 15,8 1-1-15,-1 0-4 0,1-2-3 0,3 1-2 16,1-3-4-16,3-1-4 0,0 0-2 16,0-3-2-16,2-1 1 0,2 1 3 15,-3-2 2-15,1-1 3 0,1 1 3 16,-3-1 4-16,2 4 3 0,-3-2 1 15,-1 2 2-15,1 1-1 0,-1 0 0 16,-2 2 0-16,1 0 0 0,-3-1 1 16,-3 1-2-16,-3-3 1 0,-1 4 1 15,-3 0 0-15,-3 0 2 0,-3-1 0 0,-1 0 0 16,3 3 3-16,-2 1 0 0,-1-2-1 16,0 1 0-16,4-2-4 0,1 1-11 15,1-2-13-15,1-3-18 0,1-1-120 16,3-1-129-16,4-4-312 0</inkml:trace>
  <inkml:trace contextRef="#ctx0" brushRef="#br0" timeOffset="230717.8194">18438 10565 735 0,'-8'-6'189'0,"2"2"5"16,1 2-95-16,4-1-36 0,1 2-14 16,2 0-11-16,3-2-11 0,3 2-8 15,3 0-3-15,1 0-2 0,4 1-1 0,1 1-2 16,1-1-1-16,1 2-2 0,-1 0-2 16,-1-1-1-16,0 0-2 0,-2 0-2 15,0 2 0-15,-2-1-1 0,-2-1 1 16,0 4-1-16,0 0 0 0,-3 1 1 15,-2-1-1-15,-3-1 0 0,-1 1 0 16,-2 1 1-16,-3 1-1 0,-3 1 0 16,0 0 0-16,-4 2 1 0,0 2-2 0,-2 0 1 15,0 2-3-15,-4-1 0 16,-1 2-2-16,-4 2-1 0,-1-1-1 0,-1 0 1 16,1 0 0-16,-4 1 1 0,4-1 1 15,2 1 2-15,6-1 1 0,0-2 1 16,3-2-1-16,4 0 1 0,1-3 0 15,3-2-1-15,2-2 1 0,0-3-1 16,3 3 0-16,3-1 0 0,0-2 1 16,5 0-1-16,2-1 1 0,1-1 0 15,3-1-1-15,2-3 1 0,0 0 1 16,-1 1-1-16,-1-1 0 0,0-1-1 0,-1 3-3 16,-1-2-8-16,0 3-12 0,-3-2-17 15,-1 1-23-15,-1 1-18 0,0-2-125 16,-3 2-141-16,1-2-318 0</inkml:trace>
  <inkml:trace contextRef="#ctx0" brushRef="#br0" timeOffset="230990.982">18858 10510 820 0,'3'-3'190'0,"0"0"3"16,0-1-129-16,2 4-25 0,2 1-15 15,0-1-9-15,1 1-6 0,1 1-7 16,2 1-11-16,1 2-15 0,-1-2-23 15,0-2-18-15,3 0-129 0,-2 0-146 16,-3-2-336-16</inkml:trace>
  <inkml:trace contextRef="#ctx0" brushRef="#br0" timeOffset="231169.9599">19131 10389 729 0,'-3'2'182'0,"3"4"4"16,-3 0-98-16,-1 5-38 0,2 2-16 16,-1 1-12-16,1 3-12 0,-1 1-10 15,1 0-16-15,1-1-24 0,-1-1-19 16,1 0-128-16,0-1-143 0,0-2-338 0</inkml:trace>
  <inkml:trace contextRef="#ctx0" brushRef="#br0" timeOffset="231549.6647">19198 10204 636 0,'8'3'152'0,"3"6"3"0,0 1-77 16,1 3-45-16,0 6 1 0,2 4 3 15,0 4 0-15,1 5 1 0,-3 3 1 16,2 3-1-16,-2 4-2 0,-1 1-6 15,-4-1-5-15,-2 3-6 0,-5 0-6 16,-3-5-4-16,-6 1-3 0,-4-3-2 16,-5-4-4-16,-1-2-4 0,-3-5-10 15,-2-4-18-15,2-3-26 0,-1-4-19 16,1-5-127-16,4-5-145 0,3-6-331 16</inkml:trace>
  <inkml:trace contextRef="#ctx0" brushRef="#br0" timeOffset="232098.8033">18897 9904 469 0,'-14'-3'134'15,"5"-1"8"-15,-1 2-4 0,1-2-76 16,3 3-6-16,1-1 0 0,0 0-1 0,3 1-4 16,-1 1-5-16,2 1-6 0,2-1-6 15,3 2-5-15,2-2-6 0,4 1-4 16,3-2-2-16,6 1-1 0,4 0-2 15,4 0-1-15,4 0-2 0,1-2-3 16,1 1-1-16,1 1-3 0,-1-1 0 16,-1 0-2-16,-3-1 0 0,1 2-2 15,-1 0 1-15,-2 2-1 0,-4-1 0 0,-2 0 0 16,-3-1 0-16,-2 1-1 0,-5-2-4 16,-3 1-8-16,-2-1-10 0,-2 0-17 15,-4-1-24-15,-2 2-20 0,0 0-122 16,-2 0-142-16,1 0-320 0</inkml:trace>
  <inkml:trace contextRef="#ctx0" brushRef="#br0" timeOffset="232260.4843">19563 9892 758 0,'-1'0'203'16,"-3"0"4"-16,2-1-101 0,2 2-35 15,0-1-17-15,1 0-26 0,-3 0-30 16,-1 0-38-16,0 2-26 0,-2 1-141 16,-10-3-160-16,1 4-377 0</inkml:trace>
  <inkml:trace contextRef="#ctx0" brushRef="#br0" timeOffset="239191.0721">19724 9868 649 0,'-4'-2'175'0,"2"-1"11"16,-5-1-79-16,3 4-22 0,-1 0-8 15,0 0-9-15,1 2-13 0,2-2-14 16,-1 0-11-16,3 2-11 0,3-2-7 16,0 1-7-16,2 1-2 0,5-1-2 0,2-1-2 15,3 0-5-15,2-1-9 0,0 1-15 16,2 0-19-16,-1 0-23 0,-2 0-19 16,-3 1-125-16,0 2-141 0,-5 0-318 15</inkml:trace>
  <inkml:trace contextRef="#ctx0" brushRef="#br0" timeOffset="239391.4752">19713 10046 673 0,'-3'1'180'0,"0"-1"6"0,0 2-66 15,3 1-58-15,0-2-16 0,3 0-11 16,0 0-12-16,2 1-9 0,2 0-6 15,3-1-2-15,3 1-5 0,-1-1-12 16,1 1-21-16,2 2-24 0,0-4-138 16,-3 4-152-16,-1 2-368 0</inkml:trace>
  <inkml:trace contextRef="#ctx0" brushRef="#br0" timeOffset="245275.4983">20536 10123 477 0,'-4'1'116'15,"-2"-1"7"-15,1-1-73 0,-1-2-8 0,1 2-4 16,0-1-2-16,-1-2-2 0,0 0-1 15,1 2-1-15,0-1-1 0,1 1 1 16,0 1 0-16,1-1 0 0,-2 0 0 16,2 1-1-16,-1 0-2 0,3 2-3 15,-1 0-2-15,1-1-4 0,1 0-4 16,0 1-3-16,3 2-3 0,-2 0-2 16,0 0 0-16,3 1-2 0,-1 0 1 0,4 1 1 15,1 0 0-15,2 0 1 16,1-1 1-16,0-2 0 0,5 2 0 0,4 0-1 15,-1-2 0-15,2 0-1 16,2 0-1-16,2-2-1 0,4 1 0 0,2-2 0 16,-1-1 2-16,7 0 0 0,4 1 0 15,3 0 0-15,7 1 0 0,3 1 0 16,2-1-2-16,4 0-1 0,2 1-1 16,4 0-1-16,5 0-1 0,-1-1 0 15,4 0 0-15,2 2-1 0,4-2 0 16,-3 0 0-16,0-3-1 0,-1 2 1 15,0 1-1-15,-1-1 1 0,-4 1-1 16,-1-1 0-16,-3 2 0 0,0 0 0 0,-4 1 0 16,-3 0 0-16,-2 0 0 0,-3 1 0 15,-3 0 1-15,-3 0-1 0,-3 0 0 16,-5 0 0-16,-4-2 0 0,-3 0 0 16,-2-1 0-16,-4 0 0 0,-2 0 0 15,-3-1 0-15,-1 1 0 0,-2-1 1 16,-5 1-1-16,-1-1 0 0,-3 1 0 15,-1-2 0-15,-1 1-4 0,-3 0-5 16,-2 0-8-16,-2 0-10 0,-2-1-16 0,-4 0-30 16,-1 1-27-16,-7-1-114 0,-5 2-142 15,-5 0-323-15</inkml:trace>
  <inkml:trace contextRef="#ctx0" brushRef="#br0" timeOffset="245982.6993">20851 9547 587 0,'3'-13'147'0,"-1"-2"9"16,1 0-80-16,0 3-12 0,-1 0-1 0,-1 1-2 15,1 2-2-15,-1 4-3 0,-1 2-8 16,0 3-9-16,-1 1-7 0,1 5-7 16,0 4-7-16,-2 2-6 0,0 4-4 15,1 1-2-15,-2 3-1 0,1 0 0 16,1 0-2-16,-2 0-1 0,1-2-1 16,0-1-1-16,0-1-2 0,1 0-5 15,-2-5-5-15,1-1-10 0,2-2-11 16,-1-2-19-16,2-2-20 0,3-1-20 15,-2-2-112-15,0 0-134 0,2 0-300 16</inkml:trace>
  <inkml:trace contextRef="#ctx0" brushRef="#br0" timeOffset="246275.85">21083 9614 720 0,'3'-1'186'0,"-6"-1"8"0,3-1-99 16,0 2-26-16,-1 1-13 0,1 0-14 15,-1-1-13-15,2 1-9 0,3 1-8 16,-4 0-4-16,1 1-3 0,5-1-1 0,-2-1-2 15,6 5 0-15,-3-3-1 0,0 1-8 16,3-1-13-16,0-1-22 0,0 2-27 16,1-2-102-16,-4-2-35 0,4 3-133 15,-2 1-251-15</inkml:trace>
  <inkml:trace contextRef="#ctx0" brushRef="#br0" timeOffset="246636.8552">21556 9410 532 0,'3'-20'138'16,"-1"-1"7"-16,2 2-56 0,-2 2-30 15,1 1-2-15,-1 4 0 0,-1 2 1 16,-1 4-2-16,2 3-3 0,-2 1-6 16,0 3-8-16,0 4-7 0,-3 5-8 15,1 1-8-15,-4 6-5 0,1 2-4 16,-3 6-1-16,-2 2-2 0,1 0-1 0,1-1-7 15,2-2-10-15,3 1-17 0,-1-5-19 16,1 1-21-16,3-2 50 16,2-6-184-16,-4 0-143 0,5 1-340 0</inkml:trace>
  <inkml:trace contextRef="#ctx0" brushRef="#br0" timeOffset="246926.169">21775 9389 724 0,'3'-4'178'16,"-4"2"8"-16,1 1-114 0,0 2-11 16,0 3-8-16,-3 3-8 0,0 3-8 15,-4 3-8-15,1 6-5 0,-2 3-5 16,-3 1-4-16,-2 0-4 0,1 5-3 0,-1-2-2 15,-2 0-3-15,0 0-1 0,-1-6-1 16,3 2-1-16,-1-2-2 0,2-3-6 16,2-2-10-16,3-2-11 0,1-2-21 15,2-1-21-15,3-3-18 0,2-2-120 16,4-5-136-16,1-3-307 0</inkml:trace>
  <inkml:trace contextRef="#ctx0" brushRef="#br0" timeOffset="247190.0562">21737 9730 531 0,'-1'0'124'0,"-1"1"2"0,1-1-78 16,-1 0-22-16,1 0-6 0,0-1-6 16,1 1-4-16,-1 0-4 0,2 1-4 15,-1 0-2-15,1-2-6 0,-1 2-5 16,1-1-8-16,1 0-8 0,-2 0-62 16,0-1-41-16,0 0-86 0,0 1-192 15</inkml:trace>
  <inkml:trace contextRef="#ctx0" brushRef="#br0" timeOffset="247737.1356">21726 9748 624 0,'-2'1'159'0,"0"2"12"0,0-5-80 16,0 4-15-16,1-4-3 0,1 2-5 15,0-1-5-15,0-3-6 0,1-2-8 16,3 0-8-16,-1-2-7 0,2-1-6 0,1-2-2 16,3 0-4-16,2 1-2 0,1 2-3 15,0-1-2-15,1 1-3 0,0 3-3 16,1 1-1-16,-2 1-3 0,0 2-2 16,-1 1-2-16,0 1 0 0,0 4 0 15,0-5-1-15,-2 4 0 0,-2 2 0 16,0 2 0-16,0-1 0 0,-1 4 0 15,-1 1 0-15,-3 5 0 0,0-1 1 16,-3 1-1-16,-1 3 1 0,-3 2-1 0,-2-2 1 16,-4 0 0-16,-3 1-1 0,-2-1 0 15,-1 2 0-15,-5-5-1 0,-1 1-1 16,-2 1 0-16,2-3 0 0,1-2 0 16,1-1 0-16,4-4 1 0,5-1 0 15,2-2 1-15,2-4-1 0,2-2 1 16,4 0-2-16,-1-2 1 0,5-3-1 15,-1 1 0-15,3-3 1 0,0 0-1 16,3-1 1-16,1 0 1 0,2 3-1 16,0-1 1-16,0 1 0 0,1 1 0 0,1 4-1 15,0-1 1-15,-1 2 0 0,1 0 0 16,-2 2-1-16,1 3 0 0,-2-1-2 16,-2 1-6-16,0 1-5 0,0 1-7 15,-1-3-9-15,1 2-10 0,-1-6-13 16,2 2-15-16,0-2-16 0,1-2-10 15,-1-1 44-15,1 0-156 0,-1-4-129 16,1-2-306-16</inkml:trace>
  <inkml:trace contextRef="#ctx0" brushRef="#br0" timeOffset="248501.0755">22170 9546 594 0,'-6'-3'165'0,"0"2"15"16,0-1-49-16,-1 0-44 0,1 0-7 15,3 0-5-15,-1 2-7 0,4 1-11 16,0-1-13-16,0 1-11 0,1-1-8 0,3 1-6 16,-1-2-4-16,4 2-5 0,0-1-2 15,3-1-1-15,2 3-2 0,1 1 0 16,2-3-2-16,1 2 0 0,-1-2-2 16,1-1 0-16,0 2 0 0,0-1-1 15,-2 2 0-15,2 0 0 0,-1 2 0 16,0-1 0-16,-4 2 0 0,-3-1 0 15,-2 0 0-15,0-1-1 0,-3 0 1 16,-2 2 0-16,-2 0-1 0,-2-1 1 0,-1 3-1 16,-4 1 0-16,0 1-2 0,-5 2-1 15,-1 0-2-15,-2 0-1 0,0 1-1 16,0-1 0-16,0 1-1 0,1 3 2 16,2 0 1-16,1 1 2 0,1-4 1 15,1 1 2-15,1 1 0 0,1-3 1 16,1-1-1-16,1-2 1 0,1 1 0 15,2-1 0-15,0 0-1 0,3-1 1 16,0-1-1-16,2-1-1 0,1 0 1 16,0-3 0-16,2 0 0 0,1-2 1 0,0-2-1 15,0 1 1-15,1-1 0 0,2-3-1 16,1 1 1-16,-1-1-1 0,0 0-1 16,0 3-3-16,-1 0-4 0,1-1-4 15,-2 2-6-15,0 1-9 0,1 0-9 16,0-1-15-16,0 1-17 0,-3 0-8 15,1 1-12-15,-3 0-111 0,0 2-125 16,-1-1-284-16</inkml:trace>
  <inkml:trace contextRef="#ctx0" brushRef="#br0" timeOffset="248749.7017">22575 9547 817 0,'6'-6'190'0,"-2"1"1"0,0 0-111 16,4 1-46-16,2 3-16 0,0 0-6 15,0 1-5-15,0 1-9 0,3 4-13 16,-1 0-21-16,2-1-22 0,-3-2-112 15,1 2-25-15,-1-2-123 0,1-1-236 16</inkml:trace>
  <inkml:trace contextRef="#ctx0" brushRef="#br0" timeOffset="248900.342">22882 9426 759 0,'-3'5'183'0,"2"0"5"0,-3 3-109 15,3 3-32-15,-1 4-15 0,2 1-12 16,-2 1-11-16,2 0-14 0,2 4-22 0,-1-3-27 16,-1-1-136-16,-3-2-149 0,-2 5-362 15</inkml:trace>
  <inkml:trace contextRef="#ctx0" brushRef="#br0" timeOffset="249382.3228">20747 9172 558 0,'-15'3'149'0,"-2"5"7"0,-2 7-31 0,3 5-77 16,-1 8-9-16,1 7-5 0,3 9-6 15,1 10-6-15,1 6-7 0,1 8-4 16,6 4-5-16,5 0-2 0,9 3-7 15,7-3-14-15,11-2-17 0,10-4-22 16,14-7-116-16,9-8-130 0,15-5-308 16</inkml:trace>
  <inkml:trace contextRef="#ctx0" brushRef="#br0" timeOffset="249798.6802">23004 9173 552 0,'20'-2'147'0,"-3"2"6"0,0 4-16 16,3 7-91-16,-1 3-1 0,-2 10 1 15,-2 6 0-15,-3 6-3 0,2 8-4 16,-3 4-4-16,-3-1-8 0,-2 6-7 16,-1 0-7-16,0-1-3 0,-6 0-6 15,-5-2-8-15,-6-2-17 0,1-2-28 16,-4 0-17-16,-6-3-130 0,-8-3-146 0,-2 2-342 16</inkml:trace>
  <inkml:trace contextRef="#ctx0" brushRef="#br0" timeOffset="250747.802">20448 10436 559 0,'2'-16'139'15,"-3"4"9"-15,-3 4-80 0,-2 4-13 16,-3 1-2-16,0 6 0 0,-1 3-1 16,0 8-2-16,-3 3-3 0,-1 8-3 15,1 4-5-15,0 4-7 0,2 3-7 0,-1 4-6 16,1 0-7-16,3 3-4 0,1-1-3 16,4-1-2-16,2 2-1 0,2 2-1 15,2-2-1-15,4-5-2 0,0-1-5 16,3-5-11-16,2-3-13 0,3-4-15 15,-3-8-17-15,4-5-14 0,0-2-123 16,1-4-133-16,-1-2-303 0</inkml:trace>
  <inkml:trace contextRef="#ctx0" brushRef="#br0" timeOffset="251197.4857">20586 10807 577 0,'-1'-9'146'0,"0"0"8"0,-1 2-76 15,2-1-14-15,0 4-3 0,0-3-1 16,-1 5-2-16,1 1-6 0,1-1-8 15,-2 5-6-15,0 3-7 0,0 3-6 16,1 2-8-16,-3 3-4 0,2 4-4 16,-1 0-1-16,0 0-2 0,1 2-2 0,1-2-2 15,0 1-5-15,0-5-8 0,1 0-12 16,2-2-18-16,-1-1-21 0,2-2-16 16,2-3-128-16,-2-4-144 0,3-3-322 15</inkml:trace>
  <inkml:trace contextRef="#ctx0" brushRef="#br0" timeOffset="251547.6957">20717 10899 796 0,'-2'-1'197'0,"-2"0"6"0,2 1-124 16,-1-1-20-16,3 2-15 0,1-1-15 15,3 1-13-15,0-2-8 0,2 0-5 16,1 1-2-16,4 0-3 0,1-3-10 16,2 0-15-16,1 0-21 0,-1-1-21 15,3 1-86-15,-3-1-50 0,-1 0-128 16,-2 2-250-16</inkml:trace>
  <inkml:trace contextRef="#ctx0" brushRef="#br0" timeOffset="251819.8682">21132 10609 678 0,'0'-7'185'0,"0"2"9"0,-1 1-71 16,0 2-51-16,0 3-14 0,1 3-13 16,-2 2-14-16,2 2-12 0,-2 3-8 15,1 3-4-15,1 3-3 0,-3 0-3 16,2 5-10-16,-1-2-12 0,-2-1-20 16,4 1-20-16,1 1-19 0,-2-3-125 0,1 0-141 15,4-3-318-15</inkml:trace>
  <inkml:trace contextRef="#ctx0" brushRef="#br0" timeOffset="252107.2345">21437 10658 685 0,'2'-1'180'0,"-4"0"7"0,0 1-83 16,-1 2-39-16,-1 4-11 0,-3 3-11 15,-1 2-12-15,-3 6-9 0,-4 3-6 16,-1 3-4-16,-1 0-4 0,-1 4-1 0,-3-1-3 16,3 2-2-16,-2-2-3 0,4 1-6 15,0 0-6-15,3-3-9 0,3-2-18 16,2-4-20-16,2-4-18 0,4-2-122 15,-1-4-139-15,3-8-320 0</inkml:trace>
  <inkml:trace contextRef="#ctx0" brushRef="#br0" timeOffset="252648.1247">21375 11017 645 0,'-5'-4'172'0,"1"1"6"0,3-2-60 0,2 1-57 16,2-2-9-16,3 1-8 0,-1 0-8 15,3 0-6-15,1 0-6 0,0 2-3 16,-1 0-4-16,-1 2-2 0,2 0-4 15,1 1-2-15,0 1-3 0,1 0-1 16,-2 4-2-16,4 1-1 0,-4 0 0 16,1 3 0-16,-2 2-1 0,-2 0 1 15,-1 4 1-15,-3-2-1 0,-3 3 0 16,-3 4 1-16,-3 0 1 0,-5 1-1 16,-4 1 1-16,-1 4-1 0,-5 1 0 15,-3-1 0-15,-2-1-1 0,-1 1 0 0,1-1-1 16,1-3-1-16,0-5 0 0,4-4 1 15,3-2-1-15,3-2 0 0,5-4 1 16,2-4 0-16,4-1 0 0,3-1 0 16,2-3-1-16,4-1 1 0,2-2-1 15,0 0 1-15,4-2-1 0,1-1 0 16,1 2 0-16,0 0 0 0,2 2-1 16,-3 4 1-16,1 0 0 0,-2 4 0 0,0 0 0 15,-3 3 0-15,0 2 0 0,1 2 1 16,-1 1-1-16,-2-3-1 0,2 0-3 15,-1 2-6-15,2-2-11 0,-2-2-13 16,0-1-20-16,1 0-20 0,1-2-23 16,0-1-113-16,1-2-135 0,-1-1-302 15</inkml:trace>
  <inkml:trace contextRef="#ctx0" brushRef="#br0" timeOffset="253279.1789">21719 10767 595 0,'-5'-1'165'15,"-2"-3"11"-15,1 2-48 0,1 0-47 16,1 0-9-16,2 0-4 0,-2-3-9 0,4 3-10 16,-1 0-10-16,2 0-8 0,0 0-7 15,2 0-4-15,-1 1-5 0,4 1-2 16,0-3-3-16,2 4-1 0,2 1-3 15,-2-1-2-15,3 3-2 0,1-2 0 16,1 0-1-16,0 2 0 0,1 0-1 16,-2-1 0-16,0 1 0 0,0 0 0 15,-1 1 0-15,-2 0-1 0,-2-2 0 16,-1 2-1-16,-1 0 0 0,-2 1-1 16,-3 2 0-16,-3-1 0 0,0 4 0 0,-5-1 0 15,-3 1 0-15,3-1 0 16,-5 3 0-16,-1-1-1 0,-1 2-1 0,2 0 1 15,0 2-1-15,1 0 2 0,0 3-1 16,1-3 2-16,1-2 1 0,4 2 0 16,-1-3 0-16,0-2 1 0,3 0 0 15,0-3 0-15,0 2-1 0,4-1 1 16,0-3 0-16,1 0-1 0,2-5 1 0,2 5-1 16,1-3 1-16,0-2-1 0,1-1 1 15,2-3 0-15,2 0 0 0,2 3 0 16,0-6-1-16,0-2-3 0,-1 1-4 15,1 2-5-15,-2 0-5 0,-2 5-11 16,-1-2-11-16,-2 2-15 0,0 1-16 16,0 2-14-16,-3-3-118 0,0 3-133 15,-3-4-306-15</inkml:trace>
  <inkml:trace contextRef="#ctx0" brushRef="#br0" timeOffset="253564.6714">21949 10678 868 0,'2'-3'196'0,"0"0"3"0,2 0-143 0,3 2-22 16,2 1-11-16,2 1-7 0,2 0-6 16,3 3-4-16,-1-2-4 0,3 2-11 15,-2-1-15-15,1-1-20 0,-2-1-21 16,-2 2-20-16,0-3-118 0,-2-2-137 16,-3 0-299-16</inkml:trace>
  <inkml:trace contextRef="#ctx0" brushRef="#br0" timeOffset="253712.9423">22235 10571 736 0,'0'3'178'15,"-3"1"4"-15,2 4-114 0,-1 0-20 16,-2 3-11-16,2 2-11 0,-1 1-11 0,-1 2-7 16,2-1-11-16,1 2-16 0,0 1-23 15,1-2-24-15,-2 0-120 0,2-1-141 16,5-2-327-16</inkml:trace>
  <inkml:trace contextRef="#ctx0" brushRef="#br0" timeOffset="254165.6612">22370 10378 621 0,'7'3'144'0,"0"6"6"0,2 4-86 0,2 8-31 15,-3 2-1-15,3 7 3 0,0 7 0 16,-1 2 3-16,0 5-1 0,1 1-2 15,-1 2-4-15,-2-1-4 0,-1 1-4 16,-5-1-5-16,-4 0-8 0,-5-3-6 16,-1-4-8-16,-6-3-9 0,-2-2-17 15,-3-3-20-15,2-4-22 0,-2-3-119 16,3-6-140-16,3 2-314 0</inkml:trace>
  <inkml:trace contextRef="#ctx0" brushRef="#br0" timeOffset="254620.757">22922 10440 574 0,'-6'-9'147'15,"2"6"9"-15,-2 3-65 0,-1 1-23 16,-4 9-4-16,0 2-3 0,-2 6-1 16,-4 2-4-16,-2 8-5 0,-1 0-8 15,-1 8-9-15,3-1-7 0,-1 3-6 16,1 0-5-16,6 4-5 0,3-3-3 16,6 0-2-16,1 1-2 0,4-5-1 15,1-2-1-15,5-1-3 0,0-5-4 0,4-3-8 16,4-3-12-16,2-2-14 15,0-5-25-15,3-4-17 0,2-4-123 0,2-2-5 16,-2-4-116-16,-4 0-211 0</inkml:trace>
  <inkml:trace contextRef="#ctx0" brushRef="#br0" timeOffset="255170.7125">23086 10694 532 0,'4'-5'165'0,"-3"0"15"16,0 1 10-16,-1 3-103 0,0 3-10 15,-1 2-6-15,0 2-8 0,-3 4-12 0,3 3-12 16,-3 5-10-16,2 0-7 0,-2 4-7 15,4 1-3-15,-4-2-5 0,2-1-3 16,0 2-7-16,0-4-10 0,1 0-13 16,-1-3-12-16,2 0-24 0,5-2-23 15,-2-2-12-15,2-3-119 0,1-5-135 16,2-4-301-16</inkml:trace>
  <inkml:trace contextRef="#ctx0" brushRef="#br0" timeOffset="255361.5871">23211 10863 838 0,'1'-3'199'0,"-1"2"2"16,0 0-125-16,3-1-29 0,2 1-18 0,1-1-14 15,4 1-6-15,1-2-6 0,3-1-12 16,3 1-15-16,1-2-24 0,0 0-20 15,0-1-135-15,-1 1-153 0,-1 0-352 16</inkml:trace>
  <inkml:trace contextRef="#ctx0" brushRef="#br0" timeOffset="255664.6803">23831 10491 853 0,'0'-4'207'0,"-3"2"6"0,2 2-126 16,0 3-28-16,0-3-15 0,-2 7-14 0,0 4-8 15,-2 3-8-15,-1 3-4 0,-1 2-2 16,0 2-5-16,0 0-9 0,-2 1-12 16,2-1-15-16,0 1-25 0,-1-2-25 15,1 0-58-15,-1-1-80 0,5-1-134 16,4-1-279-16</inkml:trace>
  <inkml:trace contextRef="#ctx0" brushRef="#br0" timeOffset="256062.677">24100 10577 559 0,'2'1'139'0,"-4"-2"8"16,2 2-75-16,-2-1-15 0,1 2-3 16,-1 0-2-16,-2 2 1 0,-3-1-1 15,1 5-1-15,-2-1-3 0,-3 3-3 16,-3 2-6-16,-2 3-5 0,-1 1-5 15,0 5-6-15,-3-1-5 0,2 3-4 0,-4 0-3 16,0 1-3-16,-3 1-3 0,1-2-2 16,1-2-1-16,-2 0-2 0,3 0-3 15,4-3-7-15,3-1-7 0,5-1-14 16,4-4-21-16,2-1-24 0,3-3-21 16,2-6-116-16,3-2-140 0,2-6-309 15</inkml:trace>
  <inkml:trace contextRef="#ctx0" brushRef="#br0" timeOffset="256610.7522">23986 10875 799 0,'0'-5'183'15,"2"4"3"-15,0-2-127 0,2 2-22 16,2-1-11-16,0 0-7 0,1 2-6 0,2 0-3 15,0 2-4-15,-1 0-1 0,-1 3-2 16,2 1 0-16,-5 0-1 0,-3 2 0 16,-2 1 0-16,-3 2-1 0,-5 0 1 15,1 3-1-15,-6-1 0 0,5 2 1 16,-2 0-1-16,2-1-1 0,2-1 1 16,1-1 0-16,1-1-1 0,2 0 1 15,2-2-1-15,3-2-1 0,-2-1 1 16,4 1 0-16,1 0-1 0,2-3 1 15,-1 0-1-15,2-1 1 0,-2 0-1 16,1 1 1-16,-1-3 0 0,1 2-1 0,-1-2 1 16,0 2 0-16,-1 0 0 0,-2 1 1 15,-1-1-1-15,-1 2 0 0,-2 0 0 16,-3 0 1-16,1 2-1 0,-1 2 0 16,-5 1 0-16,-1 1 0 0,-1-1-3 15,0 2-3-15,-4 0-5 0,2 0-6 16,-1-1-16-16,5 0-16 0,-1-1-10 15,4-3-18-15,2 0-112 0,2-5-126 0,0 0-288 16</inkml:trace>
  <inkml:trace contextRef="#ctx0" brushRef="#br0" timeOffset="257280.3997">24256 10614 751 0,'-4'-1'188'16,"-1"-2"8"-16,2 2-109 0,0 0-22 0,3 0-10 15,1-1-11-15,2 2-7 0,2-1-9 16,1 1-5-16,1-1-4 0,4 3-3 16,3 1-2-16,0-1-5 0,0 3-2 15,1-1-2-15,1 1-1 0,1 1-2 16,0-2-1-16,-4 0 0 0,2 3-1 16,-1-1 1-16,-3-1-1 0,-2 1 0 15,0 1 0-15,-5-1 0 0,-2 2 0 16,-2 0 1-16,0-1-1 0,-2 3 0 15,-2 1 1-15,-3 0-1 0,-2 2 0 0,-3 0 0 16,-3-1 0-16,-3 2-1 0,-2 2 0 16,-1-2 0-16,0 0 0 0,3 1 0 15,1 0 1-15,2 1-1 0,3 0 1 16,3-2 0-16,2-2 0 0,1 0 0 16,3 1 0-16,2-2 1 0,0-4-1 15,3 0 0-15,2-3 0 0,1 1 1 16,1-3-1-16,1 0 0 0,2-2 0 15,2 0 0-15,3-3-2 0,-1 1-4 16,1-1-7-16,0 1-9 0,2-2-14 0,-2 2-19 16,-1-1-22-16,-2-1-19 0,0 2-120 15,0 0-139-15,-3-3-317 0</inkml:trace>
  <inkml:trace contextRef="#ctx0" brushRef="#br0" timeOffset="257505.5831">24617 10645 887 0,'4'0'199'15,"0"-2"2"-15,3 2-143 0,3 2-28 16,0 0-14-16,1-1-5 0,-3-1-7 0,3 1-15 15,0 2-19-15,-1-3-27 0,0 0-24 16,-2 0-121-16,0 0-146 0,2 2-328 16</inkml:trace>
  <inkml:trace contextRef="#ctx0" brushRef="#br0" timeOffset="257661.586">24854 10536 800 0,'-2'3'175'0,"0"2"1"0,1 4-134 0,-3-1-22 16,3 5-16-16,-2-1-20 0,2 0-20 15,-2 2-16-15,-1-2-124 0,-1 0-134 16,4 0-316-16</inkml:trace>
  <inkml:trace contextRef="#ctx0" brushRef="#br0" timeOffset="258011.5255">24990 10477 679 0,'6'5'159'15,"-1"3"6"-15,0 1-110 0,2 3-10 16,-1 5 1-16,1 2-1 0,1 3-3 16,-2 5-3-16,1 1-3 0,-3 5-3 15,-2 2-3-15,0 3-6 0,-4 2-5 16,0 1-5-16,-4 0-5 0,-5 0-4 15,0-3-2-15,-3 1-6 0,1-7-11 16,-4 3-21-16,-5-6-31 0,0-2-85 0,-5-5-56 16,0 1-139-16,-2-6-279 0</inkml:trace>
  <inkml:trace contextRef="#ctx0" brushRef="#br0" timeOffset="258790.5667">22664 10167 539 0,'-9'0'128'0,"0"-1"5"16,3-1-86-16,3 2-5 0,-1-1 1 15,1 1 3-15,0-1 0 0,2 0 0 16,1 1-2-16,-2 0-2 0,4 0-3 16,0 0-3-16,3 0-4 0,5 1-3 15,2-1-2-15,5 1-2 0,5 0 0 16,6-1-2-16,9 2-4 0,3 0-1 15,11 2 3-15,9-2-1 0,8-1 0 16,12-1-2-16,8-1-1 0,14-1-1 16,11-2-3-16,7-4-5 0,7 0-4 0,9 2-2 15,1 0-1-15,5-1-2 0,-8-1-1 16,-4 2-1-16,-8 1 0 0,-4 2-1 16,-9-2 1-16,-13 1 0 0,-9 0 0 15,-5 2 2-15,-6 2 1 0,-12-3 0 16,-12 2 0-16,-14 0 0 0,-9 1 1 15,-12-1-1-15,-10 1 0 0,-11-3-2 16,-6 3-5-16,-4-1-8 0,1 3-9 0,-4-2-15 16,-3 2-27-16,0-1-23 0,1 0-118 15,-2 4-7-15,1 1-118 0,-4-3-219 16</inkml:trace>
  <inkml:trace contextRef="#ctx0" brushRef="#br0" timeOffset="294579.5366">21244 9776 177 0,'-39'20'0'0,"-3"-2"-25"0,0-2-126 16</inkml:trace>
  <inkml:trace contextRef="#ctx0" brushRef="#br0" timeOffset="294875.8751">20451 10124 380 0,'-8'4'86'0,"3"-2"3"16,9-2-50-16,7-1-17 0,12-3-7 15,9-4-3-15,8-6-1 0,15-5 4 16,10-7-2-16,15-7-3 0,10-5-2 16,12-8-1-16,10-3-2 0,20-1-2 15,7-2 0-15,8-2 0 0,9-4-1 16,7-4-1-16,5-2 0 0,6 0-2 16,-5-2 0-16,-3 2-4 0,3 6 0 0,-8 2-1 15,-9 7 1-15,-9 7 1 0,-13 1 0 16,-14 11 1-16,-13 1 1 0,-18 5-7 15,-18 7-22-15,-14 7-68 0,-15 4-78 16,-16 5-195-16</inkml:trace>
  <inkml:trace contextRef="#ctx0" brushRef="#br0" timeOffset="295527.426">20248 11617 466 0,'-28'12'105'0,"9"-4"-2"0,8-7-60 16,13-6-35-16,11-5-5 0,9-7-3 15,14-7 0-15,14-9 0 0,14-5 2 16,10-8 2-16,13-6 0 0,13-5 3 16,13 0-1-16,10-3 2 0,3-3-1 15,8-3-1-15,4 2-1 0,2 1-2 0,-6-1-2 16,0 1 0-16,-2 6 0 0,-4 3-1 15,-14 6 1-15,-7 0 1 0,-10 8-1 16,-10 6 0-16,-16 3 0 0,-13 8-2 16,-14 4-7-16,-11 7-25 0,-11 6-80 15,-14 4-91-15,-11 2-225 0</inkml:trace>
  <inkml:trace contextRef="#ctx0" brushRef="#br0" timeOffset="296539.7455">25164 10084 508 0,'-7'-2'124'0,"3"2"2"0,1-2-65 0,4 1-29 15,3 1-5-15,-2-2-4 0,6 2-5 16,0-1-3-16,1-2-3 0,2 0-2 15,0-1-2-15,1 0-3 0,1 1-1 16,-1-2-1-16,-1 3-3 0,0-1-3 16,-1 3-8-16,-2-1-21 0,-2 2-108 15,-3 0-112-15,-1 3-285 0</inkml:trace>
  <inkml:trace contextRef="#ctx0" brushRef="#br0" timeOffset="296827.5336">25176 10314 510 0,'1'0'119'0,"3"1"5"15,-1-2-80-15,4 0-16 0,1-2-6 16,1 1-2-16,2-2-4 0,1 0-5 16,3-1-6-16,-1 2-9 0,4-1-12 15,-3-2-112-15,4 1-108 0,-2 0-278 0</inkml:trace>
  <inkml:trace contextRef="#ctx0" brushRef="#br0" timeOffset="298787.038">2318 12869 625 0,'-19'-4'163'0,"7"2"8"16,2-2-81-16,3-1-24 0,1 2-11 15,3-2-7-15,1 0-12 0,4 1-11 16,3-1-7-16,1 2-6 0,3-1-5 15,3-1-3-15,3 0-1 0,1 1-1 0,1 1 0 16,1-1-2-16,1 2-4 0,0-1-9 16,1 1-13-16,-3 1-19 0,0 1-9 15,-1 0-22-15,-3 1-113 0,-3-1-128 16,-1 2-285-16</inkml:trace>
  <inkml:trace contextRef="#ctx0" brushRef="#br0" timeOffset="298948.2036">2405 12947 642 0,'-3'2'145'0,"1"-4"0"0,2 2-103 15,0 0-21-15,3 2-9 0,1-2-4 16,3 1-5-16,1-1-2 0,0 0-1 16,4-1-6-16,0-2-11 0,0 0-129 15,0-1-121-15,4-3-315 0</inkml:trace>
  <inkml:trace contextRef="#ctx0" brushRef="#br0" timeOffset="299731.7868">4238 12580 599 0,'3'-29'147'0,"-3"-3"5"0,-2-1-91 0,1 0-17 15,0 1-9-15,1 4-5 0,-1 4-3 16,0 7-4-16,-1 7-5 0,0 7-3 16,1 5-1-16,-2 7-2 0,2 5-3 15,-1 5-8-15,2 4-12 0,0 5-15 16,1 2-10-16,0 3-20 0,1 1-115 15,-2-3-125-15,0 2-294 0</inkml:trace>
  <inkml:trace contextRef="#ctx0" brushRef="#br0" timeOffset="300269.915">3356 13097 523 0,'-13'-4'124'16,"-1"-1"4"-16,2 0-80 0,0 0-11 15,2 1-5-15,0-4-3 0,4 3-3 16,1-1-1-16,2-1 0 0,0 3-2 16,3 1-3-16,0-1-3 0,1-1-3 0,3 3-3 15,0-1-2-15,3 3-2 0,2-2 0 16,0 0-1-16,1 0 2 0,4 2 0 16,0-1 2-16,4 1-1 0,-1-3 0 15,3 1 1-15,4-2 1 0,4 0 3 16,0 0 2-16,11-3-1 0,5 1 0 15,10-3 0-15,5 0 0 0,7-1-5 16,7-1-3-16,6-1-3 0,4-3-2 16,9 2 0-16,1 0-1 0,2 1 0 0,1-3-1 15,6 3 1-15,0 1-1 0,-2 1 0 16,-8 1 0-16,1 0 1 0,-1 2-1 16,-1 4 0-16,-4 1 0 0,-5 1 0 15,-8-1 0-15,0 2 1 0,-9 0-1 16,-9 0 0-16,-7 2 0 0,-10-1-4 15,-5 1-5-15,-8 1-13 0,-10-1-11 16,-5 3-10-16,-8 0-7 0,-8-1-15 16,-9-1-117-16,-4-1-121 0,-4 0-281 0</inkml:trace>
  <inkml:trace contextRef="#ctx0" brushRef="#br0" timeOffset="300900.6251">3533 13628 505 0,'2'-14'138'0,"-1"3"9"0,-2-1-38 16,1 2-46-16,-1 2-8 0,0 3-7 15,1 3-8-15,0 3-8 0,0 0-7 16,1 8-5-16,-2 1-6 0,-1 5-5 16,1 2-2-16,-2 2 0 0,0 2 0 15,-1 2-2-15,1-1-2 0,0 3-1 16,1-3 0-16,1-1-1 0,-1-2-1 15,1 1 1-15,0-3-1 0,0-2 0 16,1-4-5-16,-1-1-9 0,-1-2-10 16,1-2-13-16,1-2-10 0,0 1-18 15,-1-4-112-15,0 0-119 0,2-2-278 0</inkml:trace>
  <inkml:trace contextRef="#ctx0" brushRef="#br0" timeOffset="301216.669">3840 13751 634 0,'-4'-4'157'0,"2"3"1"0,4 0-77 16,-3 1-42-16,5 1-12 0,1-1-7 16,0 3-6-16,1 0-2 0,1 0 0 0,-1-2 0 15,3-1-2-15,1 2-2 0,-2-2-1 16,3-1-2-16,-1 1-5 0,0 1-8 16,1-2-20-16,-1 4-10 0,-2-3-97 15,0 0-36-15,-1 1-118 0,-1 0-237 16</inkml:trace>
  <inkml:trace contextRef="#ctx0" brushRef="#br0" timeOffset="301916.565">4628 13393 478 0,'0'-17'138'0,"-1"1"9"0,-3 2-2 16,1 4-76-16,1 0-8 0,1 3-5 15,-2 3-8-15,1 5-7 0,-2 5-8 16,0 3-8-16,1 3-11 0,-2 4-7 15,1 4-4-15,2 3 0 0,-1 3 0 16,3-1-3-16,0 1-4 0,2 0-12 16,-1-1-15-16,1 0-14 0,1-1-15 15,-1-1-122-15,-2-5-133 0,1-1-302 16</inkml:trace>
  <inkml:trace contextRef="#ctx0" brushRef="#br0" timeOffset="302292.8577">4495 13772 569 0,'-2'1'155'0,"1"0"1"15,0-2-24-15,1 1-92 0,2 0-10 16,3-1-3-16,-1-2-8 0,3 0-3 15,5-1 0-15,3-1 0 0,2 0-3 16,5-1-4-16,1 1-2 0,6 0-5 16,0 0-5-16,2 0-8 0,-1 2-15 15,3-1-10-15,-2 0-19 0,-1 2-119 16,0 0-127-16,-2 0-299 0</inkml:trace>
  <inkml:trace contextRef="#ctx0" brushRef="#br0" timeOffset="302898.3106">4476 13980 642 0,'-1'-9'151'0,"-1"-2"5"0,5 2-100 0,2-2-15 16,1 1-6-16,1-1-4 0,4 1-4 16,3 0-6-16,4 4-4 0,-1-1-3 15,3 3-4-15,2 2-2 0,-1 2-2 16,0 1-1-16,-4 1-2 0,-3 2-1 15,-1 0-1-15,-6 2 0 0,-1 1 1 16,-3 2 0-16,-3 2 0 0,-4 0 1 16,-2 2-1-16,-3 2 0 0,-2-2 0 15,0 5-1-15,0-4-1 0,1 0 0 16,3-2 0-16,2 0-2 0,1-3 0 0,6 2-2 16,-1-4-1-16,3-2-1 0,2 2-2 15,1 1 0-15,3-5-1 0,0 5 0 16,1-3 1-16,0 0 0 0,1-1 2 15,-2 1 0-15,1 0 0 0,0 0 2 16,-3-1 1-16,1 1 0 0,-2-3 1 16,-2 2 1-16,-1 0 0 0,-2-2 0 15,-2 0 1-15,-2 2 0 0,-2 0 0 0,-2-1 0 16,0 4 0-16,-3-3 1 0,1 3-1 16,-1 1 0-16,1-2 0 0,-2 4 0 15,1 0 0-15,-2 2 0 0,-1 2-1 16,0 0 1-16,-2 0 0 0,1 0-1 15,-2 0 0-15,2-2-3 0,0-1-3 16,4 0-8-16,1-5-7 0,1 1-8 16,1-3-13-16,3-1-63 0,1-4-54 15,3-4-103-15,4-1-225 0</inkml:trace>
  <inkml:trace contextRef="#ctx0" brushRef="#br0" timeOffset="303702.8611">5005 13592 549 0,'-4'-1'159'0,"1"-3"6"0,-1 0-25 0,2 3-72 16,-1 0-14-16,2-1-8 0,1 2-11 15,0-3-9-15,1 4-7 0,2-3-4 16,1 2-4-16,5 0-4 0,2-2-2 16,1 0-1-16,4 4 0 0,4-3-2 15,2 1 0-15,1-1-1 0,0-2-1 16,2 3 1-16,1 2-1 0,-2-1 0 16,-1-1 0-16,-1 0 1 0,-2 2-1 0,2 4 0 15,-6-2 0-15,-4 0 0 0,-3-2 0 16,-2 6 0-16,-4-1 1 0,-3-1 0 15,-9 0 0-15,1 5 0 0,-6 2 0 16,-2 0 0-16,-2 2 0 0,-2-1 0 16,-2 4-1-16,0 1 1 0,0 0-1 15,1-1 0-15,2 0 0 0,0 1 0 16,1-1 0-16,2-2 0 0,1-1 0 0,3-2 0 16,1-1 0-16,2 1-1 0,2-4 1 15,2 0 0-15,3-2-1 0,0-1 1 16,2-2-1-16,4 1 0 0,1-3 0 15,1 1-1-15,3-1 2 0,1 0-1 16,2-1 0-16,0 0 1 0,3 0 1 16,1-1-1-16,1 0 1 0,0 0-1 15,0 0-2-15,1-1-3 0,2 0-6 16,-3 0-7-16,0-1-11 0,2 1-16 0,-2 0-7 16,0 0-16-16,-2-1-42 0,-5 0-67 15,1-2-107-15,1-2-230 0</inkml:trace>
  <inkml:trace contextRef="#ctx0" brushRef="#br0" timeOffset="303947.8285">5512 13404 703 0,'0'-3'172'0,"0"-1"2"0,-1 2-81 16,2 2-50-16,2-2-19 0,0 1-10 15,2 1-5-15,0-1-4 0,2 2 0 16,2-2-3-16,2 1-10 0,1 1-19 0,1 2-15 16,0 0 32-16,0 0-169 0,1-2-139 15,1 3-341-15</inkml:trace>
  <inkml:trace contextRef="#ctx0" brushRef="#br0" timeOffset="304120.8174">5888 13233 654 0,'-5'5'157'0,"3"5"3"15,-2 1-83-15,1 2-45 0,0 4-12 16,2 4-7-16,0 2-9 0,2 1-16 15,0 0-11-15,3 4-13 0,-2 2-124 16,7 3-127-16,-3 1-311 0</inkml:trace>
  <inkml:trace contextRef="#ctx0" brushRef="#br0" timeOffset="311757.882">6415 12898 487 0,'1'3'118'16,"2"-2"5"-16,-3 0-47 0,2 1-45 15,-1-4-8-15,3 1 0 0,-3-7-2 16,4 0 1-16,1 0-2 0,0-2-2 16,-1-5 0-16,3 0-1 0,-2-4 1 0,0-2 0 15,0-1-1-15,-1-3 0 0,0 0-2 16,0-1-1-16,-2-1-3 0,0 0-3 16,-2-2-1-16,-1-2-3 0,-2-3-2 15,-2-2 0-15,0 1-1 0,-2-4-1 16,1 2 1-16,-1 4-1 0,0 2 1 15,2 7-1-15,-1 2 2 0,0 2 1 16,1 6 2-16,0 3 1 0,3 3 0 16,-1 2-1-16,0 1 1 0,4 1-2 15,1 2-2-15,3 2-1 0,-1 0-1 16,3-1 0-16,1 1 0 0,5-2 0 16,-1 2 0-16,2 0 0 0,1-1 1 0,4 1-1 15,2-1 0-15,5-2-1 0,2 0-6 16,0-2-7-16,5-1-11 0,1 0-8 15,-2-3-9-15,2 2-12 0,-5-1-36 16,-2 1-70-16,-3 0-101 0,-6-2-225 16</inkml:trace>
  <inkml:trace contextRef="#ctx0" brushRef="#br0" timeOffset="312061.5575">6888 12103 466 0,'-14'-6'126'0,"2"0"4"16,2 0-27-16,-2-1-61 0,2-1-8 15,3 2-3-15,-2-1 0 0,3 2 0 16,1-1 2-16,0 2 2 0,3 1-1 16,1 0-3-16,-3 2-5 0,5 1-5 0,2 0-6 15,3 6-4-15,0-4-6 0,2 3-2 16,5 0-1-16,1 1 0 0,2 3 1 16,5 2-1-16,-4-7 0 0,4 7-1 15,1-2 1-15,-7-4-1 0,3 4 0 16,1-3-1-16,-2-2 1 0,1 1 0 15,-2-3-1-15,-1-1 1 0,2 5 0 16,-6-6 0-16,-4 0 1 0,-3 2 0 16,-6-1 0-16,-3 3 0 0,-6 2-1 0,0 1 1 15,-2 4-5-15,-1 1-11 16,-2 4-9-16,3 3-17 0,2-1-17 0,0-2-121 16,5 1-131-16,1 0-306 0</inkml:trace>
  <inkml:trace contextRef="#ctx0" brushRef="#br0" timeOffset="314343.7387">7694 12051 476 0,'0'-25'121'16,"-4"0"5"-16,3 5-60 0,-3-3-17 16,2 2-3-16,-1 5-3 0,-2 2-2 0,2 5 0 15,-1 3-2-15,0 4-4 0,2 6-2 16,-2 5-5-16,1 2-5 0,3 7-3 15,-2 5-5-15,4 2-3 0,-2 5-1 16,0 1-3-16,1 1-2 0,-1 0-2 16,0-4-1-16,1-1-1 0,-1 1-1 15,0-7 0-15,1 1 0 0,0-4 0 16,1-2-1-16,-2-1 0 0,0-3-2 16,0-2-4-16,0-2-9 0,0-3-7 0,-2-2-10 15,4-2-9-15,-1-2-9 0,0-4-11 16,4 0-112-16,-3-2-113 0,2-3-277 15</inkml:trace>
  <inkml:trace contextRef="#ctx0" brushRef="#br0" timeOffset="314872.2914">7915 12096 613 0,'-6'-6'154'0,"-1"0"8"0,1 0-79 15,1 0-29-15,3 2-9 0,2-1-6 16,3 1-8-16,3 1-7 0,2-1-5 15,3 2-5-15,2-1-4 0,2 1-1 16,1-1-3-16,2 1-1 0,1-1-2 16,1 3-1-16,1-1-1 0,1 2 0 15,1 1 0-15,-2-1-1 0,3 0 1 16,-4 0 0-16,-1 2-1 0,-6 0 0 16,0 1 0-16,-5-2 1 0,-4 6 0 15,-4 2 0-15,-5 1 0 0,-4 2 0 0,-2 1 0 16,-2-1 0-16,-4 4-1 0,-3 0 1 15,2-1-1-15,1 0 0 0,1 0 1 16,2 0-1-16,2-1 0 0,3-3 0 16,3 0-1-16,0-3 1 0,2 1 0 15,2-5 0-15,1-1-1 0,1 0 1 16,1-1-1-16,1-2 1 0,2 0-1 0,1 0 1 16,0-2 0-16,2 1-1 0,2-2 0 15,1-2-4-15,1 0-7 0,2 1-10 16,1-2-10-16,1 1-13 0,3 0-10 15,-2 1-10-15,-1-1-113 0,1 1-117 16,0 2-276-16</inkml:trace>
  <inkml:trace contextRef="#ctx0" brushRef="#br0" timeOffset="315211.4696">8517 12053 543 0,'-1'-25'132'16,"-2"-2"5"-16,2 1-76 0,0 4-13 0,0 2-3 16,-1 3 0-16,2 5 0 0,0 4-1 15,0 4-4-15,0 4-5 0,-1 2-7 16,1 7-7-16,0 4-6 0,-1 5-6 15,0 6-4-15,1 4-2 0,-2 4 0 16,1 2-1-16,1-1 0 0,0 1 0 16,0-3 0-16,-1-2-1 0,1-2 0 15,1-5 0-15,-1-1-1 0,0-2 0 16,1-3-1-16,1-2-5 0,-1-3-9 16,0-1-10-16,-1 0-15 0,3-3-13 15,-2-2-20-15,-1-1-107 0,1-3-121 0,4-2-274 16</inkml:trace>
  <inkml:trace contextRef="#ctx0" brushRef="#br0" timeOffset="316173.6497">8962 12103 459 0,'-5'-6'124'0,"1"3"7"15,-2-1-42-15,-2-2-31 0,1 3-8 16,0 0-2-16,-1-1-2 0,1 2 0 16,1-2-1-16,0 0-4 0,5 4-5 15,-2-3-7-15,2 0-7 0,3 3-6 0,3 1-7 16,1 1-3-16,3-1-3 0,2 1-1 15,2 1-1-15,0 0 1 0,1 0-1 16,0-1 0-16,1 2-1 0,-1 0 1 16,-1 1-1-16,0 1 1 0,-1-1-1 15,-2-1 1-15,1 3-1 0,-1-1 1 16,-3-1-1-16,1-2-1 0,-3 2 1 16,-2 0-1-16,0 0 1 0,-3 0-1 15,-4 0 1-15,2 1 0 0,-5 1 0 16,1 2 0-16,-1-1 1 0,-2 1-1 0,1-2 0 15,-1 2 0-15,-1 1 0 0,2 1 0 16,-1-1 0-16,1-1-2 0,0 1-6 16,3 1-12-16,2-2-11 0,2-3-12 15,1-2-13-15,2 3-51 0,2-3-73 16,1 2-109-16,2-1-241 0</inkml:trace>
  <inkml:trace contextRef="#ctx0" brushRef="#br0" timeOffset="316833.8452">9678 12078 417 0,'-2'-15'103'0,"-2"-2"0"0,0 1-52 15,1 0-21-15,-2-1-8 0,2 0-4 16,0 0 1-16,1 4 0 0,1 4 2 16,0-4 1-16,0 5 0 0,-1 0-1 15,2 0-2-15,-1 0-2 0,1 1-1 0,-1 1-1 16,1 0-1-16,0 1 0 0,0-1-1 15,0 3 0-15,1 0 0 0,-3 0-1 16,2 2-1-16,0 0 1 0,-1 0-1 16,1-2 0-16,-2 2-1 0,1-2 1 15,1 1 0-15,0 0 0 0,0-2 1 16,0 0 0-16,-1-1 2 0,1 2 2 16,0-3 0-16,0-1 1 0,0 1 0 15,0-1-1-15,0 2-1 0,0-1 0 16,0 0-1-16,0 1-2 0,0 2-1 0,0 1 0 15,0 0-2-15,0 2-1 0,1 1-2 16,-1 1-1-16,0 4 0 0,1 3-2 16,1 3-1-16,-2 3 0 0,0 1 0 15,1 2-1-15,0 1 1 0,1 0-1 16,0-2-1-16,-1 0-4 0,3 2-7 16,-1-2-12-16,2-2-15 0,-1-2-15 15,0-1-15-15,-2 2-124 0,0-4-133 16,0-3-306-16</inkml:trace>
  <inkml:trace contextRef="#ctx0" brushRef="#br0" timeOffset="317153.6636">9489 12208 576 0,'-6'1'142'0,"1"-1"6"0,2 0-85 16,0 1-16-16,2-1-8 0,0 0-7 15,1-1-5-15,5 0-5 0,0 1-1 16,2-2-1-16,3 1-1 0,2-3 1 16,3 1 0-16,2-1-2 0,0-1-3 15,3-1-4-15,0 1-4 0,4 2-2 0,1-1-3 16,0 1 0-16,2 0-1 0,-1 1-1 15,2 0-2-15,-1-2-3 16,1 2-8-16,-4-1-9 0,1 2-8 0,-3 0-11 16,-4 1-10-16,-2 1-12 0,-3 0-111 15,-6 2-115-15,-3-1-277 0</inkml:trace>
  <inkml:trace contextRef="#ctx0" brushRef="#br0" timeOffset="317720.802">9640 12297 508 0,'-2'-2'137'0,"-1"0"5"0,2-3-32 16,0 2-63-16,3-2-8 0,1 0-3 15,0 1-5-15,5-1-3 0,-1 0-2 16,2 2-3-16,2-1-3 0,0 0-4 16,1 3-4-16,1 0-3 0,0 1-3 15,-1 2-2-15,0 3-2 0,-1 1-1 16,-2 1 0-16,-1-1 0 0,-3 2-1 0,-1 2 2 15,-3-1-1-15,-2 2 0 0,-4 0 0 16,-1 2 1-16,-3 1-1 0,1 0 0 16,-1 0 0-16,-1-2-1 0,4 0 0 15,0-1 0-15,2-1 0 0,2-1-1 16,3-1-2-16,-1 0 0 0,4-1-1 16,0 0-2-16,0-1 0 0,3 1-2 15,-1-1 1-15,-1 0-1 0,2 0 0 0,-1-1 0 16,0 2 0-16,2-1-1 0,-1-2 0 15,0 2 1-15,-1-1 1 0,-1 0 1 16,0 0 1-16,0-1 3 0,-6-2 0 16,1 3 2-16,-3 1 0 0,0 3 0 15,-2-2 0-15,-3 2 0 0,1 2 0 16,-1 2 0-16,-2-1 0 0,-1 2 0 16,-2-1 1-16,1 1-2 0,-1-1-5 15,-1 1-9-15,0-2-10 0,0-1-13 16,2-1-118-16,-2-3-121 0,3 2-296 0</inkml:trace>
  <inkml:trace contextRef="#ctx0" brushRef="#br0" timeOffset="318639.0592">6502 13112 324 0,'-5'-5'97'0,"0"-1"5"0,0-1-36 16,-1 0-10-16,1-2-4 0,0 0-7 16,-1-2-10-16,1-2-4 0,-1 0 0 15,2-1-2-15,1 2-1 0,-1 0-3 16,3 1-2-16,1 0-3 0,1 2-3 15,2 1-3-15,1 4-2 0,1-1-2 0,1 5 1 16,3 4-1-16,0 4 1 0,2 6-1 16,-2 4-1-16,1 7-2 0,0 3 0 15,-1 5-2-15,-1 1-1 16,0 6-2-16,-2 1-1 0,0 5 0 0,2-2-1 16,1 1 1-16,0-1-1 0,-1 1 0 15,1-1 0-15,-1-1-1 0,-2-5 1 16,-2-1 1-16,-3-6-1 0,-1-3 0 15,-1-2 1-15,-1-8 0 0,-2-2 1 0,1-1 0 16,1-3 1-16,4 4-1 0,1-4 1 16,1 0 0-16,2 2-1 0,1-3 0 15,3-1 0-15,3-1-1 0,1 0 0 16,-1-2 0-16,4 3 0 0,1-5 0 16,1 4-1-16,1-1 1 0,2-1 0 15,1-2-1-15,5 0 1 0,-2-2-1 16,2-1-3-16,0-2-4 0,1-4-7 15,-3-3-7-15,-1 1-8 0,-2-5-8 0,1-4-9 16,-2-1-6-16,-2-3-60 0,-2-1-36 16,-4 2-85-16,0-2-191 0</inkml:trace>
  <inkml:trace contextRef="#ctx0" brushRef="#br0" timeOffset="318866.6273">7141 13669 285 0,'-5'-11'231'0,"-1"1"-25"16,-1 3-73-16,0 1-51 0,-1 2-23 15,2 1-13-15,2 2-10 0,2 2-10 16,1 2-8-16,1 2-7 0,2 1-5 0,2 1-4 15,0 1-1-15,3 4 0 0,1-1-1 16,2 0 1-16,1 1-1 0,2-1 0 16,-1 1 1-16,0 0-2 0,-2 0 1 15,0-2-1-15,-1 2-1 0,0 0-1 16,-2-1 1-16,-2 0 0 0,0 3 1 16,-1-1-1-16,-3 1 1 0,-2-2 0 15,-2 1 0-15,0-1-4 0,-1 2-4 16,0-3-7-16,1 0-9 0,0 1-9 15,1 1 11-15,2-2-137 0,-1-2-119 0,1 0-297 16</inkml:trace>
  <inkml:trace contextRef="#ctx0" brushRef="#br0" timeOffset="319254.4933">7685 13439 567 0,'-5'-13'142'15,"0"5"6"-15,-1 0-78 0,3 6-23 16,-1 2-9-16,3 5-6 0,1 5-5 16,0 6-5-16,1 3-3 0,0 7-1 15,2 5 0-15,-1 2-1 0,0 3-1 16,1 1-3-16,-2 0-3 0,2 2-2 16,-3-1-3-16,2-1-2 0,-1-2-2 15,2-2 0-15,-2-1 0 0,3-4-1 16,-1-4 0-16,1-2-4 0,0-8-8 15,1 0-8-15,-1-4-13 0,3-5-11 0,-1-3-15 16,0-6-115-16,-1-2-123 0,1-2-282 16</inkml:trace>
  <inkml:trace contextRef="#ctx0" brushRef="#br0" timeOffset="319802.43">7960 13676 671 0,'-3'-2'163'0,"-1"-1"4"0,2 2-101 0,1-1-22 16,2-1-9-16,1 1-8 0,5-2-10 15,-1 3-5-15,3-3-4 0,2 2-2 16,3-1-1-16,-2 2-2 0,2 0-1 16,-2-2 0-16,4 1-1 0,-1 2-1 15,-2 0 1-15,1-1-1 0,-1 2 0 16,2 0 0-16,-4 3 1 0,-4-2-1 15,-2 2 1-15,-1 0-1 0,-4 2 1 0,-5 0 0 16,-3 2 0-16,-4 2 0 0,0 1 0 16,-3 4 0-16,2 1-1 0,-2 1 1 15,2 0-1-15,-1 0 0 0,4 4 0 16,0-4 0-16,2-3 0 0,-1-2 1 16,3-2-1-16,1-2-1 0,4 0 1 15,-1-7 0-15,3 3 0 0,1-2 0 16,2 3 0-16,1-3-1 0,3-3 2 15,0-2-1-15,2 3 0 0,1-4 1 16,0 1-2-16,2-6-3 0,1 3-4 16,0-1-6-16,1 3-5 0,2-1-6 0,2 0-9 15,-2 1-7-15,-1 0-4 0,0 4-5 16,-1 2-1-16,-1-2-107 0,-1 1-107 16,-3 1-259-16</inkml:trace>
  <inkml:trace contextRef="#ctx0" brushRef="#br0" timeOffset="320082.1826">8442 13515 583 0,'-1'-7'149'0,"-2"1"3"16,-4 0-54-16,5 9-59 0,0 2-9 15,1 4-6-15,0 2-3 0,1 7-4 16,0 2 0-16,2 6 0 0,-3-3 0 16,1 2-2-16,-1 2-2 0,1 3-2 0,0 0-3 15,0-1-3-15,2 2-1 0,-2-1-2 16,3 0-1-16,1-2-2 0,-1-3-3 16,1-5-9-16,0-1-8 0,-1-3-15 15,3-3-12-15,-1-2-127 0,-1-5-131 16,1-2-312-16</inkml:trace>
  <inkml:trace contextRef="#ctx0" brushRef="#br0" timeOffset="320699.1879">9079 13548 597 0,'4'-5'142'16,"-3"-1"7"-16,1 2-92 0,0 0-7 15,-1 1 0-15,0 1-3 0,-1 0-3 16,1 3-4-16,-2-2-6 0,0 2-5 15,-2 3-6-15,0-1-7 0,-3 1-4 16,0 4-4-16,-2 1-2 0,1 4-1 0,-3-1-1 16,0 1 0-16,-1 4 1 0,-1-2-1 15,1 1 0-15,-1-2 1 0,-2-2-1 16,2-1 1-16,2-3-1 0,0-3-1 16,3 0 0-16,2-1-1 0,1-3 0 15,3 0-1-15,2 3-1 0,3-2 0 16,2 2 1-16,2 0-1 0,-1-1 0 15,2 1 0-15,2 0 0 0,0-1 0 16,1 0 0-16,0-2 0 0,2 0-1 16,-2 1-2-16,-1-1-3 0,0 0-3 0,-1 0-5 15,-1 2-7-15,0 0-11 0,0 1-7 16,-2 0-9-16,0 2-6 0,-1 0-7 16,1 0-32-16,-4 0-80 0,0-2-105 15,-1 2-249-15</inkml:trace>
  <inkml:trace contextRef="#ctx0" brushRef="#br0" timeOffset="321087.8243">9706 13428 420 0,'0'-22'122'0,"-2"-2"4"16,-1 0-21-16,2-6-55 0,0 1-14 15,1 0-3-15,0-1 0 0,0 3 0 16,1 3 6-16,-1 4 7 0,1 8 5 16,-1 2-1-16,0 3-7 0,0 4-7 0,2 6-8 15,-1 4-9-15,1 3-8 0,1 2-7 16,-1 5-2-16,3 5-1 0,-1 2-1 16,-1 0-6-16,1 1-14 0,1 2-13 15,-1-3-15-15,2-1-17 0,-3-2-120 16,1-4-131-16,1 0-298 0</inkml:trace>
  <inkml:trace contextRef="#ctx0" brushRef="#br0" timeOffset="321347.7456">9556 13597 532 0,'-4'2'145'0,"0"-1"5"0,2 1-17 16,1-1-93-16,1-1-5 0,2 1-2 0,2-1-1 16,1-1-3-16,3 1-3 0,6 0-1 15,0-4-4-15,5 4-3 0,4-1-6 16,3 0-4-16,3-2-3 0,-1 0-3 16,3-1-1-16,0 3-1 0,0-7-7 15,-2 5-9-15,-2-4-13 0,-2 5-14 16,-1 3-13-16,-5 0-123 0,-4 2-129 15,-4 3-300-15</inkml:trace>
  <inkml:trace contextRef="#ctx0" brushRef="#br0" timeOffset="321915.6731">9666 13775 626 0,'-1'-2'145'0,"1"-2"3"15,0-2-99-15,3 1-15 0,2 0-7 16,4 1-4-16,2-1-3 0,1 0-3 15,2 0-2-15,0 2-1 0,2 1-3 16,0 2-2-16,0 2-2 0,-4 2-2 0,1 1-2 16,-2 1-1-16,-3 1-1 0,-2 2 1 15,-3 0 0-15,-5-2 0 0,-1 2 1 16,-3 0 0-16,-5 0 1 0,-3 1-1 16,1 2-1-16,0 0 0 0,1-1-1 15,2-1-1-15,3 0 1 0,3 0-1 16,3-2-1-16,1 0 1 0,3-2-2 15,1 1-2-15,3 0-3 0,-1-1-3 16,4 1-2-16,-1-3-2 0,2 3 1 16,0-2 1-16,0-1 2 0,2 3 3 0,-4-1 3 15,1 0 2-15,-4 2 1 0,1 0 0 16,-4 0 1-16,-2 0 0 0,-2 1 1 16,-4 1 0-16,-1-1 2 0,-2-1 1 15,-3 2 2-15,1-1 2 0,-2-1 2 16,2 1 1-16,-1 1 1 0,1 0 1 15,4-3-2-15,-2 1-1 0,1 0-2 16,0 2-2-16,1-3-1 0,1 0-3 0,0-1-6 16,-1 2-10-16,2-1-16 0,-1-2-16 15,0 0-124-15,0-3-134 0,0 4-319 16</inkml:trace>
  <inkml:trace contextRef="#ctx0" brushRef="#br0" timeOffset="344095.7496">8131 11459 462 0,'-4'-1'110'0,"-2"-3"3"0,0 1-69 16,1 3-13-16,-1-3-5 0,0 2-5 16,0 1-2-16,0-1-2 0,0 1-1 15,-2-2-1-15,2 1 0 0,1 1-2 16,2-1 0-16,-1 0-2 0,0 0-1 16,2-1-1-16,-1 2-3 0,1 0-1 15,-2 2 0-15,0 0-2 0,1-1 0 16,-1 2 1-16,-2-2-1 0,0 1 1 15,0 3 0-15,-3-2 0 0,1-1 0 16,1 3 0-16,-1 0-1 0,1 1 1 0,-2 1-1 16,2-2 0-16,-2-1 1 0,2 2 0 15,-4 0 0-15,2-1 1 16,1-2-1-16,-2 0 0 0,0 0-1 0,-2-1 0 16,-1-1-1-16,2 2 0 0,-1-2-1 15,2 2 0-15,-2-2 0 0,2 0 0 16,1 4 0-16,0-1 0 0,0 0-1 15,2 0 1-15,-3 0 0 0,3 1 0 16,0 2 1-16,-1-5-1 0,1 5 1 16,-1-2 1-16,0 1-1 0,-1-1 0 0,0-2 0 15,-1 2 0-15,0 1-1 0,0-1 0 16,0 1 0-16,1-2 0 0,-1 3-1 16,0-1 0-16,1 1 0 0,0 0 1 15,-2 1-1-15,1 0 0 0,1 0 0 16,2 2 1-16,-2-1-1 0,2-1 0 15,2 2 0-15,1 2 1 0,-1-1-1 16,1 3 0-16,-1-2 0 0,1 0 0 16,0 3 0-16,-2-1 0 0,0-5 0 15,1 1 0-15,-1 1 0 0,2 0 0 16,-1 1 0-16,2-1 0 0,-1-1 0 0,-1 0 0 16,2 2 0-16,-2 1 0 0,-2-2 0 15,4 1 0-15,-2 1 0 0,2 3 0 16,-1-4 0-16,-1 4 0 0,2-1 0 15,0-1 1-15,-1-1-1 0,1 1 0 16,-1-3 0-16,2 6-1 0,0-5 1 0,1 0 0 16,-2 3 0-16,1-2 0 0,-1 0 0 15,2 1 0-15,-1 0 0 0,0-2 0 16,1 3 0-16,2-1 0 0,-2 2 0 16,2 0 1-16,1-2-1 0,-2-2 0 15,2 2 0-15,-2-3 0 0,1-2 0 16,3 0 0-16,-2-1 0 0,2 3 0 15,1-1 0-15,1 1 0 0,0 2 0 16,2-2 0-16,-2 0 0 0,1-2 0 0,0 4 0 16,2-1 0-16,0-1 0 15,-1 0 0-15,1 1 0 0,2-1 0 0,-3 0 0 16,2-1 0-16,0 0 0 0,0 2 0 16,-1-2 0-16,4 1 0 0,-3 0 1 15,2-2 0-15,-1 2 1 0,-1-7 0 16,-1 3 1-16,2 0 1 0,0-1 1 15,2 1 0-15,-2 2 1 0,0-3-1 16,1 5 1-16,0-1-1 0,-2-3-1 16,0 1 0-16,0-2-1 0,1 0 1 0,0-1-1 15,1-2 1-15,3 2 0 0,-2 0 0 16,3-2 0-16,-1 3 1 0,1-1-1 16,0 1 0-16,0 0-1 0,-3-1 1 15,2 1-1-15,-2 3-1 0,1-3 1 16,-1 0-1-16,-2 1 0 0,1 2 0 15,1-3 0-15,-4 0 1 0,5 1-1 16,-3-3 1-16,0 2-1 0,1 0 1 0,2-1-1 16,-2 1 0-16,4 2 0 0,-3-2 0 15,1 0 0-15,2 2-1 0,1-3 0 16,0 3 0-16,-2-2 0 0,1 0 0 16,0-1 0-16,-1 1 0 0,-1-2 0 15,2-1 0-15,-1 1 1 0,1 0-1 16,1-1 0-16,2 2 0 0,-2 0 1 15,3 1-1-15,-4 0 0 0,2-1 0 16,-1 0 0-16,-1 1-1 0,-2 0 1 16,1-1 0-16,0 0-1 0,1 0 1 15,-1 0-1-15,-1 1 1 0,0-3-1 0,1 0 1 16,0 1-1-16,-1-2 1 0,1 5-1 16,0-3 0-16,1 3 1 0,0-1-1 15,1 0 0-15,0-1 1 0,1 2-1 16,-1-3 0-16,-1-2 0 0,1 2 0 15,2 0 0-15,-1-1 1 0,-2 3-1 16,4-1 0-16,1 1 0 0,-2-1 0 16,3 1 0-16,-2-2 0 0,-3 1 0 15,1-3 0-15,-2 0 0 0,-1-1 1 16,0 1 0-16,-2 0-1 0,1 1 1 0,-1 0-1 16,1 0 1-16,-2 0-1 0,0 0 1 15,2 0-1-15,-1-1 1 0,1 1-1 16,0 0 1-16,1-1-1 0,1 1 1 15,1 2 0-15,0-2 0 0,0-2 0 16,0 0-1-16,2 0 1 0,-1-2 0 16,1 0 0-16,-2 0 0 0,1 0 0 0,-1 1 0 15,2 0-1-15,0-4 1 0,1 6 0 16,-2-3-1-16,2 2 1 0,-2 1-1 16,-1-5 0-16,-1 4 1 0,-1 2-1 15,-2-8 0-15,1 4 0 0,-2-4 1 16,0-1-1-16,2 6 0 0,-2-3 0 15,0-1 0-15,3 1 0 0,-2 0 1 16,2 3-1-16,1 0 0 0,0-1 0 16,0 0 0-16,1 0 0 0,0 1 0 15,-1 0 0-15,1 0 1 0,-1-3-1 0,3 2 0 16,-3 0 0-16,-1 0 0 0,1-3 1 16,0 1-1-16,3 0 1 0,0 2-1 15,0-6 1-15,-1 3 0 0,2 0 1 16,0 3-1-16,-1-1 0 0,-3-5 0 15,0 2 0-15,-2 3-1 0,0-2 1 16,-1 4-1-16,0-6 0 0,-1 1 1 16,1 4-1-16,1-3 0 0,-1 0 0 15,2 0 0-15,-3-4 0 0,3 7 1 16,0-2-1-16,-1-3 0 0,0 1 0 0,0 1 1 16,1-4-1-16,1 2 0 0,-1-2 0 15,2 1 0-15,-2 0 1 0,-3-3-1 16,3 3 0-16,-2 0 0 0,2-2 0 15,-1-1 0-15,2-2 1 0,0 1-1 16,1 1 0-16,2-1 0 0,-4 1 0 16,-1-1 0-16,1-2 0 0,-3-1 0 15,0 0 0-15,1-2 0 0,-5 1 0 0,3-3 0 16,2 0 0-16,-2 3 0 0,1 0 0 16,-2-1 0-16,2 1 0 0,-2-3 0 15,-1-2 0-15,1-1 0 0,0 3 0 16,0-4 0-16,1 2 0 0,-3-3 0 15,2 2 0-15,1 2 0 0,-2-2 0 16,-1-1 0-16,-1 1-1 0,0 1 1 16,-1 1 0-16,-1-1 0 0,-1 1 0 15,-2 0 0-15,-2 2 0 0,-1 0 0 16,-2 1 0-16,1 0 0 0,-3 0 0 0,-2 0 0 16,-1 0 0-16,1 2 1 0,-2-2-1 15,0-4 0-15,-2 3 0 0,-2 0 0 16,2 0 0-16,-1-2 0 0,1 0 0 15,-1-1 0-15,1 4 0 0,0-3 0 16,-2-1 0-16,1 2 0 0,0 0 0 16,0 4 0-16,-3-2 0 0,2 1 1 15,-2 0-1-15,-2 2 1 0,-2-1-1 0,-3 1 1 16,-1-3 1-16,-1-1 0 0,-3 0 0 16,1 0 1-16,3-1 0 0,-2 1 1 15,2 1-1-15,0 0 1 0,-1 3 0 16,2 0 2-16,-1 1 1 0,2 1 1 15,2 0 1-15,0 2 1 0,3-1 0 16,0 2 0-16,0-1-2 0,3-2-2 16,-3 2-1-16,1-1-2 0,-2 0 0 15,-4-2-1-15,3 0 0 0,-3 2 0 0,-1-1 0 16,-1-1 0-16,0 1 0 0,-1-1 1 16,5 3-1-16,-3-2 0 0,1-1 1 15,0 2-1-15,3 0 1 0,0 2 0 16,0-1 0-16,0-1 0 0,-2 4 0 15,2-1 0-15,2 2 0 0,-1-1-1 16,-1 2 0-16,4 3 0 0,0 0-1 16,1 1 0-16,-1 0 0 0,-2 1 0 0,2-1 0 15,-2 0-1-15,0 0 1 0,-2 1 0 16,0-1 1-16,-1 1-1 0,-2-1 1 16,0-1-1-16,0 2 0 0,-1-1 1 15,1-2-1-15,2 1 0 0,0-1 0 16,1 1 0-16,0 0-1 0,-1 0 0 15,1-2 1-15,0 1-1 0,-2-1 0 16,2 1 0-16,0 1 1 0,3-1-1 16,0 0 0-16,0 2 0 0,2 0 0 15,0 0 0-15,0 1 0 0,2-1 0 0,-1 1 0 16,-1 3 0-16,0-1 0 0,-1-1 0 16,2 1 0-16,-2 0 0 0,-1 0 0 15,-2-1 0-15,-2-2 0 0,5 1 0 16,-5 1 0-16,2-1 0 0,0 0 0 15,-3-1 0-15,4 1 0 0,0 0 0 16,1 1 0-16,-1-1 0 0,-2 0 0 16,4 0 0-16,-1 2 0 0,0-1 0 15,-1-2 0-15,1 1 0 0,0-1 0 0,1 0 0 16,1 2 0-16,-1-1 0 0,2-1 0 16,0 1 0-16,0 0 0 0,-1 1 0 15,2-1 0-15,0-1 0 0,-2 0 0 16,-1 1 0-16,2 1 0 0,-1 1 0 15,-3-2 0-15,1 2 0 0,-2 2 0 16,0-1 0-16,0 1 0 0,-4-2 0 16,2 0 0-16,1 0 0 0,1 1 0 15,1-3 0-15,0 0 0 0,3 0 0 0,0 2 0 16,4-5 0-16,-1 5-1 0,2-4-3 16,3 1-7-16,3 0-13 0,0 0-19 15,2-2-22-15,2 2-16 0,3 2-111 16,0 1-14-16,0-1-113 0,2 2-204 15</inkml:trace>
  <inkml:trace contextRef="#ctx0" brushRef="#br0" timeOffset="447349.7702">11662 12358 646 0,'-15'-5'161'0,"1"2"9"0,1-1-93 15,2 0-14-15,4 1-4 0,4 1-6 16,0 0-10-16,2 0-10 0,4-1-8 0,0-1-8 16,3 2-5-16,5-1-3 0,3 1-1 15,3 0-1-15,3-1-1 0,2 1-1 16,3 2-1-16,5 0-1 0,-1 0-1 16,4-2-4-16,3 0-7 0,2 2-10 15,-3-1-14-15,0 0-21 0,-2-2-14 16,-4 2-63-16,-4 0-67 0,-3-1-121 15,-6 1-250-15</inkml:trace>
  <inkml:trace contextRef="#ctx0" brushRef="#br0" timeOffset="447612.6759">12103 12149 640 0,'0'-6'141'0,"2"1"0"0,-1 2-108 15,1 2-15-15,1 2-7 0,-2 2-4 16,1 2-3-16,3 2-2 0,6 2 0 16,0 0 0-16,0 4-1 0,2-1 0 0,0-2 0 15,2 1-1-15,0 0 1 0,-4-1-1 16,0-3 0-16,-2 0 1 0,2 1-1 16,-3-1 2-16,-5 0 1 0,-4 1 0 15,-4-1 0-15,-2 2 1 0,-2 3-1 16,-3 0-2-16,1 2-8 0,1-1-10 15,3 4 2-15,-5 0-132 0,1 2-120 16,7-5-304-16</inkml:trace>
  <inkml:trace contextRef="#ctx0" brushRef="#br0" timeOffset="448282.6172">13179 12226 561 0,'-10'-1'172'15,"-2"0"9"-15,2-1-11 0,3 0-94 16,1-1-16-16,6 1-11 0,2-3-12 16,4-2-14-16,5 1-8 0,0-1-5 15,1 1-2-15,7 1-2 0,-1 1 0 0,2 1-2 16,-1 4-1-16,3-1-1 0,3 2 0 16,-1-1-2-16,0 2 1 0,1 1-1 15,1 2 0-15,-5-2 1 0,-3 1-1 16,-3 1 0-16,-5-1 1 0,-4 1-1 15,-2 3 1-15,-7-2 0 0,0 4 0 16,-8 0 0-16,-4 0 0 0,-2 2-1 16,-7 6 1-16,-1-3-1 0,-1 1 1 15,0 0-1-15,3 3 0 0,0-2 0 0,3-1 0 16,5-3 0-16,6-3 0 0,-1 0-1 16,1-3 1-16,8-4 0 0,2 2-1 15,4 0 1-15,1-2 0 0,3 1-1 16,3-4 1-16,3-1 0 0,-2 1 0 15,4-3 0-15,1-4 0 0,0 1-3 16,2-4-3-16,2 2-8 0,-2 1-9 16,2 1-12-16,-2 2-17 0,1 2-12 15,-3 2-18-15,-1 2-110 0,-8 3-124 16,1-1-288-16</inkml:trace>
  <inkml:trace contextRef="#ctx0" brushRef="#br0" timeOffset="448548.5766">13048 11871 702 0,'-6'-11'173'16,"2"6"4"-16,-2 5-105 0,1 7-20 15,1 8-10-15,1 8-7 0,0 7-10 16,-2 10-9-16,2 9-4 0,-1 2-2 16,2 6-4-16,-1 0-6 0,-1 1-9 15,3 1-18-15,2-2-16 0,1-5-16 16,3 0-29-16,2-5-102 0,5-4-126 0,4-4-273 16</inkml:trace>
  <inkml:trace contextRef="#ctx0" brushRef="#br0" timeOffset="448782.3456">13669 12015 671 0,'4'10'153'0,"-3"7"3"0,-1 4-110 16,0 7-22-16,0 3-3 0,0 7-6 15,-1 5-8-15,1 4-4 0,0 4-1 16,3 0 0-16,0 3-1 0,0-1 0 16,0-4-2-16,1-4-13 0,-1-2-12 15,0-8 78-15,0-3-210 0,1-5-136 16,1-2-366-16</inkml:trace>
  <inkml:trace contextRef="#ctx0" brushRef="#br0" timeOffset="449212.8061">14092 12221 693 0,'-10'-1'173'16,"4"0"3"-16,-1 1-90 0,5 0-44 0,2-2-13 16,4 2-9-16,2 2-10 0,2-1-7 15,3 1-2-15,2 2 0 0,-2 1 0 16,5 1 0-16,0 1 0 0,1 1-2 15,0 3-1-15,-1-3-1 0,2 1-1 16,1 1 0-16,-5-3-1 0,-2 0 1 16,-1 1 1-16,-3-2 1 0,-5 0 3 15,-1 3 0-15,-6 0 1 0,-2 4 1 16,-3 0-1-16,0 2 1 0,-6-2-1 0,0 4-2 16,0 1-10-16,1-1-9 0,0-4-17 15,2 4-20-15,2-3-120 0,3 0-131 16,4-1-311-16</inkml:trace>
  <inkml:trace contextRef="#ctx0" brushRef="#br0" timeOffset="449476.6743">14671 12039 757 0,'2'-16'189'0,"-4"3"6"0,-2 6-110 15,3 2-22-15,1 3-13 0,0 3-14 16,0 5-12-16,-1 5-9 0,1 1-6 0,-1 4-3 16,-3 5-4-16,1 2-2 0,1 3-7 15,-2-1-12-15,2-2-23 0,2 1-22 16,0 1-18-16,0-4-123 0,1 1-143 15,0-4-315-15</inkml:trace>
  <inkml:trace contextRef="#ctx0" brushRef="#br0" timeOffset="449726.6234">14542 12460 733 0,'2'1'167'16,"-2"3"3"-16,3-3-117 0,6 1-19 15,2 0-10-15,2-2-6 0,3 0-4 0,5-2-3 16,2-1-3-16,5 2-1 0,3-3-2 16,1-1-1-16,3 0-1 0,2 0-7 15,1-2-11-15,-1 1-19 0,-3-2-12 16,-6 3-20-16,-1 3-114 0,-8 1-128 15,-5 2-289-15</inkml:trace>
  <inkml:trace contextRef="#ctx0" brushRef="#br0" timeOffset="450193.6595">14650 12744 654 0,'-7'0'168'0,"1"-2"6"16,1-2-77-16,2-3-40 0,3-1-6 15,4-2-6-15,1-1-8 0,2-1-6 16,3 1-4-16,3-1-2 0,2 1-4 0,0 2-5 16,1 2-3-16,5 3-3 0,-1 1-4 15,0 0-2-15,-3 3-1 0,2 1-2 16,-4 2 0-16,3 2-1 0,-7 0 1 15,0 3 0-15,-3 4-1 0,0 2 2 16,-6 2-1-16,-2 3 0 0,-6 4 1 16,-3 0-1-16,-7 3 0 0,-4-2 1 15,-5 3-2-15,-4-1 0 0,-3-1 1 16,1 1-1-16,1-1 0 0,1-3 0 0,4-1 0 16,5-4 0-16,5-4 1 0,4-2 0 15,3-3-1-15,4-5 0 0,3-2 0 16,5-1-1-16,0-3 1 0,5-3-1 15,2-4 1-15,1 0-1 0,3 0 1 16,2 0 1-16,0-1-1 0,2 8 0 16,-2 1 0-16,2 2 1 0,3 0-1 15,-1 2 0-15,-1 0 0 0,-3 3-4 16,1-2-8-16,1 1-15 0,-4 1-21 0,-2 3-23 16,-1-2-88-16,-1 2-48 0,-5 0-130 15,1 3-252-15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1:09:09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9394 1249 557 0,'-6'-11'134'0,"0"3"4"0,-2-1-82 16,3 1-14-16,2 2-8 0,3-3-6 15,2 18-6-15,-2-3-1 0,4 1 2 16,2 0 1-16,1 3 3 0,2 0 2 16,2 2 2-16,0-6 3 0,4 4 0 15,1 1-4-15,1 4-4 0,-1 0-4 16,1 2-3-16,-1 0-3 0,0 1-3 0,-2 1-3 15,1-1-2-15,-1-2-3 0,0 1 0 16,-2-2-2-16,1 2-1 0,-2-6-1 16,1 0 0-16,-2-2 0 0,-2-1 0 15,-1-2 0-15,-3 0-1 0,0-4 0 16,0 1-1-16,-3-2-3 0,-1-1-7 16,-1 2-8-16,-2-1-12 0,0-2-15 15,-2-2-16-15,-1 2-15 0,-2-1-76 0,1-5-36 16,-3-2-107-16,3-4-212 0</inkml:trace>
  <inkml:trace contextRef="#ctx0" brushRef="#br0" timeOffset="259.329">9673 1186 610 0,'1'-3'148'0,"-1"1"5"0,-1-1-94 0,-4 1-14 15,0 4-8-15,-2 5-5 0,-5 5-4 16,-2 0-4-16,0 4-3 0,-4 6-1 16,4 5-1-16,-5 2-2 0,2 4-2 15,1-2-4-15,2 1-3 0,-5-2-3 16,2 0-2-16,-1-2-1 0,1-5-2 16,-1-1-1-16,1-2-5 0,3-4-7 15,3-1-11-15,1-6-15 0,5-1-10 16,5-5-16-16,5-4-101 0,5-4-8 0,-2-3-95 15,11-5-181-15</inkml:trace>
  <inkml:trace contextRef="#ctx0" brushRef="#br0" timeOffset="615.155">9843 1265 680 0,'-2'-3'162'0,"0"1"2"0,-1 1-107 15,3 2-18-15,0-2-7 0,3 1-6 16,-3 5-5-16,1 1-3 0,-1 4-1 16,0 2-1-16,0 5-2 0,-1 3-1 0,-1 3-4 15,0 3-2-15,1-1-2 0,-2-1-2 16,2 1 0-16,-1-3-1 0,0 0 0 15,2-4 0-15,0 0-1 0,2 1 0 16,0-3 0-16,2-4-1 0,1 0 1 16,1-3-1-16,1 1 0 0,2-6 0 15,0 0 1-15,4-3-1 0,-1-1-1 16,1-2-4-16,3-2-8 0,0-4-13 16,-1-1-13-16,2-2-9 0,-5 0-13 15,1-2 25-15,-2-1-145 0,-5 1-117 0,0-2-290 16</inkml:trace>
  <inkml:trace contextRef="#ctx0" brushRef="#br0" timeOffset="814.6005">9874 1262 679 0,'-10'-13'167'0,"1"12"7"15,1 0-98-15,2 0-21 0,2 0-12 16,4-1-10-16,2 1-9 15,0 7-8-15,4-13-6 0,4 6-6 0,2 1-7 16,4-8-14-16,3 0-12 0,-1 8-18 16,1 0-15-16,0 6-121 0,-3-5-135 15,0 0-303-15</inkml:trace>
  <inkml:trace contextRef="#ctx0" brushRef="#br0" timeOffset="1125.6125">10071 1365 580 0,'2'12'141'0,"0"1"5"0,-1 1-77 16,2 2-29-16,-2 3-6 0,3-2-2 16,-1 2-4-16,1-1-2 0,1-3-4 15,1 1-2-15,3-3-4 0,-1-3-3 16,1-3-3-16,3-3-1 0,0-3 0 0,2-3 4 15,-1-4 0-15,3-5 2 0,4-3 3 16,-3-3-1-16,-1-4 0 0,0 0-4 16,-3 2-3-16,-1 2-3 0,-3 3-1 15,-4 6-4-15,1 2 0 0,-2 8 0 16,-1 4-1-16,1 4 0 0,-2 1-1 16,1 2-4-16,-2 3-8 0,0 3-10 15,1-2-12-15,-1-1-16 0,1 1-10 16,1 1-19-16,3-2-107 0,0-4-119 0,1 1-274 15</inkml:trace>
  <inkml:trace contextRef="#ctx0" brushRef="#br0" timeOffset="1586.6298">10447 1248 667 0,'-11'-12'167'0,"2"1"7"15,0 5-98-15,3-2-20 0,2 0-9 16,-2 1-9-16,5 3-9 0,4 4-9 16,2 0-7-16,3-3-5 0,2 10-2 15,1-9-1-15,4 8-1 0,0 4 0 16,0-2-1-16,0 0 0 0,-1 1 0 15,0-7 0-15,-1 9 1 0,-2-7-1 0,-1 1 1 16,-3 1-1-16,-2 4 1 0,1 2 0 16,-3 0-1-16,1 0 1 0,-3 2-2 15,0 2 1-15,0 2-1 16,0 1 0-16,-1-2-1 0,3 1-1 0,-2-1 1 16,2 2-1-16,-1-2 0 0,-2 0 0 15,4-4-1-15,-1-2-1 0,-3 0 1 16,2-1-1-16,-4 1 0 0,0-2 1 15,-1-4 0-15,-3 2 0 0,-2 0 2 0,-1-2 1 16,-2 1-1-16,1-2 1 0,-1 1-1 16,2-4 0-16,-2 2-1 0,2-5-2 15,0 5-6-15,4-4-8 0,1-1-20 16,1-2-20-16,2 4-16 0,3 0-123 16,3-2-137-16,4 5-313 0</inkml:trace>
  <inkml:trace contextRef="#ctx0" brushRef="#br0" timeOffset="2003.9961">10935 1418 604 0,'-10'0'170'15,"2"0"10"-15,0 0-49 0,1 0-53 16,1 2-15-16,2-1-11 0,3-1-13 0,2 0-11 15,3 0-9-15,2 0-6 0,5 0-4 16,2-1 0-16,2-2 0 0,3 3 0 16,3 0 0-16,-1 1-2 0,1 2-1 15,-2-1-3-15,2 1 0 0,1 2-2 16,-1-2-3-16,2 1-4 0,-1-3-6 16,2 2-11-16,1-3-13 0,-1 1-13 15,-2-3-17-15,-2-1-7 0,-6 1-16 16,-2-2-105-16,-2 0-117 0,-5-1-269 0</inkml:trace>
  <inkml:trace contextRef="#ctx0" brushRef="#br0" timeOffset="2256.6187">11248 1320 630 0,'-7'-6'154'16,"1"3"5"-16,1 0-93 0,3 2-24 16,0 0-10-16,4 1-7 0,0 1-10 15,4 1-7-15,3 2-5 0,-1 2-2 16,2 0 0-16,2 3 0 0,-1 1-1 15,2 0 1-15,0-1 0 0,-3 1 0 0,2-3 0 16,2 0-1-16,0-2 0 0,1-1 1 16,1 0-1-16,-4-3 1 0,3 1 1 15,-2-4 1-15,-2 4 1 0,-2-1 2 16,-7 0 3-16,-4 5-1 0,-4 3 0 16,-5 2-1-16,-4 5-2 0,-3-3-5 15,-2 7-11-15,4-3-13 0,3 2-20 16,3-1-67-16,0-4-62 0,7 3-116 15,0 2-253-15</inkml:trace>
  <inkml:trace contextRef="#ctx0" brushRef="#br0" timeOffset="2876.1564">11708 1172 588 0,'-10'-7'141'0,"0"1"7"16,3 2-88-16,0-3-14 0,4 6-7 15,2 1-3-15,-2 0-7 0,3-2-6 16,5 4-6-16,0 0-3 0,4-1-2 16,3 4-2-16,4 1 2 0,2 0 2 15,3 10 2-15,1 3 2 0,5-2 1 16,3 4-2-16,-1-2-1 0,2 6-1 15,0 0-3-15,1 0-1 0,0-2-2 0,-3 4-2 16,-3-1-2-16,-3 1-1 0,4-4 0 16,-2-1-2-16,-3 0 0 0,-4-1-1 15,1-3 0-15,-3 1-1 0,1-5-1 16,-7 4-4-16,-1-6-5 0,-1-2-8 16,-2-3-10-16,-2-1-11 0,-4-1-14 15,-4-1-10-15,-2-4 48 0,-3-3-167 16,2-2-127-16,-3-1-315 0</inkml:trace>
  <inkml:trace contextRef="#ctx0" brushRef="#br0" timeOffset="3126.659">12255 1131 676 0,'-8'5'172'0,"-3"-2"4"15,-3 6-74-15,-7 1-51 0,1 7-12 16,0 1-7-16,2 7-6 0,-3 2-6 0,-2 3-4 16,-2 4-4-16,4 6-2 0,-2-2-5 15,-3-2-2-15,-2 2-2 0,1 0-2 16,3-1-5-16,0-5-4 0,6-4-10 16,2-3-15-16,4-2-16 0,4-4-14 15,7-5 88-15,4-6-209 0,4-3-136 16,3-2-345-16</inkml:trace>
  <inkml:trace contextRef="#ctx0" brushRef="#br0" timeOffset="3424.1384">12679 1112 646 0,'-7'-2'180'0,"-3"-1"4"0,-5 2-34 16,-1 4-93-16,-3-1-14 0,-4 4-10 15,-3 3-10-15,1 5-6 0,-2 5 0 16,-1 3-1-16,0-1 0 0,5 6-3 16,3 0-2-16,4 6-2 0,4-3-2 15,3 1-3-15,7-3-2 0,1 3-2 16,3-3 0-16,4-2-1 0,4-6-2 15,4-1-5-15,0-3-7 0,1 0-9 16,3-4-17-16,4-4-14 0,-1-3-13 16,2-3-18-16,-2-5-111 0,-1-1-124 0,-3-7-287 15</inkml:trace>
  <inkml:trace contextRef="#ctx0" brushRef="#br0" timeOffset="3830.137">12613 1333 748 0,'0'-4'173'0,"0"0"2"0,1 2-120 15,2-1-21-15,0 0-9 0,4 0-7 16,1 1-5-16,4-1-3 0,3 2-1 16,1 0 1-16,1 1 0 0,3 1-3 15,-4-1 0-15,-2 3-2 0,0-2-2 16,-2 1-1-16,-1 0-1 0,-2 0-1 15,0-1 1-15,0 2-1 0,-2-1 1 16,-3 1 0-16,-4 0 2 0,-2 2-1 0,-6 4 0 16,0 1-1-16,-6 3-1 0,-2 2 0 15,-1-2-1-15,-1 2-1 0,-2 0-1 16,-1 1 1-16,2-7 1 16,0 4 0-16,3-2 1 0,4 0-1 0,2-2 1 15,2 1 0-15,4-4 1 0,0 4-1 16,6-5 1-16,-1-1 1 0,4-2-1 15,3 1 1-15,2-2 1 0,6 0-1 0,4-3 0 16,-1-1-1-16,6-1 1 16,-3 2-1-16,-3-4-4 0,2 0-7 0,-1 0-14 15,2 0-16-15,1-3-11 0,-1 3-15 16,4-3-123-16,-2 3-131 0,0-2-299 16</inkml:trace>
  <inkml:trace contextRef="#ctx0" brushRef="#br0" timeOffset="4097.6244">12992 966 583 0,'6'4'135'0,"1"0"5"0,0 4-69 15,2 8-36-15,2 1 7 0,0 3 6 16,1 2 3-16,0 1-3 0,2 6-1 15,-2-5-5-15,4 7-10 0,1-2-7 0,-1 2-6 16,-1 3-4-16,-2 0-3 16,-3-1-2-16,-1 4-3 0,-7-7 1 0,-5-1-4 15,-5-2-3-15,-3-3-7 0,-1-3-8 16,-3 0-14-16,-1-1-20 0,2-3-18 16,0-3-131-16,3-1-145 0,5-2-331 15</inkml:trace>
  <inkml:trace contextRef="#ctx0" brushRef="#br0" timeOffset="4678.5601">13733 1389 762 0,'-2'-2'180'15,"0"2"2"-15,2-2-116 0,0 2-26 16,1 3-18-16,3-3-9 0,2 0-8 15,3 0-4-15,4-1 0 0,3-2-2 16,1 1-14-16,3-3-18 0,-2 1-14 0,2 2-20 16,-3 2-115-16,-4-2-132 0,-3 1-298 15</inkml:trace>
  <inkml:trace contextRef="#ctx0" brushRef="#br0" timeOffset="4857.2957">13779 1465 744 0,'-6'1'177'0,"2"2"2"0,3-2-112 16,2 3-25-16,3-2-17 0,3-1-11 15,2 2-8-15,4-1-4 0,0 1-9 16,3-3-10-16,0-2-20 0,3-1-10 16,-1-2-21-16,5-3-112 0,-6 1-128 15,2-1-283-15</inkml:trace>
  <inkml:trace contextRef="#ctx0" brushRef="#br0" timeOffset="5072.1969">14025 1256 589 0,'0'-2'138'16,"-2"0"2"-16,2 2-80 0,1 4-35 16,3-3-9-16,-2 2-5 0,3 2-2 15,1 0-2-15,4 3 0 0,-1 1 1 16,-1 0 1-16,2 1-1 0,2 2 1 15,-3 0-1-15,1-1-1 0,-2-1-1 16,0-3-1-16,-2 4-1 0,-5-2 0 16,0 0-1-16,-2-1-3 0,-4 4-8 0,-1 1-15 15,-4 1-42-15,-2-1-89 0,-4 0-118 16,6 4-278-16</inkml:trace>
  <inkml:trace contextRef="#ctx0" brushRef="#br0" timeOffset="5706.3226">14596 1262 657 0,'-3'-5'158'0,"0"2"5"0,2 1-104 16,1 2-18-16,-1-1-10 0,3 1-6 15,2 2-5-15,2 2-3 0,2-2-1 16,2 6 0-16,2-1 1 0,6 5 1 15,-1 2-2-15,4-1-3 0,1 3-4 16,2 4-2-16,3-3-3 0,-2 1-1 16,0-3-1-16,0 0-2 0,-3-2-3 15,-3-1-9-15,1-3-14 0,-3-3-18 16,-3 0-15-16,-3-1-126 0,-6-3-137 0,-3-2-318 16</inkml:trace>
  <inkml:trace contextRef="#ctx0" brushRef="#br0" timeOffset="5893.2158">14847 1247 622 0,'-8'2'158'16,"-3"11"3"-16,-4-5-59 0,-1 6-62 16,-2 0-11-16,-4 2-8 0,-3 3-6 15,2 2-5-15,0-2-5 0,4 1-10 16,0-3-15-16,3 0-12 0,6 0-18 15,4-3-117-15,1-3-127 0,4-3-300 16</inkml:trace>
  <inkml:trace contextRef="#ctx0" brushRef="#br0" timeOffset="6255.0382">15111 1150 697 0,'0'-2'171'0,"-2"1"4"16,1-2-102-16,1 6-28 0,-1-1-11 16,0 3-8-16,1 2-7 0,-3 8-7 15,3 1-1-15,-2 2 0 0,-1 2 0 16,2 3 3-16,0 2 1 0,-2 2-1 15,0-4 0-15,2 0-1 0,-2 2-1 16,2-1-2-16,0-2-3 0,-1-1-2 16,2-3-1-16,3-1-2 0,1 1 0 15,0-4-1-15,1-3-1 0,4-1 1 0,2-2 0 16,1-2-1-16,3-4 0 0,0-2-3 16,-1-1-6-16,3-2-10 0,1-3-14 15,-5 0-16-15,1-2-14 0,-3-3-17 16,-2-2-117-16,0 0-129 0,-4-4-294 15</inkml:trace>
  <inkml:trace contextRef="#ctx0" brushRef="#br0" timeOffset="6414.5905">15086 1173 781 0,'-5'-3'178'0,"3"3"1"16,2-6-117-16,2 3-33 0,2 2-15 15,3-1-8-15,4-2-5 0,3 4-12 16,3-4-19-16,3 3-15 0,0-3-134 16,4 3-140-16,-2 4-346 0</inkml:trace>
  <inkml:trace contextRef="#ctx0" brushRef="#br0" timeOffset="6853.6241">15429 1273 626 0,'0'-2'163'0,"1"1"1"0,1 4-28 0,0-1-97 15,3 3-13-15,-1 4-6 0,2-1-2 16,0 4 0-16,1 2-1 0,2-2-1 16,-2 3-3-16,2-2-1 0,-2 0-3 15,2-2-2-15,-1-3-2 0,0 1-1 0,-1-3-1 16,1-5 1-16,0 0 0 0,-1-2 1 16,2-5 2-16,-1-3 1 0,5-3 0 15,-1-3 0-15,1 0-1 0,2-4-1 16,0 1-2-16,-1 2-1 0,1 4-2 15,-3 1 0-15,-1 4 0 0,0 4 0 16,-2 2-1-16,0 3 1 0,-2 3 0 16,-1 2 1-16,-1 4-1 0,-1 2 0 0,-2 2-3 15,0 4-7-15,0-1-7 16,0 2-13-16,3-4-13 0,0 1-17 0,2-1-14 16,1-4-121-16,1-2-128 0,4-3-301 15</inkml:trace>
  <inkml:trace contextRef="#ctx0" brushRef="#br0" timeOffset="7143.2067">16038 1302 663 0,'-3'-4'192'16,"2"3"6"-16,0 0-29 0,1 1-94 15,-1-1-18-15,1 1-15 0,-1 0-13 16,2 0-11-16,0 0-5 0,0 1-5 0,0-1-3 16,4 0-2-16,-1 2-1 0,2-2-2 15,0 2-5-15,2-2-12 0,-1 0-19 16,2-2-30-16,-2 1-24 0,0 1-121 15,1 0-149-15,1-1-328 0</inkml:trace>
  <inkml:trace contextRef="#ctx0" brushRef="#br0" timeOffset="7837.9319">16262 1251 702 0,'-5'-11'175'16,"2"2"3"-16,-1 0-93 0,3 8-38 15,-1 0-14-15,4 6-7 0,0 6-8 16,-1 2-5-16,2 2-3 0,-1 5-1 16,3-4 1-16,0 1-2 0,-1 0-1 15,1 1-1-15,-1-2-3 0,0 1 0 16,0-4-1-16,-2-5-1 0,2-2 2 0,-2-2 1 16,2-3 2-16,0-3 1 0,2-4 3 15,2-4 0-15,1-2-1 0,1-6 0 16,1-1-1-16,0-2-2 0,0 3-3 15,2-1-1-15,-3 6-1 0,0 2-1 16,0 2 0-16,0 6 0 0,-2 0-1 16,1 4 0-16,-2 3-2 0,-2 1-5 15,1 3-7-15,-2 3-6 0,-1 3-12 16,1 2-8-16,2-1-5 0,-2 1-3 16,4-2 0-16,1 0 2 0,1-3 5 0,2-3 10 15,0 0 10-15,1-5 4 0,-2 0 4 16,-2-3 7-16,-1-1 7 0,-1-4 9 15,-1-1 9-15,-2 1 10 0,-2-2 9 16,2 1 8-16,-3 1 6 0,0 1-1 16,-1 2-3-16,0 1-9 0,0 1-9 15,2 3-10-15,-2 1-6 0,1 5-7 16,1 1-4-16,2 0-1 0,0 1-1 0,3 1 0 16,4-1 0-16,1-1 1 0,5-2-2 15,1-2 1-15,0-1 0 0,3-1 0 16,-3-5 0-16,-1 0 0 0,1-7 1 15,-5-3 0-15,-3-4 2 0,-2-2-1 16,-6-2 2-16,-4-2-1 0,-5 3 0 16,-8-1-1-16,-3 2-6 0,-4 5-8 15,1 3-9-15,0 3-15 0,2 5-17 16,3 1-18-16,2 4-125 0,3 3-136 0,4 1-319 16</inkml:trace>
  <inkml:trace contextRef="#ctx0" brushRef="#br0" timeOffset="8392.9732">16763 1142 690 0,'-7'-2'180'0,"-2"-1"8"16,2 0-97-16,2 1-22 0,1-1-11 15,2 1-13-15,3 3-15 0,-1-2-11 16,5 1-8-16,1 0-5 0,1 0-4 16,7 1 0-16,1-1 0 0,2 0-1 15,0 0 0-15,2 1 0 0,2 2 0 16,0-3-1-16,-3 2 0 0,0-3 1 16,-1 2-1-16,1-2 0 0,-6 5 1 15,-2-2 0-15,-4 2 1 0,-2 1 2 0,-2 3-1 16,-2 0 1-16,-6 10 0 0,4-3 0 15,-1 3-1-15,0 3-1 0,-1 3-2 16,2 3 1-16,-1 4-1 0,4-5 0 16,1-1 0-16,1 1 1 0,1 0-2 15,2-3 0-15,1-2-4 0,2-1-8 16,0-4-1-16,-2-3 0 0,-2-1 0 16,-1-2 1-16,-3-3 2 0,-5 0 3 0,-2-4 8 15,-4 3-3-15,-3 2-7 0,-4-2-13 16,2 1-13-16,-1 0-18 0,1 3 1 15,-1 0-137-15,3-1-135 0,3-2-314 16</inkml:trace>
  <inkml:trace contextRef="#ctx0" brushRef="#br0" timeOffset="8803.195">17292 1352 656 0,'-10'-3'181'16,"6"3"10"-16,-5-2-63 0,4 1-48 16,1 1-11-16,1-1-12 0,1 1-13 15,2 0-11-15,2 1-10 0,1 0-4 16,4 2-4-16,2 1-4 0,5-1-3 16,3 1 0-16,6 0-1 0,4-1-1 0,5-2-3 15,2 1-1-15,2-2-1 0,-1 1 0 16,1-2-3-16,-2 2-4 0,-1-1-5 15,-3 1-8-15,-1 0-10 0,-2 1-13 16,-3-2-16-16,-1 2-18 0,-6-2-9 16,-1-1-73-16,-5 0-43 0,-8-3-112 15,-3 0-229-15</inkml:trace>
  <inkml:trace contextRef="#ctx0" brushRef="#br0" timeOffset="9078.0542">17636 1274 698 0,'-2'-1'157'16,"2"-1"0"-16,0 1-119 0,2 1-15 16,2 0-7-16,2 0-5 0,3 3-3 15,1-1-2-15,1 3 0 0,5 1 0 16,2 3 0-16,0-1-1 0,1 2-1 16,0 0-1-16,2 1-1 0,-1-1-2 0,-3 0 1 15,0-3 0-15,-1 0-1 0,-1 1 0 16,-2-2 0-16,-3-1 1 0,-3 0 0 15,-1-1 0-15,-4 3 1 0,-5-3 0 16,-1 1 1-16,-4 4-1 0,-1 1-1 16,-2 4-6-16,-1-1-9 0,-1 1-13 15,-1 5-13-15,-2 0 40 0,1 0-166 16,-2-2-129-16,1 2-318 0</inkml:trace>
  <inkml:trace contextRef="#ctx0" brushRef="#br0" timeOffset="10051.2658">18358 1200 639 0,'-6'0'167'0,"1"0"8"0,0 0-78 16,1 0-31-16,1 0-11 0,3 3-11 15,0 1-11-15,2-6-11 0,-1 2-6 16,4-1-5-16,0 2-5 0,4-2-1 16,2 1 0-16,5-6 0 0,3 5 1 15,1 3 0-15,6-2-1 0,2 5 0 16,-1-6-1-16,-2 7 0 0,-1 0-1 16,-2-6 0-16,0 5 0 0,-8 2-1 0,-1-5 0 15,-6 9 0-15,0-8 0 16,-2 0 2-16,-2 9-1 0,-4-8 2 0,-2 3-1 15,-4 3 0-15,1 0 1 0,-7 3-2 16,-1 4-1-16,-2-1 0 0,-1 5-1 16,-3 0 0-16,-2 1-1 0,1-3 0 15,-1 1 0-15,0-2 1 0,2 1-1 16,3-3 0-16,0-3 0 0,5-2 0 16,1 0 1-16,2-2-1 0,2-2 1 0,1-2 1 15,1-1 0-15,2-2 1 16,1-1 1-16,0-1 0 0,0 0-1 0,4 2-1 15,-2-2 0-15,1 0-2 0,0-2 0 16,3 2-1-16,-1 2 0 0,3-4 0 16,-2 1 0-16,5 0 1 0,1 0 1 15,2-2-1-15,1 2 1 0,4-1-1 16,3-1 1-16,2 1 0 0,3 1 0 16,-3-2-1-16,1 3 1 0,3-2 0 15,-3 2-1-15,-2 0 1 0,-3-3-1 0,-1 3-1 16,-2-1-4-16,-3 2-6 0,-3-1-9 15,-3 0-13-15,-1 0-14 0,-3 0-19 16,-1 1-11-16,-1 2 9 0,-1-3-129 16,-1 0-124-16,1 4-288 0</inkml:trace>
  <inkml:trace contextRef="#ctx0" brushRef="#br0" timeOffset="10389.6008">18879 966 789 0,'-3'-2'184'0,"2"2"2"16,2 1-123-16,-1-1-21 0,1 3-12 15,3-3-9-15,1 1-4 0,1 1-4 16,4 1-2-16,1-2-1 0,2 0-2 16,2-2-7-16,0 1-12 0,3 0-18 0,-1 0-24 15,-1-2-19-15,1-1-125 16,-4-1-145-16,0 3-328 0</inkml:trace>
  <inkml:trace contextRef="#ctx0" brushRef="#br0" timeOffset="10737.8784">19174 867 697 0,'1'0'160'0,"0"5"3"0,2 2-99 16,-2 2-27-16,3 2-9 0,-1 4-3 16,1 2-1-16,1 0 0 0,-3 0-1 15,1-2-2-15,0 1-1 0,0 1-2 16,-2-5-1-16,0-2-2 0,-1-1-1 16,3-1-4-16,-1-2 0 0,3-4-2 0,2-2 1 15,3-4 0-15,0-2 1 0,2-6-1 16,3-4-1-16,2 1-2 0,0-1-1 15,0 0-2-15,-2 3-2 0,0-2-1 16,-2 10 0-16,-3 4 0 0,-1 0 0 16,-4 3-1-16,-2 4 1 0,0-1 0 15,-1 6-1-15,-1-1-2 0,-1 3-5 16,-1-3-10-16,0 5-8 0,0-1-13 16,1 4-14-16,1-2-12 0,3-3-9 15,0-2-11-15,4 3-103 0,0-10-116 0,2 0-268 16</inkml:trace>
  <inkml:trace contextRef="#ctx0" brushRef="#br0" timeOffset="10995.3025">19562 1046 662 0,'-2'3'161'0,"-5"-2"1"16,4 0-88-16,-1 4-37 0,3 0-12 15,-3 1-10-15,3 2-5 0,2 1-6 0,3 0-1 16,1 0-1-16,2-1 0 0,2 0 0 15,4-3 1-15,1-2 2 0,-3 2 3 16,2-2 2-16,1-4 2 0,-1-1 5 16,-2-3 3-16,0 2 3 0,-2-4 1 15,-2-3-1-15,-3-1-1 0,-4 3-4 16,-3 1-3-16,-3 0-9 0,-5-3-13 16,-2 7-25-16,-1-1-27 0,-3 4-90 15,1 1-48-15,0 4-132 0,0 5-262 16</inkml:trace>
  <inkml:trace contextRef="#ctx0" brushRef="#br0" timeOffset="14995.8391">20080 1117 560 0,'-5'-11'137'0,"-1"-4"5"0,-1 3-69 0,2-1-30 16,1-2-6-16,3-2 1 0,2 0-1 15,0 1 0-15,3 4-1 0,1-1-1 16,1 6-3-16,1 0-3 0,3 5-2 16,1 4-3-16,3 2-1 0,3 3-2 15,1 5-2-15,4 3 0 0,3 4-1 16,1 3-1-16,1 3-3 0,2 2-2 15,0 0-2-15,1 1-2 0,2 1-1 16,-1-2-1-16,2 0-1 0,-1-2-2 0,-1-3 0 16,0 5-2-16,-3-7 0 0,-3 2 0 15,-2-1-1-15,-5-1-2 0,-2-2-5 16,-5-3-6-16,-3-4-9 0,-1-1-9 16,-4-3-11-16,-2-2-12 0,-2-1-11 15,-2-3-8-15,-2 0-6 0,-4-2-110 16,-1-2-119-16,-1-4-281 0</inkml:trace>
  <inkml:trace contextRef="#ctx0" brushRef="#br0" timeOffset="15220.8532">20639 952 644 0,'2'-22'153'0,"-2"5"6"0,0 6-98 15,-1 0-15-15,0 4-6 0,-4 7-4 16,-5 4-6-16,-5 7-6 0,-4 7-4 15,-7 7-4-15,-7 7-4 0,-5 6-1 16,-4 5-1-16,-3 3-1 0,-3 1-3 0,4 2-2 16,2-3-2-16,6 0-1 0,4-5-2 15,7-3-8-15,9-5-13 0,7-2-12 16,5-5-15-16,6-7-8 0,6 0-14 16,5-11-110-16,4-4-117 0,7-7-263 15</inkml:trace>
  <inkml:trace contextRef="#ctx0" brushRef="#br0" timeOffset="15496.1511">21146 982 598 0,'-4'-11'166'0,"-3"0"5"0,-5 6-19 16,-2 3-103-16,-8 2-11 0,-2 2-5 15,-5 6-5-15,-1 8-5 0,0 6-1 16,1-1-2-16,0 6-1 0,7-3-3 16,2 7-4-16,5 7-2 0,4-4-4 0,3 4-3 15,3 1-2-15,6-2 0 0,3 4-1 16,5-5-1-16,1-7-2 0,2 0-5 16,4-7-9-16,5-6-18 0,0-7-16 15,4-3-14-15,-1-3-92 0,2-6-36 16,1-3-114-16,0-2-223 0</inkml:trace>
  <inkml:trace contextRef="#ctx0" brushRef="#br0" timeOffset="15916.228">21136 1150 750 0,'-4'-7'166'0,"6"2"3"15,-1 3-125-15,5-2-18 0,5-4-4 16,-1 5 0-16,1 0-1 0,0 6-1 16,1-4-1-16,2-1-2 0,-1 4-3 15,4-1-2-15,-1 2-3 0,2 1-2 0,1-3-2 16,-1 3-2-16,1 1-1 0,-2 1 0 16,-1-3-1-16,-4-1 1 0,0 0-1 15,-6 2 0-15,-2-3 0 0,-3 3 1 16,-5-4 0-16,-2 5 0 0,-7 3 0 15,-5 6 1-15,-5-1-1 0,-1 6 0 16,-3-6-1-16,0 6-1 0,1-2 1 16,3 0 0-16,2-4 0 0,5 1 1 15,3-1 1-15,3 1-1 0,3 1 1 16,1-1 0-16,3-2 0 0,4 1-1 0,3-2-1 16,2-1 1-16,2-2-1 0,3-1 0 15,3-2 0-15,2-2-1 0,4-2 0 16,2-1-3-16,2-1-6 0,2-3-6 15,2-2-14-15,2 1-11 0,-3 1-17 16,1 1-12-16,0-2 71 0,-4-1-191 16,3 0-131-16,-3-2-329 0</inkml:trace>
  <inkml:trace contextRef="#ctx0" brushRef="#br0" timeOffset="16178.1987">21652 851 739 0,'8'8'163'0,"5"3"11"0,4 6-122 16,4 2-14-16,3 10 7 0,-1 2 7 15,3 4 5-15,1 2-4 0,-3 2-7 16,-1 1-5-16,-8 2-8 0,-1-1-8 15,-3 2-7-15,-6 3-7 0,-8 1-7 16,-4-3-11-16,-6 1-19 0,-8-1-28 16,-5 0 90-16,-5-6-259 0,0-2-182 15,-5-4-466-15</inkml:trace>
  <inkml:trace contextRef="#ctx0" brushRef="#br0" timeOffset="43092.0121">1177 4435 595 0,'-10'-11'158'0,"2"0"9"0,2 3-73 15,0 0-23-15,4 5-16 0,2-1-7 16,2 3-8-16,2 3-9 0,3 3-7 16,1 5-5-16,3 1-3 0,3 5-2 15,2 2 0-15,2 4-1 0,2 0-2 16,0 3-2-16,2 1-1 0,0-3-2 15,-1-1-1-15,-1-1-1 0,-3-2-3 0,-1 1 0 16,-3-3 0-16,-2-2 0 0,-1-2-2 16,-1 3-1-16,-4-3-6 15,0-1-10-15,-3-2-11 0,-1-2-15 0,-1-2-16 16,0 0-15-16,-1-3-9 0,-1-3-109 16,-1-3-118-16,2-3-269 0</inkml:trace>
  <inkml:trace contextRef="#ctx0" brushRef="#br0" timeOffset="43320.1928">1442 4407 650 0,'0'-3'166'0,"-3"0"5"0,2 3-88 16,-4 4-25-16,-1 6-12 0,-1 3-10 15,-3 5-9-15,-4 5-8 0,-4 3-5 16,-4 5-3-16,-6-2-3 0,-3 3-2 0,-4 3-3 15,-1-1-5-15,1 0-7 0,2-2-6 16,3-3-10-16,7 1-17 0,7-6-10 16,4-6-22-16,6-5-4 0,3-3-98 15,8-7-113-15,5-3-246 0</inkml:trace>
  <inkml:trace contextRef="#ctx0" brushRef="#br0" timeOffset="43691.4289">1650 4469 610 0,'-4'-4'166'0,"2"0"6"15,2 0-50-15,0 3-65 0,-1 0-14 16,1 1-11-16,2 4-8 0,-1-1-6 16,1 1-2-16,0 2 0 0,2 2 0 15,-1 4 2-15,0 2-2 0,-2 4-1 16,-1 1-4-16,1 5-3 0,-4-1-3 16,0 1-2-16,-1 0-1 0,2-1-1 15,0-2 0-15,0-1-1 0,5-1 1 16,2-1-1-16,1-1 0 0,2-2 0 15,1-3 0-15,3-2-1 0,2-3 0 0,3 1-4 16,-1-7-5-16,1-5-10 0,1 2-12 16,-1-2-19-16,1-6-9 0,-6 1-21 15,-1-4-111-15,-4 1-125 0,-2-4-285 16</inkml:trace>
  <inkml:trace contextRef="#ctx0" brushRef="#br0" timeOffset="43852.0997">1709 4482 734 0,'-10'-6'184'0,"1"0"4"16,3 1-107-16,4 2-25 0,2-2-16 15,2 2-15-15,4-2-12 0,4 2-8 16,5 0-4-16,3-1-9 0,2-1-20 16,2 3-22-16,1 2-25 0,-1 2-115 15,-1-1-140-15,0 4-315 0</inkml:trace>
  <inkml:trace contextRef="#ctx0" brushRef="#br0" timeOffset="44205.7086">1961 4614 678 0,'1'10'154'0,"-1"1"1"0,2 3-114 0,-1 2-12 16,0-1-5-16,3 1-7 0,-2 0-5 15,2-1-3-15,-1-2 1 0,4-2 2 16,-1-3 1-16,2-5 4 0,1 0 6 16,2-6 5-16,1-3 3 0,2-7 2 15,0-2-1-15,1-2-2 0,0-1-2 16,-1-1-5-16,-1 0-5 0,-1 4-4 0,-2 4-3 15,-3 4-3-15,-2 1-3 0,0 3-3 16,-1 4-1-16,-1 4-3 0,-2 0-3 16,2 5-7-16,-1 1-12 0,-2 4-14 15,3 1-23-15,-1-1-12 0,2 3-22 16,4-1-108-16,2-3-129 0,4-1-280 16</inkml:trace>
  <inkml:trace contextRef="#ctx0" brushRef="#br0" timeOffset="44936.4326">2245 4431 684 0,'-6'-2'168'0,"0"1"7"16,2 0-105-16,1 0-9 0,-1-2-4 16,2 2-6-16,-1 0-9 0,2 0-8 15,1-1-5-15,-1 2-7 0,1 0-6 16,1 0-4-16,1 3-3 0,-2-4-1 0,0 2 1 15,2-1 1-15,-2 0 3 0,0 1 1 16,-2-1 3-16,1-1 0 0,1 1 1 16,-1-1 1-16,2 3-1 0,-2-3-1 15,1 1-1-15,-1 0-2 0,-1-1-2 16,0 2-1-16,2-1-2 0,-2-1-2 16,-1-1-2-16,2 2 0 0,1 0-2 15,0 0-1-15,0-1 0 0,-1 0-2 16,2 1 0-16,1 1 0 0,2 0-1 15,1 1 0-15,2-1 1 0,4 1-1 0,4 1 1 16,0-2-1-16,2-1 1 0,0 0-1 16,1-1 0-16,-1-1 1 0,-2 1-1 15,-3-1 0-15,-1 1 0 0,-1 1 1 16,-2 0-1-16,-2 0 1 0,-1-2 0 16,-3 2-1-16,-1-1 1 0,-1 2-1 15,0 1 0-15,0-1-1 0,-1 4 1 16,1 2-1-16,-1 4 0 0,1 5-3 15,0 2-1-15,0 4-4 0,0 3-2 16,1 2-1-16,2-3-2 0,-1 3 1 0,2 0 1 16,-2 1 2-16,2-1-1 0,1 3 4 15,0-1 1-15,-1 1 1 0,-1-2 1 16,-1-4 0-16,0-2 2 0,-2-1 3 16,-3-4 0-16,-3-3 0 0,0 0 1 15,-3-1 0-15,1-2 0 0,-1-3 0 16,-1 0 0-16,2-2 0 0,-1-1 0 15,-1-5-1-15,3 2-6 0,-1-2-10 16,4 3-13-16,-2-5-19 0,4 2-27 0,1 0-19 16,5 2-13-16,0-1-103 0,4-6-125 15,2-4-262-15</inkml:trace>
  <inkml:trace contextRef="#ctx0" brushRef="#br0" timeOffset="45202.1755">2794 4614 820 0,'-6'-2'197'15,"2"1"2"-15,3-1-120 0,-1 1-31 16,3 1-19-16,2 1-12 0,4 1-9 15,0 0-5-15,2 1-2 0,3-1 0 0,1 2-1 16,1-2-3-16,0-1-8 0,1 1-15 16,0-1-21-16,-3-2-17 0,2 2-25 15,-7-1-111-15,-1 0-134 0,1 1-293 16</inkml:trace>
  <inkml:trace contextRef="#ctx0" brushRef="#br0" timeOffset="45367.1392">2796 4776 651 0,'12'-1'151'0,"-3"-2"0"16,4 1-101-16,-1-1-24 0,-1 0-17 15,2 0-17-15,0 1-123 0,-4-2-20 16,6 0-107-16,-5 4-231 0</inkml:trace>
  <inkml:trace contextRef="#ctx0" brushRef="#br0" timeOffset="52063.3922">3856 4498 485 0,'1'-20'131'16,"-2"-3"6"-16,0 1-43 0,0-3-37 16,-2-1-5-16,3-1-3 0,1 2-3 15,-4-3 0-15,0 0 0 0,3 2 1 16,-2 4-3-16,-2 4-3 0,2 3-4 16,0 5-5-16,1 4-6 0,0 7-8 15,-3 5-6-15,3 7-5 0,0 3-4 0,-3 8-2 16,3 4-2-16,0 4-3 0,2 2-5 15,-1-2-11-15,4 2-11 16,-1 1-16-16,6-7-14 0,-1 0-12 0,2-2 54 16,-4-5-174-16,3-2-125 0,-2 0-316 15</inkml:trace>
  <inkml:trace contextRef="#ctx0" brushRef="#br0" timeOffset="52364.4044">3650 4641 640 0,'-17'3'157'16,"-1"-2"8"-16,1 1-95 0,1 1-10 15,3-1-2-15,2-2-5 0,7 1-7 0,0 2-9 16,4-2-8-16,5 0-7 0,2 2-5 15,7-1-4-15,4 2-2 0,3-3 0 16,3 3 0-16,6-3-2 0,3-1-1 16,3-1-3-16,2-2-1 0,-1-1-1 15,2 0-2-15,1 0-1 0,-4 2-2 16,0-2-2-16,-4 0-5 0,-2 3-7 16,1-1-8-16,-3 0-14 0,-2 0-18 0,-3 0-15 15,-3 2 31-15,-4 0-155 0,-5 0-133 16,-6 2-318-16</inkml:trace>
  <inkml:trace contextRef="#ctx0" brushRef="#br0" timeOffset="52997.9723">3686 4995 633 0,'0'-5'156'0,"-1"-1"10"0,-1 1-91 16,2-2-15-16,3 2-5 0,-1-4-4 16,2 1-6-16,1-2-6 0,2 2-6 15,3-1-7-15,3 3-4 0,1-2-5 16,3 4-3-16,5 0-5 0,0 1-2 16,0 2-3-16,-2 4-1 0,1 0-1 15,-2 2-2-15,-3 3 1 0,-5-1-1 16,-2 2 0-16,-4 2 0 0,0 0 1 0,-7 1 0 15,-1 0 0-15,-5 3 0 0,0-2 0 16,-5 3 1-16,-1-1-1 16,-3-2 0-16,-2 2-1 0,3-1 1 0,0-3-2 15,4 0 0-15,2-2-1 0,7 0-1 16,1-2-3-16,7 1-2 0,3-1-2 16,2-2-3-16,-1 1-3 0,5-1-3 15,0 0-3-15,4 0 1 0,-4 0-1 16,1-3 0-16,-1 2 1 0,0-2 3 15,-3 1 5-15,-1-3 3 0,-4 0 2 0,0 0 2 16,-2 2 3-16,-2 2 5 0,-3 3 3 16,-2 2 1-16,-5 3 3 0,0 3-1 15,-6 2 2-15,-2 4-1 0,-2-1-3 16,-2 2-2-16,-2-1-1 0,0 0-3 16,0-1-2-16,2-2-6 0,1-1-12 15,2-6-17-15,1-1-14 0,4-4-128 16,1-3-134-16,3-7-321 0</inkml:trace>
  <inkml:trace contextRef="#ctx0" brushRef="#br0" timeOffset="53452.7155">3693 3908 634 0,'-24'1'147'0,"-6"4"3"15,0 4-100-15,-3 7-15 0,1 8-6 16,1 6-5-16,0 5-2 0,2 6 0 16,1 8 1-16,3 8-3 0,1 9-1 15,2 6-3-15,5 6-3 0,1 11-3 16,4 10-4-16,4 6-3 0,8 4-1 15,4 1-1-15,2 4 1 0,6-3-1 16,5-2 1-16,4-14-2 0,5-7-3 0,-2-12-3 16,5-7-7-16,1-13-8 0,3-7-13 15,5-13-10-15,6-7-15 0,3-8-112 16,4-6-125-16,3-12-287 0</inkml:trace>
  <inkml:trace contextRef="#ctx0" brushRef="#br0" timeOffset="53965.0713">4211 4144 610 0,'-3'-12'143'0,"0"2"4"16,2 1-93-16,5 1-16 0,2 0-6 15,2 2-2-15,6 5-2 0,2 2 1 16,2 7-1-16,5 0-2 0,1 7-1 16,3 7-3-16,0 6-4 0,1 6-3 15,-1 7-1-15,-2 4 3 0,0 8 3 16,-1 7-2-16,-4 0 0 0,-2 6 0 15,-1 4-1-15,-3 1-4 0,-5 2-6 16,-5-2-4-16,-5-1-1 0,-5 1-3 0,-4-5-2 16,-2-4-3-16,-4-1-2 0,1-6-5 15,-1-4-3-15,2-6-8 0,3-4-14 16,0-9-16-16,0-5-15 0,1-9-121 16,-1-8-136-16,6-6-317 0</inkml:trace>
  <inkml:trace contextRef="#ctx0" brushRef="#br0" timeOffset="60629.0566">4495 4112 478 0,'-2'-1'132'0,"0"0"8"15,-1-2-31-15,-1 2-45 0,1 0-10 16,0-1-1-16,0 4-2 0,0-4-3 15,0 2-4-15,0 2-6 0,2-2-7 16,0 2-5-16,2 1-7 0,0-2-6 16,3 0-5-16,-2 2-1 0,3-1-1 15,-1-1-1-15,2-1 0 0,-1 0-1 16,1 0-1-16,1-3 0 0,2 1-2 16,-1-1-2-16,1-1-9 0,1 0-18 0,2-1-19 15,-2-1-15-15,1 3-118 0,-4-5-12 16,2 3-115-16,-1 3-207 15</inkml:trace>
  <inkml:trace contextRef="#ctx0" brushRef="#br0" timeOffset="61290.0457">4771 3976 587 0,'-5'-5'141'16,"-1"-2"5"-16,1 0-86 0,1-2-16 0,0-1-6 16,4 5-3-16,0-2-3 0,0-3-1 15,2 0-2-15,4 3-2 0,1 0-2 16,3-1-2-16,1-3-3 0,2 1-2 15,1 4-4-15,3 0-4 0,-3 0-2 16,2 0-2-16,-1 3-1 0,-1 2-2 16,0 1 0-16,-1 1-1 0,-3 3-1 15,2 2 0-15,-3 4 0 0,1 2 0 16,-4 3 0-16,0 1-1 0,-2 2 1 16,-2 1-1-16,-2 0 0 0,-1 1 1 15,-3-1-1-15,-2 0 1 0,-3 0-1 0,0 0 1 16,-6-3 0-16,-1 0-1 0,0 0 1 15,-1-4-1-15,0-2 0 0,1-3 1 16,0-2-1-16,4-1 2 0,3-3 0 16,2 0 1-16,1-2 0 0,1 1 0 15,3-1 1-15,1-1-1 0,5 1 0 16,1 1-1-16,1 0-1 0,4-1 0 0,0 2 0 16,-1-1-1-16,4 0 1 15,-1 1-1-15,0 1 0 0,-1-1 1 0,0 0-1 16,1 1 1-16,3 2-3 0,-3-3-6 15,-2 2-21-15,-1-2-23 0,-2 1-26 16,0 0-115-16,-2 0-141 0,-1 1-319 16</inkml:trace>
  <inkml:trace contextRef="#ctx0" brushRef="#br0" timeOffset="62834.4587">5837 4100 506 0,'7'-14'132'0,"-2"1"8"0,-7 2-58 16,-2 1-21-16,-3 4-12 0,-3 1-9 16,-1 5-6-16,-4 2-7 0,-2 5-8 15,-2 4-7-15,1 6-4 0,-4 2-1 16,1 10-1-16,0 6 0 0,2 10 0 16,-1 6 0-16,3 5-1 0,1 10-1 15,3 3-1-15,3 4-1 0,4 3-1 0,2 3-1 16,5-2 1-16,3 1-1 15,5-6 1-15,2-1-1 0,2-9 1 0,3-7-1 16,1-7 1-16,0-7-1 0,-1-7 0 16,1-4 0-16,2-4-3 0,0-4-9 15,1-4-10-15,1-3-13 0,1-5-2 16,0-3-128-16,-3-6-127 0,3-2-301 16</inkml:trace>
  <inkml:trace contextRef="#ctx0" brushRef="#br0" timeOffset="63377.1039">6490 4295 618 0,'1'-16'155'0,"-1"0"7"0,0-1-87 15,0 3-10-15,1 1-5 0,-1 0-3 16,0 5-5-16,0 2-8 0,-1 0-6 16,1 2-11-16,0 5-7 0,1 4-6 15,-1 5-6-15,1 1-4 0,-1 2-2 16,2 8-1-16,-1 2-1 0,-1 2-3 16,0 1-12-16,0-1-17 0,1 4-18 15,1 0-17-15,1-5-16 0,-2 1-117 16,2-4-132-16,0-3-287 0</inkml:trace>
  <inkml:trace contextRef="#ctx0" brushRef="#br0" timeOffset="63650.7102">6344 4569 694 0,'-12'2'173'0,"2"0"4"0,-2-4-100 0,8 5-26 16,0-3-9-16,3 1-10 0,3 0-9 15,6 3-6-15,2-2-3 0,2 3-3 16,4-1 1-16,2 1-2 0,4 0-2 16,1-3-1-16,2-1-3 0,-1-3-1 15,0 0-2-15,1-1-3 0,0-1-9 16,-1 2-13-16,1 1-14 0,-3-3-16 0,0 4-10 15,3 0 110-15,-5-1-237 0,0 0-137 16,-3 1-361-16</inkml:trace>
  <inkml:trace contextRef="#ctx0" brushRef="#br0" timeOffset="64238.1275">6390 4756 660 0,'-1'-3'157'0,"-1"1"3"0,1 0-97 0,2-3-27 16,1 3-6-16,3-2-5 0,1 2-7 15,2-1-1-15,0-1-1 0,3 2-1 16,1 1 0-16,-1-2-3 0,2 5-1 16,-2-2-2-16,-1 2-3 0,-1-1-2 15,-3 2 0-15,-1 0 2 0,-1 1 1 16,-5 1 1-16,-2 3 1 0,-3 1 0 0,-1 2 0 15,-2 3-1-15,1-2-1 0,-2 1-4 16,1 0-1-16,3-2-1 16,1 0-1-16,2-3 1 0,3 1-2 0,0-3 0 15,2 1-1-15,3-2-1 0,0 2-1 16,2-2-1-16,2 1-2 0,1-1-3 16,-2-1 0-16,2 1-2 0,0 1-1 15,-3-2-2-15,2-1-1 0,-1 1 1 16,0 0 3-16,-3 1 1 0,-1-2 2 15,1 1 2-15,-1 1 3 0,-4-1 2 0,-1 0 1 16,-2 4 0-16,1 0 2 0,-2 2 0 16,-2 1 0-16,0 1 1 0,-1 1 0 15,-2 3 0-15,2-3-1 0,-3 2 0 16,-1-3 0-16,1 2-1 0,0-2-3 16,3-2-8-16,-3-2-12 0,2-3-10 15,3-1-17-15,2-2-119 0,-2-4-126 16,4-6-299-16</inkml:trace>
  <inkml:trace contextRef="#ctx0" brushRef="#br0" timeOffset="64741.1633">6828 4144 647 0,'-9'-1'148'0,"1"-2"1"0,4 3-111 16,5 1-14-16,0 2-4 0,5 5-5 16,3 5-3-16,2 0-3 0,1 8 2 15,4 5 2-15,0 4 1 0,5 6-1 16,0 2-2-16,-3 2 0 0,2 6-1 0,-3 1 0 15,-2 0 0-15,-1 1 0 0,-5-2 1 16,-2 4 1-16,-2-1 0 0,-4 0-3 16,-1 2-2-16,-1-1-1 0,-5 0-2 15,-3 2 0-15,-3-7-2 0,-1-2-1 16,-2-6 0-16,0-6-4 0,1-4-7 16,0-8-12-16,3-6-12 0,3-4-9 15,3-6-22-15,0-4-112 0,4-6-125 16,4-7-285-16</inkml:trace>
  <inkml:trace contextRef="#ctx0" brushRef="#br0" timeOffset="65172.4082">7102 4075 597 0,'-2'-3'170'15,"-1"3"3"-15,1 3-4 0,-1 2-118 16,2 11-12-16,-3-4-8 0,-2 4-7 16,-1 3-5-16,6 2 0 0,-1 1-1 15,2-2-3-15,3 0-3 0,1 0-3 16,1-2-3-16,4-2-2 0,-4-5-1 0,0-3-1 15,1-1 1-15,2-4 0 0,0-5 2 16,2-6 0-16,1 0 1 0,2-6 0 16,0-5 1-16,1-3-1 0,-4-1-1 15,0-2-2-15,2 4-1 0,-4 0 0 16,-2 4-1-16,2 5 0 0,-3 2-1 16,1 4 0-16,0 5 0 0,-1 4 0 15,-1 5 0-15,1 2 1 0,-4 4-1 16,3 7 0-16,-4 0-1 0,-1 2-7 15,-2 2-9-15,3 0-12 0,-2 0-17 0,2-4-19 16,2-2-13-16,3 0-51 0,1-6-66 16,4-4-111-16,-1-4-236 0</inkml:trace>
  <inkml:trace contextRef="#ctx0" brushRef="#br0" timeOffset="65405.2926">7494 4089 724 0,'-1'-5'173'0,"-2"1"4"15,1 3-116-15,1 0-17 0,-2 3-10 16,2 6-11-16,1-1-7 0,0 4-5 16,0 2-3-16,0 2-2 0,0 3 0 15,0 2-2-15,1-4 0 0,1 1-2 0,-1 2-6 16,-1-2-11-16,1 0-15 0,1-1-14 15,1-3-13-15,-1 3 3 0,1-5-131 16,-3-1-125-16,2-3-283 0</inkml:trace>
  <inkml:trace contextRef="#ctx0" brushRef="#br0" timeOffset="65585.6955">7416 4215 622 0,'-6'-2'176'0,"1"2"4"0,5-2-20 0,-3 2-107 16,1-1-18-16,5 4-10 0,1-2-13 16,2 1-6-16,0-1-3 0,3 1-2 15,2 1-2-15,1-1-12 0,0-4-22 16,2 1-14-16,2 0-43 0,-4-2-90 16,0 0-129-16,-1 0-278 0</inkml:trace>
  <inkml:trace contextRef="#ctx0" brushRef="#br0" timeOffset="66647.6419">7642 4152 609 0,'-7'-4'157'0,"-2"-3"8"16,3 3-73-16,0-3-37 0,4 1-7 15,2 0-4-15,5 0-8 0,-1 2-7 16,5-1-5-16,2-2-2 0,1 1-3 0,2 0-2 15,0 1-3-15,0-1-2 16,-1 0-3-16,2 3-3 0,0 1-1 0,-3 2-2 16,2 1-1-16,-2 2-1 0,-1 0 0 15,1 5 0-15,-1 0-1 0,-2 2 0 16,-1 0 0-16,1 1 0 0,-4 0 0 16,-3 0 0-16,-3 0 0 0,-4 0 0 15,0 1 0-15,-2 0 0 0,-4 1 0 16,-3-1 1-16,3 0-1 0,-2-1 1 15,2 1 0-15,-1-3 0 0,-2 0 0 16,3-1 0-16,1 1 0 0,0-2 1 16,4 0 1-16,0-2 1 0,1 0-1 0,3-2 0 15,2 0 0-15,0-1 0 0,4-1-1 16,-1 1 0-16,3-1-2 0,0 1 1 16,3 0-1-16,0 1 0 0,0-2 0 15,0 1-2-15,0-1-3 0,0 2-7 16,2-1-13-16,2 0-16 0,0 0-19 15,1 0-17-15,-1-3-122 0,-1 2-137 16,-1-2-310-16</inkml:trace>
  <inkml:trace contextRef="#ctx0" brushRef="#br0" timeOffset="67968.4064">8371 4663 520 0,'-7'4'139'0,"-1"-4"8"16,-1-1-47-16,2-3-37 0,1 0-6 16,-1-2-7-16,2 0-4 0,3-2-4 0,0-3-6 15,2-4-5-15,2-1-6 0,0-2-2 16,3 0-3-16,0 0-3 0,1 5-2 16,0 3-2-16,0 4-2 0,2 3-2 15,-2 4-1-15,0 6-1 0,0 4-1 16,-2 4-1-16,-2 5 0 0,1 2-1 15,-6 6-1-15,3 2-1 0,-1-2 0 16,0-1-1-16,3-3 0 0,2 0-1 16,1-4 1-16,6-4-2 0,-3-6 0 15,3 0-1-15,-1-8 0 0,2-5 0 16,1-5-1-16,0-6 2 0,-3-5-1 0,2-3 2 16,-1-2 1-16,0-1 1 0,-1-2 1 15,-3-3 0-15,-1 0 1 0,-2 2 1 16,-1 6 0-16,-2-1 0 0,1 4 1 15,-2 6-1-15,2 6 0 0,-2 7 0 16,1 2-1-16,0 7 1 0,-1 5-2 16,0 5-1-16,0 1 0 0,-1 4-1 15,2 0 0-15,1 2-3 0,-2-4-9 0,4 0-17 16,1-4-21-16,2 0-21 0,4-1 122 16,-1-4-261-16,5-4-161 0,3-2-404 15</inkml:trace>
  <inkml:trace contextRef="#ctx0" brushRef="#br0" timeOffset="68363.509">8953 4435 582 0,'0'-9'157'0,"0"0"5"16,0 3-22-16,0 2-93 0,1 4-8 15,-1 3-5-15,3 3-3 0,-1 4-2 16,-1 3-1-16,-1 5-2 0,3 6-2 15,-3 0-3-15,0 4-3 0,-3 2-4 16,2-2-3-16,0 0-3 0,0-2-2 16,1-2-3-16,1-2-1 0,1-2 0 0,2-4-1 15,2-3-1-15,3-2 0 0,2-1-1 16,2-2-3-16,1-5-9 0,-1-3-9 16,1-1-16-16,2-1-18 0,-3-7-12 15,0-3-66-15,-4-3-59 0,0-1-115 16,-1 1-239-16</inkml:trace>
  <inkml:trace contextRef="#ctx0" brushRef="#br0" timeOffset="68526.7804">8938 4459 777 0,'-2'-4'171'0,"4"-2"1"15,2 0-130-15,5-3-21 0,5-1-9 16,6 3-10-16,1-2-13 0,2 0-19 15,1-2-11-15,3 2-10 0,0 4-121 16,1 0-128-16,-3 3-291 0</inkml:trace>
  <inkml:trace contextRef="#ctx0" brushRef="#br0" timeOffset="68878.5714">9262 4553 692 0,'-2'6'158'0,"4"0"4"16,-2 5-107-16,1 3-22 0,1-1-5 16,1 2-4-16,-1-2-3 0,3 1-3 15,0-3-3-15,0 1-3 0,3-1-1 16,1-2 0-16,1-2 1 0,1-3 0 15,1-5 1-15,3-2 0 0,1-5 3 16,-3-3-1-16,3 0-1 0,-1-2 0 16,-2 1-1-16,1 2-3 0,-6 0-1 15,1 2-1-15,-2 2-3 0,-1 2 0 0,-1 2-2 16,-1 3-1-16,-2 4-1 0,2 1-1 16,-3 1-2-16,1 2-8 0,0 1-9 15,-1 2-16-15,0 1-22 0,1 1-13 16,1-1-131-16,2 1-141 0,3-1-326 15</inkml:trace>
  <inkml:trace contextRef="#ctx0" brushRef="#br0" timeOffset="69147.6154">9894 4443 808 0,'-9'-4'199'0,"3"0"3"0,-3 6-110 0,5 1-40 15,-3 3-15-15,3 4-7 0,0 1-10 16,1 6-6-16,1 2-3 0,1 0-2 16,1 2-2-16,2 1-2 0,1-2-2 15,2 1-4-15,-2-2-5 0,2 1-7 16,1-2-15-16,0-2-21 0,-2-2-21 15,1-1-14-15,-1-3-126 0,0-4-144 16,-2-3-319-16</inkml:trace>
  <inkml:trace contextRef="#ctx0" brushRef="#br0" timeOffset="69336.1337">9779 4613 693 0,'-8'-2'196'0,"7"2"2"0,0-3-8 16,2 1-133-16,1 0-24 0,3 1-12 16,3-1-11-16,4-1-5 0,1 1-2 0,5-1-3 15,0 0-13-15,3 0-23 16,1 1-26-16,1 2 21 0,-5-1-160 0,3-1-151 16,-5 4-348-16</inkml:trace>
  <inkml:trace contextRef="#ctx0" brushRef="#br0" timeOffset="69894.0567">10134 4611 699 0,'-12'-3'171'0,"3"-3"5"0,3 0-104 0,1-1-17 16,5-4-4-16,2-2-8 0,2 0-7 15,3-2-4-15,2 4-4 0,4 0-3 16,1 0-3-16,1-1-4 0,1 3-3 15,1 2-4-15,0 1-3 0,1 0-2 16,-3-2-2-16,1 5-1 0,-1 6-1 16,-1-3-1-16,-2 5 0 0,1 0 0 0,-2 5 0 15,0 1 0-15,-1 1 0 0,-3-1-1 16,-1 5 1-16,-1-1-1 0,-4 1 1 16,-2 0-1-16,-4 0 1 0,-1-2-1 15,-4 0 1-15,-1-1 0 0,-4-1 0 16,1 1 0-16,-1-3 0 0,-1 2 0 15,-1-1 0-15,2-1 0 0,-1-1 1 16,3 0 1-16,2-3 0 0,1-1 1 16,3-1 0-16,2-3 0 0,2 1-1 15,1-3 0-15,1 1-1 0,3 1-1 16,-1 1-1-16,3-4 0 0,1 4-1 16,3-2-1-16,4 2-2 0,0-1-3 0,0-1-6 15,1 0-9-15,0 1-16 0,1-1-16 16,1 2-22-16,-1-4-9 0,-1 2 47 15,1-1-166-15,0 1-132 0,1-1-306 16</inkml:trace>
  <inkml:trace contextRef="#ctx0" brushRef="#br0" timeOffset="70394.1239">10478 4280 805 0,'-1'-5'183'0,"0"-2"3"0,2 3-130 15,1 3-20-15,3-2-6 0,4 3-10 16,-1 0-3-16,5 0-2 0,-1 2-1 15,2 0-1-15,-1 3-2 0,0-1-2 16,1 0-3-16,0 1-1 0,-3 3-2 16,2-2 0-16,-4 0 1 0,1-1 0 15,-2 2 2-15,0-2 0 0,-4 1 2 16,0 3-1-16,-3 1 1 0,0 1-2 0,-3 3-1 16,2 2-1-16,-2 4-1 0,0 1-1 15,3-2-1-15,3 6-1 0,1-1 0 16,3 1 1-16,0-1-1 0,3 1 0 15,1-3 0-15,1-1 0 0,-2-5-1 16,2 1 1-16,-2-4-1 0,1-1 0 16,-1-1 0-16,-5-2 1 0,-2-3 0 15,-3 0 2-15,-2-3 2 0,-2-3 3 16,-5 0 0-16,-6 0 0 0,-1-2 1 0,-2 1-2 16,-2 1-1-16,-3 0-2 15,-3 3-4-15,3-3-9 0,3 1-12 0,1 3-16 16,4 1-32-16,1-1 51 0,2 3-199 15,5-1-160-15,-2 3-387 0</inkml:trace>
  <inkml:trace contextRef="#ctx0" brushRef="#br0" timeOffset="79242.4632">11389 4595 722 0,'-13'-3'179'0,"3"3"6"0,3 0-109 16,2 0-20-16,2 0-14 0,3-1-13 16,3 1-11-16,2 0-7 0,2 0-7 0,3-1-2 15,5 0-2-15,0 1 1 0,4-2-1 16,-1 2-3-16,-1-1-11 0,-1 1-10 16,-1 0-17-16,-2 0-11 0,-2 1-14 15,-1 1 30-15,-4-1-149 0,1 2-120 16,-3 4-293-16</inkml:trace>
  <inkml:trace contextRef="#ctx0" brushRef="#br0" timeOffset="79421.1214">11399 4666 592 0,'-13'3'171'0,"-1"0"6"16,4-1-27-16,2 0-83 0,2-1-18 15,3-1-14-15,3 2-13 0,4-1-9 16,2 1-8-16,4 0-3 0,2 2-2 15,5-1 0-15,2 0-4 0,3-1-12 16,-2-2-19-16,4 0-14 0,-3-3-21 16,1-2-114-16,-6-1-131 0,-1 0-294 15</inkml:trace>
  <inkml:trace contextRef="#ctx0" brushRef="#br0" timeOffset="79675.0941">11596 4429 668 0,'2'-2'150'16,"-2"2"0"-16,2-1-110 0,2 4-16 15,1 2-9-15,2 3-9 0,3-1-4 0,1 4 0 16,0-1-1-16,2 4 1 0,1 0-1 16,-1-1-1-16,1 0 0 0,-2-1-1 15,3 0-1-15,-3 0 0 0,-2-1 0 16,-1 0 0-16,-2-1 0 0,-5 2 1 15,-6 0 2-15,-2-1-1 0,-2 0-1 16,-3 0-6-16,-4 1-11 0,1 1-17 16,3 1-115-16,-1-2-121 0,4 3-296 15</inkml:trace>
  <inkml:trace contextRef="#ctx0" brushRef="#br0" timeOffset="80318.0193">12047 4412 567 0,'-10'-10'141'16,"2"2"6"-16,2 0-75 0,2 4-25 15,0-1-11-15,3 1-6 0,1 4-8 16,2 0-5-16,5 4-4 0,0 2 0 16,0 1-1-16,4 5 0 0,5 6 2 15,1-1 2-15,4 3-1 0,1 4-2 16,3 3-3-16,5 1-3 0,3-1-2 16,3-4-2-16,1 0-1 0,-2 4-1 0,2-6 1 15,-1 0-1-15,-6-1 0 0,-2-1 0 16,-1 1 0-16,0 3 0 0,-5-5 0 15,-1 1-1-15,-4-3-1 0,-1-2-3 16,-5 0-8-16,-3-2-7 0,-5-1-10 16,-3-2-11-16,-2-1-13 0,-1 0-55 15,-2-3-62-15,-2-1-105 0,1-4-236 16</inkml:trace>
  <inkml:trace contextRef="#ctx0" brushRef="#br0" timeOffset="80569.4659">12756 4259 719 0,'0'-5'176'0,"-5"3"2"0,-4 5-109 16,-6 5-17-16,-5 4-10 0,-2 5-9 15,-2 8-11-15,-6 3-4 0,-3 7-3 16,-1 5-4-16,-4 1-3 0,-2 3-2 15,-7 2-2-15,-7-1-2 0,4 0-2 16,-1 1-1-16,3-5-4 0,9 1-5 16,7-3-9-16,5-1-16 0,13-5-15 15,3-2-14-15,9-8 13 0,-1-2-138 0,6-5-127 16,7-6-298-16</inkml:trace>
  <inkml:trace contextRef="#ctx0" brushRef="#br0" timeOffset="80940.4302">13179 4420 660 0,'-33'4'162'0,"-4"6"6"16,4 2-94-16,-2 6-19 0,4-1-5 0,2 5-4 16,3 1-8-16,1 0-6 0,2 2-6 15,3-2-5-15,7 3-6 0,2 2-4 16,4-3-3-16,7 1-3 0,4 3-1 15,7-5-2-15,3 1 0 0,4-7-2 16,3-3-1-16,4-3-4 0,-1-3-8 16,2-5-13-16,0-1-16 0,1-2-16 15,3-1-22-15,-2-2-116 0,-3-3-133 16,-1 0-299-16</inkml:trace>
  <inkml:trace contextRef="#ctx0" brushRef="#br0" timeOffset="81350.0761">13194 4674 783 0,'-5'-3'181'0,"4"0"1"0,2 1-124 0,0-1-24 15,4 3-12-15,1-1-11 0,3 1-7 16,4 0-2-16,-1-1 0 0,2 2-1 15,3 0 0-15,1 1 0 0,2-1-1 16,-1-1 0-16,0 1-4 0,3 1-2 16,-2 0-3-16,-2 1-4 0,-2 1-4 15,-8 0-1-15,0 2-3 0,-6 0-1 16,-5 1-2-16,-5 2-1 0,-5-1 0 16,-6 2 2-16,1 1 2 0,-2 1 4 0,0 2 6 15,-1-1 8-15,1 1 11 0,0 1 9 16,5-3 6-16,1 0 7 0,1-2 4 15,2-2 1-15,3 1-4 0,3-3-4 16,5-1-5-16,2 1-6 0,5-1-5 16,3 0-4-16,3-1-3 0,3-3-1 15,0-1-1-15,4 0-5 0,4-5-8 16,-3-1-14-16,2-1-17 0,-2-2-12 0,5 2 17 16,-2-2-148-16,-4-1-130 0,2 0-305 15</inkml:trace>
  <inkml:trace contextRef="#ctx0" brushRef="#br0" timeOffset="81584.4564">13554 4339 709 0,'6'-6'151'0,"1"3"1"15,3 2-127-15,0 5-8 0,2 2 1 16,3 1 4-16,-1 8 3 0,1 3 0 15,2 7 3-15,0 3 2 0,3 2 0 16,0 5-5-16,-1 1-5 0,0 0-7 16,-5-1-1-16,-5 0-3 0,-4 0-4 15,-5 2-4-15,-8 0-7 0,-6 0-20 16,-5 2-24-16,0-1 1 0,-3 1-140 16,0-4-142-16,2 0-334 0</inkml:trace>
  <inkml:trace contextRef="#ctx0" brushRef="#br0" timeOffset="88962.0864">14256 4714 779 0,'-8'-3'182'16,"7"4"0"-16,0-2-120 0,3-1-26 15,2-2-14-15,6 3-11 0,1-2-7 16,1 2-3-16,3-4 0 0,2 1-1 16,1 2-6-16,1 1-12 0,-2 0-16 0,0-2-12 15,1 1-13-15,-2 2-12 16,-2-2-112-16,-4 4-116 0,-7-1-264 0</inkml:trace>
  <inkml:trace contextRef="#ctx0" brushRef="#br0" timeOffset="89161.0983">14243 4824 703 0,'-12'3'181'0,"2"-3"5"15,5 0-96-15,1-1-30 0,1 0-13 16,7 2-14-16,-1 2-13 0,4-1-8 16,0 3-5-16,4-3-3 0,1 1 0 15,2-1-1-15,0-2 0 0,4 0-2 16,0-2-2-16,-1-2-15 0,1 2-16 15,1-1-22-15,3 2-22 0,-4-4-118 16,-1 0-140-16,2 2-312 0</inkml:trace>
  <inkml:trace contextRef="#ctx0" brushRef="#br0" timeOffset="89793.537">15260 4532 673 0,'-1'-10'180'0,"-2"3"7"0,-3 0-67 15,0-1-53-15,-1 6-13 0,-5-3-11 0,-3 9-13 16,-2 4-8-16,-2 7-5 0,0 5-4 16,-2 2-3-16,3 0-2 0,3 5-2 15,4-3-1-15,2-2-1 0,3-1-2 16,6-5-1-16,4-1-3 0,3-2-1 15,2-3-2-15,2-2-1 0,3-5-1 16,5-7 1-16,-3 1-1 0,2-6 3 16,0-2 0-16,1-5 3 0,-2-4 0 15,-2-2 2-15,1-2 3 0,-3-2 2 0,-3 0 3 16,-3-1 3-16,-1 3 3 0,-1 2 2 16,-1 4 2-16,-3 4-1 0,-1 4-1 15,0 4-4-15,-1 5-3 0,1 3-2 16,0 6-4-16,-2 3-1 0,2 7-3 15,-2 4 0-15,2 5 1 0,0 1-1 16,0 5 0-16,2 2 0 0,-1-2 1 16,1 1-1-16,1-1 0 0,0 3 0 0,1-1 0 15,0-3 0-15,-1-1 0 0,2-2-1 16,-1-3 1-16,1-3 0 0,-2-3-1 16,1-6 1-16,-1-1-2 0,-1-5 0 15,-1-2-1-15,-1-1-3 0,0-2-1 16,0-2-4-16,0-2-3 0,0 1-7 15,0 0-6-15,0-2-8 0,-1 1-14 16,1-2-16-16,-1 1-12 0,1 2 7 16,-3-2-131-16,2-2-129 0,-3 2-301 0</inkml:trace>
  <inkml:trace contextRef="#ctx0" brushRef="#br0" timeOffset="91559.6273">5777 5789 296 0,'-20'-28'65'0,"4"2"2"16,-2 2-41-16,2 4-4 0,-1-1 2 15,1 3 7-15,2 3 10 0,2 4 6 16,0 1 6-16,1 0 1 0,2-1-3 16,2 3-5-16,1 2-7 0,0 0-5 15,1-1-2-15,1 3-3 0,2 0-1 0,-1 1-2 16,2 1-1-16,1 0-4 0,1 2-2 16,-1 0-5-16,0 0-4 0,0 4-3 15,1 3-1-15,1 4-2 0,1 3-1 16,1 3 1-16,1 6 0 0,1 2 1 15,0 5-1-15,3 1-1 0,1 3-1 16,-1-4 0-16,1 2-1 0,4 0 0 16,2 0-1-16,2 0 0 0,3-3 0 15,2-1 1-15,3 0-1 0,3 0 0 16,1-2 0-16,-1-3 0 0,4-2 0 0,0 0 0 16,-4-4 0-16,5 0 1 0,-1 1-1 15,2-2 0-15,2-2 0 16,0 0 0-16,4-3-1 0,5 1 0 0,-1-3-1 15,0-3-1-15,-2-3-1 0,0 0 0 16,-1-3-2-16,-8 0-1 0,-1-3 0 16,-2 0 1-16,-1 1 1 0,1 0 1 15,2-3 0-15,-2 4 1 0,2 0 1 16,-2-1-1-16,0 0 1 0,0 0-2 16,-4-1 1-16,-2-1 0 0,1-2 0 0,-3-1 1 15,1-2 1-15,-4 0 0 0,-1-1 1 16,-1-4-1-16,-2 2 1 0,-2-3 0 15,-1-2-1-15,-1-1 1 0,-1-2 0 16,0 1 0-16,0-1 0 0,-1-1 0 16,2 0 0-16,0 3 0 0,1 0 0 15,2-2 0-15,1 2 1 0,1-2-1 16,2 2 0-16,2 2 0 0,2-3 0 0,3 2 0 16,1 0 0-16,1 1-1 0,3 1 1 15,1 3 0-15,1 0 0 0,-1 2 0 16,0 4 0-16,-2 0 0 0,0 2 0 15,1 3 0-15,1 1 0 0,4 0 0 16,2 0 0-16,2 2 0 0,4 3-1 16,3-2 2-16,-2 0-1 0,-2 1 0 15,0 5 0-15,-1 1 0 0,-3-3 0 16,-4 3 0-16,0 2 0 0,-2-1 0 0,1 1 0 16,-3-2-1-16,-2 2 0 0,0 2-1 15,1 2-1-15,-5-2 1 0,1 3 0 16,-4 1-1-16,0-2 1 0,0-3 1 15,-3 2-1-15,-2-7 0 0,-1 2-1 16,-4-4 0-16,1-1-1 0,-3-1 0 16,0-3 0-16,1-3 1 0,-4-1 0 15,2-2 1-15,-2-5 2 0,2-1-1 16,2-2 2-16,0-2 0 0,0-1 0 0,4-2 0 16,-1-2 0-16,5 3 1 0,2-1-1 15,3-3-1-15,2 0 1 0,1 2-1 16,3 1 0-16,3 0 1 0,2 0-1 15,0-2 0-15,2 3 0 0,0 2 0 16,2-1 0-16,-3 2 0 0,-1-1 0 16,-1 4 1-16,2 1 0 0,3 3 0 15,1 3 1-15,2 0 1 0,5 1 0 16,0 0 0-16,4 4 0 0,-2-1-1 0,-2 3 0 16,-1-3 0-16,2 1 0 0,-1 3-1 15,1 1 1-15,0-3 0 0,2 3 0 16,2-1 2-16,0 2 0 0,0 0 0 15,-3-2 1-15,-3-2 0 0,0 2-1 16,-2-2 0-16,-2 1-1 0,1-1 0 16,-2-1-1-16,-1 2 0 0,1-2-1 15,0 1 0-15,-3-2 0 0,-2-1 0 16,-4-1 0-16,-2-2 0 0,0-1 0 0,-5 0 0 16,-3-2 0-16,-1 2 1 0,-2-1-1 15,-1 0 1-15,-2 1 0 0,-3-1 0 16,0 0 1-16,-2 1 0 0,-3-1 1 15,1 0-1-15,-4 1 1 0,-3 0-1 16,1-1-1-16,-3-2-7 0,0 0-9 16,-3 0-11-16,1 0-9 0,-2-1 36 15,0-2-165-15,-2 5-128 0,1 0-317 16</inkml:trace>
  <inkml:trace contextRef="#ctx0" brushRef="#br0" timeOffset="98798.4993">8824 5346 429 0,'42'-27'86'0,"3"-8"-4"0,7 1-113 16,8-3-54-16,1-1-71 0,6-3-168 15</inkml:trace>
  <inkml:trace contextRef="#ctx0" brushRef="#br0" timeOffset="123534.7768">7422 6435 469 0,'-8'0'124'15,"-1"-2"7"-15,-4 1-53 0,0 0-19 16,-1 1-2-16,0 0-2 0,-1 0-1 0,2 0-1 16,-1 0 0-16,6 0-3 0,1 1-6 15,3-2-6-15,0-2-9 0,5 2-7 16,4 1-7-16,4 0-6 0,2-2-4 15,3-1-2-15,6 0 0 0,2 0-1 16,0-1 0-16,2 0 0 0,3-1-1 16,-1 0-1-16,-3 1 1 0,-1 0-1 15,2 2 1-15,-1 1-1 0,0 2 1 16,-2 1-1-16,-4 2 1 0,3 1-1 16,-1 4 1-16,-4-1-1 0,-3 2 1 0,-3 0-1 15,-3 0 1-15,-1 2 0 0,-4 1 0 16,-4-2 0-16,-5 2 0 0,1-1 0 15,-4 2 0-15,-3 1 0 0,0-1-1 16,-6 0 1-16,2 4-1 0,-1 1 0 16,0-1 0-16,-1 3 0 0,0 1 1 15,2 2-1-15,1-5 0 0,1 1 0 16,0-2 0-16,1 1 0 0,1-2 0 0,0-4 0 16,1-1 0-16,3 1 1 0,1-4-1 15,3 0-1-15,3-3 1 0,0-1 0 16,4-2-1-16,3-1 1 0,0 0-1 15,1 0 0-15,4-1 1 0,0 0-1 16,1-1 1-16,1 1-1 0,2-1 1 16,1 0 0-16,-1-2 0 0,0 2 0 15,4-1 0-15,-1-1 0 0,-3 1 0 16,3 0 0-16,0-1 0 0,-3 0 0 16,0 0 0-16,-4 1 1 0,2 1-1 0,0 0 0 15,-4 2-1-15,-3-1-1 0,1 2-4 16,-2 0-4-16,-3 1-8 0,-1-1-12 15,-3-1-15-15,-1 0-13 0,0 1-16 16,-2-2-2-16,-2 0-109 0,3-2-117 16,2-3-260-16</inkml:trace>
  <inkml:trace contextRef="#ctx0" brushRef="#br0" timeOffset="124270.0572">7817 6201 569 0,'4'-7'138'0,"-3"-1"6"16,3 1-86-16,3-1-8 0,0 0-5 15,1 0-3-15,3 2-3 0,-1-2-1 16,3 0-4-16,-3 1-4 0,2-1-4 0,2 4-3 16,-1 0-5-16,0 0-4 0,0 2-3 15,-1 2-3-15,1-1-2 0,-1 1-1 16,0 1-1-16,-1 2-1 0,0 0 0 15,-1 2 0-15,-1-2 1 0,-1 4-1 16,-1 0 1-16,0 0-1 0,-1 2 1 16,-4 1-1-16,-2-2 0 0,-1 3 0 15,-4 2 0-15,0 1 0 0,-2 0 0 16,-3-1-1-16,-1 2 0 0,-1 2 0 16,1-1 0-16,-2-1-1 0,0-3 0 15,2 0-1-15,1-2 1 0,2-1-1 0,1-5 1 16,3 1-1-16,1-3 0 0,1-1 0 15,0 1-1-15,4-2 0 0,-1 1 0 16,1-1 0-16,1 0 0 0,2-1 0 16,1 1 0-16,0-1 1 0,0 1 0 15,1-1 0-15,1 1 0 0,-1 0 0 16,2 0 0-16,-2 0 1 0,2-1-1 16,-3 1-1-16,1 0-1 0,0 0-2 15,0 0-3-15,-3 1-4 0,0-1-6 0,0 1-10 16,1-1-11-16,1 0-13 0,-4 1-9 15,2 2-17-15,-2-2-105 0,0 1-119 16,0 1-273-16</inkml:trace>
  <inkml:trace contextRef="#ctx0" brushRef="#br0" timeOffset="128373.2283">9576 6584 458 0,'3'-6'123'0,"-3"-3"7"0,-1-2-47 16,1-5-29-16,1 0-4 0,-2-2-5 15,-1 0-4-15,0-4-5 0,3-4-1 16,-3 1-4-16,2-4-2 0,-1-2-4 16,-1 0-4-16,5 0-1 0,-2 1-2 0,1 5-2 15,0 3-1-15,-1 7-3 0,-1 3 0 16,1 4-4-16,-1 5-1 0,0 3-3 16,0 2-2-16,3 8-1 0,-5 1-5 15,1 4-15-15,2 1-21 0,-1 6-18 16,0 2-124-16,-1-1-139 0,2-2-330 15</inkml:trace>
  <inkml:trace contextRef="#ctx0" brushRef="#br0" timeOffset="128881.2524">9096 6757 499 0,'-12'1'124'15,"0"1"5"-15,1 0-70 0,1-1-14 16,3-1-4-16,-3 0-4 0,0 0-3 0,1 0-2 16,1-1-1-16,1-1 0 0,2 2-1 15,1-2-4-15,3 2-4 0,3 0-3 16,2-1-4-16,2-1-3 0,4 2-3 16,1 0-1-16,3 0 0 0,9-2 1 15,2 1 2-15,8-2 2 0,10 2 3 16,5-4 0-16,11 2 2 0,3-2-2 15,4-3 1-15,5-2-2 0,5 3-3 16,3-4-3-16,2 1-2 0,-2-1-3 16,1 0-1-16,-1 0-2 0,1 3 1 0,-8-2-1 15,-4 1-1-15,-7 3 1 0,-7 1-1 16,-4 3 0-16,-8 4-2 0,-10 3-3 16,-5 1-5-16,-9 4-7 0,-8-3-9 15,-5 3-14-15,-8 0-15 0,-4 1-11 16,-8 0-5-16,-9-1-117 0,-7 3-121 15,-8 3-283-15</inkml:trace>
  <inkml:trace contextRef="#ctx0" brushRef="#br0" timeOffset="129311.2949">8981 7260 592 0,'-1'-8'147'0,"1"4"3"0,1 1-90 16,-1 1-13-16,4 4-4 0,-3 6-5 15,3 3-4-15,-1 3-7 0,1 5 0 16,-1 5 1-16,-1 5-2 0,0 2-4 16,1 5-5-16,-3-1-3 0,-1 1-1 15,1-1-4-15,-2-1-3 0,1-5-2 16,0-5-1-16,-1-3-1 0,2-1-1 15,0-7-1-15,0 0-5 0,2-6-9 16,0 0-16-16,2-3-17 0,0-4-13 16,2-4 60-16,0-1-187 0,0-2-133 0,1 0-326 15</inkml:trace>
  <inkml:trace contextRef="#ctx0" brushRef="#br0" timeOffset="129517.1649">9282 7533 713 0,'2'-1'173'0,"3"1"4"16,-2-2-108-16,6 4-22 0,-1-4-10 16,1-1-8-16,2 1-11 0,1-1-5 15,1 2-5-15,0 1-3 0,3 2-4 16,-1 2-8-16,-1 1-17 0,0 1-20 15,-1-1-24-15,-2 2-117 0,-2-2-137 0,1 3-317 16</inkml:trace>
  <inkml:trace contextRef="#ctx0" brushRef="#br0" timeOffset="129845.3717">9973 7145 711 0,'-1'-10'184'0,"-1"-2"6"16,-1 5-99-16,3 0-21 0,-1 3-11 15,0 1-15-15,3 6-15 0,-2 1-9 16,1 6-6-16,1 3-7 0,-1 1-3 0,-1 7-1 16,1 1 0-16,0 0-2 0,1 0 0 15,-1 3-7-15,1-2-4 0,2-1-12 16,0-2-20-16,0-2-23 0,0 0-21 16,-1-2-118-16,-1-6-137 0,3-3-313 15</inkml:trace>
  <inkml:trace contextRef="#ctx0" brushRef="#br0" timeOffset="130516.9487">9899 7563 524 0,'-11'0'136'16,"-2"0"4"-16,1 1-56 0,2-1-32 15,3 1-3-15,3 0-1 0,-1-1-1 16,0-1 0-16,3 1-1 0,1-2-4 15,1 2-4-15,2-3-5 0,-1 1-7 16,7-1-6-16,0 1-4 0,6-1-3 16,-2 0-3-16,0-2-1 0,3 1-2 0,0 0-2 15,-2 1-1-15,1 2-2 0,-3-2 0 16,0 2-1-16,1 1 0 0,-1 1-1 16,-1 0 1-16,-3 1-1 0,1-1 0 15,-2 1 1-15,-1 1-1 0,-1 2 0 16,-2-3 0-16,-2 2 0 0,0-1 0 15,-2 5 0-15,0-3 1 0,-3 0-1 16,0-1 1-16,0 3-1 0,0-1 1 16,-1 0-1-16,0-2 0 0,2-1 0 0,1 2 1 15,0-2-1-15,1-2 0 0,1 1 0 16,1-1-1-16,0-1-1 0,0 0-2 16,1-1-2-16,-2-1-2 0,2 1-5 15,-1-2-5-15,1 1-7 0,0 0-10 16,1 0-12-16,-1 0-8 0,-1-1-7 15,1 3-15-15,0-1-106 0,-2-3-117 16,0 3-271-16</inkml:trace>
  <inkml:trace contextRef="#ctx0" brushRef="#br0" timeOffset="130870.4046">9807 7593 638 0,'-10'-1'158'0,"0"1"7"0,4-1-92 0,0 2-17 16,2-1-9-16,3 4-8 0,1-5-9 15,4 1-4-15,2-3-4 0,5 2-4 16,5 1 0-16,6 0 0 0,2-3-1 15,6 1-1-15,0-3-2 0,5 3-2 16,-4-6-3-16,4-2-2 0,-2 1-2 16,0 0-1-16,0-1-1 0,2 3 0 0,-1 0-1 15,-1 2-1-15,-4 1 0 0,-1 2-1 16,-3-1-4-16,-4 3-5 0,-6 0-10 16,-4 1-12-16,-1 3-14 0,-6-3-17 15,-4 4-20-15,-4 0-115 0,-4 1-130 16,-5 3-298-16</inkml:trace>
  <inkml:trace contextRef="#ctx0" brushRef="#br0" timeOffset="131373.4744">9853 7770 597 0,'2'-6'157'0,"1"2"5"0,1 0-54 0,3-1-52 15,2 2-8-15,2-3-4 0,1-1-7 16,2 1-5-16,0 1-3 0,1 0-4 16,0-1-6-16,-2 1-4 0,1 3-3 15,-2 1-4-15,-1 4-3 0,-1 1-2 16,-3 2-1-16,-2 2 0 0,-1 0-1 15,-4 1 1-15,0-1 0 0,-4 1-1 16,-1 1 0-16,0-1 0 0,-1 3 0 16,1-1-1-16,1-2 0 0,-1 4 0 15,4-1 1-15,1-2-1 0,0-1 0 0,1 1-1 16,3 2 1-16,1-2-1 0,1 0 0 16,2 0-1-16,0-2-2 0,-2 3 0 15,2-3 0-15,1 0-1 0,0 0 0 16,-3-1 1-16,1-1 0 0,-3 0 2 15,1 0 0-15,-3 2 1 0,-2-2 1 16,-2 3-1-16,-2 0 1 0,-1 1 0 16,1-1 1-16,-3 2-1 0,0 0 1 0,-2 2-1 15,1 1 1-15,-2-2-1 0,0 1 0 16,1 1 0-16,1-2-2 0,1 0-6 16,1-4-8-16,1-2-12 0,4 0-12 15,-1-4-13-15,2 0-12 0,3-2-13 16,0-4-104-16,4-2-116 0,2 1-264 15</inkml:trace>
  <inkml:trace contextRef="#ctx0" brushRef="#br0" timeOffset="132274.164">10467 7261 643 0,'-10'-1'161'0,"4"1"4"0,2 0-92 16,2 1-26-16,2 1-6 0,2-2-9 15,3 1-6-15,3 0-6 0,1-1-3 16,2 1 1-16,3-2-2 0,1 2-1 15,-1-1-3-15,2-2-3 0,1 1-3 16,-1 1-1-16,1-4-2 0,1 4-1 16,0 0-1-16,-1 0 0 0,0 1-1 15,0 2 1-15,1-3-1 0,-4 4 0 0,-1 0 1 16,-5 0 0-16,-3 2 0 0,-3 3 1 16,-4 0 0-16,-4 4-1 0,-3-2 1 15,-3 1-1-15,-1 1-1 0,-3 1 0 16,0 2-1-16,-1 0-1 0,1 1 0 15,0 2 0-15,3 1 0 0,0 2 0 16,2-2 1-16,2-2 0 0,2-1 0 16,1-2 1-16,1-2-1 0,3 0 1 15,-1-5-1-15,3 2 1 0,1-4-1 16,3 0 0-16,2-2 1 0,-1-3-1 0,1-1 1 16,2-2 0-16,1-3 0 0,4 1 0 15,-2 0 0-15,1-3-1 0,4 3-3 16,1 2-7-16,-2-2-13 0,-1 2-15 15,0-1-12-15,-1 2-19 0,1 4-116 16,-7-3-128-16,0 0-291 0</inkml:trace>
  <inkml:trace contextRef="#ctx0" brushRef="#br0" timeOffset="132652.0221">10868 6947 753 0,'1'-3'180'0,"-1"-1"3"0,2 2-118 0,2-2-18 16,0 1-13-16,4-1-13 0,-1 1-8 15,2-1-6-15,2 2-2 0,1 1-6 16,-2-1-9-16,2 2-18 0,-2-3-22 15,0 3-22-15,0 3-116 0,-4-5-136 16,1 2-310-16</inkml:trace>
  <inkml:trace contextRef="#ctx0" brushRef="#br0" timeOffset="132852.0804">11133 6846 661 0,'5'3'165'16,"-4"3"6"-16,-1 2-90 0,4 2-26 16,0 4-8-16,1 1-9 0,-2 5-11 15,3 1-8-15,-1 3-5 0,-1 1-9 16,0 1-21-16,-2 1-26 0,-1 1 60 0,-1-3-203 16,-1 5-150-16,2-3-387 0</inkml:trace>
  <inkml:trace contextRef="#ctx0" brushRef="#br0" timeOffset="138096.2487">16666 4813 375 0,'-13'2'100'0,"2"2"5"0,3-3-42 16,-1-1-13-16,1-1-5 0,1-2-5 15,0 2-2-15,0-1-2 0,-1-2 1 16,2 2-1-16,-2-1-1 0,2 2 0 16,0-2 0-16,1 3 1 0,2-1 0 15,0 0-2-15,1 0-4 0,0 2-5 16,0-2-6-16,3 2-5 0,3-3-4 0,1 3-3 15,2 2-4-15,2-1-1 0,4 0 0 16,6 1 0-16,3-3 3 0,3 3 2 16,7 0 2-16,7-5 2 0,9 0 1 15,9-2 1-15,7-2 0 0,6 1-1 16,6-1-2-16,6-1-3 0,8-2-2 16,3 2-1-16,0 1-1 0,1-2-2 15,4 4 0-15,4-1 0 0,1 2 0 16,-6 1-1-16,-3-1 1 0,-1 2 0 0,0 2-1 15,-1-1 0-15,-5 0 0 0,-5 0 0 16,-5 0 0-16,-1 3 0 0,-5-2 0 16,-8 3 0-16,-8-3 0 0,-8 3-3 15,-4-2-4-15,-6 3-10 0,-9-1-16 16,-11-1-16-16,-4 1-12 0,-11-2-21 16,-8 0-111-16,-9-1-126 0,-8-4-283 15</inkml:trace>
  <inkml:trace contextRef="#ctx0" brushRef="#br0" timeOffset="139087.2317">17314 4072 487 0,'-7'-3'126'15,"-2"1"6"-15,1-3-57 0,-3 0-18 16,2-4-3-16,1 6-2 0,-2-3 1 15,0-1-1-15,0 1 0 0,4 5-1 16,2-4-4-16,1 4-6 0,2 0-7 0,2-3-8 16,1 0-6-16,4 3-5 0,2 0-4 15,3 2-4-15,3 0-2 0,6-2 0 16,1 2-1-16,3 1 0 0,6-1-2 16,0-2 0-16,5 1-1 0,0 1-1 15,-1-1 1-15,3 1-1 0,-1-1 1 16,-3 1-1-16,-3-1 0 0,-1 2 1 15,-5-1-1-15,-2 1 1 0,-6 1-1 16,-2-2 0-16,-6 3 0 0,-3 0 1 0,-5 1-1 16,-6 1 0-16,-4 3 0 0,-1 1 0 15,-4 3 0-15,-1 2 0 0,-1 0-1 16,0-1 0-16,0 2-1 0,0 0 1 16,-2 0 0-16,1 1 0 0,-3-1 0 15,-1 3 1-15,-2 0-1 0,0 2 1 16,0-3 0-16,2 1 0 0,1-3 0 15,3 0 0-15,4-2 0 0,6-1 0 16,2-6-1-16,-1-1 1 0,5-1-1 16,1 0 1-16,2-3-2 0,3 1 1 15,-3-4 0-15,5 1 0 0,3 1 0 0,-1-4 0 16,6 3 1-16,0-1 0 0,3-1 0 16,2-1 0-16,0 1 0 0,2-2 0 15,1 3 1-15,-1-3-1 0,-4 2 0 16,-2-1 0-16,2 3 0 0,-1 0 0 15,-2 0 0-15,0 0 1 0,-2 2-1 16,1 0 0-16,0-1 0 0,-5 0 0 0,-4 1-2 16,0 0-6-16,-1-1-6 0,-2 2-8 15,-2-2-14-15,-1 0-14 0,-1 0-13 16,1 2-12-16,0-1 5 0,-3 0-116 16,0-1-118-16,3-2-269 0</inkml:trace>
  <inkml:trace contextRef="#ctx0" brushRef="#br0" timeOffset="139880.1085">17978 3824 576 0,'-3'-7'140'0,"-1"0"7"0,1-1-84 15,5-2-13-15,-1 3-7 0,-1-3-3 16,1 2-3-16,4-1-2 0,-1 2-4 15,1-1-2-15,1 3-4 0,2-1-1 16,3 1-3-16,-1 2-3 0,2-2-4 0,2 1-1 16,-1 2-3-16,0-3-2 0,-1 5-2 15,0-1-2-15,-1-1-1 0,1 4-1 16,-1 1-1-16,0 1 0 0,0 0 0 16,0 1-1-16,-1-1 1 0,-1 4-1 15,-2 0 1-15,-2 2 0 0,-3 0-1 16,0 3 1-16,-4 1 1 0,-2-1-1 15,-3 3 0-15,-1-1-1 0,-2-2 1 16,-2 3 0-16,-2 0-1 0,2 0 0 0,-4 0 0 16,1-1 0-16,1 0 0 0,-1-4 0 15,2 0 0-15,0-3 0 0,4 0 0 16,1-2 0-16,2-1 0 0,2-2 0 16,1 0-1-16,3 0 0 0,0-1 0 15,1-1 0-15,1 0 0 0,2 1 0 16,1 0 0-16,1-1 0 0,3 0 1 15,0 0 0-15,1-1-1 0,0 2 1 16,2-2 0-16,-1 0 1 0,3 0-1 16,-3-2 0-16,1 1 0 0,2 2 0 0,-2-2 0 15,1 1 0-15,1-1 0 0,-1 0 0 16,2-2 1-16,-2 0-2 0,1 1-3 16,-1 2-7-16,-2-1-15 0,2 2-19 15,-5-1-14-15,1 5 37 0,-7-2-170 16,3 2-137-16,-4 2-326 0</inkml:trace>
  <inkml:trace contextRef="#ctx0" brushRef="#br0" timeOffset="140536.1473">16832 5267 653 0,'-3'-4'159'0,"0"4"4"15,-1 2-96-15,0 5-18 0,-1 3-7 16,3 2-6-16,-3 5-6 0,2 3-4 0,0 3-1 16,0 0-1-16,2 1-5 0,1-1-3 15,-1-2-3-15,2 0-3 0,-1-2-3 16,1 0-1-16,-1-3-2 0,0-4-2 16,0 0 0-16,0-2-1 0,2-2 0 15,-2-3-2-15,-2-2-4 0,4-2-7 16,0 0-14-16,2-1-13 0,-1-2-17 15,2-3-20-15,3 0-117 0,-1-4-131 16,2 1-298-16</inkml:trace>
  <inkml:trace contextRef="#ctx0" brushRef="#br0" timeOffset="140775.3879">17072 5436 699 0,'2'-2'171'0,"-2"-2"6"0,3 2-99 16,0-2-26-16,2 0-10 0,1 1-7 16,2-2-7-16,0 2-8 0,2 1-6 15,0-3-4-15,0 2-3 0,-1 1-4 16,2 0-6-16,-1 0-11 0,-1 1-19 15,-2 0-20-15,2 0-24 0,-3 3-114 16,0-1-138-16,1-1-306 0</inkml:trace>
  <inkml:trace contextRef="#ctx0" brushRef="#br0" timeOffset="141055.6867">17647 5059 723 0,'-3'-9'186'0,"3"7"3"0,-1 1-77 16,-1 2-53-16,2 4-15 0,0 5-11 15,0 2-8-15,0 3-5 0,0 3-3 16,-1 2-2-16,1 3-5 0,1 1-5 15,-2 0-2-15,2-2-3 0,2 3-6 16,-1 0-10-16,1-3-15 0,-1-1-20 16,2-4-20-16,-2 0 9 0,-1-2-143 15,2-3-138-15,-1-3-312 0</inkml:trace>
  <inkml:trace contextRef="#ctx0" brushRef="#br0" timeOffset="141332.8929">17529 5440 726 0,'-6'2'179'0,"1"1"3"0,3 2-106 16,2-3-24-16,0-1-9 0,5 2-7 15,3-1-8-15,3-2-5 0,2 1-1 16,4-3 1-16,5 1-3 0,5-3-3 15,0-3-4-15,4 2-2 0,2 1-3 16,2-2-2-16,0 1-3 0,-3 2-6 16,-2 0-5-16,-2 1-13 0,-2 0-15 15,-1 2-23-15,-6 4-19 0,-5 0-8 0,-5 2-120 16,-6-1-134-16,-6 7-290 0</inkml:trace>
  <inkml:trace contextRef="#ctx0" brushRef="#br0" timeOffset="141927.9432">17525 5720 624 0,'-5'-2'166'0,"-1"-3"7"0,3-1-68 15,5 0-42-15,4-3-8 0,1 1-7 16,3-1-8-16,3 0-9 0,5 2-3 16,0 2-4-16,0-1-5 0,2 1-4 15,-2 3-3-15,1-1-3 0,2 1-2 16,-4 1-2-16,-1-1-1 0,-4 4-1 15,-2-1 0-15,-2 3 0 0,-3 2 1 16,-7-1-1-16,-4 2 0 0,-2 1 0 16,-2 2 0-16,-2 3-1 0,-1-2 0 15,-1 1-1-15,2-1 0 0,1-1-1 0,2-1 0 16,3 0 0-16,1 0 0 16,4-2-1-16,0 0 1 0,1 2-1 0,1-1 0 15,3 0 0-15,-1-1 0 0,2-1-1 16,1 0 0-16,2-1-2 0,-2 0-1 15,1-1-1-15,1 0 0 0,-1-1-1 16,2 2-1-16,-2-1 1 0,2 2 0 16,-1-1 1-16,-1 2 0 0,-2-1 1 15,1-1 2-15,-4 3 0 0,-4-1 1 0,0 0 0 16,-5 3 2-16,1 1 1 0,-4-1-1 16,-1 3 1-16,-2 1-1 0,0-2 1 15,1 2-1-15,1-2 1 0,-3-2 0 16,3 1-1-16,0-3 1 0,1-2-1 15,4 0-1-15,0-2-9 0,2-4-13 16,3-4-16-16,2-2-17 0,1-5-16 16,4 0-4-16,1-5-120 0,4-2-120 0,4-4-273 15</inkml:trace>
  <inkml:trace contextRef="#ctx0" brushRef="#br0" timeOffset="142678.4359">18186 5235 656 0,'-8'-3'168'0,"-1"0"8"16,-1 0-90-16,3 0-17 0,1 2-5 0,1-2-8 15,1 3-9-15,2 0-10 0,2 2-8 16,1-2-7-16,2 0-6 0,2 0-4 16,2 1-3-16,4 0-2 0,1 0-1 15,4 1 0-15,1-2-1 0,2 3-1 16,1 0-1-16,1-2-2 0,3 1 0 15,-2 1-1-15,-2 0 1 0,1 0-1 16,0-3 0-16,-3 1 0 0,0 0 1 16,-4 1-1-16,-1-1 0 0,-4-1 0 15,-1 1 0-15,-5 0 1 0,-3 4 0 0,-3-1 0 16,-6 4 0-16,-1 2-1 0,-3 1 0 16,-2 4-1-16,-1 0-1 0,2-2-1 15,-4 4 0-15,1-1-1 0,3-4 0 16,-1 3 1-16,0 0 1 0,2 0 0 15,-2 0 1-15,4 0 1 0,-1-1-1 16,2 0 1-16,0 1 0 0,3-3 0 16,1 2 0-16,2-4 0 0,1-1-1 15,2 1 1-15,2-3 0 0,3-2 0 0,4 0 0 16,1-1 0-16,1-3 0 0,1 0 0 16,3-2 1-16,-1 0 0 0,4 0 1 15,-1-2-1-15,0 1 0 0,1-2 0 16,0-1 0-16,-1 2 0 0,1 0 0 15,-3 2-1-15,-1 0-2 0,0 1-4 16,0 1-10-16,-1 1-14 0,-2 2-19 16,0-2-21-16,-4 1-24 0,0-1-114 0,-3 0-137 15,-1 2-303-15</inkml:trace>
  <inkml:trace contextRef="#ctx0" brushRef="#br0" timeOffset="142966.0621">18675 5152 807 0,'3'-1'191'15,"-1"-2"5"-15,2 0-126 0,2 1-19 16,2 0-13-16,1 1-9 0,2-2-8 16,0 2-7-16,0 0-3 0,1 0-3 15,1 1-5-15,1 1-9 0,-1 0-13 16,-2 0-20-16,1-1-25 0,0 3-26 0,0-2-116 16,-3 0-144-16,-1 0-314 0</inkml:trace>
  <inkml:trace contextRef="#ctx0" brushRef="#br0" timeOffset="143144.2136">19039 4929 778 0,'-1'5'187'0,"-3"2"4"0,4 4-119 0,-2 3-19 15,0 2-14-15,0 1-13 0,3 5-8 16,-2 0-8-16,2 1-12 0,-1 1-21 15,-1-1-32-15,0 3-143 0,-2 0-157 16,-3 0-385-16</inkml:trace>
  <inkml:trace contextRef="#ctx0" brushRef="#br0" timeOffset="157104.7654">22785 1265 419 0,'10'-6'90'0,"2"-2"2"16,-2-2-68-16,-1 4-9 0,5-3-3 0,1 3-1 15,1 0-1-15,4 2 2 0,5 2-1 16,3 1-4-16,4-2-1 0,1 2-1 15,4-2 0-15,1 2 0 0,1 1 1 16,-1 0 0-16,2 3-1 0,-1-1 1 16,2-1-2-16,1-1 0 0,2-2-1 15,0-3-1-15,3-1-1 0,0 0-1 16,0-2-1-16,-6 2-3 0,1 0-5 16,-5 2-9-16,-6 3-91 0,-4 1-88 15,-7 0-225-15</inkml:trace>
  <inkml:trace contextRef="#ctx0" brushRef="#br0" timeOffset="157662.0368">23074 981 288 0,'0'-4'81'0,"0"1"5"0,-5 0-38 16,-1 0-3-16,2 3-8 0,-4-3-6 15,-2 2-6-15,1 0-4 0,-2 0-3 16,1-3-2-16,-1 5-2 0,-3 2-2 0,0-1-1 15,0 3-1-15,-1 1 0 0,-1 1-1 16,-1 8 1-16,0-1 2 0,-1 0 1 16,-2-3 2-16,-1 4 1 0,-1 1 0 15,2 0-1-15,-1-3-1 0,4 0-2 16,0-1-3-16,5 4-3 0,3-3-2 16,2 1-1-16,-1-3-2 0,7-3-1 15,1 9 0-15,4 1-1 0,3-1-1 16,4 0-1-16,6 0-2 0,6 3-3 15,2-1-7-15,5-7-4 0,0-1-5 0,9-2-2 16,4-3-101-16,3-1-95 0,3 0-233 16</inkml:trace>
  <inkml:trace contextRef="#ctx0" brushRef="#br0" timeOffset="244846.5601">904 8883 603 0,'-7'-4'146'15,"1"2"7"-15,-1 0-92 0,2-2-9 16,3 4-8-16,2 1-9 0,0 0-7 16,2 1-5-16,2 4-2 0,4 1-2 0,4 7-3 15,-1 0 1-15,3 5 4 0,2 5 1 16,3 5-1-16,2 1-1 0,1 3-3 16,0-2-3-16,3 0-2 0,2 2-1 15,0 2-2-15,0 0-2 0,0 1-3 16,0-1-1-16,-2-2 0 0,-1 2-2 15,1-3-1-15,-3-4 0 0,0-4 1 16,-4-3 0-16,-2-4-1 0,-1 0 0 16,-4-2-3-16,-1-3-7 0,-4-1-8 0,-1-3-11 15,-2-1-12-15,0-2-13 0,-2 0-6 16,0-4-8-16,-2-3 112 0,-1-2-224 16,-2-3-127-16,0-4-351 0</inkml:trace>
  <inkml:trace contextRef="#ctx0" brushRef="#br0" timeOffset="245113.3355">1405 8801 630 0,'-4'-4'160'15,"-1"4"6"-15,-3 5-72 0,-3 8-37 16,-5 5-8-16,-2 6-7 0,-6 6-4 15,-4 4-4-15,-3 4-4 0,-2 4-5 16,-5 2-6-16,-2 1-5 0,0 4-5 16,3 1-4-16,3 2-2 0,2 0-3 0,1-1 0 15,7-2-3-15,5 0-5 0,4-6-7 16,0-7-10-16,2-1-15 0,3-7-16 16,6-4-12-16,1-5-13 0,4-7-107 15,3-4-120-15,6-1-274 0</inkml:trace>
  <inkml:trace contextRef="#ctx0" brushRef="#br0" timeOffset="245412.7098">1758 8827 611 0,'-3'-6'169'0,"-6"4"7"16,-4 9-40-16,-3 5-76 0,-3 4-13 16,-1 9-10-16,-7 5-8 0,4 4-8 0,-4 7-4 15,0 0-3-15,3 2-1 0,1 5-1 16,4 0-1-16,5 6-3 0,3-7-1 16,9 0-2-16,4-1-2 0,5 1-2 15,2-7 0-15,4-2-2 0,0-9-3 16,2 0-5-16,3-5-6 0,0-6-10 15,1-7-15-15,0-2-15 0,2-9-11 16,1-1 23-16,0-3-144 0,2 1-128 16,-4-6-302-16</inkml:trace>
  <inkml:trace contextRef="#ctx0" brushRef="#br0" timeOffset="245867.0616">1798 9187 733 0,'-11'-4'176'0,"5"1"4"0,2-1-116 16,4 0-20-16,4 1-11 0,3-1-10 16,7 0-9-16,2 2-6 0,-2-2-3 15,4 3 0-15,1 0-2 0,1 1 0 16,-2-3-3-16,1 3 1 0,-3-1-1 15,-1 1 1-15,1-1-1 0,-1-1 1 16,-3 4-1-16,1-1 0 0,-4 1 1 16,0 2 0-16,-3 0 0 0,-4 2 1 0,-3 1 1 15,-5 4-1-15,-2 4 0 0,-3 2 1 16,-3 4-1-16,-2 5-1 16,-3 2 0-16,1 0 0 0,2-1-1 0,1-3 1 15,-1 1-1-15,1-3 0 0,3-2 1 16,4-4 3-16,0-1 0 0,2-1 2 15,0-3 0-15,4 0 0 0,4-4 1 16,1-1-2-16,3-1-1 0,3-3-1 16,2 1-1-16,4-3 0 0,-2-5-1 0,3 4 0 15,-1-3 0-15,1 1 0 0,1-2-1 16,-1 0-5-16,0 1-7 0,0 3-13 16,-1-1-16-16,4-1-15 0,-1 1-14 15,-2-2-115-15,0 0-6 0,-1-2-104 16,-3-2-193-16</inkml:trace>
  <inkml:trace contextRef="#ctx0" brushRef="#br0" timeOffset="246164.3409">2160 8808 688 0,'7'2'155'15,"1"4"8"-15,5 4-109 0,3 5-9 16,4 6 6-16,3 6 1 0,5 10 2 16,-3-1-3-16,0 3-2 0,-2 2-5 15,-2 0-5-15,-1 3-8 0,-3 1-5 0,-7-3-5 16,1 1-2-16,-2 0-7 0,-3 1-3 16,-3 2-3-16,-3-3-3 15,-4-1 0-15,-2-2-2 0,-2 2-2 0,-1-5-2 16,0-6-4-16,2-2-6 0,1-2-12 15,2-4-13-15,2-7-16 0,2-2-19 16,1-3-13-16,1-6-13 0,3-7-113 16,-1-7-126-16,3-4-288 0</inkml:trace>
  <inkml:trace contextRef="#ctx0" brushRef="#br0" timeOffset="246357.6474">2572 9390 662 0,'6'-3'181'0,"-3"-1"5"16,-2 0-42-16,0 2-86 0,3-1-17 16,2 2-11-16,5 2-11 0,-2-1-8 15,2-1-5-15,0 1-3 0,1-1-1 16,2 1-3-16,-2-1-7 0,-1 1-13 0,0 2-17 16,-1 1-19-16,-3 1-19 0,-1 1-116 15,-5 3-135-15,-2-1-295 0</inkml:trace>
  <inkml:trace contextRef="#ctx0" brushRef="#br0" timeOffset="246531.085">2591 9581 740 0,'-2'3'172'16,"4"-1"3"-16,0-2-119 0,6 4-16 15,0-3-10-15,2 0-9 0,2-2-2 16,2-1-8-16,0-1-4 0,1 2-8 15,-2-3-19-15,2-1-23 0,-1 3-63 16,-2 1-76-16,-4 7-132 0,-3 0-290 16</inkml:trace>
  <inkml:trace contextRef="#ctx0" brushRef="#br0" timeOffset="248510.1078">3636 9104 641 0,'-9'3'153'0,"-7"8"6"0,-2 4-100 0,-2 3-13 15,2 4-5-15,2 3-9 0,4-1-7 16,3 1-6-16,9-2-6 0,2-2-6 15,7-4-4-15,2-6-2 0,4-3 0 16,1-7 0-16,3-6 0 0,-3-5 0 16,3-6 0-16,-4-6 1 0,-1-1 3 15,-3-4 2-15,-1-1 4 0,-4 0 3 16,-2-2 1-16,-2 3 3 0,-1 4 1 16,-1 2 0-16,0 4-2 0,0 3-2 0,-2 6-2 15,1 4-2-15,1 4-3 0,0 3-3 16,2 5-1-16,-2 3-2 0,2 6-1 15,2 4-1-15,-1 4 1 0,-1 4-1 16,-1 4 1-16,2 0-1 0,0 5 0 16,0 0 1-16,1-1-1 0,-1 1 0 15,1-3 0-15,1 1 0 0,-2-4 0 16,0-5 0-16,1-1-1 0,-2-4-1 16,-1-3-3-16,0 0-4 0,1-6-7 15,-1-1-11-15,-1-2-14 0,0-1-19 0,0-2-20 16,-1-2-114-16,-2-1-133 0,1 2-303 15</inkml:trace>
  <inkml:trace contextRef="#ctx0" brushRef="#br0" timeOffset="249725.901">4896 9465 508 0,'-10'-2'123'0,"-1"0"4"16,1 1-78-16,2 1-9 0,-1-1-3 0,2 1-2 15,0 0-2-15,-1 0-2 0,1 0 1 16,3 0 0-16,-1 0-2 0,2 0-2 15,0 0-5-15,2-1-4 0,1 1-6 16,4 1-5-16,0 0-3 0,4 0-4 16,0 2-1-16,3-1 0 0,5 2 1 15,0 0 1-15,3-1 0 0,1 1 1 16,3-2 1-16,0 1 1 0,6-3 0 16,2 1 1-16,8-1-1 0,4-1 1 15,5-3-1-15,7-2 1 0,4-3 0 16,-1 1-2-16,4-3 1 0,-2 2-2 0,5-2 0 15,-1 1-1-15,4 2 0 0,2 1-2 16,0 2 1-16,-2 0 0 0,2 1-1 16,-3 4 1-16,-3 1-1 0,0 3 0 15,-2 1 1-15,1 2-1 0,-1 3 0 16,-2 0 0-16,-2-3 0 0,0 3 1 16,-1-3-1-16,0-2 0 0,2-2 0 15,4-2 0-15,-2-2 0 0,0 1 0 0,-1-4 0 16,-2 0 1-16,-2 3-1 15,-1-1 0-15,-5 2 0 0,2-2 0 0,-1 2 0 16,0-1 1-16,-4 1-1 0,-1 0 0 16,-6-1 1-16,-1-2-1 0,-4 1 0 15,-6 0 0-15,-1-1-1 0,-2-1-7 16,-3 2-11-16,-3 0-16 0,-4-2-11 16,-2 1-19-16,-6-1-115 0,-10-4-127 15,-1 1-288-15</inkml:trace>
  <inkml:trace contextRef="#ctx0" brushRef="#br0" timeOffset="250710.4251">5599 8670 635 0,'-10'-4'153'16,"2"-1"5"-16,-1 2-98 0,4 0-12 15,2 1-5-15,3-1-7 0,0 1-7 16,2 0-6-16,2-2-5 0,3 1-4 16,4 0-4-16,3 0-1 0,5 0-2 15,2-1 0-15,1-1-1 0,4 1-1 16,1 1-1-16,0-1-1 0,1 0 0 0,0 2-1 15,0 1-1-15,-1-1 0 0,0 2 0 16,-4 0 0-16,1 2-1 0,-5 0 1 16,-2 1 0-16,-6-1-1 0,2 2 1 15,-5 2 0-15,-2 0 0 0,-2 2 0 16,-3 2 1-16,-3 1 0 0,-2 2-1 16,-3 2 1-16,-4 1-1 0,-3 0-1 15,-3 1-1-15,-2 3-1 0,-4 0-1 16,-1 2 0-16,-2-1-1 0,1-2 1 15,-1 2 0-15,0 0 2 0,3-3 0 0,1 2 1 16,3-2 0-16,1 1 0 0,1-2 0 16,2 0 0-16,3-2 0 0,2-2 0 15,2-3 0-15,1-3 0 0,4-1 0 16,3 0 0-16,1-2 0 0,4-1 0 16,2-1-1-16,3 0 1 0,2 0 0 15,2-2 0-15,2-2 0 0,1 1 1 16,1 0-1-16,1 0 1 0,1 2-1 0,1-1 0 15,1 1 1-15,0 2-1 0,-1-3 0 16,-1 2 0-16,-1 1 1 0,-3-2-1 16,0 1 0-16,-4 1-3 0,-1-1-10 15,-1 2-10-15,0-1-16 0,-3 0-10 16,0 1-20-16,-1-3-113 0,-3-1-124 16,1 0-282-16</inkml:trace>
  <inkml:trace contextRef="#ctx0" brushRef="#br0" timeOffset="251359.6732">6213 8436 615 0,'-5'-9'149'0,"4"0"5"0,-2-2-92 15,3 0-15-15,1 0-4 0,4 1-5 16,1-1-4-16,4 1-4 0,1 0-4 16,4 2-4-16,1-1-3 0,1 2-3 15,0-1-5-15,-1 1-2 0,1 3-3 16,0 2 0-16,-2 3-3 0,0 2 0 0,-2 1-1 15,2 5 0-15,-4 1-1 0,0-2 0 16,-2 2 0-16,-2 1-1 0,-2 0 1 16,-1 0 0-16,-4-1-1 0,0 1 1 15,-2 3 0-15,-1-1 0 0,-3-1 0 16,-4 2 1-16,-1-1-1 0,-3 2-1 16,-3 1 1-16,-3-3-1 0,0 1 0 15,1 0 0-15,0 0 0 0,-1-2 0 16,4-1-1-16,3-1 1 0,3-3 0 15,4 1-1-15,2-1 1 0,3-1-1 0,5 0 0 16,-1-1 0-16,6 1 0 0,3-2 0 16,0-2 0-16,3 1 1 0,2-1-1 15,3 0 0-15,-2-2-2 0,2 0-5 16,-2 1-8-16,3 0-10 0,-3-1-15 16,1 1-12-16,-2 2-13 0,-1 0-117 15,-3 4-125-15,-2 4-287 0</inkml:trace>
  <inkml:trace contextRef="#ctx0" brushRef="#br0" timeOffset="254675.4101">4418 10079 620 0,'-16'-3'167'15,"3"2"14"-15,-3 0-69 0,0-2-31 16,1 1-9-16,2 1-6 0,2-1-10 16,4 1-11-16,0 0-12 0,2-1-8 0,5 0-7 15,3 0-5-15,2 1-4 0,5-1-4 16,1 0-1-16,5-1-2 0,2 2-1 16,0-2 0-16,3-1 1 0,-1 1-1 15,-2 1 0-15,0 1-1 0,-2 0 1 16,0 2-1-16,-2 2 1 0,-2 1-1 15,-2 0 0-15,-2 1 0 0,-1 1 0 16,-3 1 1-16,-2 2-1 0,-5-1 0 16,0 6 1-16,-4 1-1 0,0 0 1 15,-1 3-1-15,-4 0 1 0,1 2-1 0,-1 2 1 16,-1-3-1-16,-1 2 0 0,0 1 0 16,-2 0 0-16,0 1 1 0,-1-2-1 15,-1-1 0-15,0-1 0 0,1-1 1 16,0-4-1-16,2 0 1 0,4-4 1 15,1-1 0-15,4-3 0 0,2-2 0 16,3 0 0-16,4-2 0 0,3-2-1 16,1 1-1-16,4-1 0 0,3 0 1 15,0-2-1-15,2 0 0 0,3-2 1 0,-3-1-1 16,1-1 1-16,-1 1-1 0,0-1 1 16,-1 0-1-16,0 1 0 0,-1 1 0 15,-2 2 1-15,-2 0-1 0,-2 0-2 16,1 1-3-16,-3 0-6 0,-2 2-7 15,-1 0-9-15,1-2-11 0,1 0-14 16,-1-2-18-16,0-1-9 0,0 2-13 16,2-4-111-16,0-1-126 0,-1-2-287 15</inkml:trace>
  <inkml:trace contextRef="#ctx0" brushRef="#br0" timeOffset="254977.4762">4715 10027 606 0,'-5'-3'178'16,"0"-1"7"-16,1 1-15 0,1 2-104 15,1 0-14-15,2 0-13 0,3 1-14 16,-1-1-9-16,3 2-8 0,3-1-4 16,1 0-2-16,2-1-1 0,3 2 1 15,0-1-7-15,-1-4-11 0,4 4-19 0,-1 0-19 16,0-1-23-16,-2 0-116 0,-1-3-140 16,-1-2-307-16</inkml:trace>
  <inkml:trace contextRef="#ctx0" brushRef="#br0" timeOffset="255152.7633">4977 9799 675 0,'0'0'161'0,"-1"2"3"16,-1 1-93-16,2 1-30 0,2 5-9 15,-1-2-11-15,1 4-7 0,2 2-1 16,0 2-4-16,-3 2-10 0,0 2-16 15,-1 0-21-15,3 2-32 0,-3 2-103 16,1 2-129-16,1 2-297 0</inkml:trace>
  <inkml:trace contextRef="#ctx0" brushRef="#br0" timeOffset="255655.439">5647 9774 640 0,'-4'-8'157'15,"-6"0"9"-15,-1 2-92 0,-2 4-17 16,-2 2-4-16,-2 5-6 0,0 4-7 15,-3 4-6-15,1 6-6 0,0 4-6 16,1 5-4-16,2 5-3 0,1 5-3 16,2 3-3-16,2 0-3 0,2 5-1 0,2-1-2 15,4-1-2-15,1-1 0 0,3-3 0 16,2 2 0-16,3-4-1 0,2-1 1 16,2-4 0-16,2-4 1 0,2-2-1 15,2-2 0-15,-1-8 0 0,-1 0 0 16,2-5-4-16,0-3-9 0,0-1-13 15,0-3-19-15,0-4-19 0,-1-1-19 16,-2-2-117-16,-3-2-136 0,-2-2-299 16</inkml:trace>
  <inkml:trace contextRef="#ctx0" brushRef="#br0" timeOffset="257368.1148">5949 10099 595 0,'-11'-3'156'0,"-1"-1"13"16,0 0-75-16,1 2-17 0,1 0-6 16,3 0-6-16,1 0-9 0,1-1-11 15,2 1-11-15,3 0-11 0,3-2-6 16,3 0-5-16,1 1-3 0,3-1-2 15,5 0-2-15,1 2 0 0,2-2-1 16,2 2 0-16,-1-2-1 0,2 0-1 16,1 2-1-16,-1 2 0 0,1-1 0 15,-2 1 0-15,0 1-1 0,0 2 0 16,-4 0 1-16,-1 1-1 0,-4-1 1 16,-3 0-1-16,0 2 1 0,-5-2-1 0,-4 3 1 15,-1 1 0-15,-6 1 0 0,-2 2 0 16,-3 2 0-16,-4-1 0 0,-4 4 0 15,-1 0 0-15,1 1-1 0,1 1 0 16,0-1 1-16,1 2-1 0,2 0 0 16,4 1 0-16,0-3 0 0,2-2 0 15,0-1 0-15,4-1 0 0,0-5 0 0,3 1 0 16,2-2 0-16,-1-1 0 0,3-3-1 16,1 3 1-16,2-3-1 0,0 1 1 15,1-3-1-15,2 0 1 0,2 1-1 16,1-1 1-16,2-1 0 0,0 0 0 15,2-4 0-15,-2 1 0 0,1 0 0 16,1-2 0-16,0 3 0 0,-1-2 0 16,-1 1 0-16,1 1 0 0,-1 2-2 15,0 0-3-15,-3 1-3 0,-2 0-6 0,0 1-6 16,-1-1-9-16,0 3-11 16,-2-1-10-16,1 1-14 0,1 2-7 0,2-1 24 15,-2 1-142-15,0 1-124 0,2-2-299 16</inkml:trace>
  <inkml:trace contextRef="#ctx0" brushRef="#br0" timeOffset="257663.3133">6501 10202 794 0,'-2'-1'185'15,"1"1"2"-15,0 0-128 0,2-1-17 0,2 1-10 16,-1-1-11-16,2-1-5 0,2 0-3 16,-1 1-2-16,1-2-2 0,0 1-1 15,0-1-2-15,2 1-4 0,-2 1-10 16,0-2-17-16,2 2-21 0,2 0-18 15,-1 1 10-15,-1-1-145 0,1 2-140 16,1 0-310-16</inkml:trace>
  <inkml:trace contextRef="#ctx0" brushRef="#br0" timeOffset="257938.2796">7032 9853 742 0,'0'-5'185'0,"-1"3"4"16,-1-1-109-16,0 3-24 0,2 2-12 0,0 1-11 15,0 4-10-15,0 2-6 0,-1 5-1 16,1 0-3-16,0 5-1 0,3 2-1 15,-2-2-3-15,1 2-1 0,1 0-3 16,0-1-5-16,1-1-8 0,0-1-11 16,-1-2-16-16,1-1-22 0,-1 0-17 15,-2-4-131-15,0-3-145 0,0 3-332 16</inkml:trace>
  <inkml:trace contextRef="#ctx0" brushRef="#br0" timeOffset="258227.341">6951 10271 737 0,'-1'1'179'0,"-1"-2"2"16,2 0-114-16,2-2-14 0,4 1-7 15,3-2-11-15,3-2-9 0,-1-3-1 16,4 1-1-16,4-1-2 0,1 0-4 16,3 0-3-16,3 2-4 0,1 0-3 15,5 4-3-15,-2-1-3 0,0 3-7 16,-2 0-8-16,-1-1-13 0,-2 1-19 0,-2 2-21 16,-6 1-21-16,0 0-121 0,-7 3-137 15,-3 1-313-15</inkml:trace>
  <inkml:trace contextRef="#ctx0" brushRef="#br0" timeOffset="258720.2785">7036 10358 668 0,'0'-4'155'0,"0"2"3"0,2-2-105 15,3-1-17-15,1 0-4 0,3-1-5 0,2 1-4 16,0 0-2-16,4 3 0 0,1-3-4 16,0 3-2-16,-2 0-2 0,2 1-3 15,-4 1-3-15,-1 3-2 0,-1-1-2 16,-2 2 1-16,-5 2 1 0,-3 1-1 15,-3 3 0-15,-2 2 0 0,-4-1 1 16,-2 2-2-16,1-1 0 0,2 1-1 16,-2-2-1-16,1 0 0 0,3-2 0 15,4-1-1-15,2 1-1 0,-1 0 1 16,4-1-1-16,2 1-1 0,1-4-1 16,4 2-1-16,-3 0 0 0,2-2 0 15,2-1 0-15,-1-2-1 0,0 2 0 0,-1 3 1 16,0-3 1-16,-2 0 0 0,2-2 1 15,-3 6-1-15,-3-2 3 0,-1 2-1 16,-2 1 1-16,-4 2 1 0,1 1-1 16,-5 3 1-16,1-2 0 0,-5 1-1 15,-2 0 1-15,2 0-3 0,0-1-9 16,-3-2-11-16,2-1-14 0,0-1-11 16,5-3-17-16,0-2-116 0,0-4-124 15,2-4-285-15</inkml:trace>
  <inkml:trace contextRef="#ctx0" brushRef="#br0" timeOffset="258979.397">7281 9855 673 0,'16'-9'153'0,"0"4"4"16,2 6-113-16,2 2-12 0,-1 5 0 15,3 6-3-15,2 4 0 0,-1 4 0 16,0 4 1-16,-1 2-3 0,-1 4-1 16,-3 3-3-16,-2 2-6 0,-3 2-5 15,-6 3-4-15,-5 0-3 0,-2 3-2 16,-3-2-6-16,-2 2-10 0,-4 2-17 16,-2-2-22-16,-1-1-22 0,-1-3-116 15,-1-3-139-15,3-3-308 0</inkml:trace>
  <inkml:trace contextRef="#ctx0" brushRef="#br0" timeOffset="259641.9253">8084 9340 795 0,'-6'0'197'0,"0"0"2"0,4-2-122 16,1 2-19-16,1-3-16 0,3 1-16 16,5-2-13-16,0-1-6 0,6 0-4 0,-1 2-1 15,4-2-1-15,3 1-7 0,-3 2-14 16,1 0-21-16,0 2-20 0,-3 0-23 15,0 3-119-15,-5 0-143 0,-5 1-312 16</inkml:trace>
  <inkml:trace contextRef="#ctx0" brushRef="#br0" timeOffset="259815.7929">8132 9467 738 0,'1'2'164'15,"3"0"2"-15,1-3-118 0,2 2-25 16,3 0-9-16,2-3-8 0,1 1-4 16,3-1-16-16,0-2-16 0,1 1-136 15,-1-2-136-15,-3-1-346 0</inkml:trace>
  <inkml:trace contextRef="#ctx0" brushRef="#br0" timeOffset="260720.0833">9164 9175 549 0,'1'-9'150'16,"-7"-1"6"-16,-2 3-35 0,-4 3-63 15,-3 3-7-15,0 2-2 0,-5 4-3 16,0 4-4-16,0 4-2 0,-1 4-3 16,4 3-6-16,1 0-6 0,2 0-7 0,4 2-6 15,5 0-5-15,5-1-3 0,4-4-4 16,2-2 0-16,4 0-1 0,2-4-1 15,1-3 0-15,1-6-1 0,0-4 1 16,0-4 0-16,2-3 0 0,-1-5 1 16,0-4 1-16,-1-4-1 0,0 1 2 15,-2 0-1-15,0-1 2 0,-4 5 0 16,-1 1 2-16,-3 6 2 0,-1 1 1 16,-1 5 2-16,-2 1-1 0,-2 4 1 15,2 3-3-15,-1 3 0 0,1 4-2 16,-1 4-2-16,-1 3 0 0,2 6-2 15,-3 1 1-15,2 4 0 0,-2-1-1 0,2 1 0 16,1-1 0-16,0 1 1 0,0-1-1 16,0-4-2-16,1-2-2 0,1-1-5 15,-1-3-8-15,0-3-10 0,0-3-17 16,1-5-19-16,0 0-12 0,2-1-111 16,-2-1-13-16,1-1-109 0,1 1-208 15</inkml:trace>
  <inkml:trace contextRef="#ctx0" brushRef="#br0" timeOffset="261715.7641">10207 9436 484 0,'-14'-4'127'0,"0"0"4"15,1 2-49-15,-5-2-38 0,3 2-4 16,0-1-1-16,1 3-5 0,3-1 0 16,0 1-1-16,2 0-1 0,4 0 0 15,0-2 1-15,-1 0-3 0,2 2-2 16,1 0-2-16,1 0-4 0,1 0-3 16,1-1-5-16,1 2-3 0,1 1-4 15,2-2-2-15,2 0-3 0,4 0 0 16,4-2 1-16,3 2-1 0,4 2 2 15,5-4-1-15,5 4-1 0,2-4 1 16,4 2-1-16,3-1 0 0,4 1-1 0,2-4 1 16,2 2 1-16,2-3 1 0,6 3 1 15,4-3 0-15,5-1 2 0,2-1-1 16,4 1 0-16,4 0-2 0,0 0-1 16,3 0 0-16,-3 0-2 0,-1 1 0 15,-2 2 0-15,-5 1-1 0,-3 2 1 16,-5 2-1-16,-12 2 0 0,2 1 1 15,-8 1-1-15,-8 0 0 0,-2 4 0 16,-3-1 1-16,-3-2-1 0,0 0 0 0,-5 1-1 16,-3-1-1-16,-4-2-7 0,-3-3-8 15,-3 1-10-15,-4-3-17 0,-4-3-15 16,-8 0-23-16,-1-2-114 0,-5-5-129 16,-4-5-299-16</inkml:trace>
  <inkml:trace contextRef="#ctx0" brushRef="#br0" timeOffset="262503.5221">10371 8639 660 0,'-12'-1'168'0,"1"-3"7"0,4 2-96 15,1 1-20-15,2-2-8 0,5 1-10 16,4 1-9-16,5-2-6 0,1 1-7 0,6 1-3 15,4-1-2-15,2 2 1 0,3-2-2 16,1 1-3-16,-1-3-2 0,2 3-2 16,-1-2-2-16,1 0 0 0,-1-1-2 15,1 3 0-15,0 2-1 0,-2 0-1 16,0 0 1-16,-8 3 0 16,-1 0 0-16,-5 2 0 0,-4 0 0 0,-5 0 1 15,-4 1 0-15,-4 3 0 0,-5 0 0 16,-1 1 0-16,-8 0 0 0,-2 3-1 15,-1 0 0-15,-2 2 0 0,0-1-1 16,3 0 1-16,-1 1-1 0,4 2 0 0,2-1 0 16,0 0 0-16,1 0 0 0,1 2 0 15,-1-2 0-15,2 1 0 0,0-3 1 16,4-2-1-16,0 2 0 0,2-5 0 16,0 0 0-16,4-4 0 0,0-1 0 15,3-2-1-15,2 0 1 0,-1-2 0 16,4 2 0-16,0-2 0 0,2-1 0 0,2 0 0 15,2-1 1-15,0-3 0 0,2 1 0 16,1 1 0-16,1-3 0 0,1 1 0 16,0 1 0-16,3-1 0 0,-1 3-1 15,3-2 0-15,0 2 1 0,1 2-1 16,1 2 0-16,0-1 1 0,-2 1-1 16,-1 2 0-16,-4-2-1 0,-3 1-5 15,-4 0-10-15,-4-1-12 0,-1 1-16 0,0-2-20 16,-3 3-23-16,1-2-116 0,-4-1-137 15,0-4-306-15</inkml:trace>
  <inkml:trace contextRef="#ctx0" brushRef="#br0" timeOffset="263397.0127">10969 8295 358 0,'-1'-1'103'16,"1"-1"4"-16,-1 2-30 0,-2-3-23 15,1 1-9-15,1 3-10 0,-1-1-5 16,0 0-2-16,-2 1 0 0,2-2 0 16,-3 1 0-16,1 0 0 0,-1 0 2 15,2 0 1-15,-1-1 0 0,0 1 3 16,3-2 1-16,-1 1 0 0,0 0-1 15,1-2-3-15,0 2-2 0,2-2-3 16,0 1-5-16,1 0-4 0,4-2-2 0,0 1-1 16,4 1-1-16,1 0-1 0,1-1-1 15,1 1-1-15,3 1-1 0,0 0-2 16,1 1-3-16,-2-4 0 0,1 4-2 16,-2 0 0-16,0 2-1 0,-2 1 0 15,-2-1-1-15,0 2 1 0,-3 1-1 16,-2 1 1-16,-3-1-1 0,-5 2 1 15,-2 2 0-15,-2-1 0 0,-4 1 0 16,-1 1 0-16,-1 1-1 0,0-2 0 0,1 1 0 16,-1-2 0-16,4-1 0 0,-1 2-1 15,2-5 1-15,4 1-1 0,0-1 0 16,3-2 0-16,1 2-1 0,2 0 0 16,2 0-1-16,1-1 0 0,1 2-1 15,5 1 1-15,-3-1-2 0,2-1-1 16,1 3-2-16,1-3-3 0,2 1-3 15,-2-3-2-15,2 3-2 0,-2-2 1 0,0 0 1 16,-1-2 3-16,-2 3 3 0,1 2 3 16,-4-1 3-16,-1-1 3 0,-2-1 1 15,0 1 1-15,-3 0 2 0,0-1 2 16,-5-1 1-16,1 1 1 0,-1 4 0 16,-2 0 0-16,-5-5 0 0,-1 7-2 15,1-1 0-15,-3 2-2 0,3 0-1 16,1-1-3-16,0-2-7 0,4 4-17 15,1-5-20-15,2-1-18 0,0-3-125 0,1 0-138 16,0 1-323-16</inkml:trace>
  <inkml:trace contextRef="#ctx0" brushRef="#br0" timeOffset="264716.2282">10028 9783 674 0,'-7'-2'179'0,"-3"2"8"0,3-1-89 0,1 1-24 15,1 0-8-15,2 0-11 0,1 0-17 16,1 1-11-16,2-1-6 0,3 0-4 16,2 1-5-16,1-3-3 0,4 2-2 15,3-1 0-15,0-2 0 0,4 1-1 16,0 0-1-16,1 0 0 0,4 3-2 15,-1 0 0-15,2-1 0 0,1 2-2 16,-2-1 1-16,0 1-1 0,-2 2 0 16,-1-3-1-16,-5 2 1 0,-2 0-1 0,-3 0 1 15,-3 0-1-15,-2 2 1 0,-3 0-1 16,-2 1 1-16,-2 3 0 0,-3 0 0 16,-2 0 0-16,-2 2 0 0,-1 2 0 15,0-1 0-15,-2-1-1 0,-1 2 1 16,-1 1-1-16,1 1 1 0,-1 0-1 15,0 1 0-15,-2-1 0 0,2 0 0 0,-1-3 0 16,-1 0 1-16,3 1-1 0,-2-2 0 16,1 0 0-16,1 0 0 0,2 2 0 15,2-3 0-15,2-2 1 0,0 0 0 16,5-2-1-16,0-1 1 0,-1-3 0 16,3 1 0-16,0-1 0 0,0 1 0 15,1-1-1-15,0-1 0 0,3-1 0 16,1 4 1-16,-2-5-1 0,2 0 0 15,-1-3 0-15,3 1 1 0,4 1-1 16,-1-2 1-16,2 1-1 0,2-1 1 0,1 3 0 16,3-1-1-16,-3-1 1 0,2-1 0 15,-2 2-1-15,2-2 1 0,-3 0 0 16,0 2-1-16,-2-1 1 0,-2 3-1 16,0-1 1-16,-3 1-1 0,-1 1 1 15,-1-1-1-15,-3 2 1 0,1 0-1 16,-1-2 1-16,0 3-1 0,-2-2 1 15,-2 0-1-15,1 1 1 0,2 1-1 16,-2-1-2-16,0 0-2 0,0 0-4 16,1 0-5-16,0 1-6 0,0-2-7 0,0 2-11 15,1-3-13-15,0 1-14 0,3 0-10 16,0-2-10-16,2-2-52 0,1 2-59 16,0-3-108-16,2 2-225 0</inkml:trace>
  <inkml:trace contextRef="#ctx0" brushRef="#br0" timeOffset="265012.2405">10642 9937 740 0,'0'-3'192'15,"-1"3"5"-15,1-1-98 0,-1 1-31 16,1 1-11-16,1-1-13 0,0-1-10 16,2 0-8-16,0 1-3 0,5 1-1 0,-1 0-2 15,3-2-2-15,0 1-4 0,-2 0-3 16,2 1-3-16,-1-1-3 0,-3-1-1 16,1 1-2-16,0 0-5 0,-2-1-8 15,1 2-13-15,-1-1-16 0,1 1-22 16,-2-2-25-16,1 1 12 0,-1 1-148 15,-1-3-143-15,1-1-326 0</inkml:trace>
  <inkml:trace contextRef="#ctx0" brushRef="#br0" timeOffset="265448.1843">11258 9617 710 0,'1'-19'188'0,"-2"6"9"16,-1 2-98-16,1 4-19 0,-2 3-10 15,2 2-14-15,-2 3-16 0,2 5-12 16,-1 2-7-16,2 6-6 0,-3 2-5 15,1 2-2-15,1 4-1 0,1 2-1 16,0-1-4-16,1 0-5 0,0-3-11 16,3-2-12-16,1 2-20 0,0-1-22 15,-1-4-20-15,3-2-61 0,-2-2-66 0,-1-2-124 16,-1-2-249-16</inkml:trace>
  <inkml:trace contextRef="#ctx0" brushRef="#br0" timeOffset="265717.8491">11114 9929 685 0,'-4'3'173'16,"2"-1"5"-16,-1 2-88 0,6 1-35 15,1 1-7-15,4-3-6 0,2 2-10 16,2 0-4-16,4 3-3 0,3-6-2 15,3 2-1-15,3-4-3 0,-2 0-1 16,2-3-2-16,3-2-3 0,-1-4-2 16,2 1-3-16,-1 0-2 0,-4-2-3 15,3 3-5-15,0 0-8 0,-4 3-8 0,-4 1-15 16,-1 1-19-16,-6 3-20 0,1 3-18 16,-7 0-121-16,-4 4-137 0,-6-5-310 15</inkml:trace>
  <inkml:trace contextRef="#ctx0" brushRef="#br0" timeOffset="266261.7688">11285 10140 560 0,'-1'-1'160'0,"0"-3"5"0,0 0-5 0,4 1-107 15,1-1-8-15,1 0-4 0,2 1-6 16,0-2-6-16,5 1-2 0,-1 0-3 16,2 2-4-16,0 2-4 0,3 2-5 15,-1 1-3-15,-1 1-3 0,-3 0-1 16,-2 3-2-16,-4 0 0 0,-1 1 2 15,-5-1 0-15,-4 1 2 0,-5 2 0 16,-1 0 0-16,-5 2 0 0,-2 0-1 16,1 2 0-16,-1-1-2 0,3-1-1 0,3 2 0 15,4-3-1-15,3-1-1 0,1 0 1 16,4-3-1-16,2-2 0 0,1 2 0 16,2-2-1-16,1 1-1 0,3-1-2 15,2 1-3-15,-1 0 1 0,4 0-1 16,0 1-1-16,-1-3 1 0,0 1 1 15,-2 1 3-15,-2-2 1 0,0 0 0 16,-2 1 2-16,-2 1-1 0,-1 0 1 16,-2 3 0-16,-2-1 1 0,0 4 0 0,-5 2 3 15,-2 1 2-15,-3-1 2 0,-1 1 1 16,-3 0 2-16,0-1 1 0,-3-3-2 16,2 2-1-16,-2-2-2 0,1 0-4 15,-2-3-6-15,-1 1-13 0,-5-3-24 16,2 0-27-16,-6-1-37 0,2-3-103 15,0 6-142-15,4-2-307 0</inkml:trace>
  <inkml:trace contextRef="#ctx0" brushRef="#br0" timeOffset="269110.5004">2063 11691 654 0,'1'-5'163'0,"-2"-3"8"0,0 6-99 16,-1 3-14-16,2 7-6 0,0 6-7 16,0 6-7-16,0 8-7 0,2 9-6 15,-5 4-2-15,1 6 2 0,-1-1-2 16,-2 1-2-16,-2-2-2 0,-2-3-2 15,0-8 1-15,1-7-1 0,0-5-6 16,2-5-2-16,1-10-1 0,2-7-1 16,4-11-2-16,4-7-2 0,-1-9-2 15,1-6 0-15,-3-7 0 0,1-4-1 16,2 0 0-16,-3-3 0 0,2 1 0 0,-1 6 0 16,4 5 0-16,-1 9 0 0,0 7-1 15,0 4 0-15,1 12 0 0,-1 10 0 16,1 7 0-16,0 7 0 0,3 4 0 15,0 4 1-15,-1 4 0 0,2 1 0 16,3-2 0-16,-2-4 0 0,3 1 0 16,-1-7 0-16,7-3 0 0,0-8-1 15,4-6 1-15,-1-6 0 0,3-4 0 0,-2-8-1 16,0-5 2-16,-4-5-1 16,-1 1 1-16,-3-2-1 0,-4-1 1 15,1 2-1-15,-4 3 1 0,-2 1-1 0,-2 3 1 16,-1 3-1-16,0 7 1 0,-1 8 0 15,-2 2 0-15,-1 5 0 0,1 9 1 16,0 6-1-16,-1 3 1 0,1 6-1 16,-2 0 0-16,0 1-1 0,0 2 1 15,2-1-2-15,-2-3-1 0,2-1-4 16,3-8-8-16,0-2-12 0,0-4-12 16,1-4-21-16,0-5-19 0,3-5-16 15,0-1-118-15,-3-5-134 0,2 1-303 0</inkml:trace>
  <inkml:trace contextRef="#ctx0" brushRef="#br0">2696 12119 806 0,'-2'3'193'15,"-1"1"4"-15,2 4-114 0,0 1-29 16,1 3-15-16,0 0-10 0,1 3-4 16,3 1-3-16,1 1-5 0,1-1-3 0,1-3-4 15,3-3-1-15,1-3-3 0,1-5 0 16,2-6 0-16</inkml:trace>
  <inkml:trace contextRef="#ctx0" brushRef="#br0" timeOffset="269910.2484">3071 12160 772 0,'-10'5'180'0,"-3"1"3"15,-1 1-123-15,2 3-16 0,2 2-8 16,2 5-10-16,0 2-5 0,4-5-2 15,3 5-3-15,1-1-2 0,3-1-3 16,-1-2-4-16,3-3-2 0,4-1-2 16,2 0-1-16,2-5-1 0,2-2-1 15,2-3 0-15,3-4 0 0,-3-6 1 16,1-3-1-16,-2-3 0 0,-1-2 1 16,-4-3-1-16,-3 1 1 0,-5-1-1 0,-2-1 1 15,-5 1 0-15,-4-1 0 16,-4-3 0-16,-7-2 0 0,-3-8 0 0,-5-2-1 15,-1-3 1-15,-1 1-1 0,-3 3 0 16,0 2 0-16,2 5 8 0,2 7 8 16,4 8 5-16,1 3 4 0,3 1 1 15,6 1 1-15,3 2 0 0,5 2-7 16,4 0-9-16,6-1-5 0,3-1-4 16,5 1 0-16,3-2-2 0,4-4 0 15,5-2 1-15,0-1-1 0,1 1-2 0,2 0-7 16,1 1-11-16,-1 2-14 0,1 8-22 15,-1 1-28-15,-1 4-26 0,-1 3-116 16,-4 4-146-16,-4 4-316 0</inkml:trace>
  <inkml:trace contextRef="#ctx0" brushRef="#br0" timeOffset="270743.4384">2202 12557 543 0,'-30'1'137'0,"0"1"7"0,8 4-66 15,0-7-20-15,3 1-3 0,3-2-2 16,1-1-1-16,4 1-2 0,1-2-2 15,3 2-6-15,1-1-6 0,2 1-8 16,3 2-6-16,2-1-6 0,4 1-5 16,5 1-2-16,4 0-2 0,9 2 2 15,5-1 1-15,6-1 1 0,8 3 0 16,2-2-1-16,4 3-1 0,2-2-2 16,-1 0-1-16,1 2 1 0,1-1 0 15,3 0 1-15,3 1 1 0,1-4-1 0,4 2 1 16,-1-1-2-16,-1 0-2 0,-5 1-1 15,-3-2-1-15,-6 0-1 0,-5 3-1 16,-5-2 0-16,-3 2-1 0,-4-2 1 16,-3-1-1-16,-5 3 0 0,-4-1 0 15,-4-3 1-15,-6 1-1 0,-2-1 0 16,-3 1 0-16,-2-1-2 0,-1-1-6 16,0 1-9-16,0-1-10 0,-2-1-16 15,1 0-26-15,1 1-15 0,1-2 50 16,0 1-178-16,0 1-139 0,0-1-336 0</inkml:trace>
  <inkml:trace contextRef="#ctx0" brushRef="#br0" timeOffset="270955.4415">3463 12181 950 0,'0'-3'212'0,"-1"1"2"0,-1 1-153 16,1-1-31-16,2 2-16 0,-1 0-15 16,2 0-14-16,-1 2-15 0,0 1-22 15,2 5-23-15,-2-2 3 0,0 2-140 16,-2 4-140-16,4 2-319 0</inkml:trace>
  <inkml:trace contextRef="#ctx0" brushRef="#br0" timeOffset="271083.2737">3458 12334 778 0,'0'1'204'0,"-1"1"8"0,0-3-94 16,1 2-43-16,-2-2-22 0,4 1-18 15,-4 0-17-15,2-1-19 0,2-1-22 16,-2 0-33-16,2 0-35 0,-2 2-125 16,2 0-158-16,-3 1-357 0</inkml:trace>
  <inkml:trace contextRef="#ctx0" brushRef="#br0" timeOffset="271755.4441">2676 12192 491 0,'-1'-2'149'0,"-1"1"13"0,-2 0 1 16,2 0-75-16,-1 0-6 0,3-2-5 15,-1 2-6-15,0 1-10 0,1 2-11 16,0 2-8-16,1 1-10 0,1 1-6 16,1 5-4-16,1 1-3 0,0 2-2 15,1-2-2-15,0 3-3 0,0-2-2 0,0-2-2 16,0-1-1-16,-1-4-1 0,2-2 0 15,1-3 0-15,2-5 1 0,2-7 1 16,1-2-1-16,1-6 0 0,3 0-1 16,0-4 0-16,0 2-2 0,-1-1-2 15,-2 6-1-15,0 4 0 0,-2 2-1 16,-3 5 0-16,0 5 0 0,-4 1 0 16,1 8 0-16,-2 2-2 0,-1 2-5 15,-2 6-9-15,0 1-16 0,1 2-18 16,-1 2-42-16,3-2 75 0,-3 1-221 0,6-2-167 15,-2 0-406-15</inkml:trace>
  <inkml:trace contextRef="#ctx0" brushRef="#br0" timeOffset="282860.5726">4486 11997 486 0,'-2'-1'125'0,"1"-1"7"0,-1 4-61 15,2 0-15-15,-4-2-1 0,2-1 0 0,-4 0 1 16,1-1-1-16,1 0-2 0,-1 1-1 15,0 2-5-15,1-2-3 0,1 0-7 16,2 1-6-16,-1 0-4 0,0-3-6 16,1 2-4-16,-1-3-4 0,4 4-4 15,-2-1-2-15,2-1-3 0,1-1-2 16,-1 1-1-16,3-1-1 0,0 2 0 16,1-4 1-16,0 1-1 0,0 1 0 15,2 1 0-15,-2 0 0 0,-1 0 0 16,-1 0 1-16,0 1-1 0,-1 1 0 15,-1 1 0-15,-2-1 0 0,0 2 1 0,0-1-1 16,-1 2 1-16,-2-1 0 0,1 0 0 16,-1-1-1-16,1 3 1 0,-2-3-1 15,1 2 1-15,-1-1-1 0,0 2 0 16,1 0 0-16,0-1 0 0,0-3 1 16,0 4-1-16,-1-4 0 0,3 1 0 15,-1-1 0-15,0 1 0 0,1 1 0 16,1-1 0-16,-1-1 0 0,1 0 0 0,0-1-1 15,1 3 1-15,0-4-1 0,3-1 0 16,0 2 1-16,2 0-1 0,3-2 1 16,-1 0 0-16,1-4 0 0,2 4 0 15,1-2 0-15,3 0 0 0,-3 2 0 16,3 3 1-16,-1 0-1 0,1 2 0 16,-3-1 0-16,1 3 0 0,-5-2 0 15,-1 0 0-15,-3 2 1 0,-1 0-1 16,-5 2 0-16,0 1 1 0,-3 2-1 15,-2 1 1-15,1 2-1 0,-4-1 0 16,1 1 0-16,2-3 1 0,-1 2-2 16,4-1 1-16,0-2-1 0,3 1 0 0,3-1 0 15,3 1-3-15,1 1-1 0,3-3-3 16,0 0-3-16,4 1-3 0,1-1 0 16,0-3-3-16,-2-1 0 0,3 2-1 15,-3 0 1-15,0 0 3 0,-3 1 0 0,0 0 2 16,-3 2 2-16,0 0 3 0,-3 0 1 15,-1 1 2-15,-4 4 2 0,-1 0 2 16,-3 1 0-16,-2 0 1 0,-2 2 0 16,1 4 1-16,-4-4 1 0,0-3-1 15,1 0 1-15,-2-1-1 0,3-2 0 16,1-3-1-16,1-5-5 0,0 0-13 16,0-4-17-16,2-3-16 0,1-1 77 15,-3-3-211-15,6 0-145 0,2 5-364 16</inkml:trace>
  <inkml:trace contextRef="#ctx0" brushRef="#br0" timeOffset="283405.4793">5355 12195 700 0,'0'8'176'0,"2"-1"5"16,-2 3-103-16,2 0-18 0,2 4-8 15,1 0-11-15,2-3-11 0,2-3-6 16,0 1-4-16,1-5-3 0,0-4-1 16,1-5 0-16,0-3 2 0,-1-1 3 15,-2-5 3-15,1 1 1 0,-2-2 0 16,1 1-1-16,-3 2-3 0,-2 5-4 16,1 1-4-16,-2 3-5 0,1 2-4 15,-2 4-2-15,0 0-2 0,-1 1-3 0,0 3-7 16,-1 1-6-16,0 3-12 0,0 0-13 15,-2 0-21-15,1-2-23 0,-2 0-21 16,0-4-115-16,-4-6-142 0,3-4-314 16</inkml:trace>
  <inkml:trace contextRef="#ctx0" brushRef="#br0" timeOffset="283610.2404">5266 11692 678 0,'-11'-27'174'0,"5"10"5"0,2 11-101 0,4 8-13 15,1 5-8-15,2 11-10 0,3 7-8 16,1 11-8-16,1 7-3 0,3 12-2 16,0 6-4-16,0 8-5 0,0 3-5 15,-4 3-3-15,-1-2-4 0,0 3-3 16,-1-6-6-16,-2-4-7 0,0-8-13 16,0-9-16-16,3-9-21 0,0-9-20 15,3-10-128-15,-1-9-145 0,3-5-330 16</inkml:trace>
  <inkml:trace contextRef="#ctx0" brushRef="#br0" timeOffset="284263.3394">5622 12201 770 0,'0'11'191'15,"-1"2"5"-15,2-1-112 0,2 0-24 16,2-2-10-16,1 0-12 0,2-3-8 16,2-1-7-16,1-3-1 0,2-6-3 15,1-4-2-15,1-3-2 0,0-2-2 16,-1-2-3-16,0 0-2 0,-1 0-3 16,0 3-3-16,-4 6-4 0,1 2-3 15,-3 4-8-15,0 3-7 0,-1 3-11 16,0 6-9-16,0 5-13 0,1-3-8 15,2 4-4-15,1-1-1 0,-1-2 6 16,5-2 10-16,-2-3 9 0,2-5 13 0,-1-4 10 16,-1-3 8-16,-1-5 6 0,2-3 3 15,-4-5 1-15,0-5 2 0,0 0 4 16,-3-2 5-16,0-1 7 0,-2 1 7 16,-2 0 4-16,-1 5 6 0,0 3 4 15,-2 3 3-15,0 3-3 0,-3 0-4 16,2 6-4-16,-1 4-5 0,0 2-5 15,-2 2-5-15,1 4-4 0,3 0-4 16,0 5-2-16,1-1 0 0,1-1-1 0,3 2-1 16,2-2-1-16,0-3-1 0,2 0-1 15,1-4-1-15,1-2 1 0,1-3-1 16,2-5 0-16,0-3 1 0,-1-3-1 16,0-1 1-16,-1-2-1 0,-4-4 1 15,0 1 0-15,-6-1-1 0,-2-2 1 16,-6-3 0-16,-5-2-1 0,-3-5 1 15,-5-4 0-15,-5-5-1 0,-3 3 1 0,-1 0-1 16,-3 2 8-16,1 2 9 16,2 5 7-16,2 4 6 0,4 5 2 0,4 1 2 15,4 3 0-15,8 1-8 0,5 0-9 16,5-1-7-16,7-1-5 0,2 1-4 16,8 2-3-16,2-1-8 0,4 2-10 15,-1 2-15-15,2 4-22 0,-1 3-34 16,-1 7-32-16,-6 3-111 0,2 6-148 15,-3 3-318-15</inkml:trace>
  <inkml:trace contextRef="#ctx0" brushRef="#br0" timeOffset="284422.0626">6291 12232 789 0,'-2'14'191'0,"3"-5"3"15,-1 2-124-15,1-2-23 0,-1-4-15 0,1-1-23 16,1-1-26-16,1-3-35 0,-4 0-142 16,-4 0-153-16,-5 3-374 0</inkml:trace>
  <inkml:trace contextRef="#ctx0" brushRef="#br0" timeOffset="285674.866">7057 12101 757 0,'-11'0'194'16,"-1"7"7"-16,-1 3-110 0,1 5-17 16,3 0-9-16,1 2-13 0,2 5-13 15,2 0-11-15,3-1-9 0,3 1-5 16,3-5-6-16,3 1-3 0,0-4-3 15,1-2-1-15,3-4-1 0,1-1 0 0,1-5-2 16,-1-2-1-16,1-6-3 0,-1 0 0 16,0-6-1-16,-2-3-1 0,-4-1 1 15,-2-1 0-15,-1-4 3 0,-4 3 1 16,-3-2 1-16,-2 2 1 0,-1 2-1 16,-1-1-3-16,1 1-3 0,-3 2-3 15,0 2-1-15,2 1-2 0,0 1-1 16,1 3-1-16,1 2-1 0,1 1-3 15,2 0-1-15,2 2 0 0,0 2-1 0,1 0 0 16,0 0 3-16,1-1 4 0,0 0 6 16,1 2 3-16,0-1 2 0,0 0 3 15,1-1 3-15,0 2 2 0,0-1 2 16,0 0 2-16,1-3 2 0,0 1 2 16,0 2 2-16,4 0 0 0,-1-1-3 15,3 2-1-15,3 0-2 0,0 0-2 16,2 1-2-16,3-1-3 0,0-1 1 15,3 0-2-15,2-3 0 0,-1 1 1 0,1 1-1 16,1-2 0-16,-1-2-1 0,-2 0 1 16,-3 1 0-16,-4-3 0 0,-6 0 0 15,0 2 0-15,-4 0 0 0,-3 2 1 16,0-1 1-16,-4 0 0 0,0 2 0 16,-1 2 0-16,0-1 1 0,-2-1-1 15,0 2 1-15,0 2-1 0,4 1 0 16,-2 0-1-16,1-2 1 0,-1 1-1 15,3 0 0-15,0 0-1 0,2 2 0 0,-2-6-1 16,2 4 1-16,1 0-1 0,0-1 0 16,1 2 0-16,0-3 0 0,-2 0 0 15,2 0 0-15,-3 0 0 0,0 1 1 16,2 2 2-16,-5 0 1 0,2 5 1 16,-2-1 0-16,-3 6 2 0,0 3 0 15,-2 4 0-15,-2 2-1 0,2 1-1 16,0 2 0-16,2 2-2 0,3-2-1 15,2 0 0-15,5-3 0 0,3-4-1 0,0-1 0 16,3-3-1-16,3-3 0 0,0-5 0 16,2-2 0-16,0-5-1 0,1-2 0 15,-1-2-1-15,0-3 1 0,-2-5 1 16,-3-1 0-16,0-2 0 0,-5 2 0 16,-1 0 2-16,-2 0 1 0,-4 3 2 15,1 2 4-15,-2 7 3 0,-2 1 0 16,0 1 2-16,0 1 0 0,0 5 0 15,0 3-3-15,3 1-3 0,0 2-1 0,1 1-3 16,1 3 0-16,1-1-2 0,5-2 0 16,0 0 0-16,3-2-1 0,1-3 0 15,2-2 0-15,4-4 0 0,2-4 0 16,-1-3 0-16,-1-7 1 0,0-4-1 16,-3-2 1-16,-2-3 0 0,-3-3 0 15,-7 0 1-15,-2 0 0 0,-5 2 1 16,-5 2-1-16,-1 4 1 0,-2 2-2 0,-4 0-3 15,0 3-10-15,-2 7-13 0,3 4-19 16,0 4-28-16,3 1-25 0,-1 3-121 16,6 8-146-16,4 5-322 0</inkml:trace>
  <inkml:trace contextRef="#ctx0" brushRef="#br0" timeOffset="287223.445">8497 12134 597 0,'-1'-1'162'0,"0"2"12"16,-2 2-68-16,2 1-28 0,1 4-9 0,0 0-7 15,1 3-9-15,2-1-10 0,1 1-8 16,0-1-6-16,4-1-5 0,-1-5-5 16,2 0-2-16,0-1-4 0,1-3-3 15,0-3-1-15,1-4-1 0,0-3 1 16,0-3-1-16,-1-3 1 0,-1-2-1 15,-2 0 0-15,-1 1-1 0,0 3-1 16,-5 3-2-16,1 4-2 0,-1 5 0 16,-2 3-2-16,-1 3-1 0,1 5-3 15,-1 2-3-15,-2 4-8 0,0 2-8 0,1 2-10 16,-1-3-13-16,0-1-18 0,1-2-17 16,3-1-18-16,0-3-112 0,-3-6-131 15,1-3-302-15</inkml:trace>
  <inkml:trace contextRef="#ctx0" brushRef="#br0" timeOffset="287441.6739">8443 11709 672 0,'-11'-24'164'16,"0"9"7"-16,3 10-111 0,-1 9-3 16,4 9-4-16,2 7-8 0,1 7-6 15,4 8-5-15,0 10-3 0,3 7-2 16,1 7-3-16,-2 1-3 0,-1 5-5 15,0 2-5-15,-2-1-4 0,0-1-4 16,-2-4-5-16,0-4-7 0,1-6-13 16,2-9-18-16,2-7-24 0,3-7-26 0,1-9-120 15,0-11-144-15,7-8-321 0</inkml:trace>
  <inkml:trace contextRef="#ctx0" brushRef="#br0" timeOffset="287843.5995">8886 12069 709 0,'-5'-2'189'0,"5"4"5"0,-3 3-76 16,2 2-46-16,1 3-15 0,0 4-12 15,0 0-10-15,0 1-5 0,0 0-3 16,0-2-2-16,2 1-3 0,1-4-3 16,1-4-4-16,-1-3-3 0,5-1-3 15,1-6-2-15,2-5-2 0,3-2-2 16,-1-3-1-16,3-4 0 0,0 0-1 15,-2 0 0-15,-1 2 0 0,-2 4-1 16,-2 3 0-16,-2 3-1 0,-2 5 0 0,-1 4-4 16,-2 6-6-16,-2 4-6 0,-1 2-9 15,0 2-13-15,-1 3-14 0,1 1-23 16,1-4-15-16,3-3-121 0,0-3 1 16,2-2-114-16,3-4-206 15</inkml:trace>
  <inkml:trace contextRef="#ctx0" brushRef="#br0" timeOffset="288272.4933">9292 12068 665 0,'-11'1'155'0,"0"5"5"16,3 0-101-16,-2 3-15 0,2 2-1 15,4 2-3-15,0 3-5 0,5 3-2 16,-1-2-3-16,3 0-5 0,1-1-8 16,3-1-4-16,0-2-5 0,3-2-3 15,0-3-1-15,3-4-3 0,2-1 0 16,-2-3 0-16,3-5 0 0,-1-1-1 0,-2-4 1 16,-3-2 0-16,-3-2 0 0,-2-2 0 15,-3 1 0-15,-5-3 1 0,-3 0 1 16,-5-4 1-16,-4-1 2 0,-1-2 0 15,-4-2 0-15,-7-5 1 0,-2-1-1 16,-4 0-2-16,0 3 6 0,1-1 7 16,2 5 7-16,3 4 5 0,7 6 3 15,6 4 2-15,4 1 0 0,5 4-6 16,2 1-9-16,3-2-8 0,3 2-6 0,3-4-3 16,5 2-1-16,4-1-1 0,3 1-2 15,7 0-6-15,2 2-12 0,3 2-14 16,2 3-19-16,1 4-34 0,0 2-24 15,0 2-121-15,-5 1-148 0,2 3-327 16</inkml:trace>
  <inkml:trace contextRef="#ctx0" brushRef="#br0" timeOffset="288638.9874">9552 12045 679 0,'-9'12'172'0,"2"-1"2"16,0 1-74-16,2-2-57 0,2-1-15 15,2-2-11-15,2 1-10 0,3 0-5 16,1-2-4-16,1-2-4 0,1 1-4 0,1-3-5 16,0-1-4-16,-2 0-3 0,3 1-1 15,-4-2 1-15,-1-2 4 0,-1 2 6 16,-3 0 10-16,-1 3 10 0,-1-1 12 15,-5 3 9-15,0 1 9 0,-3 3 6 16,0 1 3-16,2 0 1 0,-2 2-3 16,0 2-4-16,3 2-3 0,0-2-6 15,3 1-5-15,2-1-5 0,2 1-5 16,2-3-4-16,3-3-5 0,2-3-5 0,4-2-4 16,0-3-6-16,3-4-10 0,-1-3-9 15,3-5-16-15,0-2-18 0,1-2-19 16,0-1-10-16,-2-2 92 0,-1-1-208 15,-2 0-138-15,-4 2-341 0</inkml:trace>
  <inkml:trace contextRef="#ctx0" brushRef="#br0" timeOffset="288770.612">9592 11795 640 0,'2'1'142'15,"1"3"0"-15,3 2-86 0,-1 2-52 16,4 2-13-16,1 1-12 0,1 1-15 15,1 4-106-15,-2 2-111 0,0-1-269 16</inkml:trace>
  <inkml:trace contextRef="#ctx0" brushRef="#br0" timeOffset="288992.2493">9781 12114 642 0,'2'12'182'0,"1"0"7"0,-2 0-42 16,0 0-76-16,5 2-9 0,2 2-4 15,2 1-8-15,1-1-4 0,3 2 0 16,1-1-3-16,2-1 6 0,0 0 0 16,-1-5-4-16,0-4-5 0,-1-3-3 15,0-4-6-15,-2-5-2 0,1-8-10 16,-1-4-6-16,0-4-4 0,-1-2-6 0,0-2-14 16,-1-2-15-16,-3 3-22 0,0 4-25 15,-2 2-44-15,-4 4-143 0,1 8-3 16,-4 2-142-16,-2 3-251 0</inkml:trace>
  <inkml:trace contextRef="#ctx0" brushRef="#br0" timeOffset="294085.704">1891 13658 800 0,'-12'-7'198'0,"0"0"4"0,4 5-117 16,4-4-27-16,4 3-18 0,6 1-16 15,2-1-10-15,4 1-7 0,6 2-2 16,0-6-1-16,2 0-1 0,2-3-1 16,0 2 0-16,-1-2 0 0,-1 1 0 15,-1-5 0-15,0 6 1 0,-2 2 1 16,-1-1 1-16,-3 4 2 0,-4-1 3 16,0 3 2-16,-4 4 1 0,-1 4-1 15,-3 3 0-15,-1 7-2 0,0 1-1 16,1 6-4-16,-2 2-3 0,3 3-1 15,-1 2 0-15,2 4 0 0,-2-3 0 16,3 1-1-16,0 2-1 0,0-2-3 0,0-4-5 16,1-1-7-16,0-6-11 0,0 1-12 15,0-3-23-15,-2-1-21 0,-1-3-17 16,-1-2-114-16,-4-3-136 0,-2-2-302 16</inkml:trace>
  <inkml:trace contextRef="#ctx0" brushRef="#br0" timeOffset="294245.3534">1911 13684 796 0,'-6'3'192'0,"0"7"5"0,1 6-122 16,0 4-23-16,1 3-14 0,2 3-14 16,0 4-9-16,4 5-9 0,0-1-16 15,1-1-23-15,3 2-29 0,0-2-139 16,0 3-155-16,4-5-376 0</inkml:trace>
  <inkml:trace contextRef="#ctx0" brushRef="#br0" timeOffset="294575.5555">2356 13936 655 0,'-4'13'165'16,"4"1"7"-16,1 1-75 0,4 2-43 16,1-1-7-16,1 0-4 0,2-3-6 15,2-2-4-15,0-4-4 0,0 0-3 16,0-7-1-16,0-3-1 0,-2-1 1 15,-2-2-1-15,-2-2-1 0,-3-5-4 16,-2 4-3-16,-3-4-2 0,-2 1-6 0,-3-1-8 16,-1-1-13-16,-2 3-15 0,-2 0-26 15,0 1-26-15,-2 3-141 0,-2-2-162 16,0 3-373-16</inkml:trace>
  <inkml:trace contextRef="#ctx0" brushRef="#br0" timeOffset="294883.195">2385 13620 718 0,'5'-5'181'0,"-2"1"7"0,2 3-92 15,0 2-34-15,1 3-14 0,2 6-10 16,-1-2-9-16,0 5-8 0,2 3-8 16,0 1-4-16,-2 5-4 0,2 2-2 15,-2 1-1-15,1-2-1 0,3 2-1 16,2 3 0-16,3 1-1 0,1-3 1 15,4 0-1-15,1-4 1 0,0 5-1 0,-3-3 1 16,1-1 0-16,-2-2 0 16,-3 2 0-16,-5-2 1 0,-5 4-1 0,-4-3 1 15,-4 0 1-15,-5 0-1 0,-6 1 1 16,-4 3 0-16,-3-3-1 0,-2-1 1 16,0 0-4-16,-2-1-7 0,3 0-12 15,5-5-22-15,2-6-25 0,5-2-115 16,3-4-21-16,3-5-124 0,1-8-236 15</inkml:trace>
  <inkml:trace contextRef="#ctx0" brushRef="#br0" timeOffset="295132.7151">2738 14019 748 0,'1'-3'206'16,"-1"1"5"-16,1 8-48 0,0-3-88 15,2 1-26-15,2 4-14 0,1 0-11 0,2-2-6 16,6 2-5-16,-1-4-1 0,6 2-3 16,2-4-1-16,-2-6 0 0,1 2 0 15,-2 0 0-15,-3-3 4 0,-4-4 4 16,-6 1 2-16,-4-2 2 0,-6 4 1 16,-5-4-1-16,-3 2-1 0,-6-2-8 15,-1 7-12-15,-4 1-21 0,0 1-28 16,1 3-48-16,2 2-60 0,4 2-92 15,2 1-164-15,8 4-324 0</inkml:trace>
  <inkml:trace contextRef="#ctx0" brushRef="#br0" timeOffset="302551.0037">4473 14024 1396 0,'-6'11'7'0,"0"-7"-2"0,0 2 30 16,-1-6-42-16,1-4 8 0,-2 2-1 15,2-2 1-15,0-4 0 0,1 5 1 16,0-5 0-16,1 3 1 0,3 0-1 16,0 2 1-16,1-4-1 0,2 7 1 0,3-4-2 15,2 1 0-15,1 1 0 0,2 2 0 16,1-2 0-16,2 4-1 0,0-2 0 15,0 3 0-15,2 2-6 0,0-2-17 16,0 0-23-16,1 5-33 0,2 2 26 16,0 0-155-16,-1 2-150 0,-1 4-329 15</inkml:trace>
  <inkml:trace contextRef="#ctx0" brushRef="#br0" timeOffset="303539.8791">4491 13849 565 0,'1'-15'136'0,"-1"-6"7"16,0 1-81-16,1-2-10 0,0 1-2 15,0 2 0-15,-1 5 0 0,0 1 3 16,2 6 0-16,-2 3-2 0,0 2-4 16,0 1-4-16,0 2-8 0,0 1-7 15,-2 5-7-15,1 4-6 0,-1 6-6 0,1 4-4 16,-2-1-2-16,2 9-2 15,2-3-7-15,0 1-12 0,2-2-24 0,0-2-27 16,2-3-35-16,0 1-106 16,5-9-146-16,1 5-310 0</inkml:trace>
  <inkml:trace contextRef="#ctx0" brushRef="#br0" timeOffset="304614.778">5433 13689 585 0,'-7'-7'178'0,"3"1"12"16,-3 0-44-16,2-2-51 0,2-2-16 15,2 0-11-15,3 1-15 0,2 1-14 16,2-1-10-16,0-2-6 0,3 3-2 0,2-1-4 15,2 3-3-15,1 1-3 0,-2 0-3 16,1 1-3-16,-1 4-1 0,-2 0-2 16,4 4-1-16,-4 3 0 0,-2 2 0 15,1 6-2-15,-2 1-3 0,-2 2-3 16,0 3-8-16,-4 1-10 0,-3 2-15 16,-2 3-19-16,-1-2-21 0,1 1-13 15,-1-1-17-15,1-1-99 0,-1-1-123 16,2-6-262-16</inkml:trace>
  <inkml:trace contextRef="#ctx0" brushRef="#br0" timeOffset="304795.4314">5431 13660 754 0,'-5'5'183'0,"-1"3"3"16,1 3-116-16,2 6-21 0,-1 4-14 0,3 3-14 15,0 4-11-15,2 2-16 0,2 2-27 16,1-6-30-16,0-1-126 0,4-4-144 16,3-8-350-16</inkml:trace>
  <inkml:trace contextRef="#ctx0" brushRef="#br0" timeOffset="305342.4982">5771 13644 440 0,'-2'-3'102'0,"1"0"4"0,1 3-69 15,-1-1-9-15,1 1-4 0,0 0-4 16,0 1-2-16,0 1-1 0,0-2 1 15,-1 1 0-15,1-1 3 0,-2 1 2 0,1-2 4 16,0 2 5-16,0 0 4 0,-2 0 3 16,0 2 1-16,0-1 3 0,0 2 2 15,-1 3 1-15,-1-1-2 0,1 2-3 16,1 2-2-16,-1 1-5 0,2 5-5 16,-1 1-4-16,3 0-6 0,1 1-3 15,3 1-4-15,1 3-2 0,2-4-2 16,3-3-1-16,2-2-2 0,5 4-1 15,-2-9-1-15,1-2-1 0,0-10-1 16,-1 3 1-16,-1-4-1 0,-1-2 1 0,-7-10 0 16,2 2-1-16,-3 0 0 0,-1 0-7 15,-5-5-11-15,-5 0-20 0,-4-2-30 16,-1 5-24-16,-6-2-106 0,-2-1-15 16,-4 4-117-16,5-1-202 0</inkml:trace>
  <inkml:trace contextRef="#ctx0" brushRef="#br0" timeOffset="305473.385">5702 13223 799 0,'-1'-1'195'0,"2"0"2"15,1 3-108-15,3 5-37 0,1 4-25 16,2 3-29-16,2 4-39 0,-2 8-31 16,2 2-125-16,0 0-151 0,2 4-350 15</inkml:trace>
  <inkml:trace contextRef="#ctx0" brushRef="#br0" timeOffset="305741.4284">6035 13588 765 0,'3'5'177'0,"0"4"3"16,5 2-113-16,0 2-32 0,1 4-11 15,2 5 0-15,1 8-1 0,2 0-2 0,0 2-2 16,2 2-2-16,-1 1-2 0,0 1-1 16,-3 0-6-16,0-1-4 0,-3-4-2 15,-6-1 0-15,-5-2-1 0,-3-3-1 16,-5 0-1-16,-2-5-2 0,-6-5-4 16,-3-4-12-16,-1-2-15 0,1-4-21 15,2-6-12-15,4-4-15 0,0-6-115 16,6-4-128-16,4-3-282 0</inkml:trace>
  <inkml:trace contextRef="#ctx0" brushRef="#br0" timeOffset="305996.0759">6234 13823 774 0,'2'3'187'0,"-1"4"4"16,2 2-117-16,-1 3-21 0,2-1-18 15,1 2-11-15,2-2-9 0,3 2-5 16,2-4-3-16,3-4-2 0,1-2 0 0,3 0-1 16,2-3-1-16,1-3 0 0,-2-6 0 15,-2-2-1-15,-3-2-1 0,-4-3 1 16,-5-4 1-16,-2 2 0 0,-7 1 1 16,-4 0-1-16,-3 3-1 0,-5 5-9 15,-3 2-20-15,-3 6-31 0,-2 2-35 16,0 4-111-16,3 2-145 0,2 2-325 15</inkml:trace>
  <inkml:trace contextRef="#ctx0" brushRef="#br0" timeOffset="307108.204">7301 13567 654 0,'-10'-5'177'0,"-4"2"10"0,3 0-81 16,1 7-22-16,2 4-3 0,-1 0-7 15,1 4-9-15,0 5-10 0,2 3-10 16,3 1-9-16,-1 2-8 0,1 0-8 15,6 2-7-15,2-2-5 0,3-5-5 0,2-1-2 16,2-1-1-16,3-3-1 0,0-7-2 16,2 0 0-16,-1-6-2 0,0 0-2 15,-3-4-3-15,-3-4-3 0,0-3-3 16,-4-5-3-16,-5-1-5 0,-1 1-3 16,-6-2-1-16,-1 0-2 0,-2 1 0 15,-2 1 1-15,-1 1 2 0,1 2 5 16,1 2 5-16,0-1 4 0,3 3 4 15,0-1 4-15,2 4 4 0,0-1 5 0,2 2 2 16,1-4 3-16,2 3 3 0,2 0 1 16,3 2 2-16,1-3 1 0,3 2-1 15,4-2-2-15,3 1-1 0,3-1-3 16,3 0-2-16,0 0-2 0,1 2-2 16,3 0-1-16,-3 1-1 0,0 4-2 15,-1 2-1-15,-3 1-3 0,-2 1-1 16,-1 2-3-16,-3-1 0 0,0 2-1 15,-4-2 1-15,-1-1 0 0,-1 0 3 16,-2-1 3-16,-3 0 3 0,-3 0 2 0,-4 2 0 16,-1 3 1-16,-2 3 0 0,-2 1 0 15,0 4-1-15,0 2 0 0,3 2-2 16,-1-2-1-16,5 0-1 0,0-2-2 16,6 0-5-16,-1-1-6 0,3-4-7 15,3-2-9-15,1 0-3 0,4-2 0 16,-1-6 1-16,3-1 6 0,2-3 6 15,3-2 8-15,1-1 9 0,-2-2 5 16,0 0 3-16,-2 2 3 0,-3 0 5 16,-3 0 3-16,-4 0 6 0,-2 2 4 0,-1 3 4 15,-4 1-1-15,-1 0-3 0,-1 4-4 16,-1 2-3-16,-1 8-5 0,0 0-5 16,2 3-4-16,-1-1-1 0,5 4-2 15,0-2 1-15,6 2-1 0,1-7 1 16,5-2 0-16,3-2 1 0,7-2 1 15,0-6 0-15,1-1 1 0,1-6 1 16,-1-1 1-16,-3-4 1 0,-4-5 1 16,-4-3 0-16,-5-1 0 0,-4-2 1 15,-2 1-1-15,-6 1-2 0,-4 3-1 0,-3 2-2 16,-3 6-5-16,-3 4-7 0,-4 3-14 16,-1 4-25-16,0 5-35 0,-2 5-19 15,2 3-111-15,3 5-141 0,6 3-300 16</inkml:trace>
  <inkml:trace contextRef="#ctx0" brushRef="#br0" timeOffset="307940.8014">8997 13526 547 0,'-6'-16'160'0,"0"-3"11"0,-3 0-18 16,2-3-73-16,0 0-11 0,2-2-4 16,1 2-7-16,-1 3-6 0,3 4-5 15,-1 2-7-15,3 6-7 0,0 7-6 16,0 8-5-16,1 5-5 0,2 7-4 15,-6-1-6-15,5 8-3 0,-1 4-2 16,1 3-3-16,-3 3-9 0,1-3-11 16,1 1-17-16,3-2-27 0,-3-1-23 15,5-2-30-15,-3-4-103 0,9-4-137 0,1-5-288 16</inkml:trace>
  <inkml:trace contextRef="#ctx0" brushRef="#br0" timeOffset="308255.4123">9251 13598 614 0,'9'-28'151'0,"2"-2"7"16,-1 7-87-16,0-1-8 0,-1 4-2 15,-2 4-3-15,-3 3-2 0,-1 9-4 16,-1 5-5-16,-4 5-5 0,-1 6-7 16,-3 3-7-16,-2 5-7 0,-2 4-5 0,-3 4-4 15,-5 3-4-15,-2 2-3 0,-2 4-2 16,-1 0-2-16,-2 1-3 0,1-2-4 16,3 0-4-16,4-2-9 0,2-3-14 15,5-6-18-15,4-1-22 0,4-6-26 16,-1-3-110-16,6-8-137 0,3-6-307 15</inkml:trace>
  <inkml:trace contextRef="#ctx0" brushRef="#br0" timeOffset="308803.6263">9464 13728 622 0,'-6'-6'166'0,"1"2"10"0,-1 0-82 16,3 1-22-16,-1-1-8 0,4-1-6 15,3 0-12-15,2 3-10 0,0-2-10 16,3 0-6-16,3 2-6 0,2-1-3 16,0 2-4-16,2 1-3 0,-1 0-2 0,0 1-1 15,-1 1-1-15,-3 0 1 0,0 2-1 16,-3-1 0-16,-3 2 0 0,-3 0 1 16,-1 1 1-16,-2 4-1 0,-3 2 3 15,-2 3 0-15,-3 0 0 0,-1 3 1 16,0 1-1-16,-2-1-1 0,1-1-1 15,4-1-1-15,0-4-1 0,5 0-3 16,1-2-1-16,5-1-5 0,1 1-4 16,2-4-6-16,1-1-4 0,2 0-4 0,2-3-3 15,0-1 1-15,-3 0 2 0,2-3 4 16,-1 2 7-16,-3-1 4 0,-1 2 5 16,-2 1 8-16,0 2 4 0,-3 1 5 15,-2 1 2-15,0 2 3 0,-2 3 2 16,-1 0 1-16,-2 3-2 0,-1 1-4 15,-2 1-2-15,-1 0-4 0,-2 1-6 16,1-2-12-16,0 1-25 0,-2-4-22 16,3 4-17-16,0-4-116 0,2 3-135 15,-5-2-300-15</inkml:trace>
  <inkml:trace contextRef="#ctx0" brushRef="#br0" timeOffset="321439.9476">3155 14030 415 0,'-1'-5'108'0,"0"-4"7"15,1 0-46-15,0-1-19 0,1 0-4 16,-1 2-2-16,0-2-1 0,0 1 0 16,0 1-1-16,-1-2 0 0,0 0 0 15,0-1 2-15,1 3 1 0,1-1 2 16,-1 1-3-16,-1 0-1 0,2 2-5 0,-1 1-3 16,0 1-6-16,2 1-3 0,-2 0-6 15,1 3-2-15,1 2-1 0,0 1-2 16,-1 3-2-16,2 4-1 0,-1 4-2 15,1 3-2-15,-1 2-1 0,1 6-4 16,0 1-5-16,0 2-11 0,-1 0-18 16,1-4-28-16,0 2-38 0,0-3-122 15,-2 0-160-15,1 0-353 0</inkml:trace>
  <inkml:trace contextRef="#ctx0" brushRef="#br0" timeOffset="322275.1794">1880 14284 568 0,'-8'-4'135'0,"0"2"5"16,2-1-85-16,4 3-16 0,-2-1-6 15,3 2-7-15,2-1-5 0,2 0-4 16,-1 0-1-16,7 0-2 0,3 0-2 16,4 1 1-16,5 1 1 0,1-1 1 15,6 3-2-15,9-2-2 0,2 0-2 0,8 3-3 16,6 2-1-16,5-1-2 0,4-4 0 15,1-1-2-15,-1 2 0 0,4-1 0 16,-1 1 0-16,0-2-1 0,0 4 1 16,-1 0-1-16,1 1 0 0,-4-1 0 15,-6 1 0-15,-6 1 1 0,-4-2-1 16,-3-1 1-16,-3 2-1 0,-7 0 0 16,-1-1 0-16,-6-1 0 0,-3 0 0 0,-2 1-1 15,-6-1-1-15,-5-3-2 0,-1 3-4 16,-3 0-7-16,-3-2-9 0,0-2-9 15,-2 1-9-15,-1-1-14 0,-2 0-108 16,0-2-114-16,-1-2-269 0</inkml:trace>
  <inkml:trace contextRef="#ctx0" brushRef="#br0" timeOffset="322517.1727">3475 13913 872 0,'-1'-6'213'0,"-2"3"4"16,1 1-122-16,1 0-41 0,0 4-18 0,-1-4-15 15,2 2-11-15,0 0-10 0,2 4-13 16,-1 0-17-16,1 2-30 0,-1 1-34 15,-1 5-123-15,3 3-158 0,-2 5-353 16</inkml:trace>
  <inkml:trace contextRef="#ctx0" brushRef="#br0" timeOffset="322665.0441">3486 14150 921 0,'0'-1'222'0,"1"1"3"0,-1 0-133 0,-1 0-41 15,1-1-22-15,1 2-25 0,-1 2-22 16,2-3-36-16,-2 3-41 0,-2 1-129 16,4 3-166-16,-5 4-372 0</inkml:trace>
  <inkml:trace contextRef="#ctx0" brushRef="#br0" timeOffset="401488.56">14813 10365 583 0,'-11'-12'143'16,"-1"0"7"-16,2 1-84 0,3 2-14 0,-1 1-5 16,2 0-4-16,2 2-6 0,4 6-7 15,3 3-4-15,3 1-4 0,3 4-2 16,2 3-3-16,3 5 0 0,3 1 1 16,5 1 2-16,3 3-2 0,3 7-2 15,4 0-2-15,0 3-1 0,0 0-3 16,0 1-2-16,-3-1-2 0,-3 0-1 15,-3-3 0-15,-5-1-1 0,-1-1-2 16,-1 0 1-16,0-1-1 0,-1 0-1 16,-3-2 0-16,1-2-1 0,-2-1 1 15,-3-1-2-15,-1 0-3 0,-3-5-3 16,0 1-7-16,-3-4-8 0,0-1-9 0,-1-3-13 16,0-2-12-16,-2-5-8 0,1-1-15 15,-2-5-107-15,1-2-120 0,-2 0-279 16</inkml:trace>
  <inkml:trace contextRef="#ctx0" brushRef="#br0" timeOffset="401767.0896">15247 10343 590 0,'1'-14'147'0,"-2"3"8"0,-2 3-90 15,1 8-8-15,-4 5-3 0,-3 5-6 16,-3 6-5-16,-2 6-7 0,-2 5-4 16,-1 6-4-16,-1 4-5 0,-3-1-3 0,-1 4-3 15,2 1-4-15,-2 5-3 0,-3-2-4 16,-4-1-2-16,0-3-3 0,2 0-2 16,0 1-4-16,1-4-4 0,6-7-8 15,6 1-10-15,4-6-16 0,5-6-12 16,7-8-14-16,4-5-5 0,2-4-109 15,3-6-117-15,3-11-265 0</inkml:trace>
  <inkml:trace contextRef="#ctx0" brushRef="#br0" timeOffset="402131.8758">15724 10276 481 0,'2'-11'135'16,"-2"1"7"-16,-2 4-16 0,-3 0-72 15,-1 5-7-15,-1 2 0 0,-2 5-2 16,-3 7-2-16,-1 3-3 0,-4 4-4 15,2 7-5-15,-2 2-4 0,0 3-4 16,-2 5-6-16,1-2-4 0,-1 3-4 16,2 4-2-16,0-3-1 0,2 2-2 0,3 4 0 15,1-3-2-15,6-2 0 0,5-3 0 16,3-4-1-16,0-4-1 0,8-2-2 16,3-7-5-16,2-6-5 0,2 2-8 15,1-6-16-15,0-4-14 0,7-2-13 16,-3-4-14-16,-1-2-108 0,1-2-122 15,1-5-277-15</inkml:trace>
  <inkml:trace contextRef="#ctx0" brushRef="#br0" timeOffset="402630.8908">15711 10680 735 0,'-5'-1'169'0,"0"-2"3"0,6 0-120 16,2-1-16-16,5-2-6 0,5 2-6 16,0-1-7-16,3 2-2 0,1-3-2 15,3-1-2-15,2 3-2 0,2-1-2 16,2-1-2-16,0-1-2 0,1 3 0 15,0 0-1-15,-3 1-1 0,-2 2-1 16,-3 1 1-16,-4 0-1 0,-2 3 1 16,-5-1-1-16,-3 2 1 0,-2-1 0 0,-3 4 1 15,-7-4 0-15,1 7 0 0,-6 0-1 16,-1 2 1-16,-6 2 0 0,0 1-1 16,-3 4-1-16,-2-1 1 0,1 1-1 15,1-1 1-15,1-1-1 0,5-2 1 16,2-3 0-16,4-1 1 0,1-4 1 15,6 1 0-15,1-2-1 0,1-5 1 16,0 2 0-16,2-1-1 0,2-4 1 16,1 2-2-16,5-2 1 0,1 0-1 15,6-2 1-15,2-2-1 0,2-2 1 0,3 0-2 16,0 1-2-16,-1-3-6 0,-1 3-7 16,-1 2-12-16,-1 1-13 0,-2 2-11 15,-1 0-9-15,-1 1-8 0,0 0 6 16,-3 1-116-16,-1-1-109 0,-1 1-268 15</inkml:trace>
  <inkml:trace contextRef="#ctx0" brushRef="#br0" timeOffset="403065.5786">16159 10278 483 0,'3'-2'134'0,"0"2"6"0,0 2-13 16,2 4-79-16,2 3-4 0,4 6 3 16,3 2 3-16,3 5 0 0,2 4 1 15,5 5 1-15,0 5-5 0,-1 4-6 16,2 0-5-16,-2 4-6 0,-3 2-9 15,-4 5-6-15,-4-4-5 0,-2 0-3 16,-5 1 0-16,-5 1-6 0,-5-3-8 16,0-2-12-16,-6-11-18 0,1 3-26 15,0-1-23-15,-2-8-120 0,-3 0-145 0,0-3-320 16</inkml:trace>
  <inkml:trace contextRef="#ctx0" brushRef="#br0" timeOffset="410712.6512">13568 10730 744 0,'-4'4'177'0,"6"-5"7"16,-1-8-119-16,3-7-12 0,3-6-7 15,2-6-10-15,-2-10-7 0,3-5-6 16,-1-5-5-16,-1-1-5 0,-2-4-4 0,-1-5-1 16,-1-1-2-16,1 2-2 0,-4 1 0 15,-1 6-2-15,0 2-1 16,-4 7 0-16,1 9 0 0,-4 9 0 0,-1 9-1 16,-2 9 1-16,0 10 0 0,-2 9 0 15,1 8 0-15,-2 8 1 0,-1 11 2 16,3 3 3-16,0 9 2 0,4 3 2 15,3 6-1-15,4 3 1 0,2 0-1 16,3-2-3-16,4-2-2 0,2-5-3 16,1-5-2-16,3-10-2 0,2-8-6 0,3-5-7 15,3-3-13-15,0-10-19 0,3-4-26 16,2-6-13-16,0-7-18 0,-1-3-103 16,-3-4-128-16,-1-7-266 0</inkml:trace>
  <inkml:trace contextRef="#ctx0" brushRef="#br0" timeOffset="410851.0275">13913 10634 679 0,'-3'15'183'0,"2"8"10"0,-1 3-65 0,-1 3-58 15,3 1-17-15,-1 2-15 0,3 0-12 16,1-3-17-16,0-2-30 0,5-5-34 16,-2-4-26-16,4-5-118 0,0-8-147 15,1-6-330-15</inkml:trace>
  <inkml:trace contextRef="#ctx0" brushRef="#br0" timeOffset="410992.5581">13888 10276 830 0,'-10'-28'202'0,"4"11"1"16,3 6-126-16,4 4-24 0,1 11-20 16,3 6-23-16,1 1-28 0,3 5-39 15,3 7-60-15,0 3-86 0,4 3-145 16,1 1-316-16</inkml:trace>
  <inkml:trace contextRef="#ctx0" brushRef="#br0" timeOffset="411525.7177">14172 10762 712 0,'0'4'192'0,"-3"1"8"0,0 3-87 16,2 2-30-16,0 4-11 0,2-1-12 15,3 3-15-15,1-4-10 0,2 0-8 16,-1 1-6-16,0-3-5 0,3-3-4 0,1-1-4 16,-1-5-2-16,2-2-2 0,3-6-1 15,1-7-1-15,-2-3 0 0,-1-3 0 16,1-5 0-16,-2-1-1 0,-4 0 0 16,-2 4 1-16,0 5-1 0,-2 4 2 15,0 0-1-15,-3 11 0 0,0 6 0 16,-1 7 1-16,-1 3-1 0,1 3 0 15,0 4-1-15,0 3 0 0,2 0 0 16,1-1 0-16,1-3-1 0,3-3 0 0,1-3 0 16,2-3 0-16,2-5-1 0,0-4-1 15,2-4 0-15,2-4 0 0,-1-5 1 16,-2-2-1-16,0-4 1 0,-1 2 0 16,-1 2 0-16,-3 1-1 0,-1 1-2 15,0 5-6-15,-1 2-7 0,0 6-8 16,-1 0-13-16,0 4-18 0,-2 5-31 15,1 5-31-15,0 0-105 0,3 2-143 16,2 2-316-16</inkml:trace>
  <inkml:trace contextRef="#ctx0" brushRef="#br0" timeOffset="415604.5272">13343 11348 810 0,'-16'-6'208'0,"4"-2"6"0,2 3-105 16,4 3-38-16,6-2-19 0,2 1-15 15,5-2-12-15,4 0-9 0,5 2-5 0,2 1-3 16,6-1-3-16,2-2-1 0,1 4-2 16,0-1 0-16,-2 2-1 0,-3 0-1 15,-2 0 1-15,-2 2-1 0,-4 2 1 16,-2 0-1-16,-2 2 0 0,-2 1 0 15,-3 2 1-15,-3 2-1 0,-3 0 0 16,-3 1 0-16,-2 3 0 0,-4-1 0 16,-3 3-1-16,-2 3 0 0,-2-2 1 15,1 1-1-15,-4 2 0 0,1-4 0 16,0 1 1-16,1-4 0 0,2-1 0 0,1-1 1 16,-1-2-1-16,5 0 2 15,3 0-1-15,2-5 1 0,3 1 0 0,0-1 0 16,4-3 1-16,1 3-1 0,3-4-1 15,2 0 1-15,2 2-1 0,3-2 0 16,2 0 0-16,0 1 0 0,1-2 0 16,2 2-1-16,-1-1 0 0,1 1-3 15,-3 0-5-15,-1-1-8 0,1 4-10 16,-2-1-14-16,-2-1-23 0,-3 2-23 16,2 1-23-16,-3 1-105 0,1-1 2 0,1 0-108 15,-1 0-178-15</inkml:trace>
  <inkml:trace contextRef="#ctx0" brushRef="#br0" timeOffset="415911.5001">13652 11464 789 0,'-1'0'194'0,"1"0"6"0,1 3-117 0,2-1-22 16,4-1-11-16,0 3-16 0,0-4-10 15,4 5-7-15,0 0-5 0,5 0-4 16,1-2-5-16,1 1-8 0,0-2-11 15,0 3-14-15,-1-5-25 0,-1 3-21 16,-1-5 42-16,-4 1-176 0,-1 0-145 16,0 0-338-16</inkml:trace>
  <inkml:trace contextRef="#ctx0" brushRef="#br0" timeOffset="416219.0077">13837 11392 809 0,'-4'-6'195'16,"0"3"3"-16,3 1-125 0,2 2-21 15,1 0-14-15,3 1-15 0,2 3-11 16,1-1-4-16,2 1-4 0,2 1-1 16,2 2-1-16,1 1-1 0,1 0 0 15,-2 0-1-15,0-1 1 0,-1 3-1 0,-5-3-1 16,0 0 0-16,2 3-2 0,-5-2 1 15,-3 0 0-15,2 1 0 0,-4-1 1 16,0 4-1-16,-5 1 2 0,-5-3 1 16,-4-3-2-16,3 5-2 0,-4 2-5 15,0-2-6-15,5 0-9 0,-2-2-16 16,5 1-19-16,7 5-10 0,-3-8-19 16,5 0-106-16,0-1-125 0,3-1-276 0</inkml:trace>
  <inkml:trace contextRef="#ctx0" brushRef="#br0" timeOffset="416533.0322">14084 11478 813 0,'-8'6'196'0,"-2"0"3"16,2 4-125-16,4 2-21 0,1-1-16 15,3 5-15-15,4-3-9 0,-1-1-6 16,6 3-2-16,1-4-3 0,0-1-1 16,2-1-1-16,0-5 0 0,2-1 0 15,2-2-1-15,-2-3 1 0,2-2-1 16,0-3 1-16,0-2 0 0,-3-3 0 16,-3 0 1-16,-4-1-1 0,-3 1 0 15,-6-3 0-15,-3 3-2 0,-5 0-4 0,0 2-7 16,-2 2-10-16,-1 0-14 0,0 5-11 15,3 1-14-15,2 2-9 0,4 0-17 16,1 4-102-16,4 1-116 0,3-1-268 16</inkml:trace>
  <inkml:trace contextRef="#ctx0" brushRef="#br0" timeOffset="416803.2841">14256 11473 672 0,'1'2'178'0,"0"4"7"0,-1-1-90 0,-1 4-20 15,1 0-9-15,0 1-15 0,1 4-13 16,2-1-11-16,0-1-7 0,3 2-6 16,3-1-5-16,-1-2-2 0,6 2-3 15,1-4 1-15,1-1-1 0,1-3 2 16,4 0 0-16,-2-7 3 0,2 1 1 16,0-5 2-16,-4-3 3 0,-1-2 0 15,-5-1 1-15,-5-2 0 0,-2-2-1 0,-6 1-3 16,-2-1-1-16,-6 1-4 0,-4 4-2 15,1 1-8-15,-6 4-14 0,0 4-21 16,-1 3-45-16,2 3-21 0,4 1-126 16,1 1-161-16,1 2-347 0</inkml:trace>
  <inkml:trace contextRef="#ctx0" brushRef="#br0" timeOffset="418635.2387">11889 3794 585 0,'9'-5'128'16,"-4"8"1"-16,-5 10-97 0,6 12-15 0,3 11-4 15,0 13-2-15,3 13-1 0,-2 13-2 16,4 14-1-16,2 17-3 0,-9 10 0 16,0 13-2-16,-1 10-2 0,-3 8 0 15,-1 5-1-15,-1 3-1 0,-4-5-1 16,-1 0 0-16,-3-7-1 0,3-7 0 16,-2-11 1-16,0-9 0 0,0-14 1 15,3-9-1-15,6-13-4 0,-2-13-13 16,1-14-12-16,3-15-100 0,-1-15-104 15,5-17-258-15</inkml:trace>
  <inkml:trace contextRef="#ctx0" brushRef="#br0" timeOffset="419565.3045">12089 3658 493 0,'-6'1'107'0,"-2"0"4"0,2 0-88 0,1-1-5 15,3 2-2-15,-1-1-2 0,3-1-2 16,2 0-4-16,0-1-2 0,3 1-3 16,0 1-2-16,1-1 0 0,1 0 0 15,1 1 2-15,1 0 1 0,9 0 0 16,-1 2 1-16,6-2 0 0,6 0 0 16,6 1 0-16,8 0 0 0,1 2-1 15,-1-1-1-15,6-3 1 0,3-1 1 16,1 0 0-16,4 1-1 0,1-1 1 15,8-1-1-15,8 2-1 0,-3-2 0 16,2 1-1-16,3 0 0 0,4-1-1 0,4 1 0 16,1-3 1-16,-1-2-1 0,5 5 1 15,5 1 0-15,3-1 0 0,3-2 1 16,3 0 0-16,0-2 1 0,6 2-1 16,7 1 0-16,1-1-1 0,0-1 0 15,4 2 0-15,6 2 0 0,0 2 0 16,2-5-1-16,-1 4 0 0,6-1 1 15,2 0-1-15,-1-2 1 0,4 1 0 0,2-1 0 16,0 0 1-16,5-3 0 0,-1 3 1 16,4-2-1-16,-2 0 0 0,1 1-1 15,0-2 0-15,1 1 0 0,2 0-1 16,-4-1 0-16,1 1 0 0,2 0 0 16,-1-1-1-16,-1 0 0 0,-2 0 0 15,2-2 1-15,-2-2-1 0,0 4 0 16,-1-2 0-16,-3 2 0 0,-2-1 1 15,1 2-1-15,-5 2 0 0,0 2 0 0,-5 4 0 16,-3-3 1-16,-9 0-1 0,-2 4 0 16,-2 5 1-16,-7-2-1 0,-6 2 1 15,-7 2-1-15,-5 3 0 0,-2 1 0 16,-5 0 0-16,-9-5 0 0,-4 1 1 16,-4 0-1-16,-4-2 0 0,-3 0 0 15,-8 1 0-15,-5-2 0 0,-2 2 0 0,-4-2 0 16,-2 1 0-16,-5-1 0 0,-2-2-1 15,-4 0 1-15,-4 2-1 0,-2-2 1 16,-5 3-1-16,-4 0 0 0,-1 2 2 16,-4 2 0-16,-2 0 2 0,3 6 1 15,-3 6 1-15,1 3 1 0,0 7 2 16,-4 7 1-16,4 8 0 0,-1 11 3 16,-1 10 0-16,2 11 1 0,-1 7-1 15,1 8 0-15,4 13-2 0,1 5-2 16,0 4-3-16,1 4-1 0,1-4-2 15,2 6 0-15,1 0-1 0,2-3-3 0,0-3-3 16,3-3-6-16,2-2-6 0,-1-4-7 16,-1-10-12-16,1-1 69 0,-3-9-189 15,0-7-124-15,-4-7-330 0</inkml:trace>
  <inkml:trace contextRef="#ctx0" brushRef="#br0" timeOffset="420500.0527">12118 6509 531 0,'-6'-8'136'0,"1"0"0"15,4 2-12-15,0 0-109 0,2 0-8 16,0 0-3-16,3-2-1 0,7 4-2 16,1 1-1-16,2-1 1 0,3 3-2 15,0 0 1-15,7 2 0 0,1-1-1 16,-1 4 1-16,5 0 0 0,5 2 0 15,1-3 0-15,5 2 1 0,1 0-1 16,2 0 1-16,5 0 1 0,3 0 0 16,1-3 0-16,5 1 1 0,9 0-1 0,3 1 1 15,5 1 0-15,3-1 0 0,2-1-1 16,8 6 1-16,4-3-1 0,1 3 1 16,2-4-1-16,7 2 0 0,6 1-1 15,5-4 0-15,2-4 0 0,2 1-1 16,8-2 1-16,2 1-1 0,3-4 0 15,-1 1 0-15,7 0 0 0,1 3 0 16,4 0 1-16,3 0-1 0,1 0 0 0,3 2 2 16,4-1 2-16,0 0 0 0,2-2 3 15,4-3 0-15,-2 0 1 0,6 1 0 16,3 0-1-16,1 0-2 0,1-5 0 16,-1 5-3-16,4 0 0 0,-2 2-1 15,-3 0 0-15,0-3 0 0,-5 2 0 16,-1 3 0-16,-1-2 0 0,-3 3 0 15,-4-4 1-15,-3 2 1 0,-3 0-1 16,-3 1 2-16,-3-4 1 0,-4 6 0 16,-3-7 0-16,-4 7 1 0,-4-5 0 0,-7 0 0 15,-3-1-2-15,-4 1 0 0,-6-3-1 16,-9 4-1-16,-4-2-2 0,-5 3-1 16,-6 2-5-16,-8-1-11 0,-5 5-9 15,-6-1-16-15,-5 1-118 0,-10 1-125 16,-3 0-299-16</inkml:trace>
  <inkml:trace contextRef="#ctx0" brushRef="#br0" timeOffset="440831.9802">17131 10653 522 0,'-7'-2'132'0,"-1"-1"6"0,-2-2-64 16,1 2-25-16,0-2-5 0,-2 2 0 15,0-2 1-15,0 2 0 0,-5-3 2 16,6 2 0-16,1 2-1 0,2-1-3 16,2 2-7-16,3 0-6 0,-1-1-7 15,9 4-6-15,-3-2-5 0,4-3-4 16,0-1-2-16,6 0-2 0,1-3-1 0,4 3 0 15,1-3-1-15,1 1-1 0,-1 0-1 16,1 1-4-16,0 3-8 0,-1-2-12 16,-2-1-15-16,-2 3-19 0,0 3-13 15,-1 4 116-15,-1 1-244 0,-6 0-143 16,-2 8-374-16</inkml:trace>
  <inkml:trace contextRef="#ctx0" brushRef="#br0" timeOffset="441115.2317">17075 10849 612 0,'-4'3'151'0,"-1"-2"7"16,1 4-87-16,0-4-25 0,1 0-7 16,5 0-5-16,2 2-4 0,1-2-7 15,2-2-5-15,2 1-3 0,3 2-1 16,2-2-2-16,4-2-3 0,0-1-1 16,2 0-5-16,2 1-14 0,2-1-24 15,-1-1-21-15,3 0-122 0,-3 2-138 16,-1-3-330-16</inkml:trace>
  <inkml:trace contextRef="#ctx0" brushRef="#br0" timeOffset="466356.1623">4526 14661 792 0,'-2'-12'162'0,"-4"3"7"16,-1 2-110-16,-1 2-110 0,-2 1 112 16,-1 4 2-16,-4 4-18 0,-1 3-6 15,-1 3-6-15,-2 4-7 0,1 2-9 0,0 7-8 16,2 0-8-16,4-1 6 0,3 1 0 16,4-1-3-16,7 2 0 0,1-5-3 15,7-4-1-15,2-4-1 0,1 0 0 16,4-7 0-16,-1-5-1 0,1-7 0 15,0 0-1-15,0-3-1 0,-2-7 1 16,-2-4 0-16,-3 0 1 0,-3 0 1 16,-3 0 0-16,-3-3 1 0,-2 0 0 15,-1 4 1-15,-2 3-1 0,-2 2 1 0,0-1 0 16,-2 3 0-16,1 3 2 16,0 1 0-16,1 3 1 0,-1 2 0 0,5 4 1 15,1 5-1-15,2 3 0 0,4 2-2 16,0 2 0-16,2 5-1 0,2-1-1 15,-2 4 0-15,2-2 0 0,-3 1 0 16,1 4 0-16,1 2 1 0,-2-1-1 16,-1 3 0-16,-1-2 0 0,0 6 0 15,-3-1 0-15,-2 2 0 0,-3 2 1 16,0 1-1-16,-5 3 1 0,-5-2-1 0,-1 0 1 16,-3-1 0-16,-1-6 2 0,0-3 1 15,0-6 3-15,5-4 0 0,2-5 1 16,4-5-1-16,1-8 0 0,5-3-1 15,3-3-2-15,4-4-2 0,-1-2-2 16,7-1 0-16,1 0 1 0,4 4-1 16,2 0 0-16,1 1 0 0,-2 2 0 15,2 3 0-15,0 2-2 0,0 3-3 16,0 1-7-16,-2 3-8 0,3 3-16 0,-1 1-31 16,2 4-19-16,-3-2-130 0,1 2-150 15,-2 1-344-15</inkml:trace>
  <inkml:trace contextRef="#ctx0" brushRef="#br0" timeOffset="467055.153">5508 14686 563 0,'-4'-5'154'0,"-3"1"11"0,3-1-52 16,-3 1-34-16,3 0-5 0,-3 0-6 15,5 0-4-15,0-1-9 0,-1-1-9 16,4 3-8-16,2-4-8 0,2 0-7 16,1 1-5-16,2 1-5 0,1 0-3 15,2 1-3-15,2 0-1 0,-2 2-3 16,3 5-1-16,1 0-1 0,1 4 0 0,-2 0-1 16,1 3 1-16,-2 2-1 0,1 4 0 15,-3 0 0-15,-3 2-1 0,-1 3-2 16,-3 5-5-16,-4 1-5 0,-2 1-7 15,-3-1-10-15,0 1-9 0,0-2-16 16,2-1-14-16,0-3-9 0,4 1-9 16,1-1-113-16,0-3-122 0,-1-3-286 15</inkml:trace>
  <inkml:trace contextRef="#ctx0" brushRef="#br0" timeOffset="467229.5818">5489 14677 694 0,'-12'-26'177'0,"-1"12"9"16,4 5-108-16,1 9-14 0,2 6-9 15,4 5-14-15,-1 8-12 0,3 6-13 16,3 5-8-16,0 3-8 0,2 3-15 0,0 0-30 16,2 4 83-16,0 3-232 0,1-3-161 15,-3 4-421-15</inkml:trace>
  <inkml:trace contextRef="#ctx0" brushRef="#br0" timeOffset="468164.5459">5855 14972 1044 0,'16'16'224'0,"0"1"1"0,0-6-148 16,0-6-77-16,-1-5 1 0,-2-5 0 0,-1-4-1 15,-2-2 0-15,-3-8-3 0,-3 2-5 16,-3-4-8-16,-3 0-11 0,-6-1-16 15,-1 3-25-15,-5-5-21 0,-3-1-25 16,-4-6-102-16,-3 0-134 0,-4-2-287 16</inkml:trace>
  <inkml:trace contextRef="#ctx0" brushRef="#br0" timeOffset="468318.7826">5727 14340 676 0,'1'1'176'0,"1"2"7"0,-1 3-90 16,2 1-30-16,2 6-14 0,1-1-14 15,1 4-17-15,3 2-27 0,4 3-35 16,-1 1-105-16,4 2-38 0,2 7-130 16,-1 1-269-16</inkml:trace>
  <inkml:trace contextRef="#ctx0" brushRef="#br0" timeOffset="468937.6651">5859 14860 640 0,'-6'-3'174'0,"0"2"5"0,-3-3-64 16,0 5-52-16,1 3-15 0,3 1-13 15,-2 1-13-15,2 3-10 0,-1 2-6 16,2 3-3-16,3 2-3 0,1-2-10 16,2 2-27-16,4-3-23 0,4-2-126 15,6-5-143-15,5-1-345 0</inkml:trace>
  <inkml:trace contextRef="#ctx0" brushRef="#br0" timeOffset="469302.9368">6149 14841 413 0,'-4'0'92'0,"1"-1"-4"16,-1 1-89-16,2 0-84 0,-1 2-77 15,1 0-182-15</inkml:trace>
  <inkml:trace contextRef="#ctx0" brushRef="#br0" timeOffset="469586.2367">5840 14825 576 0,'-1'-5'145'0,"0"-1"9"16,0 4-80-16,-2 1-13 0,1 2-7 16,-2 1-8-16,-2 3-6 0,0 2-10 15,-1 7-9-15,-1-1-8 0,1 5-7 16,3 1-19-16,2 1-24 0,1 2-138 16,5-3-143-16,6-4-358 0</inkml:trace>
  <inkml:trace contextRef="#ctx0" brushRef="#br0" timeOffset="470270.9205">6154 14825 547 0,'-4'-3'157'0,"2"0"14"16,-4-2-38-16,0 2-39 0,0 1-8 16,1 0-6-16,1-1-9 0,1 5-13 0,1 0-13 15,2 4-12-15,1 6-11 0,3 2-8 16,2 7-5-16,1 3-3 0,7 8-1 15,-2 1-2-15,2 0 0 0,0 2-2 16,3-1-1-16,2-1 0 0,-3-2 0 16,-3-7-2-16,1-1 1 0,-3 2 0 15,-1-4 0-15,-8-3 0 0,-4-1 1 16,-5-1 0-16,-4-2 1 0,-6-1 0 16,0-1 0-16,-6 1 0 0,-2-6-1 15,2-1-2-15,-6-1-4 0,4-4-7 16,3-6-8-16,1-3-15 0,7-8-21 0,4-1-23 15,5-4-23-15,11-3-111 0,3 4-136 16,5 3-303-16</inkml:trace>
  <inkml:trace contextRef="#ctx0" brushRef="#br0" timeOffset="470589.0424">6412 14845 783 0,'-11'-1'190'0,"2"3"3"15,-2 1-116-15,2 5-25 0,3-2-16 16,-1 4-12-16,2 5-8 0,6-2-6 16,1-1-3-16,4 3-1 0,3-4-3 15,1 0 0-15,2-1-2 0,0-5 0 16,-1 0 0-16,0-3-1 0,0-7 1 0,-1-1-1 15,-2-4 0-15,-4-1 1 0,-2 0 0 16,-4-1 0-16,-4-3 1 0,-2 3-1 16,-4 2 0-16,-2-1-1 0,-2 2-3 15,1 0-7-15,3 2-9 0,1 4-18 16,5 1-21-16,4 2-19 0,5 3-124 16,3 5-141-16,5 2-321 0</inkml:trace>
  <inkml:trace contextRef="#ctx0" brushRef="#br0" timeOffset="471135.4785">6545 14882 614 0,'3'-10'151'0,"-1"2"7"16,0 2-88-16,1 1-16 0,1 1-3 15,-1 4-2-15,1 2-4 0,0 3-3 16,1 2-2-16,2 2-2 0,-3 2-5 16,0 1-3-16,2 4-4 0,0 0-4 15,-1-1-5-15,3 1-3 0,-4-2-4 0,4-3-4 16,-2-1-1-16,3-6-2 0,-1-4-1 15,3-5-1-15,-2-6-1 0,2-4-2 16,0-3-3-16,-3-2-5 0,0-3-5 16,-5 1-4-16,0 0-3 0,-2 0-1 15,-1 2 1-15,-1 1 3 0,1 1 3 16,1 6 4-16,0 2 4 0,-2 4 2 16,2 3 2-16,-1 3 1 0,1 3 0 15,1 5 1-15,-4-1 1 0,5 3 1 16,-1-2 0-16,2 6 0 0,0-2 0 0,-1 0 0 15,2-1 0-15,1 2 1 0,1-2-1 16,0-2-1-16,3-1 0 0,-1-3 0 16,4-1-2-16,-3-1 0 0,1-2-1 15,-2-1 0-15,2 0 0 0,-3 0 1 16,-1 0 0-16,-2-2 2 0,-4 2 1 16,-1 2 1-16,-2-2-1 0,-2 1 0 15,-3 1-4-15,-3-1-11 0,1 4-13 16,1-2-15-16,-1 1-22 0,1 1-116 15,-1-1-131-15,3 1-302 0</inkml:trace>
  <inkml:trace contextRef="#ctx0" brushRef="#br0" timeOffset="472275.1076">7536 14732 593 0,'-8'0'172'15,"0"5"12"-15,-2 2-37 0,0 6-62 16,0 0-14-16,2 4-8 0,3 2-13 15,1 1-12-15,4 1-12 0,1 0-8 0,6-3-6 16,0 1-4-16,4-2-4 0,0-2-2 16,2-5-1-16,2-6-4 0,1-2-2 15,0-4-4-15,1-4-2 0,-3-4-2 16,0-2 0-16,-3 0 0 0,-1-3 2 16,-7-3 4-16,-3 1 2 0,-4 0 2 15,-2-3 2-15,-4-1 1 0,-2-1 0 16,-3 0 0-16,3 4 0 0,0-1 1 15,2 1-1-15,2 4 0 0,2 5 0 16,1 1 0-16,4 5-2 0,2-2-6 0,-1 5-8 16,4 2-10-16,-1-1-11 0,3 2-10 15,2 1-10-15,1 0-7 0,1 1-2 16,1 0-1-16,0-2 6 0,1 0 10 16,-1 0 9-16,0-3 13 0,0-1 15 15,-2-3 18-15,-2 0 18 0,0 2 17 16,-1-2 12-16,-2 0 10 0,0 1 6 15,-2 0-3-15,1 1-7 0,3 1-6 0,-1-2-10 16,1 0-11-16,2-1-10 0,3 0-6 16,2 2-4-16,3-1-4 0,1 1-4 15,1 2 0-15,3 0-2 0,1 1 0 16,-1 0 0-16,2 3-2 0,-2-2 1 16,-4 3 0-16,-4-2-1 0,-3 0 0 15,-5 4 1-15,-4 0-1 0,-5 1 2 16,-5 7-1-16,-1 2 1 0,-3 3 0 0,-2 2 1 15,4 4-1-15,-1 2 0 0,2-4 0 16,1 1 0-16,6-3 0 0,3 1 0 16,2 0 0-16,3-4 1 0,5-2-1 15,0 0 0-15,6-3 0 0,-1-5 1 16,4-4-1-16,-1-5 0 0,2-6 1 16,1-4-1-16,-1-4 0 0,-2-5 1 15,-3 1-1-15,-2 2 1 0,-3 3-1 16,-3 0 1-16,-3 4 2 0,-2 2 2 0,-1 2 1 15,0 4 1-15,-2 4 1 0,0-2 1 16,1 5 0-16,0 3 0 0,-1 0-2 16,2 2-2-16,4 0 0 0,2 1-1 15,2-3-2-15,1-1 1 0,3-1-2 16,3-3-1-16,1-7 1 0,0-3-1 16,-1-5 1-16,0-1 0 0,-2-2-1 15,-5-3 1-15,-2 0 0 0,-6 2-1 16,-4 3-4-16,-4 1-10 0,-4 1-17 15,-2 3-27-15,-1 1-26 0,-2 3-119 16,1 7-145-16,3 1-327 0</inkml:trace>
  <inkml:trace contextRef="#ctx0" brushRef="#br0" timeOffset="472866.2282">9314 14645 690 0,'-12'0'174'0,"-4"1"6"15,-3 6-103-15,-1 1-18 0,-3 6-9 16,3 10-8-16,-2-2-9 0,4 3-8 0,0-2-5 16,7 4-3-16,4-4-4 0,7 2-3 15,0-7-2-15,9-2-4 0,0-1-2 16,5-3-2-16,3-8 1 0,0-3-1 16,4-5 0-16,1-6 0 0,-1-3 1 15,1-4-1-15,-4-5 0 0,0-3 1 16,-6-2 0-16,-2 0 1 0,-6 1 3 15,-1 2 4-15,-3 3 2 0,-3 3 3 16,-1 7 1-16,0 3 1 0,-3 6-2 16,2 4-3-16,-1 5-2 0,-1 5-4 0,4 7-2 15,2 3-2-15,1 7-1 0,3-1 0 16,2 1 0-16,4-1-6 0,2-2-9 16,2-4-15-16,1-1-24 0,-1-6-25 15,2-2-29-15,-2-6-109 0,3 0-140 16,0-6-299-16</inkml:trace>
  <inkml:trace contextRef="#ctx0" brushRef="#br0" timeOffset="473021.4256">9219 14327 761 0,'-16'-22'182'0,"4"7"3"0,2 9-123 15,4 6-21-15,6 5-11 0,3 6-11 16,6 5-17-16,3 6-25 0,4 6-26 15,2 3-135-15,5 4-146 0,-1 9-365 0</inkml:trace>
  <inkml:trace contextRef="#ctx0" brushRef="#br0" timeOffset="473298.6446">9586 14659 826 0,'-10'-11'203'0,"8"3"3"16,1 0-104-16,0 0-51 0,3 2-15 15,3 3-8-15,1 0-7 0,4 2-5 16,0 2-2-16,3 2-1 0,1 4-1 16,1 1-2-16,3 4-1 0,-1 2-3 15,0 3-1-15,-1 3-4 0,-4 3-4 16,0 0-5-16,-2 3-6 0,-4 2-8 15,-2 1-10-15,-3-2-15 0,0-1-26 16,1-1-14-16,-1 1-79 0,-1-2-43 0,0-5-122 16,-1-4-235-16</inkml:trace>
  <inkml:trace contextRef="#ctx0" brushRef="#br0" timeOffset="473450.5282">9586 14704 749 0,'-6'-11'197'15,"1"6"3"-15,2 6-101 0,0 4-29 0,-1 6-20 16,3 5-18-16,1 1-15 0,1 7-13 16,2 1-15-16,-1 3-22 0,4 4-30 15,4-2-141-15,4-5-158 0,4 2-382 16</inkml:trace>
  <inkml:trace contextRef="#ctx0" brushRef="#br0" timeOffset="473815.4595">10041 14627 952 0,'-16'-8'216'0,"0"7"1"16,0 4-144-16,0 2-44 0,3 3-13 15,1 2-7-15,4-1-6 0,3 3-4 16,5-1-5-16,4 0-6 0,-2 1-6 15,8 0-8-15,2 1-10 0,-1-2-11 16,1 1-9-16,-2-2-5 0,0-1-2 0,1-1 5 16,-6-5 8-16,-3 2 10 0,-2-1 14 15,-2 0 17-15,-3-1 14 0,-3 2 13 16,-5 1 8-16,1 3 6 0,-1 1 4 16,-3 0 2-16,-2 2-5 0,4 4-4 15,2-2-5-15,-1 1-5 0,3 1-7 16,2 0-4-16,3 1-4 0,6-3-1 15,2-2-3-15,-1 1 0 0,10 0-2 0,1-1-8 16,0-2-13-16,4-1-17 0,-1 0-11 16,3-2-19-16,-2-2-114 0,1-1-129 15,2-4-286-15</inkml:trace>
  <inkml:trace contextRef="#ctx0" brushRef="#br0" timeOffset="474137.5182">10254 14722 828 0,'-1'0'208'0,"1"4"5"0,1 2-109 16,0 4-37-16,-2 2-24 0,1 4-16 16,-1 1-10-16,-1 5-6 0,0-1-6 15,-1 1-5-15,1-1-10 0,2 2-16 16,0-2-29-16,2-3-31 0,3-2-132 15,0-2-162-15,5-6-367 0</inkml:trace>
  <inkml:trace contextRef="#ctx0" brushRef="#br0" timeOffset="474547.234">10498 14920 728 0,'4'6'169'16,"3"0"4"-16,0 0-121 0,4-2-14 15,1-4-7-15,-1-4-7 0,2-1-9 16,-4-2-6-16,4-4-3 0,-4-2-3 15,-1-1-1-15,-3-1-2 0,0 0 1 16,-3-3-2-16,-2 0 1 0,-4-2-1 16,-1 3 0-16,-3-3 1 0,-2 4-1 0,-3 4 1 15,-1 3 2-15,1 7 3 0,-1 6 6 16,-1 3 3-16,3 9 3 0,0 4 2 16,1 5 2-16,1 3 2 0,2 4-1 15,-2 4-1-15,1 8-3 0,2 0-1 16,2 3-3-16,-1-3-3 0,0 0-4 15,1-1-5-15,4-3-10 0,3-9-18 16,3-4-26-16,1-9-24 0,4-7-92 16,3-6-42-16,7-8-131 0,-2-5-248 15</inkml:trace>
  <inkml:trace contextRef="#ctx0" brushRef="#br0" timeOffset="474837.0804">10782 14779 655 0,'-6'12'162'0,"2"3"4"0,2 1-82 0,0 1-42 16,4 0-5-16,0-1-4 0,2-2-5 15,2-1-5-15,2 0-2 0,3-5-1 16,0-5-3-16,4-2-4 0,2-3-2 15,0-3-4-15,-1-5 0 0,3-6 2 16,-7-1 2-16,3-1 3 0,-7-5 2 16,-3-2 1-16,-6-1-1 0,-2 4-2 15,-4 5-5-15,-3 2-9 0,-4 4-17 0,-1 9-28 16,-1 4-32-16,0 6-130 0,-1 6-155 16,3 4-361-16</inkml:trace>
  <inkml:trace contextRef="#ctx0" brushRef="#br0" timeOffset="522792.3716">6901 14721 429 0,'4'-4'114'0,"-2"0"7"0,1 0-45 16,-2 1-23-16,1 0-8 0,0-1-1 16,-2 2-3-16,0-2-1 0,-2 1 0 15,0 2-2-15,-2-2-2 0,-1 1 0 16,-2 1-3-16,-1-1-3 0,-2 3-2 16,-1 0-5-16,-2 3-3 0,0 1-5 15,-1 5-3-15,0 3-4 0,2 3-2 16,1-1-3-16,1 2-1 0,1 0-1 15,4 0 0-15,3-1-1 0,1-5 0 16,3 1 0-16,4 3 0 0,1-4 0 0,3 0 0 16,0-2 0-16,4-1 0 0,-1 0 0 15,2-5 0-15,-3 1 0 0,1-4 0 16,0 2 1-16,-2 0-1 0,-3 0 0 16,0 0 1-16,-3 1 0 0,1-1 1 15,-4 4 2-15,2 1 0 0,-7 0 0 16,-2 3 1-16,-2 2-1 0,-1 3 1 15,-5 2-4-15,0-1-9 0,-3-2-15 0,1 0-23 16,3-1-21-16,0 0-123 0,1-5-143 16,2 3-326-16</inkml:trace>
  <inkml:trace contextRef="#ctx0" brushRef="#br0" timeOffset="535100.2402">18090 10627 469 0,'2'-9'119'0,"1"-1"7"15,-5 1-62-15,1 1-14 0,-1 0-3 16,-1 2-4-16,-2 0-3 0,-2 1-2 15,0 5-4-15,-9-2 0 0,2 8-1 0,-2 2 0 16,0 5-3-16,-1 4-3 0,4 2-2 16,-1 3-4-16,9 9-4 0,0-4-5 15,3 1-4-15,1-1-3 0,7-2-2 16,1-1-1-16,6-3-1 0,0-6-1 16,3-2 1-16,2-8 0 0,3-4 0 15,-3-4 0-15,1-7 2 0,-3-6 3 16,0-6 2-16,-3-5 3 0,-2 0 2 15,-1-1 2-15,-4 0 1 0,-3 1-1 0,-3 2-1 16,-4 4-3-16,-5 2-3 0,-3 3-2 16,-3 0-2-16,-3 6-5 0,-3 5-4 15,-1 4-9-15,-1 6-11 0,3 6-11 16,2 4-14-16,3 4-14 0,8 2-12 16,3 2-12-16,7 2-100 0,3-2-114 15,7 0-263-15</inkml:trace>
  <inkml:trace contextRef="#ctx0" brushRef="#br0" timeOffset="535490.9664">18211 10648 514 0,'-6'1'139'0,"-2"4"8"15,1 2-42-15,0 2-47 0,2 5-10 16,0 2-5-16,0 2-6 0,4 0-6 16,1 3-6-16,2 0-6 0,2-3-4 15,2 0-4-15,3-1-3 0,0-6-3 16,4-1-1-16,0-6-1 0,3 0 0 15,0-5 1-15,1-4 1 0,2-7 4 16,-2 1 2-16,-1-8 1 0,-3-1 4 0,-3-2 3 16,-2-2 0-16,-3 2 0 0,-5 3-3 15,-3-1-1-15,-6 5-2 0,-2 4-4 16,-2 1-3-16,-3 4-6 0,-3 3-12 16,-2 3-17-16,2 6-27 0,2 2-25 15,0 7-119-15,3 5-143 0,4 7-323 16</inkml:trace>
  <inkml:trace contextRef="#ctx0" brushRef="#br0" timeOffset="536323.1816">19982 10218 581 0,'-6'-9'138'0,"-6"6"6"16,-4 6-87-16,-1 5-7 0,-3 8 0 16,-3 7-1-16,-2 5-2 0,2 8-2 15,-1 6-3-15,0 7-6 0,1 2-7 16,3 4-10-16,6 4-6 0,3 5-6 15,3 1-2-15,6-5-1 0,8-4-2 16,5-2-1-16,4-3 0 0,3-9-3 16,4-7-8-16,3-9-14 0,3-1-21 0,1-7-17 15,4-7 20-15,3-7-147 0,3-4-132 16,0-9-303-16</inkml:trace>
  <inkml:trace contextRef="#ctx0" brushRef="#br0" timeOffset="537225.4182">20440 10662 536 0,'-6'-5'135'0,"-2"-3"6"0,-1 0-64 0,5-1-27 16,1-2-7-16,0-2-3 0,4-1-2 15,2-3-1-15,2 0-3 0,2 0-1 16,2 0-3-16,3 1-3 0,1 0-3 16,2 4-4-16,4 2-5 0,-2 4-2 15,0 0-3-15,-1 3-1 0,2 4 0 16,-2 7-1-16,0 2 1 0,-5 2-2 15,-1 6 0-15,-2 4 0 0,-2 5-3 16,-4 0 0-16,-5 0-2 0,-3 1 0 16,-4 3 0-16,-3 1-1 0,-6 2 0 0,-4 2 1 15,-4-6-1-15,-2 3 0 0,-2-3 0 16,3-1 0-16,0-2-1 0,3-7 2 16,7-6-1-16,5 1 0 0,2-9 1 15,6-1-1-15,-2-6 0 0,5-10-1 16,0-2 0-16,3 2 0 0,2-4 0 15,4 2-1-15,0 2 0 0,4 1 1 16,2 2 0-16,5 5-1 0,-1 1 1 16,0 3 0-16,4 3-2 0,-2-4-3 15,1 2-7-15,0 3-10 0,-1 0-17 16,-2 0-18-16,2 2-17 0,-3-2-92 0,-2 5-27 16,1-4-109-16,2 2-211 0</inkml:trace>
  <inkml:trace contextRef="#ctx0" brushRef="#br0" timeOffset="537592.4992">20789 10319 637 0,'-6'-5'160'16,"1"1"6"-16,2 7-95 0,0 4-14 16,2 3-7-16,0 2-6 0,2 5-8 15,1 2-8-15,2-1-3 0,-1 2-3 0,1-5-3 16,1 1-4-16,0-2-2 0,-1-6-2 16,1 2-3-16,0-6-2 0,1-3-1 15,1-6-1-15,2-5-1 0,2-4 0 16,0-2-1-16,0-6 1 0,0 0-1 15,0-2-1-15,0 5 0 0,-2 2-1 16,-1 4 1-16,1 5-2 0,-2 4 1 16,0 8-2-16,1 6-1 0,-3 2-7 15,0 5-7-15,-2 4-11 0,1 2-18 0,-2 4-15 16,1-1-15-16,-1-2 78 0,-1 0-192 16,2-2-129-16,-2-3-322 0</inkml:trace>
  <inkml:trace contextRef="#ctx0" brushRef="#br0" timeOffset="537798.4466">20847 10638 769 0,'-5'2'178'0,"1"-2"1"0,4 0-124 16,3-2-20-16,3 2-12 0,1-1-10 15,3-1-7-15,1 1-6 0,3-3-12 16,-1 1-15-16,2 0-18 0,-1 2-17 16,0-1-118-16,-3 2-134 0,-2 0-303 0</inkml:trace>
  <inkml:trace contextRef="#ctx0" brushRef="#br0" timeOffset="537989.1477">20822 10739 657 0,'-9'8'174'0,"3"0"7"16,-1-3-73-16,3 0-46 0,2-2-17 0,1 0-11 15,4 2-10-15,-1-4-11 0,3 1-7 16,1 1-4-16,1-1-4 0,-1 1-9 16,5-2-15-16,-2-2-16 0,0 2-14 15,0 0-19-15,1-1-112 0,-4-2-125 16,2-1-282-16</inkml:trace>
  <inkml:trace contextRef="#ctx0" brushRef="#br0" timeOffset="538151.1817">20811 10853 593 0,'-3'3'139'0,"-1"0"1"0,3 3-84 15,2-2-29-15,2-4-11 0,4 2-13 16,0-2-14-16,3 1 10 0,4-2-139 15,-1-6-119-15,2 2-303 0</inkml:trace>
  <inkml:trace contextRef="#ctx0" brushRef="#br0" timeOffset="538655.7216">21541 10592 699 0,'-13'-1'184'0,"2"-2"4"0,2 3-95 16,6 0-31-16,6 5-15 0,4-2-12 15,4-1-14-15,3 2-11 0,6-2-4 16,1-1-1-16,1 1-1 0,1-5-2 15,0 1-3-15,1-2-6 0,-5-2-4 16,1 0-7-16,-3 0-5 0,-1 1-3 16,-4-3-1-16,-2 2 2 0,-5 0 5 0,-3 2 5 15,-3 0 6-15,-3 1 7 0,-3 2 6 16,-3 5 4-16,0 2 2 0,-2 5 3 16,0 2 3-16,-2 6 0 0,2 1 1 15,1 4-2-15,1 5-3 0,2-1-2 16,0 0-3-16,4 3-8 0,2 0-12 15,2-4-21-15,3-3-20 0,3-8 26 16,2-1-159-16,6-4-140 0,2-5-328 16</inkml:trace>
  <inkml:trace contextRef="#ctx0" brushRef="#br0" timeOffset="538986.631">22000 10640 812 0,'-16'8'188'0,"-1"2"1"0,1 2-126 15,1 3-27-15,3 3-15 0,2 0-9 16,4 2-5-16,0-3-5 0,4-1-1 16,4 2 0-16,3-5-1 0,2-4-1 15,3-2 0-15,-1-6-1 0,6-1 1 16,0-6-1-16,1-4 1 0,0-6 0 15,1-2 1-15,-1-4 0 0,1 0 0 16,-2 0 0-16,-2 3 1 0,-1 5 0 16,-2 3 0-16,-1 5 0 0,-1 4 0 15,-3 5 1-15,0 3-1 0,-1 5-1 16,-2 5-4-16,-2 2-5 0,0 6-10 0,-3-1-15 16,-1-1-17-16,-1-3-22 0,0-1-117 15,0-7-132-15,3-5-306 0</inkml:trace>
  <inkml:trace contextRef="#ctx0" brushRef="#br0" timeOffset="539163.8104">22071 10119 630 0,'1'6'134'0,"0"3"-3"15,3 7-116-15,-3 5-35 0,3 7-112 16,-2 8-109-16,2 4-275 0</inkml:trace>
  <inkml:trace contextRef="#ctx0" brushRef="#br0" timeOffset="539369.7069">22254 10430 658 0,'4'-35'165'0,"-3"-6"5"16,4 0-94-16,3-2-20 0,0 2-7 15,2 2-7-15,0 5-8 0,0 9-5 16,-1 8-5-16,-1 6-1 0,-1 11-4 15,-1 6-5-15,0 8-3 0,0 7-5 16,1 9-1-16,0 9 0 0,1 14 1 0,0 7 0 16,2 10-1-16,-2 12-1 15,1 7 1-15,-1 5-1 0,2 0-3 0,0-7-4 16,1-5-5-16,-1-6-9 0,1-12-11 16,0-8-15-16,-1-8-17 0,-2-9-11 15,-3-6-18-15,-4-7-105 0,-2-10-121 16,-5-10-273-16</inkml:trace>
  <inkml:trace contextRef="#ctx0" brushRef="#br0" timeOffset="539528.2531">22378 10779 664 0,'1'-6'160'0,"2"3"4"0,0-1-77 0,2-1-54 15,1 1-14-15,6-2-5 0,-3 2-6 16,2 1-13-16,2 0-17 0,3 2-19 15,3 0-124-15,-1 1-132 0,1 0-321 16</inkml:trace>
  <inkml:trace contextRef="#ctx0" brushRef="#br0" timeOffset="540019.3673">22739 10634 763 0,'-1'3'181'0,"0"1"6"16,0 2-114-16,2 1-24 0,0 0-11 15,2 0-8-15,0 1-7 0,1 0-6 16,0-2-5-16,1-2-4 0,2-1-3 0,2-2-2 16,0-1-1-16,4-2-1 0,-1-3 0 15,3-1 0-15,0 0-1 0,1-1 1 16,0 0-1-16,-2 3 0 0,-1 0-1 15,0 5-2-15,-1 5 0 0,-1 4 0 16,1 5 0-16,0 3 0 0,2 5 0 16,-1 1 1-16,3-1 1 0,-1-1 0 15,2-2-1-15,0-6-1 0,2-4-1 0,0-6-2 16,1-6 1-16,-2-2-2 16,0-7 1-16,-2-5 1 0,0-5 1 0,-3-1 2 15,-2-3 0-15,-2 3 1 0,-1 3 1 16,-1 3 1-16,-2 3 0 0,0 9 1 15,-1 1 2-15,-1 6 0 0,0 1 2 16,0 5 0-16,2 1 2 0,0 3 1 16,1 1 0-16,3 2 0 0,-1-2-1 15,3 1 0-15,0-1-1 0,-1 0-1 16,0 0-2-16,-1-2-1 0,-2 0-1 0,-2 0-1 16,-5 1 0-16,-4-1-3 0,-2 0-4 15,-4-1-10-15,-2-1-13 0,-3 0-22 16,1-4-19-16,0-4-20 0,1-4-112 15,3-9-131-15,6-6-291 0</inkml:trace>
  <inkml:trace contextRef="#ctx0" brushRef="#br0" timeOffset="540218.685">23427 9905 708 0,'19'7'173'0,"7"2"5"0,1 7-103 16,8 8-26-16,2 8-3 0,2 7-1 15,-3 9-9-15,-1 9-6 0,-4 10-3 16,-4 10 1-16,-10 6-1 0,-5 9-5 16,-5 5-4-16,-5 6-4 0,-7-2-3 15,-7 0-9-15,-7-6-17 0,1-4-27 16,-3-9-33-16,-3-6-135 0,-8-12-5 0,-2-14-131 16,5-6-239-16</inkml:trace>
  <inkml:trace contextRef="#ctx0" brushRef="#br0" timeOffset="548895.9839">17698 12892 418 0,'9'-79'106'0,"3"-2"5"16,-4 13-51-16,1 2-16 0,-2 12-5 16,-1 1-4-16,-2 4-1 0,-3 4-2 0,1 9-2 15,1 8-1-15,-1 8-2 0,0 6-4 16,-1 11 0-16,0 11 3 0,-1 16 0 16,1 15 1-16,-2 17-1 0,-8 19 0 15,0 25-1-15,-5 24-2 0,-2 17-5 16,-1 17-3-16,-5 13-3 0,2 12 0 15,6 10 1-15,-2 6 1 0,5 2 1 16,0 7-1-16,0 3-2 0,3-1-1 16,0 2-3-16,2-1-3 0,1 1-2 15,4-1-2-15,1-1 0 0,2-6-1 0,4-3 0 16,-1-4 0-16,1-14-2 0,4-7 0 16,-5-15-1-16,3-14-1 0,1-13-3 15,-3-18-6-15,5-12-9 0,-3-8-16 16,-4-15-15-16,3-13 83 0,-6-11-218 15,0-12-146-15,-2-16-373 0</inkml:trace>
  <inkml:trace contextRef="#ctx0" brushRef="#br0" timeOffset="549661.2513">13430 14795 720 0,'-31'-2'150'16,"7"0"-1"-16,6 1-133 0,10-1-11 15,12 4-3-15,7-1 0 0,7 0 0 16,10 2-3-16,7-2 1 0,6 1 0 15,5 1 1-15,4-2-1 0,9 1 0 16,11-2 0-16,6 0 1 0,4 2-1 16,6 0 0-16,12 1 0 0,10-2 0 15,1 0 0-15,2 3 0 0,8-1 0 0,10 2 1 16,7-5-1-16,2 3 0 0,9-1 0 16,6-2 0-16,8 0 0 0,8-2 1 15,2-3 0-15,13 4 0 0,7-4 0 16,-1 0 0-16,12-1 1 0,4-4 0 15,6 1 0-15,6-2 1 0,1 0 0 16,0 0 2-16,7 3-1 0,-2-1 1 16,1 4 0-16,1-1 0 0,-1 5 1 15,0 0-1-15,2-3 1 0,-4 4 0 0,-1-3 1 16,-3 5 2-16,-3-1 2 0,-2 0 1 16,-6 3 1-16,-5 1 0 0,-5 0 0 15,-1 6-1-15,-7-3-3 0,-11 1-2 16,-7 4-2-16,-9-5-2 0,-7 3-2 15,-9-3-4-15,-11-3-12 0,-9 0-14 16,-8-3-18-16,-15-3-129 0,-11-2-136 16,-12-4-332-16</inkml:trace>
  <inkml:trace contextRef="#ctx0" brushRef="#br0" timeOffset="552758.1939">17731 13135 331 0,'0'-1'99'0,"-1"-2"3"15,-2-1-21-15,1 1-34 0,-1 0-11 16,0 0-8-16,-1-1-9 0,1 0-4 16,1-1-2-16,-3 1-2 0,0 0-1 15,0 0 0-15,2 1-1 0,-4 0 0 16,0-1 0-16,0 2 0 0,-1-1 0 16,1 5 0-16,-4-4-1 0,1 2 1 0,-2-1-1 15,0 1 0-15,-1 1-1 0,-1-1-1 16,-2-1 1-16,-1 2-2 0,0 1 0 15,-3-1-1-15,-1 0 0 0,-1 2-1 16,2 0 1-16,1 2-1 0,-1-1 0 16,1-2 1-16,2 3 0 0,-1 0 1 15,1 2 0-15,3 0 0 0,-2-1 1 16,0 0-1-16,0 2 0 0,-1 1 0 16,1 0-1-16,-1-1 0 0,-1 2 1 15,2-1-1-15,-1 0 1 0,1 2 0 0,2-1 0 16,-2 1-1-16,0-1 0 0,0 1-1 15,-4-1-1-15,0 2 0 0,-5-2-1 16,-1-3 0-16,-3 1 0 0,1 0 0 16,-3 2 0-16,3 1 0 0,0 0 0 15,2 0 1-15,3 0 0 0,1 1 0 16,0 1 0-16,1-2 1 0,0 0-1 0,1 0-1 16,1 2 1-16,-1 3 0 0,1 0-1 15,0 4 0-15,0-3-1 0,-1 2 1 16,-2 2-1-16,-1-1 1 0,-2-1-1 15,1-2 0-15,-3 1 1 0,1 0-1 16,0 0 0-16,5-2 0 0,1 1 0 16,-1 2 0-16,0 2 0 0,3-2 0 15,-1 0 0-15,3-1 0 0,-2 2 0 16,2-2 0-16,1 2 1 0,1-1-1 16,0 1 0-16,2 3 0 0,-3 0 0 15,2 3 0-15,-1 1 0 0,2-1 1 0,0-1-1 16,0 4 1-16,-2-3 0 0,2 0 0 15,1-1 0-15,-3-2 1 0,5 0 0 16,-3 1-1-16,1-2 1 0,2-4 0 16,-1 4 0-16,-1-1-1 0,0 1 1 15,2 1-1-15,-3 2 0 0,1-2 1 16,1 6-1-16,0-2 1 0,1 3-1 16,-1-2 2-16,0 0-1 0,1 0 1 0,2 0 0 15,1 1 0-15,0-3 1 0,1 3 0 16,0 0-1-16,-1 0 1 0,2-3 0 15,2 0 0-15,-2 0-1 0,2-1 1 16,-1 1-1-16,3-1 1 0,0 0 1 16,1 5 1-16,2 0 2 0,-1 1 0 15,3 1 0-15,0 0 1 0,1 1 0 0,0-3-1 16,-1 0 0-16,0 2-2 0,1-2-1 16,3 0-1-16,-1-1-1 0,2 2-1 15,2-3 0-15,3 0 0 0,4-4-2 16,-2 0 1-16,-1 1 0 0,0-4-1 15,1 4 0-15,1 0 1 0,-2 2-1 16,0 0 1-16,0 0-1 0,1 0 0 16,1 5 1-16,-3-5-1 0,1-1 0 15,0 0 0-15,-1-1 1 0,2 1-1 16,-1-2 0-16,0 0 0 0,3-3 1 0,-2-1-1 16,2-1 0-16,0-1 0 0,3-1 0 15,0 0 0-15,4 1 0 0,1 0 0 16,0-1 1-16,0 0-1 0,1 0 0 15,-1 2 0-15,-1-2 0 0,-3-1 0 16,-1 0 0-16,-1-2 0 0,1 1 0 16,0 0 0-16,-1-2 0 0,1 3 1 15,1 0-1-15,0 1 0 0,2 2 0 16,-2-5 0-16,2 4 1 0,-1-2-1 0,2-1 0 16,-2-1 0-16,2-4 0 0,2-2 0 15,2 1 0-15,-4-2 0 0,-2 1 1 16,1-2-1-16,-3 0 0 0,1 1 0 15,-2 2 0-15,-2-2 1 0,5-1-1 16,0-1 0-16,1 0 0 0,-1 0 0 16,3-1 0-16,-1-1 0 0,2 1 0 15,0 0 0-15,0-1 0 0,4 1 0 16,0 0 1-16,-1-2-1 0,0 1 0 0,-1-2 0 16,-1-1 0-16,-2 0 0 0,-1-1 0 15,-3-1 0-15,3-1 0 0,-2-1 0 16,3 0 1-16,0 2-1 0,-1-1-1 15,1 2 1-15,1 0 0 0,-1 0 0 16,2-1 0-16,0 0 0 0,-1-2 0 16,2 1 1-16,0-5-1 0,-1 1 0 15,-1-2 0-15,-1 3 0 0,0 0 0 16,-1-2 0-16,1-1 0 0,-1 0 0 0,1 2 0 16,0-2 1-16,1 1-1 0,0-2 0 15,1 2 0-15,1-1 0 0,-2 0 1 16,4 0-1-16,-2-2 0 0,0-2 0 15,0 2 0-15,0 0 0 0,-3-3 0 16,0 1 0-16,-3 1 0 0,-1 0 0 16,1 0 0-16,-2-4 0 0,0 2 0 15,-3 1 0-15,0 0 1 0,0 1-1 16,0 0 0-16,-2-2 0 0,-1 1 0 16,0 0 0-16,0-3 1 0,1-3-1 0,0 2 0 15,0-1 0-15,0 2 0 0,3-1 0 16,-1-2 1-16,2 3-1 0,-1-1 0 15,-1 3 0-15,1-2 1 0,-2-5-1 16,0 0 0-16,-1-1 1 0,-3 0-1 16,2 0 0-16,0-5 0 0,0-3 1 15,-1 3-1-15,0-2 0 0,-1 1 0 16,0-1 1-16,-1-2-1 0,1 0 0 16,-1 3 0-16,-1 1 1 0,-1 1-1 15,-1 1 0-15,0 1 1 0,-1 4-1 16,-4-4 0-16,1 2 0 0,-1-2 0 0,-2 2 0 15,1 1 1-15,0-2-1 0,-2 2 0 16,1 0 0-16,-1 1 0 0,0-2 0 16,2 0 0-16,0-2 0 0,-2-2 0 15,2-1 0-15,0 0 0 0,-2 0 1 16,0 3-1-16,-2-1 0 0,3 2 0 16,-3 0 0-16,0 2 0 0,0-1 0 0,0-1 1 15,-3-1-1-15,2 1 0 0,-1-2 0 16,1 3 0-16,-2-1 0 0,1 0 0 15,-2 0 0-15,2 2 0 0,0-2 0 16,-3 0 0-16,1 0 0 0,-3-1 0 16,2 0 0-16,-2 0 0 0,1-2 0 15,-1 0 0-15,2 1 0 0,-3 0 1 16,2 1-1-16,0-1 0 0,1 2 0 16,-2 0 0-16,1 1 0 0,0 1 0 15,1 1 0-15,1 1 0 0,-2 0 0 0,0 3 0 16,0-1 0-16,-2 0 0 15,0-1 0-15,-1-1 0 0,-2 0 0 0,0 0 0 16,1-3 0-16,-1 0 0 0,2 1 0 16,-2 1 0-16,2 0 0 0,2 2 1 15,-3-2-1-15,1 3 0 0,2 0 0 16,-3-2 0-16,3 2 0 0,-3 3 0 16,-1-4 0-16,0 2 0 0,0-1 0 0,-4 0 0 15,3 2 0-15,-2 2 0 0,0-3 0 16,-1 1 0-16,0 1 0 0,1 1 0 15,0 4 0-15,-1-4 1 0,2 2-1 16,1-1 0-16,-1 1 0 0,2 1 0 16,0-1 0-16,-1 0 0 0,1-2 0 15,-1-1 0-15,-2 2 0 0,0-3 0 16,-2-1 0-16,1 3 0 0,-1-1 0 16,1 1 1-16,1-1-1 0,-2 2 0 15,2 0 0-15,2 1 0 0,0-1 0 16,0 1 0-16,-1 2 0 0,2 1 0 0,-2-1 0 15,1-1 0-15,-2 0-1 0,-2 1 1 16,-1-1 0-16,1-1 0 0,-2 1 0 16,-1 0 0-16,1 3 0 0,-2-2 0 15,3-1 0-15,-2-1 0 0,0 2 0 16,1-2 0-16,2 2 0 0,-2 0 0 16,1 1 0-16,1 2 0 0,0 0 0 15,-3 1 0-15,1 0 0 0,1-1 0 0,0-2 0 16,1 1 0-16,-1 1 0 0,-1 0-1 15,4 0 1-15,-2 1 0 0,-1 0 0 16,1 2 0-16,-1 1 0 0,-2-1-1 16,-2 3 1-16,-2 0 0 0,-3 0 0 15,2 3 0-15,-2-2 1 0,0 0-1 16,2 2 0-16,2-1 0 0,2 1 0 16,2 0-1-16,0-1-3 0,0-1-7 15,4 0-10-15,-5-1-16 0,1 1-13 0,1 0-23 16,-3-1-107-16,5 3-123 0,0 1-279 15</inkml:trace>
  <inkml:trace contextRef="#ctx0" brushRef="#br0" timeOffset="554026.5714">19670 15127 501 0,'1'-5'124'0,"1"2"5"0,0 0-65 15,-2-1-22-15,0 0-4 0,-2-3-3 16,2 1-3-16,-1 0-2 0,1-1-4 15,-2 0-3-15,1-3-3 0,-2 1-2 16,2 0-2-16,0-1-2 0,-1 2-1 16,1-3-1-16,0 1-2 0,0 2 0 15,1 2-1-15,-3 0-1 0,3 4-1 16,0 0-2-16,2 6 0 0,-2 2-1 16,1 4-1-16,1 2-2 0,2 5 1 15,-2 2-1-15,2 3 0 0,-4-3-1 16,2 6 1-16,0-2 0 0,0 2 0 0,-1-1 1 15,1 0 0-15,-1-1 0 0,1 0 1 16,0-3 0-16,-1-4 0 0,-1-3-1 16,1-2 1-16,-1-1-1 0,1-4 0 15,-1 0-1-15,0-2 0 0,-1 1 1 16,-1-2-1-16,-2 1 0 0,0-4 0 16,-1 0 1-16,-1 0-1 0,0-4-1 15,0 2 1-15,1-3 0 0,-1-1 0 0,2 1 1 16,-1 0 2-16,2 0 0 0,-1 0 3 15,0 4 1-15,2-1 1 0,-1 0 1 16,1 4-1-16,2-4 0 0,-1 2-2 16,2 0-1-16,1-1-2 0,2 2 0 15,1 2-2-15,2-6 0 0,1 6 0 16,1-4 0-16,2 3 0 0,0-4-1 16,2 2 1-16,-1-2-1 0,4 2 0 15,-1-1-1-15,1 4 1 0,-2-3 0 16,2 3-1-16,-1-1-2 0,0-1-8 0,-2 0-13 15,-2 0-21-15,1 0-19 0,-2 1-129 16,-3-4-144-16,1 2-336 0</inkml:trace>
  <inkml:trace contextRef="#ctx0" brushRef="#br0" timeOffset="555606.3189">17655 14624 473 0,'6'-9'124'0,"-2"0"7"16,-2 3-52-16,-2 0-24 0,-1 0-7 16,-2 1-5-16,0 2-4 0,-3 2-2 15,-3 0-3-15,-2 2-2 0,-1 1-5 16,-1 6-4-16,-1 0-2 0,-3 2-4 15,-3 1-3-15,2 5-2 0,-3 0-3 0,-1 2-1 16,1 1 0-16,0 2-2 0,3 1 0 16,4 0-1-16,5 0-1 0,1 1 0 15,7 0-2-15,5-2 0 16,4 0-2-16,4-3 1 0,3 1-1 0,6-2 0 16,1-4 1-16,2-2-1 0,2-2 1 15,1-4-1-15,-1-5 2 0,1-5-1 16,-4-2 0-16,2-4 1 0,-1-5 0 15,-3-3 1-15,0-2 1 0,-3-1 1 16,-2-5 1-16,-2-1 1 0,-6-1 0 16,-4 1 0-16,-2-3-1 0,-7 0-1 0,-3 3-1 15,-8 7-1-15,-3 6-2 0,-1 4-5 16,-4 2-6-16,1 8-12 0,0 4-17 16,3 7-19-16,4 0-133 0,2-1-143 15,6 3-339-15</inkml:trace>
  <inkml:trace contextRef="#ctx0" brushRef="#br0" timeOffset="556606.8848">17124 14181 440 0,'-1'0'111'15,"-1"0"5"-15,1-3-55 0,-1 3-20 16,0-1-8-16,-1 0-5 0,1 0-3 16,-2 1-2-16,3-1 0 0,-3-1 0 15,2 2 0-15,-1-1 1 0,0 2 0 16,0-2 0-16,2-1 2 0,-1 0-1 15,0 2 0-15,1-1 0 0,1 1-2 16,1 0-2-16,1 0-3 0,-2-1-2 16,1 0-2-16,3 0-2 0,-2-2-2 0,3 1-1 15,0-1 0-15,2 0 0 0,1 0-2 16,0 1 0-16,2-3-2 0,1 2 0 16,0 2-2-16,-1 0 0 0,0 2-2 15,1 2 1-15,-2-1-2 0,0 2 1 16,-2 1 0-16,-2-2 0 0,-2 2 0 15,-1 0 0-15,-3 1 0 0,-3 1 0 16,-1 2 1-16,-2 2-1 0,-3 0 0 16,2 3 0-16,-2 0 0 0,0 0-1 0,3 0 1 15,0-3-1-15,3 2 0 0,1-3-1 16,4-1 1-16,1-4-1 0,2 3 0 16,3-2 0-16,0-1-1 0,0 1 0 15,3-1 0-15,-1 0-1 0,0-2 0 16,0 1 0-16,1-3 0 0,-3 2 0 15,2-3 0-15,-2 1 1 0,0-1 0 0,0 1 1 16,-4 0 1-16,0 2-1 0,-1-1 0 16,-1 3 0-16,-1 0 0 0,-3 1 1 15,-1 3-1-15,-1 2 1 0,-3 2 0 16,-2-1 0-16,-1 3-3 0,1 1-10 16,0 0-17-16,-1-1-18 0,0-2-134 15,-1-1-141-15,5 1-347 0</inkml:trace>
  <inkml:trace contextRef="#ctx0" brushRef="#br0" timeOffset="559236.955">18494 14681 292 0,'0'-2'93'15,"-1"1"8"-15,-3 0-23 0,2-1-15 0,-1-1-6 16,1 1-6-16,0-2-7 0,0 0-7 16,0-1-3-16,-2-1-3 0,3 0-1 15,-3 0-1-15,1 1-1 0,0-2 0 16,0 1-3-16,2 0-3 0,1 2-1 15,1 0-2-15,2 1-2 0,0-1 1 16,1 0-1-16,2 3 0 0,2 0 1 16,0 3-2-16,1 2-1 0,1 1-2 0,-1 3-1 15,5 5-3-15,-2 0-2 0,0 3-2 16,-1-1 0-16,3 3-1 0,-2 2 0 16,3-1 0-16,-2 1-1 0,1-2 0 15,-1-2 0-15,2 0-1 0,-3 1-1 16,0-3 1-16,-1-3-2 0,-2-1 1 15,0-2 0-15,-2 3-1 0,-1-4 1 16,-1 0-2-16,0-4-2 0,-3 2-4 16,1 0-3-16,-2-2-5 0,-1-2-7 15,-1-1-4-15,-2 0-4 0,0-1-4 16,-1-3-3-16,0 0-1 0,-1-1 1 0,0 0 1 16,1-1-2-16,0 0-4 0,1-1-37 15,1 1-61-15,0-2-93 0,-1 0-219 16</inkml:trace>
  <inkml:trace contextRef="#ctx0" brushRef="#br0" timeOffset="559472.3955">18738 14616 520 0,'0'-10'134'15,"-2"4"9"-15,0 1-54 0,-3 1-34 16,1 1-7-16,1 4-2 0,-2 1-3 15,-1 2-4-15,-3 5-6 0,1 2-5 16,-3 2-4-16,-2 4-4 0,0 3-4 16,-1-1-4-16,1 6-3 0,-1-2-2 0,1-2-3 15,1 0-2-15,-1-2-4 0,2 1-7 16,2 0-16-16,0-6-18 0,2 0-19 16,-3-2-120-16,6-1-135 0,3-1-314 15</inkml:trace>
  <inkml:trace contextRef="#ctx0" brushRef="#br0" timeOffset="560041.5269">18210 15168 484 0,'0'-7'128'0,"0"1"7"0,-2 0-44 15,4 2-41-15,-2 1-11 0,1 2-5 16,-1 1-4-16,1 3-4 0,2 2-4 16,-1 2-4-16,-1 2-2 0,1 2-1 15,-1 2-3-15,0 2-2 0,0 1-3 16,-2 2-2-16,1-1-3 0,-1-1-2 15,1-1-5-15,-1-3-8 0,1 0-12 16,1-3-11-16,1-3 16 0,2-1-141 16,-2-4-122-16,4-1-297 0</inkml:trace>
  <inkml:trace contextRef="#ctx0" brushRef="#br0" timeOffset="560467.4273">18458 15221 425 0,'2'-1'121'0,"-5"1"7"0,1 0-27 15,0 3-44-15,-1 0-13 0,-2 4-4 16,0 3-5-16,-2 1-5 0,1 1-3 15,-4 4-2-15,-1 0-4 0,1 2-4 16,0 1-3-16,-1-2-3 0,1 0-4 16,-1 3-2-16,1-3-2 0,1 1-2 15,0-1-1-15,0-1-5 0,5 0-9 16,-3-4-12-16,4-1-14 0,2-2-119 16,1-3-125-16,2-3-299 0</inkml:trace>
  <inkml:trace contextRef="#ctx0" brushRef="#br0" timeOffset="562949.1208">18484 15414 515 0,'-1'-6'133'0,"-2"3"6"0,0-3-55 15,3-1-34-15,1 0-8 0,0-2-7 16,5 2-4-16,2 0-5 0,3 2-3 16,-3-1-5-16,2 2-3 0,0 2-3 15,0 3-3-15,-1-1-2 0,0 2-3 16,-2 1-1-16,3 2-1 0,-2 1-1 16,-1 1 0-16,-2-1 0 0,-2-1 0 15,-1 2 0-15,-4 0 0 0,-1-2-1 0,0-1 1 16,-3 1 0-16,0 1 0 0,0 2-1 15,1 0 0-15,0 0 0 0,3 0 1 16,0 2-1-16,2 0 0 0,3 1-1 16,2-3 1-16,0 0-2 0,2 0-2 15,0 0-2-15,2-2-2 0,0 0-1 16,-1-2-1-16,1 1 0 0,-2-3 2 16,0 2 1-16,0-3 3 0,-4 0 1 15,1 0 2-15,-2 1 0 0,0 2 1 0,-2 1 0 16,-3 2 0-16,1 0 0 15,-2 4 0-15,0-1 1 0,-1 2 1 0,-2 0 0 16,1 0 0-16,0 2 0 0,-2-1 0 16,2 1-1-16,0-1-2 0,-1-2-7 15,2-1-12-15,-1 0-15 0,0-3-122 16,1-2-125-16,1-2-310 0</inkml:trace>
  <inkml:trace contextRef="#ctx0" brushRef="#br0" timeOffset="565171.2633">20564 11945 392 0,'-7'-2'113'16,"-2"-2"8"-16,-1 2-35 0,3-2-23 15,-2-1-11-15,1 0-7 0,0-2-5 16,4-2-5-16,0 1-5 0,0-3-3 0,2-1-4 15,4 1-4-15,3-2-2 0,0 1-2 16,4 0-2-16,0 0-1 0,4 4-2 16,0 0-2-16,3 4-1 0,-3 0-1 15,3 3-2-15,-1 1-1 0,0 4-1 16,0-1 0-16,-2 5-1 0,-2-1-1 16,-2 5 2-16,-1-1-1 0,-3 4 0 15,-1 1 0-15,-3 4 0 0,-2-1 0 16,-3 5 0-16,-1-4 0 0,-2 5 0 0,-4-3 0 15,-3 0 0-15,-4-2 0 0,0-2-1 16,-6-5 1-16,2 2-1 0,-2-4 1 16,2 0-1-16,1-4 0 0,2 0 1 15,5-1-1-15,3-4 0 0,2-1 0 16,4 1 0-16,3-4 0 0,2 1 0 16,6 0 0-16,0-1-1 0,5 2 1 15,0-2 0-15,4 1-1 0,1 4 1 16,0-1 0-16,-2 2 1 0,2 2-1 15,-3 0 0-15,0 1-1 0,1 2-4 16,-6-2-8-16,-1 1-11 0,1 0-10 16,-2-2-13-16,0 2-119 0,-4-5-124 0,2 2-290 15</inkml:trace>
  <inkml:trace contextRef="#ctx0" brushRef="#br0" timeOffset="565561.0528">20776 12072 463 0,'0'-7'127'15,"-3"4"5"-15,2 0-18 0,0 5-71 16,3-2-10-16,2-2-5 0,1 6-4 16,0-2-3-16,4 7-2 0,0-3-1 15,-1 0-3-15,3 3-3 0,-2 1-2 0,5-3-2 16,-2 4-3-16,-1-2-1 0,1-1-2 15,1 0-1-15,-2 0 1 0,0-1-2 16,-3 5-3-16,2-6-8 0,0-1-9 16,-1 1-8-16,-2-3-15 0,0 0-112 15,-2-3-116-15,-1-1-278 0</inkml:trace>
  <inkml:trace contextRef="#ctx0" brushRef="#br0" timeOffset="565751.765">20974 12089 600 0,'-11'3'143'16,"-2"1"5"-16,-2 5-91 0,-1 0-16 16,-3 5-8-16,-2 2-7 0,0 0-6 15,-2 0-7-15,-1 3-7 0,1 1-15 16,2-2-16-16,4-2-131 0,2-2-128 16,6-2-328-16</inkml:trace>
  <inkml:trace contextRef="#ctx0" brushRef="#br0" timeOffset="567412.3647">21543 11993 529 0,'-8'-5'132'0,"-1"4"6"0,-4 2-68 16,-1 2-26-16,-4 2-6 0,5 4-5 15,0 4-4-15,-1 0-5 0,4 3-5 16,4 2-4-16,2 0-3 0,6 0-3 15,0-1-2-15,3-2-3 0,5-2-2 16,3-3 0-16,3-3-1 0,5-2 0 16,1-3 0-16,4-4 0 0,-2-1 0 0,1-7 1 15,-4 0-1-15,-2-5 0 16,-5 1 0-16,-2-3 0 0,-7-3 0 0,-3 0 0 16,-3 1-1-16,-4-1 1 0,-3 3-2 15,-2 1-2-15,-2 4-4 0,-1 4-3 16,1 5-6-16,2 5-6 0,2 3-5 15,3 3-6-15,2 1-4 0,5 2-4 16,1 3-3-16,3-2-28 0,3 0-26 16,0 1-6-16,-1-4 2 0,2 0 7 0,-2-4 19 15,0-4 30-15,0 0 55 0,1-2 47 16,-2-3 24-16,1-1 12 0,-3-1 8 16,1 1-5-16,-3 2-14 0,-1-2-15 15,-2 0-11-15,-2 3-6 0,1 3-8 16,-1 1-6-16,-2 2-6 0,0 0-5 15,1 5-7-15,0 4-3 0,1-1-4 16,1 1-1-16,2 2-2 0,1 0-2 0,3-2-1 16,4-3 0-16,2 0-1 0,1-4 0 15,4-4 0-15,2-2 0 0,3-2 0 16,0-2 0-16,1-2-1 0,-2-5 1 16,-2-4 1-16,-2 1 0 0,-3-2 2 15,-4-3-1-15,-5-1 1 0,-4-2 0 16,-4 2-2-16,-6 3-1 0,-2 0-2 15,-7 3-10-15,-1 6-19 0,-5 5-18 0,-1 6-131 16,-1 6-138-16,4 4-340 0</inkml:trace>
  <inkml:trace contextRef="#ctx0" brushRef="#br0" timeOffset="724036.6561">21492 4788 202 0,'-13'-1'53'0,"1"-4"6"0,1 0-25 16,3 2 2-16,2-1-3 0,3 3-7 15,4-1-5-15,1 2-4 0,8-1-6 16,4 2-6-16,6-1-3 0,9 0 0 16,2-1 5-16,7 0 4 0,3-2 0 0,5 2-1 15,2-1-2-15,-1-2 0 0,2 2-2 16,2 0-2-16,3 2 0 0,-1 2-2 16,-2-1 1-16,-1 0-1 15,-1-1 0-15,-3-1 1 0,-5 1-2 0,-4-1 1 16,-5-2-1-16,-5 2-1 0,-5 1-2 15,-4 1-4-15,-5 0-2 0,-7 2-4 16,-8 3-14-16,-7 3-57 0,-10-1-65 16,-8 3-152-16</inkml:trace>
  <inkml:trace contextRef="#ctx0" brushRef="#br0" timeOffset="724433.2469">21820 4417 410 0,'-4'1'88'0,"-3"-1"2"16,-3 4-71-16,-3 2-8 0,-1 1-2 0,-5 6 0 15,-1 1 0-15,-6 5 0 0,-2 0 1 16,-8 3 0-16,-4 2 1 0,-4-1-1 16,-2 1-1-16,0-1 0 0,0-1-2 15,5 0 0-15,5 0-2 0,8-2 0 16,6 1-2-16,6 1-1 0,8-1 0 15,6 1-1-15,11-1 0 0,8 0-1 16,10 1 0-16,11-1 1 0,11 1 0 16,7 2-1-16,7-2-2 0,7 0-16 15,3 3-89-15,-1-3-89 0,-1 1-228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1:22:12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10527 2705 463 0,'-34'7'109'0,"-1"0"4"0,0-4-66 0,-1-2-17 16,6 1-7-16,3-2-1 0,6 2-3 16,-2-2-3-16,6 2-3 0,2 1-3 15,5-2-1-15,0 0-1 0,2 1-1 16,0 0-1-16,3-1-1 0,3-1-2 15,2 0 0-15,2 0-1 0,3 0-2 0,4-3 0 16,2 2 1-16,4 0 2 0,2-1 1 16,7 0 1-16,4 0 1 15,4-1 0-15,4 0 0 0,4-5 0 0,1-1-1 16,6 0-1-16,5 2 0 0,2-1-1 16,-2-1 1-16,10 2-2 0,-1 6 0 15,4 0 0-15,-4 1-1 0,-1-4 0 16,4 4 0-16,1 3-1 0,-8-3 1 15,1 1-1-15,1 1 1 0,-4 0-1 0,-4 0 0 16,-5-3 0-16,-5 1 0 16,-2 0 1-16,-4-1-1 0,-5 1-2 0,-2-2-7 15,-3 7-11-15,-3 0 21 0,-4 3-140 16,0-2-116-16,-7 0-297 0</inkml:trace>
  <inkml:trace contextRef="#ctx0" brushRef="#br0" timeOffset="11638.9476">1868 3622 556 0,'-21'-4'126'0,"2"1"3"16,0-5-95-16,1 2-7 0,4 1-5 16,1-1-4-16,4 4-3 0,1 1-3 15,3-2-4-15,2 3-3 0,2 0-2 16,0 0 0-16,2 1-1 0,-1-1-1 15,1 0-1-15,3 2 1 0,1-1 1 0,-1-1 1 16,3 0 1-16,0 0 1 0,3 1 2 16,1-1 0-16,3 0 1 0,-2-4 1 15,5 3-1-15,1-4 0 0,3 2-1 16,1-2-1-16,-2 0-1 16,3 0-1-16,2 0-1 0,2 3-1 0,2-1 0 15,2-2 0-15,3 1 0 0,4 2-1 16,4 2 0-16,0-2-1 0,0-2 1 15,0 1 0-15,-3 1-1 0,0 0 1 16,-2-1 0-16,-3-1 1 0,3 4-1 0,2 0 0 16,2-1 0-16,1 1 1 15,4 0-1-15,1 1-1 0,1-1 1 0,0 0-1 16,-3-2 0-16,-2 0 1 16,0-1-1-16,-2 1 0 0,-1 2 1 0,0-2-1 15,1 1 0-15,-1 2 1 0,2 2-1 16,-2 1 0-16,4-1 0 0,-4 0 0 15,-4-1 1-15,2 1-1 0,-2-3 1 16,-4 1 0-16,0-2 0 0,-1 2 0 0,4-2 0 16,1 1 0-16,0-2 1 0,3 4-1 15,4-4 0-15,-1 1 1 0,2 0-1 16,-5-3 0-16,-1-1 1 0,-1 3-1 16,-4-2 0-16,-3-1 0 0,0 0 0 15,-5-1-1-15,2 5 1 0,-1 0-1 16,2 1 1-16,-2-3 1 0,-1 1 1 15,-1 2 0-15,-1 0 1 0,-2-3 0 0,0 1-1 16,-3-2 0-16,1 3 0 0,-1 0-2 16,-6-3 0-16,4 4 0 0,-1 0-1 15,0 0 1-15,-2 1-1 0,-1-1-1 16,2 3-8-16,2 2-14 0,-4-2-18 16,-1 0-120-16,-5-8-128 0,2 3-312 15</inkml:trace>
  <inkml:trace contextRef="#ctx0" brushRef="#br0" timeOffset="13971.1584">14239 3346 605 0,'-26'-7'136'0,"1"3"3"16,6-7-91-16,0 4-24 0,10 3-8 16,1 3-3-16,6-1-2 0,0 1-3 0,2-1-3 15,2 4-2-15,-1-2-2 0,4 0-1 16,5 0-1-16,2-2 1 0,5 2 0 16,5-1 0-16,4-1 0 0,2-2 0 15,1 0 1-15,3 1-1 0,3-1 0 16,-4 1-1-16,-1 3 1 0,0 3 0 15,1 1 0-15,-4 2-1 0,-3 1-4 16,-1 2-6-16,-4-2-7 0,3 0-13 16,-6-1-51-16,-2 1-62 0,-5-4-102 15,1 0-223-15</inkml:trace>
  <inkml:trace contextRef="#ctx0" brushRef="#br0" timeOffset="14322.1779">14399 2931 562 0,'-1'-21'123'15,"-2"4"5"-15,-2 0-96 0,0 7-9 16,1 2-6-16,-1 3-1 0,-3 4-2 16,1 4-4-16,-3 6-4 0,0 4-4 0,-4 6-1 15,-5 6-1-15,-3 4 0 0,-5 2 1 16,-2 5-1-16,0 0 1 0,0-1-1 16,4 1 1-16,3-5-1 0,4 1 0 15,10 0 0-15,4-3 0 0,8-2-1 16,2-1-2-16,11-3-1 0,10 3-5 15,10-4-6-15,9-5-24 0,12-3-94 16,7-7-105-16,13-8-256 0</inkml:trace>
  <inkml:trace contextRef="#ctx0" brushRef="#br0" timeOffset="17701.9777">2204 4612 479 0,'-9'2'104'0,"4"1"1"0,1-3-85 16,3 0-9-16,0 1-4 0,2 1-4 0,3 1-1 15,1 1-1-15,1-1-1 0,1 1 1 16,2-2-1-16,2 3 1 0,1-1-1 15,4 1 0-15,0-2 1 0,2 4-1 16,2-2 1-16,1 1 0 0,0-1 0 16,1 1 1-16,-3-4 0 0,5 1 0 15,-2-2 0-15,5 1 0 0,1 1 1 16,5-1-1-16,4 2 2 0,4 1 0 16,6 0 0-16,4-2 1 0,1 1 0 15,3-3-1-15,-5-1 1 0,1 0-2 0,3 0 0 16,0 0-1-16,3 1 0 0,1 1-1 15,1 1 0-15,4 0 0 0,0-1 0 16,-4-3 1-16,0 0 1 0,1-3 1 16,0 2 2-16,2-2 0 0,2-1 2 15,0 0 0-15,1-2-1 0,-3-1 0 16,-3 1 0-16,-1 0-2 0,-5-2-1 16,-2 3 0-16,-2 1-2 0,-3 3 1 15,1 2-1-15,-6 1 0 0,-5-1-1 0,-5 2 0 16,-6 1 0-16,-4 1-1 0,-7 0-4 15,-5 3-4-15,-4 1-7 0,-2 3-111 16,-6-1-104-16,0-1-267 0</inkml:trace>
  <inkml:trace contextRef="#ctx0" brushRef="#br0" timeOffset="19026.3996">14449 4440 476 0,'-16'-3'104'15,"0"-2"1"-15,0-3-84 0,2 1-9 16,3 2-3-16,1 0-1 0,1 0-1 16,2 0-4-16,-2 1 0 0,2-1 1 15,0 0 2-15,2 0 2 0,-1 1 4 16,1 1 1-16,0-1 3 0,1 0 1 16,2 2 0-16,-1 1-1 0,2-1-3 15,-1 2-3-15,2-1-4 0,1 1 0 16,3 1-3-16,2-1 0 0,3 0-1 0,7-1 0 15,4 0 2-15,7 0 0 0,4-2 0 16,3-1-1-16,3 0 0 16,1-3-2-16,1 1 1 0,-1 0-2 0,-3 0 1 15,3 0-1-15,-2 1-2 0,-4 1-2 16,-4 1-3-16,-3 1-7 0,-4 2-6 16,-4 2-6-16,-6 0-65 0,-6 2-40 15,-3 0-87-15,-6 0-192 0</inkml:trace>
  <inkml:trace contextRef="#ctx0" brushRef="#br0" timeOffset="19367.0291">14363 4124 522 0,'10'-7'117'16,"1"-2"2"-16,-3 4-91 0,-3 2-10 16,-2 3-3-16,-3 1 0 0,-1 4-4 15,-4 2-3-15,-2 1-2 0,-3 3-1 0,-2 2 0 16,-3 4 2-16,-1 4 0 0,-5-3 1 15,2 6 1-15,-2-1 0 0,2 3 0 16,2-1-1-16,4 1-2 0,2-3-2 16,8 9-2-16,7-4-1 0,11 3-2 15,6-1-6-15,7-2-11 0,8 0-117 16,9-4-110-16,6-4-287 0</inkml:trace>
  <inkml:trace contextRef="#ctx0" brushRef="#br0" timeOffset="23078.9506">2999 5017 314 0,'3'-6'97'0,"-1"-5"5"15,-1 0-34-15,0 0-6 0,-1 0-4 16,0 1-10-16,-1 2-8 0,-2-2-7 16,1 5-4-16,-2-1-4 0,-1 3-6 0,2 3-4 15,-4 3-5-15,0 5-4 0,-1 5-2 16,-5 3-3-16,0 4 0 0,-6 4-1 16,-3 3 1-16,-6 2-1 0,-2-1 1 15,-5 4 0-15,0 2 1 0,-1 4 0 16,1 5 1-16,0 4 0 0,8 4-1 15,1 3 1-15,2 1-1 0,3 0 0 16,3-1-1-16,6 0 1 0,2-1-1 16,4-2 0-16,8 1 1 0,7 2-1 0,7-2 0 15,6-4 0-15,6-3-1 0,6-4 1 16,7-6-1-16,3-4 0 0,5-10 1 16,2-5-1-16,6-4 1 0,4-5 0 15,3-4-1-15,1-4 1 0,1-6-1 16,1-2 1-16,0-4-1 0,-4-5 1 15,-4-7-1-15,-3-5 1 0,-5-6 1 16,-2 0 1-16,-6-9 1 0,-3 0 2 16,-4-4 2-16,-3-2 4 0,-2-3 2 0,-4-4-1 15,-7-8 1-15,-2-5-1 0,-3-7-2 16,-3-2-1-16,-6-2-1 0,-6-4 2 16,-7 0 3-16,-7 6 2 0,-7 4 0 15,-7 11-1-15,-10 6 0 0,-7 8-3 16,-4 14-5-16,-4 14-14 0,-8 9-16 15,-10 12-15-15,-9 9-20 0,-5 9-114 16,-6 12-128-16,-19 8-298 0</inkml:trace>
  <inkml:trace contextRef="#ctx0" brushRef="#br0" timeOffset="34741.9229">1878 6719 648 0,'-10'-9'155'0,"5"2"6"0,-1-1-99 16,2 4-13-16,3 1-8 0,1 2-7 0,1 2-4 16,3 4-4-16,2 2-3 0,1 1-3 15,1 1-2-15,0 4 0 0,3 0-1 16,2 6-2-16,1-1-1 0,-1 2-4 16,-1-2-3-16,3 2-1 0,0-1-2 15,3 3 0-15,-2-2 0 0,-1 1-1 16,5-3 0-16,-2 3-1 0,1-4-1 15,-3-2 0-15,-2-2 0 0,0-1-2 16,-4-4-2-16,-3-2-5 0,-3 2-26 16,-1-1 20-16,-1 0-17 0,-4-3-14 15,1-2-11-15,-1 2-7 0,-2-2-14 0,2-2-86 16,-2 0-145-16,-2-4-265 16</inkml:trace>
  <inkml:trace contextRef="#ctx0" brushRef="#br0" timeOffset="34990.3492">2128 6724 606 0,'0'-5'146'0,"-2"3"6"0,0 4-91 16,-2 4-12-16,-1 0-6 0,-1 3-6 15,-5 3-2-15,-1 2-5 0,-1 4-3 16,-3 0-5-16,-2 0-4 0,3 4-5 15,-3 0-3-15,5 4-3 0,-2 0-3 16,2-2-2-16,-1 0-4 0,2 0-6 16,1-3-9-16,1-3-11 0,2-3-13 0,0-4-12 15,6 0-14-15,2-1-111 0,0-5-118 16,6 0-275-16</inkml:trace>
  <inkml:trace contextRef="#ctx0" brushRef="#br0" timeOffset="35667.9376">2452 6668 651 0,'2'-2'165'15,"-5"0"6"-15,2 2-92 0,0 1-22 16,1 2-8-16,-2 6-9 0,2 1-7 0,-1 5-8 16,0 2-3-16,1 4-1 0,0 1-4 15,0 1 0-15,0-1-3 0,-1-1-4 16,-1 0 0-16,2-1-2 0,-2 1 0 15,1 1-2-15,-2-1-2 0,1 1 1 16,2 1 0-16,0-2-1 0,0-1-1 16,2-3-1-16,2-2 0 0,0-4 0 15,2 1-1-15,-1-5-1 0,0-2 1 16,1-1-1-16,1-2 0 0,2 1-1 0,0-2-3 16,1-2-3-16,3 1-7 0,0 0-10 15,0-3-17-15,0 1-19 0,-2-2-14 16,0-2-127-16,-1-1-140 0,-1-3-323 15</inkml:trace>
  <inkml:trace contextRef="#ctx0" brushRef="#br0" timeOffset="35837.2944">2474 6687 816 0,'-2'-4'195'0,"1"1"-2"16,-1-1-126-16,4 0-18 0,0 2-16 15,2-1-14-15,3-2-9 0,4 2-10 16,1-2-9-16,4 0-27 0,3 2-28 16,2 0-134-16,1 2-155 0,-3 2-368 15</inkml:trace>
  <inkml:trace contextRef="#ctx0" brushRef="#br0" timeOffset="36201.9929">2810 6858 677 0,'5'6'161'0,"-4"3"8"0,-2 1-107 15,6 2-14-15,-2 0-5 0,2 1-8 16,1 0-6-16,2 1-4 0,-2-2-1 16,4-2-3-16,-3-4 0 0,2-4 3 15,-1-4-1-15,0-4 1 0,-1-5-2 16,0-3-5-16,2-2-2 0,-1-1-3 0,0 2-5 16,2 3-3-16,-3 0-1 0,0 6-1 15,1 1-2-15,-1 4 0 0,-2 2 0 16,1 0-5-16,-1 5-6 0,-1 3-10 15,0-1-12-15,0 3-19 0,2 0-20 16,2 4-19-16,-1 1-115 0,0-4-132 16,6 3-300-16</inkml:trace>
  <inkml:trace contextRef="#ctx0" brushRef="#br0" timeOffset="36701.06">3027 6648 800 0,'-4'0'192'0,"0"-2"4"0,3 1-124 16,2-1-19-16,3 1-12 0,5-1-11 15,2 2-9-15,1-1-5 0,5 1-4 16,1 0-2-16,1 1-3 0,0 2-2 0,0-2-2 16,-2 0-1-16,0 2 1 0,-2 0-1 15,-2 1 1-15,0 0 1 0,-4 2 0 16,1 5 1-16,-4 1-1 0,-1 3-1 15,-2 3 1-15,-2 8-1 0,-1 1-1 16,0 2-2-16,0 1-1 0,2 0-1 16,1 3 0-16,2-1-4 0,1-5 1 15,2 3-1-15,0-4 2 0,-2 0 0 0,0-3 1 16,-2-3 1-16,-3-2 2 0,-2-2 0 16,-3-3 1-16,-3-1 0 0,-3-4 1 15,-1 1 0-15,-4-4 0 0,-1-3-1 16,0 0-1-16,2-2-5 0,0-3-10 15,3-1-12-15,2 1-23 0,3-2-21 16,1 0-18-16,5-1-121 0,3 1-138 16,2 6-307-16</inkml:trace>
  <inkml:trace contextRef="#ctx0" brushRef="#br0" timeOffset="37082.0398">3834 6738 761 0,'-4'-11'185'0,"-2"3"7"15,-4 2-119-15,-1 3-13 0,-5 4-12 16,-2 3-13-16,-2 7-6 0,-2 1-4 16,0 5 0-16,2 4-1 0,-1 0-1 15,2 2-1-15,7 3-1 0,2 1-4 16,3 0-5-16,3 0-5 0,3 0-3 16,4-1-2-16,4-1-2 0,3-4 0 0,3-2-2 15,3-5-4-15,5 0-5 0,1-7-8 16,4-1-6-16,-3-3-10 0,0-3-8 15,-1-4-13-15,-1 0-10 0,-4-6-8 16,-2 2-4-16,-5-4 9 0,-4-1-121 16,-2-1-117-16,-6-2-276 0</inkml:trace>
  <inkml:trace contextRef="#ctx0" brushRef="#br0" timeOffset="37243.8648">3651 6885 694 0,'-8'2'185'0,"1"0"7"0,2-1-90 15,0-1-32-15,4 1-13 0,3-1-14 16,2 2-16-16,2-1-11 0,1 0-6 16,4 0-4-16,3 2-2 0,3-2-7 15,1-1-15-15,4 1-27 0,0-2-27 0,3-1-129 16,-4-1-154-16,6 1-356 0</inkml:trace>
  <inkml:trace contextRef="#ctx0" brushRef="#br0" timeOffset="37831.7198">4017 6755 744 0,'0'15'168'0,"0"1"4"0,4 4-125 16,0 3-12-16,2 4-5 0,2-1-6 15,4 4-4-15,-2-3-3 0,1 1-4 16,-3-1-3-16,0 0-24 0,-2-5 26 16,-1-5-9-16,-4-6-4 0,-1-1-8 15,-5-5-8-15,-4-5-4 0,2-2 20 16,-2-2-30-16,1-5 7 0,-1-3 4 0,-2-4 7 16,3-5 8-16,2-2 7 0,-3-9 4 15,3-2 4-15,-5-1 3 0,6-3 2 16,5-3 2-16,0 3 3 0,6 4 2 15,3 2 0-15,0 4 1 0,9 5 0 16,-4 4-1-16,2 6-2 0,1 4-4 16,2 2-3-16,0 3-4 0,0 2-2 15,-1 2-4-15,-1 3 8 0,2 2-3 16,-1 5-8-16,-2 0 1 0,0 3 0 0,-4 3 0 16,0 3 1-16,-2-1-11 0,-4 4 4 15,-3-1 6-15,-6 5-1 0,-4-3 0 16,-5 0 0-16,-3 0-2 0,-3 1 3 15,-3 0-1-15,0-2 0 0,0-2 1 16,3-2-1-16,2-3 0 0,1-4 1 16,3-1 0-16,3-4 0 0,3-2 0 15,4-2-1-15,2-1 0 0,1-1 1 16,4 1-1-16,3-1-1 0,1-1 1 16,4 0 0-16,1 0 0 0,1 2 0 0,1 0 0 15,1 3 0-15,-1 1 0 0,1 1 0 16,0 0-1-16,3 4-4 0,-1-2-10 15,1 2-12-15,-1-1-19 0,1-2-23 16,-3 2-101-16,-1-2-31 0,1 0-123 16,-1 4-234-16</inkml:trace>
  <inkml:trace contextRef="#ctx0" brushRef="#br0" timeOffset="38082.0726">4834 6841 821 0,'-8'0'196'16,"2"0"2"-16,2 1-129 0,4-1-23 0,4 2-15 15,2-1-13-15,4 0-10 0,2-1-4 16,3 0-2-16,2 0-3 0,3-1-7 15,-2 0-11-15,2-1-19 0,-3 1-21 16,-1-1-19-16,-5 1-122 0,-3 1-138 16,-2 0-313-16</inkml:trace>
  <inkml:trace contextRef="#ctx0" brushRef="#br0" timeOffset="38246.1294">4824 6991 725 0,'-1'7'176'0,"2"-2"2"16,1-1-91-16,4-1-51 0,4 0-13 16,2-2-10-16,2 0-15 0,1-2-16 15,0-2-16-15,1-3-15 0,2-2-79 16,-4-3-51-16,-2 2-116 0,1-6-237 16</inkml:trace>
  <inkml:trace contextRef="#ctx0" brushRef="#br0" timeOffset="38481.7599">4958 6703 647 0,'3'-5'143'0,"-1"2"2"0,3 5-106 16,1 0-15-16,2 3-1 0,0 1-4 16,3 3 2-16,2 1-3 0,1-1-2 0,0 2-1 15,4 2 0-15,-1-1 0 0,4 1 0 16,-1 2-1-16,-1 0 0 0,-2-2 0 15,-2 3-2-15,-3-1-1 0,-4 2-3 16,-5 1-1-16,-5 1-1 0,-7 0-4 16,-2 3-18-16,-7 0-23 0,-8 0-4 15,-2 3-136-15,-1-2-138 0,2 3-331 16</inkml:trace>
  <inkml:trace contextRef="#ctx0" brushRef="#br0" timeOffset="38947.3782">5811 6789 780 0,'10'7'179'0,"-2"1"2"0,10 3-130 15,-3 2-15-15,5 1-2 0,2 6-6 16,1 0-4-16,-1-2-2 0,3 4-2 16,-1 1-3-16,1 1-3 0,-1 0 0 0,-2-2-5 15,2-1-5-15,-1-1-9 0,-2-5-15 16,-5-2-23-16,-3-1-24 0,-3-6-38 15,-1-2-97-15,-6-3-139 0,-3-2-288 16</inkml:trace>
  <inkml:trace contextRef="#ctx0" brushRef="#br0" timeOffset="39105.4765">6116 6803 664 0,'-11'-1'186'0,"-2"7"7"0,-2 0-43 0,-1 4-83 16,4 5-13-16,-3 2-13 0,0 5-15 15,-3 4-9-15,1 1-10 0,-4 3-12 16,-1 5-14-16,0-4-22 0,1 0-23 16,4-4-86-16,2-5-52 0,7-1-131 15,6-5-257-15</inkml:trace>
  <inkml:trace contextRef="#ctx0" brushRef="#br0" timeOffset="39416.2152">6442 6751 783 0,'0'-9'192'0,"0"4"6"16,0 4-115-16,0 0-22 0,-1 2-8 15,-1 3-13-15,0 2-9 0,-2 2-4 16,-3 3-3-16,1 5-4 0,-2 1-3 15,1 3-1-15,0 0-3 0,2 2-2 16,1 0-2-16,5 1-3 0,-1-1-2 16,4 0-2-16,1 0-1 0,4-1 0 15,-1-2-1-15,4-3-2 0,1-2-2 16,3-4-4-16,-1-4-6 0,0-3-10 16,0-3-11-16,-3-3-15 0,2-2-23 15,-2-4-17-15,-2 0 14 0,-4-5-137 0,-1-3-134 16,-3-1-308-16</inkml:trace>
  <inkml:trace contextRef="#ctx0" brushRef="#br0" timeOffset="39556.3218">6416 6670 832 0,'-5'-3'199'16,"3"2"0"-16,3-1-128 0,1 2-33 0,5 0 10 15,4-2-46-15,3 2-4 0,3-1-13 16,2 0-24-16,-3-2-25 0,5 3-135 15,-3 2-152-15,2 1-367 0</inkml:trace>
  <inkml:trace contextRef="#ctx0" brushRef="#br0" timeOffset="39956.4822">6847 6802 747 0,'-2'4'181'0,"-1"4"4"0,2 2-99 15,1 4-42-15,3 1-8 0,-1 3-10 16,2 0-7-16,-1-1-2 0,4-1-1 15,0-1 1-15,-2-4 0 0,2-1 1 16,3-6 1-16,-1-2-24 0,0-7 32 16,2-3-11-16,-1-6-2 0,5-2-2 15,-2-5-1-15,0 0 3 0,-1-3 18 16,0 5-34-16,-2 2 8 0,0 4-1 16,-3 4-2-16,-1 4-1 0,0 5-5 0,-1 8 1 15,-1 0-5-15,0 6-10 0,-1 2-12 16,0 4-13-16,-1 5-24 0,3 1-21 15,1 1-16-15,0 1-113 0,3 0-131 16,2 2-296-16</inkml:trace>
  <inkml:trace contextRef="#ctx0" brushRef="#br0" timeOffset="40415.8618">7172 6569 836 0,'2'1'185'0,"3"-1"3"16,4 0-140-16,2 0-21 0,1 0-7 16,2 2 0-16,2 0-6 0,-3-1-1 15,2 2 2-15,-3-2-1 0,-1 3 0 16,1-1 1-16,-3 1 0 0,1 2 0 16,-3 0-3-16,-2 3-4 0,0 1 0 15,-3 1-3-15,-1 2-1 0,1 4-2 16,-5 2-2-16,4 0 0 0,1 3-2 0,0 4-2 15,1-1-3-15,1 2-4 16,3-3-2-16,0 2-2 0,-1 1-2 0,1 0 0 16,0-3-2-16,-3 1 3 0,0-2 3 15,-4-1 3-15,0-1 3 0,-5-3 1 16,-2-3 2-16,-5-2 4 0,-2 0-3 16,-2-5-5-16,-1 1-7 0,-1-3-11 15,1-1-12-15,3-2-16 0,3-1 29 16,4-5-161-16,1 0-131 0,6-1-327 15</inkml:trace>
  <inkml:trace contextRef="#ctx0" brushRef="#br0" timeOffset="40635.3184">7538 6828 832 0,'1'-4'187'0,"2"-1"0"16,2 1-127-16,0 2-35 0,3-2-14 15,3 2-13-15,1-2-15 0,4 4-16 16,0 1-17-16,0 2-2 0,-2-2-136 16,-2 4-135-16,-3 0-313 0</inkml:trace>
  <inkml:trace contextRef="#ctx0" brushRef="#br0" timeOffset="40795.1928">7538 6966 605 0,'3'7'166'16,"0"0"0"-16,1-2-9 0,2 1-126 15,4-3-23-15,1 2-23 0,0-4-26 16,4 1-125-16,-1-1-130 0,3 0-318 0</inkml:trace>
  <inkml:trace contextRef="#ctx0" brushRef="#br0" timeOffset="41231.8684">8167 6747 775 0,'4'-4'185'0,"4"5"4"16,0 2-113-16,6 2-33 0,2 1-8 15,5 6-6-15,2 2-9 0,0 2-7 16,4 1-4-16,1 0-3 0,0-1-2 0,1 2-1 15,-2-3-2-15,0 0-1 0,-1-2-5 16,-5 2-8-16,0-1-15 0,-4-1-20 16,-3-4-19-16,-1 1-126 0,-5-4-5 15,-1 1-115-15,0-9-209 0</inkml:trace>
  <inkml:trace contextRef="#ctx0" brushRef="#br0" timeOffset="41387.9255">8565 6688 742 0,'-3'1'192'0,"-5"5"6"16,-3 4-94-16,-8 5-32 0,5 3-11 16,-6 8-14-16,-2 2-14 0,-8 3-8 15,1 2-8-15,-2 1-10 0,6 3-14 16,-5-4-13-16,6-4-20 0,3-2-33 16,9-3 66-16,4-8-208 0,8-5-158 0,7-4-389 15</inkml:trace>
  <inkml:trace contextRef="#ctx0" brushRef="#br0" timeOffset="41717.1313">8720 6464 789 0,'-2'-6'185'15,"2"6"3"-15,2 0-120 0,3 2-22 16,5 3-7-16,1 1-8 0,1 2-5 16,3 1-1-16,2 2-1 0,1 2-2 15,2 0-5-15,1 2-3 0,-2-2-5 0,1 1-4 16,0 2-5-16,-2-2-10 0,-3 0-38 15,-3-2 12-15,0 0-30 0,-3-3-18 16,-3-3-129-16,-2 0-145 0,-2-1-314 16</inkml:trace>
  <inkml:trace contextRef="#ctx0" brushRef="#br0" timeOffset="41900.3353">8975 6423 822 0,'-5'5'207'0,"-3"6"4"16,-3 4-119-16,-2 3-26 0,-4 5-18 16,-1 0-18-16,-3 3-13 0,-2 2-9 15,-1-4-8-15,1 1-8 0,3-3-10 16,3-4-14-16,4-2-20 0,7-5-19 16,3-5-12-16,5-5-16 0,0-5-107 15,4-6-124-15,1-3-271 0</inkml:trace>
  <inkml:trace contextRef="#ctx0" brushRef="#br0" timeOffset="42180.1496">8840 6492 481 0,'3'-8'145'0,"-1"3"9"16,-1 7-11-16,-2 3-74 0,-1 4-15 15,-2 3-12-15,2 4-12 0,-2 2-9 16,1 3-9-16,-1 0-6 0,-1 0-3 16,0-1-2-16,0-1-2 0,0-1-8 15,1-3 6-15,-2-3-11 0,1-3-6 16,0-6-4-16,0-1-1 0,1-4 1 0,-4-3 9 15,0-2-8-15,-1-4 13 0,0-1 10 16,1 1 9-16,-4-1 8 0,2-1 8 16,1 2 9-16,3 1 11 0,-1 2 5 15,3 1 1-15,3 2-1 0,2 1-5 16,4 2-5-16,4-1-8 16,-1 2-9-16,4 0-7 0,4-1-5 0,0 0-3 15,3 2-6-15,1-1-10 0,4 1-17 16,0 0-26-16,2 1-32 0,1 0-125 0,1 3-154 15,-2 1-351-15</inkml:trace>
  <inkml:trace contextRef="#ctx0" brushRef="#br0" timeOffset="42627.9104">9296 6492 782 0,'1'6'185'0,"-3"2"4"0,0 4-118 16,1 4-21-16,-2 3-9 0,-2 6-11 16,0 2-4-16,0 5-3 0,0 1-2 15,-1 3-3-15,0 0-2 0,2-2-3 0,3 1-1 16,1-2-2-16,1-3-3 0,3 0-2 15,-1-7-2-15,5-2-1 0,0 0 0 16,3-5-2-16,3-3 0 0,2-4-2 16,3-6-4-16,-1-5-5 0,2-2-9 15,2-3-12-15,0-4-19 0,-2-5-21 16,-3-1-17-16,-3-3-121 0,2 4-139 16,-5-2-314-16</inkml:trace>
  <inkml:trace contextRef="#ctx0" brushRef="#br0" timeOffset="42797.833">9289 6525 809 0,'-5'-4'193'0,"2"3"0"0,6 0-88 16,4 1-74-16,5-1-19 0,4-2-10 15,4 1-15-15,4-2-17 0,3 2-20 16,0 1-20-16,0-2-123 0,0 3-141 15,-2 9-320-15</inkml:trace>
  <inkml:trace contextRef="#ctx0" brushRef="#br0" timeOffset="43134.8755">9596 6797 747 0,'6'6'172'0,"-1"0"5"15,0 3-110-15,1-1-36 0,1 5 1 16,1-1-3-16,-2 0-6 0,4-1-2 16,-2 0-3-16,2-1-2 0,0-3-1 15,1-3-2-15,2-4-1 0,1-4-3 16,-2-5-1-16,0-1-2 0,2-2 0 15,-1-2-2-15,1 1-2 0,-2-1 0 0,0 2 6 16,1 5-11-16,-4 3 2 0,1 3-4 16,-3 6-6-16,0 2-10 0,0 3-12 15,-2 1-21-15,-1 2-1 0,0 1-13 16,4 0-9-16,-1-1-113 0,2 0-120 16,-1-1-279-16</inkml:trace>
  <inkml:trace contextRef="#ctx0" brushRef="#br0" timeOffset="43577.5662">9915 6521 700 0,'4'-3'165'0,"3"-2"3"0,-1-1-114 0,5 3-16 15,1 1 0-15,3 2-6 0,-2 0-6 16,2 2-2-16,-2 2 0 0,2 2-1 16,-3 1-1-16,0 2-3 0,-3 0-3 15,0 2-3-15,-2 3-4 0,-1 1-3 16,-2 2-3-16,-1 2-1 0,1 0 0 15,0 2-1-15,-1 1 0 0,2 0 7 0,2 1-10 16,-1 1 3-16,1-2-1 16,2-1 0-16,2-1 1 0,0-1-6 15,-2-1-3-15,0-3 11 0,0-3-3 0,-3 0 1 16,-1 1-1-16,-4-2 0 0,-2 0 5 16,-4 0-4-16,-1 1-1 0,-4-1 1 15,-4 2 0-15,-3-2-1 0,0 3-1 16,-1-3-4-16,-1 1-9 0,3 2-18 15,-1-2-22-15,4 0-18 0,-1-2-127 16,2 2-145-16,0 0-327 0</inkml:trace>
  <inkml:trace contextRef="#ctx0" brushRef="#br0" timeOffset="52018.0486">12611 6166 686 0,'-5'-5'176'0,"-1"2"7"0,1-1-102 15,0 2-15-15,1-1-9 0,2 2-12 16,2 0-14-16,3-1-10 0,2 1-6 15,3 0-5-15,4-1-4 0,5-1-2 16,4 2 0-16,3-2 0 0,2 1-2 16,1 0 0-16,2-2 0 0,0 3-2 15,-1-1 1-15,-1 2 0 0,-3 0-1 16,-1 0 0-16,-2 3 1 0,-6-2-1 16,-4 3 0-16,-5-1 1 0,-5 1-1 15,-2 2 1-15,-5 2 1 0,-6 1-1 0,-4 5 0 16,-5 2 0-16,-2 1 0 0,-3 3 0 15,1 2-1-15,1 2 1 0,1-1-1 16,2-1 0-16,-1-1 0 0,2 0 0 16,-1 0 1-16,2-3-1 0,2-1 0 15,3-2 0-15,3 2 0 0,4-3 0 16,2-1 0-16,1-3 0 0,3-1 1 16,-1-1-1-16,2-3 0 0,1-1 1 15,1 1 0-15,2-3-1 0,3-1 1 0,4 0 0 16,2 1 0-16,4-1 0 0,4 0 0 15,1 0 0-15,0 1 0 0,0-1 0 16,0-1-1-16,-1 1 0 0,-1-2 0 16,-1 0 0-16,3-1-1 0,-1 1-2 15,-1 0-3-15,-2 0-5 0,-4-1-7 16,-1 1-7-16,-5 1-15 0,-3 0-11 16,-3 0-12-16,-2 0-12 0,-1 4-118 0,-5-3-126 15,-1 3-295-15</inkml:trace>
  <inkml:trace contextRef="#ctx0" brushRef="#br0" timeOffset="52753.1183">13306 5753 655 0,'-7'-8'171'15,"-2"5"7"-15,-7 1-84 0,-2 3-31 16,-1 3-8-16,-5 2-7 0,0 4-10 16,0 1-11-16,4 2-6 0,2 1-5 0,5 0-4 15,4 0-4-15,7 2-4 0,4-1-2 16,6 1-1-16,3-2-3 0,4 2-1 15,2-1-3-15,1 2-3 0,4 0-1 16,-1-2-1-16,-3-3 0 0,-1 2 0 16,-3-1 3-16,-2-4 2 0,-2 2 3 15,-6-2 1-15,-6 4 3 0,0-2 2 16,-4 2 2-16,-4 1 2 0,-3 3 1 16,-1-3 1-16,1 0 0 0,-1-1 0 15,2 0-2-15,1-2-2 0,6 1-2 16,1 1-2-16,2 0 0 0,2-2-1 15,1 1 0-15,3 0 0 0,2 3-1 0,-1 0 1 16,1 1-2-16,5-1 1 0,0 3-1 16,0 0 0-16,-1-1-1 0,1-1 1 15,-1 0 1-15,-1-3-1 0,-5 2 1 16,-1 1 1-16,-3 0-1 0,0 0 1 16,-4 1 0-16,-2 0 0 0,-4 4 1 15,0 0-1-15,-1-2 1 0,0 0 0 16,-1 0 1-16,2 1 0 0,0-3 1 0,5-1-1 15,2-1 0-15,0 2 0 0,2-2-1 16,2-3-1-16,0 0 1 0,3-1-1 16,0-1-1-16,1 0-3 0,3-4-9 15,3 0-12-15,2-1-16 0,-1-1-19 16,2-3-13-16,0-1-123 0,-1-3-135 16,0 1-303-16</inkml:trace>
  <inkml:trace contextRef="#ctx0" brushRef="#br0" timeOffset="54458.082">13529 6239 636 0,'-2'-4'159'0,"-1"0"6"0,3 3-94 0,2 0-14 15,-1-2-3-15,1 3-6 0,3 0-6 16,1 2-6-16,3 0-5 0,-1 3-4 16,3 1-2-16,3 3-5 0,-2 4-3 15,2 2-4-15,0 2-3 0,2 0-3 16,-1 0-2-16,1 4-2 0,0 0-2 16,0-3-1-16,1 3 0 0,-1-3-1 15,-1 0-2-15,-3 0-2 0,0-3-2 0,-2-3-4 16,-2 0-6-16,0-2-7 15,-5-2-12-15,0-1-9 0,-2-2-14 0,-1-2-9 16,0 0-118-16,-4-3-1 0,1-2-104 16,-1-2-195-16</inkml:trace>
  <inkml:trace contextRef="#ctx0" brushRef="#br0" timeOffset="54661.5402">13790 6243 739 0,'-10'3'189'0,"2"1"7"0,-3 2-105 0,-3 2-20 16,1 5-7-16,-2 1-12 0,-1 2-14 15,0 1-10-15,0 3-7 0,2 1-6 16,-2-2-6-16,1 1-9 0,0-1-9 16,4 2-10-16,2-1-15 0,0-4-22 15,2-5-25-15,3 1-23 0,4-2-108 16,4-5-137-16,2-6-299 0</inkml:trace>
  <inkml:trace contextRef="#ctx0" brushRef="#br0" timeOffset="55057.1678">13848 6111 696 0,'-3'-6'178'0,"2"0"6"0,1 1-104 15,1 0-14-15,2 1-6 0,3 0-9 0,1 0-11 16,3 3-8-16,1 1-4 0,3 1-4 16,1 1-4-16,3 4-3 0,-1 1-3 15,0 1-4-15,0 3-2 0,0 0-4 16,-1 1 0-16,0-1-3 0,-1 0-1 16,-2-1-4-16,-1 0-8 0,-2 0-9 15,-1-2-13-15,-2 0-20 0,-2-2-22 16,-2-1-19-16,-2 0-118 0,-1-3-136 15,0-1-309-15</inkml:trace>
  <inkml:trace contextRef="#ctx0" brushRef="#br0" timeOffset="55235.9693">14101 5989 597 0,'0'1'181'0,"-1"4"7"16,-3 3 3-16,1 3-121 0,-5 4-15 15,2 3-10-15,-2 2-15 0,-3 2-10 0,0-1-7 16,-2 1-6-16,2-1-7 0,0-2-11 16,0-1-17-16,2-3-22 0,0-2-18 15,3-3 70-15,1-3-202 0,2-5-146 16,2-2-349-16</inkml:trace>
  <inkml:trace contextRef="#ctx0" brushRef="#br0" timeOffset="55414.9695">14028 5996 667 0,'-1'4'162'0,"-2"3"3"16,1 4-102-16,-2 4-19 0,-1 2-8 15,0 1-6-15,2 3-10 0,-2-1-6 16,1 1-4-16,-1-2-3 0,3-2-10 16,-2 0-14-16,4-3-15 0,-1-3-12 15,1-1-17-15,0-4-114 0,-3-2-126 16,3-4-283-16</inkml:trace>
  <inkml:trace contextRef="#ctx0" brushRef="#br0" timeOffset="55734.8806">13933 6103 645 0,'-1'-2'162'0,"-2"1"4"0,0 1-90 16,3 3-32-16,1-1-12 0,1 2-10 15,-1-1-11-15,1 1-9 0,3 0-6 16,0-2-4-16,2 1-5 0,1-3-8 0,-1-2-5 15,0 0-5-15,3-2-3 0,-5-1 2 16,1 0 4-16,-3-2 3 0,-2 1 8 16,1-3 6-16,-2 1 6 0,-2-2 6 15,0-1 5-15,0 0 5 0,1 2 6 16,0-2 6-16,-3 3 7 0,2 0 9 16,0 4 5-16,4 0 2 0,-2 4 0 15,0-1-3-15,0 6-3 0,3-1-6 16,1 6-6-16,0 4-7 0,1 0-3 15,-2 1-3-15,2 4-3 0,0-1-3 0,-1 1-1 16,1-3-3-16,0 2-2 0,-2-1-4 16,2-1-13-16,-1-3-22 0,0 1-25 15,0-2 8-15,-2-1-148 0,3-3-149 16,-1-1-337-16</inkml:trace>
  <inkml:trace contextRef="#ctx0" brushRef="#br0" timeOffset="56002.8335">13942 6149 755 0,'-1'-1'176'0,"2"0"3"16,-2-2-119-16,7 3-20 0,3-1-7 16,3 1-8-16,-1 0-9 0,5-1-5 15,0-2-6-15,3 2-17 0,0-3-26 16,0 1-23-16,-4-2-126 0,2 2-143 16,-2 3-341-16</inkml:trace>
  <inkml:trace contextRef="#ctx0" brushRef="#br0" timeOffset="56615.148">14348 6212 535 0,'1'-8'163'0,"1"2"11"0,-2 2 5 16,1 2-110-16,-1 2-11 0,0 2-5 15,-1 5-9-15,1 0-10 0,-2 4-9 16,-1 5-3-16,0 6-3 0,-2 2-1 16,-1 5-2-16,1 0-2 0,0 3-2 15,0 1-1-15,2-4-2 0,2-1-1 16,1 1-2-16,3-5-2 0,-1-3-2 15,3-4-1-15,5-2 0 0,2-2-1 0,4-4-2 16,4-3-5-16,3-2-7 0,3-4-10 16,1-4-15-16,-2-3-18 0,0-4-19 15,-3-3-16-15,-4-3-112 0,-4-3-131 16,-5 0-291-16</inkml:trace>
  <inkml:trace contextRef="#ctx0" brushRef="#br0" timeOffset="56786.8619">14363 6232 777 0,'-11'-2'190'0,"4"1"2"0,3-2-121 15,8 0-21-15,3-2-14 0,6 1-14 16,5-2-12-16,5-1-7 0,4-1-7 16,4 1-11-16,0 1-21 0,-1 0-20 15,0-1 66-15,-6 1-204 0,-2 5-150 16,-2 1-367-16</inkml:trace>
  <inkml:trace contextRef="#ctx0" brushRef="#br0" timeOffset="57105.0646">14653 6251 715 0,'-2'1'176'0,"1"4"5"0,2 0-91 15,1 6-35-15,0 0-12 0,2 4-7 16,2 0-8-16,1 3-6 0,0 1-4 16,2-3-5-16,2 1-5 0,0-1-4 0,0 0-2 15,3-4-1-15,-1-1 0 0,1-4 0 16,0-5-1-16,1-6 1 0,-2-4 0 16,1-5 0-16,-2-2 0 0,-1-1 0 15,0-2 0-15,-3 0 0 0,-1 2-1 16,-1 4 1-16,0 3-1 0,-2 3-1 15,-1 4-2-15,1 3-3 0,1 5-5 16,-4 2-6-16,2 1-12 0,2 4-14 16,-3 0-15-16,4 2-12 0,0-1 59 15,0-1-179-15,5 0-130 0,2 1-322 0</inkml:trace>
  <inkml:trace contextRef="#ctx0" brushRef="#br0" timeOffset="61427.3394">14962 6156 765 0,'-4'-11'184'0,"0"5"4"15,1-2-122-15,6 4-16 0,2 0-10 16,3 2-12-16,3 2-9 0,3 1-6 16,4 0-4-16,1 2-2 0,1 1-2 15,1-2-1-15,0 0-2 0,-1 2 0 16,-2-1-1-16,-1 0-1 0,-2 0 0 16,-4-1 0-16,-3 2 2 0,-1-1 4 15,-6 1 2-15,-2 2 2 0,-4 0 1 0,-1 5 0 16,-2 2 1-16,0-1-2 0,-1 3-4 15,2 2-2-15,2 2-2 0,1 2-1 16,3-1 0-16,1-1-3 0,2 3-1 16,1-1-2-16,3 1-3 0,0-3-3 15,0 1-4-15,2 0-2 0,-2-2 0 16,-1 2-3-16,-3-2 0 0,-2 1 1 16,-1-1-1-16,-5-2 0 0,-2 1-7 0,0-3-10 15,-3-1-10-15,0-3-7 0,-2-3-17 16,2-2-108-16,2-4-120 0,1-4-276 15</inkml:trace>
  <inkml:trace contextRef="#ctx0" brushRef="#br0" timeOffset="62325.317">15315 5676 486 0,'-2'-3'125'16,"-2"-1"6"-16,-2-1-61 0,2 0-19 16,-2 1-3-16,1 0-5 0,0-1-3 15,0 1-4-15,2-2-1 0,0 2-4 16,2-1-3-16,0 0-4 0,3-1-4 16,3 0-3-16,0-1-2 0,4-2-1 15,-1 1-2-15,1-1 1 0,1 0 0 16,-2 0 1-16,2 0 0 0,1 1 0 0,-1 1-2 15,1 0 0-15,1 2-1 0,-1-1-2 16,0 4-1-16,-1 0 0 0,-1 1 1 16,-1 5 0-16,1 3 1 0,-3 3 1 15,-1 6 1-15,-3 2-1 0,-2 7-1 16,-3 7 0-16,-4 3-2 0,0 7-2 16,-2 4-1-16,3 5-1 0,3 1-2 0,1 2 0 15,6-2 0-15,3 0-1 0,4-5 0 16,3-2 0-16,2-6 0 0,1-4-1 15,1-6 1-15,0-3 0 0,-1-4 0 16,-3-3-1-16,0-5 0 0,-4-4 0 16,-3-2 1-16,-2-4 0 0,-3-4 0 15,-3-4 1-15,-1-1 0 0,-4 0 0 16,-1-1 2-16,-1 3-1 0,-2 1 0 16,-1 5-1-16,2 5 0 0,0 5 0 15,0 1-1-15,3 5 0 0,2 3-1 0,3 4-1 16,1 3 0-16,1-2-2 0,2 5 0 15,0 1-1-15,4 1-1 0,-3-1 1 16,3 0-1-16,1-1 1 0,-1-1-4 16,1-2 0-16,-2-2 1 0,0-1 0 15,-2-2-1-15,-2-2 2 0,-2-3-1 16,0-3 6-16,-2-3 0 0,-1-3 0 16,0-3 0-16,-2-1 0 0,0-1-1 15,1-1-4-15,-1 1-7 0,2-3-8 0,0 2-13 16,1-4-14-16,0-2-16 0,4-2-16 15,1-4-4-15,2-4-105 0,3-4-117 16,5-2-259-16</inkml:trace>
  <inkml:trace contextRef="#ctx0" brushRef="#br0" timeOffset="62547.2087">15962 6111 859 0,'-5'-6'189'0,"3"2"1"0,4 1-140 16,3 0-31-16,4 1-6 0,2 1-7 16,2 1-4-16,2 0-7 0,1-2-9 0,-2 2-18 15,2-1-20-15,-2 1-22 0,-3 0-116 16,-3-1-136-16,2 5-308 0</inkml:trace>
  <inkml:trace contextRef="#ctx0" brushRef="#br0" timeOffset="62724.9729">15944 6267 822 0,'1'6'191'0,"1"-4"0"15,4 2-126-15,3-4-27 0,0-1-15 16,3 0-10-16,1-1-10 0,3-1-12 16,-1-1-25-16,2-1-28 0,-2 1-132 15,2 1-149-15,0-1-360 0</inkml:trace>
  <inkml:trace contextRef="#ctx0" brushRef="#br0" timeOffset="63993.9308">16748 5635 558 0,'-7'-6'159'16,"1"-1"6"-16,2 4-25 0,5-1-82 15,6 2-8-15,4-1-6 0,6-1-10 0,4 2-9 16,6 0-4-16,6-1-4 0,3 2-4 15,4-2-6-15,0 3-5 0,-2 0-9 16,-3 2-13-16,-4-1-10 0,-6 0-12 16,-3 2-10-16,-6-1-13 0,-5 0-4 15,-5 1-108-15,-4-1-107 0,-3 1-262 16</inkml:trace>
  <inkml:trace contextRef="#ctx0" brushRef="#br0" timeOffset="64375.0821">16774 5622 510 0,'-23'2'138'0,"2"-1"8"16,5-1-26-16,4 0-75 0,4 2-11 16,6 0-4-16,7-1-4 0,3 1-6 15,6 1-6-15,2 2-3 0,5-1-1 16,3 3 0-16,2-1-2 0,2 2-1 16,2 3-2-16,0 0-2 0,0 3-1 15,0-1 0-15,-3 3-1 0,-2 3 0 16,-5 1 0-16,-2 1 0 0,-5 1 0 15,-4 2 0-15,-4 2 1 0,-3 3-1 16,-4 0 0-16,-5 0 1 0,-1 1 1 0,-4-2 1 16,-7 1 2-16,-2 0 0 0,-4-5 3 15,-2 1 4-15,-1-2 3 0,1 0 0 16,1 0 0-16,3-3 1 0,3-3 0 16,4 0 0-16,3-4-1 0,2-5-2 15,4-2-2-15,3-2-1 0,2-2-1 16,5-3-2-16,4 0-1 0,3 0-4 0,3-2 0 15,5 1-1-15,2-1 0 0,4 1-1 16,1 1 1-16,1-2-2 0,3 3 1 16,0-1-3-16,-4 2-6 0,0-1-7 15,-2 1-15-15,-3 1-17 0,-2 4-18 16,-3-3-19-16,-4 1-112 0,-1 4-128 16,-2 1-289-16</inkml:trace>
  <inkml:trace contextRef="#ctx0" brushRef="#br0" timeOffset="64706.534">16731 6639 794 0,'0'4'186'0,"0"1"4"0,1 0-125 16,3 2-16-16,1 3-10 0,1 0-7 15,1 2-5-15,2-1-4 0,1 0-5 16,1-3-2-16,0 1-4 0,0-4 1 16,1-4-4-16,3-3-2 0,1-6-1 15,0-2-1-15,1-2-2 0,0-2-1 16,3-1-1-16,-1 0 1 0,-3 3-1 16,-2 2-1-16,-3 4 0 0,-3 1 0 15,-2 5-1-15,-2 4-1 0,-3 2-2 16,-1 2-3-16,-1 3-4 0,-1 3-7 0,-1 3-10 15,2-3-16-15,1 0-17 16,2 1-17-16,3-3 21 0,0-1-146 0,5-3-134 16,6-4-311-16</inkml:trace>
  <inkml:trace contextRef="#ctx0" brushRef="#br0" timeOffset="67323.5846">18636 5865 627 0,'-7'0'165'0,"-1"-1"12"0,2-1-84 15,1 1-18-15,2 0-5 0,0 0-10 16,2 0-10-16,1-2-11 0,2 2-9 15,2 0-7-15,1-2-6 0,2 2-4 16,3 0-2-16,1 0-3 0,1 1-1 0,1 0-3 16,0 0 0-16,3 0-2 0,0 0-1 15,0 0 0-15,0 0-1 0,-2 1 1 16,2 0-1-16,0 0 0 0,-2 2 0 16,-2-1 0-16,-1 1 0 0,-1-1 0 15,-2 0 0-15,0 1-1 0,-3-1 0 16,-3 2 0-16,-1 0 1 0,1 2-1 15,-4 0 0-15,-1 3-1 0,-2 0 1 16,-3 4-2-16,1 0-2 0,-3 2-1 0,-2-1-2 16,0 1-1-16,-3-1 0 0,-1 0 1 15,-1 0 1-15,0 1 1 0,0-2 3 16,1 4 1-16,-1-1 1 0,2 0 0 16,1 0 1-16,3-3 0 0,2 1 0 15,-1-2 0-15,1-2 0 0,3-2 0 16,0 1 1-16,2 0 0 0,1-3 0 15,0 1 0-15,2-1 1 0,1 0-1 16,1 0 1-16,2-2-1 0,-1-1 1 0,3-1-1 16,0-3 1-16,2 1 0 0,1-3 0 15,1 0-1-15,1-2 1 0,2 0-1 16,-1-1 1-16,1 0-1 0,0 1-1 16,0 1 0-16,1 2 1 0,0-1-1 15,-2 2 0-15,0 0-2 0,0 1-2 16,0 1-5-16,-3-2-8 0,0 1-8 15,-1 0-13-15,-1 1-14 0,0-1-15 16,2 0-15-16,-2-1-113 0,-2 1-126 0,2 1-295 16</inkml:trace>
  <inkml:trace contextRef="#ctx0" brushRef="#br0" timeOffset="67627.1606">18973 5717 764 0,'-1'-3'179'0,"2"1"5"16,1-2-115-16,4 4-29 0,3 0-10 16,1 0-10-16,3 1-6 0,2 1-6 0,1 0-4 15,0 0-11-15,0-3-19 0,0 0-24 16,-2-1 61-16,0 0-199 0,-1 1-151 16,1 0-373-16</inkml:trace>
  <inkml:trace contextRef="#ctx0" brushRef="#br0" timeOffset="68055.9466">19291 5545 705 0,'0'4'169'16,"-1"1"5"-16,1 2-113 0,1 4-11 15,1-1-6-15,0 3-7 0,2 3-6 16,-1 0-8-16,2 0-3 0,0 0-4 16,0 1-3-16,0-1-4 0,0-2-2 0,-1-1 0 15,-2-1-2-15,0-2-1 16,1-4 1-16,-2-2 0 0,0 0 2 0,-1-3 1 16,2-2 1-16,-1-2 1 0,1-2 1 15,2-3 0-15,1-4-1 0,1-4-1 16,1-3-2-16,1 1-1 0,-1-3 0 15,3 0-1-15,1 2 0 0,0 3 1 16,0 2 0-16,1 2-1 0,0 2 1 16,1 3-2-16,-2 2-1 0,-2 4-1 0,1 2-1 15,0 3-1-15,0 2 0 0,-3 2 1 16,0 3-1-16,0 2 1 0,-2 0-1 16,1 3 0-16,-3-1 0 0,2-1-2 15,0 2-5-15,1-2-8 0,0-1-12 16,3-2-19-16,-2-2-25 0,3-2-27 15,0-3-118-15,5-3-144 0,-1-1-321 16</inkml:trace>
  <inkml:trace contextRef="#ctx0" brushRef="#br0" timeOffset="69257.7819">19966 6033 652 0,'-2'-5'174'0,"-3"4"4"15,1-2-77-15,3 1-41 0,2-1-15 16,4 3-13-16,4-1-11 0,2-1-11 16,2-2-4-16,3 1-3 0,1 0-6 0,2-1-15 15,-2-1-14-15,1 2-18 0,-2 0-21 16,-2 2-113-16,-2 1-132 0,-2 1-291 16</inkml:trace>
  <inkml:trace contextRef="#ctx0" brushRef="#br0" timeOffset="69451.4307">20002 6115 651 0,'-1'0'155'16,"2"0"2"-16,1 1-88 0,2-1-34 15,3 0-11-15,1 0-6 0,1 0-4 16,0 0-3-16,2 0-3 0,1-1-4 15,2-2-9-15,-1 2-19 0,3-1-22 16,-2-2-118-16,2 0-131 0,-2 3-316 16</inkml:trace>
  <inkml:trace contextRef="#ctx0" brushRef="#br0" timeOffset="70485.0169">20759 5521 602 0,'-10'-5'153'16,"-1"-1"9"-16,2 2-77 0,3-1-24 15,4 0-10-15,2 0-7 0,2 2-7 16,4-2-6-16,4 0-6 0,5 0-6 16,3 4-4-16,3 0-3 0,4-1-3 15,0 1-3-15,1 2-2 0,1 1-2 0,-1 0-2 16,-2-2-4-16,-4-4-2 0,-2 3-4 16,-2 1-4-16,-4-1-4 0,-4 0-1 15,-5-1-1-15,-3 0 2 0,-1 2 3 16,-5-3 3-16,-4 1 3 0,-4-4 4 15,-2 3 2-15,-3 1 2 0,0 2 0 16,-2 1 1-16,-1 3 1 0,1 0 1 16,4 3 2-16,1-3 0 0,1 3 2 15,3 0 1-15,3-1 0 0,2 1-1 16,3-3 0-16,2 4-2 0,2 0-1 16,1 0 0-16,3 0-1 0,1 1 0 0,3 1-1 15,4-3 0-15,2 2 0 0,1-1 0 16,-1 1 0-16,3-2-1 0,-1 2 1 15,0-2-1-15,-1 4-1 0,0-2 0 16,-2-1-2-16,-2-2-2 0,1 4-2 16,-2 0 0-16,-1 1-2 0,-2 1 1 15,-4-1 0-15,-2 1 2 0,0 3 2 16,-5-3 0-16,-2 1 3 0,-3-1 0 16,-4 0 0-16,0 3 1 0,-1 1 0 0,0-3 0 15,-2 2 0-15,1 0 1 0,2-2 0 16,-1 2 2-16,1-3 1 0,-2 0 1 15,3 1 2-15,-1-1 0 0,2 0 1 16,2 0 1-16,0-2 1 0,3 1-1 16,2-1-1-16,0 1 0 0,2-2 0 15,2-1 0-15,0-1-2 0,2-2 0 16,1 1-1-16,1-1 1 0,2 0-1 0,1 0 0 16,2-1 0-16,0 0-1 0,4-2 1 15,0-1-1-15,2-3 0 0,1-1 0 16,2 0 0-16,3-3-1 0,0-1 0 15,2 2 0-15,2 2-1 0,-1-1 0 16,-1 0 0-16,1 2-3 0,-5 2-6 16,0-1-12-16,-3 2-15 0,-2 0-19 15,-3-1-22-15,-1 4-116 0,-4 0-134 16,0 5-303-16</inkml:trace>
  <inkml:trace contextRef="#ctx0" brushRef="#br0" timeOffset="70854.1286">20809 6338 799 0,'1'-1'184'15,"-2"2"6"-15,2 2-124 0,2 4-22 16,2 0-8-16,-1 3-6 0,3 2-4 15,1 0-3-15,0 3-4 0,0-3-3 16,1 0-3-16,-2-1-2 0,0-2-2 16,-1-3 1-16,-1-1-4 0,-1-3-1 15,0-2-1-15,1-2 0 0,1-4-1 16,1-5 0-16,3-1 0 0,1-3 0 0,2-1-1 16,1 0-1-16,-1 1 0 0,1 2 0 15,-3 4-1-15,-1 3 0 0,-2 4 0 16,0 2-1-16,-2 1-1 0,-3 5 0 15,0 1-3-15,-2 3-2 0,1 2-5 16,-2 1-5-16,2 1-11 0,-1 1-14 16,1-1-20-16,2 0-18 0,2-1-38 15,-1-4-87-15,5-5-126 0,3-2-268 0</inkml:trace>
  <inkml:trace contextRef="#ctx0" brushRef="#br0" timeOffset="71971.3513">21564 5643 577 0,'-5'-6'146'15,"0"0"8"-15,0 1-76 0,2 1-17 16,2 2-5-16,0-1-5 0,1 1-5 15,1 0-6-15,3 2-5 0,1 1-3 16,2 1-4-16,2 3-3 0,0 1-3 16,5 4-1-16,-1 1-2 0,2 1-2 15,0 3-3-15,2-1-2 0,1 0-3 16,1 0-1-16,-2 0-2 0,4 1-1 16,-2-1-2-16,2 0 0 0,-1 1-2 15,-1 0 0-15,1 1-1 0,-2-3 0 0,-2 1-3 16,-2-2-2-16,-2-2-4 0,-1-2-3 15,-4 0-6-15,-1-2-5 0,-2-1-6 16,0-2-6-16,-2 1-11 0,-2-3-13 16,0 2-9-16,-1-2 80 0,-3-1-199 15,-2-1-134-15,-2-2-345 0</inkml:trace>
  <inkml:trace contextRef="#ctx0" brushRef="#br0" timeOffset="76603.976">17350 5926 540 0,'-11'-10'133'0,"1"-1"6"16,0 3-72-16,2-1-20 0,1 2-5 16,1 0-2-16,3-1 0 0,-1 3-1 15,3 0-2-15,0 2-1 0,1-1-4 16,-2 3-1-16,4 0-3 0,-1 1-5 15,4 2-2-15,1 0-2 0,2 3 0 16,1 1-1-16,2 3-1 0,1 2-1 0,0 1 0 16,1 2-2-16,1 2-3 0,1 0-1 15,1 1-3-15,2-3-1 0,1 1-2 16,-1-1-2-16,-1-1 0 0,2 1-2 16,-3-2 1-16,-2-1-1 0,-1 1 1 15,-2-1-1-15,-3 1 0 0,1-2 0 16,-3-1 0-16,-1-1-1 0,0 0-1 15,-2-1-2-15,-1-2-5 0,0-1-5 0,-2-1-5 16,0 1-8-16,0-2-13 0,-2 1-11 16,0-1-13-16,-1 1-7 0,0-1-12 15,-3-1-106-15,2-1-119 0,0 0-267 16</inkml:trace>
  <inkml:trace contextRef="#ctx0" brushRef="#br0" timeOffset="76849.9682">17607 5853 721 0,'-5'5'176'0,"-3"2"5"0,-2 3-111 15,-2 4-15-15,-4 5-8 0,-3 3-9 16,-3 1-8-16,0 5-8 0,-4-1-5 15,1 0-4-15,0-2-5 0,4-3-3 0,3-3-7 16,3-3-12-16,4-6-22 0,6-1-21 16,5-7-22-16,3-4-119 0,3-4-143 15,5-3-314-15</inkml:trace>
  <inkml:trace contextRef="#ctx0" brushRef="#br0" timeOffset="77224.383">17562 5679 542 0,'-2'-8'139'0,"2"2"9"16,-1 1-73-16,0 0-11 0,0 2-3 16,0-1-6-16,1 3-5 0,1 0-3 15,0 1-4-15,3 0-3 0,-1 2-4 16,2 2-3-16,3 2-4 0,-1 2-2 16,2 4-3-16,-1 0-5 0,1 1-3 15,1-1-4-15,1 2-4 0,0-2-2 16,1-2-2-16,-1 0-2 0,0 1 0 15,1-1-2-15,-1-1-2 0,1 2-6 0,-2-2-7 16,0-2-13-16,-1 0-19 0,-2-4-22 16,-1-2-12-16,-2 1-20 0,-3-4-103 15,-2 1-125-15,-1 0-268 0</inkml:trace>
  <inkml:trace contextRef="#ctx0" brushRef="#br0" timeOffset="77434.2856">17770 5620 715 0,'-1'4'177'0,"-3"2"7"15,-1 2-104-15,-1 5-20 0,-3 4-11 16,0 1-9-16,-2 3-11 0,0 3-7 16,0 0-7-16,-2-1-5 0,4-1-4 15,0-4-6-15,3 0-11 0,1-4-15 16,0-3-22-16,1-5-16 0,3-3-21 15,-1-3-114-15,2-5-134 0,-2-2-287 0</inkml:trace>
  <inkml:trace contextRef="#ctx0" brushRef="#br0" timeOffset="77677.4752">17596 5733 580 0,'-10'9'150'15,"-1"2"6"-15,0 0-67 0,0 2-30 16,0-1-5-16,1 0-3 0,2-1-4 15,2 0-2-15,-1-3-3 0,4-3-2 16,0-3-4-16,2-2-6 0,4-4-6 0,-1-2-4 16,4-4-5-16,3-1-5 0,3-2-4 15,0-1-2-15,5 0-2 0,2 0 0 16,2 1-1-16,1 2-1 0,0 0-2 16,1 2-4-16,1 2-7 0,-1 2-14 15,-3 4-19-15,-1 1-22 0,-1 2-16 16,-2 1-27-16,-4-1-92 0,-2 2-121 15,-3-2-254-15</inkml:trace>
  <inkml:trace contextRef="#ctx0" brushRef="#br0" timeOffset="77869.5867">17685 5594 715 0,'-2'8'173'0,"-2"0"4"0,1 2-110 0,0 1-18 16,2 2-12-16,0 5-7 0,1 0-10 16,0 0-8-16,1 2-6 0,1 2-16 15,0 1-29-15,1-3-21 0,0-1-125 16,4-1-142-16,3-2-337 0</inkml:trace>
  <inkml:trace contextRef="#ctx0" brushRef="#br0" timeOffset="78559.1111">17814 6012 614 0,'2'-14'153'0,"0"1"8"0,-1 1-90 16,0-1-7-16,2 4-3 0,-5-1-5 15,4 5-5-15,-1 3-7 0,1 3-5 16,-2 1-6-16,0 4-5 0,0 3-6 15,-1 3-3-15,0 4-3 0,-3 4-2 16,-1-1-1-16,-1 5-2 0,0 0-3 0,1-3 0 16,-2 3-3-16,2 0 0 0,0-1-1 15,3-2-2-15,0 1 0 0,5-4-1 16,0 1-1-16,5-5 0 0,2-3-2 16,-1-5-2-16,4-1-5 0,0-2-7 15,1-4-11-15,0-2-18 0,-1-2-22 16,0-1-12-16,0 0-20 0,-3-4-107 15,-1-3-129-15,-4 2-280 0</inkml:trace>
  <inkml:trace contextRef="#ctx0" brushRef="#br0" timeOffset="78734.3393">17772 6012 766 0,'-3'-7'181'0,"-2"-2"2"15,4-1-121-15,6 4-20 0,3 0-12 16,3-1-13-16,3-1-7 0,0 2-7 16,3 0-8-16,2 2-22 0,-1 2-23 0,1-1 33 15,-4 5-168-15,0-1-145 0,-1 1-349 16</inkml:trace>
  <inkml:trace contextRef="#ctx0" brushRef="#br0" timeOffset="79046.2174">17949 6081 699 0,'-3'7'170'0,"2"1"5"16,0 2-102-16,1 0-22 0,1 1-8 15,2-1-6-15,-1 0-6 0,2-1-7 16,2 0-5-16,1-3-3 0,1-1-5 15,0-1-3-15,3-4-1 0,0-1-2 16,0-2-1-16,-1-4 1 0,1-2-1 16,0 1 0-16,0-2-1 0,-1 0 1 0,-2 0-1 15,0 3-1-15,-2 2 0 0,-2 4 0 16,-1 2-1-16,-2 3 1 0,1 2-1 16,-4 1-1-16,2 3-2 0,0 1-6 15,-1-1-12-15,1 2-21 0,0-2-23 16,3 1-25-16,-2-3-111 0,4 0-139 15,2-2-303-15</inkml:trace>
  <inkml:trace contextRef="#ctx0" brushRef="#br0" timeOffset="79491.9587">18146 5896 693 0,'4'-5'167'15,"1"0"5"-15,-1 0-108 0,5 1-15 16,0 1-6-16,-1 0-6 0,2 3-6 15,0 0-3-15,1 3-3 0,-1 0-1 16,-1 1-2-16,0 3-3 0,-2 1-2 16,1 1-3-16,-5 4-2 0,0 0-4 0,-1 3-3 15,-2 1-2-15,0 2-1 0,-1-1-1 16,0 0 0-16,1 2-1 0,-1-2 0 16,1-2 0-16,0 0 0 0,0 0 0 15,0-3 0-15,1 0-1 0,-1-2 1 16,1-1-1-16,-1-2 0 0,-1 1 1 15,0-2-1-15,-1 0 1 0,-1 2 0 16,-2-2 0-16,-3 2-1 0,1-1 0 16,-1 1-6-16,-2-2-5 0,1 2-12 0,-1-3-16 15,2-1-22-15,-2 0-24 0,1-3-117 16,1 2-137-16,2 0-316 0</inkml:trace>
  <inkml:trace contextRef="#ctx0" brushRef="#br0" timeOffset="81025.9704">21740 5695 205 0,'2'-5'43'16,"2"0"0"-16,-1-4-29 0,4 2 14 15,1-2 16-15,2 1 13 0,0 0 8 16,0 0 10-16,-2-1 8 0,3 4-2 0,-3-1-12 16,-2 1-9-16,-4 2-6 0,2-1-1 15,-2 2-2-15,1 2-1 0,-2 0-2 16,-2 1-1-16,-2 2-2 0,1 2-5 15,-4 4-4-15,-4 1-6 0,-2 3-7 16,-3 3-3-16,2 3-4 0,-3 1-5 16,-1 1-3-16,1 1-3 0,0 1-2 15,1 0-1-15,0-4-1 0,1 0-2 0,3-4-2 16,1-1-8-16,2-4-9 0,4-3-21 16,4-2-20-16,1-4-23 0,4-2-116 15,2-3-139-15,7-1-310 0</inkml:trace>
  <inkml:trace contextRef="#ctx0" brushRef="#br0" timeOffset="81540.2977">22045 5652 558 0,'2'-4'162'0,"-2"-1"11"0,-1 2-26 16,2-1-69-16,-1 3-15 0,0-1-7 16,0 2-9-16,-1 2-9 0,1 1-7 15,-2 2-6-15,-1 3-4 0,1 4-2 16,1 1-2-16,-3 4-1 0,0 3-3 15,1 0-1-15,0 0-3 0,1 4-2 16,-1-6-1-16,2 3-1 0,1-3-2 16,1-1-1-16,0-1-1 0,3-1 0 15,2-4 0-15,0-1-1 0,3-2-1 16,0-1 1-16,2-4-2 0,0-1-4 0,2-2-6 16,1-5-9-16,-2-2-13 0,0-1-21 15,-1-2-21-15,-1-1-23 0,-2-1-111 16,-3-2-136-16,1 3-302 0</inkml:trace>
  <inkml:trace contextRef="#ctx0" brushRef="#br0" timeOffset="81714.0278">22047 5620 801 0,'-7'-5'194'15,"1"0"1"-15,5 3-123 0,1-2-24 16,3 0-15-16,5 1-13 0,4 1-11 15,4 1-7-15,1-1-7 0,0-2-13 16,4 3-25-16,0 1-21 0,0 2-96 16,-4 0-37-16,0 2-126 0,-1 5-240 15</inkml:trace>
  <inkml:trace contextRef="#ctx0" brushRef="#br0" timeOffset="82040.9541">22258 5696 727 0,'1'8'168'0,"-1"3"6"0,2 2-120 0,-1-1-11 16,1 1-4-16,1 1-6 0,0-1-5 15,3 0-7-15,2 0-4 0,-1-3-5 16,2-4-3-16,1-1-3 0,-1-3-1 15,1-4 1-15,1-4 2 0,-1-5 0 16,2 0 1-16,-1-1 1 0,1-2-1 16,-1 2-1-16,-3 1-1 0,-1 3-1 15,-1 5-3-15,-2 0 1 0,1 5-2 0,-4 1 0 16,3 3-2-16,-1 3-2 16,0 2-4-16,1 2-8 0,-2 0-11 0,0-1-20 15,2 0-22-15,1-2-22 0,1-1-112 16,3-5-134-16,2 0-298 0</inkml:trace>
  <inkml:trace contextRef="#ctx0" brushRef="#br0" timeOffset="82706.9513">22605 5575 509 0,'-1'-4'126'0,"-2"1"4"16,1 1-52-16,-1 0-45 0,2 0-8 15,1 2-3-15,0 2-1 0,-1-2 0 16,-2 0 1-16,2 1 3 0,0-1 3 16,-2 0 3-16,0-1 2 0,-1-1 1 15,-1 1 0-15,1 0 0 0,0 0-1 16,-1-1-2-16,-1 1-1 0,1-1-1 16,1 1-1-16,-1-1-1 0,1 1-1 0,2 1-1 15,-1-1-3-15,2 1-2 0,1 0-4 16,1 0-4-16,3 0-4 0,2 1-2 15,2 0-3-15,3 1-2 0,3-1 1 16,2 1-1-16,1-1 0 0,1 1 0 16,-1-1-1-16,0-1 1 15,-1 0-1-15,-3-1 0 0,-2-1 0 0,-1 2 1 16,-1-1-1-16,-3 1 0 0,-3 0 1 16,0 0 0-16,-3 3 0 0,-1-1 0 15,-2 3 0-15,1 4 1 0,-2 0-2 0,0 2 1 16,1 3-1-16,0-1 0 0,1 2-2 15,1 2-1-15,1-1-2 0,1 1-3 16,0-1-4-16,3 0-3 0,-1 1-4 16,2 2-2-16,0-3-2 0,0 0 0 15,-1-2 2-15,-2 0 3 0,-1-1 1 16,-1-1 1-16,-1-1 3 0,-2-2 4 16,-2 0 3-16,-3-2 0 0,1 2 2 0,-2-2 2 15,0 0 3-15,-2-1-1 0,1 0 0 16,-1 1-5-16,2-1-10 0,-1-3-14 15,3 1-17-15,1 0-19 0,0-2-17 16,1-1-103-16,5-1-119 0,2-2-260 16</inkml:trace>
  <inkml:trace contextRef="#ctx0" brushRef="#br0" timeOffset="83648.0574">23036 5562 628 0,'-6'-3'163'16,"0"-1"9"-16,0-1-79 0,6 5-31 16,-2-2-8-16,2-2-9 0,-1-2-8 15,5 2-8-15,-1 2-6 0,5 1-4 16,2-1-4-16,2 1-2 0,0 1-2 16,5 5-3-16,-2-4-1 0,2 0-2 15,-2 1-2-15,1 0 0 0,-2-1-2 0,0 1 1 16,-1 0-1-16,0-1 0 0,-1 0-1 15,0 2 0-15,-2-1 1 0,-2 1-1 16,0-1 0-16,-2 1 0 0,-1 0 1 16,-3 1 0-16,1 2-1 0,-3-1 2 15,0 1-1-15,-3 2 0 0,0 0 1 16,-2 2 0-16,-3 1-1 0,0-1 0 16,-2 2 0-16,-1 3 0 0,-3 1-1 15,1 0 1-15,0-1-1 0,-3 1 0 0,0 2 0 16,0-1 0-16,-1 0 1 0,-1-1-1 15,1 1 0-15,1-1 0 0,0-3 1 16,2 2-1-16,0-3 2 0,3-2-1 16,3-1 0-16,0-2 1 0,3-1 0 15,1-1-1-15,1 0 1 0,2-1-1 16,1-2-1-16,-1-1 1 0,3 2-1 16,1-2 0-16,1 0 0 0,3-2 0 15,0 0 0-15,3-1 1 0,1 0-1 0,2 0 0 16,1-2 1-16,0 0-1 0,2 2 0 15,0 1 0-15,-1-1 0 0,1 1 0 16,-3 0 0-16,1 1 0 0,1-1 0 16,-4 1 1-16,0 0-1 0,0 0 0 15,-2 1 0-15,1-1-2 0,-2 1-2 16,-2 0-5-16,-1-1-9 0,-1 2-12 16,0-2-19-16,-1 0-17 0,-2 0-21 15,0 0-113-15,-1 1-133 0,1-2-297 0</inkml:trace>
  <inkml:trace contextRef="#ctx0" brushRef="#br0" timeOffset="84221.619">23408 5350 589 0,'-1'-3'143'0,"0"0"5"0,1 1-87 16,1-1-13-16,0 2-5 0,1 0-1 15,-1 1-2-15,2 1-2 0,2 2-3 16,-1 0-1-16,0 1-2 0,1 2-1 16,1 1-4-16,0 1-3 0,0-1-3 15,1 2-2-15,1 1-4 0,-1-2-3 16,2 2-2-16,-2 0-3 0,1 1-1 0,1 0-3 16,0 0-1-16,-1-1-1 0,1-2 0 15,-1 1 0-15,0-2-1 0,-2-2-1 16,1 0-1-16,-2-1-2 0,0 0-6 15,-3 0-6-15,-3-4-9 0,1 4-10 16,0-3-14-16,-2 2-13 0,1-1-5 16,-3-2-14-16,1 1-91 0,2 0-8 15,-1-2-93-15,0 0-182 0</inkml:trace>
  <inkml:trace contextRef="#ctx0" brushRef="#br0" timeOffset="84527.7707">23577 5314 593 0,'2'-8'150'16,"0"1"9"-16,3 1-75 0,-4 1-27 16,0 4-8-16,-4 1-2 0,1 0-5 15,0 3-5-15,-3 5-6 0,-2 0-3 16,-2 5-4-16,-2 0-6 0,3 3-4 0,-5 4-2 15,-1-1-4-15,-1 0-3 0,3 1-1 16,-1 1-2-16,4-1-1 0,1-2 0 16,1-2-1-16,1-4-3 0,2 1-6 15,3-5-7-15,0-2-15 0,1-1-13 16,1-1-13-16,1-3-8 0,2-1-15 16,-2-4-107-16,1 2-116 0,-1-2-267 15</inkml:trace>
  <inkml:trace contextRef="#ctx0" brushRef="#br0" timeOffset="84682.1741">23446 5415 628 0,'-3'3'144'0,"0"2"3"0,-1 0-97 16,2 2-24-16,1 3-8 0,1-2-5 15,0 2-6-15,0 1-5 0,2-2-6 0,-1-1-9 16,2 1-8-16,-2-2-17 0,0-2-111 15,-1 0-115-15,4-1-281 0</inkml:trace>
  <inkml:trace contextRef="#ctx0" brushRef="#br0" timeOffset="84923.9577">23379 5456 712 0,'-1'-4'179'0,"-2"0"6"0,3 2-105 0,1 0-17 15,1 0-11-15,0 1-12 0,4 0-11 16,2 1-9-16,0-3-6 0,3 2-4 16,3-1-4-16,2 1-2 0,1-3-5 15,1 1-9-15,0 0-15 0,2-1-25 0,0-1-16 16,-1 1-35-16,-3 1-99 0,0-2-131 15,2 2-278-15</inkml:trace>
  <inkml:trace contextRef="#ctx0" brushRef="#br0" timeOffset="85759.8312">23728 5186 600 0,'-2'-2'160'15,"-1"1"11"-15,2-1-73 0,0 1-21 16,1 0-12-16,1 0-7 0,1 0-9 0,2-1-11 15,0 1-11-15,2-1-8 0,1-1-6 16,0 2-4-16,2-2-2 0,2 2-2 16,0-1-4-16,1-1-7 0,1 2-11 15,-1 0-23-15,0-2-22 0,3 2-25 16,-4 0-113-16,0 1-140 0,-1 1-304 16</inkml:trace>
  <inkml:trace contextRef="#ctx0" brushRef="#br0" timeOffset="86152.0457">24034 5102 654 0,'4'-3'168'0,"1"3"8"0,-2 2-73 0,1 1-42 16,2 3-11-16,-2 2-5 0,2 0-6 16,-2 2-6-16,1 0-8 0,1 1-4 15,-1-1-5-15,-2 0-4 0,2-1-4 16,0 0-2-16,0-2-2 0,0-2-1 16,1-2 0-16,1-5 0 0,3-3 0 15,1-3 0-15,1-2-1 0,1-2 1 16,1-3-1-16,1-1-1 0,-3 0 0 0,2 3-1 15,-3 1 0-15,0 1 1 0,-3 3-2 16,0 3 1-16,-2 4 0 0,-1 5 0 16,-1 2-1-16,-3 2 1 0,0 5 0 15,-1 0-2-15,-1 3-2 0,-2 2-5 16,2 3-10-16,-1 1-12 0,0 0-22 16,2 3-18-16,2-1 6 0,0-2-137 15,5 0-136-15,3-4-311 0</inkml:trace>
  <inkml:trace contextRef="#ctx0" brushRef="#br0" timeOffset="87301.9397">20538 5060 421 0,'2'-2'109'16,"-4"-2"4"-16,2-1-41 0,0 1-34 15,2 1-4-15,-2-2-1 0,1 1-2 0,0-1-2 16,-1 2-1-16,1 0-2 0,-1 1-2 16,0 1-3-16,0 3-2 0,-1 3-3 15,0 5-2-15,0 4-3 0,-1 7-2 16,0 6 0-16,-3 7-1 0,1 11 0 16,-1 5 1-16,0 9 3 0,2 5 1 15,-2 9 0-15,0 4-1 0,0 6 0 16,0-1 0-16,3 4-2 0,-2-4-3 15,0-5-1-15,2-3 0 0,1-3-1 0,1-5 0 16,1-1 0-16,1-6-1 0,3-3-1 16,3-2-1-16,1-4 0 0,5-5 0 15,1-3-1-15,1-8 0 0,1-2 0 16,1-5 0-16,2-4-1 0,-3-2 1 16,1-5-1-16,1-2-1 0,-1-5-10 15,-1-2-11-15,0-4-12 0,2-3-9 16,-3-3-19-16,-1-5-112 0,0 1-123 15,-3-2-276-15</inkml:trace>
  <inkml:trace contextRef="#ctx0" brushRef="#br0" timeOffset="88268.7031">24378 4798 630 0,'0'-10'140'0,"0"3"2"0,4 0-107 0,3 2-12 16,3 5-3-16,0 3-2 0,1 6-2 15,1 3 0-15,2 6 0 0,2 7 1 16,0 7-1-16,1 5 1 0,1 2 0 16,1 6 7-16,-4 4 2 0,1 4-1 15,-2 6 0-15,-3 2-2 0,0 5-3 16,-4 3-1-16,-1 0-7 0,-2 4-4 15,-3 0-4-15,-3-1 0 0,-3 1-1 0,-6-2 0 16,0-3-1-16,-5 0 0 0,-1-5-1 16,-5-4 0-16,1-5 0 0,-1-4 0 15,1-4-3-15,-1-5-6 0,0-5-11 16,1-6-14-16,4-3-17 0,0-7-18 16,1-7-122-16,0-8-134 0,7-7-308 15</inkml:trace>
  <inkml:trace contextRef="#ctx0" brushRef="#br0" timeOffset="88827.6997">24694 4738 592 0,'-2'-4'146'15,"0"1"7"-15,0-1-86 0,1 2-17 16,1-1-8-16,1 2-3 0,2 1-2 16,0 1-3-16,2 2-1 0,0 1-1 0,3 3 0 15,0 0-2-15,1 5-4 0,2 2-4 16,0 2-4-16,0-1-4 0,1 1-5 16,-1 3-3-16,3-1-3 0,-1-2 0 15,-1 1-2-15,1-2 0 0,-2 0-4 16,1-2-4-16,-2 1-7 0,-2-2-8 15,-3-4-16-15,1 0-17 0,-1-2-11 16,-1-1-17-16,-7-5-108 0,0-1-124 16,-1-2-280-16</inkml:trace>
  <inkml:trace contextRef="#ctx0" brushRef="#br0" timeOffset="89317.976">24893 4721 566 0,'-6'-3'164'16,"-3"5"9"-16,-1 1-12 0,-1 8-95 0,-1 3-14 16,0 5-11-16,-2 5-7 0,1 4-10 15,-3 2-8-15,4 4-6 0,-2-4-3 16,2 1-3-16,2-1-4 0,2-4-6 16,0-5-8-16,5-5-15 0,0-5-11 15,3-4-9-15,4-4-6 0,1-6-6 16,1-4-7-16,1-4 1 0,2 0 6 15,-1-8 0-15,0-3-3 0,-2-2 3 16,-2-3 15-16,-2 1 22 0,0 2 21 16,-2 0 21-16,0 6 21 0,-1 3 22 0,-4 8 8 15,3 2-2-15,-2 5-6 0,-2 5-7 16,0 2-13-16,0 6-10 0,-2 0-6 16,4 3-6-16,-3 2-6 0,1 3-4 15,1-1-3-15,0-3-3 0,2 0-1 16,0-1-1-16,2-5-1 0,0-1-1 15,1-5-4-15,-1-3-2 0,2 1-1 16,-2-7 0-16,-1-2 0 0,0-4 0 16,0-2 3-16,-2-2 6 0,0 0 5 0,-1-2 7 15,0 1 8-15,2 4 7 0,2 4 7 16,-2 1 5-16,3-1 0 0,0 4 0 16,3 0-5-16,1 1-6 0,4-1-7 15,3 2-6-15,3-2-6 0,5 1-3 16,4-1-3-16,3-1-7 0,2 0-15 15,3-1-25-15,-2 0-28 0,-2 1-133 16,-1 0-155-16,-2 3-367 0</inkml:trace>
  <inkml:trace contextRef="#ctx0" brushRef="#br0" timeOffset="93857.0913">16452 3486 470 0,'-12'-6'117'0,"-2"-3"5"0,2 3-66 0,0-2-14 16,1-1-5-16,3 2-2 15,0 1-4-15,0 0-1 0,4-1 1 0,-3 1 1 16,4 3-1-16,1 0-2 0,0 2-2 15,2 1-6-15,1 0-4 0,2 6-3 16,3 4-3-16,1 3-1 0,4 3 0 16,3 6 1-16,4 7 2 0,2 4 0 15,0 1-1-15,4 4-3 0,0 0-1 16,0 2-1-16,0 1-2 0,-1-1 0 16,1-1-1-16,-2 0-1 0,1-1 0 0,0 0-2 15,-2-3 1-15,0-2-1 0,-3-1-1 16,-1-4 1-16,-1-1 0 0,-5-3-1 15,-1-3 0-15,-1-4 0 0,-3 2-4 16,-1-5-5-16,-2 0-11 0,-1-2-12 16,-1-3-11-16,0-1-11 0,-2-2-11 15,0-4 7-15,-3-6-114 0,0-7-107 16,2 0-256-16</inkml:trace>
  <inkml:trace contextRef="#ctx0" brushRef="#br0" timeOffset="94213.1263">16916 3411 585 0,'-3'-3'135'0,"-4"3"3"0,0 1-95 15,-3 5-12-15,2 3-1 0,-1 5 0 16,-3 4 1-16,-3 4-1 0,-2 5 2 16,-1 2 2-16,-3 3-2 0,-2 2-2 15,-4 0-4-15,2 7-4 0,-1 2-4 16,2 3-4-16,1 4-3 0,-2 1-3 16,1 0-2-16,-5 2-1 0,0-5-2 0,0-6-1 15,-3-1-1-15,2-4 0 16,3-6-1-16,4-2-4 0,5-6-5 0,4-2-11 15,4-4-17-15,8-6-11 0,3-5-9 16,8-5-17-16,4-4-108 0,6-7-118 16,8-4-266-16</inkml:trace>
  <inkml:trace contextRef="#ctx0" brushRef="#br0" timeOffset="94577.9531">17235 3426 610 0,'-9'5'135'16,"-2"0"2"-16,-2 2-102 0,0 3-14 0,1 1 0 15,0 1 3-15,1 4 0 0,-1 3 1 16,-2 4 2-16,2 3 1 0,-2-2 0 15,0 6-2-15,0 1-2 0,0 2-3 16,-1 4-2-16,0 1-2 0,3 1-2 16,0 4-3-16,2-2 0 0,2 3-1 15,5-3 0-15,0-4-2 0,3-1-1 16,4-3-2-16,1-4-1 0,2-2-1 16,3-2-2-16,1-3 0 0,5-3-2 15,0-4-1-15,2 0-2 0,1-4-6 0,0-4-8 16,2-3-11-16,0-4-14 15,0 0-10-15,2-3-12 0,-1-2 18 0,-1 2-133 16,0-6-118-16,0 2-283 0</inkml:trace>
  <inkml:trace contextRef="#ctx0" brushRef="#br0" timeOffset="95046.1142">17306 3774 683 0,'-10'0'156'16,"1"-1"3"-16,2 1-111 0,2 1-22 16,4 1-8-16,2 0-3 0,3 0-5 0,2 1-6 15,4 1-2-15,2 1 1 0,3-1 0 16,3 0 1-16,0-2 0 0,4-1 0 15,0-1 0-15,1 2-1 0,-1-1-1 16,-2 0 0-16,-5-1 0 0,-1 1 0 16,-5 2-1-16,-3 0 2 0,-3 1 0 15,-4 2 1-15,-5 2-1 0,1 4 1 16,-6 0-1-16,-4 3 0 0,-1 1-1 0,-2 0 0 16,-1 3 0-16,2 0 0 15,0-1 0-15,0 2 2 0,2-1 0 0,0 1 1 16,3-3 1-16,1-1-1 0,3-1 1 15,0-3-1-15,5-4-1 0,0 0-1 16,4-2 0-16,3-1-1 0,3-2-1 16,2 0 0-16,2-1 0 0,0 0 0 15,2-2 0-15,3 0 0 0,2 0 0 16,1-2-1-16,2 0 1 0,1 1-2 16,0-1-1-16,0 2-5 0,0-1-6 0,-3 1-7 15,-5-1-11-15,1 1-8 0,-3 0-6 16,-1-1-15-16,-1-1-111 0,-3 0-116 15,2-2-279-15</inkml:trace>
  <inkml:trace contextRef="#ctx0" brushRef="#br0" timeOffset="95367.9244">17607 3470 635 0,'7'-5'135'0,"1"2"5"16,3 3-113-16,3 1-5 0,4 6 6 15,1 2 2-15,2 5 2 0,0 5 1 16,-2 5-3-16,2 5-1 0,-2-1-4 16,-5 4-4-16,0-1-3 0,-2 4-3 15,-3-2-1-15,-2 0-1 0,-1 2-4 16,-3 2-2-16,-2 1-2 0,-1 0-1 0,-3-2 0 15,0-1-3-15,-3-2-1 0,-3-3 1 16,0-2-3-16,0-4-3 0,-1-3-7 16,0-5-12-16,3-4-16 0,2-2-9 15,4-3-14-15,2-4 6 0,0-6-120 16,4-6-115-16,3-2-264 0</inkml:trace>
  <inkml:trace contextRef="#ctx0" brushRef="#br0" timeOffset="95536.2736">18086 3801 710 0,'1'-3'151'0,"0"2"-1"0,1 1-117 15,-1 0-27-15,1 1-4 0,2 1-2 16,1 0 0-16,0 2 0 0,2 0 1 16,1-1-1-16,-1 1-4 0,3 1-7 15,-2-3-6-15,2 1-21 0,-1 0-113 16,-2 0-119-16,0-2-291 0</inkml:trace>
  <inkml:trace contextRef="#ctx0" brushRef="#br0" timeOffset="95709.15">18102 4007 727 0,'1'3'148'0,"-1"-3"1"15,1 0-136-15,3 0-12 16,2-1 0-16,2 1-1 0,0-1 2 0,2-2-1 15,1 2-4-15,1 0-8 0,2 0-9 16,-1 0-20-16,2-3-109 0,-2 0-117 16,2-3-286-16</inkml:trace>
  <inkml:trace contextRef="#ctx0" brushRef="#br0" timeOffset="96117.153">18651 3355 653 0,'5'-9'143'0,"-1"2"4"0,5 0-110 16,2-1-17-16,6 0-2 0,4 1 0 16,4 0-1-16,0 2-5 0,2 2-3 15,3-2-4-15,0 1-1 0,1 3-2 0,1 0 0 16,-7-3-1-16,5 0-3 15,-3 3-5-15,-3 0-6 0,-4 1-5 16,-5 0-4-16,-6 0-3 0,0 4-3 0,-8-2-6 16,-6 2-5-16,-2 2-5 0,-9-1-63 15,-6 1-27-15,-7 3-85 0,-3-2-176 16</inkml:trace>
  <inkml:trace contextRef="#ctx0" brushRef="#br0" timeOffset="96527.0021">18733 3356 448 0,'-25'3'120'0,"6"0"7"0,3 0-47 16,6-2-33-16,3 2-9 0,2-6-6 15,5 3-7-15,3 0-8 0,3-1-4 16,4 1-2-16,6-1-2 0,3 1 1 16,0 2 0-16,3 1-1 0,3-2-1 15,0 2-2-15,-3 1-2 0,-1 1 0 16,-2-1 0-16,-2 3 1 0,-1 2 4 16,-5 3 4-16,-3 1 2 0,0 2 5 15,-3 1 1-15,-4 5 1 0,-4-4 1 16,-2 4-2-16,-3-2-1 0,-1 3-2 0,-2 0-3 15,-3-1-2-15,-4 0-3 0,1 0-1 16,-1 0-2-16,-2-2-2 0,-2 0-2 16,0-2 0-16,3 4-2 0,0-2 1 15,2-2-2-15,2-1 1 0,3-1-1 16,2-3 0-16,2-1 0 0,3-3 0 16,0-3-1-16,4-1-1 0,1 0 0 15,1-1 0-15,4-1 0 0,1 1 0 16,1-3 0-16,4 1 2 0,3 0 0 15,2 0 0-15,1 0 1 0,1 2 0 0,2-1 0 16,0 1 0-16,0-1 0 0,-1-1-1 16,-1 2 1-16,2-2 0 0,-1-1-1 15,0 0 0-15,-1 0-5 0,0 3-8 16,0-1-14-16,-4 3-13 0,-3 0-10 16,-2 1-18-16,-5 3-113 0,-6 0-123 15,-3 0-279-15</inkml:trace>
  <inkml:trace contextRef="#ctx0" brushRef="#br0" timeOffset="96897.1474">18631 4146 650 0,'0'3'143'0,"1"-3"5"0,1 2-94 0,0 2-24 16,2 1-1-16,1 5 2 0,-1 2 2 16,3 0 1-16,-3 3-2 0,3 1-5 15,-3 0-7-15,1-2-2 0,0-1-4 16,-1-4-3-16,-2 0-3 0,1-3-2 16,-2-1-3-16,0-5 1 0,1-4-1 15,1-2 0-15,2-4 0 0,4-4-2 16,2-5 0-16,2-1 1 0,2 1-1 0,0 1-1 15,2 2-2-15,-3 1 0 16,1 5 0-16,-3 5 0 0,-1 3-1 0,-2 1-1 16,-2 2 0-16,-2 3 0 0,-1 3 0 15,-2 4 1-15,1 5-3 0,-3 0-5 16,1 1-8-16,-1 1-15 0,1 3-11 16,0-1-19-16,4-4-93 0,-1-4-22 15,2-5-103-15,2-3-199 0</inkml:trace>
  <inkml:trace contextRef="#ctx0" brushRef="#br0" timeOffset="97362.1431">19326 3480 686 0,'-3'0'159'0,"-1"-4"-1"16,2 7-98-16,3-1-28 0,3 2-2 15,3 3-1-15,2 3 1 0,2 1 2 16,2 7 3-16,1-2 3 0,2 3-6 16,-3-2-6-16,4 0-6 0,2-1-5 15,-1 1-5-15,2 1-3 0,1-2-4 16,-3 0-2-16,3-2 1 0,-7-1-2 15,1 1 0-15,0-1-2 0,-7-4-3 16,0-2-6-16,-2 1-11 0,-2 0-15 0,-1-2-16 16,-2 0-10-16,-2-2-8 0,2 1-13 15,-2 0-105-15,-2-4-114 0,-2-2-261 16</inkml:trace>
  <inkml:trace contextRef="#ctx0" brushRef="#br0" timeOffset="97569.394">19633 3509 573 0,'0'-12'135'16,"-1"2"6"-16,-2 3-88 0,1 2-8 15,-3 3-1-15,0 5-2 0,-2 6-2 16,-5 2-1-16,-3 5-3 0,-4 6-5 16,-3 2-4-16,-2 2-3 0,-3 1-4 15,0 0-5-15,1 0-5 0,3-3-4 16,3-1-8-16,5-3-10 0,2-1-16 15,5-5-19-15,5-1-17 0,4-6-120 0,1-6-134 16,4-4-307-16</inkml:trace>
  <inkml:trace contextRef="#ctx0" brushRef="#br0" timeOffset="97893.9087">19732 3511 668 0,'4'2'141'0,"-3"-1"5"16,2 3-110-16,-2 2-13 0,1 3 1 16,1 0 4-16,-2 6 2 0,0 1 3 15,0 4 0-15,-2-2-4 0,0-1-3 16,0 4-3-16,0-1-2 0,-1 0-4 15,1-1-1-15,0 0-4 0,1 2-1 0,1-1-3 16,0-4-2-16,2-3-1 0,2-3-2 16,1-1-1-16,0-4-2 0,2-3-1 15,2-1-2-15,1-2-5 0,2-4-7 16,0-1-11-16,1-5-15 0,-2 0-12 16,0-3-10-16,0 0 83 0,-3-3-204 15,-6-1-131-15,2 3-336 0</inkml:trace>
  <inkml:trace contextRef="#ctx0" brushRef="#br0" timeOffset="98061.833">19754 3487 788 0,'-3'-2'168'0,"4"-3"0"16,1 0-125-16,7-1-35 0,3 2-7 15,4-1-2-15,2-2-2 0,1 2-7 16,-1 3-12-16,2-1-9 0,2 3-15 15,-3 0-52-15,0 3-70 0,-2 0-110 0,-2 2-240 16</inkml:trace>
  <inkml:trace contextRef="#ctx0" brushRef="#br0" timeOffset="101523.0037">20078 3637 547 0,'-3'-1'134'0,"3"1"5"16,-1 0-71-16,1-2-27 0,0 2-10 16,1 2-2-16,0 0 1 0,2 3 0 15,2 2 1-15,0 3 0 0,0 4 1 0,2-1 0 16,-1 2-4-16,0-3-4 0,0-1-4 16,0-2-5-16,1-3-4 0,-1-3-2 15,-1-1-2-15,1-5 0 0,0-1 0 16,0-4 0-16,1-4-1 0,1-3-2 15,0 0 1-15,1 2-2 0,-1-1-2 16,0 2 0-16,-1 5-1 0,-1 2 0 16,-2 2 0-16,0 5-1 0,-2 1 1 15,-1 2 0-15,2 5-2 0,-2 3-2 16,0 3-6-16,2 1-8 0,-1 1-15 0,2 0-15 16,3 2-12-16,0-3-19 0,2-4-107 15,0-3-121-15,2-5-274 0</inkml:trace>
  <inkml:trace contextRef="#ctx0" brushRef="#br0" timeOffset="101986.9274">20295 3469 693 0,'-5'-5'150'0,"3"5"1"0,2-1-117 15,5 2-17-15,3 2-4 0,4-2-1 0,3 1 0 16,2 1 1-16,2-1 2 0,5 2 1 16,-1-3 0-16,0-1-1 0,-1 1-2 15,0-1-2-15,-1 1-2 0,-4-1-2 16,-3 0-2-16,-4 3-1 0,-2-1-1 15,-4 4 0-15,-3 3 0 0,-5 1-1 16,2 5 1-16,-3-1 0 0,-2 3-1 16,-1 3 0-16,2 0-1 0,-1-3 0 15,2 0 0-15,-1-1-1 0,3 1 0 0,3 0 0 16,0-5 0-16,3 2 0 16,-1-1 1-16,2 1-1 0,0-4 0 0,-2-3 0 15,0 0 1-15,-2-1 0 0,-1 2 0 16,-1-3 0-16,-4 1 0 0,-2-1 0 15,-1 0 0-15,-3-1-1 0,-1 3-2 16,1-4-2-16,0 0-6 0,0 0-8 16,1 1-11-16,3-1-11 0,-1-2-14 15,6 2 47-15,-2 2-166 0,4-1-123 16,1-2-308-16</inkml:trace>
  <inkml:trace contextRef="#ctx0" brushRef="#br0" timeOffset="102654.6353">20679 3620 558 0,'0'-4'137'0,"-1"0"7"0,-2 2-59 15,3-1-44-15,0 2-3 0,0 1 1 0,-1-1 1 16,2 1-2-16,-1 0-2 0,3-1-4 16,-1 1-2-16,1 0-4 0,2-2-5 15,1 1-3-15,2 0-5 0,2-1-1 16,4-2-3-16,0 0-2 0,2 1-2 15,0 1-1-15,1 0-2 0,-1-1-1 16,0 2 0-16,-2 1 0 0,-2 1-1 16,-1 1 1-16,-2-2-1 0,-3 1 1 15,0 1-1-15,-3 1 1 0,0 0-1 16,-2 1 1-16,-1 1 0 0,0 1 0 0,-1 0 1 16,-2 2-1-16,1 1 0 0,-3 0 0 15,-1 1 0-15,-1-2 0 0,-1 5 0 16,-1-2-1-16,-1 1 1 0,-1 0-1 15,-2 2 0-15,0 2 1 0,-1-1-1 16,2 0 0-16,1 1 0 0,0-2 1 16,1 0-1-16,3 0 0 0,1-3 0 0,1-1 0 15,1-2 0-15,2 0 0 0,-1-2 0 16,3-1 0-16,0-2 0 16,2 1 0-16,0-2-1 0,2 0 1 0,-1 0 0 15,4-1 0-15,0 2 0 0,3-2 0 16,0 0 0-16,1 0 1 0,0 1-1 15,1 0 0-15,-1 2 0 0,1-1 0 16,-1 1 0-16,0 0 0 0,0-1 0 16,0 1 1-16,-1-3-1 0,-1 1 0 15,-2-1-1-15,0-1-2 0,-1 0-7 16,1 0-6-16,-3-1-16 0,1-1-17 0,0 1-11 16,1-3-16-16,-1-2-57 0,-1 0-52 15,1-4-105-15,-3-2-210 0</inkml:trace>
  <inkml:trace contextRef="#ctx0" brushRef="#br0" timeOffset="102900.1153">21005 3501 615 0,'0'-5'148'0,"4"1"5"16,-2-1-73-16,4 2-41 0,2-2-6 16,3 4-1-16,0-2-2 0,-2 1-5 15,1-1-4-15,1 2-3 0,-1 0-6 16,0 1-4-16,-4-4-7 0,1 4-15 0,-1 0-19 16,1 0-13-16,-3 0-113 0,1 0-16 15,0-2-112-15,4-2-213 0</inkml:trace>
  <inkml:trace contextRef="#ctx0" brushRef="#br0" timeOffset="103285.9181">21262 3275 662 0,'1'3'146'0,"-1"1"5"0,0 2-111 16,3 0-7-16,1 2-1 0,0 5 3 15,3 1 1-15,-1 1-1 0,1 1-1 16,0 0-3-16,1 3-5 0,-1 1-4 16,0-3-4-16,0-2-4 0,-3-2-4 15,1 0-3-15,0-5-3 0,-1-3-1 0,-2-4 0 16,1-1-1-16,2-5 1 16,1-2 0-16,-1-8 0 0,2 1 0 0,2-6 0 15,-1-2-1-15,3-1-1 0,0-2-1 16,-1 2 1-16,4 5-1 0,-2-1 0 15,0 6 0-15,-3 1 0 0,-1 5 0 16,1 5-1-16,-2 6 1 0,-1 2 0 16,-1 5 0-16,0 1 0 0,4 3 0 15,-6 1 0-15,2 1 1 0,5 2-1 16,-3-1 0-16,1-3-3 0,0 0-7 0,3 1-12 16,2-1-18-16,-1-3-18 0,0-3-23 15,0-1-113-15,5 2-135 0,-3-9-296 16</inkml:trace>
  <inkml:trace contextRef="#ctx0" brushRef="#br0" timeOffset="110287.1363">20717 4876 538 0,'-4'-2'127'16,"-2"0"4"-16,-1 2-81 0,-2 1-15 0,0 1-6 16,0 4-2-16,-1 4-3 0,0 6-4 15,-2 1-2-15,2 8-4 0,1 3-2 16,-2 2-5-16,1 5-4 0,1 0-2 16,4 2-4-16,4 1-9 0,4 0-13 15,3 1-108-15,3 3-16 0,9-2-101 16,-1 2-213-16</inkml:trace>
  <inkml:trace contextRef="#ctx0" brushRef="#br0" timeOffset="115941.0831">21606 6898 393 0,'-6'-5'99'0,"0"0"5"16,0 0-46-16,-1 0-19 0,2 0-3 16,0 0-2-16,-1 0-2 0,0 0-1 0,1 0-1 15,0 2-1-15,1-2 0 0,-1 0-1 16,2 0 0-16,0 0 2 0,-1 1-1 15,2 1-2-15,1-1-1 0,0 2-2 16,1 0-5-16,1 1-3 0,1 2-3 16,2 1 0-16,2 0-1 0,3 3 1 15,0 0 1-15,4 2 2 0,0 2 1 16,1 2 0-16,2 4 1 0,2 3-1 16,0 3-1-16,2 3 0 0,-1 1-2 15,4 1-1-15,1 0-1 0,-1 0-3 0,1-3-2 16,0 1-1-16,-1-1-2 0,1-1-2 15,-4 1 0-15,1-1-1 0,0-1 0 16,0-1 0-16,-1-1 0 0,-1-1-1 16,-1 1 0-16,-3 0 0 0,-1-2 0 15,-5-1 0-15,2 2 0 0,-6-2 0 16,-1-3 0-16,-4-3-2 0,0 0-1 16,-1-3-5-16,0-1-5 0,-6-2-5 0,6-1-6 15,-4-1-10-15,0-3-10 0,1-3-9 16,-1-1-5-16,-3-1-6 0,1-2-10 15,-2-4-101-15,0-2-107 0,1-3-261 16</inkml:trace>
  <inkml:trace contextRef="#ctx0" brushRef="#br0" timeOffset="116231.3129">22031 6929 510 0,'2'-13'124'0,"-4"2"5"0,0 2-70 16,-2 3-17-16,-1 3-1 0,-1 3-1 16,-3 3-1-16,-3 5-2 0,-1 5-2 15,-2 4 1-15,-1 5-3 0,-1 3 0 16,-1 4-3-16,-1 1-1 0,0 0-3 16,-4 1-4-16,-1-1-5 0,-1 1-3 15,0-2-4-15,-1 0-3 0,-1 0-2 0,3 0-2 16,3 1 0-16,3-2-1 15,1-1-1-15,1-1 0 0,3-2-1 0,6-3 0 16,1-3-6-16,2-4-7 0,1-7-13 16,5 0-14-16,5 0-13 0,3-6-21 15,2-4-115-15,2-4-128 0,7-8-292 16</inkml:trace>
  <inkml:trace contextRef="#ctx0" brushRef="#br0" timeOffset="116626.1366">22618 6872 533 0,'1'-11'127'0,"-4"0"4"16,0 1-84-16,-2 4-9 0,-2 2-3 16,-2 2-1-16,-3 2-3 0,-1 2-1 15,-2 3-1-15,-1 4-1 0,0 2-2 16,2 5-1-16,-1 4-3 0,3 4-3 16,1 4 0-16,1 4-1 0,0 3-1 15,3 3-1-15,-2-1 0 0,3 1-1 16,0-1-1-16,2-2-2 0,2-2-4 15,2-1-1-15,1-5-2 0,3-1-2 0,0 0-2 16,4-4 0-16,0 0-3 0,2-3-3 16,2 1-6-16,2-4-13 0,-1-3-14 15,2-3-11-15,1-3-18 0,0-2-81 16,-1-5-33-16,2-7-106 0,1-2-207 16</inkml:trace>
  <inkml:trace contextRef="#ctx0" brushRef="#br0" timeOffset="117392.1474">22842 7118 528 0,'-5'-4'129'0,"2"1"4"16,-1-2-65-16,3 1-31 0,-2 0-4 15,3 2 2-15,2-2-3 0,-1 2-2 16,0-1-1-16,0 1-1 0,3 0-1 16,0 0-2-16,1 1-5 0,1 1-2 15,2-1-3-15,2 0-1 0,0 1-3 16,1 0-3-16,0 0-2 0,0 1-1 16,0 0-1-16,1 2 0 0,-1 0-1 15,4 1 0-15,-3 0-1 0,3 0 0 16,0-1 0-16,1 3-1 0,-2-2 1 15,2 1-1-15,-4-2 0 0,2 1 0 0,-2 1 1 16,3 0-1-16,-5-2 0 0,-3 0 0 16,-2-1 1-16,0 2-1 0,-3-2 1 15,-3 1 0-15,-5 1 0 0,1-1 1 16,-4 3-1-16,-4 2 0 0,-3 0 0 16,-1 3 0-16,-4 3-1 0,0-1-1 15,-2 1 1-15,2 0-1 0,3 5 0 16,-1-3 1-16,2 0-1 0,-1-2 0 15,3 2 1-15,2-1-1 0,0-2 1 16,1-2 1-16,2 0-1 0,3-1 1 0,3-1 0 16,1-1 0-16,1 0-1 0,2 0 1 15,2-3-1-15,0-1 0 0,2 0 0 16,1-1-1-16,1 0 1 0,1-2 0 16,1-2-1-16,1 0 1 0,2-1-1 15,2 0 0-15,-1-2 1 0,1-2-1 16,2 1 1-16,1 0-1 0,0 2 0 0,0-2 1 15,1 1-1-15,0 0 0 0,0 3 0 16,-6-1 1-16,4 2-1 0,-3 1 0 16,0 1 0-16,-3 1-1 0,0-1-2 15,-2 2-4-15,3 2-8 0,-7-2-10 16,2-1-14-16,-6-1-11 0,4 1-17 16,0 1-6-16,-2-3-106 0,2-3-116 15,2-3-259-15</inkml:trace>
  <inkml:trace contextRef="#ctx0" brushRef="#br0" timeOffset="117863.0495">23365 6856 550 0,'2'-1'130'0,"-2"-2"2"0,0 2-79 15,1 0-20-15,1 0-5 0,0-1-2 16,1 4 2-16,1-1 0 0,2 2 0 16,0 1 3-16,1 2-1 0,1 2-2 15,0 1-1-15,1 2-4 0,1 2-4 16,-2 0-3-16,3 2-3 0,0 1-3 16,2-2-3-16,0 4-1 0,-1-4-2 15,1 2-2-15,0-1 1 0,-2-3-2 0,0 0 0 16,0-1 0-16,-1 2-1 0,-1-2-1 15,-2-3 0-15,-2 1-3 16,-2-2-5-16,1 2-4 0,-3-3-8 0,1-1-8 16,-5-1-9-16,1-1-7 0,-2 1-10 15,0-2-6-15,-2-2-105 0,-2-2-110 16,-2-2-262-16</inkml:trace>
  <inkml:trace contextRef="#ctx0" brushRef="#br0" timeOffset="118180.3862">23575 6791 441 0,'6'-7'123'15,"-2"0"4"-15,-2 1-18 0,1 1-64 16,-2 5-6-16,-2 2-2 0,-3 3-2 0,-5 6-5 15,0 1-2-15,-4 5 0 0,-3 3-3 16,-1 3-1-16,0 3-2 0,0-1-2 16,2 1-3-16,2 0-2 0,0-2-3 15,2 2-3-15,2-4-3 0,-1-1-2 16,0-3-2-16,3-3-1 0,-1-2-2 16,2-2-6-16,3-2-11 0,0-3-10 15,2-2-8-15,2-2-9 0,-1 0-13 16,3-4-8-16,-2 1-98 0,1-4-101 0,-2-2-245 15</inkml:trace>
  <inkml:trace contextRef="#ctx0" brushRef="#br0" timeOffset="118350.5361">23421 6954 545 0,'-3'-4'135'16,"-1"4"4"-16,1 0-70 0,-3 5-31 0,-2-2-9 15,3 4-7-15,2 1-5 0,-2 2-6 16,1 1-3-16,2 2-3 0,-1-4-3 15,1 1-4-15,2 1-5 0,-1-2-5 16,-1-1-6-16,2-2-7 0,-1-2-8 16,0-1-6-16,0-1-6 0,-1-1-94 15,1 0-95-15,-1-4-231 0</inkml:trace>
  <inkml:trace contextRef="#ctx0" brushRef="#br0" timeOffset="118526.1749">23341 7011 450 0,'-3'-6'129'0,"1"1"6"0,0 2-24 16,0-1-51-16,1-2-10 0,1 2-7 15,3 3-4-15,-2-1-3 0,2 2-2 16,4 1-2-16,0 0-4 0,2 0-3 16,0 1-4-16,4-1-4 0,1 0-5 15,-1-1-4-15,0 0-2 0,2-1-3 16,-1 2-2-16,0 0-9 0,-1-1-14 16,1 1-15-16,-1 1-16 0,0 0-46 15,-4-1-79-15,0-3-119 0,-2-2-248 16</inkml:trace>
  <inkml:trace contextRef="#ctx0" brushRef="#br0" timeOffset="119058.6981">23425 6947 539 0,'-8'2'127'0,"-1"-2"4"0,2 0-84 16,1 0-7-16,1 0-4 0,1 1-5 16,2 0-4-16,2-1-4 0,1 3 0 15,3-2-2-15,3 0-3 0,0-1-2 16,3 0-1-16,2-1-1 0,4-1-1 16,1-1-4-16,2 1-3 0,0-1-3 15,2 2-1-15,0-1-3 0,0 2-7 16,-1 0-12-16,-5 1-14 0,0 0-18 15,-3 3-112-15,-3-4-122 0,0 0-289 0</inkml:trace>
  <inkml:trace contextRef="#ctx0" brushRef="#br0" timeOffset="120170.7321">23799 6742 467 0,'4'-4'116'15,"-2"-1"4"-15,3 1-61 0,0 0-19 16,1 0-4-16,0 3-1 0,2 1-2 15,-1 2-2-15,0 2-1 0,1 3-1 0,0 3-2 16,2 4-2-16,1 2-2 0,-1 2-3 16,0 0-1-16,1 6-2 0,0 1-3 15,0 5-2-15,-2-1-2 0,0 3-1 16,-2 1-2-16,1 3-3 0,-3 0 0 16,-4 1-1-16,-2-1-1 0,-4 3 0 15,-1 0-1-15,-2 1 0 0,0 3 0 16,-1-2 0-16,-1 0-1 0,-1 0 1 15,1-4-1-15,-1-3 1 0,-1-4-1 16,0-1 1-16,-2-5-1 0,2-3 1 0,-1-3-1 16,1-2 1-16,0-5 0 0,4 0-1 15,-1-5 0-15,4-2-2 0,2-3-3 16,0-1-3-16,2-3-2 0,0-1-2 16,1-2-6-16,0 0-7 0,0 0-5 15,0-3-5-15,0 2-10 0,1 1-7 16,-2-2-108-16,0 0-110 0,2 3-261 15</inkml:trace>
  <inkml:trace contextRef="#ctx0" brushRef="#br0" timeOffset="122325.7019">22256 6566 453 0,'-4'0'110'0,"-1"-2"5"0,0 0-69 0,1-1-6 16,1 3 1-16,-2-3-1 0,1-1 0 16,1 3-2-16,-1-4-1 0,0 1 0 15,2 2-2-15,-1-2-2 0,1 1-1 16,1 1-5-16,-2-3-1 0,2 5-6 15,2 2-4-15,2 1-2 0,-1 0-1 16,2 3-3-16,1 2-1 0,1 1-1 16,2 1 2-16,1 2 0 0,-1-2-1 0,2 5-1 15,3-1-1-15,-4-4-1 0,4 6-1 16,-2 0-1-16,1 1 0 16,-1 0-2-16,-1-1 0 0,-3-1 0 0,3 3-2 15,-4-4 1-15,-1-2-2 0,-1-1-4 16,-2-2-6-16,-2-1-11 0,0-1-12 15,-1 2-11-15,-3-3-12 0,0 0-14 16,0-1-111-16,-3-1-120 0,1-3-277 16</inkml:trace>
  <inkml:trace contextRef="#ctx0" brushRef="#br0" timeOffset="122675.0811">22447 6464 524 0,'0'-7'126'0,"-3"0"5"0,2 3-82 15,-3 2-7-15,2 2-3 0,-3 3-3 16,0 2-4-16,-1 3-3 0,-4 6-2 15,-1 3-2-15,0 2-2 0,-2 2 0 16,-1 3-3-16,-2 0-1 0,-1 1-2 0,1-3-3 16,1 0-2-16,1-2-3 15,0 3-3-15,1-4-3 0,3-2 0 16,1-1-2-16,3-1 0 0,0-2-2 0,1 0-2 16,3-4-6-16,-1 1-8 0,3-1-10 15,0-1-8-15,2-2-8 16,-1-1-14-16,0 0-9 0,0-1-98 0,-1-2-104 15,0 0-252-15</inkml:trace>
  <inkml:trace contextRef="#ctx0" brushRef="#br0" timeOffset="122968.2447">22156 6691 492 0,'-3'-10'123'0,"-2"-1"6"16,1 5-72-16,-1 1-9 0,0 1-3 16,3 2-1-16,-1-1-3 0,0 3-1 15,3-1-3-15,-1 1-3 0,2-1-5 16,1 2-2-16,1 0-2 0,2 2-3 0,1 0-2 16,1 0 0-16,4 3 0 0,0-1-1 15,3 1-2-15,1-1-3 0,1 0-4 16,2 0-2-16,2-1-3 0,0 1-3 15,1-1-3-15,1-3-10 0,1 2-14 16,0-3-23-16,4 0-25 0,-5-2-118 16,0 1-139-16,-1 0-318 0</inkml:trace>
  <inkml:trace contextRef="#ctx0" brushRef="#br0" timeOffset="153724.0661">5813 7706 539 0,'-25'-28'134'16,"3"0"10"-16,0-1-64 0,5 6-15 15,1 1-2-15,3 4 1 0,5 3 0 16,-1 3-4-16,3 6-7 0,2 2-12 15,3 4-11-15,5 1-9 0,2 7-5 16,4 3-4-16,2 7-1 0,6 3 0 0,6 7 0 16,1 6 0-16,4 3-1 0,1 5-2 15,2-2-1-15,2 2-2 0,-3 1 0 16,0-2 0-16,-1 0-1 0,-2-2 0 16,-1-1-1-16,-2-1 0 0,-3-3-1 15,1-3-1-15,-2-6-1 0,-4 0 0 16,-1-2-1-16,-5-5-2 0,-1-2-4 15,-3-1-4-15,-3-1-6 0,-4-1-10 16,0-3-11-16,-5-2-16 0,0 0-18 16,-2-3-19-16,-4-4-111 0,0-4-131 15,0-2-297-15</inkml:trace>
  <inkml:trace contextRef="#ctx0" brushRef="#br0" timeOffset="153976.1905">6213 7614 753 0,'-4'-1'191'0,"-2"3"7"16,-3 4-107-16,-3 7-20 0,-6 3-14 16,-3 6-15-16,-4 5-11 0,0 6-6 15,-3 7-3-15,-3 3-5 0,2 5-2 16,0 1-4-16,1 2-2 0,0-2-4 15,-4-1-2-15,2-4-5 0,4-1-4 16,1-6-8-16,5-4-10 0,4-3-18 16,6-1-30-16,9-6-18 0,5-4 1 0,5-3-125 15,6-7-134-15,8-5-291 0</inkml:trace>
  <inkml:trace contextRef="#ctx0" brushRef="#br0" timeOffset="154272.9223">6563 7610 750 0,'-6'-11'198'16,"0"7"4"-16,-1 5-91 0,-6 2-40 15,-3 7-15-15,-3 1-17 0,-2 6-12 16,-2 7-5-16,-2 3-3 0,1 2-1 15,-1 3-2-15,4 5-2 0,7 4-2 0,-1 2-4 16,5 0-3-16,5 0-3 0,6 0-1 16,4 0-1-16,6-4-3 0,2-6-4 15,4-2-6-15,2-3-8 0,2-4-11 16,0-3-16-16,2-5-22 0,-1-5-15 16,-1-1-18-16,-1-8-108 0,1-5-133 15,-2-2-289-15</inkml:trace>
  <inkml:trace contextRef="#ctx0" brushRef="#br0" timeOffset="154657.1479">6649 7854 781 0,'-6'-5'180'0,"3"2"1"0,5-1-125 15,1 2-23-15,6-1-8 0,2 2-11 16,2-2-6-16,4 5-3 0,1-2-2 16,1 0 0-16,2 1-2 0,0 0 1 0,-2 2-1 15,2-2 0-15,-1-1 0 0,-2 1 0 16,-2 1-1-16,-2 0 1 0,-6-2-2 16,0 2 1-16,-5-1 0 0,-3 3 0 15,-3 1 1-15,-5 2 0 0,-3 4 0 16,-4 5 0-16,-3 0 1 0,-3 5 1 15,0 1 2-15,2 0 2 0,-1 0 2 16,4-2 2-16,2-2 1 0,5-2-1 16,2-3-1-16,3 0-2 0,3-1-2 15,3-1-3-15,3 0-2 0,4-2-1 0,2-1-3 16,3-1-1-16,4-2-5 16,2 0-9-16,4-3-10 0,1-2-12 0,4-3-17 15,-2-2-18-15,-2-1-119 0,-1-1-132 16,-4-2-307-16</inkml:trace>
  <inkml:trace contextRef="#ctx0" brushRef="#br0" timeOffset="154907.3663">6994 7563 630 0,'13'6'141'15,"-1"1"5"-15,5 8-103 0,1 4-1 16,6 6 8-16,1 3-3 0,2 8 5 16,0 2 1-16,0 6-1 0,-1 1-6 15,0 3-9-15,-7 0-10 0,-4-2-4 16,-4 1-8-16,-4-3-6 0,-8-3-5 16,-5 1-9-16,-5-3-14 0,-5-1-21 0,-2 0-22 15,-2-3-24-15,2-4-117 0,3-2-142 16,5-11-311-16</inkml:trace>
  <inkml:trace contextRef="#ctx0" brushRef="#br0" timeOffset="155117.6418">7503 8018 688 0,'2'-3'166'0,"2"0"1"16,1 0-89-16,1 1-46 0,1 0-11 16,2 1-10-16,2 1-17 0,0-3-15 15,3 3-10-15,2 4-13 0,3-4-28 0,-3 2-95 16,-2-3-115-16,0 1-257 0</inkml:trace>
  <inkml:trace contextRef="#ctx0" brushRef="#br0" timeOffset="155286.5663">7498 8160 745 0,'0'7'170'0,"0"-3"3"0,0-1-120 16,3 2-23-16,4-4-10 16,-1 0-12-16,3 0-11 0,2-1-13 0,3-1-16 15,2-1-10-15,2-1-131 0,3 0-132 16,5 3-322-16</inkml:trace>
  <inkml:trace contextRef="#ctx0" brushRef="#br0" timeOffset="155719.9555">8087 7793 753 0,'-6'-5'178'16,"0"3"0"-16,4 0-117 0,9 5-12 15,2 4-9-15,6 2-9 0,6 4-7 0,3 6 1 16,6 3 2-16,3 2-2 0,2 3-4 16,2-1-4-16,4 2-2 0,-3-1-3 15,-2-3-3-15,2 0-3 0,-1-2-2 16,-6-4 0-16,-3 2-2 0,-1-4-2 15,-3 1-3-15,-2-1-4 0,-3-2-10 16,-3-1-12-16,-3-2-23 0,-4-1-22 16,-6-2 63-16,-5-3-198 0,-3-3-149 15,0 0-362-15</inkml:trace>
  <inkml:trace contextRef="#ctx0" brushRef="#br0" timeOffset="155936.893">8663 7717 708 0,'-11'4'193'0,"0"7"7"0,-5 3-62 15,-1 7-65-15,-4 5-16 0,-1 9-10 16,-4 6-12-16,-2 4-9 0,-5 3-6 16,-5 1-4-16,-5-1-5 0,-2 2-3 0,-1-3-4 15,0-5-8-15,3 0-7 0,5-6-11 16,7-2-21-16,10-6-34 0,7-6-25 15,6-8-117-15,13-5-146 0,4-6-327 16</inkml:trace>
  <inkml:trace contextRef="#ctx0" brushRef="#br0" timeOffset="156323.8222">8824 7430 782 0,'-1'-7'185'15,"4"3"4"-15,0 4-111 0,5 2-32 0,3 4-9 16,2 2-7-16,3 5-5 0,1 2-4 16,3 3-3-16,-2 1-3 0,1 1-4 15,-4 1-3-15,1-2-3 0,-1-2-3 16,-1 1-5-16,-2-3-10 0,-2 0-15 15,-2-3-27-15,0-2-20 0,-5-1-86 16,0-4-46-16,-2-2-127 0,0 0-241 16</inkml:trace>
  <inkml:trace contextRef="#ctx0" brushRef="#br0" timeOffset="156509.4983">9044 7346 829 0,'-8'16'200'0,"-3"3"3"16,-1 7-128-16,0 6-21 0,-4 2-16 16,0 5-16-16,-1 2-10 0,-2-1-7 15,3 1-6-15,-1-6-8 0,1-4-15 16,5-3-21-16,3-3-23 0,3-6 53 0,4-5-191 16,1-7-149-16,5-3-359 0</inkml:trace>
  <inkml:trace contextRef="#ctx0" brushRef="#br0" timeOffset="156771.4869">8736 7510 663 0,'-10'6'175'0,"5"0"1"16,1 0-16-16,2 3-128 0,4-2-18 15,0 1-6-15,2 0-6 0,1-2-2 16,-1 2-1-16,3-2 1 0,-1-3-1 15,1-1 0-15,3-2 1 0,1-3 0 16,2-2 1-16,6-1 0 0,2-2 2 16,2-3-1-16,3-2 0 0,1 0 0 15,1-1-1-15,-1 1 0 0,-3 2-7 16,-3 2-13-16,-1 3-18 0,-3 4-15 16,-3 4-126-16,1 2-135 0,-3 6-321 15</inkml:trace>
  <inkml:trace contextRef="#ctx0" brushRef="#br0" timeOffset="157436.2812">9428 7407 636 0,'-12'3'161'0,"-6"6"11"16,-4 7-82-16,-2 8-19 0,-1 5-1 16,-6 6-4-16,0 11-7 0,1 5-7 15,0 4-10-15,6 7-9 0,2 1-9 16,5 2-9-16,7-1-4 0,5-4-4 16,10-2-5-16,3-7-4 0,8-6-4 0,6-6-7 15,4-4-8-15,6-6-12 0,5-6-23 16,1-4-21-16,1-2-21 0,-2-11-111 15,1-3-138-15,-4-6-301 0</inkml:trace>
  <inkml:trace contextRef="#ctx0" brushRef="#br0" timeOffset="157935.7807">9492 7909 778 0,'-5'-5'180'0,"4"-2"3"0,4-3-115 0,4 2-36 16,2 0-11-16,5 1-5 0,1 0-5 15,0 2-4-15,6 0-2 0,-1 1 0 16,3 3 0-16,-2 0 0 0,4 0 0 16,-1 2-1-16,2 0-1 0,-5 0-1 15,-1 2 0-15,-2-1-2 0,-4 1 0 16,-3 0 1-16,-5 1-1 0,-4 1 0 16,-4 2 0-16,-1 3 1 0,-3 2-1 15,-5 3 1-15,-4 0-2 0,-2 3 1 0,0 0 0 16,-5 1-1-16,-1-1 1 0,-1 0-1 15,1 2 1-15,2-2 0 0,4 1 0 16,0-2 1-16,6 3 1 0,1-5-1 16,6 1 1-16,2-2 0 0,2-3 0 15,2-3 0-15,2 0-1 0,2-3 0 16,2-2-1-16,3 0 1 0,4-2-1 0,2 2-2 16,4-2-1-16,2-1-3 0,2-1-5 15,-1-1-6-15,1 0-13 0,-2-1-15 16,0 1-11-16,0-1-19 0,-4 0-112 15,-1-1-125-15,2 3-290 0</inkml:trace>
  <inkml:trace contextRef="#ctx0" brushRef="#br0" timeOffset="158200.8733">9913 7501 809 0,'5'0'177'0,"5"4"2"0,2 1-146 16,3 5-15-16,1 1 0 0,0 2-3 15,1 3-7-15,1 0-4 0,2 1-1 0,2 0 0 16,0-1-1-16,5 0-1 0,0 0-8 15,1-2-14-15,-2-1-20 0,-2-1-24 16,-4-1-117-16,-4-4-137 0,-4-1-315 16</inkml:trace>
  <inkml:trace contextRef="#ctx0" brushRef="#br0" timeOffset="158379.7459">10255 7503 832 0,'-11'8'193'15,"-1"7"0"-15,-5 1-132 0,-3 5-22 16,-2 2-15-16,0 3-13 0,-1 2-8 16,-2 0-6-16,3-1-6 0,5-1-7 15,3-5-10-15,8-4-14 0,3-5-15 16,4-6-14-16,4-7 46 0,3-5-162 16,2-8-127-16,4-4-305 0</inkml:trace>
  <inkml:trace contextRef="#ctx0" brushRef="#br0" timeOffset="158686.9239">10180 7498 594 0,'2'-5'172'16,"-10"4"7"-16,-2 3-48 0,3 10-55 16,-4 5-15-16,-4 4-14 0,4 6-16 15,-5-2-11-15,4 4-8 0,0 3-3 16,2-3-4-16,3 0-3 0,1-4-3 16,-1-5-8-16,3-1-13 0,0-5-13 0,-1-4-17 15,1-4-12-15,-1-4-13 0,1-3-3 16,-3-4 7-16,1-2 11 0,-1-2 14 15,-2-2 16-15,1-3 12 0,2-4 17 16,-3 0 12-16,1 0 13 0,-1 1 14 16,3-1 17-16,1 4 18 0,1 4 10 15,-1 3 7-15,5 4-4 0,2-1-9 16,1 4-11-16,5 2-16 0,3-1-16 16,2 0-11-16,4 0-8 0,2-2-5 0,3 0-5 15,6 0-6-15,1-3-10 0,3-1-15 16,1 0-27-16,1 0-22 0,1 0-31 15,-2 2-102-15,-3 1-134 0,-3 1-286 16</inkml:trace>
  <inkml:trace contextRef="#ctx0" brushRef="#br0" timeOffset="158984.1718">10433 7305 698 0,'1'14'169'0,"7"3"4"15,3 8-89-15,5 5-41 0,3 7-2 16,2 1 1-16,-1 2-8 0,2 6-4 15,3 3 0-15,3 0-2 0,0 0-4 0,-1 2-3 16,-2 2-3-16,-4 2-2 0,-7-1-6 16,-8-3-12-16,-12 1-20 0,-11-2-42 15,-6 0-46-15,-5-5-101 0,-4 0-150 16,-13 0-329-16</inkml:trace>
  <inkml:trace contextRef="#ctx0" brushRef="#br0" timeOffset="161175.1986">11060 7995 689 0,'-12'-6'171'0,"7"2"4"16,-1 2-104-16,4-1-21 0,5 5-9 16,2-6-9-16,2 0-9 0,3 1-8 15,3-4-2-15,7 1-3 0,-1-1-1 16,6 0-2-16,3-2-3 0,0 2-3 16,1 1-7-16,-3 1-11 0,-2 0-15 15,-1 4-19-15,-7-1-21 0,-5 4-116 16,-2 1-134-16,-2 3-300 0</inkml:trace>
  <inkml:trace contextRef="#ctx0" brushRef="#br0" timeOffset="161377.5343">11021 8158 746 0,'-2'-2'167'0,"1"-1"4"0,2-1-123 15,4 0-14-15,3-1-7 0,1-2-5 0,4 3-3 16,3-4-4-16,2 1-3 0,4 0-3 16,5 0-3-16,1 0-3 0,5 1-5 15,-3-1-13-15,-1 0-21 0,-2 1-14 16,-3 3 39-16,-3-2-173 0,0 1-139 16,-4 0-334-16</inkml:trace>
  <inkml:trace contextRef="#ctx0" brushRef="#br0" timeOffset="161682.4086">11329 7788 691 0,'-9'-7'158'15,"5"4"1"-15,4 1-113 0,4 2-18 16,4 3-6-16,6 1-6 0,4 4-6 15,3 3 0-15,4 0 1 0,4 1-1 0,0 3-2 16,3 2-1-16,1 0-1 0,2 0-1 16,3 1 1-16,2 2 0 0,0 0-1 15,-2-3 1-15,-1-3 0 0,-4 1-1 16,-7-3-2-16,-8-1 1 0,-9-2 1 16,-8 2-1-16,-6 2 1 0,-9 1-1 15,-8 3 1-15,-7 1-3 0,-5 2-11 16,-3 2-15-16,-1 0-20 0,1 3 35 15,0-2-171-15,9-2-141 0,5 0-344 0</inkml:trace>
  <inkml:trace contextRef="#ctx0" brushRef="#br0" timeOffset="166910.3886">12130 7157 577 0,'-4'-3'147'0,"-3"0"5"15,-5 6-72-15,-9 1-31 0,7 6-12 16,-1 4-6-16,-3 2-7 0,-1 2-8 15,1 4-5-15,2 3-4 0,6 2-2 16,1 1-3-16,6 0-1 0,6 2 0 16,5 0-3-16,4-1-2 0,2-1-3 15,1 1-2-15,4-4-1 0,-3 0-1 0,0-2 1 16,-3-1 0-16,-3-1 4 0,-3-3 2 16,-1 1 3-16,-3 2 1 15,-3-1 2-15,-3 0 4 0,-1 2 2 0,-3 3 2 16,0-1 3-16,-1 4 2 0,-1 0 1 15,-1 1-1-15,2 1-2 0,1 0-2 16,4-2-2-16,2 0-3 0,-1-4-2 16,4 0-2-16,2-2-1 0,3-1 0 15,0-1-1-15,1 0 0 0,1 0 0 0,0-3 0 16,-1 1 1-16,-2 2-1 0,0-1 0 16,-1 1 0-16,-1-2 1 0,-2 3-1 15,-2 2 0-15,-1 1 0 0,1-1 1 16,0 0-1-16,-2 2 2 0,-1 0 2 15,1 0 2-15,-2-1 3 0,-1 1 2 16,3-2 1-16,-2-1 1 0,3-1 0 16,0-3-3-16,0 1-2 0,2-4-2 15,1-2-2-15,1-3-2 0,0-2-1 16,1 0-2-16,2-5-3 0,1 0-8 16,7-4-15-16,-1-1-17 0,2-3-12 15,1-1 33-15,-1-2-162 0,3-2-133 0,-1-1-313 16</inkml:trace>
  <inkml:trace contextRef="#ctx0" brushRef="#br0" timeOffset="173940.9259">12432 7857 560 0,'0'-3'153'0,"-3"3"10"0,1 0-51 15,-1-1-39-15,0 3-6 0,0 3-5 16,1 4-7-16,-1 2-7 0,2 1-6 16,2 4-8-16,1 1-5 0,4 3-5 15,0-4-6-15,2-4-3 0,2-1-3 16,2-4-3-16,1-3-2 0,1-6-1 15,1-8-1-15,1-4 1 0,-2-4 2 16,-1-5 3-16,-1-2 1 0,-3-3 2 16,-2 2 0-16,-3 2 0 0,-3 3-1 15,-1 4-4-15,-1 5-2 0,-2 3-4 16,1 4-1-16,-1 8-1 0,1 5-1 0,0 4 0 16,2 4-1-16,0 4-3 0,1 3-6 15,1 4-5-15,2 0-9 0,-2-1-10 16,2-2-13-16,1 2-20 0,-3-5-19 15,2-4-17-15,-1-4-111 0,-1-3-134 16,0-5-306-16</inkml:trace>
  <inkml:trace contextRef="#ctx0" brushRef="#br0" timeOffset="174154.8045">12413 7450 694 0,'-2'-1'162'15,"-1"6"8"-15,3 9-108 0,3 8-13 16,-3 5-6-16,4 9-5 0,-2 8-1 16,0 5-4-16,0 5-7 0,-1 5-5 0,-2 3-4 15,1 4-6-15,-5 0-3 0,0-3-3 16,-5-6-7-16,4-3-12 0,-1-8-18 16,3-8-21-16,3-8-22 0,3-8-122 15,4-6-143-15,8-8-322 0</inkml:trace>
  <inkml:trace contextRef="#ctx0" brushRef="#br0" timeOffset="175526.0451">12761 7827 604 0,'-2'-2'157'0,"2"1"7"16,-1 1-79-16,-3 1-19 0,3 2-6 0,1 5-7 16,-2 0-8-16,1 3-7 0,2 3-6 15,-1 1-6-15,2 1-4 0,0-1-4 16,1-1-2-16,0-1-2 0,1-2-2 16,0-7-1-16,-2 1 2 0,0-4 1 15,2-3 0-15,1-4 1 0,0-5-1 16,4-4 0-16,-1 0-1 0,6-3-3 15,0-2-1-15,0 1-3 0,2 0-2 16,-2 6-1-16,0 3-1 0,-3 5-1 16,-1 4-1-16,-3 6 0 0,0 3 0 15,-3 6 0-15,0 3-4 0,-3 3-5 16,0 2-9-16,2 1-15 0,-1-1-21 16,2 0-24-16,2-4-17 0,2 0-124 0,1-7-143 15,5-4-320-15</inkml:trace>
  <inkml:trace contextRef="#ctx0" brushRef="#br0" timeOffset="176156.3532">13147 7851 661 0,'-5'-3'169'0,"-2"1"8"0,1 0-96 16,0 4-13-16,-1 1-6 0,1 3-11 15,0 3-11-15,3 2-9 0,-1 4-8 16,3 1-7-16,2 1-6 0,1 2-3 15,3-1-3-15,3-1-2 0,-1-4-1 16,4-1-1-16,0-2 0 0,1-4 0 16,0-3 0-16,1-3 0 0,-1-4-1 15,-1 0 1-15,-4-3-1 0,3-1 0 0,-5-5 0 16,1-1 1-16,-5-4 0 0,-2 0 0 16,-1-5 0-16,-3 0 0 15,-7-2 1-15,-2 1-1 0,-6-1 1 0,2-3 0 16,-4 2-1-16,-1-1 1 0,-3 1 0 15,3 3 2-15,1 1 3 0,2 3 3 16,2 4 3-16,2 4 2 0,2 2 2 16,5 2-2-16,2 0-1 0,4 2-3 15,4 2-4-15,3-2-3 0,3 0-2 16,7-1-2-16,3-1-4 0,5 0-9 0,6-3-12 16,3 0-22-16,3 0-28 0,6 2-71 15,3 1-68-15,-4 4-135 0,3 0-278 16</inkml:trace>
  <inkml:trace contextRef="#ctx0" brushRef="#br0" timeOffset="176736.002">13744 7821 673 0,'-2'-4'168'0,"1"0"8"16,0-1-102-16,1 1-13 0,-1 3-6 16,2 0-9-16,-1 1-9 0,1 1-6 15,0 2-3-15,1 1-3 0,-2 2-4 16,2 0-1-16,-1 3-1 0,3 1-1 15,-2 2-2-15,2 1-2 0,1 2-2 16,1 1-2-16,-1 0-2 0,1-1-1 16,0-1-1-16,2-3-2 0,-1-2 0 15,0-5 1-15,1-2 1 0,0-4 0 0,0-6 3 16,1-4 3-16,2-4 0 0,-1-2 3 16,1-1-1-16,1 1-1 0,-2 2 1 15,-1 3-3-15,-3 3-3 0,-1 5-2 16,0 2-1-16,-2 5-2 0,0-1-1 15,-1 4-1-15,1 2 0 0,-2 4-1 16,-1 1-1-16,-1 3-5 0,1 0-9 16,-1 1-10-16,1 0-15 0,0-2-18 15,1-1-30-15,0-4-23 0,1-2-122 16,0-6-149-16,-1-1-334 0</inkml:trace>
  <inkml:trace contextRef="#ctx0" brushRef="#br0" timeOffset="176900.0931">13942 7473 706 0,'-4'-6'181'15,"2"2"2"-15,1 7-99 0,2 4-31 0,0 3-13 16,3 6-15-16,0 2-29 0,0 3-32 16,1 5-4-16,0-2-143 0,1 5-145 15,2-2-352-15</inkml:trace>
  <inkml:trace contextRef="#ctx0" brushRef="#br0" timeOffset="177340.0238">14485 7871 631 0,'-2'-3'187'0,"2"-2"5"0,2 0-3 15,0 0-120-15,3 1-16 0,0-1-9 16,1 1-13-16,1 0-6 0,2 0-4 16,0 2-2-16,0 2-3 0,1 2-3 0,1 1-3 15,-1 0-2-15,1 3-1 0,-1 2-3 16,0 2-1-16,-3 2-3 0,-2 0-3 15,0 4-6-15,-3 0-7 0,1 5-13 16,-5-5-11-16,2 2-19 0,0-3-20 16,-1-1-18-16,0-1-112 0,-1-2-132 15,-1-4-298-15</inkml:trace>
  <inkml:trace contextRef="#ctx0" brushRef="#br0" timeOffset="177518.382">14472 7824 724 0,'-8'3'186'16,"-2"3"4"-16,4 3-98 0,-1 3-30 15,2 4-16-15,1 1-14 0,3 3-14 0,1 1-10 16,2 2-15-16,-2-1-22 0,6-1-26 16,3 0-89-16,4-2-52 0,2-2-131 15,4-1-272-15</inkml:trace>
  <inkml:trace contextRef="#ctx0" brushRef="#br0" timeOffset="178251.2949">14758 7873 475 0,'0'0'110'0,"-1"2"3"0,-1-2-72 0,2 1-12 16,0-1-4-16,-1 1-3 0,1-1 0 16,-1 2 2-16,1-2 1 0,0 0 0 15,0 0 1-15,-1 1 0 0,1 0 0 16,0-1 0-16,-1 1 1 0,-1 1 1 15,1 0 2-15,1 1 1 0,-2-1 0 16,0 2-1-16,1-1 0 0,0 1-1 16,1 1-2-16,-3-1-3 0,2 2-4 15,1 0-2-15,-1 1-2 0,1 2-3 16,0 2-2-16,0-1-1 0,4 3-2 16,-2-2-2-16,-1 0 0 0,3 0-3 15,1-2 1-15,-1-1-2 0,2-2-1 0,1 0 1 16,2-2-2-16,-1-1 1 0,1-3 0 15,1-4 1-15,-2 0 0 0,0-2 3 16,-2-2 0-16,-1-1 1 0,-2-2 1 16,0 1-1-16,-2 0 1 0,-1 2-3 15,-1 0-3-15,-2 2-8 0,-2 1-16 16,-1 3-28-16,-2 0-32 0,-5 2-128 16,0-2-156-16,-2-3-359 0</inkml:trace>
  <inkml:trace contextRef="#ctx0" brushRef="#br0" timeOffset="178421.1974">14716 7525 665 0,'0'-9'191'0,"1"7"3"16,1 2-8-16,1 3-130 0,3 6-21 0,2-1-16 15,-1 5-22-15,4 4-26 0,3 2-28 16,-2 5-137-16,0 1-152 0,0 4-370 15</inkml:trace>
  <inkml:trace contextRef="#ctx0" brushRef="#br0" timeOffset="178732.4394">14915 7863 674 0,'1'-4'163'0,"3"4"1"16,-2 4-84-16,3 3-48 0,0 5-10 15,2 2-7-15,-1 3-7 0,2 4-5 16,1 1 1-16,1 0-1 0,1 1 0 16,0 2 0-16,2-1-1 0,-2-1 0 15,0 0-1-15,-3-1-2 0,0-3-2 0,-2-4 1 16,-3-3-1-16,-1-1 1 0,-4-4 1 15,1-2 1-15,-6-2 1 0,-1 1 1 16,0-2-1-16,-4-1 1 0,-1-1-4 16,0 1-6-16,-1-2-13 0,5 0-11 15,-1 0-19-15,2-2-117 0,6 0-127 16,0-1-300-16</inkml:trace>
  <inkml:trace contextRef="#ctx0" brushRef="#br0" timeOffset="179017.8644">15092 7957 788 0,'-5'0'197'16,"3"4"2"-16,-3-1-115 0,4 5-25 16,1 2-15-16,1-1-17 0,3 4-13 15,1-1-7-15,2 0-3 0,2 0-2 0,0-2-1 16,2-4-1-16,3-1-1 0,2-5-1 15,-2 0 1-15,4-5 0 0,-1-2 0 16,0-4 1-16,-2-1 1 0,-3-4 5 16,-5 0 3-16,-2-5 2 0,-4 5 2 15,-6-2-1-15,-4-1 0 0,-4 5-3 16,-4 4-7-16,0 3-12 0,-1 3-18 16,-2 4-40-16,0 4-67 0,5 4-80 15,2-1-148-15,2 4-312 0</inkml:trace>
  <inkml:trace contextRef="#ctx0" brushRef="#br0" timeOffset="179915.8213">16039 7811 710 0,'-12'4'185'0,"-2"3"9"16,-2 2-99-16,1 4-20 0,-1 3-8 16,1 3-13-16,1 0-15 0,6 3-12 15,2 2-10-15,3 0-8 0,5-3-5 0,4-1-2 16,2-3-2-16,2-3-1 0,4-3-2 15,-1-1-3-15,3-4-4 0,2-1-2 16,-1-4-4-16,-1-4-2 0,-2-3 0 16,-1-4 1-16,-2-2 3 0,-3-2 3 15,-3-3 4-15,-5-1 3 0,0 2 3 16,-5-1 2-16,0 1 3 0,-4-3 1 16,-1 1 2-16,-2 1 3 0,-1 2 4 15,2 3 3-15,-2 2 3 0,0 0 3 0,3 5 1 16,3 2 1-16,1-1-1 0,3 3-3 15,1-1-3-15,2 2-4 0,1 0-3 16,1 0-2-16,5 2-3 0,0-1-2 16,1-1-1-16,4 1-1 0,2-1 0 15,1 1 0-15,1-2-3 0,0 1-3 16,1-1-7-16,1-2-9 0,1 0-9 16,-3-1-14-16,2-1-18 0,-1 0-20 0,3-1-11 15,-4 0 9-15,-2 2-126 0,-1 1-130 16,-2 2-293-16</inkml:trace>
  <inkml:trace contextRef="#ctx0" brushRef="#br0" timeOffset="180497.057">16202 7805 804 0,'-4'-2'198'0,"-1"2"1"15,4-1-110-15,4 1-35 0,2 1-20 16,2-1-14-16,3 0-11 0,1 2-4 16,1-1-2-16,5 1-1 0,0-1-2 15,-1-1-6-15,1-1-5 0,1-1-7 16,-1 0-9-16,-1-2-9 0,-4 2-6 16,-4-1-2-16,1 2 2 0,-3 2 5 15,-6 3 7-15,-4 2 10 0,-2 0 9 0,-2 3 10 16,-3 2 8-16,-2 2 6 0,-1 2 2 15,0 2 2-15,2 3 2 0,0-1-1 16,3 1-3-16,3 2-4 0,0-1-4 16,5-1-4-16,2-5-6 0,4 1-6 15,3-3-4-15,2-1-5 0,4-6-4 16,3-4-5-16,1-2-2 0,4-2 1 16,0-4 4-16,0 0 4 0,0-4 3 15,-1 0 5-15,-2 0 3 0,-3-2 6 16,-5-1 7-16,-4 2 10 0,-2 0 12 0,-4 1 10 15,-5 1 9-15,1 2 8 0,-5 3 5 16,0 4 1-16,-3 1-5 0,-1 2-7 16,2 4-8-16,0 2-8 0,3-1-7 15,0 2-6-15,5 1-6 0,2 1-4 16,2-1-5-16,3-1-1 0,1-1-1 16,4-1-2-16,0-1 1 0,1-4-1 15,3 0-1-15,-1-2 2 0,-1-4-1 16,1-1 0-16,-2-4 0 0,0-2 1 0,-4-2 1 15,-1-3-1-15,-3-1 1 0,-3 1 0 16,-2 1-1-16,-3-1-2 0,-2 4-7 16,-2 2-8-16,0 2-15 0,-1 3-22 15,-2 1-22-15,-3 3-27 0,1 3-110 16,1-1-138-16,1-2-304 0</inkml:trace>
  <inkml:trace contextRef="#ctx0" brushRef="#br0" timeOffset="181418.244">17100 7773 667 0,'-4'-3'187'0,"-1"1"9"16,0 1-59-16,3 0-58 0,1-1-13 15,0 0-12-15,2 0-13 0,1-1-10 16,2 0-8-16,3 0-5 0,2 0-2 16,2 0-5-16,4 1-2 0,0-1-2 15,4 0-3-15,0 0-1 0,3 2-1 0,-1 0-1 16,3 2 0-16,-2-1-1 0,0 1 0 15,-3 2 1-15,1 0-2 0,-3-1 1 16,-2 1-1-16,-3 0 1 16,-3 0-1-16,-2 1 0 0,-1-2 0 0,-4 2 1 15,-2 2 0-15,-3 2 0 0,-5 1 0 16,0 2 0-16,-3 2 0 0,-4 3 0 16,-2 1 1-16,-1 0-2 0,-2 1 1 15,-2 1-1-15,0 1 1 0,1 2-1 0,-1-2 0 16,2 1 0-16,1 1 0 0,0-2 1 15,2 0 0-15,3-2 0 0,-1-1 1 16,3 1-1-16,1-4 0 0,1-2 0 16,0-2 1-16,4-2 0 0,2-2-1 15,2-1 1-15,2 0-1 0,0-2 1 16,1-2-1-16,5 0 0 0,-1-1 1 16,2-2-1-16,2 0 1 0,1-1 0 15,1-1 0-15,1-1 0 0,3 1 0 0,-1-1 0 16,1-1 0-16,2 1 0 15,2 1-1-15,-1 1 1 0,3-3-1 0,1 2 0 16,1 2 0-16,2 1 1 0,-4-1-1 16,1 1 0-16,-2-1 0 0,0 3 1 15,-3-1 0-15,-1 0 0 0,-5-1-1 16,1 2 1-16,-3 0 0 0,-3 2-1 16,-1-1-3-16,-4 1-8 0,-1 0-8 15,0 2-14-15,-1-1-18 0,-3-2-26 0,-1 1-22 16,0-2-122-16,1 1-142 0,-5 3-324 15</inkml:trace>
  <inkml:trace contextRef="#ctx0" brushRef="#br0" timeOffset="182614.1172">17665 8118 651 0,'-3'-3'168'0,"-3"3"11"0,0 3-92 16,-3 1-11-16,1 4-6 0,-1 3-6 16,3 1-12-16,0 0-10 0,2 1-9 15,4 3-10-15,0-2-7 0,3 1-5 16,2-3-5-16,3 2-3 0,2-5-1 16,1 0 0-16,0-4-1 0,3-1-1 15,0-6 1-15,1-3 0 0,1-1-1 16,-3-5 1-16,-2-1 1 0,0-1 0 15,-2-3 1-15,-4 0 1 0,-4 1 1 16,-3 3-1-16,-5 1 0 0,-7-3-3 16,2 7-7-16,-4 3-14 0,0 3-29 15,-1 2-41-15,-2 3-128 0,9 3-160 0,3 3-374 16</inkml:trace>
  <inkml:trace contextRef="#ctx0" brushRef="#br0" timeOffset="184352.3063">18348 7969 709 0,'-6'-2'187'0,"2"1"10"16,1-1-95-16,1 0-29 0,4 2-12 15,0-2-12-15,4 0-14 0,2 1-14 16,3-1-7-16,2-2-6 0,5 3-2 0,3-3-5 15,1 2-9-15,3-1-13 16,-1 1-18-16,1-1-26 0,-4 2-18 16,-2 0-126-16,-4 2-147 0,-2-2-325 0</inkml:trace>
  <inkml:trace contextRef="#ctx0" brushRef="#br0" timeOffset="184542.4301">18376 8094 803 0,'0'3'185'0,"-1"-3"3"0,4 1-125 15,0 0-22-15,3-1-12 0,4 1-8 16,0-2-6-16,3-1-3 0,7 1-5 16,2-3-2-16,4-1-6 0,-2 0-14 15,1-1-17-15,-1-1-22 0,0 0-17 16,-5 1-126-16,-3 0-141 0,0 1-322 15</inkml:trace>
  <inkml:trace contextRef="#ctx0" brushRef="#br0" timeOffset="184844.8564">18613 7835 755 0,'-4'-9'178'0,"0"0"4"16,4 3-120-16,4 3-19 0,0 0-7 16,2 4-8-16,4 3-8 15,1 2-5-15,2 0-2 0,2 4-3 0,2 1-2 16,3 1-3-16,-2 1-2 0,0 1-1 16,-1 0-1-16,2 3 0 0,2-1-5 15,-4 0-1-15,-1 0 0 0,-3 0 0 16,-2-3 0-16,-2 2 0 0,-4-3 0 15,-7 2 2-15,-4-1-1 0,-2 2-4 16,-4-1-11-16,-4 2-13 0,-4 2-17 16,-1 1-21-16,-1 0-118 0,1 0-134 0,4 2-310 15</inkml:trace>
  <inkml:trace contextRef="#ctx0" brushRef="#br0" timeOffset="187961.3865">13137 8960 524 0,'2'-5'128'0,"-2"2"2"0,-3 0-66 16,-1 3-35-16,1 0-11 0,0 2-6 15,1 0-7-15,-1 2-4 0,1-2-3 0,1 3-2 16,-1-1-3-16,2-2-5 16,-1 2-5-16,1-2-5 0,1-2-4 0,1 4-5 15,-1-3-18-15,0-1-21 0,0 1-7 16,1-2 1-16,0 1 5 0,-1-1 5 15,2 0 8-15,-2-2 27 0,1 1 31 16,0 1 19-16,0-2 13 0,-1 1 12 16,2-2 8-16,-2 2 5 0,1-1 2 15,0-1-2-15,-1 1-4 0,0-1-4 16,2-2-8-16,-2 1-7 0,0 0-7 16,0 0-5-16,2 0-6 0,-2 2-4 0,0-1-4 15,0 2-3-15,1-1-2 0,-1 2-3 16,-1 0-3-16,0-1-3 0,0 2-6 15,0-1-5-15,0 1-7 0,1 0-16 16,-2-1-85-16,0 0-92 0,1 1-220 16</inkml:trace>
  <inkml:trace contextRef="#ctx0" brushRef="#br0" timeOffset="188309.0845">13183 8720 512 0,'-5'-8'131'0,"-4"3"6"16,-1 4-60-16,1 7-24 0,-5 1-4 15,1 6-1-15,-2 6-2 0,3 5 0 0,2 8-3 16,1 5-4-16,4 3-5 0,2 8-5 16,1 0-7-16,5 1-7 0,2-4-4 15,2-4-3-15,3-2-1 0,5-7-2 16,2-8-2-16,4-4 0 0,3-6 0 15,2-5-2-15,0-4 1 0,1-10-1 16,-4-5-1-16,1-4 0 0,2-5 1 16,-6-5-1-16,-3-6 0 0,-3-2 1 15,-2 1 1-15,-8-2 1 0,-6-2 2 0,-8 0 0 16,-3 0 0-16,-3 2 1 0,-5 3-1 16,-2 0 0-16,-2 6-2 0,3 4-1 15,0 8-2-15,0 6-6 0,0 6-10 16,1 7-18-16,2 7-19 0,4 5-17 15,-1 1-126-15,2 4-140 0,8 6-320 16</inkml:trace>
  <inkml:trace contextRef="#ctx0" brushRef="#br0" timeOffset="188460.9003">13140 8997 732 0,'10'-7'170'16,"-1"2"4"-16,4 1-120 0,4 2-17 15,4-1-10-15,1 3-10 0,0 1-17 16,2 2-24-16,4-1-18 0,1 2-133 16,-4 2-139-16,2 2-341 0</inkml:trace>
  <inkml:trace contextRef="#ctx0" brushRef="#br0" timeOffset="188872.7868">13624 9001 823 0,'-18'5'198'0,"3"1"1"0,1 0-116 16,3 0-36-16,1 1-18 0,5 1-14 16,3-2-8-16,4 1-6 0,2 1-3 15,3-1-4-15,2-1-9 0,3-2-8 16,0-1-10-16,1-3-9 0,0 0-7 15,-1-1-3-15,-1-1 3 0,-1 0 7 16,-2 0 8-16,-2 2 14 0,-4 0 15 16,-2 1 14-16,-4 2 11 0,-2-1 6 15,-1 3 8-15,-3 2 4 0,-1 1 2 16,-2 2-1-16,-1 1-4 0,1 1-3 0,-2 1-2 16,0 0-2-16,2 0-2 0,1 2-2 15,1-1-2-15,2 1-3 0,3-1-3 16,2-2-4-16,2-2-4 0,3 1-3 15,1-4-3-15,2-1-2 0,3-2 0 16,4-2-2-16,2-1-5 0,0-1-6 16,2-1-10-16,2-2-15 0,-1-4-23 15,-1-1-17-15,1-2-20 0,-3-1-109 16,-1 1-132-16,1 0-289 0</inkml:trace>
  <inkml:trace contextRef="#ctx0" brushRef="#br0" timeOffset="189342.8261">13690 9025 553 0,'-5'-1'163'0,"-3"2"11"16,0 0-20-16,-2 2-72 0,-1 2-10 16,0 0-5-16,-1 3-10 0,0 3-9 15,-2 2-8-15,2 4-7 0,0 0-9 16,-1 1-6-16,6 4-4 0,1-1-4 16,2 0-3-16,4-3-3 0,4-1-3 15,3-4 0-15,5-2-1 0,1-8-1 0,1-1-2 16,4-9-2-16,0-1-1 0,2-2-1 15,-1-1 0-15,0-4-1 0,-4 1 2 16,1-2 1-16,-2 0 2 0,-4 2 2 16,-2-5 1-16,-3-1 1 0,-1 4 0 15,-5 0 2-15,-1 2 0 0,-3 1 3 16,1 4 0-16,-1 4 2 0,1 3-1 16,-2 1 1-16,2 6-1 0,2 4-1 15,0 2-2-15,0 3-1 0,2 4-1 0,0 1 0 16,1 2-1-16,3 0 0 0,0-2-1 15,2 3-2-15,4-2-13 0,1-2-4 16,0-2-13-16,5-2-20 0,1-2-22 16,6-5-16-16,1-2-128 0,1-1-135 15,2-5-330-15</inkml:trace>
  <inkml:trace contextRef="#ctx0" brushRef="#br0" timeOffset="189857.8753">14506 9037 768 0,'-15'2'197'0,"-5"-1"5"16,-1 1-109-16,2 5-29 0,-1-1-14 0,3 0-16 15,1 2-17-15,4 1-9 0,5 1-4 16,4 0-4-16,2-2 0 0,3 3-3 15,4 0-3-15,3 1-5 0,0-3-6 16,2 0-5-16,1-3-5 0,1 1-4 16,0-6 0-16,-2 0 4 0,-3-2 4 15,1-1 7-15,-3 1 10 0,-1-1 12 16,-3 1 8-16,-3 1 7 0,-3 1 4 16,-1 3 4-16,-1 1 3 0,-2 2-2 0,-1 3-3 15,1 2-2-15,0 2-3 0,2 0-2 16,4 0-4-16,0-1-4 0,4 0-3 15,3-4-3-15,3-1-4 0,3-5-7 16,4 0-10-16,2-3-14 0,1-5-23 16,2-1-23-16,-2-6-24 0,1-4-116 15,-3-1-142-15,0-1-308 0</inkml:trace>
  <inkml:trace contextRef="#ctx0" brushRef="#br0" timeOffset="189995.1843">14393 8679 792 0,'-16'-3'184'0,"2"4"0"16,6 4-130-16,5 6-17 0,3 3-12 15,5 5-21-15,4 6-28 0,2 5-24 16,4 6-136-16,1 1-147 0,2-2-361 16</inkml:trace>
  <inkml:trace contextRef="#ctx0" brushRef="#br0" timeOffset="190208.3177">14646 9045 786 0,'4'1'188'0,"2"3"5"0,2 2-120 16,1 4-27-16,2 3 0 0,5 6-7 16,3 3-12-16,3 3-5 0,0 6-2 15,2 0-3-15,3 2-3 0,4 0-5 0,-1-1-2 16,0-2-1-16,-2-3-4 0,1-4-9 15,-2-1-12-15,-2-6-15 0,-3-2-21 16,-4-7-23-16,-1-4-19 0,-2-5-115 16,-3-5-136-16,-2-4-296 0</inkml:trace>
  <inkml:trace contextRef="#ctx0" brushRef="#br0" timeOffset="190356.4029">15073 9109 737 0,'-11'-9'197'0,"-4"8"10"16,-3 6-90-16,-6 4-26 0,-3 5-11 15,-3 7-14-15,-3 6-16 0,-4 3-12 16,-1 3-10-16,2 5-17 0,6 0-23 16,5 4-27-16,7-4-49 0,6-5-147 15,8-4-179-15,8 0-419 0</inkml:trace>
  <inkml:trace contextRef="#ctx0" brushRef="#br0" timeOffset="190854.924">15155 9112 712 0,'-1'6'183'0,"-2"4"6"15,2 1-93-15,0 1-31 0,1 2-11 16,1 2-10-16,0 0-14 0,2 1-9 16,1-4-6-16,3 0-5 0,2-2-4 0,2-3-3 15,3-3-1-15,1-4-2 0,-1-4 0 16,2-3 1-16,-1-2-1 0,-3-2 0 15,-1-1 1-15,-4-1-1 0,0 1 1 16,-2 1 1-16,-4 4 0 0,0 1 0 16,-2 4 1-16,-2 2-1 0,3 3 1 15,-1 3-1-15,1 4-1 0,3 3 0 16,0-2-1-16,1 1 0 0,3 1 0 16,2-2 0-16,2-1-2 0,4-5-5 0,-1-2-2 15,3-3 0-15,4-2-1 16,0-1 1-16,-1-5 0 0,-1-5 1 0,-3-2 6 15,0-4 1-15,-4 0 1 0,-2-4 1 16,-4-3-3-16,-1 2-8 0,-4 1-14 16,-3 0-20-16,-1 5-17 0,2 5-24 15,-4 4-113-15,4 8-136 0,-1 6-293 16</inkml:trace>
  <inkml:trace contextRef="#ctx0" brushRef="#br0" timeOffset="191272.2126">16359 8937 637 0,'-5'0'189'0,"1"4"6"0,2 2-9 15,1 5-112-15,2 4-18 0,1 3-11 16,2 4-13-16,1 2-9 0,0 3-6 16,1 0-5-16,0 0-5 0,0-1-7 15,-1 0-11-15,0-3-17 0,1-1-22 16,0-4-24-16,3-3-36 0,-2-4-101 16,3-2-137-16,1-8-292 0</inkml:trace>
  <inkml:trace contextRef="#ctx0" brushRef="#br0" timeOffset="191457.1254">16562 9013 754 0,'-13'2'205'0,"-3"3"11"16,-3 3-91-16,1 3-30 0,-2 0-13 16,3 2-16-16,4 4-18 0,1-1-14 15,2 1-10-15,7-1-10 0,3-1-6 0,6-1-5 16,4-1-5-16,4-2-6 0,5-2-11 15,3-3-17-15,4-3-18 0,2-3-27 16,2-2-22-16,-1-3-134 0,-2-2-156 16,1-1-347-16</inkml:trace>
  <inkml:trace contextRef="#ctx0" brushRef="#br0" timeOffset="191820.581">16799 9034 849 0,'-20'2'207'16,"-5"1"1"-16,5 4-122 0,-1 2-30 15,2 3-17-15,5 3-12 0,2 1-11 16,2 1-4-16,6-1-3 0,4-1-1 16,2-2-4-16,5-2-1 0,1-3-3 15,7-3-2-15,1-1-6 0,3-3-6 16,3-2-6-16,1-4-3 0,-1-4-2 0,-2 1 0 15,0-2 2-15,-3-3 6 0,-1-3 5 16,-4 1 6-16,-1 0 6 0,-1 2 7 16,-3 1 6-16,-3 1 7 0,-1 3 4 15,-2 2 3-15,-2 4 1 0,-1 4-1 16,-1 3-5-16,0 4-4 0,3 3-7 16,-1 2-5-16,1 5-2 0,0 0-3 15,2-1-6-15,2-1-12 0,2-1-15 0,4-2-15 16,5-1-24-16,1-4-16 0,6-1-135 15,0-5 5-15,4 1-111 0,2-5-202 16</inkml:trace>
  <inkml:trace contextRef="#ctx0" brushRef="#br0" timeOffset="192105.1794">17123 9083 768 0,'0'0'206'0,"0"2"8"0,-1 3-99 15,1 4-33-15,1 2-21 0,2 3-19 16,-1 1-18-16,2 1-13 0,-1 4-14 16,2-2-20-16,0 0-32 0,1 0-24 15,-1-5-141-15,3 3-162 0,0-3-378 16</inkml:trace>
  <inkml:trace contextRef="#ctx0" brushRef="#br0" timeOffset="193054.4678">18028 9058 689 0,'-3'-1'179'0,"-3"-3"7"15,2 4-93-15,3 3-24 0,2 2-9 16,-1-2-9-16,1 4-13 0,0 0-8 16,2 1-5-16,1 1-5 0,-2-2-4 15,-1 0-3-15,3-1-2 0,0-1-2 16,-1-3 1-16,0-1 0 0,-1-1 1 16,1-1 1-16,-1-3 1 0,-1-1 1 15,0-1 0-15,1 0-1 0,-2-2-2 16,0-2-1-16,2 1-3 0,-2 2-2 15,0 1-2-15,1 2-1 0,-1 0-1 0,2 3-1 16,0 4 0-16,-1-1-1 0,3 5 1 16,0 3 0-16,2 6 0 0,0 1 0 15,0 0 1-15,0 3-1 0,1-2-1 16,2 1-2-16,-2-3-7 0,1-3-7 16,-1-2-9-16,2-2-9 0,-2-6-11 15,0-3-16-15,1-3-16 0,-1-6-8 16,0-2-10-16,-2-2-90 0,-1-3-12 15,-2 2-100-15,-2-2-184 0</inkml:trace>
  <inkml:trace contextRef="#ctx0" brushRef="#br0" timeOffset="193268.4003">18036 8690 708 0,'-10'-8'187'0,"3"9"8"0,-4 8-93 16,2 6-27-16,5 2-11 0,1 5-12 15,1 7-13-15,4 6-7 0,1 4-4 0,2 2-5 16,3 6-3-16,-5 4-3 0,2 3-5 16,1 4-4-16,-3-4-4 0,-1 2-5 15,-2-1-8-15,1-3-10 0,-1-4-14 16,0-3-21-16,3-8-28 0,2-4 1 16,1-10-140-16,4-5-145 0,3-8-333 15</inkml:trace>
  <inkml:trace contextRef="#ctx0" brushRef="#br0" timeOffset="193593.1916">18380 9057 836 0,'-2'0'202'0,"0"6"3"16,1 0-114-16,0 3-38 0,1 3-13 16,0 0-9-16,1 1-8 0,2 0-5 15,0-2-4-15,3-1-3 0,3-4-3 16,2-2-2-16,1-4-3 0,3-3 0 16,1-2-2-16,0-2 1 0,0-3-1 15,0 2 0-15,-2-1-1 0,-1 1 1 16,-1 3-1-16,-4 2-1 0,0 4 0 15,-3 6-6-15,-2 0-8 0,-3 4-10 0,0 2-12 16,1 2-22-16,-2 2-19 0,2 3-15 16,1-4 72-16,1 0-185 0,4-3-135 15,1-2-324-15</inkml:trace>
  <inkml:trace contextRef="#ctx0" brushRef="#br0" timeOffset="194002.1111">18825 9068 799 0,'-11'-5'204'16,"-2"4"5"-16,-1 1-103 0,1 5-39 15,1 1-18-15,1 4-12 0,3 3-12 16,1 2-7-16,3 2-4 0,2-1-3 16,4-1-3-16,2-2-2 0,3-1-2 15,1-1-2-15,2-1-1 0,1-2-3 16,0-2-1-16,2-4-3 0,0-1-4 15,-2-3-1-15,1-4-3 0,-2-1-1 0,-2-5-1 16,-2 0 2-16,-2-1 3 0,-3-3 2 16,-2-3 2-16,-3 1 3 0,-3-1 2 15,-4-5 1-15,-5-3 1 0,-7-2 1 16,-5-2-1-16,-4 1 0 0,0-1 0 16,0 3 4-16,0 2 5 0,3 5 5 15,4 4 3-15,5 5 3 0,4 2 4 16,5 3 2-16,1-1-2 0,5 1-4 15,5 1-4-15,7 1-2 0,4 1-4 16,5-2-3-16,4 1-3 0,4-2-3 0,5 1-7 16,2 0-12-16,1 1-16 0,4 0-27 15,-2 4-32-15,2 1 34 0,-2 5-175 16,-5 1-158-16,-3 4-356 0</inkml:trace>
  <inkml:trace contextRef="#ctx0" brushRef="#br0" timeOffset="198204.5594">19371 9068 691 0,'0'-8'191'0,"-3"1"6"0,2 6-70 16,0 4-52-16,0 0-15 0,1 5-12 16,1 0-14-16,0 9-12 0,2-1-5 15,2 0-2-15,-3 0-1 0,3-1-3 16,0-2-2-16,0-3-1 0,1-3 0 15,0-2-1-15,1-3 0 0,3-5 1 16,2-3 0-16,2-5 1 0,2-2 1 16,1-5 0-16,1-2 2 0,-1-2-1 15,2-1 0-15,-4 3-1 0,-2 4 0 16,-3 1-3-16,-2 6-1 0,-1 2-1 16,-1 7-1-16,-4 4-1 0,2 3-2 15,-2 5 1-15,-1 4-2 0,-1 1-2 16,0 4-6-16,-1-1-9 0,1 1-13 0,0-4-15 15,0-1-22-15,3-2-26 0,-1-4-22 16,1-2-115-16,0-4-143 0,2-4-314 16</inkml:trace>
  <inkml:trace contextRef="#ctx0" brushRef="#br0" timeOffset="198368.9558">19637 8638 748 0,'-3'-4'181'0,"1"4"1"16,-1 5-105-16,1 4-34 0,1 3-17 16,-1 7-22-16,1 0-28 0,1 4-26 15,0 1-133-15,3-1-143 0,2 1-351 0</inkml:trace>
  <inkml:trace contextRef="#ctx0" brushRef="#br0" timeOffset="199014.1437">20197 9055 796 0,'-2'-5'198'0,"1"-1"6"0,1-1-116 16,3 0-21-16,1-1-13 0,4 3-12 15,2-4-10-15,2-1-7 0,1 0-5 16,3 4-3-16,1 3-4 0,1 0-5 15,0 1-1-15,0 4-2 0,-3 4-1 16,0 3-2-16,-3 2 0 0,-2 1-2 16,-3 3 0-16,-2 2-3 0,-3 4-5 15,-2-2-6-15,-1 4-9 0,-2-4-14 16,0 1-17-16,1-1-11 0,-1 0-20 0,1-3-17 16,-2-2-110-16,2 0-131 0,-2-3-294 15</inkml:trace>
  <inkml:trace contextRef="#ctx0" brushRef="#br0" timeOffset="199184.9429">20268 9017 789 0,'-10'-2'199'0,"1"5"4"0,-1 1-117 16,3 4-22-16,1 6-17 0,1 0-17 15,3 3-13-15,0 3-12 0,1 1-16 16,0-2-20-16,3 2-30 0,0-1-64 15,0 1-82-15,3-2-144 0,2 0-302 16</inkml:trace>
  <inkml:trace contextRef="#ctx0" brushRef="#br0" timeOffset="199712.6822">20644 9013 406 0,'0'-1'103'0,"1"0"4"0,0-1-52 15,0 2-16-15,1-2-8 0,-1 1-5 16,0-2-1-16,0 1-1 0,0 1 0 0,-1-2 3 16,2-1 2-16,-2 1 6 0,0-1 6 15,0 2 5-15,-2-2 6 0,1 0 3 16,-1 3 4-16,-1 0-1 0,1 2-2 15,-2 0-4-15,-1 4-5 0,2 2-5 16,-2 2-6-16,0 2-7 0,0 4-4 16,1-1-6-16,2 5-5 0,-1-1-4 15,2-1-3-15,2 2-2 0,2-2-2 16,0-2 0-16,2-2-1 0,1-3-1 16,2-2-1-16,-1-3 0 0,2-1 0 0,-1-3-1 15,1-1-3-15,-1-3-3 0,-1-2-6 16,-3-1-6-16,0-3-7 0,-1 0-10 15,-5 0-11-15,0-2-19 0,-2 0-17 16,-3-3-14-16,0 1-112 0,-3-2-133 16,0-3-300-16</inkml:trace>
  <inkml:trace contextRef="#ctx0" brushRef="#br0" timeOffset="199841.9943">20604 8676 730 0,'2'-18'192'0,"-2"8"7"0,-3 4-101 16,4 3-27-16,2 3-16 0,1 4-17 15,2 2-15-15,3 3-12 0,3 2-19 16,2 5-25-16,1 2-33 0,0 3-138 16,-1 1-158-16,2 2-381 0</inkml:trace>
  <inkml:trace contextRef="#ctx0" brushRef="#br0" timeOffset="200145.9891">20775 8917 861 0,'-3'-3'194'0,"1"0"4"0,3 5-137 16,4 2-28-16,1 6-7 0,0 2-6 16,4 4-5-16,-1 5-4 0,2 0-4 15,1 0-3-15,3 0-2 0,-1 2 0 0,2-1-1 16,1-1-3-16,0-2 0 0,-1 2-1 15,0-1-3-15,0 3-1 0,-5-4-1 16,-2-4-1-16,-4-1 1 0,-3-3-2 16,-3 0-2-16,-5-4 0 0,-5-3 0 15,-3 1-3-15,1 1-2 0,-3 0-2 16,-2 0-8-16,-1 2-8 0,0 0-13 16,3 0-11-16,2 0-124 0,2-2-131 0,1-1-312 15</inkml:trace>
  <inkml:trace contextRef="#ctx0" brushRef="#br0" timeOffset="200466.9122">21143 9022 810 0,'-8'1'179'0,"3"5"3"16,1 4-134-16,4 1-23 0,1 1-9 16,3 3-6-16,0-3-3 0,7 4-3 15,-3-4-1-15,2-2-2 0,1-6-1 16,3-1-2-16,-1-2 0 0,1-4 0 16,0-2 0-16,1-2 4 0,0-4 4 15,-2 1 7-15,-4-1 6 0,-4-3 5 0,-4 1 5 16,-5-1 3-16,-3 1-2 0,-4 4-5 15,-3 2-8-15,0 0-12 0,-3 4-13 16,-2 6-22-16,2 3-38 0,4 3-25 16,-3 1-121-16,8 7-151 0,2-1-335 15</inkml:trace>
  <inkml:trace contextRef="#ctx0" brushRef="#br0" timeOffset="201793.43">22002 8933 697 0,'-4'-1'188'0,"-3"1"10"0,-3 3-85 0,2 5-29 15,-2 3-13-15,1 4-12 0,2 3-15 16,0 4-12-16,2 2-9 0,2-1-6 15,3 1-6-15,3-2-3 0,3 0-4 16,0-4-1-16,3-4-2 0,4-1-1 16,-1-6 0-16,3-2-3 0,0-4-2 15,-1-1-2-15,0-5 0 0,-2-1 0 16,-2-5-1-16,-3 0 0 0,-2-3 3 16,-4-1 0-16,-4-4 2 0,-1 2 1 15,-2 0-1-15,0 1-2 0,-4-2 0 16,-2-2-1-16,1 0 0 0,2 3 1 15,-1 1 0-15,2 2 1 0,0 1 3 0,5 6 1 16,0 2 1-16,4 5 0 0,-2-1 1 16,2 1-1-16,1 0 0 0,1-1 1 15,2 1 0-15,1-2 0 0,1-1 2 16,2 2 0-16,4-2 0 0,0 1 0 16,2-2-1-16,-1 0 0 0,2 1-1 15,0 0-1-15,0-1 0 0,-1 1 0 0,0 0-1 16,-3 2 0-16,-1 1 1 0,1 1-1 15,-2-1 0-15,0 2 0 0,0-1 0 16,-2-1 1-16,2 1-1 0,-2 0 0 16,-1-2 0-16,-1 2 0 0,-1-1 0 15,-2 1 0-15,0-1 0 0,-3-1 0 16,0 1 0-16,-1 1 1 0,-2-1-1 16,-2-1 0-16,0 1 0 0,-2 0-1 0,0 0 0 15,-3 0-1-15,0-1 1 0,0 0 0 16,0 0 0-16,2-2 1 0,-1 2 1 15,2-2 2-15,2 1 2 0,1 2 1 16,2-1 1-16,-2-2 1 0,5 2-1 16,3 0 1-16,2 1-1 0,3-1-1 15,2-1 0-15,3 1-2 0,4 2 0 16,0-2 0-16,2 1-2 0,-1-1 0 16,3 1-2-16,-1 1 0 0,0 0-1 0,1 1-2 15,-2-2 0-15,-5 0-2 0,0 2 0 16,-3-3-1-16,-2 0 0 0,-2 2 1 15,-5-1 1-15,-2 0 1 0,-3 2 2 16,-2 3 0-16,-3 1 2 0,-3 5 0 16,-4 0 0-16,-2 3 0 0,0 3 0 15,-1-2 0-15,2 4 0 0,4 2 0 16,2-1-1-16,3-1 0 0,5 0-1 16,1-2-1-16,5 2-3 0,2-4-4 0,3-4-1 15,7-3-2-15,-1-2 0 0,4-1-2 16,2-3 0-16,1-3 2 0,0-3 2 15,-2-2 2-15,-3 0 1 0,1-1 1 16,-3-4 2-16,-3 2 3 0,-3-1 3 16,-4 0 6-16,-2 3 3 0,-4 0 4 15,-4 1 3-15,-1 2 2 0,-2 0 1 16,-1 4-2-16,0 3-4 0,1 0-3 16,2 2-3-16,1 3-3 0,3 0-3 15,3 1-1-15,3 0-1 0,2 0-1 0,4 0-2 16,2-2 0-16,3-2-1 0,1-1 0 15,5-3 0-15,1-1 0 0,2-6 1 16,2-2 0-16,-2-3 1 0,1-3 0 16,-3-1 1-16,-4-1-1 0,-8 0 1 15,-6-1 1-15,-7 2 1 0,-5 0-1 16,-8 3 0-16,-1 2-1 0,-4 3-3 16,-1 2-9-16,0 6-13 0,0 4-16 15,-1 3-31-15,2 1-21 0,1 4-128 16,3 1-152-16,2 1-336 0</inkml:trace>
  <inkml:trace contextRef="#ctx0" brushRef="#br0" timeOffset="202627.2901">23387 8800 726 0,'-14'-1'191'0,"0"-1"11"15,1 0-102-15,2 1-13 0,2-1-9 16,4 2-12-16,4-1-15 0,2 1-12 16,3-1-8-16,5-1-8 0,3 0-7 15,3 0-4-15,0-1-3 0,4 1-1 16,3 1-2-16,2-2-3 0,0 2 0 0,1 1-2 15,1 0 0-15,0 1 0 0,-2-1-1 16,-2 2-1-16,-1-1 0 0,-1 0-1 16,-6 1-1-16,0-2-1 15,-4 3-2-15,-2-1 0 0,-2 2 0 0,-2 0 0 16,-3-1 0-16,-1 4 1 0,-2 1 0 16,-1 1 2-16,-3 0 0 0,0 4 1 15,-2 0 0-15,-3 3 0 0,-4 0 0 16,-1 1 0-16,-2 2 0 0,-2 0 0 15,-3-2 0-15,-1 2 0 0,4-2 1 0,-1 0 1 16,1 0-1-16,2-1 1 0,1-1 0 16,2-1 0-16,-1 0 0 0,0-2 1 15,3-2 0-15,0 1 2 0,5-1 0 16,-1-3 1-16,4-1 0 0,3 0 2 16,3-1-1-16,2-1 0 0,3-3 0 15,2-1 0-15,2 0-2 0,4-1 0 16,-1-1-1-16,1-2 0 0,1 0-1 15,0 0 0-15,1 1-1 0,1-1 0 0,-1 0-1 16,1 2-2-16,2 1-5 0,-3 0-5 16,-1-1-6-16,-1 2-10 0,-4 0-10 15,1 0-16-15,-3 2-23 0,-2-1-12 16,2 0-2-16,-4 0-122 0,3 2-132 16,1-1-297-16</inkml:trace>
  <inkml:trace contextRef="#ctx0" brushRef="#br0" timeOffset="202943.4108">23788 9074 703 0,'-6'6'171'0,"-1"0"4"0,2 1-99 16,2 0-30-16,2 3-12 0,2-2-6 15,2 3-6-15,0-2-5 0,3-1-1 16,4 1-3-16,2-3 0 0,4 0 0 16,2-3-2-16,1-3 1 0,2-1-1 15,-1-2 2-15,-3-3 1 0,-1 0 1 16,-4-3 1-16,-4 1 1 0,0-2 1 16,-5 0-1-16,-1 0-2 0,-5 2-2 15,-2-1-4-15,-3 1-6 0,-6 3-9 0,-5 1-12 16,-3 2-16-16,-4 2-22 0,3 2-23 15,1 2-138-15,3 1-154 0,8 4-358 16</inkml:trace>
  <inkml:trace contextRef="#ctx0" brushRef="#br0" timeOffset="203328.1716">23978 8555 769 0,'4'-9'187'16,"0"3"6"-16,1 1-120 0,4 2-13 16,-2 1-7-16,4 1-10 0,0 4-7 15,3 0-8-15,-1 3-5 0,2 2-3 16,0 0-5-16,1 2-4 0,-2 2-3 16,1 1-3-16,0 0-1 0,-1-1-2 15,0 2-2-15,-1-2-3 0,1-1-4 16,-1-1-7-16,0-3-9 0,-2-1-11 0,-3-1-15 15,1-1-20-15,-2-2-13 0,-2 0 61 16,-1-2-184-16,-3 0-137 0,1-2-338 16</inkml:trace>
  <inkml:trace contextRef="#ctx0" brushRef="#br0" timeOffset="203581.1666">24256 8431 751 0,'-1'-1'187'16,"-3"0"6"-16,0 3-103 0,1 4-25 15,-1 5-15-15,-2 4-10 0,-1 2-6 16,-3 3-5-16,0 3-3 0,-2 2-4 16,-1 1-5-16,-3-1-3 0,2 1-4 15,-2 1-3-15,1-2-2 0,0-1-5 16,1-2-6-16,2-3-10 0,3 0-12 0,2-5-14 15,3-4-23-15,4-1-21 0,4-4 13 16,4-2-141-16,0-3-134 0,0-3-313 16</inkml:trace>
  <inkml:trace contextRef="#ctx0" brushRef="#br0" timeOffset="203807.8881">24173 8463 753 0,'-3'1'187'0,"2"3"5"0,-3 1-101 16,3 3-30-16,1 2-15 0,-2 4-11 15,2 3-7-15,-3 1-6 0,1 2-5 16,2 1-4-16,-3 1-4 0,0-2-2 16,-5 1-3-16,3 0-6 0,2-1-7 15,-1-2-8-15,0-2-10 0,2-1-14 16,-1-2-19-16,5-2-15 0,-4-2-14 0,1-3-111 15,-2-2-128-15,-1-2-288 0</inkml:trace>
  <inkml:trace contextRef="#ctx0" brushRef="#br0" timeOffset="204006.93">23958 8657 724 0,'-3'-3'194'0,"1"1"8"0,1 0-85 15,2 0-35-15,3 1-13 0,1 2-15 16,7-2-11-16,4 0-11 0,4-2-7 16,5 1-6-16,4-2-6 0,2-1-6 15,1 0-11-15,3-3-17 0,-1-2-20 16,0 0-36-16,2 0 104 0,-4-1-254 16,-1 3-177-16,-4 3-429 0</inkml:trace>
  <inkml:trace contextRef="#ctx0" brushRef="#br0" timeOffset="226339.2751">770 9790 543 0,'2'-16'145'0,"-1"6"8"0,0 0-42 16,-2 8-51-16,1 5-9 0,-3 3-2 15,1 8-5-15,-3 5-5 0,-1 8-5 16,-3 9-5-16,2 6-5 0,-3 3-3 15,2 5-4-15,-5 0-5 0,2 1-3 16,0-2-2-16,-1-2-5 0,0-3 1 0,2-3-1 16,2-7-1-16,1-6-1 0,3-6 1 15,1-7-2-15,3-6 1 0,1-7 0 16,2-8 0-16,2-4 0 0,2-12 1 16,2-6-1-16,-1-6 2 0,3-7-1 15,1-4 0-15,1-2-1 0,0-8 1 16,-1 4-1-16,1 2 1 0,0 0-1 15,-2 5 0-15,0 6 2 0,-3 7 1 0,0 13 0 16,-1 4 2-16,0 8 0 0,-1 9 2 16,1 5 0-16,2 4 1 0,0 4 0 15,1 6 0-15,0 5 1 0,2 6-2 16,-1 3 0-16,0-2-1 0,0 4-2 16,2 1 0-16,-2-1-2 0,0-3-1 15,-2-1 0-15,2 0-2 0,-1-2-2 16,1-4-2-16,0-2-3 0,-1-3-6 15,2-1-8-15,-1-5-8 0,0-3-19 16,-2-3-17-16,-2-2-8 0,-1-5 45 0,-2 0-166 16,-5-5-129-16,-2-3-315 0</inkml:trace>
  <inkml:trace contextRef="#ctx0" brushRef="#br0" timeOffset="226518.1476">819 10122 755 0,'-7'-2'194'0,"-5"-1"3"0,5 4-115 0,2-1-20 16,2 4-15-16,6 2-16 0,2 2-14 16,-1 1-11-16,9 3-3 0,1-1-1 15,2 1 0-15,3-1-6 0,0 0-9 16,0-4-14-16,-2 0-23 0,-1-2-17 16,-5-3 107-16,-1-2-239 0,-4-2-150 15,-4-2-379-15</inkml:trace>
  <inkml:trace contextRef="#ctx0" brushRef="#br0" timeOffset="226676.6406">354 9583 779 0,'-12'-14'171'16,"4"7"-1"-16,8 4-127 0,7 7-21 15,6 5-14-15,4 4-14 0,4 5-18 16,3 4-10-16,7 9-21 0,2 3-115 15,4 7-130-15,0-2-303 0</inkml:trace>
  <inkml:trace contextRef="#ctx0" brushRef="#br0" timeOffset="227038.1994">1128 10319 569 0,'-1'12'150'0,"2"-6"7"15,0-1-36-15,3 0-76 0,2 0-6 16,2-2-3-16,0-6-6 0,6-2-4 0,0-4-4 16,3 0-6-16,1-7-2 0,0-4-3 15,0-3-5-15,-2 2-2 0,-4-4-1 16,-3 0-2-16,-4-1 1 0,-5 0 0 16,-7 1 0-16,-4-2 0 0,-5 2 2 15,-5 3 3-15,-1 2 2 0,-1 7 3 16,-4 6 1-16,2 7 3 0,1 8 1 15,0 8-1-15,3 7-1 0,1 8-3 16,0 3-1-16,5 10-1 0,6 4-2 0,2 1-1 16,5 8-2-16,6 0 0 0,2-1-2 15,4 1 0-15,1-8-2 0,2-4 0 16,3-3-3-16,-1-8-5 0,1-6-12 16,2-3-19-16,0-7-26 0,4-3-14 15,-1-8-127-15,-1-7-143 0,-1-8-323 16</inkml:trace>
  <inkml:trace contextRef="#ctx0" brushRef="#br0" timeOffset="227354.2349">1543 10112 641 0,'3'-10'167'16,"-2"0"11"-16,-5 2-81 0,1-1-24 15,-2 3-6-15,-3 2-10 0,-1 5-8 0,-4 3-12 16,1 6-9-16,2 1-8 0,1 5-7 16,-1 1-5-16,2 1-3 0,5-2-2 15,3 0-1-15,0-2-1 0,2-5 0 16,1 0-1-16,2-2-1 0,2-3 0 16,3-1 1-16,1-3-1 0,1-3 1 15,1-1-1-15,1 0 1 0,2-1 1 16,-1 1-1-16,-1 0 0 0,0 2 0 15,-1 2-1-15,-1 1-4 0,1 1-5 16,-2 6-7-16,-4 0-11 0,0 5-17 0,-2 4-19 16,-1 0-10-16,-3 3-128 0,-1 0-137 15,0 0-319-15</inkml:trace>
  <inkml:trace contextRef="#ctx0" brushRef="#br0" timeOffset="227753.1718">458 10550 653 0,'-29'3'153'0,"3"-5"9"0,8 1-103 16,5-1-5-16,4-1-1 0,1 2-6 15,6 0-7-15,2 1-6 0,6 0-7 16,4-1-6-16,4-1-6 0,8 2-4 16,5-1 1-16,10 0-1 0,7 0-1 0,6 1-2 15,8 1-1-15,7 0 3 0,1-1 2 16,5-1 3-16,8 1 1 0,6-1 1 16,5-2 1-16,-2-2-1 0,0 1-5 15,3-3-4-15,-2 3-2 0,-4-4-3 16,-8 0 0-16,-9-1-2 0,-4 4 1 15,-8-1-2-15,-10 1 1 0,-9-1-1 16,-12 2 0-16,-8 3 1 0,-4 0-1 16,-8 0 1-16,-3 1-1 0,-4-3-2 15,-2 4-6-15,-3-2-8 0,-2 0-15 0,-1 2-25 16,-2 0-25-16,-2 2-137 0,1-2-155 16,-3 0-361-16</inkml:trace>
  <inkml:trace contextRef="#ctx0" brushRef="#br0" timeOffset="230967.0228">3179 10308 494 0,'1'7'125'0,"-1"-2"6"0,0-3-61 15,-1-2-20-15,1 2-3 0,0-5-1 0,1 0-3 16,-1-5-1-16,0-2-1 0,0-4-1 16,1-3-5-16,0-2-2 0,1-2-3 15,-2 1-2-15,0-3-3 0,0 3-4 16,1 2-2-16,-2 3-2 0,-1-1-4 15,1 3-2-15,1 4-3 0,-1 1-2 16,2 5-3-16,-2-1 0 0,1 6-2 16,1 6 0-16,3 1 0 0,-3 6 0 15,1 2-1-15,0 5 1 0,-1 5 0 0,1 2 0 16,2 0 0-16,-3 2-1 16,3-2 1-16,0 0-1 0,-1-3 1 0,-1-1-1 15,0-5 0-15,-3 0 1 0,0-4-1 16,-3-3 0-16,-2-2 0 0,0-1 0 15,-2-2 1-15,-2-4 0 0,2 0 0 16,-4-5 0-16,-1 0 1 0,2-3 0 16,0-1 2-16,0 0 2 0,2 0 1 15,0-2 1-15,4 3 1 0,1 1 0 16,3 1-1-16,0 0-2 0,3 1-2 0,2-1-1 16,3 2-2-16,3-1-1 0,4 1 1 15,0-2-1-15,5 2 0 0,2 0 0 16,1-3 0-16,1 2 0 0,0 1-1 15,2-1-5-15,-1 1-7 0,1-1-14 16,-3 1-22-16,0 1-24 0,-5 0-64 16,-4 0-71-16,5-2-132 0,-5 1-271 15</inkml:trace>
  <inkml:trace contextRef="#ctx0" brushRef="#br0" timeOffset="231334.2903">3997 10273 745 0,'1'-7'175'0,"0"1"4"0,1-1-121 15,0 2-14-15,2 0-7 0,-1 0-7 16,2 2-6-16,3 1-4 0,-1 2-2 0,3 2-3 16,0 1-1-16,1 4-3 0,1 4-2 15,-1 0-3-15,0 3-2 0,0 0-1 16,-2 4-2-16,-2-2-3 0,-2-2-4 15,-3 1-8-15,1 1-11 0,-6 0-18 16,1-2-15-16,-1 1-15 0,0 0-124 16,-3 1-135-16,-2-4-310 0</inkml:trace>
  <inkml:trace contextRef="#ctx0" brushRef="#br0" timeOffset="231516.0749">3966 10286 751 0,'-3'-2'180'0,"-2"4"3"0,1 0-117 16,3 4-21-16,0 2-11 0,-1 3-14 15,2 2-10-15,0 1-5 0,2 3-4 0,0 0-15 16,-1 1-20-16,3 2-19 0,0-1-133 16,1-3-144-16,1-1-347 0</inkml:trace>
  <inkml:trace contextRef="#ctx0" brushRef="#br0" timeOffset="232098.255">4288 10260 554 0,'-4'1'127'0,"1"0"1"15,2-1-90-15,0 2-16 0,-1-2-6 16,4 0-7-16,-1 0-3 0,4 1-2 16,-3 0-1-16,-1 0 1 0,2-1 1 15,-2 2 1-15,2-2 1 0,-2 0 2 16,-5 0 1-16,5 0 1 0,1 0 2 0,-1-2 0 16,-1 4 1-16,0-2 0 0,-3 1 1 15,5-1 2-15,-2 1 0 0,-2-1 2 16,2 1 2-16,-1-1 0 0,-1 1 2 15,3 1-1-15,-2 0-1 0,-2 1 0 16,1 1-2-16,-2 3-2 0,2 2-2 16,0 4-1-16,0 0-2 0,2 3-2 15,1-1-2-15,4 1-1 0,0 0-3 16,1-3 0-16,1-1-1 0,3-1-1 16,1-2-1-16,0 1 1 0,-2-3-2 0,2-3 1 15,0-1 1-15,-1-4 0 0,0-1 1 16,-3-4 1-16,-1-4 0 0,-1-1 1 15,-1 1 0-15,-3-4-2 0,-2 1-10 16,-2 0-16-16,-3-1-21 0,-1 2-18 16,-4-4-133-16,-4-1-146 0,-2-3-343 15</inkml:trace>
  <inkml:trace contextRef="#ctx0" brushRef="#br0" timeOffset="232241.9993">4252 9808 769 0,'3'1'175'16,"1"3"2"-16,3 2-123 0,2 4-25 16,2 3-11-16,2 6-20 0,0 4-23 15,-2 3-20-15,-1 2-131 0,-2 1-140 16,4 7-341-16</inkml:trace>
  <inkml:trace contextRef="#ctx0" brushRef="#br0" timeOffset="232567.827">4531 10344 748 0,'-5'-9'178'0,"3"-1"4"15,-2 3-112-15,2 2-27 0,2 2-8 16,1 6-10-16,0 4-9 0,0 3-3 15,3 2-2-15,2 3-4 0,1 3 0 16,2 2-2-16,1 3-2 0,2 1-1 16,0 2-2-16,2 0-2 0,-2 0-1 15,0-2-2-15,-1-1 1 0,1-4 0 16,-1-5 1-16,-2-1 0 0,-5-5 1 16,-2 0 2-16,-5-2 1 0,-4-1 0 15,-4-3 1-15,-5 1-3 0,-2-1-3 0,-3 0-5 16,2-2-6-16,0 2-13 0,2-2-13 15,1-2-13-15,6 1-10 0,3-2-120 16,3-1-128-16,2-1-298 0</inkml:trace>
  <inkml:trace contextRef="#ctx0" brushRef="#br0" timeOffset="232868.9116">4765 10385 739 0,'-7'5'171'15,"0"2"1"-15,1 3-113 0,3 1-28 16,4 4-10-16,3-2-8 0,2 2-7 16,2-2-2-16,6 0 0 0,-1-5 0 0,3-2 1 15,0-5-1-15,2-2-1 0,0-5 2 16,-1-4 1-16,-3-3 4 0,0-2 5 15,-4-1 1-15,-2-1 3 0,-3-1 2 16,-2 2 1-16,-5 0-3 0,-4 2-4 16,-2 3-5-16,-6 3-7 0,-2 3-11 15,-5 7-17-15,-3 2-23 0,1 6-20 16,-1 0-134-16,2 3-148 0,5 1-345 16</inkml:trace>
  <inkml:trace contextRef="#ctx0" brushRef="#br0" timeOffset="234347.7665">5874 10205 592 0,'-5'-3'148'0,"-3"2"9"15,2 1-82-15,-1 3-15 0,-1 3-3 16,0 5-8-16,-2 1-7 0,3 5-7 15,2 4-7-15,2 5-7 0,2-1-6 16,5 1-4-16,3-3-3 0,4 1-3 16,0-3-1-16,5-6-1 0,-1-2-2 15,2-5 0-15,-2-3-2 0,-1-2 0 16,1-6-1-16,-1-4 0 0,-5-2-1 16,1-2 1-16,-4-1 0 0,-1-2 1 15,-4-3 1-15,-3 1 0 0,-4 0 1 16,-2 1 0-16,-1-1-1 0,-5-2 1 15,0 0 0-15,-1 2-1 0,-1 0 0 0,0 2 1 16,2 0 0-16,2 2 0 0,2 2 0 16,4 4 0-16,1 2 0 0,3 2 0 15,3 1-1-15,2 1 0 0,0 1-1 16,5 0 0-16,-1 1-1 0,3 1 1 16,1 1-3-16,0-1-2 0,1 0-5 15,2-1-4-15,-3-1-3 0,0-2-3 16,0 1-1-16,-2-2 1 0,0-1 4 15,-2 1 4-15,-1-2 4 0,-1 2 5 0,0-1 3 16,-2 1 3-16,-2-1 6 0,0 2 4 16,0 1 4-16,-1-1 3 0,0 1 3 15,0 1 1-15,0-1-1 0,0 0-4 16,-1 0-3-16,1 0-4 0,0 0-3 16,0-1-3-16,0 1-1 0,0 1-2 15,1-1-1-15,1 0 0 0,-1 0-1 16,0 1 0-16,0-1 0 0,2 0 0 15,-1 2 0-15,-1-4 0 0,1 4 0 0,-2-2 1 16,1 0 0-16,-2 0 0 0,1-2 0 16,-3 2 0-16,2-1 1 0,-1 0 2 15,-1 0 1-15,1 1 2 0,-1 0 0 16,1-2 1-16,1 2-2 0,-1 0 1 16,4 2-3-16,-1-2-2 0,2 0-1 15,2 2-1-15,1-1 0 0,3 2-1 0,1-1 1 16,1 1 0-16,2-1-2 0,2 2 0 15,1-2-3-15,1 1 0 0,0-1-1 16,2 1-1-16,-1-1 1 0,-2-1 1 16,-3-1 1-16,-2-1 2 0,-1 0 1 15,-6 0 1-15,-2-1 2 0,0 0 1 16,-5 1-1-16,-3 2 0 0,-1 3 1 16,-4 1-1-16,1 3-1 0,-2 2 0 15,-2 2-2-15,3 4 1 0,2 1 0 16,6 3 0-16,0 1 0 0,3-2 0 0,5 2 0 15,4 0 0-15,2-3 0 0,1-1-1 16,3-2 1-16,2-3 0 0,3-3-1 16,3 0 1-16,-2-7 0 0,1-2-1 15,0-4 1-15,0-2 1 0,-1-5 0 16,-4 0 1-16,-4-4 3 0,-1 2 2 16,-3-3 2-16,-5 0 3 0,-3 0 1 15,-2 1 2-15,-4 3-1 0,-4 0 0 16,-2 2-3-16,-1 4-1 0,-4 4-3 0,-4 3-3 15,1 6-1-15,-3 3-6 0,1 3-6 16,3 2-14-16,-1 5-22 0,7-1-27 16,2 1-140-16,4-4-159 0,4-4-376 15</inkml:trace>
  <inkml:trace contextRef="#ctx0" brushRef="#br0" timeOffset="235328.049">7501 10281 652 0,'-2'6'159'0,"0"0"6"16,0 1-92-16,6 1-24 0,1 0-8 15,3 2-5-15,2 0-8 0,1-2-6 0,3-1-3 16,2-4-4-16,1 0-3 0,0-5-3 15,3-2-1-15,2-4-1 0,0-3-2 16,-3-1 0-16,1-2-2 0,-3 0 1 16,-1-3-2-16,-5 1 0 0,-4 0 0 15,-3 1 0-15,-3-1 1 0,-2 3 0 16,-3-1 0-16,-2 2 1 0,-2 1-1 16,-6 1 1-16,-1 3 0 0,-2 1-1 15,-1 1 1-15,-4 2-1 0,-1 5 1 16,1 1 0-16,3 5 1 0,3 1 0 15,0 4 0-15,4 4 1 0,2 1-1 0,2 4-1 16,2 4-2-16,-1 1 0 0,4 2 0 16,2-1 0-16,1 1 0 0,3-1 1 15,3 0 1-15,0-4 1 0,2-1 0 16,2-1 0-16,-1-4-1 0,2-1-1 16,2-3 0-16,-1-2-2 0,5-4 0 15,3 0 0-15,-1-6-1 0,3 1-2 16,-1-5-4-16,0 1-7 0,-1-5-12 0,-2-1-22 15,-1-1-23-15,-2 0-97 0,-5-3-36 16,1-3-126-16,0 0-245 0</inkml:trace>
  <inkml:trace contextRef="#ctx0" brushRef="#br0" timeOffset="235869.76">7802 9730 678 0,'-8'-5'169'0,"3"1"4"0,0 2-105 16,5-1-14-16,5 2-5 0,1 0-9 15,3-2-7-15,6 3-7 0,-2 0-2 16,6 1-1-16,-1 1-4 0,2-2-5 0,-1 1-3 15,1 0-4-15,-4-2-2 0,0 0-4 16,-1-2-7-16,-1 0-9 0,-3 1-16 16,0 0-24-16,-2 1-16 0,-1 1-128 15,-3 0-145-15,0 3-328 0</inkml:trace>
  <inkml:trace contextRef="#ctx0" brushRef="#br0" timeOffset="236169.9368">8305 9509 671 0,'2'1'159'0,"0"2"5"0,-1 3-104 16,3 5-16-16,-1 1-4 0,3 4-6 15,0 2-5-15,2 3-6 0,-2 0-2 0,1 0-4 16,2 2 0-16,-2 2 0 0,-1-3 0 16,0-3 1-16,-1 1-1 0,-1 2-2 15,-2 1-1-15,-2-1-2 0,-3-3-2 16,-2-1-2-16,-4 0-2 0,-2 1-1 16,-3-4-2-16,-4-4-3 0,-1 0-13 15,2 0-18-15,-3-3-16 0,4-1-16 16,2-4-13-16,1-6-128 0,3-6-138 15,2-6-302-15</inkml:trace>
  <inkml:trace contextRef="#ctx0" brushRef="#br0" timeOffset="236322.7865">8225 9306 662 0,'-1'-15'161'0,"1"4"0"15,0 2-85-15,3 3-45 0,0 3-12 16,2 0-11-16,1 2-22 0,2 2-14 15,0 2-64-15,0 2-69 0,1 1-117 0,-1 5-266 16</inkml:trace>
  <inkml:trace contextRef="#ctx0" brushRef="#br0" timeOffset="237642.3089">8568 9355 641 0,'-2'-4'160'16,"-1"0"8"-16,3 2-94 0,0-2-15 15,0 1-2-15,4 0-8 0,1-1-9 16,4 1-6-16,-1 0-6 0,3 0-7 16,4 1-4-16,0 1-4 0,-2 1-4 15,3 1-3-15,-1-1-1 0,-1 2-2 16,0 0-1-16,-1 1 1 0,-2-1 1 15,-1 2 0-15,-1 1 0 0,-3-1 1 16,-1 4-1-16,0 0 0 0,-3 3-1 0,-1 3-1 16,2-1-1-16,-4 3-1 0,1 1-2 15,-2 3-4-15,2-2-8 0,-1 0-10 16,1-4-17-16,0 1-15 0,1 1-12 16,1-6-16-16,-2-2-113 0,-2-2-124 15,1-1-285-15</inkml:trace>
  <inkml:trace contextRef="#ctx0" brushRef="#br0" timeOffset="237828.6467">8589 9363 550 0,'-4'-5'161'0,"1"5"4"16,-2 4 2-16,4 3-115 0,-1 3-14 15,2 2-7-15,-1 4-9 0,1 4-8 16,-1 3-3-16,2-2-2 0,0 2-3 15,-2 1-5-15,0-1-17 0,1-1-21 0,0 0 5 16,1-4-144-16,4 1-138 0,1-3-337 16</inkml:trace>
  <inkml:trace contextRef="#ctx0" brushRef="#br0" timeOffset="238208.9599">9000 9403 568 0,'11'-24'142'0,"-2"2"7"0,1 5-66 16,-1 4-34-16,-2 2-2 0,0 3-1 0,-3 3-1 16,0 5-2-16,-2 6-2 0,-2 2-4 15,-1 4-4-15,-3 5-5 0,-3 4-5 16,-2 6-6-16,-3 4-6 0,-3 2-3 16,-2 3-2-16,-2 4-2 0,-3-4-2 15,1 1 0-15,-2-3-1 0,0-2 0 16,4-1-3-16,2-5-9 0,3-3-9 15,4-1-16-15,3-3-16 0,5-1-13 16,2-4 46-16,1-4-176 0,1-3-133 16,1-3-329-16</inkml:trace>
  <inkml:trace contextRef="#ctx0" brushRef="#br0" timeOffset="238547.1579">9177 9515 706 0,'-12'0'172'0,"2"1"4"0,0 4-103 15,0 3-26-15,2 1-8 0,3 5-7 16,1-2-9-16,3 3-7 0,2 0-2 15,1-2-4-15,5-1-2 0,1-1-3 16,2-2-1-16,4-3-1 0,0-2 0 0,1-4 0 16,2-2-1-16,-2-2 1 15,-2-5-1-15,1-1 1 0,-2-1 0 0,-4-1 0 16,-1 0-1-16,-3-2 0 0,-4 1-2 16,-3 2-2-16,-2 1-9 0,-6 1-15 15,-1 4-20-15,-4 3-12 0,-4 2-11 16,3 4-3-16,-1 1-118 0,1 2-119 15,2 4-261-15</inkml:trace>
  <inkml:trace contextRef="#ctx0" brushRef="#br0" timeOffset="238843.3189">9155 9666 690 0,'-6'2'165'0,"-1"1"4"15,-1 0-102-15,1 2-26 0,2 4-9 16,0 3-9-16,3 2-9 0,-1-1-4 0,3 2-3 16,1 1-2-16,3 1-1 0,2-1-2 15,4-1 0-15,0-2-2 0,2-1 0 16,3-3 0-16,1-2-1 0,2-3 0 16,0-5 0-16,0-4 0 0,0-4 0 15,0-2 4-15,-2-1 3 0,-2-4 7 16,-4 0 5-16,-3-2 4 0,-3 0 1 15,-6 3 0-15,-4-3-2 0,-5 2-6 16,-1 4-11-16,-5 2-16 0,-3 6-26 16,1 1-23-16,-6 4-137 0,-2 3-153 0,5 5-362 15</inkml:trace>
  <inkml:trace contextRef="#ctx0" brushRef="#br0" timeOffset="242188.2156">9554 10374 691 0,'-5'-1'184'16,"1"-1"7"-16,-1 4-86 0,1-4-37 15,3 4-16-15,2-1-11 0,1 0-15 16,5 0-10-16,1 1-7 0,2-4-4 0,3 4-1 16,2-4 0-16,2 1-2 0,3 0-4 15,-3 0-9-15,4 1-12 0,-3 1-18 16,-2 0-19-16,-2 3-15 0,-2 1 44 15,-6 0-166-15,-2 1-128 0,-7 1-307 16</inkml:trace>
  <inkml:trace contextRef="#ctx0" brushRef="#br0" timeOffset="242396.073">9570 10496 659 0,'-6'4'171'0,"1"0"5"0,0-4-88 15,3 3-33-15,1 0-12 0,2-1-13 16,1 1-12-16,5-2-9 0,1 1-4 15,6 1-2-15,1-2-1 0,5 0-6 16,2-1-13-16,1-2-22 0,4-2-21 16,-3-1-120-16,-2-1-138 0,-3-4-322 15</inkml:trace>
  <inkml:trace contextRef="#ctx0" brushRef="#br0">9803 10211 670 0,'-2'-7'158'0,"-1"0"1"16</inkml:trace>
  <inkml:trace contextRef="#ctx0" brushRef="#br0" timeOffset="243705.3955">10910 10504 489 0,'0'0'118'0,"0"1"6"0,-1-2-73 16,0 1-8-16,1 0-1 0,0-2 1 16,1 1 0-16,0-2 1 0,2-2 0 15,-2-1 2-15,0-4-2 0,2-2-2 16,-1-2-3-16,1-1-4 0,0-2-3 16,-1 0-5-16,0 0-5 0,2-1-2 15,-4 0-3-15,-2 1-2 0,1 1-4 0,-1 3-3 16,-2 1-1-16,0 3-2 0,2 4-2 15,1 0 0-15,-2 4-3 0,2 2 1 16,2 3-1-16,-1 3 0 0,2 7 0 16,-1 2 0-16,-1 3 0 0,3 3 0 15,0 3 1-15,-1 2-1 0,2 0-1 16,1 0 1-16,0-3-3 0,2 2 0 16,-3-3-1-16,-1-1-2 0,1-2 0 0,-4-2-1 15,-1-3-1-15,-2 0 2 16,-3-4 2-16,-1 0 0 0,-2-4 2 0,-3-1 0 15,0-1 2-15,-2-3 0 0,0 0 1 16,0-2 1-16,1-2 2 0,1 0 1 16,1 0 2-16,2-3 1 0,2 1 0 15,3 0-1-15,3-1 0 0,2 0-1 16,3 1-3-16,4-3 0 0,4 4-1 16,3-2-1-16,4 4 1 0,0-1-1 0,3 2 0 15,-1 0 0-15,1 2 0 0,-1-1-1 16,0 0 0-16,-3-2-5 0,0 0-9 15,0 1-15-15,-2 0-24 0,-1 0-16 16,3 1-25-16,-4-1-110 0,0 2-134 16,0 4-288-16</inkml:trace>
  <inkml:trace contextRef="#ctx0" brushRef="#br0" timeOffset="244137.3492">11740 10440 641 0,'-3'-10'173'0,"1"2"9"16,3-2-64-16,1 1-49 0,3 1-10 0,3 0-8 16,-1 2-9-16,3 3-10 0,-2-1-8 15,1 3-5-15,2 1-3 0,-1 1-3 16,1 1-1-16,2 3-2 0,0 3-1 15,-1-1-2-15,1 5-2 0,0 2-1 16,-1 2-1-16,-2 2-2 0,-4 2-5 16,-4-1-5-16,3 3-7 0,-4-1-14 15,-2-1-8-15,-1-1-18 0,-1-2-15 16,-2-2-10-16,2 1 10 0,-2-6-126 16,-4 0-117-16,1-3-288 0</inkml:trace>
  <inkml:trace contextRef="#ctx0" brushRef="#br0" timeOffset="244302.0512">11752 10429 625 0,'-5'-7'173'0,"-2"5"4"16,-1 5-55-16,3 3-63 0,2 4-15 16,3 3-12-16,0 3-13 0,1 3-10 0,1 1-6 15,0 2-10-15,0 3-17 0,2-3-21 16,-1 1-18-16,1-1-118 0,2 0-135 15,0 0-310-15</inkml:trace>
  <inkml:trace contextRef="#ctx0" brushRef="#br0" timeOffset="244870.8478">12072 10455 428 0,'0'2'112'0,"-2"-1"2"0,2 1-38 16,-1-1-42-16,1 0-6 0,0 0-5 15,0-1-6-15,-1 0-4 0,2 0-1 16,-1 0-2-16,0-1 1 0,1 1 2 16,-1-1 3-16,0 0 3 0,0 1 4 15,-1-2 2-15,1 1 3 0,-1 2 2 16,1-1 1-16,-1 0 2 0,1 2 1 0,-3-2-2 15,2 1-1-15,1 0-2 0,-2 2-1 16,-1 0-5-16,1 2-2 0,-1 4-3 16,2 0-3-16,0 5-3 0,0-1-2 15,1 3-2-15,1 3-1 0,0-2-2 16,1-2-2-16,2 2-1 0,1-3 0 16,1-1 0-16,2-2 0 0,0-3-1 15,1-2 1-15,-2-3 0 0,2-2 0 16,-2-3 0-16,4-5 0 0,1 0 0 0,-1-3 0 15,-1-1 0-15,-1-2-1 0,-2-2 1 16,-2-1-3-16,-11 0-6 0,-4 2-8 16,-2-5-12-16,-1 0-21 0,0 0-17 15,-3 1-22-15,0-4-111 0,1-3-131 16,3-3-293-16</inkml:trace>
  <inkml:trace contextRef="#ctx0" brushRef="#br0" timeOffset="245012.0281">12036 10113 744 0,'3'-5'182'0,"-5"1"2"0,4 4-109 16,0 3-26-16,3 3-14 0,0 3-14 16,1 5-11-16,0 2-13 0,0 5-18 15,2 3-27-15,-4 2-139 0,0 6-148 16,1 1-370-16</inkml:trace>
  <inkml:trace contextRef="#ctx0" brushRef="#br0" timeOffset="245320.9192">12309 10453 832 0,'-2'-9'190'16,"-2"0"2"-16,0 3-134 0,4 4-23 15,-1 2-10-15,1 2-10 0,1 7-7 16,3 3-3-16,0 5-1 0,2 4-2 0,1 2 0 15,4 2-1-15,3 4 1 0,0-2-2 16,1-1 1-16,-3 1 0 0,4 0-1 16,0-2 0-16,-2 0 1 0,-2-2-1 15,-2-3 0-15,-3-3 1 0,2-1 0 16,-8-4 0-16,-4-1 0 0,1 1 0 16,-8-2 0-16,-2-3 0 0,-4 1-1 15,-4-3-2-15,-3 0-3 0,0-3-3 16,-4-3-6-16,4 2-9 0,2-1-15 0,3 1-15 15,4-1-11-15,5-2 111 0,6-2-236 16,2-1-142-16,1-2-369 0</inkml:trace>
  <inkml:trace contextRef="#ctx0" brushRef="#br0" timeOffset="245652.5913">12598 10534 619 0,'-2'13'144'0,"-1"1"4"15,2 1-94-15,1 2-22 0,3 2-5 0,0-4-4 16,2 1-3-16,3-2-1 0,3-4 0 15,3-3 0-15,7-1 3 0,1-5 4 16,1-2 5-16,-1-5 4 0,-2-1 2 16,-3-4 1-16,-5-3 1 0,-5-2-3 15,-5 0-6-15,-1 0-6 0,-2 2-7 16,-5 0-6-16,-6 3-9 0,-5 0-14 16,-6 5-21-16,-3 4-34 0,0 3-35 15,-2 5-110-15,2 5-148 0,0 2-325 16</inkml:trace>
  <inkml:trace contextRef="#ctx0" brushRef="#br0" timeOffset="247139.3985">6847 10231 562 0,'-9'-7'144'0,"0"3"8"16,0-1-73-16,4 1-20 0,1 2-9 15,0-1-6-15,3 1-9 0,2 0-8 0,3 1-6 16,2 1-6-16,3 0-4 0,4 0-3 16,3 0-1-16,2 1-2 0,-1 1 1 15,2-1-1-15,0 1-2 0,-2 1-1 16,-1-1 0-16,-1 2-1 0,-3-2 0 16,0 2 0-16,-2 0 0 0,-2-1 0 15,-2 1 0-15,-1 0-1 0,-4 1 1 16,1-1 0-16,-2 3 0 0,-2-2 0 0,1 1 0 15,-6 0 0-15,1 1 0 0,-1 3 1 16,-4 1-2-16,-2 2 1 0,-1 2 0 16,1 2-1-16,-1 0 0 0,-3-1 1 15,2 0-1-15,-1 0 0 0,2-2 0 16,0 0 0-16,-1-1 0 0,3-1 1 16,2-1-2-16,3-3 2 0,1-1-1 15,2 0-1-15,2-2 1 0,2 0 0 16,2-2 0-16,1 1-1 0,3-1 1 15,0 0-1-15,3 1 1 0,2 0-1 0,1-3 1 16,-1 0 0-16,2 3 0 16,1-2 0-16,-3-1 1 0,1 1-1 0,-2-2 0 15,0 1-1-15,-2 0-5 0,1 0-12 16,-3 0-14-16,0 1-10 0,0 1-17 16,-1 3 41-16,-2 1-160 0,-1-1-124 15,0 4-294-15</inkml:trace>
  <inkml:trace contextRef="#ctx0" brushRef="#br0" timeOffset="247454.5333">7032 10581 587 0,'-1'6'130'0,"-1"-1"1"15,3 3-94-15,-1 0-19 0,2 2-6 0,4 1-2 16,-2 0-2-16,3-2 2 0,3 1 1 16,0-4 2-16,4 1 3 0,0-4 1 15,2 0 3-15,3-5 1 0,-1-1 1 16,0-3 2-16,-2-2 1 0,-2-2 1 16,-3-1-1-16,-2-1-1 0,-4-1-2 15,-3-1-3-15,-5 3-4 0,-2-1-4 16,-3 3-4-16,-2 0-4 0,-4 4-8 15,0 2-9-15,-2 7-12 0,1-2-15 0,2 7-11 16,0 2-17-16,2 1-111 16,2 0-120-16,5 4-276 0</inkml:trace>
  <inkml:trace contextRef="#ctx0" brushRef="#br0" timeOffset="247735.081">7303 10362 652 0,'-11'-7'168'0,"2"4"3"0,1-1-81 16,4 3-41-16,-1-2-14 0,6 3-12 15,2 0-12-15,2 2-7 0,2 0-3 0,4-1 0 16,4 1-1-16,0-4 1 0,2 4-7 16,0-4-12-16,0 4-16 0,-2-4-14 15,-2 2-17-15,-5 2-108 0,-4-1-122 16,0 1-271-16</inkml:trace>
  <inkml:trace contextRef="#ctx0" brushRef="#br0" timeOffset="247926.7762">7248 10467 652 0,'-1'2'152'0,"1"-2"2"0,1 3-98 16,3-1-23-16,-1 1-7 0,3 0-10 16,4 1-5-16,1 0-2 0,3-1-3 15,2 0-7-15,-1-1-17 0,4 1-24 16,-3-2-118-16,1 0-128 0,-1 0-317 15</inkml:trace>
  <inkml:trace contextRef="#ctx0" brushRef="#br0" timeOffset="253882.1328">9759 10265 614 0,'-10'-12'163'16,"-2"-1"9"-16,2 6-67 0,2 0-40 16,0 4-11-16,3 2-8 0,3 1-11 15,2 2-9-15,5 3-10 0,1 5-4 16,1 1-5-16,7 3-2 0,-1 0-3 16,6 6 1-16,0 0-2 0,4-2 1 0,1 1-1 15,1-3-1-15,1 0 1 0,-1-1 0 16,-2-3-1-16,-5-3 0 0,-3-1 1 15,-4-1-1-15,-4 0 2 0,-4 0 1 16,-3 1-1-16,-5 1 2 0,-4 2-1 16,-2 3 0-16,-6 2-1 0,-2 3-5 15,-6 2-6-15,1 0-10 0,-2-1-15 16,3 1-23-16,3-2-32 0,4 1-104 16,4-1-132-16,6 1-296 0</inkml:trace>
  <inkml:trace contextRef="#ctx0" brushRef="#br0" timeOffset="257630.2609">13659 10532 588 0,'-1'-6'154'0,"-2"1"11"0,-3 2-66 16,0 3-33-16,0 4-3 0,-3 7-3 16,2 1-6-16,-1 7-8 0,-1 3-10 15,0 4-9-15,5 0-8 0,0 5-6 16,3-3-6-16,2-1-4 0,4-2-2 16,0-6-2-16,3 1 2 0,0-3-2 15,1-6 0-15,2-2-1 0,2-3-2 16,-1-4-3-16,0-1-3 0,0-4-2 15,-2-6-2-15,0 1 0 0,-3-5 0 0,-3-3 3 16,-3-2 3-16,-2 0 2 0,-3-3 2 16,-1-1 3-16,-3 0 1 15,-1 0 1-15,-1 2-1 0,2 4 0 0,-1-1 0 16,0 2 0-16,1 2 0 0,2 3 1 16,1 3-1-16,1 2 0 0,2 0 0 15,1 4 0-15,0 1-1 0,-3-3 0 16,5 3-2-16,0 3-7 0,3-3-5 15,0 2-6-15,4-2-4 0,1 0-5 16,6 3-5-16,-4-6-2 0,2 3 2 0,-3-2 6 16,2-3 5-16,-2 1 5 0,-3 2 5 15,1-2 7-15,-2 2 8 0,-4-5 8 16,2 3 7-16,-3 0 7 0,-2 0 6 16,-2 2 7-16,2-2 3 0,-1 3-1 15,2-2-2-15,-1 3-6 0,1 2-6 16,0-2-7-16,3 0-6 0,0 2-4 15,3-1-4-15,2 2-2 0,5-1-1 16,0-1 0-16,3 3-1 0,4-1-4 0,2-2-6 16,-3 0-8-16,2 1-8 0,2 0-6 15,-2-2-5-15,1 0-5 0,0 0-1 16,-5 0 1-16,-2 0 5 0,-3-3 6 16,-4 2 5-16,-3 0 7 0,-3 0 4 15,-4 1 7-15,-3-2 5 0,-1 1 8 16,-3 1 6-16,-1-1 6 0,-2 0 8 15,-2 1 6-15,1-3 8 0,1 2 4 16,1 1 2-16,0-2-1 0,2 3-1 0,4-2-7 16,0 1-6-16,3 1-8 0,2 1-7 15,1-1-4-15,2 3-5 0,1 0-2 16,3 1-1-16,1 0-1 0,1 1 1 16,-1 1-1-16,1 0 0 0,-2 1-1 15,1 0 1-15,-2 3-1 0,-3 0 1 16,0 0-1-16,-2 3 1 0,-1-1-1 15,-1 4 1-15,-3 2-1 0,-2 0 0 0,0 1 1 16,-1 1-1-16,0 0 0 0,1-2 1 16,-1 1-1-16,2-2-1 0,3-1-3 15,2-2-8-15,0-1-11 0,-2-5-15 16,6 1-16-16,2-6-18 0,0-3-116 16,4-2-129-16,0-6-294 0</inkml:trace>
  <inkml:trace contextRef="#ctx0" brushRef="#br0" timeOffset="257923.2499">14106 10681 731 0,'-5'10'176'0,"-2"1"3"0,1 1-115 15,1 3-19-15,4 1-12 0,-1-4-10 16,5 3-11-16,1-4-5 0,3 0-4 15,2 0-2-15,0-2-1 0,0-2-1 0,1 2 0 16,4-5 0-16,-1 0 0 0,-1-4 0 16,-1-5 0-16,1-1 2 0,0-2 1 15,-2-4 0-15,-5 0 3 0,-1-2 2 16,-5-4 1-16,-2 2 1 0,-2 2 0 16,-5-1-2-16,-1 3 0 0,-1 2-4 15,-1 4-8-15,0 3-14 0,1 5-20 16,1 1-16-16,1 3 22 0,2 2-158 0,3 3-139 15,1 1-325-15</inkml:trace>
  <inkml:trace contextRef="#ctx0" brushRef="#br0" timeOffset="258707.3154">14857 10538 773 0,'-7'-7'191'0,"2"1"5"0,2 2-112 16,1-1-30-16,3 0-13 0,3 3-11 15,3-1-11-15,4 1-6 0,4 0-5 0,3 1 0 16,7 1-3-16,1 1-2 0,0-2-1 16,1 2 0-16,0-1-1 0,-2 3-1 15,-1-2 0-15,-4 0 0 0,-3 2-1 16,-2 1 1-16,-4-1-1 0,-3 2-1 16,-1 1 1-16,-6 2 0 0,-1 0 0 15,-3 2 0-15,-3 2 1 0,-1 3 0 16,-4-2 0-16,-3 2 0 0,0 2 0 15,-2 2 1-15,0-2-1 0,1 1 0 16,-2 0 1-16,1 1-1 0,0-2 0 0,1-2 0 16,2-1 0-16,1 2 0 0,-1-3 1 15,6-2 0-15,2-2 0 0,1 0 0 16,4 1 1-16,3-3-1 0,3-1 1 16,1-2 0-16,2-2 0 0,1 0-1 15,3-2 0-15,0-3-1 0,-1 2 1 16,0-3-2-16,1 1-2 0,2 0-7 15,-3-2-12-15,1 0-18 0,-2 3-23 0,1-3-24 16,0 1-118-16,-2-1-141 16,2 3-316-16</inkml:trace>
  <inkml:trace contextRef="#ctx0" brushRef="#br0" timeOffset="258989.5293">15297 10779 755 0,'-10'2'184'0,"3"0"1"16,1 2-107-16,1 1-33 0,3-1-15 15,5 1-9-15,1 3-13 0,2 2-3 16,1-2 0-16,2 1-1 0,2-2-1 16,2 0 0-16,-1-2-1 0,2-4-1 15,1 1 1-15,-2-4-1 0,0-2 0 16,0-3 2-16,-3-1 0 0,-3-1 1 15,-2 1 2-15,-4-2 0 0,-3 3 1 16,-3 0 0-16,-4 1-2 0,-3 3-2 0,-3 0-5 16,-1 2-11-16,-2 1-17 0,-2 0-23 15,2 2-15-15,2 1-129 0,2 1-145 16,5-3-329-16</inkml:trace>
  <inkml:trace contextRef="#ctx0" brushRef="#br0" timeOffset="259325.3588">15461 10221 713 0,'-5'-4'178'0,"5"2"4"15,1-1-91-15,-1 2-39 0,8 1-10 16,-2 4-7-16,4 2-8 0,2 2-4 16,0 3-3-16,-1 0 0 0,4 3-3 15,-4 1-5-15,2 2-3 0,0 1-3 16,-2-2-2-16,1 0-6 0,-1 0-9 15,-1 0-11-15,-2-3-17 0,-2-3-20 16,-1-1-14-16,-1 0-132 0,-5-2-142 16,1-5-325-16</inkml:trace>
  <inkml:trace contextRef="#ctx0" brushRef="#br0" timeOffset="259526.0459">15639 10218 780 0,'-8'10'198'0,"-3"1"3"0,-1 4-119 0,1 4-18 16,-3 5-13-16,0-1-18 0,0 3-15 15,-2-1-10-15,0 4-6 0,-1-4-10 16,1-4-9-16,4 0-10 0,4-4-20 16,3-6-20-16,5-5-14 0,5-6 54 15,3-2-170-15,4-6-130 0,-2-6-311 16</inkml:trace>
  <inkml:trace contextRef="#ctx0" brushRef="#br0" timeOffset="259805.6482">15563 10286 506 0,'-5'-2'151'0,"-1"6"5"15,-1 3 4-15,-2 4-104 0,0 3-15 16,-1 2-9-16,2 0-10 0,0 2-8 16,2-1-6-16,-1-2-3 0,3-1-3 15,1-6-4-15,1-1-6 0,2 0-4 16,-1-6-3-16,0-2-3 0,0-4 1 15,-1-1 0-15,-2-2 2 0,-3-3 7 16,0-1 8-16,-1-2 8 0,-2-1 7 16,-1 0 8-16,1 0 10 0,1 2 9 0,3 2 7 15,0 1 3-15,2 4 0 16,3 4-4-16,2 1-5 0,3 4-10 0,3 0-9 16,3 1-9-16,5 1-6 0,2-1-4 15,4 1-5-15,2-2-10 0,3 0-14 16,2-2-22-16,0 0-28 0,2-2-22 15,-2 0-118-15,2-3-144 0,0 2-311 16</inkml:trace>
  <inkml:trace contextRef="#ctx0" brushRef="#br0" timeOffset="260180.8393">15923 10614 881 0,'-5'2'205'0,"1"0"0"16,2 0-136-16,2-1-29 0,2 3-15 16,3-2-15-16,1 1-7 0,4-1-5 15,0 1-7-15,3-2-11 0,1 0-15 16,0 0-21-16,2-1-16 0,-1 0-133 15,-3 0-146-15,1 2-336 0</inkml:trace>
  <inkml:trace contextRef="#ctx0" brushRef="#br0" timeOffset="260370.4886">15857 10752 693 0,'0'5'173'15,"2"-2"0"-15,3-1-80 0,1 1-55 16,4-2-16-16,2 0-11 0,3 0-20 0,0-2-22 16,2 2-16-16,1-3-126 0,-1-1-136 15,3 2-324-15</inkml:trace>
  <inkml:trace contextRef="#ctx0" brushRef="#br0" timeOffset="260955.0125">16616 10536 715 0,'-2'4'176'16,"-1"0"4"-16,2 1-110 0,2 1-16 15,4 0-9-15,2 0-9 0,6 3-10 16,-1-5-7-16,6-2-4 0,-1-6-4 16,5 3-4-16,3-2-3 0,2-4-2 0,-1-1-1 15,-2-3-1-15,-2 0-1 0,0 1 0 16,-3-7-1-16,-7 0 2 0,-2 0 0 16,-4-3-1-16,-3 3 1 0,-5-2 0 15,-3 5 0-15,-6 1 1 0,-1 4-1 16,-4 0 2-16,-4 5-1 0,-2 1 0 15,-6 3 1-15,0 3 1 0,-1 4-1 16,-1 4 2-16,1 3 2 0,1 6 4 16,4 7 2-16,5 2 2 0,2 3 1 0,2 2 0 15,4 1-1-15,3-2-2 0,4 1-3 16,2-2-3-16,6-3-1 0,3-3-1 16,4-3-1-16,5-1-2 0,5-3 0 15,1-6-1-15,6-4-5 0,2-1-9 16,2-3-4-16,-1-4-2 0,3-4-8 15,-1-3-11-15,3-2-14 0,-3-2-14 16,1 1-7-16,-3-2-123 0,-2 0-138 16,-3 1-313-16</inkml:trace>
  <inkml:trace contextRef="#ctx0" brushRef="#br0" timeOffset="261371.0496">17155 9986 732 0,'-2'-14'185'0,"0"4"6"16,2 4-98-16,0 1-34 0,3 5-9 15,-1 4-7-15,1 3-9 0,0 7-6 16,1-1-2-16,0 4-3 0,1 4 2 16,-2 2-3-16,1 2-3 0,0 1-2 15,-2-2-2-15,1 1-4 0,-2 0-2 16,-1 1-5-16,0-3-1 0,-1-1-1 15,-4-2-1-15,-1 0-1 0,-3-1-1 16,-1-4-2-16,-1-3-8 0,-4 0-11 16,0-3-13-16,-1-3-14 0,-2-5-20 15,3-7-19-15,0-4-18 0,3-2-111 0,3-6-130 16,4-8-296-16</inkml:trace>
  <inkml:trace contextRef="#ctx0" brushRef="#br0" timeOffset="261532.2194">17037 9714 708 0,'0'-9'170'0,"3"3"-1"0,-4 1-85 16,6 4-53-16,2 2-16 0,0 3-17 15,3 4-23-15,0 2-16 0,2 2-129 0,0 2-134 16,4 2-330-16</inkml:trace>
  <inkml:trace contextRef="#ctx0" brushRef="#br0" timeOffset="261855.6759">17363 9972 725 0,'-1'-11'176'16,"1"0"5"-16,4-1-104 0,1 1-26 16,3 0-8-16,2 1-6 0,-3-2-7 15,6 3-4-15,1 3-5 0,1 0-1 16,1 1-3-16,0 1-4 0,-1 2-1 16,3 3-2-16,-5 0-2 0,0 2-2 0,-6 0-1 15,3 5-2-15,-3 0 0 0,-1 6-1 16,-1 1-2-16,0 2 0 0,-4 2-3 15,4 5-5-15,-5-1-4 0,-2 0-6 16,1 2-10-16,-4-3-13 0,1-2-12 16,1 0-13-16,0-3-11 0,2-3-120 15,-1-1-132-15,-1-5-304 0</inkml:trace>
  <inkml:trace contextRef="#ctx0" brushRef="#br0" timeOffset="262034.5669">17405 9948 632 0,'-6'0'179'15,"0"4"3"-15,2 4-10 0,0 3-121 0,4 2-22 16,0 2-9-16,0 2-10 0,2 3-9 16,-2-1-17-16,-2 2-22 0,2-1 93 15,-1-1-238-15,1 2-156 0,0-1-415 16</inkml:trace>
  <inkml:trace contextRef="#ctx0" brushRef="#br0" timeOffset="262303.2261">17877 9868 774 0,'-7'5'184'15,"0"2"2"-15,0 8-120 0,-4 2-25 16,0 4-7-16,-3 2-8 0,-1 3-10 0,-3 2-7 16,-3 0-2-16,0-1-3 0,2 0-3 15,0-2-7-15,2-1-8 0,4-2-17 16,2-1-20-16,5-3-14 0,3-3-128 15,1-4-140-15,3-1-321 0</inkml:trace>
  <inkml:trace contextRef="#ctx0" brushRef="#br0" timeOffset="262660.998">18104 9975 899 0,'-5'-7'208'0,"-1"4"2"16,1 3-141-16,1 3-29 0,0 4-10 15,3 0-7-15,1 3-8 0,2 1-4 16,1 0-1-16,3 0-1 0,2 0-2 15,3-4-1-15,3-1-2 0,-1-2-1 16,2-3-2-16,1-1-1 0,-1-4-1 16,0 1-1-16,0-5 1 0,-4-3-1 15,-1-2-1-15,-4-3-1 0,-5 0-3 16,-2 0-5-16,-5-1-5 0,-5 4-7 0,-3 4-12 16,-1 7-19-16,-4 2-15 0,0 4-6 15,-1 4-2-15,3 5-9 0,1 3-108 16,2 3-113-16,2-4-258 0</inkml:trace>
  <inkml:trace contextRef="#ctx0" brushRef="#br0" timeOffset="262954.0224">18112 10123 616 0,'-2'1'174'0,"-4"-1"7"15,1 2-48-15,-1 2-65 0,3 2-11 16,-5 0-9-16,2 3-12 0,1 1-12 15,2 0-7-15,-1 1-5 0,4 1-3 16,-1 0-3-16,4 0-2 0,4-1-2 16,0-1-2-16,4-1-1 0,1-2-2 15,3-2-2-15,0-6-1 0,2-3 0 16,0-2-1-16,2-3 1 0,0-2 1 0,-1-3 5 16,-1-4 5-16,-2 3 7 0,-4-1 6 15,-1 0 4-15,-6-1 3 0,-4 2-1 16,-7 0-3-16,-5 4-4 0,-3 0-8 15,-2 3-14-15,-5-1-17 0,1 9-27 16,-1 2-39-16,0 5-128 0,4 5-160 16,-3 0-368-16</inkml:trace>
  <inkml:trace contextRef="#ctx0" brushRef="#br0" timeOffset="265068.176">3185 11655 540 0,'-1'4'133'0,"-2"-2"3"15,2-2-73-15,0-3-20 0,1 1 0 16,0-4-1-16,1-1 0 0,0 0 1 16,-1-4 1-16,0-2 1 0,3-1-1 0,-1-2-2 15,-1 1-3-15,0 3-1 0,-1-1-1 16,2 5-3-16,-1-2-1 0,-2 8-3 15,-2-1-3-15,2 3-4 0,0 0-5 16,-2 4-4-16,1 3-4 0,1 5-5 16,1 2-2-16,-2 7-2 0,1 1 0 15,1 2-1-15,1 7 0 0,1 0 0 16,0 2-3-16,-1-3-1 0,2 0 1 16,-2-2 0-16,-1 1 0 0,0-4 0 0,-2-4 0 15,-2-4 4-15,-1 0 0 16,-2-1 0-16,-3-4 1 0,-2-5 1 15,-2-3 1-15,-2-3 1 0,0-2 1 0,-2-4 2 16,0-3 1-16,-1-2 1 0,4-1 1 16,3 1 1-16,1 1 0 0,4 1-1 15,2 0-1-15,5 2-2 0,2 1-1 16,5 4-3-16,2 0-1 0,5-1-2 16,3-1 0-16,4 1 0 0,4 2-2 15,4-4-4-15,-1-1-8 0,4 1-14 16,1-1-15-16,0 3-26 0,-4-2-30 0,1-1-29 15,-2 3-108-15,-1 3-144 0,0 2-307 16</inkml:trace>
  <inkml:trace contextRef="#ctx0" brushRef="#br0" timeOffset="265625.6492">3822 11713 484 0,'1'2'133'0,"1"4"9"0,1 0-42 16,-2 2-28-16,4 4-1 0,-4 0-2 16,3 4-3-16,-2-1-3 0,2 0-3 15,0 2-8-15,-1-3-6 0,4 2-9 16,0-5-7-16,-1-1-6 0,1-2-5 0,1-5-3 16,-1 0-2-16,2-6-2 15,-1-4-2-15,1 0-1 0,-1-8-1 0,2-1 0 16,0-2-2-16,-1-2-1 0,-1 3-1 15,-1 2-2-15,1 3-1 0,-2 7 0 16,-1 5-3-16,-2 4-1 0,0 4-5 16,-1 3-8-16,0 3-8 0,-2 0-11 15,1 2-13-15,-1-2-17 0,-1-1-17 16,1-1-18-16,-3-3-108 0,1-4-131 16,-1-3-294-16</inkml:trace>
  <inkml:trace contextRef="#ctx0" brushRef="#br0" timeOffset="265838.0409">3807 11244 583 0,'-13'-37'170'15,"2"11"8"-15,1 13-59 0,4 14-37 16,2 11-14-16,2 9-11 0,3 13-12 16,1 8-14-16,6 9-6 0,0 9-3 15,2 8-3-15,0 5-3 0,0 4-5 16,-1-2-2-16,1 3-3 0,-1-4-2 0,-3-3-4 15,-1-4-5-15,0-8-9 16,-2-7-11-16,1-7-22 0,0-8-22 0,-1-7 18 16,1-4-154-16,2-14-143 0,5-6-332 15</inkml:trace>
  <inkml:trace contextRef="#ctx0" brushRef="#br0" timeOffset="266300.0824">4195 11765 632 0,'-3'2'143'0,"-1"-1"5"0,3-1-105 15,0-1-13-15,1-3-1 0,0-1-2 16,2-1 0-16,-1-3-1 0,2 1 2 16,0-2 2-16,-1 3 1 0,-1 2 0 15,0 0 0-15,-1 2-1 0,1 3-1 16,0 5-2-16,1 5-3 0,0 5-3 16,1 3-1-16,-1 3-3 0,1 3 0 15,-3 3-2-15,2 0-2 0,-1 0 0 16,4-2-1-16,-1-3-1 0,1-4-2 15,3-3-2-15,4 1-1 0,-2-8-1 0,0-6-1 16,2-2-1-16,1-9 0 0,0-3-1 16,1-3 0-16,-3-6 0 0,3 0 0 15,0 1-1-15,-3-2-3 0,1 2-4 16,-2 5-6-16,-3 3-7 0,-1 3-9 16,-1 8-13-16,-1 2-15 0,-2 4-18 15,1 6-8-15,-1 3-14 0,2 1-2 0,2-2-30 16,0 3-53-16,1-1-89 15,3-1-187-15</inkml:trace>
  <inkml:trace contextRef="#ctx0" brushRef="#br0" timeOffset="266681.9904">4562 11817 565 0,'1'-17'147'0,"-2"-2"13"16,-3 2-73-16,3 5-8 0,-3 2-5 15,-2 5-9-15,0 5-7 0,0 5-9 0,0 5-12 16,1 6-10-16,1 1-9 0,2 3-8 15,0 0-3-15,4 4-2 0,2 0-2 16,3-1-1-16,1-1-1 0,3 1-1 16,4-4 0-16,1-2 0 0,5-4-1 15,-1-7 0-15,1-8 1 0,4 0-1 16,-2-8 0-16,0-3-1 0,-2-4 1 16,-4-1 0-16,-5-2 0 0,-2 1-1 15,-6-6 2-15,-8 1-1 0,-3-1 1 0,-8-4 0 16,-3-1 1-16,-5-2-1 0,-4-5 0 15,-4 0-2-15,-2-2-2 0,0-1-1 16,1 1 1-16,0 3 5 0,8 9 8 16,0 5 9-16,5 5 6 0,7 3 5 15,2 8 0-15,4 4 0 0,3 1-6 16,1-6-7-16,5 3-8 0,5 2-5 16,-1-1-3-16,7-2 0 0,2-3-2 15,3 0-3-15,2-1-12 0,5 1-14 16,1-3-24-16,3 1-27 0,1 3 11 0,1 0-150 15,-2 3-149-15,5 2-332 0</inkml:trace>
  <inkml:trace contextRef="#ctx0" brushRef="#br0" timeOffset="268284.0236">5784 11629 445 0,'-2'-1'134'16,"-2"-1"8"-16,0 3-1 0,1 0-71 15,-4 3-4-15,0 2-2 0,0 4-2 16,-1 3-4-16,1 7-4 0,2 3-6 16,-2 5-8-16,4 3-11 0,3 0-9 15,5 0-6-15,1 1-7 0,3-2-3 16,3-5-2-16,3-5-2 0,1-3 1 15,2-3-1-15,-2-7-2 0,1-5 1 0,-1-4-2 16,-2-3-1-16,-3-5 1 0,-4-2-1 16,-2-1 1-16,-3-2 1 0,-3-2 0 15,-2-2 1-15,-1 0 1 0,-5-1 0 16,-1-4 0-16,-2-2 0 0,-2-1-1 16,-1 2-1-16,1 3 0 0,1 3 0 15,4 3 0-15,2 5 0 0,1 5 0 16,3 2 0-16,3 2 0 0,3 2-1 15,-1 2-1-15,2 0-1 0,1 1-1 0,2 1-1 16,1-1-1-16,0 1 2 0,1 0-1 16,2-2 2-16,0-1 1 0,-1 1 1 15,-1-4 1-15,4 2 2 0,-2-2-1 16,1-1 0-16,-1 1 1 0,0-2 0 16,4 2 0-16,-2-1 0 0,1 0 0 15,0-1 0-15,1 0 0 0,-2 1 0 16,3 0 0-16,0 0 0 0,0 0 0 0,-2 1 0 15,-1-1-1-15,1 2 1 0,-2 1-1 16,-4 1 1-16,-1 2-1 0,-3-1 1 16,-1 1 0-16,-3-1-1 0,-4 2-1 15,-1 1-3-15,-1-1-3 0,-2 3-7 16,-3-1-6-16,-2-1-5 0,2 1-2 16,0 0 1-16,3-2 2 0,-1-2 3 15,3-1 7-15,1-1 5 0,4 0 6 16,-2-2 2-16,2-3 1 0,-1 0 1 0,1 0 2 15,1 0 4-15,0 2 4 16,0-1 5-16,0 1 3 0,1 2 4 0,1 1 2 16,-1-1 0-16,2 2-1 0,-2-3-2 15,2 0-4-15,0 2-3 0,3 0-2 16,2 0-4-16,-1 0-1 0,3 0-2 16,1 2-2-16,0 0-1 0,2 1 0 15,-2-2-1-15,0 1-1 0,1-2 0 16,-4 2 1-16,1-2-1 0,-2 0 1 15,-2-2-1-15,-1 1 2 0,-2 2 0 16,-4 2 0-16,-1 2 1 0,-3 2 0 0,-4 4 0 16,-2 5-1-16,-2 2 0 0,0 7 0 15,2-1-1-15,-1 3-1 0,5 3 0 16,4-1 0-16,5-1 0 0,3-1-1 16,5-2 1-16,4-2-1 0,3-5 0 15,4-4-1-15,0-4 1 0,4-4 0 16,1-5 1-16,1-5-1 0,1-4 1 15,-1-5 0-15,-3-1 0 0,-2-5 1 16,-4 1-1-16,-4 1 1 0,-3 0 1 16,-2 4 2-16,-6 1 4 0,-3 5 3 0,-3 3 2 15,-1 2 2-15,-2 3 0 0,-3 4 0 16,0 2-1-16,1 4-2 0,0 1-3 16,2 4-3-16,2-1-1 0,5 1-1 15,2 0-2-15,3-3 0 0,4-2-2 16,3-2 1-16,3-3-2 0,-1-3 1 15,3-6 0-15,1-3 0 0,-1-5 0 16,0-2 1-16,-2-5-1 0,-1 0 1 0,-3-3-1 16,-2 0 1-16,-3 1 0 0,-5 0 0 15,-2 3-1-15,-3 2 1 0,-3 0-1 16,-2 7-4-16,-3 2-6 0,-1 3-12 16,-1 8-15-16,-2 5-25 0,-3 2-21 15,-1 7-128-15,0 0-146 0,0 2-335 16</inkml:trace>
  <inkml:trace contextRef="#ctx0" brushRef="#br0" timeOffset="269613.0881">7078 11637 580 0,'-9'-4'150'0,"-1"2"10"0,2-3-75 0,-1 1-10 16,1 2-3-16,1-2-4 0,2 1-5 16,2 1-6-16,0 0-10 0,2 2-11 15,1-2-9-15,3 1-9 0,1 0-7 16,3 0-5-16,4-1-3 0,2 2-1 0,3 2-1 15,2-1 0-15,3 1 0 16,4 1 0-16,-2-1-1 0,-1 1 0 0,-2-1 1 16,-2-1-1-16,-2 1 0 0,0 0-1 15,-8 2 1-15,0-2-1 0,-3 2 1 16,-3 0-1-16,-3 2 0 0,-3 0 1 16,-2 1 0-16,-1 3 0 0,-3 2 1 15,0 0-1-15,-3 2 0 0,0 1 0 16,-1-1 1-16,-3 1-1 0,1 0 0 15,-1 1 0-15,-2-2 1 0,2 1-1 16,2-1 0-16,2-1 0 0,2-1 1 0,2-2 0 16,3-1 1-16,1-1 1 0,3 0-1 15,1-1 1-15,1-1-1 0,1 0 0 16,1 1 1-16,2-2-2 0,2 0 1 16,3 0-1-16,-1-2 0 0,3-1-1 15,0 2 1-15,3-2 0 0,-1-1 0 16,2-1-1-16,1 0 1 0,-2 0-1 15,1-1-1-15,-1 0 0 0,-1 0-3 16,-2 0-3-16,-1 1-5 0,-3 1-10 0,1 1-12 16,-1 2-19-16,0 0-20 0,1 2-20 15,-2 0-114-15,-1 0-134 0,-3-2-302 16</inkml:trace>
  <inkml:trace contextRef="#ctx0" brushRef="#br0" timeOffset="269868.2293">7455 11920 649 0,'1'-2'172'15,"0"4"8"-15,-1-1-73 0,2 4-38 16,-1 2-9-16,1 2-9 0,-1 1-8 15,2 1-10-15,-2 2-7 0,2 1-6 0,-2 0-6 16,-1-3-3-16,0 2-4 0,1-1-5 16,0 0-7-16,0 0-15 0,1-1-24 15,-1-1-24-15,0 1-80 0,0-1-59 16,2 1-134-16,-2-1-269 0</inkml:trace>
  <inkml:trace contextRef="#ctx0" brushRef="#br0" timeOffset="272275.7159">7743 11731 743 0,'-8'-2'199'0,"1"-1"6"0,1 4-93 16,0 1-36-16,2-1-18 0,2-1-18 16,2-1-16-16,1 1-10 0,3 0-7 15,2 0-4-15,1 0-2 0,3-2-2 16,1 4-9-16,4-1-12 0,-2-1-15 0,2 0-20 16,3 1-19-16,-3-1-20 0,-2 1-113 15,-3 1-132-15,-6 0-291 0</inkml:trace>
  <inkml:trace contextRef="#ctx0" brushRef="#br0" timeOffset="272465.229">7702 11834 743 0,'-5'1'180'0,"1"0"3"0,1 3-117 16,3-1-16-16,1-1-11 0,2 2-11 15,0-3-11-15,2 1-5 0,-1 0-4 16,3-1-3-16,1 0-1 0,1 1-2 15,1 0-7-15,3 0-13 0,-1-1-22 16,6 2-16-16,-2-3-135 0,1 2-147 16,-3-2-350-16</inkml:trace>
  <inkml:trace contextRef="#ctx0" brushRef="#br0" timeOffset="273526.0057">8160 11858 610 0,'-3'3'152'0,"-2"2"6"16,0 3-84-16,1 3-24 0,1 3-6 15,1 3-8-15,2 1-7 0,3 3-7 16,1-4-6-16,-1 1-4 0,2-5-3 0,0-1-3 16,0-4 0-16,1-7 0 0,3-2 1 15,0-3 1-15,1-6 0 0,0-5 1 16,-1-3 0-16,-1-4 2 0,-2-1-1 15,-2-3 1-15,-4-2 1 0,0 0 0 16,-3-2 1-16,1 0-2 0,-3-3-1 16,-1-2-1-16,-1 2-2 0,-1 0-2 15,1 3 2-15,1 1 2 0,-2 6 2 0,4 5 4 16,-1 3 1-16,5 5 0 16,-2 4 0-16,2 1-3 0,0 4-3 0,2 2-2 15,4-1-4-15,1 3-2 0,2-1 0 16,3 2 0-16,3 1-1 0,3 0 1 15,4-2-1-15,-1 2 0 0,2-1-1 16,2-1 1-16,-1-1-1 0,-1 0-1 16,0-2-1-16,-4 0-4 0,-2-1-5 15,-1 0-4-15,-5-2-7 0,0-2-8 0,-5 2-8 16,-1-2-10-16,-2 1-7 0,-1 2-11 16,-3-1-6-16,1 2 128 0,-1 2-243 15,-4-2-138-15,4 6-371 0</inkml:trace>
  <inkml:trace contextRef="#ctx0" brushRef="#br0" timeOffset="274075.1557">8442 11769 696 0,'-6'-1'181'0,"-3"-3"6"0,3 2-90 0,3-2-34 16,3 0-12-16,0 1-11 0,2-1-11 15,-3-1-10-15,7 4-5 0,0 0-3 16,3 1-3-16,1 1-1 0,-1 3-2 15,4-1-1-15,2 5-1 0,-6-5-2 16,0 3 0-16,-1-2 0 0,1 5 0 16,-3-1-1-16,-1 3 1 0,-2 3 0 15,-1 0-1-15,-2 0 1 0,-3 5 0 16,-2-4-1-16,-1 1 1 0,-2 0-1 16,-2 0 1-16,-1 1-1 0,0 0 0 0,-1-1 1 15,-3 1-1-15,3-1 1 0,-1-2-1 16,2-4 0-16,3-2 1 0,-1-2-1 15,3-1 0-15,1-2 1 0,3-3 0 16,0 0-1-16,4 0 1 0,-1-3-1 16,3 3 1-16,2-1-1 0,2 1 1 15,1-3-1-15,-1 1 0 0,5 1 0 16,-1 1 1-16,0 0-1 0,0 0 0 0,1 0 0 16,-2 2 1-16,0-1-2 0,0 2 0 15,-3-1 0-15,0 1-3 0,-3-2-5 16,-2 1-6-16,1 1-12 0,-2-3-13 15,0 1-20-15,-2 2-12 0,1-2-60 16,-1 1-64-16,0 2-119 0,1 3-246 16</inkml:trace>
  <inkml:trace contextRef="#ctx0" brushRef="#br0" timeOffset="274609.4613">8473 11599 329 0,'-4'2'89'0,"-1"-1"4"0,2 3-32 16,-2-1-17-16,0-3 0 0,0 0-2 15,0 0 1-15,-1-2 1 0,1 1 0 16,-1-1 2-16,-2-2 1 0,2 0 0 16,0 2 2-16,0-1 0 0,1-1 2 15,-2 0 0-15,4 3-1 0,0-2-4 16,1 2-6-16,1 0-7 0,1 1-7 16,1 1-6-16,3-1-5 0,1 1-5 0,4 0-2 15,0 3-1-15,5-4 0 0,2 1-1 16,0-3 0-16,6 2-1 0,-3-4-1 15,2-1-1-15,1 0-2 0,0-1-1 16,0-1-6-16,-1 4-9 0,-2 0-11 16,-2 0-13-16,-3 6-18 0,-3-2-14 15,-3 1-20-15,-3 3-112 0,-4 0-127 16,-6 4-291-16</inkml:trace>
  <inkml:trace contextRef="#ctx0" brushRef="#br0" timeOffset="275070.0677">8456 11729 460 0,'0'-2'116'0,"0"4"5"0,5 0-54 15,-5-4-25-15,-2 0-3 0,-4-1-1 16,5 3-1-16,0-1 1 0,0-2 1 16,-2 2 2-16,-1 1 1 0,-1-1 2 15,8 6 2-15,-8-3-3 0,-1 4-2 16,-3 0-5-16,2 2-6 0,1 3-6 0,1-2-6 16,0 2-6-16,3-1-4 0,-1 1-4 15,6 0-1-15,-1 0-1 0,3-1-2 16,1 1-5-16,4-2-11 0,1-1-14 15,1-3-25-15,3-1-16 0,2-3-128 16,-1-3-144-16,4-5-328 0</inkml:trace>
  <inkml:trace contextRef="#ctx0" brushRef="#br0" timeOffset="276378.4416">8944 11971 653 0,'-3'1'167'16,"0"1"7"-16,6 3-93 0,-2-1-20 15,1 1-6-15,1-1-10 0,3 1-10 16,3 0-9-16,-1 0-4 0,4-3-5 16,2-1-2-16,-1-2-3 0,3-1-3 15,1-4-1-15,1-3-2 0,-1-2-2 0,-1-1-1 16,0-2-2-16,-1 0 0 0,1-2 0 15,-3 1-1-15,-4 0 1 0,0 1-1 16,-4-1 0-16,-3 0 1 0,-4 3-1 16,-3-3 0-16,-4 4 1 0,-2 0-1 15,-2 3 1-15,-1 1-1 0,-1 4 1 16,-1 2-1-16,0 4 1 0,0 5-1 16,1 1 2-16,2 5 0 0,-1 1 1 15,2 4 2-15,0 3 1 0,3 5 0 0,2 1 2 16,1 3 0-16,2 1 2 0,1 1 0 15,5-3 0-15,0 0 0 0,3-4 0 16,2-2-2-16,3-4 0 0,4-4-3 16,0-3-1-16,3-2-3 0,4-4-6 15,1-3-9-15,3-4-13 0,3-4-18 16,0-2-26-16,2-1-19 0,-1-3-126 16,-2 0-146-16,-5-2-325 0</inkml:trace>
  <inkml:trace contextRef="#ctx0" brushRef="#br0" timeOffset="276999.2327">9331 11405 563 0,'-4'-21'150'0,"-3"2"9"0,1-1-56 0,0 3-32 15,1 0-3-15,0 1-1 0,3 5-3 16,2 4-7-16,-1 2-7 0,-1 2-8 16,4 3-7-16,-1 5-9 0,1 3-7 15,2 4-5-15,-1 5-5 0,1 1-2 16,3 4-2-16,-1 5-2 0,0-1-1 16,-1 1-1-16,1-1 0 0,-1-1 0 15,0 1-1-15,-4-3 1 0,0-1-1 16,-2 1 0-16,-2-3 0 0,-3-1 1 15,-1-3-1-15,-4-2 0 0,-1 0 1 16,-2-3-1-16,1-3-2 0,-1-1-4 0,2-3-8 16,-2-2-8-16,6-4-12 0,-1 0-17 15,3-7-19-15,3 0-13 0,0-6-11 16,4-2-110-16,1-3-125 0,-1-7-281 16</inkml:trace>
  <inkml:trace contextRef="#ctx0" brushRef="#br0" timeOffset="277166.2383">9269 11157 678 0,'-5'-16'174'16,"-1"0"8"-16,1 2-82 0,-1 2-41 15,2 2-12-15,2 2-9 0,1 2-11 16,2 1-11-16,-1-1-11 0,5 2-16 16,1 4-23-16,4 0-22 0,2 2-136 0,0 1-146 15,2 5-356-15</inkml:trace>
  <inkml:trace contextRef="#ctx0" brushRef="#br0" timeOffset="277538.9563">9552 11188 703 0,'-1'-2'180'0,"-1"-3"4"16,1 0-76-16,2-1-52 0,2 0-13 16,2-1-7-16,-1 0-8 0,2 3-6 15,1-3-2-15,2 3-3 0,0 0-3 0,2 1-3 16,0 1-2-16,4 2-1 15,-1 1-3-15,-1 2-1 0,-1 0-1 0,-1 2-2 16,-1 4 0-16,-1 1 0 0,-2 1 0 16,-2 1-1-16,-1 4 0 0,-3 1 0 15,-1 3-3-15,-1 2-4 0,-2 0-6 16,1 0-8-16,-2 0-9 0,0-3-13 16,1-2-11-16,0 1-12 0,2-5-9 15,0-2-14-15,0-2-98 0,-1-1-115 16,1-3-262-16</inkml:trace>
  <inkml:trace contextRef="#ctx0" brushRef="#br0" timeOffset="277707.1074">9563 11201 677 0,'-5'-4'182'0,"-1"4"6"0,0 1-85 15,1 4-35-15,1 2-14 0,1 5-13 0,-1 0-17 16,3 1-12-16,-1 3-6 0,2 1-7 15,-1 4-12-15,1-1-17 0,0-1-22 16,3-2-18-16,-2 3-124 0,1-3-143 16,3 0-320-16</inkml:trace>
  <inkml:trace contextRef="#ctx0" brushRef="#br0" timeOffset="277985.928">9907 11206 697 0,'0'-3'176'0,"0"2"3"0,-2 2-85 15,-1 3-42-15,-2 4-14 0,-1 3-9 16,-2 4-10-16,-3 3-5 0,-4 5-3 0,-2 0-2 15,0 1-3-15,-2 0-2 0,0 1-3 16,2 0-5-16,1-1-6 0,1-3-10 16,4-1-11-16,2-1-17 0,2-2-13 15,3-3 86-15,2-3-211 0,4-2-136 16,2-5-349-16</inkml:trace>
  <inkml:trace contextRef="#ctx0" brushRef="#br0" timeOffset="278328.9798">10021 11350 630 0,'0'-6'180'0,"1"1"2"0,-1 0-14 16,2 4-111-16,-4 0-17 0,2 4-10 15,-1 1-8-15,2 2-4 0,-3 4 0 16,-2-1 2-16,-1 2 0 0,-1 2-1 16,-1 1-1-16,-3-1-1 0,-1 2-2 15,1-2-2-15,3 2-2 0,-2-3-3 16,4 0-2-16,0-2-1 0,3-1-2 16,2-1 0-16,1 0-1 0,2-2 0 15,3 0-1-15,-1-4-1 0,2 1-2 16,2-2-4-16,2 0-7 0,0-3-9 0,0-1-11 15,2 0-16-15,-1-2-18 0,1 0-14 16,-1 0 24-16,-2 0-146 0,-3 1-130 16,3-7-308-16</inkml:trace>
  <inkml:trace contextRef="#ctx0" brushRef="#br0" timeOffset="278537.8185">10111 11328 699 0,'-3'5'177'16,"3"2"3"-16,-1 1-84 0,2 0-46 15,0 5-14-15,2 0-11 0,-3-1-10 16,3 5-7-16,0 2-2 0,-1 2-4 16,1-2-5-16,-1 2-23 0,-1 0-16 15,2 2-19-15,-6-3-125 0,0-2-139 16,2 4-325-16</inkml:trace>
  <inkml:trace contextRef="#ctx0" brushRef="#br0" timeOffset="281213.1969">10554 11850 730 0,'-6'-10'185'16,"-3"2"8"-16,3 1-106 0,-1 3-19 16,3 0-10-16,3 3-11 0,1-1-15 15,2 1-9-15,3-1-9 0,5-2-6 16,1 2-5-16,3-2-1 0,3-1-2 15,2 1-6-15,5-1-12 0,1 3-18 16,1-2-23-16,-2 3-16 0,1 0-99 16,-7 1-32-16,-2 1-120 0,-6 2-223 0</inkml:trace>
  <inkml:trace contextRef="#ctx0" brushRef="#br0" timeOffset="281396.6669">10554 11898 699 0,'-6'6'169'0,"-2"-1"4"0,5 0-109 16,2-1-20-16,3 0-7 0,4 0-9 0,1 0-11 16,3-2-7-16,3-2-2 0,2-2-3 15,5-2-5-15,1 0-12 0,0-1-21 16,3-2-13-16,-1-3 18 0,0 3-152 16,-6-2-136-16,-4 3-322 0</inkml:trace>
  <inkml:trace contextRef="#ctx0" brushRef="#br0" timeOffset="281634.9747">10772 11656 605 0,'0'-6'146'0,"4"4"2"0,-1 1-64 0,2 2-56 16,3 2-9-16,1 2-3 0,5 3-4 16,1 0-2-16,-1 2-2 0,5 0 0 15,-1 2-2-15,2 0-1 0,0 3 0 16,0-1-1-16,-2 0-1 0,0 1 0 15,-3-2-2-15,-1 1 0 0,-2 1-1 16,-4-3 1-16,-2 0-1 0,-1 0 1 16,-4 1-1-16,-4 0 1 0,-2 2-1 0,-2 1-2 15,-4 1-7-15,-1 2-10 0,-2 3-13 16,0-1-35-16,-2 0-93 0,0-2-117 16,4 1-271-16</inkml:trace>
  <inkml:trace contextRef="#ctx0" brushRef="#br0" timeOffset="282334.9377">11571 11907 666 0,'1'3'160'0,"-1"-2"7"0,5 2-104 15,-4-6-10-15,1-2 0 0,-3 0-4 16,5-4-6-16,1-4-5 0,-2-4-4 15,0-2-4-15,2 0-4 0,-3-3-3 16,4-1-3-16,-7-2-3 0,1 3-2 16,0 4-3-16,0 0-2 0,-1 2-3 0,-2 5-2 15,2 3-3-15,1 5 0 0,0 4-1 16,0 4-1-16,0 3 1 0,1 6-1 16,2 3 0-16,-1 3-2 0,1 3 0 15,0 3-3-15,0-2-3 0,1-1-1 16,1 3-2-16,-2-4-1 0,0 1 1 15,-3-2 2-15,-2-1 1 0,-2-2 4 16,-3-1 1-16,0-1 2 0,-4-1 0 16,1-2 2-16,-2-3-1 0,-2 0 1 15,2-4 1-15,0-1 2 0,1-4 3 0,2 0 3 16,1-2 2-16,2 0 1 0,3-1 0 16,1-2-1-16,3 0-3 0,3-1-2 15,3 2-2-15,4-2-3 0,1 1-1 16,5 0 0-16,3 2 0 0,3-1-3 15,2 1-8-15,1 1-11 0,2 0-22 16,1-1-30-16,-1 0-25 0,-2-1-118 16,0 2-148-16,-2 0-320 0</inkml:trace>
  <inkml:trace contextRef="#ctx0" brushRef="#br0" timeOffset="282734.8167">12252 11879 668 0,'-5'3'171'0,"-1"4"7"16,1 2-83-16,1 3-36 0,3 3-10 0,1-2-7 16,2 2-7-16,4-4-8 0,2-1-4 15,2-3-1-15,2-3-4 0,1-6-2 16,4-1-3-16,-1-5 0 0,3-3-2 16,-2-5-2-16,0 1-1 0,-2 0-3 15,-1-1 0-15,0 2-1 0,-3 5-2 16,-2 4-2-16,-2 1-3 0,-1 4-3 15,-1 0-3-15,-3 4-6 0,1 2-9 16,-1 0-9-16,-1 4-16 0,-1 0-15 16,0-1-7-16,0 1-13 0,-1-1-112 0,-1-4-122 15,-2-4-282-15</inkml:trace>
  <inkml:trace contextRef="#ctx0" brushRef="#br0" timeOffset="282934.3635">12249 11480 619 0,'-17'-55'151'0,"1"7"10"16,6 8-88-16,5 11-8 0,3 12-9 16,1 12 1-16,0 15-4 0,2 11-5 0,0 11-6 15,1 11-11-15,0 11-8 0,0 8-3 16,1 8-4-16,0 1-5 0,0 6-5 16,-1 0-5-16,1-2-5 0,-1-4-10 15,1-4-9-15,-1-9-13 0,4-5-20 16,1-10-15-16,4-9 26 0,3-8-155 15,-1-7-132-15,1-8-319 0</inkml:trace>
  <inkml:trace contextRef="#ctx0" brushRef="#br0" timeOffset="283366.9384">12627 11784 691 0,'-2'1'167'0,"0"3"3"16,-3-2-96-16,1 4-35 0,1 3-8 15,0 2-6-15,-1-1-8 0,2 1-6 16,1-3-2-16,0 1-1 0,-1-2-2 0,2-2-2 16,0-4 0-16,0 1-1 0,0-2-1 15,0 0 3-15,2 0 3 0,-1-4 3 16,0 0 3-16,1-1 3 0,2 0 2 15,-1 0 4-15,-1 1-1 0,0 0-1 16,2 4-2-16,-4 2-1 0,3 3-2 16,-1 1-3-16,1 4-1 0,0 2-3 15,1 2 0-15,1-1 0 0,3 0-1 16,-2 1 0-16,2-1 0 0,-1-5-1 0,3 1 0 16,1-4-2-16,2-4-1 0,-2-5-1 15,3-3 0-15,-1-7-1 0,2 1-1 16,-1-6 0-16,-2 0-1 0,0 2-2 15,-1 1-4-15,0 4-6 0,-2 3-9 16,-2 3-7-16,-2 6-11 0,-3 4-14 16,-3 3-15-16,-1 5-12 0,1 2-11 15,-2 3-57-15,1 0-47 0,2 0-106 16,3-2-217-16</inkml:trace>
  <inkml:trace contextRef="#ctx0" brushRef="#br0" timeOffset="283734.59">12994 11852 504 0,'4'-14'138'0,"-3"-1"12"16,-1 4-46-16,-1 1-31 0,-2 4-8 16,0 4-10-16,-2 4-7 0,0 0-6 15,0 9-10-15,0 1-8 0,0 1-6 0,3 4-4 16,-1 0-4-16,3 0-1 0,5 1-1 16,2-4-2-16,3 0-1 0,2-2-1 15,4-2-1-15,2-4-1 0,-1-2 0 16,0-2-1-16,-2-4-1 0,-3-3 0 15,-4-4 0-15,-2-1-1 0,-3-4 0 16,-6-1 1-16,-3-2-1 0,-3-3 0 16,-4 1 1-16,-4-3 1 0,-4-4-1 15,-7-4 0-15,-4-5-2 0,-4-2 1 16,-2 0 1-16,2-3 6 0,2 1 10 0,3 6 9 16,4 3 8-16,8 8 6 0,6 5 5 15,5 5-1-15,2 3-4 0,2 4-11 16,8 0-9-16,2 2-7 0,5-1-4 15,7-1-5-15,7 0-2 0,5-1-5 16,5-1-11-16,-1 1-14 0,6 2-16 16,3 2-40-16,1 2-20 0,-2 2-128 15,-3 2-154-15,2 6-336 0</inkml:trace>
  <inkml:trace contextRef="#ctx0" brushRef="#br0" timeOffset="284850.0051">13935 11791 599 0,'-5'-1'160'0,"-5"3"10"0,-1 2-61 0,-1 7-40 15,-2 3-9-15,1 3-6 0,3 3-9 16,1 3-10-16,5 2-9 0,2-1-8 15,5-2-6-15,4 0-5 0,2-5-3 16,2-3-3-16,3-1 0 0,2-8 0 16,1-2-2-16,1-6 0 0,-1-2-1 15,-1-4-2-15,0-4 0 0,-4-3-1 16,-2-1-1-16,-3-3-1 0,-2 2-1 0,-4-3 0 16,-3 0 0-16,-3-2 0 0,-3 2 0 15,0 0 0-15,-4 0 2 0,-1-1 0 16,1 1 3-16,0 5 1 0,0 4 0 15,-1 1 2-15,1 4 0 0,4 2 0 16,0 4 1-16,1 1-1 0,2-2 0 16,2 4 1-16,1-1 0 0,1-1 0 15,1 1 2-15,-3 0-1 0,5 1 1 0,-2-2 0 16,0 1 0-16,1-1 1 16,0 1 1-16,1-1 1 0,1 0 2 0,-2 0 2 15,3 1 2-15,0-2 1 0,2 0 2 16,-1-2 0-16,4 2-2 0,4 0-1 15,0 0-1-15,4 1-2 0,-1 1-1 16,4-1-3-16,2 1-2 0,-3-1 0 16,3 1-2-16,-2-1 0 0,0 0 0 15,0 0-2-15,1 0-1 0,0 0-1 16,-1 3-1-16,-2-2-1 0,-2 1 0 0,0 1 0 16,-5-1 1-16,-6 2 0 0,-1 1 2 15,-4 1 1-15,-5 0 0 0,-3 2 1 16,0 1 0-16,-2 4 1 0,-1 0-1 15,0 3 0-15,1-3 0 0,4 3-1 16,3 0 0-16,3 1-2 0,4-2 0 16,6 1 0-16,2-2 0 0,3-3-1 15,5-3 1-15,-1-2 1 0,3-3 1 0,3-4 0 16,-1-6 1-16,-1 0-1 0,1-2 1 16,-6 0 1-16,-2-1-1 0,-4 3 1 15,-3 0 3-15,-6 4 2 0,-3 0 1 16,-4 3 1-16,-4 3 0 0,-2 2 1 15,-1 3-1-15,-1 3-3 0,1 3-2 16,1 2-1-16,3 0-1 0,5 1 0 16,2 0 0-16,3-1-1 0,5-4 0 15,3-1 0-15,5-4 0 0,2-2-1 16,3-2 1-16,3-4 0 0,-1-4 0 0,2-3 0 16,-3-2 0-16,-1-2 0 0,-5-2 0 15,-4-4 0-15,-3 1 0 0,-6 1 0 16,-3-1 1-16,-3 2-1 0,-6 2 0 15,-3 2-1-15,-3 1-2 0,-3 3-5 16,-2 3-9-16,-3 4-11 0,-3 3-20 16,2 3-19-16,3 4-20 0,1 2-117 15,3 2-136-15,5 1-306 0</inkml:trace>
  <inkml:trace contextRef="#ctx0" brushRef="#br0" timeOffset="285581.5187">15270 11687 562 0,'-16'-6'173'0,"0"0"12"16,1 0-3-16,2 2-99 0,2 0-14 16,3 3-9-16,2 1-14 0,4-1-13 0,4 1-11 15,3 1-6-15,5 0-5 0,4 2-3 16,1-1-2-16,5 1 0 0,3 0 0 15,2 0-3-15,2 0 0 0,0-1-1 16,2 0-1-16,-2-1-1 0,0 1 1 16,-2-1-1-16,-3 1 0 0,-4-2 0 15,-2 3 1-15,-6-2 0 0,-4 3 2 16,-4-1 0-16,-4 2 1 0,-3 4 0 16,-5 1 0-16,-5 3 0 0,-2 0 0 15,-4 2-2-15,-2 5-1 0,-1-2 0 0,-2 1-1 16,0 1 1-16,2 0-1 0,0 3 0 15,2-4 1-15,3-1-1 0,0 0 0 16,2 1 0-16,3-5 1 0,1 0 1 16,5-4 1-16,0 3 0 0,6-3 0 15,2-4 2-15,2 1-1 0,3-2 0 16,3-3-1-16,1 1 0 0,5 1-1 16,-2-5 1-16,5 1-1 0,2-4-1 0,-1 2 0 15,3-1 0-15,3 2-2 16,-2-5-3-16,3 2-6 0,-3 0-8 0,0 1-12 15,0 0-19-15,-4 3-27 0,-2-2-16 16,0 4-126-16,-5 1-145 0,-2-6-328 16</inkml:trace>
  <inkml:trace contextRef="#ctx0" brushRef="#br0" timeOffset="285780.9527">15704 11985 773 0,'0'6'190'16,"-4"1"4"-16,1 2-119 0,2 0-16 16,1 4-12-16,-1 0-14 0,1 3-12 15,0-4-7-15,1 2-3 0,0-1-4 16,2 1-8-16,-2-2-13 0,3-1-10 16,-1-4-19-16,1 1-24 0,1-2 48 0,-1-1-186 15,-1-4-144-15,2 0-352 0</inkml:trace>
  <inkml:trace contextRef="#ctx0" brushRef="#br0" timeOffset="286120.9239">15686 11413 414 0,'-2'0'97'0,"-1"-2"-3"0,2 2-51 16,1 2-135-16,0 0-83 0,1 2-205 0</inkml:trace>
  <inkml:trace contextRef="#ctx0" brushRef="#br0" timeOffset="286448.1313">15685 11380 629 0,'-5'-9'170'0,"-1"0"10"0,0 2-70 16,2 3-34-16,2 1-7 0,1-1-7 16,1 2-11-16,1 2-12 0,0 2-8 15,4 0-7-15,5 2-6 0,1 2-4 16,2 3-4-16,3 2-1 0,4 1-3 16,1 2-1-16,-2 0-2 0,1 2-2 15,1 0-1-15,-2-1-3 0,1 0-8 0,-4-3-9 16,1-2-13-16,-2-2-18 0,-4-1-20 15,-2-3-12-15,-1 0 58 0,-3-4-180 16,-3 4-134-16,-1-6-326 0</inkml:trace>
  <inkml:trace contextRef="#ctx0" brushRef="#br0" timeOffset="286631.757">15960 11313 579 0,'-8'-6'178'16,"0"6"9"-16,-6 5-1 0,-2 6-109 15,-2 3-12-15,-1 4-11 0,0 7-13 16,-3 4-14-16,0 3-9 0,0 0-7 16,-2 1-5-16,0 1-10 0,2-1-13 15,0-4-13-15,5-3-18 0,2-4-20 16,5-5-15-16,8-6-122 0,3-4-132 0,3-9-299 16</inkml:trace>
  <inkml:trace contextRef="#ctx0" brushRef="#br0" timeOffset="286816.1168">15777 11315 670 0,'0'-13'175'0,"-1"6"6"0,-2 7-96 15,1 7-17-15,-2 4-9 0,3 3-11 16,-3 3-14-16,-1 3-11 0,2 4-6 16,0 3-5-16,1-1-5 0,-2 1-4 0,3-2-5 15,-2 1-8-15,2-1-9 0,0-5-17 16,0-2-14-16,-2-5-15 0,2-2-12 15,0-2-4-15,-2-4-106 0,-1-3-114 16,-3-3-252-16</inkml:trace>
  <inkml:trace contextRef="#ctx0" brushRef="#br0" timeOffset="286961.0492">15648 11486 698 0,'-5'-16'183'16,"2"3"9"-16,2 3-101 0,1 1-12 0,1 4-9 15,2 2-13-15,4 2-15 0,2 1-11 16,5 1-10-16,1 2-8 0,4 1-5 15,3-1-7-15,2 0-14 0,1-2-15 16,2 1-35-16,0-4 109 0,1-2-260 16,2-1-172-16,-2 2-441 0</inkml:trace>
  <inkml:trace contextRef="#ctx0" brushRef="#br0" timeOffset="287661.0806">16165 11794 711 0,'0'-3'184'16,"-1"2"8"-16,1 0-98 0,0 2-24 16,3-1-11-16,-1 1-11 0,3-2-14 15,1 1-11-15,4 0-6 0,2 0-6 16,2 0-4-16,1-1-6 0,4 1-8 16,0-2-14-16,0 2-16 0,-3-1-21 15,-4 2-16-15,0-3 82 0,-3 3-214 16,-4-2-144-16,-3 2-355 0</inkml:trace>
  <inkml:trace contextRef="#ctx0" brushRef="#br0" timeOffset="287873.0468">16178 11905 719 0,'0'6'182'16,"1"0"3"-16,1-1-89 0,3 0-45 0,2 0-16 15,1-3-13-15,3 1-10 0,2-2-12 16,2-1-13-16,2-2-19 0,2-2-19 16,-1-1 9-16,2 0-146 0,-3-2-139 15,0-1-321-15</inkml:trace>
  <inkml:trace contextRef="#ctx0" brushRef="#br0" timeOffset="289279.1168">16784 11727 558 0,'-3'-7'141'0,"2"1"9"15,0 3-67-15,-1 3-29 0,0 4-6 16,2 5-4-16,0 3-5 0,3 4-3 16,-2 5-7-16,3 4-2 0,2 4-5 15,1 1-3-15,-1-2-5 0,3 2-2 16,-1-3-3-16,1-3-2 0,-3-2-1 16,1-5-3-16,0-3-1 0,-1-4 0 15,-1-3-1-15,0-4 1 0,-1-3-1 16,1-3 1-16,-1-5-1 0,-2-5 1 0,1-3-1 15,-1-4 0-15,-2-5 0 0,-1-3 0 16,-3-4-1-16,-2-4 1 0,-1 0-1 16,0-6 0-16,-1-1 1 0,1-3-2 15,-2-5-1-15,0 1 0 0,0 2 1 16,0 3-1-16,1 6 2 0,-2 5 1 16,0 9 6-16,4 7 5 0,1 7 2 15,2 3 3-15,1 6 0 0,5 2 1 16,4 1 0-16,2 0-2 0,4 6-4 0,4-3-2 15,7 3-1-15,4 0 0 0,2 1-2 16,3 1-2-16,4-2-2 0,-1-2 0 16,-2-1-2-16,-1-3 0 0,-1-2-1 15,-5-3-4-15,-1-1-3 0,-4 0-6 16,-3-1-7-16,-2-1-9 0,-4 1-13 16,-4 0-14-16,-1 1-13 0,-3 1-11 15,-4 2-120-15,-5 1-133 0,-1 2-305 16</inkml:trace>
  <inkml:trace contextRef="#ctx0" brushRef="#br0" timeOffset="289814.5666">17111 11849 677 0,'-9'-8'172'0,"0"1"10"0,0-3-100 16,2 0-16-16,2 2-6 0,2-1-8 15,5 1-10-15,0 0-10 0,4-1-7 16,3 0-5-16,2-1-3 0,2-1-1 0,3 3-2 15,0-1-2-15,1 2-2 0,2 3-2 16,-2 3-2-16,1 2-2 0,-2 1-1 16,0 5 0-16,-1 0-1 0,-4 1-1 15,0 2 0-15,-4 1 0 0,-2 0 0 16,-1 2 0-16,-3-2 0 0,-4 2-1 16,0-1 1-16,-5 2 0 0,0-1 0 15,-7 2 0-15,0 1 0 0,-4 0-1 16,-1 0 1-16,-1 1 0 0,-1 1-1 15,0-1 0-15,4-1 0 0,-1-1 1 0,6-2-1 16,1-2 1-16,2-3 0 0,4-1 1 16,1-3-1-16,4 0-1 0,2-3 1 15,4 0 0-15,2-1-1 0,3 0 0 16,5 0 0-16,1 0 0 0,1 1 0 16,1-1 0-16,2-1 0 0,-1 1-2 15,1 1-2-15,-3 2-5 0,-1-1-5 16,-1-1-6-16,-2 1-12 0,-1-1-18 15,-2 1-22-15,0-2-17 0,-1-1-120 16,-2 0-141-16,0 0-324 0</inkml:trace>
  <inkml:trace contextRef="#ctx0" brushRef="#br0" timeOffset="290494.4749">17888 11689 716 0,'-7'4'171'0,"3"0"6"16,2-1-114-16,4 4-12 0,1 0-8 15,5-1-7-15,3 0-7 0,4 0-6 16,5-1-6-16,2-2-4 0,1-3-3 16,3-4-4-16,1-2-1 0,-1-1-2 15,-2-5-2-15,-2-1 0 0,0-2 0 16,-3 1-1-16,-5-4 1 0,-1 3-1 15,-3-1 1-15,-4 1-1 0,-4 3 1 16,-3-2 0-16,-5 3 1 0,-2 5-1 0,-5 1 0 16,-4 1 0-16,-5 3 0 0,-4 5-1 15,-5 4 0-15,0 2 0 0,-1 4 0 16,-1 3 0-16,1 4 0 0,4 2 0 16,1 3 1-16,6 2 0 0,2 0 2 15,6 3 0-15,4-2 2 0,4-2 0 16,7 2 1-16,0-3 0 0,7-3-2 15,5-1 1-15,2-3-2 0,5-3-1 0,4-4-2 16,2-5-3-16,3-4-4 0,2-6-8 16,0 0-11-16,0-6-12 0,-3-2-20 15,-1-2-10-15,-2-1 33 0,-4 2-161 16,-3 0-131-16,-2 1-319 0</inkml:trace>
  <inkml:trace contextRef="#ctx0" brushRef="#br0" timeOffset="290814.4104">18158 11209 750 0,'1'3'188'0,"4"-1"3"16,2-2-73-16,1 1-70 0,3 1-17 15,5-2-8-15,2 1-5 0,2-1-6 16,3 0-5-16,1 0-7 0,2-1-16 15,1-1-21-15,2 1-25 0,0-1-137 0,-3-2-153 16,-1 3-367-16</inkml:trace>
  <inkml:trace contextRef="#ctx0" brushRef="#br0" timeOffset="291109.9703">18679 11011 672 0,'0'-4'169'0,"0"3"5"0,0 2-72 16,0 4-51-16,0 4-7 0,0 2-5 15,0 2-5-15,1 7-4 0,0 1-1 16,2 2-3-16,-2 0-3 0,3 3-5 16,1 1-3-16,1 0-2 0,1-2-4 15,3 5-3-15,-2-4-2 0,2-1-1 16,-2-1-2-16,-5-4 1 0,-2 0-1 0,-4-3 0 15,-6-3 0-15,-3-1-4 0,-4-1-4 16,-4-3-8-16,1-3-12 0,-2-4-17 16,0-3-22-16,2-5-13 0,1-4-57 15,3-3-66-15,3-4-120 0,3-7-243 16</inkml:trace>
  <inkml:trace contextRef="#ctx0" brushRef="#br0" timeOffset="291291.9184">18523 10875 724 0,'-1'-9'176'0,"-1"2"-1"0,-1 3-100 16,3 2-36-16,5-1-22 0,4 3-22 16,0 0-31-16,4 2-139 0,0 0-142 15,6 0-355-15</inkml:trace>
  <inkml:trace contextRef="#ctx0" brushRef="#br0" timeOffset="291609.2435">18929 10969 785 0,'6'-13'189'0,"4"-1"6"0,2 3-120 0,3-1-23 15,1 0-8-15,2 2-10 0,0 0-7 16,1 4-5-16,-3 1-4 0,-2 1-2 16,-1 2-2-16,0 3-2 0,-3 2-2 15,1 0-3-15,-3 2-2 0,1 4-2 16,0 2-1-16,-1 4-1 0,-2 0 0 15,-1 3-2-15,0 2-2 0,-3 1-6 16,-2 1-8-16,0-1-10 0,-2-1-12 16,-3-1-19-16,0 0-17 0,0-3-12 15,-1-2-120-15,0-1-134 0,0-1-306 0</inkml:trace>
  <inkml:trace contextRef="#ctx0" brushRef="#br0" timeOffset="291809.1782">18977 10962 756 0,'-12'-3'192'0,"1"6"4"15,2 3-102-15,0 4-35 0,4 2-16 16,0 3-16-16,3 3-11 0,1 0-8 16,-1 2-7-16,4 0-13 0,0-1-22 15,-1 1-26-15,2-1-140 0,-1 0-155 16,-2 0-375-16</inkml:trace>
  <inkml:trace contextRef="#ctx0" brushRef="#br0" timeOffset="292103.3062">19440 10850 781 0,'3'-1'193'0,"-2"4"5"0,1-1-102 15,-4 5-37-15,-1 2-16 0,-3 4-11 16,-3 6-6-16,-2 2-6 0,-2 6-4 15,-5 0-4-15,-1 1-2 0,-2 1-4 16,-2 1-5-16,-1-4-9 0,1 1-11 16,1-2-18-16,5-2-30 0,3-2-27 0,3-3-120 15,8 0-148-15,3-3-329 0</inkml:trace>
  <inkml:trace contextRef="#ctx0" brushRef="#br0" timeOffset="292474.9332">19632 11005 700 0,'2'-16'179'0,"2"5"5"15,0 3-77-15,-1 1-52 0,1 1-11 16,-2 5-6-16,1 2-7 0,-2 4-6 15,-2 1-2-15,-2 1-5 0,-1 6-2 0,-4 1-4 16,-2 2-3-16,-2 0-3 16,-3 2-1-16,0 0-3 0,-3-4 1 0,1 1 1 15,1-3 2-15,3-1 1 0,1-2 1 16,3-2 1-16,5 1 1 0,1-4-1 16,3 3-1-16,2-3-2 0,4 0-1 15,3 1-1-15,2-1-1 0,1-2-1 16,5 2 0-16,2-3-1 0,0 0-2 15,1-2-6-15,-1 0-9 0,1-2-11 16,-3 1-12-16,0-2-22 0,-1 2-22 16,-1-2 107-16,-3 0-237 0,-2 2-151 0,0 2-389 15</inkml:trace>
  <inkml:trace contextRef="#ctx0" brushRef="#br0" timeOffset="292664.3093">19796 10997 799 0,'0'0'199'0,"0"4"6"0,-1 2-119 16,0 3-18-16,2 3-11 0,-2 4-15 15,-2 0-11-15,2 3-9 0,-3 1-5 16,1 1-5-16,-4 0-7 0,1-1-11 16,0 4-15-16,1-2-15 0,2 0-37 15,0-1 12-15,1 1-161 0,4-1-158 16,1 1-363-16</inkml:trace>
  <inkml:trace contextRef="#ctx0" brushRef="#br0" timeOffset="297426.8234">838 13256 511 0,'0'-12'145'0,"-6"0"7"16,-2 3-28-16,-4 3-53 0,-4 3-9 16,-5 3-6-16,-3 4-1 0,-6 6-5 0,5 5-3 15,-8 4-5-15,-2 7-6 0,2-2-7 16,0 8-4-16,4 3-6 0,4 1-2 15,2 1-2-15,6-1-2 0,3-1-2 16,5 7 0-16,4-4-3 0,5-3-1 16,1 1-3-16,3-4-1 0,3-2-1 15,5-2 0-15,4-3-1 0,6 1-1 16,3-4 1-16,3-6-1 0,5-3-2 16,1-6-3-16,7 1-8 0,-5-7-8 15,-2-5-13-15,-4-1-20 0,-2-3-22 16,-3-3-13-16,-3 0-19 0,-11-5-97 0,1 1-121 15,0-1-259-15</inkml:trace>
  <inkml:trace contextRef="#ctx0" brushRef="#br0" timeOffset="297644.9401">534 13598 826 0,'-20'-3'205'0,"5"3"7"0,4 2-120 16,1-1-28-16,7 1-18 0,3-2-17 15,5 2-12-15,5 1-7 0,5-3-7 16,2-2-3-16,6-2-5 0,5-2-8 16,2 2-19-16,3 1-28 0,1-5-24 15,0 7-131-15,2 0-156 0,-2 4-352 16</inkml:trace>
  <inkml:trace contextRef="#ctx0" brushRef="#br0" timeOffset="297927.2958">968 13646 792 0,'1'-10'188'0,"3"-2"5"15,0-2-123-15,6 2-22 0,-1-2-13 16,3 6-10-16,0-2-6 0,3 4-4 16,0 3-4-16,1 1-1 0,0 3-1 15,0 3-1-15,-2 1-2 0,2 5 0 16,-4 3-3-16,-3 1-1 0,-3 4-2 16,-3 2 0-16,-2-1-4 0,-5 4-7 15,-1 1-12-15,-2 1-18 0,0 1-23 16,-1-1-16-16,2-3 18 0,-3-4-140 0,6-4-129 15,0-8-290-15</inkml:trace>
  <inkml:trace contextRef="#ctx0" brushRef="#br0" timeOffset="298106.0622">1045 13582 533 0,'-9'-14'166'0,"-1"5"9"0,-1 6-4 15,2 6-90-15,-2 3-19 0,3 7-11 0,1 3-14 16,1 5-13-16,2 2-12 0,2-1-15 15,0 5-26-15,4 0-23 0,-1 0 24 16,1-1-161-16,6-6-145 0,4-1-342 16</inkml:trace>
  <inkml:trace contextRef="#ctx0" brushRef="#br0" timeOffset="298378.0916">1377 13610 703 0,'-5'14'159'0,"-1"-1"3"0,1 1-118 16,2 3-15-16,3-1-7 0,3 3-6 15,1 0-6-15,-1-3-1 0,3-1-1 16,4-2-1-16,-2-2 2 0,-1-6 3 0,1-5 5 15,-1-7 4-15,-1-1 1 0,-3-4 2 16,0-2-1-16,-4-2-2 0,-2 4-4 16,-3-3-5-16,-1 3-9 0,-3 2-11 15,-1 0-17-15,1 3-16 0,1 1-19 16,2 0-25-16,3 2-109 0,3 3-130 16,4 3-288-16</inkml:trace>
  <inkml:trace contextRef="#ctx0" brushRef="#br0" timeOffset="298569.1767">1610 13692 664 0,'12'-6'169'0,"1"-3"4"16,-4 2-84-16,-1 1-35 0,1 4-7 16,-3 0-11-16,-1 5-9 0,-1 2-5 15,1 1-6-15,-3 4-4 0,0-2-2 16,0 2-5-16,0 1-10 0,1 0-11 0,2 0-24 15,-4-1-16-15,1-3-71 0,-2-4-63 16,1-5-126-16,-2-1-257 0</inkml:trace>
  <inkml:trace contextRef="#ctx0" brushRef="#br0" timeOffset="298768.6859">1508 13031 815 0,'-4'11'184'0,"1"7"4"0,-1 9-125 16,1 10-30-16,6 11-13 0,2 9-6 16,0 9-4-16,0 8-2 0,-1 5-3 15,3 6-2-15,-1 2-4 0,0-1-3 16,0-3-4-16,0-6-8 0,3-6-16 16,0-6-18-16,5-10-15 0,2-9-125 15,-3-12-138-15,4-8-320 0</inkml:trace>
  <inkml:trace contextRef="#ctx0" brushRef="#br0" timeOffset="299104.0408">2033 13561 906 0,'-16'-7'208'0,"2"4"1"0,3 5-130 15,0 0-45-15,2 2-17 16,3-1-9-16,2 1-6 0,2 1-1 0,1 1-1 16,2-1-2-16,1 4-4 0,3-3-4 15,1 1-7-15,2 0-6 0,-1 1-5 16,2-3-2-16,-3 1 2 0,-1-4 2 16,-3 3 5-16,-2 1 8 0,-1 2 11 15,-3 1 9-15,-1 0 5 0,0 2 5 16,0 1 1-16,2 2 2 0,-1 2-2 0,3-3-3 15,1 2-4-15,0-1-4 0,2-3-4 16,1-1-4-16,3-5-8 0,3-5-14 16,2-7-19-16,1-4-19 0,2-4-21 15,2-3-116-15,-1-3-136 0,-1-2-301 16</inkml:trace>
  <inkml:trace contextRef="#ctx0" brushRef="#br0" timeOffset="299298.0368">1989 13154 668 0,'-7'-12'175'0,"4"6"-1"16,1 7-59-16,0 8-65 0,0 6-24 16,2 5-19-16,2 10-27 0,1 7-19 15,1 4 31-15,3 3-167 0,2 2-139 16,2-1-344-16</inkml:trace>
  <inkml:trace contextRef="#ctx0" brushRef="#br0" timeOffset="299425.9682">2202 13670 733 0,'8'7'185'0,"0"0"9"16,-2-2-102-16,2 2-17 0,-2-2-12 16,1 0-12-16,-1-2-8 0,1 1-7 15,-3-2-8-15,4 0-7 0,-1-5-5 16,2 0-4-16,1-2-2 0,-2-1-5 16,3-3-5-16,1-3-12 0,1-2-12 15,-2 1-17-15,0 2-23 0,-2-2-19 0,2 1-15 16,-1 6-2-16,-2 1-111 0,-2 3-122 15,1 3-264-15</inkml:trace>
  <inkml:trace contextRef="#ctx0" brushRef="#br0" timeOffset="300018.2501">2414 13640 391 0,'2'-5'115'16,"0"0"10"-16,-1-1-21 0,0 1-37 15,1-3-2-15,-1 2 1 0,0 3 1 16,0-1-3-16,1 0-4 0,-2 2-5 16,0 1-5-16,0 1-9 0,0 1-8 15,1 1-8-15,-2 3-4 0,1 2-3 16,-2 0-3-16,4 4-1 0,-2 2-1 16,1 1-1-16,0-1-2 0,0 0-2 15,2-3-2-15,2 3-1 0,-1-5-2 16,3-1-1-16,1 0-1 0,2-4 0 0,-1-2-1 15,3 1 1-15,0-5 0 0,0-2 0 16,1-1 0-16,0-4-1 0,1 1 1 16,-2-2 0-16,-1 0 0 0,-3 0 0 15,0 1 2-15,-5 1 1 0,0 3 1 16,-3 1 0-16,-1 5 1 0,-1 3-1 16,-1 3-1-16,-1 2 0 0,4 0-3 15,-2 4 0-15,3 0 0 0,0-2 0 0,4-1-1 16,4-3 1-16,0-3-1 0,4 1 0 15,0-6-1-15,4-2 0 0,3-5-2 16,-2-2-2-16,1-5-2 0,0-2-4 16,1-3-1-16,-3-3-2 0,-4-1-1 15,1 3 2-15,-3 1 2 0,-4 5 2 16,-2 4 2-16,-1 4 1 0,-1 5 3 16,0 2 0-16,-1 3 2 0,1 6 0 15,0 0 1-15,1 2 1 0,2 4 1 16,-1 0 0-16,3 2 1 0,-1-1-2 15,1-3 1-15,2 0 0 0,1-1 0 16,-1-3 0-16,0-5 1 0,0 0 0 0,-1-4 2 16,-1-1 0-16,-2-3 0 0,-1-2 0 15,0-1-2-15,-2-2-5 0,0 0-9 16,-2-1-16-16,-2 0-26 0,1 4-21 16,-1-1-28-16,-2 1-102 0,3 0-133 15,-3 2-281-15</inkml:trace>
  <inkml:trace contextRef="#ctx0" brushRef="#br0" timeOffset="301050.8124">3060 13491 457 0,'-9'-2'117'15,"2"1"3"-15,3 1-56 0,1-2-27 16,1 1-5-16,1 0-4 0,1-1-2 15,1-1-2-15,1-1 4 0,-1 1 3 0,0-1 4 16,0-1 7-16,-1-1 4 0,-1 1 2 16,-4-1 1-16,-1 0-1 0,-1 2-2 15,-2 2-3-15,-1 1-6 0,-2 1-6 16,-1 3-5-16,-1 6-7 0,-1 1-5 16,1 3-4-16,0 2-3 0,1 1-3 15,5 1-2-15,2 1 0 0,4 1-1 16,3-1-1-16,4-2 1 0,2 1-1 0,3-1 0 15,0-3-1-15,3-2 0 0,2-2-1 16,0-2-1-16,3-3 0 0,-2 0-1 16,-1-2 0-16,2 1 0 0,-5-2 0 15,-1 1 0-15,-2-2 0 0,-3 5 1 16,-7 1 1-16,-2 0 1 0,-7 3 0 16,-1 3 0-16,-2 2 1 0,-7 3-6 15,-1 0-14-15,2-1-20 0,-3 0-25 16,3 0-31-16,1-4-109 0,-2-2-143 15,2-5-304-15</inkml:trace>
  <inkml:trace contextRef="#ctx0" brushRef="#br0" timeOffset="301784.1667">588 14116 470 0,'-2'-1'98'0,"-3"0"4"0,1-1-82 16,-1 1 4-16,0 0 7 0,-3 0 8 16,-2 1 5-16,0 0 5 0,-1 0 2 15,-1 2-3-15,-2-1-6 0,0 1-7 16,1 0-5-16,1-1-4 0,2 2-4 15,-1-2-1-15,1 0-2 0,1 0 0 0,-1 1 2 16,1-1 2-16,-2 1 1 0,0-1 1 16,1-1 1-16,3 2-1 0,0-2-2 15,2 0-2-15,2 0-5 0,2 0-4 16,5 1-4-16,-1 0-3 0,6 0-2 16,5 2-3-16,1 1 0 0,4-2 1 15,4 2 0-15,6-2-1 0,6 2 1 16,5 1 1-16,6 0 0 0,6 1 0 15,6 1 1-15,2-2-1 0,2 1 1 16,4 0-1-16,5-1 0 0,5 0-1 0,3-1 1 16,3-2 0-16,2 1 1 0,9 0 0 15,4-2 2-15,4 2 0 0,-2-3 2 16,1 0-1-16,8 4 1 0,7-1 0 16,-2-2-1-16,-4-1 0 0,1 3-1 15,4 2-2-15,1-4 0 0,-8-1 0 16,-9-4-2-16,-4 4 0 0,0 0 0 15,-8-3-1-15,-6-1 0 0,-12 0 0 0,-5 6 0 16,-7-2 0-16,-10 0 0 0,-13 1 0 16,-9 1 0-16,-10-1 0 0,-7 3 0 15,-6-3 0-15,-6 2 0 0,0-2-1 16,-3-1-3-16,-1-2-6 0,-2-1-8 16,-1 1-15-16,1-2-18 0,-1-1-24 15,2 1-19-15,4 3 79 0,-2 0-192 16,7 1-137-16,2 2-323 0</inkml:trace>
  <inkml:trace contextRef="#ctx0" brushRef="#br0" timeOffset="301987.7276">3487 14155 746 0,'-2'0'142'15,"-2"1"-22"-15,-2 3-235 0,0 2-166 16,-6 3-330-16</inkml:trace>
  <inkml:trace contextRef="#ctx0" brushRef="#br0" timeOffset="305001.9109">4755 13790 218 0,'-1'-3'49'0,"-2"-5"-1"0,1 1-19 16,0-2-30-16,-1-2-5 0,2 0 1 16,-3 0 3-16,2 1 5 0,-1-1 8 15,0 2 8-15,0-2 8 0,0 1 8 16,-2-1 8-16,2-2 3 0,1 0 1 0,-2-1-1 16,0 0-1-16,1 0 0 0,-1 1 1 15,0-1-1-15,-1 2 4 0,-1 0 3 16,0 2 5-16,1 1 1 0,0 2-3 15,3 1-5-15,2 5-8 0,2 0-9 16,3 4-6-16,4 3-6 0,3 4-8 16,5 6-3-16,5 5 0 0,5 3-1 15,3 3 1-15,2 6-1 0,4 2-1 16,1 3 1-16,1 0-1 0,0 3 2 0,0 3 1 16,2 4-1-16,2-2-1 0,-3 0 0 15,2-1-2-15,-2-3-1 0,0-3-3 16,-1-2-1-16,-6-1 0 0,-3-6-2 15,-3-3 0-15,-5 0 0 0,-4-1-2 16,-5-3-4-16,-4-3-5 0,-4-6-6 16,-2 0-5-16,-2-1-11 0,-3-4-9 15,1-3-9-15,-4-5-5 0,0 0-5 16,-2-3-7-16,-2-2 38 0,-1-3-136 0,-1-5-107 16,-3-2-275-16</inkml:trace>
  <inkml:trace contextRef="#ctx0" brushRef="#br0" timeOffset="305279.985">5327 13677 530 0,'8'-17'148'0,"-4"5"7"16,-2 1-27-16,-2 4-72 0,0 3-12 15,-5 4-7-15,-4 5-7 0,-2 5-7 16,-4 6-2-16,-3 7-4 0,-5 6 1 15,-4 9 1-15,-3 9 1 0,-1 7-1 16,-7 5-3-16,0 1-3 0,-3 0-3 16,1 5-4-16,-2-7-4 0,-2-3-1 15,1-2 0-15,4-5-2 0,3-3-2 0,5-3-5 16,7-4-6-16,6-6-17 0,7-7-15 16,10-5-17-16,6-8-73 0,6-8-49 15,7-10-113-15,5-10-230 0</inkml:trace>
  <inkml:trace contextRef="#ctx0" brushRef="#br0" timeOffset="305564.1544">5896 13501 726 0,'-13'-5'174'0,"-5"3"3"16,-3 8-114-16,-2 6-13 0,-3 4-8 16,-3 10-8-16,-3 3-9 0,-1 7-3 15,1 5-3-15,3 7-4 0,3 2-2 16,5 7-4-16,8-2-3 0,3 4-1 0,6 1-2 16,5-5-1-16,2-6-1 0,7-3-2 15,-1-4-3-15,6-4-7 0,3-9-9 16,4-4-16-16,3-4-18 0,4-3-17 15,4-7-126-15,2-5-139 0,1-6-319 16</inkml:trace>
  <inkml:trace contextRef="#ctx0" brushRef="#br0" timeOffset="306067.2407">6013 13882 760 0,'-6'-2'179'0,"1"-2"1"0,3 1-125 15,3 2-16-15,3 0-8 0,2-3-11 16,3 3-9-16,5 1-2 0,1-1 0 16,3 0 0-16,3 1-1 0,3 0 0 15,2 2-2-15,-1 1 0 0,-2-1-2 0,1 2-2 16,-3 2-1-16,-2 0 0 0,-6 3 0 16,-2-1 0-16,-4 3 0 0,-4 1 0 15,-7 3 0-15,-3 1-1 0,-4 1 0 16,-5 3 0-16,-1-1-1 0,-4 2 0 15,-2-1 0-15,1-1 1 0,-2-1-1 16,1 0 0-16,1-2 1 0,1 0 0 16,4-2 0-16,5 0 0 0,0-2 0 15,2-1 1-15,6-3-1 0,0-4 0 16,6 0 0-16,-1 0 0 0,2-4 0 0,5 0-1 16,4 0 1-16,3-3 1 0,3 2-2 15,3 0-2-15,2 0-8 0,3 1-6 16,1 0-9-16,0 0-11 0,2 1-13 15,-2 0-12-15,1-1 36 0,-4 0-153 16,-1-1-128-16,-2 1-312 0</inkml:trace>
  <inkml:trace contextRef="#ctx0" brushRef="#br0" timeOffset="306349.6069">6399 13510 686 0,'2'-13'150'0,"5"6"0"0,1 10-113 15,3 5-22-15,4 8-8 0,0 6-2 0,0 7-1 16,3 3 8-16,-2 8 9 0,3 1 6 16,0 3 7-16,1 5 5 0,0 1 3 15,1 4 2-15,-2 0-6 0,0-1-10 16,-7 0-6-16,-5-3-5 0,-7-4-7 15,-7 0-3-15,-5-6-4 0,-5-1-3 16,-2-1-6-16,1-3-7 0,2-4-10 16,1-5-16-16,7-5-19 0,2-6-17 15,4-6-123-15,2-6-137 0,5-9-315 16</inkml:trace>
  <inkml:trace contextRef="#ctx0" brushRef="#br0" timeOffset="306578.3465">6918 13981 823 0,'-3'-5'194'16,"-1"2"3"-16,0-2-126 0,3 1-28 0,2 3-17 15,3 1-12-15,1 0-8 0,1 0-4 16,3 1-2-16,3 2-7 0,0-2-8 15,3 1-20-15,1 2-20 0,-3-3-23 16,1-1-119-16,-2 0-140 0,4-2-314 16</inkml:trace>
  <inkml:trace contextRef="#ctx0" brushRef="#br0" timeOffset="306778.4115">6894 14193 636 0,'-3'0'158'0,"6"3"2"15,-1-2-68-15,3 0-59 0,3 0-13 16,0 1-5-16,3-1-6 0,0 0-9 0,1-1-13 16,2 0-16-16,-1-1-56 0,0-2-77 15,0 3-118-15,-1 2-273 0</inkml:trace>
  <inkml:trace contextRef="#ctx0" brushRef="#br0" timeOffset="309178.3305">8952 14181 460 0,'-1'-1'121'0,"-1"-1"6"15,1 1-48-15,1 0-31 0,4 1-8 16,-3-1-3-16,1 0-4 0,0-1-2 15,1 1-3-15,1 1 0 0,0-1-1 16,1 0 0-16,1-1-1 0,1 1-1 16,2 0-3-16,0 1-3 0,4-1-2 15,-1 0-1-15,0-2-4 0,0 1 0 16,4-1-2-16,-1 1 0 0,2 2 0 16,0-1 0-16,3-2 0 0,3 3 0 15,2-1 0-15,-2-3 0 0,3 4-1 16,1-2 0-16,1-1-1 0,1 1-1 0,1 1 0 15,-1-1-2-15,2 5-1 0,-2-7 0 16,-1 3-1-16,-3-4-1 0,-1 4 0 16,1-3-1-16,0 3 0 0,1 1 0 15,0 1 0-15,1 0-1 0,3 4 1 16,-1-2-1-16,0-2 0 0,0 0 1 16,1-1-1-16,2-1 0 0,-2 0 0 15,2-2 1-15,1 1-1 0,-2 1 0 0,-1-3 0 16,0-1 0-16,-1 1 1 0,-1 1-1 15,2 1 0-15,-3 1 0 0,2 2 0 16,1-1 0-16,-2 3 1 0,0-2-1 16,0 2 0-16,1-3 1 0,3 1-1 15,-2-1 1-15,0-1 0 0,3-1 0 16,0 0 0-16,1-2 0 0,-4-2 0 16,2 0 0-16,2 0 0 0,-1 1-1 15,3 2 1-15,-2-1-1 0,1-1 0 0,0 3 1 16,1 1-1-16,-3-1 0 0,1 1 0 15,-2-1 1-15,0 2-1 0,-1 2 0 16,3 0 0-16,-5-3 0 0,4 2 0 16,-2-1 0-16,3 1 0 0,1 2 0 15,1-3 0-15,-2 1 0 0,3 4 1 16,-1-2-1-16,0 2 0 0,0-2 1 16,-1 2 0-16,-2-2-1 0,4-1 1 15,-3-1 0-15,1 0-1 0,-2-2 1 0,0 1-1 16,0 1 0-16,1 0 1 0,-1 3-1 15,3-2 0-15,-2 1 1 0,2 2-1 16,-1 0 0-16,2-3 1 0,-3 1 0 16,2 0-1-16,-1 0 1 0,-3-1 0 15,-1-1 0-15,1-1 0 0,-2 4 0 16,2-1 0-16,1 0 0 0,0 0 0 16,6 3 0-16,2-1-1 0,-3 0 1 15,0-2-1-15,1 1 0 0,-3 0 1 0,-1-2-1 16,-3-2 0-16,-1 1 0 0,-2-1 1 15,3 0-1-15,0 1 1 0,-1 1-1 16,-1-1 1-16,2 0-1 0,0-1 0 16,2 1 0-16,0 3 1 0,-2-3-1 15,2 3 0-15,1-3 0 0,0 2 1 16,-1-1-1-16,0 1 0 0,1-5 0 16,-1 1 1-16,2 0-1 0,1 0 0 15,-1 1 0-15,-1 0 0 0,3 0 0 16,-2 1 0-16,1 1 1 0,0 0-1 0,-2 0 0 15,2-1 0-15,0 2 0 0,-3-2 0 16,-6 1 0-16,3 0 0 0,-2-2 0 16,3 1 0-16,0 1 0 0,1-1 1 15,0 1-1-15,4 1 0 0,-2 1 0 16,3 1 0-16,-1-1-1 0,-1 1 1 16,-1-4 0-16,1 2 0 0,-1-1 0 15,-2-4 0-15,0 1 0 0,1 1 1 16,1 0-1-16,1 1 0 0,-1 1 0 15,1 0 0-15,0 3 0 0,1 0 0 0,2-3 0 16,-2 1 0-16,0-3 0 0,1-1 0 16,-1-2 0-16,-2-3 0 0,2 0 0 15,-3 3 0-15,4-1 0 0,0 1 0 16,0 2 0-16,2 1 0 0,5 4 0 16,-1-3 0-16,-2-1 0 0,-2 0 0 15,3-1 0-15,-5-1 0 0,2 0 0 16,2 1 0-16,-4-2 0 0,2 1 0 15,0 2 0-15,2 1 0 0,2 1 0 0,0 2 0 16,-2-3 1-16,0 1-1 0,0-2 0 16,0-2 0-16,0 1 0 0,-3-1 0 15,-1-1 0-15,1 2 0 0,-1 1 0 16,1 2 0-16,2 5 0 0,-2-3 0 16,1 3 0-16,-3-1 0 0,1 0 0 15,-1 0 0-15,-4-1 0 0,-1-4 0 0,-2 0 0 16,-2-1 0-16,2 0 0 0,-1 1 0 15,-1 2 0-15,-2 1 0 16,1-1 0-16,-1 1 0 0,0 1 0 0,-2-3 0 16,-3 2 0-16,-3-5 0 0,2 2 0 15,-3-1 0-15,0 2 0 0,-3 0 0 16,-5-1 0-16,0-1 0 0,1 1 0 16,-5-1-2-16,-3 3-2 0,1-5-3 15,-5 4-7-15,1-5-11 0,-4 4-23 16,-2 1-21-16,-3-1-134 0,-5-1-147 15,-3 0-353-15</inkml:trace>
  <inkml:trace contextRef="#ctx0" brushRef="#br0" timeOffset="320451.6928">9175 13452 439 0,'-3'0'108'0,"-2"-1"4"0,-2-3-61 16,1 1-10-16,0-1-3 0,0 0-1 15,-1 2-2-15,1-2 0 0,0 2 2 16,3 2-2-16,-4-2 1 0,1 0-1 16,-1 1-1-16,2-1 0 0,0 1-3 15,3 0-3-15,-2 0-2 0,2 0-3 16,0 2-3-16,5 0-3 0,-4-1-3 15,2 0-3-15,-2 0-3 0,2 1-2 0,2 0-3 16,0 1 0-16,3-1-1 0,1 0 1 16,1 0 2-16,4 1 0 0,3-2 0 15,2-2 0-15,1-1 0 0,2 0-1 16,1 0 0-16,3 0-1 0,1-2-1 16,-2 0 0-16,3 3-1 0,-2-1 0 15,1 0 0-15,-1 0-1 0,-4 0 1 16,-3 0-1-16,0 2 1 0,-5 0-1 15,-1 0 0-15,-5 1 0 0,-3 1 1 16,1 1-1-16,-3 4 1 0,-5 0-1 0,-3 2 1 16,-2 3 0-16,-3 1 0 0,0 3 0 15,-5-1-1-15,-2 5 1 0,2-1-1 16,-1 1 0-16,-2-2 0 0,-1 1 1 16,2 0-1-16,0 1 0 0,1-3 0 15,-1-2 0-15,4 0 0 0,1-2 0 16,1-1 0-16,2-3 0 0,1-1 0 0,1-1 1 15,3 0-1-15,0-2 0 0,1-2 0 16,0 2 0-16,1-2 0 0,0 0 0 16,2 0-1-16,0-1 1 0,2 2 0 15,0-2 0-15,1 0 0 0,3 2 0 16,-1-1-1-16,0-1 1 0,2 2 0 16,1-2 0-16,-1 0 0 0,2 0 0 15,1 1 0-15,-1-2 0 0,3 0 0 16,0 0 0-16,-1 0 0 0,0 1 1 0,1-1-1 15,-1 0 0-15,0 0 0 16,0 0 0-16,-2 0 1 0,0 0-1 0,1 0 0 16,-2 0 1-16,-1 0-1 0,0 0 0 15,-3 1 1-15,2 0-1 0,-2-2 0 16,-1 2 0-16,2-1 1 0,-1 0-1 16,-2 2 1-16,2-4-1 0,-2 2-1 15,0 2-1-15,0-2-4 0,0 0-7 16,0 0-10-16,2-2-13 0,-1 2-17 0,0 0-10 15,2-1-16-15,-1 1-97 0,1-1-6 16,-4 3-93-16,-1 3-175 0</inkml:trace>
  <inkml:trace contextRef="#ctx0" brushRef="#br0" timeOffset="321332.4117">9639 13548 457 0,'-4'-5'116'0,"3"2"6"15,0 2-55-15,0-1-24 0,-2-1-5 16,2 3-2-16,-2-1-3 0,3 3-3 16,0 0-1-16,-3-2-1 0,-2-4-2 15,2 3 0-15,2 1-2 0,0 0-2 16,1 1-5-16,-2-4-3 0,2 3-3 16,3 7-3-16,0-5-2 0,-3-1-3 15,1 2 0-15,0 0-1 0,3 2 0 0,-1-1 0 16,0-3 0-16,-1 2 0 0,3-2 1 15,0 1-1-15,0 0 0 0,1-1 1 16,2 2-1-16,-1 0 1 0,1-1 0 16,1 0 0-16,0-1 1 0,-1-5 0 15,1 4-1-15,-2-4 0 0,2 3 0 16,0-2 0-16,-1 1-2 0,-1 0 1 16,-1-1-1-16,-1 1-1 0,-1 2 1 15,-2-1 0-15,0 1-1 0,-1-1 1 16,-1-1-1-16,0 2-3 0,0 0-7 15,0 0-11-15,-1 0-14 0,-2 3-15 0,-2-1-14 16,0 2-109-16,-2 1-121 0,-2 3-272 16</inkml:trace>
  <inkml:trace contextRef="#ctx0" brushRef="#br0" timeOffset="324353.5292">10097 13458 516 0,'0'-7'126'16,"-2"-2"4"-16,0 3-77 0,4 1-12 16,-2 3-7-16,0 1-8 0,-2 2-6 0,2 3-2 15,2 3-2-15,0 4-2 0,-1 1 0 16,3 5 0-16,0 5 0 0,1-1-1 16,-1 2-2-16,0 1-2 0,0-1-1 15,-1-2-2-15,0-2 0 0,-1-3-2 16,1-1-1-16,-2-2 1 0,1-1-2 15,2-4 0-15,-1-2 0 0,0-2 1 16,1-3-1-16,-2-2 2 0,3-3 1 16,0-1 0-16,1-2 2 0,-1-3 0 0,1-2 1 15,-2-3-1-15,-2-3 1 0,2-3-2 16,-5-5-1-16,0-6 0 0,-4-3-2 16,-1-2-1-16,1-1 0 0,0 0-1 15,-2 1-1-15,0 4 1 0,2 4-1 16,2 5 1-16,-1 3 0 0,2 2 1 15,-1 5 2-15,1 3 1 0,1 2 1 16,1 3 1-16,-2 1 0 0,4 3 0 16,-1 0-1-16,1 2-1 0,2-1-2 0,1 2 0 15,2 2 0-15,3-1 0 0,2-1 1 16,2 2 0-16,3-1 0 0,-1 1 0 16,2-2 0-16,1-1-2 0,1 1 1 15,0-1-2-15,2-1 1 0,0 1-1 16,0-1 0-16,0 0 0 0,-1-1 0 15,-4-1 1-15,0 1-2 0,-3-1 1 16,-6 0-1-16,0 1-5 0,-2-3-8 16,-4 3-14-16,-1-1-16 0,-1 1-16 0,0-1 4 15,-1 2-128-15,0 1-124 0,0 4-285 16</inkml:trace>
  <inkml:trace contextRef="#ctx0" brushRef="#br0" timeOffset="325014.4954">10360 13456 534 0,'-6'-4'134'0,"3"2"5"16,-2-2-74-16,0-1-13 0,0-1-4 15,2 1-7-15,3-2-5 0,2-1-2 16,1 3-1-16,2-2-3 0,4 0-2 15,2 1-4-15,-3 0-4 0,3 1-2 16,2 0-4-16,-2 1-3 0,0 2-2 16,0 2-3-16,1 2-2 0,1 3-1 15,-1 1-1-15,-4 0-1 0,2 2 1 0,0 0 0 16,-2 2-2-16,-2 2 2 0,-2 0-1 16,-1 3 0-16,0 3 0 0,-3 5 0 15,-1-1-1-15,-3 2 0 0,-2-1 0 16,-1-1 1-16,-3 0 0 0,-5 0 1 15,-3-4-2-15,-3-1 1 0,-1-4 0 16,1-2-1-16,-1-1 1 0,0-3-1 16,4-3 1-16,3 0 0 0,4-3-1 0,1-1 1 15,3 1 0-15,3-2-1 0,4 0 0 16,1-3 0-16,4-1 0 0,3 2 0 16,3-2-1-16,1 0 1 0,1 1-1 15,3-1 1-15,-1 4 0 0,-1 1 0 16,-1 1 0-16,0 0 0 0,0 3-1 15,-3 0 1-15,1-1 0 0,-2 4 0 16,2-3 0-16,-1 1 0 0,-1 3 0 16,-1-3 0-16,1 1 0 0,-3 0 0 0,-1 0 0 15,-1-2-2-15,-2-2-5 0,2-1-7 16,-3 3-13-16,3-4-16 0,-2 0-10 16,2-1-18-16,1 0-114 0,-2-3-123 15,5-1-285-15</inkml:trace>
  <inkml:trace contextRef="#ctx0" brushRef="#br0" timeOffset="325697.1749">10799 13466 578 0,'0'0'143'0,"-3"-2"5"16,-1 2-79-16,1 2-23 0,2 0-9 16,2 2-6-16,2-1-4 0,-2 1-4 15,5 0-2-15,5 1-2 0,2-3-1 16,2-2-1-16,2 0-2 0,4-4-3 15,0 0-2-15,0-3-3 0,0-2-2 16,-2-2-2-16,0 0 0 0,-4 0-2 16,0-3 0-16,-4 3 0 0,-2 0 1 15,-3 0-1-15,-4 0 1 0,0 1-1 0,-4 0 1 16,-3 2-1-16,-1-2 0 0,-2 3 0 16,0 2 0-16,-3 2-1 0,-2 2 0 15,-2 3 0-15,-1 3 0 0,-1 4-1 16,0 2 1-16,-3 1 0 0,3 2 0 15,0 2-1-15,4 2 1 0,-2 2 0 16,4 0 0-16,2 1 0 0,2 4 0 16,1-2 0-16,2 2 0 0,3-3 1 15,2 0 0-15,3-3 0 0,-2 0 0 0,6-3-1 16,4 1 1-16,3-4-1 16,0 1 0-16,5-3 1 0,0-3-1 0,3-2 1 15,0-1 0-15,-1-5 0 0,0-2-1 16,2-1 0-16,-4-2-6 0,1-1-14 15,0-1-16-15,-3 0-14 0,0 0 61 16,-5-1-191-16,-2 4-137 0,-2 2-338 16</inkml:trace>
  <inkml:trace contextRef="#ctx0" brushRef="#br0" timeOffset="326223.3351">11142 13027 578 0,'1'-12'145'0,"-1"-2"8"0,0 5-83 16,0 0-16-16,1 4-12 0,2 3-7 16,-2 5-5-16,0 5-7 0,2 5-4 15,0 4-2-15,1 5-3 0,0 0-1 16,-1 4-1-16,0-1-3 0,1 0-2 0,3 1-3 16,-1-3-2-16,3-1 0 0,-1 0 0 15,-2-2-1-15,2-2 0 0,-2-4 1 16,-6-3 0-16,-5-4 1 0,-3-1 1 15,0-1-1-15,-2-4 0 0,-3-1-1 16,-2 2-7-16,1-4-17 0,1 0-16 16,2-4-9-16,1-4-20 0,2-5-113 15,0-2-126-15,6-6-280 0</inkml:trace>
  <inkml:trace contextRef="#ctx0" brushRef="#br0" timeOffset="326419.1294">11059 12785 647 0,'-4'-15'163'15,"1"3"7"-15,2-1-85 0,-1 4-28 16,2 0-12-16,0 3-11 0,2 2-9 16,1 3-9-16,0 1-5 0,2 1-6 0,1 2-8 15,2 3-18-15,0 2-22 0,2 3-22 16,1 0-115-16,3 2-135 0,-1 1-315 16</inkml:trace>
  <inkml:trace contextRef="#ctx0" brushRef="#br0" timeOffset="326728.0346">11311 13066 603 0,'-7'-6'156'0,"5"1"5"16,0-1-65-16,3-1-44 0,0-3-10 16,2 1-5-16,-1 0-7 0,2-2-5 15,0 1-2-15,3-1-2 0,0 3-2 0,4 2-4 16,4 1-4-16,0 0-2 0,2 3-3 16,1 2-3-16,-1 0-2 0,-1 4 0 15,-2-1 0-15,-2 3-1 0,-2 2 1 16,1 5-1-16,-5 3 0 0,1 4 1 15,-3-1-3-15,-2 1-1 0,-3 1-4 16,0 1-6-16,-3-3-9 0,1 1-14 16,-2-5-12-16,1-1-10 0,-1 1-15 15,2-1-107-15,-1-5-120 0,1 1-271 16</inkml:trace>
  <inkml:trace contextRef="#ctx0" brushRef="#br0" timeOffset="326925.7126">11335 13044 657 0,'-3'-2'154'0,"-1"1"3"0,3 3-104 0,0 2-18 16,-2 2-8-16,4 4-9 0,-1-2-7 16,-1 4-3-16,1 2-3 0,3 1 0 15,-1 0-1-15,2 1-10 0,-4-1-17 16,2 2-22-16,2-1-117 0,-3 0-129 15,2 2-315-15</inkml:trace>
  <inkml:trace contextRef="#ctx0" brushRef="#br0" timeOffset="327263.9975">11693 12968 668 0,'5'-10'160'0,"-4"3"3"0,2 2-106 15,-1 3-18-15,-1 1-8 0,-1 4-9 16,-2 2-7-16,-3 5-4 0,1 5-1 15,-2 4 0-15,-2 3 0 0,-5 5-1 16,0 1-1-16,-2-1-1 0,2 3-2 16,-3-5-1-16,2 0-2 0,1-1-1 15,3 0 0-15,0-5-4 0,3-2-7 16,2-3-13-16,1-3-13 0,4-2-10 0,3-5-18 16,0-2-112-16,5-4-123 0,0-1-276 15</inkml:trace>
  <inkml:trace contextRef="#ctx0" brushRef="#br0" timeOffset="327592.1832">11821 13053 636 0,'1'-4'146'15,"-1"-1"2"-15,0 5-98 0,0 0-20 16,-3 4-6-16,1 0-3 0,1 2-3 15,-3 2-2-15,1 2 2 0,1 0-1 16,-3 1-1-16,1 1-2 0,0 0-1 16,-5 1-1-16,4-2 0 0,-3 0 0 15,3-3 0-15,0 0 0 0,0-2 0 0,2 0-2 16,3-4-1-16,0 3-2 0,4-4-2 16,-2 3-2-16,2-1-1 0,1-2-1 15,0 0 0-15,2 0 0 0,2-1-1 16,1 1 1-16,1-1-1 0,1 0-5 15,1 0-9-15,5 0-14 0,-6 0-15 16,4 0-10-16,0 0-20 0,-3-1-109 16,-1 0-121-16,2 0-274 0</inkml:trace>
  <inkml:trace contextRef="#ctx0" brushRef="#br0" timeOffset="327791.0372">12026 13065 674 0,'-1'0'157'0,"0"4"1"16,-2-1-106-16,0 3-17 0,0 2-6 16,0 2-6-16,0 3-4 0,-1 3-1 15,-2-1 0-15,4 4-2 0,-1 2-3 16,1 2-3-16,1 1-3 0,0-2-3 16,1-1-8-16,1-1-18 0,-1 2-19 0,0-2-136 15,0 0-141-15,0-4-352 0</inkml:trace>
  <inkml:trace contextRef="#ctx0" brushRef="#br0" timeOffset="328541.3171">9153 12848 631 0,'-18'-12'131'0,"-4"12"0"0,-3 9-115 16,4 13-9-16,-2 12 2 0,-1 11 5 16,-4 12 4-16,-5 10 6 0,-1 11 6 15,-2 13 3-15,3 7 1 0,6 2-4 16,3 3-5-16,7 4-5 0,12-2-6 16,11-3-5-16,11-8-5 0,7-4-3 0,8-13-11 15,11-7-19-15,9-10-21 0,9-9-120 16,9-9-131-16,12-9-319 0</inkml:trace>
  <inkml:trace contextRef="#ctx0" brushRef="#br0" timeOffset="329157.7131">12238 12753 647 0,'4'2'136'0,"7"4"5"0,5 10-117 15,6 6-8-15,4 8 1 0,4 9 0 16,1 7 3-16,-1 8-2 0,0 1 4 16,-1 5 1-16,-4 2-1 0,-4 0 0 15,-2-1 0-15,-3-2-2 0,-5-2-2 16,-6 3-8-16,-7-4-3 0,-6 0-5 16,-6-2-9-16,-7-1-13 0,-3-5-13 0,-3-3-10 15,2-6-18-15,1-5-112 0,1-4-123 16,0-12-274-16</inkml:trace>
  <inkml:trace contextRef="#ctx0" brushRef="#br0" timeOffset="329723.2907">13352 12805 580 0,'-9'-3'137'0,"-4"4"6"0,-3 5-88 15,-6 4-8-15,0 6 2 0,-5 11 2 16,-3 9 2-16,-2 10-1 0,-1 8 0 16,-2 7-3-16,4 6-6 0,2 4-8 15,3 2-6-15,6-4-8 0,5 1-5 0,4-4-5 16,8-4-4-16,7-2-3 0,4-8-1 15,6-4-3-15,7-5-1 0,8-6-8 16,4-5-13-16,5-2-20 0,1-4-24 16,3-4-28-16,1-2-111 0,-2-6-141 15,-6-3-305-15</inkml:trace>
  <inkml:trace contextRef="#ctx0" brushRef="#br0" timeOffset="330508.3564">13515 13322 600 0,'-9'-7'153'0,"0"2"9"16,1 1-70-16,2 1-32 0,3 0-9 15,1 1-7-15,2-1-9 0,2 3-7 0,6 0-6 16,1-1-6-16,4 1-6 0,1 1 0 15,5 1 0-15,2-1 0 0,-1 1 0 16,2 1-1-16,3-2-1 0,-1 4 0 16,3-2 0-16,0 1-2 0,-2 0-1 15,1-2-1-15,-3 2 0 0,-4 1-2 16,-3-1 0-16,-2 0 0 0,-8 0-1 16,-2 3 1-16,-4 2 0 0,-5-2-1 15,-4 4 1-15,-4 0 0 0,-4 4-1 16,-2 1 0-16,-4 0 1 0,0 2-1 0,-1 3 2 15,1 1 1-15,2 1 0 0,2 1 1 16,-1-1 1-16,3 2 0 0,1-2 0 16,1-1 0-16,3-3 0 0,0-1-1 15,2-5 0-15,3-1-1 0,2-2 0 16,2 0-1-16,1-2-1 0,4-1-1 16,3 0 0-16,4-2-1 0,2-1 1 15,0-3-1-15,2-1 1 0,3-4-1 16,-2 2 1-16,-1-3-1 0,2 1 1 15,0-1-1-15,0 0 0 0,0 3 0 0,0-1-3 16,-3 3-3-16,3-1-7 0,-5 1-7 16,-1 0-9-16,1 1-12 0,1 2-10 15,-3-2-12-15,1 0-4 0,0 4-9 16,0 0 0-16,-3 1-103 0,1 2-109 16,-2-1-260-16</inkml:trace>
  <inkml:trace contextRef="#ctx0" brushRef="#br0" timeOffset="330874.6574">14044 13598 592 0,'-1'-4'162'0,"-2"2"10"0,-1-2-56 15,3 3-42-15,0-2-12 0,1 3-6 0,4 3-8 16,-3-3-9-16,1 1-8 0,4 2-6 15,2-2-7-15,0 2-2 0,2-3-3 16,1 0-4-16,1 0-3 0,1-1-2 16,3 2-2-16,0 1-2 0,-1-5-6 15,1 3-14-15,2 1-20 0,-1 1-24 16,-1 3-26-16,-5-3-116 0,-2 3-146 16,0 6-314-16</inkml:trace>
  <inkml:trace contextRef="#ctx0" brushRef="#br0" timeOffset="332224.0258">14601 13567 494 0,'-2'-5'135'0,"-2"0"8"0,0-1-45 0,4 4-31 15,-2-3-4-15,1 0-4 0,-1 4-6 16,2 0-7-16,2 1-5 0,-1 2-5 15,0 5-5-15,0 3-7 0,2 4-4 16,-1 0-3-16,2 5-1 0,0 0-2 16,2 0-4-16,-3-2-2 0,2-2-2 15,1-2-2-15,-2-2-1 0,1 0-1 16,0-2 0-16,0-2-1 0,-3-3 1 16,2 1-1-16,-2-3 1 0,2-2 0 15,-2-4-1-15,0 1 1 0,1-7-1 16,2-1 1-16,-1-5-1 0,1-4 0 15,-2-2 0-15,1-3 0 0,-4-5-1 0,-1-2 0 16,-3-1 0-16,1-1 0 16,-4 2 0-16,1 4 0 0,-2-1 0 0,2 7 0 15,0 2 0-15,-1 3 1 0,0 6-1 16,0-2 1-16,-1 2-1 0,2 4 2 16,1 0 0-16,0 1 0 0,2 3 2 15,2-2-1-15,-1 3 0 0,5-1 1 16,0 2-1-16,2 1 0 0,5 0-1 15,1-1 1-15,0 2 0 0,6-2 0 16,3 1 1-16,2 1-1 0,4 0 1 0,2-1 0 16,5 0-1-16,5-1 0 0,2 0-1 15,-2 0-1-15,1-3 1 0,-2-2-2 16,-1-1 1-16,-6 0 0 0,-6 1-1 16,-5 1 0-16,-3-1 0 0,-4 3 0 15,-4 1 0-15,-3 2-1 0,-4 0-2 16,0 2-1-16,-3-1-2 0,-2 1-6 15,0 3-6-15,-2 1-8 0,1 0-15 16,-1 3-15-16,0 0-13 0,0 2-15 0,0-2-4 16,0 1-105-16,-2 0-116 15,3 0-257-15</inkml:trace>
  <inkml:trace contextRef="#ctx0" brushRef="#br0" timeOffset="332789.3552">14981 13581 548 0,'-10'0'148'0,"-1"-2"9"0,1 0-51 15,2-3-38-15,-1 1-8 0,2-4-4 16,1 3-4-16,2-2-7 0,5 2-5 0,-2-4-6 16,3 1-5-16,2-1-4 0,5 0-6 15,-1 1-4-15,1 1-4 0,-1-3-2 16,3 5-2-16,4 4-2 0,-1 3-1 16,-2 1-2-16,1 1 0 0,-2 3-1 15,2 2 0-15,-2 6 0 0,-4-4-1 16,-1 0 1-16,0 4-1 0,-1 1 1 15,-1 1 0-15,-2 0-1 0,-3-1 1 0,-3 1 0 16,-2 1-1-16,-1 0 1 0,-4-4 0 16,-4 2 1-16,-2 0-2 0,-3-1 1 15,1 1 0-15,-3-2 0 0,-3-3-1 16,3-1 1-16,3-2-1 0,3-1 1 16,3-5 0-16,4 0-1 0,2-1 0 15,6 0 0-15,2 2-1 0,1-5 1 16,3 0-1-16,1 1 0 0,3-1 1 15,1 2-1-15,3 0 0 0,1-2 1 0,3 4 0 16,-1 1 0-16,0-1 1 0,-1 3-1 16,2 0-1-16,-3 2 1 0,0 1 0 15,-3-1-1-15,0 2 1 0,0-2-1 16,-1-1-2-16,-1-1-5 0,-3-1-10 16,0 1-15-16,-1-3-22 0,-2 1-16 15,2-2-23-15,-1 0-111 0,0-2-132 16,3 2-291-16</inkml:trace>
  <inkml:trace contextRef="#ctx0" brushRef="#br0" timeOffset="333403.2401">15463 13588 611 0,'-3'-1'156'0,"-2"1"6"16,2-1-79-16,2 2-24 0,4 0-9 15,0 3-6-15,5-2-8 0,1 1-7 16,2-3-4-16,2 0-5 0,3-3-4 16,0-3-5-16,2-4-3 0,0-1-3 15,1-2-1-15,-1-3-1 0,0-1-1 16,-2-2 0-16,-2 2-1 0,-2 0 0 15,-3-1-1-15,-4 1 1 0,-4 1 0 0,-1 1 0 16,-5 1 0-16,-1 3 0 0,-6 2 0 16,-1 4 0-16,-3 2 0 0,-3 4-1 15,-2 4 0-15,-1 4 1 0,-1 3-1 16,1 7 0-16,-2-1 1 0,5 8-1 16,-1 1 1-16,3 2 1 0,3 2 0 15,3 0 2-15,2 1 3 0,5 0 2 16,2-4 2-16,5 2 0 0,5-6 2 15,4 0-1-15,2-7-2 0,6-3-1 0,3 0-3 16,3-4-1-16,2-4-3 0,0-4 0 16,2-1-1-16,2-1 0 0,-3-3 0 15,0-1-2-15,1-1-2 0,-2-3-6 16,-3-1-11-16,-6-1-14 0,-3 3-19 16,-4 0-17-16,-2-2-25 0,-6 2-109 15,-3 2-130-15,-2 2-289 0</inkml:trace>
  <inkml:trace contextRef="#ctx0" brushRef="#br0" timeOffset="333667.0674">15593 13113 714 0,'0'-6'170'0,"1"0"5"0,3-2-119 16,2 5-11-16,5 1-8 0,2 1-10 16,1 0-10-16,6 3-7 0,-1 0-9 15,4 4-18-15,1-3-21 0,-1 1-24 16,1-2-118-16,0 3-136 0,-4 0-322 15</inkml:trace>
  <inkml:trace contextRef="#ctx0" brushRef="#br0" timeOffset="333920.1816">16045 12875 784 0,'-5'-2'182'0,"3"3"0"0,-1 4-123 16,1 2-24-16,2 4-7 0,-1 3-7 15,1 3-2-15,3 2 2 0,4 3 2 0,1 5 2 16,3-1 0-16,0 1-3 0,3 1-5 16,-1 0-4-16,2 1-5 0,-2-2-3 15,-2-4-2-15,-1 1-2 0,-2 0 1 16,-6-5-1-16,-4-2 0 0,-5-1-1 16,-2 1-3-16,-9-3-7 0,-4-2-12 15,-2-2-21-15,-6-1-26 0,0-3-15 16,-2-5-33-16,-1-5-91 0,6-6-124 0,2-6-256 15</inkml:trace>
  <inkml:trace contextRef="#ctx0" brushRef="#br0" timeOffset="334106.0456">15833 12758 722 0,'-5'-16'173'0,"3"5"0"0,1 0-96 15,1 3-44-15,2 2-15 0,2 1-14 16,2 3-20-16,1 1-20 0,2 2-20 15,3 0-118-15,3 1-131 0,1 5-307 16</inkml:trace>
  <inkml:trace contextRef="#ctx0" brushRef="#br0" timeOffset="334440.0482">16133 12865 715 0,'2'-6'173'15,"-1"0"5"-15,3-1-113 0,2-3-12 16,1 3-7-16,2-3-5 0,3 2-7 15,1 1-4-15,2 1-2 0,1 1-3 16,-1 1-4-16,3 0-4 0,2 1-4 16,-2 2-3-16,-1 1-3 0,2 1-3 0,-1 2-2 15,-1 1 0-15,-1 4-2 0,-3 3 1 16,1 3 0-16,-2 1-1 0,-1 5 1 16,-1 1-1-16,0 1 1 0,-4 1-3 15,0 0-2-15,-1-1-7 0,-1 2-9 16,-3-2-10-16,1-3-15 0,-4-3-17 15,2-1-10-15,-1-2-16 0,-2-4-111 16,-2-2-125-16,2-2-286 0</inkml:trace>
  <inkml:trace contextRef="#ctx0" brushRef="#br0" timeOffset="334649.5878">16213 12871 739 0,'-8'-6'180'0,"-2"5"1"0,4 4-107 15,3 1-29-15,3 5-13 0,1 1-11 16,3 5-9-16,2 2-5 0,3 4 0 0,-1 1-1 16,2 2-3-16,-1-2-11 0,0 4-26 15,0-2-22-15,0 0-131 0,-1-4-147 16,1 2-353-16</inkml:trace>
  <inkml:trace contextRef="#ctx0" brushRef="#br0" timeOffset="334891.2146">16612 12869 675 0,'3'0'166'16,"-1"1"7"-16,-2-1-98 0,3 5-19 15,-2 0-6-15,0 5-8 0,-1 2-7 16,-1 2-7-16,0 5-7 0,0 4-6 16,-2 3-4-16,-2 0-4 0,2 2-2 0,-2-1-3 15,-2-2-4-15,3-2-8 0,-1-2-16 16,1-3-23-16,0-3-15 0,3-4-118 16,1-4-12-16,5 0-117 0,2 0-211 15</inkml:trace>
  <inkml:trace contextRef="#ctx0" brushRef="#br0" timeOffset="335255.7834">16851 12906 647 0,'3'-4'165'16,"-2"0"7"-16,3 3-89 0,-3 1-24 0,1 3-9 16,0 0-8-16,-5 3-10 0,3 3-9 15,-4 3-5-15,2 1-3 16,-3 2-2-16,-1 3 0 0,0 0-1 0,-2 0 1 16,-1-2 1-16,1 3 0 0,0-2-1 15,0-3-1-15,2-1-1 0,1-3-2 16,4-1-1-16,1 1-1 0,0-4-1 15,3-2-2-15,3 2 0 0,0-3-2 16,4-3-1-16,-1 1 1 0,5-4-2 16,4-2-2-16,2 0-3 0,-3 1-6 15,3 0-11-15,0 1-11 0,2 0-16 0,-2 0-18 16,-5 3-14-16,-3 0-84 0,-2-1-33 16,-3 2-108-16,-3 2-218 0</inkml:trace>
  <inkml:trace contextRef="#ctx0" brushRef="#br0" timeOffset="335470.658">17002 12985 726 0,'0'-2'162'16,"-1"2"1"-16,-1 2-121 0,4 2-7 16,-2 1-2-16,1 2-2 0,-1 3-3 15,1 4 1-15,2 0-2 0,-1 2-3 16,-2-1-8-16,1 3-5 0,-1-2-8 15,2 0-12-15,-1-1-16 0,0 0-18 16,4-3-12-16,1 1-22 0,3-4-114 0,-1-3-129 16,6 1-289-16</inkml:trace>
  <inkml:trace contextRef="#ctx0" brushRef="#br0" timeOffset="336000.9208">17090 12689 501 0,'3'-7'130'0,"-1"-2"5"16,2-1-53-16,1-2-37 0,-1 1-4 0,4-1-3 15,0 2-2-15,1-1-1 0,0 4 1 16,2 2 1-16,0 6 2 0,2 3-2 16,1 5-1-16,0 6-2 0,2 8-4 15,0 9-5-15,0 7-5 0,0 9-4 16,-4 11-4-16,0 6-4 0,-3 8-1 15,-4 7-2-15,-6 2-1 0,-3 1-1 16,-3-2-1-16,-4-2 1 0,-8-5-2 16,-3-5 0-16,-2-9-3 0,-1-6-8 0,-2-6-14 15,-3-8-19-15,-3-4-18 0,2-3-14 16,0-4-12-16,2-2-111 0,1-5-120 16,-2-4-262-16</inkml:trace>
  <inkml:trace contextRef="#ctx0" brushRef="#br0" timeOffset="337562.7994">9142 14613 522 0,'9'-17'133'0,"-5"0"5"15,-5 4-66-15,-2 0-17 0,-2 4-6 16,-4 4 1-16,-2 3-1 0,-4 7-2 15,0 5 0-15,-3 8-4 0,-3 5-2 16,1 8-4-16,0 9-4 0,-1 5-5 16,-2 6-2-16,3 8-4 0,2 5-4 15,4 4-3-15,2 1-3 0,3 1-2 16,3-3-3-16,6 1-2 0,3-8-1 16,3-4-2-16,4-3 0 0,1-9-1 0,7-5-1 15,4-4-1-15,2-6-5 0,1-6-11 16,3-5-16-16,0-2-31 0,2-1-27 15,-3-9-118-15,-2 1-149 0,-1 2-330 16</inkml:trace>
  <inkml:trace contextRef="#ctx0" brushRef="#br0" timeOffset="339331.2777">9376 14982 621 0,'-13'0'155'0,"0"-1"9"0,-1 2-91 15,3-2-10-15,4 2-6 0,2-2-6 16,3 1-10-16,-1 0-7 0,4 0-7 16,3 0-7-16,5 1-5 0,-1 0-4 15,7-1-3-15,1 0-2 0,5 0-1 16,1 1 0-16,1-2-3 0,-1-1 0 16,0-1-1-16,-2 3 0 0,1 0 0 15,-3 3-1-15,-2-2 1 0,-1 1-1 0,-2 5 0 16,-1-2 0-16,-4 1 1 0,-4-1-1 15,0 4 0-15,-3-1 1 0,-1 3-1 16,-2 0 1-16,-4 2-1 0,0 2 0 16,-3 0 1-16,-1 1-1 0,-1 2 1 15,-1 0-1-15,-3 2 0 0,-1-1 0 16,1 5 1-16,-4 0-1 0,0 0 0 16,-2-1 0-16,0-2 0 0,-2 1 0 15,2 0 0-15,1-5 0 0,4-4 0 0,2 1 0 16,3-4 0-16,4-1 0 0,3-2 0 15,2-3 0-15,2 1 1 0,3 0-1 16,4 1 0-16,2-2 0 0,2 0 1 16,2-3-1-16,6 3 1 0,-1-4-1 15,0-2 1-15,-1 1-1 0,2-1 1 16,-1-1 0-16,-3 0-1 0,-2-1 1 16,0-1 0-16,-1 1-1 0,-2 1 1 0,-1-1-1 15,-1 2 0-15,-1-1 0 0,-2 2-1 16,1 1-4-16,-2 0-7 0,-2 1-10 15,1 2-16-15,0-2-18 0,0 2-10 16,1 2-17-16,-2 0-109 0,-1-1-123 16,0 2-273-16</inkml:trace>
  <inkml:trace contextRef="#ctx0" brushRef="#br0" timeOffset="339615.3287">9769 15285 661 0,'1'-8'162'0,"0"3"6"16,-1-1-96-16,1 3-21 0,2 0-5 16,2 2-3-16,0 3-5 0,2 1-2 0,0 2-3 15,3 0-2-15,1-1-3 0,4 1-2 16,-2 0-6-16,3-1-4 0,-2 0-5 15,0-3-5-15,1 1-1 0,0-2-3 16,-4 2 0-16,4-1-2 0,-7 0-4 16,2-1-7-16,-1-1-13 0,-1 1-23 15,-2 0-24-15,2-1-16 0,-5 1-121 16,5-2-140-16,0 2-308 0</inkml:trace>
  <inkml:trace contextRef="#ctx0" brushRef="#br0" timeOffset="340163.1756">10428 15174 705 0,'1'-1'164'0,"0"0"4"0,3 0-109 16,0 3-14-16,3-1-5 0,4 2-6 16,4-1-3-16,-1-1-1 0,2-1-2 0,1-1-3 15,3-4-5-15,-2 0-4 0,3-3-4 16,-1-3-3-16,-1-1-3 0,0 1-2 15,-1 0-1-15,-1 0-2 0,-1-7 0 16,-5 2 0-16,-1-1 0 0,-5 1 0 16,-5-1 0-16,-1-5 0 0,-9 3 0 15,-1 4 0-15,-5 1 0 0,-1 5-1 16,-4 2 1-16,-2 4-1 0,-3 5-1 16,3 7 1-16,-2 4 0 0,1 4 0 15,2 6-1-15,0 0 1 0,3 0-1 0,2 3 1 16,0-1 0-16,1 1 1 0,5 1 0 15,1 1 2-15,4 1 0 0,6 0 3 16,4-2 1-16,7-3 1 0,5-2 1 16,2-1 0-16,5-4 0 0,1-2-2 15,0-4-1-15,2-1-2 0,-2-3-2 16,5-2-1-16,0-2 0 0,2-3-1 16,-1-3-2-16,0-2-8 0,-1-2-11 0,-1 0-21 15,-3-3-27-15,-3 0-25 0,-4-2-118 16,-4 4-145-16,-6 2-319 0</inkml:trace>
  <inkml:trace contextRef="#ctx0" brushRef="#br0" timeOffset="340657.5364">10781 14654 634 0,'-4'-1'163'0,"1"-1"6"15,2 2-83-15,2-2-24 0,1 2-7 16,3 0-6-16,-1-3-8 0,6 2-7 16,2 0-4-16,4 0-5 0,2-2-4 15,4 1-6-15,1-1-5 0,0 2-3 16,0-1-2-16,1 0-5 0,-2 0-8 16,-3 1-14-16,1 1-21 0,-4 0-22 15,0 1-23-15,-5-1-113 0,-3 4-139 16,2 2-298-16</inkml:trace>
  <inkml:trace contextRef="#ctx0" brushRef="#br0" timeOffset="340962.3649">11179 14466 596 0,'1'-9'150'0,"0"2"4"16,-3 1-63-16,4 3-45 0,3 5-4 15,1 2 1-15,3 8-3 0,-3-1-2 16,0 2 1-16,3 3 1 0,-2 4-4 16,-2 0-5-16,1 2-3 0,-2-4-3 15,3 4-4-15,0 1-5 0,-2 3-5 16,-1 0-2-16,0 1-4 0,-2-3-1 16,-2 1-1-16,1-2-1 0,-2-1-1 15,-3-2 0-15,2-3 1 0,-3-4-1 16,-1 0 0-16,-2-2-4 0,-1-4-6 0,-1-1-10 15,1-5-14-15,-1-3-18 0,1-4-19 16,0-4-12-16,2-4-15 0,-3-5-105 16,3-6-120-16,-1-3-265 0</inkml:trace>
  <inkml:trace contextRef="#ctx0" brushRef="#br0" timeOffset="341151.0705">11068 14322 669 0,'-6'-10'172'16,"0"4"5"-16,1 0-84 0,0 3-37 15,3 0-14-15,1-1-9 0,2 4-12 16,4 1-10-16,2 0-9 0,1 2-19 16,-1-2-21-16,3 4-16 0,1 2-129 15,-2-1-141-15,4 3-335 0</inkml:trace>
  <inkml:trace contextRef="#ctx0" brushRef="#br0" timeOffset="341463.447">11364 14468 749 0,'-3'-7'179'0,"1"-1"4"0,3 1-117 16,1 0-14-16,6 0-9 0,-1 0-7 16,2 2-7-16,0-3-4 0,4 5-3 15,-1 0-1-15,4 1-5 0,-3 1-4 16,3 2-2-16,-1 0-4 0,0 3-2 16,-1 1-1-16,1 0-2 0,-3 2-1 15,1 4 1-15,-1 0 0 0,-2 4-1 16,-2 2-1-16,1 1-2 0,-4 1-4 15,-2 0-6-15,-1-2-8 0,0 4-9 0,-3-5-15 16,1-1-13-16,-1-2-11 0,-2-1-14 16,3-3-112-16,-1-2-126 0,-3 0-291 15</inkml:trace>
  <inkml:trace contextRef="#ctx0" brushRef="#br0" timeOffset="341655.9954">11440 14487 664 0,'-11'-4'175'16,"3"4"4"-16,2 0-72 0,1 3-53 16,5 2-12-16,0 2-8 0,1 2-11 15,6 4-8-15,-4-1-4 0,5 4-2 16,-2 2-2-16,1 0-2 0,3 2-9 16,-2-1-22-16,-3 0-24 0,4 1 74 15,-3 0-214-15,5 0-154 0,0-2-390 0</inkml:trace>
  <inkml:trace contextRef="#ctx0" brushRef="#br0" timeOffset="341924.2553">11789 14362 610 0,'-3'-7'176'0,"3"3"6"0,0 4-17 16,-1 4-97-16,0 3-10 0,1 3-9 15,0 3-10-15,-1 7-9 0,-3 5-5 16,0 0-5-16,-3 5-7 0,-1 3-4 16,-1 0-3-16,-1-1-3 0,-1-3-4 15,0-2-9-15,0-1-12 0,3-7-20 0,4 0-25 16,2-3-24-16,2-4-117 0,5-2-141 15,1 0-313-15</inkml:trace>
  <inkml:trace contextRef="#ctx0" brushRef="#br0" timeOffset="342295.6819">12141 14408 663 0,'-14'2'176'0,"-2"2"10"0,2 2-85 16,5 1-29-16,0 3-10 0,0 1-10 16,2 2-13-16,2 1-11 0,3 1-7 15,2-1-5-15,2 1-3 0,3-2-3 0,0 1-1 16,4-4-2-16,-1-3-1 0,2-1-2 15,6-5-1-15,0-2-1 0,0 0-1 16,2-6 0-16,-1-1 0 0,3-3 0 16,2-1-1-16,-6-3 1 0,-2 1-1 15,-1-4 0-15,-8 4 1 0,-4-3-2 16,-5 4-2-16,-6 2-2 0,-2 3-6 16,-3 3-8-16,-8 2-14 0,4 6-20 15,0 1-16-15,1 2-12 0,1 5-17 0,-1 1-102 16,6 5-121-16,6 1-260 0</inkml:trace>
  <inkml:trace contextRef="#ctx0" brushRef="#br0" timeOffset="342651.9911">12097 14601 695 0,'-3'3'174'0,"-3"1"7"0,-1 4-104 16,0 0-17-16,-3 3-9 0,2 2-10 16,-1 1-10-16,2 5-9 0,2-1-5 15,1 3-4-15,3 2-4 0,2-3-2 0,4-1-2 16,2 0-2-16,6-3-1 0,-2-5 0 15,3-5-2-15,7-4 1 0,1-2-1 16,-1 0 1-16,1-3 0 0,-2-6-1 16,3-3 1-16,0-2-1 0,-7-3 1 15,-2-1-1-15,-4-3 1 0,-6 0-1 16,-5 0 1-16,-5 4-5 0,-4 1-9 16,-3 4-19-16,-2 1-24 0,-8 4-26 15,0 4-118-15,2 8-143 0,-4 4-323 16</inkml:trace>
  <inkml:trace contextRef="#ctx0" brushRef="#br0" timeOffset="344910.3114">12612 14270 681 0,'-3'-11'160'0,"0"8"-1"0,-1 0-114 16,2 7-14-16,3 6 0 0,2 4-3 15,4 10-5-15,-1 5-4 0,5 8 3 16,1 7 1-16,3 7-1 0,1 4-2 15,-2 5-4-15,5-1-2 0,-5 1 0 0,-3 0-3 16,-1 0-1-16,-1-2-3 16,-3 1-1-16,-4-4 0 0,-2 0-2 15,-2-2-2-15,-4-1-1 0,-8-4 1 0,-3-3-2 16,-2-1 1-16,-2-2-2 0,0 2-4 16,0-3-9-16,1-7-9 0,6 0-19 15,2-7-15-15,2-4-21 0,-1-7-115 16,5-9-131-16,4-11-296 0</inkml:trace>
  <inkml:trace contextRef="#ctx0" brushRef="#br0" timeOffset="345459.9771">13320 14496 560 0,'-4'-11'143'0,"-4"0"10"15,-3 3-67-15,-5 1-19 0,0 5-7 16,-1 4-5-16,-1 7-3 0,-2 6-4 16,-4 9-8-16,-1 9-6 0,1 11-6 0,1 7-2 15,0 6-3-15,1 8-2 0,3 4-3 16,5 9-1-16,1-2-3 0,7 3-3 16,3-3-2-16,5-2-3 0,5-6-1 15,7-5-2-15,4-7-2 0,7-4-1 16,2-10-4-16,2 2-6 0,4-6-10 15,-2-3-17-15,-1-5-28 0,0-8-18 16,-2-1-55-16,-1-7-69 0,-3-8-126 16,-4-1-249-16</inkml:trace>
  <inkml:trace contextRef="#ctx0" brushRef="#br0" timeOffset="346276.1814">13597 14983 654 0,'-8'-6'158'0,"0"1"6"0,2 2-101 16,1-4-11-16,2 4-2 0,1-2-5 15,2 1-6-15,1-1-5 0,0 0-5 16,3 2-6-16,-2-1-4 0,6 3-4 15,-1 1-2-15,2-1-5 0,2 2-2 16,0 0-2-16,2 0-2 0,3 3-1 16,0 0 0-16,2-2-1 0,2 4 1 0,3-3-1 15,1 2 0-15,-1-3 1 0,-1 3-1 16,0-3 0-16,-5 2 1 0,-2-3-1 16,-4 3-1-16,-4 1 1 0,-2 2 0 15,-5 2 1-15,-4 1-1 0,-1 2 0 16,-2 4 1-16,-4 0 0 0,-2 3 0 15,-5 0-1-15,0-1 1 0,0 0 0 16,-3 1-1-16,0-1 0 0,-1 0 1 16,1 3 1-16,4 0 0 0,-1 1 2 15,1-1 0-15,2 0 1 0,3-3 1 0,1-2 0 16,3-4 0-16,1-2 0 0,2-4 0 16,2-1 1-16,2-1-1 0,0-2-1 15,1 0-1-15,1 0 0 0,3-1 0 16,1 2-1-16,0-2-1 0,1-1 0 15,1 1 0-15,2-1 0 0,-2-4-1 16,2 2 0-16,-1 0 0 0,3 0-1 16,2 1 0-16,-2-3 1 0,1 4-1 0,1 3 0 15,-2-1-1-15,2 0-3 0,-2-1-4 16,0 1-7-16,1 4-12 0,-1-3-15 16,0-1-17-16,0 2-15 0,-1 1-19 15,-2 1-111-15,-2-1-128 0,2-1-289 16</inkml:trace>
  <inkml:trace contextRef="#ctx0" brushRef="#br0" timeOffset="346624.3596">14117 15256 664 0,'0'-1'168'16,"-1"-1"10"-16,1 2-98 0,0 0-13 15,0 0-4-15,2-1-6 0,2 1-8 16,0-2-10-16,1 1-5 0,1 0-6 15,0 1-5-15,4-1-5 0,0 1-5 16,1 0-3-16,0 1-2 0,1 1-4 16,1 0-2-16,1 0-3 0,-3-1-7 0,0 3-10 15,-1-2-15-15,-3 2-27 0,-1 0-25 16,-2 1-130-16,-2-2-153 0,-2 3-348 16</inkml:trace>
  <inkml:trace contextRef="#ctx0" brushRef="#br0" timeOffset="347292.2916">14704 15166 621 0,'-2'-3'156'0,"0"2"8"15,1 1-87-15,0 0-21 0,1 3-7 0,-1-2-5 16,3 1-4-16,3 1-5 0,0 2-3 16,3-2-3-16,3 0-2 0,4-1-2 15,4-2-4-15,1 0-5 0,2-4-4 16,2-3-4-16,1-1-3 0,4-2-2 15,-2-3-1-15,-1 0-2 0,-1-3 1 16,-3 1-1-16,-1-1 0 0,-6-3 0 16,-4-2 0-16,-4 4-1 0,-5-3 0 15,-3 3 0-15,-4 1-1 0,-2 5-1 16,-3 3-1-16,-6 3-1 0,-7 2 0 0,-3 6 0 16,-2 4 0-16,-3 2 1 0,-3 7 0 15,1 4 1-15,1 1 2 0,3 4 0 16,2 4 0-16,2 2 1 0,4 2 1 15,4 2 0-15,3 0 1 0,4 0 1 16,5 2 1-16,5-6 1 0,4-1 0 16,2-4 0-16,6-4 0 0,4-1 0 15,5-3-1-15,2-4 0 0,3-1-2 16,2-6 0-16,4-2-1 0,2-2-1 0,2-7-3 16,-1-3-4-16,-2-4-13 0,-1-2-18 15,0 1-22-15,-6 0-15 0,-4-4 61 16,-8 1-187-16,2 2-139 0,-3-1-327 15</inkml:trace>
  <inkml:trace contextRef="#ctx0" brushRef="#br0" timeOffset="349839.8537">15323 14776 428 0,'1'-8'113'0,"0"-2"6"16,0-1-38-16,2-3-38 0,0 1-3 15,0-1-1-15,-1 1 2 0,1-2 1 16,-1-1 0-16,-1 2 5 0,1-4 1 16,-2 5 3-16,1-2-1 0,-2 1-2 15,-1 0-4-15,1 6-4 0,0-2-6 16,0 2-5-16,-1 0-4 0,0 3-6 16,1 4-4-16,1 6-3 0,0-2-3 15,1 6-2-15,0 4-2 0,2 7-2 0,0 1 0 16,1 2-1-16,0 0 0 15,2 7-1-15,0-2 0 0,1 0 0 0,1-2 0 16,0 2-1-16,0-2 1 0,0-2-1 16,2-3 1-16,-1-3-1 0,-3 1 0 15,0-2 1-15,-3-2-1 0,-1-1 0 16,-4-4 1-16,-1 1-1 0,-7-1 1 16,-1-3 0-16,-4-1 1 0,-1-1-1 15,-2-2-1-15,0-1 0 0,-3-1-3 0,2 1-3 16,1-1-7-16,3-5-7 0,1 1-12 15,1-4-19-15,2 2-19 0,4-3-17 16,3-3 60-16,-1-1-175 0,5-3-132 16,2 0-314-16</inkml:trace>
  <inkml:trace contextRef="#ctx0" brushRef="#br0" timeOffset="350139.0418">15229 14360 722 0,'-3'-9'171'0,"0"4"4"0,2 2-120 16,1-1-14-16,0 1-9 0,3 1-9 0,-1 2-9 15,3 0-9-15,0 1-10 0,2 0-17 16,2 1-18-16,2 1 50 0,-3 1-187 15,3-1-144-15,-2 1-361 0</inkml:trace>
  <inkml:trace contextRef="#ctx0" brushRef="#br0" timeOffset="350437.2385">15532 14595 755 0,'0'-4'184'16,"-1"-2"4"-16,3 2-118 0,-1-2-12 0,3 0-10 15,2-4-11-15,3 1-9 0,2 0-5 16,-1-3-3-16,1 0-3 0,1 2-3 15,0 1-4-15,-1 2-2 0,0 2-2 16,1 0-2-16,0 6-2 0,0 3-1 16,0 1 0-16,0 2 0 0,-1 5-1 15,-1 3 1-15,-1 1-1 0,-2 2 0 16,0 3-1-16,-3-2-1 0,0 0-2 16,-3-2-4-16,-1-1-4 0,1 1-7 0,-1-3-8 15,-2-2-10-15,0 3-15 0,0-4-14 16,1 1-8-16,0-2-14 0,-3-1-104 15,0-5-119-15,1-1-271 0</inkml:trace>
  <inkml:trace contextRef="#ctx0" brushRef="#br0" timeOffset="350644.9301">15592 14525 641 0,'-7'-7'166'0,"-1"1"5"16,2 4-84-16,1 9-31 0,3 2-11 15,1 4-10-15,1 3-9 0,2 3-9 16,1 2-5-16,-1 2-2 0,0-1-1 16,-2 0-5-16,3 0-8 0,1 3-17 15,0-4-22-15,3 0-23 0,-1-4-117 16,4-3-139-16,3-1-317 0</inkml:trace>
  <inkml:trace contextRef="#ctx0" brushRef="#br0" timeOffset="350919.5851">16026 14487 754 0,'-2'0'183'0,"0"3"5"0,-2 3-113 16,-1 1-21-16,2 7-10 0,-3 1-10 15,-2 4-8-15,-4 5-7 0,1 0-5 16,-2 1-4-16,-3 2-3 0,-2-2-2 16,3 3-3-16,-3 0-4 0,2-6-6 0,2 1-10 15,3 0-16-15,2-5-24 0,3-1-24 16,2-5-121-16,2-3-140 0,2-2-323 15</inkml:trace>
  <inkml:trace contextRef="#ctx0" brushRef="#br0" timeOffset="351570.864">16246 14619 623 0,'-12'3'161'0,"-3"-2"10"16,2 3-82-16,2 3-26 0,1 3-9 15,-1 1-8-15,6 2-9 0,1 0-11 16,4 1-8-16,3 2-5 0,-1-1-2 16,4-2-1-16,4-3-2 0,1-4-1 15,4 1-1-15,0-6-2 0,3-4 0 16,2-3-2-16,-1-4-1 0,2-2 0 16,-3-1-2-16,-3-4-1 0,1-1-3 15,-6 0-3-15,-4-2-3 0,-2 2-7 16,-8 0-7-16,-1 3-10 0,-2 1-10 0,-7 5-6 15,-2 3-9-15,-1 3-12 0,-1 6-105 16,-2 4-111-16,-3 3-268 0</inkml:trace>
  <inkml:trace contextRef="#ctx0" brushRef="#br0" timeOffset="351918.6588">16212 14741 694 0,'-6'7'162'0,"-2"2"4"15,1 2-113-15,2 1-13 0,1 1-6 16,2 3-8-16,1 0-6 0,1-1-4 16,2 1-3-16,2 0-3 0,3 1-4 15,3-1-1-15,1 1-2 0,3 0-2 0,0-1-1 16,5-6 0-16,-2-2 0 0,2-1-1 15,0-9 0-15,-2-5 0 0,0-4 0 16,0-4 1-16,-5 1 0 0,1-2-1 16,-8-5 2-16,-1 6-1 0,-4 0 0 15,-3 2 1-15,-5 1 1 0,-3 1-1 16,-2 2-1-16,-2 5 1 0,-3 2-2 16,2 0-2-16,1 3-7 0,2 1-12 15,1 3-15-15,1 2-13 0,3 1-12 16,5-1-116-16,0 2-123 0,3-1-284 15</inkml:trace>
  <inkml:trace contextRef="#ctx0" brushRef="#br0" timeOffset="352637.2591">16645 14486 578 0,'-6'-9'134'0,"-1"1"5"15,1 2-90-15,2 0-11 0,2 1-2 16,2 0-1-16,1 1 1 0,3 3 0 16,2 1 1-16,4 1-2 0,1 6-2 15,3 4-2-15,3 4-3 0,1 2-3 16,2 7-1-16,1 4-2 0,0 5-1 16,0 1-2-16,-2 8 3 0,4 4 1 15,-3 5-2-15,0 2-4 0,-2 5-4 16,-2 4-1-16,0 3-2 0,-5 2-4 0,-3-3-4 15,-8 5-1-15,-7-3 0 0,-2-1 0 16,-5-2 0-16,-4-3 0 0,-3-5-1 16,-1-3 1-16,-3-8-2 0,2-3-4 15,-1-8-6-15,0-4-10 0,2-5-17 16,3-10-30-16,-1-6-23 0,3-5-120 16,2-8-146-16,5-3-327 0</inkml:trace>
  <inkml:trace contextRef="#ctx0" brushRef="#br0" timeOffset="353318.164">16517 14351 313 0,'-4'-3'101'0,"1"0"7"16,-1-2 6-16,-2 1-52 15,1 1-12-15,-1 0-6 0,0 1-4 0,-3 1-4 16,0-2-2-16,0 1-3 0,1 1 1 16,1-2 0-16,0 1 1 0,-1-1 2 15,2 1 2-15,-1 2-1 0,1 0 1 16,-3-4 0-16,2 3-1 0,2 2-2 16,-1-1-3-16,1 0-4 0,2-1-3 15,2 0-4-15,2-1-5 0,1 4-3 16,2-4-1-16,5 1-2 0,4 1-1 0,3 1 0 15,4 1 1-15,2 0 0 0,6-1 0 16,2 2-2-16,3 0 0 0,0-3-1 16,2 0-1-16,4 0-1 0,2-1 0 15,1 0-2-15,4 0 1 0,1-2-2 16,2 1 0-16,-2-1 0 0,2 0-1 16,-4-2 0-16,-4-3 0 0,-7 1-2 15,-4 0-3-15,-8 1-3 0,-5 0-6 16,-3 1-9-16,-7 5-9 0,-6 2-19 15,-5 2-22-15,-3 3-19 0,-6 0-116 0,-2 2-139 16,-5 3-312-16</inkml:trace>
  <inkml:trace contextRef="#ctx0" brushRef="#br0" timeOffset="367155.0905">7767 14007 544 0,'-6'-22'123'16,"0"0"4"-16,4 0-93 0,2 1-4 16,1 3 1-16,1 0 3 0,1 3-2 0,0 2 2 15,0 4 0-15,-2 1 0 0,0 3-2 16,0 5-4-16,-1 3-5 0,-1 5-2 16,-2 7-3-16,-1 6-3 0,-2 9-2 15,-2 7-3-15,0 5-1 0,-3 4 0 16,-4 3-3-16,-1 3-2 0,-2-3-1 15,1-3-1-15,0-3 0 0,-1-2 0 16,5-6-1-16,2 1 0 0,1-7 0 16,5-4 0-16,3-6-1 0,0-3 0 15,4-7 1-15,0-1-1 0,3-10 2 0,0-7-1 16,2-3-1-16,3-8 0 0,2-3 0 16,4-6-1-16,1-10-2 0,2 1-2 15,-1-2-2-15,2-1-1 0,-1-2 0 16,0 2 0-16,-3-3 1 0,0 3 1 15,-3-1 1-15,1 0 2 0,-1 3 2 16,-2 4 0-16,-1-1 2 0,2 12 1 16,-7 2 1-16,2 4 1 0,1 4 3 15,-5 4-1-15,1 3 2 0,-3 2-2 0,2 0 1 16,3 5-1-16,-1 3-1 0,2 1 1 16,0 6 0-16,2 5 2 0,3 5 0 15,-2 5 3-15,5 6 0 0,-1 5 0 16,1 4-1-16,2 2 0 0,2 1-2 15,-1-2-1-15,2-3-2 0,-2-4-1 16,-1-2-1-16,0-3-1 0,0-4-1 16,1-4 1-16,-4-2-2 0,0-2 1 15,-3 0-2-15,-4-6-2 0,1 0-6 0,-5-2-7 16,0-2-8-16,-2-2-11 0,-4 0-16 16,-3-4-8-16,1 2-12 0,-6-4-8 15,-2-4-100-15,-5-4-113 0,-1 2-256 16</inkml:trace>
  <inkml:trace contextRef="#ctx0" brushRef="#br0" timeOffset="367412.5272">7821 14231 581 0,'-5'-8'125'0,"0"-2"2"0,2 2-102 16,3 1-7-16,-2 1 3 0,4 0 8 15,-1 0 5-15,3 1 6 0,-1 0 5 16,2 1 3-16,4 2 1 0,1-2 0 0,3 3-5 16,2 0-7-16,1-1-7 0,4 0-7 15,1 0-6-15,1-5-6 0,3 5-4 16,-1-4-4-16,2 0-6 0,0 0-14 16,-2 1-24-16,2 2-28 0,-5 3-127 15,0-1-147-15,-4 6-350 0</inkml:trace>
  <inkml:trace contextRef="#ctx0" brushRef="#br0" timeOffset="374734.3233">21646 12476 424 0,'-3'-43'113'0,"4"4"7"0,-1 6-29 0,2 7-49 16,-1 8-6-16,0 4-3 0,0 7-4 15,-1 7-5-15,0 11-4 0,0 12-1 16,2 14 1-16,-5 13 0 0,1 20 1 16,-1 17 0-16,3 22-1 0,-4 18-2 15,1 12-2-15,-1 11-4 0,-1 14-2 16,-1 7-1-16,2 6-2 0,-4 2 2 16,2 2 0-16,0 7-1 0,-3 1 0 15,8 0 0-15,-2 5-1 0,1-1-2 16,4 0 0-16,3-1-2 0,6-1-1 0,0-2-1 15,2-7-4-15,4-2-6 0,-3-2-5 16,4-4-7-16,1-6-7 0,-5-11-4 16,2-8-4-16,-4-11-2 0,-1-14-6 15,2-17-4-15,-2-12-102 0,-7-11-102 16,1-9-262-16</inkml:trace>
  <inkml:trace contextRef="#ctx0" brushRef="#br0" timeOffset="375829.6913">18398 14567 508 0,'-12'-5'121'16,"0"-5"4"-16,4 4-79 0,4 2-15 15,0 1-4-15,4-2-6 0,1-3-5 0,2 2-6 16,5 5-4-16,1-4-2 0,3-1-1 16,8 4-1-16,-1-3 0 0,2 1 0 15,7-1 0-15,-1 0 0 0,5 1 0 16,2 0 0-16,-2-4 0 0,7 7 0 16,3 2 0-16,5 4-1 0,4-4 1 15,7 4-1-15,2-4-1 0,6 2 2 16,5-2-1-16,2-2 0 0,3-4 1 15,7 0 1-15,2-1 0 0,-2-1 1 0,8-1 1 16,0 2 0-16,5-1 2 0,5-1-1 16,-3 5 0-16,1 0 0 0,10 2-2 15,0 1 0-15,3 0-1 0,-1 1 0 16,0 1 0-16,8 0 2 0,3-2 1 16,0 0 0-16,1 0 1 0,5 0-1 15,1-1 0-15,4 0-2 0,-2-2 0 16,4-1-2-16,0-2 0 0,0 1-1 15,-2-2 0-15,2-1-1 0,-3-1 1 0,0 0-1 16,-3 1 0-16,0-1 1 16,-2 2 0-16,-6 1 1 0,-4 3 1 0,-2 1 1 15,-4 1 0-15,-7 3 1 0,-4 2-1 16,-5 1 0-16,-3-2-2 0,2 1 0 16,-7 1 0-16,-5-3-1 0,-2 0-1 15,-3-2-1-15,-3 0-2 0,-7 0-3 16,-6 0-5-16,-4 0-4 0,-2 1-3 15,-6 0-5-15,-6 1-3 0,-3-2-10 0,-7 2-8 16,-6-2-102-16,-7 0-106 0,-7-2-262 16</inkml:trace>
  <inkml:trace contextRef="#ctx0" brushRef="#br0" timeOffset="377762.0885">21669 12960 424 0,'-1'-6'94'0,"-2"-1"4"16,0 1-72-16,-1 0-10 0,0-1-1 16,-1 1 2-16,2 0 0 0,-5-1-2 15,1-1-1-15,0 3 1 0,-3 0 1 16,-2 0-1-16,-1 2 0 0,-3-2-2 15,0 2-2-15,-1 2 0 0,-4-2-3 0,-1 0-1 16,0 2-2-16,-2-3-1 0,3 1 0 16,-2 1-1-16,-1 2 1 0,0-1-1 15,-2 2 1-15,-1-1 1 0,-1 2 0 16,-1 2 1-16,-2 0 0 0,2 2-1 16,-7 1-1-16,1 1-1 0,-2-1 0 15,-1 3-1-15,0 1-1 0,1 0 0 16,-2-3 0-16,4 3-1 0,0 2 0 15,2 6 1-15,0 0-1 0,-2 1 2 0,-1 4 0 16,-3 1 0-16,-3 2 0 0,1 0 0 16,-4-3 0-16,3 3 0 0,-3 0-1 15,-1-1-1-15,3 1 1 16,3 4-1-16,0-2 0 0,5 3 0 0,2 3 1 16,0-1-1-16,2 4 0 0,1-1 1 15,-4-2 0-15,3 4 1 0,-4 1 1 16,0-1-1-16,0 4 1 0,4-3-1 15,1 3 0-15,2 3 0 0,4 0 0 0,3 2-1 16,1-1 0-16,-1 0-1 0,2-1 1 16,2 2-1-16,2-4 1 0,0 0-1 15,3-1 1-15,2 0 0 16,5 0-1-16,3 1 1 0,-2 1 0 0,4 4-1 16,0 3 1-16,0-2-1 0,0 0 1 15,1 2-1-15,2-3 1 0,0-1-1 16,2-4 0-16,3 0 1 0,4 2-1 15,1 0 0-15,3-2 1 0,-1 1-1 16,1-2 0-16,1-1 0 0,0-2 1 16,0-1-1-16,2-3 0 0,2-1 1 15,2-1-1-15,4 2 1 0,1 0 0 0,1 2 0 16,3-3 1-16,-1 4 1 0,-1-1-1 16,0 0 1-16,-1-2 0 0,-3-2-1 15,1-1 0-15,-1-1-1 0,3-1 0 16,0-1 0-16,1 0 0 0,2-1 0 15,3-2 0-15,2-3-1 0,1 0 1 16,2-4 0-16,0 1-1 0,2 0 0 16,-1 1 0-16,-2-2 0 0,1-1 1 0,0 3-1 15,-1-3 1-15,1-2-1 0,1-4 1 16,3 0-1-16,2 0 1 0,1-2 0 16,1 0-1-16,-1-2 0 0,4-1 1 15,0 0-1-15,-1-1 0 0,-1-1 0 16,2-1 0-16,4-1 0 0,1-1 0 15,0-1 0-15,0-1 0 0,1-2 0 16,-1-4-1-16,1 2 1 0,-5-2 0 16,1-1-1-16,2-1 0 0,3 0 1 15,-1-3-1-15,0 0 0 0,-2-5 1 0,1-1-1 16,-1-1 0-16,-2-1 1 0,-3-4-1 16,3-1 0-16,-2-1 0 0,3 1 1 15,-4 0-1-15,2-2 1 0,-3-1-1 16,1 1 2-16,-2-2-1 0,-2-1 0 15,-1-3 0-15,-1-1 1 0,1-1-1 16,4-2 0-16,-5-1 0 0,-2-2 0 16,-1-1 1-16,0-2-1 0,-2 2 0 15,-5-2 0-15,-2 0 1 0,-1-2-1 16,-1 3 0-16,-1 2 0 0,-3-1 0 0,-1-4 0 16,-1-1 1-16,-1-3-2 0,-3 1 2 15,0-1-1-15,-3-1 0 0,1-1 0 16,-2 2 1-16,2 1-1 0,-5 2 0 15,0 1 0-15,-3 0 0 0,0 2 0 16,-3-1 0-16,-3 2 0 0,-4-2-1 0,-1 3 1 16,-3-3-1-16,-1 3 0 0,-3-1 0 15,-5-2 0-15,2 3 1 0,-2 1 0 16,0 0-1-16,-1 2 2 0,-2-3-1 16,0 1 0-16,1 1 0 0,1-1 0 15,-3 0 1-15,0-1-1 0,-2 0 0 16,1 2 0-16,-4-1 0 0,1 4 0 15,0 0 0-15,1-1 1 0,-2 1-1 16,2 1 0-16,-1-4 1 0,1 5 0 16,-2-3-1-16,-2-1 0 0,0 0 1 15,-3 1-1-15,-1-1 0 0,0 3 0 0,-3-4 0 16,3 2 0-16,-1 2 0 0,-2 3-1 16,3-2 1-16,0 3-1 0,-3-1 1 15,-1 2-1-15,-1 1 1 0,-2-2 0 16,-3-1 0-16,-1 4 0 0,-2 0 0 15,-2 0 0-15,0 1 0 0,-2 2 0 16,-3 2 0-16,-1 2 0 0,2 1 0 16,-2 3-1-16,-2 1 1 0,-1 3-1 0,-3 1-2 15,-4 3-3-15,1 2-4 0,-5 1-8 16,-2 1-13-16,1 3-111 0,-2 1-110 16,-4 0-277-16</inkml:trace>
  <inkml:trace contextRef="#ctx0" brushRef="#br0" timeOffset="387463.5069">23914 14599 550 0,'0'-10'128'0,"-1"-1"4"15,-2 0-90-15,2-1-9 0,0 2-2 16,1 1-1-16,0 2-2 0,0 2-3 0,1-1-3 16,0 5 0-16,2 2-1 0,1 2-1 15,-2 6-1-15,-1 1-2 0,2 6-1 16,-1 6-1-16,1 0-2 0,-3 5-2 16,1 0-4-16,-1 0-3 0,1 1-1 15,-1-1-1-15,1-4-1 0,-2-1-1 16,2-3 1-16,-1-4 0 0,-1-1 0 15,-1-6 0-15,0-1 0 0,0-4 1 0,-2 1 0 16,1-2 0-16,-5-2-1 16,2-3 1-16,-2-1-1 0,-1-1-1 0,0-2 1 15,2-1 0-15,2 0-1 0,1-1 1 16,1 3-1-16,4 0 0 0,3 1 1 16,1 3-1-16,1-1 1 0,2 2 1 15,3 1 0-15,2-1 2 0,-1 2 1 16,3 1-1-16,0 1 1 0,4-3-1 15,-2 4-1-15,6-2 0 0,2 2-6 16,-2-3-14-16,3 1-20 0,-1 0-21 16,-1 0-120-16,0-2-136 0,0 3-322 15</inkml:trace>
  <inkml:trace contextRef="#ctx0" brushRef="#br0" timeOffset="393432.0334">23237 12721 97 0,'-1'0'21'0,"-2"-1"0"0,2 1-10 16,1 1-11-16,0-2 1 0,0 1 5 15,0 1 6-15,0-1 6 0,1 0 7 16,-1 0 4-16,-1-1 2 0,1 1-1 16,0 0-3-16,0 0-7 0,0 0-6 15,0 0-5-15,-1 0-6 0,-1 1-3 16,2-2-1-16,-1 1 0 0,1 0-2 16,0 1-2-16,-1-2 0 0,1 1 1 15,1-2 0-15,-1 2 1 0,1 0 0 0,1-1 5 16,-2 1 6-16,1 0 7 0,0 0 7 15,-1-1 9-15,0 1 4 0,1 0 4 16,1 0 1-16,-2 0-2 0,0-1-3 16,1 1-6-16,-1-2-6 0,0 2-3 15,0 0-2-15,-3-2-1 0,3 1-1 16,-1 0-1-16,1 1 0 0,0 0-1 16,-1-2-1-16,0 0-1 0,1 2-1 0,0 1-2 15,-2-2-1-15,0 0-2 0,0-2 0 16,0 3-1-16,1 0 0 0,-1 0 1 15,0-1 1-15,1 1-1 0,0 0 1 16,0 0-1-16,-2 0 1 0,2 0-1 16,-1 1-2-16,-1-1 0 0,-2 1 0 15,2 1 0-15,-1-1-1 0,0 1 0 16,-1 2 1-16,0 1 0 0,2 2 0 16,-2 3 1-16,-1 1 0 0,1 1 1 0,-5-2-1 15,4 2 1-15,1 2 0 0,0-2-1 16,4 0 0-16,0-1 0 0,2 0 0 15,4 3-1-15,-2-4 1 0,1 1-1 16,2-3 1-16,0 1 0 0,2-3-1 16,0 0 1-16,1 0-1 0,1-2 1 15,-1 0-1-15,3-3 0 0,-1-1 0 16,-2 0 0-16,1-3 0 0,1 0 0 16,-2-3-1-16,1 1 1 0,-2-3-1 0,-1 0-1 15,1 0 1-15,-2 1 0 0,0-2 0 16,0 1 0-16,-3-3 0 0,-1 1 0 15,1 0 2-15,-2-1-1 0,-1-2 0 16,-3-1 1-16,2 1-1 0,-1 1 0 16,-2-1-1-16,-1 1 0 0,0-1-1 15,0 3-1-15,-1 0 1 0,1 1-1 16,-1 2 1-16,-1 1-1 0,-1 2 0 16,0 3 0-16,-2 0-1 0,1 5-3 15,1 2-7-15,-2 2-11 0,0 4-11 0,2 4-12 16,0 2-117-16,1 0-120 0,3 1-289 15</inkml:trace>
  <inkml:trace contextRef="#ctx0" brushRef="#br0" timeOffset="410309.8967">24260 12159 195 0,'0'-2'59'0,"-2"4"5"0,1-4-27 15,0 2-1-15,1 0 0 0,0 2-4 16,0-1-8-16,0 0-8 0,0-1-6 16,0 0-3-16,-1 0-4 0,1 0-4 15,-2-1-2-15,2 0-5 0,-1 1-10 16,1 0-23-16,0-2-34 0,-1 2-52 15,-3-1-118-15</inkml:trace>
  <inkml:trace contextRef="#ctx0" brushRef="#br0" timeOffset="411061.2559">20179 12074 366 0,'-1'0'75'16,"-3"-1"-1"-16,4 0-68 0,-2-3-8 16,3 4-4-16,-1 0-1 0,1 0 1 15,1 1 0-15,-2-1 1 0,1 1 3 16,-1 3 3-16,1-3 1 0,-1 1 1 15,1 0 0-15,1 0 0 0,-1 1 0 16,0-2-2-16,0 0 0 0,1 3-1 16,0-2 0-16,0 0-1 0,1 3 1 15,-2-3-1-15,2 4-1 0,-2-1 0 16,0-3 1-16,-1 3 0 0,0-1 0 16,0-1 0-16,0-1 0 0,-1 0 1 0,2 2 0 15,0-3-1-15,-3-3-1 0,2 2-5 16,1 0-11-16,-1 1-11 0,1-1-29 15,-2-2-12-15,0 2-44 0,0 1-79 16</inkml:trace>
  <inkml:trace contextRef="#ctx0" brushRef="#br0" timeOffset="411720.5192">19849 16865 139 0,'-2'5'28'0,"1"-2"3"16,-1 0-21-16,-1-1 7 0,2 2 7 15,-1-2 7-15,-1 0 6 0,2 0 4 0,0-1 3 16,-2 0-5-16,3 2-7 0,-1-2-7 16,0-1-7-16,0 0-5 0,-1 1-7 15,1-1-3-15,1 0-2 0,-1 2-2 16,1 0-1-16,0 2 1 0,0-2-1 15,-1 2 0-15,-1 1 0 0,2-2 0 16,-1 4-1-16,1-5-5 0,0 3-13 16,-1-3-27-16,1 0-27 0,0 0-53 15,-2-2-115-15</inkml:trace>
  <inkml:trace contextRef="#ctx0" brushRef="#br0" timeOffset="412846.2592">23918 16895 424 0,'-1'3'35'0,"-1"-1"-35"15,0 1-149-15,-2-3-160 0</inkml:trace>
  <inkml:trace contextRef="#ctx0" brushRef="#br0" timeOffset="435910.121">21798 1530 513 0,'-3'0'135'0,"2"2"3"16,0 5-29-16,3-5-66 0,1 4-12 16,3 0-5-16,-1-1-2 0,1 0-2 0,1-3-3 15,2 0-2-15,-1-2-3 0,3-3-2 16,0-4-3-16,0-3-2 0,-1-5-1 15,-1 1-2-15,-3-2-1 0,0 1 0 16,-5-1-1-16,2 0 0 0,-5 2-1 16,-1-4 1-16,-2 1 0 0,-1 3-1 15,-3-1 1-15,-1 4-1 0,-2 2 1 16,0 6-1-16,-1 5 1 0,-1 5-1 16,0 4 0-16,0 3 1 0,0 8-1 15,1 1 2-15,0 5 1 0,0 4 1 16,3 2 1-16,2 1 1 0,1 0 1 0,4-2 0 15,2 0 0-15,3-2-1 0,4-3-2 16,3-3 0-16,4-2-2 0,3-5-1 16,0-2 0-16,4 0-1 0,0-5 1 15,1-2-1-15,0-3 0 0,0-1 0 16,-3-3-2-16,3 0-3 0,-3-5-7 16,1 1-9-16,-3-3-17 0,1-3-8 15,-1 1-20-15,-1-4-111 0,-7-2-122 16,1-2-281-16</inkml:trace>
  <inkml:trace contextRef="#ctx0" brushRef="#br0" timeOffset="436206.1675">22065 1068 543 0,'-2'-1'134'0,"2"-2"0"0,2 3-36 16,1 3-69-16,0 2-7 0,4 0-1 15,3 3 2-15,0 5 3 0,1 2 3 16,0 1 0-16,2 9-3 0,2 1-5 16,-2 1-3-16,0-1-4 0,-2 3-3 0,-2-2-2 15,-1-2-4-15,-3-8 0 0,-5 1 0 16,-5 1 0-16,-4 0 0 0,-3-1-3 15,-3-1-10-15,-4-3-10 0,-6 0-17 16,-1-5-13-16,1-7-19 0,-1-7-107 16,3-9-122-16,-2-10-271 0</inkml:trace>
  <inkml:trace contextRef="#ctx0" brushRef="#br0" timeOffset="436386.0252">21933 904 561 0,'3'-18'137'0,"-2"3"7"16,0 4-82-16,1 4-13 0,-2 2-10 15,1 1-8-15,-1 2-7 0,1 0-6 16,0 1-7-16,3 1-5 0,2 3-12 16,0 0-14-16,4 3-15 0,1 3-121 15,1 2-122-15,2-1-308 0</inkml:trace>
  <inkml:trace contextRef="#ctx0" brushRef="#br0" timeOffset="436708.5612">22270 915 667 0,'0'1'149'0,"-1"4"4"15,0 1-107-15,2 3-16 0,3 7-4 16,-1 5 0-16,2 4-1 0,3 5-2 15,0-1-4-15,2-1-5 0,2 0-2 16,3-4-4-16,2-5-2 0,0-4-3 16,2-5 1-16,2-5-1 0,-2 0 2 15,-1-8 2-15,0-2 1 0,-4-6 2 16,-1-1 3-16,0-3 2 0,-7-1 0 16,-3-4 0-16,-6 1-2 0,-3-5-2 15,-4 3-2-15,-2-1-3 0,-6 2-2 16,0 2-4-16,1 3-5 0,0 3-7 15,0 9-9-15,1 2-10 0,3 0-16 0,0 5-8 16,4 5-13-16,0 7-11 0,0 0-101 16,2 0-113-16,3 3-260 0</inkml:trace>
  <inkml:trace contextRef="#ctx0" brushRef="#br0" timeOffset="436907.076">22259 1117 655 0,'0'-7'155'0,"-1"4"5"0,1-2-102 16,1 2-14-16,3-1-4 0,0 2-6 15,3-1-6-15,2 4-5 0,2-3-7 16,2 0-3-16,4-7-5 0,3 6-3 16,-1 0-8-16,2-2-18 0,1 0-20 15,2 1-18-15,0 1-119 0,-1 6-134 16,1-3-312-16</inkml:trace>
  <inkml:trace contextRef="#ctx0" brushRef="#br0" timeOffset="438335.306">21562 922 529 0,'-24'0'123'0,"-3"5"3"16,1 0-89-16,3 4-4 0,0 10-6 16,-1 6-3-16,0 8-1 0,-1 4 0 15,3 10 1-15,1 12 1 0,-1 13-1 16,5 1-3-16,3 6-3 0,3 5-4 16,4 8-4-16,6-1-4 0,5-2-1 15,4-5-4-15,2-3 0 0,5-5-1 16,7-7-2-16,0-6-3 0,1-8-4 15,4-4-8-15,6-9-3 0,7-1-4 0,1-8-6 16,2-4-14-16,4-8-107 0,-3-6-109 16,3-7-271-16</inkml:trace>
  <inkml:trace contextRef="#ctx0" brushRef="#br0" timeOffset="438805.2043">22486 729 530 0,'7'-4'120'0,"-1"4"7"15,3 10-90-15,3 5-6 0,3 13-1 0,1 6 1 16,2 5 2-16,1 5-3 0,1 5-8 15,0 3-1-15,-2 7 0 0,-2 1-3 16,1 6-1-16,-3 4-2 0,-4-1-4 16,-3-1 0-16,-3-1-2 0,-3-4-2 15,-2 0-2-15,-4-1-1 0,-3-7 0 16,0-1 0-16,-4-2-1 0,-3 0 0 16,-1-3-1-16,-5-3 1 0,-1-7-2 15,-4-1-2-15,1-4-5 0,1-6-9 16,1-5-10-16,4-3-9 0,3-8-20 15,1-4-111-15,5-5-118 0,4-7-283 16</inkml:trace>
  <inkml:trace contextRef="#ctx0" brushRef="#br0" timeOffset="439139.5104">22764 677 565 0,'7'-6'123'0,"-1"1"4"16,2 4-89-16,2 4-14 0,1 0-2 15,2 1 3-15,2 1 0 0,1 11 1 0,-2 6-4 16,1 1-5-16,0 3-4 0,2 3-3 16,-2 4-2-16,-1 2-2 0,-1-10-3 15,1-3-1-15,-1-2-5 0,-1-3-8 16,-4-2-6-16,1-4-10 0,-3 2-17 16,-1-2-107-16,-4-3-115 0,-2 0-270 15</inkml:trace>
  <inkml:trace contextRef="#ctx0" brushRef="#br0" timeOffset="439375.3422">23022 702 671 0,'-11'2'153'16,"-1"7"6"-16,0 8-110 0,-3 4-16 15,1 7-4-15,-1 9-1 0,-2 4-5 16,1 8-5-16,0-6-6 0,1-3-3 15,-1-7-4-15,5-4-6 0,0-2-10 0,5-6-14 16,1-7-8-16,1-1-7 0,7-8-14 16,1-4-11-16,0-7-101 0,1-4-107 15,0-5-247-15</inkml:trace>
  <inkml:trace contextRef="#ctx0" brushRef="#br0" timeOffset="439604.2377">22804 842 627 0,'-13'9'138'0,"-1"1"3"0,-1 4-104 16,0 0-13-16,1 0-1 0,5-2 2 16,-2 0 2-16,2-2 0 0,0-3 1 15,3-2 0-15,1-2-1 0,4-1-5 16,-1-1-3-16,3-1-5 0,0 0-4 16,3-2-3-16,3-4-3 0,4-3-3 15,3-3-1-15,5-1 1 0,5-2 0 16,1-2-1-16,3 4 1 0,2 1-1 15,0 4 1-15,2 0-1 0,-1 2-1 0,3 2-7 16,-2 2-11-16,-1 2-17 0,-2 2-7 16,0 2-22-16,-5 2-111 0,-3 4-125 15,-2 0-282-15</inkml:trace>
  <inkml:trace contextRef="#ctx0" brushRef="#br0" timeOffset="440041.6185">23044 1616 762 0,'-7'0'169'0,"3"0"0"0,1 0-124 0,3 1-24 15,2-2-11-15,3 1-6 0,4 0-2 16,2 1-2-16,1-1 0 0,4 1-1 16,1-1-8-16,-1 1-16 0,-3 3-7 15,0-3-17-15,-2 0-40 0,-3 2-80 16,-3-1-114-16,-1 1-241 0</inkml:trace>
  <inkml:trace contextRef="#ctx0" brushRef="#br0" timeOffset="440272.812">23016 1750 655 0,'-1'2'153'0,"0"-2"2"0,0 0-95 15,2 1-32-15,1-1-7 0,3 1-6 16,4-2-5-16,3 0-4 0,4-1-1 15,2-2-5-15,3 0-17 0,2-1-13 0,-1 0-101 16,-1 0-28-16,0 1-111 0,0 2-230 16</inkml:trace>
  <inkml:trace contextRef="#ctx0" brushRef="#br0" timeOffset="440653.3399">23570 1685 651 0,'11'-4'138'0,"-2"1"3"0,4-1-117 16,1-2-9-16,3 1 2 0,1 2 2 15,-1-1 0-15,-2 0-2 0,3-2-1 16,2-2-2-16,-2 2-2 0,4-5-3 15,-2 0-2-15,-1-2-3 0,-3 0 0 0,-1-1-2 16,-5 1 0-16,-2-2 0 0,-6 3 1 16,-4 0-1-16,-6 3-1 0,-3-1-1 15,-5 1-3-15,-2 5-2 0,-6 1 0 16,0 3-2-16,-2 7 1 0,0-1 0 16,3 5 0-16,-1 3 3 0,-3 2 3 15,5 5 1-15,0 1 2 0,-2 4 3 16,6 0 5-16,0 3 4 0,4 2 4 15,7-1 2-15,1 0 2 0,6-1 1 0,6 2 0 16,1-4-4-16,7 0-2 0,1-4-5 16,5-2-2-16,2-2-3 0,3-3-3 15,-3-5-3-15,2-2 0 0,-1-4-3 16,3 0-4-16,-4-10-10 0,3-1-12 16,-2-3-18-16,-1-6-11 0,0 2-17 15,-2-4-112-15,-4-3-124 0,-1 4-278 16</inkml:trace>
  <inkml:trace contextRef="#ctx0" brushRef="#br0" timeOffset="440994.445">24022 1279 693 0,'-6'-1'177'0,"1"1"-1"15,0 0-25-15,5-2-116 0,2 2-24 0,3 2-9 16,4-2 0-16,2 0 2 0,2 1-1 16,6-1-2-16,0 0-9 0,3 1-14 15,2-2-18-15,-2 0-15 0,0-2-125 16,-1-2-136-16,-2 3-317 0</inkml:trace>
  <inkml:trace contextRef="#ctx0" brushRef="#br0" timeOffset="441244.4024">24402 1067 702 0,'2'1'146'0,"-1"3"5"0,2-1-122 0,-1 2-11 16,3 3 1-16,0 3 4 0,0 1 3 16,0 1 2-16,1 3-3 0,1-1-3 15,1 0-4-15,-1 6-3 0,0-1-3 16,1-2-3-16,-3 0-2 0,-3 0-2 15,-3-1-1-15,-4 2-3 0,-4-8-7 16,-3 0-16-16,-5-3-21 0,-4 0-23 16,-5-6-115-16,1-3-135 0,3-5-309 0</inkml:trace>
  <inkml:trace contextRef="#ctx0" brushRef="#br0" timeOffset="441425.4491">24360 807 752 0,'-4'-7'163'16,"1"0"3"-16,0 3-125 0,3 0-24 16,0 2-9-16,0 2-7 0,0 0-11 0,3 3-15 15,0 4-15-15,0 0-89 0,2 0-37 16,0 3-111-16,3 1-223 0</inkml:trace>
  <inkml:trace contextRef="#ctx0" brushRef="#br0" timeOffset="442155.7631">24687 824 559 0,'-5'-2'148'0,"-1"-2"5"0,0 7-49 15,-1 4-53-15,-1 5-13 0,1 8-5 16,0-1-3-16,-1 6-5 0,6 4-2 16,1 2-3-16,-1-3-1 0,7-2-2 15,0-4-3-15,6 0-4 0,0-4-2 16,4-4-2-16,1-4-1 0,3-5 1 15,0-4 0-15,0-2 1 0,1-7 3 16,1-3 1-16,-4-6 1 0,-4-4 2 16,-2-1-2-16,-6 0 0 0,-3-5-2 15,-9-2-1-15,-4-2-3 0,-1 4-3 0,-5 1-7 16,-1 2-9-16,-3 2-15 0,1 8-14 16,-2 10-13-16,3 6-4 0,-1 8-8 15,3 7-13-15,1 6-103 0,2 3-109 16,3 3-265-16</inkml:trace>
  <inkml:trace contextRef="#ctx0" brushRef="#br0" timeOffset="442403.6066">24556 1077 614 0,'-5'-6'156'0,"5"-2"7"0,0 1-60 16,6 0-53-16,4-1-9 0,2 0-6 15,4-1-6-15,5 2-6 0,1-3-8 16,3 1-4-16,2 1-7 0,-1 2-15 16,4 2-25-16,-2 0-12 0,-2-1-130 0,1 5-140 15,-2-2-334-15</inkml:trace>
  <inkml:trace contextRef="#ctx0" brushRef="#br0" timeOffset="446830.696">21682 14373 309 0,'-2'5'77'0,"-1"-1"4"0,0-1-45 16,0 0-7-16,0-2 2 0,0 2-2 16,0-1-2-16,0-1-1 0,2 2-2 0,-2-2-1 15,2 3-2-15,-2-2-2 0,-1 2-1 16,1-1-3-16,1 4 0 0,-1-3-3 15,-1 1-1-15,0-1-3 0,1 2-1 16,2-2-2-16,0 1-2 0,-4-4 0 16,3 1 0-16,3 1-1 0,-1-1-1 15,1 0 1-15,-3-2 0 0,0-2-1 16,4 2 1-16,-1 2-1 0,-1-4 1 16,-1-1 0-16,2 0 0 0,1 0 0 0,3 1 0 15,-2-3-1-15,0-1 0 0,1-1 0 16,3 0 0-16,0-2-1 0,0 0 1 15,-1-3-1-15,3 0 1 0,0 0-1 16,2-3 0-16,0 4 1 0,0-3-1 16,2 1 0-16,0 0 0 0,2-1 0 15,0 1 0-15,-2-1 0 0,2 1 0 16,-1-1 0-16,-1 1 1 0,1 3-1 16,-1-2 0-16,-2 1 0 0,1 1 0 15,1-5 0-15,2 3 0 0,0-3 0 16,-1-2 0-16,2 2 0 0,3 2 1 0,-3-4-2 15,-2 2 2-15,4-1-1 0,-3 3 0 16,1-1 0-16,-1-1 0 0,-3-3 0 16,4 5 0-16,0-2 0 0,-1-4 0 15,0 5 0-15,-2-5 0 0,3 1 0 16,1 0 0-16,-1 1 0 0,1-1 0 16,-2 0 1-16,2-2-1 0,0 2 0 0,-1 2 0 15,0 3 0-15,-1-2 1 0,-1 1-1 16,1 2 1-16,-1 2-1 0,-1 1 1 15,1-1 0-15,-2-1 0 0,0 0 0 16,-2-3 0-16,2 3 0 0,-1-1 0 16,1 0 0-16,1 0 0 0,1 2 0 15,0-4 1-15,2 6-1 0,-3-5 1 16,1 0 0-16,-2-3 0 0,3 4 0 16,-3-4-1-16,1 2 0 0,0-2 0 0,0 4 0 15,1 0-1-15,-2 3 1 0,-1-2-1 16,-3 2 0-16,2 0 1 0,-2 0-1 15,-1 0 0-15,-1 0 0 0,0-1 0 16,-2 0 0-16,1 2 1 0,0-4-1 16,0 3 0-16,1 0 0 0,-1-3 0 15,3 1 0-15,2-1 0 0,0 0 0 16,1-1 0-16,2 0 0 0,-1-1 1 16,4 5-2-16,-1-2 2 0,0-2-1 0,-1-1 0 15,2 3 0-15,-2-2 0 0,-2 4-1 16,2-2 2-16,-2 1-1 0,1 0 0 15,0 4 0-15,-1-3 0 0,3 3 0 16,-1-1 0-16,-2-3 0 0,1 0 0 16,0 3 0-16,-1 0 0 0,-1-3 1 15,0 0 0-15,-2-5 0 0,2 7 0 16,-1-1 1-16,-2-2 0 0,-1 4-1 16,-4-2 1-16,2 2-1 0,-1 2 0 15,0 0 0-15,-2-1 0 0,-1 0-1 0,0-3 1 16,6 3-1-16,-5-1 0 0,3-1-1 15,-4 2-5-15,2 0-9 0,0 2-11 16,1 3-104-16,-5-1-105 0,1 4-261 16</inkml:trace>
  <inkml:trace contextRef="#ctx0" brushRef="#br0" timeOffset="447629.4044">22079 14045 466 0,'-5'-7'112'0,"0"0"5"16,1 1-69-16,2 4-12 0,-1-3-4 15,3 3-2-15,0-2-5 0,1 5-2 16,1-1-4-16,3 1-2 0,0 2-3 16,5 2-1-16,-3 1-1 0,3 0-1 15,-1-1-1-15,0 5-2 0,1 1-1 16,1 0-2-16,-3 0 0 0,1 3 0 16,0 1-1-16,0 0 0 0,-3-3-1 15,0 3 0-15,-1-3 1 0,-2 1-2 16,1-1 1-16,-3 0-1 0,2 4 0 15,-2 0 0-15,0 2 0 0,-2 0-1 0,0-1 0 16,-2 2 0-16,0 0 0 0,-1-5 0 16,1 1-1-16,0-3 1 0,-1-1-1 15,-1-1-1-15,2-3-5 0,-1-3-8 16,3-1-10-16,-1-3 77 0,0-3-203 16,1-2-131-16,3-4-347 0</inkml:trace>
  <inkml:trace contextRef="#ctx0" brushRef="#br0" timeOffset="448198.0377">22371 13898 499 0,'0'-9'123'0,"-3"3"5"0,2 1-71 16,-3 3-19-16,1-1-5 0,-2 3-4 16,1 2-5-16,-1 1-5 0,-1 5-2 15,0 2-1-15,1 3-1 0,1 4 0 16,1 6 0-16,0 2 0 0,2 2 0 16,2 2 0-16,1 2-1 0,0-2 1 15,2-2 0-15,1-2-2 0,1-3 0 16,1-3-2-16,3-4-2 0,0-4-1 0,1-4-3 15,1 0-1-15,1-5-1 0,1-3 0 16,1-3-1-16,-1-3 0 0,-1-7 0 16,0-2 0-16,-1-4-1 0,-2-4 1 15,-5-3-2-15,-3-1 1 0,-2-2-2 16,-3-1 0-16,-5-1-1 0,-1 3-1 16,-4 0-3-16,2 6-2 0,-1 2-4 15,1 5-7-15,0 7-4 0,1 3-6 16,2 6-3-16,-1 2-3 0,0 4-5 0,2 5-1 15,1 0-1-15,1 4 1 0,1 1-50 16,2 0-45-16,1-2-85 0,1 0-193 16</inkml:trace>
  <inkml:trace contextRef="#ctx0" brushRef="#br0" timeOffset="448438.4623">22360 14044 509 0,'-1'0'128'0,"1"0"5"16,-3 0-55-16,2-4-39 0,0 5-7 15,1-2-2-15,1 2-2 0,-1-2 0 16,2 6-1-16,2-5 0 0,1 4 2 16,0-2-1-16,2-1-2 0,0-1-2 15,1-1-5-15,0 0-4 0,1 2-4 16,0-2-3-16,-2 1-4 0,3-3-1 16,-2 3-6-16,2 0-13 0,1 0-16 15,0-3-18-15,0 2-126 0,-1-3-135 0,-3-1-326 16</inkml:trace>
  <inkml:trace contextRef="#ctx0" brushRef="#br0" timeOffset="563458.0279">23624 12495 469 0,'-12'-2'116'0,"-2"1"5"16,-1-2-66-16,2 3-11 0,-1 0-4 16,1-1-2-16,-2 2-4 0,3-1-2 15,0-1-2-15,2 1-3 0,1 0-2 0,1-1-2 16,2 0 0-16,2 1-1 0,0-2-1 16,3 2-4-16,0 0-2 0,2 0-2 15,0 2-4-15,3-2-2 0,2 0-3 16,2 0 0-16,3 0 1 0,1-2 1 15,4 1-1-15,2 0 1 0,2-1 0 16,2 0-1-16,0 0-1 0,0-1-1 16,0 1-1-16,0 1 0 0,-1-1-1 15,-3 1 0-15,-1 1 0 0,0 1-1 16,-2 1 0-16,-3 1 1 0,1 1-1 16,-2 2 0-16,-2 2 1 0,0 0 0 0,-3 2-1 15,0 0 1-15,-3 1 0 0,-2 0 0 16,-3 0 0-16,-2 0 0 0,-2 0 0 15,-2 0 0-15,0 0 0 0,-3 1 0 16,0-1 0-16,-1 1-1 0,-2 1 0 16,1 0 1-16,-1-1-1 0,-1 2 0 15,1-1 0-15,-1 0 0 0,0-1 0 16,2 0 0-16,-1-1 0 0,1 0 0 16,2-2 0-16,1-1 0 0,3 0 0 0,1-3 0 15,1-3 0-15,1 0 0 0,3 1-1 16,1-1 1-16,2 1-1 0,1-3 0 15,3 3 1-15,0-1-1 0,2 1 0 16,2 0 1-16,3-3 0 0,-1 0 1 16,2-1-1-16,1-1 1 0,0 1 0 15,0-1 0-15,-2-1 0 0,2 2 0 16,-3-3 0-16,0 2-1 0,-1 1 1 16,0-3 0-16,0 3-1 0,-2 0 1 0,-1-1 0 15,0 2 0-15,-1-1-1 0,-1 1-3 16,0 0-7-16,-2 0-10 0,0-1-9 15,1 1-10-15,0 1-10 0,-1-1-10 16,0 0-8-16,1 0-102 0,-1 0-107 16,-2-1-259-16</inkml:trace>
  <inkml:trace contextRef="#ctx0" brushRef="#br0" timeOffset="563804.3621">24024 12693 550 0,'-2'-2'130'16,"-2"2"3"-16,1 0-88 0,-1 3-12 0,-1-1-5 16,1 3-2-16,2 3-3 0,-1 0-2 15,2 3-4-15,1 1 0 0,4 2 0 16,2-1-2-16,1 1-3 0,4-1-2 15,3-2 0-15,3-2-2 0,0-1 0 16,0-1 0-16,3-4-1 0,-3-1 0 16,1-4 2-16,0-1-3 0,-4-5 0 15,1 0 0-15,-2-7 0 0,-1-2 0 16,-4 0-1-16,-2-2-1 0,-2 1 0 16,-5 0 0-16,-4 0-1 0,-4 5-1 0,-4 3-7 15,-3 2-10-15,-6 3-14 0,-5 2-15 16,0 6 60-16,-1 0-186 0,-4 7-134 15,1 1-330-15</inkml:trace>
  <inkml:trace contextRef="#ctx0" brushRef="#br0" timeOffset="570585.2284">21658 14540 218 0,'-1'-1'57'0,"-2"-3"3"0,3 5-29 16,-2-3-4-16,2 3 0 0,-1-4-1 15,1 3 0-15,0-1-1 0,-2 1-1 16,2-1 1-16,-1 0 0 0,0-2-3 16,0 2-2-16,-1-3-4 0,1 3-1 0,0-1-4 15,1-2-1-15,0 3-3 0,-1-2 0 16,1 1-2-16,1 2 0 0,-2-2 0 16,1 2 0-16,0-2-1 0,-2 2-1 15,2 2 0-15,0-2-1 0,0 0 0 16,0 1-1-16,0-2-1 0,0 2 0 15,0-1 1-15,0 0-1 0,0-1 1 16,0 1-1-16,-1 0 2 0,1 0 0 16,0 0 0-16,0 0 1 0,0 1 1 0,0 0 1 15,0 0 1-15,0-1-1 0,0 0 1 16,0 0 1-16,0-1-1 0,0 0 0 16,-1 0 1-16,1-1-2 0,0 2 0 15,0-1 0-15,0 2-1 0,0-1 0 16,0 0-1-16,0 2-1 0,0-2 0 15,0 1-1-15,1 1 0 0,-1-1 0 16,1 1 0-16,-1-2 0 0,2 1 1 16,-1 1 0-16,0 1-1 0,0-3 1 15,2 1 0-15,-1 3 0 0,0-2 0 0,0 1 0 16,0 0-1-16,1 0 1 0,-1 2 0 16,1 0-1-16,0-1 1 0,0 3 0 15,1 0-1-15,-1 0 1 0,1 2-1 16,0-1 1-16,0 2-1 0,0-1 1 15,2 1-1-15,-1-2 0 0,1 1 0 16,-1-2-1-16,1 0 1 0,-1-2 0 16,0 1-1-16,0-2 1 0,0 0 0 15,0-2 0-15,0 2 1 0,0-3-1 0,2 2 0 16,0-1 0-16,1 0 0 0,-1 0 0 16,2 0-1-16,-2 1 1 0,0-1-1 15,-1-1 1-15,-1 3-1 0,0 1 1 16,0-1-1-16,0 0 0 0,1 1 1 15,-1 0-1-15,1 1 0 0,0-2 0 16,2 1 0-16,-2-1 1 0,0 0-1 16,0 0 0-16,-1 1 0 0,0 0 0 0,0 0 0 15,0 0 0-15,0 0 0 0,-1 0 0 16,3-2 0-16,-1 2 0 0,0-1 1 16,-1 1-1-16,0-3 0 0,-1 1 0 15,0-1 1-15,0 2-1 0,-2-2 0 16,1 1 1-16,-1 0-1 0,-1 0 0 15,-1 0-1-15,2 0-1 0,-2-1-3 16,-2 1-3-16,2-1-8 0,-1 1 6 16,-1-2-114-16,-4-1-100 0,-2 2-254 15</inkml:trace>
  <inkml:trace contextRef="#ctx0" brushRef="#br0" timeOffset="572360.4293">21695 14600 257 0,'-3'-4'69'0,"-1"1"7"0,2-2-31 16,0 0-1-16,0 1-3 0,1-1-1 0,0 3-1 15,-2-6-3-15,2 3-5 0,1 2-6 16,0-1-4-16,0 2-2 0,0-1-3 16,1 1-2-16,2 3-2 0,-1-3-1 15,1-1-1-15,-2-3 0 0,4 5-1 16,-1-1-1-16,2 2-1 0,0 2 0 15,1-1-1-15,2 1-1 0,-1 7 0 16,2-3-2-16,1 0 0 0,1 5 0 16,-1-2-1-16,0 1-1 0,1 1 1 15,-1 0-1-15,0 0 0 0,-3 0 1 0,1-4-1 16,0 3 1-16,0-2 0 0,2 0 0 16,-4-1 1-16,2 0 0 0,0 1 0 15,-1-1 0-15,1 1 0 0,-1-1-1 16,1 3 2-16,1-1-1 0,1 1 0 15,-1 0 0-15,1 0-1 0,1 1 1 16,0-1-1-16,2-1 0 0,-1-1-1 16,0-1 0-16,3 2 1 0,-3-3-1 0,-1 1 1 15,0-1 0-15,-1 4-1 0,1-1 0 16,-2 2 1-16,1-3-1 0,-1 2 0 16,1-1 0-16,-1 1 0 0,0-3 0 15,-2 0-1-15,1 1 0 0,-1-2 1 16,2 1-1-16,-1 0 0 0,1 1 1 15,-2 0-1-15,3 1 1 0,-1-1 0 16,1 3 0-16,0-1-1 0,0 3 1 16,-1-2 0-16,1 0 0 0,-3 0 0 0,1 2 1 15,0-2-1-15,-3 1 0 0,1-1 1 16,0 0-1-16,1 0 0 0,-1-1 0 16,0-2 0-16,1-1-1 0,-1-1 1 15,-1 1-1-15,2-2 1 0,-2 1 0 16,0 1-1-16,1 0 1 0,-1 0 0 15,2 1 0-15,-1-2 1 0,0 1-1 16,1 0 0-16,-1 1 1 0,0-1-1 0,1-1 1 16,-1 2 1-16,0 0 0 15,1 1 0-15,0-1 0 0,1 1 0 0,0-1 0 16,0 2-1-16,1-2 1 0,0-2-2 16,-1 0 1-16,0 0-1 0,1-1 0 15,0 1 0-15,0-2 0 0,-2 2 0 16,1 1-1-16,-1 2 1 0,1-2 0 15,-2 0 0-15,1 1-1 0,-1-1 1 16,0-1 0-16,0 0 0 0,0 1-1 0,-1-3 1 16,1 3 0-16,-1-1 0 0,2 1 0 15,-2 0 0-15,1 1 1 0,1 0 0 16,-2 1 0-16,0-1 1 0,0 0 0 16,0 0 0-16,2 0 0 0,-2 0-1 15,1 0 0-15,0 0 0 0,1 1-1 16,-1 1 0-16,2-2 0 0,-3-1-1 15,0 2 1-15,-1-2-1 0,0 2 0 16,-2-3 1-16,1 1-1 0,0 1 0 16,-1 0 0-16,2-1 0 0,0 0 0 15,0-1 0-15,1 1 0 0,0-1 0 0,0-1 1 16,1 1-1-16,-3-1 0 0,1 0 0 16,1-1 0-16,-2 1 1 0,0-1-1 15,0-1 0-15,-2 1 0 0,2 0 0 16,-1-1 0-16,2 3 0 0,0 0 1 15,0 1-1-15,1 0 0 0,1 2 0 16,1-1 0-16,-1 2 0 0,1 0 1 16,0 0-1-16,-1 1 0 0,3-3 0 15,-1 1 0-15,-2-2 0 0,3 2 0 16,-1-3 0-16,0-3 0 0,1 0 0 0,-1 2 0 16,1 0 0-16,-1 0 1 0,1-1-1 15,0 1 0-15,-3 4 0 0,2 0 0 16,-2-1 1-16,1-1-1 0,-1 1 0 15,-2-1 0-15,1-2 0 0,-1 0 0 16,0-1 0-16,0-1 1 0,-2 2-2 16,2-1 1-16,0 0 1 0,0 0-2 15,0 1 2-15,1 1-1 0,-1 1 0 16,1-1 0-16,-2 0 0 0,1 2 0 0,0-1 0 16,-2 0 0-16,1-1 0 0,0-1 0 15,-2 0 0-15,2-2 0 0,-2 1 0 16,2-1 0-16,-2 1 0 0,1-1 0 15,-1-1 0-15,1 1 0 0,-1 1 1 16,0-2-1-16,1 2 0 0,-2-4 0 16,0 3 0-16,2 0 0 0,-2-1 0 15,0-1 0-15,1 3 0 0,-1-3 0 16,0 3 1-16,-1-3-1 0,1 3 0 0,0-3 0 16,-1 2 0-16,2-1 0 0,-4 2 0 15,4-2 0-15,-2 1 0 0,0 0 0 16,0 0 0-16,1-1 0 0,-1 2 1 15,1 0-1-15,-1-2 0 0,0-1 0 16,1-2 0-16,1 2 0 0,-2 2 0 16,1-2-1-16,-1-1 0 0,1 0 0 15,0 0-2-15,-1 5-2 0,0-5-4 16,0-1-2-16,1 2-2 0,-1-1-1 0,0 0-3 16,0 0 0-16,0 0 1 0,0 0 1 15,0 0 1-15,-1-3 2 0,1 5 1 16,0-2 1-16,1 2 3 0,-1-2 1 15,2 2 3-15,-2-2 1 0,0 2 1 16,1-2 0-16,-1 0 1 0,-1-3-1 16,1 3 1-16,0-1-1 0,-2-4-2 15,2 4-3-15,2 0-10 0,-2-1-108 16,-2 0-103-16,1-2-264 0</inkml:trace>
  <inkml:trace contextRef="#ctx0" brushRef="#br0" timeOffset="577431.1167">22251 14452 299 0,'-4'0'80'0,"-2"0"6"0,0 0-42 0,-2 0-6 16,2 0 0-16,-1 0-2 0,1-2-3 16,0 1-4-16,1 0-3 0,1 0-1 15,0-2 0-15,2 0 1 0,0-1-2 16,0 0 0-16,2-1-2 0,-1 2-1 16,2-2-2-16,-1 0-1 0,2 0-3 15,0 1 0-15,-1 1 0 0,2 0 0 16,-1 2 0-16,-1 1 2 0,2 1 1 15,-1 4 0-15,1 2 1 0,-1 2-2 0,1 3 0 16,-1 3-2-16,1 3-3 0,-1 1-2 16,-2 2-3-16,0-1-2 15,-2 1-1-15,-1 0 0 0,-2 1-2 0,-1 0 0 16,0-1 0-16,-4 0 0 0,2 1-1 16,-3 0 0-16,1 0-2 0,-1-3-1 15,1-1-3-15,1-2-6 0,3-4-12 16,1-5-9-16,3-2-15 0,2-6-88 15,0-5-29-15,2-3-102 0,4-2-208 0</inkml:trace>
  <inkml:trace contextRef="#ctx0" brushRef="#br0" timeOffset="577878.233">22295 14807 569 0,'0'-3'136'0,"-1"0"6"0,-1-2-74 0,4 0-26 16,-1 0-7-16,2 0-1 0,2-1-1 15,-1 0-2-15,1 1-3 0,1 0-5 16,3 1-4-16,-1 1-5 0,1-1-4 16,1 0-2-16,-1 1-5 0,2 0-8 15,-1 2-11-15,-2-1-15 0,-1 0-10 16,-1 1 42-16,-3 0-173 0,-2 1-131 16,0 4-324-16</inkml:trace>
  <inkml:trace contextRef="#ctx0" brushRef="#br0" timeOffset="578289.8766">22585 14575 523 0,'-2'-1'130'0,"-2"1"4"0,-2 1-31 16,0 4-75-16,0 4-6 0,-2 2 1 15,3 4 1-15,0 2 0 0,3 2-2 16,1 3 0-16,0 3-3 0,4-2-3 16,3 2-4-16,3-5-2 0,1 2-2 15,0-4-2-15,2-4-2 0,3-5 0 16,-3-4 0-16,0-5-1 0,-2-1 1 15,1-8-1-15,0-6 0 0,-1-4 0 16,-2-3-1-16,-2-3-1 0,0 1 0 16,-1-6 0-16,-6 1 0 0,-1 2-1 0,-2 6 1 15,-5-1-2-15,0 1-2 0,-4 7-4 16,1 5-5-16,-1 5-6 0,-2 6-6 16,-1 1-4-16,4 7-5 0,0 3-3 15,-2 1-6-15,8 2-4 0,0 1-101 16,3 0-105-16,2-2-259 0</inkml:trace>
  <inkml:trace contextRef="#ctx0" brushRef="#br0" timeOffset="578542.9122">22578 14687 610 0,'0'1'138'0,"0"-1"6"16,1 0-100-16,1 1-10 0,2 0-2 15,1 1-2-15,1-1-5 0,2 0-2 16,1-1-6-16,1 1-5 0,1-1-4 16,-1 0-11-16,2 0-16 0,-2 0-16 15,0 2-125-15,-3-1-130 0,2 1-319 16</inkml:trace>
  <inkml:trace contextRef="#ctx0" brushRef="#br0" timeOffset="579892.4399">23549 15877 583 0,'-6'-6'140'15,"-3"0"7"-15,1 1-88 0,1-1-10 16,0 1-2-16,1 2 0 0,1 0-2 16,2 1 0-16,-1 0-3 0,3 0-4 15,0 0-3-15,1 0-5 0,0 0-6 16,0-2-6-16,3 2-4 0,2-1-4 15,1 2-2-15,3 0-2 0,2 0-2 0,2 1 1 16,2 0-2-16,1 1 0 0,-1 0-1 16,2 0-1-16,-1 1 0 0,0-2 0 15,-3 1 0-15,2 0-1 0,-3-1 0 16,0 2 1-16,-3 2-1 0,-1-1 1 16,-1 1-1-16,-1 4 0 0,-3-2 1 15,0 3-1-15,-2-1 0 0,-2 1 1 16,0-1-1-16,-3 3 0 0,-1 2 1 15,-2-2-1-15,-2 3 0 0,1 2 1 16,-3 3-1-16,-3 0 0 0,-1 0 0 16,1 0 1-16,-2 1-1 0,0-3 0 0,-1-1 0 15,1-3 1-15,2 0-1 0,2-4 1 16,1 0 0-16,2-1 0 0,3-1 0 16,1-3 0-16,4 0 0 0,0 0 1 15,3 0-1-15,1-3 0 0,2 0-1 16,2 1 1-16,4 0 0 0,0-1 0 15,3-1-1-15,0 0 1 0,2 0 0 16,1 0-1-16,-2 0 1 0,0-1 0 16,-2 1-1-16,0 1 0 0,-1-1-2 0,-1 1-3 15,-1 2-8-15,-2-2-8 0,1 1-14 16,-3 2-14-16,-1-2-17 0,-2 2-12 16,-1 0-47-16,-4-1-67 0,-2 3-113 15,0-1-236-15</inkml:trace>
  <inkml:trace contextRef="#ctx0" brushRef="#br0" timeOffset="580438.3692">23327 16058 499 0,'-3'-5'124'0,"-2"1"6"16,-1 3-72-16,0-2-16 0,-1 3-4 0,3 1-5 16,-3 2-6-16,1 1-3 0,0 2-4 15,0 1 0-15,-1 4-2 0,-2-1 0 16,2 2-1-16,-1 2 0 0,1 2-1 16,0-2 0-16,2 2 0 0,1 0-1 15,3 0-2-15,0 0 0 0,3 0-2 16,2-3-1-16,2 0-2 0,3-4-2 0,0-2-1 15,4-4-1-15,0-2 0 16,3-2-2-16,1-5 0 0,0-2-1 0,-1-4 0 16,0-1 0-16,0-2-1 0,-5-2 1 15,-2 0 0-15,-4 0-1 0,-3-3 1 16,-3 3 0-16,-4 1 1 0,-4-2 0 16,-2 1 1-16,-2 2-1 0,-3 3 1 15,-1 4-1-15,0 5-2 0,-1 0-8 16,3 7-12-16,1 3-16 0,3 4-10 15,5 0 77-15,2 2-210 0,3 0-139 16,5 5-352-16</inkml:trace>
  <inkml:trace contextRef="#ctx0" brushRef="#br0" timeOffset="581908.9802">23877 16214 512 0,'2'-5'125'0,"-4"1"7"0,2 0-69 16,-2 0-21-16,0 3-4 0,0 0 0 0,-1 1-2 16,-1 2-5-16,0 2-3 0,-1 3-3 15,0 1-1-15,1 3-2 0,-1 3-4 16,1 2 0-16,3 1-1 0,-2 2-3 16,5-2-1-16,0 0-3 0,2 0-2 15,2-3-2-15,1-3-2 0,2-2-2 16,1-2 0-16,-1-3 0 0,2 0-1 15,-1-6 0-15,0-1-1 0,0-3 1 16,-2-1 0-16,0-3 0 0,-3-2-1 16,-1-2 1-16,-2-2-1 0,-4-1 1 15,0 4 0-15,-4-3 0 0,-1 4-1 0,-3 1 1 16,-1 2-1-16,-3 6-1 0,2 2-7 16,-1 2-10-16,-2 3-13 0,1 1-13 15,3 1-17-15,2 0-117 0,1 0-126 16,7 1-290-16</inkml:trace>
  <inkml:trace contextRef="#ctx0" brushRef="#br0" timeOffset="582631.3346">23886 15685 450 0,'-1'-5'120'15,"1"2"5"-15,0-1-26 0,0 0-57 16,1 2-8-16,0-1-2 0,3 2-1 0,0 0-2 16,0 0 0-16,3 1 0 0,0 1 0 15,0 0 0-15,3 3 0 0,2 1-2 16,1 1-3-16,-1 0-3 0,4 2-4 15,0 1-4-15,1 1-3 0,0 1-4 16,-1 0-1-16,1 2-3 0,-2 0 0 16,2-5-2-16,-4 3-1 0,-3-1-8 15,-1-1-6-15,-3-4-9 0,-1-2-10 16,-2 1-9-16,-4 0-10 0,1-3-10 0,0-1-105 16,0-4-111-16,-5 2-265 0</inkml:trace>
  <inkml:trace contextRef="#ctx0" brushRef="#br0" timeOffset="582909.9366">24088 15558 579 0,'0'0'138'0,"1"1"6"16,-3 0-87-16,-2 2-15 0,1 2-4 15,-2 2-3-15,0 3-2 0,-4 3-4 16,-2-1-4-16,1 7-4 0,-1 0-2 16,0 1-4-16,0 2-5 0,0 3-2 15,1-2-3-15,1-1-2 0,0-1-3 0,3-2-5 16,0 0-8-16,2-6-9 0,2-3-11 16,-1-4-10-16,3 0 18 0,1-3-146 15,1-3-122-15,-1-4-302 0</inkml:trace>
  <inkml:trace contextRef="#ctx0" brushRef="#br0" timeOffset="583251.8136">23978 15571 425 0,'0'-5'112'0,"-1"3"7"0,1-2-37 0,0 1-35 16,1 4-11-16,-1-2-1 0,1-2-2 16,-1 3-2-16,0-1 0 0,0 1-1 15,0 1 0-15,1 3-1 0,-1 2-2 16,2 4-3-16,-1 1-2 0,1 2-5 15,1 3-4-15,-1 0-4 0,1 1-3 16,-1 2-2-16,-1-2-3 0,2 1-5 16,-1-1-5-16,-1 2-9 0,2-2-8 15,-2-3-8-15,1-1-11 0,1-2 18 16,-3-3-135-16,-1-2-114 0,-3-2-285 0</inkml:trace>
  <inkml:trace contextRef="#ctx0" brushRef="#br0" timeOffset="583614.1351">23904 15749 483 0,'-2'-4'133'0,"-1"2"6"0,1-2-13 16,1 0-80-16,1 1-6 0,2-1-3 15,1 0 0-15,0-1-2 0,3 1-2 16,2-1-3-16,2-1-2 0,2-1-2 15,3 1-5-15,2-1-3 0,5 1-5 16,1 0-4-16,0 2-3 0,2-1-3 16,-2 3-3-16,0 0-10 0,-2 1-13 15,-1 1-17-15,-3 0-18 0,-1 0-123 0,-1 1-135 16,-1 2-318-16</inkml:trace>
  <inkml:trace contextRef="#ctx0" brushRef="#br0" timeOffset="598210.7929">23365 13720 354 0,'2'-1'84'0,"-1"0"3"16,0-2-53-16,0 2-11 0,1-1 0 15,-2-1 0-15,2 1-2 0,-2-2-1 16,1 1-2-16,-1 0-1 0,0-1 0 0,0 2-2 15,0 0 0-15,-1 0-2 0,0 1 0 16,-2 0-1-16,2 1 1 0,-1 0-1 16,-2-1 0-16,0 1-2 0,1-2 0 15,-1 2-1-15,1 0-2 0,0 2-1 16,-1-2-1-16,0 0-1 0,1 2 0 16,-1-1 0-16,-2 2 0 0,1-2 0 15,-1 1 0-15,0 1-1 0,0 1 1 16,0-2 0-16,1 2 1 0,0-1-1 15,0 1 2-15,1 2 0 0,1-1 1 0,-1 1 0 16,0 3 0-16,1-1 0 0,0 1-2 16,1-1 0-16,-1-1-1 0,2 1 0 15,0-2-2-15,1 0 1 0,0-1 0 16,1 1 0-16,-1 1 1 0,2 0 0 16,0 1 0-16,0 0 0 0,1 0 0 15,-1 1 0-15,2-2 0 0,1 2-1 16,-1-1 1-16,1-1-1 0,1-1 0 15,3 0-1-15,-2 0 1 0,1-1-1 0,0-1 0 16,1-3-1-16,-1 1 1 0,1-2-1 16,0 0 1-16,-2-3 1 0,2-2 0 15,-2 0 2-15,0-3 2 0,-1-1 0 16,0-2 1-16,-2-4 2 0,1 3 0 16,-2-3 1-16,-1-2 0 0,-1-2 1 15,-1 1 0-15,0 2 0 0,-3 3-2 16,-1-1 0-16,-4 3-3 0,1 5-1 0,-3 2-1 15,-1 3-4-15,-3 0-11 0,-1 5-15 16,-1 2-14-16,0 3-19 0,-1 4-113 16,3-1-127-16,3 3-292 0</inkml:trace>
  <inkml:trace contextRef="#ctx0" brushRef="#br0" timeOffset="602783.8157">23263 13791 346 0,'-2'0'92'0,"0"-1"7"0,-1 0-44 15,2 0-8-15,-1 0-5 0,-2-2-2 16,2 2-2-16,-2-2-4 0,0 2-2 15,1 0-2-15,-1 0-3 0,0-1-2 16,1 1 0-16,-2 1-3 0,1-1 0 0,-1 0 1 16,0 0-1-16,0-1 1 0,0 0-1 15,0-1 0-15,2-1 2 0,-1 0-1 16,0 0-2-16,2-1-1 0,1 2-1 16,0-2-2-16,-1 1-2 0,2 2-2 15,0-2-2-15,0 1 0 0,0 2 0 16,0 0-2-16,0 0 0 0,3 0-2 15,-1-1-1-15,1 2 0 0,0 0-1 16,2 0 0-16,1 0 0 0,0 2 1 16,2-1 0-16,-1 2 0 0,3 0 1 0,1 2-1 15,1 0 0-15,5 2 0 0,1 0-1 16,1 1-1-16,2-1 0 0,1-1-2 16,0 0 0-16,0 1-1 0,0-4 0 15,-1 1 0-15,1 0-1 0,-2 0 0 16,-1 1 1-16,0 0-1 0,-2 0 1 15,-1 2-1-15,-5 0 1 0,-1 0-1 16,-3-1 0-16,-1 0 1 0,-2-1-1 16,-3-1 1-16,-2-2-1 0,-2 2-2 0,0-2-1 15,-2 2-3-15,-1-3-4 0,-2 2-5 16,1-2-9-16,-1 1-15 0,1-2-14 16,0 0-6-16,-1-1-9 0,2 0-11 15,-1-2-104-15,-2 0-114 0,2-2-257 16</inkml:trace>
  <inkml:trace contextRef="#ctx0" brushRef="#br0" timeOffset="603271.8288">23542 13637 463 0,'1'-4'119'15,"0"2"7"-15,-2 1-53 0,0-1-30 16,0 2-5-16,-2 0-2 0,-1 2-4 0,1 0-4 16,-1 2-3-16,-1 0-3 0,-1-1-2 15,0 3-1-15,0 0-3 0,-2 2-2 16,1 0-1-16,-1 1-2 0,-2 0 0 16,0 2 1-16,0 0 0 0,-1 2 1 15,-1 4 0-15,-2-1-2 0,1 1 0 16,-2 3-2-16,-2 1-1 0,-3 1-2 15,1 0-1-15,1-3-1 0,-2 3 0 16,3-2 0-16,1 2 1 0,4-2-1 16,1-3-1-16,1-2 0 0,2-2 0 0,4-2-2 15,0-2 0-15,0-5-1 0,3 3-1 16,1-5-4-16,1 2-11 0,3-3-16 16,0-3-11-16,0-2-21 0,3-2-114 15,-3-4-127-15,4-2-291 0</inkml:trace>
  <inkml:trace contextRef="#ctx0" brushRef="#br0" timeOffset="604000.9335">23264 13722 489 0,'-6'0'117'0,"-1"-2"6"16,3 1-75-16,-1 0-11 0,0 0-3 15,2 1-2-15,1-2-3 0,1 1-4 16,-2 1-4-16,3 0-3 0,0 0-3 15,0 0-1-15,3 0-1 0,-2 0-1 16,3-1 0-16,-1 1 2 0,1 1 1 16,1-1 3-16,1 0 1 0,0 3 0 0,-1-2 0 15,2 3 0-15,-1-2-3 0,4 0-1 16,-1 3-2-16,2 0-2 0,0 1-2 16,1 1-2-16,3 0-1 0,0-1-1 15,-1 1-2-15,0-1 0 0,2 2 0 16,0-3-1-16,-1-2-1 0,3 1 1 15,-2 0-1-15,-2-1 0 0,3 0 0 16,-2 1-1-16,-3-2 1 0,1 3-3 16,-5 0-3-16,1 2-5 0,-4 1-9 0,-4 0-13 15,-1 3-9-15,-1 0-10 0,-3 0-15 16,-1-1-108-16,-4-3 4 0,2-1-90 16,-1-1-171-16</inkml:trace>
  <inkml:trace contextRef="#ctx0" brushRef="#br0" timeOffset="604499.3901">23588 13636 392 0,'2'-4'103'0,"0"-1"5"0,0 3-33 15,-2-2-32-15,2 2-5 0,-5-2 1 16,3 2-2-16,0 0-3 0,-2 2-2 16,-1 0-4-16,0 2-3 0,-2-1-2 15,-1 4-1-15,-3 0-1 0,-2 1 0 16,-1 4 1-16,-2-1-1 0,0 5-1 0,-1-1 0 16,-2 3-1-16,0 3-2 0,1 1-2 15,-3 1-2-15,2 1-1 0,-1 0-2 16,1 2-1-16,1-2-2 0,-1-2-1 15,1 0-2-15,2-2-1 0,1-3 0 16,2 2-2-16,2-3 0 0,1-2 0 16,1-2 0-16,3-4-2 0,0 0-5 15,1-2-12-15,2-3-14 0,1-1-13 16,3-4-20-16,-1-4-113 0,2-2-128 0,4-5-288 16</inkml:trace>
  <inkml:trace contextRef="#ctx0" brushRef="#br0" timeOffset="604999.2977">23209 13742 458 0,'-2'-4'111'15,"-1"0"7"-15,0 0-68 0,0 0-10 16,0 3-1-16,1-1-2 0,-2 1-2 16,2-1-3-16,-1 2-4 0,1-1-4 15,2 2-3-15,-2-1-3 0,4 2-3 0,-2 0-2 16,2 3 0-16,-1 1-1 0,3 1 0 16,0 2 1-16,2 1 2 0,1-2 1 15,2 0 0-15,2-2-1 0,0-1-1 16,2 0 0-16,4-3-2 0,-1-1-2 15,3 2-2-15,-1 0-2 0,3-1-2 16,-1-1-1-16,-1 1-1 0,-2 1-1 16,-1-1-3-16,0 2-8 0,-2 1-10 15,-3 2-14-15,-2 1-11 0,0 1-21 16,-2 1-108-16,-1-1-123 0,-4-1-279 0</inkml:trace>
  <inkml:trace contextRef="#ctx0" brushRef="#br0" timeOffset="606247.1775">23946 13543 486 0,'-5'0'123'0,"-1"1"6"0,0-1-68 15,1-2-14-15,0 0-5 0,0 0-2 16,1-1-5-16,2 2-4 0,0 0-2 0,-1-2 0 16,3 2 0-16,0 1-1 0,-1-1-1 15,1 1-3-15,-1 0-1 0,3 0-3 16,-1 0-2-16,3 1-2 0,0-1-2 15,1 0-1-15,1-1 0 0,2 2 1 16,3-2-2-16,2 0 0 0,3 0-2 16,2-1-1-16,3 0-1 0,2-1-2 15,1 1-2-15,1-2-1 0,-1 1-1 16,0-2-1-16,-3 2 0 0,-2 1-1 16,-2-1 1-16,-1 1-1 0,-1 2 1 0,-2 1-1 15,-2 0 0-15,-2 2 0 0,-2 1 0 16,-1 0 1-16,-2 3 0 0,-1-1-1 15,-3 2 1-15,-2 2 0 0,-1 1 0 16,-3 1 0-16,-2 2 0 0,0-1-1 16,-2 1 1-16,0 0 0 0,-1 1-1 15,-1-1 0-15,0-2 1 0,-3 0-1 0,0-1 1 16,-2-1-1-16,-1 0 1 0,-2 0-1 16,-1 1 0-16,-1 0 1 0,3 0-1 15,0 1 0-15,2-1 0 0,2-1 0 16,2-2 0-16,3 1 0 0,1-3 0 15,3-1-1-15,1-1 1 0,3-1 0 16,1 0-1-16,1 0 1 0,2 0-1 16,1-1 1-16,2 1 0 0,2-2 0 15,2 0 0-15,0-1 0 0,4 0 0 16,1-1 1-16,2 0 0 0,1-2-1 0,0 2 2 16,1-1-1-16,-1 0 0 0,0 0 1 15,-2-1-1-15,-2 1 0 0,-1 0 0 16,1-1-1-16,-4 2 1 0,0-2-1 15,-2 3 1-15,1-1-1 0,-3 1 0 16,-2 1-1-16,1 2-4 0,-2-1-6 16,0 1-9-16,-2 0-13 0,0 2-19 15,0 4-11-15,1-2-18 0,-1 1-59 0,0-1-47 16,1 0-104-16,4-2-208 0</inkml:trace>
  <inkml:trace contextRef="#ctx0" brushRef="#br0" timeOffset="606663.1161">24434 13728 443 0,'1'-2'109'0,"-4"0"8"0,3 0-67 0,0 0-7 16,0 0-1-16,0 1-3 16,0-1-3-16,-1 1-2 0,1 0-1 0,0 1-1 15,0-1 1-15,1 1 0 0,-1-1 1 16,0 1 0-16,-1 1-3 0,1-1-2 15,0 1-2-15,-1 3-3 0,1-1-1 16,0 5-3-16,1 0-2 0,-1 2 0 16,0 2-3-16,-1 1-3 0,1-1-1 15,0 0-3-15,-1 0-2 0,1 1-2 16,0-1-1-16,-2-2-2 0,2 2 0 16,0-1-2-16,-1 1-7 0,0-2-10 0,0 0-23 15,0 1-19-15,-3-1-5 0,1-1-130 16,-2-1-137-16,1-1-310 0</inkml:trace>
  <inkml:trace contextRef="#ctx0" brushRef="#br0" timeOffset="614409.664">15266 15941 428 0,'-2'-11'104'0,"-2"1"2"0,0 4-63 16,2 3-11-16,0 3-10 0,-1 2-5 15,1 4-4-15,0 6 0 0,0 4-2 16,-1 10 0-16,2 5 1 0,1 2 0 15,1 2 0-15,1 1-1 0,0-1-1 16,1 2-2-16,-1-4-1 0,1-2-1 16,-1-1-2-16,0 1 0 0,1-2-1 0,-1 1-1 15,2-1-1-15,0-1 1 16,1 0 0-16,-1 1-1 0,0-4 0 16,0 1-3-16,-2-4-5 0,1-5-7 0,-2-3-11 15,0-4-7-15,-3-8-97 0,-2-7-98 16,-1-7-234-16</inkml:trace>
  <inkml:trace contextRef="#ctx0" brushRef="#br0" timeOffset="614723.0424">15203 16121 490 0,'-4'-23'110'0,"0"2"2"15,0 2-82-15,2 4-9 0,2 5-10 16,-1 8-3-16,-2 5-2 0,1 8 0 15,-3 6-1-15,-2 5 0 0,-2 3 0 16,-1 3 2-16,-2-1 0 0,1-2 0 16,-1-2 0-16,0-4 0 0,2-1 0 0,0-5 1 15,1-3 1-15,3-3 1 0,0-4 1 16,1-6-2-16,4-4 1 0,2-5-2 16,4-6-1-16,4-2-2 0,3-5-3 15,3-1-1-15,2-3 0 0,4-2 0 16,-2 1-1-16,3 4 0 0,2 4 0 15,1 1 0-15,2 5 0 0,3 5 0 16,0 8-1-16,3 6-6 0,4 7-13 16,-3 6-114-16,1 2-109 0,0 8-284 15</inkml:trace>
  <inkml:trace contextRef="#ctx0" brushRef="#br0" timeOffset="615739.0974">11122 15944 419 0,'0'-7'95'16,"2"3"3"-16,-4 1-67 0,5 2-10 15,0 3 0-15,2 7 1 0,1 4 0 16,1 8 1-16,-1 7 0 0,0 4 0 0,-1 5-1 16,0 2-4-16,-4 3-4 0,0-2-2 15,-1 1-2-15,-1-3-3 0,0 1-2 16,-1 2-1-16,1 1-1 0,0 2 0 15,-2-1-1-15,1-1 0 0,-3-2-1 16,0-3 1-16,-1-6-1 0,-1-6-1 16,-1-4-4-16,1-4-7 0,1-2-9 15,1-4-10-15,0-2-99 0,1-6-102 16,1 0-247-16</inkml:trace>
  <inkml:trace contextRef="#ctx0" brushRef="#br0" timeOffset="616121.3052">11104 15879 451 0,'-3'1'95'0,"-1"1"2"16,0 4-78-16,-1 7-6 0,-1 4-1 15,-1 7 0-15,-1 5 2 0,0 4 1 16,-2 1 0-16,1 1 0 0,1-5-2 16,-1-2 0-16,3-6 0 0,1-5-2 0,-1-6 1 15,2-2 1-15,1-6 2 0,1-1-1 16,2-4-1-16,0-4-2 0,3-5-1 16,0-5-1-16,4-7-4 0,1-7-2 15,4-6-2-15,2-3-1 0,2 0 1 16,2-2-1-16,3 4 0 0,2 6 0 15,2 6 0-15,1 5 0 0,-4 8 0 16,3 1 0-16,0 10 1 0,-1 8-1 16,2 6 1-16,1 6 0 0,2 9-2 15,4 10-10-15,3 9-14 0,-1 1-106 0,3 2-108 16,0 4-271-16</inkml:trace>
  <inkml:trace contextRef="#ctx0" brushRef="#br0" timeOffset="622915.3837">15204 16893 524 0,'-16'0'125'0,"2"0"6"15,1 0-79-15,3-1-12 0,3-1-2 16,1 0-4-16,1 2-2 0,2-1-6 16,2 0-4-16,1-1-4 0,1 2-5 15,3-1-3-15,2 1-3 0,1 0-2 16,4 0-2-16,3 0 0 0,-1 1 0 15,3 1-2-15,-1 0 1 0,2 3-1 0,-1-1-1 16,-1 2 1-16,-3 0-1 0,0 0 1 16,-1 0-1-16,-2-1 0 0,-3 0 0 15,-2 1 1-15,-2 0-1 16,-1 1 1-16,-1 2-1 0,-2 2 1 0,-3 3 0 16,-2 3-1-16,-3 1 1 0,-1 2 0 15,-3-2 0-15,1 2-1 0,-4-1 0 16,1 0 1-16,0-3-1 0,1-3 1 15,3 2 0-15,1-2 0 0,1-2 0 16,4-1 2-16,4-1-1 0,2-3 0 16,1-1 1-16,1-3 0 0,3 1-1 0,4-3 0 15,0 0 0-15,4-2-1 0,1 0 0 16,2 1-3-16,1-3-4 0,2 1-7 16,-1 2-11-16,1 0-7 0,-1 2-8 15,2-1-10-15,0 3-6 0,0-2-99 16,0 0-101-16,0-1-241 0</inkml:trace>
  <inkml:trace contextRef="#ctx0" brushRef="#br0" timeOffset="623161.764">15559 17180 621 0,'1'0'141'16,"-1"-2"2"-16,0 5-98 0,1 0-18 16,-1 4-10-16,3 2-5 0,-1 2-4 15,1 5-2-15,-1 3-3 0,-1 2-9 16,3 3-13-16,-1 1-13 0,-1-3-115 15,5 0-117-15,-1-3-290 0</inkml:trace>
  <inkml:trace contextRef="#ctx0" brushRef="#br0" timeOffset="628639.1856">23378 14964 412 0,'-3'-6'104'16,"0"1"6"-16,-1 1-56 0,0-1-10 0,1 1-4 15,-1-1-4-15,1 2-2 0,0 0-4 16,-1-2-2-16,2 2-4 0,-1-1-1 15,2 2-1-15,-2-1 0 0,2 2-1 16,1 0 1-16,-1 1-2 0,1-1-2 16,0 1-3-16,0 1-3 0,0-1-4 15,1 0-1-15,0 1-1 0,2 1 0 16,1 2 1-16,0 1 2 0,3 1 2 16,0 3 1-16,3 2 0 0,1 0-1 15,0 2-1-15,1-1-1 0,2 3-2 0,-1 0-1 16,2-3-2-16,-1 0-1 0,1 1-1 15,-1-2 0-15,0 0-1 0,0-2-1 16,-2 0 1-16,-2 0 0 0,-2-2-1 16,0-1-2-16,-3 0-6 0,-2-1-7 15,-1-1-6-15,-1 1-10 0,0-2-5 16,-1 2-6-16,0-2-7 0,1 2-5 16,0-3 1-16,-1 1-100 0,-1-1-101 15,-1-2-253-15</inkml:trace>
  <inkml:trace contextRef="#ctx0" brushRef="#br0" timeOffset="629312.625">23641 14953 470 0,'0'-2'111'0,"1"2"5"16,-1-1-66-16,0 0-18 0,0-1-3 16,-1 0-1-16,1 0 0 0,0 1-1 0,0-1-1 15,-1 1-3-15,0-1-1 0,-1 2-2 16,2 0-3-16,-1-2-3 0,1 2-4 15,-1-1-2-15,0-1-3 0,1 1-2 16,0-1-2-16,-2-1 0 0,2 0-1 16,0 1 0-16,3-1 0 0,-2 0 1 15,2-1-2-15,0-1 1 0,0 0 1 16,0 0-1-16,1-1 0 0,0 0 0 16,-1 1 0-16,1 1 0 0,-3 1 0 0,2 0 0 15,-2 2 1-15,-1 0 0 0,0 1 1 16,0 0 1-16,-2 1 1 0,-1 0-1 15,-1 1 2-15,-1 1 0 0,-2 1 2 16,-3 2 1-16,-1 1 1 0,-3 1 3 16,-4 2 2-16,1 2 1 0,-2-1 0 15,-2 4-1-15,-1-1-2 0,0 3-2 16,1 2-2-16,1-2-3 0,0 0-2 16,1-1 0-16,1-1-2 0,2-3 0 0,2 0-1 15,2-3 0-15,1-1-4 16,3 0-8-16,-1-3-12 0,4 2-10 0,3-2-12 15,0-2-17-15,4 0-108 0,-1-1-118 16,3 0-270-16</inkml:trace>
  <inkml:trace contextRef="#ctx0" brushRef="#br0" timeOffset="631722.3655">23743 15210 552 0,'-3'0'130'0,"1"-1"4"0,-1 1-88 16,0-2-9-16,0 1-3 0,1 1 0 15,-1-1-1-15,2 1-1 0,0 0-1 16,0-1 0-16,-1 1-1 0,1 0-3 0,1 0-3 15,0 0-4-15,0 0-3 0,0 0-3 16,0 0-4-16,1 0-1 0,-1 0-3 16,0 0 0-16,0 0-2 0,0 0-1 15,2 0-1-15,0 0 0 0,2 0-1 16,-2 0 0-16,3 1 1 0,1-2-1 16,-1 1 1-16,1 0-1 0,-1-1 1 15,0 1 0-15,1 0 0 0,-2-2-1 16,0 1 1-16,-1 1 0 0,1 0-1 15,0 0 0-15,-2 0 0 0,0 0-1 0,0 1 1 16,0-1-1-16,1 2 1 0,-1-2-1 16,0 0 1-16,1 1-1 0,1-1 0 15,-1 0 0-15,1 1 1 0,1-1-1 16,-1 1 0-16,-1-1 0 0,0 1 0 16,-1-1 0-16,1 2 1 0,-2-2-1 15,-2 0 0-15,2 0 0 0,-1 1 1 16,1 0-1-16,-1 0 1 0,1 1-1 0,-1-1 0 15,3 1 0-15,-3-1 1 0,1 1-1 16,-1-1 0-16,0 0 0 0,0 0 0 16,0-1 1-16,1 2-1 0,-1-1 0 15,0-1 1-15,0 0-1 0,0 1 0 16,0-2 1-16,-1 1-1 0,1 0 0 16,0 0 0-16,0 0 0 0,0 0 0 15,0 0 1-15,0 0-2 0,1 0 0 16,-2 0-4-16,1 0-4 0,0 0-6 15,-1 0-10-15,1-1-9 0,-3 1-10 0,2 0-5 16,-1 0-3-16,-2-2-7 0,0 2-4 16,-2 0 14-16,-1 0-103 0,-2 2-96 15,1-2-247-15</inkml:trace>
  <inkml:trace contextRef="#ctx0" brushRef="#br0" timeOffset="632459.0038">23733 15227 498 0,'-3'-2'121'0,"1"0"5"15,0 0-75-15,-1-1-11 0,1 2-3 16,0-1 0-16,0 1 0 0,1-1-2 16,0 1-2-16,1 0 1 0,-2 1-2 15,2-1-2-15,-1 1-3 0,1 0-5 16,1 0-4-16,-2 0-5 0,2 0-2 16,1 1-2-16,0 0-1 0,0 0-2 15,3-1 0-15,0 3 1 0,4-1-1 0,-1 1-1 16,2-2 0-16,2 0-2 0,2 0 0 15,2-1-1-15,-2 0 0 0,4-1-1 16,-2 0 1-16,-1 0-2 0,1-1 1 16,-2 1 0-16,-2-1-1 0,-2 1 1 15,1-1 0-15,-2 1-1 0,-2 0 1 16,-1 2-1-16,-1-1 0 0,0 1 1 16,-2 1-1-16,0 0 0 0,-2-1 1 15,-1 3-1-15,0-2 1 0,0 1 0 16,-1 0 0-16,0 0 0 0,-2-1 0 0,1 2 1 15,-2-2-1-15,2 1 0 0,-2 1 0 16,-1-2 0-16,1 1 1 0,0 0-1 16,0 0-1-16,-1 2 1 0,-1-1-1 15,0 1 1-15,-3 3-1 0,1-2 0 16,-2 0 0-16,-1 0 0 0,0 1 0 16,-2 2 0-16,1 1 0 0,0 0 0 15,0 1-1-15,-1 1 1 0,1 0 0 0,1-1 0 16,1 0 0-16,1 0 0 0,1-1 0 15,0 0 0-15,0 0 0 0,2-1 0 16,-1 2 0-16,2-2 0 0,-1 1 0 16,1-2 1-16,-1 0-1 0,1-2 0 15,0 0 0-15,1 0 1 0,1-1-1 16,-1-1 0-16,0-1 1 0,2 0 1 16,1-2-1-16,-1 0 2 0,1-1-1 15,1 1 0-15,-1-1 1 0,2 0-2 16,-1-1 0-16,1 2 0 0,2-2-1 0,1 0 1 15,-1-1 0-15,2-1-1 0,1-1 2 16,2 2-1-16,0-3 0 0,2 0 1 16,0 1-1-16,1 1 0 0,0 0 0 15,-1 0 0-15,1 0-1 0,0 1 1 16,-2 2 0-16,1 0-1 0,-1 0 1 16,-1 1-1-16,-1 1 0 0,-1 1 0 15,-1-2-1-15,-2 2-4 0,0-1-4 16,-1 0-6-16,1 1-7 0,-2 1-10 0,1 1-10 15,-1-1-6-15,1 1-3 0,0 1-6 16,-1 2-7-16,2-2 50 0,-1 1-143 16,-2-2-105-16,3 0-281 0</inkml:trace>
  <inkml:trace contextRef="#ctx0" brushRef="#br0" timeOffset="633098.3355">23966 15430 262 0,'3'-2'79'15,"1"-1"8"-15,-2 1-20 0,1 0-17 0,-2 0-7 16,0 1-5-16,1 0-3 0,-2 0-4 16,1-1-3-16,-1 1-1 0,0 0-1 15,0 0 1-15,0 1-1 0,0-1-1 16,0 1-2-16,-1-2-2 0,1 1-2 16,0 1-2-16,0 0-1 0,1-1-2 15,-1 1-1-15,0-1 0 0,0 1 1 16,0 0-1-16,1 0 0 0,-2 0 0 15,1 0 0-15,0-2 1 0,-1 2-1 0,1 0 0 16,0 0 2-16,0 0 0 0,0 0 1 16,0 0 0-16,0 0 0 0,1 2-2 15,-1-2-1-15,0 1-2 0,0 0-4 16,0 2 0-16,-1 1-1 0,-1 0-2 16,2 3 0-16,-1 1 0 0,0-1 0 15,0 1-1-15,1 0 0 0,-2-2-1 16,2 4 0-16,-1-4 0 0,1 0-1 15,-1 0-1-15,1-1 0 0,-1 0-5 0,1 0-5 16,-1-2-10-16,1 0-10 0,-2 1-11 16,1-4-11-16,1 4-17 0,-2-1-106 15,-2 2-116-15,0-4-273 0</inkml:trace>
  <inkml:trace contextRef="#ctx0" brushRef="#br0" timeOffset="633807.4898">24163 15075 435 0,'-4'-4'108'0,"-1"1"7"15,0-1-61-15,3 0-10 0,-2 1-3 16,1 0-3-16,1 0-3 0,1 1-3 16,0 1-4-16,0-2-4 0,1 1-2 15,0 1 0-15,1 0-1 0,0 0 0 16,3 2 0-16,-1 0 0 0,5 4 0 15,-1-1-1-15,3 3 1 0,1 0-2 0,0 2-1 16,1 1-2-16,2-1-2 0,-1 1-3 16,2 0-2-16,-2 0-1 0,1-2-3 15,1 1-1-15,-2 0-2 0,0-2 0 16,0-1 0-16,-1 0-1 0,-1-1-1 16,-1 1-2-16,-3-2-2 0,-2 1-6 15,1 0-9-15,-2-2-8 0,-2 1-10 16,0 0-6-16,-1-1-7 0,-1 0-9 15,1 1-2-15,-2-1-100 0,-2-2-103 16,1-1-253-16</inkml:trace>
  <inkml:trace contextRef="#ctx0" brushRef="#br0" timeOffset="634153.5135">24362 14969 463 0,'2'-5'119'0,"-1"1"6"0,-1 2-42 16,0-1-40-16,0 3-6 0,0 1-2 16,-1 1-4-16,-1 0-2 0,0 4-4 15,-2 3-2-15,-2 2-2 0,-1 2 0 16,-3 2-1-16,0 3-1 0,-1 2-2 0,-2-1-2 15,1 2-3-15,-1-1-2 0,2-2-3 16,0-1-2-16,1 1-2 0,1-3-1 16,0 0 0-16,1 0-3 0,-1-2-2 15,2-2-6-15,2 0-6 0,-1-1-9 16,2-2-8-16,1-2-8 0,2-3-10 16,1 0-7-16,1-2 8 0,-1-2-103 15,2-3-95-15,-4-1-240 0</inkml:trace>
  <inkml:trace contextRef="#ctx0" brushRef="#br0" timeOffset="634402.9679">24203 15048 498 0,'-2'-6'117'15,"-1"1"6"-15,1 1-79 0,-1 2-10 16,1 0-4-16,1 0-1 0,0 5-2 15,-2-2-1-15,3 5-2 0,0 4 0 0,1 2-2 16,-1 3-1-16,2 2-2 0,-1 1-3 16,2 4-4-16,-3-3-3 0,0-2-4 15,0 0-2-15,0-1-3 0,0-1-3 16,-1-1-7-16,1 0-6 0,-1-2-7 16,1 0-12-16,1-2-15 0,-1-2-103 15,0-1-112-15,1-3-262 0</inkml:trace>
  <inkml:trace contextRef="#ctx0" brushRef="#br0" timeOffset="635004.1085">24216 15020 480 0,'2'-11'116'0,"-1"1"6"0,0 2-77 15,2 0-7-15,-2 2-3 0,2 1 0 16,-1 3-3-16,0 2-3 0,1 0-2 16,-1 5 1-16,2 2 1 0,1 4-2 15,-1 5-1-15,0 1-2 0,0 4-3 16,0 1-4-16,-1 2-5 0,1-1-3 15,-3 0-2-15,-1-2-3 0,0-1-1 16,-2 0-1-16,1 0-2 0,-2-3-3 16,0 0-3-16,0-1-7 0,2 0-10 0,-2-5-7 15,1-3-8-15,0-1-10 0,-1-3-10 16,-1 0-102-16,1-3-107 0,-3-3-254 16</inkml:trace>
  <inkml:trace contextRef="#ctx0" brushRef="#br0" timeOffset="635336.186">24098 15172 396 0,'-6'-1'107'0,"1"-2"7"0,-1 2-15 15,3 0-59-15,0 0-8 0,1-1-2 16,2 0-2-16,0 1-2 0,3-1-4 15,-2 0-3-15,2 1 0 0,0 0 2 16,2-1 0-16,1 1 1 0,2 1 0 0,0-1 0 16,4 1 1-16,2 0 0 0,1-1-1 15,0-1 0-15,1 0-2 0,3-2-2 16,-1 2-2-16,2-2-2 0,1-2-3 16,-1 1-4-16,2 1-3 0,1-2-2 15,-1 1 0-15,0-1-2 0,-2 1-3 16,-1 0-2-16,-1-2-6 0,-1 2-8 15,-1 2-11-15,-1-1-9 0,-3 1-12 16,-1 1 16-16,-2 1-135 0,-4 3-117 16,-7 3-286-16</inkml:trace>
  <inkml:trace contextRef="#ctx0" brushRef="#br0" timeOffset="681761.4642">10966 17041 554 0,'-15'-12'127'0,"1"2"4"0,0 0-87 16,3 3-15-16,-2 1-7 0,5 2-4 15,2 0-2-15,1 3-4 0,1 0-4 16,3 1-1-16,1 1-3 0,6 3 0 15,-1-3-2-15,2 2-1 0,1-1 1 16,3-1 0-16,2 2 0 0,2-3 1 16,-2-2 0-16,6 2 0 0,0-1-1 15,2 1 0-15,0-1 0 0,0-1-1 16,2-1 0-16,-1-1-1 0,-1 1 1 16,0 0-1-16,-2 0 0 0,0 3 1 0,-2 0-1 15,-5 1 0-15,0 3 0 16,-2 0-1-16,-4 3 1 0,-1 0 0 0,-2 3-1 15,-3 1 1-15,-2 3 0 0,-3 2 0 16,-1 3 1-16,-2 0 0 0,-5-3-1 16,1 3 1-16,-2-2 0 0,-2 0-1 15,-2 0 1-15,3 0 0 0,0-2 0 16,0 3 1-16,3 2 1 0,2 0 2 16,0-2 0-16,1-2 1 0,1 0 0 0,2-3-1 15,1-2-1-15,3-2 0 0,0-2-2 16,4-1 0-16,3-2-1 0,1-3 0 15,2 2 1-15,2-3-1 0,1 0 0 16,3-3 1-16,1 0-1 0,1-4 0 16,3 5 1-16,-2-3-2 0,3 1 1 15,-3 2-1-15,0-1-3 0,0 2-7 0,0 2-5 16,2 1-7-16,-2 0-9 0,0 3-7 16,1 0-114-16,-1 1-111 0,-2 0-268 15</inkml:trace>
  <inkml:trace contextRef="#ctx0" brushRef="#br0" timeOffset="682055.074">11556 17271 630 0,'0'-3'138'16,"4"3"1"-16,-4 0-92 0,2 3-36 15,2 5-6-15,-1 0-4 0,5 6 1 16,-5 1 0-16,1 0-1 0,-4 1 0 15,3-1 0-15,-2-1 0 0,0-2 0 16,0 0-1-16,2-2 1 0,-2 0-3 16,3-1-6-16,-2 1-9 0,-1-1-9 15,0-3-114-15,-1-4-113 0,3-3-281 0</inkml:trace>
  <inkml:trace contextRef="#ctx0" brushRef="#br0" timeOffset="682319.1068">11507 16758 305 0,'-3'-2'61'15,"0"-1"-8"-15,0 2-75 0,0 2-40 16,0 0-50-16,0 2-110 0</inkml:trace>
  <inkml:trace contextRef="#ctx0" brushRef="#br0" timeOffset="682858.3876">11487 16731 527 0,'-5'-7'126'0,"2"0"1"16,-1 0-49-16,3 1-61 0,1 1-8 15,2 2-3-15,1-2 0 0,0 1-1 16,2 2 0-16,0 2 3 0,4 0 1 16,-1 1 2-16,2 3 1 0,1 0 0 0,1 3 0 15,2 0-2-15,-2 0-2 0,0 2-3 16,3 1-2-16,-1-1-2 0,-1 2 1 15,-1 2-2-15,1-2 1 0,-1 1-2 16,-1-2-1-16,-3 1-5 0,0 0-5 16,-2-1-4-16,0-1-10 0,-2 0-8 15,-3 0-68-15,0-1-38 0,-3-3-90 16,-3-4-199-16</inkml:trace>
  <inkml:trace contextRef="#ctx0" brushRef="#br0" timeOffset="683147.9764">11636 16621 439 0,'0'-4'108'0,"-2"-1"2"0,-1 4-36 0,0 1-53 15,0 3-5-15,0 4 0 0,-2 3 0 16,1 3 2-16,0 3 0 0,-1 3 2 15,-1-1 1-15,-2 4-1 0,2 0-1 16,0 0-2-16,0-2-2 0,0 0-4 16,0 1-3-16,-2-1-3 0,3-4-1 15,2-1-1-15,-2-1-2 0,1 0 1 16,2-2-2-16,-1-2-1 0,4-3-4 16,-1 0-8-16,0-2-12 0,3-3-29 0,-1-6-87 15,1-2-105-15,0-2-250 0</inkml:trace>
  <inkml:trace contextRef="#ctx0" brushRef="#br0" timeOffset="683399.3232">11590 16585 511 0,'-2'-2'126'0,"1"3"1"16,-2 3-17-16,1 2-103 0,2 4-6 15,-2 2 0-15,1 4-1 0,0 2 1 16,-1 3-1-16,-1 4 0 0,1-1 0 16,-1 2 0-16,2-4 1 0,1 0-1 15,0-1 1-15,2-3-1 0,1-1 1 16,-2-4-2-16,2-1-2 0,-1-1-5 16,-1-3-8-16,-1 0-16 0,0-2-58 0,-1-2-37 15,-1-3-86-15,-5 0-183 0</inkml:trace>
  <inkml:trace contextRef="#ctx0" brushRef="#br0" timeOffset="683625.9533">11440 16828 608 0,'-4'0'135'0,"1"-2"0"0,5 2-101 16,1-4-15-16,3 4-9 0,5-3-4 0,2 1-3 15,3-5-2-15,3-3 0 0,3-2 0 16,2-2 0-16,3-1-1 0,1-2 0 15,1 3-6-15,2 1-13 0,-2 2-117 16,-2 1-114-16,-1 3-292 0</inkml:trace>
  <inkml:trace contextRef="#ctx0" brushRef="#br0" timeOffset="722266.38">24883 5724 468 0,'-2'0'119'16,"-1"0"6"-16,2-1-51 0,-1 1-34 0,-1-1-6 15,2-1-3-15,0 1-4 0,-1 1-5 16,2 0-3-16,0 0-3 0,0 0 0 16,0-1 0-16,3 0 0 0,1-1-2 15,-1-1 0-15,3 0-1 0,-1 0-1 16,3-2-3-16,0 2-1 0,-1 0-2 15,2-1-1-15,-3 3-1 0,0-2-1 16,-1 1-2-16,0 1 1 0,0-3-1 16,0 4 0-16,0 1-1 0,0 0 1 0,1 1-1 15,-1 0-2-15,0 2-6 0,0 1-9 16,-2-2-6-16,2 1-7 0,-4 0-14 16,3-1-10-16,-3 2-104 0,-2-1-104 15,0 1-256-15</inkml:trace>
  <inkml:trace contextRef="#ctx0" brushRef="#br0" timeOffset="722788.6756">24883 5938 555 0,'0'2'126'16,"-1"-2"3"-16,0 1-94 0,1 0-7 15,0-1-5-15,1 0-3 0,0 0-1 16,0 0-1-16,2 0 0 0,-1-1 1 15,3 1-1-15,2-1 1 0,1-2-1 16,0 1-1-16,2-1-2 0,0 1-2 16,1-2-3-16,-1 1-2 0,1 0-2 0,0 1-3 15,1-1-1-15,0 3-1 0,2-1 0 16,-1 1-1-16,1 1 0 0,-1 0-1 16,1 1-10-16,-2 0-10 0,-1 2-9 15,0-1-21-15,-1 1-109 0,-2-1-122 16,1-1-282-16</inkml:trace>
  <inkml:trace contextRef="#ctx0" brushRef="#br0" timeOffset="723686.5726">21052 7260 489 0,'-14'1'116'0,"1"-1"5"16,0-2-73-16,2-1-13 0,2 1-4 15,0 0-2-15,0 0 0 0,3 0 0 16,-1 1 1-16,2-1-2 0,0 1-1 16,3 1-5-16,0-1-4 0,2 2-3 15,2 0-4-15,0-1-4 0,3 2-2 16,1 0-2-16,1 2 0 0,3-1 1 16,3 0-1-16,-1 1 0 0,1-2-1 0,1 2-1 15,2-2 0-15,0 2-2 0,-1-3-6 16,1 0-11-16,2-1-6 0,-3 1-14 15,1 1 90-15,-1-2-211 0,0-2-129 16,-2 1-338-16</inkml:trace>
  <inkml:trace contextRef="#ctx0" brushRef="#br0" timeOffset="724104.928">20946 7538 458 0,'-2'0'108'0,"-2"1"5"16,2 1-69-16,0-2-9 0,0 1-4 16,2-1-3-16,-1 0-3 0,2 1-3 15,1-1-1-15,1 0-3 0,2 0-1 16,2 0 0-16,2 1 0 0,2 3 0 15,1-3 0-15,3 2-3 0,-1 2-2 16,2-2-3-16,0 3-3 0,1 0-2 16,2 1-4-16,-2-1-9 0,2-1-19 15,2-2-119-15,0 0-123 0,5 0-308 16</inkml:trace>
  <inkml:trace contextRef="#ctx0" brushRef="#br0" timeOffset="801316.0932">4167 2847 337 0,'-10'-11'81'15,"-1"1"3"-15,0 1-46 0,3 1-12 16,0-2-4-16,2 1-4 0,0 0-2 16,2-2-1-16,-2 1-4 0,1 0-3 15,-1 3-2-15,0-2-2 0,1 2-1 16,-1-1 0-16,-1 0-1 0,3 0 0 16,-1 0 0-16,-2-1 0 0,0 2 0 0,-3 1 0 15,1 0 0-15,1 1-1 0,-3 2 2 16,0 2 1-16,0 2 2 0,-3 3 2 15,-1 1 2-15,-2 5 1 0,-2-2 2 16,-3 6 1-16,-2-1 0 0,-1 4-1 16,-1 3-1-16,-1 1-2 0,2 0-1 15,1 3-1-15,2 1-2 0,0 0-1 16,1 1-1-16,3 0-2 0,2-1-1 16,0 4 0-16,-1-2-1 0,-1 1 0 15,4 1 0-15,2-2 1 0,-1 3 0 16,2 0-1-16,0 2 1 0,6 4 0 0,2-1 1 15,1 1-1-15,4 3 0 0,3 1 0 16,-1-1 1-16,1 2-1 0,3-2 1 16,0 1 0-16,1-2 0 0,-1-3 0 15,1-2 0-15,3-1 0 0,3-5 1 16,1 1 0-16,1-3 1 0,1 0 0 16,4 1 0-16,3-2 1 0,3-1-1 0,0 0-1 15,3-5 0-15,2-1-1 0,1 0 0 16,-2-1-1-16,0-4-1 0,0-1 1 15,1 0-1-15,0-1 1 0,2-2-1 16,1-5 0-16,1 0 0 0,0-3 0 16,-2-2 0-16,1-2 0 0,-3-5 0 15,-4-1 0-15,-2-2 0 0,-1-3 0 16,-5-2 1-16,-2-1-1 0,-3-2 0 16,-2-4 1-16,-1-3-1 0,-2 0 1 0,0-4 0 15,0 3 0-15,0-3 1 0,-2-2-1 16,-2 1 2-16,0 1-1 0,-2-4 1 15,-2 3 0-15,-2-1 1 0,-1 0-1 16,1 3 1-16,-2-1-1 0,0 3 1 16,-1 0-2-16,1-1 0 0,0 4 0 15,-1-2 0-15,-1-1-1 0,-2 1 0 16,0 0 0-16,-2-1 0 0,-3-2-1 16,-3-3 1-16,-3 0-1 0,-4 0 0 15,-3 0 0-15,-5-1-2 0,-8 4-1 0,-1 4-5 16,-5 7-8-16,-7 5-10 0,-2 7-47 15,0 6-63-15,-2 8-97 0,-3 8-224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2T11:36:14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1444 4558 474 0,'-10'-20'137'0,"2"-2"8"0,-2 3-10 16,1-2-75-16,1 6-11 0,2 3-5 15,0 2-2-15,2 4-6 0,1 2-8 16,3 3-6-16,3 4-3 0,2 1-4 15,2 4-4-15,2 2-2 0,1 3 0 16,2 5 1-16,1 3 1 0,2 3 0 16,2 1-1-16,2 1-1 0,0 2-3 15,4 2-2-15,3-2-1 0,1 2-2 16,0 1 0-16,1 0 0 0,2-1-1 0,-2 0 0 16,-1-2 0-16,0 0 1 0,-3-2-1 15,-2-4 0-15,-3 0 0 0,-4-3 0 16,-2-3-1-16,-5-1-3 0,-2-4-3 15,-2-2-6-15,-1-2-7 0,-3-2-7 16,0-3-8-16,-3 0-9 0,1-2-8 16,-1-2-7-16,0-1 3 0,-1-5-110 15,-1-2-111-15,-1-5-264 0</inkml:trace>
  <inkml:trace contextRef="#ctx0" brushRef="#br0" timeOffset="251.7218">1900 4449 679 0,'-4'-6'166'16,"-3"7"5"-16,-2 4-102 0,-2 8-12 0,-5 7-8 16,-5 4-6-16,-5 7-5 0,-5 5-5 15,-5 4-5-15,-2 5-5 0,0 2-5 16,-1-1-5-16,4 1-5 0,2 3-5 15,3-2 0-15,5-3-3 0,4-4-1 16,2-4-2-16,3-3-5 0,5-5-10 16,3-7-13-16,4-5-17 0,3-3-16 15,1-7-12-15,5-2-121 0,2-4-131 0,4-4-298 16</inkml:trace>
  <inkml:trace contextRef="#ctx0" brushRef="#br0" timeOffset="616.3538">2376 4536 756 0,'-7'-1'183'0,"-5"2"5"16,-4 1-115-16,-5 6-18 0,-2 4-12 0,-4 3-11 16,-3 3-9-16,-1 5-4 15,-3 2-4-15,1 4-2 0,3 4-1 0,0 3-2 16,5 1-1-16,3 2-1 0,4 2-2 16,6 0-1-16,6-2-2 0,2-2-1 15,4-7-1-15,4 1 0 0,1-4-1 16,2-5 0-16,4-2 0 0,4-3-1 15,6-3-5-15,2-1-4 0,3-5-9 16,2-4-14-16,1-2-20 0,6-2-20 16,-1-2 9-16,-1-3-138 0,-2-1-139 15,-1 0-313-15</inkml:trace>
  <inkml:trace contextRef="#ctx0" brushRef="#br0" timeOffset="1131.1415">2428 4835 735 0,'-1'-1'176'15,"-2"-3"3"-15,2 0-111 0,3 1-17 16,2-2-12-16,3-3-10 0,2 2-6 16,0-1-2-16,0 3-2 0,4-1-1 0,0 0-4 15,2 3-3-15,-1 3-3 0,2 2-1 16,3-2-2-16,0 4 0 0,1-2-2 16,-3 3 0-16,0 1 0 0,-3-1 0 15,-1 0 1-15,-4 1 0 0,-3-1 1 16,-2 0 0-16,-2 3 0 0,-4 1-1 15,-2 1 1-15,-5 2-2 0,-3 2 0 16,-1 2-1-16,-5-1-1 0,0 2 0 16,0 0-1-16,1-2 1 0,-1-2-1 15,2 1 0-15,3-3 1 0,3 2-1 0,2-3 0 16,0-2 1-16,2-1-1 0,4-1 0 16,0-3 0-16,4 0 0 0,1-2 0 15,3 0 1-15,4 0-1 0,1-2 0 16,4 1 1-16,2-4-1 0,5 1 0 15,0 0-2-15,0-2-5 0,2 0-6 16,-1-1-7-16,0-2-11 0,0 2-15 16,-2-1-17-16,1 1-10 0,0 1-11 15,-1 1-97-15,-2 0-8 0,-2 1-99 0,-1-1-181 16</inkml:trace>
  <inkml:trace contextRef="#ctx0" brushRef="#br0" timeOffset="1612.6185">2891 4519 611 0,'5'-11'148'0,"1"0"3"0,0 1-85 15,3 4-25-15,0 3-4 0,1 6-3 16,1 0-1-16,0 7 0 0,1 5 0 16,-1 3 2-16,2 6 0 0,-2 1-1 15,1 2-2-15,3 8-5 0,-2 3-1 0,1 1-2 16,-2 1-5-16,-1 3-4 0,-3 1-3 16,0 0-3-16,-6-3-1 0,-2-2-5 15,-1-2-1-15,-1-3 0 16,-6-3-2-16,0-6-3 0,-1-1-3 15,-1-4-8-15,2-1-11 0,0-3-12 0,2-3-17 16,4-2-16-16,2-1-10 0,1-4 79 16,1-1-196-16,2-5-128 0,2-4-332 15</inkml:trace>
  <inkml:trace contextRef="#ctx0" brushRef="#br0" timeOffset="1886.8691">3365 4901 875 0,'-5'0'199'0,"1"-1"1"15,6 1-137-15,-1-2-29 0,0 1-13 16,5 2-11-16,0-2-4 0,2 0-2 15,0 0-1-15,2 0-1 0,1-1 0 16,2 1-2-16,-2-1-2 0,3-1-7 16,-1 2-14-16,1 1-17 0,-4-2-19 15,-1 2-13-15,0 0 46 0,-4 0-175 16,-3 0-133-16,1 1-318 0</inkml:trace>
  <inkml:trace contextRef="#ctx0" brushRef="#br0" timeOffset="2077.8245">3394 5109 651 0,'4'3'147'0,"1"-2"2"0,0-1-109 0,2 0-16 15,0-1-6-15,3-1-7 0,0 0-12 16,1-1-14-16,-1 2-18 0,-3 0-117 15,1 0-121-15,-1 4-298 0</inkml:trace>
  <inkml:trace contextRef="#ctx0" brushRef="#br0" timeOffset="3310.4517">4944 4635 664 0,'-6'-40'162'0,"-3"-3"7"15,1 4-99-15,-4-2-14 0,4 7-6 16,-2 4-7-16,4 7-6 0,0 4-6 16,2 8-6-16,1 4-7 0,1 7-5 15,2 8-4-15,2 5-3 0,-1 7-4 16,1 7-4-16,3 6-9 0,-1 6-15 0,2 3-15 16,0 2-19-16,0-2-13 0,1-1-121 15,1 0-132-15,-2-3-295 16</inkml:trace>
  <inkml:trace contextRef="#ctx0" brushRef="#br0" timeOffset="3677.5466">4494 5042 582 0,'-17'1'143'0,"1"-1"5"0,1 1-71 16,1-1-31-16,0 0-4 0,2 1-2 16,3-1 0-16,2-1-3 0,2 1-6 15,2-1-5-15,5 1-6 0,2 0-5 16,4 0-4-16,4-1-3 0,4 0 1 0,5-2 2 16,6 2 2-16,6 0 1 0,9-2-1 15,4 2 0-15,8 1-1 0,8 0 1 16,4 0 0-16,6-1-1 0,4-3 0 15,4 0 0-15,7 0 0 0,1-3-3 16,-3 0-3-16,0 0-2 0,-3 3-2 16,-2-1-1-16,-10 1 0 0,-7 4-1 15,-6 3 1-15,-7 2-3 0,-4 2-4 16,-9 0-9-16,-9 2-12 0,-4 0-15 16,-11-1-14-16,-7 0-14 0,-8-2-21 15,-8 0-109-15,-10-3-127 0,-9 7-285 0</inkml:trace>
  <inkml:trace contextRef="#ctx0" brushRef="#br0" timeOffset="4043.5633">4336 5508 605 0,'-5'-1'166'0,"-1"5"5"15,-1 3-15-15,0 6-104 0,0 6-12 16,1 7-7-16,0 7-7 0,-1 7-2 15,-2 4-3-15,3 3-3 0,-1 0-3 16,2 0-3-16,1 0-3 0,2-5-2 16,2-6-2-16,0-4-1 0,1-1-2 15,0-7-1-15,0-4-1 0,1-4-1 16,-1-3-8-16,1-3-12 0,2-4-16 16,0-3-18-16,3-3-15 0,3-3-125 15,2-2-139-15,0-5-310 0</inkml:trace>
  <inkml:trace contextRef="#ctx0" brushRef="#br0" timeOffset="4336.3425">4700 5851 752 0,'-5'-1'190'0,"0"0"4"0,3 1-96 15,1-1-42-15,1 1-15 0,1-1-13 16,1-1-11-16,2 1-7 0,2 2-4 16,0-2-2-16,3 0-2 0,1 1-1 0,2 0-7 15,0 0-12-15,1 0-21 0,1 0-22 16,1-1-3-16,-3-1-136 0,-1 0-144 15,0-2-322-15</inkml:trace>
  <inkml:trace contextRef="#ctx0" brushRef="#br0" timeOffset="5109.6667">5212 5795 644 0,'-13'-2'156'0,"0"-3"8"0,4 0-98 0,0 0-14 16,2-4-4-16,2 0-6 0,5-2-7 15,1-3-5-15,1 2-5 0,4-2-4 16,3-2-3-16,0 5-1 0,3 0-2 16,0 2-2-16,4 1-3 0,1 1-1 15,4 1-3-15,0 3 0 0,1 1-2 16,0 2 0-16,-1 1-1 0,-2 3 1 16,0-1 0-16,-2 4 0 0,-2 1 0 15,-2 4 0-15,-2 2 0 0,-2 2 1 16,-2 1 0-16,-1 5 2 0,-3 4 1 0,-3-3 0 15,-3 3 0-15,-3 2 0 0,-3 3-1 16,-3-1-1-16,-4 0-3 0,-6-4 0 16,-3 3-2-16,-4-4 0 0,-1-3-1 15,-1-3 1-15,3-5-1 0,1-1 1 16,2-6-1-16,6-1 1 0,2-3-1 16,3-2 1-16,3-2-1 0,3-2 1 15,2 0-1-15,3-1 0 0,3-3 0 0,3-1 0 16,3 0 0-16,3-2 0 0,2 0 0 15,3 0 0-15,2 3 1 0,0-2-1 16,2 4 1-16,1 3-1 0,-4 1 1 16,3 2 0-16,0 0 0 0,-2 2 0 15,2 3 1-15,-2-1 0 0,0 3-1 16,-1-2 1-16,-3 2-1 0,-1-1 0 16,-2 0 0-16,-2-1 0 0,-1 1-1 15,-2-4 0-15,0 3 1 0,-1-2-1 16,0 1-3-16,-1-3-6 0,-1 2-9 0,1-4-13 15,-1 0-14-15,0 0-26 0,1-1-9 16,0-2-17-16,1 0-109 0,0-2-126 16,3 1-280-16</inkml:trace>
  <inkml:trace contextRef="#ctx0" brushRef="#br0" timeOffset="6192.522">5702 5752 586 0,'-9'-2'152'0,"2"-1"9"0,0 1-69 16,-1-1-29-16,2 3-6 0,3 0-6 15,0-1-9-15,3 0-8 0,1 1-7 16,4-1-6-16,0 0-4 0,5-2-2 16,0 2-3-16,1 0 0 0,2-1 0 15,1 2-3-15,2 2-1 0,1-1-2 16,0 0-2-16,1 2 0 0,2-2-2 15,-2 0-1-15,1 0 0 0,-3 0 0 0,-2 2 0 16,0-2-1-16,-3 2 1 16,-3-1-1-16,1 2 1 0,-4 1-1 0,-1-1 0 15,-2 0 1-15,-2 1 0 0,1 2-1 16,-3 1 1-16,-1 2 0 0,-2-2 0 16,-1 3 0-16,-1 1 0 0,-2-1-1 15,0 2 1-15,-2-1 0 0,0-1-1 16,-2 1 0-16,0 0 1 0,-2 1-1 0,2 1 0 15,-2 0 0-15,1-1 0 0,2-2 0 16,0 2 1-16,2-4-2 0,0 2 2 16,4-2-1-16,0-2 0 0,2-1 0 15,1 1 0-15,0-2 0 0,2-1 0 16,1 0 0-16,0 0-1 0,3-1 1 16,0 1 0-16,1-1 0 0,2 0 0 15,0 0-1-15,3-1 1 0,0 1 0 16,3-2-1-16,0 0 1 0,2 0 0 15,0-1 1-15,2 0-2 0,-1 0 2 0,-1 0-1 16,0 0 0-16,-1 1 0 0,-2-2 0 16,-1 1 0-16,-1 0 1 0,-1 0-1 15,0 0 0-15,-2 0 0 0,0 0 0 16,-1 1-4-16,0 1-4 0,-2-1-9 16,2 1-8-16,-2 0-12 0,0 0-14 15,-2 1-10-15,2 0-7 0,-1 0-12 0,0-1-104 16,-2-1-115-16,1 1-269 0</inkml:trace>
  <inkml:trace contextRef="#ctx0" brushRef="#br0" timeOffset="6486.347">6006 5527 751 0,'1'0'168'0,"0"-1"3"0,2-1-122 16,0 1-20-16,5 0-9 0,2 0-7 0,1 0-4 15,1 1-3-15,2 1-2 0,4 1-10 16,-2-1-13-16,2 2-16 0,-1-2-13 16,1-1-127-16,0 0-134 0,-4-4-318 15</inkml:trace>
  <inkml:trace contextRef="#ctx0" brushRef="#br0" timeOffset="6692.2051">6328 5385 678 0,'0'-4'164'0,"2"5"4"0,0 1-100 0,-2 0-22 15,2 4-6-15,1 1-8 0,-1 4-9 16,2 3-3-16,-1 3-3 0,0 1-4 16,2 1-4-16,-4 0-4 0,3 4-10 15,-2-1-18-15,-3-5-20 0,2 5-22 16,0-1-119-16,-2 1-138 0,-3 1-318 15</inkml:trace>
  <inkml:trace contextRef="#ctx0" brushRef="#br0" timeOffset="7540.0739">5800 5056 577 0,'-7'-3'144'0,"-1"-2"8"0,0 0-81 16,0 3-13-16,2-1-3 0,0 2-5 15,2 1-6-15,1 0-7 0,-2 0-5 16,5 2-6-16,-1-2-8 0,-1 3-5 16,4-3-4-16,0 1-2 0,4-1-2 15,4 2 0-15,0-2 0 0,5 2 0 16,3-1 1-16,5 3 0 0,0-4 0 0,1 0 0 15,0-2-1-15,-2 1-1 0,2 0-1 16,-4-2-1-16,-1 1-1 16,0 0 0-16,2-1-1 0,-2 1 0 0,1 2 0 15,1-2-2-15,-2 1-3 0,0 0-5 16,0 1-8-16,-4-1-16 0,1 2-17 16,-3-3-16-16,-2 2-124 0,-3 1-137 15,-4 0-318-15</inkml:trace>
  <inkml:trace contextRef="#ctx0" brushRef="#br0" timeOffset="8140.5808">7587 5096 704 0,'5'3'165'0,"-5"0"9"16,0-1-115-16,0 3-7 0,0 1-2 15,-2 2-6-15,-2 1-6 0,-1 1-8 16,1 0-9-16,-1 2-7 0,-1 3-6 0,1 0-13 16,1 1-16-16,0 1-27 0,0 1-19 15,1 3-128-15,-1-3-147 0,4 1-338 16</inkml:trace>
  <inkml:trace contextRef="#ctx0" brushRef="#br0" timeOffset="8531.1245">8415 4767 495 0,'0'-28'137'15,"0"3"9"-15,-1 2-25 0,0 5-57 16,-2 1-4-16,2 6-3 0,0 5-2 15,0 3-6-15,-1 5-7 0,0 2-6 16,1 9-8-16,0 4-9 0,-1 5-7 0,0 7-4 16,1 7-3-16,-2 2 0 0,2 3-3 15,0 0 0-15,2-1-9 0,0-2-11 16,2-5-18-16,0-2-18 0,3-4-16 16,2-3-123-16,2-4-136 0,1-7-306 15</inkml:trace>
  <inkml:trace contextRef="#ctx0" brushRef="#br0" timeOffset="9004.3097">8590 4821 767 0,'-5'-7'175'0,"1"1"2"16,2 0-125-16,4 0-18 0,4 1-6 0,2 0-9 16,6 2-5-16,0 2-2 0,6 2 0 15,2 1-1-15,1 0-2 0,-1 0-2 16,0 5-2-16,3-3-1 0,-3 1-1 16,-1-1-1-16,0 1 0 0,-1 0-1 15,1 0-1-15,-4-2 1 0,-1 1-1 16,-3-1 1-16,-6-1-1 0,-1 0 1 15,-5 3 0-15,-3 0 0 0,-4 1 1 16,-6 4-1-16,-3 2 1 0,-2 3 0 16,-4 2-1-16,1 0 0 0,1 1 0 15,1-1-1-15,4-1 0 0,0-3 1 0,5 1-1 16,1-3 0-16,3-2 0 0,2-1 0 16,0 0 0-16,3-2 0 0,3 1 0 15,1-1 0-15,3-1 1 0,1-2-1 16,3 1 1-16,3-2-1 0,0 1-1 15,5-3-1-15,-1 0-6 0,3 0-7 16,2-1-9-16,2 1-9 0,-2 0-11 0,0 2-11 16,1 1-10-16,-4 0 13 0,0 2-126 15,-4 0-117-15,1-1-284 0</inkml:trace>
  <inkml:trace contextRef="#ctx0" brushRef="#br0" timeOffset="9256.1798">9263 4668 628 0,'2'-28'155'16,"1"6"7"-16,0 5-93 0,0 5-14 16,-2 3-6-16,2 4-4 0,-2 6-6 15,-1 5-6-15,0 5-4 0,0 4-4 16,-1 6-4-16,1 6-3 0,-3 7-2 15,2 4-3-15,-3 3-4 0,3 4-3 16,1 3-3-16,-1-3-6 0,2 2-11 16,0-6-16-16,0-3-19 0,3-2-19 0,-3-8-129 15,-1-6-144-15,0 1-331 16</inkml:trace>
  <inkml:trace contextRef="#ctx0" brushRef="#br0" timeOffset="9930.0244">9744 4695 724 0,'-13'-6'180'0,"1"0"8"15,1 1-110-15,1 1-17 0,2 2-8 16,2 1-9-16,4-2-12 0,2 3-10 0,1-1-7 16,3 1-5-16,4 1-4 0,5 2-1 15,1 0-1-15,5 2-1 0,4 3 0 16,4 0 0-16,3 2-1 0,-1-1 0 16,-1 2-1-16,0 0-1 0,-1-2 1 15,-4 2-1-15,-1-1 0 0,-5 1 1 16,1 0-1-16,-4-2 0 15,-2 1 0-15,-3-3 0 0,-2 0 0 0,-2-2 0 16,-2 1 0-16,-3-1 1 0,-3 3 0 16,-3 0 0-16,-2 3-1 0,-3 4 1 0,-2 3 0 15,-3 1-1-15,-1 1-1 0,-1 1-3 16,2 1-5-16,0-1-5 0,1-1-11 16,2-1-15-16,2 1-17 0,2 0-13 15,4-2-17-15,0-2-111 0,3 0-127 16,2 1-287-16</inkml:trace>
  <inkml:trace contextRef="#ctx0" brushRef="#br0" timeOffset="10656.88">10586 4774 602 0,'-10'-3'149'0,"0"-1"8"0,2 2-85 15,-2-2-15-15,1-1-5 0,2 0-3 0,0 2-4 16,2-1-5-16,3 0-4 0,0 0-6 16,1-1-5-16,1-4-5 0,1 1-3 15,3-5-4-15,2 1-3 0,0 0-2 16,2 2-1-16,3 0-2 0,-3-1 0 15,5 5-2-15,2 0 0 0,1 2-1 16,1 1-1-16,3 0 0 0,2 2 0 16,6 5 0-16,-6-2 0 0,-1 2-1 15,-2 1 1-15,-1 2 0 0,-6-1-1 16,-4 3 1-16,-2 2-1 0,-3 3 1 0,-2 3 0 16,-2 3 0-16,-3 5 0 0,-3 2 0 15,-7 1 0-15,0 2 0 0,-7 0 0 16,-2 0 0-16,-6 0 0 0,0-3 0 15,-2 0 0-15,6-3 0 0,-2-2 1 16,2-1 3-16,4-3 1 0,4-3 1 16,1-3 2-16,4-3 0 0,1-4 0 15,4-2-2-15,2-1-1 0,1-2-2 0,2-2-2 16,3 0 0-16,3-2-2 0,1 1 1 16,1-3-1-16,2-1 0 0,3 3 1 15,3-1 0-15,-1 1-1 0,-1 0 1 16,3 3 0-16,-1 1-1 0,2 3 1 15,-2-1 0-15,0 2-1 0,0-1 1 16,5 3-1-16,-1 1 0 0,2-1 1 16,-1-1-1-16,1-1-1 0,1 0-4 15,0-3-9-15,-3-2-13 0,0 0-20 0,1-4-26 16,-3 1-18-16,0-2-124 0,-2 1-142 16,0 3-317-16</inkml:trace>
  <inkml:trace contextRef="#ctx0" brushRef="#br0" timeOffset="17723.7485">13790 4449 627 0,'-13'-20'152'0,"-2"3"6"0,3 1-93 16,1 5-9-16,1 0-4 0,5 5-2 0,1 2-8 15,3 2-6-15,1 3-5 0,3 2-6 16,4 2-5-16,5 2-3 0,2 4-3 16,2 2-1-16,2 3 0 0,2 4-3 15,3-1-1-15,0 4-2 0,2 0-2 16,-2 0-1-16,0 0-1 0,-1-1-1 16,0-2 0-16,-3-2 0 0,-2 0-1 15,-3-3-1-15,-1 0-1 0,-2 0-4 16,-3-2-5-16,0 1-6 0,-3-3-10 15,-2-1-15-15,0-2-13 0,0-2-13 0,0-1-15 16,-2-1-110-16,0-3-126 0,2-1-285 16</inkml:trace>
  <inkml:trace contextRef="#ctx0" brushRef="#br0" timeOffset="18013.7161">14343 4296 650 0,'-2'-1'157'0,"1"5"5"15,-4 3-86-15,2 5-26 0,-4 7-8 16,0 5-5-16,-4 6-5 0,0 7-2 16,-2 6-4-16,-6 1-5 0,0 4-5 15,-5 1-4-15,2 2 0 0,3 0-3 16,-1-3-1-16,2 0-1 0,5 0-1 0,2-4-1 15,3-2-1-15,2-5-1 0,-2-4-1 16,2-4-2-16,1-6-4 0,0-3-9 16,2-4-14-16,2-4-14 0,2-3-17 15,2-6-20-15,4-4-117 0,-1-1-131 16,4-3-298-16</inkml:trace>
  <inkml:trace contextRef="#ctx0" brushRef="#br0" timeOffset="18332.6257">14872 4389 733 0,'-10'-4'180'0,"-5"3"5"0,-3 5-111 15,0 2-18-15,-3 2-11 0,-1 6-8 16,-2 2-11-16,0 2-6 0,1 7-3 16,3 2-2-16,3 2-4 0,2 2-2 15,2 3-2-15,4 0-1 0,3 2-3 16,2-2-1-16,3 2 0 0,2-3-2 16,2 2 1-16,3-4-2 0,1-2-2 15,4-1-4-15,3-6-9 0,0-2-13 16,5-2-16-16,2-5-18 0,2-6-16 15,1-3-123-15,-2-6-136 0,-1-4-307 0</inkml:trace>
  <inkml:trace contextRef="#ctx0" brushRef="#br0" timeOffset="18786.9712">14868 4655 742 0,'-5'-2'178'0,"2"0"5"16,1 1-115-16,2 0-19 0,4-1-8 15,3 1-6-15,3-1-10 0,5 0-5 16,2 1-3-16,1 1-3 0,4-1-2 16,-1 1-4-16,1 0-2 0,0 1-1 15,-1-1-1-15,-2 1 0 0,-2 1-1 16,0-2 1-16,1 1 0 0,-4 0 0 15,-3 0 0-15,0 2 0 0,-4-1-1 0,-2 1 1 16,-3 2-2-16,-3 2 1 0,-1 4 0 16,-4 2 0-16,-4 1-1 0,-2 2 0 15,-4 5-1-15,1 2 0 0,-5-1 0 16,1-1-1-16,-1 0 0 0,3 2 1 16,1-2-1-16,1-3 0 0,3-4 0 15,4-1-1-15,3-1 1 0,0-6 0 16,5 1-1-16,3-1 1 0,4-3-1 15,1 2 1-15,3-2-1 0,3 0 1 0,5 2 0 16,-3-2 0-16,3-2 0 0,-1 0 1 16,1-1-1-16,1 0 0 0,1 0-1 15,0-1-4-15,-3 1-8 0,2 1-10 16,-2 0-13-16,-1 1-15 0,-1-1-18 16,-2-1-18-16,-2 0-116 0,-4-3-132 15,-3-4-298-15</inkml:trace>
  <inkml:trace contextRef="#ctx0" brushRef="#br0" timeOffset="19079.2606">15270 4260 621 0,'8'-10'140'0,"1"8"5"0,1 3-97 16,2 5-19-16,2 5 0 0,1 4 1 0,4 6 3 15,0 6 0-15,4 2 4 16,1 6 3-16,1 1 0 0,0 5-2 0,0 0-2 16,-3 1-5-16,-1 1-2 0,-4-1-7 15,-1-1-7-15,-4 1-3 0,-2-3-2 16,-3 0-4-16,-4 0 0 0,-5-1-3 16,-1 0-1-16,-4-2-3 0,-2-4-5 15,-1-2-9-15,1-3-9 0,0-5-15 16,2-3-18-16,2-6-14 0,2-3 75 15,3-6-203-15,1-6-138 0,4-2-352 16</inkml:trace>
  <inkml:trace contextRef="#ctx0" brushRef="#br0" timeOffset="19289.0501">15815 4683 728 0,'4'0'169'0,"-2"-1"1"0,2-1-114 0,2 2-25 16,2 0-11-16,4 0-5 0,0 0-6 15,4 2-7-15,0-2-8 0,3 1-8 16,1 0-10-16,-1 0-10 0,0 1-10 16,-2 0-6-16,-4 0-120 0,-3 1-117 15,-4 3-283-15</inkml:trace>
  <inkml:trace contextRef="#ctx0" brushRef="#br0" timeOffset="19495.2606">15838 4856 668 0,'1'1'160'0,"2"-1"5"16,3 1-96-16,0 0-29 0,5 0-8 15,0-1-6-15,3-1-8 0,0-1-5 16,4-1-6-16,0 0-9 0,-1-2-20 0,0-3-17 16,0 4-133-16,-2-1-138 0,1 1-342 15</inkml:trace>
  <inkml:trace contextRef="#ctx0" brushRef="#br0" timeOffset="21130.0091">17467 4538 553 0,'3'-16'139'0,"-2"-2"6"15,0 0-77-15,1-1-8 0,-4-3-4 16,2-1-1-16,-2-3-3 0,-2-1-2 16,0-1-2-16,0 1-5 0,-1 1-6 15,2 2-6-15,0 2-7 0,-1 4-4 16,0 3-3-16,3 6-4 0,-1 4-3 15,0 4-2-15,1 6-3 0,0 4-1 16,1 7-3-16,0 6-6 0,1 2-9 16,2 7-13-16,-1 1-20 0,2 3-20 15,3 1-22-15,-1-1-116 0,3-1-137 0,-2 3-300 16</inkml:trace>
  <inkml:trace contextRef="#ctx0" brushRef="#br0" timeOffset="21561.798">16966 4856 543 0,'-25'2'136'0,"-1"-2"6"16,3 0-64-16,2 0-27 0,4 0-6 15,3 0 0-15,2-1 1 0,3 1-2 16,5-1-3-16,-1 1-3 0,2-2-6 16,2 1-7-16,3 0-5 0,2 1-6 0,3-3-3 15,7 2-1-15,5 0 0 0,7-1 1 16,9-1 2-16,5 2 3 0,5-2 3 16,7 1 2-16,6 1 0 15,6 0 0-15,8-1-2 0,6-1-2 0,5-1-3 16,6 0-4-16,4 2-3 0,5-3-1 15,2-4-2-15,-7 2-1 0,0 1 0 16,-4-1-1-16,-2-1 1 0,-1 0-1 16,-9 1-1-16,-5 4 0 0,-3 0-1 15,-8 1 1-15,-6 1-2 0,-8 2-1 0,-10 1-4 16,-10 2-5-16,-9 1-6 0,-7 1-8 16,-6 3-11-16,-8-1-15 0,-5 2-17 15,-7 0-11-15,-4 0-18 0,-12 1-107 16,-13-2-128-16,-8 1-284 0</inkml:trace>
  <inkml:trace contextRef="#ctx0" brushRef="#br0" timeOffset="21961.9163">16916 5312 654 0,'-2'-4'161'16,"-3"-1"9"-16,2 1-95 0,1 0-15 15,1 3-7-15,1 0-5 0,1 3-7 16,0 6-6-16,3 1-6 0,0 7-6 15,2 8-4-15,-1 3-3 0,-1 4-1 16,3 4-3-16,-5 2-1 0,0 2-2 16,0-1 0-16,-4-2-1 0,2 1-1 15,2-3 0-15,-2-3-1 0,0-3-2 0,0-2-1 16,0-1 0-16,0-7-2 0,1-2 0 16,-1-5-1-16,0-1-3 0,0-4-6 15,0-5-7-15,1-5-11 0,2-3-17 16,1-4-21-16,3-4-13 0,0 1 14 15,3-1-139-15,0-1-131 0,2 2-302 16</inkml:trace>
  <inkml:trace contextRef="#ctx0" brushRef="#br0" timeOffset="22318.9205">17333 5474 652 0,'-2'-3'161'15,"1"1"8"-15,-1 1-96 0,1 0-15 16,1 2-6-16,1 3-5 0,2 4-7 16,-1 1-6-16,-1 2-5 0,0 4-7 0,2 2-3 15,-2 2-5-15,0 1-5 0,-1-2-3 16,1 1-3-16,0 0-1 0,2-4-4 16,-2 0-5-16,0 1-7 0,1-3-10 15,0 1-15-15,-1-2-16 0,2-2-11 16,-3 1-17-16,1-6-109 0,0-1-122 15,-2-1-279-15</inkml:trace>
  <inkml:trace contextRef="#ctx0" brushRef="#br0" timeOffset="22532.7298">17237 5636 664 0,'-4'-4'165'0,"0"1"6"0,2 0-94 16,4 1-22-16,0 0-8 0,3-1-6 15,2 0-7-15,3 2-5 0,1 0-5 16,4-2-2-16,1 2-5 0,0-1-3 16,2-1-3-16,0 2-5 0,1-1-8 15,0-1-13-15,-2 1-19 0,1-1-21 0,-1 2-25 16,-1 0-118-16,-3 0-141 0,-1 2-314 16</inkml:trace>
  <inkml:trace contextRef="#ctx0" brushRef="#br0" timeOffset="22925.0747">17971 5299 567 0,'1'-16'144'15,"-2"-1"8"-15,0 3-67 0,-1 5-25 16,2 3-4-16,2 2-2 0,-2 1-3 15,-2 5-6-15,2-1-7 0,0 4-5 16,0 3-9-16,0 3-8 0,2 5-6 16,-1 1-4-16,1 3-2 0,2 2-3 15,0-1-3-15,1 1-7 0,1-2-6 16,-1-3-13-16,1-1-11 0,0 0-14 0,0-2-12 16,-2-1 82-16,-1-4-200 0,0 1-133 15,-2-1-336-15</inkml:trace>
  <inkml:trace contextRef="#ctx0" brushRef="#br0" timeOffset="23198.6733">17830 5581 600 0,'-7'2'152'0,"2"-1"7"16,0 1-74-16,2 0-33 0,3 1-7 15,2-3-1-15,2 1-5 0,3 1-5 16,1-2-2-16,3 1-1 0,3-1-3 16,3 0-4-16,1-3-2 0,4 0-2 15,4 1 0-15,2-1-3 0,3 0 0 16,-1-3-4-16,1 1-1 0,0 1-3 0,-2 0-3 16,-4 1-3-16,-1-2-6 0,-2 2-7 15,-1 1-10-15,-4 1-15 0,-3-1-20 16,-5 1-17-16,0 5-20 0,-7-3-114 15,-4 2-132-15,-5 1-294 0</inkml:trace>
  <inkml:trace contextRef="#ctx0" brushRef="#br0" timeOffset="23526.9029">18024 5701 567 0,'-2'1'147'0,"2"0"6"16,-5 2-51-16,4 0-50 0,1 2-5 16,-1-1-2-16,-2 2-2 0,1 1-3 0,-2 0-3 15,3 1-2-15,-5 3-5 16,-3 0-5-16,2 4-3 0,-3-2-3 0,2 1-2 16,-2-1-3-16,3 1-2 0,0-3 0 15,3-1-3-15,0-3-1 0,3 3-2 16,1-3-2-16,0-1 0 0,3 2-2 15,2-2-1-15,0-3-1 0,1 1 0 16,4-2 0-16,-1 0-1 0,4-1-2 16,-2-2-3-16,1-3-7 0,-3 0-8 15,4-1-11-15,0 1-15 0,-1-1-15 16,-1-1-10-16,0 1-14 0,-1 0-109 16,2 2-122-16,-5 0-280 0</inkml:trace>
  <inkml:trace contextRef="#ctx0" brushRef="#br0" timeOffset="23807.5196">18162 5725 564 0,'1'-1'142'0,"0"0"7"16,-1 2-57-16,0 0-47 0,0 3-7 15,0 2-5-15,0 1 0 0,0 4-3 16,-1 3-2-16,0 1-2 0,0 1-1 15,-1 2-2-15,1 0-2 0,-1 3-4 16,1 0-3-16,-2 0-3 0,2 1-2 16,-2 0-2-16,2-1-3 0,0 0-1 15,0-3 0-15,0-2-2 0,1 0 1 0,0-5-3 16,1 0-6-16,0-3-14 0,-1-2-19 16,1-1-15-16,0-3-128 0,-1-5-6 15,3 2-116-15,-2 1-213 0</inkml:trace>
  <inkml:trace contextRef="#ctx0" brushRef="#br0" timeOffset="25492.2414">18460 5374 612 0,'-10'-8'148'0,"1"2"7"16,-2 0-91-16,3 2-7 0,-1 1 1 0,2-1 0 15,-1 2-1-15,2-1-3 0,1 2-2 16,3 0-5-16,-1 0-7 0,2-1-7 15,1 0-5-15,3 1-4 0,-1-1-4 16,3 0-2-16,0 0-3 0,1-1 0 16,1 1-1-16,2 2 0 0,1-2-2 15,2 2-2-15,0 2 0 0,4-1-3 16,0 0-1-16,2 2-1 0,0-3-2 16,0 2-1-16,0-1 0 0,0 2-2 15,-4-1 1-15,0 2-1 0,-1-2 1 0,-2 1-1 16,1 0 0-16,-3 1 0 0,0-2 0 15,-2 2 0-15,-1 0-1 0,-1-1 0 16,-3 2 1-16,1 0-1 0,-3 1 0 16,-3 1-1-16,1 2 1 0,-1 1-1 15,-1 1 0-15,-4 0-1 0,2 4-1 16,-2-2 0-16,-1 2 0 0,-1 0-1 16,-2 1 1-16,0-2-1 0,-3 1 2 15,-1 0 0-15,1-1 1 0,-2 1 0 0,0-1 1 16,0-2 1-16,2 0-1 0,2 0 1 15,2-2 0-15,1-1 0 0,4-2-1 16,2-2 1-16,2 0-1 0,2-1 0 16,2-3 0-16,3 1 0 0,2 2-1 15,3-3 2-15,2-2-1 0,2 0 1 16,1-2-1-16,2 1 1 0,0-2 1 0,-1-1-1 16,0 0 0-16,0 3 0 0,-2-2 0 15,1 2-1-15,-3-2-1 0,-1 3-2 16,0 0-4-16,-2 1-4 0,-2 0-6 15,-2 1-7-15,-1 0-7 0,0 0-10 16,-2 1-12-16,-1-1-11 0,0 1-11 16,1-1-9-16,-1 1-51 0,-1-2-57 15,0 0-108-15,1-2-226 0</inkml:trace>
  <inkml:trace contextRef="#ctx0" brushRef="#br0" timeOffset="25807.1161">18816 5165 719 0,'1'-1'174'16,"2"-1"5"-16,0-1-96 0,2 2-34 16,1-1-12-16,2 0-8 0,-1 2-5 15,3 0-6-15,-2 0-7 0,4 3-2 16,-1-3-6-16,1 1-9 0,0 0-16 0,3-1-19 16,-2-1-16-16,1 1-14 0,-1-1-120 15,-2-2-135-15,-2 1-294 16</inkml:trace>
  <inkml:trace contextRef="#ctx0" brushRef="#br0" timeOffset="26022.2734">19088 5049 567 0,'1'0'144'0,"-3"1"5"0,2 3-59 0,0 2-43 16,1 2-8-16,-1 3-3 0,0 1-2 15,1 1-3-15,2 2-3 0,-2 1-2 16,0 1-4-16,2 3-4 0,-1-2-4 16,0 0-4-16,3 2-5 0,-1 0-13 15,1-1-15-15,-1-3-20 0,0-1 74 16,0-4-212-16,0 0-148 0,1-5-377 16</inkml:trace>
  <inkml:trace contextRef="#ctx0" brushRef="#br0" timeOffset="26712.4536">18616 4841 554 0,'-6'0'134'15,"1"-3"5"-15,0 2-84 0,1 0-10 16,0-1-4-16,1 0-4 0,0 0-2 16,0 1-2-16,2-2-1 0,0 2-2 15,1 0-2-15,0 0-3 0,2-3-2 16,1 1-2-16,2 0-2 0,1-1-2 16,1-1-1-16,3 0-2 0,2 0 0 15,3 2-1-15,2-2-1 0,4 0 0 16,1 0-2-16,2 1-1 0,2 2-1 15,0-2-2-15,-2 0-2 0,2 3-2 16,-1-1 0-16,-1-1-1 0,1 1-1 0,-2-2 1 16,0 2-1-16,2-1 0 0,-3 1 1 15,-2 2-1-15,-2-1 0 0,-4 1 0 16,0-2 0-16,-3 4 1 0,-4-4-1 16,-2 1 0-16,-1 1 0 0,-1-1 0 15,-1 1-1-15,-2 1-1 0,0-3-6 16,-2 2-7-16,0 1-8 0,1-1-17 0,0-1-17 15,-2 1-13-15,1 0-85 0,-2 1-37 16,-1-1-111-16,3 1-224 0</inkml:trace>
  <inkml:trace contextRef="#ctx0" brushRef="#br0" timeOffset="27761.3061">20625 4384 426 0,'-2'-13'114'0,"-2"-2"7"0,0-4-45 16,1 2-23-16,-2 0-7 0,0 0-1 16,1 2-2-16,-1 1 0 0,2 1 1 15,-1 5 4-15,2 2-1 0,-1 3-1 16,1 3-5-16,0 4-3 0,1 8-4 16,1 7-5-16,3 4-8 0,-1 7-4 15,2 7-1-15,1 5-1 0,0 3-3 16,0-1-3-16,-2-1-2 0,0-2-3 15,-1-1 0-15,-1-3-3 0,1-4 0 0,-2-4 0 16,0-4-3-16,2-1-2 0,0-3-8 16,2-3-9-16,0-4-14 0,1-3-20 15,2-4-13-15,2-3 26 0,-2-8-153 16,3-2-132-16,2-5-313 0</inkml:trace>
  <inkml:trace contextRef="#ctx0" brushRef="#br0" timeOffset="28370.6735">20887 4461 707 0,'-8'-5'176'16,"-1"-1"7"-16,2 1-107 0,1-1-12 15,1 4-8-15,1 0-10 0,4 0-8 16,3 0-11-16,4 0-6 0,3 2-5 0,3-1-4 15,4 0-4-15,7 0 0 0,1 1-1 16,4 0-2-16,0 0-2 0,2 0-1 16,-1 1-1-16,-2 0 0 0,-2 0-1 15,-3 1 1-15,-2 0-1 0,-1 0 1 16,-4 1-1-16,-4-2 0 0,-1 2 1 16,-2-5-1-16,-5 4 0 0,-1 0 1 15,-3 0 0-15,-1 3 0 0,-4 1-1 16,-4 2 1-16,-1 5 0 0,-2 1 0 15,-4-2-1-15,2 5 0 0,-7-1 0 16,0 0 0-16,0-1 0 0,0 1 0 16,-1-4 0-16,3 3 0 0,-2-6 0 0,5 1 0 15,4-1 0-15,3-1 0 0,2-3 0 16,3 0-1-16,4-1 1 0,2 1 0 16,5-2 0-16,0 2 0 0,3-2 0 15,3-1 1-15,2-1-1 0,-3-3 1 16,7 0-1-16,-1-2 1 0,2-2-1 15,-1 0-1-15,-2-1-3 0,0 3-9 0,5 2-13 16,-8 0-18-16,-2-1-22 0,-1 3-18 16,-2 0-125-16,-3 0-142 0,-1 5-318 15</inkml:trace>
  <inkml:trace contextRef="#ctx0" brushRef="#br0" timeOffset="28703.9322">19895 4918 739 0,'-1'9'169'0,"0"2"6"16,1 3-122-16,0 5-15 0,1 2-6 16,-1 1-4-16,-1 2-7 0,0 1-7 15,-2-1-6-15,1-2-5 0,0-1-17 16,2-1-23-16,3-2-18 0,2-3-129 0,2-2-141 15,4 1-339-15</inkml:trace>
  <inkml:trace contextRef="#ctx0" brushRef="#br0" timeOffset="29176.2724">21635 4407 570 0,'1'-34'139'0,"0"1"8"15,-1 4-80-15,1 3-9 0,-2 3 0 16,2 5 3-16,-1 6 0 0,1 6-3 0,-1 4-7 15,0 3-5-15,0 5-7 0,-1 6-8 16,1 7-8-16,0 4-5 0,-2 6-4 16,1 7-1-16,1 3-3 0,-3 3-3 15,1 0-2-15,-2 1-3 0,2-2-3 16,-1-1-8-16,1-2-9 0,-2-5-24 16,3 1-14-16,0-4-20 15,1-2-5-15,2-2-128 0,-1-3-134 0,3-5-299 16</inkml:trace>
  <inkml:trace contextRef="#ctx0" brushRef="#br0" timeOffset="38055.871">22046 4437 655 0,'-6'-5'163'0,"-5"-5"9"0,1 1-98 16,-1 1-10-16,3 2-6 0,0 0-6 15,2 1-6-15,2 1-8 0,1 3-7 0,0-2-6 16,5 5-7-16,-2-2-5 0,2 0-3 15,3 1-4-15,1 0-2 0,4 0-2 16,2 2-2-16,4 0 1 0,2 2 0 16,2 1-1-16,-2-1 1 0,2 3-1 15,1-1 1-15,-5-2-1 0,2 3 0 16,0 1 0-16,-2-2 0 0,2 1-1 16,-3-1 1-16,0-2-2 0,2 2 1 15,-4-3 0-15,-2-2 0 0,-5-4 0 0,1 4 1 16,-1 1-1-16,-5 2 2 0,-2 1-1 15,-5 1 0-15,-3 3 1 0,2 7 0 16,-8-2 0-16,-1 0 0 0,-1 1-1 16,-1-1 1-16,1 0 0 0,0-1-1 15,0-1 0-15,-1-3 1 0,4 0-1 16,0 0-1-16,3-1-4 0,1 1-7 16,4-1-11-16,1-3-12 0,4 2-16 15,1-1-18-15,4-4-19 0,-2-2-112 16,4-1-128-16,3 0-294 0</inkml:trace>
  <inkml:trace contextRef="#ctx0" brushRef="#br0" timeOffset="44106.6613">22916 4309 593 0,'-3'-22'156'0,"2"1"7"0,0 4-46 0,0 3-59 16,1 5-10-16,0 2-5 0,0 3-7 16,1 2-7-16,-1 2-7 0,1 3-7 15,-1 5-6-15,1 4-4 0,2 5-1 16,-2 3-2-16,2 3 0 0,-2 4-6 15,1-2-10-15,2 4-15 0,-2-2-16 16,1-2-13-16,-1 1-10 0,1-3-117 16,-1-1-125-16,-1 4-278 0</inkml:trace>
  <inkml:trace contextRef="#ctx0" brushRef="#br0" timeOffset="44820.255">22752 4705 716 0,'-4'-5'173'0,"-1"1"5"0,4 3-113 16,0 0-15-16,2 0-9 0,3-1-4 15,0-1-6-15,8-1-5 0,1 0-2 16,5-2-1-16,4 1-1 0,4 1 0 16,5-4-3-16,2 3-2 0,2-1-4 15,3 0-2-15,0 0-3 0,1-1-3 0,1-1-1 16,-4 1-2-16,-1 1 0 0,-6-2-4 16,-3 3-4-16,-3 1-8 15,-3-1-11-15,-3 2-13 0,-4 2-18 16,-2 2-19-16,-4 3-18 0,-6 1-113 0,-5 3-133 15,-2 3-295-15</inkml:trace>
  <inkml:trace contextRef="#ctx0" brushRef="#br0" timeOffset="45158.8802">22902 4894 656 0,'-1'0'154'0,"0"1"7"0,-2 1-98 15,1 3-14-15,1 2-3 0,-2 0-1 16,0 1-2-16,0 6-3 0,-2-5-4 16,3 4-6-16,-2-2-4 0,2 0-3 15,-1 1-3-15,2-1-3 0,0-5-2 16,0 4-1-16,1-1-2 0,0-2-2 15,2 0-2-15,2-1-2 0,2 0-1 16,2-1-1-16,2-1-1 0,3 0-2 16,1-2 1-16,2-1-2 0,1-2-3 15,-1-2-5-15,4-1-9 0,1 0-10 16,-1-1-16-16,1-1-20 0,-1-1-14 0,-1 1-13 16,-1 1-114-16,-5 0-130 0,-2 0-288 15</inkml:trace>
  <inkml:trace contextRef="#ctx0" brushRef="#br0" timeOffset="45399.9801">23169 4863 697 0,'-1'2'174'0,"-1"3"7"0,-1 3-91 16,1 4-32-16,-1 1-14 0,1 6-7 15,1 0-7-15,1 3-7 0,-2 2-6 16,2 0-4-16,0 1-3 0,0-1-2 16,-1-2-2-16,2 0-1 0,-1 0-5 15,2 0-3-15,-4-1-7 0,2-1-15 0,0-1-27 16,-1 0-27-16,-1-1-121 0,-1-1-143 16,1 0-337-16</inkml:trace>
  <inkml:trace contextRef="#ctx0" brushRef="#br0" timeOffset="54033.9182">21594 3002 489 0,'-1'2'118'0,"0"-1"3"0,-1-1-72 15,1 0-19-15,0 1-9 0,0-1-5 16,2 1-4-16,-1-2-3 0,1 2-1 16,0 0 0-16,2 2 1 0,1-2 0 15,1 2 1-15,1-2 0 0,0 1 0 16,2-1-1-16,1 1-1 0,3-1-2 15,2 0 1-15,0-2 2 0,3 0 1 16,6-1 1-16,0 2 1 0,1 0 2 0,3-1-1 16,3 1 1-1,0 0-3-15,2 1-1 0,0-1-2 0,3 2-2 0,2-1-1 16,4 1-1-16,-1 1-2 0,4-2 0 16,2 1 0-16,-1 1-1 0,-1-1 0 15,4 1 0-15,-3 0-1 0,0 1 1 16,3 1-1-16,-1 2 1 0,-2 1-1 15,2-1 0-15,-3-1 0 0,2-1 1 16,-1 0-1-16,0-1 0 0,-1-2 0 16,1 1 2-16,2-1 1 0,2 1 2 15,2-1 0-15,-1 0 1 0,2 0 0 0,-1-1 0 16,3-1-1-16,-3-1-1 0,0-1-1 16,-4 1-2-16,1 0 0 0,0 0 0 15,-1 0-1-15,-3-1 1 0,-5 2-1 16,-2-2 0-16,-3-1 1 0,-5 2-1 15,-4-1 0-15,-3 0 0 0,-6 0 1 16,-3 0-1-16,-2 0 0 0,-5 1 0 16,-1 0 0-16,-3 1 1 0,-2 0-1 0,-3 0-2 15,-1 0-2-15,1 0-5 0,-1 1-9 16,-1 0-7-16,-1 2-10 0,0-1-17 16,0 1-111-16,0 2-117 0,1 0-281 15</inkml:trace>
  <inkml:trace contextRef="#ctx0" brushRef="#br0" timeOffset="55279.2635">960 3968 514 0,'0'-2'115'0,"2"2"2"16,-2-1-82-16,1-1-18 0,-1 0-6 16,2 0-3-16,1-2-3 0,3 1-1 15,0-4 0-15,3 3 0 0,0 0 2 16,5 0 0-16,-1 1 1 0,1-1 0 15,2 1 1-15,3 1-1 0,1 0 0 16,2-1 0-16,1 1-1 0,4 0 1 16,3 1-1-16,0-1 1 0,2 2-1 15,2 0 1-15,1 0-1 0,1-1 1 16,2-1-1-16,3 1 0 0,5 0 0 0,2-2-2 16,5 0 0-16,4-2 0 15,3 1-2-15,3-1 0 0,-3 0-1 0,2 2 0 16,4 0-1-16,1 1 1 0,4-1-1 15,0 0 0-15,2 0 1 0,2 0 0 16,2-1-1-16,0-2 1 0,4 1 1 16,0 0-1-16,1 0 1 0,1-1 0 15,7 1-1-15,-1-2 1 0,4-1 0 0,-2 0-1 16,-4 0 1-16,2 0 0 0,3 0-1 16,0 0 0-16,0 1 1 0,-5 0-1 15,0 0 0-15,2 1 0 0,1-1 0 16,-2 0 0-16,-1 3 0 0,-5-4-1 15,-4 0 1-15,-2 0-1 0,0 1 0 16,-4 0 0-16,-4-1 0 0,-3 2 0 16,-2 4 0-16,-1 0 0 0,-4 1 0 15,-7 0 1-15,-5 1-1 0,-4-1-1 0,-7 1-6 16,-3 0-10-16,-1 0-15 0,-5 0-113 16,-4 0-115-16,-5 0-287 0</inkml:trace>
  <inkml:trace contextRef="#ctx0" brushRef="#br0" timeOffset="63131.9793">1243 7423 568 0,'-11'-9'139'0,"-1"0"9"0,2 3-74 0,2 1-22 15,-1 1-1-15,2 0-1 0,2 1-1 16,1 1-6-16,0 2-7 0,3-2-7 16,1 1-7-16,3 1-6 0,2 3-6 15,3 4-2-15,1-1-2 0,5 3 1 16,6 5 0-16,0 1 1 0,3 1-2 16,-1-1-1-16,0 1-1 0,1 2-2 15,-3-4 0-15,-2 1-1 0,-3-3 0 16,-3 0-1-16,-1 1 0 0,0-2-1 15,-3-2-1-15,-2-1-3 0,-1-1-5 0,-2 2-5 16,0-2-7-16,-1-3-9 16,-2-2-8-16,1 2-9 0,-1-2-7 0,2 0-3 15,-2-2 8-15,-2-2-120 0,1 1-111 16,0-1-275-16</inkml:trace>
  <inkml:trace contextRef="#ctx0" brushRef="#br0" timeOffset="63393.5269">1431 7373 568 0,'-3'2'148'15,"-2"2"5"-15,-3 6-48 0,-1 1-55 16,-1 5-10-16,-1 2-4 0,-1 3-5 15,-3 2-6-15,0 2-3 0,-3-3-5 0,1 1-5 16,-1-3-4-16,1-2-4 0,1-1-3 16,2-5-6-16,4-1-12 0,7-2-16 15,2-2-10-15,5-4-18 0,5-4-114 16,5-3-125-16,3-2-285 0</inkml:trace>
  <inkml:trace contextRef="#ctx0" brushRef="#br0" timeOffset="63677.0063">1655 7362 555 0,'-1'0'154'16,"1"1"6"-16,0 1-8 0,0 3-99 15,-2 3-9-15,2 3-4 0,0 3-4 16,0 1-3-16,0 4-4 0,2 0-6 15,-2 2-3-15,0-1-3 0,0-1-2 16,0-2-3-16,1 3-2 0,0-5-2 0,0-1-2 16,2 1-2-16,2-3-2 0,0-2 0 15,2-1-1-15,1-3 0 0,2 0-1 16,3-2-2-16,0-2-6 0,2-2-10 16,-1-1-15-16,1-2-22 0,0-2-11 15,-2-1-30-15,0 0-99 0,-5-5-123 16,-2 1-267-16</inkml:trace>
  <inkml:trace contextRef="#ctx0" brushRef="#br0" timeOffset="63848.5155">1628 7369 831 0,'-5'-2'188'0,"1"0"2"15,4 1-135-15,4 0-20 0,1-4-17 16,5 3-11-16,3-2-4 0,8-2-3 15,1-1-8-15,3 0-17 0,-1 0-22 0,1 3-15 16,0 1-127-16,-3 1-144 0,-3 5-329 16</inkml:trace>
  <inkml:trace contextRef="#ctx0" brushRef="#br0" timeOffset="64195.2649">1940 7473 708 0,'3'10'164'0,"-3"0"4"16,2 3-115-16,1 3-13 0,-1-1-6 15,2 1-5-15,-1-1-4 0,1-1-4 16,0-1-4-16,-1-4-5 0,5-4-1 15,-1 0-1-15,0-4 0 0,2-3 1 16,3-3 0-16,1-2 2 0,-1-6 0 16,-1 2 1-16,1-2-2 0,-2-1-1 0,0-3-2 15,-2 6-3-15,0 3-1 0,-1 4-2 16,-1 3-1-16,1 3 0 0,0 6-2 16,0 4-4-16,-2 0-9 0,1 0-10 15,1 3-19-15,-2 1-19 0,1-3-18 16,2 0-123-16,0-1-137 0,1-1-311 15</inkml:trace>
  <inkml:trace contextRef="#ctx0" brushRef="#br0" timeOffset="64920.8751">2227 7367 656 0,'-5'-3'161'0,"1"3"6"16,2 0-98-16,-1-1-17 0,2 1-8 16,1-1-10-16,0 1-7 0,1 0-6 0,1-1-5 15,0-1-2-15,1 1-1 0,1 0-1 16,0 0 2-16,1-2 0 0,-1 2 1 16,-1 0 0-16,0 0 0 0,-2 1-1 15,0-2 0-15,-1 1 0 0,0 1 0 16,0-1-1-16,0 1-1 0,-1 1-1 15,1 0-2-15,-1-1-2 0,-2 2-1 16,1-1-3-16,-1 1-1 0,0-1 0 16,-1-1-1-16,2 0 0 0,-2 2 1 0,3-2 1 15,0-2-1-15,-2 2 1 0,3-1 0 16,0 4-1-16,1-5 0 0,3 4-1 16,1-2-1-16,3 1 0 0,6 0 0 15,1-1 0-15,2-1 0 0,0 1 0 16,4-1 1-16,-2-1-1 0,-1 0 0 15,-4 0 0-15,0-1 0 0,-3-1 0 16,-1 4 0-16,-4-1 0 0,-1 1 0 16,-3 1 1-16,0 2 0 0,0 1 0 0,-2 2 1 15,-2 0-1-15,0 2 1 0,-2 2 0 16,2 4-1-16,-1 0 0 0,1 5-1 16,1 0 0-16,1 2-1 0,1 1 1 15,1 3-9-15,1 0 0 0,1 1 0 16,-1-3 0-16,0 1 0 0,-1-1 1 15,1 1-1-15,-2-4 8 0,1 1 1 16,-2-4 0-16,0 0 0 0,-1 0 1 16,-1-3-1-16,-1-4 1 0,-2-1 0 0,0-1-1 15,0-3-2-15,1-4-7 0,-1-1-9 16,0-4-13-16,-1-2-18 0,1-1-22 16,1-2 1-16,-2-1-135 0,2 3-136 15,-1 0-314-15</inkml:trace>
  <inkml:trace contextRef="#ctx0" brushRef="#br0" timeOffset="65867.686">2771 7479 642 0,'-4'-1'170'0,"2"-1"3"0,0 2-60 16,2 1-62-16,5-1-10 0,3 2-9 0,1 1-7 15,4 2-3-15,3 0 0 0,2 2 1 16,-1 0-1-16,3 3-2 0,-2 2-4 16,2-1-2-16,-3 2-4 0,-1-1-2 15,-1 1-2-15,-2 0-1 0,2-1-2 16,-3-1-1-16,-1 0 0 0,0 0-2 15,-1-1-1-15,-3 0-6 0,0-3-9 16,-3 0-10-16,-3-1-22 0,-2 0-21 16,0-2 27-16,-4-1-159 0,-1-1-140 0,1-1-329 15</inkml:trace>
  <inkml:trace contextRef="#ctx0" brushRef="#br0" timeOffset="66092.2004">2996 7362 724 0,'1'-3'179'0,"-1"2"6"0,0 4-107 15,0 0-15-15,-1 8-8 0,1 4-10 16,-1 6-8-16,-2 5-7 0,0 5-5 16,-3 5-7-16,-4 2-4 0,-1 0-6 15,0 3-4-15,-4-1-7 0,3-5-10 16,0-3-13-16,2-7-16 0,4-1-19 15,2-6-16-15,3-11-15 0,3-5-112 16,2-6-127-16,0-9-284 0</inkml:trace>
  <inkml:trace contextRef="#ctx0" brushRef="#br0" timeOffset="66288.9167">2934 7372 618 0,'-2'0'158'0,"0"3"7"16,-2 8-65-16,2 4-41 0,-1 5-7 15,1 7-8-15,1 4-6 0,-2 1-5 16,2 4-6-16,0-4-8 0,0 1-6 16,-1-1-5-16,1-3-4 0,2-5-10 0,1 2-13 15,0-5-16-15,1-4-14 0,0-1-13 16,1-6-14-16,-2-3-106 0,0 1-1 16,-1-10-93-16,-2 0-173 0</inkml:trace>
  <inkml:trace contextRef="#ctx0" brushRef="#br0" timeOffset="66460.4396">2795 7617 733 0,'-2'-2'178'0,"1"0"3"15,2 2-104-15,1 0-21 0,2 0-11 16,5 1-13-16,3-2-5 0,2 1-1 16,2-1-2-16,4-2-5 0,2 0-5 15,0-1-4-15,0-3-3 0,1 0-6 16,1 0-14-16,-2 0-24 0,1-1-27 15,-5-1-8-15,2 2-134 0,-2 4-147 16,0 2-331-16</inkml:trace>
  <inkml:trace contextRef="#ctx0" brushRef="#br0" timeOffset="66956.5618">3384 7470 597 0,'-4'-5'168'0,"-1"1"10"0,1 0-55 16,2 2-49-16,-1 3-13 0,4 2-12 16,1 0-11-16,2 2-11 0,3 5-9 0,0 2-5 15,3 3-3-15,1 2 0 0,1 0-1 16,1-1-2-16,1 0-4 0,-2-4-7 16,0-1-11-16,2-1-14 0,-2-3-14 15,0-2-16-15,1-2-12 0,1-3-12 16,2-4-110-16,0-2-116 0,-2-3-269 15</inkml:trace>
  <inkml:trace contextRef="#ctx0" brushRef="#br0" timeOffset="67121.8266">3643 7357 668 0,'-3'2'156'0,"-3"6"6"16,1 0-103-16,1 7-13 0,-4 6-4 15,5 3-7-15,-1 6-2 0,-4 3-3 16,-1 2-2-16,-2 2-6 0,-4 3-4 15,0 2-4-15,2 0-5 0,-2-2-3 16,2-1-3-16,5-3-7 0,2-4-8 16,4-5-19-16,0-5-21 0,2-5-19 15,2-6-120-15,1-4-137 0,4-7-313 16</inkml:trace>
  <inkml:trace contextRef="#ctx0" brushRef="#br0" timeOffset="67452.264">3861 7367 729 0,'-1'-5'173'15,"1"1"3"-15,-1 5-104 0,2 1-30 16,0 1-7-16,1 3-8 0,1 2-4 15,-1 5 1-15,0 4 1 0,-2 3 2 16,-2 2-2-16,0 5-1 0,-3 0-2 16,0 1-2-16,-1 0-3 0,2-2-3 0,-1-3-4 15,3 2-2-15,1-4-2 0,3-4-2 16,2 1-1-16,2-3-2 0,3-3 0 16,2-1-1-16,1-4-1 0,2-4-5 15,2-4-9-15,2-6-11 0,-3-2-13 16,0-2-19-16,-1-3-19 0,-2-1-17 15,-2 1-116-15,-3-1-131 0,-2 0-299 16</inkml:trace>
  <inkml:trace contextRef="#ctx0" brushRef="#br0" timeOffset="67639.3452">3861 7309 803 0,'0'-1'179'0,"1"1"2"0,5 1-123 16,2-2-32-16,3 0-13 0,0 1-9 16,5-2-4-16,0 1-12 0,1-1-18 0,0-2-15 15,1 3-20-15,-1-2-116 0,-2 3-134 16,1 2-300-16</inkml:trace>
  <inkml:trace contextRef="#ctx0" brushRef="#br0" timeOffset="68017.9469">4173 7494 698 0,'2'6'164'0,"-1"6"6"15,-1 3-113-15,1 4-11 0,0 1-5 16,3 1-8-16,-2 1-4 0,3 1-3 0,0-4-4 16,1-4-2-16,0-6-1 15,4 2-2-15,1-6-1 0,1-2-1 16,2-4-1-16,1-4-1 0,-1-5-1 16,3 0 0-16,-2-6 1 0,1-2-1 0,-1-2 1 15,-2 1-2-15,0 0-2 0,-2 4-1 16,-3 3-1-16,-1 4-3 0,-2 3-1 15,0 3-1-15,-1 5 0 0,-2 3-1 16,0 3-3-16,-1 2-5 0,0 2-6 16,-1 1-5-16,3 2-9 0,-2-1-9 15,2 0-15-15,1 0-16 0,2-2-6 16,2 0-15-16,-1-2-109 0,0-3-125 16,2 0-285-16</inkml:trace>
  <inkml:trace contextRef="#ctx0" brushRef="#br0" timeOffset="68566.1001">4433 7348 528 0,'-6'2'148'0,"1"-1"7"15,0 0-24-15,0 0-72 0,1 0-6 16,1-1-4-16,0 2-3 0,2-2-5 0,0 0-6 16,1-2-3-16,2 1-4 0,2-1-5 15,1-1-4-15,4 0-4 0,0-3-3 16,4-1-1-16,1 1-3 0,0 0-1 15,-1 1-3-15,2 0-1 0,0 2-2 16,-1 1 0-16,0 4-1 0,-1 1 1 16,1 2 0-16,-1 1-1 0,-2 0 2 15,-1 3-1-15,-3 1 2 0,0 1-1 16,-4 1 0-16,0 4 1 0,-2 2-1 16,0 3-1-16,-1 3 0 0,1 1 0 0,1 1-1 15,-2 0 1-15,3-2-1 0,2 1 0 16,2-2 0-16,1 0 1 0,0 1-1 15,1-1 0-15,0-1 0 0,-3 0 0 16,-1-1 0-16,-3-3 0 0,-1 0 0 16,-1-2 1-16,-1-2-1 0,-3-1 1 15,-3-3 0-15,-2-4 0 0,-2 2 0 16,-1-5 1-16,-1-1-1 0,-2-4-1 16,-1-1-4-16,4-1-5 0,0-1-9 0,1 0-14 15,1 0-14-15,2 0-19 0,2 2-20 16,3-1-117-16,-1 0-134 0,6 2-305 15</inkml:trace>
  <inkml:trace contextRef="#ctx0" brushRef="#br0" timeOffset="69148.9065">5070 7576 573 0,'-4'-1'147'0,"-1"1"6"0,-1-1-67 0,0-1-28 16,0 1-6-16,1 1-4 0,-1 1-4 15,2-1-4-15,1 0-5 0,3 2-6 16,0-2-6-16,1 1-4 0,3-1-4 15,0 0-3-15,3 0-3 0,1 0-1 16,6 1 0-16,0 0-1 0,6 1 0 16,2-1-2-16,1 0-2 0,2 0 0 15,0 2-1-15,2-2 0 0,3 0-1 16,0-1 0-16,0 1 0 0,0 1 0 16,2-1 0-16,-2-4 0 0,-1 2 0 0,-2-1 0 15,-1-1-1-15,-3 0 0 0,3 1 1 16,-3 0-1-16,4 2 0 0,-3-1 0 15,1-1 0-15,-3 0 1 0,-1 2-1 16,-3-1 0-16,-3 0-1 0,-3 1-3 16,-4 0-4-16,-4 0-7 0,0 1-7 15,-3-1-12-15,-2 0-10 0,0 0-14 16,-2 0-6-16,1 0-11 0,-2 0-110 0,2-1-120 16,-3 1-277-16</inkml:trace>
  <inkml:trace contextRef="#ctx0" brushRef="#br0" timeOffset="69498.1587">5635 7448 663 0,'-4'-11'158'0,"0"1"3"16,2 2-105-16,-1 2-12 0,2 1-6 0,0 2-8 15,1 0-6-15,1 2-3 0,2 2-2 16,0 2-1-16,3 0-2 0,2 3-2 15,2 2-1-15,1 2-3 0,1-1-2 16,1 2-3-16,0 0-2 0,0 2-2 16,-2-1 0-16,1-1-1 0,1 0 0 15,-1 0 1-15,-1-1-2 0,1 0 1 16,0-2 0-16,-1-2 0 0,-2 2 0 0,-2-3 0 16,-2-1 0-16,-1 1 0 0,-3-1 1 15,-3 0-1-15,-3 1 1 0,-3 1 0 16,0 0-1-16,-3 2 0 0,-1 2-3 15,-1 1-4-15,0-1-6 0,2 1-9 16,0-1-9-16,1-2-13 0,1 1-9 16,1-3-9-16,0-1-118 0,2-2-122 15,-1-1-286-15</inkml:trace>
  <inkml:trace contextRef="#ctx0" brushRef="#br0" timeOffset="70283.334">5019 6956 711 0,'-7'-7'172'16,"2"0"5"-16,1 1-111 0,1-1-14 16,3 2-9-16,0 1-9 0,3 0-8 15,0 0-3-15,2 1-2 0,5-1-2 16,0 1 0-16,2 0-2 0,3 3-2 0,2-1-2 16,2 1-3-16,5 0-3 0,-2 2-2 15,0-1-2-15,1 3-1 0,0-3-1 16,-1 3 0-16,-1-1 0 0,1 2-1 15,-2-1 0-15,-2 1 1 0,-2-1-1 16,-1 1 0-16,-4-3 0 0,0 3 0 16,-5-1 1-16,-1 0-1 0,-1 0 0 15,-3 3 0-15,-1 0 0 0,-4 1 0 16,-1 1 0-16,-3 2-1 0,-3 1 0 16,-4 1-2-16,-3 0-1 0,-2 3-1 0,0-2 0 15,-2 0 1-15,3 1-1 0,0-1 2 16,2 1 1-16,3-2 0 0,-1 2 2 15,3-3-1-15,2 1 0 0,-1-2 1 16,1-2 0-16,1 1 0 0,3-1 0 16,3-2-1-16,-1-1 1 0,3 0-1 15,-1 1 1-15,4-4-1 0,0 1 0 16,1-2 0-16,0 0 0 0,3 1 1 16,3-2-1-16,0 2 0 0,2-2 1 15,0 0 0-15,1 1 0 0,1-2 0 16,1 0 1-16,0 1-1 0,1 0 0 0,-1-1 0 15,3 1 0-15,1 0 0 0,1 1 0 16,0-2 0-16,-2 2 0 0,2-1-1 16,0 1-1-16,-3 1-1 0,-1 1-6 15,-4 2-6-15,2 0-7 0,0 0-16 16,-4 3-14-16,1 2-13 0,-1-3 50 16,-2 2-176-16,2 0-134 0,-3-1-332 15</inkml:trace>
  <inkml:trace contextRef="#ctx0" brushRef="#br0" timeOffset="71173.9774">6234 7243 591 0,'-10'-10'145'16,"-1"2"6"-16,2-1-81 0,3 3-22 16,2 1-7-16,3 1-6 0,1 2-5 15,1 1-4-15,6 1-1 0,2 3-3 16,9 3-3-16,4 4-1 0,3 5 0 16,6 2-1-16,2 6-2 0,2 1-5 15,1 0-2-15,-5 3-3 0,-1 0-1 0,1-1 1 16,0 3 4-16,-1-1 1 0,2-1 2 15,0 0 0-15,0-4 1 16,1 1-1-16,-1-3-3 0,-3-2-3 0,-1-3-2 16,-3 0-2-16,-3 0 0 0,-3 0-3 15,-2 1-3-15,-4-2-7 0,-6-3-6 16,-1-1-8-16,-5-2-12 0,-2-2-10 16,-1-3-11-16,-4-3-8 0,1-2-8 15,-5-6-108-15,-2 0-116 0,-2-4-275 16</inkml:trace>
  <inkml:trace contextRef="#ctx0" brushRef="#br0" timeOffset="71431.1115">6853 7136 714 0,'-7'2'176'0,"-4"3"5"0,-4 2-106 0,-1 5-18 16,-6 6-6-16,3 3-8 0,-6 7-6 15,-2 2-7-15,-1 3-2 0,-2 4-4 16,-2 1-6-16,4 1-3 0,-4 3-5 16,1-2-3-16,4 0-3 0,1 0-2 15,4-4-1-15,5-1-3 0,2-5-5 16,7-4-10-16,3-4-12 0,4-2-18 16,7-4-20-16,2-5-13 0,4-3-72 0,3-4-52 15,4-3-113-15,2-2-233 0</inkml:trace>
  <inkml:trace contextRef="#ctx0" brushRef="#br0" timeOffset="71692.4193">7052 7222 721 0,'-3'-2'172'0,"-3"3"1"15,-2 6-110-15,-3 4-20 0,-4 5-8 16,0 5-9-16,-6 4-6 0,1 4-2 16,-2 4-1-16,0 1 0 0,1 2-3 15,4 2-2-15,1-3-2 0,6 2-3 16,5-4-2-16,5-2-3 0,5-3-3 16,6 0-5-16,4-6-7 0,4-1-7 15,3-5-11-15,3-5-8 0,0-5-14 0,4-7-8 16,-1-7-5-16,1 0-115 0,-1-4-119 15,1-2-283-15</inkml:trace>
  <inkml:trace contextRef="#ctx0" brushRef="#br0" timeOffset="72097.204">7210 7389 730 0,'-3'-3'168'15,"3"-2"0"-15,4 3-103 0,2-1-41 16,3 2-10-16,2-1-5 0,5 2-2 16,2 0 0-16,3 1 2 0,0-1 1 15,3 1 1-15,0 0 1 0,-1 1-1 16,-1-2-2-16,-4 1-3 0,-1-2-1 16,-1 1-2-16,-1 0 0 0,-4-2-2 15,-1 2 0-15,-3 2 2 0,-2 0 1 0,-2 2 1 16,-6 2 0-16,-3 3 0 0,-3 2 1 15,-3 2-2-15,-4 4-1 0,-3 0-2 16,-3 3 0-16,-3-2-1 16,1 1 1-16,-2-1 2 0,4-1 2 0,1-1 3 15,4-1 2-15,5-2 1 0,4 1 0 16,5-2 0-16,4 0-2 0,4-1-2 16,4-3-2-16,6 0-3 0,2-3 0 15,4 0-1-15,1-5 0 0,1 0-1 0,2-4 0 16,-2 2-4-16,1-4-8 0,-4 0-10 15,1-3-17-15,-2 2-18 0,-1-2-14 16,-3 2-127-16,-2-1-140 0,-2 1-317 16</inkml:trace>
  <inkml:trace contextRef="#ctx0" brushRef="#br0" timeOffset="72367.2491">7582 7085 652 0,'15'-6'149'0,"1"3"3"16,0 3-104-16,2 5-14 0,3 3 2 15,-1 4 2-15,-1 5 0 0,1 4 4 16,-1 3 5-16,3 6 2 0,-2 3-1 16,1 5-4-16,-2 2-5 0,1 4-5 0,-3 0-7 15,-5 3-7-15,-5-2-7 16,-7-1-5-16,-9-1-3 0,-6-1-3 0,-3-5-3 15,1-3-7-15,-3-3-11 16,3-4-16-16,4-2-25 16,5-4-26-16,5-4-132 0,1-3-154 0,2-5-353 15</inkml:trace>
  <inkml:trace contextRef="#ctx0" brushRef="#br0" timeOffset="72553.6184">8034 7587 723 0,'1'-5'205'0,"-1"4"7"0,0 0-56 15,0 0-76-15,0 1-22 0,0-2-20 16,2 4-17-16,-2-2-11 0,1-2-13 16,0 1-14-16,0 1-16 0,-1-1-23 15,2 0-24-15,-2-1-135 0,0 1-157 16,1 5-354-16</inkml:trace>
  <inkml:trace contextRef="#ctx0" brushRef="#br0" timeOffset="72930.0103">8173 7260 658 0,'0'-17'164'0,"0"3"6"0,3 3-92 15,3 3-23-15,3 1-8 0,2 3-7 16,3 3-8-16,4 3-6 0,2 4-3 16,4 4-5-16,3 2-2 0,0 4-5 15,4 1-2-15,-2 3-2 0,0-2-3 16,0 1-12-16,-4-3-18 0,-3-2-20 16,-1 1-19-16,-5-5-64 0,-1-3-66 15,-4-3-126-15,1-4-246 0</inkml:trace>
  <inkml:trace contextRef="#ctx0" brushRef="#br0" timeOffset="73113.6113">8702 7111 674 0,'0'0'164'0,"-1"3"2"0,-3 6-90 16,-1 3-32-16,1 7-11 0,-2 5-6 15,-5 4-5-15,-1 5-4 0,-4 5-2 16,0 5-1-16,-2 2-3 0,-2 3-3 0,-2 2-3 15,3 1-5-15,-2 0-7 0,2-3-11 16,3-4-15-16,3-5-21 0,2-5-111 16,5-5-20-16,3-9-116 0,11-5-226 15</inkml:trace>
  <inkml:trace contextRef="#ctx0" brushRef="#br0" timeOffset="73465.2444">9189 7125 549 0,'-22'0'160'0,"-2"3"7"0,-1 3-9 0,1 4-98 16,-3 6-9-16,1 2-6 0,-1 5-7 16,1 3-5-16,1 5-5 0,-2 1-2 15,2 3-4-15,2 1-3 0,3 2-3 16,6 3-5-16,5 1-5 0,2-3-2 16,6 1-1-16,3-3-1 0,7 1-2 15,4-2-1-15,4-4-5 0,2-4-7 16,4-6-9-16,3-4-15 0,1-2-14 15,0-7-15-15,1-8-17 0,0-5-111 16,-1-6-125-16,0-1-286 0</inkml:trace>
  <inkml:trace contextRef="#ctx0" brushRef="#br0" timeOffset="73915.2341">9176 7410 742 0,'1'-8'167'0,"3"3"4"16,4 0-127-16,2-1-10 0,4 3-4 16,0-1-4-16,2 1-5 0,3 2-3 15,-1 0-2-15,0 2-3 0,2 0-2 16,0 2-3-16,-1-1-2 0,0 0-1 0,-1 0-2 15,-2-1-2-15,0 1 0 0,-3 0 0 16,-3 0-1-16,-1 1 1 0,-3 1-1 16,-5 0 1-16,-2 4 0 0,-5 0-2 15,-3 5 1-15,-6 1-1 0,-3 2-1 16,-4 3 0-16,0-1 0 0,-1 0 0 16,-1 1 1-16,2-3 1 0,4 1 1 15,3-4 4-15,3 2 2 0,2-3 2 16,3 2 2-16,3-2 0 0,3-1 0 15,3-1-2-15,1 0-1 0,4-4-2 0,3-1-3 16,1-2-1-16,4 0-1 0,2-3 0 16,2 0 0-16,5-3-2 0,-1 1-2 15,1-3-6-15,3 0-7 0,-1-4-8 16,0 2-13-16,-4-3-16 0,-1 2-9 16,-3-1-9-16,-1 2 36 0,-4-1-149 15,-5 2-121-15,-2 1-290 0</inkml:trace>
  <inkml:trace contextRef="#ctx0" brushRef="#br0" timeOffset="74194.1402">9549 6994 701 0,'15'2'158'0,"1"4"3"0,7 6-113 0,3 5-2 15,6 5 7-15,2 5 2 0,4 4 2 16,4 5 3-16,0 1 0 0,0 4-6 16,0-2-8-16,-3 1-9 0,-2 2-9 15,-9-2-7-15,-5 2-6 0,-7 0-4 16,-7-3-4-16,-7 1-3 0,-5-2-5 16,-6 1-8-16,-3-2-13 0,-5-5-11 15,0-1-14-15,-1-6-24 0,0-1-28 16,0-5-131-16,-3-5-150 0,0-6-349 15</inkml:trace>
  <inkml:trace contextRef="#ctx0" brushRef="#br0" timeOffset="135273.0865">4179 9853 668 0,'0'-1'176'16,"-2"0"7"-16,3 1-88 0,-3 0-26 16,2 0-10-16,0 1-10 0,-1-1-9 0,1 3-10 15,1-2-3-15,-1 0-4 0,1 0-1 16,-2 2-2-16,1-2 0 0,0-1-3 15,0 0-2-15,0 1-4 0,1 0-3 16,-1 1-2-16,1-4-2 0,0 4-2 16,1-1-6-16,-1 0-11 0,0-1-18 15,-1-1-32-15,1 2 96 0,-3 0-252 16,-2 2-176-16,-1-1-442 0</inkml:trace>
  <inkml:trace contextRef="#ctx0" brushRef="#br0" timeOffset="166542.369">10598 7508 840 0,'-9'-5'214'0,"0"0"6"0,3 5-115 16,2 0-36-16,0 1-21 0,4-1-15 16,3 0-15-16,0 0-11 0,7 1-4 15,2-1-6-15,4 1-8 0,4 1-12 0,1-1-17 16,1-2-32-16,1 2-24 0,-2-1-126 16,-3 2-153-16,-3 0-339 0</inkml:trace>
  <inkml:trace contextRef="#ctx0" brushRef="#br0" timeOffset="166706.6971">10575 7663 914 0,'0'1'204'0,"0"-1"4"0,3 0-148 0,1-1-30 15,5 0-10-15,4-3-6 0,6 1-7 16,3-2-14-16,5-1-32 0,1-1-37 15,0 1-134-15,4 4-160 0,-7 3-384 16</inkml:trace>
  <inkml:trace contextRef="#ctx0" brushRef="#br0" timeOffset="168172.9271">11814 7512 493 0,'-9'-1'134'0,"0"2"4"16,0-1-34-16,2 0-56 0,2 0-6 15,0 2-5-15,0-2-5 0,0 1-3 16,3 0-2-16,0 0-4 0,0 1-4 0,1 0-4 16,1 0-4-16,1 2-3 0,2-1-2 15,0 1-1-15,1 0 0 0,2 0 0 16,0 1 1-16,3-2 1 0,1 1 1 15,2-1 0-15,4-1 0 0,2 0 0 16,4 1-1-16,2-3-1 0,4 1 0 16,0 0-2-16,0 1 1 0,0-4 0 15,-1 2 0-15,-1 0 0 0,3-1 1 16,0 4-1-16,-1-3 1 0,5 2-2 0,2 0 0 16,5 1 1-16,5 1-1 0,-3-2 0 15,3-2 0-15,5 1 0 0,-3-1 0 16,-2-1 0-16,3 1-1 0,2 0 0 15,-4-1-1-15,6 2 0 0,-1 0 0 16,2 2 0-16,1 0 0 0,-1 0 0 16,1-2 1-16,3 0 0 0,3 2 0 15,0-2 0-15,1-2 0 0,3 1-1 16,2 0 0-16,0-1 0 0,2-2-1 0,-1 1-1 16,4-2 1-16,3 0-1 0,2-1 1 15,-2 0-1-15,1 1 0 0,2-1 0 16,3 2 1-16,-5 0-1 0,0-1 0 15,0 1 0-15,-3 1 0 0,1 1 0 16,-1 1 0-16,-2-1 0 0,0 1 0 16,-4 0 0-16,2 0 0 0,1-2 0 15,0 1 0-15,-1 0 0 0,-3-2 0 16,2 0 0-16,0 0 0 0,-2-2 0 16,-1 2 0-16,0 0 0 0,-3 0 0 15,-1-2 0-15,-2 1 0 0,2 4 0 0,-6-1 0 16,1 2 0-16,-1 1 1 0,1 2-1 15,-2 0 0-15,-3 1 0 0,-4-3 0 16,0 1 0-16,-3-1-1 0,-3 0 1 16,-3 2 0-16,0 0-1 0,-1 0-1 15,-3 0-2-15,0 0-7 0,1-1-6 16,-5-1-11-16,0-2-10 0,-2 0-16 16,-5-1-7-16,-3 0 37 0,-7-1-160 0,-7 0-129 15,-9-2-315-15</inkml:trace>
  <inkml:trace contextRef="#ctx0" brushRef="#br0" timeOffset="168687.0517">13951 6971 582 0,'2'0'144'0,"-2"0"8"0,0-2-81 15,-1-3-17-15,0-1 0 0,-1-3 5 16,1-3-2-16,0-2-3 0,-1-3-3 15,-1-1-2-15,2-3-4 0,0-2-6 16,-1 1-5-16,1-2-5 0,-1 2-7 16,0-1-4-16,2-1-5 0,0 5-5 15,2 3-3-15,-1 3-1 0,0 3-3 16,3 5-1-16,0 5 0 0,2 6 0 16,-4 6-3-16,1 4-8 0,0 5-14 0,1 7-21 15,-2 4-30-15,1 5 96 16,-4-2-241-16,4 5-166 0,0 3-408 0</inkml:trace>
  <inkml:trace contextRef="#ctx0" brushRef="#br0" timeOffset="169555.0443">12007 8061 552 0,'-2'-16'136'0,"0"3"6"0,-5 2-73 15,-2 3-18-15,-1 6-6 0,-3 3-2 16,-2 5-1-16,-3 3 1 0,-3 4-1 15,-1 5-2-15,-1 5-3 0,1 4-2 16,2 5-4-16,3 2-7 0,3 4-6 16,5 4-5-16,5 2-5 0,3-2-3 15,3 1-2-15,5-3-1 0,3-2-2 16,6-5-1-16,5-4-7 0,1-4-8 16,6-5-14-16,0-3-15 0,1-5-16 0,2-1-15 15,0-5-120-15,-4-3-130 0,-3-1-295 16</inkml:trace>
  <inkml:trace contextRef="#ctx0" brushRef="#br0" timeOffset="169899.954">12227 8374 612 0,'0'-13'171'0,"0"2"9"16,-2 1-48-16,1 4-60 0,1 3-9 15,-2 0-9-15,2 3-12 0,2 1-11 16,-1 3-6-16,1 2-7 0,2 5-5 15,0 2-3-15,-1 4-1 0,0 2-2 16,-2 3-3-16,1 2-2 0,0-1-7 16,-1-1-11-16,1-1-14 0,1-3-21 15,2-1-18-15,2-3-19 0,0-3-118 16,-2-3-135-16,1 0-297 0</inkml:trace>
  <inkml:trace contextRef="#ctx0" brushRef="#br0" timeOffset="170388.1862">12553 8486 673 0,'-4'-2'177'15,"1"1"6"-15,0 1-86 0,3 2-31 0,-1-1-11 16,0-1-12-16,2 1-13 0,1-1-11 15,2 2-6-15,1-2-4 0,0-4-4 16,2 4-2-16,3-2-2 0,-1-1-11 16,-2 1-19-16,2-3-23 0,-1 1-15 15,4 0-129-15,-1 0-147 0,2-4-333 16</inkml:trace>
  <inkml:trace contextRef="#ctx0" brushRef="#br0" timeOffset="171037.9833">12911 8407 515 0,'-11'-2'153'0,"-2"-4"9"0,1 1-4 15,1-2-90-15,1 0-10 0,2-3-2 0,0 0-6 16,4-1-10-16,2 0-5 0,4-1-6 15,2 1-5-15,6-3-4 0,1 5-5 16,5-1-2-16,0 1-3 0,1 2-2 16,2 2-2-16,-2-1-1 0,0 2-2 15,0 0 0-15,-5 1-1 0,4 2-1 16,-2 3 0-16,-1-1 0 0,1 3 0 16,-2 1-1-16,-1 2 1 0,0 4-1 15,-2 1 0-15,-3 2 1 0,0 1-1 16,-3 3 0-16,-1 2 1 0,-4 0-1 0,-1 1 1 15,-3-1 0-15,-3 3-1 16,-3 0 1-16,-3-1 0 0,-3 2-1 0,-3-4 1 16,-1 1-1-16,-1-1 1 0,-2-4 0 15,1-3 0-15,0 0 2 0,4-5 1 16,4-2 1-16,1-1 0 0,5-2 0 16,5-1 0-16,4-2 0 0,2 0-3 15,5-1 0-15,3 0-1 0,3-2 0 16,4 2-1-16,-1 0 1 0,2 1 0 0,0 0-1 15,-2 1 1-15,-1 0-1 0,0 2 1 16,-3-1-1-16,-1 0 0 0,-2 2 1 16,2 0-1-16,-3 0-1 0,1-1-5 15,-2 2-9-15,0 0-13 0,0-1-20 16,2-1-21-16,-1 1-11 0,0-2 87 16,2 0-214-16,-1-4-141 0,6 1-347 15</inkml:trace>
  <inkml:trace contextRef="#ctx0" brushRef="#br0" timeOffset="171636.5241">13254 8321 690 0,'-6'-5'179'0,"-2"0"5"16,6 0-83-16,2-1-38 0,1 1-12 16,6 0-9-16,2 2-11 0,1-2-7 15,1 2-3-15,-1 0-2 0,3 1-4 16,0 0-2-16,5-1-2 0,0 5-3 0,3-4-2 15,1 0-2-15,2 2-2 0,0-1 0 16,-1 1-1-16,-2 1 0 0,0-2-1 16,-4 2 1-16,0 1-1 0,-4 0 0 15,0-2 0-15,-4 2 0 0,-1 1 0 16,-3-1 0-16,-3 0 0 0,-3 3 1 16,-2 2-1-16,-2 1 1 0,-1 2-1 15,-3 2 1-15,-4 3 0 0,-1 1 0 16,-2 1-1-16,-1 0 0 0,-2 1 0 0,1 1-1 15,-2-1 1-15,3 1 0 0,2-4-1 16,1 4 1-16,0-3 0 0,2-3 0 16,2-1 0-16,3 0 0 0,1-3 0 15,1 0 0-15,2-3 0 0,3-1 0 16,4 0 0-16,1-3 0 0,2 1 0 16,3-1 0-16,1-1 0 0,3-1 0 0,-1 0 0 15,2 0 0-15,-2-1 0 16,2 0 0-16,-3 0 0 0,0 1 0 0,1 0 0 15,-2 0-2-15,-2 2-2 0,0-1-4 16,0 3-6-16,-2-1-10 0,0 0-9 16,-2 0-17-16,0-1-14 0,-1-1-11 15,-1 2 52-15,0-1-173 0,-2-1-130 16,4 1-326-16</inkml:trace>
  <inkml:trace contextRef="#ctx0" brushRef="#br0" timeOffset="171876.4896">13684 8171 694 0,'2'-2'179'0,"4"0"3"0,-1 0-50 0,2 1-92 15,2 0-17-15,2 2-4 0,1 2-8 16,2-1-8-16,2 0-13 0,-3 2-16 16,2-1-20-16,0-1-18 0,-2 0-120 15,-3-2-136-15,0-1-312 0</inkml:trace>
  <inkml:trace contextRef="#ctx0" brushRef="#br0" timeOffset="172051.8019">13963 8075 635 0,'-1'0'177'0,"-1"2"2"0,-1 2-13 0,2 2-117 15,-1 3-18-15,4 5-9 0,-4-2-10 16,0 2-5-16,1-1-7 0,1 1-15 16,-2-1-17-16,1 2-18 0,1-1 5 0,0-1-139 15,-1-1-136-15,0 1-311 16</inkml:trace>
  <inkml:trace contextRef="#ctx0" brushRef="#br0" timeOffset="172440.5392">14034 7914 689 0,'0'-6'155'0,"1"1"2"0,3 5-113 0,3 3-17 15,5 4-2-15,2 5-2 0,-1 4-3 16,3 5 1-16,4 2-1 0,-2 5 0 16,1 3-2-16,0 2 0 0,0 3-3 15,3 2-1-15,-3 3-3 0,-2 2-2 16,-1 4-2-16,-1 0-2 0,-4 0-1 16,-4 1-2-16,-3-2-1 0,-4-3-2 15,-7-1-8-15,-2-3-20 0,-8-5-21 16,-3-1-94-16,-4-4-43 0,-1-2-126 15,5-3-258-15</inkml:trace>
  <inkml:trace contextRef="#ctx0" brushRef="#br0" timeOffset="173250.6522">14786 7936 606 0,'-7'-8'144'0,"-6"-1"6"0,-1 4-92 15,-5 4-14-15,1 5 1 0,-4-1 1 16,1 11 0-16,-1 3-1 0,1 6-2 16,-1 7-4-16,4 4-4 0,-1 1-7 15,6 7-7-15,-3-3-7 0,4 3-5 16,1 2-3-16,7-2-3 0,3-1-2 15,5 1 0-15,3-3-1 0,3-1 0 0,3-4-2 16,7-3-2-16,-3-4-8 16,0-4-10-16,5-2-18 0,1-5-17 0,2-1-13 15,2-3-126-15,0-5-137 0,2 1-314 16</inkml:trace>
  <inkml:trace contextRef="#ctx0" brushRef="#br0" timeOffset="173664.75">15105 8208 690 0,'-2'-10'176'0,"-1"4"7"0,-1 4-99 15,0 3-25-15,1 4-9 0,0 5-8 16,1 1-13-16,-1 5-10 0,1 5-5 16,1 2-4-16,-1 5-2 0,2-1-2 15,0 0-3-15,2 2-3 0,-1-1-8 16,1-2-14-16,1-3-18 0,2-3-20 16,1-3-16-16,1-3-120 0,2-5-138 15,0-2-302-15</inkml:trace>
  <inkml:trace contextRef="#ctx0" brushRef="#br0" timeOffset="173984.4683">15445 8182 707 0,'-6'-1'179'0,"3"0"2"0,-1 1-90 16,1 1-42-16,1 3-12 0,4 2-9 16,-3 4-10-16,2 2-5 0,-1 3-4 15,1 1 0-15,-1 2-2 0,3 3-3 16,-3-1-2-16,1-1-7 0,0 1-8 15,4 1-16-15,-4-3-12 0,1-2-14 0,-2-3-14 16,1-2-121-16,-2-1-128 0,-1-4-295 16</inkml:trace>
  <inkml:trace contextRef="#ctx0" brushRef="#br0" timeOffset="174147.1114">15326 8328 731 0,'-5'-3'180'0,"2"-1"2"15,1 0-107-15,5 1-27 0,2-1-12 16,5 1-12-16,3 0-11 0,4 0-6 16,3 0-2-16,4 0-2 0,2 0-3 15,2 0-14-15,2 1-21 0,-5-1-18 16,2-1-93-16,-2 2-41 0,-1 1-124 16,-2 0-246-16</inkml:trace>
  <inkml:trace contextRef="#ctx0" brushRef="#br0" timeOffset="174410.0167">16055 7957 708 0,'-5'-8'179'0,"3"3"4"0,-4 2-93 0,2 7-39 16,1 6-14-16,-4-2-11 0,5 11-11 16,-1 1-8-16,2 4-3 0,1 0-1 15,-1 3-2-15,1-2-7 0,6 3-17 16,-5-4-15-16,-1 0-16 0,-2-6-9 16,4 0-124-16,1-3-132 0,-1 1-294 15</inkml:trace>
  <inkml:trace contextRef="#ctx0" brushRef="#br0" timeOffset="174705.9136">15832 8349 651 0,'-1'0'157'0,"2"-1"4"0,2 0-96 16,1-1-18-16,5 2-3 0,1-1-6 16,3 1-3-16,6-1-3 0,2 0-3 15,2-1-3-15,3 0-2 0,-1 0-5 16,5-1-3-16,-1-1-3 0,3 2-4 16,1 0-2-16,1-2-1 0,1 1-4 15,3 2-6-15,-3 0-11 0,-2 1-14 16,-1 0-16-16,-4 1-17 0,-3 2-20 15,-6 0-115-15,-7 1-131 0,-5 1-290 16</inkml:trace>
  <inkml:trace contextRef="#ctx0" brushRef="#br0" timeOffset="174995.1002">16156 8418 665 0,'-3'2'158'0,"1"3"5"16,-2 0-96-16,0 1-26 0,1 3-4 16,0 2-2-16,-2 1-3 0,2 1-3 15,-4 1-1-15,1 1-1 0,-1 0-4 16,-2 1-4-16,1 2-2 0,-1-4-2 16,-1 2-4-16,2-1-2 0,1 0-3 15,0-3-2-15,4 0 0 0,0-2-2 16,2-2-1-16,3 0-1 0,2-2-1 15,1-2-2-15,2-2-1 0,4-2-5 16,2 0-8-16,3 0-13 0,0-4-15 16,2 1-14-16,0-2-14 0,1-1-122 15,-2 0-132-15,-1-2-302 0</inkml:trace>
  <inkml:trace contextRef="#ctx0" brushRef="#br0" timeOffset="175209.0454">16294 8502 677 0,'-3'-1'159'16,"3"2"4"-16,-1 4-103 0,2 4-22 0,-2 0-6 15,0 2-5-15,1 3-4 0,0 2-3 16,-1 1-2-16,-2 3-2 0,0-2-3 16,1 0-3-16,0 3-4 0,0 0-1 15,-3-1-3-15,1-1-4 0,3-2-5 16,-2-1-11-16,2-1-13 0,-1-3-14 15,2-1-18-15,1-1-118 0,0-4-129 16,2-5-301-16</inkml:trace>
  <inkml:trace contextRef="#ctx0" brushRef="#br0" timeOffset="176051.0461">16610 8152 624 0,'-5'-4'159'0,"0"1"10"0,1-1-91 15,1 0-11-15,-1 0-4 0,2 2-7 16,0 0-11-16,4 0-10 0,0 0-9 0,2 1-8 16,2-1-4-16,3 1-6 0,2 2-1 15,1-1-1-15,1 3-2 0,3-2 0 16,1 3-1-16,-1-2-1 0,3 3-1 16,-1-1 0-16,0 1 0 0,1-2-1 15,-1 1 0-15,-3 1 0 0,0-1 0 16,-4-2 0-16,-2 2 0 0,-1-2 0 15,-5 2 0-15,0 0 0 0,-3-2 0 16,0 3 0-16,-4-1 0 0,-2 3 1 0,-4 2-1 16,-1 2 1-16,-4 0-1 0,0 0 1 15,-4 2 0-15,0 1-1 0,-1 0 1 16,3 0-1-16,1-2 0 0,4 1 0 16,1 1 0-16,2-2 1 0,3 0-1 15,1-2 0-15,1 0 1 0,3-1-1 16,0-1 1-16,1-2 0 0,1 0 0 15,2-1 0-15,-1 0-1 0,2-1 1 16,2-2 0-16,0 1-1 0,1-3 0 16,3 0 1-16,1-1-2 0,0-1 1 15,1 0-1-15,2 1-1 0,1-1-4 0,-2 1-3 16,1 0-5-16,-1 0-7 0,0 1-10 16,-1-1-12-16,-3-1-13 0,0 1-8 15,-1 0 2-15,-3 1-124 0,0-1-124 16,-1-3-288-16</inkml:trace>
  <inkml:trace contextRef="#ctx0" brushRef="#br0" timeOffset="176316.0374">16965 8033 782 0,'1'-1'176'0,"3"-4"2"0,2 2-130 0,3 1-21 15,1 1-7-15,2 0-6 0,0-1-4 16,2 0-4-16,0 2-3 0,1 0-9 16,1 1-17-16,0-1-18 0,-2 0-15 15,1 1-125-15,-3-3-137 0,1 1-320 16</inkml:trace>
  <inkml:trace contextRef="#ctx0" brushRef="#br0" timeOffset="176481.2544">17227 7930 742 0,'3'1'171'0,"-2"2"2"15,0 2-121-15,2 3-18 0,-2 3-9 16,1 3-10-16,-2 0-6 0,-1 2-6 15,0 0-8-15,-2 0-10 0,1-1-13 0,-2 0-13 16,1-1-16-16,1 0-119 16,0-3-127-16,4 1-295 0</inkml:trace>
  <inkml:trace contextRef="#ctx0" brushRef="#br0" timeOffset="176865.992">17362 7844 642 0,'4'-1'149'0,"3"1"4"0,3 3-106 15,3 2-17-15,3 3-1 0,3 6-2 16,-1 3-4-16,2 5-3 0,-1 3 1 16,-2 4 0-16,-1 3 1 0,-1 1-1 15,-3 2-1-15,-2 1-1 0,-3-1-4 16,-3-1-2-16,-3 3-4 0,-4 0-1 15,-4 1-4-15,-5-3-1 0,-2 1-7 16,-5-2-13-16,-3-1-15 0,-2-4-18 16,-1-6 28-16,-2-6-164 0,-2-5-139 15,2-8-334-15</inkml:trace>
  <inkml:trace contextRef="#ctx0" brushRef="#br0" timeOffset="177453.9859">16240 7590 470 0,'-12'-3'134'0,"0"-1"6"0,2 2-10 16,1 0-75-16,1 0-8 0,1 0-1 16,3 1-5-16,0-1-3 0,3 1-6 15,3 1-2-15,3-3-4 0,5 0-4 0,5 2-1 16,4-3-3-16,7 2 1 0,3-2-1 16,4 0 0-16,5 3-2 0,3 0-2 15,2-1-3-15,1 0-2 0,1 1-3 16,6-1-1-16,3 0-2 0,5 0 0 15,6-1-1-15,6 0 1 0,3-1-1 16,6-2 1-16,1 4-1 0,0-2 0 16,0 0 0-16,-4 1-1 0,-5-1-1 15,-4 0 1-15,-8 3-1 0,-8-3 0 0,-6 2 0 16,-11-2 0-16,-7 3 0 0,-8-1 0 16,-5-2 0-16,-7 0 0 0,-4 0-3 15,-5 0-5-15,-4 0-9 0,-2-2-12 16,-4 2-15-16,-2 0-16 0,1 4-20 15,0 2-116-15,0-1-130 0,3 1-300 16</inkml:trace>
  <inkml:trace contextRef="#ctx0" brushRef="#br0" timeOffset="177837.1709">18589 7461 649 0,'2'7'151'0,"0"3"5"0,-1 0-104 16,2 0-15-16,-2 0-2 0,-1-2-1 0,0 1-4 16,1 3-4-16,-3-3-3 0,-2-1-2 15,-2-1-4-15,0 2-6 0,-3 1-9 16,-2 1-19-16,-1 0-23 0,-1 0-89 15,-5 0-51-15,0 2-125 0,1 0-267 16</inkml:trace>
  <inkml:trace contextRef="#ctx0" brushRef="#br0" timeOffset="178410.4506">21108 6849 636 0,'-1'-15'159'0,"-2"3"7"16,1 3-90-16,1 4-22 0,-1 6-7 15,4 5-3-15,-1 7-6 0,0 8-7 16,3 5-5-16,-2 8-3 0,2 2-3 16,-1 4-5-16,1 1-4 0,-3 1-5 15,1-5-2-15,-4-2-4 0,1-3-6 16,0-3-9-16,0-5-18 0,1-5-18 0,1-2-16 16,3-3-127-16,2-6-140 0,5-1-321 15</inkml:trace>
  <inkml:trace contextRef="#ctx0" brushRef="#br0" timeOffset="178929.3736">21470 6986 738 0,'-2'-9'169'16,"4"3"3"-16,7 4-109 0,2-2-27 15,5 1-12-15,4 1-5 0,3 1-2 16,1 1-1-16,1 1-2 0,-1-2-1 15,2 3-3-15,-1-1-1 0,0 3-1 16,1-1-3-16,-1-2 0 0,-2 2-2 16,-2 0-2-16,-5 1 0 0,-3 1-1 15,-4-2 0-15,-5 3 0 0,-4 0 1 0,-4 2-1 16,-5 3 0-16,-4 0 0 0,-3 1 1 16,-4 3-1-16,-2 1 0 0,-3 1 0 15,1 1 0-15,-1-2 0 0,2 0 0 16,2 0 0-16,1-1 0 0,1-3 0 15,4 0 1-15,2-2 1 0,4-1 0 16,5-2 1-16,0 0 1 0,6-1-1 16,4-1 1-16,4-1-1 0,1-2 0 15,4 1 0-15,2-4-1 0,1-1-2 0,3-1-2 16,0-3-8-16,-1-2-11 0,2 2-15 16,1 1-18-16,0 2-20 0,-1-1-119 15,0 4-136-15,0-1-306 0</inkml:trace>
  <inkml:trace contextRef="#ctx0" brushRef="#br0" timeOffset="179160.9639">22198 6951 693 0,'1'-33'168'0,"-3"-2"7"0,2 3-110 16,1 7-12-16,1 7-5 0,0 6-6 15,-1 3-7-15,0 8-8 0,-2 6-6 16,0 5-4-16,-3 6-3 0,2 8-4 16,-1 7-2-16,1 7-3 0,-3 1 0 15,1 0-3-15,0 2-2 0,1-2-8 16,0-4-13-16,1-4-18 0,-1-4-20 16,5-3-19-16,1-3-121 0,1-6-139 0,7-3-307 15</inkml:trace>
  <inkml:trace contextRef="#ctx0" brushRef="#br0" timeOffset="179596.1023">22746 6792 730 0,'-15'-6'177'0,"4"2"5"16,1 2-109-16,4 2-25 0,2 4-13 15,3 1-9-15,1 3-8 0,4 2-5 16,2 0-4-16,1 2 1 0,3 1 0 15,2 0 0-15,4-1-1 0,3-1-1 16,-1 1-1-16,3 2-2 0,0-1-2 16,1-1-1-16,0 1-1 0,-3-1-1 15,0-1 0-15,-1-1 0 0,-1-2 0 16,-2 0 0-16,-2-1 0 0,-2 0 1 16,-1 1-1-16,-4-1 0 0,-3 0 0 0,-5 2 1 15,-2 0-1-15,-5 0 1 0,-2 4-1 16,-2-2-3-16,-2 1-8 0,-2 0-12 15,0 2-17-15,-1-1-18 0,4-1-17 16,0-2-122-16,2 0-136 0,3 0-305 16</inkml:trace>
  <inkml:trace contextRef="#ctx0" brushRef="#br0" timeOffset="188711.6239">22937 7138 507 0,'5'-5'125'0,"-1"0"5"0,0 1-69 16,0-1-18-16,-2 2-3 0,1 0 0 15,-2 1 0-15,0-1 2 0,-1 1 2 16,0 2-1-16,-2 0-1 0,-2 2-5 16,-1 3-3-16,-2 1-4 0,-2 4-7 15,-3 4-5-15,0-1-2 0,-3 0-3 0,0 6-2 16,-2-4-2-16,-1 0-3 0,-1 0-2 16,2-1-1-16,1-1-4 0,3-2-4 15,1-2-10-15,4-2-16 0,5-2-19 16,4-4-13-16,6-4-81 0,3-5-49 15,6-2-119-15,5-3-234 0</inkml:trace>
  <inkml:trace contextRef="#ctx0" brushRef="#br0" timeOffset="189285.9204">23375 6950 575 0,'-12'-3'142'0,"-2"-2"9"0,0-3-79 16,-1 2-17-16,2-1-6 0,2 1-2 16,1-2-4-16,2 2-4 0,5-1-8 15,0 1-4-15,3-2-5 0,3 1-6 0,3 0-4 16,2-1-3-16,3 2-2 0,3 0-2 16,2 1 0-16,1 0-1 0,1 3-1 15,0-1 0-15,-4 5-1 0,0-2 0 16,-1 2-1-16,-2 3 1 0,-1 1-1 15,-3 3 1-15,1 2 0 0,-3 2-1 16,-3 4 2-16,-3 2-1 0,-3 2 1 16,-1 1-1-16,-3 0 1 0,-5 0-1 15,0 0 0-15,-4-4-1 0,-2 0 1 0,-1 0 0 16,-4-4 0-16,4 0 2 0,-1-2 2 16,4-2 1-16,1 0 2 0,5-4 1 15,4-1 0-15,3-2 0 0,1 0-3 16,2-2-1-16,2-1-2 0,3 1-1 15,1 0-2-15,1 1-1 0,2-2 1 16,3 1 0-16,3 0-1 0,1-1 1 16,2 1-1-16,0 1-1 0,3-1-2 15,-3 0-4-15,-1 1-9 0,0 2-15 16,1-1-21-16,-4 0-17 0,1 1 31 0,-5-2-164 16,-1 3-141-16,-2 1-328 0</inkml:trace>
  <inkml:trace contextRef="#ctx0" brushRef="#br0" timeOffset="192313.2992">1066 10148 666 0,'-4'-2'167'0,"2"0"7"0,-1 2-100 16,1 0-21-16,2 0-11 0,1 0-11 16,3 0-11-16,0 0-9 0,5-2-5 15,3 0-4-15,2-1 0 0,4 1 0 16,2-2 0-16,3 2-4 0,2 1-8 16,-2-2-12-16,-1 3-14 0,1 0-11 0,-3 3-20 15,-2-2-112-15,-6 1-124 0,-2 3-282 16</inkml:trace>
  <inkml:trace contextRef="#ctx0" brushRef="#br0" timeOffset="192527.0874">1061 10348 619 0,'-4'4'149'0,"2"-2"3"0,0 2-83 15,1-2-27-15,2 2-7 0,2-1-5 16,3-1-3-16,1 0-2 0,3 0-4 16,2-2-3-16,2 0-4 0,3-4-4 15,4 0-3-15,0-3-5 0,2 0-14 16,1-3-19-16,1 1-22 0,1-1-122 16,-3 2-135-16,1 2-328 0</inkml:trace>
  <inkml:trace contextRef="#ctx0" brushRef="#br0" timeOffset="193418.7533">2929 9519 522 0,'10'-39'127'0,"-1"2"6"0,0 4-82 0,-2 6 3 16,2 7-1-16,-4 7-1 0,-2 8 0 15,0 5-2-15,-2 9-3 0,-2 6-6 16,0 12-9-16,-4 10-7 0,-1 6-6 16,-4 7-7-16,-1 4-5 0,-3 0-2 15,0 2-3-15,-2-5 0 0,2-6-1 16,1-2 0-16,3-4 0 0,0-6-1 16,3-6 0-16,1-7-2 0,2-7-3 15,2-4 0-15,2-11 0 0,1-5-1 16,2-10 0-16,4-1 1 0,-1-8 2 0,2-2 1 15,1-8 2-15,1-2 0 0,-1-2 0 16,1-4 0-16,-2-4 0 0,0-1 0 16,0-3 0-16,0 5 0 0,-1 5 1 15,1 8 2-15,-1 6 1 0,1 8 0 16,-1 9 3-16,0 8 0 0,-1 6 1 16,2 5 2-16,0 4-1 0,2 5 0 15,1 5 1-15,3 6-1 0,-1 1 0 16,3 4-2-16,1 0-1 0,-1 0-1 15,1-1-2-15,0 0-1 0,-1-4-1 0,3 1 0 16,-1-3-2-16,0 0-1 0,0-3-1 16,0-2-4-16,-1-4-4 0,0-2-7 15,-2-4-10-15,-3-2-10 0,-2-4-12 16,-1-2-6-16,-6-1-5 0,-2-2-8 16,-1-2-97-16,-7 1 0 0,-4-1-89 15,-2-1-178-15</inkml:trace>
  <inkml:trace contextRef="#ctx0" brushRef="#br0" timeOffset="193594.7954">3005 9787 560 0,'-10'-4'156'15,"-1"2"11"-15,2 0-41 0,4 0-54 16,2 2-15-16,-1-1-10 0,3 2-11 16,2 1-11-16,4-1-9 0,0 0-8 15,2-1-5-15,2 1-2 0,6-1 2 16,3 1-1-16,3-2-3 0,3 2-11 0,2 1-18 15,0-1-17-15,1 1-23 0,-4 1-113 16,-4 2-134-16,-4 1-301 0</inkml:trace>
  <inkml:trace contextRef="#ctx0" brushRef="#br0" timeOffset="194218.917">1999 10246 508 0,'-9'2'129'0,"2"-2"5"0,1 0-59 0,1 1-31 15,4-1-6-15,0 1-3 0,1 0-5 16,-2-1-3-16,4 0-2 0,-1 2 0 16,0-1-2-16,2 0 0 0,0 2-2 15,3-2 0-15,3 1 0 0,2 1 0 16,4-1-1-16,3-1-2 0,7 2-2 16,0-2-2-16,3 1-2 0,6 1-2 0,1-1-2 15,3 0-2-15,-1-1 0 16,2 0-1-16,4 0 2 0,-3-2 0 0,3 0 2 15,5-2 2-15,3 1 0 0,8-2 1 16,5 1-1-16,3-4-2 0,7-1-2 16,3-2-1-16,4-1-1 0,6 0-2 15,0-1-1-15,-2-3 0 0,0 2-1 16,2 3 0-16,1 0 0 0,-1 1-1 16,-4 2 0-16,-3 0 0 0,-2-1 0 15,1 3 0-15,-1 2 0 0,-2-1 1 16,-2 3-1-16,-5 0 0 0,1 2 0 0,-2 1 1 15,-7 2-1-15,-4 1 0 0,1 1 1 16,-5 0-1-16,-3 0 0 0,0 2 1 16,-2 0-1-16,1 2 0 0,-4 1 0 15,-6-2 0-15,-3-2 0 0,-5-1 0 16,-7-2 0-16,-4-1-1 0,-6 0-1 16,-4-3-1-16,-3 0-1 0,-3-1-2 15,-1-1-2-15,-5 0-6 0,1-3-6 16,-4 1-6-16,2-1-11 0,-4 1-11 0,1-3-12 15,-1 4-16-15,0-1-8 0,-3 0-99 16,0 4-114-16,-3 2-257 0</inkml:trace>
  <inkml:trace contextRef="#ctx0" brushRef="#br0" timeOffset="195423.1074">2380 10860 667 0,'-5'-17'173'16,"-1"4"9"-16,2 4-95 0,1 0-18 16,-1 7-10-16,3 1-12 0,0 2-14 15,-1 6-9-15,2 4-8 0,-1 2-5 16,1 5-4-16,0 4 0 0,0 6-1 15,1 3 0-15,-1-2-3 0,2 2 0 0,-1 1-1 16,1-2-1-16,-2-2-1 0,-1-3 0 16,0-2-2-16,1-2-2 0,-1-4-4 15,-1-3-7-15,1-2-9 0,1-5-19 16,0-2-18-16,0-2-13 0,3-2-23 16,-2-4-95-16,4 1-120 0,2-2-258 15</inkml:trace>
  <inkml:trace contextRef="#ctx0" brushRef="#br0" timeOffset="195753.9683">2650 11050 664 0,'-10'-4'178'0,"2"4"6"16,1-1-71-16,1 1-47 0,1-1-14 16,4 1-11-16,1 0-15 0,2-1-8 15,2 1-5-15,3 0-3 0,2 2-3 16,3-1 0-16,2-1 0 0,0-1-1 0,2 1-1 15,3-1-2-15,0 0-1 0,1-3-2 16,-1 3-5-16,0 0-11 0,-5-3-14 16,1 1-18-16,-3 3-18 0,-2-1-23 15,-3 1-110-15,-2 0-131 0,2 3-288 16</inkml:trace>
  <inkml:trace contextRef="#ctx0" brushRef="#br0" timeOffset="196428.4469">3153 10986 635 0,'-11'-7'156'0,"2"-4"7"0,1-1-93 0,0-1-14 15,1-2-5-15,5-1-6 0,2 1-5 16,3 0-4-16,3-1-5 0,3 0-4 16,0 2-3-16,5 0-4 0,0 2-3 15,-1 1-3-15,4 1-3 0,-1 4-2 16,3 1-4-16,0 4 0 0,1 1-2 16,-1 2 0-16,1 2 0 0,-4 2-1 15,0 3 0-15,-1 3 0 0,-2 1 1 16,-3 2-2-16,-2 2 1 0,-1 3 0 15,-4 2-1-15,-2 1 1 0,-3 2-1 16,-4-1 0-16,-1 3 1 0,-7 0-1 0,-4-1 0 16,-4 0 0-16,-7-1 0 0,-2 1-1 15,-5-2 1-15,-1 0-1 0,1-5 0 16,3 1 0-16,2-5 0 0,5-3 0 16,5-6 1-16,5-1-1 0,5-4 0 15,4-2 0-15,3-3 0 0,4-2-1 16,4 0 0-16,3-4 0 0,4 2-1 15,3-2 1-15,4 0 1 0,3 0 0 0,0 2 1 16,1-1-1-16,0 4 1 0,0 3 0 16,0-1-1-16,-1 4 1 0,-1 1 0 15,-1 1-1-15,0 1 0 0,-4 2-2 16,1 0-4-16,-2 0-8 0,-3 1-12 16,0 0-15-16,-4 0-21 0,3-1-13 15,-1 1-19-15,-1-3-107 0,1-1-124 16,4 1-278-16</inkml:trace>
  <inkml:trace contextRef="#ctx0" brushRef="#br0" timeOffset="197011.5911">3511 10918 716 0,'-3'-4'174'0,"0"0"4"0,1 2-112 15,2 1-19-15,3-2-10 0,3 0-9 16,2 0-7-16,3 1-5 0,4 0-1 15,2 0 1-15,4 1-2 0,0 0-1 16,1-1-2-16,0 1-3 0,0 1-1 0,0-1-2 16,0 2-2-16,-2 0 0 0,2 2-2 15,-5-1 1-15,0-1-2 0,-3 3 1 16,-3 0 0-16,-4 1 0 0,-2 1 0 16,-5 0 1-16,-1 4-1 0,-3 2 1 15,-5 1 0-15,0 2 0 0,-4 1-1 16,-3 0 0-16,1 0 0 0,-4 0 0 15,1 0-1-15,-1 0 0 0,0-2 1 16,-1 2-1-16,3-1 0 0,1-1 0 0,3-2 0 16,0-1 1-16,2-3-1 0,4 1 0 15,2-2 0-15,-1-2 0 0,2 1 0 16,3 0 0-16,2 1 0 0,3-3 0 16,0 1 0-16,2-1 1 0,4 0-1 15,3 1 0-15,1-4 1 0,0-1-1 16,1 1 0-16,3-1 1 0,-1-1-1 15,2 2 0-15,-1-2 0 0,1 1 0 16,-1-1-1-16,2 1-3 0,-2-2-3 0,-2 1-8 16,1 0-8-16,-4 0-15 0,-3 1-17 15,1 0-11-15,-1 0-18 0,0-2-109 16,-3 2-123-16,1-1-284 0</inkml:trace>
  <inkml:trace contextRef="#ctx0" brushRef="#br0" timeOffset="197274.2421">4014 10836 745 0,'4'-3'171'0,"-1"2"3"0,2 0-119 16,1 1-20-16,2 1-9 0,4 3-9 0,4-3-5 16,-3 4-4-16,3-2-3 0,2 1-8 15,-1 0-14-15,1-2-18 0,0-1-12 16,1-1-21-16,-1-1-111 0,-3-1-128 16,3-2-284-16</inkml:trace>
  <inkml:trace contextRef="#ctx0" brushRef="#br0" timeOffset="197433.524">4397 10664 666 0,'0'-1'163'0,"-1"1"1"15,0 1-87-15,0 4-36 0,0 2-9 16,1 6-10-16,-2 0-9 0,4 6-3 16,-2-1-2-16,0 5-1 0,0 3-10 15,2-2-16-15,-1 2-20 0,0 0-133 16,1 1-139-16,1 0-347 0</inkml:trace>
  <inkml:trace contextRef="#ctx0" brushRef="#br0" timeOffset="198030.6432">5783 9949 701 0,'0'-8'173'16,"-3"2"2"-16,1 5-108 0,0 1-19 15,3 10-8-15,0 2-11 0,3 5-12 16,-2 5-6-16,2 3-3 0,-1 3-1 0,2 0-2 16,-1-1-3-16,1 0-1 15,0-1-6-15,0-2-12 0,1-2-14 0,1-1-15 16,1-4-13-16,-2-2-14 0,0-3-110 16,-3-3-119-16,2-3-265 0</inkml:trace>
  <inkml:trace contextRef="#ctx0" brushRef="#br0" timeOffset="198221.933">5692 10123 720 0,'-7'-4'176'16,"1"2"4"-16,2 3-115 0,3-1-15 16,3-1-10-16,4 1-10 0,4 0-11 15,4 1-6-15,2-1-5 0,6-1 0 16,5-1-1-16,3 1-3 0,5 0-6 15,0-3-19-15,2-1-27 0,0-3-36 16,-2 0-105-16,-1 5-140 0,-2 2-317 16</inkml:trace>
  <inkml:trace contextRef="#ctx0" brushRef="#br0" timeOffset="198720.2972">7362 9474 694 0,'-15'-15'168'0,"2"3"6"0,2 3-113 15,3 5-16-15,3 6-7 0,4 5-9 16,1 8-8-16,4 4-8 0,-1 7-4 16,2 7-1-16,1 3-2 0,1 2 0 15,0 1-2-15,0-4-2 0,1 1-2 16,-2-1-5-16,0-4-11 0,0-3-12 15,0-2-15-15,-1-7-10 0,0 1-19 16,0-5-110-16,-3-5-121 0,1-3-272 0</inkml:trace>
  <inkml:trace contextRef="#ctx0" brushRef="#br0" timeOffset="199210.062">7168 9645 601 0,'9'-23'138'0,"1"-1"5"0,6-1-97 0,4 0-10 16,7 2 1-16,3 0-2 0,3 3-1 15,0 3-1-15,4 2-3 0,-1 5-3 16,0 4-3-16,-3 5-4 0,-2 2-3 16,-3 4-4-16,-1 5-3 0,-4 1-4 15,-3 3 0-15,-6-1-3 0,-1 1 0 16,-5 0-1-16,-5 2 0 0,-8-6-1 15,-5 2 1-15,-6-1 0 0,-1 1-1 16,-4 1 1-16,-2-1-1 0,-1 1-1 16,4 1 0-16,1-4 1 0,5-2-1 15,1 0 0-15,3-5 0 0,4 0-1 0,5-2 0 16,2-1 0-16,3 1-1 0,3 0 1 16,3-1-1-16,1 2 1 0,3-2 0 15,2 0 0-15,-1 1-1 0,4-1 1 16,-1 1-1-16,2 2-2 0,-1 1-1 15,5-1-1-15,-5 2-1 0,1 0 1 16,-4-2-1-16,-4 2 2 0,-3-2 1 16,-4-1 2-16,-8 2 2 0,-3 1 0 15,-6 0 1-15,-5 1 1 0,-5 1 1 16,-4 2 0-16,-2-1 0 0,-3 2 0 0,2-1 0 16,-2 0-1-16,4 0-1 0,1 0 0 15,3-1-2-15,3 1-7 0,5-3-13 16,4-1-17-16,4 1-11 0,6 0-18 15,5 0-110-15,2 0-123 0,4 2-274 16</inkml:trace>
  <inkml:trace contextRef="#ctx0" brushRef="#br0" timeOffset="199676.2393">6613 10177 622 0,'-23'0'148'15,"3"-3"7"-15,7 2-98 0,6 0-15 16,3-2-4-16,8 0-3 0,4-1-4 15,8 0-2-15,6 2-3 0,6-2-1 16,8 0 1-16,8 2 1 0,6 2-2 16,5-2-2-16,2-2-1 0,5 0-1 15,8 1-3-15,6 0-2 0,6 2-3 16,5-4-2-16,2 1-1 0,11 1-3 0,0-2-2 16,4 1-1-16,-1-1-2 0,-1-2 0 15,3-1 0-15,5 0 0 0,-3-2-1 16,-2-1 0-16,-3-2 0 0,2-1 0 15,-2-3 0-15,-4 1 0 0,-6 0-1 16,-5 1 1-16,-4 2-1 0,-4-1 0 16,-5 5 0-16,-8 3 0 0,-6 1 0 15,-7 1-2-15,-7 3-4 0,-6 2-5 16,-11 0-8-16,-8 3-9 0,-8 1-16 0,-9 0-17 16,-7 1-10-16,-5 1-17 0,-8 0-109 15,-6 1-123-15,-8-2-283 0</inkml:trace>
  <inkml:trace contextRef="#ctx0" brushRef="#br0" timeOffset="200642.3722">6879 10767 662 0,'-6'-17'168'0,"0"3"6"0,1 12-102 0,3 2-11 15,0 10-4-15,1 3-7 0,2 8-8 16,1 2-10-16,-1 6-4 0,1 2-4 15,1 4-5-15,3 0-5 0,-1 1-5 16,-3-6-4-16,4 2-5 0,0-1-7 16,2-5-11-16,-1-4-21 0,0-3-23 15,2-4-21-15,2-3-120 0,0-7-141 16,4 0-316-16</inkml:trace>
  <inkml:trace contextRef="#ctx0" brushRef="#br0" timeOffset="200873.1249">7226 10830 758 0,'-4'-8'187'16,"-1"7"3"-16,2 1-114 0,0 2-22 15,1 5-9-15,-2 1-15 0,0 4-12 16,2 3-6-16,-1 3-4 0,2 3-3 15,0 3-1-15,1 0-2 0,1-1-2 16,-1 2-4-16,3-4-9 0,0-1-15 16,1-1-17-16,0-3-19 0,1-3-21 15,-2-1-113-15,0-2-132 0,0-1-291 0</inkml:trace>
  <inkml:trace contextRef="#ctx0" brushRef="#br0" timeOffset="201064.6539">7071 10986 719 0,'-7'-5'179'0,"1"3"1"15,1 1-106-15,5-2-27 0,4 3-12 0,3-1-11 16,3 1-14-16,3 0-5 0,5 1-1 16,4-1-1-16,2 0-1 0,1-1-6 15,3 0-21-15,0 0-22 0,1-2-64 16,0 1-73-16,-3-1-130 0,4 1-282 15</inkml:trace>
  <inkml:trace contextRef="#ctx0" brushRef="#br0" timeOffset="201384.5337">7993 10602 722 0,'1'-16'181'0,"-1"4"5"0,-1 2-112 16,1 5-18-16,0 4-11 0,1 4-13 15,-1 6-14-15,1 2-9 0,-1 2-5 16,-1 7-2-16,1 1-1 0,-1 3 0 16,-1 2-5-16,2-1-9 0,0-1-19 15,2-1-20-15,-1 1-22 0,1-2-117 16,0-4-137-16,2-2-308 0</inkml:trace>
  <inkml:trace contextRef="#ctx0" brushRef="#br0" timeOffset="201673.2978">7740 11001 641 0,'0'0'146'0,"3"0"4"16,0 1-94-16,5 0-23 0,4-1-4 15,4 0 0-15,5 2 1 0,4-2 0 16,4-2-1-16,1-1-4 0,3-2-3 16,4 1-4-16,1-3-4 0,0 0-4 15,4-2-4-15,-1 0-1 0,0 1-4 16,-1-1-8-16,-3 1-11 0,-3 0-11 16,-3 5-13-16,-5 1-10 0,-7 2-20 0,-3 5-108 15,-9 1-118-15,-5 4-277 0</inkml:trace>
  <inkml:trace contextRef="#ctx0" brushRef="#br0" timeOffset="201960.9757">8002 11095 692 0,'-1'-2'156'0,"-2"-2"2"16,1 4-115-16,2 1-17 0,-1 1-1 15,0 4-3-15,-2 0-1 0,1 2 2 16,-1 6 2-16,-1-2 4 0,-1 2-1 16,0 0 0-16,0 0-3 0,0-2-3 15,1 0-5-15,2-1-4 0,1 0-3 16,1-1-4-16,1-1-2 0,1-1-2 16,3 0-1-16,0-3 0 0,5-3 0 0,2-3-1 15,2-4-2-15,2-1-5 0,2-3-7 16,2 1-13-16,2-1-13 0,0-1-15 15,-2 2-10-15,3 0-19 0,-4 1-106 16,-2 1-119-16,-2 1-275 0</inkml:trace>
  <inkml:trace contextRef="#ctx0" brushRef="#br0" timeOffset="202160.0713">8241 11045 642 0,'-1'0'157'0,"1"4"5"15,-1 2-78-15,0 1-41 0,1 4-7 16,-2 3-6-16,2 4-5 0,-2 3-3 16,-1 2-4-16,0 3-2 0,-1 2-4 15,-1 0-4-15,2 2-2 0,-1-1-3 16,0-3-6-16,3 0-14 0,1-3-21 16,0-2-16-16,1-1-127 0,2-4-139 0,-1-2-330 15</inkml:trace>
  <inkml:trace contextRef="#ctx0" brushRef="#br0" timeOffset="202993.7617">8639 10746 586 0,'-8'-7'153'0,"-1"1"8"0,1 0-72 15,3 2-24-15,1 2-7 0,2 0-7 16,0 0-10-16,4 2-7 0,0-1-5 0,2 1-6 16,2-2-4-16,4 4-3 0,2-2-1 15,6 0 0-15,-2 1-3 0,3 0-2 16,1 2-2-16,0-1-3 0,1-1-1 15,1 0-2-15,-3 1 0 0,2-2-1 16,1 1 0-16,2-1 0 0,-6 0-1 16,-1 1 0-16,-3 0 1 0,-2 2-1 15,-5-1 1-15,-3 2-1 0,-5 2 0 16,-1 1 1-16,-2 1 0 0,-5 0-1 16,-2 5 0-16,-4 1 0 0,-2 3 0 15,-2 2-1-15,-2-1 0 0,-1 4-1 0,0-1 1 16,1 0 0-16,0-2 0 0,0 2 0 15,4-2 0-15,0-6 1 0,2 1 0 16,3-5 0-16,1 0 0 0,4-3 0 16,0-5 0-16,4 3-1 0,1 1 0 15,1-1 1-15,4 0-1 0,2 1 0 16,2-1 0-16,3 0 1 0,2-2-1 16,3 1 1-16,2-2 0 0,1-4-1 0,-1 1 1 15,4 1 0-15,-1-3 0 0,-1 0 0 16,2 1 1-16,0 0-1 0,1 0 0 15,-1 1-4-15,0-1-7 0,-2 0-9 16,-2 1-12-16,-3-3-12 0,-1 4-14 16,0-1-11-16,-4 0-13 0,0 1-106 15,-4 1-117-15,2-1-271 0</inkml:trace>
  <inkml:trace contextRef="#ctx0" brushRef="#br0" timeOffset="203271.276">9127 10566 681 0,'2'0'155'0,"3"3"1"0,1-1-108 16,2 1-25-16,-1-1-7 0,4 0-3 16,4 0-5-16,1 0-5 0,-2-2-5 15,1 0-11-15,3 0-10 0,2 0-14 16,-3-2-86-16,0 0-35 0,-1 0-107 16,0 0-216-16</inkml:trace>
  <inkml:trace contextRef="#ctx0" brushRef="#br0" timeOffset="203455.8359">9518 10387 708 0,'0'0'175'0,"0"4"5"16,0 2-105-16,0 4-25 0,0 3-10 16,0 3-11-16,0 5-10 0,0 2-8 15,0 3-5-15,0 0-2 0,0 1-6 0,0 0-15 16,1-1-26-16,-1-1-25 0,0 3-118 15,2-1-140-15,3-1-328 0</inkml:trace>
  <inkml:trace contextRef="#ctx0" brushRef="#br0" timeOffset="206920.298">1162 12350 600 0,'0'-11'152'15,"2"2"10"-15,-4 4-83 0,0 4-16 16,-2 6-5-16,1 5-5 0,-3 3-6 0,-3 9-7 15,-1 6-9-15,-1 8-6 0,-2 3-6 16,-1 3-3-16,-3-1-4 0,1 2-3 16,-1 1-3-16,1-3 0 0,3-2-2 15,-1-5 0-15,2-2-2 0,3-4 0 16,3-3-1-16,2-9 0 0,2-5-1 16,0-6-1-16,2-5 1 0,0-5 0 15,2-8 0-15,2-7 0 0,3-5 0 16,3-5 1-16,1-6-1 0,4-3 1 15,0-3 0-15,4-3-1 0,0 1 0 16,0 0 0-16,-2 3 1 0,-2 3-1 0,-2 4 0 16,-2 7 0-16,-1 7 1 15,-3 8 0-15,-1 5 0 0,2 6 2 0,-1 4 0 16,2 6 2-16,-1 3 1 0,5 5 2 16,-2 4 0-16,1 4 2 0,1 3 0 15,2 2-1-15,0 2 0 0,1 2-2 16,-2 1-2-16,0 0-1 0,0 2-1 15,0 0-2-15,-2-2 0 0,-1 0 0 16,0-4-1-16,0-4 1 0,-1-2-1 0,1-3-1 16,-2-5-2-16,-2-1-3 0,0-4-5 15,-2-3-7-15,0-1-10 0,-1-1-10 16,-3-4-13-16,2-2-13 0,-3-2-9 16,-2-2-14-16,0-4-108 0,-4 0-122 15,1-1-282-15</inkml:trace>
  <inkml:trace contextRef="#ctx0" brushRef="#br0" timeOffset="207131.2566">1104 12698 681 0,'-15'-3'175'0,"3"3"7"0,2 0-83 15,4 0-42-15,3 1-15 0,3 2-7 16,3-1-11-16,2 2-7 0,3 0-6 15,5-1-2-15,1 1 0 0,3 0-1 0,4-3-1 16,4 0-2-16,3-1-3 16,1-1-11-16,2 0-22 0,-1-2-25 0,0 1 72 15,-3-1-212-15,0 3-155 0,-9 1-384 16</inkml:trace>
  <inkml:trace contextRef="#ctx0" brushRef="#br0" timeOffset="207901.273">1896 12742 639 0,'-7'-6'183'15,"1"2"9"-15,1 3-34 0,1-2-84 16,2 3-19-16,-1-1-11 0,6 0-15 15,-3-1-11-15,2 1-8 0,-1-1-5 16,7-1-2-16,2 0-2 0,3-2 0 0,2 0 0 16,1 0-1-16,0-1-6 0,3 0-9 15,-3 0-16-15,0 3-24 0,1 2-18 16,-2 2-90-16,-4 0-38 0,1 6-119 16,-5 1-228-16</inkml:trace>
  <inkml:trace contextRef="#ctx0" brushRef="#br0" timeOffset="208100.6068">1886 12885 628 0,'-3'-1'167'0,"3"0"2"16,0 1-28-16,1 1-99 0,3-1-19 15,1 0-7-15,2 1-7 0,3-1-3 16,3-1-1-16,1 0-1 0,0-2-3 15,5-2-12-15,-1 1-21 0,2 0-26 16,-2 0-116-16,-1 1-133 0,0 3-321 0</inkml:trace>
  <inkml:trace contextRef="#ctx0" brushRef="#br0" timeOffset="209598.0225">3463 12604 446 0,'-1'5'123'0,"-2"-2"7"0,1-6-47 16,-1 0-28-16,0-6-6 0,-1-1-2 0,1-4-4 16,0-6-1-16,0-3-1 0,2-5 1 15,-1-3 1-15,0-3-1 0,1-2-3 16,0 1-5-16,1-2-7 0,-1 1-7 16,0 2-5-16,-1 2-6 0,0 5-4 15,-2 5-2-15,2 5-2 0,-1 8-2 16,1 9 1-16,-2 8-3 0,1 8-6 15,0 6-9-15,3 4-17 0,-1 7-17 16,1 6-21-16,2 2-117 0,0 1-136 16,4 3-305-16</inkml:trace>
  <inkml:trace contextRef="#ctx0" brushRef="#br0" timeOffset="210035.9781">2749 12869 588 0,'-20'-5'138'0,"2"-1"5"0,1 1-93 15,3 0-11-15,2 2-2 0,3-1-4 16,3 3-2-16,3-1-4 0,0 0-6 16,4 2-2-16,5 0-1 0,8 2 0 0,3 0-1 15,8-2-1-15,5 0 2 0,7-2 1 16,6 1-1-16,2-1-2 0,3-3-4 16,8 2-1-16,5 0 0 0,7-1 0 15,5 0-1-15,3-1 0 0,6 1 0 16,5-1 0-16,4 1-2 0,2-1-2 15,-1 0-2-15,-1-3-1 0,2 0-1 16,1 0-1-16,-3 0 0 0,-7 2 0 16,-7 0-1-16,-6 0-1 0,-7 5-3 0,-13 1-4 15,-10 1-6-15,-13 1-6 0,-8 2-11 16,-8 3-13-16,-7 2-12 0,-8 1-8 16,-4 2-15-16,-5 2-104 0,-5-2-118 15,-4 2-270-15</inkml:trace>
  <inkml:trace contextRef="#ctx0" brushRef="#br0" timeOffset="210614.8379">2773 13358 480 0,'3'-14'120'0,"0"1"7"15,0 1-71-15,0-4-10 0,2 1-1 16,-2-1-1-16,0 3-1 0,0 0 0 16,-1 2 4-16,0 3 0 0,-1 3-1 15,0 6-3-15,-1 6-4 0,0 6-4 0,0 1-8 16,1 8-7-16,1 5-6 0,-2 5-4 16,2 4-2-16,-1-1-3 0,0 1-3 15,2 1 0-15,-2-2-1 0,0-1 0 16,2-1-1-16,-2-4 0 0,1-4-3 15,1-1-4-15,-1-6-8 0,2-2-12 16,1-4-16-16,0-2-15 0,1-4-17 16,1-2-115-16,-1-6 5 0,3 0-101 15,3 0-175-15</inkml:trace>
  <inkml:trace contextRef="#ctx0" brushRef="#br0" timeOffset="210920.3313">3097 13428 603 0,'2'-14'150'0,"-1"3"9"15,1 3-86-15,-1 1-17 0,1 4-8 16,1 0-5-16,0 5-7 0,1 4-7 16,-2 1-6-16,2 4-7 0,-1 5-4 15,-1 2-2-15,-1 3-4 0,0 2-2 0,-1 1-4 16,0 0-8-16,-1-1-14 0,0-2-16 16,0 0-12-16,-3-1-19 0,-1-3-112 15,0-1-128-15,-2-4-281 0</inkml:trace>
  <inkml:trace contextRef="#ctx0" brushRef="#br0" timeOffset="211090.3845">2977 13562 641 0,'-5'-7'160'0,"1"-2"4"0,3 3-95 0,1 1-20 16,1 3-10-16,4-2-9 0,2-1-11 15,5 0-8-15,4 2-4 0,3-2-2 16,4 0-2-16,4-1-5 0,2 1-14 15,1 0-18-15,2 4-20 0,-2-3-118 16,0 1-130-16,0-1-314 0</inkml:trace>
  <inkml:trace contextRef="#ctx0" brushRef="#br0" timeOffset="211360.5318">3607 13255 544 0,'0'-18'145'0,"-1"4"9"0,-1 1-50 16,2 5-39-16,0 3-13 0,1 4-7 15,0 1-9-15,-1 4-9 0,3 2-7 16,-2 4-9-16,0 4-6 0,0 2-2 15,2 3-1-15,-2 2-1 0,0 2-10 16,-1-1-14-16,0-1-14 0,1-2-22 16,-1 1-115-16,-2-3-130 0,2-1-303 15</inkml:trace>
  <inkml:trace contextRef="#ctx0" brushRef="#br0" timeOffset="211637.8719">3438 13542 565 0,'-5'0'152'0,"1"-2"4"16,4 6-43-16,-2-4-67 0,5 1-11 16,0-4-4-16,6 4-8 0,2-2-5 15,1-1 0-15,5 0 0 0,4 1-1 16,3-2-3-16,4 1-3 0,1-3-3 15,4-1-2-15,0-2-2 0,4 2-2 16,-1-2-1-16,0-1-1 0,-1 1-1 16,-4-1-7-16,-1 3-9 0,-2 1-13 15,-5 1-11-15,-3 2-11 0,-3 2-15 0,-5 1-109 16,-2 3-113-16,-3 1-267 16</inkml:trace>
  <inkml:trace contextRef="#ctx0" brushRef="#br0" timeOffset="211970.1966">3606 13681 620 0,'-1'-4'144'16,"1"1"2"-16,0 0-95 0,0 3-23 15,1 2-6-15,0 1-2 0,-1 1-4 16,-1 2-1-16,0 1 2 0,0 3 1 16,-4 2 2-16,-1 1-1 0,-3 0-1 15,1 2-1-15,-1 0-1 0,-1-1-2 0,2 0-2 16,0-3-2-16,3-1-2 0,3-3-2 16,1-1-2-16,1-1-1 0,2 0 0 15,3-3-2-15,1 0 0 0,2-1 0 16,3-1-1-16,2 0-3 0,4-3-11 15,2 0-14-15,0 0-15 0,1 1-17 16,1-2-119-16,-1 2-132 0,-2 0-300 16</inkml:trace>
  <inkml:trace contextRef="#ctx0" brushRef="#br0" timeOffset="212195.4204">3798 13673 639 0,'-1'-5'150'16,"0"2"0"-16,1 2-101 0,1 3-17 16,2 3-4-16,-2 0-4 0,1 4-3 15,1 6-3-15,-1 2 1 0,0 2 0 0,-1 3-4 16,-1 2-2-16,1 3-3 0,-1 0-4 16,0-4-2-16,-1 0-5 0,1-2-10 15,0-3-10-15,1-4-13 0,0-3-12 16,2-3 41-16,-1-4-166 0,3-3-128 15,2-4-309-15</inkml:trace>
  <inkml:trace contextRef="#ctx0" brushRef="#br0" timeOffset="212846.9886">4074 13418 630 0,'-8'-5'161'16,"-1"0"9"-16,2 0-83 0,2 0-23 15,2 2-6-15,2-1-5 0,0 1-11 16,3 1-7-16,1 0-8 0,3-2-6 0,2 1-5 16,3 1-4-16,2-1-2 0,3 1-2 15,-2-2-2-15,5 2-1 0,-1 1-2 16,0-2-1-16,1 2 0 0,-1 1-2 15,-2 1 1-15,2 4-1 0,-4-2 1 16,-1 1-1-16,0 3 0 0,-5-1 0 16,0-1 0-16,-4 2-1 0,-1 0-1 15,-2 2 0-15,-2-1-1 0,-4 2 0 16,0 3 0-16,-2-1-1 0,-2 4 0 16,-1-2 1-16,-2 2 0 0,-1-1 0 15,-2 2 1-15,2-1 0 0,-1-1 0 0,-1-2 1 16,2 2 0-16,-1 0 0 0,2-4 0 15,1 1 1-15,0-1-1 0,1 0 1 16,3-2 0-16,1-2-1 0,2 0 1 16,2 1 0-16,2-2-1 0,0-1 1 15,1-2 0-15,1 1 0 0,3 0 0 16,3-3-1-16,1 1 1 0,4-2 1 16,-1 0-1-16,4 0 0 0,-1-2 0 0,0-1-1 15,1 1-3-15,2-2-6 0,0 2-9 16,0-1-14-16,1 1-14 0,-2 1-12 15,0-2-11-15,-1 3-9 0,-3-1-106 16,-3-1-116-16,1 0-260 0</inkml:trace>
  <inkml:trace contextRef="#ctx0" brushRef="#br0" timeOffset="213092.679">4493 13336 685 0,'-1'-1'168'0,"1"1"1"16,0 0-81-16,1 0-49 0,3 0-15 15,-1-2-9-15,2 2-8 0,3 2-2 16,0-2-1-16,1 0-7 0,-1 0-13 15,2 0-20-15,1 2-23 0,-1-2-113 16,-1 2-132-16,0 0-309 0</inkml:trace>
  <inkml:trace contextRef="#ctx0" brushRef="#br0" timeOffset="213262.5187">4690 13219 668 0,'-2'0'168'0,"2"3"3"0,-1-1-84 16,1 4-41-16,0 4-14 0,0 1-10 16,1 1-9-16,-1 4-11 0,1 4-21 15,0 1-14-15,0-2-22 0,-1 0-118 16,2-2-133-16,0 1-316 0</inkml:trace>
  <inkml:trace contextRef="#ctx0" brushRef="#br0" timeOffset="213951.3488">5208 12378 478 0,'-5'-38'109'0,"-1"-3"3"16,1 0-71-16,2-3-10 0,-1 0-1 15,0-2 2-15,2 5 0 0,-2 1 4 16,-1 5 2-16,-1 8-1 0,0 6-1 16,0 8-4-16,2 9-7 0,3 11 1 0,2 10-2 15,2 13-3-15,3 7-3 0,0 9-1 16,0 8 0-16,-1 12-1 0,1 8-4 15,2 4-4-15,-1 4-3 0,1 4-2 16,0 1-1-16,3 1 2 0,1-3 4 16,-1-3 3-16,3-1 2 0,-5-6 1 15,1 0 1-15,1-4 0 0,-2-5-2 16,-3-2-4-16,-1-6-3 0,-3-6-2 16,3 1-1-16,-1-8-1 0,-5-5-2 0,4-3-4 15,0-5-7-15,-1-5-12 0,-1-5-17 16,1-7-17-16,-1-4-19 0,5-2-118 15,-5-9-131-15,0-2-299 0</inkml:trace>
  <inkml:trace contextRef="#ctx0" brushRef="#br0" timeOffset="214852.2356">5614 13232 563 0,'-6'-5'142'0,"-2"0"7"0,1 2-79 16,1 0-10-16,1 0-4 0,1 1-3 15,3 2-4-15,0-1-6 0,0 1-6 16,1 0-6-16,1 0-6 0,1 1-7 15,3 0-5-15,4 1-4 0,1 1-3 16,5-1 0-16,4 1 0 0,0-1-2 16,5-1 0-16,-1 1-2 0,3-2-1 15,2-2 1-15,-2 2-2 0,1-1 1 16,0 1 0-16,-2-2-1 0,-3 1 0 16,-1-1-1-16,-5 1 1 0,-1-1-1 15,-5 0 0-15,-2 1 0 0,-2 2-1 0,-2 1 1 16,-3 0 0-16,-2 3 1 0,-3 4-1 15,-2 3 1-15,-2 0-1 0,-3 0 2 16,-3 3-1-16,-1 1 0 0,-1 1 0 16,-2 0-1-16,-3-1 0 0,2 0 1 15,-2 4-2-15,1-1 1 0,1 0 0 16,1-2 0-16,3-1 0 0,0 0 1 16,1 0 0-16,1-2-1 0,-2-1 1 15,4-2 1-15,0-2-1 0,3 0 0 0,1-3 0 16,3-1 0-16,0-1 0 0,1-3 0 15,3 0-1-15,0 2 0 0,0-3 0 16,3 1 0-16,2 1 1 0,3 1-1 16,3-1 0-16,0-1 1 0,3 1 0 15,2-1 0-15,1-1 1 0,0-1-1 16,0-1-1-16,4 0 2 0,1-1-1 16,0 1 0-16,0 0 0 0,1-3 0 15,1 0 0-15,-3 0 0 0,-2-1 0 0,1 0 0 16,-4-1-3-16,0 3-4 0,-3 0-8 15,-1 3-11-15,-2-2-14 0,-3 3-14 16,-2 3-20-16,-3-2-114 0,-2 5-126 16,-2 0-293-16</inkml:trace>
  <inkml:trace contextRef="#ctx0" brushRef="#br0" timeOffset="219048.4417">6018 13091 706 0,'-2'-10'176'16,"0"5"4"-16,1 0-105 0,1 0-18 16,1 2-10-16,2-2-12 0,0 0-10 0,1 0-9 15,4 1-5-15,0 1-4 0,2-1-2 16,1 0-2-16,2 3-2 0,1 1-10 16,-1 0-15-16,0 0-25 0,0 0-19 15,1 1-124-15,-2 0-143 0,0-2-331 16</inkml:trace>
  <inkml:trace contextRef="#ctx0" brushRef="#br0" timeOffset="219239.7029">6290 12898 687 0,'0'-2'166'0,"0"0"2"0,-1 2-99 16,1 1-28-16,1 4-11 0,1 2-11 15,1 4-8-15,-1 4-4 0,1 1-1 16,-1 3-11-16,-1 2-21 0,1 1-15 0,-4 0-132 16,1-1-137-16,-1 6-338 15</inkml:trace>
  <inkml:trace contextRef="#ctx0" brushRef="#br0" timeOffset="235589.0876">6404 13385 750 0,'-9'-4'187'0,"0"0"4"15,2-1-113-15,2 2-19 0,3 0-13 16,2 2-15-16,2 0-11 0,1-3-8 16,2 2-6-16,3-2-3 0,3-2-2 0,2 0-1 15,3-1-4-15,-2 0-6 0,3 2-11 16,-1 1-15-16,-1 1-19 0,-3 2-10 15,-1 3-22-15,-2 3-107 0,-4-1-124 16,-1 3-275-16</inkml:trace>
  <inkml:trace contextRef="#ctx0" brushRef="#br0" timeOffset="235776.2177">6399 13490 703 0,'-5'0'164'0,"3"-1"1"15,0-2-113-15,5-1-17 0,1-1-9 16,2-2-9-16,2 1-8 0,1-1-4 16,3 0-1-16,2-1-2 0,0 1-4 15,3 1-10-15,-1 2-16 0,0-1-14 16,-1 4-83-16,-2 0-44 0,2 0-116 16,-1 2-233-16</inkml:trace>
  <inkml:trace contextRef="#ctx0" brushRef="#br0" timeOffset="236090.8943">6962 13045 719 0,'-3'-14'175'0,"-1"0"4"0,0 6-111 16,3 2-16-16,1 3-10 0,-1 4-13 16,1 5-10-16,2 4-6 0,0 4-5 0,-1 3-4 15,1 1-2-15,2 6-1 0,1-1-4 16,-1 0-10-16,-1-2-13 0,1-2-18 15,1 2-11-15,-1 3-21 0,-1-5-111 16,0 0-126-16,2-1-280 0</inkml:trace>
  <inkml:trace contextRef="#ctx0" brushRef="#br0" timeOffset="236332.6791">6842 13406 646 0,'-6'0'154'0,"0"0"4"0,2 0-103 15,4-2-16-15,4 4-3 0,2-2-5 16,4 0-7-16,4-2-5 0,3 0-4 0,2-1-1 16,3-1-4-16,3-3-3 0,1 1-4 15,-2-2-6-15,3 0-7 0,1 0-12 16,0 2-11-16,2 1-8 0,-3-1-20 15,0 2-112-15,-3 3-120 0,-3 0-281 16</inkml:trace>
  <inkml:trace contextRef="#ctx0" brushRef="#br0" timeOffset="236830.0314">6945 13631 605 0,'-1'-5'156'0,"2"-4"4"15,2-2-57-15,2 2-55 0,2-4-12 0,0 0-3 16,4 1-6-16,0-1-5 0,0 4-3 15,3-1-3-15,1 2-3 0,-1 2-2 16,3 4-4-16,-1 4-2 0,2 4-1 16,-3-2-1-16,-1 6-2 0,-2 3 0 15,-3 2 0-15,-2 2-1 0,-3-1 2 16,-4 0-1-16,-3 5 0 0,-4-3 0 16,-3 1 1-16,-5 0-1 0,0 2 2 15,-3-1 2-15,0 2 1 0,-2-1 2 16,3-1 3-16,0 0 2 0,5-3 1 0,0-3 1 15,2-5-1-15,2-4 0 0,2-1-2 16,3-2-3-16,1-2-2 0,2-2-1 16,4 0-2-16,1-1-1 0,1 1-2 15,3-3 1-15,2-1-1 0,-1 1 0 16,1 0 0-16,1 1-1 0,1 2 1 16,2-1-1-16,-2 1 0 0,1 3-1 15,2-1-1-15,0 2-4 0,1 0-5 16,-1-1-11-16,0 3-15 0,-2-2-24 0,0 2-19 15,-2-1-122-15,-1 2-141 0,-2-2-321 16</inkml:trace>
  <inkml:trace contextRef="#ctx0" brushRef="#br0" timeOffset="242082.1756">7647 12418 779 0,'-10'-3'196'0,"2"-1"4"0,2-2-112 0,1 2-28 16,2 2-17-16,5 0-16 0,2 1-14 16,3-1-7-16,4-1-3 0,2 0-2 15,3-1-3-15,1 0-6 0,0-2-11 16,2 1-15-16,-1 3-25 0,-2-2-11 15,-1 4 52-15,-2 1-182 0,2 2-138 16,-5-2-329-16</inkml:trace>
  <inkml:trace contextRef="#ctx0" brushRef="#br0" timeOffset="242285.0058">7617 12559 683 0,'-8'-1'174'0,"6"1"3"0,1 1-84 0,1-2-37 16,2 1-13-16,3 0-9 0,1 1-11 16,3 3-6-16,2-2-3 0,3-2-3 15,2 1-5-15,3-1-5 0,-1-2-11 16,0-2-25-16,2-3-27 0,-2 1-129 16,-1 0-148-16,-1 1-355 0</inkml:trace>
  <inkml:trace contextRef="#ctx0" brushRef="#br0" timeOffset="242963.2472">9269 12193 619 0,'4'-32'159'0,"-2"-2"7"16,-1-4-82-16,-1-4-19 0,0 0-4 15,-1 3-4-15,-1 6-7 0,-1 5-5 16,1 6-4-16,-1 9-8 0,2 6-7 16,-1 7-6-16,0 9-6 0,2 6-6 15,0 5-7-15,-1 7-9 0,2 5-13 16,-1 6-18-16,2 3-23 0,-1-1-17 15,-1-2 24-15,1-4-150 0,0-1-133 16,1-3-303-16</inkml:trace>
  <inkml:trace contextRef="#ctx0" brushRef="#br0" timeOffset="243418.2519">8841 12382 616 0,'-23'-2'144'0,"1"1"4"0,0 1-95 0,3-1-14 16,0 1 0-16,2 1-1 0,1 0-1 15,3 3-3-15,0 0-2 0,1-3-2 16,4 3-3-16,1-2-5 0,3-1-4 15,2 0-5-15,1 2-3 0,1-3-2 16,3 4-2-16,0-1-2 0,5 0 1 16,1 0-1-16,5 0 1 0,4-2 2 15,5 0 0-15,11-2 0 0,2-1-1 16,7-2 0-16,2-2-1 0,4 0 1 0,7-2 0 16,5 2 0-16,4-2-1 0,9-1 1 15,7-1 0-15,5 3-1 0,8-3-1 16,8 2-2-16,2-4 0 0,-1 1-1 15,-1-1-1-15,1 0 1 0,-2-1-1 16,0 3 0-16,-9 0 0 0,-9-1 0 16,-8 5-1-16,-9 3-1 0,-9 3-3 15,-10 3-2-15,-12 0-5 0,-8 4-6 16,-6 1-8-16,-6-1-11 0,-7 2-13 0,-6-3-13 16,-7-1-18-16,-7-1-111 0,-6-1-125 15,0 0-291-15</inkml:trace>
  <inkml:trace contextRef="#ctx0" brushRef="#br0" timeOffset="244034.9677">8954 13012 539 0,'-3'-22'134'0,"-1"0"6"0,0 1-77 16,0 3-6-16,3 2 3 0,0 6 0 15,0 3 1-15,1 3-2 0,0 2-5 16,0 3-8-16,1 4-5 0,0 4-9 15,0 3-9-15,1 5-6 0,-1 6-3 16,0 7-1-16,-1 1-1 0,-1 1-3 16,0 4-2-16,-2-3-2 0,1-1-4 15,1-2-5-15,2-1-7 0,-1-2-16 0,3-4-23 16,1-5-20-16,2-3-25 0,2-4-111 16,1-7-137-16,6-4-297 0</inkml:trace>
  <inkml:trace contextRef="#ctx0" brushRef="#br0" timeOffset="244395.2032">9260 12966 546 0,'0'-11'145'0,"-2"3"12"0,1 2-63 15,0 0-14-15,-1 4-7 0,1 1-8 16,0 4-5-16,1 3-8 0,0 4-8 15,0 4-12-15,0 3-10 0,1 1-7 16,-1 4-4-16,1 0-3 0,1 0-5 16,-1 0-10-16,1 0-6 0,-1-1-10 15,2-1-19-15,-1-2-19 0,0-3-12 0,0 0-19 16,-1-4-101-16,-2-3-123 0,1-1-270 16</inkml:trace>
  <inkml:trace contextRef="#ctx0" brushRef="#br0" timeOffset="244550.1895">9149 13141 769 0,'-3'-5'180'15,"5"-1"1"-15,-2 1-121 0,8 1-24 0,6 1-11 16,5 1-14-16,0-2-7 0,4-1-7 16,2-1-10-16,3-1-21 0,1 1-18 15,0 0-129-15,-3 1-141 0,5 3-338 16</inkml:trace>
  <inkml:trace contextRef="#ctx0" brushRef="#br0" timeOffset="244859.3109">9928 12721 667 0,'-5'-14'170'0,"-2"2"9"0,3 5-91 0,2 1-22 16,0 0-7-16,0 4-12 0,2 4-10 15,1 4-9-15,4 3-7 0,-4 5-7 16,2 2-6-16,-4 2-3 0,5 4-2 15,1-1-3-15,0 2-9 0,1 2-12 16,0-7-20-16,1 2-21 0,1-2-24 16,-3-1-113-16,0-2-137 0,1-1-301 15</inkml:trace>
  <inkml:trace contextRef="#ctx0" brushRef="#br0" timeOffset="245349.0526">9764 13092 658 0,'-9'0'169'0,"-1"0"4"0,3 0-86 15,1-1-30-15,2 1-11 0,3 0-9 16,2 0-11-16,1 0-7 0,2 0-4 16,4 0-1-16,2-1-3 0,3-1-2 15,5 2 0-15,5-1-1 0,3 0-2 16,5 0-2-16,3-1-1 0,2 0-2 16,1-1 0-16,2-1-1 0,0-1 0 0,1-1 0 15,3-2 0-15,-1 0-5 0,1 0-8 16,0 2-9-16,-5 0-13 0,-2 2-16 15,-5 1-10-15,-4 3-19 0,-5 0-108 16,-6 1-122-16,-5 3-277 0</inkml:trace>
  <inkml:trace contextRef="#ctx0" brushRef="#br0" timeOffset="245832.2588">10081 13211 534 0,'-5'1'144'0,"-1"3"9"16,-2 3-50-16,-4 4-32 0,1 4-5 0,0 2-2 15,0 3-6-15,2 0-8 0,2 4-8 16,3-4-9-16,2-2-10 0,4-4-9 15,2-1-6-15,3-5-4 0,1 1-2 16,1-7 0-16,3-2-2 0,0 0 1 16,-1-2-1-16,2-6 1 0,0-1-1 15,0-5 1-15,-1-3 0 0,-4 1 0 16,1-4 1-16,-3 1 0 0,-4 0-1 16,-3 5 1-16,-6 0-3 0,-1 4-2 0,0 6-8 15,-2 2-9-15,-2 6-16 0,-1 5-18 16,2 2-9-16,2 5-14 0,0-1-46 15,2 1-64-15,1 3-105 0,4-5-223 16</inkml:trace>
  <inkml:trace contextRef="#ctx0" brushRef="#br0" timeOffset="246098.9366">10041 13424 614 0,'-6'9'151'0,"-1"0"5"0,0 4-82 15,1-1-31-15,2 3-8 0,2 0-7 16,3 1-6-16,0-3-8 0,3 0-4 16,0-6-5-16,3 4-3 0,3-2-3 15,-2-2-4-15,3-2-4 0,2 0 0 16,-1-6-1-16,4 1 1 0,-3-6 0 16,0-4 1-16,-2-3 7 0,0-3 4 15,-3-2 3-15,-2 5 3 0,-2-3 2 0,-4 1 2 16,-1 1 1-16,-3 4-1 0,-3 1-2 15,-3 3-5-15,-2 1-12 0,-1 2-19 16,1 5-19-16,0 2-126 0,2 1-134 16,4-2-325-16</inkml:trace>
  <inkml:trace contextRef="#ctx0" brushRef="#br0" timeOffset="246975.2145">10969 12190 653 0,'-5'-1'176'0,"2"-1"6"16,-1 1-83-16,3-1-33 0,3 0-11 0,1 1-14 15,3-3-14-15,2 2-12 0,2-3-6 16,4 1-3-16,-1 0-2 0,2 1-8 15,-1 0-5-15,0 1-25 0,1 2-18 16,-3 1-23-16,-1 0-116 0,-3 2-138 16,1 1-309-16</inkml:trace>
  <inkml:trace contextRef="#ctx0" brushRef="#br0" timeOffset="247164.9534">10962 12367 709 0,'0'3'166'0,"1"-1"1"16,3-2-114-16,2 0-18 0,1 0-10 15,4-2-9-15,1 1-8 0,1-1-5 16,1 1-9-16,1-3-17 0,0 0-12 16,0 1-135-16,-3-2-135 0,2 0-337 15</inkml:trace>
  <inkml:trace contextRef="#ctx0" brushRef="#br0" timeOffset="255117.3531">987 14817 643 0,'-3'-11'167'15,"0"2"12"-15,-1 4-90 0,1 4-20 0,0 1-7 16,1 5-8-16,1 5-10 0,-1 3-10 16,1 3-9-16,0 7-6 0,1 5-2 15,-1 8-3-15,1 1-3 0,0 1-3 16,0 1-2-16,0-1-3 0,0-1-2 15,1-4-3-15,0-5-4 0,0 0-7 16,1-2-12-16,-2-3-14 0,1 0-19 16,0-4-13-16,-1-3-20 0,1-3-110 15,1-2-126-15,0-11-284 0</inkml:trace>
  <inkml:trace contextRef="#ctx0" brushRef="#br0" timeOffset="255641.1352">893 14978 675 0,'-2'-23'160'16,"3"-1"6"-16,4-2-99 0,3 1-22 15,6 3-10-15,-1-3-5 0,3 0-4 16,1 3-6-16,3 5-6 0,-1 6-4 15,6 1-3-15,-2 4-2 0,2 3-2 16,-1 7-2-16,-2 0 0 0,-3 2 0 16,-2 3-1-16,-7 0 1 0,-4 4 0 15,-5 1 1-15,-4 2 1 0,-4 3 0 0,-4-2 1 16,-6 0 0-16,0 4-1 0,-2-2 0 16,5 2 0-16,0-5-2 0,3-2 0 15,5 0 0-15,5 0-1 0,2-3 0 16,5-1-1-16,2-3 0 0,3 0-2 15,2 3 0-15,3-4-3 0,0 0-3 16,2 0-2-16,-1 2-3 0,1-2-2 16,-4 0 2-16,1 0 2 0,-3 1 1 15,0 1 2-15,-2-1 3 0,-5-2 3 0,0 5 1 16,-2 1 2-16,-5 1 1 16,-3 4 2-16,-4 1 5 0,-5 2 3 0,-1 5 3 15,-5-2 3-15,-2 1 2 0,-5-3 3 16,2 0-1-16,-1-1-1 0,1-2-1 15,3-1-2-15,1-3-2 0,4-7-4 16,4 1-4-16,4-7-6 0,1-4-7 16,5 1-9-16,1-11-17 0,2-5-20 15,3-1-13-15,4-3-12 0,3 1-118 16,5 2-129-16,3 2-290 0</inkml:trace>
  <inkml:trace contextRef="#ctx0" brushRef="#br0" timeOffset="255832.3577">1431 15111 691 0,'1'-4'180'0,"0"3"0"0,-1 0-50 16,1-1-82-16,2 1-27 0,1-3-11 15,0 3-10-15,1 0-10 0,3 0-11 16,-1-1-17-16,2 0-8 0,0 2-23 15,1 0-111-15,-1 0-126 0,-1 0-283 16</inkml:trace>
  <inkml:trace contextRef="#ctx0" brushRef="#br0" timeOffset="256006.0781">1416 15253 683 0,'-2'6'167'0,"0"-4"5"15,4 1-85-15,1-3-43 0,2 1-16 16,1-1-10-16,2-2-7 0,1-1-6 16,1-1-12-16,2 1-14 0,2-1-18 15,1 0 2-15,-2 1-138 0,3 3-133 0,0 5-319 16</inkml:trace>
  <inkml:trace contextRef="#ctx0" brushRef="#br0" timeOffset="257556.3193">2918 14786 573 0,'3'-33'149'0,"-1"-5"6"16,-4 5-64-16,-1-5-29 0,-3 1-11 15,0 2-3-15,-1-1-5 0,0 3-3 16,1 7-4-16,1 4-2 0,3 8-6 16,0 6-4-16,1 8-6 0,1 8-3 15,0 8-4-15,1 9-5 0,1 7-6 16,0 7-7-16,-2 5-9 0,1 7-15 16,0 1-16-16,-1-1-15 0,3-2-19 15,-1-3-40-15,0-3-71 0,-1 0-107 16,4-6-228-16</inkml:trace>
  <inkml:trace contextRef="#ctx0" brushRef="#br0" timeOffset="257908.1413">2450 15166 605 0,'-16'-4'146'0,"0"2"7"0,0-1-86 15,-2 1-16-15,3-1-1 0,3 3 0 16,1-1-1-16,3 1-5 0,2 0-9 16,3-1-6-16,6 2-7 0,3 0-4 15,7-1-4-15,1 2-2 0,7-5-2 16,5 1 0-16,4-1 1 0,6-2-1 0,7 0 0 16,6-2-1-16,8 2 0 0,5-2 0 15,6-2-1-15,2-1 0 0,4 1-2 16,0-4 0-16,5 0-3 0,-3-3-1 15,-2-1-1-15,0 1 0 0,-3 0 0 16,-5 2-1-16,-2 3 0 0,-8 4 0 16,-4 5-2-16,-5 2-3 0,-4 3-5 15,-5 6-7-15,-5 1-11 0,-9 2-14 16,-10 0-14-16,-6 0-14 0,-7 3-11 16,-6 0 96-16,-9-2-207 0,-3-2-127 0,-5 3-332 15</inkml:trace>
  <inkml:trace contextRef="#ctx0" brushRef="#br0" timeOffset="258324.5263">2472 15408 476 0,'-5'2'138'0,"-1"-4"9"0,1 2-10 15,0 0-71-15,1 2-8 0,2 0-3 16,-1 2-4-16,2-1-2 0,2 8-5 15,1 3-5-15,1 4-4 0,2 3-5 16,-1 6-5-16,1 0-4 0,0 5-5 16,-2-4-4-16,0 4-4 0,-2-4-3 15,0 0-1-15,1-2-2 0,-1-2 0 16,0 1-1-16,0-4 0 0,0-4-1 16,1 0-1-16,-1-6-2 0,0-1-5 15,0-4-10-15,1-4-15 0,-1 1-14 0,1-4-15 16,2-4-16-16,0-1-39 0,1-4-78 15,2-4-113-15,1 1-243 0</inkml:trace>
  <inkml:trace contextRef="#ctx0" brushRef="#br0" timeOffset="258653.4221">2699 15678 725 0,'-3'1'183'0,"1"-1"5"0,0 0-102 15,2 0-28-15,2 0-14 16,0 0-12-16,2 2-10 0,1 0-5 0,2-2-5 15,2 0-2-15,2 0 0 0,2 1-1 16,1-1-2-16,1-1-2 0,0-2-1 16,1 2-2-16,0 0-5 0,-1 0-5 15,-3-2-10-15,0 1-13 0,-3-1-17 16,-1 2-17-16,-2-1-21 0,-2-1-113 16,-1 1-131-16,3 2-295 0</inkml:trace>
  <inkml:trace contextRef="#ctx0" brushRef="#br0" timeOffset="259356.9987">3099 15639 481 0,'-6'-2'135'0,"-1"1"7"0,-1-3-17 15,1 4-63-15,1-4-8 0,0-3-2 16,0 1-1-16,1-1-4 0,0-2-3 16,3 0-6-16,1-5-7 0,4 2-5 15,-1 1-6-15,4-4-5 0,2 0-2 16,1-2-3-16,4 3-1 0,1-1-2 16,2 1-2-16,3 0-1 0,-1 1 0 15,3 4-2-15,1 4 0 0,-4 0-1 0,2 2 0 16,-2 5-1-16,1-1 0 15,-2 5 0-15,-3 1 0 0,-2 3 0 0,-1 4 1 16,-4 2-1-16,-3 1 1 0,-6 4-1 16,1 2 1-16,-4 3 0 0,-2-3 0 15,-4 3-1-15,-3-1 1 0,-3 1 0 16,0 2 0-16,-5-1 0 0,0 0 0 16,2 0 0-16,-3-3 0 0,1-1 1 15,2-1-1-15,3-8 1 0,3 1 1 0,0-6 0 16,1-5 1-16,5 0-1 0,1-3 1 15,2-1-1-15,0-1-1 0,3-3 0 16,2 1-2-16,0-2 0 0,1 0 0 16,4 1 0-16,0-2 0 0,2 4-1 15,0 1 2-15,4-3-1 0,0 3 0 16,2 1 0-16,-1-2 1 0,0 2-1 16,2-2 0-16,-2 2 0 0,0 1 1 15,0 0-1-15,-1 1 0 0,-1 0 0 16,0 1-1-16,-1 0 0 0,-2 1-3 0,-2 2-4 15,-1 0-9-15,-1 1-9 0,0 0-17 16,-2-1-18-16,0 0-14 0,2-1-16 16,-3-4-104-16,2 0-121 0,-1-2-269 15</inkml:trace>
  <inkml:trace contextRef="#ctx0" brushRef="#br0" timeOffset="260458.9985">3484 15587 596 0,'-3'-5'141'0,"0"3"8"16,-1-1-92-16,1 1-6 0,0-2-1 16,-1 2-1-16,2-1 0 0,-1 1-3 15,2-1-4-15,0 1-4 0,0 1-8 16,1 1-4-16,0 1-6 0,0-2-5 0,1 2-4 15,1-2-3-15,2 0-2 0,0-1-1 16,2 0 0-16,1-2 0 0,3 0 0 16,1 0-1-16,1 0-1 0,2 3 0 15,-1-3 0-15,2 3-2 0,1 0 0 16,1 1 0-16,-1 0-1 0,1 0 0 16,-1 0 0-16,-2 0 0 0,0 1 0 15,-1 2 0-15,-4-1 0 0,-2 0 0 16,-1 2 0-16,-2-1 0 0,0 2 0 15,-4 2 0-15,0-1 0 0,-1 2 0 0,-3 2 1 16,-1 2 0-16,-1-1-1 0,-3 2 1 16,-2-1 0-16,-3 1-1 0,0 0 0 15,-3 1 1-15,-1 0-1 0,0 0 0 16,0 4 0-16,2-1 0 0,3 0 0 16,0 1 0-16,5-2 1 0,1 1-1 15,0-1 0-15,5-4 0 0,-2-1 0 16,3-3 0-16,1-1 0 0,1 1 0 15,-1-4 0-15,2 0 0 0,-1-1 0 16,0-2 0-16,1 4 0 0,1-5 0 0,1 1 0 16,3-2 0-16,0-2 0 0,4 1 0 15,2-1 0-15,-1 0 0 0,1 0 0 16,1 0 1-16,-1-1-1 0,1 3 0 16,-2-1-1-16,0 0 0 0,-1 0-5 15,-1 0-6-15,-1 1-9 0,-3 0-13 16,0 0-15-16,-1 1-16 0,0 1-17 15,-2 1-24-15,-2 1-87 0,3-1-112 0,-3 1-246 16</inkml:trace>
  <inkml:trace contextRef="#ctx0" brushRef="#br0" timeOffset="260768.6906">3906 15462 740 0,'-2'-1'182'0,"1"0"2"0,-1-2-102 15,4 3-34-15,-1 0-15 0,3-1-12 16,0 1-8-16,3-1-5 0,2 0-2 16,2 1-1-16,0-2-3 0,3 1-10 15,-2 0-16-15,0 0-24 0,-1 1-23 16,0-1-118-16,-2 1-142 0,1-2-321 16</inkml:trace>
  <inkml:trace contextRef="#ctx0" brushRef="#br0" timeOffset="260967.8719">4160 15330 677 0,'-1'1'165'16,"-1"5"4"-16,1 2-88 0,0 1-38 15,1 2-15-15,0 2-7 0,0 1-7 16,1 5-7-16,2-1-10 0,-2 2-15 15,1-2-18-15,1 3-58 0,-1 0-80 0,1-4-125 16,0 5-281-16</inkml:trace>
  <inkml:trace contextRef="#ctx0" brushRef="#br0" timeOffset="262240.0329">4629 14480 464 0,'-6'-43'128'15,"0"11"5"-15,0 5-24 0,-2 11-55 16,1 4-5-16,2 3 0 0,-1 3-4 15,0 4-4-15,1 4-4 0,0 6-4 0,3 5-5 16,0 7-6-16,2 8-3 0,3 9-5 16,-1 7-1-16,1 7-2 0,-2 10-1 15,1 7-1-15,0 5-1 0,0 9-1 16,-2 3 1-16,-1 1 3 0,1 3 1 16,0-3-1-16,0-2 0 0,2 0-1 15,-2-11 0-15,3-3-2 0,0-6-2 16,1-9-4-16,0-1 0 0,-1-5 0 15,1-7-1-15,-2-6-1 0,2-3-3 0,0-1-8 16,1-6-10-16,0-8-20 0,0-6-19 16,-1-3-24-16,0-2-113 0,0-3-133 15,-2-5-299-15</inkml:trace>
  <inkml:trace contextRef="#ctx0" brushRef="#br0" timeOffset="263716.3956">5033 15395 478 0,'-3'-4'147'15,"-2"-1"10"-15,0 0 3 0,-1 0-78 16,-1 1-8-16,1-1-6 0,0 1-4 15,0 0-9-15,1 2-8 0,0-1-10 16,3 1-10-16,1 0-7 0,2-2-7 16,3 0-5-16,2 2-4 0,2-2-2 0,3-1-2 15,4 0 1-15,3 0-1 0,1 2 0 16,4 0 0-16,0 1 0 0,2 1 0 16,-2 1 0-16,0 1 0 0,1 0-1 15,-5 1 0-15,-2 1-1 0,-2 1 0 16,-3 0-1-16,-2 1 0 0,-4 1 0 15,-5 1 1-15,-1 0 0 0,-2 3 0 16,-4-2 2-16,0 2-1 0,-3-1 1 0,-1-1 0 16,1 1 1-16,-2-1-1 0,1 1 0 15,-1 1 1-15,0 0-1 0,0 3 0 16,-2 2 0-16,0-1 0 0,1 1 0 16,-2-1 0-16,2-1 0 0,0 2 0 15,-2-3 0-15,4-1 1 0,-1 0-1 16,3-1 1-16,-1 2-1 0,2-3 1 15,1-3-1-15,1 0 1 0,2-1-1 16,2-1 0-16,1-1 1 0,3-2-1 16,2 3 0-16,1 0 1 0,1-2-1 0,4 3 0 15,0-1 0-15,1-2 1 0,2 2-1 16,1-2 0-16,2 0 0 0,0 0 0 16,0-3 0-16,-1 1-1 0,1-1-1 15,-1-1-2-15,-1 1-4 0,-2 0-6 16,-1 1-8-16,-2-1-8 0,0 1-12 15,-3 0-17-15,-1 1-8 0,-2 0-15 16,1 0-109-16,-5 1-121 0,1 0-284 16</inkml:trace>
  <inkml:trace contextRef="#ctx0" brushRef="#br0" timeOffset="264109.0712">5453 15188 781 0,'-1'-3'189'0,"-3"-2"2"0,4 3-120 0,0 0-20 16,2-1-14-16,1 1-13 0,2-1-8 15,1 1-6-15,5-1-2 0,-1 0-1 16,1 0-2-16,0-2-1 0,0 2-1 15,2 0-4-15,-2 1-9 0,-2 0-12 16,0 1-20-16,-1 1-19 0,4 4-24 16,-4 0-115-16,-3-3-136 0,2 3-303 15</inkml:trace>
  <inkml:trace contextRef="#ctx0" brushRef="#br0" timeOffset="264564.3441">5799 14954 544 0,'0'-4'137'0,"0"1"8"0,0-1-71 16,0 3-11-16,-1-2-2 0,2 3-4 15,-1-1-3-15,0 1-4 0,-1 1-6 16,1 0-7-16,0 4-6 0,0 3-7 16,-2 1-6-16,2 4-3 0,2 3-4 15,-1 0-1-15,0 1-3 0,0-1-2 0,0 0-2 16,1-1-1-16,0-1-2 0,-2-3-2 16,1 1-4-16,1-2-13 0,-1 1-16 15,0-1-23-15,-1 0-23 0,0 1-118 16,0-2-139-16,-2 4-315 0</inkml:trace>
  <inkml:trace contextRef="#ctx0" brushRef="#br0" timeOffset="265119.0921">5951 15374 692 0,'-3'-2'176'16,"2"-2"4"-16,0 1-85 0,2 1-43 15,0 1-17-15,2-2-9 0,0 2-10 16,3 0-7-16,2-2-4 0,-1 3-1 15,3-1-1-15,-1-2-1 0,0 3-3 16,0-2-7-16,-1 2-13 0,0-1-19 16,-1 1-12-16,-1 1-21 0,0 3-113 15,-2-2-128-15,2 1-285 0</inkml:trace>
  <inkml:trace contextRef="#ctx0" brushRef="#br0" timeOffset="265497.0594">5941 15537 593 0,'0'0'158'0,"-1"-1"10"0,1 1-63 0,0 0-39 15,0 1-13-15,1-1-5 0,0 1-8 16,2 0-8-16,0 1-7 0,1-2-4 15,2 1-4-15,1 0-4 0,1 0-2 16,2-1-5-16,-2 0-8 0,1 1-14 16,0-1-24-16,0 0-21 0,-3 2-134 15,-1-5-149-15,4 3-353 0</inkml:trace>
  <inkml:trace contextRef="#ctx0" brushRef="#br0" timeOffset="272011.5104">6410 15412 910 0,'-54'6'-455'0,"58"-7"227"16,4 3 114-16,-2-2 57 0,3 0 29 0,2-1 14 0,1-1 7 0,-1 0 3 0,3 2 2 0,-4-1 2 0</inkml:trace>
  <inkml:trace contextRef="#ctx0" brushRef="#br0" timeOffset="274109.9699">6405 15476 332 0,'3'1'98'0,"-2"-1"5"16,-1 0-18-16,-1 0-31 0,1 1-10 0,0-1-4 15,-2 1-3-15,2-1-3 0,0 2 0 16,-1-4 0-16,0 1-1 0,-2 1 0 16,1-1-1-16,0-3 1 0,-2 2 0 15,-1-2 2-15,0 2-1 0,-1-1 0 16,0 1 0-16,-2 1 2 0,1-2-2 15,-1 2-1-15,-1 0-2 0,0-2-2 16,3 2-3-16,0 0-3 0,1 0-4 16,3-1-6-16,-1 1-3 0,3 1-3 0,2 0-3 15,1 0-1-15,5 0-2 0,0 0-1 16,3-1 1-16,4 1 0 0,1-1 0 16,1-2 0-16,0 1 0 0,-1-1 0 15,-1 1-1-15,-1 1 1 0,-1-1-1 16,-1 1 0-16,-2 1-5 0,-2 1-6 15,1 2-11-15,-2-2-13 0,-1 3-21 16,-1-2-18-16,0 2-20 0,-1 0-112 16,1-4-132-16,-2-2-292 0</inkml:trace>
  <inkml:trace contextRef="#ctx0" brushRef="#br0" timeOffset="302098.9796">6906 15281 474 0,'4'-22'120'0,"-1"-3"6"15,0 5-62-15,1 0-13 0,-1 8 0 16,0-1-2-16,-3 4 0 0,1 1 0 16,1 3-2-16,-2 2-4 0,0 3-4 15,2 1-3-15,-2 5-4 0,0 4-4 16,-2 2-5-16,0 6-3 0,-1 6-1 16,0 4-3-16,-5 1-5 0,4 2-2 0,-5 2-2 15,2-1-3-15,-3-1 0 0,1-3 0 16,1-5 0-16,0 1 2 0,0-4-1 15,2-4 1-15,1-3 0 0,5-2 0 16,-1-3-2-16,2-3 0 0,4-4-2 16,2-2-1-16,3-3 0 0,3 2 0 15,0-6-1-15,4 1 1 0,1 0-1 16,0-3 0-16,2 1 0 0,0 2-1 16,-1-2-3-16,1 2-2 0,-1 0-6 15,2-1-5-15,-2 3-7 0,-1 0-6 16,0 2-10-16,0-2-5 0,-1 1-7 15,-1 3-4-15,-3-3-2 0,-1-1-3 0,-1-1-2 16,-3 0-97-16,-3 1 5 0,-3-2-81 16,-3-4-165-16</inkml:trace>
  <inkml:trace contextRef="#ctx0" brushRef="#br0" timeOffset="302262.1368">7196 15285 491 0,'-3'-18'138'16,"-1"4"11"-16,0 1-31 0,-1 5-44 0,2 3-10 15,-1 4-6-15,2 3-7 0,0 6-4 16,2 3-7-16,2 5-5 0,0 4-6 15,2 5-4-15,1 1-3 0,0 2-3 16,0 4-4-16,1 2-4 0,1 1-6 16,-1 0-4-16,1-1-13 0,0 2-23 15,0-1-25-15,2-3-62 0,-3-1-79 16,-3 0-134-16,3 6-291 0</inkml:trace>
  <inkml:trace contextRef="#ctx0" brushRef="#br0" timeOffset="306132.0367">7631 15361 700 0,'-11'-9'172'16,"1"-1"6"-16,3 3-108 0,2 1-17 16,5 1-10-16,1 1-9 0,2-1-9 15,4 3-7-15,1-2-4 0,4 2-3 16,3-2-3-16,2 2-2 0,0-2-1 15,1 1-1-15,-1 1-3 0,2 1-6 0,-3 1-8 16,-2 0-15-16,0 1-15 0,-1 3-14 16,-2-2-15-16,2-1-13 0,-5 3-102 15,-2-2-113-15,-2 2-251 0</inkml:trace>
  <inkml:trace contextRef="#ctx0" brushRef="#br0" timeOffset="306468.5396">7685 15512 527 0,'-6'3'129'0,"-1"1"5"0,-1-1-80 15,2 0-9-15,1 0-1 0,2-1-5 16,0 0-4-16,1 0-4 0,2 1-3 16,1-1-3-16,1 1-3 0,3-2-4 15,4 3-1-15,3-3-5 0,2 0-1 16,-1-3-1-16,4-1-3 0,3 1-7 15,-1-3-17-15,1-2-19 0,1 0-12 0,-2 1-123 16,4-1-130-16,-3 2-313 0</inkml:trace>
  <inkml:trace contextRef="#ctx0" brushRef="#br0" timeOffset="325138.268">9029 14905 530 0,'2'-19'136'0,"1"-3"6"0,-2-2-63 0,1-4-19 15,0-3-1-15,0-2-3 0,-1 0-1 16,1-1-1-16,-1 2-1 0,-1 6-3 16,-1 4-4-16,1 6-5 0,-2 4-5 15,1 6-6-15,-1 5-6 0,-1 4-6 16,3 8-5-16,-2 4-5 0,-2 5-4 0,2 5-2 15,-2 8-1-15,2 3-2 0,-1-1-4 16,2 1-7-16,1-2-13 16,2-2-19-16,1 0-25 0,2-5-12 0,1-4-47 15,0 0-81-15,0-2-124 0,0-5-256 16</inkml:trace>
  <inkml:trace contextRef="#ctx0" brushRef="#br0" timeOffset="325492.0099">8884 15151 569 0,'-16'-5'157'0,"1"1"8"0,-1 1-35 16,2 0-63-16,3 1-7 0,3 1-5 15,3-1-8-15,2 2-9 0,6 2-5 16,4-1-7-16,5 0-6 0,7 2-3 16,5-1-5-16,4-1 0 0,4 0-2 15,4-1-3-15,0-3-2 0,1-1-2 0,0-2-1 16,2 0-1-16,0 0-1 0,0-3-3 15,-1 1-4-15,0 0-10 16,-3 2-14-16,-2 1-19 0,-6 2-20 0,-5 0-17 16,-5 3-116-16,-6 3-133 0,-4 1-295 15</inkml:trace>
  <inkml:trace contextRef="#ctx0" brushRef="#br0" timeOffset="326060.7696">9188 15315 654 0,'0'-3'161'0,"-4"1"9"0,0 4-97 16,-4 2-11-16,1 5-5 0,-4 4-5 16,-3 3-7-16,2 4-7 0,0 3-7 15,2 2-9-15,4 1-5 0,4-2-6 16,4-3-5-16,3-3-3 0,2-3-1 16,4-4-2-16,1-3-1 0,2-6 1 15,1-4-1-15,1-4 1 0,-2-3-1 0,2-6 1 16,-4-4-1-16,-2-1 2 0,-1-1-1 15,-7 0 0-15,-1 1 1 0,-2 1-1 16,-1 2 1-16,-2 1-1 0,0 2 0 16,0 2-1-16,2 1 1 0,1 5-1 15,-1 1 0-15,2 1-1 0,1 3 0 16,0 1-1-16,0 1 1 0,1 1 0 16,0 0 0-16,0 0 0 0,1 1 1 15,-2-2 1-15,2 3-1 0,-1-1 1 0,0 0 0 16,1 1 0-16,1-1 0 15,-2 3 0-15,3 4 0 0,-3 0 1 0,3 1-1 16,-1 5 1-16,1 5-1 0,-1 3 1 16,0 3 0-16,1 1 0 0,-1 3-1 15,0 2 1-15,-2-1 0 0,1-3-1 16,-1 1 1-16,-1-3-1 0,1 0 0 16,-1 0 1-16,2-3-2 0,1 1-6 15,1-3-13-15,0-4-27 0,0-2-22 16,0-4-129-16,0-2-151 0,-5-1-351 15</inkml:trace>
  <inkml:trace contextRef="#ctx0" brushRef="#br0" timeOffset="327994.9337">10613 9700 691 0,'-8'-1'184'0,"0"1"9"16,2 1-93-16,-2 0-22 0,5 2-13 15,-1-3-14-15,0 0-17 0,3 1-12 16,2-2-9-16,3 0-5 0,2-1-5 15,3 0-2-15,3-2-2 0,3 3-5 0,3-1-9 16,2-1-13-16,2 1-22 0,0-1-19 16,0 2-20-16,-4 1-116 0,-3 0-135 15,-3 1-299-15</inkml:trace>
  <inkml:trace contextRef="#ctx0" brushRef="#br0" timeOffset="328175.9139">10586 9869 741 0,'-1'0'182'0,"-3"1"1"0,3-1-110 0,-1 0-24 15,4 2-14-15,0-4-12 0,2 1-10 16,1 0-6-16,4 0-2 0,4 0-1 16,3-2-3-16,2 1-11 0,4 0-27 15,1 0-21-15,-1 2-130 0,-1-1-147 16,0 0-352-16</inkml:trace>
  <inkml:trace contextRef="#ctx0" brushRef="#br0" timeOffset="332117.391">11775 9318 537 0,'-6'-7'133'0,"-3"1"7"16,-2 2-74-16,-2 1-16 0,-2 5-2 16,-2 1-4-16,-2 5-2 0,0 1 0 15,1 2-3-15,4 4-5 0,2 2-5 16,3 2-7-16,7-2-4 0,6 1-7 15,4 1-5-15,2-2-3 0,5-3-2 16,-1 1 0-16,2-5 0 0,4-3 0 16,-2-3-1-16,1-5 0 0,-1-5 1 15,1-4 0-15,-4-6 2 0,3-4 6 0,-7-2 4 16,-2-1 5-16,-4-3 2 16,-3-1 4-16,-5 3 1 0,-4 2-1 0,-3 0-5 15,-2 1-4-15,-8 2-3 0,0 8-5 16,0 5-2-16,-5 5-3 0,-1 5-3 15,1 7-5-15,3 6-5 0,3 5-6 16,5 4-10-16,4 2-19 0,6 1-20 16,5 3-10-16,5 0-13 0,4-3-110 15,0 1-126-15,0-3-277 0</inkml:trace>
  <inkml:trace contextRef="#ctx0" brushRef="#br0" timeOffset="332435.1447">11760 9568 654 0,'-11'-4'154'16,"0"3"5"-16,-2 0-105 0,-1 2-11 15,1 4-6-15,0 3-7 0,0 5-8 0,0 0-6 16,1 4-3-16,4 2-3 0,3-1-5 16,4 2-2-16,4-2-1 0,3-2-1 15,5-1-1-15,2-3 1 0,3-1-1 16,2-2 0-16,0-6 0 0,-1-2 0 15,-1-5 0-15,2-5 1 0,-2-3-1 16,-1-4 0-16,-4-1 1 0,-1-3 2 16,-4-1 2-16,-3 2 4 0,-4-1 0 15,-4 2 1-15,-2-2 0 0,-5 2 0 0,-3 2-2 16,-1 1-3-16,-1 4-4 0,0 1-8 16,0 7-14-16,-1 4-10 0,5 5-12 15,2 5-11-15,4 4 37 0,2 2-165 16,2 2-124-16,6 3-308 0</inkml:trace>
  <inkml:trace contextRef="#ctx0" brushRef="#br0" timeOffset="332692.1932">12189 9328 669 0,'8'-8'157'16,"-8"5"3"-16,-2 3-106 0,1 8-15 16,-1 7-6-16,-9 5-8 0,-2 4-7 15,0 6-3-15,-2 3-3 0,-2 3-2 16,-1 4-3-16,-3-2-3 0,5-2-2 16,1-1 0-16,1-1-6 0,-1-5-11 0,4-3-9 15,3-6-11-15,2-4-9 0,3-4 18 16,4-4-147-16,1-4-121 0,7-6-297 15</inkml:trace>
  <inkml:trace contextRef="#ctx0" brushRef="#br0" timeOffset="333183.5908">12762 9338 615 0,'-1'2'150'0,"-2"0"7"16,-4 3-92-16,-2-1-15 0,-2 1-4 0,-4 2-4 15,-3 2-5-15,-1 1-5 0,2 3-4 16,2 1-3-16,2 2-5 0,2 1-4 15,3-1-4-15,4-2-4 0,1 1-3 16,2-4-2-16,1-1-2 0,2-3-1 16,3-2-1-16,5-2-2 0,2-5-1 15,3 0-3-15,2-2-1 0,3-4-1 16,2-3 0-16,-6-4 1 0,-3 0 1 16,-1 1 1-16,-2-2 3 0,-4 1 2 15,-1 1 3-15,-2 3 3 0,2 5 1 0,-3 1 1 16,1 3 1-16,-3 2 0 0,1 6 0 15,0 4-2-15,0 3-2 0,0 4-1 16,-1 3-1-16,-1 2-1 0,2 3-1 16,-3-2 0-16,1 1 1 0,0 2-1 15,-2-3 0-15,2-1 0 0,0 0 0 16,1-2 0-16,0 0-2 0,1-3-6 0,-1-2-7 16,2-2-11-16,1-2-12 0,-2-4-13 15,1 1-15-15,0-3-118 0,-4-3-127 16,1-2-294-16</inkml:trace>
  <inkml:trace contextRef="#ctx0" brushRef="#br0" timeOffset="333802.7304">11625 10001 442 0,'-16'-1'118'16,"1"-1"5"-16,1 1-47 0,1 1-19 16,-1-4-12-16,1 1-3 0,2 0-3 0,0 0-2 15,0 0-1-15,1 0-2 0,0 1-2 16,3-1 2-16,1 3-2 0,0-1-2 15,1 0-2-15,2 1-2 0,2 0-5 16,2 0-2-16,2 1-5 0,3 0 0 16,3 1-2-16,4-1-1 0,4 1 2 15,5-1-1-15,6 3 0 0,4 1-1 16,7-3-3-16,4 2-2 0,8-1 0 16,7-3 1-16,8-2 2 0,3-4 1 0,9-2 2 15,12-5-1-15,7-4 0 0,2 0-1 16,5-2-3-16,0 0-3 0,9-2-2 15,-5 2-1-15,-12 2-1 0,-4 3 1 16,-7 3-1-16,-13 7-2 0,-7 3 0 16,-15 5-2-16,-11 2-4 0,-8 1-3 15,-11 2-3-15,-8-1-7 0,-6-3-7 16,-7 2-13-16,-8-3-10 0,-4 1-13 16,-2-1-7-16,-5 1 42 0,-5 0-161 0,-5 0-125 15,2-2-308-15</inkml:trace>
  <inkml:trace contextRef="#ctx0" brushRef="#br0" timeOffset="334300.1277">11675 10449 395 0,'0'-7'95'0,"0"3"1"0,-3-3-49 0,2 4-27 16,1 0-8-16,-1 1-3 0,0-1-3 15,-2 1-2-15,1-2-1 0,-2 2 0 16,0-3 4-16,-1-1 5 0,2-2 6 15,-2 1 6-15,1-1 6 0,1 0 5 16,-2-2 5-16,1-1 3 0,2 2 1 16,-3-1 0-16,1 0 3 0,1 3 0 15,1-1 1-15,1 2-2 0,0 4-3 16,1 0-3-16,1 5-6 0,0 4-4 16,3 4-5-16,-1 5-3 0,2 6-5 0,0 5-1 15,1 5-3-15,-2 5-2 16,-3-3-2-16,-1 3-2 0,-2 0-2 0,-2-3-2 15,0-2-1-15,0-4 0 0,0-1 0 16,1 0-2-16,2-6 1 0,0-4-1 16,1-5 0-16,0 0 0 0,1-3 0 15,0-2-2-15,1-6-4 0,1 2-6 16,2-4-11-16,3 1-14 0,0-5-19 16,2-3-16-16,1-1 129 0,1-2-259 0,-1-4-152 15,3 3-395-15</inkml:trace>
  <inkml:trace contextRef="#ctx0" brushRef="#br0" timeOffset="334676.2911">12014 10585 609 0,'-2'0'157'0,"-2"-2"12"0,1 2-85 16,1-1-11-16,0 0-5 0,0 0-8 15,1-1-10-15,1 1-8 0,1 1-9 16,2 0-9-16,0 0-4 0,2 0-5 16,3 0-1-16,-1-1-2 0,3 1-3 15,1 0-2-15,0-1-1 0,0 1-3 16,-1 0-2-16,0 0-4 0,-3 0-8 16,0 0-13-16,-2 0-23 0,0 1-21 15,1-1-21-15,-1 0-118 0,-1 1-142 0,4 2-308 16</inkml:trace>
  <inkml:trace contextRef="#ctx0" brushRef="#br0" timeOffset="335297.9886">12386 10547 629 0,'-12'-5'157'15,"-3"0"8"-15,3-3-93 0,2 0-12 16,2-2-7-16,2-2-6 0,1 0-8 16,5-1-6-16,1-1-6 0,4-1-5 15,2 1-4-15,4 1-2 0,3 1-3 16,0 1-2-16,2 1-2 0,0 4-2 16,0 1-3-16,0 4 0 0,0 1 0 15,-2 3-2-15,2 2 1 0,-2 4-1 0,2 2 0 16,0 1 0-16,-1 3 1 0,-3 2-2 15,-1 3 1-15,-5-1-1 0,-2 3 0 16,-5 0 0-16,-4 4 0 0,-5 0 0 16,-6-1 0-16,-2 1-1 0,-3 2 1 15,-4-1-1-15,0-2 1 0,-4-2-1 16,2-1 1-16,0-4 0 0,3 1 1 16,2-6 0-16,2-5 1 0,4-3-1 15,5-4 0-15,5-2 0 0,5-4-1 16,4-6-1-16,4 1 0 0,5-2 0 0,3-2 0 15,4 2 0-15,3 1 1 0,0 1-1 16,1 4 0-16,-3 0 0 0,0 5 1 16,-2 2-1-16,-2 0 0 0,-1 1 1 15,0 5-1-15,-2-1 0 0,-2 1-2 16,-1 0-2-16,-3 1-7 0,-1-1-11 16,1 0-20-16,-5-3-21 0,2 0-17 0,1-2-123 15,-1 3-142-15,5-4-316 0</inkml:trace>
  <inkml:trace contextRef="#ctx0" brushRef="#br0" timeOffset="335848.6148">12709 10403 720 0,'-9'-2'175'0,"3"-1"3"0,3 2-108 16,5 2-21-16,1 1-7 0,8-1-6 16,-1 1-10-16,0-1-5 0,3 2-1 15,2-1-3-15,0-2-2 0,2 0-5 16,0 0-2-16,3 2-2 0,3-4-3 0,0 1 0 15,-2 0-1-15,1 0-2 0,-3-1 1 16,-4 1 0-16,-5-1-1 0,1 3 0 16,-1 0 1-16,-3 2-1 0,-2 0 1 15,0 4 0-15,-2-1-1 0,0 3 2 16,-4 4-1-16,-3-1 0 0,0 3 0 16,-4 2 0-16,0 1-1 0,-3 2 0 15,0 1 1-15,-3-2-1 0,1 1 0 16,-2 1 1-16,1-3-1 0,0 0 0 0,0-2 0 15,2 0 0-15,1-2 0 0,2 0 0 16,3 0 0-16,3-2 0 0,1-2 0 16,4-2 0-16,1 1 0 0,2-3-1 15,4 0 1-15,-1-3-1 0,5-1 1 16,0-3-1-16,-1 1 1 0,3-2-1 16,1-3 0-16,-1-2 1 0,-1 0 0 15,0-1 0-15,-1 0 0 0,1 1-1 16,-3 1-2-16,-1 1-3 0,1 1-6 0,-3 2-10 15,0 2-10-15,-1 1-14 0,-2 0-15 16,1 3-14-16,-4 0-120 0,1 2-130 16,-2-1-305-16</inkml:trace>
  <inkml:trace contextRef="#ctx0" brushRef="#br0" timeOffset="336183.4241">13185 10315 790 0,'0'-2'180'0,"3"-1"2"15,-1 1-127-15,3-1-21 0,0 1-9 16,1 2-10-16,4-1-6 0,1 1-2 16,0 1-6-16,0 0-14 0,0 1-21 15,0 0-19-15,-1-1-43 0,-4 3-91 0,1-3-130 16,-3-1-280-16</inkml:trace>
  <inkml:trace contextRef="#ctx0" brushRef="#br0" timeOffset="336362.8187">13466 10201 718 0,'0'6'171'0,"1"2"1"16,1 1-102-16,-2 5-34 0,1-1-11 15,1 3-8-15,-1 5-8 0,0 1-8 16,-1-1-14-16,-1 0-16 0,2 0-15 16,0 2-75-16,1-1-56 0,1-6-121 15,0 0-246-15</inkml:trace>
  <inkml:trace contextRef="#ctx0" brushRef="#br0" timeOffset="338119.1104">14187 9799 610 0,'-1'-18'155'0,"-2"1"15"15,1 1-83-15,-2 5-14 0,2 4-5 16,1 3-5-16,-2 3-9 0,1 4-9 16,-2 5-14-16,4 1-8 0,0 4-9 15,1 4-6-15,2 1-3 0,0 3-3 16,1 1-1-16,2-1-3 0,-1 3-7 15,1 0-9-15,-1-3-15 0,0-1-16 16,0-4-14-16,0 1-10 0,-3-4-1 0,-1-4-119 16,-1-1-118-16,-3-4-272 0</inkml:trace>
  <inkml:trace contextRef="#ctx0" brushRef="#br0" timeOffset="338275.9436">14121 9861 614 0,'-6'-9'159'0,"0"3"10"0,2 1-85 0,0 1-16 15,1 3-9-15,3 1-8 0,0 0-10 16,5 0-10-16,1 0-8 0,0 0-7 16,4 1-5-16,2-2-2 0,4-1-2 15,3 0-2-15,2 1-4 0,1 0-13 16,3-1-25-16,2-2-20 0,-2 1-136 16,0 0-150-16,-1-1-362 0</inkml:trace>
  <inkml:trace contextRef="#ctx0" brushRef="#br0" timeOffset="338813.2935">15439 9331 624 0,'-11'-12'162'0,"0"2"10"0,0 6-86 16,1 5-23-16,3 5-10 0,-2 1-10 16,4 7-11-16,4 3-10 0,-1 4-8 15,2 2-6-15,2 3-1 0,2-2-3 16,2 2-1-16,1 1-4 0,2-4-11 16,3 2-18-16,-1-5-19 0,2-1 89 15,1-2-225-15,3-4-151 0,1 1-383 16</inkml:trace>
  <inkml:trace contextRef="#ctx0" brushRef="#br0" timeOffset="339125.101">15963 9307 646 0,'3'-5'163'0,"0"4"5"16,-6 3-86-16,-2 6-31 0,-3 4-9 16,-1 5-7-16,-5 5-10 0,-4 5-6 15,-4 2-5-15,2 5-2 0,-1-1-1 16,-2 1-3-16,0-1-1 0,-2-2-2 15,1-2-1-15,-1-2-2 0,2-1-1 16,2-2-3-16,3-4-6 0,4-1-15 0,4-4-13 16,6-3-15-16,1-2-16 0,4-5-118 15,3-5-130-15,5-2-292 0</inkml:trace>
  <inkml:trace contextRef="#ctx0" brushRef="#br0" timeOffset="339627.6908">16309 9562 535 0,'7'-6'132'0,"0"1"6"16,-2-1-66-16,0-1-29 0,-1 3-1 0,-2-1-1 15,-1-1 1-15,-3 2 0 0,-3 0 1 16,-3 1 0-16,-3 1-4 0,-4 1-4 16,-4 2-4-16,-3 3-7 0,0 1-6 15,2 6-3-15,0 0-3 0,2 1-3 16,2 4-3-16,6 1-1 0,4 0-1 15,3-1-1-15,3-1-2 0,4 0-1 16,1-4-1-16,3-1-2 0,2-4 0 16,2-5-1-16,2-2-1 0,-1-3 1 0,2-2 0 15,-1-4 1-15,0-1 1 0,1-2 1 16,0 0 1-16,-4 1 1 0,0 1 2 16,-3 0 0-16,0 4 1 0,-2 2 1 15,-4 4-1-15,1 1 1 0,-2 3-1 16,0 5-1-16,-1 3-1 0,1 3-1 15,-2 3 0-15,0 1-2 0,0 1-3 16,-1 3-10-16,2-1-15 0,0-3-16 16,0 0-17-16,3-2-17 0,-2-1-117 0,2-1-132 15,-2-2-294-15</inkml:trace>
  <inkml:trace contextRef="#ctx0" brushRef="#br0" timeOffset="340146.4116">15271 10011 579 0,'-27'4'136'0,"-2"1"3"0,4-4-90 0,3 0-13 15,0-1-3-15,4 3 2 0,2-2 2 16,2-1 0-16,5-1 0 0,-1 1 0 16,4 1-2-16,4 1-4 0,1-3-5 15,4 1-5-15,3 1-5 0,2-1-1 16,5-2-2-16,3 1 1 0,4-4 0 15,6 2 0-15,5 1 0 0,4-2-1 16,3-2-3-16,8 0-2 0,3 0 0 16,3-1-1-16,6-1 3 0,3 0 0 0,6 0 2 15,9 1 1-15,5-3-1 0,6 2 0 16,3-3-2-16,4 0-2 0,1 1-3 16,2-3-2-16,-5 2-1 0,-4 4-1 15,-3-3-1-15,-6 4 1 0,-5 0-1 16,-9 2-1-16,-10 2 1 0,-7 1-1 15,-10 1 0-15,-8 1 0 0,-8 0-2 16,-7 2-1-16,-5-1-1 0,-4-1-2 0,-4 1-5 16,-3 0-8-16,-4-1-10 0,-2 0-12 15,-5 2-15-15,-3-1-13 0,-2 2-10 16,-3 1-105-16,-3-1-10 0,1-1-104 16,0-2-200-16</inkml:trace>
  <inkml:trace contextRef="#ctx0" brushRef="#br0" timeOffset="340659.8503">15182 10347 569 0,'0'-7'152'0,"0"-1"12"16,-3 3-52-16,2 2-41 0,0 1-8 16,0 5-8-16,1 4-7 0,0 5-8 15,1 6-11-15,0 2-10 0,0 7-4 16,0 4-1-16,-1 1-1 0,-1 2-3 15,-1 0-1-15,-2 0-2 0,0-3-2 16,0-1-1-16,0-2-1 0,1-2-2 0,1-3 0 16,1-2-1-16,1-5 0 0,0-2-1 15,0-3-6-15,1-2-9 0,1-4-17 16,1-3-17-16,3-2-16 0,1-1 148 16,1-3-281-16,1-3-155 0,3-1-405 15</inkml:trace>
  <inkml:trace contextRef="#ctx0" brushRef="#br0" timeOffset="341146.2555">15397 10616 526 0,'-1'-1'152'0,"1"1"9"0,-1-2-2 15,0 1-97-15,1-1-8 0,0 1-4 16,0-1-5-16,1 0-6 0,-1 0-4 16,1 1-6-16,0-1-3 0,1 1-3 15,-1 0-2-15,-1 0-3 0,0 0-1 16,0-1-3-16,0 2-2 0,0 0-1 15,0 0-2-15,-1-1-2 0,-1 1-1 0,2-1-1 16,-1 1-1-16,0 0-1 0,0 0-1 16,-1 0 0-16,2-1-1 0,-1 2 1 15,1-1-1-15,-1 0 0 0,1 0 0 16,0 0-1-16,1 0 1 0,-1 1-1 16,0-1 0-16,0-1 0 0,0 1 0 15,1 1-1-15,-1-1 1 0,3 0 0 16,-1 0-1-16,3 1 1 0,1 1 0 15,4 1 0-15,0-2 0 0,1 1 0 16,2 0 0-16,0-1 0 0,0 1-3 0,1 0-5 16,-3-3-5-16,3 0-8 0,0-1-12 15,2 2-14-15,-2-3-18 0,0 0-12 16,-1 0-11-16,-2-1-112 0,-2 1-128 16,0 1-285-16</inkml:trace>
  <inkml:trace contextRef="#ctx0" brushRef="#br0" timeOffset="341424.1705">15537 10489 599 0,'-3'-11'153'15,"2"2"9"-15,0 3-73 0,0 3-27 16,1 1-7-16,0 5-6 0,1 3-6 16,-1 4-9-16,1 3-8 0,-2 4-7 15,-1 4-6-15,-6 1-4 0,5 4-1 0,-4 1-3 16,1 1-2-16,0 0-4 0,2-1-10 16,2-1-25-16,4-5-19 0,0-3-27 15,1-2-109-15,1-9-135 0,7 1-300 16</inkml:trace>
  <inkml:trace contextRef="#ctx0" brushRef="#br0" timeOffset="341722.2845">16046 10277 719 0,'-1'-1'176'16,"0"1"2"-16,0 1-109 0,2 3-22 15,-1 1-10-15,1 7-11 0,-1 1-11 16,1 5-7-16,1 0-3 0,-2 3-1 15,1 0-8-15,-1 1-18 0,0-4-18 16,1-1-15-16,3 0-129 0,-2-2-140 16,3-4-330-16</inkml:trace>
  <inkml:trace contextRef="#ctx0" brushRef="#br0" timeOffset="341990.2378">16266 10375 657 0,'3'1'159'0,"-3"2"6"16,-2 2-98-16,0 1-23 0,-3 5-5 16,-1 2-6-16,-3 4-5 0,-2 3-7 15,-1 2-4-15,-2 1-1 0,-2 4-3 16,-1 0-4-16,0 0-1 0,1-1-4 15,1-2-1-15,2-2-5 0,2-1-9 16,1-1-13-16,4-3-15 0,0-2-13 16,2-3 84-16,2-1-216 0,2-4-139 15,3-2-356-15</inkml:trace>
  <inkml:trace contextRef="#ctx0" brushRef="#br0" timeOffset="342278.5818">16365 10551 706 0,'-1'0'180'0,"0"3"3"0,-3 1-77 16,0 2-53-16,-1 2-13 0,-2 2-11 16,-4 4-7-16,0-1-4 0,-3 2-1 15,1-1 0-15,-1 1-2 0,1-1-2 16,2-1-2-16,4 1 0 0,0-2-3 15,3-1-1-15,1-1-3 0,3-1-2 16,1 0 0-16,1-3-2 0,0 0-1 16,4 0 0-16,0-3-4 0,4 1-5 0,0-3-8 15,2-2-9-15,2 1-16 0,-2-3-18 16,1 2-12-16,0-2 102 16,-2 0-225-16,-2 1-141 0,2 1-363 0</inkml:trace>
  <inkml:trace contextRef="#ctx0" brushRef="#br0" timeOffset="342515.6179">16479 10602 652 0,'1'-2'148'0,"0"2"4"16,-1 2-100-16,2 1-17 0,-1 2-1 15,-1 4-3-15,1 3 0 0,-1 3 0 16,-2 3-2-16,0 4-3 0,-3 2-5 15,1-4-4-15,-1 4-5 0,0-1-3 16,-1 0-3-16,1-2-3 0,-1-4-2 16,3 1-7-16,1 1-11 0,0-2-11 15,2-2-17-15,2-3-11 0,1-3-17 0,0-3-110 16,2-4-122-16,1-6-271 0</inkml:trace>
  <inkml:trace contextRef="#ctx0" brushRef="#br0" timeOffset="343128.42">16712 10525 660 0,'-3'-2'165'0,"1"1"10"0,-1 0-93 16,2 1-17-16,0 0-5 0,1 0-6 0,2 2-7 16,1-3-8-16,-1-1-8 0,3 0-5 15,0 0-5-15,2 0-5 0,3 2-1 16,0-2-2-16,2 1-3 0,0 1-1 15,3 0-4-15,-1 0-1 0,-1 0-2 16,1-2-1-16,0 2 0 0,0 0-1 16,-1 0 0-16,-1 2 0 0,-1-1 0 0,-1 3 0 15,-1 0-1-15,-2-1 1 0,-2 2-2 16,-2 1 1-16,-5 0 0 0,1 3 0 16,-3 1-1-16,-3 1 0 0,-2 1-1 15,-3 2 0-15,-1-1-1 0,-1 2 1 16,0-2-1-16,-1 2 1 0,0-3 0 15,2 2 2-15,-1-3 0 0,2-2 0 16,-1 4 1-16,0-2 0 0,2 0 0 16,1-1 0-16,2-2 1 0,1 1-1 15,0-1 1-15,2-3-1 0,3-1 1 0,1 0-1 16,1-2 1-16,1 0 0 16,3 1-1-16,1-2 1 0,1 0-1 0,1 2 1 15,2-2-1-15,0 0 0 0,2 0 1 16,1-1-1-16,0 0 0 0,0-2 0 15,0 1-1-15,1-2 0 0,0 1-6 16,0-1-5-16,-2 1-9 0,2 0-12 16,-1 0-15-16,1 1-18 0,0-1-10 15,-2 0-2-15,-1 0-120 0,-1-2-125 0,1 1-285 16</inkml:trace>
  <inkml:trace contextRef="#ctx0" brushRef="#br0" timeOffset="343436.5327">17138 10395 765 0,'-1'0'181'16,"1"-2"5"-16,1 1-105 0,1 1-36 0,2 1-12 15,1-1-10-15,1 2-4 0,0 0-5 16,2 2-3-16,0-2-4 0,1 3-3 16,0-1-8-16,2 0-11 0,-1-1-23 15,-1 0-21-15,1-1 61 0,-2-1-198 16,2 1-151-16,-3-4-364 0</inkml:trace>
  <inkml:trace contextRef="#ctx0" brushRef="#br0" timeOffset="343640.4476">17418 10269 733 0,'-1'8'170'0,"1"3"4"15,-1 5-117-15,-1 0-22 0,0 4-7 16,2-1-5-16,-2 4-8 0,2-1-5 16,-1-1-6-16,1 0-6 0,0-1-15 15,0-1-18-15,-2 0-14 0,2-2-130 16,-2-1-139-16,-1-2-330 0</inkml:trace>
  <inkml:trace contextRef="#ctx0" brushRef="#br0" timeOffset="345811.3776">17851 9892 177 0,'1'-2'41'0,"-1"1"-1"16,1 0-19-16,0-1-12 0,1 2 4 0,0 0 6 15,-1 2 11-15,2-2 9 0,-2 1 11 16,0 0 5-16,1 0 3 0,-1-1 1 15,0 1-1-15,-1-1-4 0,0-1-4 16,-1 0-7-16,0 0-3 0,-2 0-3 16,2-1-2-16,-3 0-3 0,2 1-1 15,-2-2-2-15,2 2-2 0,-2 0 0 16,0 0 0-16,2-2-1 0,-2 2-2 16,2 0-1-16,-1-1-2 0,2 0-2 0,0 1-2 15,0 0-3-15,1 1-3 0,0 0-1 16,1 0-3-16,1 1-2 0,1 0 0 15,2 0-1-15,2 0 0 0,4 1 1 16,1-2 1-16,5 0 0 0,4 0 0 16,4-2 0-16,4 1-1 0,2-1 0 15,2 2 0-15,1-3-2 0,4 2 0 16,1 0-1-16,5 1 1 0,4-1-1 16,6-1 1-16,5 0-1 0,2 2 0 0,4-1 0 15,-1 0-1-15,1-1 0 16,-2 1-1-16,-3 2 1 0,-1-1-1 0,-3 2 0 15,1 0 0-15,-5-1 0 16,-4 3 0-16,-5-3 0 0,-5 2-1 0,-6-2 0 16,-5-1 0-16,-8 1-1 0,-4-1 0 15,-4 0 0-15,-3 0-1 0,-4 0-1 16,-2-1-2-16,-5 0-4 0,0-2-6 16,-2 2-8-16,-3-2-9 0,1 1-9 15,-2 0-9-15,1 0-8 0,0 0-4 16,1-1-113-16,0-2-116 0,1 2-279 0</inkml:trace>
  <inkml:trace contextRef="#ctx0" brushRef="#br0" timeOffset="346108.3224">19087 9738 675 0,'-1'-4'163'0,"-3"0"5"0,1 1-95 0,2 1-29 15,-1 0-7-15,4 2-6 0,1 3-4 16,0-1-5-16,5 1-5 0,1 2-1 15,2-2-2-15,3 3-2 0,1 1-2 16,1-2-2-16,2 1-2 0,0 0-2 16,3-1-2-16,0 2 0 0,1-1-1 15,3 3-1-15,-2-1 1 0,0 0-1 16,-1 0 0-16,-2 2 1 0,-2-1-1 16,-2-3 0-16,-5 0 1 0,-2 1-1 15,-6 1 1-15,-4 0 0 0,-5 2 0 16,-4 2-1-16,-3 2 0 0,-4 2-4 15,-4-3-6-15,1 3-8 0,-3-1-13 0,0 1-10 16,-1-4-12-16,2 0-9 0,1-2 45 16,2 1-164-16,-1-3-124 0,5-1-310 15</inkml:trace>
  <inkml:trace contextRef="#ctx0" brushRef="#br0" timeOffset="346953.7046">18322 9298 543 0,'-7'-1'135'0,"-2"-3"7"0,1 1-75 16,-1-1-13-16,3 2-2 0,-1-2-1 15,1 0-2-15,1 3-3 0,0 0-3 0,1-2-5 16,2 2-5-16,1 0-7 0,1 1-5 15,2-1-5-15,2 0-3 0,1-1-2 16,3 2-2-16,2-2 0 0,3 1-1 16,2-1-1-16,2 1-1 0,2 0-1 15,1 1-2-15,3-1 0 0,1 1-2 16,2 1 1-16,-1 0-2 0,1 0 1 16,-3 1-1-16,1-1 0 0,-6 1 0 15,-1-2 1-15,-4 2-1 0,-4-2 0 16,-1 2 0-16,-2 0 1 0,-4 1-1 0,1 1 1 15,-3 2-1-15,-3 2 1 0,0 2 0 16,-4 1 0-16,0 1-1 0,-4 3 1 16,-2 0-1-16,-3 2 0 0,-3 0 1 15,-2 0-1-15,-1 2 0 0,-1-2 0 16,0 2 0-16,2-2 0 0,0-1 0 16,3-1 0-16,1 1 1 0,0-3-1 15,2 1 0-15,1-3 0 0,2-1 0 16,2 0 1-16,2-3-1 0,2-1 0 15,3 0 0-15,3 0 0 0,1-1 0 0,3-1 0 16,1 1 0-16,2-2 0 0,3 0 0 16,1-3 0-16,3 0 0 0,-1-3 0 15,4 3 0-15,0-3 0 0,3 0 0 16,-2 0 0-16,2-2-1 0,1 1-2 16,0 2-2-16,-3-2-4 0,0 1-9 15,0 2-8-15,-4 0-13 0,0 1-15 16,-4 2-10-16,-2 1-13 0,1 2-115 0,-4-1-122 15,1 0-287-15</inkml:trace>
  <inkml:trace contextRef="#ctx0" brushRef="#br0" timeOffset="347439.0457">18855 9138 712 0,'-3'-6'185'0,"-1"1"8"15,0 0-105-15,3 0-18 0,0 3-12 16,2-2-12-16,1 2-16 0,2-3-10 16,2 2-7-16,3 3-5 0,2-1-1 15,2 1-3-15,2 0-1 0,1 1-2 16,4 3-3-16,-3-2-6 0,-1 0-12 16,-3-1-18-16,2 2-23 0,-2 0-12 15,1 1-120-15,-4-2-10 0,1 0-114 16,1 1-205-16</inkml:trace>
  <inkml:trace contextRef="#ctx0" brushRef="#br0" timeOffset="347718.1843">19204 8882 646 0,'2'0'157'0,"-4"-1"6"0,2 3-98 15,-1 3-12-15,1 4-7 0,0 2-5 16,0 2-7-16,0 5-3 0,0 2-5 16,0 2-4-16,0 1-4 0,0 2-5 15,0-1-3-15,0 1-3 0,1-2-3 0,1-2-1 16,-1 0-4-16,0-3-8 0,0-2-15 15,0 1-17-15,1-2-17 0,-2-2-134 16,-2 1-144-16,2-2-341 0</inkml:trace>
  <inkml:trace contextRef="#ctx0" brushRef="#br0" timeOffset="375963.2576">11391 11938 512 0,'-4'-5'144'16,"-5"3"9"-16,-4-1-27 0,1 6-59 0,1 4-9 16,-3 2-4-16,3 2-5 0,1 5-7 15,3 1-7-15,1 2-8 0,2 1-6 16,-2 0-6-16,8-1-5 0,0 1-3 15,1-6-3-15,3 0-2 0,3-4 0 16,5-3-1-16,1-3 0 0,4-5-1 16,2-3 1-16,2-3-1 0,0-6 1 0,-2-4-1 15,0-1 1-15,-8-6 0 16,-4-1 1-16,-3-2 0 0,-5 0 0 0,-2 2 1 16,-4 3-1-16,-5 4 0 0,-1 6 0 15,-3 2-3-15,0 5-4 0,-5 4-8 16,-1 6-14-16,0 3-9 0,3 3-14 15,4 5-11-15,4 5-15 0,1 2-111 16,5 2-120-16,3 0-278 0</inkml:trace>
  <inkml:trace contextRef="#ctx0" brushRef="#br0" timeOffset="376314.4507">11315 12190 629 0,'-5'2'159'15,"0"-2"10"-15,2-2-91 0,1 4-13 16,1-2-4-16,-1 1-8 0,1 1-9 15,0 0-9-15,2 0-7 0,-1 2-7 16,1-2-4-16,2 1-5 0,1-5-3 16,3 5-1-16,4-1-2 0,2-1-2 15,3-1-1-15,5 0-2 0,4 0-2 0,0 3-7 16,1-6-9-16,-1 0-13 0,-1-2-14 16,-2 1-15-16,-3-2-11 0,-4 0-13 15,-1 0-110-15,-4 1-118 0,-2 0-274 16</inkml:trace>
  <inkml:trace contextRef="#ctx0" brushRef="#br0" timeOffset="377359.6207">11444 11637 516 0,'-3'-8'130'0,"-3"2"5"0,-2 4-68 0,-3-1-18 15,-1 5-5-15,-4 1-6 0,1 3-3 16,2 5-3-16,-2 3-3 0,2 3-4 15,3 3-6-15,5-1-4 0,1 0-5 16,3-2-3-16,4-1-2 0,4-3-3 16,2-3 0-16,3-5 0 0,1-3 0 15,6 0 0-15,-1-4-1 0,2-4 0 16,-2-5 0-16,2-4 1 0,-2 1-2 16,-2-2 1-16,-5-3 0 0,0 4 0 0,-6-1 1 15,-2 5 0-15,-1 2 1 0,-6 2 1 16,-2 3 0-16,-3 3-1 0,-2 2-1 15,-2 5-9-15,-3 3-10 0,-1 5-15 16,-3 5-15-16,5 2-125 0,1 3-131 16,0 4-312-16</inkml:trace>
  <inkml:trace contextRef="#ctx0" brushRef="#br0" timeOffset="378608.7488">11416 12378 553 0,'-12'4'143'0,"-3"4"6"16,-3 3-64-16,1 3-28 0,0 3-7 15,4 2-5-15,1 2-7 0,5 0-7 16,1-1-8-16,6-2-6 0,2 0-6 16,2-4-5-16,2-3-3 0,5-1-4 15,2-5-3-15,3-4-4 0,3-2-4 16,0-6-1-16,1 1 0 0,-2-6-1 16,-3-3 2-16,-4-2 3 0,-1 0 4 15,-5-1 4-15,-4-1 2 0,-2 1 2 0,-2 1 1 16,-2 2 1-16,0 4 2 0,-2 1 2 15,0 4 0-15,-1 2 2 0,1 4-1 16,0 3 0-16,1 4-1 0,-1 4-2 16,3 4-1-16,1 2-3 0,2 3 0 15,0 2-1-15,2 0 0 0,-1 1-1 16,4 0 0-16,2 2 0 0,-1-1 0 16,0 0-1-16,2-1 0 0,-3 1 0 0,3 2 0 15,-3-3 0-15,-2-3 0 0,-3 1-1 16,2-3 0-16,-2-1-1 0,0-2-3 15,-2-4-7-15,1 0-6 0,-1-1-13 16,2-3-13-16,-3 2 65 0,1-3-193 16,-3-2-135-16,2-3-344 0</inkml:trace>
  <inkml:trace contextRef="#ctx0" brushRef="#br0" timeOffset="380627.9857">12402 11323 463 0,'-1'-15'131'0,"-1"4"7"0,-1 0-17 16,2 5-64-16,1 3-9 0,-2 1-6 15,0 2-6-15,1 4-6 0,1 2-3 16,0 4-5-16,-1 5-3 0,-2 1-3 16,3 2-2-16,0 4-1 0,2 5-2 15,-1-1-2-15,-2 1-3 0,1-3-2 16,0 1-2-16,1 0-1 0,-1-3 0 0,-3-4-2 15,2 0 0-15,1-5-5 0,-1 1-5 16,1-2-4-16,0-3-9 0,0-3-8 16,1 0-8-16,0-4-6 0,1 1 12 15,3-3-128-15,-3-1-115 0,2-3-284 16</inkml:trace>
  <inkml:trace contextRef="#ctx0" brushRef="#br0" timeOffset="381241.2325">12552 11404 721 0,'-6'-6'168'16,"0"0"3"-16,-1 2-119 0,6 0-11 15,2 1-7-15,2-1-6 0,3 2-6 0,4-1-5 16,1 1-1-16,5-1-4 0,-2 1-2 16,7 1-2-16,0-1-3 0,5 2-1 15,-3 0-2-15,0 2-2 0,1 1 0 16,-2 1 0-16,-2 0-2 0,0-2-2 16,-4-1 0-16,-1 2-1 0,1-2-1 15,-4 0 1-15,-1 2 0 0,-5-2 0 16,-2 3 2-16,-4 0 1 0,-5 3 0 15,-3 0 2-15,-1 3 0 0,-5 1 0 0,1 1 1 16,-2 1 0-16,3 1 0 0,-2-2 1 16,1 3 1-16,-1-2 0 15,-2 0 0-15,3-2 0 0,-3 0 0 0,-2-2 0 16,3 2-1-16,1-1 0 0,2-2 0 16,5 1-1-16,1-1 1 0,2 0-1 15,4 0 0-15,3-3 0 0,4 1 0 16,0-1 0-16,3-2 0 0,2 1-1 15,4 0 0-15,3-2-2 0,-4-1-3 16,-1-1-8-16,-1-1-13 0,1-1-14 0,-2-2-13 16,-1 0-16-16,-1 1-115 0,0-2-128 15,2 4-289-15</inkml:trace>
  <inkml:trace contextRef="#ctx0" brushRef="#br0" timeOffset="381627.2873">13091 11489 481 0,'-4'-19'123'0,"0"-2"6"15,1 2-59-15,0-2-20 0,1-1-3 16,1 0-3-16,-1 2-3 0,1 2 0 16,1 1-1-16,0 1-2 0,-1 2-2 15,1 3-4-15,0 3-3 0,-1 2-5 16,1 3-4-16,-2 3-4 0,1 4-3 16,1 4-3-16,-1 7-3 0,0 3-2 15,0 5-1-15,1 3-1 0,-2 4 0 16,1 3-1-16,1 1 0 0,-1-1 0 15,0-2-1-15,1 1 0 0,0-4-2 0,0-4-3 16,0-3-6-16,0-2-9 0,1-3-11 16,-1-4-15-16,2-2-11 0,0-3 84 15,1-2-212-15,0-4-136 0,4 0-352 16</inkml:trace>
  <inkml:trace contextRef="#ctx0" brushRef="#br0" timeOffset="382154.8468">13265 11367 626 0,'-2'0'149'0,"-1"-1"7"0,-1 1-98 16,3-1-13-16,-2 0-4 0,3 1-5 15,0 0-5-15,-1 0-6 0,4 0-4 16,-1 2-4-16,1 1-4 0,3 0-1 15,-1 0-2-15,-1 0-2 0,4 3-2 0,-2 2-2 16,1-1-2-16,2 0 0 0,-1 2-1 16,2 1-1-16,1-2 0 0,-1 1 0 15,2-2-1-15,-3-3 0 0,2 2-1 16,-4-1 0-16,-1-1 0 0,1 1 0 16,-4-2-1-16,-2 1 2 0,2 2-1 15,-4-2 1-15,-2-1 1 0,0 2-1 16,-4 0 1-16,1 1 0 0,-1 0 1 15,-2 1-1-15,0 0 1 0,-1 2 0 16,0-1-1-16,0 3 1 0,2 0-1 0,-2 0 0 16,0 1-1-16,1 2-3 0,1-2-6 15,0 2-9-15,2-3-7 0,3 0-12 16,-2 1-8-16,5-3-12 0,1-1-117 16,3-5-117-16,-2-1-287 0</inkml:trace>
  <inkml:trace contextRef="#ctx0" brushRef="#br0" timeOffset="382874.8915">13550 11478 514 0,'-4'-7'142'0,"1"1"6"16,-1-1-25-16,2-2-68 0,-1 2-8 16,1 0-1-16,0-2-3 0,2 2-4 15,-1-2-3-15,0 2-3 0,2-1-3 16,2 1-5-16,-2 0-3 0,3-1-3 16,-1 0-3-16,3 0-2 0,2 1-4 15,-1-1-2-15,0-1-1 0,3 3-2 16,0 1-2-16,1 3 0 0,0-1-2 15,-1 2 1-15,0 0-1 0,2 2 0 0,0 3 0 16,-1-2 0-16,0 3-1 16,0 2 0-16,3 2 1 0,-3 1-1 0,-4 1 0 15,0 0 0-15,0 3 0 0,-4 2 0 16,0 1-1-16,-2 2 1 0,-2 0 0 16,-3 0-1-16,-1 0 0 0,-2 1 1 15,-1-2 0-15,-3 1-1 0,-2-2 1 16,-3 0 0-16,1 3 0 0,-1-2 0 15,-1 0 0-15,0-3 1 0,1-1-1 0,1-2 0 16,3-1 0-16,0-4 1 0,1-2 0 16,1-1 0-16,2-2 0 0,3-1 0 15,0-2-1-15,2 0 1 0,2-2 0 16,2 1-1-16,3 0 1 0,1-2-1 16,0 0 0-16,2 1 0 0,2 0 1 15,1 1-1-15,1 0 0 0,-2 1 0 16,2 0 0-16,0 1 0 0,-1 1 0 15,0 0 0-15,-1 1-1 0,-2-1-2 16,0 0-4-16,1 2-5 0,-1-2-8 0,0 0-12 16,2 1-11-16,-3 1-15 0,3-2-11 15,-3 3-124-15,-1-2-133 0,2 3-311 16</inkml:trace>
  <inkml:trace contextRef="#ctx0" brushRef="#br0" timeOffset="383886.2222">15866 11365 542 0,'-2'-11'133'0,"-2"0"5"0,-1 1-74 0,2 0-15 15,0 3-2-15,0 1-1 0,-1 2-3 16,0 4-3-16,2 2-5 0,-1 6-5 16,1 3-4-16,-1 1-7 0,1 6-4 15,2 6-4-15,0 3-2 0,-1 3-1 16,2 1-3-16,0 0-2 0,-1 0-1 15,3-1 0-15,-3-3-1 0,1-3-1 16,0-2-1-16,-2-3-4 0,1-2-4 16,0-4-10-16,0 0-7 0,-1-5-12 0,1-2-8 15,2-3-10-15,2-2-103 0,1-4-12 16,0 0-97-16,2-2-201 0</inkml:trace>
  <inkml:trace contextRef="#ctx0" brushRef="#br0" timeOffset="384654.8197">16070 11442 687 0,'-5'-1'165'16,"-1"0"7"-16,2-1-109 0,0-1-14 15,4 1-7-15,-1 1-8 0,2 0-7 16,2 1-8-16,1 0-3 0,0 0-5 16,4 2-2-16,-1 2-3 0,3 0-1 0,3 1-2 15,1 0-1-15,1-1-1 0,0 1-1 16,1-1-1-16,2 1 1 0,-3-1-2 16,0-1 0-16,-3 1-1 0,1 2-1 15,-4-1 1-15,-1 2-1 0,-3 1 1 16,-3-5 1-16,-2 3 0 0,-1-1 0 15,-3-1 2-15,-1 2 0 0,-2-1 0 16,-3 1 0-16,-1 3 1 0,-1-1 0 16,-2 1 0-16,0-2 0 0,-1 2 1 15,2 1 0-15,-1-1 0 0,3 0 1 0,1-2-1 16,2 0 1-16,0 1-1 0,3-3 1 16,1-1-1-16,0-2 0 0,3 2 0 15,1-1-1-15,0 1 0 0,2-1-1 16,1 0 1-16,1 1-1 0,3 0 1 15,-1-1-1-15,0 1 1 0,1-2-1 16,1 2 0-16,0-1 0 0,-1-1-1 16,1 0-3-16,-1 0-2 0,1 0-4 0,0-1-6 15,-1 1-8-15,2-1-9 0,0-1-12 16,0 1-8-16,1-1-13 0,-1 0-112 16,-1 1-120-16,0-1-284 0</inkml:trace>
  <inkml:trace contextRef="#ctx0" brushRef="#br0" timeOffset="385420.1103">16419 11462 472 0,'-4'-18'124'0,"1"1"4"0,0 3-46 15,-1 1-33-15,3 4-5 0,-3-1-3 0,2 4-2 16,0 1 0-16,0 4 0 0,0-2-3 16,1 2-3-16,-3 1-5 0,4 2-4 15,-1 6-6-15,2 3-5 0,-2 2-4 16,1 7-2-16,0 2-3 0,0 4-1 15,-1 2 0-15,-1 0-1 0,0-1 0 16,1 0-1-16,-1-2 0 0,1 0 0 16,1-2-1-16,-1-2 0 0,1-1 0 15,0-2-1-15,0-1-1 0,0-2-2 16,1-4-6-16,0 0-6 0,-1-4-9 0,2-2-10 16,-1-1-10-16,1-2-14 0,0-2-114 15,-2-1-120-15,1 0-285 0</inkml:trace>
  <inkml:trace contextRef="#ctx0" brushRef="#br0" timeOffset="388382.3667">16121 11432 150 0,'-3'1'33'16,"-1"1"1"-16,1 0-18 0,0-2 2 16,-1 1 6-16,0 1 8 0,2-2 11 0,-2-2 9 15,1 1 8-15,-1 0 1 0,0 0-2 16,2-2-1-16,-2 2-5 0,0 0-5 15,1 1-7-15,0-1-5 0,0-1-2 16,-2 1-1-16,1 1-2 0,-1-2 0 16,-1 0 2-16,0 0 1 0,0 0 1 15,0 0 1-15,0 1-2 0,3 1 0 16,-1 0-3-16,1-1-3 0,2 2-3 0,-2-2-6 16,2 1-3-16,1 1-5 0,-3-1-2 15,5 1-4-15,-1 1-1 0,1 0-2 16,1 0 0-16,0 1-1 0,2-1 0 15,0 1 0-15,3-1 0 0,0 1 1 16,1-1-2-16,2 1 1 0,1-3 0 16,0 2-1-16,2-2 1 0,-1 0-1 15,2 0 0-15,-2-1 0 0,1 1 0 16,1 0 0-16,-1-1 0 0,1 2-1 16,0 0 1-16,-2 3-1 0,1-2 0 0,0 2-1 15,0-1 0-15,-1 1 0 0,1 0-2 16,0 0 1-16,-1-3 0 0,-2 0 0 15,-2 0 0-15,-1 0 0 0,-3 1 1 16,0-1 1-16,-3-1 0 0,-2-1 0 16,0 1 1-16,0 0 1 0,-1-3-1 15,-2 3 0-15,0-1 1 0,-1 2-1 16,-1-1 0-16,0 1 1 0,-1 1-1 16,1 0 0-16,-1 1 1 0,0-1-1 0,1 0 0 15,0 2 0-15,0 0 0 0,0-3 0 16,2 3 0-16,0 2 0 0,1 0 0 15,-1-1 0-15,1 0 0 0,-1 2 0 16,1 2 0-16,-2-3 0 0,1 1 0 16,-2-1 1-16,-1 3-1 0,0 1 0 15,-3-2 1-15,0 2-1 0,-2 1 0 16,0 1 1-16,0 3-1 0,-1 0 0 16,0-1 0-16,1 4 0 0,-1-4 0 0,0 0 0 15,3 0 0-15,-1 0 0 0,0-4 0 16,4-1 0-16,-1-2 1 0,3-3-1 15,0 1 0-15,2-5-1 0,1 0 1 16,1 0-1-16,0 0 1 0,1-1-1 16,0 0 1-16,1-2-1 0,2 2 1 15,0-2 0-15,-2-1 0 0,0 0 0 16,1 1 0-16,-2 0 1 0,2-1-1 16,-1 3 1-16,2 0-1 0,-2-1 1 15,2 0-1-15,0 1 1 0,1-1 0 0,-2-1 0 16,1 1 1-16,-2 1 1 0,2-1-1 15,0 0 2-15,-2 1-1 0,0 1 1 16,0 1 0-16,-2-2 1 0,1 1-1 16,-1 0 0-16,-1 0 0 0,1 1-1 15,-1 0 1-15,0 0-1 0,-1-1-2 16,1 3 1-16,0-2-1 0,0 0-1 16,1 0 1-16,-2 1-1 0,2-1 0 0,2 0 0 15,-1 0 1-15,1 2-1 0,1-2 0 16,-1 0 0-16,2 0 0 0,0 1 0 15,-1-1 0-15,2 0 0 0,-1-1 0 16,2 3-1-16,0-3-2 0,3 0-5 16,0 0-11-16,1 0-16 0,2-2-19 15,1 0-15-15,0-1-122 0,-1 0-137 16,-1 3-309-16</inkml:trace>
  <inkml:trace contextRef="#ctx0" brushRef="#br0" timeOffset="389606.6599">16819 11792 527 0,'-2'2'129'0,"0"-2"3"16,-1 0-57-16,2 0-44 0,-2-2-7 15,1 2-4-15,-1-1-3 0,2 1-2 16,-1 1-2-16,-1 1 0 0,1-2-1 16,-1 0-2-16,3 1-3 0,-1 0 0 15,2-1-2-15,2 1-2 0,-1-2-2 16,2 0-2-16,1 0-2 0,0-1-3 0,1 0-2 15,-1 1-2-15,0-3-3 0,-2 2-5 16,2 0-5-16,-1 0-12 0,0-2-108 16,-1 2-110-16,-1-1-274 0</inkml:trace>
  <inkml:trace contextRef="#ctx0" brushRef="#br0" timeOffset="392613.3018">16784 11529 615 0,'-11'-11'155'16,"-1"0"11"-16,-1 1-86 0,-1 2-12 15,1 0-4-15,2 3-5 0,3 4-7 16,0-1-10-16,4 2-10 0,0-2-9 16,4 2-7-16,2 0-7 0,3 4-2 15,4-1-4-15,-1 0-1 0,5 3 0 16,3 3-1-16,3-1-1 0,2 3 1 15,-3-3-1-15,1-1 0 0,-2 2 0 0,-1-3 1 16,-3 0-1-16,0 1 0 0,-5-2 0 16,-1 4 0-16,1-2 0 0,-5 2 0 15,0 1 0-15,-3-1 0 0,-3 1 0 16,-1 1-1-16,-3 0 1 0,-1 1 0 16,-2-1-1-16,0 1 1 0,-1-3 0 15,0 0 0-15,0-1 0 0,1 1 0 16,-1-2-1-16,2 1-2 0,-2-3-4 15,1 1-6-15,1 0-10 0,2-1-13 16,1 0-14-16,2-2-13 0,2 0-11 0,0 0-118 16,2-1-128-16,4 0-293 0</inkml:trace>
  <inkml:trace contextRef="#ctx0" brushRef="#br0" timeOffset="393053.8955">17165 11317 678 0,'0'-16'171'0,"-1"4"9"0,-2 6-103 16,1 2-17-16,-1 4-9 0,1 4-10 16,-1 4-11-16,2 6-10 0,0 1-8 15,0 4-4-15,1 4-3 0,0 3-1 16,0 2-1-16,0-1-3 0,1-2-8 16,0 0-15-16,0-1-17 0,3-3-17 15,1-6-10-15,-1 0-125 0,1-4-134 16,2 0-300-16</inkml:trace>
  <inkml:trace contextRef="#ctx0" brushRef="#br0" timeOffset="393627.0193">17367 11484 545 0,'15'-14'141'0,"-4"1"8"15,-2 4-63-15,-1 3-26 0,-3 4-1 16,-2 5-5-16,-4 3-6 0,-2 5-7 16,-4 5-5-16,-2 4-8 0,-4 2-7 15,-4 1-8-15,-1 4-4 0,-4 0-3 16,-5 0-2-16,2-1-1 0,-2 2-1 15,0-1-1-15,2-4-1 0,1-2-5 0,5-1-6 16,4-3-9-16,2-1-12 0,3-5-14 16,6-3-10-16,2 1 18 0,0-3-143 15,5-4-126-15,3 0-302 0</inkml:trace>
  <inkml:trace contextRef="#ctx0" brushRef="#br0" timeOffset="393961.7073">17368 11678 554 0,'3'-3'146'0,"-1"0"6"15,-1 5-35-15,-1-1-72 0,0 4-10 16,-1 2-4-16,-3-1-5 0,1 3-3 0,-3 2-4 15,-1 1-1-15,0 1-2 0,-3 0-1 16,1-1-1-16,0 3-2 0,-1-2-2 16,3-1 0-16,-1-1-1 0,4-2-1 15,1 1-1-15,3-3-2 0,1-2 0 16,3-1-2-16,-2-2 0 0,6-1-2 16,0 1 0-16,1-1 0 0,2 0-1 15,0-1-2-15,1 1-5 0,3-1-9 16,-2 0-10-16,2 0-12 0,1-1-11 15,1 0-11-15,0 0-114 0,-6-3-3 16,3 1-95-16,1-1-192 0</inkml:trace>
  <inkml:trace contextRef="#ctx0" brushRef="#br0" timeOffset="394197.571">17565 11688 668 0,'-1'-1'153'0,"-4"1"4"16,-3 0-109-16,3 7-15 0,0 4-2 15,0 4-1-15,-1 0-3 0,0 3-4 16,1 4-4-16,4 5-3 0,-4-5-3 16,0 0-4-16,1-1-2 0,3 2-5 15,-2-1-7-15,2-2-9 0,1 0-8 16,0-2-13-16,0-3-13 0,-1 1-130 15,-3-4-131-15,1-1-315 0</inkml:trace>
  <inkml:trace contextRef="#ctx0" brushRef="#br0" timeOffset="407107.2813">19915 9617 454 0,'5'-10'129'0,"-2"1"8"0,-5 2-33 16,-3 0-38-16,-1 4-9 0,-1 3-4 16,-2 3-4-16,-1 3-2 0,-1 2-5 15,0 4-3-15,3 2-6 0,0 1-5 16,2 1-6-16,2-1-5 0,6-2-5 15,1-1-2-15,5 1-2 0,1-5-1 16,6-1-1-16,2-3-2 0,4-1 1 16,1-7-2-16,3-1 0 0,-1-4-1 15,2 0 0-15,-4-5-1 0,-2-1 0 16,-5 1 0-16,-4-2 0 0,-3 1 0 16,-6 0 0-16,-7-1-1 0,-2 4 1 0,-6 2-1 15,-5 3-1-15,-2 3-3 0,-2 4-3 16,-2 3-8-16,2 4-9 0,1 3-10 15,4 3-7-15,0 3-9 0,7 0-5 16,3 1-3-16,3 1-7 0,4-2-104 16,4-3-107-16,1-2-270 0</inkml:trace>
  <inkml:trace contextRef="#ctx0" brushRef="#br0" timeOffset="407466.094">19921 9720 524 0,'-7'7'133'0,"-3"-2"8"0,1 1-70 16,-1 0-15-16,3 2-4 0,1 0-5 15,0 4-6-15,1 1-4 0,2 1-4 16,1 1-4-16,3 0-4 0,0 2-3 15,4-1-2-15,1-1-3 0,5-3-2 16,4-1-3-16,4 0-2 0,3-4-2 16,3-3-2-16,1-5-1 0,1-3-2 15,-1-1-1-15,-3-5 0 0,-3-1-1 0,-3-2 1 16,-6-3-2-16,-1 1 1 0,-6-1-1 16,-2 2 1-16,-6 0-1 0,-5 1-2 15,-3 3-5-15,-4 2-4 0,-5 2-11 16,-3 4-9-16,-1 2-12 0,-1 2-9 15,1 6-9-15,1 3 7 0,3 5-122 16,2 0-112-16,2 2-280 0</inkml:trace>
  <inkml:trace contextRef="#ctx0" brushRef="#br0" timeOffset="408163.4829">19838 10090 502 0,'-11'-5'129'0,"-2"0"6"0,1-1-54 15,1 2-30-15,3 0-5 0,0 0-4 16,2 1-4-16,2 2-6 0,3 2-6 16,4 2-5-16,0-1-4 0,3 2-1 15,3 1-2-15,4 2-1 0,5 0 1 16,0 1 1-16,6-1-1 0,3-1-1 15,4 1-2-15,2 0-3 0,0-4-1 16,0 2-3-16,3 0 0 0,-7-1-2 16,-1-2 0-16,-4-2-1 0,-4 0-3 15,-2-1-5-15,-6-2-10 0,-4 0-7 0,0 0-9 16,-5 0-8-16,0 3-9 0,-4-3-13 16,-4 1-110-16,-1 2-111 0,-4-1-279 15</inkml:trace>
  <inkml:trace contextRef="#ctx0" brushRef="#br0" timeOffset="408781.0962">19900 10340 583 0,'-6'2'145'16,"0"3"6"-16,1 0-81 0,-1 3-17 15,1-1-1-15,1 0-3 0,1 0-6 0,0 4-5 16,3-1-7-16,1-3-5 0,1 3-6 16,2 1-5-16,4-1-4 0,2-1-3 15,2-1-2-15,4-4-2 0,0 1-1 16,3-3-1-16,1-4 0 0,-7-6-1 15,5 3-1-15,-4-3 1 0,-2-2-1 16,-2-2-1-16,-2-2 0 0,-3 0 0 16,2 0-2-16,-6-2 1 0,-2 3-1 15,-2-4 0-15,0 4 1 0,0 0 0 0,-2 3 1 16,2 3-1-16,0 1 1 0,2 1 0 16,1 2-1-16,0 1 1 0,1 1-1 15,1 1-1-15,1 1 1 0,0-1 1 16,0 0-1-16,1 0 1 0,-2 1 0 15,2-1 1-15,-1 3 0 0,-1-2 0 16,0-1 0-16,1 2 0 0,-2-1 0 16,2 3 1-16,-2 0-1 0,0-1 0 15,0 4 1-15,0-1 0 0,1 2 0 16,-1 7 1-16,-1-2 0 0,0 3 1 0,0 2 2 16,0 2 0-16,0 5 1 0,-1 2 0 15,1-1 1-15,1 2 0 0,-1 0 0 16,-1 1-1-16,-1-1-1 0,1-2-1 15,1-3 0-15,-1-2 0 0,0-1-2 16,0-1 0-16,1 0 0 0,0-4-1 16,0-2-1-16,-2-4 0 0,2-2-5 15,0-2-5-15,2-4-9 0,-2-3-18 0,1-5-16 16,1-1-11-16,1-2 51 0,-3-3-177 16,1-4-133-16,0 2-322 0</inkml:trace>
  <inkml:trace contextRef="#ctx0" brushRef="#br0" timeOffset="409422.45">20057 10400 362 0,'1'-3'89'0,"2"2"3"0,-1-2-51 16,0 0-12-16,2-2 0 0,0 0-1 15,-3-2-2-15,3-1-1 0,-1-2 0 16,2 2-1-16,-3 2 3 0,-1-2 1 15,-2 4 2-15,-1-3 1 0,-1 0 0 16,-2 2 2-16,-5-2 0 0,0 2 1 16,-2 1 0-16,-2-1 2 0,-2 9-2 15,-2 0-2-15,-3 1-4 0,2 2-5 16,-1 2-5-16,2 2-6 0,2 2-7 0,2-3-11 16,4 1-16-16,3-3-21 15,5 2 27-15,0-5-162 0,4-1-139 0,3-3-339 16</inkml:trace>
  <inkml:trace contextRef="#ctx0" brushRef="#br0" timeOffset="410548.0324">20873 9939 494 0,'-6'-5'124'16,"-2"0"4"-16,2-2-69 0,1 0-15 15,0-2-4-15,2-1-7 0,0 0-6 16,2-1-5-16,1-1-2 0,2 0-3 16,3-2-2-16,1 3-1 0,2-1-1 15,0 0 0-15,2 0 0 0,1 1 0 16,0 2-1-16,0-1 1 0,4 3 1 16,0 2-1-16,1 1 1 0,-1 4-1 0,1 0 0 15,0 4 0-15,-1 2-2 0,-2 6 0 16,-3 2-1-16,0 3-2 0,-5 3 0 15,1 5-2-15,-5 3-2 0,-3 3 1 16,-4 0-2-16,-4-1-1 0,-2 2-1 16,-2 0 0-16,-7-4 0 0,1 2 0 15,-2-6 0-15,-1 1-1 0,1-5 2 16,2-2 0-16,-1-1-1 0,2-6 1 16,5-3 1-16,0-2-1 0,3-3 1 0,3-3-1 15,3-3 0-15,2-4 0 0,5-2 0 16,0 0-2-16,4-2 1 0,3 0 0 15,2-2-1-15,2 4 0 0,2 0 1 16,-2 3-1-16,2 2 1 0,1 3-1 16,-1 2 2-16,-1 3 0 0,1 1 0 15,0 2 0-15,1 4 0 0,-4-1 0 16,0 1 0-16,-2 1 0 0,0 0-4 16,-2 1-12-16,1-2-17 0,-2-1-20 0,2-2 30 15,-1-4-166-15,3-4-144 0,2-3-341 16</inkml:trace>
  <inkml:trace contextRef="#ctx0" brushRef="#br0" timeOffset="411227.0438">21199 9290 597 0,'-2'0'140'0,"1"1"3"15,0 4-89-15,0 4-18 0,-1 2-3 16,1 2-2-16,1 5-3 0,0 2-2 0,0 2-1 16,0-1-2-16,1 0-2 0,1-2-2 15,-2 0-3-15,1-3-2 0,1-3-2 16,0-3-2-16,-1-4-1 0,0-2-2 15,1-4-1-15,2-5-1 0,1-5-1 16,0-4-1-16,1-3 0 0,1-2-1 16,2-6-1-16,1 2 0 0,0-2-1 15,1 3 1-15,0 4-1 0,-2 3 0 16,1 6 0-16,-1 5 0 0,-2 5 0 0,-2 5 1 16,0 5-1-16,0 4 1 0,-3 5-1 15,2 2 1-15,-2 2-1 0,1 2 1 16,-2-2-1-16,2 2 0 0,-1-1-1 15,0-1-13-15,2-3-14 0,2-3-18 16,0-2 61-16,0-2-197 0,3-2-145 16,-2-1-363-16</inkml:trace>
  <inkml:trace contextRef="#ctx0" brushRef="#br0" timeOffset="411763.9494">21466 9930 472 0,'1'-15'130'0,"0"1"7"0,-1 3-30 15,1 2-51-15,0 5-4 0,-1 2-4 16,0 4-4-16,0 4-3 0,-1 5-4 16,0 3-2-16,-3 5-5 0,1 5-3 15,0 6-1-15,-2 0-3 0,-1 2-1 0,1-1-4 16,2-3-3-16,1-1-2 0,2-5-3 15,0-6-2-15,5-1-3 0,1-4-1 16,2-7-2-16,3 0-1 0,2-4 0 16,2-4-1-16,1-3 1 0,2-5-1 15,2-4 0-15,-1-2 1 0,-1-6-1 16,-2 0 0-16,-5-6 0 0,-2 1 0 16,-1 1 0-16,-3 3 0 0,-2 2 0 15,-2 7 0-15,1 3 0 0,-1 7 0 16,-2 6 0-16,-1 4 0 0,2 10 0 0,-1 1 0 15,0 3 1-15,-1 5-1 0,0 3 0 16,1 1 0-16,1 1-1 0,-1-3-4 16,1 0-5-16,1-3-9 0,2-1-16 15,0-4-13-15,2-2-12 0,1-6-13 16,2-3-118-16,-1-4-125 0,2-3-292 16</inkml:trace>
  <inkml:trace contextRef="#ctx0" brushRef="#br0" timeOffset="412032.2698">21751 9874 626 0,'-1'-1'148'16,"-2"0"4"-16,2 3-98 0,0 4-14 16,1 2-1-16,-1 3-1 0,1 3-4 0,0 3-2 15,0 3-4-15,1 0-1 0,-1 0-3 16,1 3-2-16,0-3-4 0,1 0-2 15,-1-2-3-15,0-1-2 0,1-1-2 16,1-1-4-16,2-1-2 0,0-3-1 16,2-2-1-16,0 0-2 0,1-5-5 15,0-1-6-15,0-1-10 0,0-4-14 16,0 1-14-16,-2-4-10 0,-1 0-14 16,1-1-112-16,-4-4-122 0,1-1-278 15</inkml:trace>
  <inkml:trace contextRef="#ctx0" brushRef="#br0" timeOffset="412199.3778">21718 9878 622 0,'-7'0'167'0,"0"-1"5"0,3 1-43 16,1 0-82-16,4-2-10 0,4 1-7 16,3-1-9-16,1 0-9 0,4-2-4 15,4 0-5-15,0 0-17 0,4 1-21 0,-2 0-14 16,1 2-98-16,-2-2-32 0,-2 3-118 15,-2 0-229-15</inkml:trace>
  <inkml:trace contextRef="#ctx0" brushRef="#br0" timeOffset="412542.4292">21935 9928 632 0,'0'5'155'0,"0"1"5"16,0 5-82-16,1 3-31 0,0 1-3 15,0 3-3-15,2 0-5 0,-1-1-5 16,1 0-5-16,0-1-6 0,1-4-5 16,1-1-5-16,1-2-2 0,0-4-4 15,2-3-1-15,0-3 0 0,1-3-2 0,3-4 1 16,0-4-1-16,3-5 0 0,-2-3-1 15,2-2 1-15,0-3-1 0,-2 3-1 16,-2 3 0-16,-2 3-2 0,-2 4 0 16,-2 5-1-16,0 6-1 0,-4 7-2 15,-1 3-4-15,-1 4-6 0,0 5-6 16,-3 0-6-16,0 3-5 0,1 0-8 16,0-3-8-16,2 0-8 0,1-2-112 15,3-4-116-15,-1-2-288 0</inkml:trace>
  <inkml:trace contextRef="#ctx0" brushRef="#br0" timeOffset="413226.7936">22164 9782 496 0,'-3'-2'118'16,"2"3"3"-16,0-2-71 0,1 0-19 15,0 1-1-15,-1 0-4 0,2 0-2 16,-1 1 0-16,0-2 0 0,0 1 1 16,1 0 0-16,-1 0 0 0,-1-2 1 15,0 1 0-15,-1 0 0 0,1-2-1 16,-2 1 0-16,0-2-1 0,2 2-1 16,-2-1-1-16,3 2-2 0,0-1-1 15,-1 1-2-15,1-1 0 0,0 0-3 0,0 1-1 16,1-1-1-16,1 1-1 0,1 1-1 15,3-1-1-15,2-2-2 0,3 3 0 16,1 0-1-16,3 0-1 0,-1 0-1 16,4 3-1-16,1-1-1 15,0 3-1-15,-1 0 0 0,-1 1-1 0,-5-2 0 16,2 2 0-16,-3 0 0 0,-4 0 1 16,-2 2-1-16,-2-1 0 0,-3 2 1 15,0 3 0-15,-5-1-1 0,-3 0 1 16,2 1 0-16,-2 3 0 0,-1 1 0 0,0 2 0 15,2 2 0-15,2 1-1 0,1 1 1 16,1 2-1-16,0-1 0 0,3-1 0 16,0 3 0-16,0-3-1 0,2-2-1 15,-1-2-1-15,2-1-2 0,1-1-3 16,0-2-3-16,0-6-2 0,0 2 0 16,-1-3-1-16,-1-1-1 0,-4-1 2 15,-3-1-1-15,-2 0 2 0,-2-2 0 16,-2-1-3-16,-1 2-5 0,-2-2-5 0,1 3-7 15,1-4-8-15,-4-2-7 0,5 2-10 16,1 2-114-16,1-1-117 0,3-4-284 16</inkml:trace>
  <inkml:trace contextRef="#ctx0" brushRef="#br0" timeOffset="413545.2064">22607 9779 739 0,'-6'-3'174'0,"1"2"3"0,1 2-114 16,1 3-25-16,0 4-6 0,2 6-5 15,-1 1-7-15,0 3-5 0,0 4-3 16,2 4-1-16,-1 1-3 0,1-2-2 16,0 0-3-16,1 2-1 0,0-4-2 15,-1-1-5-15,1 0-5 0,-1-5-10 16,-1-1-12-16,1-4-12 0,0-2-11 16,-1-1-11-16,0-4-94 0,-2-4-19 15,0-2-98-15,-1-3-201 0</inkml:trace>
  <inkml:trace contextRef="#ctx0" brushRef="#br0" timeOffset="413725.195">22471 9950 675 0,'-6'-7'163'15,"0"1"7"-15,2 1-102 0,3 1-17 16,1 0-6-16,5 2-5 0,1-1-5 16,4 1-6-16,2 0-5 0,3-1-5 15,3 1-4-15,2-1-4 0,-1 0-5 16,2-2-3-16,0 1-7 0,-1 1-11 0,-3 1-18 15,-1 0-19-15,-3 2-12 0,-1 1-76 16,-4 0-53-16,-1 1-117 0,2-2-232 16</inkml:trace>
  <inkml:trace contextRef="#ctx0" brushRef="#br0" timeOffset="414109.1103">22935 9657 507 0,'3'-13'121'0,"-2"-1"6"0,0-2-78 15,1 3-7-15,-1-3 3 0,0 0 3 16,0 3 1-16,2 2 3 0,-1-2 2 16,-1 1-1-16,1 1 1 0,-1 3-3 15,0 1-4-15,-1 4-5 0,0 0-8 16,0 4-7-16,0 4-4 0,0 5-6 16,0 5-3-16,0 4-3 0,-1 5-2 15,0 1-2-15,-1 5-2 0,-1 3-1 16,0 0-1-16,0 0-3 0,-1-1-2 15,0 0-7-15,2-3-7 0,-2-2-15 16,2-2-19-16,0-3-20 0,2-4-16 0,0-1-125 16,-2-3-140-16,1-3-317 0</inkml:trace>
  <inkml:trace contextRef="#ctx0" brushRef="#br0" timeOffset="414367.2734">22790 10019 649 0,'-4'0'157'15,"0"-2"4"-15,2 1-89 0,3 5-23 16,4-4-4-16,4-1-2 0,3-4-3 16,1 5-3-16,6 0-3 0,2-3-4 15,1 0-6-15,2-1-7 0,2-3-4 16,0 5-5-16,0-7-4 0,1 0-3 15,3 3-5-15,-4 1-4 0,-4-1-7 0,-2 5-9 16,-2-1-17-16,-3 5-13 0,-2 2-13 16,-6 0 46-16,-2 2-168 0,-1 4-132 15,-3-2-318-15</inkml:trace>
  <inkml:trace contextRef="#ctx0" brushRef="#br0" timeOffset="414929.3535">22833 10220 695 0,'-15'8'170'15,"0"2"6"-15,3 2-105 0,1 3-18 16,2-2-8-16,6 4-5 0,1-1-9 0,5 2-7 15,3-4-6-15,4 1-4 16,1-4-3-16,2 0-4 0,3-4-1 0,3-3-3 16,-1-3-1-16,-2-2-2 0,1-3-2 15,0-2-2-15,-2-5-2 0,-2 0-2 16,-2-4-2-16,-2 2-1 0,0-2 0 16,-6-2 0-16,0 0 2 0,-5 2 2 15,0-1 2-15,-3 4 2 0,-1 0 1 16,-1 2 1-16,-1 3 0 0,2 3 1 15,1 2 0-15,0 2-1 0,3 0 1 0,-1 2-1 16,3-1 1-16,0 2-1 0,2 0 1 16,0 1 0-16,1 0 0 0,-1 1 0 15,2 0 0-15,1-1 1 0,-2 0-1 16,2 1 1-16,0-1 1 0,0-1 0 16,0 2 2-16,0 3 1 0,-2-1 3 15,0 3 1-15,-1 1 2 0,-2 3 1 16,0 4 1-16,-2-1-1 0,-3 4 0 0,0 2-1 15,-1 1 0-15,0 5-1 0,-2-1 1 16,2 2-1-16,0 2 0 0,0 0-1 16,1 1-1-16,2-1-2 0,-1 1-1 15,0-2-3-15,2 1-1 0,-1-6 0 16,2-1-2-16,1-4-3 0,-1-3-4 16,1-6-6-16,1-2-13 0,-1-9-18 15,1-1-20-15,1-4-13 0,-2-5-127 16,0-3-140-16,1-3-321 0</inkml:trace>
  <inkml:trace contextRef="#ctx0" brushRef="#br0" timeOffset="419621.8673">23572 9369 428 0,'2'-11'117'0,"-2"3"8"15,-2 2-48-15,-1 1-16 0,-3 5-13 16,-2 2-3-16,-3 4-2 0,-3 5-2 16,-1 7-1-16,-4 6-1 0,2 7-3 15,0 7-1-15,-2 7-4 0,0 9-4 0,2 6-3 16,1 4-4-16,4 4-3 0,0 6-3 16,2 0-3-16,4 0-2 15,2 1-3-15,3-4-2 0,2 0-1 0,1-5-2 16,3-4-1-16,2-2-1 0,2-6-3 15,2-5-6-15,0-5-10 0,0-6-12 16,0-3-13-16,2-7-10 0,-2-5-14 16,-2-3-113-16,-1-4-120 0,-2-4-279 15</inkml:trace>
  <inkml:trace contextRef="#ctx0" brushRef="#br0" timeOffset="432343.2168">23631 10011 291 0,'-5'-2'77'0,"2"-1"2"16,-2 0-35-16,1 1-10 0,2 1 0 15,-2 0 1-15,0-1-2 0,1 0 0 16,-2 1 1-16,1 2 1 0,-2 1 0 16,0-1-2-16,-4-2 0 0,1 2-1 15,1 1-1-15,0 1-1 0,0-1 0 0,1-1 0 16,0 1-1-16,3 1 2 0,-3-1 1 15,4-1 2-15,-1 1 0 0,0-2 0 16,3 1-2-16,0-2-3 0,0 2-5 16,2 1-3-16,1-2-3 0,0-2-2 15,2 2-2-15,3-1-1 0,-1-1 0 16,5-1 0-16,0 2-2 0,2-1-1 16,1 0-2-16,-1 0-1 0,1-1-2 0,-2 3-2 15,-1-1-1-15,-2 0-1 16,-6-1-4-16,3 2-9 0,-1 1-11 0,-1 1-20 15,1 1-21-15,-2-3-23 0,0-2-115 16,4 4-137-16,-1-6-304 0</inkml:trace>
  <inkml:trace contextRef="#ctx0" brushRef="#br0" timeOffset="432872.0855">23964 9651 530 0,'2'-18'138'0,"-1"1"8"0,-1-2-58 16,0 3-27-16,0 4-3 0,0 1-5 16,0 5-3-16,0 2-5 0,0 5-7 15,-1 3-7-15,-1 5-6 0,1 2-8 16,0 5-7-16,0 3-4 0,-2 2-1 15,1 4-2-15,-2 0-2 0,2 1-5 16,-2 0-12-16,2 0-15 0,-1-2-15 16,2-2-10-16,0-1-19 0,1-4-112 15,-2-1-122-15,4-3-271 0</inkml:trace>
  <inkml:trace contextRef="#ctx0" brushRef="#br0" timeOffset="433228.1149">23882 10028 506 0,'-8'-4'146'16,"2"2"9"-16,-1 0-7 0,0 2-82 15,2-1-10-15,-1-2-2 0,4 2-2 16,0 1-7-16,1 0-6 0,0-1-6 16,2-3-7-16,-1 3-5 0,3 2-4 15,-1-1-2-15,3 1-3 0,2 1 0 16,2 0-2-16,3-1-1 0,2 3-1 16,0-2-2-16,4 2-2 0,-1-4-1 0,2 2-2 15,2 3 1-15,-1-2-1 0,1-3-3 16,-1 0-3-16,0 0-5 0,-2 1-9 15,-2-2-11-15,-4-4-15 0,1 4-17 16,-5 1-10-16,2 3-18 0,-6-1-106 16,-4 0-123-16,-1 3-277 0</inkml:trace>
  <inkml:trace contextRef="#ctx0" brushRef="#br0" timeOffset="433589.7476">23891 10190 627 0,'1'-4'157'16,"-2"2"9"-16,1 1-83 0,0 0-27 0,0-1-7 15,-1 5-6-15,-1-2-7 0,1 3-5 16,-1 1-4-16,-2 1-4 0,-2 1-2 15,1 3-1-15,-2 1-2 0,-2 1 1 16,1 0-3-16,-3 2-1 0,2-2-2 16,2 0-2-16,2-1-2 0,0-1-2 15,4 0-2-15,2-1-2 0,5-1-1 16,0 1-1-16,0-3-1 0,0-1 0 16,4 0 0-16,1-2 0 0,0 1-1 15,1-2-2-15,1 0-4 0,-1 0-9 16,0-2-11-16,-1 0-14 0,0-1-15 0,-2-2-13 15,-1 1-11-15,0-2-11 0,-1 1-102 16,-2-1-113-16,-1-1-261 0</inkml:trace>
  <inkml:trace contextRef="#ctx0" brushRef="#br0" timeOffset="433789.412">23988 10260 545 0,'0'-2'138'0,"-2"0"5"16,0 1-52-16,2 0-47 0,0 2-10 0,0 2-2 15,0 0-2-15,0 2 0 0,0 2-4 16,0 2-1-16,0 4-3 0,0 2-4 16,0 1-4-16,-1 0-2 0,1 2-4 15,0 1-3-15,-1-1-2 0,-1-1-2 16,2 0-2-16,0-1-7 0,0-2-11 16,2-2-16-16,0-2-13 0,2-4-126 15,1-5-135-15,-1-2-317 0</inkml:trace>
  <inkml:trace contextRef="#ctx0" brushRef="#br0" timeOffset="434324.2839">24229 9525 508 0,'0'-5'134'0,"1"3"5"0,-1-1-14 16,4 6-83-16,1 2-7 0,1 4-2 15,2 5 2-15,-1 2 3 0,1 6 0 16,1 4-1-16,1 4-3 0,-1 3-3 0,2 4-3 15,0 3-3-15,0 3-4 0,-1 5-5 16,1 3-2-16,-3 0-4 0,-2 1-2 16,-3 2-2-16,-4 0-2 0,0 0-1 15,-4 0 0-15,-4-3-2 0,0 3 0 16,-2-1 0-16,-2-2 0 0,1-2-1 16,-1-3 1-16,-2-5-3 0,3-5-2 15,-2-5-6-15,3-7-8 0,1-6-15 16,2-4-20-16,3-8-12 0,1-6 47 0,2-6-174 15,2-5-133-15,4-5-326 0</inkml:trace>
  <inkml:trace contextRef="#ctx0" brushRef="#br0" timeOffset="435106.28">24386 9556 553 0,'0'-7'133'15,"-3"-2"7"-15,2 1-84 0,-1 1-9 16,-1 0-4-16,2-1-2 0,-1 1 0 16,-1-2-1-16,2 3-2 0,0 0-1 15,-1 0-4-15,1-1-2 0,1 1-5 0,0 2-4 16,-1-2-6-16,1 3-2 0,0 1-4 15,0 1-2-15,1-1-2 0,0 1-1 16,2 0-2-16,1 3 0 0,-3-3-1 16,1 1-1-16,-2-1 1 0,1 0 1 15,1-1 0-15,-2 1 1 0,1 0 1 16,-4-1 0-16,2 0 1 0,4 2 0 16,-6-1-1-16,2 1 0 0,-1-1 1 15,0 0-1-15,2-1 1 0,-1 2 0 16,0-1-1-16,0 0 2 0,-1 1-1 0,4 0-1 15,-4 0-1-15,2 1 0 0,-1 0-1 16,2 3 1-16,-2 0-1 0,1 3 1 16,0 3 1-16,0 1 1 0,0 4 0 15,0 1 0-15,1 1 1 0,-1 1-2 16,0-1 0-16,0-1-1 0,2-1-2 16,-2-3 1-16,1-1-2 0,0-3 0 15,3-2 0-15,-2-1 0 0,2-3 0 0,1-2 0 16,0-4 1-16,2-3-1 0,-1-2 0 15,3-3 1-15,1-4-1 0,-2-2-1 16,2-1 1-16,0-4-1 0,1 2 0 16,-3 1 1-16,2 2-2 0,-1 4 1 15,-1 3 0-15,-2 3-1 0,2 7 0 16,-5 4 1-16,1 5-1 0,-3 6 0 16,1 4 1-16,-4 2 0 0,1 2 0 15,-3 3 0-15,1 1-1 0,-2 0-1 16,0-3-4-16,0-2-7 0,1 0-8 15,2-4-15-15,1-2-19 0,2-3-19 0,1-4-20 16,1 0-27-16,2-5-84 0,0 4-117 16,-1-3-247-16</inkml:trace>
  <inkml:trace contextRef="#ctx0" brushRef="#br0" timeOffset="435688.5114">24570 10015 565 0,'-4'-11'138'0,"0"0"6"0,2-3-83 16,0 1-8-16,2-3-4 0,-1 1-2 16,4 3-3-16,-2 0-2 0,0 2-2 15,0 3-3-15,1 2-4 0,-1 1-4 0,0 3-4 16,-1 1-2-16,1 2-2 0,-1 3-2 15,2 5-3-15,-4 0-2 0,1 5-1 16,0 2-1-16,-2 2-3 0,1 2-1 16,1 0-3-16,-3-3-1 0,4 3-1 15,-1-4-2-15,4-1 1 0,0-1-2 16,-1-4 0-16,5-1 0 0,-1-3 0 16,0-3 0-16,2-2 1 0,-2-4-1 15,4-2 0-15,0-3 1 0,1-2-1 0,-1-2 1 16,1-2-1-16,-1-1 1 0,-3-1-1 15,2 2 0-15,-4 0 0 0,-2 2 0 16,0 2 1-16,-1 4-1 0,1 6 0 16,-3 2 1-16,-2 3 0 0,2 6-1 15,-1 2 1-15,0 3-1 0,0 1 0 16,-2-2 1-16,3 2-3 0,3 2-4 16,0-3-7-16,1-2-12 0,1-4-15 15,1-1-15-15,3-4-17 0,-1-3-19 16,2-3-112-16,-3-3-130 0,4 0-292 15</inkml:trace>
  <inkml:trace contextRef="#ctx0" brushRef="#br0" timeOffset="436041.735">24832 9900 590 0,'2'-8'143'0,"-2"2"7"0,1 1-87 15,1 2-14-15,-1 2-6 0,0 1-1 16,-1-3-2-16,1 6-3 0,-1-1-3 16,-3 3-2-16,3 1-1 0,0 4-3 15,0 2-3-15,0 2-3 0,0 3-2 16,1 1-2-16,2 2-3 0,-3-1-2 15,0 1-2-15,-1-5-2 0,1 4-1 0,1 0-2 16,-1-2-2-16,3-1 0 0,-2-2-2 16,3 0 0-16,2 3-2 0,-2-6-1 15,2-2-5-15,-1-2-7 0,2-1-9 16,2-2-10-16,-1-3-15 0,1-4-18 16,0 0-9-16,-1-3 55 0,2-2-174 15,-4-1-130-15,0 1-322 0</inkml:trace>
  <inkml:trace contextRef="#ctx0" brushRef="#br0" timeOffset="436234.1417">24839 9948 689 0,'-2'-7'179'0,"3"1"6"15,-1 0-70-15,5-1-58 0,0 1-19 16,4-2-12-16,2 2-10 0,2 1-6 15,-1 0-11-15,1 2-16 0,1 0-24 0,-1 3-19 16,-3 0-129-16,-3 2-144 0,1 0-340 16</inkml:trace>
  <inkml:trace contextRef="#ctx0" brushRef="#br0" timeOffset="436554.2616">24979 10003 635 0,'2'6'146'16,"-1"1"3"-16,2 1-100 0,0 0-16 16,0-1-3-16,2 1-1 0,0 0-3 15,0-1-3-15,2-3 0 0,0 0-3 16,2-1-3-16,2-3-3 0,0-2-3 15,0-1-2-15,1-2-2 0,-1-3 0 0,1 1 0 16,-1 0 1-16,-1-1 0 0,-1 1 2 16,-3 2 1-16,-1 1 0 0,-1 3 0 15,-3 1-1-15,1 4-3 0,-1 2-1 16,-2 0-3-16,0 4-2 0,1 0-5 16,-2-2-6-16,-1 2-11 0,1-3-12 15,-1 0-17-15,3 0-16 0,-1-3-122 16,2-2-132-16,2 0-308 0</inkml:trace>
  <inkml:trace contextRef="#ctx0" brushRef="#br0" timeOffset="437053.6425">25156 9828 713 0,'-1'0'170'0,"1"0"6"0,5 0-105 0,-1 1-22 15,3 2-10-15,3 1-7 0,1 1-5 16,2 0-7-16,1-1-5 0,-1-2-4 16,3 1-3-16,2-2-2 0,0-1 0 15,0 0 0-15,0-1 1 0,0 2 0 16,-3 2 1-16,-2 1 0 0,-2 1-1 16,-5 2-1-16,-5 3 0 0,-1 4-2 15,-4-1-1-15,1 4-1 0,-1 2-1 16,-2 1 0-16,2 1-1 0,1 3 1 15,-2-1-2-15,1-1 1 0,-1-1 0 0,0-2 0 16,0 0-1-16,0-2 1 0,1-3-1 16,0 0-1-16,0-3 1 0,-1 0-1 15,0-2 0-15,-1-2 0 0,-1 0-3 16,-2-1-4-16,0 2-7 0,-3-2-12 16,0 1-15-16,0-1-18 0,-1 2-24 15,0-2-111-15,2 1-132 0,1-1-298 16</inkml:trace>
  <inkml:trace contextRef="#ctx0" brushRef="#br0" timeOffset="441452.7163">19709 11032 516 0,'-5'-20'119'0,"0"3"4"15,2 8-85-15,0 2-8 0,2 1-3 16,-2 3-4-16,3 6-3 0,0 5-2 16,0 5-1-16,0 4 0 0,-1 6 0 15,1 8-1-15,0 4 1 0,0 6-1 0,1 2-2 16,1 2-1-16,3 3-2 0,1 2-1 16,5 0-3-16,2 0 0 0,2-2-1 15,1 0-1-15,5-3-1 16,1-3-1-16,2-3-1 0,3-2 0 0,6-4-1 15,8-4 0-15,1-1 1 0,5-2-1 16,2-4 0-16,2-2 0 0,2-1-1 16,0-1 1-16,1-4 0 0,1-4 0 15,4-4-1-15,1-1 0 0,-2-3 0 0,1-3 0 16,0-1 0-16,-3-1-1 16,-3 1 1-16,-2 1-1 0,1-1 1 0,2 2 0 15,0-1 0-15,-3 0 0 0,1-1 0 16,-1-2 0-16,1-1 0 0,-1-1 0 15,-2-3 0-15,0 0 0 0,2-4 0 16,3 0 0-16,1-2 0 0,1-1 0 16,-4-5 1-16,1-1-1 0,0-3 0 15,-3 0 0-15,-4-3 0 0,0-2 0 0,0-4 0 16,3 4 0-16,-1-4 0 0,-4 1 1 16,-1-2-1-16,-3 3 0 0,-2 3 0 15,-5 2 0-15,-3 0 0 0,-4 3 0 16,-1 4 0-16,0 4 0 0,-1 2 0 15,-2 2 0-15,0 2 0 0,-1 5 0 16,-1 4 0-16,-3 2 0 0,-1 4 0 16,1 5-1-16,0 2 1 0,-1 5 0 15,0 3 0-15,2 3 0 0,1 2 0 0,0 1 0 16,0-2 0-16,2-1 0 16,-2 1 0-16,0-2-1 0,0-3 1 0,-2-3 0 15,-1-2 0-15,-1-3 0 0,-2-2 0 16,0-2 0-16,-1-3 0 0,-2-1 0 15,-1-2-1-15,1-2 1 0,0-3 0 16,0-2 0-16,2-2 0 0,2-4 0 16,-2-3 0-16,4-1 0 0,1-5 1 15,2-2-1-15,2-2 0 0,3 1 0 16,3-2 0-16,4 1 0 0,4 0 0 0,3 3 0 16,0 2 0-16,2 2 0 0,0-2 0 15,3 4 0-15,0 3 0 0,1 2 0 16,2 0 0-16,3 1 0 0,6 5 0 15,2 2 0-15,1 3 1 0,2 2-2 16,1 0 2-16,3 3-1 0,-4 4 0 16,0-1 0-16,1 2 0 0,0-2 0 15,2 2 0-15,-4-2 0 0,2-3 0 0,-1-2 0 16,-3-2 1-16,-3-2-1 0,-2 0 0 16,-2-3 1-16,-2 2-1 0,-7-2 0 15,-3 1 0-15,-6-2 0 0,-4 0-6 16,-8 0-9-16,-8-1-9 0,-10 0-21 15,-11 1-113-15,-11-1-124 0,-8 3-296 16</inkml:trace>
  <inkml:trace contextRef="#ctx0" brushRef="#br0" timeOffset="442797.4811">20516 12421 532 0,'-7'-17'129'0,"-2"-1"6"0,2 1-81 16,0 4-6-16,3 2-2 0,-1 3-3 0,4 2-5 16,0 1-4-16,2 3-1 0,1 2 0 15,4 4-1-15,3 2-2 0,3 1-1 16,4 7-1-16,3 0 1 0,1 6-3 15,1 3-5-15,1 2-4 0,-1 0-4 16,0 2-3-16,-3 1-2 0,-1-1-4 16,-2 0 0-16,-1-1-3 0,-2-1 0 15,-2-3 0-15,-2-2 0 0,1 0-1 16,-1 0 1-16,0-2-2 0,-2-2 0 16,1-1-4-16,-2-1-4 0,0-3-5 0,-3 0-6 15,1-2-7-15,-3-2-8 0,0-4-8 16,-1-2-8-16,-2-3-3 0,1-2 0 15,0-6-1-15,0-3-1 0,2-7 5 16,0 0 6-16,2-3 10 0,1-4 4 16,1-3 5-16,-1-1 7 0,1-2 8 15,-2-1 5-15,1 1 5 0,-2-1 7 16,2 3 7-16,-2 4 7 0,-1 3 7 16,-1 6 5-16,1 5 6 0,-2 3 7 0,0 4 2 15,-2 4-1-15,-3 5-3 0,-2 4-1 16,-2 7-3-16,-2 3-3 0,-3 6-5 15,-3 6-5-15,0 5-3 0,0 0-4 16,1 0-4-16,-3 0-3 0,0-2-4 16,3-4-3-16,1-1-1 0,1 0-4 15,3-1-1-15,2-5-4 0,4 0-5 16,6-5-8-16,4-5-12 0,5-5-15 16,4-6-9-16,4-6-16 0,5-5 78 15,0-8-185-15,4 1-121 0,0 0-309 0</inkml:trace>
  <inkml:trace contextRef="#ctx0" brushRef="#br0" timeOffset="443113.4566">20946 12499 517 0,'-5'-12'146'0,"4"3"7"16,-1-2-8-16,-1 1-90 0,3 2-7 15,1 2-2-15,2 0-4 0,2 3-4 16,-2 2-5-16,1 2-5 0,1 4-4 15,-1 2-4-15,-1 4-3 0,0 4-3 16,0 4-2-16,-1 1-3 0,-2 4-2 16,-2 0-2-16,1 2-1 0,0 0-1 15,0-1-1-15,-2-1 0 0,3-1-1 16,0 0 1-16,2-1-2 0,-1-1 1 16,2-4-1-16,1-3 0 0,0 0 1 15,1-4-1-15,0-3-1 0,2 1 0 0,-1-8-3 16,3 0-5-16,-1-1-7 0,1-7-11 15,-1 2-12-15,2-2-16 0,-2-6-8 16,0 3-12-16,-3-1-5 0,1-2-100 16,-3 2-108-16,-1-3-248 0</inkml:trace>
  <inkml:trace contextRef="#ctx0" brushRef="#br0" timeOffset="443309.0783">20957 12481 630 0,'-6'-5'144'0,"1"0"4"16,3 0-102-16,2 0-17 0,3 1-5 16,5 2-6-16,0-2-5 0,7 1-4 15,1 0-4-15,4 3-10 0,-1-1-11 16,3 1-14-16,-1 0-16 0,0 2-107 16,-3 2-117-16,2 0-275 0</inkml:trace>
  <inkml:trace contextRef="#ctx0" brushRef="#br0" timeOffset="443632.2782">21207 12551 634 0,'-4'2'148'0,"1"0"5"0,0 5-106 16,2 1-4-16,0 3 1 0,2 0-2 15,-1 4-5-15,3 1-4 0,-2 1-3 16,1-1-4-16,2-1-6 0,0-2-5 16,0 1-5-16,3-6-2 0,-1-2-2 15,0-3-2-15,2-5-1 0,2-4 0 0,1-2-1 16,1-6 1-16,1 1-1 0,1-4-1 16,0 0 0-16,-1 1 0 0,-3 2 0 15,-1 4-1-15,-2 3 0 0,-1 3 0 16,-2 6 0-16,0 2 0 0,-2 4 0 15,0 3 1-15,1 1-1 0,-1 3-2 16,0-1-2-16,0 1-8 0,0 0-9 16,2-3-12-16,0-1-14 0,-1-4-12 15,2 0-15-15,2-3-90 0,-1-2-13 16,0-2-93-16,2 0-184 0</inkml:trace>
  <inkml:trace contextRef="#ctx0" brushRef="#br0" timeOffset="444133.078">21513 12337 671 0,'-6'-4'153'15,"1"0"3"-15,3 1-105 0,1 2-22 16,3 2-3-16,2 1-2 0,1 0-4 0,3 3-3 16,3 2-4-16,1 2-2 0,2-1-3 15,-1 1-3-15,1 0-3 0,-3-3 0 16,0 1 0-16,-1-1 0 0,-3 3 0 15,-2-1 2-15,-3 5 1 0,1 1 1 16,-3 2 2-16,-3 3-1 0,1 0 1 16,0 2 0-16,-1 0-2 0,2 0-2 15,-2-2-1-15,5 2 0 0,0-1-2 16,3 1 0-16,0-4 0 0,0 0-1 16,1-1 0-16,0-3 1 0,0-1-2 0,-1-2 1 15,-1-1 0-15,1-2-2 0,-3 2 1 16,1-3-1-16,-2 1 0 0,-1 2-1 15,-3-3-2-15,1 0-3 0,-3 0-3 16,0 3-5-16,-1-1-4 0,0-4-7 16,-2 1-8-16,0 0-6 0,3 2-12 15,3-2 9-15,-1-4-119 0,2-1-113 16,3-1-273-16</inkml:trace>
  <inkml:trace contextRef="#ctx0" brushRef="#br0" timeOffset="444837.2601">22257 12380 478 0,'2'-19'132'0,"0"2"10"15,-1 1-28-15,0 3-52 0,-1 5-3 16,1 2 0-16,0 4-5 0,-1 5-4 16,-1 4-6-16,0 8-5 0,-1 7-6 15,-2 6-7-15,-1 8-5 0,0 3-4 16,-2 5-4-16,-2 3-4 0,1-3-3 16,0-1-1-16,1-2-3 0,1-3-1 15,0-1-3-15,2-7-6 0,1-4-6 16,3-1-12-16,-1-6-16 0,0-5-15 15,1-7-13-15,0-6-10 0,-2-1-107 0,-1-5-120 16,3-4-265-16</inkml:trace>
  <inkml:trace contextRef="#ctx0" brushRef="#br0" timeOffset="445201.9688">21971 12581 590 0,'-3'0'137'0,"-2"-1"2"0,4 1-94 16,-1-4-12-16,6 3-3 0,3 1-2 15,3-1 1-15,4 0 0 0,5-1 2 16,3 1 2-16,2 0-1 0,3 1-3 16,0-1-2-16,1 2-3 0,-1-1-4 15,-3 2-5-15,-1 2-4 0,1 1-4 16,0 1-2-16,-2 4-3 0,-1-2-1 16,0 3-1-16,0-1-2 0,-2 0-4 15,-2-3-8-15,-2 1-11 0,0-2-16 16,-3-1-9-16,-2-2-11 0,-3 1-14 0,-3 0-104 15,-3-3-113-15,-2 2-259 0</inkml:trace>
  <inkml:trace contextRef="#ctx0" brushRef="#br0" timeOffset="445478.3513">22401 12372 575 0,'-3'-4'137'16,"0"2"7"-16,0 0-89 0,-2 4-13 16,0 0-3-16,1 3-3 0,-1 4-3 15,-2 2-4-15,0 3-1 0,-2 3-2 16,0 3-2-16,-2 6-1 0,-2 1-1 16,-3 3-3-16,-2 3-3 0,-2 0-4 15,0 2-4-15,-2 0-2 0,4 0-2 0,0-4-2 16,0-2-1-16,4-4-4 0,0-5-7 15,2-2-13-15,3-4-15 16,3-8-12-16,3-2-19 0,3-9-114 0,-4-5-126 16,9 1-286-16</inkml:trace>
  <inkml:trace contextRef="#ctx0" brushRef="#br0" timeOffset="445877.7991">22106 12401 489 0,'-1'-6'123'0,"-1"0"6"15,0 0-56-15,4 1-32 0,-1-1-5 0,2 2-1 16,1 2 0-16,2-1-2 0,0 2 2 16,2 2 2-16,0 3 0 0,2 2 0 15,1 4-1-15,0 2-1 0,0 3-4 16,0 4-4-16,1 3-6 0,-1 2-3 16,-1 1-5-16,1 2-3 0,0 1-4 15,-1 1-1-15,1-1-2 0,0-1-1 16,0-2 0-16,-1 1-1 0,0-1-1 0,-2-2-1 15,0 0-1-15,-3-3-3 0,1-3-7 16,-1-1-10-16,-2-5-16 0,2-4-16 16,0-2-12-16,0-5 35 0,-3-2-156 15,2-4-128-15,0-2-301 0</inkml:trace>
  <inkml:trace contextRef="#ctx0" brushRef="#br0" timeOffset="446529.4237">22716 12412 460 0,'-1'-5'113'0,"1"-1"7"16,-1 0-66-16,2 0-10 0,-1 1 1 16,1 1 0-16,-1 1-2 0,1 1-1 15,1 4 0-15,0 1-1 0,-1 6 1 0,3 1-3 16,0 6-4-16,-1 3-2 0,2 3-5 15,1 4-7-15,-1 2-5 0,0-1-7 16,-1 1-3-16,1-3-2 0,0-2-4 16,2-2-7-16,0-4-8 0,2-5-13 15,1-2-14-15,-2-5-8 0,5-4-10 16,-2-3-12-16,0-4 110 0,0-4-206 16,0-4-113-16,-2-3-315 0</inkml:trace>
  <inkml:trace contextRef="#ctx0" brushRef="#br0" timeOffset="446713.6603">22928 12428 530 0,'0'-11'139'0,"0"5"9"16,-1 5-61-16,0 3-27 0,-2 5-8 16,1 8-3-16,-2 4-5 0,-1 4-4 15,-1 6-4-15,-4 4-2 0,0 5-3 16,-1 0-4-16,-3 3-3 0,-1 2-6 16,0-2-4-16,2 2-4 0,-1-1-3 15,2-2-2-15,2-1-3 0,3-3-4 16,1-6-6-16,2-3-10 0,2-9-16 0,2-5-19 15,5-4-20-15,2-11-121 0,0-6-136 16,6-8-314-16</inkml:trace>
  <inkml:trace contextRef="#ctx0" brushRef="#br0" timeOffset="447110.1713">23158 12339 626 0,'2'-6'146'15,"-1"-1"5"-15,1 2-103 0,2 5-8 16,0 2 1-16,1 3 3 0,-1 2 0 0,0 4-1 15,1 4-1-15,0 3-2 0,-3 3-5 16,2 3-6-16,-3 3-6 0,-1 4-6 16,-1 0-4-16,1 0-3 0,-2-1-2 15,0 0 0-15,0-3-2 0,2-1-1 16,1-5 0-16,2-1-2 0,1-2-1 16,3-2-1-16,1-4-1 0,2-1 0 15,1-4 0-15,4-2-1 0,2-5-2 16,0-5-2-16,1 1-5 0,1-5-8 15,-2-1-8-15,-1-1-11 0,-3 1-9 16,-2 1-11-16,-3-2-7 0,-2 0-5 0,-3-2-8 16,-3 1-101-16,-2 0-110 0,-3 0-262 15</inkml:trace>
  <inkml:trace contextRef="#ctx0" brushRef="#br0" timeOffset="447290.2599">23195 12368 638 0,'-2'-6'147'16,"-1"1"4"-16,3 0-99 0,1 0-19 16,3 0-6-16,2-1-4 0,4 0-5 15,1 1-5-15,3 0-3 0,4 3-3 16,2-1-11-16,-1 2-16 0,3 4-15 16,-2 0-74-16,-1 2-52 0,1 3-113 15,-4-1-241-15</inkml:trace>
  <inkml:trace contextRef="#ctx0" brushRef="#br0" timeOffset="447659.8575">23473 12491 600 0,'0'-2'137'0,"-2"1"9"16,2 4-97-16,2 3-6 0,-2 0 4 0,4 5 1 15,1 2-1-15,2 6-3 16,0-2-7-16,1 0-5 0,0-1-7 0,2-1-6 16,1-3-7-16,0-2-4 0,0-4-2 15,2-3-2-15,0-4-1 0,0-2-1 16,1-5 0-16,1-3 0 0,1-4 0 16,-3-3-1-16,2-4 0 0,-1 1 0 15,0 0 0-15,-3 1 0 0,-1 2-1 16,-2 5 1-16,-3 3-1 0,0 5 1 15,-1 4-1-15,-3 6 0 0,0 3 1 16,-1 6 0-16,-1 1-1 0,1 4 1 0,-1 3-1 16,1 3 0-16,0-4-1 0,1-2-4 15,1-2-6-15,3-2-11 0,1-4-10 16,3-5-15-16,0-2-9 0,3-3-18 16,3-2-87-16,-3-3-17 0,0 1-96 15,4-2-189-15</inkml:trace>
  <inkml:trace contextRef="#ctx0" brushRef="#br0" timeOffset="448095.4291">23852 12270 637 0,'5'-1'137'0,"-1"-2"6"16,5 1-113-16,2-1-3 0,3 1 6 16,1 1 5-16,4 1 5 0,2 0 0 15,1 1-2-15,0 1-2 0,1 1-5 16,2 1-6-16,-3 2-8 0,-2-3-5 16,-2 2-5-16,-5 0-4 0,-2 1-2 15,-2 5-1-15,-3 2-1 0,-4 1 0 16,-1 6 0-16,-3 2 0 0,0 5-1 0,-2 2 0 15,0 1 0-15,-1 0-1 16,2 3 0-16,0-2 0 0,2 1 1 0,1-2-1 16,0-1 0-16,1-5 0 0,2 2 0 15,-2-3-1-15,1-4 1 0,1-4-1 16,-2-4 1-16,0-2-1 0,-1-3 1 16,-2-5-1-16,-1-3 1 0,-3-3 0 15,-1-2 0-15,-3-2 0 0,-3 1-1 16,-5-1-2-16,1-1-6 0,-2 4-5 15,-2 2-11-15,-1 3-13 0,2 2-15 16,3 2-18-16,0 0-116 0,1 4-130 0,4 0-303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2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53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37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45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7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3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39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06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83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31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5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E8FB1-0A7A-443E-AAF7-31D4FA1AA312}" type="datetimeFigureOut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26-Nov-21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A54BD-C84D-46CE-8B72-31BFB26ABA43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51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Ζ</a:t>
            </a:r>
            <a:endParaRPr lang="en-US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Ιδιότητες</a:t>
            </a:r>
            <a:r>
              <a:rPr lang="en-US" sz="2100" dirty="0" smtClean="0"/>
              <a:t> &amp; </a:t>
            </a:r>
            <a:r>
              <a:rPr lang="el-GR" sz="2100" dirty="0" smtClean="0"/>
              <a:t>Ζεύγη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Πεδίο Σύγκλισης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</a:t>
            </a:r>
            <a:r>
              <a:rPr lang="el-GR" b="1" dirty="0" err="1" smtClean="0"/>
              <a:t>Μετασχ</a:t>
            </a:r>
            <a:r>
              <a:rPr lang="el-GR" b="1" dirty="0" smtClean="0"/>
              <a:t>. Ζ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38237"/>
            <a:ext cx="8763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</a:t>
                </a:r>
                <a:r>
                  <a:rPr lang="el-GR" b="1" dirty="0" smtClean="0"/>
                  <a:t>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Γραμμικότητα: Βρείτε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σήματος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&gt;1/2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4440" y="917280"/>
              <a:ext cx="8874360" cy="4250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20" y="910440"/>
                <a:ext cx="8888400" cy="42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0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Μετατόπιση στο χρόνο: Έστω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Υπολογίστε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</a:t>
                </a:r>
                <a:r>
                  <a:rPr lang="en-US" dirty="0" smtClean="0"/>
                  <a:t>.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3920" y="306360"/>
              <a:ext cx="8246160" cy="604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40" y="298800"/>
                <a:ext cx="8268840" cy="60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7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Συζυγία στο χρόνο: 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που έχει</a:t>
                </a:r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Ακριβώς δυο πόλους, με τον έναν στη θέση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Ακριβώς δυο </a:t>
                </a:r>
                <a:r>
                  <a:rPr lang="el-GR" dirty="0" smtClean="0"/>
                  <a:t>μηδενικά, </a:t>
                </a:r>
                <a:r>
                  <a:rPr lang="el-GR" dirty="0"/>
                  <a:t>με </a:t>
                </a:r>
                <a:r>
                  <a:rPr lang="el-GR" dirty="0" smtClean="0"/>
                  <a:t>το ένα </a:t>
                </a:r>
                <a:r>
                  <a:rPr lang="el-GR" dirty="0"/>
                  <a:t>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Βρείτε μια μορφή για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0240" y="239400"/>
              <a:ext cx="8928000" cy="606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00" y="231120"/>
                <a:ext cx="8941680" cy="60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4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 Ιδιότητες </a:t>
                </a:r>
                <a:r>
                  <a:rPr lang="el-GR" b="1" dirty="0" err="1"/>
                  <a:t>Μετασχ</a:t>
                </a:r>
                <a:r>
                  <a:rPr lang="el-GR" b="1" dirty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Συνέλιξη στο χρόνο:</a:t>
                </a:r>
                <a:r>
                  <a:rPr lang="en-US" dirty="0" smtClean="0"/>
                  <a:t> </a:t>
                </a:r>
                <a:r>
                  <a:rPr lang="el-GR" dirty="0" smtClean="0"/>
                  <a:t>Έστω τα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Βρείτε τη συνέλιξή 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0760" y="1080720"/>
              <a:ext cx="8817840" cy="465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760" y="1073880"/>
                <a:ext cx="8839080" cy="46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1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 Ιδιότητες </a:t>
            </a:r>
            <a:r>
              <a:rPr lang="el-GR" b="1" dirty="0" err="1"/>
              <a:t>Μετασχ</a:t>
            </a:r>
            <a:r>
              <a:rPr lang="el-GR" b="1" dirty="0"/>
              <a:t>.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 πολύ σημαντικό συμπέρασμα που προκύπτει από τις ιδιότητες του Μετ. Ζ</a:t>
            </a:r>
            <a:r>
              <a:rPr lang="en-US" dirty="0" smtClean="0"/>
              <a:t> </a:t>
            </a:r>
            <a:r>
              <a:rPr lang="el-GR" dirty="0" smtClean="0"/>
              <a:t>είναι: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Θα θυμάστε παρόμοια διαδικασία από τον </a:t>
            </a:r>
            <a:r>
              <a:rPr lang="en-US" dirty="0" smtClean="0"/>
              <a:t>DTFT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Μόνο που τώρα καλύπτουμε μεγαλύτερη «γκάμα» σημάτων </a:t>
            </a:r>
            <a:r>
              <a:rPr lang="el-GR" sz="1600" dirty="0" smtClean="0">
                <a:sym typeface="Wingdings" panose="05000000000000000000" pitchFamily="2" charset="2"/>
              </a:rPr>
              <a:t></a:t>
            </a: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Ξανά, αυτή η διαδικασία θα έχει πολύ μεγάλη χρησιμότητα στη μελέτη των συστημάτων που θα ακολουθήσει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094001" y="2016059"/>
            <a:ext cx="2019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4779949" y="2016059"/>
            <a:ext cx="1881109" cy="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36537" y="1750981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9090" y="1712069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l-GR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1760704" y="2200725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05265" y="2200724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98277" y="2200723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5698" y="3258766"/>
                <a:ext cx="700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98" y="3258766"/>
                <a:ext cx="70083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7817" y="3258765"/>
                <a:ext cx="691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17" y="3258765"/>
                <a:ext cx="69121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14455" y="3259579"/>
                <a:ext cx="6941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259579"/>
                <a:ext cx="6941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333195" y="3447887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6537" y="2991002"/>
            <a:ext cx="37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l-GR" sz="2800" b="1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7175" y="3447886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9090" y="3136600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</a:t>
            </a:r>
            <a:endParaRPr lang="el-GR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29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Ζ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324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4" grpId="0"/>
      <p:bldP spid="26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Κατηγορίες σημάτων και Περιοχή Σύγκλισης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7650" y="4553926"/>
            <a:ext cx="4040505" cy="1724079"/>
            <a:chOff x="247650" y="4125301"/>
            <a:chExt cx="4040505" cy="17240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0" y="4175174"/>
              <a:ext cx="4040505" cy="167420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19250" y="4125301"/>
              <a:ext cx="371475" cy="281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62" y="374423"/>
            <a:ext cx="2436851" cy="1923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987" y="2390775"/>
            <a:ext cx="2174463" cy="20398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02" y="4487391"/>
            <a:ext cx="2359512" cy="204175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47650" y="704850"/>
            <a:ext cx="6086475" cy="1600200"/>
            <a:chOff x="247650" y="704850"/>
            <a:chExt cx="608647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650" y="704850"/>
              <a:ext cx="4040505" cy="1600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724400" y="1085850"/>
                  <a:ext cx="1609725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  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1085850"/>
                  <a:ext cx="1609725" cy="6399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247650" y="2566382"/>
            <a:ext cx="6081283" cy="1595110"/>
            <a:chOff x="247650" y="2566382"/>
            <a:chExt cx="6081283" cy="15951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650" y="2566382"/>
              <a:ext cx="4040505" cy="15951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719208" y="2885133"/>
                  <a:ext cx="1609725" cy="639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=0,   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208" y="2885133"/>
                  <a:ext cx="1609725" cy="63998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3635171" y="1966437"/>
            <a:ext cx="2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Δεξιόπλευρο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Εξωστρεφές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2086" y="3826737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Αριστερόπλευρο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Εσωστρεφές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086" y="5927641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Αμφίπλευρο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Δακτυλιοειδές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4530606"/>
            <a:ext cx="4199004" cy="1798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2" y="2585419"/>
            <a:ext cx="4199004" cy="172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Κατηγορίες σημάτων και Περιοχή Σύγκλισης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762" y="374423"/>
            <a:ext cx="2436851" cy="19238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987" y="2390775"/>
            <a:ext cx="2174463" cy="20398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102" y="4487391"/>
            <a:ext cx="2359512" cy="2041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19208" y="1085850"/>
                <a:ext cx="1614917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8" y="1085850"/>
                <a:ext cx="1614917" cy="6399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19208" y="2961333"/>
                <a:ext cx="1609725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8" y="2961333"/>
                <a:ext cx="1609725" cy="6399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542086" y="3921987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rgbClr val="000000"/>
                </a:solidFill>
              </a:rPr>
              <a:t>Αντι</a:t>
            </a:r>
            <a:r>
              <a:rPr lang="el-GR" sz="1400" b="1" dirty="0" smtClean="0">
                <a:solidFill>
                  <a:srgbClr val="000000"/>
                </a:solidFill>
              </a:rPr>
              <a:t>-αιτιατό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Εσωστρεφές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2086" y="6175291"/>
            <a:ext cx="297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Μη 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Δακτυλιοειδές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282" y="733972"/>
            <a:ext cx="4199004" cy="16256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35171" y="2033112"/>
            <a:ext cx="2786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0000"/>
                </a:solidFill>
              </a:rPr>
              <a:t>Αιτιατό </a:t>
            </a:r>
            <a:r>
              <a:rPr lang="el-GR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Εξωστρεφές </a:t>
            </a:r>
            <a:r>
              <a:rPr lang="en-US" sz="1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ROC</a:t>
            </a:r>
            <a:endParaRPr lang="el-GR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4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Ζεύγη Μετασχηματισμών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9" y="785714"/>
            <a:ext cx="7634288" cy="5653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6279" y="1276350"/>
            <a:ext cx="16949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π</a:t>
            </a:r>
            <a:r>
              <a:rPr lang="el-GR" sz="1050" dirty="0" smtClean="0"/>
              <a:t>επερασμένης διάρκειας</a:t>
            </a:r>
            <a:endParaRPr lang="el-GR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636279" y="1700983"/>
            <a:ext cx="16949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π</a:t>
            </a:r>
            <a:r>
              <a:rPr lang="el-GR" sz="1050" dirty="0" smtClean="0"/>
              <a:t>επερασμένης διάρκειας</a:t>
            </a:r>
            <a:endParaRPr lang="el-GR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636278" y="1504542"/>
            <a:ext cx="169492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050" dirty="0"/>
              <a:t>π</a:t>
            </a:r>
            <a:r>
              <a:rPr lang="el-GR" sz="1050" dirty="0" smtClean="0"/>
              <a:t>επερασμένης διάρκειας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3998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Ιδιότητες Πεδίου Σύγκλισης</a:t>
                </a:r>
                <a:r>
                  <a:rPr lang="en-US" b="1" dirty="0" smtClean="0"/>
                  <a:t> (ROC)</a:t>
                </a:r>
                <a:endParaRPr lang="el-GR" b="1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μπορεί να είναι α) ένας δακτύλιος, β) μια περιοχή εκτός ενός κυκλικού δίσκου, γ) ένας κυκλικός δίσκος</a:t>
                </a:r>
                <a:r>
                  <a:rPr lang="en-US" sz="1800" dirty="0" smtClean="0"/>
                  <a:t>, (</a:t>
                </a:r>
                <a:r>
                  <a:rPr lang="el-GR" sz="1800" dirty="0" smtClean="0"/>
                  <a:t>δ) όλο το μιγαδικό επίπεδο εκτός ίσως των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b="1" dirty="0" smtClean="0"/>
                  <a:t>δεν</a:t>
                </a:r>
                <a:r>
                  <a:rPr lang="el-GR" sz="1800" dirty="0" smtClean="0"/>
                  <a:t> πρέπει να περιέχει πόλους!</a:t>
                </a:r>
                <a:br>
                  <a:rPr lang="el-GR" sz="1800" dirty="0" smtClean="0"/>
                </a:br>
                <a:endParaRPr lang="en-US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πρέπει να είναι μια συνεκτική περιοχή του μιγαδικού επιπέδου.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έχει πεπερασμένη διάρκεια στο χρόνο, τότε 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περιλαμβάνει όλο το μιγαδικό επίπεδο, πλην ίσως των σημείων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b="0" dirty="0" smtClean="0"/>
                  <a:t/>
                </a:r>
                <a:br>
                  <a:rPr lang="en-US" sz="1800" b="0" dirty="0" smtClean="0"/>
                </a:br>
                <a:endParaRPr lang="en-US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είναι </a:t>
                </a:r>
                <a:r>
                  <a:rPr lang="el-GR" sz="1800" dirty="0" err="1" smtClean="0"/>
                  <a:t>δεξιόπλευρο</a:t>
                </a:r>
                <a:r>
                  <a:rPr lang="el-GR" sz="1800" dirty="0" smtClean="0"/>
                  <a:t>, τότε το </a:t>
                </a:r>
                <a:r>
                  <a:rPr lang="en-US" sz="1800" dirty="0" smtClean="0"/>
                  <a:t>ROC </a:t>
                </a:r>
                <a:r>
                  <a:rPr lang="el-GR" sz="1800" dirty="0" smtClean="0"/>
                  <a:t>του είναι εξωστρεφές, δηλ. της μορφής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με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τους πόλους του σήματος</a:t>
                </a:r>
                <a:endParaRPr lang="en-US" sz="1800" dirty="0" smtClean="0"/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 smtClean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l-GR" sz="1600" dirty="0" smtClean="0"/>
                  <a:t> δεν περιλαμβάνεται στο πεδίο σύγκλισης αν το σήμα δεν είναι αιτιατό</a:t>
                </a:r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l-GR" sz="1600" dirty="0"/>
                  <a:t> </a:t>
                </a:r>
                <a:r>
                  <a:rPr lang="el-GR" sz="1600" dirty="0" smtClean="0"/>
                  <a:t>περιλαμβάνεται </a:t>
                </a:r>
                <a:r>
                  <a:rPr lang="el-GR" sz="1600" dirty="0"/>
                  <a:t>στο πεδίο σύγκλισης αν το σήμα </a:t>
                </a:r>
                <a:r>
                  <a:rPr lang="el-GR" sz="1600" dirty="0" smtClean="0"/>
                  <a:t>είναι αιτιατό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endParaRPr lang="el-GR" sz="16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 smtClean="0"/>
                  <a:t>Αν το σήμα είναι </a:t>
                </a:r>
                <a:r>
                  <a:rPr lang="el-GR" sz="1800" dirty="0" err="1" smtClean="0"/>
                  <a:t>αριστερόπλευρο</a:t>
                </a:r>
                <a:r>
                  <a:rPr lang="el-GR" sz="1800" dirty="0"/>
                  <a:t>, τότε το </a:t>
                </a:r>
                <a:r>
                  <a:rPr lang="en-US" sz="1800" dirty="0"/>
                  <a:t>ROC </a:t>
                </a:r>
                <a:r>
                  <a:rPr lang="el-GR" sz="1800" dirty="0"/>
                  <a:t>του είναι </a:t>
                </a:r>
                <a:r>
                  <a:rPr lang="el-GR" sz="1800" dirty="0" smtClean="0"/>
                  <a:t>εσωστρεφές</a:t>
                </a:r>
                <a:r>
                  <a:rPr lang="el-GR" sz="1800" dirty="0"/>
                  <a:t>, δηλ. της μορφής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με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τους πόλους του </a:t>
                </a:r>
                <a:r>
                  <a:rPr lang="el-GR" sz="1800" dirty="0" smtClean="0"/>
                  <a:t>σήματος</a:t>
                </a:r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1600" dirty="0"/>
                  <a:t> δεν περιλαμβάνεται στο πεδίο σύγκλισης αν το σήμα δεν είναι </a:t>
                </a:r>
                <a:r>
                  <a:rPr lang="el-GR" sz="1600" dirty="0" err="1" smtClean="0"/>
                  <a:t>αντι</a:t>
                </a:r>
                <a:r>
                  <a:rPr lang="el-GR" sz="1600" dirty="0" smtClean="0"/>
                  <a:t>-αιτιατό</a:t>
                </a:r>
                <a:endParaRPr lang="el-GR" sz="1600" dirty="0"/>
              </a:p>
              <a:p>
                <a:pPr marL="749808" lvl="1" indent="-457200">
                  <a:buClrTx/>
                  <a:buFont typeface="+mj-lt"/>
                  <a:buAutoNum type="alphaLcParenR"/>
                </a:pPr>
                <a:r>
                  <a:rPr lang="el-GR" sz="1600" dirty="0"/>
                  <a:t>Το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1600" dirty="0"/>
                  <a:t> περιλαμβάνεται στο πεδίο σύγκλισης αν το σήμα είναι </a:t>
                </a:r>
                <a:r>
                  <a:rPr lang="el-GR" sz="1600" dirty="0" err="1" smtClean="0"/>
                  <a:t>αντι</a:t>
                </a:r>
                <a:r>
                  <a:rPr lang="el-GR" sz="1600" dirty="0" smtClean="0"/>
                  <a:t>-αιτιατό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l-GR" sz="1800" dirty="0" smtClean="0"/>
              </a:p>
              <a:p>
                <a:pPr marL="457200" indent="-457200">
                  <a:buClrTx/>
                  <a:buFont typeface="+mj-lt"/>
                  <a:buAutoNum type="arabicPeriod"/>
                </a:pPr>
                <a:r>
                  <a:rPr lang="el-GR" sz="1800" dirty="0"/>
                  <a:t>Αν το σήμα είναι </a:t>
                </a:r>
                <a:r>
                  <a:rPr lang="el-GR" sz="1800" dirty="0" smtClean="0"/>
                  <a:t>αμφίπλευρο</a:t>
                </a:r>
                <a:r>
                  <a:rPr lang="el-GR" sz="1800" dirty="0"/>
                  <a:t>, τότε το </a:t>
                </a:r>
                <a:r>
                  <a:rPr lang="en-US" sz="1800" dirty="0"/>
                  <a:t>ROC </a:t>
                </a:r>
                <a:r>
                  <a:rPr lang="el-GR" sz="1800" dirty="0"/>
                  <a:t>του είναι </a:t>
                </a:r>
                <a:r>
                  <a:rPr lang="el-GR" sz="1800" dirty="0" smtClean="0"/>
                  <a:t>ένας δακτύλιος, </a:t>
                </a:r>
                <a:r>
                  <a:rPr lang="el-GR" sz="1800" dirty="0"/>
                  <a:t>δηλ. της μορφής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|&lt;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/>
                  <a:t>, </a:t>
                </a:r>
                <a:r>
                  <a:rPr lang="el-GR" sz="1800" dirty="0"/>
                  <a:t>με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δυο </a:t>
                </a:r>
                <a:r>
                  <a:rPr lang="el-GR" sz="1800" dirty="0"/>
                  <a:t>πόλους του </a:t>
                </a:r>
                <a:r>
                  <a:rPr lang="el-GR" sz="1800" dirty="0" smtClean="0"/>
                  <a:t>σήματος με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sz="1800" dirty="0" smtClean="0"/>
              </a:p>
              <a:p>
                <a:pPr marL="932688" lvl="2" indent="-457200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Πρέπει ασφαλώς να ικανοποιείται η ιδιότητα 2.</a:t>
                </a:r>
                <a:endParaRPr lang="el-GR" sz="1600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837" t="-2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4" y="856581"/>
            <a:ext cx="2700707" cy="11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04" y="4509401"/>
            <a:ext cx="2446096" cy="14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616" y="2642387"/>
            <a:ext cx="3313277" cy="2515256"/>
          </a:xfrm>
        </p:spPr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Z</a:t>
            </a:r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Z</a:t>
            </a:r>
          </a:p>
          <a:p>
            <a:r>
              <a:rPr lang="el-GR" dirty="0" smtClean="0"/>
              <a:t>Δομές Συστημάτων</a:t>
            </a:r>
          </a:p>
          <a:p>
            <a:r>
              <a:rPr lang="el-GR" dirty="0" smtClean="0"/>
              <a:t>Σχεδίαση Ψηφιακών Φίλτρων</a:t>
            </a:r>
          </a:p>
          <a:p>
            <a:r>
              <a:rPr lang="el-GR" dirty="0" smtClean="0"/>
              <a:t>Φασματική Ανάλυση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8616" y="1956408"/>
            <a:ext cx="3313277" cy="571649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Κομμάτι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107" y="2642387"/>
            <a:ext cx="3483913" cy="2515256"/>
          </a:xfrm>
        </p:spPr>
        <p:txBody>
          <a:bodyPr/>
          <a:lstStyle/>
          <a:p>
            <a:r>
              <a:rPr lang="el-GR" dirty="0" smtClean="0"/>
              <a:t>Βασικά Σήματα</a:t>
            </a:r>
          </a:p>
          <a:p>
            <a:r>
              <a:rPr lang="el-GR" dirty="0" smtClean="0"/>
              <a:t>Συστήματα και Ιδιότητες</a:t>
            </a:r>
          </a:p>
          <a:p>
            <a:r>
              <a:rPr lang="el-GR" dirty="0" smtClean="0"/>
              <a:t>Εξισώσεις Διαφορών ως συστήματα</a:t>
            </a:r>
          </a:p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l-GR" dirty="0" smtClean="0"/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Fourier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2107" y="1956408"/>
            <a:ext cx="3313277" cy="571649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Κομμάτι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περιέχει το ΗΥ370?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" y="4926448"/>
            <a:ext cx="4375625" cy="10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16" y="983924"/>
            <a:ext cx="1512562" cy="9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973800" y="1881720"/>
              <a:ext cx="4911480" cy="104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4080" y="1871280"/>
                <a:ext cx="4930560" cy="10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8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1" y="355372"/>
            <a:ext cx="4909499" cy="618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Πεδίου Σύγκλισης</a:t>
            </a:r>
            <a:r>
              <a:rPr lang="en-US" b="1" dirty="0" smtClean="0"/>
              <a:t> (ROC)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1160" b="66688"/>
          <a:stretch/>
        </p:blipFill>
        <p:spPr>
          <a:xfrm>
            <a:off x="4210051" y="355372"/>
            <a:ext cx="2397783" cy="20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Ζ (επανάληψη)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b="1" dirty="0" smtClean="0"/>
                  <a:t>Πεδίο Σύγκλισης</a:t>
                </a:r>
                <a:r>
                  <a:rPr lang="el-GR" sz="1800" dirty="0" smtClean="0"/>
                  <a:t>: περιοχή του μιγαδικού επιπέδου όπου 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συγκλίνει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Ζεύγη: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838669"/>
                  </p:ext>
                </p:extLst>
              </p:nvPr>
            </p:nvGraphicFramePr>
            <p:xfrm>
              <a:off x="1459575" y="3559405"/>
              <a:ext cx="6096000" cy="269697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Σήμα στο χρόνο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Μετασχηματισμός Ζ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 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&lt;∞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5838669"/>
                  </p:ext>
                </p:extLst>
              </p:nvPr>
            </p:nvGraphicFramePr>
            <p:xfrm>
              <a:off x="1459575" y="3559405"/>
              <a:ext cx="6096000" cy="269697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Σήμα στο χρόνο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Μετασχηματισμός Ζ</a:t>
                          </a:r>
                          <a:endParaRPr lang="el-G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65000" r="-100599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65000" r="-800" b="-285000"/>
                          </a:stretch>
                        </a:blipFill>
                      </a:tcPr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165000" r="-100599" b="-1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165000" r="-800" b="-18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434426" r="-10059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434426" r="-800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534426" r="-10059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534426" r="-800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634426" r="-10059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634426" r="-80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5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r>
                  <a:rPr lang="el-GR" b="1" dirty="0"/>
                  <a:t> (επανάληψη</a:t>
                </a:r>
                <a:r>
                  <a:rPr lang="el-GR" b="1" dirty="0" smtClean="0"/>
                  <a:t>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Είναι προφανές πως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/>
                  <a:t>, 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5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Εκτιμούμε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Επιτρέπεται μόνον όταν ο τελευταίος εμπεριέχεται στο πεδίο σύγκλισης του μετασχηματισμού Ζ!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Αντιπαράδειγμα: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𝜋𝛿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sz="2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0" y="5027879"/>
            <a:ext cx="1136684" cy="522649"/>
            <a:chOff x="6858000" y="5263009"/>
            <a:chExt cx="1136684" cy="522649"/>
          </a:xfrm>
        </p:grpSpPr>
        <p:sp>
          <p:nvSpPr>
            <p:cNvPr id="7" name="Rounded Rectangle 6"/>
            <p:cNvSpPr/>
            <p:nvPr/>
          </p:nvSpPr>
          <p:spPr>
            <a:xfrm>
              <a:off x="6858000" y="5311833"/>
              <a:ext cx="831273" cy="4738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rot="20567145" flipH="1">
              <a:off x="7757770" y="5263009"/>
              <a:ext cx="236914" cy="498763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138362"/>
            <a:ext cx="8743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Z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3440" y="1420200"/>
              <a:ext cx="7917840" cy="429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720" y="1407960"/>
                <a:ext cx="793836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603"/>
          <a:stretch/>
        </p:blipFill>
        <p:spPr>
          <a:xfrm>
            <a:off x="812482" y="973591"/>
            <a:ext cx="7153275" cy="2988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719520" y="600480"/>
              <a:ext cx="3625560" cy="236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1600" y="591840"/>
                <a:ext cx="3642120" cy="23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2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Σύνδεση με το Μετασχηματισμό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Μελετήστε τι συμβαίνει στο σήμα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𝛭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,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αλλού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8959042" cy="6226233"/>
              </a:xfrm>
              <a:blipFill rotWithShape="0">
                <a:blip r:embed="rId2"/>
                <a:stretch>
                  <a:fillRect l="-1905" t="-17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85" y="405246"/>
            <a:ext cx="3614639" cy="1068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70720" y="250920"/>
              <a:ext cx="8836560" cy="6261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640" y="242280"/>
                <a:ext cx="8856360" cy="627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48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Σύνδεση με το Μετασχηματισμό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7" y="3218078"/>
            <a:ext cx="8786075" cy="3321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71" b="1"/>
          <a:stretch/>
        </p:blipFill>
        <p:spPr>
          <a:xfrm>
            <a:off x="5844540" y="661851"/>
            <a:ext cx="3055620" cy="2383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5095" y="489008"/>
                <a:ext cx="958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095" y="489008"/>
                <a:ext cx="95814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5497</TotalTime>
  <Words>444</Words>
  <Application>Microsoft Office PowerPoint</Application>
  <PresentationFormat>On-screen Show (4:3)</PresentationFormat>
  <Paragraphs>172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Wingdings</vt:lpstr>
      <vt:lpstr>Wingdings 3</vt:lpstr>
      <vt:lpstr>Retrospect</vt:lpstr>
      <vt:lpstr>Student presentation</vt:lpstr>
      <vt:lpstr>Ψηφιακή Επεξεργασία Σήματος</vt:lpstr>
      <vt:lpstr>Τι περιέχει το ΗΥ370?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317</cp:revision>
  <dcterms:created xsi:type="dcterms:W3CDTF">2018-08-17T16:23:20Z</dcterms:created>
  <dcterms:modified xsi:type="dcterms:W3CDTF">2021-11-26T11:31:26Z</dcterms:modified>
</cp:coreProperties>
</file>