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2.xml" ContentType="application/vnd.openxmlformats-officedocument.presentationml.notesSlide+xml"/>
  <Override PartName="/ppt/ink/ink9.xml" ContentType="application/inkml+xml"/>
  <Override PartName="/ppt/notesSlides/notesSlide3.xml" ContentType="application/vnd.openxmlformats-officedocument.presentationml.notesSlide+xml"/>
  <Override PartName="/ppt/ink/ink10.xml" ContentType="application/inkml+xml"/>
  <Override PartName="/ppt/notesSlides/notesSlide4.xml" ContentType="application/vnd.openxmlformats-officedocument.presentationml.notesSlide+xml"/>
  <Override PartName="/ppt/ink/ink11.xml" ContentType="application/inkml+xml"/>
  <Override PartName="/ppt/notesSlides/notesSlide5.xml" ContentType="application/vnd.openxmlformats-officedocument.presentationml.notesSlide+xml"/>
  <Override PartName="/ppt/ink/ink12.xml" ContentType="application/inkml+xml"/>
  <Override PartName="/ppt/notesSlides/notesSlide6.xml" ContentType="application/vnd.openxmlformats-officedocument.presentationml.notesSlide+xml"/>
  <Override PartName="/ppt/ink/ink13.xml" ContentType="application/inkml+xml"/>
  <Override PartName="/ppt/notesSlides/notesSlide7.xml" ContentType="application/vnd.openxmlformats-officedocument.presentationml.notesSlide+xml"/>
  <Override PartName="/ppt/ink/ink14.xml" ContentType="application/inkml+xml"/>
  <Override PartName="/ppt/notesSlides/notesSlide8.xml" ContentType="application/vnd.openxmlformats-officedocument.presentationml.notesSlide+xml"/>
  <Override PartName="/ppt/ink/ink15.xml" ContentType="application/inkml+xml"/>
  <Override PartName="/ppt/notesSlides/notesSlide9.xml" ContentType="application/vnd.openxmlformats-officedocument.presentationml.notesSlide+xml"/>
  <Override PartName="/ppt/ink/ink16.xml" ContentType="application/inkml+xml"/>
  <Override PartName="/ppt/notesSlides/notesSlide10.xml" ContentType="application/vnd.openxmlformats-officedocument.presentationml.notesSlide+xml"/>
  <Override PartName="/ppt/ink/ink17.xml" ContentType="application/inkml+xml"/>
  <Override PartName="/ppt/notesSlides/notesSlide11.xml" ContentType="application/vnd.openxmlformats-officedocument.presentationml.notesSlide+xml"/>
  <Override PartName="/ppt/ink/ink18.xml" ContentType="application/inkml+xml"/>
  <Override PartName="/ppt/notesSlides/notesSlide12.xml" ContentType="application/vnd.openxmlformats-officedocument.presentationml.notesSlide+xml"/>
  <Override PartName="/ppt/ink/ink19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notesMasterIdLst>
    <p:notesMasterId r:id="rId38"/>
  </p:notesMasterIdLst>
  <p:handoutMasterIdLst>
    <p:handoutMasterId r:id="rId39"/>
  </p:handoutMasterIdLst>
  <p:sldIdLst>
    <p:sldId id="256" r:id="rId3"/>
    <p:sldId id="394" r:id="rId4"/>
    <p:sldId id="368" r:id="rId5"/>
    <p:sldId id="371" r:id="rId6"/>
    <p:sldId id="349" r:id="rId7"/>
    <p:sldId id="350" r:id="rId8"/>
    <p:sldId id="351" r:id="rId9"/>
    <p:sldId id="367" r:id="rId10"/>
    <p:sldId id="352" r:id="rId11"/>
    <p:sldId id="376" r:id="rId12"/>
    <p:sldId id="377" r:id="rId13"/>
    <p:sldId id="378" r:id="rId14"/>
    <p:sldId id="379" r:id="rId15"/>
    <p:sldId id="380" r:id="rId16"/>
    <p:sldId id="381" r:id="rId17"/>
    <p:sldId id="382" r:id="rId18"/>
    <p:sldId id="383" r:id="rId19"/>
    <p:sldId id="384" r:id="rId20"/>
    <p:sldId id="385" r:id="rId21"/>
    <p:sldId id="354" r:id="rId22"/>
    <p:sldId id="386" r:id="rId23"/>
    <p:sldId id="387" r:id="rId24"/>
    <p:sldId id="388" r:id="rId25"/>
    <p:sldId id="389" r:id="rId26"/>
    <p:sldId id="390" r:id="rId27"/>
    <p:sldId id="391" r:id="rId28"/>
    <p:sldId id="392" r:id="rId29"/>
    <p:sldId id="360" r:id="rId30"/>
    <p:sldId id="361" r:id="rId31"/>
    <p:sldId id="362" r:id="rId32"/>
    <p:sldId id="363" r:id="rId33"/>
    <p:sldId id="364" r:id="rId34"/>
    <p:sldId id="365" r:id="rId35"/>
    <p:sldId id="393" r:id="rId36"/>
    <p:sldId id="366" r:id="rId37"/>
  </p:sldIdLst>
  <p:sldSz cx="9144000" cy="6858000" type="screen4x3"/>
  <p:notesSz cx="6858000" cy="9947275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72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CC209D-A3C1-497C-A202-7DE4408C5E6D}" type="datetimeFigureOut">
              <a:rPr lang="el-GR" smtClean="0"/>
              <a:t>9/11/2021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C7C2E5-36B4-4C49-B29E-B907DF4AC68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9843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15T11:01:26.4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4431 5571 420 0,'-11'-16'101'0,"-4"0"5"0,-2 1-61 0,-2 4-11 16,-3 2-6-16,-1-1-4 0,-4 2-3 15,1 2-4-15,-2 3-4 0,-4 1-3 16,3 2-3-16,-3 0-2 0,-1 4-2 15,0 1-1-15,-1 4 0 0,-1 3-1 16,0 3-1-16,-7 3 1 0,-3 5-1 16,-4 3 0-16,-5 3 1 0,-5 2-1 0,-1-2 0 15,0 2 3-15,6 2 4 16,4-1 3-16,0 2 3 0,6-1 3 0,0 3 1 16,2 0 0-16,0 0-1 0,2 0-3 15,1 0-4-15,6 0-2 0,2-2-3 16,6 0-2-16,5 2 0 0,5 2-1 15,4 2-1-15,7 3 0 0,5 0 0 16,7 2 0-16,6 2-1 0,5-2 1 16,4-2 0-16,5-1 0 0,7-3 0 15,3-1-1-15,2-3 1 0,3 1 0 0,2-3 0 16,2-2-1-16,4-3 1 0,3-2 0 16,7-4 0-16,7-2 0 0,0-5 1 15,5-1-1 1,3-2 0-16,7 3 0 0,-1-6 0 0,-1-1 0 0,1-2 1 15,-1-1-1-15,1-2 0 0,3 1 0 16,-5-6 1-16,5 0-1 0,-5 1 0 16,0-1 0-16,0-2 1 0,2-1-1 15,-3-3 0-15,2-1 0 0,-2-2 0 0,-3 1 1 16,-2-2-1-16,0 1 0 0,-3-4 0 16,-1-1 0-16,-1 0 0 0,-1 2 1 15,0-3-1-15,1-3 1 0,-2-2-1 16,-3 1 1-16,0 3-1 0,-7-1 1 15,1 0 0-15,3 0-1 0,-4 1 1 16,-2 2-1-16,-3-1 1 0,-5-4-1 16,-4 0 1-16,-7-1-1 0,-10-2 0 15,-1-2 0-15,-3-1 0 0,-5 0 0 0,-2 1 1 16,-1-1-1-16,1 0 0 0,-4-1 1 16,-2-1 0-16,-3-1 0 0,-1-1 0 15,-2-1 0-15,-6-1-1 0,-4-2 1 16,0 0 0-16,-4-2 0 0,-4 0 0 15,-2 1 0-15,-2-2-1 0,-3 3 2 16,-3 1-1-16,-6 2 0 0,-4 4 0 16,-8 2 0-16,-6 1 1 0,-7 0 0 15,-5 2 0-15,-3 2 3 0,-4 0 3 16,-3 0 4-16,-2-1 1 0,-4 0 4 0,-4-3 2 16,0-2 0-16,-2-3 0 0,-4 0-3 15,-3 0-4-15,0-3-2 0,-2 1-3 16,5 2-2-16,-5 3-3 0,-6 3-1 15,2 4 0-15,-2 4-5 0,7 7-11 16,-5 12-16-16,-11 11-21 0,-4 8-116 16,1 14-130-16,-14 12-310 0</inkml:trace>
  <inkml:trace contextRef="#ctx0" brushRef="#br0" timeOffset="2031.1701">3441 7607 554 0,'-5'28'122'16,"-2"1"3"-16,-2 4-89 0,2 4-15 16,2 0-4-16,1-2 0 0,3 0-1 0,-4032-10-2 15,8070-4-2-15,-4031-10 0 0,3-8 0 16,6-9 4-16,2-14 1 0,9-9 2 15,8-12-1-15,9-11-1 0,14-11-2 16,5-10-4-16,5-10-4 0,9-6-5 16,5 0-8-16,0-3-10 0,2-4-7 15,-4 3-18-15,-2 3-22 0,-4 4-92 16,-5 7-110-16,-9 8-245 0</inkml:trace>
  <inkml:trace contextRef="#ctx0" brushRef="#br0" timeOffset="2365.0343">3313 9013 674 0,'9'-37'144'0,"-2"-1"4"0,9 3-117 16,8 2-11-16,4 1-4 0,0 0-1 15,6 0 0-15,8 1-4 0,4 0-3 16,9-5-4-16,10-7-2 0,4-9-4 15,7-10-12-15,8-6-13 0,7-8-95 16,6-7-34-16,-4-14-109 0,-7-1-236 16</inkml:trace>
  <inkml:trace contextRef="#ctx0" brushRef="#br0" timeOffset="2845.9423">3323 10151 657 0,'16'-31'147'0,"3"-10"6"0,6-11-113 0,11-9-13 16,12-10-5-16,10-9-3 0,11-10-2 15,7-11-8-15,6-2-9 16,7 0-13-16,7 3-10 0,1-3-23 0,-5 1-111 15,-3 7-122-15,-6 5-293 0</inkml:trace>
  <inkml:trace contextRef="#ctx0" brushRef="#br0" timeOffset="3395.2645">3487 11757 551 0,'-1'2'131'0,"-1"-1"2"0,-2 2-72 16,0 2-31-16,2 1-11 0,1 1-5 0,2 2-3 15,1 1-3-15,1 1-3 0,2 0-1 16,0-6-1-16,-1-4 0 0,6-5-1 15,3-12-1-15,5-11 0 0,10-14 1 16,11-18-1-16,11-15 0 0,15-16-2 16,9-17-3-16,10-15-11 0,12-12-35 15,6-9-90-15,-1-9-111 0,1-1-268 16</inkml:trace>
  <inkml:trace contextRef="#ctx0" brushRef="#br0" timeOffset="5389.7757">3605 12813 475 0,'-26'0'104'15,"2"1"0"-15,-3 3-81 0,6 5-10 16,1 1-6-16,2 5-3 0,0 4-1 16,-2 2-2-16,-1 4 1 0,3 3 3 15,-3-2 2-15,3 6 5 0,0-1 2 0,4 4 3 16,3-2 2-16,3 4 0 0,5 0 0 15,9 5-3-15,2 1-1 0,10-1-2 16,1-3-3-16,8 0-2 0,3-6-2 16,3-3-1-16,2-5-1 0,7-6-2 15,2-6-2-15,4-8 1 0,1-9 0 16,2-7 0-16,-1-6-1 0,-3-10 0 16,-6-5 1-16,-3-7 0 0,-3-5 0 15,-11-4 0-15,-4-2 0 0,-8-3 0 16,-7-3 1-16,-11-2 0 0,-9 5 1 0,-13 1 0 15,-14 4 1-15,-7 5-1 0,-13 8 1 16,-4 12-2-16,-5 9-6 0,-6 15-10 16,-8 15-12-16,-4 16-112 0,-6 12-110 15,1 19-280-15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15T11:20:33.0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12747 16011 207 0,'-19'-5'48'16,"0"0"3"-16,-1 8-31 0,3-1 2 15,-2 1 5-15,2 3 5 0,1 3 3 16,0 2 2-16,2 3 0 0,-2-1-3 15,-1 5-3-15,-2 1-7 0,1 0-5 16,-3 1-5-16,-1 4-2 0,0-2-2 0,-1 2 0 16,-2 2-2-16,1 0 1 0,0 3 0 15,2 0 1-15,2 3-1 0,-2 7 0 16,6 3 1-16,1 1-2 0,3 2 1 16,2-2 0-16,0 0 0 0,5 0 0 15,3-5 0-15,-1-4-1 0,5-2-1 16,2-1 0-16,4-1-1 0,3 0-2 15,2-1-1-15,6-1 0 0,3 0-1 16,3 2 0-16,1-3 0 0,2 1-1 0,0-2 1 16,3-4 0-16,0-4 1 0,-1-4-1 15,0-6 2-15,0-3-1 0,3-6 0 16,2 0 0-16,-2-4 1 0,1-4-1 16,2-2-1-16,-1-1 0 0,2-5 1 15,0-3-1-15,-3-4 0 0,1-2-1 16,1 1 1-16,1-2-1 0,-2-1 1 15,1-1-1-15,-2-3 0 0,-2-1 0 16,3 0 0-16,-4-4-1 0,-5-5 1 16,-4-3-1-16,-6-4 1 0,-4-1-1 0,-1-2 0 15,-7 1 1-15,-3-2 0 0,-5 3 1 16,2 6 1-16,-7 5 2 0,-2-2 0 16,-6 2 0-16,-7-4 2 0,-7 0-2 15,-3 3 0-15,-7 1-1 0,0 2-1 16,-7 6 0-16,0 6-2 0,0 8 0 15,3 6-4-15,-2 6-8 0,-2 10-14 16,-1 7-109-16,1 7-109 0,-7 12-275 0</inkml:trace>
  <inkml:trace contextRef="#ctx0" brushRef="#br0" timeOffset="10474.2066">15477 14656 304 0,'1'-17'86'16,"6"1"4"-16,-2-2-40 0,-1-4-2 16,1 1-6-16,1 0-8 0,1 0-7 15,4 4-5-15,-4-1-4 0,1 1-3 16,-2 3-2-16,2 4-3 0,-2 2-1 15,0 4-2-15,-1 3-2 0,0 3 0 0,-2 7-2 16,1 3-2-16,-2 9 1 0,0 7 1 16,-5 3 0-16,0 4 1 0,-4 6 0 15,-1 2 0-15,-3-2 0 0,-3 0-1 16,-2-3 0-16,2 2 0 0,-1-2-1 16,3 2 1-16,0 0-2 0,2-1-2 15,4-1-7-15,3-1-7 0,2-4-59 16,0-5-45-16,0-7-87 0,3-3-198 0</inkml:trace>
  <inkml:trace contextRef="#ctx0" brushRef="#br0" timeOffset="10905.8092">15280 15021 354 0,'-4'-10'93'0,"0"1"4"16,1-1-51-16,1 5-7 0,2 2-12 15,0 7-8-15,0 4-4 0,2 4 0 16,0 6 0-16,1 3 0 0,-1 3 1 0,0 3 2 15,2 0-1-15,0-2-2 0,1 1-2 16,0-3-3-16,0 0-2 0,2-1-1 16,1-1-1-16,1-1-1 0,0-2 0 15,0-2-1-15,1-3-1 0,-1-2 0 16,-2-3-1-16,-1-2 0 0,0-4 1 16,0-3 0-16,1-4 0 0,-1-2 0 15,1-3 0-15,2-5 0 0,2-2 0 16,1-4-2-16,1-1 0 0,2 0 0 15,1-1 0-15,1-2 0 0,-1-1 0 0,0-3-1 16,0 2 1-16,0-2 0 0,0 0-4 16,0 2-9-16,0 3 5 0,-2 2-122 15,2 5-106-15,-2 3-276 0</inkml:trace>
  <inkml:trace contextRef="#ctx0" brushRef="#br0" timeOffset="24277.4944">18629 14412 353 0,'8'-30'94'0,"0"5"4"0,-6 7-47 16,-1 6-4-16,-1 1-9 0,-1 5-8 16,0 1-5-16,-2 2-5 0,1 4-4 15,-3 4-4-15,0 5-1 0,-2 5-2 16,-2 6-1-16,-2 7 2 0,0 10 0 16,-1 6 2-16,-2 2 0 0,1 1-1 15,-1 1-2-15,1 1-1 0,3-6-2 16,-3-5-1-16,0-4-2 0,2-1 0 15,0-1 0-15,3-3-1 0,2-2 1 0,0 3-2 16,3 0-2-16,2 0-6 0,0-3-9 16,-1-1-9-16,0-1-47 0,-3-5-59 15,-2-5-93-15,-3-3-209 0</inkml:trace>
  <inkml:trace contextRef="#ctx0" brushRef="#br0" timeOffset="24558.6711">18321 14890 416 0,'-4'-6'101'0,"1"1"1"0,0 3-58 15,2 0-19-15,1 5-6 0,0 2-1 16,-1 2 0-16,1 4 0 0,0 4 2 16,0 4 3-16,0 5 0 0,1 3-3 15,3 0-2-15,-1 1-3 0,2-2-2 16,2-3-3-16,-1-2-2 0,0-5 1 0,0-4 0 15,0-4 2-15,1-1 1 0,4-3 0 16,3-6 1-16,2-3-1 0,3-7-1 16,10-4-3-16,1-9-1 15,4-4-3-15,2-4-1 0,0-3-3 0,-1 1-8 16,3 3-9-16,-4 3-19 0,-2 3-110 16,-4 8-118-16,-4 4-286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15T11:21:33.9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2876 4604 330 0,'-7'-6'83'0,"-2"0"4"15,2-1-48-15,-1 0-9 0,0 0-6 16,4 4-4-16,-2-2-5 0,-1 0-4 15,-1 0-2-15,1 0-1 0,0 3 1 16,1-2 1-16,-4-2 1 0,4 3 1 16,1 2 0-16,0 0 0 0,2 1-1 15,0-1-2-15,2 2-3 0,-1 0-2 16,1 3-1-16,1 0-1 0,3-1 0 0,0 3 0 16,2 0 0-16,4 2 1 0,2-1 0 15,6 1 0-15,5-1 0 0,5-2 1 16,2-2 0-16,6-1-1 0,4 0 1 15,6-3-1-15,0 1 0 0,2-4 0 16,3 3-1-16,4 2 0 0,0-2 0 16,1 0 0-16,-3-2 0 0,-2-2-1 15,4 4 0-15,-2-2 1 0,0-4 0 16,-2 3 0-16,-2 1 0 0,1 2 1 16,0 0-1-16,-6-2 0 0,-5 3 0 0,-3-1 0 15,-4 2 0-15,-7-2-1 0,-3 1 0 16,-7-3 0-16,-3 6 0 0,-3-3 0 15,-4 2-1-15,-2 0 1 0,-1 0 0 16,1 1 0-16,-2 1-9 0,-3 3-63 16,-2-1-49-16,-6-6-92 0,-7-4-216 15</inkml:trace>
  <inkml:trace contextRef="#ctx0" brushRef="#br0" timeOffset="3332.5405">13410 4646 443 0,'-36'-1'101'0,"8"1"3"15,3 0-71-15,5 0-13 0,-2 0-5 16,4 0-3-16,1 0-3 0,2 1-3 15,2-1-1-15,2 0-1 0,2 0 0 16,4 0 1-16,3 1-1 0,1 1 0 16,-1-2 0-16,4 0 0 0,0 1 1 15,2 0 3-15,4 1 2 0,6 0 2 16,4 0 2-16,7-1 1 0,6 2 0 16,10-2-1-16,8-1-3 0,5-1-2 0,6-2-2 15,11 2-1-15,6 0-1 0,4-3-1 16,8 1-1-16,7-2-1 0,5 0 0 15,8 0 0-15,5-4-1 0,4 0 0 16,6 0 0-16,2-1-1 0,2 2 1 16,4-3-1-16,-1 0 1 0,-2 2-1 15,4 0 1-15,-2 1-1 0,1 0 1 16,2 5 0-16,-2 0-1 0,3 1 1 16,-1 2-1-16,0 5 1 0,2-2 0 0,-4 2-1 15,0 0 1-15,-2 4-1 16,-4-2 1-16,1-1-1 0,-6 0 1 0,-4 4-1 15,0-2 0-15,-4-4 1 0,-3 1-1 16,-4 1 0-16,-2 1 0 0,-2-2 1 16,-3-4-1-16,-6 2 0 0,-3 2 1 15,-3-1-1-15,-4 0 1 0,-1-4-1 16,-5-2 1-16,-2 1 0 0,-3 0-1 16,-3-3 1-16,-3-1 0 0,-5-2-2 15,-4 0-1-15,-5 1-4 0,-5-3-12 0,-4 0-9 16,-5 1 5-16,-9-6-113 0,-3 6-104 15,-8-1-253-15</inkml:trace>
  <inkml:trace contextRef="#ctx0" brushRef="#br0" timeOffset="133340.8584">9977 6686 282 0,'-25'-11'78'0,"6"2"9"15,2-1-37-15,1 2-3 0,0-2 3 0,5 1 1 16,-1-1-4-16,2 1-8 0,2 0-7 15,2 1-4-15,4-1-6 0,3 2-5 16,2-1-3-16,0 2-4 0,2 1-1 16,4 5-3-16,-1-1-2 0,2 2 0 15,1 4-1-15,4-1 0 0,3 1 0 16,4 1 0-16,0-2 1 0,4-1 0 16,2 1-1-16,5 1 0 0,4 0 0 15,5 0 0-15,1-2-1 0,6 2 0 0,3 2 0 16,5-2 0-16,1-1 0 0,2-1-1 15,4-1 1-15,3 2-1 0,1-1 0 16,4-1 0-16,2 1-1 0,-1-2 0 16,4 2 0-16,4-1 0 0,0 2 0 15,3-2 0-15,2-2 0 0,4-1 1 16,4 2-1-16,1 1 1 0,2-2-1 16,6-4 1-16,2-2-1 0,3 3 0 15,0 5 1-15,-1-4-1 0,3 1 0 0,4-2 0 16,-5 3 0-16,2 3 0 0,0 1 1 15,0-4-1-15,2 0 1 0,-2 5-1 16,-4-2 1-16,3 1-1 0,-3-3 1 16,2 1-1-16,0-1 1 0,-2 1-1 15,1-3 0-15,1-1 0 0,-2 0 1 16,-3 1-1-16,-1 0 0 0,-6-3 1 16,-4 1-1-16,-5 0 0 0,-6 2 0 15,-9 0 0-15,-4-2-1 0,-8 2-2 0,-7 2-5 16,-7 2-12-16,-9-2 10 0,-11 0-124 15,-11-1-108-15,-14-2-275 0</inkml:trace>
  <inkml:trace contextRef="#ctx0" brushRef="#br0" timeOffset="165942.7356">9777 6964 574 0,'-47'-42'129'0,"0"8"2"16,-2-4-96-16,7 10-12 0,-2 3-6 16,-3 2-5-16,-5 1-3 0,-2 1-4 15,-6 5-1-15,-5 5-2 0,-1 7 0 16,-5 4-2-16,-5 5-1 0,-5 7-1 15,-3 9 0-15,-3 3-1 0,-1 5 0 0,-9 6 1 16,-2 5-1-16,2 9 2 0,-2 1 0 16,4 1 0-16,0 6 2 0,-5 2 0 15,7 1 1-15,5 2 0 0,1 7 0 16,10 4 1-16,5 5-1 0,4 1 0 16,10 7 0-16,3 4-1 0,8 2 0 15,7-4-1-15,5 2 0 0,7-1 0 16,8 4 0-16,12-2-1 0,10-5 1 15,8-1-1-15,10-1 0 0,7-1 0 16,7-2 0-16,8-4-1 0,2-5 1 0,6 1 0 16,9-5 0-16,4-2 1 0,10-3 0 15,4-4 0-15,5-6 1 0,10-1 0 16,7-4 1-16,4-4 1 0,5-5-1 16,4-5 0-16,11-6 0 0,6-2 0 15,0-11-1-15,7-4 0 0,5-7 0 16,1-9 0-16,4-6-1 0,1-5 1 15,-1-6-1-15,0-4 0 0,-3-6 0 0,-2-2-1 16,0-1 1-16,-9-1-2 0,-5 0 1 16,-1-2-2-16,-4 0 1 0,-10-2-1 15,-7-5 0-15,-4-4 0 0,-6-3 1 16,-8-3 0-16,-8-5 2 0,-5-3 0 16,-8-3 2-16,-6-2 1 0,-14-7 1 15,1-3 1-15,-8-6 1 0,-8-1 1 16,-8-5-1-16,-8-5 0 0,-12-3-1 0,-4 0 0 15,-10 1-2-15,-11-2 1 0,-11-4 1 16,-15 1 1-16,-11 3 1 0,-8 5 1 16,-15 7 1-16,-14 2-1 0,-16 3 1 15,-13 8-3-15,-6 10 0 0,-15 11-3 16,-10 6-2-16,-13 12-4 0,-9 12-6 16,-7 16-5-16,-10 22-5 0,-9 15-12 15,-5 11-76-15,-7 16-43 0,-7 7-100 16,2 11-221-16</inkml:trace>
  <inkml:trace contextRef="#ctx0" brushRef="#br0" timeOffset="179938.6691">17867 7500 495 0,'1'-8'109'0,"-2"6"4"0,2 5-63 15,0 7-32-15,3 6-4 0,1 3-2 16,1 7 0-16,2 3 0 0,2 3-4 0,2 0-5 15,4-4-2-15,2-1 0 0,1-6-1 16,2-5 0-16,1-8 1 16,0-4 0-16,1-10 2 0,1-7 0 0,0-8 2 15,2-6 1-15,0-9 1 0,-1-7 0 16,2-11-1-16,3 1-1 0,0-6-1 16,3-4-3-16,5-2-4 0,9 2-10 15,3-2-63-15,0-5-53 0,4-2-96 16,5 2-225-16</inkml:trace>
  <inkml:trace contextRef="#ctx0" brushRef="#br0" timeOffset="216614.6469">22596 15302 343 0,'16'-14'92'16,"1"2"5"-16,-3 2-49 0,-1-1-8 16,-1 1-6-16,-2 2-6 0,-1 3-8 15,-2 0-5-15,0 0-4 0,0 3 0 16,-2-1-2-16,1 1 2 0,-1-1 2 16,-2 1 2-16,1 1 2 0,-2-2 2 0,0 0 1 15,-2 0 0-15,0-1 1 0,-2 1-3 16,0-1-2-16,-3 0-3 0,0 1-3 15,-1 0-1-15,-1 1-4 0,-4 1-1 16,-7-2-1-16,3 4-2 0,-5 1 1 16,-5 0-1-16,-2 2 0 0,-3 2 1 15,-1 1 0-15,3 5 1 0,-3 3-1 16,2 3 2-16,2 3-1 0,1 4 0 16,4 1 0-16,1 0-1 0,3 5 1 0,1 2 0 15,5 3-1-15,3 2 1 0,4-2-1 16,4 2 0-16,5-2 1 0,1-4-2 15,1-5 1-15,1-3-1 0,-1-3 0 16,2-1-1-16,-4-3 1 0,0 0 0 16,1-4-1-16,-1 1 1 0,-2-4-1 15,-1-2 1-15,2-2 0 0,-2-1 0 16,0-3 1-16,-2 0 0 0,1-3 0 16,-1 0 0-16,-2-1-2 0,0-3-3 0,0-1-2 15,0-1-3-15,-2 0-1 0,2-2-1 16,0 2-1-16,0-1 1 0,-1 2 2 15,0 4 1-15,-1-1-1 0,-2 4 1 16,0 3 0-16,-1 1 0 0,-1 2-1 16,0 2 0-16,1 0 0 0,-1 0 1 15,3-1 1-15,-1 0 0 0,3 0 0 16,-1-3 1-16,3-2 0 0,-1 3 2 0,2-3-1 16,1-1 2-16,0-1-1 15,0 1 2-15,0-2 0 0,0 0 0 0,0 0 1 16,-1 0-1-16,1 0 1 0,0 0 0 15,-1 0 0-15,1 1 0 0,1 0 0 16,-2-2 0-16,2 1-1 0,-1 0 2 16,0 1-1-16,1-2 1 0,-1-2 0 15,1 1 1-15,-1 0 0 0,-1-2 2 16,1-1 2-16,-1-1 1 0,0 0 3 16,-2-2 1-16,1 0 2 0,-1-2 1 0,1 3 1 15,-1-2 0-15,1 2 1 0,-1 1 0 16,2 2-3-16,-1 1-2 0,1 3-3 15,-1 5-1-15,1 5-2 0,-1 1-1 16,0 4-1-16,1 5 0 0,-1 0 2 16,3 5 0-16,0-1 0 0,2 4-1 15,0 6-1-15,2-1 0 0,1 0-2 16,2-1 0-16,-2-3 0 0,1-2 0 0,1-4-1 16,-4-6 0-16,1-2 1 15,0-4-1-15,-2-2 1 0,0-2 0 0,-1-3 0 16,-2-2 1-16,1-1 2 0,0-3-1 15,-1-2 0-15,0-3 0 0,1-3-1 16,-2-7 1-16,0-8-2 0,0-3-1 16,-1-6 1-16,-1-3-1 0,0-1 0 15,1-2 1-15,1 4-1 0,-1 6 0 16,2 0 0-16,0 5 0 0,0 2 0 16,0 3 0-16,2 4 0 0,-2 2 0 0,0 3 0 15,0 4-1-15,2 2 0 0,2 3 0 16,-1 2 0-16,4 0 0 0,2 1-1 15,2 1 1-15,4 3 1 0,2 0-1 16,2 1 2-16,1 0-1 0,4-1 0 16,0 1 0-16,1 0 0 0,-2-2 0 15,1 1 1-15,-3-1-1 0,-2-1 0 16,-5 2 0-16,-4-2 0 0,-4-1-1 0,-3 2 1 16,-6-2 0-16,-5 2-1 0,-6 1 1 15,-4 3 1-15,-4 5 0 0,-6 1 1 16,-3 4 0-16,-7 4 0 0,1 6 0 15,-1 5 0-15,3 5-1 0,0-1-4 16,5 2-14-16,3 1-14 0,5 1-126 16,5-5-128-16,7-3-321 0</inkml:trace>
  <inkml:trace contextRef="#ctx0" brushRef="#br0" timeOffset="221792.5619">16109 17540 355 0,'-1'2'101'0,"-2"-1"6"0,1-1-32 15,-1-2-24-15,0-3-6 0,-1 1-6 16,3-3-8-16,2-4-6 0,1-4-6 16,7-7-3-16,6-5-4 0,9-12-2 15,9-5-1-15,11-6-1 0,12-10-1 16,8-13 0-16,10-7-1 0,8-7 0 15,3 1-2-15,6-11-1 0,3-7 0 0,-6 4-1 16,1 6-1-16,-6 5 0 0,-5 8-2 16,-6 5-1-16,-10 13-2 0,-8 9-3 15,-6 6-2-15,-8 7-3 0,-8 8-6 16,-6 4-26-16,-8 3-89 0,-7 3-99 16,-12 6-248-16</inkml:trace>
  <inkml:trace contextRef="#ctx0" brushRef="#br0" timeOffset="222142.4893">17157 16059 424 0,'9'-15'106'0,"3"-3"3"0,3-3-27 0,3 0-58 15,4 1-7-15,3 1-2 0,2 0-1 16,1 4-2-16,0 0-1 0,0 1-1 16,-1 2-2-16,0 6 0 0,-1 1-1 15,-6 1 0-15,0 6 0 0,1 3-3 16,-4 2 0-16,-1 1-2 0,-3 1-1 15,-2 2 1-15,0 4 0 0,-4-3-1 0,-3 3 1 16,-3 2 0-16,1 5 0 0,-3 2 0 16,0 3-4-16,-3-1-7 0,-1 2-49 15,-1-4-69-15,1 0-98 0,0-1-238 16</inkml:trace>
  <inkml:trace contextRef="#ctx0" brushRef="#br0" timeOffset="222533.1565">17923 15831 497 0,'5'0'115'0,"2"-1"4"15,-1-3-85-15,4-1-7 0,1-5-2 16,2-7-3-16,-1-2-5 0,-1-5-3 15,2 1-2-15,3-4-3 0,-2-2-2 0,-2 0-1 16,0 5-1-16,-1 4-2 0,0 1-2 16,-2 4-2-16,-2 8-4 0,-1 8-6 15,2 10-28-15,-7 4-92 0,3 8-104 16,-4 8-255-16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15T11:30:48.6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7634 4408 478 0,'-2'-3'109'0,"-4"-5"3"15,-2 0-79-15,0 1-10 0,1-3-6 16,0 1-4-16,-1 1-2 0,0 0-3 16,-1 0-3-16,1 0 0 0,-2 1-2 15,-1 1 0-15,0 0 0 0,-3 0 0 16,0 1 0-16,-3 1 0 0,-6 0 1 16,-2 3 0-16,-3 0 0 0,-7 1 0 15,1 2 0-15,-4-2 0 0,-4 4-1 16,-2-2-1-16,-1 2 1 0,1 0 1 15,1 0 1-15,0 0 2 0,0 3 1 16,-1 1 1-16,0 1 0 0,1 2-1 0,-1 1 0 16,-3 0-2-16,-1-1 0 0,0 4-2 15,4 0 0-15,4 2-1 0,4 4 1 16,-1 2 0-16,5 3 0 0,5 4 0 16,1-3-1-16,2 3 0 0,-4-2 0 15,4 1-1-15,4 1-1 0,3 0 0 16,3 1-1-16,3 3 1 0,6-1-1 15,8 3 1-15,1-4-1 0,4 2 0 16,5-1 1-16,2-2-1 0,3-1 0 0,1 0 0 16,3-4 0-16,0 1 1 0,2-5-1 15,1-2 0-15,3-2 0 0,4 0 0 16,6-1 0-16,3-3 0 0,4 0 1 16,2 1-1-16,7-1 0 0,1 1 0 15,2 0 1-15,-3-2-1 0,4-1 0 16,5 2 0-16,3-3 0 0,0-1 0 15,4-5 0-15,1-2 0 0,1-1 0 16,2 0 0-16,-1-1 0 0,3 0 0 0,0-2 0 16,0 1 0-16,-1-1 0 0,2 3 0 15,0-2 1-15,2 0-1 0,-3 2 0 16,-1 0 0-16,3 1 0 0,0-2 0 16,0 1 0-16,2-2 0 0,-2-1 0 15,1 0 0-15,-1-3 1 0,-2 0-1 16,-1-3-1-16,3-4 0 0,-2-2 0 15,-1-1 0-15,-2-3 0 0,-2-5-1 0,-1-3 1 16,-2 0 0-16,-7-3 0 0,-2-1 0 16,-4-2 1-16,-6-4 0 0,-3 3-1 15,-4-3 1-15,-5-3-1 0,-5 1 0 16,-8-2 1-16,-7-2-1 0,-4 4 1 16,-12-5 0-16,-4 5 1 0,-6-1-1 15,-6 0 2-15,-5 1 0 0,-7 1 0 16,-6-5 0-16,-6 2 1 0,-1-3-1 15,-2 3 1-15,-6 0 0 0,-6 2-1 16,-6 1 0-16,-6 5 0 0,-5 3 0 0,-6 6 0 16,-9 0-1-16,-13 6 0 0,-5 2 0 15,-4 7-1-15,-2 6 0 0,-9 1 1 16,-8 0-2-16,-3 7 1 0,5 3-2 16,-5-2-3-16,-2 2-9 0,2 0 57 15,5 3-186-15,-1 6-125 0,-3-4-342 16</inkml:trace>
  <inkml:trace contextRef="#ctx0" brushRef="#br0" timeOffset="12039.2969">2069 5228 372 0,'0'-10'79'15,"1"4"-1"-15,0 1-64 0,2 0-11 0,-1 0-1 16,1 2-1-16,0 1-1 0,2 0 0 15,-1 1 0-15,1-2-1 0,-1 2 1 16,0 0 0-16,1 0 2 0,-1-2 1 16,0 1 0-16,-2-1 0 0,1 0 1 15,-1-1 0-15,-1 0 0 0,0 2-2 16,1-2 0-16,-1 3 0 0,-1 0 5 16,1 1 5-16,0-2 5 0,-1 2 5 15,0 0 5-15,0 2 5 0,0-4 2 16,-1 2-1-16,0 0-4 0,-2 2-3 0,-1-2-3 15,-3 0-3-15,0-2-3 0,-1 1-2 16,-1 0-1-16,-2-1-1 0,-1-2-1 16,1 1 0-16,-3-1 1 0,-1 1 0 15,2 1 0-15,-2 2-2 0,2 1 0 16,-1 1-2-16,0 2-2 0,3 5-1 16,-2 3-2-16,2 3-2 0,0 3 0 15,3 8-1-15,0 2 0 0,5 6 0 16,3 2 0-16,2-1 0 0,6 2 0 0,3-2 0 15,2-4-1-15,4-5 1 16,5-4 0-16,4-6 0 0,6-9 0 0,3-8-1 16,7-8 1-16,3-10 0 0,3-5 0 15,0-9 0-15,-3-6-1 0,-7-3 1 16,-4-3 0-16,-7 1 1 0,-7 5 3 16,-10 1 4-16,-8 2 1 0,-4 5 2 15,-8 5 1-15,-13 3 0 0,-10 2-2 16,-7 4-2-16,-6 6-9 0,-4 9-16 15,-8 8-12-15,1 9-23 0,3 8-112 0,2 12-126 16,-5 3-297-16</inkml:trace>
  <inkml:trace contextRef="#ctx0" brushRef="#br0" timeOffset="16940.2257">1504 7803 387 0,'-5'0'94'0,"-3"2"1"0,-2 3-51 15,-2 5-16-15,-4 8-10 0,-3 6-7 16,-4 7-2-16,-4 4-1 0,-5 1-3 15,-3 1-1-15,-1 1-1 0,0-2-1 16,1-3 0-16,2-6-1 0,4 0-2 16,5-2-9-16,5 1-27 0,4-4-65 0,4-1-80 15,4-4-196-15</inkml:trace>
  <inkml:trace contextRef="#ctx0" brushRef="#br0" timeOffset="17335.0766">2234 7810 310 0,'-3'-5'77'0,"1"0"5"0,-1 0-44 0,-1 1-3 15,0 1-2-15,-1 1-1 0,-1 0-2 16,1 2-3-16,-3-1-4 0,0 1-5 15,0 4-4-15,-2 1-3 0,-1 1-4 16,0 4-2-16,-2 3-2 0,-2 7-1 16,-2 3-1-16,-2 8 1 0,-1 2-1 0,0 6-2 15,-2 4-101-15,1 1-5 0,0-1-77 16,-7-3-172-16</inkml:trace>
  <inkml:trace contextRef="#ctx0" brushRef="#br0" timeOffset="20951.3207">8365 5751 379 0,'-7'-4'97'0,"1"2"1"15,1-1-24-15,2 2-55 0,3 1-6 16,0 1-4-16,4-2-2 0,3 1-1 0,2-1-2 16,2 2 1-16,5-1 2 0,2 0 1 15,7-1 2-15,2 1-1 0,-1-1 0 16,8 1-1-16,2 0-2 0,5-1-1 15,3 1-2-15,4 1-1 0,1 0 0 16,6-1 0-16,0-2-1 0,1-5 0 16,-3 0 1-16,1-2-1 0,0 2-3 15,-3-3-23-15,-2 2-87 0,-4 0-93 0,-7 6-237 16</inkml:trace>
  <inkml:trace contextRef="#ctx0" brushRef="#br0" timeOffset="24963.3046">19041 10755 281 0,'-15'-10'81'16,"-5"-2"4"-16,-2 0-29 0,-3 1-14 15,-2-1-6-15,2 4-8 0,-1 3-5 16,-2-1-7-16,-4 3-3 0,0 3-4 16,-1 4 0-16,-4 2-3 0,-2 4 0 15,-3 2-2-15,-2 2 0 0,0 0-1 16,-1 2 0-16,0 2 0 0,-1 1 0 15,-2 2 0-15,3 2 1 0,2 8-1 0,-1 4 0 16,4 6 0-16,-2-1 0 0,0 2-2 16,3 1 1-16,-1-2 0 0,2 0 1 15,1-6 2-15,3 3 1 0,2-1 1 16,6 5 2-16,3 4 0 0,5 6 1 16,5-1-2-16,5 2 0 0,3-1-2 15,6 1-1-15,4-3-1 0,5-6-1 16,5-2-1-16,4-4 0 0,6 1-1 15,6-2 0-15,4-3 0 0,5-2 0 0,7-2 1 16,5-7 0-16,5 0 1 0,4-8 1 16,6-7-1-16,8-5 1 0,5-8 0 15,4-7-1-15,2-7-1 0,3-5 0 16,3-1 0-16,-2-4-1 0,-5-3 0 16,-1-2-1-16,-6-1 1 0,-4-1 0 15,-6-5 0-15,-4-5 0 0,-7-12-1 0,-5-4 1 16,-8-7 0-16,-4-9 0 15,-5-4 0-15,-16-19 0 0,-10-3 0 0,-12 1 1 16,-15 2 0-16,-13 0 1 0,-16 4-1 16,-21 10 0-16,-10 25 0 0,-20 14-1 15,-17 24-7-15,-17 17-7 0,-20 19-113 16,-21 23-106-16,-17 15-273 0</inkml:trace>
  <inkml:trace contextRef="#ctx0" brushRef="#br0" timeOffset="34760.893">11212 14284 352 0,'19'-26'89'15,"-3"5"5"-15,-7 4-46 0,-2 4-8 16,-4 7-7-16,-2 4-6 0,-2 4-4 16,-3 2-3-16,-5 7-4 0,0 5-4 15,-9 3-3-15,-2 4 1 0,-4 8 0 16,-1 4-1-16,-5 9-1 0,1 5-2 0,-2 3-1 16,-1 2-1-16,0 2-2 0,-2-1-1 15,0-1-5-15,1-6-7 16,5-3-92-16,3-7-14 0,4-5-84 0,9-6-180 15</inkml:trace>
  <inkml:trace contextRef="#ctx0" brushRef="#br0" timeOffset="35150.3563">11921 14378 319 0,'6'-7'97'16,"-1"-1"6"-16,-1 2-35 0,-4 1-7 15,1 3-12-15,-2 2-10 0,-4 4-10 0,-4 3-7 16,-3 4-5-16,-4 6-4 0,-2 8-3 16,-6 4-1-16,-1 8 0 0,-5 3-1 15,1 2-2-15,-7 4-2 0,1 5-2 16,-3-2-7-16,1 1-12 0,0 0-106 15,2-1-104-15,7 1-265 0</inkml:trace>
  <inkml:trace contextRef="#ctx0" brushRef="#br0" timeOffset="35567.5596">12635 14372 411 0,'0'0'105'0,"-2"5"1"0,-6 6-18 16,1 6-64-16,-3 10-9 0,-2 7-4 15,-6 6 0-15,-3 4 0 0,-3 0-2 16,-1 4-1-16,-3-1-3 0,-2-1-5 16,-1-4-35-16,0 3-80 0,-4 2-94 15,3 2-235-15</inkml:trace>
  <inkml:trace contextRef="#ctx0" brushRef="#br0" timeOffset="36017.2378">13500 14332 387 0,'21'-20'104'0,"-2"2"3"15,-6 4-25-15,-4 7-42 0,-3 7-11 16,-6 0-4-16,-8 2-1 0,-8 12-1 16,-12 9 1-16,-9 11-2 0,-8 15-3 0,-15 9-3 15,-13 14-3-15,-7 14-4 16,-14 16-13-16,-5 8-127 0,-4 9-114 15,-9-1-298-15</inkml:trace>
  <inkml:trace contextRef="#ctx0" brushRef="#br0" timeOffset="39348.9631">13407 11549 448 0,'6'-31'109'0,"-2"2"2"0,-7 0-62 15,-3 1-18-15,-4 12-13 0,-3 5-6 16,-3 5-3-16,-5 5-2 0,-6 5 1 15,-4 5 1-15,-4 10 2 0,-4 8 2 16,-3 5 2-16,2 3 1 0,-2 4-1 16,6 4-1-16,5 1-3 0,5-3-2 15,9-3-2-15,8-3-16 0,7-3 17 16,9-3-3-16,9-2 1 0,12-6 0 16,9-4 1-16,8-2 1 0,4-8 14 15,11-4-19-15,3-6 1 0,2-5 0 0,-2-9-1 16,0-4-1-16,-4-10-1 0,-6-2-1 15,-5-4 2-15,-6-2 0 0,-10-2 0 16,-10-6 1-16,-12-2-1 0,-13 1 1 16,-12 3 0-16,-13 7-2 0,-13 7-4 15,-18 4-4-15,-11 18-7 0,-17 12-6 16,-11 17-8-16,-11 9-93 0,-9 8-23 16,-5 8-93-16,-13 9-198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15T11:31:46.81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13591 2009 500 0,'3'-4'109'0,"3"3"3"0,0-5-76 0,1 1-21 16,4 1-3-16,2-1 0 0,3 4 0 15,2-5-3-15,6 5-1 0,3 0-3 16,3 1-2-16,0-2-1 0,1 1-1 16,3-3-1-16,0 3 1 0,0-2-1 15,-1 1 0-15,-1-3 0 0,4 2 1 16,-3 4-1-16,-3-6 0 0,5 5 0 16,-1 3 1-16,3 0 0 0,-2 2 1 15,2 0 1-15,2 0 2 0,3 5 1 16,-3-7 1-16,1 0 0 0,-3-2 0 0,4 4-1 15,-1-4-1-15,2 0-1 0,2 3 0 16,1 1 0-16,0-4 1 0,6 4-1 16,1-4 0-16,2 3 0 0,1-2 0 15,-1 0 0-15,1-2-2 0,0 1 0 16,2 0 0-16,-3-1-1 0,3 1 0 16,3-2 0-16,3-1 0 0,-2-3-1 15,1-1-1-15,1-4 1 0,1 1 0 0,-3-2 0 16,-1 1-1-16,1-1 1 0,0 0 0 15,-2 2 1-15,-3 0-1 0,-3 0 0 16,1 3 1-16,-4 1-1 0,-1 3 1 16,-2 2 0-16,3 1-1 0,1 0 1 15,2 1 0-15,-1-1-1 0,-2-1 1 16,0 1 0-16,0 2-2 0,-1 0 2 16,1 1-1-16,-2 1-1 0,1-2 1 15,4 1 0-15,0-1 1 0,-1-2 0 0,0-4 0 16,-3 2 0-16,1-1 1 0,-1 2-1 15,-1-3 1-15,-1 2-1 0,2-1-1 16,4-1 1-16,0-1-1 0,-1 1 0 16,1-6 0-16,-4 1 0 0,3 0 0 15,-1 1 1-15,-1 0-1 0,0 0 1 16,2-2-2-16,3 1 2 0,1 1-1 16,-2-2 0-16,0 0 1 0,-2 0-1 15,-2 0 1-15,1 1-1 0,-4-1 2 0,-1 1-1 16,2-1 1-16,1 1 1 0,1-1 1 15,-3 2 1-15,-2 1 0 0,-1-1 0 16,-2 5 0-16,0-2 0 0,-6 2-1 16,0-2 0-16,1 2-2 0,-2 0 0 15,1-1-1-15,4 0 1 0,-1 1 0 16,-1 1-1-16,0-1 1 0,-1 0-1 16,0-2 0-16,-3 2 0 0,-3-2-1 15,-4 1 1-15,-3-2-1 0,1 1 1 16,-3 0 0-16,-4 2 1 0,-1-1-1 0,-3 2 1 15,-3 1-1-15,-3-1 1 0,0 0-1 16,-5 2 3-16,0-2 2 0,-3-1 3 16,1 2 2-16,0-1 2 0,-1 2 1 15,-1 1 0-15,1-4-2 0,0 2-2 16,0-1-4-16,-1 1-2 0,1 0-1 16,-1 0-1-16,1 0-2 0,-2 0 1 15,2 0 0-15,-1 0-1 0,1 1 0 16,0 1 0-16,0-1 0 0,0-1 0 15,0 2 0-15,0 1-1 0,0-1 1 0,1 1 0 16,-1-1 0-16,2-1-1 0,-2 3-2 16,2-1-4-16,-1-1-8 0,2 0-9 15,0 0-10-15,2-2-15 0,3-5-113 16,1-1-118-16,1-4-280 0</inkml:trace>
  <inkml:trace contextRef="#ctx0" brushRef="#br0" timeOffset="1616.473">21982 1134 454 0,'-7'-3'102'0,"-1"-4"2"0,-1 0-63 16,2-1-25-16,-1-2-5 0,0 1-1 16,0-1 1-16,1-2 1 0,1 2 0 15,-1-2-1-15,-3-1 1 0,0 0-1 16,-4 2 0-16,0-1 0 0,-7 2-1 16,-2 0 0-16,-3 2-1 0,-1 1-1 15,-4-6-1-15,-3 4 0 0,-1 0-2 16,-6-1 1-16,-3 4 1 0,-5 0 1 15,-1 3 2-15,-7 3 2 0,0-1 0 0,-2-1 2 16,0 2-2-16,0 0-1 0,-5 3 0 16,1 1-1-16,2 0 0 0,-2 2 1 15,2 1-2-15,-1 1 0 0,5-1 0 16,2-2-2-16,-1 0-2 0,1 5-1 16,3-2-3-16,2 6 0 0,0 2 0 15,0 1-1-15,3 4 0 0,2 1 1 0,3-3 0 16,0 2-1-16,4 0 0 15,2-2 0-15,3 6 0 0,-2-1 0 0,4 1-1 16,0 3 1-16,1 6 0 0,2 2 0 16,5 1 0-16,2-4 0 0,5-1 0 15,3 3 0-15,3 3 0 0,3-2 1 16,4-5-1-16,2 6 1 0,5 2 0 16,2 7 0-16,7-2 0 0,7 1 0 15,7-1-1-15,5 5 1 0,4-5-1 16,9-2 0-16,1-4 1 0,7-3-1 15,6-1 0-15,-1-5 0 0,8-1 1 16,4-2-1-16,4-3 0 0,3-1 0 0,1-1-1 16,0 0 1-16,2 1 1 0,0-4-1 15,0 3 0-15,-1 0 0 0,0 1 0 16,0 1 1-16,1-2-1 0,-1 0 1 16,-1 0 0-16,-1-2 0 0,1-3-1 15,2 0 1-15,-1-2 0 0,4-6-1 16,-3-1 1-16,4-3-1 0,0-5 1 15,1-2 1-15,-1-3 0 0,2-6 1 0,-2-1 0 16,0-5 1-16,-1 0-1 16,-2-3 0-16,-1-3 0 0,-2-6-1 0,-1 2-1 15,-2-1 0-15,-2-4 0 0,-4-2-1 16,-2 2 1-16,-2 2-1 0,-4 2 0 16,-7-2 1-16,-1-1 1 0,-4 2 1 15,-5-2 2-15,-3-3 1 0,-6 1 2 16,-6-4 0-16,1 0 1 0,-7 0 0 15,-4-3-1-15,-1 5 0 0,-2-2-1 16,-4 0 0-16,-1-2-1 0,-4 5 0 0,-2-4 1 16,-2-1-2-16,-4-5 1 0,-4 1-1 15,0 0 0-15,-6-3-1 0,-2-2 0 16,-2 4-1-16,-5 1 1 0,-6 1-2 16,-6 3 1-16,-7-2-2 0,-4 4 1 15,-12 1-1-15,-5-2 0 0,-8 2 0 16,-6 7 0-16,-8 2 1 0,-7 2 2 15,-8 1 1-15,0 6 3 0,-6 8 2 0,-5 6-1 16,-2 2 0-16,1 1-1 16,1 7-2-16,-1 5-8 0,-1 2-13 0,0 0-22 15,3-2-18-15,2 3-135 0,-3 5-146 16,-1-3-349-16</inkml:trace>
  <inkml:trace contextRef="#ctx0" brushRef="#br0" timeOffset="25609.8276">13482 4220 422 0,'-64'-10'105'0,"7"0"4"0,16-1-64 15,0 0-6-15,16 4-11 0,6 2-7 16,6 1-4-16,3 3-5 0,5-1-3 16,9 2-2-16,6 0-2 0,3 1-1 15,9 1-3-15,9 2 0 0,9 1 0 0,14-1-1 16,6-4 1-16,15 0-1 0,13 1 0 15,9-2 0-15,13-3 1 16,11-1-1-16,10 1 0 0,14-1 1 0,7-1-1 16,12 0 1-16,10-2-1 0,7 1 0 15,5-2 1-15,7 0 0 0,3 3-1 16,2-3 0-16,2 1 1 0,-1 3-1 0,-1-2 0 16,-4 4 1-16,2-1-2 0,-6 1 2 15,-2 3-1-15,-7-3 0 0,-7 2 0 16,-6 4 0-16,-9-5 0 0,-10 2 0 15,-8 2 1-15,-13-1-1 0,-13 5 1 16,-11-2 0-16,-11-1-1 0,-13 2 1 16,-13 4 0-16,-12-1-3 0,-15 2-11 15,-14 0-107-15,-14 2-101 0,-16 3-261 16</inkml:trace>
  <inkml:trace contextRef="#ctx0" brushRef="#br0" timeOffset="34136.2895">6899 5050 446 0,'-30'-7'111'16,"5"-4"3"-16,4 0-38 0,6 0-51 15,4 1-9-15,6 6-6 0,5 3-3 16,4 1-2-16,4 0-2 0,6 0-1 0,6 1-1 16,5 2-1-16,7-4 0 0,2-3 1 15,9 3-1-15,7 1 0 16,7 1 0-16,4-1 0 0,6 0 0 0,4 1 0 16,7-3 0-16,6-1 0 0,4-2 0 15,4-3 1-15,6-2-1 0,8-5 0 16,6 3 0-16,6 0 0 0,-1 0 1 15,4-3-2-15,5 1 1 0,4 5 1 16,-1 1-1-16,4 0 1 0,3-1 0 16,3 4-1-16,3-1 2 0,2 1-2 0,1-1 1 15,1 1 0-15,2 0-1 0,-1 0 1 16,-3-2-1-16,-2-2 0 0,-5 2 0 16,-3 0 0-16,-3-2 1 0,-14 1-1 15,-4 1 1-15,-4 0 0 0,-7 3 1 16,-9 1-1-16,-10 0 1 0,-10 1-1 15,-4 1 1-15,-10-1-1 0,-11 2 0 16,-6 0 0-16,-7 0 0 0,-7-1 0 16,-6 2-1-16,-4-1 1 0,-4 3 0 0,-3 1-1 15,-3 0 1-15,0 5-2 0,-2 1-7 16,-4 2-29-16,-2-2-83 0,-2 1-98 16,-7-3-242-16</inkml:trace>
  <inkml:trace contextRef="#ctx0" brushRef="#br0" timeOffset="36426.2793">9320 3850 275 0,'-2'-38'86'0,"-2"-2"6"0,1 3-27 15,0 0-8-15,1-1-8 0,1 3-7 16,-2-2-7-16,2-2-8 0,-2 1-5 16,1-2-3-16,1 4-4 0,-2 5-1 15,2 3-3-15,-1 6-1 0,-1 5-2 16,1 7-2-16,2 5-2 0,1 5-1 15,0 5-2-15,3 8 0 0,1 9 0 16,2 10 1-16,3 6 2 0,-2 9 2 16,2 8 3-16,2 6 2 0,1 8 0 15,-1 3 0-15,1 5-1 0,1 0-2 16,-1 3-2-16,1-4-1 0,-1 0-2 0,2-5-1 16,0-2 0-16,-3-6-4 15,3 0-4-15,-2-6-4 0,-1 0-7 0,-1-11-7 16,-3-7-10-16,-5-7-100 0,-3-7-98 15,-4-11-241-15</inkml:trace>
  <inkml:trace contextRef="#ctx0" brushRef="#br0" timeOffset="36969.3774">9205 4281 377 0,'-8'-6'95'15,"-2"1"6"-15,3 0-57 0,2 4-6 16,3 2-9-16,1 5-5 0,4 2-5 16,-1 4-5-16,5 1-3 0,2 7-2 15,2 3 0-15,3 7-1 0,0-1-1 0,3 2 0 16,3 2-3-16,-2-1 0 16,2-2-1-16,0-2-1 0,-3-4 0 0,1-2 0 15,-3-4-1-15,-7-7 0 0,0-1 0 16,-6-4 0-16,-2-2 0 0,-5-2 1 15,-5-4-1-15,-2-3 1 0,-1-1 0 16,-1-2 1-16,-2-4 2 0,0-3 0 16,2-2 2-16,-2-5 1 0,1 0 1 15,0-4 1-15,-2-2 0 0,4 1 0 16,1 0-1-16,-2-1-1 0,5 5-1 0,3 1-1 16,3 6-1-16,3 1-2 0,5 3-1 15,3 0-1-15,6 2 0 0,2-1-1 16,4 1 0-16,5 2 0 0,9-3 0 15,3 2 0-15,2 0 0 0,4 0 0 16,1-2 0-16,3-3 0 0,4 1 0 16,-1 3 0-16,-2-2 0 0,2 1 0 15,-1 2 1-15,-1 5-1 0,-3-1 0 16,-5 0 0-16,-9 2 1 0,-2-1-1 16,-9 2-1-16,-4 2 1 0,-5-2-1 0,-7 5 0 15,-5-1 1-15,-4 3 0 0,-6 4 1 16,-5 3 1-16,-5 3 3 0,-7 4 1 15,-5 6 2-15,-3 5 0 0,-3 8-1 16,2 5 1-16,-1 9-3 0,-2 5-11 16,3 5-17-16,5-1-117 0,4-2-116 15,3-4-297-15</inkml:trace>
  <inkml:trace contextRef="#ctx0" brushRef="#br0" timeOffset="75349.4967">5354 13266 417 0,'-27'-20'95'0,"-2"2"1"16,-8 0-65-16,0 4-13 0,1 8-9 15,-6 1-4-15,-1 3-3 0,-4-1 0 16,-3-1-1-16,-7 1 0 0,-3-2 0 15,-3 1-1-15,-3-2 2 0,-1 0 1 16,-7-1 3-16,-1 2 1 0,0 1 1 0,-6 2 1 16,-4 0 1-16,-1 5-2 0,-5 1-1 15,-4 0-2-15,-5 1-2 0,-1 4-1 16,3 2-1-16,-2-1 0 0,-4-2 0 16,-4 2-1-16,3 4 1 0,1 3-1 15,-1-1 1-15,-4-2-1 0,0 5 1 16,5 2-1-16,4 2 0 0,2 1 1 15,-3 0-1-15,2 4 0 0,4 6 0 0,3 4 1 16,2 2-1-16,1 1 1 0,2-2 0 16,5 0 1-16,5-1-1 0,2-2 0 15,8-2 0-15,2-1 0 0,8 3 0 16,7 0-1-16,7 5 1 0,6-2-1 16,8 0 0-16,5-1 0 0,5-1 0 15,6-3 0-15,5-1 0 0,8-5 0 16,5-2 0-16,8-1 0 0,2-2 1 15,8-2 1-15,3-3-1 0,8-2 2 0,5-1 0 16,7-1 1-16,9-2 0 0,10-3 0 16,6 1 0-16,4-1 0 0,10-2 0 15,4-2-1-15,8 0 1 0,2-1-2 16,-1-6 1-16,7 0 0 0,8-1-1 16,1 2 1-16,1-4-1 0,3-1 0 15,2 1 0-15,6 0 0 0,-1 0-1 16,0-1 0-16,5 0 1 0,1 0-1 15,-1-5 0-15,-2 0 0 0,4-1 0 0,2 0 0 16,-4-4 0-16,0 0 0 0,-1 0-1 16,4 1 1-16,-6-2 0 0,-3-4-1 15,-2 0 1-15,-2-3-1 0,-4-4 0 16,-9-3 0-16,-3-1 0 0,-3 3 1 16,-6-1-1-16,-8 1 0 0,-3 2 0 15,-7 1 0-15,-7 3 0 0,-8 0 0 16,-5-1 1-16,-11 1 0 0,-5 2 0 15,-10 4 1-15,-4 1 1 0,-6 0 1 0,-7 3 1 16,-9-2 1-16,-4 0 0 0,-6 1 0 16,-6-3-1-16,-6-2-1 0,-7-3-1 15,-5-5-1-15,-5 4 0 0,-6-2-1 16,-6 1 0-16,-3-2-1 0,-7 2 1 16,-4 3-1-16,-5 4 1 0,-4-2-1 15,-3 1 1-15,-4 2-1 0,-9 1 1 16,-4 2-1-16,-4 3 1 0,-4 2-1 15,-10 1 1-15,-5 4-1 0,-5-1 1 0,2 4 0 16,-6 3-2-16,-4 0-6 0,-2 3-11 16,3 4 73-16,-2 0-184 0,1 0-116 15,5-4-313-15</inkml:trace>
  <inkml:trace contextRef="#ctx0" brushRef="#br0" timeOffset="86871.3456">10397 14133 377 0,'-15'-7'85'0,"3"-2"2"0,6 3-61 15,2 1-4-15,-1 3-1 0,4-2 0 16,0 0 0-16,-1 1 2 0,2 0 2 16,0 3-2-16,0-1-2 0,3 1-5 15,2-1-3-15,4 5-3 0,3-4-3 16,4-2-3-16,4 1-3 0,3 2 1 16,5-2-2-16,4 1 1 0,1-2 1 0,9 4-1 15,3-1 0-15,6 1 0 16,6-2 0-16,3 0 0 0,7 0 0 0,7-4 0 15,4-2 0-15,5 0 1 0,5-2-1 16,6-3 0-16,6-5 1 0,5 2-1 16,7-2 0-16,-1 1 0 0,2-2 0 15,5 0 0-15,2 3 0 0,-5 4-1 16,-3-1 0-16,-1 2 1 0,-5-1-1 16,1 2 0-16,-10 2 0 0,-7 3 0 15,-4-2 0-15,-8 1 0 0,-8 4 0 16,-2 2 1-16,-13 1-1 0,-9 1 0 0,-5 2 1 15,-7-1 0-15,-10 2-1 0,-4 0 1 16,-8-1 0-16,-3-1 0 0,-4-1 1 16,-4 0 0-16,-2-2 0 0,-3-2 1 15,-5 0-1-15,1 1-7 0,-3 1-10 16,-6-6-106-16,-2-3-101 0,1-1-260 16</inkml:trace>
  <inkml:trace contextRef="#ctx0" brushRef="#br0" timeOffset="92180.8352">12987 11433 400 0,'-11'-36'89'0,"-5"-2"0"16,0 6-71-16,-3 2-3 0,-1 7-8 16,-7 4-4-16,-3 1-2 0,-4 0-1 15,-4 0 0-15,-5 1 0 0,-5 4 4 16,-1 3 4-16,-6-1 4 0,-9 0 4 15,-5 3 2-15,-6 1 2 0,-6 3 1 16,-7 1-3-16,-5 2-2 0,-3 6-4 0,-5 2-1 16,-1 6-1-16,-2 1 0 0,-5 2-1 15,3 3 0-15,1 3 0 0,0 2 0 16,1 6 0-16,1 0-1 0,4 7 0 16,3 7-1-16,5 5 0 0,7 1-1 15,4 3-1-15,9 1-1 0,6 1-1 16,8-1 0-16,8-5-1 0,7 4 0 15,10 4-1-15,13 1 0 0,10-2 0 0,15 0 0 16,12 0 0-16,16-1 1 0,8-9-1 16,11-4-1-16,14-3 1 0,12-2 1 15,9 0-1-15,9-4 0 0,12 2 0 16,6-3 0-16,9-1 0 0,4-4 0 16,6-3-1-16,4-4 1 0,3-4-1 15,-2-8 1-15,8-1-1 0,0-5 1 16,0-6-1-16,1-5 0 0,1-3 0 15,1-4 1-15,5-2-1 0,-8-5 0 16,0 1 0-16,-4-4 0 0,0 3 1 16,-4-3-1-16,-3 4 0 0,-5 0 0 0,-6 1 0 15,-1 3 0-15,-8 3 1 0,-5-3-2 16,-10 0 0-16,-6 1 0 0,-10 1 0 16,-5-1-1-16,-8-1 0 0,-4-3 0 15,-10 1 1-15,-6-2 0 0,-6-3 0 16,-9-7 1-16,-5-3 0 0,-9-3 0 15,-7 2 0-15,-6-2 1 0,-8-1-1 16,-5 4 0-16,-10 2 0 0,-7 3 0 16,-11-1 0-16,-8-2 0 0,-10 1 0 0,-10-1 0 15,-12-4 1-15,-9 0-1 0,-9-3 1 16,-12-2-1-16,-9 4 1 0,-12-2 0 16,-12 6 0-16,-10 3 0 0,-17 8 0 15,-16 6 0-15,-14 9-1 0,-21 9-5 16,-19 12-10-16,-14 15-79 0,-24 9-37 15,-17 15-96-15,-17 8-217 0</inkml:trace>
  <inkml:trace contextRef="#ctx0" brushRef="#br0" timeOffset="101954.5019">22422 12960 386 0,'-3'-30'97'0,"-10"0"2"15,-14 3-57-15,-11 6-10 0,-6 10-13 0,-7 1-6 16,-12 3-6-16,-6 2-5 0,-10 4-3 16,-5 3-3-16,-6 3-2 0,-8-1 0 15,-3 3-1-15,-5 2 1 0,-3 2 1 16,-1 4 4-16,-2 4 2 0,-4 0 2 16,1 11 2-16,2 5 1 0,-1 5 1 15,5 0 1-15,2 0-1 0,6 6 1 16,6-1-1-16,10-3 0 0,4-1 0 15,11 5-1-15,5 3-1 0,13 7-1 0,8-1-1 16,9 0-1-16,7 2 1 0,11-2-1 16,8 1 0-16,12-2 1 0,7-3 0 15,12 5 0-15,11 4 0 0,13 0 0 16,12-5 0-16,13-3 0 0,11 0-1 16,12-4 0-16,8-10 0 0,7-7 0 15,10-1 0-15,7-3-1 0,8-5 1 16,5-5-1-16,6-5 0 0,4-4 0 0,2-7 0 15,-2-7 0-15,2-4-1 0,-4-6 1 16,-6-6 0-16,-5-4-1 0,-5-3 1 16,-7-6-1-16,-10-11 1 0,-10-12-1 15,-13-4 1-15,-10-7 1 0,-13-5 2 16,-14-8 2-16,-16-14 3 0,-18-1 1 16,-17-1 1-16,-17 1 2 0,-21-5 1 15,-24-6-2-15,-27 2-1 0,-25 13-3 0,-28 14-1 16,-26 8-2-16,-35 12-2 0,-24 15-7 15,-27 17-9-15,-29 18-33 0,-24 10-84 16,-23 10-104-16,-28 14-251 0</inkml:trace>
  <inkml:trace contextRef="#ctx0" brushRef="#br0" timeOffset="126497.8388">12984 7907 425 0,'-3'-9'119'0,"-1"1"4"0,-1 0-6 16,-2 2-79-16,-3 0-9 0,0 1-4 15,0 3-2-15,-3-1-2 0,-3 2-2 16,1 0-1-16,-2 1-2 0,0 1-1 15,-3 0-3-15,3 5 0 0,0 2-3 16,3 2-1-16,1 3-1 0,-2 4 0 16,2 3 0-16,-1 2-1 0,1 1-1 15,-3 2 0-15,-4 4 0 0,4 2-1 16,2 1 0-16,3 2 2 0,1 1 0 0,3 5 0 16,2 1 2-16,3 2 0 0,1 0 0 15,-1 0 0-15,2 2-2 0,0 0 0 16,2-3-1-16,1-4 0 0,-1-2-1 15,4-5 1-15,4 1-1 0,1-4 1 16,2-2 0-16,2 0 0 0,2 0-1 16,4-2 0-16,-4-1-2 0,-1-3 1 15,3 0-1-15,3-2-1 0,2-3 0 0,-1-3 0 16,4-4 0-16,3 2-1 0,-1-2 1 16,-2-5-1-16,-2-1 1 0,-1-2-1 15,1-4 0-15,-3 0 1 0,2-3 0 16,2-5 0-16,0-2 0 0,-2-4 0 15,3-1 0-15,-4-3 0 0,2-3 0 16,-3-1-1-16,-4 0 1 0,3-2 0 16,-3 2-1-16,-3-2 1 0,1 2 0 0,-2-1-1 15,-1-3 1-15,0-1-1 16,-1-3 0-16,-4-2 0 0,-1-5 1 0,-4-2-1 16,-2-4 0-16,0 1 0 0,-7-4 0 15,0 2 0-15,-2-2 1 0,0 2-1 16,0-2 0-16,-5 1 0 0,0 3 0 15,1 3 0-15,-2 3 0 0,-5 7 0 16,-2 3 0-16,-3 8-1 0,-4 6-1 16,-4 3-7-16,-2 9-9 0,-3 3-13 15,1 2-14-15,-4 5 4 0,2 5-132 0,-3 4-127 16,-1 0-294-16</inkml:trace>
  <inkml:trace contextRef="#ctx0" brushRef="#br0" timeOffset="127479.3482">14128 8780 482 0,'-2'-1'122'0,"1"0"3"16,-2 0-58-16,2-1-27 0,1 1-8 15,0 0-6-15,0 0-5 0,1 1-4 16,-1 0-3-16,1 0-3 0,3-3-1 16,0 2-1-16,2-1-1 0,4 2 1 0,1-2 1 15,3 4 0-15,2-2-1 0,4 1-1 16,1 0-1-16,0 0-1 0,1-1-1 15,2 0-1-15,3 3-1 0,4-5 0 16,-1 1 3-16,3 1 0 0,2-1 1 16,0 1 1-16,-1-2 0 0,0-3 0 15,-4 1-1-15,1 0-2 0,-3-4-1 16,-1 4-2-16,-1-2-1 0,-3 3 0 16,-2 1 1-16,0 0-1 0,-7 2 1 15,-3 2 1-15,-2-2 0 0,-4 2 1 0,-5-2 1 16,-1 3-1-16,-4-2-1 0,-2 3 0 15,0-3-1-15,-3 0-5 0,-2 0-4 16,0 2-9-16,0-1-9 0,-2 1-13 16,1-2-2-16,-1 0-125 0,1 3-119 15,2 1-290-15</inkml:trace>
  <inkml:trace contextRef="#ctx0" brushRef="#br0" timeOffset="131485.7628">11405 10531 531 0,'-13'2'127'0,"2"1"3"0,6-3-83 15,5 0-16-15,0 0-7 0,5 0-6 16,2 0-5-16,4 1-4 0,3-1-3 16,0 1 1-16,2 0 1 0,1 0-1 15,3 2 2-15,-2-3 0 0,-1 2 1 16,1 0 0-16,0 1 1 0,3-2 0 16,1-2 0-16,0 2-2 0,-1 3-1 15,1-3-2-15,-1 1-1 0,-1-2-2 16,-1 1-1-16,-4 0-1 0,0 2 0 0,-2-5 0 15,-2 1-1-15,-3-1 1 0,-3 0 0 16,0 1-1-16,-1-1-1 0,-3-2-3 16,1 2-5-16,0 2-7 0,-1-2-8 15,-1 1-11-15,0 1-118 0,-3 0-116 16,2 3-286-16</inkml:trace>
  <inkml:trace contextRef="#ctx0" brushRef="#br0" timeOffset="133069.5908">12617 9705 425 0,'-2'-10'107'0,"0"-1"5"0,0 5-57 16,0 2-13-16,1 0-6 0,0 0-5 0,1 1-5 15,0 2-3-15,0 4-4 0,0 0-1 16,0 8-3-16,1 6-3 0,0 4-1 16,2 10-2-16,-2 7-1 0,1 10-2 15,0 7-1-15,-1 6 0 0,-2 4 1 16,-1 5 0-16,0 5 0 0,0-1 0 16,-2-2 0-16,0-2-2 0,1-2-1 15,-1-7-1-15,1-5-1 0,1-7-1 16,0-6-2-16,2-7-5 0,1-8-7 15,1-9-6-15,4-8-12 0,-1-9-112 16,1-10-112-16,2-9-273 0</inkml:trace>
  <inkml:trace contextRef="#ctx0" brushRef="#br0" timeOffset="133745.0474">12624 9719 514 0,'5'-15'123'15,"1"1"4"-15,4 3-74 0,3 3-21 16,7 0-7-16,3 0-6 0,5-1-5 16,8 2-2-16,4 1-1 0,6 2-2 15,3-1-1-15,2 0-2 0,7 0-1 16,-1 3-1-16,0 0-1 0,-2 0-1 15,2 1-1-15,1 1 0 0,-1 4-1 0,-5 2 1 16,-2 1 0-16,-7 2-1 0,-6 1 0 16,-8-1 0-16,-7 2 0 0,-6 0 1 15,-4 0-1-15,-6 3 0 0,-3-1 0 16,-2 5 1-16,-2-3 0 0,-3 4 0 16,-1 3 0-16,0-1 0 0,1 2 0 15,-1 2 0-15,0 3 1 0,1 6-1 16,2-2 2-16,-3 3-1 0,2 5 1 15,0 0 0-15,-2-1 0 0,0 2 0 0,0-3 0 16,-1 4-1-16,1 0 0 0,1 0 1 16,1 1-2-16,-1 1 0 0,1-1 0 15,-2-2 0-15,-2-3 0 0,0-2-1 16,-2-4 0-16,-2-4 1 0,-1-6 0 16,0-3 0-16,-1-1 0 0,0-4 0 15,-3-2 1-15,-1-3 0 0,-3-2-1 16,-2 0 1-16,0-4 1 0,-1 0 0 15,-4-3 0-15,0 0 2 0,-5 0 0 0,0 0 1 16,-2-2 0-16,-3 2 1 0,-3-3-1 16,-1-1 0-16,-1 0-1 0,-1 0-1 15,0-1-1-15,0 1-1 0,5 0 0 16,2 2-1-16,5 3 1 0,4-1-1 16,6 1 0-16,5-1 1 0,4 0-2 15,-2-1 1-15,6 1-1 0,3-1 0 16,1 1-1-16,3 0 0 0,1 1-1 15,2 0-1-15,1 2-3 0,0-1-3 0,2 2-4 16,-1 0-1-16,2 0-2 0,1 0-2 16,-2 1-1-16,-2 1 0 0,2 0 0 15,-3-1 0-15,2 0-4 0,-2 0-7 16,-1-1-108-16,-1-1-104 0,-1-2-265 16</inkml:trace>
  <inkml:trace contextRef="#ctx0" brushRef="#br0" timeOffset="134856.6285">14287 10575 488 0,'-12'2'121'16,"0"-3"3"-16,2 1-48 0,-1-5-43 15,3 1-6-15,3 3-3 0,-1-1-2 16,2-3-5-16,0 4-2 0,3-6-4 15,5 6-2-15,1 1-2 0,1-2 0 0,5 2 0 16,3-3 0-16,4 2 1 0,1 0 1 16,3 2 1-16,5-2 2 0,5 0 0 15,2-1 0-15,2 2 1 0,1-1-2 16,2-1-1-16,-1-2-1 0,0 0-2 16,-5 2-3-16,1 1-1 0,-1-2-1 15,0 2-1-15,-3 1 0 0,-2 0 0 16,-5 0 0-16,-1-1-1 0,-7 0 1 15,-3 1-1-15,-5-3 0 0,-2 3-3 0,-2 0-4 16,-3 0-7-16,-1 0-6 0,-3 3-7 16,0-3-9-16,-1 2-14 0,0 1-108 15,-2-3-110-15,-4 4-270 0</inkml:trace>
  <inkml:trace contextRef="#ctx0" brushRef="#br0" timeOffset="139229.2748">16807 8200 89 0,'-5'0'18'15,"-1"0"-18"-15,2 1-26 0,3-1-54 0</inkml:trace>
  <inkml:trace contextRef="#ctx0" brushRef="#br0" timeOffset="141339.0549">17191 8107 281 0,'-22'2'80'16,"1"2"9"-16,-1-4-30 0,1 1-11 16,-1-1-7-16,-1-3-5 0,-2 1-5 15,1 0-6-15,-5-1-8 0,1-1-3 0,0 3-2 16,2-1 0-16,2 1 1 0,2 1 1 16,1 0-1-16,3 0 0 0,2 1-1 15,1-2 0-15,-1-2 0 0,5 2-1 16,2 0 1-16,2-2-1 0,1 2-1 15,5-2-2-15,1 3-2 0,3 0 0 16,1-1-3-16,3 2-1 0,4-3-1 16,3 2-1-16,3 2 1 0,5-2 0 15,5 4 2-15,7-1 0 0,7-3 2 16,4 2 0-16,4-2 1 0,5-1 0 0,5 0-1 16,3-1-1-16,7-1-1 0,6 1-2 15,4 0 0-15,7-3 0 0,3 3-1 16,11-2 1-16,2-1-1 0,3 0 0 15,-4-1 0-15,9 2 1 0,4 3-1 16,3-1 0-16,-2-2 0 0,0 2 0 16,4 2 0-16,1 0 1 0,-1 0-1 15,-4-2 0-15,0 2 0 0,1 5 0 0,0-3 1 16,-6-1-1-16,-2-1 0 0,-2 2 1 16,-2-1-1-16,-3-1 0 0,-8-2 1 15,-3 2-1-15,-4 0 0 0,-4-1 1 16,-6 0-1-16,-6-1 0 0,-4 1 0 15,-7 0 1-15,-5-2-2 0,-8 0-3 16,-5-1-5-16,-7 2-10 0,-8-1-12 16,-8-1-106-16,-10 3-108 0,-6 0-265 15</inkml:trace>
  <inkml:trace contextRef="#ctx0" brushRef="#br0" timeOffset="141709.0906">18687 8084 415 0,'4'13'21'0,"0"-6"-21"16,-2-2-156-16,2-3-123 0</inkml:trace>
  <inkml:trace contextRef="#ctx0" brushRef="#br0" timeOffset="142000.1803">18691 7935 332 0,'-5'-37'70'15,"0"-3"-3"-15,0-2-46 0,3-3-25 16,-1-3-6-16,1-3 0 0,-3-9 1 15,1-2 8-15,1-2 13 0,-1 2 16 16,2 1 10-16,0 3 9 0,1 6 5 16,5 11 4-16,0 8-3 0,-1 9-7 15,0 4-13-15,0 8-9 0,0 3-8 16,-1 4-6-16,1 5-3 0,0 4-1 16,0 7-1-16,1 4 0 0,-1 8 3 0,2 13 3 15,0 7 1-15,2 10 3 0,-1 12-2 16,-3 5 1-16,-1 9-1 0,1 1-3 15,-1 0-2-15,2 5-3 0,-3-6-2 16,-1-5-1-16,3-3-1 0,-1-9 0 16,1-3-1-16,-2-8-2 0,-1-9-6 15,-1-5-6-15,2-7-12 0,1-6-119 16,-1-8-116-16,3-9-292 0</inkml:trace>
  <inkml:trace contextRef="#ctx0" brushRef="#br0" timeOffset="142715.4335">18093 7761 124 0,'0'0'27'0,"-1"4"-4"16,0-1-41-16,1 4-29 0,0 1-61 15</inkml:trace>
  <inkml:trace contextRef="#ctx0" brushRef="#br0" timeOffset="143033.2273">18088 7742 364 0,'-1'-21'99'0,"1"-1"3"16,-1-3-42-16,0-3-20 0,0-3-12 16,-3-1-4-16,1-1-5 0,1-2 0 15,-3 1 1-15,0 2 3 0,1 5 4 16,1 5-1-16,-2 5 0 0,2 6-2 16,2 3-2-16,0 5-4 0,1 1-4 0,0 4-4 15,1 1-4-15,2 7-1 0,-2 6-2 16,1 5-2-16,1 5 0 0,-1 7 1 15,1 3-1-15,-2 4 0 0,0 2 0 16,-1 1-1-16,0-2 0 0,0 0 1 16,-1-3-1-16,0-1 0 0,2-1 1 15,-1-6-1-15,0-2 1 0,1-2-1 16,0-5-4-16,1-3-4 0,0-5-4 16,1-5-6-16,-1-3-8 0,-1-5-15 0,0-2-100 15,1-7-102-15,-4-1-252 0</inkml:trace>
  <inkml:trace contextRef="#ctx0" brushRef="#br0" timeOffset="143386.3322">18006 7396 547 0,'-3'4'123'0,"-5"3"1"16,-3 4-85-16,2 8-19 0,-4 1-9 16,0 6-3-16,-2 0-2 0,2-2-1 15,0 0 1-15,2-5 1 0,2-5 2 16,1-2 2-16,2-5 1 0,2-3 0 16,3-5-1-16,1-4-1 0,3-7-1 0,2-3-1 15,2-5-3-15,1-7-1 0,3-2 0 16,2-4-2-16,1-1 1 0,1 2-1 15,1 0 0-15,0 4-2 0,0 7 1 16,-1 4-2-16,1 4 1 0,-3 6-1 16,-1 6 1-16,0 7 0 0,2 4 0 15,-2 2-1-15,2 5 2 0,-1 6-5 16,-1 2-9-16,3 3-9 0,0-1-34 16,0-2-87-16,-1 3-109 0,3-4-256 0</inkml:trace>
  <inkml:trace contextRef="#ctx0" brushRef="#br0" timeOffset="143880.8799">17786 8452 246 0,'-1'4'68'0,"-3"-4"7"0,0 1-13 16,1-1-16-16,-2 2 3 0,1 1 4 0,2-3 3 16,-5-1 0-16,4 1-1 0,-2 1-3 15,-2-2-7-15,0 1-4 0,0 0-4 16,0 0-4-16,2 2-2 0,-1-1-5 15,2 0-5-15,2 3-4 0,2 0-5 16,1-2-3-16,2 1-5 0,2-2-1 16,3 3-2-16,0-1-3 0,3 0-9 15,2-1-13-15,-1 2-11 0,1 0-87 16,0-2-35-16,0 0-107 0,0 1-218 16</inkml:trace>
  <inkml:trace contextRef="#ctx0" brushRef="#br0" timeOffset="144690.157">18292 8532 616 0,'-3'2'137'0,"2"0"0"15,1 3-100-15,-1-2-20 0,3 2-6 16,2 2-4-16,2-1-1 0,3 0-2 16,-1-2 0-16,3-2-1 0,2-2 0 15,-1-2-1-15,2 2 0 0,0-5 0 16,1 0 0-16,-4-1-1 0,0-2 1 0,-4-1 1 16,-1-1 0-16,-5-3 0 15,-1 3 1-15,-3-1 0 0,-5-1-1 0,0 4-3 16,-2 2-10-16,-2 2-12 0,-2 9-123 15,0-2-120-15,-1 4-305 0</inkml:trace>
  <inkml:trace contextRef="#ctx0" brushRef="#br0" timeOffset="147470.4358">17690 8448 446 0,'2'-1'108'0,"-1"0"4"0,-1 1-65 16,0 1-14-16,0-1-5 0,0 0-4 0,0 0-4 15,0 4-3-15,-1-4-2 0,1 1-1 16,0 0 0-16,-2 2-1 0,1-1 2 16,0 1 2-16,-2 0 4 0,2 1 3 15,-1 0 4-15,-1 0 0 0,2 0 3 16,0 0 0-16,0-2-1 0,1 1-2 16,0-1-3-16,0-2-3 0,1 0-1 15,0 3-3-15,2-2-3 0,-1 3-1 16,2-3-1-16,1 0-3 0,-1 1-2 0,4-2-1 15,-1 2-4-15,2-2-9 0,1 0-20 16,-2-2-23-16,1 0 13 0,-2-3-150 16,0 3-143-16,1-3-338 0</inkml:trace>
  <inkml:trace contextRef="#ctx0" brushRef="#br0" timeOffset="148177.0986">17956 8366 471 0,'-1'-5'119'15,"0"0"6"-15,1-1-58 0,-2 1-22 16,2-1-5-16,-1 0-1 0,0 1-2 16,1 2-3-16,0-1-3 0,1 3-3 15,-1 2-2-15,0 4-2 0,3 3-1 16,-2 6-3-16,0 3-1 0,-1 4-1 16,1 3-1-16,3 1-2 0,0-1-4 15,2 1-3-15,0-6-2 0,4 0-3 0,1-5-1 16,-1-4-1-16,3-4 0 0,-1-3 0 15,2-3 0-15,-2-4 0 0,-2-3 0 16,0-5 0-16,-2-1 0 0,-2-3 0 16,-2 0 0-16,-3-1 0 0,-1 1 0 15,0 2 1-15,-1 3 2 0,0 1 1 16,0 6 0-16,-1 2 0 0,1 4 0 16,1 7 0-16,0 1-1 0,0 3-2 15,3 4-1-15,0 2 0 0,2-1-1 16,1 0 0-16,3-1 0 0,1-1 0 15,2-2-2-15,1-6 1 0,1 0-2 0,1-5 1 16,2-3 0-16,-1-6 0 0,0-2 2 16,-2-6 1-16,0-2 1 0,-1-4 3 15,-3-4 0-15,-3-1 2 0,-2-4 0 16,-4-1 0-16,-2 0 0 0,-2 1-3 16,-2 0 0-16,-1 2-5 0,-2 2-7 15,1 6-11-15,-1 4-13 0,1 4-20 16,1 8-20-16,-3 7-116 0,2 5-133 0,2 3-301 15</inkml:trace>
  <inkml:trace contextRef="#ctx0" brushRef="#br0" timeOffset="148644.4488">18460 8495 597 0,'-5'-3'147'0,"-1"2"6"0,-3-1-82 16,2 4-24-16,1 2-9 0,-2 0-4 16,0-1-7-16,1 5-6 0,3 0-4 15,1 3-5-15,2-2-3 0,2-1-4 16,0 2-1-16,3-1-3 0,1-2 0 15,1-1 0-15,0-2-1 0,3-1 1 16,-2-3 0-16,3-1-1 0,-2-5 2 0,0-2-1 16,-2-2 1-16,-1-1 1 0,-5-4 0 15,-1 2 1-15,-6-2-1 0,-1 1 1 16,-3 5-4-16,-3 1-10 0,0 2-19 16,-1 4-20-16,-2 3-124 0,1 5-137 15,4 5-327-15</inkml:trace>
  <inkml:trace contextRef="#ctx0" brushRef="#br0" timeOffset="149622.2056">19640 7595 466 0,'0'-21'116'0,"-1"-4"5"0,-2 1-62 16,0-1-18-16,1-2-8 0,-2 2-3 16,1-1-3-16,1 4 0 0,1 6 3 15,0 2 2-15,-1 5 2 0,2 5-1 16,-1 4-2-16,1 5-5 0,1 3-3 16,1 6-6-16,1 9-3 0,0 3-5 15,-1 8 0-15,1 5 0 0,-1 4-1 16,1 5 0-16,-2 0-1 0,-1-3-2 15,1 0-2-15,1-1 0 0,1-2-2 16,-1-3 0-16,1-3-3 0,0-4-4 0,0-4-6 16,-1-4-8-16,1-4-11 0,-1-7-9 15,1-2-11-15,-2-7 29 0,0-6-147 16,0-6-117-16,-1-5-297 0</inkml:trace>
  <inkml:trace contextRef="#ctx0" brushRef="#br0" timeOffset="149959.0614">19571 7342 590 0,'-9'10'133'0,"-2"1"3"16,-1 1-98-16,-2-1-8 0,3-2-2 16,1 1-2-16,2-4-2 0,1 0-2 15,3-5-2-15,3-3-4 0,2-4-3 16,3-3-5-16,4-3-2 0,1-2-2 16,3-2-3-16,3 0 0 0,-1 2-1 15,2 1 0-15,-1 2 0 0,-2 4 0 16,1 2 0-16,-2 4 0 0,-2 6-1 15,0 2-4-15,-2 4-10 0,2 1-11 0,-1 3-19 16,-2 0-112-16,0 2-120 0,3-1-292 16</inkml:trace>
  <inkml:trace contextRef="#ctx0" brushRef="#br0" timeOffset="150661.5614">19368 8348 577 0,'2'-10'142'0,"-1"1"8"15,-1 1-81-15,0 1-13 0,0 0-4 16,0 3-3-16,0 1-6 0,0 4-4 16,1 5-5-16,0 4-4 0,-1 2-5 15,2 6-5-15,-1 4-3 0,1 1-2 16,0 1-2-16,0 1-3 0,3-2-2 15,0-1-2-15,1-6-3 0,2-4-1 0,1-1-1 16,1-6 0-16,1-3 0 0,1-5 0 16,0-4 2-16,1-2 0 0,-1-1 1 15,-2-3 0-15,-2-1 0 0,-2 1 0 16,-1 1 0-16,-1 3-1 0,-2 3 0 16,0 1-2-16,-1 4 1 0,1 3 0 15,2 3-1-15,1 3 0 0,1 0 0 16,0 3 0-16,3 0 0 0,-1 1 0 15,2-3-1-15,0 0 0 0,0-4 0 0,-1-3 0 16,1-2 1-16,-1-5-1 0,-2-2 1 16,-1-3-1-16,-1-5 1 0,-1-1 0 15,-3-3 0-15,-1-2 1 0,-1 1-2 16,-2 1-1-16,0 0-5 0,-1 5-9 16,0 0-9-16,2 6-17 0,-1 3-18 15,3 5-13-15,2 2-19 0,1 4-104 16,2 5-122-16,5 3-275 0</inkml:trace>
  <inkml:trace contextRef="#ctx0" brushRef="#br0" timeOffset="150949.302">19789 8534 673 0,'-5'5'161'15,"0"1"2"-15,1 1-102 0,2 2-25 0,0 0-9 16,4 0-9-16,1 0-8 0,1 0-4 16,3-2-3-16,2 0-1 0,0-2 0 15,2-1-2-15,0-5 2 0,1-3 2 16,-1-1 5-16,-3-5 4 0,1-1 6 16,-3-4 3-16,-3 0 3 0,-3-3 1 15,-3 2-2-15,-2 1-4 0,-2 1-8 16,-3 4-11-16,-2 2-21 0,0 5-30 15,-1 4-32-15,-3 4-112 0,5 5-142 0,4 6-320 16</inkml:trace>
  <inkml:trace contextRef="#ctx0" brushRef="#br0" timeOffset="152754.5695">18728 8355 462 0,'-4'3'135'0,"-1"4"5"16,0 3 3-16,2 3-92 0,0 3-12 0,1 4-5 15,1 3-5-15,1 0-4 0,0 2-4 16,2-1-3-16,0 1-3 0,3-2-3 16,1-5-1-16,3 0-3 0,0-4 0 15,0-5-2-15,1-3 1 0,2-4 3 16,-2-4 4-16,0-5 3 0,-1-4 3 15,-1-4 2-15,0-2 2 0,-4-3 0 16,0-3-1-16,-4 1-5 0,-2 2-2 16,-4-1-3-16,-5 3-4 0,-3 2-3 0,-1 4-8 15,-2 6-17-15,-1 3-27 0,2 6-23 16,-2 4-130-16,4 5-148 0,6 6-350 16</inkml:trace>
  <inkml:trace contextRef="#ctx0" brushRef="#br0" timeOffset="153513.1722">20744 7914 670 0,'-5'0'161'0,"-1"-1"4"16,1 1-103-16,3 2-22 0,2 2-9 16,1 2-8-16,5 3-6 0,3 3-5 15,2 4-3-15,2-1-1 0,3 1-1 16,2 1-1-16,1-3-2 0,-1 0-1 15,-2-3-1-15,-1-2-1 0,-1 0 0 16,-2-1 0-16,-3-3 0 0,-1-1 0 0,-5 1 1 16,-1 0 0-16,-4 1 0 0,-3 2-1 15,-4 2 1-15,-4 2-4 0,-4 1-11 16,-2 1-17-16,-5 3-13 0,1 0-21 16,0 0-113-16,1-1-128 0,7-1-294 15</inkml:trace>
  <inkml:trace contextRef="#ctx0" brushRef="#br0" timeOffset="155269.6165">18603 9857 469 0,'1'-16'101'0,"-3"3"0"0,3 6-80 15,0 1-12-15,0 0-3 0,1 5-3 16,-1-1 0-16,-1 2 0 0,1 2-1 15,-1-2 2-15,0 4 1 0,1-1 3 16,-1 5 1-16,3 0 1 0,-2 3 2 16,0 3-1-16,0 0 0 0,-1 2-3 15,0 3-2-15,0-2-2 0,0 1-1 0,2 2-3 16,-2-1-4-16,1 1-8 16,-2-4-24-16,-1-5-80 0,4 1-92 15,-4-4-224-15</inkml:trace>
  <inkml:trace contextRef="#ctx0" brushRef="#br0" timeOffset="155571.4714">18636 9829 456 0,'0'-8'108'16,"-1"0"4"-16,0 3-74 0,2 4-7 15,-1 2-2-15,1 5-1 0,3 6-2 16,-1 8-4-16,2 6-2 0,0 10-2 16,0 10 2-16,-1 10 1 0,1 10-1 15,-2 9-1-15,2 12-1 0,-2 8-1 0,-2 7-2 16,1 7-4-16,0 1-4 0,0 1-4 16,-2-2-1-16,-2-5-1 0,2-6 0 15,1-8 0-15,0-10-3 0,1-2-7 16,-2-8-6-16,3-9-8 0,-1-8-17 15,1-6-109-15,-6-9-115 0,5-9-277 16</inkml:trace>
  <inkml:trace contextRef="#ctx0" brushRef="#br0" timeOffset="156887.1462">15354 10975 469 0,'-2'-5'122'0,"0"2"4"0,-1 0-45 15,-1-2-41-15,2 2-9 0,-1-2-4 0,2 0-7 16,1 0-7-16,0-1-4 0,0 0-3 16,1 1-3-16,3 2-1 0,-1 0-1 15,0-1 0-15,3 2-1 0,2-1 1 16,2 2 0-16,1 0 0 0,1-1-1 15,4 4 1-15,0 1 0 0,5 2 1 16,-1-1 0-16,2 0 1 0,2-1 0 16,-1 2 0-16,3-2 1 0,1-1 0 15,0-3-1-15,2 2 1 0,3 3-1 16,3-2 0-16,3-1-1 0,4 2-1 0,4-2 1 16,3 3-1-16,3-5-1 0,1-2 1 15,-1 3 0-15,3-1-1 0,2 2 0 16,0-3 1-16,5 2-1 0,1-3 0 15,2 2 1-15,4-4-1 0,-1 3 0 16,3-1 0-16,2 2 0 0,-1-4 1 16,3 5-1-16,1-1 0 0,0 2 0 15,0 0 0-15,1-2 0 0,1 4 0 0,3 1 0 16,0 0 1-16,-2-1 0 0,5 0 0 16,1 3 2-16,6 2 1 0,0-6 0 15,-4 2 1-15,2-2 1 0,3 3-1 16,4-1-1-16,1-3 0 0,-3 0-2 15,1 2 0-15,4 0-1 0,2 2 0 16,3-2-1-16,-1-1 1 0,-2 1-1 16,4-1 0-16,1 2 0 0,3-3 0 15,-2-1 0-15,-2 0 1 0,2 2-1 16,4 1 0-16,1-2 0 0,-3 0 1 0,1 3-1 16,3 1 0-16,3 0 0 0,-1-3 0 15,-1 2 0-15,0-3 1 0,6 2-1 16,-1-3 0-16,0-3 0 0,-4 3 0 15,7-1 1-15,1 3-1 0,-2 1 0 16,-3-2 0-16,4 2 1 0,-1 0-1 16,2 0 0-16,-3 2 0 0,-1-7 0 15,1 6 0-15,1 0 0 0,-6-2 0 0,0-1 0 16,3 3 1-16,-4-3-1 0,1 3 0 16,-5-3 0-16,2 3 0 0,-1 0 0 15,-4 0 0-15,-4 1 0 0,-1 1 0 16,-2-1 0-16,-2 0 0 0,-5-1 0 15,-3 1 1-15,-1-2-2 0,-2-3 2 16,-5 3-1-16,-2 1 0 0,-4-1 0 16,-3 0 0-16,-3 0 0 0,-6 0-3 15,-5 2-2-15,-2-3-6 0,-8-1-6 16,-5-2-15-16,-4 1-83 0,-10-2-35 0,-4 3-101 16,-7 3-217-16</inkml:trace>
  <inkml:trace contextRef="#ctx0" brushRef="#br0" timeOffset="157894.6918">23790 10954 492 0,'-2'-8'129'0,"1"1"4"0,0 2-39 0,-2 1-54 15,3 2-9-15,-1 0-7 0,2 4-3 16,2 2-4-16,-1 6-2 0,-1 1-3 16,4 3-1-16,0 3-2 0,0 2-1 15,1 2-1-15,-2 1-3 0,-1-4-4 16,1-1-11-16,-3 1-11 0,-1-3-18 16,-3-2-110-16,-2-2-118 0,5 3-287 15</inkml:trace>
  <inkml:trace contextRef="#ctx0" brushRef="#br0" timeOffset="159067.4958">23604 11497 442 0,'-2'1'99'15,"-1"1"3"-15,3-1-72 0,-1-1-7 16,1 0-1-16,0-1 0 0,0-1 1 16,1 1-2-16,-2-4-2 0,1 0-3 15,3 2-2-15,-1-1-1 0,-1-2-2 16,0-3-1-16,1 2-1 0,-1 0-1 0,0 0 0 16,0 0 0-16,-1-1 0 0,0 0 0 15,-1 0 0-15,1 1-1 0,0 3 0 16,0-3-1-16,0 4 0 0,0-1-1 15,1 0 0-15,2 3 0 0,-3-1 2 16,0 1 2-16,0 1 0 0,0-3 1 16,0 4 0-16,0-2-2 0,0 1 0 15,0 0-1-15,0 1-1 0,1-1-1 16,-1 0-1-16,1 0 1 0,-1 2 0 0,-1-1 1 16,4 2 0-16,-3 1 0 0,1 3 2 15,-1 3 0-15,0 4 1 0,0 2 0 16,0 3 0-16,-1 2-1 0,2 2 0 15,-1-1-1-15,2 0-1 0,1-3-1 16,0-2-1-16,3-2-1 0,1-2-1 16,0-4 0-16,0-2-1 0,3-2 0 15,-1-4 0-15,0-3 1 0,-1-4-1 16,-1-2 1-16,0-2 0 0,0-1 0 16,-4-1 0-16,1 2-1 0,-2 1 1 15,1 4 0-15,-2 0 0 0,-1 1 0 0,0 3-1 16,0 3 1-16,0 4-1 0,1 4 0 15,1-2 0-15,0 4-1 0,2 1 1 16,2 0-1-16,0-2 1 0,4-5-1 16,1-1 0-16,3-4 0 0,0-2-1 15,1-4 1-15,-2-3 0 0,1 1 0 16,-3-5 1-16,-3 0-1 0,-3-3 1 16,-1-1 0-16,-3-1 0 0,-2 0-2 0,-3-2-3 15,0 2-8-15,-2 1-7 0,1 3-9 16,0 4-6-16,1 3-10 0,1 6-14 15,3 2-108-15,-1 5-113 0,2 1-273 16</inkml:trace>
  <inkml:trace contextRef="#ctx0" brushRef="#br0" timeOffset="159570.1243">24060 11618 523 0,'4'-1'136'0,"-3"-3"4"0,-5 2-46 16,-1-3-46-16,2 4-10 0,-4 1-6 16,-1 1-2-16,-1 0-4 0,1 2 0 15,0 2-3-15,1 2-2 0,-2-2-2 16,2 2-2-16,0 1-1 0,1 3-3 16,1 0-3-16,0 1-3 0,2 0-1 0,2 2-3 15,1-1-2-15,3 1-4 0,0-3-12 16,2-3-15-16,3 0-11 0,1-4-22 15,4-4-113-15,1-3-128 0,2-2-292 16</inkml:trace>
  <inkml:trace contextRef="#ctx0" brushRef="#br0" timeOffset="160684.9249">23263 10248 185 0,'-3'2'49'0,"2"1"1"0,0-2-1 16,-1-1-41-16,2-1-4 0,0-2 0 15,0-1 2-15,0 0 5 0,2-3 6 16,-2 1 10-16,2-1 7 0,-1 0 8 16,1-1 6-16,0 2 3 0,-1-1 0 15,-1 1-1-15,1 1-3 0,-1 0-4 16,2 1-3-16,-2 3-4 0,0 0-5 16,-2 2-5-16,1 3-5 0,0 3-5 15,-1 6-4-15,0 3-2 0,1 9-1 16,0 4 0-16,2 6-1 0,2 6 0 0,-2 6 2 15,0 4 1-15,0 2 1 0,-1 2-1 16,0 1-1-16,-1 1 0 0,-1-3 0 16,2-4-2-16,0-2-3 0,1-3-2 15,0-3 0-15,1-6-1 0,0-6-1 16,-1-1 1-16,0-4-2 0,-1-5 0 16,0-2-1-16,-1-7-5 0,1-4-6 15,-1 2-4-15,1-11-5 0,0-3-7 16,0-1-14-16,0-7-32 0,-2-8-78 15,0-3-100-15,3-7-243 0</inkml:trace>
  <inkml:trace contextRef="#ctx0" brushRef="#br0" timeOffset="161130.9547">23286 10095 487 0,'2'-8'123'0,"-2"5"3"0,-1 4-69 15,-1 2-18-15,-3 5-6 0,-1 3-5 16,-2 2-7-16,0 2-4 0,-3 3-1 16,1 0-1-16,0-1 0 0,3-1 1 15,-2-4-1-15,2-2 0 0,1-3 1 16,1-2-1-16,2-3-1 0,0-4-1 16,1-5-3-16,5-3-1 0,0-4-2 15,4-3-2-15,0-5-3 0,2-1-1 16,2-2 0-16,-2 1-1 0,1 3 1 15,1 3-1-15,-1-1 0 0,1 9 0 0,-1 1-1 16,0 5 1-16,1 5 0 0,-2 3 0 16,2 8 0-16,-2 4 0 0,1 4 1 15,-3 2-1-15,1 2-6 0,1 2-12 16,1 0-11-16,1-3-20 0,0-2-111 16,-1-2-123-16,2 0-288 0</inkml:trace>
  <inkml:trace contextRef="#ctx0" brushRef="#br0" timeOffset="162335.169">22403 11508 566 0,'-4'-1'134'0,"0"0"4"0,2 2-87 16,2-4-15-16,-3 3-7 0,3 2-7 15,0-5-5-15,2 4-4 0,-1 1-2 16,1 0-4-16,1-1-2 0,-1-1-1 16,2 2-1-16,0 1-1 0,-2 0-1 15,0-3-5-15,1 0-3 0,-2 1-4 16,3 1-5-16,-2 0-3 0,-1-5-7 15,2 2-6-15,-2 0-4 0,-1 1-1 0,1 1-6 16,-2-4-90-16,-1 2-92 0,-1 4-224 16</inkml:trace>
  <inkml:trace contextRef="#ctx0" brushRef="#br0" timeOffset="163065.4093">22425 11444 450 0,'0'-12'111'0,"0"4"5"16,0-3-65-16,-2 1-10 0,1 2-2 15,1 2-3-15,-1 3-2 0,1-1-4 16,-1 2-3-16,0 0-3 0,1 2-3 16,-2 0-4-16,1 2-2 0,-3 1-2 15,2 3-2-15,0 4-2 0,-2 2-1 0,1 4-1 16,0 3 0-16,1 0-1 15,1 2 1-15,2-1-2 0,1-2 0 0,0-1 0 16,1-2-1-16,2-3-1 0,1-3 2 16,-1-4-1-16,4-2 1 0,-1-4 0 15,3-4 1-15,0-2-1 0,0-4 0 16,-1-3-1-16,2 1 0 0,-5-1 1 16,2 5-1-16,-4 0 1 0,1 5 0 15,-4 1 0-15,1 4 0 0,-1 3 1 16,-1-1-1-16,3 3-1 0,1 4 0 0,0-2 0 15,2 3 0-15,3 1-2 0,0-1 0 16,2-1 0-16,-1-3-1 0,1-1 0 16,1-3-1-16,-1-3 1 0,-1-4 0 15,-1-5 0-15,-2-1 0 0,-2-4 1 16,-2-3-1-16,0-3 0 0,-4-1 0 16,0 0 0-16,-2 2-2 0,0-1-5 15,0 3-6-15,0 5-9 0,0 2-9 0,1 4-8 16,2 2-8-16,0 4-14 15,0 1-108-15,-1 3-114 0,2 3-272 0</inkml:trace>
  <inkml:trace contextRef="#ctx0" brushRef="#br0" timeOffset="163437.2295">22817 11612 543 0,'1'1'137'0,"-4"2"5"0,0-1-66 15,-2 0-29-15,-1-1-8 0,0 4-5 0,-2 0-4 16,1 1-3-16,1-1-1 0,-2 3-3 16,4 1-1-16,1 2-4 0,-1-1-1 15,2 1-4-15,-1 0-3 0,2 1-2 16,1 0-3-16,0-1-1 0,0-1-2 16,3 1 0-16,-1-2-2 0,1-3 1 15,2 0-2-15,1-2-3 0,2-2-9 16,2-1-9-16,0-3-13 0,1 1-9 15,0-2-19-15,-3-4-111 0,0-2-121 0,-3 1-279 16</inkml:trace>
  <inkml:trace contextRef="#ctx0" brushRef="#br0" timeOffset="163711.9829">22888 11491 634 0,'3'-2'148'0,"0"-2"4"15,0 1-105-15,1 0-15 0,0 0-8 16,1 2-6-16,-2-1-6 0,0 0-6 15,-1 4-10-15,2-2-11 0,-2 1-12 16,3 1 61-16,-3 0-188 0,0-1-130 0,2 0-338 16</inkml:trace>
  <inkml:trace contextRef="#ctx0" brushRef="#br0" timeOffset="164462.5015">23080 11387 519 0,'1'-3'123'0,"-1"2"4"0,-1 0-81 15,1 0-12-15,-1 1-4 0,1-1-5 16,0 2-2-16,-1 0-4 0,2 0 0 16,-1 0-2-16,-3 2-1 0,5 1-2 15,-4-2-2-15,2 0-1 0,0 2-3 16,0 0-1-16,0-2-2 0,2-1-1 15,-2 2 0-15,1-1 0 0,-1 0-1 0,1-1 1 16,1-1 0-16,1 0 0 0,-1 0 1 16,1 0 0-16,-1-1 0 0,1-2 0 15,-3 2 0-15,2 0 0 0,-2 1 0 16,0 1 0-16,0 1 0 0,0 6-1 16,0 2 1-16,1 4-1 0,-3 2 0 15,2 4 1-15,0 2-1 0,2 2-1 16,-2-3 1-16,2-1-1 0,-2-3 0 15,3-2 0-15,2-2-1 0,0-3 0 0,-1-5-2 16,3 0 2-16,2-4-1 0,2-2 0 16,-2-5 0-16,0-4 0 0,-2-4 0 15,0-2 1-15,-3-1-1 0,0-1 0 16,-4-4 0-16,1 3 0 0,-1 3 0 16,-2-1 0-16,1 4 0 0,-1 2-1 15,0 2 1-15,1 4-1 0,0 2-1 16,2 3 1-16,0 3 0 0,1 3 0 15,0 4-1-15,1 1 1 0,1 3 1 16,1-1-1-16,-1 1 0 0,0-2 0 0,3-1 1 16,-1-2-1-16,0-3 0 0,1-1 0 15,-1-3 0-15,3 0 0 0,-3-5 0 16,1-1 0-16,-2-2 0 0,0-1 1 16,-1-2 0-16,0-2 0 0,-4-4 0 15,1 3 0-15,-2-3-1 0,1 2 1 16,-3-3-1-16,1 0-4 0,-1 5-5 15,1 0-8-15,-2 2-10 0,2 3-7 0,-2 1-11 16,1 8-15-16,0 1-108 0,-1 2-112 16,4 1-271-16</inkml:trace>
  <inkml:trace contextRef="#ctx0" brushRef="#br0" timeOffset="164760.4393">23340 11621 592 0,'-2'6'135'15,"1"0"3"-15,1 5-96 0,0 1-12 16,1-1-5-16,1 2-1 0,1-1-3 16,1 1-2-16,2-2-2 0,3 0-1 15,1-2-3-15,-1-2-2 0,5-4-3 16,-3-3 0-16,-1-1 1 0,-1-4-2 15,-1-3 0-15,-2-1 0 0,-2-3 0 16,-3 1 0-16,-1-3-2 0,0-1-1 0,-1-2-1 16,-3 5-1-16,-2 2-7 0,-2 3-8 15,-1 2-11-15,-1 5-12 0,-2 1-17 16,-3 5-113-16,0 0-122 0,4 3-283 16</inkml:trace>
  <inkml:trace contextRef="#ctx0" brushRef="#br0" timeOffset="167226.7737">22655 12137 436 0,'-1'1'106'0,"-2"0"6"15,2-2-57-15,0 1-21 0,0-1-5 16,-1-1-2-16,-1-1-4 0,4 1-2 16,-2-1-3-16,1-1-3 0,0 2-2 0,-2-2-2 15,2-1-1-15,0 0 0 0,-1-2-2 16,1 1 0-16,0 0-1 0,1-1-1 16,-1 1 2-16,2 1-1 0,-2-2 0 15,1 5 2-15,-2-2 2 0,2 4 1 16,0-1 3-16,-1 1 0 0,0 3 0 15,0 6 1-15,-2 2 0 0,3 5-1 16,-5 1 0-16,2 4-2 0,-1 2-2 16,3 0 0-16,0-1-2 0,3-2-3 0,0-4-2 15,5-3-1-15,0 0-1 0,5-5 1 16,-2-5-1-16,1-6 2 0,1-3 0 16,1-1 0-16,-2-4 1 0,-1-4-1 15,-1-1 0-15,0 3-1 0,-2 2 0 16,-3 1-2-16,1 3 0 0,-1 2-1 15,-1 3 1-15,1 5-1 0,-2 3 0 16,1 1 0-16,2 4 1 0,-1 2-1 0,0 0 1 16,-1 1-1-16,3 0 1 0,0-2-1 15,1 1 0-15,0-3 1 0,2-3-1 16,1-2 0-16,0-3 1 0,-3-4-1 16,0-6 1-16,-2-3-1 0,-1-1 1 15,-1-5 0-15,-2-3 1 0,0 1-1 16,-1-3-1-16,-1 1 1 0,0 0-3 15,-1 2-4-15,-2 3-6 0,-1-3-7 16,3 7-12-16,0 5-9 0,0 3-16 0,0 6 38 16,-1 6-150-16,1 2-118 0,4 8-295 15</inkml:trace>
  <inkml:trace contextRef="#ctx0" brushRef="#br0" timeOffset="167642.4736">23063 12412 461 0,'10'0'126'0,"-2"-1"4"0,1-3-27 16,-2 1-60-16,0-4-11 0,1 1-5 15,-1-2-6-15,1-3-5 0,-1-2-4 16,0 0-1-16,-1-2-3 0,-1 1 0 0,-1-5-2 16,1 1-1-16,-4 2-1 15,0-1 0-15,-3 1-1 0,2 1 0 0,-3 3 1 16,0 2 2-16,-2 4 2 0,0 2 2 16,-2 2 0-16,-1 3 2 0,0 3 0 15,-2 1 0-15,0 3-1 0,-1 4-1 16,-1 4-1-16,2 3 1 0,1 4 0 15,1 3 0-15,2 3 0 0,3 3 0 16,2-1-1-16,5-2-2 0,1-1-1 16,2-2-3-16,3-3 0 0,2-3-2 0,0-5-3 15,3-2-6-15,-2-3-9 0,2-4-15 16,-1-5-15-16,0-2 20 0,-3-6-145 16,4-4-127-16,-2-7-302 0</inkml:trace>
  <inkml:trace contextRef="#ctx0" brushRef="#br0" timeOffset="169127.001">24556 11138 450 0,'1'-7'107'0,"2"0"4"0,0-1-63 16,-1 1-20-16,0-2-6 0,2 2-3 15,-1 0-2-15,0-1-3 0,-1 3-3 16,-2-1-3-16,3 3-1 0,-2 0-2 15,1 3-1-15,-2-1-1 0,0 1-2 16,0 1 1-16,0 0-2 0,0 1 1 0,0-1 0 16,-2 0-1-16,2 3 1 0,1 1 0 15,-4-7 1-15,3 7-1 0,1-1 2 16,0 1-1-16,0-2 2 0,0 2 1 16,-1 0 1-16,5 5 2 0,-3-6 0 15,-2 1 1-15,-4-3 1 0,3 2-1 16,2-1 0-16,-1 1 0 0,-1-1 0 15,1-2 2-15,0-1 3 0,3 3 1 16,-1-4 1-16,-2-2-1 0,1-1 0 16,0-2-1-16,0-3-3 0,0-1-4 0,-1-2-1 15,2-4 1-15,-2-1-1 0,-2-4 2 16,1-3-1-16,-1-2 2 0,-1-2-2 16,0-2 0-16,-3 0-2 0,2-4 0 15,-1-4-2-15,0-4-1 0,0-1-1 16,3-1 0-16,0-5-1 0,2 0-1 15,2 1 1-15,-1 7 0 0,0 4-1 16,0 4 0-16,-1 5 1 0,0 7 0 0,-1 5 0 16,0 4 0-16,-2 0 0 0,2 4 0 15,0 1 1-15,0 0-1 0,0 3 0 16,-1 0 0-16,1 0 0 0,1 3 0 16,-1 0 0-16,1 0 0 0,0 1 0 15,0-2 0-15,1 2 0 0,-2-1 0 16,1 0 1-16,0-2-2 0,0 2 1 15,-1-1 1-15,1 0-2 0,-2 0 2 16,2 1-1-16,0 0 0 0,-1 1 0 0,1-2 0 16,0 2 0-16,-1-1 1 0,1 1-1 15,0 0-1-15,0-1 1 0,-1 1 0 16,2 0 0-16,-2 0-2 0,1 1 1 16,0 3-1-16,0 2 0 0,1 5 0 15,-1 2 0-15,1 6 1 0,2 7 0 16,0 5 1-16,2 5 0 0,0 3 0 15,0 4 0-15,1 4 0 0,2 0 0 16,-2 1 0-16,0-4 0 0,-1 0-2 16,1-2-4-16,-3-4-6 0,1-3-7 15,0-4-6-15,-2 0-7 0,-1-7-9 16,2-2-11-16,-2-3-104 0,-1-6-106 0,1-6-263 16</inkml:trace>
  <inkml:trace contextRef="#ctx0" brushRef="#br0" timeOffset="169623.1697">24491 10256 535 0,'4'-11'130'0,"-4"-1"5"0,2 1-78 16,-1 0-14-16,4 2-8 0,-3 2-3 15,-2 3-5-15,1 1-3 0,-2 0-3 16,-1 3-5-16,0 3-2 0,-3 0-4 16,-1 3-2-16,0 2-2 0,-2 2 0 15,1 1-2-15,0 0 1 0,1-3-1 0,1 0-1 16,1-2 0-16,3-4 1 0,1-3-2 16,3-4 1-16,1-4 0 0,3-3-1 15,2-4 0-15,2-1 0 0,1-2-2 16,2-2 1-16,-2 1-1 0,2 4 0 15,-1 3 0-15,-2 0 0 0,0 6-1 16,0 5 1-16,-2 0-1 0,-1 6 1 16,-2 5-1-16,0 2 0 0,-1 2-3 15,0 4-11-15,-4 2-12 0,4 3-19 0,-2 0-115 16,3-3-127-16,-1 0-303 16</inkml:trace>
  <inkml:trace contextRef="#ctx0" brushRef="#br0" timeOffset="171506.9474">24432 11470 333 0,'0'-7'90'0,"-1"-2"6"15,1 2-27-15,-1 0-25 0,0-2-9 16,-1 2-3-16,1-1-1 0,0 1-1 16,0 1-2-16,1 0-1 0,-1-2-3 15,1 3-1-15,0 1-2 0,0-3-2 0,0 4-3 16,1-2-2-16,-1 1-2 0,0 0-2 16,1 1 0-16,0 0-2 0,0-2 0 15,1 2-1-15,-2-2 1 0,0 1 1 16,0 1 0-16,0 0 1 0,0 2 0 15,0 0 0-15,0 1-1 0,0-2 0 16,0 2-2-16,0 0-1 0,0 0-1 16,-3-1 0-16,3 0-1 0,0 1-1 15,0-1 0-15,0 1 0 0,0-1 0 0,0-1 1 16,1 2 0-16,1 0 2 0,-4-1 0 16,4 1 1-16,-2 0 0 0,0 0-1 15,0 1 1-15,0 4-1 0,0 1 0 16,-2 2 0-16,0 0 1 0,0 6 2 15,-1 3 0-15,2 5 1 0,-2 1 0 16,1 2 0-16,2 2-2 0,0 0-2 16,1-2-1-16,2-1-1 0,-2-5-1 15,3-3-2-15,0-2 0 0,3-7 1 16,-3 0-1-16,3-3 0 0,1-3 1 0,-1-5 0 16,2 0 0-16,1-6 0 0,-3 2 1 15,2-6-1-15,-2-2-1 0,-2-5 1 16,0 5-1-16,-3-1-1 0,1 2 1 15,-2 4 0-15,-1 1-1 0,-1 4 1 16,1 8-2-16,0-2 1 0,0 6 0 16,-1 0-1-16,1 4 1 0,1 2-1 15,0 1 0-15,3 4 1 0,1-2 0 0,1-1 0 16,4-1 0-16,1-1 0 0,1-2 0 16,1-1 1-16,1-4-1 0,0-1-1 15,0-4 2-15,-2-2-1 0,-2-3 0 16,-1-3 0-16,-3-6 1 0,-3-1-1 15,-1-3 1-15,-2-2 0 0,-3 0-1 16,-1-2 0-16,-2 0-2 0,0 3-3 16,-1 3-5-16,1 3-9 0,0 4-9 15,-2 5-11-15,0 6-8 0,0 4-13 0,0 4-12 16,-1 3-100-16,2 2-109 0,0 1-255 16</inkml:trace>
  <inkml:trace contextRef="#ctx0" brushRef="#br0" timeOffset="171973.6752">24785 11653 522 0,'5'-6'133'15,"0"1"6"-15,-3 0-59 0,1 0-31 16,-2 2-10-16,0 1-6 0,-1 1-4 15,-2 1-5-15,-1 0-2 0,1 1-3 16,-3 1-3-16,0 2-3 0,-1 0-1 16,0 2-2-16,-2 0-1 0,1 3-3 15,0-1-2-15,1 1 0 0,0 1-3 16,1 1 0-16,0 2 0 0,2 1-1 0,1-1 1 16,1-1-1-16,-1 0 0 0,2 0 1 15,3-1-1-15,-1-4 0 0,1-1 0 16,2 0 0-16,0-1 0 0,1-3 1 15,1 0-1-15,-1-2-1 0,1-3-5 16,1-2-10-16,-2 2-12 0,0-3-13 16,-1-1-17-16,-3 1-109 0,1-1-121 15,-1 1-275-15</inkml:trace>
  <inkml:trace contextRef="#ctx0" brushRef="#br0" timeOffset="172387.0674">24883 11416 555 0,'-1'-11'140'0,"0"3"4"0,-1 0-72 15,1 2-23-15,2 1-12 0,1 3-7 16,-1 2-4-16,1 4-2 0,1 2-1 15,-1 3-2-15,1 6-2 0,-2 2-1 16,0 4-2-16,0 1-4 0,1 0-3 16,-2 1-4-16,1 0-3 0,0-5-1 15,-2-2-4-15,1 0-7 0,0-4-10 16,-1-1-12-16,1-4-10 0,-2 0-17 0,1-4-112 16,1 0-122-16,-2-5-279 0</inkml:trace>
  <inkml:trace contextRef="#ctx0" brushRef="#br0" timeOffset="172562.0172">24799 11489 564 0,'-2'-3'143'0,"1"2"2"16,0 0-42-16,3 1-65 0,1-2-14 0,4 5-5 16,2-4-4-16,2 1-1 0,2-2-3 15,3 2-2-15,0-2-2 0,2 2-6 16,-2 0-15-16,-1 0-14 0,0-2-8 15,-4 4-121-15,-1 0-123 0,-6 1-297 16</inkml:trace>
  <inkml:trace contextRef="#ctx0" brushRef="#br0" timeOffset="173238.147">25055 11405 467 0,'1'-3'111'0,"0"-2"4"16,-1 1-64-16,1 2-18 0,-1-1-4 15,0 1-2-15,1 0-1 0,-2 0-1 16,1 1-3-16,-1 0-2 0,1 1-2 16,-1 0-1-16,1-2-1 0,0 2-2 15,0 2-1-15,0-2-1 0,0 0-2 16,0-2 0-16,0 4-3 0,0-2 0 16,0 0-2-16,1-2 0 0,-1 1 0 15,2 2-1-15,1 1 1 0,-3-4-1 0,2 4 1 16,0 0 1-16,-2 2 1 0,-2 3 0 15,0 3 2-15,-3 3 1 0,1 6 1 16,-1 1 2-16,-1 4 0 0,1 0-1 16,3 2-1-16,0-3-3 0,2 1-1 15,1-4-2-15,1-1-2 0,3-3-2 16,2-3 0-16,1-3-1 0,2-3 1 16,-1-3 0-16,1-3-1 0,1-3 1 0,0-4 0 15,-1-3 0-15,-1-2-1 0,-2-2 1 16,-1-3 0-16,-1 0-1 0,-3 0 1 15,1 1-1-15,-2 3 1 0,-1 1-1 16,-1 2 1-16,1 3-1 0,-1 5 0 16,-1 1 0-16,2 4 0 0,0 2-1 15,2 1 1-15,-1 3-1 0,1 0 1 16,2 1 0-16,1-2 0 0,1 1 0 16,1-1 1-16,2-2-1 0,0-2 0 15,-1-1 0-15,2-3 0 0,0-1 1 0,-2-4-1 16,1-2 1-16,-2-1-1 0,-2-4 1 15,-1-1-1-15,-4-3 1 0,-3-2-2 16,0-2-4-16,-3 1-6 0,-1 0-8 16,1 2-11-16,0 3-9 0,1 5-10 15,0 5-15-15,2 5-106 0,0 1-111 16,3 6-269-16</inkml:trace>
  <inkml:trace contextRef="#ctx0" brushRef="#br0" timeOffset="173509.012">25225 11669 570 0,'-3'5'134'0,"0"1"3"0,-2 0-77 16,2 2-31-16,2 2-11 0,1 1-4 0,1 0-3 15,2 0-4-15,2-1-2 0,1-1-2 16,2-3-1-16,3-1-1 0,0-3 0 15,2-2 0-15,0-2 0 0,-2-5 0 16,0 1 1-16,-1 0-2 0,-3-2 2 16,-2-1-1-16,-2-1 0 0,-6 2 0 15,0-1 0-15,-4 3-2 0,-1 1-3 16,-3 1-7-16,-1 4-13 0,-2 2-120 0,-1 3-117 16,3 3-296-16</inkml:trace>
  <inkml:trace contextRef="#ctx0" brushRef="#br0" timeOffset="179015.7182">24522 12415 350 0,'-4'2'89'0,"0"-1"2"16,1-1-47-16,-1 0-15 0,0-2-6 15,1-1-6-15,0 0-2 0,1-2 3 0,-1-1 2 16,1-3 4-16,1 2 4 0,-2-3 2 16,2-1 1-16,-1 0-1 0,0-1-1 15,0-1-4-15,-1 2-1 0,1-1-2 16,-2-1 2-16,2 2 1 0,-2-3 2 16,0 3 0-16,0 1 3 0,0 1-1 15,0 1 1-15,1 2-1 0,0 4-3 16,1-1-3-16,-1 2-2 0,2 1-3 15,0 0-3-15,-2 4-2 0,-2 2-2 16,1 6-1-16,-3 3-1 0,1 3-1 0,0 3-1 16,1 5 0-16,4-1-2 0,2 1-1 15,2-3 0-15,3 1-3 0,1-6 1 16,2-2-2-16,3-3 1 0,1-4-1 16,3-7 0-16,3-2 0 0,0-7 0 15,2-4 1-15,2-4 0 0,-2-4 0 16,-1-3 0-16,-4-3 0 0,-3 2 0 15,-2 0 0-15,-1 1 0 0,-6 1 0 16,-1 2 0-16,-1 5 0 0,-2 3-1 0,-2 1 1 16,1 4 0-16,-1 3 0 0,-1 7 0 15,1 3-1-15,-2 3 0 0,2 2 0 16,2 6 0-16,1 2 0 0,3 1 0 16,2 0 0-16,4-1 0 0,2-2 1 15,0 0-2-15,3-4 1 0,-1-3 1 16,2-4-2-16,0-2 1 0,-1-5 0 0,-2-4 0 15,1-3 0-15,-3-4-1 0,-1-2 1 16,-3-5 0-16,-2 0-1 0,-1-2-1 16,-4 0-5-16,-2-1-6 0,-1 1-9 15,-1 1-10-15,-1-1-14 0,2 3-8 16,-1 3-6-16,1 5-9 0,1 2 7 16,0 5-110-16,-3 4-107 0,3 6-260 15</inkml:trace>
  <inkml:trace contextRef="#ctx0" brushRef="#br0" timeOffset="179947.1096">24895 12628 437 0,'0'-1'105'0,"-1"-2"2"0,1 1-62 0,1-2-14 15,-1 0-3-15,2 1-1 0,-1-4 0 16,0 1 0-16,1 0-2 0,0-1 1 16,-1 1-2-16,0-3 0 0,0 2 1 15,1 1-1-15,-2 2 0 0,0-1-2 16,0 3-1-16,0-1-1 0,-2 4-3 15,1 2-3-15,0 1-4 0,-2 2-1 16,0 3-2-16,-1 4-2 0,2 1-1 0,-2 1-1 16,0 2 0-16,3 0-1 0,0 1-1 15,2-4 0-15,2 1 0 0,-1-3-1 16,3-2 1-16,1-1-1 0,3-5-1 16,-2-1 1-16,3-2 0 0,-2-5 0 15,2 0 0-15,0-4 0 0,0-3 0 16,-2-1 0-16,1-1 1 0,-3-2-1 15,-1-1 1-15,0 0 1 0,-4 1 0 16,0 2 2-16,-1 1 1 0,-1 2 2 0,0 1 2 16,-2 3 2-16,2 2 1 0,-1 2 0 15,0 2-1-15,0 5-2 0,1 1-1 16,-2 4-2-16,2 2-2 0,0 4-1 16,2 1-2-16,-1 1 0 0,4 0 0 15,1-2 0-15,0-1-2 0,3-2-1 16,2-1-7-16,2-4-10 0,5-1-15 15,2-5-13-15,2-2 62 0,1-2-194 0,3-3-138 16,1 0-346-16</inkml:trace>
  <inkml:trace contextRef="#ctx0" brushRef="#br0" timeOffset="187889.6222">24674 9286 341 0,'-5'-4'85'0,"0"3"0"16,-1-2-30-16,-3 0-38 0,2-2-6 16,-2 4-2-16,-2-1-3 0,0-2-1 15,-2 0-1-15,-2 2 0 0,0-2-1 16,-1 0 3-16,-2-1 1 0,1-2 1 16,0 2 0-16,0-1 1 0,1 1-1 0,1-1-1 15,0 2-2-15,1 1-1 0,-1-1-2 16,0 2-1-16,0-1-1 0,-3 2 1 15,1 0-1-15,0-1 0 0,0 1 0 16,1 1 0-16,-1 0 0 0,2-1 0 16,3 0 0-16,1 1 0 0,0-1 0 15,1 1 0-15,0-2-1 0,1 2-3 16,1 0-5-16,-2 2-18 0,-1-2-32 0,0 1-40 16,-3-2-70-16,0 1-153 0</inkml:trace>
  <inkml:trace contextRef="#ctx0" brushRef="#br0" timeOffset="189406.6781">23503 9222 123 0,'-30'7'26'0,"2"-1"-1"0,4 1-23 15,-1-1-1-15,1 2 0 0,0-1 1 16,0 0 3-16,2 1 5 0,-3 0 4 15,2 2 2-15,-2 0 2 0,5 1 1 16,-1 1-1-16,0-1-3 0,0 3-5 16,0-1-3-16,-2 0-3 0,3 3-2 15,-4-1 0-15,1 1-2 0,-1 2 1 16,1 0-1-16,2-1 1 0,0 1-1 16,2 0 0-16,-1 3 0 0,2-2-1 15,0-3 1-15,-1 1 0 0,-2 0 1 0,3 0-1 16,0-1 0-16,-1-1 0 0,1-1 1 15,-1 2-1-15,4 0 1 0,-1 0-1 16,-2-1 1-16,1 1-1 0,-1 2 1 16,-4 2 0-16,-1-1 0 0,-1 1 0 15,0 1 0-15,-2 2 0 0,0 1 0 16,2 1 0-16,3-1-1 0,0 2 0 16,0 0 0-16,1-2 0 0,2 2-1 15,1-3 1-15,-1 1 0 0,-2-2 0 0,1 0 0 16,0-1 0-16,1 2 0 0,0 0 0 15,-3 0 1-15,4-1-1 0,1 3 1 16,1 1-1-16,0-1 1 0,3 1-1 16,0 1 0-16,1 2 1 0,0 2-1 15,1-1 0-15,-1-1 0 0,1 0 1 16,0 2 1-16,-1-3 2 0,0 0 4 16,-1 2 5-16,0-1 5 0,0-1 3 15,-1 2 5-15,2 0 2 0,0 0 1 0,1 0-2 16,2 0-2-16,1-1-3 0,2 3-3 15,0-1-3-15,1-2-3 0,2 0-2 16,0 1-1-16,2-2-2 0,-1-2 0 16,0 1-1-16,-2 0-1 0,2 2 0 15,-2 0-1-15,-1 3 0 0,0 0-1 16,1 1 0-16,0 0-1 0,2 1 0 16,1 1-1-16,1 0 0 0,3 0-1 0,-2-1 1 15,3 1-1-15,0 0 1 0,-1-2 0 16,1-3 0-16,-2 1 0 0,1 0 0 15,2-1-1-15,0 1 0 0,0-2 1 16,2-1-2-16,0 3 1 0,3-1 0 16,0 0 0-16,2 2 0 0,-1 0 0 15,1 2-1-15,2 0 1 0,-3 2-1 16,0-2 1-16,1 3-1 0,-3 0 0 16,-1-2-1-16,0 0 1 0,-1-1-1 15,2-1 0-15,1 1 0 0,-1-2 0 0,1-1 0 16,0-1 1-16,3 0 0 0,-2-1-1 15,0-3 1-15,2-2 0 0,2 0 0 16,-1-4 0-16,0 0 0 0,-1 2 0 16,2-2 0-16,-2-1 0 0,2 2 0 15,-2 1 1-15,-1-1-1 0,3 2 0 16,0-1 1-16,1 0 0 0,1 2-1 16,2-1 1-16,1 0-1 0,2 3 0 0,0-3 1 15,2 0-1-15,1 1 0 0,-2-1 0 16,1-2 0-16,0-2 1 0,0-1-1 15,-1-3 1-15,2 0-1 0,0-3 0 16,0 3 1-16,-2-3-1 0,1 2 1 16,-2-2-1-16,-1 0 0 0,0 1 1 15,0-1-1-15,1-1 0 0,1 1 1 16,1 0-1-16,1 3 0 0,1 1 1 0,1-1-1 16,-2-2 0-16,0 2 1 15,-1-2-1-15,-1 0 0 0,-1-4 1 0,-1 1-1 16,1-1 0-16,2-2 1 0,0 2-1 15,4-4 0-15,-1-1 1 0,2-1-1 16,2-1 0-16,2 0 0 0,1-1 1 16,2-1 0-16,-2 1-1 0,1-1 2 15,-3 4-1-15,-2-3 0 0,-2 1 0 16,-4 0-1-16,0 1 1 0,-1 0-1 16,1 0 0-16,-2-1 0 0,2 0 1 0,-1 2-1 15,2-2 0-15,0-2 1 0,-1 0 1 16,5-2 1-16,2-2 2 0,-1 0 2 15,2 0 0-15,1-3 2 0,0 1-1 16,0 0-1-16,-2-2-1 0,1-1-1 16,0-2-2-16,-1 1-1 0,0 0-1 15,-2-1 0-15,1 2 0 0,0 0 1 16,-3 2 1-16,-1 1 2 0,1 1 0 16,-2 0 1-16,-1 0-1 0,1 1 0 0,-3-1 0 15,-2 0-2-15,0-1-2 0,-3 0 0 16,1-2 0-16,0-1-1 0,2 0 1 15,1-2 0-15,3-2-1 0,1-3 1 16,0-2 0-16,4-2-2 0,-2-2-2 16,0-3-2-16,2 1-3 0,-3-1-3 15,2 3-3-15,-2 2-4 0,-1-1-1 16,-2 2-4-16,-1 3 0 0,-1 2 0 16,-2 0 0-16,-3 1-1 0,0 2-16 15,-1 0-27-15,-1-3-27 0,0 3-64 0,-1-2-136 16</inkml:trace>
  <inkml:trace contextRef="#ctx0" brushRef="#br1" timeOffset="194551.1986">23955 9225 552 0,'-9'0'126'0,"-8"1"4"0,-3-2-93 0,-2 2-8 16,-2 0-6-16,-1 1-2 0,-3 1-5 16,0 0-3-16,0 0-1 0,-4 0-3 15,1-1 1-15,-1-2 0 0,-2 0-1 16,-3 0 1-16,-3 1 1 0,-3 2-1 16,1 1 0-16,-4 2-1 0,-2 4-1 15,0 1-1-15,2 2-2 0,-2 2 0 16,-2-2 0-16,1 4 2 0,1-1 1 15,3 1 2-15,3 3 2 0,-2-3 0 0,2 3 1 16,3 4 0-16,2 1-3 0,2-1 0 16,1 6-3-16,0-3-1 0,4 1-1 15,3 0-1-15,0-4-1 0,1 2 0 16,2 0 0-16,2 0-1 0,-3-1 1 16,1 2 0-16,0 1 0 0,4 2 0 15,0-1 0-15,4 2 0 0,-1 1-1 16,5 1 1-16,1 0-1 0,1-2 0 15,1 0 0-15,1 0 0 0,-2-2 1 0,0 0 0 16,0 0 0-16,-2 0 0 0,0 2 0 16,-2 1-1-16,1 1 0 0,-3 0 0 15,1 4-1-15,-1 2 0 0,4 0 0 16,-1 2 0-16,-1-2 0 0,-1-1-1 16,4 1 1-16,-5-2-1 0,2-2 0 15,-1-5 0-15,2 1 1 0,-1 2-1 16,1-1 1-16,2 0 1 0,0 2 1 15,1 0 0-15,-1 5 1 0,1-1 0 0,0-3 0 16,0 2 0-16,1 0-1 0,-1-2-1 16,-1 0-1-16,2-2 0 0,-1-2 0 15,2 3-1-15,0-4 1 0,1 1-1 16,1-2 0-16,1 3 1 0,1 0-1 16,1-1 1-16,1 0 0 0,1 1 1 15,1-1-1-15,1-1 1 0,1 0 0 16,-1-1 0-16,1-1-1 0,0 2 1 0,-1 0-1 15,0 1 0-15,0 0 0 0,2-2-1 16,-2 2 0-16,3 1 0 0,-1-2 1 16,3 0-1-16,1 1 0 0,0-1 0 15,1 0 1-15,1 0-1 0,1-2 0 16,-2-1 1-16,3 1-1 0,-1-2 1 16,0 0-1-16,1-1 0 0,0 0 0 15,1-2 0-15,1 0 0 0,-1 2 0 16,1-2 1-16,1 0-1 0,-2 2 0 15,2-1 0-15,-2 2 0 0,0-1 1 0,0 0-1 16,2-1 0-16,-2 0 0 0,0 1 0 16,0-3 0-16,2 0 0 0,-1-1 0 15,1-2 0-15,-2 2 1 0,2 0-1 16,-1-2 0-16,1 3 0 0,1-1 0 16,-1 0-1-16,1 0 1 0,-1 1 0 15,4-4 0-15,-1 2 0 0,2-3 0 16,0 1 0-16,1 0 0 0,1-1 0 15,1-1 0-15,-1 1 0 0,0 0 0 0,-1 0 0 16,-1-1 0-16,0 1 0 0,-1-2 0 16,0 0 0-16,-1-1 1 0,1 1-1 15,-1 0 0-15,0-1 0 0,2 0 0 16,0 1 0-16,-2-3 0 0,3 0 0 16,-2 0 0-16,3-1 0 0,-2 0-1 15,1-1 1-15,1-1 0 0,1-1 0 16,1 0 0-16,0-2 0 0,3 2 0 15,0 0 0-15,0 2 1 0,-1-1-1 16,0 1 0-16,-2 0 0 0,-1 0 0 0,-1-3 0 16,-1 3 0-16,0-5 0 0,-1 1 1 15,0 0-1-15,3 0 0 0,0 1 0 16,2 2 1-16,-1-2-1 0,-1 2 0 16,3 1 0-16,-1-2 0 0,-2 2 0 15,3-1 0-15,-1-1 0 0,-1 1 0 16,3-1 0-16,1 2 0 0,-2-1 0 0,0 1 0 15,1-1 0-15,-2 1 0 0,1-1 0 16,-1 1 0-16,3-2 0 0,0 1 0 16,0 2 0-16,-1-1 0 0,2-1 0 15,-2 1-1-15,0 0 1 0,-1-1 0 16,0-1 0-16,1-1 0 0,1 0-1 16,0-3 1-16,1 1 0 0,1-1-1 15,-2-1 1-15,0 0-1 0,0-2 1 16,-4 1-1-16,0-2 1 0,0-2-1 15,0 2 1-15,0-2-1 0,-1-2 1 0,0 2-1 16,0-2 0-16,1-2-1 0,0 1 0 16,-3-1-2-16,2-4-2 0,3-3-1 15,-1-2 0-15,3-1-2 0,0-2-3 16,0-1 0-16,-1-1-1 0,-2 4-2 16,0 0-2-16,-2 1-3 0,-4 3-6 15,-1 0-8-15,-2 2-4 0,0 0-18 16,-2 0-48-16,-3 0-60 0,0 1-106 0,1 0-227 15</inkml:trace>
  <inkml:trace contextRef="#ctx0" brushRef="#br1" timeOffset="195352.008">23944 9300 466 0,'-8'-2'108'16,"3"1"0"-16,3-1-74 0,3-1-12 15,5 2-7-15,4 1-2 0,3 0-1 16,6 0-1-16,7 1 2 0,3 2 1 0,5-2 1 16,3 0-1-16,3-1-1 0,5-1-2 15,1 1-1-15,1-3-2 0,-1 2-3 16,2 1-2-16,1 1 0 0,1 3-1 16,-4 4 0-16,-1 0-1 0,-2 3 1 15,0 1 0-15,-4 2 1 0,0 2-1 16,-2 1 0-16,-1 4 0 0,1 1-1 15,0 2 1-15,1 2-1 0,1 0-1 0,0 2 1 16,2-1-3-16,-2-1-4 16,0-3-13-16,-1-2-66 0,-2-2-47 0,-2-2-97 15,-1 1-218-15</inkml:trace>
  <inkml:trace contextRef="#ctx0" brushRef="#br1" timeOffset="237519.4681">21402 7586 550 0,'-8'-15'120'0,"4"3"4"0,2 5-86 16,2-2-16-16,4 4-7 0,3 3-1 0,4-1 0 15,4 2-2-15,7 2-2 0,5 0-3 16,5 1-2-16,6-2-1 0,5-2-1 16,7 0-1-16,3-2-1 0,6 1 0 15,1-7-2-15,2-2-1 0,4-2-3 16,-1-2-5-16,-1 2-5 0,1-5-9 16,-8 1-4-16,-3 4-106 0,-7 3-102 15,-6 3-250-15</inkml:trace>
  <inkml:trace contextRef="#ctx0" brushRef="#br1" timeOffset="238014.8785">21817 7187 411 0,'12'-19'110'0,"-4"3"4"0,-2 3-3 16,-4 1-79-16,1 2-9 0,-2 2-4 16,-2 1 0-16,-3 2-1 0,-3 0-2 15,-4 3-3-15,-3 2-3 0,-3 1-1 16,-4 3-2-16,-4 1-1 0,-1 4 0 16,-5 5-1-16,-2-1 0 0,-2 3-1 15,-5 1-1-15,-3 3 0 0,4 2 1 16,-2 1 2-16,0 1 2 0,3 1 2 15,3 2 0-15,7-1 1 0,2 2 2 16,5 2-2-16,4 0-1 0,6 3-1 0,5 2-3 16,7 4-2-16,8 0-1 0,8 3-1 15,6-1-3-15,8 2-5 0,9-2-5 16,9-3-4-16,9-3-9 0,3-4 18 16,9-8-144-16,4-6-118 0,5-9-301 15</inkml:trace>
  <inkml:trace contextRef="#ctx0" brushRef="#br1" timeOffset="296071.0658">20896 9265 508 0,'-7'-11'122'0,"3"-2"0"0,6 2-45 16,5 2-61-16,5 2-10 0,6 2-3 16,7 1-2-16,6 3 0 0,6 0-1 0,4-2 1 15,4 2-1-15,5 0 0 0,5 0 1 16,2-2-1-16,5 2 0 0,7 0 0 15,4 0 1-15,8-2 0 0,2 2 1 16,9-2 0-16,7 2 0 0,7-4 1 16,3-2 1-16,8 0-1 0,8-1 1 15,8-3 0-15,-1-1 1 0,5-1 0 16,3-2 0-16,-1 0 0 0,1-2-1 16,-4 0 0-16,-4 1 0 0,1 0-1 0,-12 0-1 15,-4 4 0-15,-5 1-2 0,-12 2-1 16,-9 2-3-16,-8 1-4 0,-12 1-7 15,-7 1-11-15,-10-1-106 0,-12-3-105 16,-6-5-262-16</inkml:trace>
  <inkml:trace contextRef="#ctx0" brushRef="#br1" timeOffset="296354.7426">24468 8530 611 0,'-8'-8'129'16,"2"3"0"-16,4 2-111 0,6 10-9 16,7 4-4-16,8 5-3 0,7 3-1 15,7 6 0-15,6-1 0 0,9-2-1 16,5 3 1-16,5-2 0 0,0-2-1 16,6 0 1-16,-2-2 0 0,1 3-1 0,-6-2 0 15,-5-3 1-15,-9-2-1 16,-9-2 0-16,-10-3 1 0,-11 0 3 0,-15 0 3 15,-12 3 1-15,-17 7 0 0,-11 4 1 16,-15 7 1-16,-15 5-5 0,-13 7-11 16,-9 4-2-16,-4 1-131 0,3-2-115 15,6-2-301-15</inkml:trace>
  <inkml:trace contextRef="#ctx0" brushRef="#br1" timeOffset="414909.6319">9191 3725 485 0,'-42'-5'107'0,"0"4"2"15,4 0-75-15,6 2-20 0,-2-1-8 16,1 1-2-16,-1-1-2 0,-3 0-1 15,0-1-1-15,1 0-1 0,-5-2-2 16,2 1 0-16,-1 2-2 0,2 0 1 16,-2 2 0-16,1-1 0 0,-4 3 1 15,0 0 0-15,-6 1 1 0,-1 2 2 16,-5 2 2-16,-4-1 2 0,-3 4 1 16,-4-2 3-16,0 6 2 0,-2 3 4 0,-2 0 3 15,-1 3 2-15,0 1 1 0,-1 3 1 16,3 6-1-16,1-1 0 0,3-2-3 15,-3 2-3-15,6 2-3 0,1 3-3 16,1 2-1-16,-3 3-2 0,6 3-2 16,3 6 0-16,8 7-2 0,4 6 1 15,4 3-1-15,6 8-1 0,1 3 0 16,2 5 1-16,1 5-2 0,2 1 1 16,1-2-1-16,5 6-1 0,0 0 0 0,5 0-1 15,7-2-1-15,2-4-1 0,-1 0 1 16,4-2 0-16,2-4 2 0,2-2 0 15,4-4 1-15,1-3 1 0,2-1 0 16,8-5 0-16,4 1 2 0,2-5 0 16,7-1 0-16,4 0 1 0,2 2 0 15,5 0 1-15,4 0-1 0,6-1 0 16,7 2-1-16,3-4 0 0,5 0 0 16,5-6-1-16,4 1 0 0,8-1 0 0,2-5-1 15,7-2 0-15,1-2 0 0,5-7-1 16,8-3 1-16,6-4 0 0,-1-7-1 15,1-3 1-15,5-6 0 0,5 0 0 16,1-2 0-16,-4-3 0 0,2-2 0 16,5 2 1-16,1-1-1 0,-2-3 0 15,0 0 0-15,2 0 0 0,4-1 0 16,-6-6 0-16,3-1 0 0,-2-6 0 16,3 2 0-16,-4-8 0 0,0-3-1 0,1-4 1 15,2-3-1-15,-6-3 0 0,3-6 1 16,-3-6-1-16,0 0 0 0,-3-4 1 15,-5-6 0-15,-2-1-1 0,-1 0 1 16,-4-2 0-16,-2-3-1 0,-9-3 2 16,0-1-1-16,0-2 0 0,-3-2 0 15,-6-2 0-15,-2-4-1 0,-5 0 1 16,0-2-1-16,0-2 0 0,-13 0 1 16,-3-5-1-16,-1 0 0 0,-8-2 1 0,-3-4 0 15,-9 1 0-15,-8-2 0 0,-2-2 0 16,-9 2 1-16,-8-6-1 0,-9-1 1 15,-6-1-1-15,-6 1 1 0,-9 1 0 16,-10 1-1-16,-8-1 1 0,-7 4-1 16,-14 2 1-16,-4 3 0 0,-13 5 1 15,-5-2-1-15,-10 2 1 0,-11-3 1 16,-4 3-1-16,-7 0 1 0,-9 4-1 16,-11-4 0-16,-8 3-2 0,-8 3-7 0,-9 6-12 15,-17 8-121-15,-14 5-115 0,-12 8-298 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15T11:39:22.889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16844 3824 669 0,'8'0'138'0,"10"-1"1"15,5-5-122-15,11 5-10 0,9-1 0 16,5 0 0-16,6-2-1 0,8 1 0 16,7-4-1-16,8 0-3 0,5 0 0 15,6-2-1-15,7-2 0 0,5 1-2 0,2 1-1 16,-2-1-2-16,1-4-1 0,-3 1-1 16,-2-2 0-16,-3 4-1 0,-4-1 2 15,-7 0 1-15,-6 2 2 0,-10 2 1 16,-7 2-2-16,-9 1-4 0,-11 2-6 15,-8 0-11-15,-8 5-19 0,-7 0-95 16,-8 2-104-16,-9 1-251 0</inkml:trace>
  <inkml:trace contextRef="#ctx0" brushRef="#br0" timeOffset="447.3632">17657 3311 618 0,'11'-20'129'0,"-1"-3"0"0,2 3-114 15,1 3-10-15,-2 5-3 0,-2 4 1 16,-1-1-3-16,-2 3-3 0,-5 5-1 16,-5 1 0-16,-3 6-1 0,-6 0-1 15,-6 4-3-15,-5 4 1 0,-8 7 1 0,-10 4 0 16,-7 2 0-16,-7 2 2 0,-8 2 4 16,-2 2 7-16,-5 1 6 0,-4-2 7 15,1-3 4-15,0 1 5 0,2 0 3 16,2 0-1-16,4-2-1 0,3 0-4 15,9-2-4-15,10 2-5 0,10 3-4 16,10-1-2-16,8 4-4 0,10 4-3 16,12 4-2-16,8 3 0 0,12 2 0 15,10-2-1-15,10-1-3 0,14 0-6 16,9-2-8-16,12-4-9 0,8 0-12 0,13-4-83 16,4-4-38-16,9-6-102 15,3-7-213-15</inkml:trace>
  <inkml:trace contextRef="#ctx0" brushRef="#br0" timeOffset="4931.9131">7043 5496 237 0,'14'-18'62'0,"0"-4"9"16,4 1-25-16,-1-1-13 0,1 1 2 15,2 2 3-15,-1-2 5 0,0 1-3 16,-2 2-3-16,-4-1-3 0,0 6-1 16,-6 2-1-16,-2 1-4 0,-3 1-2 15,-2 6-5-15,0 3-4 0,-2 1-2 0,-1 5-3 16,-3 4-2-16,-2 6-1 0,-5 7-2 15,0 5 1-15,-4 5 0 0,-2 5 1 16,0 4 0-16,-4-2-1 0,1 5-2 16,2-6-3-16,3 0 0 0,3-4-3 15,2-3-3-15,3-5-7 0,5-5-6 16,1-3-19-16,3-3-99 0,-1-9-107 16,1-3-259-16</inkml:trace>
  <inkml:trace contextRef="#ctx0" brushRef="#br0" timeOffset="5228.545">6954 5561 579 0,'-5'-5'122'0,"0"2"-1"0,1 1-105 0,3 2-11 16,1 4-2-16,0 2-2 0,1 3 0 15,1 3-1-15,-1 3 0 0,-1 4 0 16,0 5 1-16,-3-1 0 0,1 0 3 16,-4-1 2-16,2 4 1 0,0 0 2 15,1-3 2-15,-1-2 1 0,3-2 0 16,1-2-3-16,4 2-1 0,0-6-1 16,1-4-2-16,3-4 0 0,5-2-1 15,2-4 0-15,6-4 0 0,6-7-2 0,9-5-5 16,6-6-17-16,10-4-117 0,3-9-115 15,7-2-294-15</inkml:trace>
  <inkml:trace contextRef="#ctx0" brushRef="#br0" timeOffset="9910.4588">16350 5163 389 0,'0'-5'83'16,"0"0"3"-16,0-1-64 0,0-2-8 15,3-2 1-15,-1-2 1 0,2-2 2 16,1-2 2-16,1-3-1 0,1 0 0 16,1-2-1-16,0 3 1 0,-1 0 3 0,1 3 0 15,-2 4 2-15,-1 0 0 0,-4 3-2 16,2 5-3-16,-5 2-4 0,2 4-4 16,-3 6-3-16,-2 6-3 0,-3 9-2 15,-1 5-1-15,-2 8 1 0,-2 6-1 16,-1 4 1-16,-2 3 0 0,0 1-1 15,2 1 0-15,2-2-1 0,3-1-1 16,1-3-3-16,1-4-2 0,0-5-6 0,3-7-6 16,-1-7-8-16,0-5-18 15,0-5-90-15,-1-5-96 0,-2-6-235 0</inkml:trace>
  <inkml:trace contextRef="#ctx0" brushRef="#br0" timeOffset="10140.9613">16110 5439 608 0,'-6'-3'133'0,"-1"3"-1"0,1 3-106 16,1 2-13-16,3 3-5 0,2 7-3 0,2 2-2 15,1 3-2-15,2 0 0 0,3 4-1 16,1-1 1-16,4-2-1 0,0-3 0 16,6-2 0-16,1-4 0 0,2-1 0 15,4-3 0-15,2-3 0 0,4-4 0 16,4-4 0-16,3-3 1 0,6-2 0 15,2-8 0-15,-2-6-1 0,4-4-3 16,1-5-6-16,3-3-14 0,-2-5-110 16,-2-8-110-16,3 1-279 0</inkml:trace>
  <inkml:trace contextRef="#ctx0" brushRef="#br0" timeOffset="13520.5089">18551 7728 312 0,'-26'-5'83'0,"0"-2"4"16,1-1-42-16,4 1-3 0,3 0-5 15,3 3-1-15,3 0 0 0,1 1 0 16,4 0 1-16,2 2 0 0,1 0-4 0,3 0-4 16,2-1-4-16,3 4-4 0,2 0-6 15,4 2-4-15,3 2-2 0,7 2-1 16,3 0 1-16,4 0-2 0,5 0-1 15,5-2-1-15,2 0-1 0,4-1-1 16,2 0-5-16,2 1-15 0,0 2-122 16,-4 1-116-16,-2-3-304 0</inkml:trace>
  <inkml:trace contextRef="#ctx0" brushRef="#br0" timeOffset="14822.6615">9216 7710 341 0,'-6'0'86'0,"0"0"7"0,2-2-50 16,2 2-6-16,-1 0-4 0,3 0-5 15,-1-1-6-15,2 2-4 0,2-1-1 16,2 2-2-16,2-2 1 0,3 0 0 16,3-2 1-16,7 2 1 0,3 0-2 15,6 0-4-15,1-2-3 0,3-2-2 0,3 1-3 16,-1-1-3-16,0 0-8 0,-5 3-11 16,-3-3-103-16,-1 8-101 15,-8 1-258-15</inkml:trace>
  <inkml:trace contextRef="#ctx0" brushRef="#br0" timeOffset="20252.2272">12525 6054 343 0,'12'-24'88'0,"-2"3"4"16,-3-3-49-16,-1 6-6 0,0-3-9 16,1 1-6-16,-1 3-3 0,0 5-1 15,-1 1-2-15,0 2 1 0,-2 2 0 0,0 3-2 16,-1 2-2-16,-1 3-2 0,-2 4-1 15,0 2 0-15,-1 5-1 0,-1 9 0 16,-1 4 2-16,0 4 1 0,-4 3 1 16,-2 2-1-16,-2 1-2 0,-3 0-1 15,1-2-1-15,-3-1-3 0,2 0 0 16,0 2-2-16,4 0-1 0,3 3 0 16,3 0-1-16,2 2 0 0,2 3 0 15,-1-3 0-15,2-3 0 0,0-2-2 16,-2-4-3-16,1-3-3 0,-3-5-5 15,0-3-8-15,0-2-8 0,-5-2-59 0,-1-3-42 16,1-2-88-16,-6 0-191 0</inkml:trace>
  <inkml:trace contextRef="#ctx0" brushRef="#br0" timeOffset="21199.9523">12312 6498 499 0,'-4'-11'104'0,"4"9"1"0,-1 3-91 16,0 4-8-16,-1 7-3 0,2 3-1 15,0 3 1-15,-1 3 5 0,-1-1 4 16,2-1 2-16,0 2 3 0,1-3 1 16,0 2 0-16,2-2-1 0,-1 0-4 15,0-3-4-15,1 0-2 0,-1-1-2 0,1-2-2 16,-1-4-1-16,2 1 0 15,-3-4 0-15,2-1 0 0,-2-3 2 0,0-2 0 16,2-2 0-16,-1-3 0 0,-1-4 0 16,4-2 0-16,0-4-1 0,2-4-2 15,2 0 0-15,1-4-1 0,0 1 1 16,2-3-1-16,0 2 1 0,-1-3-1 16,0 4 0-16,-4 2 0 0,2 4 0 15,-5 2 0-15,1 5-1 0,-2 6 0 0,1 6 0 16,0 5 0-16,-1 0 0 0,2 3 0 15,0 1 1-15,1-1-1 0,-1 0 1 16,2 0 0-16,-2-5 0 0,0-2 0 16,0 0 1-16,1-2-1 0,-1-4 1 15,-1 0 0-15,0-6 0 0,0 2 0 16,3-4 1-16,-3-3-1 0,1-2 0 16,0-1 0-16,-2-2-1 0,-1 0 1 15,2 3-1-15,-3 3 0 0,0-1 1 0,0 6-1 16,-1 2 0-16,2 3 0 15,-2 1-1-15,0 1 1 0,0 1-1 0,0 0-1 16,-2 0 1-16,2 0-1 0,-1 0-1 16,1 0 1-16,0 0-1 0,-1 1 1 15,0 0 0-15,1 0 0 0,0 2 1 16,-1-1-1-16,-1 2 1 0,1 0 0 16,1 0 0-16,-1 1 0 0,-2 1 0 15,0-1 1-15,2 5-1 0,-1-1 1 0,2 2 0 16,-1 0 0-16,1 1-1 15,-1-1 0-15,2 3 0 0,-2-5-2 0,0 0-1 16,-1-1 0-16,0-1 0 0,-3-4 0 16,-1 1 1-16,0 0 0 0,-4-3 2 15,-1 3 0-15,-2-6 1 0,0 4 0 16,1-1 0-16,1 0 0 0,-2-1 0 16,0 0 1-16,1 0 0 0,1 1 0 15,0-1 0-15,2 0 1 0,0-1-1 0,5 0 1 16,0 2-1-16,3-6 0 0,1 6 0 15,2-1 0-15,2 2-1 0,1 1 0 16,1-2 1-16,3 2-1 0,1 5 0 16,-1-5 1-16,2 1-1 0,-2-4 1 15,0 1-1-15,-2 0 0 0,0-1 1 16,-2 0 0-16,-2-1 0 0,-2 1 0 16,0 0 1-16,-3-1-1 0,-2 1 0 15,-3-2 0-15,-4 5-1 0,-5-2 0 16,-5 1 0-16,-4 3 0 0,-4 0 0 15,-2 1 0-15,3-1 0 0,1 0 0 0,6 0 0 16,4-2 0-16,6-2 0 0,5 1 0 16,5-2 0-16,2 1 0 0,1-2 0 15,5 1-1-15,2-1 1 0,5 0 1 16,2-2-2-16,1 2 0 0,1 0-2 16,3 1-6-16,-1 2-10 0,-2 1-108 15,-3 2-103-15,-4 1-265 0</inkml:trace>
  <inkml:trace contextRef="#ctx0" brushRef="#br0" timeOffset="25114.5596">22066 5733 425 0,'6'-30'103'0,"-1"5"3"16,-6 2-65-16,-1 4-9 0,1 5-7 16,0 5-5-16,-2-1-4 0,1 1-1 15,1 2-2-15,1 1-1 0,-3 0-1 16,1 2-1-16,1 0 0 0,-1 2-2 15,1 3-2-15,-2 1-2 0,-1 6 0 16,-2 4-2-16,-3 4-1 0,-1 7 0 16,-3 4-1-16,-3 8 1 0,-1 1 0 15,0 7 0-15,1 4 1 0,1 2-1 16,3 0-1-16,-2 0 2 0,3-5-1 0,0-1-1 16,0-4 1-16,0-5 0 0,-1-2-1 15,-3-4-1-15,2 0-3 0,-2 2-5 16,3-3-5-16,0-2-20 0,2 1-29 15,1-1-62-15,2-3-88 0,1-3-199 16</inkml:trace>
  <inkml:trace contextRef="#ctx0" brushRef="#br0" timeOffset="25408.9109">21668 6335 408 0,'-2'-17'108'0,"0"0"6"0,-2 1-51 15,2 4-14-15,-1 1-9 0,1 5-6 16,1 1-8-16,0 2-6 0,1 3-5 0,-2 0-4 16,2 3-4-16,2 2-3 0,-2 3-1 15,0 5-2-15,2 2 1 0,0 3 0 16,1 2 0-16,2 1 1 0,0 0 0 16,1 0 0-16,1-5 0 0,0-2 0 15,2 0 1-15,2-3 2 0,0-2 0 16,3-6 1-16,2-3 0 0,2-3 1 15,3-6-2-15,2-4-1 0,4-7 0 16,6-2-4-16,1-4-5 0,4-1-8 16,3 1-11-16,0 1 0 0,-3-2-117 0,2 2-112 15,-6 3-272-15</inkml:trace>
  <inkml:trace contextRef="#ctx0" brushRef="#br0" timeOffset="48753.1375">9968 8958 286 0,'-28'-9'88'0,"4"2"6"16,-1-7-20-16,6 5-24 0,0-5-7 15,6 2-8-15,-1 0-8 0,3 1-6 16,3 0-2-16,2 3 0 0,2 0-1 16,3 2-2-16,3 1-2 0,4 0 0 15,5 2-2-15,5 1-3 0,4-1-3 0,6 2-2 16,5 0 0-16,5 1 0 0,7 0-1 15,5 0 0-15,7 0-1 16,6 2 1-16,3 2-1 0,5 2 0 0,5-1-1 16,4 0 0-16,7-1 1 0,4 2-1 15,6-2 2-15,6-2-1 0,8-2 0 16,5 1 1-16,5 0 0 0,5-2 0 16,2-1-1-16,5 1 0 0,2-2 0 15,0-2-1-15,6-1 1 0,-1 0-1 16,0 1 0-16,4-2 0 0,1-2 0 0,-4 2 1 15,2-1 0-15,-10 2 1 0,2 1 0 16,-5 3 1-16,-8-1 0 0,-10 2 1 16,0 0-1-16,-7 1-1 0,-7 1 1 15,-11 0-2-15,-4-2 0 0,-8 2-1 16,-11-1 0-16,-8 0 0 0,-9 0-1 16,-4 0 1-16,-7 0-1 0,-10-1 1 15,-4 1 0-15,-3 0 0 0,-6 0 1 0,-2 0 0 16,-4-2-1-16,-2-2 1 0,-1 0-2 15,-4 0-5-15,-1-1-8 0,-2-1-16 16,-4-6-109-16,-3 5-110 0,-6 1-276 16</inkml:trace>
  <inkml:trace contextRef="#ctx0" brushRef="#br0" timeOffset="51335.7179">5355 7080 315 0,'-8'7'79'0,"11"-8"2"0,17-7-46 16,12-10-7-16,14-8-8 0,22-9-7 15,11-8-4-15,18-8-2 0,16-7-2 16,16 0-1-16,14-7-1 0,12-8 0 16,8-4-1-16,12-9 0 0,10 4-1 15,5-1-57-15,4-16-31 0,7-2-66 16,-2 5-157-16</inkml:trace>
  <inkml:trace contextRef="#ctx0" brushRef="#br0" timeOffset="52090.5594">15303 6841 422 0,'-39'3'88'0,"9"-6"1"15,6 1-79-15,9 1-1 0,5-2-3 0,8 1-1 16,4-2 0-16,8-5 1 0,9-2 1 16,7-3 2-16,12-5 1 0,13-3 2 15,12-6 1-15,17-4 1 0,17-7-1 16,17-11-1-16,25-7-2 0,19-5-3 16,26-8-1-16,22 0-4 0,20-2-6 15,19-9-103-15,19-2-93 0,5-2-243 16</inkml:trace>
  <inkml:trace contextRef="#ctx0" brushRef="#br0" timeOffset="58694.3392">19188 11163 520 0,'-29'-13'119'0,"9"2"2"0,6 2-85 16,4 0-12-16,6 4-6 0,5 0-6 16,6 4-5-16,5 0-2 0,3-2-3 15,9 1-1-15,8 1 0 0,8 2 0 16,9-2-1-16,9 1 1 0,8-2-1 15,10 0 0-15,8 1 1 0,8-4 0 16,12 1 0-16,7-3-1 0,5-3 1 16,10-2-1-16,5 2 0 0,9-2 1 15,5 1-1-15,1-3 1 0,8 4 0 16,2 2 0-16,2 5 0 0,5 0 1 0,-3 4-1 16,0 1 1-16,-1 1-1 0,-1 5-1 15,-1 2 1-15,-6-6-1 0,-3 5 1 16,-5-1-1-16,-7 2 1 0,-3 1-1 15,-11-1 0-15,-8 1 1 0,-6 3 1 16,-9 1 1-16,-7 2 1 0,-6 0 1 16,-9 2 2-16,-5 0 0 0,-5 3 0 15,-4 3 0-15,-7 3-2 0,-8-1 0 16,-5 6-1-16,-3 8 0 0,-3 5-1 0,-8 6 0 16,-2 4 0-16,-5 8 0 0,-6 4-1 15,-5 7 0-15,-7 5-1 0,-9-1 0 16,-6 4-1-16,-6 3 1 0,-5 0-1 15,-4 5 1-15,-2-2-1 0,-5-2 1 16,-5-2-1-16,-1-1 1 0,0-2-1 16,-2-2 0-16,1-6 0 0,-3-6 1 15,2-6-1-15,5-4-2 0,0-10-1 16,2-6-7-16,4-7-9 0,4-8-13 0,0-5-107 16,3-10-108-16,5-1-270 15</inkml:trace>
  <inkml:trace contextRef="#ctx0" brushRef="#br0" timeOffset="59033.5269">23263 12698 526 0,'-5'-7'122'0,"1"4"0"16,1-1-71-16,3 7-31 0,-1 4-7 15,-1 9-3-15,-2 6-2 0,2 6-1 0,-3 9 1 16,0 7-1-16,0 6-1 0,3 3-2 16,-1-2-1-16,4-2 0 0,3-3 1 15,2-7 2-15,4-9 0 0,7-8 9 16,6-7 7-16,8-8 4 0,11-4 3 15,12-7-1-15,12-6-1 0,12-6-2 16,8-6-7-16,12-2-8 0,7-4-8 16,4-4-14-16,3-1-15 0,0 1-5 15,-1 4-130-15,-1 2-128 0,-10 0-314 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15T11:40:51.372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23190 3166 479 0,'-16'-1'123'15,"-1"1"7"-15,5 0-57 0,1 1-25 16,4-3-14-16,4 3-7 0,4 0-2 15,7 2-3-15,4 2-1 0,6-2-1 16,7 0 0-16,5-1 2 0,12 3 0 16,7-1-3-16,10 1-5 0,7-2-3 0,5 1-5 15,4-1-2-15,2 0-2 16,-2-1 0-16,-2-4-1 0,-5 4-1 16,-1-5 0-16,-5 2-2 0,-5 0-1 0,-7-2-4 15,-6-1-4-15,-10 1-9 0,-5-3-8 16,-14 1-6-16,-6 0-10 0,-9 2-113 15,-10 0-115-15,-8 2-274 0</inkml:trace>
  <inkml:trace contextRef="#ctx0" brushRef="#br0" timeOffset="387.3244">23547 2861 485 0,'11'-3'122'0,"-5"0"8"0,-2 0-63 16,-6 3-25-16,-3 0-8 0,-7 5-6 0,-5 2-4 15,-5 4-6-15,-5 6-5 0,-5 4-2 16,-7 3 0-16,-3 5 0 0,-2-1 2 15,0 4 0-15,-4-3 0 0,1-3 1 16,-2-1-1-16,3 0-1 0,3-4-1 16,5 1-2-16,5-5-3 0,9 1-1 15,4 3-1-15,10 1-2 0,7 1-1 16,8 1 0-16,7 0 0 0,9 3 0 16,7 0-1-16,7-2 1 0,10-2 0 15,5-2 0-15,7-2-1 0,6-4-2 0,3-2-6 16,4-1-11-16,1 0-11 0,0 0-19 15,-3-1-111-15,-3 4-121 0,-8 3-287 16</inkml:trace>
  <inkml:trace contextRef="#ctx0" brushRef="#br0" timeOffset="7478.8774">6801 4881 500 0,'-9'-32'119'16,"3"4"3"-16,-1 6-76 0,2 3-13 16,2 5-9-16,1 3-5 0,2 4-7 15,0 6-3-15,1 4-3 0,-1 9-2 16,1 8 0-16,1 9 1 0,-1 9 1 15,-1 10 1-15,-1 7 2 0,-2 7-1 0,2 4 1 16,-2 5-1-16,0 4-3 0,2 3 0 16,-1-1-2-16,4-1 0 0,0 0-1 15,0-6 0-15,2-3-2 0,1-9 0 16,0-6-4-16,0-7-4 0,-3-5-4 16,2-9-5-16,0-3-6 0,-2-11-6 15,-1-5-27-15,-4-12-78 0,-1-7-95 16,-2-9-228-16</inkml:trace>
  <inkml:trace contextRef="#ctx0" brushRef="#br0">6643 4811 539 0,'-8'-23'117'0,"6"1"1"0,2 1-91 0,2 3-13 16,5 2-7-16,1 3-2 0,6 2-2 16,0 1-1-16,3 2-1 0,2 2-1 15,3 0 1-15,1 1-1 0,4 2 0 16,2-2 0-16,2-1 0 0,5-1 0 16,-1 1 1-16,4 0 0 0,2-1 1 15,4 1 0-15,2 0 1 0,5-1 1 16,5 4 0-16,5-2 0 0,3 0 0 0,7 1-1 15,4 2 0-15,4-2-2 0,6 2 1 16,3-3-1-16,5 0 0 0,8 0 0 16,2 1 0-16,-2-7-1 0,4 2 1 15,1-4-1-15,2 3 0 0,1 1 1 16,-6-1-1-16,-4-2 1 0,-2 4-1 16,-5 1 0-16,-3 0 1 0,-8-1 0 15,-6 3 1-15,-3 0-1 0,-7 3 2 16,-5 0 0-16,-8-1-1 0,-7 2 2 0,-5 0-1 15,-5 1-1-15,-4 0 0 0,-2 1 0 16,-5 1-1-16,0 1 0 0,-7 0 0 16,-1 2-1-16,-4-1 0 0,-2 0 1 15,-3-1-1-15,-2 1 0 0,0 3 1 16,-1-3-1-16,-1 6 0 0,1 1 1 16,-1 2-1-16,-3 3 0 0,2 5 1 15,0 2-1-15,-2 7 1 0,3 0-1 16,-3 5 0-16,0 8 1 0,3 6-1 15,1 4 0-15,-1 5 1 0,4 5 0 16,-1-5-1-16,4 6 0 0,1-8 1 0,0 2-1 16,0-3 0-16,0 0 1 0,1 0-1 15,1 2 0-15,-2-3 1 0</inkml:trace>
  <inkml:trace contextRef="#ctx0" brushRef="#br0" timeOffset="38979.5552">23205 2169 372 0,'-3'3'100'0,"1"-2"4"0,0-1-22 16,-3-1-43-16,1-2-8 0,-1 0-3 15,1 0-3-15,0 0-2 0,-1-2-1 16,1 0-3-16,0-1-3 0,1-1 0 15,1 0-2-15,1-3-1 0,0-1-1 16,2-2-1-16,2-1 0 0,-1-2-2 0,3-1 1 16,1-1-1-16,1 0 0 0,2-2 0 15,1-1 1-15,0 2 1 0,2-1 0 16,0 0 0-16,2 2 0 0,2 1 0 16,-1 2-1-16,1 3 0 0,0 3-2 15,-1 4 0-15,0 3-1 0,-2 4-1 16,-1 6 0-16,-1 4 1 0,-1 8 2 15,0 3 0-15,-3 5 1 0,0 5 2 0,-4 4 0 16,1 2 1-16,-4 0-1 0,1 2-1 16,-1 2-1-16,0-2-2 0,1 2-2 15,1-1-1-15,1-2-2 0,0 1 0 16,0-5-1-16,2-3-1 0,-1-3-1 16,0-6 1-16,0-2 0 0,-1-6-1 15,1-2 0-15,-1-4 1 0,-2-3-1 16,2-3-1-16,-1-2 1 0,0-2-1 15,-1-1 1-15,0-3-1 0,0-1 1 16,1-5-1-16,-4-1 1 0,1-3 0 16,0-2 0-16,-3-1-1 0,-1-2 1 0,0 1 0 15,-2 2-1-15,1 0 1 0,0 4 0 16,-4-2 0-16,0 3 0 0,0 0 0 16,-1 3 0-16,-1-1 0 0,1 2 0 15,-2-1 0-15,2 2 0 0,-3 3 1 16,2 0 0-16,1 1 0 0,0 3 1 15,-1 3 0-15,-1 0 1 0,2 5 0 16,-1 2 1-16,2 1 1 0,-3 3 0 0,1 2 0 16,-1 0 0-16,2 0 0 0,1 1 0 15,2-1-2-15,-1-4-1 0,3 2-1 16,1-3-2-16,2-3-5 0,0 1-15 16,3-4-15-16,4 0-16 0,1-1-21 15,1-7-111-15,4-1-130 0,2-3-285 16</inkml:trace>
  <inkml:trace contextRef="#ctx0" brushRef="#br0" timeOffset="39422.5543">23592 2098 686 0,'-5'-1'152'0,"0"-1"5"0,3-2-120 16,2 3-9-16,1-2-1 0,4 2 0 15,3 0-5-15,2-2-5 0,3 1-4 16,0-2-3-16,4-1-3 0,2 2-3 15,-1-1-3-15,0 0-7 0,-1 1-7 16,-1 0-13-16,0 2-7 0,-3 1-13 0,-4 1-19 16,-1 2-104-16,-6 0-113 0,1 2-265 15</inkml:trace>
  <inkml:trace contextRef="#ctx0" brushRef="#br0" timeOffset="39630.8333">23598 2234 590 0,'-1'3'137'0,"1"-5"2"0,1 2-67 15,2-1-42-15,-1 0-5 0,3-3 3 16,2 2 2-16,2-1 1 0,1 1-2 16,1-3-4-16,1 0-6 0,3-1-6 15,-1 2-4-15,1-2-5 0,-1 0-11 16,0 1-16-16,-2 2-13 0,-1-1-23 15,-1 1-111-15,-1 1-126 0,2 3-293 16</inkml:trace>
  <inkml:trace contextRef="#ctx0" brushRef="#br0" timeOffset="40055.7523">24503 1716 566 0,'6'-11'132'15,"-4"-1"5"-15,-2 3-89 0,-4 1-12 16,-3 0-3-16,-4 3-2 0,-3 2-2 0,-4 2-4 16,-3 3-4-16,-4 2-3 0,-3 1-3 15,1 3-5-15,0 2-2 0,0 1-1 16,3 5 3-16,3 3 1 0,3 2 1 16,6 1 1-16,2-1-1 0,4 2 0 15,3 2-2-15,3-3-3 0,3-1-2 16,2-2-1-16,3 0-1 0,4-2-1 15,5-2 0-15,3-4-1 0,1-4-2 16,2-1-5-16,3-1-8 0,0-1-9 16,-2-3-12-16,-2-1-8 0,-3 0-18 15,-2 0-78-15,-5-3-30 0,-5 2-96 0,-2 0-198 16</inkml:trace>
  <inkml:trace contextRef="#ctx0" brushRef="#br0" timeOffset="40362.1282">24106 2140 514 0,'-9'1'140'0,"4"-1"3"15,0-1-1-15,6 2-106 0,3-2-6 16,2 1 1-16,4 0 3 0,3-1 1 15,4 1 0-15,4 0 0 0,0-4-3 16,6 3-3-16,5-3-4 0,0 2-7 16,2-1-3-16,0 1-4 0,2-2-3 0,0 0-2 15,1 2-3-15,-1 0-1 0,-2-2-1 16,-1 1-3-16,-1 1-4 0,-4 0-7 16,-2 0-13-16,-5 1-11 0,-5 0-16 15,-4 2-12-15,-4 0 29 0,-6 1-147 16,-5 0-124-16,-3 2-289 0</inkml:trace>
  <inkml:trace contextRef="#ctx0" brushRef="#br0" timeOffset="40877.7104">24228 2646 563 0,'12'-1'134'0,"1"-4"5"15,5-3-89-15,2 1-7 0,4-2-1 16,-1-2-2-16,0-1-5 0,2-1-4 16,-2-2-3-16,-2 2-4 0,-2-3-6 15,0 0-5-15,-2 0-4 0,-2 0-3 16,-3 0-1-16,-2-1 0 0,-3 0-2 15,-6-3 1-15,-2 3-2 0,-4-2 1 16,-3 1-1-16,-3 2-1 0,-4 3 0 0,-1-1 0 16,1 7-2-16,-3-2 0 0,1 3 0 15,0 4 0-15,3-1-2 16,2 3 2-16,1 3-1 0,1 2 0 0,1 2 1 16,2 4 0-16,3 5 0 0,-2 5 2 15,4 4 1-15,-1 6 1 0,2 1 4 16,2 3 1-16,1 3 3 0,-1 0 2 15,3-2 1-15,-2-1 0 0,2-1 0 16,-1 2-2-16,3 0-2 0,1-2-2 0,-1 2-1 16,0-2-1-16,1 0-2 0,-2-1-1 15,0-5-1-15,0-1 1 0,-3-3-1 16,-2-2-2-16,-1-4 1 0,-3-2-3 16,-2-1-3-16,-1-2-7 0,-5-2-11 15,-2-1-13-15,-2-1-14 0,-1-4-9 16,-1-1-12-16,-1-4-5 0,2-3-3 15,1-3-89-15,3-3-93 0,1-6-228 16</inkml:trace>
  <inkml:trace contextRef="#ctx0" brushRef="#br0" timeOffset="41100.2806">24173 2948 571 0,'-2'-9'140'0,"2"0"5"16,2 2-80-16,0-1-12 0,4 2-9 16,3 0-3-16,2 4-3 0,1-3-1 15,3 1-3-15,-1 2-2 0,6 0-5 16,0 1-2-16,0 0-3 0,1 0-4 15,1-1-2-15,0 1-2 0,-1-1-3 0,-2-1-2 16,-2 0-1-16,-3-1-3 0,0-1-1 16,-2 1-1-16,-2-2 0 0,-3 0-1 15,-1 0 0-15,-2 1-1 0,-1 0-1 16,-3 0-4-16,-3 0-8 0,-1 1-12 16,-3 0-28-16,-1-1-27 0,-1 3-117 15,-3-2-142-15,-2-1-326 0</inkml:trace>
  <inkml:trace contextRef="#ctx0" brushRef="#br0" timeOffset="90147.8438">24331 1099 534 0,'-78'-5'120'0,"-7"2"1"16,-7 11-94-16,-4 3-5 0,6 3-6 15,-8 12-6-15,-2 12-3 0,1 12-3 16,-2 8-1-16,3 11 1 0,-8 9 3 16,3 19 3-16,10 9 3 0,-1 9 2 15,7 4 1-15,10 10 0 0,9 6 0 16,17 4-3-16,12-2-4 0,14-4-2 0,19-2-3 16,12-4-1-16,18-7-1 0,14-5 0 15,17-6-1-15,17-3 0 0,11-7 0 16,14-11 0-16,11-2-1 0,12-5 0 15,6-10-1-15,6-10 0 0,5-11-2 16,3-13 0-16,3-14-1 0,0-15 1 16,-3-23 0-16,0-16 1 0,-5-18 2 15,-9-16 2-15,-6-14 3 0,-11-14 0 16,-10-10 2-16,-18-12-1 0,-16-14 1 16,-16-6-1-16,-16-12-1 0,-21-6-2 0,-18-6-3 15,-21-9-2-15,-17-5 0 0,-15 7-3 16,-20-3-3-16,-22 11-1 0,-18 13-3 15,-14 15-3-15,-18 21-8 0,-12 32-63 16,-15 20-57-16,-11 35-101 0,1 23-237 16</inkml:trace>
  <inkml:trace contextRef="#ctx0" brushRef="#br0" timeOffset="99621.9427">6164 6943 501 0,'-19'-11'117'15,"1"-4"5"-15,3 2-81 0,3 2-10 0,5 5-6 16,3 1-7-16,3 3-5 16,5 4-4-16,4 4-4 0,4 4-2 0,7-2-3 15,3 7 1-15,7 3-1 0,7 2 1 16,2 1-1-16,6-3 1 0,5 0-1 16,2 1 1-16,9-5 0 0,5-3-1 15,5-1 1-15,7-1-1 0,8-3 0 16,7-1 1-16,9-1-1 0,11-1 1 15,4-3 0-15,13 1 1 0,4-3 0 0,8 1 1 16,5 0 0-16,6-1 0 16,3-3-1-16,5 2 0 0,0-1 0 0,3-2-1 15,-1-3 0-15,3 2 0 0,-7-3-1 16,-1-1 1-16,-2 0 1 0,-4-1-1 16,-5-3 0-16,-4-1 0 0,-5 0 0 15,-3-1 0-15,-6 3-4 0,-9-1-20 16,-5-4-109-16,-6 4-109 0,-12-3-283 15</inkml:trace>
  <inkml:trace contextRef="#ctx0" brushRef="#br0" timeOffset="121985.859">19752 17622 480 0,'-14'2'107'16,"0"-1"3"-16,0 2-83 0,1-2-8 16,2-3-3-16,0 4-1 0,-2-2-2 15,1 1-1-15,-2-1 0 0,-2 0 0 16,-3 0 0-16,-2 4 1 0,-2-5 0 0,-3 2-2 16,-2 0 0-16,0-1-3 0,0 1-1 15,0 2-1-15,2-1-2 0,0 3-1 16,3 0 0-16,0 2-1 0,-1 5-1 15,0 0 0-15,-4 2 0 16,3 4 0-16,2 0 0 0,-2 0 0 0,5 4 2 16,-1 0 0-16,1 3 1 0,4-1 0 15,2 3 0-15,1 5 1 0,1 4-1 16,4-2-1-16,4 2-1 0,3 0 0 16,2 5-1-16,4-1 0 0,3-3 1 15,5 2-1-15,1-6 0 0,2 3 1 0,5-3-1 16,4-3 0-16,3-1 0 0,4-4 0 15,2-3-1-15,6 0 0 0,4-3 1 16,5-7-1-16,3-2 1 0,-2-5-1 16,1 0 0-16,0-3 1 0,1-2-1 15,-3-2 0-15,-1-1 1 0,-3-3-1 16,3-4 0-16,-2-4 0 0,-2-4 1 16,-5-5-2-16,-2 2 1 0,-6 2 0 15,-2-2 0-15,-9-1 0 0,-2 0 0 16,-5-3 0-16,-3 2 0 0,-4-4 1 0,-2-5 0 15,-4-2 0-15,-4-2 0 0,-5-4 1 16,-3-2 0-16,-7 1 1 0,-7 0 0 16,-5-4 2-16,-4 1 2 0,-3 2 1 15,-3 7 2-15,-4 4 1 0,-3 4-1 16,0 4 0-16,-2 7-2 0,-7 4-3 16,-5 4-6-16,1 5-8 0,2 3-8 15,-1 1-12-15,3 5-28 0,3 4-95 0,10 6-114 16,9 0-262-16</inkml:trace>
  <inkml:trace contextRef="#ctx0" brushRef="#br0" timeOffset="124664.4651">23514 17692 425 0,'-20'-13'99'0,"-1"0"3"16,3-2-64-16,-2 3-16 0,2-3-6 15,-1 4-3-15,2-4-2 0,-5 2-2 0,0 2-3 16,-2 4 0-16,-1 0 0 0,0 3 2 15,-1-1 1-15,-4 3 0 0,-1 2 1 16,-3-1 0-16,0 1 0 0,-4 1-2 16,0 2-1-16,-1 3-3 0,1 4-1 15,3 1-1-15,-2 2-1 0,1 6 1 16,3 0 1-16,1 3 0 0,0 3 1 16,3-2 1-16,0 2 1 0,4 3 0 15,1 0 1-15,3-1-1 0,3 1 0 0,3 3 0 16,5 3-1-16,5 3-1 0,4-2-1 15,8 2 0-15,5 0-2 0,3-2 1 16,5 1-2-16,-1-4 0 0,6-3 1 16,4-1-1-16,3 0 1 0,4-3-1 15,4 2 1-15,5 0 0 0,8-1 0 16,2 0 0-16,2 0 0 0,0-1 0 16,3 3 0-16,0-6 0 0,0-4 0 0,-1-2 0 15,1-5 0-15,2-6 0 16,1-6 1-16,-4-2 0 0,-3 2 1 0,0-5 1 15,-4-2 0-15,-6-2 1 0,-3-2 0 16,-4-3-1-16,-1-5 0 0,-1-7 0 16,-6 4-1-16,-3-6-1 0,-1-2-1 15,-5-6 1-15,-6-1-1 0,-4-1 0 16,-7-7 1-16,-7-13-1 0,-9-1 0 16,-9-6 2-16,-3 3 2 0,-7-2 1 15,-4 3 4-15,-8 5 1 0,-4 11 3 0,-4 8 0 16,-8 7 0-16,-11 8-3 0,-3 11-1 15,-7 6-5-15,-4 12-11 0,1 3-9 16,-7 6-14-16,1 8-38 0,2 3-87 16,0 4-115-16,7 5-264 0</inkml:trace>
  <inkml:trace contextRef="#ctx0" brushRef="#br0" timeOffset="129361.5302">17859 12879 406 0,'-2'-5'93'16,"1"0"2"-16,-3 0-64 0,-1 1-10 16,0 0-6-16,-6-1-1 0,3 2-1 15,-3 1-3-15,-3-2 1 0,-3 3 0 16,0 2 2-16,-3 3 1 0,1 1 2 15,-3 0-1-15,0 3 0 0,-2 4-1 0,2 4-3 16,-1 1-3-16,-3 4-2 16,-2 4-4-16,1 3 0 0,-2-1-1 0,-1 2 0 15,2-3 2-15,2 0 0 16,4-1 1-16,3 0 1 0,3 1 0 0,1 2 1 16,5 0-1-16,3 4 0 0,3 0-2 15,3 1-1-15,6-1 0 0,2 1-1 16,7-1 0-16,5-2 0 0,3-3-1 15,7 3 1-15,2-6-1 0,3 2 1 16,1-5-1-16,3-2 1 0,0-2-1 0,2 0 1 16,0-3 0-16,-1-1-1 0,2-3 1 15,4 0-1-15,0-3 1 0,1 0-1 16,1-3 1-16,-2-2-1 0,-1-5 1 16,-1-2 0-16,-4-3-1 0,1-6 2 15,-6-7 0-15,-6-6 1 0,0-1 1 16,2-2 1-16,-5-5-1 0,-1-1 2 15,-7-2-1-15,-1 0 1 0,0 0-1 16,-8-5 0-16,-5-1-1 0,-4-3 2 16,-3 1-1-16,-5-3-1 0,-5 1 1 0,-10-2 0 15,-4 1-1-15,-5 6 3 0,-2 5 0 16,-10 4 1-16,-6 8-1 0,-8 7 0 16,0 12-1-16,-3 7-5 0,-3 6-9 15,-1 8-11-15,2 4-18 0,7 5-109 16,3 2-116-16,2-1-282 0</inkml:trace>
  <inkml:trace contextRef="#ctx0" brushRef="#br0" timeOffset="135388.8043">18194 11839 356 0,'-1'-6'80'16,"-6"0"2"-16,1 1-48 0,0 1-25 0,-4 0-5 16,2 2-1-16,-2 2-1 0,-1 2 4 15,0 0 4-15,0 3 6 0,-4-2 3 16,-1 3 3-16,0 0 3 0,-3 1 1 15,-3-3-1-15,-3 4-4 0,0-3-4 16,-1 1-2-16,0 4-3 0,-1 1 0 16,1 1-3-16,3 1 0 0,-1 0-1 15,0 1-2-15,1 0 0 0,0-2 0 16,0-1-1-16,2 0 0 0,0-1 0 16,0 3-1-16,3-3 0 0,1 4 0 15,1-2 0-15,2 1 0 0,1 2-1 0,-2 0 1 16,1-1-1-16,2 5 0 0,0-2 0 15,2 3-1-15,2 0 0 0,0 1 0 16,5 3-1-16,1-1 0 0,4-1 0 16,1 2 0-16,3 2 0 0,3-1 0 15,2 1 1-15,2-1-1 0,1 2 1 16,4 1 0-16,2-2 0 0,2 1-1 0,2-4 1 16,5 0-1-16,0-1 0 0,3-1 0 15,2-2 1-15,4-1-2 0,6-3 1 16,3 2 0-16,3-4 0 0,1-4 0 15,1-2 0-15,1-7-1 0,-2-2 1 16,-2-3 0-16,-2-6 0 0,-5-3 0 16,3-2 0-16,-5-2-1 0,-5-3 1 15,-3-3 0-15,-6-2 0 0,-6-5 0 16,-8-3 0-16,-12-4-1 0,-6 1 1 0,-10-6 0 16,-9 2-1-16,-6-3 1 0,-9 1-1 15,-3 1 0-15,-3 5 1 0,-6 2-1 16,-3 8-3-16,-7 7-6 0,-3 8-16 15,-4 15-110-15,-3 8-109 0,2 7-278 16</inkml:trace>
  <inkml:trace contextRef="#ctx0" brushRef="#br0" timeOffset="137655.2736">18150 10799 491 0,'-8'-21'112'0,"-3"3"3"0,-1 1-83 16,-1 2-7-16,-6-2-4 0,-3 1-3 15,-4 2-2-15,-3 3-2 0,-2 3-1 16,-3 2-2-16,-3 4-1 0,1 4-3 16,-2 5-1-16,-2 8-1 0,1 5-3 15,0 5 0-15,0 7-1 0,0 6 0 16,-3 8 1-16,5 6 1 0,2 2 0 16,0 3 1-16,4 8 0 15,1 5 0-15,6 3-1 0,8 5 1 0,7-2-2 0,7 1 1 16,9-4-1-16,10-2 0 0,11-7 1 15,7-9-1-15,8-10 0 0,8-8 0 16,5-7 0-16,6-8 0 0,4-10-1 16,2-6 1-16,3-10-1 0,-2-8 0 15,-3-9 0-15,-2-9 2 0,-3-7 1 16,-7-12 4-16,-7-10 2 0,-9-6 2 16,-7-7 1-16,-9-4 0 0,-8-2 1 0,-12-6-4 15,-11-3-2-15,-14 6-2 0,-6 4-3 16,-8 9-2-16,-10 13-7 0,-10 12-11 15,-8 17-13-15,-3 21 63 0,-9 12-185 16,2 18-128-16,-10 17-329 0</inkml:trace>
  <inkml:trace contextRef="#ctx0" brushRef="#br0" timeOffset="148211.5946">1493 11215 422 0,'-11'4'100'0,"0"-1"4"0,-2-1-65 16,2 0-10-16,2 1-6 0,0 1-5 16,1-1-3-16,2 0-4 0,0 0-3 15,4 1-1-15,2 0 0 0,5-2-1 16,3-1 1-16,3-1 1 0,6 0 0 15,4 0 0-15,7-1 0 0,2-1-1 16,6-1-1-16,2 2-2 0,5-1 0 16,1 0-1-16,1 0-1 0,-2-2 0 0,0-1 1 15,-1-1-2-15,-7 1 1 0,-3-1-1 16,-3 4-8-16,-5-1-13 0,-6 6-103 16,-4 4-102-16,-8 4-262 0</inkml:trace>
  <inkml:trace contextRef="#ctx0" brushRef="#br0" timeOffset="148728.4276">1383 13250 476 0,'-12'-15'106'0,"3"1"2"0,1-1-82 15,3 4-7-15,5 5-7 0,1 0-5 16,4 1-3-16,2 0-2 0,3 1 0 15,6 0-1-15,1 2 1 0,0-3 0 16,8 1 2-16,2 0 1 0,6 0 0 16,2 0 1-16,3-1 0 0,3 2 0 15,4 0-2-15,-1 1 0 0,-1-1-1 16,-3 1-1-16,-2-3 0 0,-3 2 0 16,-4 1-1-16,-7 1-1 0,-6 1-9 0,-3 2-9 15,-8 2-99-15,-2 7-96 0,-9 0-246 16</inkml:trace>
  <inkml:trace contextRef="#ctx0" brushRef="#br0" timeOffset="149544.6849">1427 15162 437 0,'-6'-7'102'0,"-3"-2"1"0,3 3-67 15,0-1-12-15,0 1-6 0,2-1-4 16,1 3-1-16,0-1-2 0,2 1-1 16,0 0-1-16,1 2-2 0,2-2-1 15,2 3-2-15,1-3-2 0,2 2 1 16,3-3-1-16,0 1 1 0,2-1 1 16,0 0 0-16,3-1 1 0,3 0 1 0,2 3-1 15,1-1 0-15,3 0 0 0,3-1 0 16,3 2-2-16,-1-1 0 0,-1 0-1 15,0-1 0-15,0 0-1 0,-1-1 1 16,-2 1-1-16,-2 1 0 0,-2 1-8 16,-1 3-2-16,-4 4-113 0,-2-1-104 15,-5 4-267-15</inkml:trace>
  <inkml:trace contextRef="#ctx0" brushRef="#br0" timeOffset="153626.1944">13393 4794 456 0,'-3'-19'101'0,"-2"-2"1"0,-6 1-77 0,-2 2-10 15,-2 3-6-15,-4 1-2 0,-4 0-2 16,-2-1-1-16,-4 2 0 0,-3 3 1 16,-3-1 1-16,-6 0 0 0,-3 0 0 15,-2 0 0-15,-10 0 0 0,1-1-1 16,-11 3-1-16,-4 1-1 0,-6 4-1 16,-6 0 0-16,-3 5-1 0,-5 2 1 15,-4 4-2-15,7 2 1 0,-1 3-1 0,3-3 0 16,2 2 1-16,6 2-1 0,3 1 0 15,2 2 1-15,1 3-1 0,4 2 0 16,0 7 1-16,1 4-1 0,-1 4 1 16,6 5-1-16,4 8 0 0,-2-2 0 15,3 3 1-15,5-2-1 0,5-2 1 16,7 1-1-16,2-6 1 0,7-3 0 16,10 2 1-16,5-1 0 0,8 5-1 15,8 5 1-15,7 0 1 0,5 2-2 0,6-2 2 16,6-3-1-16,12-2 0 0,6-4 0 15,8-6 0-15,7-2 0 0,9-2 1 16,10-1 0-16,9-2 1 0,5-1-1 16,7-3 1-16,6-2-1 0,3 0 0 15,8-4 0-15,0 0-1 0,2-3 1 16,2-5-2-16,1-4 1 0,0-4-1 16,0-2 1-16,-5-5 0 0,2-2 0 15,-8-5 0-15,-5 1 0 0,-2-1 0 0,-7-2 0 16,-3-5 0-16,-5-1 0 0,-5 1-1 15,-3-1 1-15,-7-3-1 0,-5-2 0 16,-3-1 1-16,-8-2-1 0,-8 0 0 16,-9-9 0-16,-9-7 1 0,-7-5-1 15,-8-4 0-15,-13-3 1 0,-8-3-1 16,-11 0 0-16,-7-1 0 0,-7-3 0 16,-10-6-1-16,-10-2 0 0,-7-1 0 15,-7 3 0-15,-7 4-1 0,-11 6 0 0,-9 14-6 16,-11 15-7-16,-9 13-11 0,-14 7-102 15,-13 9-102-15,-12 8-254 0</inkml:trace>
  <inkml:trace contextRef="#ctx0" brushRef="#br0" timeOffset="159200.5883">17585 4868 485 0,'-6'-25'104'0,"-5"-2"0"16,-6 0-84-16,-7 5-9 0,-7 2-6 15,-7-1-2-15,-9 4-2 0,-7 2-1 16,-11 3 0-16,-9-1 0 0,-10 4-1 16,-5 1 0-16,-12 2 0 0,-10 4 1 15,-7-2-1-15,-4 2 1 0,-7 2-1 16,-2 1-1-16,-6 2 0 0,1 1 0 15,1 5 0-15,5 2 0 0,3 2 0 16,2 2 1-16,9 2 1 0,5 6 1 0,10 7 0 16,4 3 2-16,5 6-1 0,9 8 1 15,6 5 0-15,8 2 0 0,5-2 0 16,10 0-1-16,12-2 0 0,7-1-1 16,12 2 1-16,13 1 1 0,10 6 0 15,10 2 1-15,12-4 0 0,11 2 0 16,11-1 1-16,10-3 0 0,11-3 0 15,10-7-1-15,12 0-1 0,10 5 0 0,8 0-1 16,16-5 0-16,9-3 0 16,12-5 1-16,12-7-2 0,11-4 1 0,6-13 0 15,8-11-1-15,1-4 1 0,0-8 0 16,1-11 0-16,-2-3 0 0,-10-6 1 16,-1-4 0-16,-12-2 0 0,-7-3 0 15,-8-3 0-15,-11 0 0 0,-11-5 0 16,-9-6 0-16,-15-9 0 0,-10-10 0 15,-15-1 2-15,-13-2 0 0,-15-4 2 0,-16-11 0 16,-19-2 1-16,-18 5-1 0,-21 2-1 16,-22 8-1-16,-27 3-1 0,-24 8-5 15,-29 17-7-15,-26 13-13 0,-30 13-64 16,-27 11-43-16,-29 5-92 0,-17-2-207 16</inkml:trace>
  <inkml:trace contextRef="#ctx0" brushRef="#br0" timeOffset="172558.3574">1160 9961 401 0,'-15'-37'94'15,"1"7"4"-15,0 5-66 0,1 6-4 16,4 10-9-16,4 4-6 0,3 4-4 16,1 1-4-16,-1 5-1 0,5 11 0 15,0 8 0-15,2 8-1 0,1 10 3 16,1 7 2-16,-3 12 1 0,1 12 0 15,-1 13 0-15,-3 10-2 0,-3 12 0 16,-7 14-1-16,-1 14-1 0,-7 11-1 0,1 12 0 16,-2 5-2-16,-2 8 1 15,3 8 1-15,4-1 1 0,-1 3 1 0,4 2 2 16,-1 3 1-16,5 3 2 0,0 0 2 16,-5-6 1-16,5 2 0 0,-3-2 0 15,0-3-1-15,4-2-1 0,-6-8-2 16,0 1-3-16,7-1-2 0,-3 0-2 15,1-5 0-15,4-2-2 0,-3-6 1 16,3-3-2-16,6-11 0 0,-4-11-3 16,5-10-2-16,-2-10-5 0,1-13-4 0,1-10-10 15,2-14 7-15,-2-15-117 0,-1-14-105 16,1-18-261-16</inkml:trace>
  <inkml:trace contextRef="#ctx0" brushRef="#br0" timeOffset="173570.4765">887 10174 523 0,'-27'-23'113'0,"-3"1"3"0,2 1-96 16,4 0-3-16,4 2-4 0,7 3-2 16,2-1-2-16,6-1-2 0,4 2-2 15,4 1-2-15,6 0-1 0,4-1 0 16,6 0-2-16,5 1 1 0,7 1-1 15,2 0 0-15,6 2 0 0,8 2 0 16,5-1 0-16,7 3 0 0,6 1 1 0,1 1-1 16,5 0 0-16,-1 1 1 15,-4 2-1-15,2 0 0 0,-2 3 1 0,-4-1-1 16,-1 2 0-16,-4 0 1 0,-1 1-1 16,-4 0 1-16,-7-1 0 0,-10-1-1 15,-5-1 2-15,-3 1-1 0,-5-2 1 16,-4 2-1-16,-2 1 2 0,-4 0-2 15,-1 1 1-15,0 3 0 0,-4 1 0 16,0 4 0-16,-2 0 1 0,0 5 0 0,-3 6 1 16,-1 6 0-16,-1 6-1 0,-1 5 1 15,-4 2-1-15,-2 7-1 0,-4 3 1 16,-1 4-2-16,1 7 0 0,0 8 1 16,-2 4-2-16,2 9 1 0,4 5 0 15,2 4-1-15,1 7 1 0,-1 2 0 16,-2-1-1-16,3 3 1 0,3 2-1 15,0 3 1-15,-1 3 0 0,-3-5-1 16,3 2 1-16,5 6 0 0,-2-2-1 0,-3-1 1 16,-1-4-1-16,2 0 0 0,5 4 1 15,-6-2-1-15,0-5 1 0,0-2 1 16,3-1-1-16,1 3 0 0,-2 0 1 16,-3-8-1-16,1 1 1 0,2-3-1 15,2 4 0-15,-2-3 0 0,-3-3 0 16,1-4 0-16,2-2-1 0,-2-1 0 15,5 0 1-15,-3-4-1 0,-1-2 1 16,-1-3-1-16,1 1 1 0,0 0-1 16,-2-1 0-16,0-3 0 0,-1 0 0 0,0 0 0 15,0-1 1-15,1 0-1 0,-1-1 0 16,1 0 0-16,-1-1 0 0,2 1 0 16,-2-2 0-16,0 1 0 0,1-2 0 15,-2 0 1-15,0-3-1 0,-1-4 0 16,1-3 0-16,0-5 0 0,0-2 0 15,1-2 0-15,-1-5 0 0,-1-1 0 16,-1-7 0-16,-3-2-1 0,3-6 1 0,-4-5 0 16,0-5 0-16,-3-3-1 0,1-4 2 15,-3-3-1-15,-1-3 1 0,-4-2-1 16,1-2 2-16,-1-2-1 0,-3-1 2 16,-3-4-1-16,-2-2 1 0,-2 1 0 15,0-3 0-15,-4-3 0 0,-3-3 1 16,-3-4 0-16,-5 1 0 0,-4-3 2 15,-8 1 1-15,-4-2 0 0,-2 1-1 0,-1 3-1 16,0 7 0-16,-2 4-3 16,-1 5-1-16,2 4-4 0,3 8-5 0,-5 4-6 15,3 3-10-15,3 8-6 0,2 0-113 16,-3 7-111-16,-4 3-270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15T11:44:10.852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9892 5921 481 0,'-33'5'105'0,"6"-2"1"0,4-1-77 0,8-2-17 16,7 3-6-16,2-2-4 0,5 0-1 16,2 0 0-16,4 0-3 0,2-1 0 15,3 0-2-15,2-2 1 0,3 2 2 16,3-1 2-16,4 1 0 0,1-4 3 16,1 4 0-16,3-1 2 0,-2 0 1 15,5-1 1-15,0 0 0 0,5 2 0 16,3 2 0-16,3 0-1 0,5-2 0 15,6 2-1-15,5-2 0 0,-2 3-2 0,1-6 0 16,3 1-1-16,1-2 0 0,6 0-2 16,-2 1 1-16,3-1-1 0,3 1-1 15,2 2 1-15,-1 0 0 0,3 1 0 16,-2 5 0-16,3 0 1 0,-2 1 0 16,-2-4 1-16,2 2 0 0,1 2 1 15,-1 2 0-15,-1-5 1 0,3 0 1 16,-1-1-1-16,4 1 1 0,-3-1-1 15,1 3 0-15,4-6-1 0,2-2-1 0,0 1 0 16,0 3-1-16,-2-2 0 0,8 0 0 16,-2-6-1-16,0 4 0 0,-1 0 0 15,0-2-1-15,-2-2 1 0,7 5-1 16,-8-3 1-16,2 2-1 0,1-3 1 16,-3-1-1-16,-1 3 1 0,-2-2-1 15,-3 0 0-15,6-3 1 0,-2 0-1 16,-2 2 0-16,-1 1 0 0,-4 0 0 15,-1 0 0-15,0 0 0 0,-4 2 0 16,-2 2 0-16,-3-1 0 0,-3 2 0 0,0 2 0 16,-2 3 1-16,-9-3-1 0,-2 3 0 15,-7 1 0-15,-3-2 0 0,-3 4 0 16,-1-1 0-16,-4-1 0 0,1 2 0 16,-3-1 0-16,-1 0 1 0,-3 0-5 15,0-2-10-15,-3-3-116 0,-7-4-109 16,-5-4-283-16</inkml:trace>
  <inkml:trace contextRef="#ctx0" brushRef="#br0" timeOffset="2589.619">15096 4835 552 0,'0'-14'126'0,"-3"3"5"15,2 0-79-15,1 6-29 0,-1 5-6 16,0 3-2-16,3 7-1 0,-1 3-3 15,3 7-4-15,-1 5-3 0,-1 6-1 16,2 7 0-16,-1 0 1 0,-1 2-1 0,1 1-1 16,-3-2-2-16,2-2-3 0,-2-4-6 15,0-5-8-15,0 0-11 0,0-1-8 16,-3-2-103-16,-1-7-103 0,-2-2-250 16</inkml:trace>
  <inkml:trace contextRef="#ctx0" brushRef="#br0" timeOffset="2947.7319">14947 4884 634 0,'-15'17'129'16,"-2"0"0"-16,-2 6-121 0,1 3-6 15,2 1-1-15,4-2 0 0,2-5 0 16,3-4-1-16,0-2 0 0,4-7 0 0,0-3-1 16,2-3 0-16,0-7 0 0,2-5 0 15,3-8 0-15,-1-4 1 0,1-7 0 16,1-7 0-16,2-6 1 0,3 0-1 16,1 3 1-16,1 2 1 0,-3 5 1 15,7 6 1-15,-1 5 1 0,-2 8 1 16,1 7 0-16,-1 6 1 0,-1 4-1 15,4 5-1-15,-2 4 0 0,0 6-2 16,2 3-1-16,2 5 0 0,1-1-1 0,2 2-6 16,2 0-7-16,0 2-7 0,0-9-118 15,2 0-113-15,-1-13-285 0</inkml:trace>
  <inkml:trace contextRef="#ctx0" brushRef="#br0" timeOffset="31306.8301">18665 4576 262 0,'-7'-6'62'0,"1"-2"4"0,-4-5-36 16,0 0-2-16,-1-2 0 0,-1-2 4 16,-4 0 6-16,-1 1 2 0,-6-2 1 15,-4 0-2-15,-3 1-3 0,-2 1-3 16,-2 3-6-16,1 3-4 0,-4-1-5 16,2 3-4-16,1 1-2 0,0 5-4 15,1 2-2-15,3 1-2 0,-1 2-2 16,1 4 0-16,0 2-1 0,-2 0-1 15,-1 4 1-15,0-1-1 0,0 3 1 0,0 2-1 16,2 1 0-16,2 2 0 0,4 3 1 16,3 3-1-16,2 1 0 0,1 1-1 15,2 4 1-15,1-1 0 0,4 5 0 16,2 0-1-16,6-1 1 0,6 4 0 16,4 4 0-16,5-5-1 0,6 2 0 15,4-2 1-15,3-4-1 0,7-1 0 16,6-4 0-16,3-6 0 0,4 2 1 0,1-6 0 15,4-4-1-15,2 0 1 0,-1-4 1 16,-1-3-1-16,4-4 0 0,4-3 0 16,6-2 0-16,-1-4 0 0,-1-2 0 15,-1-9 0-15,-2-2 0 0,-4-5 0 16,-10-5 0-16,-6-1 0 0,-5-4 0 16,-5 0 1-16,-5 0-1 0,-8-2 1 15,-6 0 0-15,-7-3 0 0,-7-3 0 16,-8 1 0-16,-6-3 1 0,-9-2-1 0,-7-3 1 15,-11 3 0-15,-10 3 0 0,-9 7-1 16,-3 6-2-16,-5 7-4 0,1 11-11 16,2 17-108-16,4 10-102 0,4 10-264 15</inkml:trace>
  <inkml:trace contextRef="#ctx0" brushRef="#br0" timeOffset="41711.387">18380 3692 207 0,'-6'-6'33'0,"3"0"-7"15,2 4-49-15,1 2-7 0,-1 0-7 16,-2 2-5-16,3-2-17 0,0 1-15 16</inkml:trace>
  <inkml:trace contextRef="#ctx0" brushRef="#br0" timeOffset="41995.7241">18320 5946 288 0,'-5'22'61'0,"0"-4"1"16,3-3-51-16,2-3-6 0,-2-2-5 16,2-9-8-16,2 4-11 0,0-1-23 15,-1-2-19-15,1-3-43 0,-2-3-88 16</inkml:trace>
  <inkml:trace contextRef="#ctx0" brushRef="#br0" timeOffset="42601.4093">18513 5178 354 0,'-2'-1'0'0,"-4"1"-50"0,0 4-253 0</inkml:trace>
  <inkml:trace contextRef="#ctx0" brushRef="#br0" timeOffset="49518.3987">2848 10522 385 0,'-18'-17'92'0,"7"-1"2"15,1-2-60-15,6 5-9 0,2 2-8 0,0-1-5 16,1 2-5-16,1-1-1 0,0 2-2 16,0 1-1-16,1 0 2 0,1-1 2 15,-1 0 4-15,3 1 3 0,-3 2 2 16,1-1 3-16,2 2 1 0,-3 0 0 16,4 4-3-16,1 0-3 0,3 0-3 15,3 1-2-15,4 0-2 0,2 1-1 16,6-2-1-16,2 2-1 0,4 0 0 15,4 1 0-15,4 1-2 0,4 0 0 0,4 2 0 16,5 2-1-16,2 0 0 0,6 1 0 16,0-1-1-16,4 0 1 0,5-1 0 15,4-1 0-15,8-1 0 0,3-3 1 16,4-1-1-16,6-2 1 0,5 0 0 16,2 1 0-16,-1-4 0 0,1 0 0 15,1 3 0-15,0 0 0 0,-3-1 2 16,0-1 1-16,-5-3 2 0,-2 2 1 15,-3-1 0-15,-4 0 2 0,-5 2-1 0,-4-1 0 16,-7 3-2-16,-4 0 0 0,-6 1-3 16,-10 1 0-16,-10 0-1 0,-8-1-1 15,-8-1 0-15,-6 3-1 0,-6 0 0 16,-5 1-1-16,-2 0 1 0,0 0 0 16,-3 1 0-16,-1 0 1 0,-2 1-3 15,0 0-7-15,-4 3-11 0,-1 1-56 16,-3-2-67-16,0 1-109 0,-9-3-250 0</inkml:trace>
  <inkml:trace contextRef="#ctx0" brushRef="#br0" timeOffset="51267.4983">347 6755 449 0,'-5'-8'107'0,"0"-1"3"0,4 0-69 15,-3-1-10-15,5 1-7 0,-1 2-7 16,1-1-4-16,2 2-3 0,2 3-3 15,3-1-3-15,5 3 0 0,3 1-3 16,2 0 0-16,5 2-1 0,5 1 1 16,8 0-1-16,3 5 1 0,6 0-1 0,4 2 0 15,9-1 1-15,7 0-1 0,2-1 0 16,5-1 1-16,9-2-1 0,5 1 0 16,7-3 0-16,3-1 0 0,7-1 1 15,7 2-1-15,5-3 0 0,1-4 1 16,6 0-1-16,4 2 2 0,6-4 1 15,-2-3 2-15,3 3 1 0,3 0 2 16,0-1 1-16,3-3 0 0,-2 0 0 16,-2 4-1-16,-2 0-1 0,-3-2-2 15,-4 0 0-15,-1 5-2 0,-5-2-1 0,-7-1 0 16,0 1 0-16,-4 2-1 0,-4 0 1 16,-5-2-1-16,-5 2 0 0,-11-2 0 15,0 2 0-15,-11 0 0 0,-8 0-5 16,-7 1-14-16,-8 4-113 0,-9-2-109 15,-9 0-284-15</inkml:trace>
  <inkml:trace contextRef="#ctx0" brushRef="#br0" timeOffset="87116.7683">9045 12734 399 0,'0'-8'84'0,"2"2"-2"16,1-2-69-16,-2 5-9 0,0-1-5 16,2 1-1-16,-2 1 1 0,-1 0 4 0,1-1 8 15,-1-1 7-15,0 1 3 0,1-2 4 16,-2 0 3-16,1 1 3 0,-1 1-3 15,1 0-6-15,0 2-8 0,1 1-3 16,3 0-3-16,1 1-4 0,4 2-4 16,5-2 0-16,6 3 0 0,6-1 1 15,9 0 0-15,6 2 1 0,7-2-1 16,7 1 2-16,5-2 0 0,4-2 1 16,5 0-1-16,3 0 2 0,4 0-1 15,3 0 0-15,5-3 0 0,2 0-1 16,4 3-1-16,0-1 1 0,0 2-2 0,0-1 0 15,-5-2 0-15,-1 1 0 0,-8 2-1 16,-4-1 1-16,-7 0 0 0,-6-1 0 16,-9 1-1-16,-6 3 1 0,-7 0 0 15,-8-1 0-15,-6 1-1 0,-8-1 0 16,-5 0-1-16,-6 1-1 0,-7 1-5 16,-7 0-6-16,-7 1-109 0,-11 5-102 0,-6 2-261 15</inkml:trace>
  <inkml:trace contextRef="#ctx0" brushRef="#br0" timeOffset="93363.7956">11399 14084 404 0,'-37'5'103'0,"3"1"5"15,5-7-53-15,3 5-12 0,1-3-8 16,5-1-6-16,0-1-6 0,0 1-3 16,1 0-3-16,3 3-1 0,2-4-1 15,6 4-3-15,-2-6-2 0,9 4-2 16,3-2 0-16,7 0-2 0,4 1-2 16,7 0-1-16,6-3-2 0,4 3 1 15,7-2 0-15,5-2 0 0,5-1 0 16,7-2 1-16,4-3-1 0,6 4 0 15,5 0 0-15,5 2 0 0,4 2-1 16,4-1 1-16,3 3-1 0,1 3 0 0,9-2-1 16,3-1 1-16,1-4 0 0,6-3 0 15,-1 0-1-15,6-1 2 0,0-3 0 16,0-2 0-16,3 1 2 0,-1 2 0 16,-3 0 1-16,0 0-1 0,-4 0 1 15,-2 1-1-15,-5 0-1 0,-4 0 0 16,-4 2-1-16,-6 0 0 0,-4-1 0 15,-8 2-1-15,-5 1 1 0,-10 2-1 16,-10 0 1-16,-6 1-1 0,-10 2 0 0,-9 1 0 16,-7 1-1-16,-6 0 2 0,-5-1 0 15,-6 0 0-15,-5 2 1 0,-1-2-1 16,-5 0 1-16,-4 0-2 0,-4 3-9 16,-1 0-10-16,-1 2-43 0,0-3-85 15,-1 0-111-15,-1-1-267 0</inkml:trace>
  <inkml:trace contextRef="#ctx0" brushRef="#br0" timeOffset="96143.5605">15119 8154 697 0,'-6'-3'171'16,"2"1"7"-16,1 0-110 0,0 1-17 16,1 0-9-16,3 1-7 0,2-2-10 0,0 1-8 15,2-1-6-15,2-1-3 0,3 1-1 16,4-1-2-16,-1 0-3 0,2 1-5 16,1 0-7-16,-1 2-11 0,0 0-13 15,-1 0-16-15,-1-1-15 0,1 1-51 16,-3 0-68-16,-1 0-114 0,-3 1-237 15</inkml:trace>
  <inkml:trace contextRef="#ctx0" brushRef="#br0" timeOffset="96407.3591">15128 8314 548 0,'-3'4'155'0,"0"-1"2"0,0-2 0 16,2 2-114-16,2 0-9 0,3 0-7 16,0 0-5-16,0-1-5 0,4 1-3 15,-1 0-3-15,3-1-3 0,1 1-8 16,0-3-11-16,2 1-15 0,1 0-15 15,2 0-2-15,0-1-129 0,0 0-128 16,-2-1-299-16</inkml:trace>
  <inkml:trace contextRef="#ctx0" brushRef="#br0" timeOffset="96780.871">15650 8083 583 0,'-3'-3'146'0,"3"-2"5"0,0 3-67 16,0-2-37-16,4 1-6 0,2-1-3 0,5 0-5 15,1-1-4-15,4 1-3 0,1-1-3 16,4 1-5-16,1 1-5 0,-1-2-4 16,-1 2-4-16,-2 3-4 0,-1-1-8 15,0 1-8-15,-4-1-10 0,-1 3-12 16,-2 2-10-16,-2 0-10 0,-2-1-10 15,-5 0-104-15,-3 1-109 0,-4 2-260 16</inkml:trace>
  <inkml:trace contextRef="#ctx0" brushRef="#br0" timeOffset="97028.9123">15833 8061 582 0,'-5'-1'144'0,"1"1"3"15,0 2-68-15,0 2-43 0,1 1-8 16,0 4-6-16,1 2-4 0,-1 3-2 15,0 2-1-15,-2 1 1 0,0 1-1 16,-1 1 0-16,1 2-1 0,-1 1 0 16,1 0-3-16,0 0-3 0,2 0 0 15,1 0-2-15,1-2-1 0,1-1-1 16,1-3-1-16,3-2 1 0,2-4-1 0,2-2 0 16,1-2 0-16,1-2 0 0,-1-4-1 15,2-1-1-15,0-3-2 0,0-1-6 16,-1-1-11-16,0-1-13 0,1 1-11 15,-4-2-18-15,-2 2-115 0,-1 2-125 16,-2 2-290-16</inkml:trace>
  <inkml:trace contextRef="#ctx0" brushRef="#br0" timeOffset="97478.5715">16056 8590 675 0,'0'-1'149'0,"2"1"4"16,-2 0-115-16,3 0-10 0,1 0 0 15,3 0-4-15,2-2-2 0,-1-2-2 16,2-1-3-16,1 0-3 0,1-1-4 15,-1-1-3-15,-1-2-3 0,-2 2-2 16,-2-3-1-16,-1 1-2 0,-4-4 0 16,-2 1-2-16,-2-2 0 0,-2 2-1 15,-1-1 1-15,-2-1 0 0,-1 2 1 0,2 3 0 16,-3 2 1-16,1 2 0 0,2 0 0 16,1 5 0-16,0 3 0 0,1-1 0 15,0 7 1-15,1 2 2 0,2 3 0 16,-1 5 2-16,1 3 1 0,1 2 2 15,-1 4 0-15,2 2 2 0,0 0-2 16,0 3-1-16,-1-1 0 0,1-3-2 16,0 0-1-16,0-1-1 0,0-2-1 15,0-4-2-15,0-4-5 0,3-2-11 16,-1 0-15-16,-1-6-15 0,1-6-110 0,0-4-19 16,0-9-112-16,8-1-216 0</inkml:trace>
  <inkml:trace contextRef="#ctx0" brushRef="#br0" timeOffset="98289.5117">16457 7691 595 0,'-16'13'139'0,"-4"0"3"16,3 8-92-16,0 3-16 0,2 5-5 16,3 5-3-16,3 4-4 0,5 5-2 15,1 2-2-15,1 0-1 0,3 1-2 0,0-1-2 16,2-5-1-16,-1 0-2 0,2-5-3 16,2-1 0-16,1-3-3 0,2-3 0 15,2-2-1-15,3-2 0 0,1-3-2 16,-1-1-4-16,-2-7-8 0,-1-3-12 15,1-4-12-15,-2-2-16 0,-4-5-117 16,-1-5-125-16,0-4-293 0</inkml:trace>
  <inkml:trace contextRef="#ctx0" brushRef="#br0" timeOffset="98782.0912">16592 8097 624 0,'1'-3'144'0,"0"2"3"0,0 1-95 15,0-1-18-15,4 2-2 0,3 2-2 16,-1-2-1-16,3 1-2 0,1-1-2 15,0-2-3-15,5 0-3 0,-1-3-6 16,2-2-3-16,-3-1-3 0,2-1-3 16,0-3-2-16,0 4-2 0,-4-1-1 15,-2-6-1-15,-1 2-2 0,-2-3-2 16,-3-1-2-16,-2 0-1 0,-3-3-2 0,-3 0-1 16,-2 3 0-16,-5 2 0 0,-1 3 0 15,-5 2 0-15,0 4 2 0,0 6 1 16,-3 2 2-16,3 7 2 0,1 1 0 15,1 5 3-15,4 6 2 0,1 1 1 16,1 5 1-16,1 1 1 0,2 5 2 16,1-1 2-16,0-3 1 0,2 1 1 15,0-3 1-15,3-5 1 0,4-2-1 16,1-5 1-16,2 0-1 0,5-3-2 16,3-2-1-16,2-2-1 0,3 0-2 0,-1-4-1 15,3-2-1-15,0-3-4 0,0-1-7 16,-3-5-8-16,-2 0-15 0,-2-3-12 15,-3 2-99-15,-3-4-29 0,-3-3-108 16,-1 2-219-16</inkml:trace>
  <inkml:trace contextRef="#ctx0" brushRef="#br0" timeOffset="99022.2518">16911 7620 628 0,'8'8'144'0,"-1"-2"5"15,0 7-104-15,-1 6-6 0,2 3 2 0,-1 0-1 16,-2 2-4-16,2 2-4 0,-2 3-6 16,0 1-5-16,-4-3-7 0,-3 1-7 15,-3 1-6-15,-1-3-8 0,-6-3-13 16,-2-3-15-16,-4-4-17 0,2-6-123 15,-1-8-133-15,1-6-317 0</inkml:trace>
  <inkml:trace contextRef="#ctx0" brushRef="#br0" timeOffset="99165.8043">16845 7298 670 0,'5'-15'147'0,"0"3"2"16,0 2-117-16,-1 3-15 0,3 2-6 15,0 3-9-15,-1 2-16 0,-2 5 13 16,-2 3-147-16,1 3-124 0,-6 4-320 16</inkml:trace>
  <inkml:trace contextRef="#ctx0" brushRef="#br0" timeOffset="100246.04">17146 7716 396 0,'-1'-4'111'0,"0"-1"6"16,0 3-31-16,0-2-34 0,-2-1-13 15,3 3-8-15,-1-2-4 0,0 3-2 16,-1 0 0-16,1-2-1 0,0 6 1 0,1 0 1 16,-1 6 0-16,-2 3-1 0,1 0-2 15,1 4-1-15,-1 5-1 0,2 0-2 16,0 1-4-16,4-1-3 0,0 0-2 15,1 1-3-15,1-4-2 0,1-3-1 16,2-2-2-16,1-5 0 0,-1-4-1 16,1-4 0-16,2-4 1 0,-1-5 0 15,-1-3 2-15,0-3 0 0,-1 2 0 16,-2-3 1-16,-1 1-1 0,-2 0 0 0,-2 4-1 16,1 3 0-16,0 4 0 0,0 3-1 15,0 2 1-15,1 5 0 0,1 3-1 16,2 0 0-16,3 4-1 0,0-5 0 15,2 1 0-15,2-2-1 0,2-1 1 16,1-2-1-16,1-4 1 0,-1-4-1 16,3-1 1-16,-3 1 0 0,-2-5 0 15,-4-4 0-15,-5-1 0 0,-4 1 0 16,-2-1-2-16,-6-1-6 0,-5 1-11 16,0 0-13-16,-1 1-10 0,0 4-10 15,-1 4 12-15,1 3-137 0,2 3-119 0,2 3-285 16</inkml:trace>
  <inkml:trace contextRef="#ctx0" brushRef="#br0" timeOffset="100556.398">17650 7820 544 0,'2'-3'136'16,"-3"1"4"-16,0 2-66 0,-4 0-24 15,0 4-3-15,-1-1-3 0,-1 1-1 16,-1 2-3-16,1 2-2 0,1 1-3 16,1 2-7-16,1 2-4 0,1 0-4 0,0 1-6 15,3 0-4-15,3 2-3 0,0-4-2 16,2 1-3-16,4-4-2 0,1-1-3 15,2-3-6-15,0-3-8 0,3-3-12 16,2 0-15-16,1-3-10 0,-1-1-16 16,-2 0-113-16,-1-1-122 0,-2-2-281 15</inkml:trace>
  <inkml:trace contextRef="#ctx0" brushRef="#br0" timeOffset="101005.6549">17859 7559 607 0,'8'1'135'0,"0"2"2"0,3 4-103 0,4 6-13 16,1 6 0-16,2 7 1 0,-2 1 2 15,3 9 9-15,-3 8 5 0,-1 7 2 16,0 5 2-16,-4 3-2 0,-3 2-4 16,1 6-7-16,-4-5-12 0,-1 1-6 15,-7-1-5-15,-3-5-2 0,0 1-3 16,-5-6-1-16,-5-1-3 0,-5-4-6 16,-1-4-10-16,-2-4-14 0,1-7-16 0,2-4-17 15,1-4-118-15,6-8-132 0,0-5-302 16</inkml:trace>
  <inkml:trace contextRef="#ctx0" brushRef="#br0" timeOffset="106247.9615">16005 12807 568 0,'-27'-25'123'0,"-3"3"0"16,1 5-98-16,-2 1-13 0,-2 2-6 15,-1 2-5-15,-3 5-2 0,-2 2 0 16,-4 1-1-16,-1 1 0 0,-5 0 0 16,-3 0 1-16,-1 0 1 0,1 1 1 15,1-1 0-15,0-1 1 0,-1 4 0 16,1 4 1-16,0 4 0 0,0 0 0 16,-4 3 0-16,-2 3 0 0,1 4-1 15,0 0 1-15,2 2 0 0,-1 2 0 16,5 4 0-16,3 4-1 0,3 5 1 0,3 5 1 15,6 3-1-15,2 2 0 0,3 2 0 16,4-2 0-16,0 2 0 0,5-2 0 16,4-3-1-16,1-3 0 0,1 2 0 15,5 2 0-15,4 5-1 0,4-3 1 16,2 1-1-16,2-1 0 0,6-1 1 16,3 0-1-16,0-1 1 0,2-6-1 15,1 2 1-15,-1-1-1 0,2-1 1 0,2 3-2 16,0-1 1-16,1 3 0 0,3 1 0 15,1-4 0-15,-1-1 0 0,2-4 0 16,1-2 0-16,0-5 0 0,3-5 0 16,1-1 0-16,4 0 0 0,6-3 1 15,3-1-1-15,3 1 1 0,3-3-1 16,1-1 1-16,1-1-1 0,4-3 0 16,0-1-1-16,-1-1 1 0,3-1-1 15,3-3 1-15,2-1-1 0,2-2 0 16,0-2 1-16,0-3 0 0,2-1-1 0,-3-1 1 15,2-1 0-15,0 1 0 0,1-2-1 16,-2 2 1-16,2 1-1 0,-3-3 0 16,1-2 1-16,-4 3-1 0,-2-3 1 15,-1 1-1-15,-1-1 0 0,-4 1 1 16,0 0-1-16,-1 0 1 0,-1-2-1 16,-3-1 1-16,0-2-1 0,-4 0 0 15,-1-2 1-15,-2-1-1 0,-3-3 0 16,-2-2 1-16,0-2-1 0,-4-3 1 0,-1-3-1 15,-1-1 0-15,-6-4 1 0,0 2-1 16,-2 1 0-16,-1 2 1 0,-4 0-1 16,-1-1 0-16,-1 0 0 0,2 3 1 15,-4-2-1-15,-4-3 1 0,2-1-1 16,-5-6 1-16,0-2-1 0,-3-1 1 16,-1-4-1-16,-1 2 1 0,1-1 0 15,-4-2 0-15,2 6-1 0,-2 3 1 16,-8-8 0-16,4 5 0 0,-1-6 2 15,-4 1 0-15,-3 2 3 0,0 0 1 16,-5-3 1-16,2 10 2 0,-5-5 0 0,-6 5-1 16,-2 2-1-16,-4 5-1 0,-3-1-2 15,-4 4-1-15,-5 2-1 0,-6 1-2 16,-5 3 0-16,-7 5-5 0,-5 1-11 16,-5 6-9-16,-6 8-11 0,-7 4-118 15,-4 10-120-15,-3 6-291 0</inkml:trace>
  <inkml:trace contextRef="#ctx0" brushRef="#br0" timeOffset="106803.5107">15049 14044 265 0,'2'2'9'0,"-2"-1"-9"16,-2 1-48-16,1 1-177 0</inkml:trace>
  <inkml:trace contextRef="#ctx0" brushRef="#br0" timeOffset="112586.4371">6684 15718 549 0,'-7'-34'124'15,"-3"7"0"-15,3 10-86 0,4 9-19 0,3 6-11 16,-1 8-3-16,2 9-1 0,-2 12 2 16,0 11 2-16,-1 13 3 0,0 18 4 15,-3 10 2-15,2 12 2 0,-2 8-1 16,1 10-2-16,2 6-3 15,-3 1-2-15,0-6-2 0,-1 4-4 0,2 0-1 16,0-5-3-16,0-10 1 0,0-5 0 16,3-8-2-16,4-3-5 0,0-10-5 15,-1-10-9-15,6-9-11 0,3-9-71 16,0-15-46-16,1-14-102 0,-1-22-217 16</inkml:trace>
  <inkml:trace contextRef="#ctx0" brushRef="#br0" timeOffset="113393.0993">6546 15520 477 0,'2'-28'116'15,"5"2"1"-15,-1 0-26 0,6 8-82 16,5 1-7-16,5 2-1 0,6 0 0 16,4 2 0-16,4-2-1 0,5 6 1 15,2-3 0-15,4 4 0 0,1-1 0 0,4 1 0 16,1 1 0-16,4 2 0 0,3 1 0 16,7 1-1-16,0 2 0 0,5-2 1 15,1 2 0-15,5 0 1 0,3 1 1 16,4 0 1-16,5-4 0 0,3-2 1 15,5 1 1-15,10 4-1 0,3-4 0 16,4-3 0-16,2-3-1 0,8 3 0 16,3 2-1-16,3-4 0 0,4-1 0 15,4 4-1-15,3-2 0 0,3 2 0 16,5-2-1-16,1 0 0 0,3 1 0 0,4 2 0 16,0-2 0-16,2 0 0 0,4 1 0 15,1-2 1-15,2 1-1 0,4 0 0 16,-1-3 0-16,0 2 0 0,7 0-1 15,-7-1 1-15,-1 4 0 0,2 0-1 16,-3 0 0-16,-1 0 1 0,-5 0-1 16,-4-1 0-16,0 0 0 0,-3 0 0 15,-9-1 1-15,-2 1 0 0,-8-2-1 0,-2 2 1 16,-3 0 0-16,-10 2-1 0,-7-2 1 16,-6 0 0-16,-6 3-1 0,-6 1 1 15,-9 1-1-15,-7 0 0 0,-8 4 1 16,-6-1-1-16,-6 3 0 0,-7 2 1 15,-6 1-1-15,-6 8 0 0,-4 3 0 16,-3 5 0-16,-6 4-1 0,-2 4 1 16,-4 3 0-16,-2 8 1 0,-5-1 0 15,-2 7 1-15,-4 12 1 0,-3 9 0 0,-1 6 1 16,-2 8-1-16,-1 3 0 16,-2 6 0-16,0 6-2 0,1-7 1 0,-1-1-1 15,0 0 0-15,0-5 0 0,-1 2 0 16,-1 0 0-16,1-7 0 0,-1-5-1 15,-1-1 1-15,1-5 0 0,-2-1-1 16,0-5 0-16,1-6 1 0,-1 1-1 16,2-2 0-16,-1-2 0 0,-1-4 0 15,3-6 0-15,-1 0 1 0,1-7-1 16,-1-7 0-16,0-2 1 0,-1-5-1 0,2 0-2 16,-1-3-3-16,1-4-5 0,-2-1-5 15,1-3-9-15,-2-4-64 0,-3-4-47 16,-3-6-94-16,-1-3-210 0</inkml:trace>
  <inkml:trace contextRef="#ctx0" brushRef="#br0" timeOffset="114325.3219">6661 17906 547 0,'-66'0'124'0,"8"-1"1"16,6-2-92-16,8 4-9 0,7 1-8 15,4 0-5-15,8-3-2 0,6-2-1 16,8 0-2-16,7-2-1 0,8 0-2 16,8-1 0-16,9-4-1 0,6 3 0 15,7-7-2-15,3 2 1 0,7-3-1 0,5 1 1 16,6 1-1-16,7 1 0 0,6 0 0 16,3 3 1-16,7-2-1 0,4 3 1 15,5 2 2-15,5-2 0 0,2-2 1 16,3-1 1-16,4 4 0 0,6 3 1 15,6-2 0-15,1-4-1 0,2 2-1 16,7 3-1-16,4 1 0 0,2-4-1 16,2 0-1-16,5 5 1 0,0-1-1 15,4 0 1-15,2-1-1 0,2 2 1 16,4 0 0-16,4 0 0 0,1-2-1 0,3-5 0 16,5 6 0-16,-1-2 0 0,2-7 0 15,3 5-1-15,3 0 1 0,1-9 0 16,5 9 1-16,-3-4 0 0,3-6 2 15,1 10 0-15,1-3 2 0,-2-3 0 16,3 9 1-16,-3-5 0 0,-1 0 0 16,-2 6-1-16,-2-4 0 0,4-1-1 15,-1 4-2-15,-11-3-1 0,2-1 0 0,-1 3 0 16,-2 0-1-16,-3-1 0 16,-9 0-1-16,-3 3 1 0,-6-1-1 0,-5-1 0 15,-10-1 1-15,-8 1 0 0,-4 4 0 16,-8-1 0-16,-10-2 1 0,-7 2 1 15,-7 0-1-15,-7 2 1 0,-8-1-1 16,-7-2 1-16,-6 3-1 0,-5 1 0 16,-6 1 0-16,-4 1-1 0,-6 1 0 0,-5 2 0 15,-7-2 0-15,-3 1-1 16,-5-1 0-16,-2-1 0 0,-6 1 0 0,2-1 0 16,-4-2 0-16,-1 1 1 0,-1-1 0 15,-1 1 0-15,-2-1 1 0,-1 0 0 16,-3 0 0-16,-1 0-1 0,-1 2 0 15,-1-4 0-15,-1 1 0 0,1-1 0 16,-1-2-1-16,2 2-1 0,1-2-4 16,1 0-9-16,-1 1-9 0,2-1-11 15,-2 1-107-15,1 0-17 0,-3-1-104 16,-4 0-207-16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15T11:46:19.149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8779 8296 477 0,'-2'-12'111'0,"-2"1"4"16,-1 4-72-16,1 1-17 0,1 1-5 15,0-1-3-15,1 1-2 0,1 1-3 16,-2 2-2-16,3-1-1 0,0 3-2 15,-1-1-2-15,1 1-1 0,1 1-2 16,0 2 2-16,1 2 1 0,1 3 1 16,0 7 4-16,2 6 2 0,-1 7 1 15,4 9 1-15,-2 4-2 0,0 6-2 16,1 3-2-16,1 0-4 0,-2 2-1 16,1-3-2-16,1-4-1 0,-1-2 0 15,1-2-1-15,-1-5 1 0,0-1-1 0,2-5 0 16,-1-3-2-16,-2-4-5 0,2-3-5 15,-5-4-6-15,3-3-7 0,-3-4-6 16,-2-3-21-16,-6-7-89 0,0-3-98 16,-2-3-234-16</inkml:trace>
  <inkml:trace contextRef="#ctx0" brushRef="#br0" timeOffset="281.8802">8582 8715 545 0,'-1'-6'122'0,"-3"-1"1"0,1 2-86 15,1 1-21-15,2 3-7 0,2 1-2 16,3 4-2-16,3 2 1 0,0 2 3 0,3 6 2 16,3 4 4-16,-1 6 3 0,2 4 1 15,0 5 1-15,2 5-1 0,-1 2-2 16,0 3-2-16,-2 2-3 0,0 3-2 15,-1-3-4-15,-2 1-1 0,0-5-2 16,-1 2-1-16,-1-2 0 0,2-2-2 16,-1-4-1-16,2 1-7 0,0-4-8 15,-1-3-9-15,1-4-15 0,1-3-111 16,-4-8-115-16,0-6-279 0</inkml:trace>
  <inkml:trace contextRef="#ctx0" brushRef="#br0" timeOffset="812.5628">8732 9362 460 0,'0'0'113'0,"0"0"2"0,-1-1-41 15,1-2-55-15,3 2-9 0,-1-1-3 16,3-2-3-16,2-2-2 0,3-1-1 15,1-3 0-15,4-1-1 0,2-1 1 16,1-3 0-16,3-2-1 0,0-2 1 16,1-2-1-16,-1-1 1 0,-1-1 0 15,-1-4 2-15,-2 0 0 0,-1 0 2 16,-4-1 2-16,0 1 2 0,-3 0 1 0,-1 0 2 16,-2 4 1-16,-1 2 0 0,0 3 2 15,-3 4 0-15,2 5 1 0,-3 0 1 16,0 4-1-16,0 3 0 0,-1 0-1 15,0 4-2-15,0 1-2 0,-1 3-2 16,0 7-2-16,-2 5-3 0,1 4 0 16,-3 6-1-16,0 5 1 0,-2 3-1 15,-2 2 0-15,1 2-1 0,-1-2 0 0,3 0-3 16,4-1-19-16,2-2-43 0,4-3-89 16,6-6-118-16,1-10-284 0</inkml:trace>
  <inkml:trace contextRef="#ctx0" brushRef="#br0" timeOffset="2568.6991">14948 8370 468 0,'-1'-30'99'0,"2"8"1"0,-1-1-82 16,2 7-10-16,3 2-2 0,-1 1-1 16,1 5 0-16,0-1-1 0,-3 3 0 15,0 0 0-15,1 3 0 0,-2 1 2 16,0 4 2-16,-1 3 4 0,0 4 3 16,0 1 1-16,-1 8 1 0,-1 4 1 0,-2 10-2 15,0 8-1-15,-1 8-3 0,1 9-1 16,-3 7 0-16,0 8 0 0,1 6 1 15,1 9 0-15,0 0-1 0,0 3-1 16,0 0-2-16,2 3-1 0,1-1-2 16,2-5-2-16,2-6-1 0,0-3-1 15,1-1 0-15,1-8 0 0,-1-8 0 16,-3-5-3-16,-1-2-4 0,-4-3-5 16,-1-7-7-16,-2-4-4 0,-4-4-117 0,0-8-109 15,-2-10-272-15</inkml:trace>
  <inkml:trace contextRef="#ctx0" brushRef="#br0" timeOffset="3213.0658">14545 9731 616 0,'1'-11'133'0,"3"1"0"15,-1 3-98-15,2 5-25 0,1 10-6 16,2 3-1-16,1 0-2 0,4 7 0 16,1 3 0-16,0 3 0 0,3 3 0 15,1 0 0-15,2 4 0 0,0 5 0 16,0-1-1-16,2-1 0 0,1-1 1 16,-5-1-1-16,-1-4 0 0,-3-2 1 0,-3-5-1 15,-3-5 0-15,-2-5 1 16,-2-1-1-16,-3-4 0 0,0-1 1 0,-1-4 0 15,-1-3 1-15,1-5-1 0,-1-1 0 16,0-4 0-16,1-4 0 0,-3-4-2 16,3-3-1-16,-2-5-1 0,-2-4-2 15,-2-1 1-15,-4-3-1 0,-2-2 0 16,0-1 1-16,-5-1 1 0,-1 2 1 16,-2 3 1-16,1 5 1 0,2-1 1 15,0 5 1-15,2 3 2 0,1 5 0 0,0 2 2 16,3 1 0-16,1 3 0 0,2 1 0 15,0 2-1-15,2 2-2 0,4 0-1 16,1 0 0-16,4 2-2 0,3 2 1 16,4-1-1-16,5 0 1 0,3 2-1 15,5 3 1-15,8-1-1 0,2 1 1 16,5 1 0-16,6-1-1 0,3 0 1 16,2 2 0-16,0-5-1 0,-3 1 1 0,1 1-1 15,-2 0 0-15,-3 1 0 0,-5 1 0 16,-2 0 0-16,-3 2 0 0,-5-1 0 15,-4 4 0-15,-6 0 0 0,-4-3 0 16,-4 3 2-16,-6 0 5 0,-4 3 4 16,-7 1 4-16,-3 1 4 0,-7 3 3 15,-5 3 2-15,-6 6-1 0,-2 1-3 16,-5 7-5-16,-1 3-4 0,-1 4-2 16,0 6-5-16,0 3-9 0,0-2-13 0,2 1-17 15,3-2 29-15,-1-1-159 0,3-4-134 16,2-5-327-16</inkml:trace>
  <inkml:trace contextRef="#ctx0" brushRef="#br0" timeOffset="29520.102">14735 13108 405 0,'-27'-12'100'0,"2"3"1"16,7-1-48-16,2 0-27 0,5 4-9 15,3 1-6-15,2 2-4 0,3 2-2 16,-1-1 0-16,2 1-2 0,0 0 0 16,2 2 1-16,2-1 0 0,-1 0 4 15,2 1 1-15,4 1 2 0,1 0 2 0,6-1 0 16,3 3 0-16,5 1 1 0,6-2-3 16,3 1-3-16,5 1 0 0,6-1-2 15,1-1 0-15,5-1-1 0,3-2-1 16,4 0 0-16,2 1 0 0,1-1-1 15,6-1 1-15,3 2 0 0,4 1 0 16,2-2 0-16,3-1-1 0,3 0 1 16,5 1-1-16,1 0 1 0,4-3-2 15,1-2-1-15,7 3 1 0,3 2-1 0,3-1 0 16,4-2 0-16,1-3 0 0,2 5 0 16,1 1 0-16,-2 0-1 0,2 0 1 15,-2-2 0-15,0 4-1 0,-2 3 1 16,-1-3 0-16,-2 0-1 0,0 1 1 15,-5 1-1-15,-1 0 1 0,-5 1-1 16,-3-3 1-16,-4 0 0 0,-3 2 0 16,-2-3 0-16,0 2 1 0,-4-3 1 0,0-1-1 15,1-3 1-15,-1 1 0 0,-2 1-1 16,-3-2 1-16,-1 1-2 0,-2-2 0 16,-2 1 0-16,-2 2 0 0,-5-3-1 15,0-3 1-15,-1-1 0 0,-6 0 0 16,0 0 0-16,-6 1 0 0,0-2 0 15,-4 1 1-15,-3 2-1 0,-1 5 0 16,-4-4 0-16,-4 1 0 0,-2 0 0 16,-4 0-1-16,-3 1 0 0,-2 0 1 0,-8 0-1 15,1 0 1-15,-5 1 0 0,-4 1 1 16,-1 1 3-16,-3 0 1 0,-1-1 1 16,-4 1-1-16,-2-1 1 0,-4 2-1 15,-4-3-1-15,-4 2-2 0,-5 1-2 16,-3-1 0-16,-4 0 0 0,-4-1-1 15,-3 1 1-15,-2-1-1 0,-5-1 1 16,-6 1-1-16,-1 1 1 0,-5 2-1 16,-5 0 0-16,-4 0 0 0,-5 0 1 0,-4 2-1 15,-3 1 0-15,-6-3 0 0,-2 1-1 16,-2-1 1-16,-4-1-1 0,-1 4 0 16,-1-3-1-16,0 1 1 0,-3-4 0 15,-2 1 1-15,-2 0-1 0,2 2 1 16,0 0 0-16,-2-1 1 0,-2-1-1 15,1 2 0-15,2 3 0 0,0 0-1 16,-1-3 1-16,-1 0 0 0,-1 0 0 16,5 3 0-16,-2-2-1 0,1 1 1 0,0-3 0 15,0 0 0-15,3 2 0 0,4-2 0 16,4 2 0-16,4-4 0 0,5 1 0 16,6 1 0-16,7-1 0 0,1 1 0 15,7 0 0-15,4 0 0 0,7 2 0 16,2-2 0-16,7 4 0 0,9-1 0 15,5-1 0-15,5 0 0 0,6 0-1 16,5-2-1-16,7 1-1 0,6 0 0 16,5-2 0-16,7 0 0 0,7-1 0 15,10 0 1-15,6 0 2 0,9 0 0 0,5 0 0 16,8-2 0-16,4 3 0 0,7-2 0 16,4 2 0-16,4 0 0 0,7 0-1 15,4 0 1-15,3-1 0 0,8 0 1 16,5 1-1-16,5-2 0 0,2 1 0 15,5-2 0-15,5 0 0 0,3 1 0 16,4-1 0-16,4 0 0 0,1 2 0 16,4-3 0-16,1 3 1 0,1-1-1 15,2 1 0-15,-1 0 0 0,1 2 0 0,-3 2 0 16,-3 0 0-16,-3 3 1 0,-3 0-2 16,-8 2 1-16,-5 3 1 0,-11 2-2 15,-9-1 2-15,-7 0-1 0,-7 2-1 16,-11 1 2-16,-10 0-1 0,-12-1-1 15,-10-2 2-15,-8-1-1 0,-12 1-1 16,-10-2 1-16,-8-3-1 0,-10-2 1 16,-8-3 0-16,-13 1 0 0,-11 1 0 15,-8-1 1-15,-11 1 0 0,-10-2-1 0,-8 1 0 16,-6-1 1-16,-3 2-1 0,-5-2 0 16,-6-1 0-16,-3 1 0 0,-5-1 1 15,-4 2-1-15,-6 0 0 0,1-2 0 16,-4 0 0-16,-2 2 0 0,-2 0 1 15,1-1-1-15,4 0 0 0,2-2 0 16,2 1 0-16,6 0-2 0,2 0-4 16,7-1-8-16,5 2-14 0,2 0-115 15,5 0-116-15,-2 1-291 0</inkml:trace>
  <inkml:trace contextRef="#ctx0" brushRef="#br0" timeOffset="30986.3947">1728 13941 404 0,'-23'-6'90'0,"5"0"2"0,1-2-63 0,6 2-11 16,0 1-6-16,1 2-2 0,0-1 0 15,-2 0-1-15,1 1 0 0,0 0 0 16,0 1 6-16,1-1 3 0,1-1 2 15,2 2 1-15,2 1 1 0,3-2 0 16,0 2-3-16,1 0-7 0,1 1-6 16,0 2-4-16,1 0-2 0,3-1 0 15,2 0 1-15,5 1 2 0,5-2 1 16,5 0 2-16,6 0 2 0,7 0 0 16,5 0 0-16,4-1-1 0,5 0-2 0,2-1 0 15,5 0-1-15,8 0-1 0,3 1 0 16,5-1-1-16,4 1 0 0,2 1 0 15,5-1-1-15,4 1 0 0,1 0 0 16,0 0 0-16,1-1-1 0,1-2 1 16,6 2-1-16,1 0 0 0,-1 1 1 15,-1-1-1-15,-1-3 1 0,-1 2 0 0,2-1 0 16,-1 1 1-16,-2-1-1 0,0-3 0 16,-4 0 1-16,1 0-1 0,-1 0 0 15,-3-2 0-15,-4 1 0 0,-3 0 0 16,-2 1 0-16,-8-3-1 0,-4 0 0 15,-8 2 1-15,-5-2-1 0,-6 2 1 16,-7 0-1-16,-9 1 1 0,-4 3-1 16,-5 2 1-16,-7 1 0 0,-6 0 0 15,-3 0 2-15,-1 0 3 0,-3 0 1 0,-2 0 1 16,0 0 0-16,-5-1-1 0,-1 0 1 16,-4 1-3-16,0-2-3 0,-1 2-1 15,0-1-1-15,-2 1 0 0,4 0 1 16,-1 0-1-16,1 3-3 0,1 0-6 15,-1 5-18-15,0 1-116 0,-2 4-118 16,-4 3-298-16</inkml:trace>
  <inkml:trace contextRef="#ctx0" brushRef="#br0" timeOffset="42306.6101">18510 2716 452 0,'-26'-13'104'0,"3"6"3"16,-3-3-71-16,5 4-11 0,3 0-8 16,-2 1-1-16,2 3-1 0,1 0 0 15,1-1-1-15,1 2 0 0,-1-2 0 16,-1 2 1-16,2 0-1 0,2-2 0 15,-1 1-2-15,1 2 0 0,-1-3-3 0,2 3 0 16,0 0-2-16,0-2-2 0,-1 2-1 16,-1 0 0-16,0 0-1 0,-2 4 1 15,0-2 1-15,-2 4 3 0,1 1 2 16,-1 1 1-16,0-1 3 0,1 2 0 16,3-1 1-16,1 0-2 0,4-2-1 15,2-3-2-15,2 4-2 0,4-4-3 16,4 1-1-16,0 0-1 0,4 0-2 15,2 3 0-15,1 2 0 0,4-1 1 0,-1 3-1 16,2 1 1-16,1-1-1 0,-2 0 1 16,0-1 0-16,2 0 0 0,-3-1-1 15,2 0 1-15,1 1 0 0,0 0 0 16,2 1 0-16,3-2 1 0,1 4 1 16,3-2 0-16,1 0 1 0,5-3 0 15,2 1 0-15,3-1 1 0,2 2-1 16,2-4-1-16,-1 2 1 0,1-1-1 15,-3 4-2-15,0-1 1 0,-2 0-1 0,-4 2-1 16,0 1 1-16,-3 3 0 0,2 3 1 16,-3-2 2-16,-2 3 0 0,2-1 1 15,1 1 0-15,3 1 1 0,3-4-1 16,1 1 0-16,1-1 0 0,4 3-1 16,-1-1-1-16,-1 0 0 0,3-2 0 15,0 1-1-15,3 2 0 0,1-1 0 16,2 0-1-16,3-2 0 0,1 1 0 15,-2 2-1-15,2-2 1 0,-6 0-2 0,3 0 1 16,-4 0-1-16,-3 3 0 0,0 0 0 16,-4 0 1-16,1 0-1 0,0-2 0 15,-3 1 1-15,2 2 1 0,-2-3 0 16,1 1 1-16,2 0 0 0,-1 0 1 16,-2 4 0-16,-1-1-1 0,1-1 1 15,0 3-2-15,2-1 1 0,1 1-1 16,1-2 0-16,0 0 0 0,4 2 0 15,3-2 0-15,-4-2-1 0,1-1 1 0,1 0-1 16,-2-3 0-16,0 2 0 0,-3-2 0 16,-2 0-1-16,-2 0 1 0,-1 0-1 15,0 2 0-15,-3 1 0 0,-1 1 1 16,0 0-1-16,0 2 0 0,-1 2 0 16,1 2 0-16,-2-2 0 0,0 1 1 15,-1 1-1-15,0 3 0 0,2-4 1 16,-1 0-1-16,2 0 1 0,-2 1-1 15,3-1 0-15,-3 1 1 0,1-3 0 0,1 2-1 16,-1 0 1-16,-1 0 0 0,4-1-1 16,0-1 1-16,1 3-1 0,-1 2 1 15,0-1-1-15,-1 0 1 0,4 0-1 16,-2 1 0-16,0 3 0 0,0-6 0 16,1 2 1-16,2 0-1 0,1-1 0 15,2 0 0-15,-1 0 0 0,0-3 0 16,2 2 0-16,-1-1 1 0,1-1-2 15,-3 1 2-15,-2-2-1 0,0 2 0 0,1 0 0 16,-2 2 0-16,0 0 0 0,4 2 0 16,0-1 0-16,4 2 0 0,0-1 0 15,2 0 1-15,-3-1-1 0,2-1 0 16,-2-1 0-16,-1-3 0 0,-1 0 0 16,-2 1 0-16,-1-2 0 0,-2 2 0 15,1-1 0-15,0 2 0 0,0 1 1 16,1 1-1-16,0-2-1 0,0 1 1 15,2-1 1-15,-2 1-2 0,0 1 2 0,-3-1-1 16,2-1 0-16,-2-1 0 0,0 2 0 16,1-3 0-16,-1-1 0 0,1-1 0 15,1-1 0-15,-1-2 0 0,-1 2 0 16,0-5 0-16,-1 1 1 0,0 2-1 16,-4-3 0-16,-1 1 0 0,-2-2 0 15,-3-1 0-15,-2 0 0 0,0-2 0 16,-3 0 0-16,2-2 1 0,-2 2-1 15,-1 1 0-15,-2-1 0 0,0 0-1 0,-1 1 1 16,-2-2 0-16,0-2 0 0,-1-2 0 16,-1-1 0-16,-1-1 0 0,0-2 1 15,-2 1-1-15,-1-3 0 0,-1 1 1 16,-1 0 0-16,-1-1 1 0,-2-1 0 16,0 0 0-16,-1-2 1 0,-1 1-1 15,-1-3 1-15,-2-1-1 0,0-4 0 16,-1 0-1-16,-1-1 0 0,0-2 0 15,-2-1-1-15,0-2 1 0,-3 0-1 0,0 3 1 16,-3-3-1-16,-1 0 0 0,-2 0 1 16,-2 0-1-16,-2 0 0 0,0-1 0 15,-3-2 0-15,-2-2 0 0,-4-1 1 16,-3-3-1-16,-2-1 0 0,-1-3 0 16,-3 0 0-16,0-2 0 0,-4 2 0 15,-1-2 0-15,3 2 0 0,-3 0 0 16,-1 4 0-16,-2-5 0 0,-5 3 0 15,2-1 0-15,1 1 0 0,-3-1 0 0,-3 1 0 16,-2-2 0-16,2 2 0 0,-1-1 0 16,-1-3 0-16,-6-1 0 0,-1 0 0 15,1-2 0-15,-1-1 0 0,1 0 0 16,-1 1 0-16,0 0 0 0,-1-1 0 16,-2 2-1-16,1 1 1 0,-3-1 0 15,0-1 0-15,-1-1 0 0,-1-1 0 16,1-1 0-16,-3-2 0 0,1-3 0 15,-2 1 0-15,2-1 1 0,0-1-1 16,0 0 0-16,-1-1 0 0,2 1 0 16,0-1 0-16,0 0 1 0,-3-4-1 0,0 3 0 15,-1-1 0-15,0 0 0 0,-2 0 0 16,-1 0 0-16,5 5 0 0,0 2 0 16,1-3 0-16,-1 0 1 0,2 1-2 15,3-2 2-15,1-3-1 0,-5-1 0 16,4-2 0-16,0 2 1 0,2-2-1 15,-3 3 0-15,1 1 0 0,1 3 0 16,0-1 0-16,0 0 0 0,-1-4 0 0,2 3 0 16,1 0 0-16,-3-4 0 0,2 2 1 15,-1-1-1-15,1 4-1 0,1 5 1 16,0 2 1-16,-1-2-1 0,3 3 0 16,-1 1 0-16,-2 2 0 0,3-5 0 15,-3-1 0-15,2-1-1 0,2 3 1 16,2-1 0-16,-2 2-1 0,-1 1 1 15,2 2 0-15,3 3 0 0,0 2 0 16,0 0 0-16,6 3 1 0,2-2-1 16,6 1 1-16,0 2 0 0,2 1-1 15,1-1 1-15,2-1-1 0,2 0 1 0,0 2-1 16,1-1 0-16,4 3 1 0,2-3-1 16,4 2 1-16,2 3-1 0,1 3 1 15,6 1-1-15,3 3 0 0,3 2 0 16,2 2 0-16,4 3 0 0,3 1 0 15,1-1-1-15,1 2-1 0,0 1-1 16,2 1 1-16,2 1-1 0,1 0 0 16,6 2 0-16,1 2 2 0,5 3 0 0,4 1 0 15,4 0 1-15,4 5 0 0,4 2 0 16,6 2 0-16,3-1 0 0,3 2 0 16,1-1 1-16,3 3-1 0,3-1 0 15,1 2 0-15,-3 0 0 0,6 3 0 16,2 1 0-16,5 4 0 0,0-2 0 15,-1 2 0-15,3 2 0 0,1 0 0 16,0 2 0-16,1 4 0 0,1-1-1 0,6 3 1 16,-1 3 0-16,3-1 0 0,1 2 0 15,1-1 0-15,1 0 0 0,1-2 0 16,-1 5 0-16,0 0 0 0,1 5 0 16,2-1 0-16,2 4 0 0,-2 2 0 15,1 2 0-15,1-3 0 0,2 0 0 16,-1 1 0-16,4 2 0 0,-2 2 1 15,5 1-1-15,-2-1 0 0,2 3 0 16,-2-1 1-16,6-2-1 0,-2 0 0 16,-3-1 0-16,2 0 0 0,1 2 0 0,3 1 1 15,1 2-1-15,-4-2 0 0,0 1 0 16,-1-2 0-16,4 3 1 0,1 0-1 16,-1-1 0-16,1-1 0 0,-1 1 0 15,4-3 0-15,2 3 1 0,-1-6-1 16,-3-2 0-16,1-1 0 0,0 0 0 15,3 0 0-15,-4 2 0 0,-1-4 1 16,-2-1-1-16,0 1 0 0,-4 0 0 16,-1-4 0-16,-3 0 0 0,-4-1 0 0,-1 0 0 15,-2 2 0-15,-1-1 0 0,-1-1 0 16,-4 0 1-16,-3-2-1 0,0-3 0 16,-4-1 1-16,-4-2-1 0,-3-3 1 15,-3-2-1-15,-5 0 0 0,2-2 1 16,-4 2-1-16,-2-2 0 0,-5 0 0 15,-2-1-1-15,-5-2 1 0,-4-2 0 16,-5-3 0-16,-4 0 0 0,-3-5 0 16,0-2 0-16,-3-2 0 0,-1-3 0 0,-4-2 0 15,-1-1 0-15,-1-3-2 0,-3 0-8 16,-3-2-15-16,-2-2-22 0,-1-1 68 16,-3-1-212-16,-4-2-155 0,-6-7-391 15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15T11:47:24.943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20416 7390 464 0,'-16'-18'111'0,"-4"-1"2"15,-8 0-31-15,-3 3-70 0,-2 6-4 16,-2 3-1-16,-4 0 0 0,-4 3 1 16,-6 2-1-16,-4 4 1 0,2 1 1 15,-4 1 1-15,-5 0 0 0,0-1 2 16,1 5-1-16,2-1-1 0,-3 0-2 16,-6 2 0-16,1 3-1 0,2 0 0 0,-4 4 0 15,-1 4 1-15,3 2 0 16,4 5 1-16,-1 1-1 0,2 3-1 0,2 4 0 15,5 3-2-15,2 1-2 0,4-1 0 16,5 3-1-16,8 3-1 0,8 2-1 16,9 2 1-16,4 4-2 0,5 1 2 15,6 5-1-15,7 0 0 0,5 2 0 16,5 1 0-16,5 1-1 0,7 2 1 16,9-1 0-16,5-2-1 0,7 0 1 0,5-3-1 15,1-3 1-15,8-6 0 0,3-1-1 16,2-6 1-16,9-2 0 15,0-5 0-15,5-3 0 0,5-4 0 0,3-5 0 16,6-8 0-16,0-4 1 0,-3-7-1 16,5-5 1-16,2-8-1 0,4-4 1 15,0-7-1-15,-4-3 1 0,0-6-1 16,-1-1 0-16,1-3 1 0,1-2-1 16,-9-2 0-16,-4-3 1 0,-1 2-1 0,-5-2 0 15,-5 1 0-15,-7-3 0 0,-7-1 0 16,-4 2 0-16,-6 1 1 0,-4 1-1 15,-8 2 0-15,-3 1 1 0,-6 3-1 16,-7 0 2-16,-4 2 0 0,-7-1 1 16,-4 1 1-16,-4 1 1 0,-6-2 1 15,-3 0 0-15,-6 0-1 0,-1 0 0 16,-4 1 0-16,-4-1-1 0,-3 0-1 16,-5 4 1-16,-5-3 2 0,-5 2 0 15,-3-1 1-15,-4 2 1 0,-4 0 0 16,-2 1 1-16,-4 0 0 0,0 4 0 0,-9-2 0 15,-5 1 0-15,-3-2-2 0,-6-1 0 16,0-1-1-16,-6 1-1 0,-2 1-2 16,0 4-1-16,2 4-3 0,-5 3-7 15,7 8-12-15,0 4-15 0,0 6-9 16,0 3-121-16,4 0-127 0,2 3-298 16</inkml:trace>
  <inkml:trace contextRef="#ctx0" brushRef="#br0" timeOffset="4424.1044">5136 9071 564 0,'-17'8'115'0,"0"-2"-1"15,2-2-109-15,4 0-8 0,4-4-7 16,1 0-21-16,2 1-83 0,0-4-93 15,-2 0-225-15</inkml:trace>
  <inkml:trace contextRef="#ctx0" brushRef="#br0" timeOffset="5053.7743">5001 8778 556 0,'-7'-5'120'0,"-3"0"3"0,-1 1-102 0,-1 1-4 16,-4 0-2-16,-1 1 0 0,-2 1-3 15,-1 1-4-15,-4 0-1 0,-3 1-3 16,0 2-2-16,-2 4 0 0,0 2-2 16,-2 4 0-16,0 4 0 0,1 4 0 15,2 4 0-15,-1 7 1 0,1 2 1 16,3 4 0-16,1 5 2 0,3 3 1 15,3 3 1-15,2 0 1 0,4 2 0 0,2 3 0 16,5 1 0-16,4 0-1 0,3 2-2 16,5-2 0-16,2 1-2 0,5-3 0 15,2-3-1-15,2-4 0 0,7-3-1 16,4-2 0-16,5-6 0 0,6-2 0 16,6-3 0-16,3-6 0 0,1-2-1 15,3-3 2-15,-4-3-1 0,1-1 0 16,-1-3 1-16,0-3 0 0,-1-1-1 15,2-3 0-15,2-4 1 0,0-2-1 0,0-4 0 16,-3-3 1-16,-5-1-1 0,-4-3 0 16,-4-1 1-16,-7-3-1 0,-2-1 1 15,-2-3 0-15,-1-2 0 0,-1-3 0 16,-1-5 0-16,3-3 0 0,-4-1 0 16,0-2 0-16,-4-3 0 0,-1-1 0 15,-5-2 0-15,-4 2 1 0,-3-4 0 16,-4 1 0-16,-3-1 1 0,-5-1 0 15,-3 3 1-15,-5-1 0 0,-1 1 1 0,-3-1 2 16,-1 2 1-16,-2 0 2 0,0-1 1 16,-1 1-1-16,0-2 1 0,-2 1 1 15,-3 3-2-15,-4 1 1 0,-7 0 0 16,-6 3 2-16,-4 4 1 0,-7 5 1 16,-4 5-1-16,-3 8-1 0,-2 6-2 15,-4 8-4-15,-3 9-10 0,-7 6-15 16,1 7-19-16,2 5-14 0,-1 9-122 15,0 2-130-15,2 8-310 0</inkml:trace>
  <inkml:trace contextRef="#ctx0" brushRef="#br0" timeOffset="14261.8894">12881 2565 494 0,'-36'-2'105'15,"0"4"1"-15,-3 2-89 0,5 3-9 16,2 4-3-16,-1 1-1 0,-2 5 0 16,-3 5-2-16,3 2-1 0,2 4 2 0,2 4 1 15,2 2 3-15,2 6 0 0,2 2 2 16,7 3 1-16,3 3 0 0,4 4 0 15,4-1-2-15,3 2-2 0,5 4 0 16,7 1-1-16,4-2-1 16,8 3 0-16,4-4 0 0,10 0-1 0,2-3 1 15,7-11-1-15,7-4 1 0,1-7 0 16,8-8 0-16,2-6 0 0,1-8 0 16,3-5 1-16,-2-10 1 0,-5-10 2 15,1-7 2-15,-5-8 1 0,-8-8 1 0,-5-9 1 16,-7-7 2-16,-5-4 2 0,-7-3 1 15,-8-5 2-15,-9-4 1 0,-9-6 0 16,-11-2 0-16,-9-1-2 0,-10 6-4 16,-7 7-2-16,-9 4-3 0,-15 12-3 15,-7 17-2-15,-10 17-3 0,-3 18-9 16,-7 16-15-16,-8 17-14 0,-8 17-21 16,1 13-107-16,5 14-122 0,1 6-283 0</inkml:trace>
  <inkml:trace contextRef="#ctx0" brushRef="#br0" timeOffset="15344.9814">14453 10325 306 0,'19'-12'69'16,"1"-3"3"-16,-2-1-49 0,2-1-6 16,-3 0 0-16,-1 2 3 0,0-3 1 15,-2-2 1-15,-2 0 3 0,-2 2 2 16,-2 1 1-16,-2 3 0 0,-3 0 2 0,-3 0 0 15,-3 3-2-15,-3 3-3 0,-2 2-3 16,-3 2-2-16,-3 1-3 0,-2 6-2 16,-3 2-3-16,-5 3-2 0,-1 6-2 15,-4 2 0-15,1 7 0 0,-2 4 0 16,0 4 0-16,3 5-1 0,5 7-1 16,5 7 0-16,6 3-1 0,5 3-1 15,5 3-1-15,6 4-1 0,4-2-1 16,6-2 0-16,6-5-1 0,6-5 1 15,5-3-1-15,3-4 0 0,6-7-1 0,-1-4 1 16,4-4-1-16,-1-4 1 0,6-1-1 16,-4-8 1-16,1-9-1 0,-2-8 1 15,2-9 1-15,-3-10 0 0,-4-10 2 16,-7-11 1-16,-2-8 2 0,-3-7 3 16,-8-4 1-16,-8-9 2 0,-5-5 2 15,-7 0 1-15,-7-6-1 0,-8 3 0 0,-9 2-2 16,-6 4-2-16,-2 9-2 15,-6 9-3-15,-4 7-1 0,-3 11-7 0,-1 12-10 16,2 10-11-16,1 11-12 0,-2 9-121 16,1 5-124-16,-3 3-302 0</inkml:trace>
  <inkml:trace contextRef="#ctx0" brushRef="#br0" timeOffset="16474.9977">13185 8251 499 0,'4'-24'119'16,"-2"0"4"-16,1 5-70 0,0 3-23 16,1 5-7-16,0 5-4 0,-1 4-3 15,0 9-4-15,0 7-4 0,0 13 0 16,-1 15-2-16,3 14 2 0,-4 13 2 16,-1 13-1-16,-2 11-1 0,0 10-1 0,0 5-2 15,-1-2-2-15,-5-5-3 16,5-8-4-16,0-9-1 0,1-13-3 0,1-16-1 15,-1-14-2-15,1-13 0 0,1-12 1 16,1-10-1-16,-1-15 0 0,2-10-3 16,0-13 0-16,2-10 1 0,-1-10 0 15,0-16 2-15,-2-10 1 0,-1-5 3 16,0-9 3-16,-1-5 3 0,-3-8-1 16,-1 1 2-16,0 7 5 0,2 7 6 15,-2 11 7-15,-3 10 7 0,0 15 7 0,-1 15 4 16,-2 10 3-16,3 9-3 0,-2 7-6 15,2 4-7-15,5 4-8 0,5 4-5 16,6 2-5-16,4 4-3 0,7 4-2 16,8 0 0-16,8 0 1 0,10 0-1 15,9-2 0-15,7-5 1 0,8-4-1 16,8-5 0-16,6-7-1 0,8-2-3 16,-3-3-3-16,-3-7-2 0,-1 0-2 15,-2-1 0-15,-6-1 0 0,-6 2 2 0,-10 2 3 16,-5 4 5-16,-6 4 5 0,-7 6 3 15,-9 4 1-15,-7 4 2 0,-7 4 2 16,-8 6 3-16,-5 5-1 0,-3 8 1 16,-3 6-1-16,-3 7-1 0,0 8-1 15,-1 7-3-15,0 5-2 0,1 6-3 16,0 10-1-16,3 6-2 0,1 4 1 16,1 6-2-16,0 0 0 0,2 3-3 15,1-3-4-15,2-3-3 0,-3-6-2 16,1-3-2-16,-2-5 0 0,0-3 0 0,-2-9 3 15,-2-4 3-15,-5-5 3 0,-1-8 3 16,-2-4 1-16,-5-7 2 0,-2-4 3 16,-3-2 2-16,-2-7 2 0,-4-4 1 15,0-5 0-15,-6-3 2 0,-1-6 1 16,-5-3 0-16,-1-4 2 0,-2-1 0 16,-4-1 1-16,-8-1 1 0,-3 1 0 15,-4 2-1-15,-3 1-1 0,-4-1-2 0,0 2-2 16,-2 1-3-16,3 2-1 0,2 3-3 15,-1 1 0-15,4 2-6 0,6 2-11 16,1 2-13-16,6 2-17 0,4-2-17 16,6 1-122-16,6 0-136 0,11 4-311 15</inkml:trace>
  <inkml:trace contextRef="#ctx0" brushRef="#br0" timeOffset="45466.1392">12907 3304 427 0,'0'-3'107'16,"-1"-1"2"-16,1 3-52 0,0 2-22 16,1 2-13-16,1 1-6 0,2 3-3 0,0 2-3 15,1 4-1-15,1 3 0 0,0 5-4 16,0 2 0-16,1 6-3 0,2 5 0 15,1 5 0-15,1 0 2 0,0 7 2 16,2 3 2-16,1 7 2 0,-1 2 1 16,2 5 1-16,0 3 1 0,-3 4-2 15,0 3-1-15,0 4-3 0,4-1-1 16,0 3-1-16,-1-2-2 0,0-1-1 16,-1 2 0-16,1 1 0 0,2-5-1 0,-1 6 0 15,-1-4 0-15,0 0 0 0,-1-1-1 16,1-2 1-16,1-5-1 0,-3 0 1 15,2-4-1-15,1-2 0 0,1-2 1 16,3 3-1-16,1-2 1 0,-2 4-1 16,0-5 1-16,-1 2-1 0,-1 1 1 15,0-1-1-15,-2-3 1 0,-3 2-1 16,0 2 1-16,-1-2-2 0,-1 2 2 16,-1 2 1-16,-1 2-1 0,1 0 1 0,1 1 0 15,0-5 0-15,-1 5 0 0,1-3-1 16,-1-4 0-16,-1-1 0 15,3 0-1-15,2-1 0 0,1 1 1 0,1-1-1 16,0-3 0-16,1 1 0 0,-1-3 0 16,0-2 0-16,0 0 0 0,0-1 0 15,-1-1 1-15,2 4-1 0,0 1 1 16,1 1-1-16,0 4 1 0,-1-1 0 16,1-1 0-16,1 0-1 0,0-1 1 0,2 0 0 15,-1 2-1-15,0-1 0 0,0-1 1 16,-2 3-1-16,0-2 0 15,1-2 0-15,-4 1 1 0,1-3 0 0,-1-1 0 16,-1 1 1-16,-1 3-1 0,-2 0 0 16,0 3 0-16,0-1 1 0,-2 0-2 15,3 0 1-15,3 1 0 0,0-3 0 16,1-3 0-16,1-1 0 0,0-1-1 16,-1-1 1-16,-2-2-1 0,-2-4 0 15,0-5 1-15,3 2-1 0,-2-2 0 0,0-3 0 16,2 0 0-16,2 0 0 0,1-2 0 15,1 2 0-15,3 1 0 0,-4 1 0 16,1 2 0-16,-2-3 0 0,0 3 0 16,-2-2 1-16,-2-2-1 0,-2-1 0 15,1-2 0-15,-3-3 0 0,3-2 1 16,-2-4-1-16,-2-3 0 0,1 2 0 16,-3-7 0-16,-1 0 0 0,0-3 0 15,-3-3 0-15,1 0 0 0,-1-3-1 16,-2-3-1-16,2 1-2 0,-1-2-3 0,0-1-3 15,0-2-3-15,-1-5-5 0,-3-2-6 16,0-3-6-16,-2 0-2 0,0-5-65 16,-4-1-36-16,-1 2-85 0,-1 2-188 15</inkml:trace>
  <inkml:trace contextRef="#ctx0" brushRef="#br0" timeOffset="45749.3809">14317 9788 539 0,'-5'-2'126'0,"1"3"1"0,3-1-86 16,4 5-16-16,0 4-4 0,6 0-3 16,1 4-5-16,2 4-3 0,6 0 0 15,3 5 0-15,1 0 1 0,0 0 1 16,0 0-1-16,1 1 1 0,-2-2 0 16,-2-1 0-16,-2-4 0 0,-4-3 1 15,0-3 1-15,-4-5 2 0,1-3 3 0,-3-7 0 16,2-2 0-16,0-4-1 0,-1-5-2 15,0-5-3-15,-1-2-5 0,-1-5-4 16,0-1-3-16,-1-3-5 16,-1-1-7-16,1 0-8 0,0-1-9 0,2 5-6 15,1 1-15-15,2 3-39 0,0 5-76 16,1 1-106-16,-1 7-244 0</inkml:trace>
  <inkml:trace contextRef="#ctx0" brushRef="#br0" timeOffset="47864.066">12854 2836 336 0,'0'-9'101'0,"-5"-3"7"15,1 1-36-15,-5-1-11 0,2-1-7 16,-3-3-7-16,0 2-8 0,-1-2-7 16,1 1-3-16,2 0-3 0,-3 3-1 15,-2 2-2-15,-1 3-3 0,-4 5-3 16,-1 8-3-16,-1 5-2 0,1 10-3 0,3 4-3 15,1 11-2-15,4 8-2 0,6 2 0 16,5 3-1-16,1 4 1 16,7-3-1-16,4-2-1 0,6-5 1 0,3-9 0 15,4-4 1-15,4-8 1 0,7-9 1 16,0-10 2-16,4-8 3 0,-2-10 3 16,1-9 1-16,2-11 2 0,-3-10-1 15,-7-8-1-15,-7-6 0 0,-3-1-3 0,-5-5-2 16,-7 3-1-16,-7 2-2 0,-7 4-1 15,-8 4 0-15,-8 7-2 0,-11 6 0 16,-9 11-2-16,-8 10-3 0,-5 13-2 16,-9 18-8-16,3 14-8 0,1 16-11 15,3 14-10-15,11 13 55 0,5 8-181 16,9 8-128-16,12 0-327 0</inkml:trace>
  <inkml:trace contextRef="#ctx0" brushRef="#br0" timeOffset="55058.4842">15939 4032 644 0,'-10'2'153'0,"4"1"2"16,-2-3-104-16,7-3-17 0,6-2-6 15,4-4-2-15,7-7-2 0,4-6-4 16,7-6 2-16,6-9 5 0,8-3 4 16,4-9-1-16,7-3-3 0,5-1-4 15,8-5-4-15,2-2-4 0,1-1-5 0,-2 2-4 16,-2 0-4-16,-5 3-2 0,-8 4-1 16,-9 7-3-16,-4 7-3 0,-7 6-8 15,-6 6-9-15,-8 9-9 0,-3 5-10 16,-7 3-9-16,-5 5-10 0,-5 4-31 15,-10 3-85-15,-4 2-111 0,-4 5-256 16</inkml:trace>
  <inkml:trace contextRef="#ctx0" brushRef="#br0" timeOffset="55439.526">16073 3485 563 0,'11'-23'135'0,"-1"3"5"16,0 0-77-16,0 5-24 0,-2 1-9 16,1 4-3-16,0 5-2 0,-2 4-2 15,-2 4 0-15,0 5 0 0,-3 7-1 16,-3 3-2-16,-3 7-1 0,-4 7-1 15,-5 4-3-15,-2 1-2 0,-5 5-3 16,-2-1-1-16,-3 5-1 0,0-2 1 16,0-4 0-16,3-2 0 0,1 0 0 15,7-5-1-15,3-2 0 0,4-8-2 0,7-2-2 16,5-4-2-16,5-2-1 0,5-3-1 16,2-3 0-16,4-3 0 0,2-4-2 15,3-2-5-15,1-4-10 0,2-2-13 16,2-6-14-16,2 1-13 0,2-2-68 15,3-3-57-15,2-3-114 0,0 3-233 16</inkml:trace>
  <inkml:trace contextRef="#ctx0" brushRef="#br0" timeOffset="56188.1947">17066 3072 660 0,'-2'-5'154'16,"2"-1"4"-16,2-2-94 0,1-2-26 15,2 0-8-15,4-1-4 0,-1-1-3 16,3-1-3-16,2 0-2 0,-1 1-4 16,3 1-1-16,-3-2-3 0,1 4-2 0,1 0-1 15,-1 4 0-15,-1 3-2 0,2 2 0 16,-4 3-2-16,1 5 0 0,-3 6 0 16,1 5-1-16,-4 3 0 0,-1 1-5 15,-4 2-8-15,0-1-14 0,-2 3-14 16,1-6-11-16,-1-4-14 0,0 0-17 15,0 0-97-15,-1-4-110 0,2 0-245 16</inkml:trace>
  <inkml:trace contextRef="#ctx0" brushRef="#br0" timeOffset="56344.3302">17128 2994 659 0,'-7'3'148'0,"-1"6"0"15,2 4-107-15,3 6-18 0,-1 3-11 16,3 1-9-16,1 4-14 0,1 1-12 16,1 0-67-16,4-2-58 0,3-4-110 15,3-3-245-15</inkml:trace>
  <inkml:trace contextRef="#ctx0" brushRef="#br0" timeOffset="56986.7719">17665 2836 726 0,'-20'-3'167'0,"2"3"5"0,-1 0-114 16,3 3-26-16,3 2-10 0,4-2-6 15,3 3-5-15,4 2-5 0,3-1-5 16,3 4-3-16,3 1-4 0,2-1-6 15,-1 2-4-15,3 0-5 0,-1-3-6 16,0 0-2-16,-2-2 0 0,0-2 3 16,-3 2 5-16,-3-2 5 0,-1-1 7 15,-3 3 8-15,-3 1 7 0,-2 1 5 0,-3 2 4 16,-1-1 4-16,-3 4 3 0,1 1 0 16,-1-2-1-16,1 2-3 0,2-1-2 15,1-3-4-15,3 0-3 0,2-1-3 16,5-1-3-16,1-2-2 0,4 0-1 15,3 0-2-15,3-4-4 0,2 0-2 16,1-3-2-16,4-3-3 0,-3-4 0 16,4 0 0-16,-2-2 2 0,-1 1 2 15,-1 0 4-15,1-1 2 0,-3 1 3 0,-2 2 0 16,-1-1 1-16,0 1-1 0,-2 0 2 16,1 3-1-16,-2-1 2 15,-1 3 2-15,3-1 1 0,2-1 1 0,2-1 2 16,2-1 0-16,2-1 0 0,4-2 0 15,4-1-2-15,1-1-2 0,1-3-1 16,2 1-1-16,-2-2-2 0,-2 1 0 16,-3 0-2-16,-6 0 0 0,-4-1 0 15,-5 2-1-15,-5-1 1 0,-3 0-1 0,-5 2 0 16,-4 2 0-16,-4 3 2 0,-3 2 0 16,-4 4 5-16,-1 4 3 0,0 5 4 15,2 4 2-15,0 3 3 0,3 4 0 16,2 3 0-16,3 5-3 0,3 3-3 15,1 4-3-15,0 3-3 0,3 1-1 16,3 2-1-16,2-1-2 0,2-5-8 16,5 0-14-16,2-8-19 0,5-2-13 15,4-8 45-15,3-6-176 0,2-10-140 0,5-7-328 16</inkml:trace>
  <inkml:trace contextRef="#ctx0" brushRef="#br0" timeOffset="57164.7885">18295 2886 762 0,'-2'6'175'0,"1"1"6"15,1 7-105-15,1 1-39 0,-1 2-8 16,0 2-2-16,1 2-4 0,-1 0-5 0,0-1-6 16,1-3-6-16,-1 0-14 0,2-2-20 15,0-1-23-15,1-3-14 0,0-1-129 16,0-1-142-16,0-3-327 0</inkml:trace>
  <inkml:trace contextRef="#ctx0" brushRef="#br0" timeOffset="57653.2776">18540 2917 591 0,'0'0'147'0,"-1"-2"9"0,0 1-69 16,0 0-30-16,0 0-4 0,2 1-3 15,-1 1-6-15,0-2-5 0,1 3-7 16,0 2-7-16,2 3-5 0,-3 2-5 15,3 5-3-15,1 5-1 0,-2 3-1 16,1 4 0-16,1 3-3 0,-1 0-1 16,2 4-2-16,-4-1-1 0,1-1-2 15,0 2 0-15,-1-1-1 0,1-3-1 16,-2-1-8-16,1-2-10 0,1-4-18 0,1-3-19 16,-3-6-12-16,2-4-13 15,-2-3-114-15,0-5-125 0,-4-6-274 0</inkml:trace>
  <inkml:trace contextRef="#ctx0" brushRef="#br0" timeOffset="58043.2941">18496 3004 647 0,'-1'-42'164'15,"2"1"5"-15,4 1-87 0,1 1-26 16,5 6-9-16,4 2-9 0,-3-1-7 16,7 7-8-16,-1 0-5 0,0 9-4 0,2 1-4 15,0 4-2-15,-4 4-2 0,4 7-1 16,-6 0-1-16,-1 3-1 0,-2-2 2 15,-3 2 2-15,-5 4 3 0,-3 1 3 16,-2 4 1-16,-4 2 2 0,-4 1 1 16,-5 5-1-16,-2 2-2 0,1 0-4 15,0-1-3-15,0-1-3 0,3-1-2 16,3 1-2-16,5-4 0 0,4 0-1 16,2-4 0-16,3 2-1 0,2-2-1 15,4-1-1-15,0-4-2 0,2 2-1 0,0-4-2 16,4 0-3-16,0-3-3 0,1 1-3 15,1-1-3-15,0-1-1 0,-2 3-2 16,-2 1-2-16,-1-2-4 0,-2 4 1 16,-4-3 0-16,-2 4 2 0,0-2 0 15,-3 0-3-15,1-1-1 0,0 1 3 16,0-1 2-16,0-1 1 0,2 2 0 16,0-1 2-16,1-3 6 0,-1 1 4 0,0-1 2 15,0-1-4-15,0 1-6 0,0-1-9 16,-2-2-100-16,0 1-104 0,1 1-253 15</inkml:trace>
  <inkml:trace contextRef="#ctx0" brushRef="#br0" timeOffset="58562.5746">18788 3079 559 0,'4'0'137'0,"0"-1"3"16,3 1-73-16,0-1-21 0,-1-1-8 16,1 0-6-16,1 0-3 0,-1 2-4 0,-2 0-2 15,-3-1-5-15,0 1-5 0,-5 0-9 16,-2 1-12-16,-1 1-17 0,-5-2-17 15,0 3-121-15,-4 0-129 0,0 4-308 16</inkml:trace>
  <inkml:trace contextRef="#ctx0" brushRef="#br0" timeOffset="58703.178">18751 3130 677 0,'-4'-2'143'0,"0"1"-10"16,-4 0-102-16,1 1-165 0,2 1-130 16,0-1-321-16</inkml:trace>
  <inkml:trace contextRef="#ctx0" brushRef="#br0" timeOffset="60002.2498">6023 4155 601 0,'2'-7'143'0,"0"-1"5"16,1 0-92-16,3-1-17 0,2 2-6 16,-1-2-6-16,0 3-2 0,2 1-6 15,-3 3-4-15,-1 3-1 0,-1 5 0 16,-4 3-2-16,-4 8 1 0,-3 6-2 0,-3 9 0 16,1 3 0-16,0 5-1 0,-2 1-2 15,-1 5-1-15,4-5-1 0,1 2-1 16,0-6 1-16,3-3-2 0,1-6 0 15,1-3-1-15,3-7 0 0,3-6-1 16,3-5-1-16,4-6 1 0,5-6-2 16,3-4-2-16,6-5-10 0,4-6-12 15,7-6-13-15,6-3-11 0,4-4-15 16,2-4-116-16,5-2-124 0,-6-2-281 16</inkml:trace>
  <inkml:trace contextRef="#ctx0" brushRef="#br0" timeOffset="65612.1946">6301 4320 259 0,'-21'27'93'0,"0"0"11"16,2 0-21-16,-2-2-6 0,4-5-4 0,-2 3-8 15,3-4-13-15,2-2-12 0,-2-4-7 16,2-5-4-16,5-3-3 0,1-4-3 16,3-4-3-16,2-6-2 0,4-5-1 15,4-4-2-15,3-5-1 0,6-8-2 16,4-8 2-16,7-9 2 0,8-4 2 16,8-10-1-16,5-6-1 0,4-8-1 15,-1-4-3-15,7-2-3 0,2 2-3 16,-1 1-2-16,0 2-2 0,-1 6 0 15,-1 5-1-15,-1 9 0 0,-7 7 1 16,-7 6-1-16,-7 7 0 0,-7 6-3 0,-9 11-8 16,-5 7-8-16,-6 7-10 15,-4 6-10-15,-6 6-15 0,-5 5-118 0,-4 5-120 16,-7 3-287-16</inkml:trace>
  <inkml:trace contextRef="#ctx0" brushRef="#br0" timeOffset="66496.0729">7417 2827 575 0,'0'-10'132'16,"-1"1"3"-16,-1-1-93 0,1 1-14 16,-1 1-7-16,1-1-5 0,-2 2-3 15,1 1-5-15,0 1-2 0,1 1-3 0,0 3 0 16,1-2-2-16,0 2-2 15,0 1-2-15,2 0-1 0,1 0-2 0,-1 0-1 16,2 0-2-16,1-1-1 0,0 0 1 16,0-1 0-16,-2 0 1 0,4 1 1 15,-4-3 2-15,2 3 2 0,-1-2 0 16,-1 2 2-16,1-3 1 0,-1 4 3 16,-2-2 3-16,-1 0 2 0,0-2 2 15,-1 3 3-15,-2-1 4 0,-1 1 2 16,1-1 2-16,-3 1 1 0,-2 2-1 15,-2 1 1-15,-1 1 1 0,-4 2-1 0,-5 2-2 16,-5 6-4-16,0 5-1 0,-1 0-1 16,0 5-2-16,-1 5-1 0,2 3-2 15,4 2-1-15,4 0-1 0,3-1 0 16,3 3-2-16,3-3-1 0,5 0-1 16,6-4-2-16,4-3 1 0,4-4-2 15,2-2 0-15,5-4 1 0,2-3-1 16,6-4 0-16,1-5 0 0,0-3-1 15,1-2-1-15,0-3-1 0,-1-5 1 16,-3 0-1-16,-5-2 0 0,-3-1 1 0,-4-1 1 16,-3-1 1-16,-4-1 0 0,-3 1 1 15,-2-1 0-15,-2 1 0 0,-4 1 0 16,0 2 1-16,-2 2 0 0,2 3 0 16,-2 3 1-16,0 3 0 0,0 2-1 15,1 7 1-15,0 3 0 0,1 3-1 16,1 6-1-16,1 2 0 0,1 3 0 15,0 4 0-15,2 0 0 0,2 4 0 0,2 2 1 16,-1-1-1-16,1 2 0 16,3-1-1-16,-1-4-1 0,0-2-5 0,-2-3-13 15,1-4-15-15,0-5-13 0,0-2-17 16,-2-5-117-16,0-4-127 0,3-6-290 16</inkml:trace>
  <inkml:trace contextRef="#ctx0" brushRef="#br0" timeOffset="66928.2776">7689 2795 745 0,'-25'-7'168'0,"2"1"1"0,0 3-116 15,2 3-27-15,6 3-12 0,2 0-5 0,3 4-4 16,4 0-2-16,6 3-2 0,4 1 0 16,2 1-2-16,1 0-4 0,3 1-4 15,2 1-3-15,2 1-4 0,-1-2-3 16,-2-3-2-16,0 1 0 0,-1 0 2 16,-2-2 4-16,-3-3 3 0,-2-1 4 15,-3 1 3-15,0-1 2 0,-4 1 3 16,0 0 3-16,-2 1 2 0,-1 1 3 15,-2 2 2-15,2-4 3 0,-3 6 3 0,3 0 1 16,-2 3 1-16,2-2 0 0,2 3 0 16,3-1 0-16,0 2-2 0,4-5-2 15,1 1-1-15,5-4-3 0,4-1-2 16,5-2-1-16,3-4-3 0,2 0-1 16,0-5-3-16,1-2-6 0,0-3-10 15,-1-5-11-15,-2 0-13 0,-2-3-12 16,2-2 15-16,-2-2-140 0,-3 0-121 15,-3-3-295-15</inkml:trace>
  <inkml:trace contextRef="#ctx0" brushRef="#br0" timeOffset="67068.1325">7603 2319 710 0,'-13'-3'153'0,"3"6"-1"16,5 5-121-16,7 7-17 0,0 5-14 15,4 4-15-15,-1 4-13 0,6 14-124 16,0 2-124-16,2 3-312 0</inkml:trace>
  <inkml:trace contextRef="#ctx0" brushRef="#br0" timeOffset="67447.6327">7968 3132 568 0,'6'1'139'0,"0"-1"3"0,0-2-70 15,3-2-37-15,1-2-7 0,2-4-5 16,0-2-6-16,3-4-5 0,0-2-3 16,-1-3-2-16,-1-4-4 0,-2 1 0 15,-3-3-1-15,-3-1 0 0,-5-2-1 16,-3 2 1-16,-6-4-1 0,-1 2 1 15,-2 2 2-15,0 4 0 0,-4 5 2 16,-1 4 0-16,1 5 0 0,-1 7 1 0,-1 5 3 16,2 7 0-16,-1 5 2 15,1 7 0-15,2 8 2 0,1 8 2 0,4 7 1 16,-1 7 0-16,1 1-2 0,3 6-1 16,1-1-1-16,2 2-2 0,3-4-2 15,1-1-3-15,4-4-2 0,1-2-1 16,2-5-4-16,3-4-8 0,0-7-13 15,0-2-17-15,2-10-14 0,-1-4-21 16,1-6-110-16,2-6-126 0,1-8-281 0</inkml:trace>
  <inkml:trace contextRef="#ctx0" brushRef="#br0" timeOffset="67912.9424">8195 2863 783 0,'-14'8'169'0,"3"3"1"0,3 5-122 15,4 0-34-15,3 2-9 0,2-2-2 16,3 0 0-16,3-3 0 0,4-5 0 16,1-3 1-16,3-4-1 0,1-2 1 15,0-4 0-15,-1-2 0 0,-3-2 0 16,-4-2 0-16,-2-2-1 0,-4-4 1 15,-4-2-2-15,-2 0 0 0,-4-2-3 16,-2-3-5-16,-1 1-7 0,0 1-5 0,2 5-4 16,1 1-5-16,2 4-7 0,4 2-3 15,2 4 3-15,2 6 4 0,3 2 4 16,1 3 3-16,1 5 7 0,2 2 5 16,1 2 5-16,2 2 5 0,2 0 1 15,4-2 3-15,0 1 3 0,2-4 4 16,2-1 3-16,0-3 6 0,-1-1 5 15,-2-2 5-15,-3-2 7 0,0-3 3 16,0-4 3-16,-1 0 2 0,-3-7-3 0,2-5-2 16,-2-4-3-16,-1-5-7 0,0-2-6 15,0-2-6-15,-1-5-4 0,2 2-5 16,-2 1-5-16,0 2-8 0,1 4-12 16,-2 4-16-16,4 4-17 0,-2 5-18 15,-1 6-14-15,-2 5-118 0,-1 5-130 16,1 7-292-16</inkml:trace>
  <inkml:trace contextRef="#ctx0" brushRef="#br0" timeOffset="68017.5138">8748 2648 749 0,'2'-2'167'0,"-2"-2"-2"0,0 0-126 16,0-3-46-16,-3 2-151 0,-2 2-142 15,-3 5-354-15</inkml:trace>
  <inkml:trace contextRef="#ctx0" brushRef="#br0" timeOffset="71842.8307">5491 8622 624 0,'5'-8'137'0,"3"-1"3"15,4-6-109-15,6-2-8 0,7-6 2 0,7-6 2 16,4-7-1-16,10-4-2 0,4-6-1 16,5-3-3-16,4-3-1 0,-2-1-3 15,1-2-4-15,1 2-2 0,-3-2-2 16,-5 2-2-16,-2 3-1 0,-4 6-2 15,-3 2 0-15,-4 6-3 0,-7 6-3 16,-5 8-8-16,-4 5-11 0,-7 4-12 16,-6 3-16-16,-6 5-119 0,-7 4-127 15,-6 3-300-15</inkml:trace>
  <inkml:trace contextRef="#ctx0" brushRef="#br0" timeOffset="72207.1207">5532 8271 533 0,'11'-17'130'0,"-1"1"4"0,2 2-74 16,3 2-19-16,-2 1-5 0,0 4-2 15,0 4-4-15,-2 2-2 0,-3 3-1 16,-3 3 0-16,-1 5 2 0,-5 3-3 16,-2 8 0-16,-4 6-1 0,-4 6 0 15,-4 9-2-15,-1 2-3 0,-2 4-4 0,1 0-2 16,0-2-2-16,3-3-1 0,4-5-2 16,3-7-2-16,7-4-1 0,1-7-1 15,7-5-2-15,5-8-1 0,8-3-1 16,8-4 0-16,8-6-3 0,12-6-5 15,11-8-10-15,5-6-19 0,7-5-21 16,8-7-135-16,1-5-147 0,-1-4-351 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15T11:48:26.316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7650 3585 1466 0,'6'47'-1'0,"-3"-8"0"0,0-1-2 16,1-4-4-16,-3-4-7 0,1-2-11 16,1-5-20-16,-1-6-20 0,-1-4-12 15,3-7-13-15,-3-6-113 0,2-8-126 16,-1-8-276-16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15T11:02:02.5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9866 2332 643 0,'-3'-18'143'0,"-1"4"4"0,-4 2-111 16,-1 5-12-16,3 8-7 0,5 6-1 15,0 8-4-15,-1 8-4 0,2 7-4 16,2 6-2-16,1 4 0 0,1 1-1 16,0 2 0-16,-1-7 0 0,1-3-1 15,2-5 0-15,-5-7 1 0,6-3-2 16,-5-4 1-16,4-6-1 0,-3-2-1 0,-3-6 1 15,-4-6 0-15,1-5-1 16,-5-8 1-16,1-3 0 0,-6-12 0 0,1-2 1 16,0-6 0-16,-2-4 0 0,0-5 1 15,1 2 3-15,1 0 1 0,1 4 4 16,2 6 3-16,3 8 3 0,3 5 2 16,1 8 0-16,5 6-2 0,1 2-2 15,2 9-3-15,4 2-4 0,3 0-2 16,4 2-2-16,6 3-1 0,4 0 0 15,4 1 0-15,2-4-1 0,3-2-3 0,-1 0-6 16,-1-2-6-16,1-1-14 0,-2-2-11 16,2-2-4-16,-2 2-125 0,-3 0-120 15,-7 2-292-15</inkml:trace>
  <inkml:trace contextRef="#ctx0" brushRef="#br0" timeOffset="213.1">10348 2357 608 0,'5'-14'130'0,"1"1"4"16,3-3-104-16,3 5-14 0,4 4-2 16,0 2 2-16,6 1 2 0,2 5-2 15,2 5-3-15,0 4-2 0,4 1-2 0,2 3-1 16,5 4-3-16,3 6-10 15,-2 0-13-15,3 3-10 0,-3-2-119 0,-6 4-119 16,-5 0-297-16</inkml:trace>
  <inkml:trace contextRef="#ctx0" brushRef="#br0" timeOffset="397.3212">10905 2233 759 0,'-13'-6'163'0,"-7"3"2"0,1 2-131 16,-3 6-19-16,3 9-6 0,-1 0-1 16,0 8-1-16,0 2-4 0,0 1-7 15,-1 6-12-15,2-2-16 0,0 3-13 16,-1 0-98-16,2-1-24 0,-1-1-107 16,5-3-207-16</inkml:trace>
  <inkml:trace contextRef="#ctx0" brushRef="#br0" timeOffset="814.3207">11192 2205 564 0,'16'5'146'0,"-5"3"5"0,-6 5-13 16,-1 3-114-16,1 3-5 0,-2 6-2 15,0 3-1-15,-1 5-5 0,-1-1-7 0,-1-4-4 16,-1 1-7-16,1-3-6 0,0-4-5 16,1-2-4-16,1-9-3 0,0-3-1 15,2-5 1-15,1-8 4 0,2-4 5 16,-1-7 4-16,-1-9 5 0,0-7 4 16,0-5 4-16,0-2 3 0,-2-3 6 15,0-2 4-15,0 4 5 0,2 5 3 16,3 6 4-16,-2 2 0 0,1 6 0 15,3 4-1-15,3 6-5 0,3 5-2 0,3 3-5 16,-1 6-3-16,4 1-2 0,1 8-3 16,3 5-2-16,-1 6 0 0,-1 0-1 15,-1 4-1-15,4 5 0 0,2 5 0 16,-2 1-3-16,2 0-4 0,-1-1-6 16,0 2-10-16,-1-2-7 0,-6-4-8 15,-4-3-6-15,-2-1-11 0,-8-5-56 16,-3-2-43-16,-5-5-88 0,-9-3-202 15</inkml:trace>
  <inkml:trace contextRef="#ctx0" brushRef="#br0" timeOffset="986.7927">11420 2424 681 0,'-21'-19'157'0,"3"-2"4"0,-2 1-117 15,12 7-12-15,3 3-6 0,8 4-8 16,5-4-6-16,6-1-7 0,7-1-3 15,6-1-2-15,5 1-4 0,5-1-10 0,3-3-10 16,8 2-11-16,2 3-34 0,2-2-93 16,-2 1-119-16,-5 0-267 0</inkml:trace>
  <inkml:trace contextRef="#ctx0" brushRef="#br0" timeOffset="1680.5196">241 2376 733 0,'6'-5'151'0,"3"-2"-1"16,4-1-132-16,11 0-13 0,6 0-3 15,10-2 0-15,7 0 1 0,11-1-1 16,8-1 1-16,8-2-1 0,8 0-1 15,2-4 0-15,9-2-1 0,5-1 1 0,3 4-1 16,-6-2 1-16,1 2-1 0,1 2 0 16,-2 3 1-16,-4 4-1 0,-6-1 0 15,-6-1 0-15,-3 2 0 0,-6-1 1 16,-4 0 0-16,0 3 0 0,-7-1 0 16,-2 3 0-16,0 4-10 0,-1 3-13 15,-3 4-35-15,-7 2-98 0,-8 3-119 16,-11 4-289-16</inkml:trace>
  <inkml:trace contextRef="#ctx0" brushRef="#br0" timeOffset="6451.1944">17436 12642 647 0,'2'4'134'0,"2"0"1"15,-1-2-114-15,5 2-15 0,4 1-1 16,3-4 2-16,5-2 3 0,10-5 3 16,2-10 4-16,6-10 2 0,5-13 2 15,8-11 0-15,10-6 0 0,8-7-3 0,3-7-2 16,7-7-4-16,-1-2-4 16,4 2-2-16,0 1-3 0,-1 2-1 0,-3-2 0 15,1 2-3-15,-3 6-5 0,-2-2-12 16,2 0-11-16,-6-1-21 0,4 5-114 15,-2 2-125-15,-1 4-297 0</inkml:trace>
  <inkml:trace contextRef="#ctx0" brushRef="#br0" timeOffset="8159.3369">17776 13621 490 0,'-4'6'107'0,"2"-6"2"0,2 4-78 0,-1 0-14 15,2 1-3-15,-1 2-1 0,2 3 0 16,1-1 2-16,1 2-1 0,-2-3 1 15,2-1-1-15,-1 1 2 0,3-4 0 16,1 0-1-16,0-1 1 0,0-2 0 16,3 0-2-16,1-1 0 0,3-1-1 15,2-3-1-15,1 0 0 0,5 0-1 16,6-5 0-16,1-1-1 0,3-3-1 0,4-6 0 16,3-4-1-16,2-4-1 15,2-6 0-15,1-3-2 0,4 1 0 0,4-3-2 16,2 0 0-16,2 1-1 0,3-1 0 15,0 0-1-15,3 0-1 0,-1-1 1 16,-1-1 0-16,-1-3-1 0,1-4 0 16,0 2 0-16,1 0-1 0,-2-3-3 15,4-1-7-15,-1-1-5 0,-1 3-6 0,2 1-11 16,3 4-16-16,-1-3-106 16,0-1-111-16,-2-6-267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15T11:02:37.6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12723 11552 487 0,'-28'-22'110'15,"-4"1"2"-15,-7 2-82 0,-3 0-10 0,-2 2-2 16,-2 1-2-16,-6 2-2 0,-4 0-3 16,-5 3-2-16,-1 1-1 0,-1 4-1 15,-3 1-1-15,-7 3 0 0,1 1 0 16,-5-1 0-16,-3 2-1 0,-3 3 1 15,-8 3-1-15,-5 0-1 0,0 3-1 16,-4 4-1-16,-3 6 0 0,-4 1-1 16,-2 7-1-16,-4-3 0 0,6 1 0 15,-1 6 1-15,-2 0 0 0,-1 0-1 0,5 4 1 16,2 0-1-16,3 9 1 0,-2 5 0 16,7 10 1-16,2 2 3 0,8 5 0 15,5 4 2-15,5 4 0 0,5 5 0 16,6 4-1-16,6-3 0 0,8 7-2 15,4 2-2-15,7-1-1 0,5 6 0 16,10-3 0-16,10-3 0 0,4 0-1 16,10-2 0-16,5-2 0 0,10 2 1 15,10-6-1-15,8-2 0 0,7-3 0 16,8-4 0-16,7-3 0 0,8-1 2 0,11-5 0 16,6-2 1-16,8-2 2 0,6-3-1 15,10 2 1-15,9-3-1 0,7-4 0 16,-2-4-2-16,8 0 0 0,6-8-1 15,5 0-1-15,5-3 0 0,5-6 1 16,3-2-1-16,10-1 0 0,3-8 1 16,2-1-1-16,4-5 1 0,6-7-1 15,-1-1 1-15,6-5-1 0,2-5 1 0,3-3-1 16,4-6 0-16,1-1 1 0,-4-1-1 16,5-4 0-16,-5-2 0 0,-4-3 0 15,1 1 0-15,-6-5 0 0,-1 0 1 16,0-5-1-16,-8-3 0 0,-2-4 0 15,-2-5 0-15,-10-4-1 0,-1-7 0 16,-8 2 0-16,-5-6-1 0,-4 1 0 16,-11-6 0-16,-7-3 0 0,-8-2-1 0,-9-1 0 15,-8-4-2-15,-11-1 0 0,-14-7-1 16,-10 3 0-16,-12 0 1 0,-12 0 0 16,-12 1 1-16,-16 0 2 0,-17-3 1 15,-14 1 0-15,-13-1 1 0,-12 2 0 16,-13-1 1-16,-15 1 0 0,-14-7 0 15,-10 0 0-15,-11 2 1 0,-11-3 0 16,-12-2 0-16,-12-4 2 0,-12-4 0 16,-8 6 1-16,-4 0 1 0,-9 3 3 15,-7 4 3-15,-10 3 2 0,-11 2 2 16,-5 9 1-16,-10 7 0 0,-13 7-2 0,-10 11-3 16,-13 11-3-16,-6 13-6 0,-11 20-14 15,-9 15-14-15,-5 16-41 0,-13 16-91 16,-10 13-119-16,-7 13-280 0</inkml:trace>
  <inkml:trace contextRef="#ctx0" brushRef="#br0" timeOffset="42841.9876">7402 16987 357 0,'-14'-5'93'0,"-1"-2"4"0,1 0-48 16,2 2-11-16,2 0-8 0,3 2-6 16,-3-2-2-16,4 2-2 0,0 0-1 0,2 0-1 15,2 0 0-15,1 1-3 0,2 1-2 16,2-1-3-16,4 4-3 0,1-4-2 16,4 5-1-16,3-1 1 0,5 1-1 15,-1 0-1-15,2 0 1 0,2-2 0 16,2 0 0-16,1-1-2 0,-1-1 0 15,5-1 0-15,4 0 0 0,2 1 0 16,3-3-1-16,5 3 2 0,5 0 0 16,2-1-1-16,4-1 1 0,1-2 0 0,1 0 0 15,6 4-1-15,-3-4 1 0,3 3-1 16,1 1 0-16,2-1 1 0,4 1-1 16,1 0 0-16,2 0 1 0,0 1-1 15,0 0 0-15,7 0-1 0,-2 0 1 16,2-2-1-16,1 2-1 0,3 0 1 15,3 0 0-15,1-2-1 0,2-1 0 16,-2-1 1-16,3 1-1 0,2 1 0 16,1-2 1-16,-1-1-1 0,0-2 1 15,0 1 0-15,2 2 0 0,0-1 1 0,-2-1 0 16,-3 2 0-16,-3-2 1 0,0 5 0 16,0-2 0-16,-3 3-1 0,-2-1 1 15,-2 1-1-15,-1-1 0 0,-1 1 0 16,-5-1-1-16,1-2 1 0,-3 0-1 15,-3 0-1-15,-2 1 1 0,-2-1 0 16,-3 1-1-16,-2-1 1 0,-6 1-1 16,-5 1 0-16,-7 0 1 0,-4-1-1 0,-5 5 1 15,-5-2-1-15,-6 3-4 0,-4-1-8 16,-9 6-14-16,-6-2-111 0,-9 4-112 16,-7-3-282-16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15T11:05:09.5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12461 9881 473 0,'-49'-7'101'0,"-5"0"3"0,10-3-86 15,-1 5-5-15,4 3-2 0,6-1-2 16,3 2 0-16,4 1 1 0,2 0 0 15,3 0 3-15,3 1 0 0,3 0 1 0,0 1 0 16,2-1 0-16,2 1-1 0,-1 1-1 16,6-2-3-16,2 1-2 0,2 2-2 15,3 0 0-15,7-1-1 0,2 1 0 16,8-1 0-16,5-2 1 0,11 0 1 16,4-3 1-16,11-1-1 0,11-2 0 15,6-2-1-15,9-2-1 0,8-3 0 16,5 0-1-16,14 0 0 0,1-3-1 15,6-4 0-15,7 1-1 0,6 2 0 0,4 0 0 16,3 0-1-16,3 2 0 0,5 0 1 16,1 6-1-16,0-2 0 0,0 0 0 15,1 5 1-15,-1 1 1 0,-2-1-1 16,-3 1 1-16,0 1 0 0,0 4 2 16,-3-1 0-16,-6-1 0 0,-1 2 1 15,-2 3 0-15,-9-2 0 0,-6 0 0 16,-8 0-2-16,-6 3 1 0,-6 1-2 0,-11-1 0 15,-10 0-1-15,-10 1 1 0,-8 5-1 16,-11-2-5-16,-11 1-7 0,-11-1-18 16,-6 1-114-16,-9 0-117 0,-14-5-293 15</inkml:trace>
  <inkml:trace contextRef="#ctx0" brushRef="#br0" timeOffset="229020.047">14798 16671 358 0,'-12'-5'98'0,"1"-1"5"15,2 0-44-15,0 0-11 0,1 0-13 0,3 0-9 16,2 0-6-16,-1-2-1 0,2 1-2 15,-2 0 0-15,4 4-1 0,0-2-2 16,2 3 0-16,4-1-2 0,6 3-1 16,2 4 0-16,6 0-1 0,6-4 0 15,7 2 2-15,7 1-1 0,7-2 0 16,5 2 0-16,7-5-3 0,4 1-1 16,6-3-2-16,5 0 0 0,3-1-2 15,4-2 0-15,1-1-2 0,1 4 1 16,3-2-1-16,-2 5 0 0,-4-3-1 15,-6 1 1-15,-6 2-1 0,-7 2 1 0,-4-2-1 16,-9 2 0-16,-12-2 1 0,-5 9-1 16,-7 0-2-16,-9 2-9 0,-6 5-18 15,-13 1-111-15,-5 3-115 0,-6-4-289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15T11:09:28.1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7900 6114 405 0,'-42'-8'100'15,"4"0"3"-15,-3 0-49 0,5 1-26 16,0-2-8-16,4 4-5 0,1-3-3 16,0 1-4-16,3 3-2 0,1-1-1 15,1-1-1-15,4 3-1 0,1-1 1 16,4 1 0-16,0-1 1 0,0-1 1 15,3 2 1-15,4 2 0 0,2-2 1 0,3 2-2 16,3 1 0-16,4 2-1 0,5-2-1 16,2 0-1-16,6-2-1 0,3 2-1 15,6 0 0-15,8-4 0 0,10 2-1 16,6 3 1-16,11-1 0 0,3 1 0 16,7-7 0-16,8 0 0 0,9 1 0 15,0-6 0-15,8 0 0 0,1-5 0 16,8-1 0-16,6 5 1 0,7-2-1 15,-2 1 0-15,4 2 2 0,4-1 0 0,3 2 1 16,3 2 2-16,0-1 0 0,1 0 2 16,1 0 0-16,1 2 0 0,-1-2 0 15,-2 1 0-15,-3 2-1 0,-2 1-1 16,-7-1-1-16,1 0-2 0,-10 1 1 16,-5 4-2-16,-8-3 0 0,-7 1-1 15,-8 0 1-15,-6-1-1 0,-12 2 0 16,-5-1 0-16,-7 1-1 0,-8-1 1 15,-7 2-1-15,-7 2-4 0,-6 2-7 16,-5 0-5-16,-8 3-120 0,-11-1-110 0,-8 3-285 16</inkml:trace>
  <inkml:trace contextRef="#ctx0" brushRef="#br0" timeOffset="4410.365">14383 6045 414 0,'-42'-22'94'0,"4"1"3"15,11 2-69-15,7 3-5 0,3 5-5 16,3 1-1-16,7 2-4 0,3 5-1 16,6 0-3-16,8 5-2 0,5-2-3 15,5 0-1-15,6 2-1 0,10-2-1 16,6 2 1-16,4 1-1 0,8-3 2 15,9 2 0-15,9 3 1 0,6-5 1 16,8 5-1-16,10-2 1 0,9-1 0 16,10 5-1-16,6-4-1 0,10-3 0 0,10 2 0 15,9-1-1-15,6-3 0 0,9 0 0 16,7-5 0-16,11 1 0 0,2 4 0 16,10-7 0-16,5 0 0 0,7 1-1 15,4 1 0-15,-1-2 0 0,2 4 0 16,-1-2 1-16,-4 3 0 0,-3 1 2 15,-8 3 1-15,-8 0 0 0,-3 1 1 16,-13 4-1-16,-8 2 0 0,-11 3 0 16,-13 3-2-16,-13 7 0 0,-15 2-2 0,-17 3-8 15,-15 0-115-15,-20 1-103 0,-22-3-273 16</inkml:trace>
  <inkml:trace contextRef="#ctx0" brushRef="#br0" timeOffset="9554.2717">18765 9395 496 0,'-38'-6'110'0,"-3"0"0"0,3 3-81 16,0 5-15-16,4 5-6 0,-2 5-4 0,-3 4 0 15,-1 3-2-15,-3 0 1 0,-1 7 0 16,-1 3 0-16,-2 6 1 0,0 0-1 15,1 2 0-15,-3 0 0 16,4 4 0-16,-2 0-1 0,0 2-1 0,6 4 0 16,2 4 1-16,3-2-1 0,7 4 2 15,1 0 1-15,5-3 1 0,6 3 1 16,3-6 0-16,6-1 1 0,7 6-2 16,7 5 0-16,5 2-2 0,9 0 0 0,7-2-1 15,10 2 0-15,7-1 0 0,8-9 1 16,8-8 0-16,11-2 1 0,11-1-1 15,3-1 1-15,12-4 0 0,6-3-1 16,3 0 0-16,6 0-1 0,2-5 0 16,-1-6-1-16,6-6 0 0,-6-5 0 15,-4-6 0-15,-2-8 1 0,-5-8 2 16,-5-5 1-16,-7-3 2 0,-7-1 1 16,-5-8 0-16,-5-2 1 0,-7-4-2 15,-4-5-1-15,-5-4-1 0,-8-12-2 0,-5-9-1 16,-5-8 0-16,-7-6-1 0,-5-1 0 15,-11-5 1-15,-13-9 2 0,-9 4 3 16,-11 4 1-16,-19 1 1 0,-16 3-1 16,-17 3 1-16,-20 4-2 0,-17 11-4 15,-20 9-8-15,-21 4-10 0,-18 11-10 16,-18 9-22-16,-21 6-100 0,-13 11-112 16,-23 13-266-16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15T11:11:29.7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20640 9733 519 0,'4'0'115'0,"-4"1"1"15,0 6-76-15,-3 1-22 0,0 7-3 16,-2 3 0-16,-2 6 2 0,1 0 0 16,1 4 0-16,2 2-2 0,0 3-1 15,2-2-3-15,2-2-1 0,3-1-3 16,1-4-1-16,1-2-1 0,1-4 1 0,2-6 1 16,3-4 5-16,3-6 3 0,4-7 2 15,7-10 2-15,6-11 1 0,7-9-1 16,11-12-4-16,11-9-3 0,11-9-5 15,7-10-2-15,10-8-1 0,12-7-3 16,10-7-3-16,6-3-5 0,6-1-10 16,6-8-8-16,6 2-21 0,5 3-113 15,3 3-124-15,0 5-293 0</inkml:trace>
  <inkml:trace contextRef="#ctx0" brushRef="#br0" timeOffset="46254.8679">19876 5388 707 0,'7'-25'144'16,"-1"4"1"-16,9 7-133 0,8 11-10 16,13 4-2-16,4 3 0 0,11 2 0 0,9 0 0 15,13 0 0-15,11-2 1 0,9-2-1 16,9-4 1-16,16-3-1 0,10-5 1 15,11-3 0-15,6-7-1 0,9-2 1 16,5-5-1-16,2 1 0 0,2 0-6 16,-2 1-6-16,-7-3-10 0,-4 6-16 15,-13 2-107-15,-13 5-114 0,-13 3-273 16</inkml:trace>
  <inkml:trace contextRef="#ctx0" brushRef="#br0" timeOffset="46724.8634">20843 4699 726 0,'-27'-22'150'0,"-5"6"-1"0,-3 7-131 16,-7 8-14-16,-5 10-3 15,-7 4-1-15,0 4 0 0,-6 5 1 0,-3 5-1 16,0 6 0-16,1 3-1 0,4 5 0 15,-2 2 1-15,-3 0-1 0,3 1 0 16,1 0 1-16,-1-2-1 0,0 0 1 16,1-7 0-16,7 1 0 0,6 2 0 15,5-3 1-15,5 1 0 0,10 2 2 16,7 0 1-16,9 2 1 0,6 2 2 16,9-3 2-16,10 4 1 0,12-2-1 15,10 5 1-15,9 0-3 0,12 2 0 0,14 2-2 16,13 5-4-16,10 1-10 0,13 1-17 15,11-5 31-15,12-6-166 0,6-3-133 16,12-11-343-16</inkml:trace>
  <inkml:trace contextRef="#ctx0" brushRef="#br0" timeOffset="54996.9517">10605 13197 467 0,'-19'-6'106'0,"-6"1"1"0,0 0-76 15,-7 4-11-15,-6-1-7 0,-5 0-4 16,-2 1-3-16,-4 4-3 0,-5-2-1 16,-3 4 0-16,1 1 0 0,-4 1-1 15,-4 2 1-15,-6 1-1 0,-2 3 1 16,-3 2 1-16,-1 3-1 0,-2 1 0 15,1 4 1-15,-3 1-1 0,4 3 0 16,-1 0 1-16,6 4 0 0,4 2 1 16,2 5 1-16,7 0 3 0,8 1 1 0,6 0 2 15,7 1 0-15,7-1 0 0,6-4-1 16,8 1-1-16,10-2-2 0,9 2-2 16,7 3-1-16,9 0-1 0,9 3 0 15,7-2-1-15,6-1 1 0,8-2-1 16,9-4 0-16,10-2 0 0,7-8-1 15,7-5 1-15,6-2-1 0,8-5 0 16,4-1 0-16,3-5 0 0,0-5-1 16,2-2 1-16,3-3-1 0,1-3 0 0,-2-6 1 15,-5-8-1-15,-2-2 0 0,-6-8 1 16,-3-4 0-16,-9-6-1 0,-11-5 1 16,-6 2-1-16,-9-1 1 0,-10-5 0 15,-13 5 0-15,-16-6 0 0,-13-6 0 16,-14-4 0-16,-15-4-1 0,-16 0 1 15,-17-1-1-15,-11 3 0 0,-15 9 1 0,-18 11-1 16,-12 8 0-16,-14 17-2 16,-19 9-8-16,-16 20-13 0,-18 6-109 0,-14 12-109 15,-17 15-275-15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15T11:12:43.4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14503 2722 442 0,'38'-30'102'0,"-4"3"5"15,-16 8-65-15,-5 0-9 0,-4 2-7 16,-5 3-2-16,-5-2-2 0,-6 0-2 16,-5 1-5-16,-4-1-5 0,-10 0-3 15,-10 0-3-15,-8 0-1 0,-10 3-1 16,-12-1-1-16,-10 0-1 0,-13 8 1 16,-11 2-1-16,-8 3 0 0,-6 6 1 15,-15 3-1-15,-1 4 3 0,-9 7 1 0,-6-3 5 16,1 3 4-16,-7 5 3 0,-2-1 4 15,3-1 3-15,-4 4 2 0,13-1 0 16,9 5-2-16,2 0-3 0,12 3-3 16,11-1-3-16,10 6-4 0,17 5-3 15,7 0-3-15,9 4-2 0,16-1-1 16,10 4-1-16,10 3 0 0,11 5 0 16,8 0-3-16,8 4 0 0,9 1-2 0,9 2-2 15,8 0-1-15,11 1-1 0,11-3-1 16,9-2 0-16,14 0 1 0,7-4 2 15,9 0 2-15,9-2 1 0,13-2 1 16,6-6 1-16,10-8 1 0,7-5 1 16,7-5 0-16,10-9 0 0,5-7 0 15,3-4 0-15,3-4 0 0,5-4 0 16,3-4 0-16,3-7 0 0,7-3 0 16,-3-5 0-16,-2-4 0 0,6-2 0 0,-5-7 1 15,-6-3-1-15,0-3 0 0,-9-2 0 16,-5-1 1-16,-5 3-1 0,-12-1 1 15,-5 3 0-15,-8 3 0 0,-13 1 0 16,-8 2 0-16,-9-1 0 0,-11 0 0 16,-10 1 0-16,-12-3 1 0,-11-1-1 15,-10-1 1-15,-10-2 1 0,-14-1 1 16,-7-2 0-16,-13-2 0 0,-11-1 1 16,-10 2-1-16,-10-3 0 0,-13-1-1 0,-14-1-2 15,-14 1 0-15,-16 2 0 0,-19-4 0 16,-19 5-1-16,-19 1-1 0,-19 6 1 15,-25 5 0-15,-18 5 0 0,-17 11 0 16,-23 13 0-16,-15 2 0 0,-17 14 0 16,-21 12-1-16,-9 12 1 0,-17 6-1 15,-12 11-6-15,-10 5-9 0,-5 16-11 16,-14 9-125-16,-7 13-122 0,-16 4-308 16</inkml:trace>
  <inkml:trace contextRef="#ctx0" brushRef="#br0" timeOffset="4479.7794">3622 12727 237 0,'-23'4'57'0,"0"-2"2"16,3 2-38-16,4 1-2 0,1 1 0 16,3 0 1-16,2 1-3 0,0 1-4 15,6-1-2-15,0-2-2 0,1 0 0 16,3-2 1-16,3 0 2 0,-1 1 4 16,3-2 4-16,5 0 2 0,4-2 2 15,4 2-1-15,6-2-2 0,5 0-3 0,7-3-3 16,6 1-4-16,6-1-3 15,3 3-1-15,7-2-2 0,-3-2-1 0,7 2 1 16,6-1 1-16,4 1-1 0,1 1 1 16,5-2 1-16,3-4-1 0,5 3 0 15,4 0-1-15,2 3-1 0,2-4-1 16,3-2-1-16,3 0 0 0,3 3 0 16,4 2 0-16,-2-5 0 0,-4-5 1 15,0 4 1-15,-3 1 1 0,-1 1 1 0,-5 0 2 16,-6 0 1-16,-7 0-1 0,-2 4 1 15,-6-2-2-15,-6 1-1 0,-7 2-2 16,-5 1 0-16,-8 3-1 0,-2 0 0 16,-6 5-6-16,-9 1-11 0,-6 0-107 15,-12 3-102-15,-12 0-264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15T11:13:02.2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19906 5965 419 0,'-17'-9'102'0,"-1"0"5"15,-2-3-62-15,2 1-9 0,3 2-4 0,-2 2-3 16,1-1-1-16,1 1-2 0,4 2-3 15,1 2-1-15,3 0-3 0,2 2-4 16,5 0-4-16,4 1-3 0,3-2-2 16,4 2-1-16,4 0-2 0,6 0 0 15,6-1 0-15,6 0 1 0,7-1 0 16,6-1 0-16,3-3-1 0,7 1 0 16,3-1 0-16,3-1-1 0,4 0 0 15,8 1-1-15,0-1 1 0,6 1-1 16,5-3 0-16,2 1 0 0,4-2 0 0,4 1 0 15,-3 0-1-15,1-1 1 0,-1 1-1 16,-2 3 1-16,-2 2-1 0,-2 1 1 16,-9 3-1-16,-3-2 0 0,-8 5 1 15,-4-1-2-15,-5 2 0 0,-9 0-3 16,-7 4-5-16,-5-3-8 0,-7 5-10 16,-2-3-11-16,-7 2-101 0,-7-3-106 15,-5-1-252-15</inkml:trace>
  <inkml:trace contextRef="#ctx0" brushRef="#br0" timeOffset="488.7885">20408 5390 544 0,'7'-26'113'0,"1"1"0"15,3 5-100-15,1 2-7 0,4 4-3 16,0 2-1-16,1 0-1 0,-2 4 1 16,-1 2-1-16,-1 3 0 0,-4 1-1 15,-2 2 1-15,-5-1 0 0,-3 1 0 16,-5 2 0-16,-6 4 0 0,-5 4 1 15,-4 4-1-15,-6 3 0 0,-2 6 0 16,-8 3 0-16,-1 4-1 0,-4 2 1 0,-2 2 0 16,-1 3 2-16,-5 0 1 0,-7-2 2 15,0 3 1-15,-1-2 1 0,-2 1 1 16,0-5 0-16,2 1-2 0,5 0 0 16,4-1-2-16,7-1 0 0,1-1-1 15,7-1-1-15,6-1 0 0,5-3-1 16,4-1-1-16,7-2 0 0,5-2-1 15,7 0 1-15,6-3-1 0,7-1 0 0,4-2 0 16,7 1 1-16,5-1-1 0,7-2 1 16,5 1-1-16,7 0 1 0,7-1-1 15,10 4 0-15,5-2-2 0,7 1-5 16,5 3-12-16,6 0-109 0,5-2-107 16,4 3-273-16</inkml:trace>
  <inkml:trace contextRef="#ctx0" brushRef="#br0" timeOffset="6748.7198">12110 3816 302 0,'-2'-11'72'0,"2"0"0"0,-2 1-23 16,1 2-54-16,2 1-15 0,-1 0-15 0,1 1-15 16,0-2-22-16,1 1-45 0,-2 0-78 15</inkml:trace>
  <inkml:trace contextRef="#ctx0" brushRef="#br0" timeOffset="7094.332">12096 3691 188 0,'-8'3'52'16,"-6"5"11"-16,-1 0-20 0,-5 3 8 0,-3 5 4 16,-2 5 4-16,-6 4-1 15,-1 3-4-15,3 6-10 0,1 5-9 0,1 7-9 16,2 1-9-16,3 0-4 0,6 6-3 16,4 4-3-16,2 2-2 0,4 3-1 15,4 3-1-15,3-2-1 0,5 2 0 16,3-8-1-16,4-5 0 0,5-6 0 15,9-8 1-15,3-8-1 0,4-6 2 16,5-9 1-16,4-7 2 0,-2-5 1 16,5-9 2-16,-2-4 0 0,6-6 2 15,1-7 0-15,0-7 0 0,2-3-1 0,1-6 1 16,-8-7-2-16,-3-8 0 0,-10-2 0 16,-8-4-3-16,-8 2 0 0,-12-1-1 15,-9-2-2-15,-7-2 0 0,-11-2-1 16,-9-1 0-16,-15 2-2 0,-4-1 0 15,-9 5-2-15,0 8-2 0,-5 8-1 16,-1 9-3-16,0 8-3 0,7 10-7 16,0 12-8-16,4 8-32 0,-3 5-74 15,2 13-94-15,3 12-226 0</inkml:trace>
  <inkml:trace contextRef="#ctx0" brushRef="#br0" timeOffset="35051.3482">13316 5642 278 0,'0'-27'83'0,"-2"4"7"15,-4 4 4-15,-3 1-49 0,-6 3-9 0,1-1-1 16,-4 3-3-16,0 2-5 0,-4 1-7 16,-4 3-5-16,-1 2-4 0,2 5-3 15,-5 7-1-15,0 5 0 0,-6 3 1 16,1 5 3-16,-3 3 3 0,-3 4 2 15,1 6 2-15,4 4 2 0,-1 6-1 16,3 7 0-16,4 7-3 0,3 7-4 16,2 2-3-16,4 3-2 0,3 1-2 15,7 0-2-15,8-2-2 0,7-3-2 0,8-1-2 16,9-5-2-16,6-6-1 0,4-5-1 16,7-10 0-16,5-4 2 0,1-8 0 15,3-10 3-15,4-7 1 0,6-9 2 16,6-6 2-16,-4-8 0 0,1-9 1 15,0-10 0-15,-2-5 2 0,-3-5-1 16,-6-5 1-16,-6-1-2 0,-5-1 1 16,-7 2-2-16,-8 2-1 0,-7-1 0 15,-7 1-1-15,-9-6 0 0,-6-1 0 16,-9-3 0-16,-7-3 0 0,-10-4-1 0,-8 0 0 16,-5 2-1-16,-5 2-5 0,-10 3-3 15,-3 5-3-15,-5 10-1 0,-2 13-1 16,-1 11-3-16,1 9-4 0,9 19-31 15,4 12-78-15,0 12-99 0,8 11-243 16</inkml:trace>
  <inkml:trace contextRef="#ctx0" brushRef="#br0" timeOffset="35966.8046">15679 6708 596 0,'-9'12'126'0,"3"0"1"16,9-1-104-16,4-1-14 0,9 2-2 15,6 2-1-15,5-1 0 0,9 2-1 0,6-4-2 16,7-3 0-16,4-1-2 0,7-7 1 16,3-5 0-16,9-4 0 0,6-4 1 15,3-3-1-15,5-5 1 0,3-1-1 16,4-1 0-16,0 1-1 0,-1 2 0 15,-1 0-1-15,-5 3 1 0,-5 5-1 16,-8 3-1-16,-7 4-3 0,-3 3-3 16,-9 3-11-16,-9 4-73 0,-8 1-43 15,-8 3-96-15,-7-1-217 0</inkml:trace>
  <inkml:trace contextRef="#ctx0" brushRef="#br0" timeOffset="37052.9347">12133 8304 478 0,'-10'-8'120'0,"3"4"2"0,1 2-39 16,-2 8-54-16,3 10-7 0,0 9-3 15,3 12-1-15,-5 8 0 0,1 10-1 16,-2 10-2-16,3 6-2 0,3 7-4 16,1 6-2-16,-1 1-2 0,2 1-2 15,3-1-1-15,3-3-1 0,-1-4-1 16,1-4 0-16,-2-7 0 0,-1-7-2 0,3-4 0 16,-3-8-2-16,-3-5-1 15,0-6-3-15,-1-9-1 0,1-7-1 0,-2-8-2 16,-1-4-5-16,0-4-8 0,1-9-6 15,-2-8-15-15,1-9-43 0,-1-10-40 16,-1-10-82-16,1-11-169 0</inkml:trace>
  <inkml:trace contextRef="#ctx0" brushRef="#br0" timeOffset="37551.6015">12070 8621 454 0,'3'-47'117'0,"-1"6"3"0,3 2-58 16,-2 4-20-16,2 5-13 0,2 4-7 15,0 4-7-15,9 7-5 0,1 5-4 16,2 3-2-16,8 2-2 0,6 1 0 16,5 2-1-16,6 2 0 0,-1 0-1 15,4 0 1-15,7-1-1 0,-5-2 1 16,3 1-1-16,-1-1 1 0,-4 0-1 0,-2-2 1 16,-2 0 0-16,-5 1 0 0,-4 4 1 15,-3 0 1-15,-8 3 0 0,-1 0 1 16,-2 4 2-16,-6 2 0 0,-4 5 2 15,-1 1 0-15,-4 2 0 0,-2 5-1 16,-1 3-1-16,0 6-1 0,2 0 0 16,1 3-3-16,-3 3 0 0,3 0 0 15,0 0-1-15,1-1-1 0,1-2 1 16,1 2-1-16,0-1 1 0,3 0-1 16,4 1 1-16,2 0-1 0,0 1 0 0,2-3 1 15,-2 0-1-15,1-2 0 16,-1-1 1-16,-3-3-1 0,-3-4 0 0,-5 0 1 15,-2 0-1-15,-6 1 0 0,-2-1 0 16,-6-1 1-16,-5 4 0 0,-1-1-1 16,-3 0 1-16,-4 0 1 0,0-3-1 15,-3 4 0-15,-3 0 0 0,-5-4 0 16,-3 0-1-16,-1-1 1 0,-4-2 0 16,-7-4 0-16,0-5-1 0,0 0 1 15,0-5 0-15,-1-4-1 0,-1-2 0 0,2-1-3 16,3-4-3-16,1 2-9 0,0-7-9 15,4 0-117-15,6-5-116 0,3-5-287 16</inkml:trace>
  <inkml:trace contextRef="#ctx0" brushRef="#br0" timeOffset="54283.5069">14411 7966 427 0,'0'-29'102'0,"-1"4"4"0,0 2-64 16,-2 8-10-16,2 4-8 0,0 1-4 16,2 4-5-16,0 5-3 0,1-1-2 15,-1 5 0-15,0 2 1 0,0 5 0 16,2 7 0-16,-5 5 1 0,1 8 0 16,0 5 0-16,0 5-1 0,-3 4-2 15,-2 3-2-15,1 1 0 0,-2 4 1 0,3 9 0 16,-2 8 0-16,-1 3-1 0,0 3 1 15,3 1-1-15,-1 5 0 0,2 3-2 16,1-2-1-16,2-2 0 0,2-3-1 16,2 0-1-16,1 1 0 0,1-3-1 15,-1-2 0-15,3-3-1 0,1-3 1 16,1-2-1-16,3-3 0 0,-1-2-1 16,1-6-1-16,1-10 0 0,-3-7-3 15,0-4-3-15,-2-2-6 0,-4-7-7 16,-1-4-8-16,1-5-8 0,-4-1-100 0,-2-6-102 15,-6-7-244-15</inkml:trace>
  <inkml:trace contextRef="#ctx0" brushRef="#br0" timeOffset="55731.6983">14469 7757 435 0,'0'-6'94'0,"1"1"0"16,3 2-76-16,2-1-8 0,2 3-4 16,3-2-2-16,3 0-1 0,2-1 3 15,2-2 1-15,4 0 3 0,0-3 3 16,5 2 1-16,4 1 1 0,3 0 0 16,4 1-1-16,5 1-2 0,6 2-2 15,4-1-2-15,1-2-2 0,2-3-1 0,4 0-2 16,2 1-1-16,0 0-1 15,0-2 1-15,3 2-1 0,0 1 1 0,2 2-1 16,-1-1 1-16,1-2 0 0,1 4 0 16,-3 0 0-16,0-1 0 0,1 1 0 15,-1 1-1-15,1 1 0 0,-1-2 0 16,-2 1 0-16,2-1 0 0,-2 1 0 16,-3-1-1-16,0 1 1 0,-3 3 0 15,-2-1 1-15,-3-1 0 0,-4 2 1 0,-1-2 0 16,-4 2 0-16,-4 0 0 0,-5 1 0 15,-1-1-1-15,-5 0 0 0,1 0-1 16,-5 2 1-16,-4036-2-1 0,8067 1 1 16,-4034 0-1-16,-3 0 1 0,1 3-1 15,1-2 1-15,-1 0-1 0,-7-2 1 16,1 2-1-16,2 1 1 0,-1-3-1 16,-3 1 0-16,0 2 0 0,-3-3-1 15,7 2 1-15,-3 0-1 0,-4-3 1 16,3 3 0-16,0-2-1 0,-3-1 0 0,1 1 1 15,-1 0-1-15,-2 1 0 0,2-1 1 16,-5 1-1-16,2 1 0 0,0 0 0 16,0 2 0-16,-2 1 0 0,0 1 1 15,0-1-1-15,-1 1 1 0,1 0 0 16,-2 3-1-16,0 1 1 0,0 3 0 16,-1-1 0-16,-3 3 0 0,1 2 1 15,2 2-1-15,-1 0 2 0,0 2-1 0,2 2 1 16,0 6-1-16,6 3 1 0,-4 2 0 15,1 2 0-15,-2 1 0 0,1 2-1 16,-3-2 1-16,-3 1-1 0,-3-3 0 16,-2 2 0-16,-1 2-1 0,0 6 0 15,-2 4 0-15,0 3 1 0,0-1-1 16,2 5 1-16,-4-3 0 0,1 1 0 16,1-5 0-16,1-4 0 0,2 1-1 15,3 3 1-15,5 2-1 0,5-2-1 0,2-2 1 16,4 1 0-16,1-3-1 0,3-4 1 15,-2-5-1-15,0-4 1 0,-2-2-1 16,-1-1 0-16,-4-2 1 0,-1 0-1 16,-4 3 0-16,-1 1 1 0,-3 3-1 15,0 1 0-15,-5 2 0 0,0-2 0 16,-2 2 0-16,-2-3 0 0,-1-2 0 16,0-6-1-16,2 1 0 0,-2-4 0 15,4-2-1-15,2 1-1 0,0-8-1 0,1 0-1 16,6-1 0-16,-2-2 0 0,1-4 1 15,-2-1 0-15,4 0 1 0,1 2 1 16,1-2 0-16,-3 0 1 0,2 1 1 16,-1-2-1-16,0 1 1 0,0-2 0 15,-1 1 0-15,1 0 0 0,-1-1 0 16,-1 1 0-16,2-1 0 0,-2 0 0 16,0 0 0-16,-1-1 0 0,0 0 0 15,0-1 0-15,-1-1 0 0,2 3 1 0,-2-2-1 16,-4 2 0-16,0-4 0 0,-2 3 1 15,0-1-1-15,-2-2 0 0,-4-1 0 16,-1 0 1-16,1-1-1 0,-3 1 0 16,-3-2 0-16,0 1 0 0,-2-2 0 15,-4-1 1-15,-2 2-1 0,-4-2 0 16,0 3 0-16,-4 1 0 0,-5-1 0 16,-1 1 0-16,-1 4 0 0,-4-2 0 15,-2 2 0-15,-4-4 0 0,-2 1 0 0,1-1 0 16,-2 1 0-16,1-1 0 0,2 3 0 15,0-1 0-15,-1 3 0 0,3 1 0 16,-2 1 0-16,-4-1 1 0,-1 3-1 16,-2 0 0-16,-1 4 1 0,-2-1 0 15,-4 3 0-15,0-3 1 0,3 1 0 16,-1 1 0-16,1 0 0 0,2-2 0 16,5-3 0-16,1-3-1 0,2 1 1 15,0-2-1-15,6-5 0 0,1 0 0 0,3-4 0 16,0-1 0-16,1-2 0 0,6-4 0 15,3 2 0-15,1 2 0 0,3-3 0 16,1 2-1-16,3 2 1 0,5 4-1 16,-2 1-2-16,1 4-3 0,4 0-15 15,1 5-1-15,4-2-114 0,-2 1-107 16,5-6-271-16</inkml:trace>
  <inkml:trace contextRef="#ctx0" brushRef="#br0" timeOffset="59329.0049">12593 10548 426 0,'-4'-11'95'0,"-5"-4"1"16,-1 2-73-16,-3-3-9 0,-3 3-5 15,-3 1-1-15,1 0-1 0,-3-2 0 16,-6 2 2-16,-3 1 0 0,-7 0 2 16,-2 1 2-16,-7 1-1 0,-4 1 0 15,-5 2 0-15,-3 4-1 0,-5 0-1 16,-2 4-2-16,-1 0-2 0,-2 3-1 15,-5 4-1-15,-3 4-2 0,-3 4-1 0,1 4 0 16,-2 2 0-16,-2 3-1 0,-2 1 0 16,1 5 0-16,0-3 0 0,-5-1 1 15,4 2-1-15,-8 3 0 0,2 1 0 16,6 5 0-16,-2-1 0 0,-1 3 0 16,10 5 0-16,1 3 0 0,8 0 1 15,0-1-1-15,4-1 2 0,6 0-1 16,6 2 1-16,2-6 1 0,8 0 1 0,3 0 0 15,9 6 1-15,3 1 0 0,6-1 0 16,6 0 1-16,7 1-1 0,4-1-1 16,9 2 0-16,3-6-1 0,9-1-1 15,6 0 1-15,1-1-2 0,8 1 1 16,7 1-1-16,5 0 1 0,8-1-1 16,3-4 0-16,8 0 0 0,6-3 0 15,4-7-1-15,3-3 1 0,7-9 0 16,-1 3 0-16,3 0 0 0,1-4 0 15,2-1 0-15,5-2 0 0,2 2 0 0,-2 4 0 16,6-5 0-16,-1-4-1 0,4 0 1 16,3 1 0-16,-1-1-1 0,4-1 1 15,-2-3-1-15,3-1 1 0,4 2-1 16,-5 1 0-16,1-1 1 0,4 0-1 16,-3 0 0-16,1-2 1 0,1-3-1 15,-1 2 0-15,3-3 1 0,1-4-1 16,-4 1 0-16,0-3 1 0,-1 1-1 15,-1-2 0-15,-1-4 0 0,-1-1 0 0,-6-1 0 16,-1-2 0-16,-1-2 0 0,-1-2 1 16,-3 0-1-16,-3-1 0 0,-5-3 0 15,-1 0 0-15,-2-1 1 0,-4-3-1 16,-3 0 0-16,-6-3 0 0,-3-9 0 16,-6-7 0-16,-4-5 0 0,-8-8 0 15,-4-1-1-15,-8-6 1 0,-6 0-1 16,-6 0 1-16,-9 0-1 0,-9-4 0 0,-11 3-1 15,-9 2 1-15,-8-1-1 16,-8 1 0-16,-11 1 1 0,-10 8-1 0,-6 1 1 16,-13-5 0-16,-8-1 1 0,-7 2-1 15,-15-1 1-15,-5-1 0 0,-6 2 0 16,-12 4 0-16,-6 7 2 0,-8 1 0 16,-7 0 1-16,-8 0 2 0,-9 0 0 15,-5 2 1-15,-8 4 0 0,-8 2-1 16,-5 7 0-16,-11 3-2 0,2 7 0 15,-5 13-1-15,-8 3-1 0,-5 8-3 0,-1 3-5 16,-9 13-10-16,-4 10-11 0,-12 7-105 16,-6 7-107-16,-13 6-265 0</inkml:trace>
  <inkml:trace contextRef="#ctx0" brushRef="#br0" timeOffset="62763.8464">4756 13118 464 0,'-7'-9'105'0,"-2"-1"1"0,3 3-67 0,1 2-27 16,4 0 0-16,0 3-3 0,0-1-1 16,2 3-1-16,-1 0-2 0,1 0-2 15,0-1 0-15,4 0-1 0,1 1-1 16,4 0 0-16,1 1-1 0,5 3 1 15,1-1-1-15,4 2 0 0,0 1 1 16,2-1-1-16,1-2 0 0,2 0 1 0,5-3-1 16,0 2 1-16,3 0-1 0,6-1 1 15,1-2-1-15,3 4 1 0,3-2 0 16,0 1-1-16,4-1 1 0,-2 1-1 16,-2 0 1-16,1 1-1 0,-1-3 0 15,0 1 1-15,2 0-1 0,3-1 0 16,2 0 1-16,2-1-1 0,4 1 0 15,0-3 0-15,0 0 1 0,3 0-1 16,0 0 1-16,2-1 0 0,0 0 0 0,-1 1 1 16,1 0 0-16,1-1 0 0,-2 1 1 15,2-1 0-15,-1 0 0 0,0 3 0 16,3 0-1-16,0 0 0 0,1-2 0 16,2 1 0-16,-2-1-1 0,2 1 0 15,1 1 0-15,3-1 0 0,-4 0 0 16,0-2-1-16,0 1 0 0,-1-2 1 15,1 1-1-15,-1-2 0 0,-2-4 0 0,2 3 1 16,1 1-1-16,-1 1 0 0,0 2 1 16,-1 1-1-16,-3-3 0 0,-3 4 0 15,4 1 1-15,-4 1-1 0,1-5 0 16,-2 1 1-16,2-2-1 0,-1 4 1 16,-2 1-1-16,-1-2 1 0,1 0-1 15,-6 3 0-15,2-1 1 0,-1 3 0 16,-6-5-1-16,2 0 1 0,-3-1 0 15,0 2 0-15,1 0 1 0,-1 0-1 16,-3 0 0-16,2 3 0 0,-5 0 0 0,-4034 0 0 16,8059-4 0-16,-4036 1 0 0,-3 0 0 15,-3 1 0-15,-3-5 2 0,-4 3-1 16,-2-1 1-16,-2 2 1 0,-3 0-1 16,-4 1 0-16,-1 0 0 0,-4 0-1 15,0 2-1-15,-2-2 1 0,-1 1-1 16,1-1 0-16,-1 0 1 0,1 2 1 15,-2-2 1-15,0 0 0 0,-2 1 0 16,0-1 0-16,-1 0 0 0,-2-3-1 16,1 3-2-16,0-2 0 0,3-1 0 15,-3 3 0-15,2-2 0 0,1 2-1 16,2-1 1-16,-1 0 0 0,-1 1-1 0,-1-2-1 16,0 4-3-16,2 2-12 0,-1 5-10 15,-1-2-104-15,3 1-105 0,-1-2-261 16</inkml:trace>
  <inkml:trace contextRef="#ctx0" brushRef="#br0" timeOffset="63951.6814">11142 13192 426 0,'-9'-6'96'0,"1"-1"2"0,-1 1-70 16,3 1-12-16,1 1-5 0,3 1-3 16,0 1-2-16,0 0 0 0,1 1 0 15,1 1 1-15,1-2 0 0,0-1 1 0,0-1 1 16,2 0 1-16,3 0-1 0,3-1-1 16,0 0-2-16,1 1 0 0,6 3-2 15,1 0 0-15,2-2-1 0,0 2 0 16,1 2-1-16,-1 0 0 0,6 1 1 15,-3-4-1-15,4 5 0 0,1-1 0 16,3 2 0-16,5-3 0 0,3 2 0 16,3-3 0-16,5 0 0 0,0 1 0 15,4 0 0-15,2-1 0 0,2 1 0 16,3 1 0-16,0-1 1 0,4 0 0 0,3-2-1 16,-3 1 0-16,5 2 1 0,0-2-1 15,-1 1-1-15,0 2 1 0,-3-1-1 16,0 1 1-16,-2-2-1 0,-2 1 0 15,-2 0 0-15,-3-1-1 0,1 0 1 16,-1 3 0-16,-3-1-1 0,2 2 1 16,-6-1-1-16,0-2 1 0,-1 1-1 15,-2 1 1-15,-3-4 0 0,-4-2-1 0,-4 4 1 16,-2-1-1-16,0 1 1 0,-7 2 0 16,-4-2-1-16,-3 2 1 0,-2 0-1 15,-1-2 1-15,-5-1-1 0,-2 1 1 16,-3-2 0-16,0 0-1 0,-2 0 2 15,0 0-1-15,-1 0 1 0,-1 0 0 16,0-2-1-16,0 1-5 0,-2 0-11 16,1 1-13-16,-2-1-96 0,2 2-98 15,-4 0-247-15</inkml:trace>
  <inkml:trace contextRef="#ctx0" brushRef="#br0" timeOffset="94346.8976">9961 17711 468 0,'-5'-4'112'0,"4"3"1"0,-2-4-37 16,1 2-60-16,2 1-3 0,-1 1 0 16,0 0 1-16,1-1 2 0,0 2 1 15,-2 0-2-15,4 0-1 0,-5-2-4 16,4 1-2-16,2 1-3 0,-2-1-2 0,3 1-2 16,2 0-1-16,0 0 0 0,4 0 0 15,1-1 0-15,0-1 0 0,4 1 0 16,-1 0 0-16,2-1 0 0,3-1 0 15,0-1 0-15,3 2 0 0,5 0 0 16,0-2 0-16,4 1 0 0,3 1 0 16,4 1 0-16,1 2 0 0,5 3 0 15,-1-2 1-15,4-1-1 0,-2-2 0 16,2 2 0-16,2-2 1 0,0-1-1 16,1 0 0-16,5 2 0 0,2 3 0 15,5-1 0-15,1 1 0 0,2-3 0 0,3-1 0 16,0 1 1-16,3 1-1 0,0-1 0 15,5 0 0-15,0-1 0 0,4 1 0 16,-2-2 0-16,4 2 0 0,0-1 0 16,4 0 0-16,-5-2 0 0,0 2 0 15,3 1 0-15,3 5 0 0,-2 0 0 16,-6-4 0-16,-4 3 0 0,0 0 0 16,-3 2 0-16,-11-1 0 0,-4-2 0 0,-5 0 0 15,-4 3 0-15,-2 1 0 0,-1 4 0 16,-8-1 0-16,-1 0 0 0,-1-3 1 15,-3-1-1-15,-7-2 0 0,-1-2 0 16,-5 0 0-16,-1-1 0 0,-4-2-1 16,-4 1-3-16,-3 0-3 0,-1 0-5 15,-2 0-5-15,-4 0-5 0,-3 1-109 16,-4 0-102-16,0 2-257 0</inkml:trace>
  <inkml:trace contextRef="#ctx0" brushRef="#br0" timeOffset="96808.6934">9187 15064 435 0,'-4'-15'101'0,"2"4"0"0,-1 8-71 16,2 8-9-16,-1 7-7 0,-1 7-1 15,1 7 0-15,-4 7 3 0,-2 9 4 16,2 11 3-16,-1 11 4 0,1 11-1 16,-2 7-1-16,0 11-3 0,3 9-3 15,1 12-3-15,-2 4-5 0,-1-6-3 16,-1 0-2-16,3 4-2 0,2-2-2 16,-2-7-1-16,0-13 0 0,4-10-1 0,1-6 1 15,0-12 0-15,1-14-1 0,0-12 0 16,3-9 0-16,1-10-4 0,1-6-2 15,0-8-7-15,3-8-14 0,0-11-110 16,2-13-109-16,2-7-277 0</inkml:trace>
  <inkml:trace contextRef="#ctx0" brushRef="#br0" timeOffset="97594.5865">9088 14841 520 0,'1'-17'112'0,"4"1"0"0,3 1-92 16,6 6-9-16,3 1-4 0,5 2-4 15,6 4 0-15,5 2-1 0,7 2 0 0,4 5-1 16,2 1 1-16,6-2-1 0,2 1 1 15,3-2-1-15,6 0 0 0,3 1 0 16,6-1 0-16,6-4 0 0,7 2-1 16,6-3 0-16,7-3 1 0,6 1-1 15,1-3 0-15,5-2 0 0,8 2 0 16,4 1 0-16,6-5 0 0,2 1 0 16,8 2 0-16,5-5 1 0,4 0-1 15,6 0 0-15,3-3 1 0,0 4-1 16,11 2 0-16,-1-6 1 0,2 2-1 0,1 2 0 15,6-3 0-15,-1 2 0 0,4 0 0 16,-7-4 1-16,1 2-1 0,2 0 0 16,-5 1 1-16,-4 4-1 0,1 3 2 15,-9-1-1-15,-3 2 1 0,-5 5 1 16,-5 5-1-16,-4-1 1 0,-8 1 0 16,-11 0-1-16,-2 3 1 0,-5 4-1 15,-6 0 0-15,-9-4 1 0,-7 4-1 0,-5 1 1 16,-5-1 0-16,-5 0-1 15,-5 2 0-15,-7 1 0 0,-5 0-1 0,-3 0 0 16,-6 0 0-16,-6-2 0 0,-7-2-1 16,-3 0 0-16,-6-4 1 0,-3 1-1 15,-5-1 0-15,-4-2-1 0,-5 3 1 16,0-2 0-16,-3 1 0 0,-3-1 0 16,-2 2 1-16,-1 0 0 0,-1 6 0 15,1 7 1-15,-2 6 1 0,1 8 1 0,0 7 1 16,-1 8 0-16,-1 9-1 0,0 9 0 15,0 9 0-15,0 8-2 0,-1 8 0 16,0 7 0-16,0 6-2 0,1 6 0 16,1 0-2-16,-1-7 0 0,-1-3-1 15,2-2 0-15,0-1-1 0,3-7 2 16,-2-8 0-16,-1-3 1 0,1-7 1 16,0-3 0-16,-1-5 0 0,-1-3 1 15,-1-2-1-15,-1-4 1 0,-3-4 0 16,0-4-1-16,-4-3 1 0,-2-7-1 15,-2-7 1-15,-3-11-1 0,-2-2 0 0,-3-6 0 16,-3-3 1-16,1-2-2 0,0-2 1 16,-3-2-1-16,-2-1-1 0,-3-4-5 15,-4-2-9-15,-4-2-110 0,-4-3-104 16,-5-1-268-16</inkml:trace>
  <inkml:trace contextRef="#ctx0" brushRef="#br0" timeOffset="98327.4798">8696 16812 528 0,'-5'-12'118'16,"5"1"0"-16,2 1-88 0,6 3-12 16,5 2-9-16,7 4-5 0,4 3-3 15,7 2 0-15,4 1 0 0,7-1-1 0,3-1 1 16,4-2-1-16,3 0 1 0,7-2-1 15,4 2 1-15,6 1-1 0,3-1 0 16,5 0 1-16,8 3-1 0,7-2 0 16,4 1 0-16,4-3 0 0,3-5 1 15,3 3-1-15,10 6 0 0,5 0 1 16,-3-3-1-16,5 0 1 0,5 0 1 16,7 7 0-16,0-3 0 0,3-3 1 15,3 2-1-15,6 1 1 0,1 0-1 0,4 2 0 16,-1-2-1-16,11 2 1 0,-2 1-1 15,4-2 2-15,2 1-1 0,3-3 2 16,2-1 0-16,12 0 0 0,-6-2 1 16,2-1 0-16,7 1-1 0,2-1 0 15,0 0-2-15,2 2 1 0,-4-2-2 16,1 2 1-16,1-2-1 0,-5-1 0 16,1 3 1-16,-3 1 1 0,-6-3-1 0,-2 2 1 15,-6 2 0-15,-5-1 0 0,-7 4 0 16,-7-2-1-16,-6 1 0 0,-9 2 0 15,-8 1-1-15,-10 1 0 0,-8 2 0 16,-9 0 0-16,-15 3-5 0,-12 2-7 16,-14 1-25-16,-16-3-97 0,-12-4-107 15,-20-2-266-15</inkml:trace>
  <inkml:trace contextRef="#ctx0" brushRef="#br0" timeOffset="282703.4612">10838 4744 616 0,'-13'-4'130'16,"0"1"3"-16,1-1-107 0,4 2-12 16,1-1-3-16,3 3 0 0,1-1 0 0,2-3-2 15,0 3-3-15,1-1-2 0,0-1-2 16,1 3-1-16,1-2-1 0,0-1 0 15,-5 3 1-15,4-1-1 0,-1 1 1 16,0 0 0-16,-1 0 0 0,0 0 0 16,0 0 1-16,1-1 0 0,-4 1 0 15,0 0 2-15,-3-1 0 0,2 1 2 16,-1 0 0-16,-1 0 2 0,0 1 0 0,1-1 0 16,0 1 1-16,4 0-2 0,-1-1 0 15,2 2-2-15,2-1-2 0,2 0 0 16,3 1-2-16,1 0 0 0,3 1-1 15,0 2 0-15,1-2 1 0,1-1-1 16,4 1 0-16,1-1 0 0,2 2 0 16,3-3 1-16,2-2-1 0,1 1 0 15,-2 1 0-15,0 0 0 0,-2-1-1 16,-1-1 1-16,-3 1 0 0,-1 0 0 0,-2 0 0 16,0 0 0-16,-2-1 0 0,-3 1 0 15,-2 1 0-15,-2-1 0 0,-1 0 0 16,-2 1 0-16,-1-2 1 0,-2 2 0 15,0-2-1-15,-2 1 0 0,0 0-1 16,-1 0-3-16,-2 2-8 0,-1 1-10 16,-1 0-1-16,1 2-130 0,-2-1-121 15,3 1-304-15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15T11:18:19.6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13317 2122 504 0,'5'-7'116'16,"-2"4"0"-16,3 0-51 0,1-3-55 15,7 4-9-15,5-3 0 0,5 1-1 16,4-2 1-16,5 1 0 0,2-2 0 16,3-1 0-16,1-1 0 0,2 1 0 15,5 1 0-15,2 0 0 0,2-2-1 16,4 4 1-16,3 1 0 0,-1 2 0 15,-1 0 0-15,1-2 0 0,5 4 1 0,-1 2 0 16,4 1 0-16,3 0 0 0,4 0 1 16,1 1 0-16,3-1 1 0,3 0 0 15,4-3 1-15,3 0 0 0,2 0 0 16,3-3-1-16,9 4 0 0,1-3 0 16,0 1-1-16,2 0 0 0,-1-3-1 15,2 1 0-15,1 5 0 0,1-5-1 16,-1 3 0-16,-3-2 1 0,7 7-1 0,-5-2 1 15,4 3 1-15,-4-3 0 16,-2 1 1-16,5 0 0 0,1 3 1 0,-4-5 0 16,1-1-1-16,-1 2 0 0,4 0 0 15,-2 1 0-15,-3 0 0 0,-4-2 0 16,-3-2-1-16,2 4-1 0,-3-2 1 16,-2 0-2-16,-3-1 1 0,-4-1-1 15,-1-3-1-15,-4 5 1 0,-2-1-1 16,-3-4 1-16,-3 1-1 0,-4-2 0 15,-2 1 1-15,-3 1-1 0,-4-3 0 16,-4 1 0-16,-8 1 0 0,-2 1 0 0,-7-1 1 16,-5 2-1-16,-4 0 1 0,-7-1 0 15,0 4 2-15,-4-5 2 0,-3 3 1 16,0 1 0-16,4 2 0 0,-1-2 1 16,-1 2-2-16,-1-1-1 0,1-1-1 15,0 2-1-15,-1-2-1 0,-4-2 0 16,2 1-1-16,-1-3 1 0,-2 0-1 15,1 0 1-15,-1 1 0 0,0 0-1 0,-1-1 1 16,0 2-1-16,-3 1 1 0,2 0-1 16,-4 0 0-16,0 0 0 0,-3-2 0 15,2 1 1-15,-2 0-1 0,1-3 0 16,-1 2 0-16,1-2 0 0,-1 3 0 16,2 0 0-16,1 1 0 0,1 0 0 15,-1-5-1-15,3 6-2 0,1 0-3 16,-1-2-10-16,1 2-19 0,-2-2-110 15,1 2-116-15,-6 2-286 0</inkml:trace>
  <inkml:trace contextRef="#ctx0" brushRef="#br0" timeOffset="20091.7853">1667 3228 615 0,'-21'-19'134'0,"2"2"2"0,2 4-106 0,6 4-12 15,2 2-7-15,3 2-2 0,3 4-3 16,6-1-2-16,3 1-2 0,3-1-1 16,4-1-1-16,5 2 0 0,6-3-1 15,7 1 1-15,6-1 0 0,2 0-1 16,6-1 1-16,0-2-1 0,3-3 0 15,8 1 0-15,2-1 1 0,5-3-1 16,6 2 1-16,-1-2 0 0,5 1 0 16,1 1 0-16,1 1-1 0,0-1 1 15,0 2 0-15,-1-1 0 0,2 6 0 0,0-4-1 16,0 7 1-16,-4-1 0 0,-1 2 1 16,-1 0-2-16,-4 2-11 0,-3 4-125 15,-4-1-116-15,-9-1-302 0</inkml:trace>
  <inkml:trace contextRef="#ctx0" brushRef="#br0" timeOffset="22145.515">12956 3192 512 0,'-31'-10'109'16,"4"1"1"-16,3 0-90 0,1 3-10 16,1 3-5-16,1 3-3 0,5 0 0 15,2 4-1-15,1-1 0 0,-1 0 0 16,3 2-1-16,2 0 0 0,0 0 1 16,-1 1-2-16,2-1 1 0,6 1 1 0,4 0 2 15,4-1 4-15,2 0 2 0,7-1 4 16,7 2 1-16,9-4 2 0,4 1 0 15,8-3-1-15,4-2-3 0,11 0-3 16,9 1-2-16,-1-3-1 0,2 3-2 16,5 1-1-16,1 0-1 0,4-4 0 15,-7 1-1-15,-4-2 0 0,5 1 1 16,-6-1-1-16,-3-1 0 0,-4 1-1 16,-5 1 1-16,-9-1 0 0,3 3 0 0,-9-3 0 15,-5 1 0-15,-6 1 0 0,-6-1 0 16,-5 2 0-16,-1 4-2 0,-9-1-3 15,-9 7-7-15,-10 1-13 0,-5 2-109 16,-11 4-107-16,-11 2-272 0</inkml:trace>
  <inkml:trace contextRef="#ctx0" brushRef="#br0" timeOffset="25028.6719">17502 4647 349 0,'6'-2'93'0,"4"-1"4"16,6 1-12-16,2-2-58 0,6 1-3 16,7-2-1-16,5 0 0 0,6 0-2 15,4-1-2-15,4 1-2 0,4-1-2 16,2 0-2-16,4 0-1 0,1-1-3 16,2-4-2-16,1 3-1 0,1 0-2 15,-1 0-1-15,1 3-1 0,-5-1 0 0,-1 0-1 16,-5 2 0-16,-5-4 0 0,-5-2-2 15,-5 1-2-15,-4-1-3 0,-7 3-5 16,-6 0-7-16,-6 2-57 0,-8 1-47 16,-9-2-87-16,-5 0-199 0</inkml:trace>
  <inkml:trace contextRef="#ctx0" brushRef="#br0" timeOffset="25375.6313">18031 4252 505 0,'6'-5'104'0,"0"0"1"0,-2 1-93 15,-2 3-10-15,2 2-3 0,-4-1 0 16,0 3-1-16,-4-1 0 0,-4 2 2 15,-1 1 1-15,-7 1 4 0,-5 2 2 16,-3 3 1-16,-6 2 2 0,-5 1 1 16,-3 2 0-16,-5 5-2 0,-2 6-1 15,-2 1-2-15,3 4-1 0,0 1-2 16,5 0 0-16,3 2-1 0,3-7-1 16,9-4 1-16,5-3-2 0,5-3 1 15,8 0 0-15,4 0 0 0,8-1 0 0,7 3-1 16,4-1-2-16,7 7-7 0,8 1-6 15,4 1-102-15,5-3-97 0,5 4-246 16</inkml:trace>
  <inkml:trace contextRef="#ctx0" brushRef="#br0" timeOffset="60227.583">2460 2273 513 0,'-14'-22'112'16,"1"-2"2"-16,0-1-88 0,-1 3-9 15,0 9-8-15,1-1-2 0,-3 3-2 16,-1 2-2-16,-5 2-1 0,-3 4-1 15,-3 2-1-15,-4 3 0 0,-5 3 1 16,-3 2-2-16,-4 7 1 0,-1 3 0 0,-1 4 0 16,-2 7-1-16,-2 3 1 0,1 8 0 15,1 6-1-15,3 2 1 0,1 3-1 16,0 2 1-16,1 2-1 0,4 0 1 16,2 4 0-16,7 3 1 0,4 3 0 15,5 4 0-15,6 0 1 0,9-2 1 16,6 2 0-16,9-1 0 0,8-2 0 15,9-2 1-15,5 0 0 0,10-1 1 16,10 1 1-16,7-5 1 0,6-7 2 16,3-8 1-16,9-12 2 0,8-9-1 0,7-8 1 15,0-10 0-15,2-11-2 0,7-4-1 16,2-7-2-16,-4-9-1 0,-6-12-1 16,-6-8 0-16,2-5-1 0,-4-7-1 15,-7-1 1-15,-8-5-2 0,-3 0 1 16,-8-4-1-16,-6-2 0 0,-10-5-1 15,-10 1 1-15,-9-5 0 0,-8-1 0 16,-16-8 1-16,-5 5 3 0,-12 2 3 16,-11 3 2-16,-11 4 1 0,-8 6-1 15,-9 7 0-15,0 13-2 0,-7 7-3 0,-6 8-4 16,-4 11-2-16,-5 9-2 0,-5 9-7 16,-3 8-5-16,-11 8-7 0,-11 7-9 15,-4 13-15-15,-3 15-106 0,-13 6-111 16,0 14-266-16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89062-E051-4BCA-AA8C-6B3C1D6CCA96}" type="datetimeFigureOut">
              <a:rPr lang="el-GR" smtClean="0"/>
              <a:t>9/11/2021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50A59-FFED-41A9-BB35-C17ACF6B62E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6560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6750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9370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18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312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19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81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21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58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22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660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23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998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24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320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25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4713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26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870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27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835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34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195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10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089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11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490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12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082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13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143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14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946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15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839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16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986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17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3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9/11/2021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777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9/11/2021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0243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9/11/2021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4328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line"/>
          <p:cNvGrpSpPr/>
          <p:nvPr/>
        </p:nvGrpSpPr>
        <p:grpSpPr bwMode="invGray">
          <a:xfrm>
            <a:off x="1188982" y="4724400"/>
            <a:ext cx="6475638" cy="64008"/>
            <a:chOff x="-4110038" y="2703513"/>
            <a:chExt cx="17394239" cy="160336"/>
          </a:xfrm>
          <a:solidFill>
            <a:schemeClr val="tx2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107" y="5105400"/>
            <a:ext cx="6859786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342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107" y="1905000"/>
            <a:ext cx="6859786" cy="2667000"/>
          </a:xfrm>
        </p:spPr>
        <p:txBody>
          <a:bodyPr>
            <a:noAutofit/>
          </a:bodyPr>
          <a:lstStyle>
            <a:lvl1pPr>
              <a:defRPr sz="405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7156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142108" y="1514475"/>
            <a:ext cx="7929246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FE8FB1-0A7A-443E-AAF7-31D4FA1AA312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11/9/2021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A54BD-C84D-46CE-8B72-31BFB26ABA43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11590">
              <a:defRPr/>
            </a:lvl2pPr>
            <a:lvl3pPr marL="583085">
              <a:defRPr/>
            </a:lvl3pPr>
            <a:lvl4pPr marL="754581">
              <a:defRPr/>
            </a:lvl4pPr>
            <a:lvl5pPr marL="926077">
              <a:defRPr/>
            </a:lvl5pPr>
            <a:lvl6pPr marL="1097573">
              <a:defRPr baseline="0"/>
            </a:lvl6pPr>
            <a:lvl7pPr marL="1269068">
              <a:defRPr baseline="0"/>
            </a:lvl7pPr>
            <a:lvl8pPr marL="1440564">
              <a:defRPr baseline="0"/>
            </a:lvl8pPr>
            <a:lvl9pPr marL="1612060"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108" y="274638"/>
            <a:ext cx="6859785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358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188982" y="4724400"/>
            <a:ext cx="6475638" cy="64008"/>
            <a:chOff x="-4110038" y="2703513"/>
            <a:chExt cx="17394239" cy="160336"/>
          </a:xfrm>
          <a:solidFill>
            <a:schemeClr val="tx2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FE8FB1-0A7A-443E-AAF7-31D4FA1AA312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11/9/2021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A54BD-C84D-46CE-8B72-31BFB26ABA43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2107" y="5102526"/>
            <a:ext cx="6859786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99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107" y="1905000"/>
            <a:ext cx="6859786" cy="2667000"/>
          </a:xfrm>
        </p:spPr>
        <p:txBody>
          <a:bodyPr anchor="b">
            <a:noAutofit/>
          </a:bodyPr>
          <a:lstStyle>
            <a:lvl1pPr algn="l">
              <a:defRPr sz="3301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5127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142108" y="1514475"/>
            <a:ext cx="7929246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FE8FB1-0A7A-443E-AAF7-31D4FA1AA312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11/9/2021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A54BD-C84D-46CE-8B72-31BFB26ABA43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32" y="1905000"/>
            <a:ext cx="3315562" cy="4267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 marL="1468003">
              <a:defRPr sz="1200"/>
            </a:lvl6pPr>
            <a:lvl7pPr marL="1468003">
              <a:defRPr sz="1200"/>
            </a:lvl7pPr>
            <a:lvl8pPr marL="1468003">
              <a:defRPr sz="1200" baseline="0"/>
            </a:lvl8pPr>
            <a:lvl9pPr marL="1468003"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2107" y="1905000"/>
            <a:ext cx="3315563" cy="4267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 marL="1468003">
              <a:defRPr sz="1200"/>
            </a:lvl6pPr>
            <a:lvl7pPr marL="1468003">
              <a:defRPr sz="1200" baseline="0"/>
            </a:lvl7pPr>
            <a:lvl8pPr marL="1468003">
              <a:defRPr sz="1200" baseline="0"/>
            </a:lvl8pPr>
            <a:lvl9pPr marL="1468003"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108" y="274638"/>
            <a:ext cx="6859785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4184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142108" y="1514475"/>
            <a:ext cx="7929246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FE8FB1-0A7A-443E-AAF7-31D4FA1AA312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11/9/2021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A54BD-C84D-46CE-8B72-31BFB26ABA43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8616" y="2819400"/>
            <a:ext cx="3313277" cy="335280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 marL="1468003">
              <a:defRPr sz="1200"/>
            </a:lvl5pPr>
            <a:lvl6pPr marL="1468003">
              <a:defRPr sz="1200"/>
            </a:lvl6pPr>
            <a:lvl7pPr marL="1468003">
              <a:defRPr sz="1200"/>
            </a:lvl7pPr>
            <a:lvl8pPr marL="1468003">
              <a:defRPr sz="1200"/>
            </a:lvl8pPr>
            <a:lvl9pPr marL="1468003"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8616" y="1905000"/>
            <a:ext cx="3313277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0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2107" y="2819400"/>
            <a:ext cx="3313277" cy="335280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 marL="1468003">
              <a:defRPr sz="1200"/>
            </a:lvl6pPr>
            <a:lvl7pPr marL="1468003">
              <a:defRPr sz="1200" baseline="0"/>
            </a:lvl7pPr>
            <a:lvl8pPr marL="1468003">
              <a:defRPr sz="1200" baseline="0"/>
            </a:lvl8pPr>
            <a:lvl9pPr marL="1468003"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2107" y="1905000"/>
            <a:ext cx="3313277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0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108" y="274638"/>
            <a:ext cx="6859785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7027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142108" y="1514475"/>
            <a:ext cx="7929246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FE8FB1-0A7A-443E-AAF7-31D4FA1AA312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11/9/2021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A54BD-C84D-46CE-8B72-31BFB26ABA43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087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FE8FB1-0A7A-443E-AAF7-31D4FA1AA312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11/9/2021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A54BD-C84D-46CE-8B72-31BFB26ABA43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33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3314242" y="1630822"/>
            <a:ext cx="4719500" cy="4575885"/>
            <a:chOff x="4417839" y="1630821"/>
            <a:chExt cx="6291028" cy="4575885"/>
          </a:xfrm>
          <a:solidFill>
            <a:schemeClr val="tx2"/>
          </a:solidFill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FE8FB1-0A7A-443E-AAF7-31D4FA1AA312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11/9/2021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A54BD-C84D-46CE-8B72-31BFB26ABA43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3436" y="1905000"/>
            <a:ext cx="4253068" cy="4038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 baseline="0"/>
            </a:lvl7pPr>
            <a:lvl8pPr>
              <a:defRPr sz="1200" baseline="0"/>
            </a:lvl8pPr>
            <a:lvl9pPr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2107" y="3429000"/>
            <a:ext cx="2057936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108" y="274638"/>
            <a:ext cx="6859785" cy="1020762"/>
          </a:xfrm>
        </p:spPr>
        <p:txBody>
          <a:bodyPr anchor="b">
            <a:noAutofit/>
          </a:bodyPr>
          <a:lstStyle>
            <a:lvl1pPr algn="l">
              <a:defRPr sz="2401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033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9/11/2021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24455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085908" y="1630822"/>
            <a:ext cx="4719500" cy="4575885"/>
            <a:chOff x="4417839" y="1630821"/>
            <a:chExt cx="6291028" cy="4575885"/>
          </a:xfrm>
          <a:solidFill>
            <a:schemeClr val="tx2"/>
          </a:solidFill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FE8FB1-0A7A-443E-AAF7-31D4FA1AA312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11/9/2021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A54BD-C84D-46CE-8B72-31BFB26ABA43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09719" y="1884311"/>
            <a:ext cx="4253068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1800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31014" y="3411748"/>
            <a:ext cx="2057936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108" y="274638"/>
            <a:ext cx="6859785" cy="1020762"/>
          </a:xfrm>
        </p:spPr>
        <p:txBody>
          <a:bodyPr anchor="b">
            <a:noAutofit/>
          </a:bodyPr>
          <a:lstStyle>
            <a:lvl1pPr algn="l">
              <a:defRPr sz="2401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6502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142108" y="1514475"/>
            <a:ext cx="7929246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FE8FB1-0A7A-443E-AAF7-31D4FA1AA312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11/9/2021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A54BD-C84D-46CE-8B72-31BFB26ABA43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468003">
              <a:defRPr/>
            </a:lvl6pPr>
            <a:lvl7pPr marL="1468003">
              <a:defRPr/>
            </a:lvl7pPr>
            <a:lvl8pPr marL="1468003">
              <a:defRPr/>
            </a:lvl8pPr>
            <a:lvl9pPr marL="1468003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2195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4338754" y="3480593"/>
            <a:ext cx="6492240" cy="48019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FE8FB1-0A7A-443E-AAF7-31D4FA1AA312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11/9/2021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A54BD-C84D-46CE-8B72-31BFB26ABA43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128" y="277814"/>
            <a:ext cx="6859787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3233" y="274640"/>
            <a:ext cx="1028968" cy="59017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1587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9/11/2021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245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9/11/2021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7918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9/11/2021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1939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9/11/2021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48654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9/11/2021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85433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3941B110-FDA8-42CB-9F35-A5A5965B24FE}" type="datetimeFigureOut">
              <a:rPr lang="el-GR" smtClean="0"/>
              <a:t>9/11/2021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948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9/11/2021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9128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941B110-FDA8-42CB-9F35-A5A5965B24FE}" type="datetimeFigureOut">
              <a:rPr lang="el-GR" smtClean="0"/>
              <a:t>9/11/2021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14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58287" y="6400801"/>
            <a:ext cx="933137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FE8FB1-0A7A-443E-AAF7-31D4FA1AA312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11/9/2021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2107" y="6400801"/>
            <a:ext cx="4744685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bg1"/>
                </a:solidFill>
              </a:defRPr>
            </a:lvl1pPr>
          </a:lstStyle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44419" y="6400801"/>
            <a:ext cx="857475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A54BD-C84D-46CE-8B72-31BFB26ABA43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2108" y="1905000"/>
            <a:ext cx="6859786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2108" y="274638"/>
            <a:ext cx="68597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6624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240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05795" indent="-205795" algn="l" defTabSz="685983" rtl="0" eaLnBrk="1" latinLnBrk="0" hangingPunct="1">
        <a:lnSpc>
          <a:spcPct val="90000"/>
        </a:lnSpc>
        <a:spcBef>
          <a:spcPts val="135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432169" indent="-205795" algn="l" defTabSz="685983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500" kern="1200">
          <a:solidFill>
            <a:schemeClr val="bg1"/>
          </a:solidFill>
          <a:latin typeface="+mn-lt"/>
          <a:ea typeface="+mn-ea"/>
          <a:cs typeface="+mn-cs"/>
        </a:defRPr>
      </a:lvl2pPr>
      <a:lvl3pPr marL="603665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350" kern="1200">
          <a:solidFill>
            <a:schemeClr val="bg1"/>
          </a:solidFill>
          <a:latin typeface="+mn-lt"/>
          <a:ea typeface="+mn-ea"/>
          <a:cs typeface="+mn-cs"/>
        </a:defRPr>
      </a:lvl3pPr>
      <a:lvl4pPr marL="775161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946656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1118152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200" kern="1200">
          <a:solidFill>
            <a:schemeClr val="bg1"/>
          </a:solidFill>
          <a:latin typeface="+mn-lt"/>
          <a:ea typeface="+mn-ea"/>
          <a:cs typeface="+mn-cs"/>
        </a:defRPr>
      </a:lvl6pPr>
      <a:lvl7pPr marL="1289648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200" kern="1200">
          <a:solidFill>
            <a:schemeClr val="bg1"/>
          </a:solidFill>
          <a:latin typeface="+mn-lt"/>
          <a:ea typeface="+mn-ea"/>
          <a:cs typeface="+mn-cs"/>
        </a:defRPr>
      </a:lvl7pPr>
      <a:lvl8pPr marL="1461144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200" kern="1200">
          <a:solidFill>
            <a:schemeClr val="bg1"/>
          </a:solidFill>
          <a:latin typeface="+mn-lt"/>
          <a:ea typeface="+mn-ea"/>
          <a:cs typeface="+mn-cs"/>
        </a:defRPr>
      </a:lvl8pPr>
      <a:lvl9pPr marL="1632639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2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customXml" Target="../ink/ink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customXml" Target="../ink/ink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customXml" Target="../ink/ink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customXml" Target="../ink/ink1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9.png"/><Relationship Id="rId7" Type="http://schemas.openxmlformats.org/officeDocument/2006/relationships/image" Target="NULL"/><Relationship Id="rId12" Type="http://schemas.openxmlformats.org/officeDocument/2006/relationships/image" Target="../media/image2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11" Type="http://schemas.openxmlformats.org/officeDocument/2006/relationships/customXml" Target="../ink/ink13.xml"/><Relationship Id="rId5" Type="http://schemas.openxmlformats.org/officeDocument/2006/relationships/image" Target="../media/image27.png"/><Relationship Id="rId10" Type="http://schemas.openxmlformats.org/officeDocument/2006/relationships/image" Target="NULL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customXml" Target="../ink/ink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240.png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customXml" Target="../ink/ink15.xml"/><Relationship Id="rId10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25.png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../media/image32.emf"/><Relationship Id="rId2" Type="http://schemas.openxmlformats.org/officeDocument/2006/relationships/notesSlide" Target="../notesSlides/notesSlide9.xml"/><Relationship Id="rId16" Type="http://schemas.openxmlformats.org/officeDocument/2006/relationships/customXml" Target="../ink/ink16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260.png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../media/image33.emf"/><Relationship Id="rId2" Type="http://schemas.openxmlformats.org/officeDocument/2006/relationships/notesSlide" Target="../notesSlides/notesSlide10.xml"/><Relationship Id="rId16" Type="http://schemas.openxmlformats.org/officeDocument/2006/relationships/customXml" Target="../ink/ink17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36.png"/><Relationship Id="rId5" Type="http://schemas.microsoft.com/office/2007/relationships/media" Target="../media/media3.mp4"/><Relationship Id="rId10" Type="http://schemas.openxmlformats.org/officeDocument/2006/relationships/image" Target="../media/image35.png"/><Relationship Id="rId4" Type="http://schemas.openxmlformats.org/officeDocument/2006/relationships/video" Target="../media/media2.mp4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9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Relationship Id="rId6" Type="http://schemas.openxmlformats.org/officeDocument/2006/relationships/customXml" Target="../ink/ink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customXml" Target="../ink/ink18.xml"/><Relationship Id="rId4" Type="http://schemas.openxmlformats.org/officeDocument/2006/relationships/image" Target="../media/image2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customXml" Target="../ink/ink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40.emf"/><Relationship Id="rId7" Type="http://schemas.openxmlformats.org/officeDocument/2006/relationships/image" Target="NUL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11" Type="http://schemas.openxmlformats.org/officeDocument/2006/relationships/image" Target="NULL"/><Relationship Id="rId5" Type="http://schemas.openxmlformats.org/officeDocument/2006/relationships/image" Target="../media/image42.emf"/><Relationship Id="rId10" Type="http://schemas.openxmlformats.org/officeDocument/2006/relationships/image" Target="NULL"/><Relationship Id="rId4" Type="http://schemas.openxmlformats.org/officeDocument/2006/relationships/image" Target="../media/image41.emf"/><Relationship Id="rId9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../media/image40.emf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notesSlide" Target="../notesSlides/notesSlide14.xml"/><Relationship Id="rId16" Type="http://schemas.openxmlformats.org/officeDocument/2006/relationships/image" Target="NUL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3.emf"/><Relationship Id="rId5" Type="http://schemas.openxmlformats.org/officeDocument/2006/relationships/image" Target="../media/image42.emf"/><Relationship Id="rId1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../media/image41.emf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71.png"/><Relationship Id="rId7" Type="http://schemas.openxmlformats.org/officeDocument/2006/relationships/image" Target="NUL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10" Type="http://schemas.openxmlformats.org/officeDocument/2006/relationships/image" Target="NULL"/><Relationship Id="rId4" Type="http://schemas.openxmlformats.org/officeDocument/2006/relationships/image" Target="../media/image42.emf"/><Relationship Id="rId9" Type="http://schemas.openxmlformats.org/officeDocument/2006/relationships/image" Target="NUL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5" Type="http://schemas.openxmlformats.org/officeDocument/2006/relationships/image" Target="../media/image370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NULL"/><Relationship Id="rId7" Type="http://schemas.openxmlformats.org/officeDocument/2006/relationships/customXml" Target="../ink/ink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NULL"/><Relationship Id="rId7" Type="http://schemas.openxmlformats.org/officeDocument/2006/relationships/customXml" Target="../ink/ink3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customXml" Target="../ink/ink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1.png"/><Relationship Id="rId7" Type="http://schemas.openxmlformats.org/officeDocument/2006/relationships/customXml" Target="../ink/ink7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0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922602"/>
            <a:ext cx="7543800" cy="733806"/>
          </a:xfrm>
        </p:spPr>
        <p:txBody>
          <a:bodyPr>
            <a:normAutofit/>
          </a:bodyPr>
          <a:lstStyle/>
          <a:p>
            <a:r>
              <a:rPr lang="el-GR" sz="4500" dirty="0"/>
              <a:t>Ψηφιακή Επεξεργασία Σήματος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1961804"/>
            <a:ext cx="7543800" cy="3371850"/>
          </a:xfrm>
        </p:spPr>
        <p:txBody>
          <a:bodyPr/>
          <a:lstStyle/>
          <a:p>
            <a:r>
              <a:rPr lang="el-GR" dirty="0" err="1" smtClean="0"/>
              <a:t>Διαλεξη</a:t>
            </a:r>
            <a:r>
              <a:rPr lang="el-GR" dirty="0" smtClean="0"/>
              <a:t> </a:t>
            </a:r>
            <a:r>
              <a:rPr lang="en-US" dirty="0" smtClean="0"/>
              <a:t>10</a:t>
            </a:r>
            <a:r>
              <a:rPr lang="el-GR" baseline="30000" dirty="0" smtClean="0"/>
              <a:t>η</a:t>
            </a:r>
            <a:r>
              <a:rPr lang="el-GR" dirty="0" smtClean="0"/>
              <a:t>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l-GR" dirty="0"/>
          </a:p>
        </p:txBody>
      </p:sp>
      <p:sp>
        <p:nvSpPr>
          <p:cNvPr id="4" name="Rectangle 3"/>
          <p:cNvSpPr/>
          <p:nvPr/>
        </p:nvSpPr>
        <p:spPr>
          <a:xfrm>
            <a:off x="0" y="24418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5" name="Rectangle 4"/>
          <p:cNvSpPr/>
          <p:nvPr/>
        </p:nvSpPr>
        <p:spPr>
          <a:xfrm>
            <a:off x="0" y="6579018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6" name="TextBox 5"/>
          <p:cNvSpPr txBox="1"/>
          <p:nvPr/>
        </p:nvSpPr>
        <p:spPr>
          <a:xfrm>
            <a:off x="822960" y="3607725"/>
            <a:ext cx="71073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sz="21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sz="2100" dirty="0" smtClean="0"/>
              <a:t>Συστήματα στο χώρο του </a:t>
            </a:r>
            <a:r>
              <a:rPr lang="en-US" sz="2100" dirty="0" smtClean="0"/>
              <a:t>Fourier</a:t>
            </a:r>
            <a:endParaRPr lang="el-GR" sz="21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0949"/>
            <a:ext cx="9144000" cy="1527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529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17459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/>
                  <a:t>ΓΧΑ Συστήματα στο Χώρο της Συχνότητας – Καθυστέρηση Φάσης &amp; </a:t>
                </a:r>
                <a:r>
                  <a:rPr lang="el-GR" b="1" dirty="0" smtClean="0"/>
                  <a:t>Ομάδας</a:t>
                </a:r>
                <a:endParaRPr lang="el-GR" b="1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Ένα ΓΧΑ σύστημα με κρουστική απόκριση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έχει απόκριση συχνότητας</a:t>
                </a:r>
                <a:r>
                  <a:rPr lang="en-US" sz="1000" dirty="0" smtClean="0"/>
                  <a:t/>
                </a:r>
                <a:br>
                  <a:rPr lang="en-US" sz="1000" dirty="0" smtClean="0"/>
                </a:br>
                <a:endParaRPr lang="el-GR" dirty="0" smtClean="0"/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</m:oMath>
                  </m:oMathPara>
                </a14:m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Ένα σήμα εισόδου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μπορεί να</a:t>
                </a:r>
                <a:br>
                  <a:rPr lang="el-GR" dirty="0" smtClean="0"/>
                </a:br>
                <a:r>
                  <a:rPr lang="el-GR" dirty="0" smtClean="0"/>
                  <a:t>  γραφεί </a:t>
                </a:r>
                <a:r>
                  <a:rPr lang="el-GR" dirty="0" err="1" smtClean="0"/>
                  <a:t>συχνοτικά</a:t>
                </a:r>
                <a:r>
                  <a:rPr lang="el-GR" dirty="0" smtClean="0"/>
                  <a:t> μέσω του </a:t>
                </a:r>
                <a:r>
                  <a:rPr lang="el-GR" dirty="0" err="1" smtClean="0"/>
                  <a:t>μετασχ</a:t>
                </a:r>
                <a:r>
                  <a:rPr lang="el-GR" dirty="0" smtClean="0"/>
                  <a:t>. </a:t>
                </a:r>
                <a:r>
                  <a:rPr lang="en-US" dirty="0" smtClean="0"/>
                  <a:t>Fourier </a:t>
                </a:r>
                <a:r>
                  <a:rPr lang="el-GR" dirty="0" smtClean="0"/>
                  <a:t>του:</a:t>
                </a:r>
                <a:r>
                  <a:rPr lang="el-GR" sz="400" dirty="0" smtClean="0"/>
                  <a:t/>
                </a:r>
                <a:br>
                  <a:rPr lang="el-GR" sz="400" dirty="0" smtClean="0"/>
                </a:br>
                <a:endParaRPr lang="el-GR" dirty="0" smtClean="0"/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</m:oMath>
                  </m:oMathPara>
                </a14:m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Ξέρουμε ότι στην έξοδο: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l-GR" dirty="0" smtClean="0"/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sup>
                      </m:sSup>
                    </m:oMath>
                  </m:oMathPara>
                </a14:m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Ας παραμείνουμε στην ημιτονοειδή μορφή εισόδου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l-GR" dirty="0" smtClean="0"/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174593"/>
              </a:xfrm>
              <a:blipFill rotWithShape="0">
                <a:blip r:embed="rId3"/>
                <a:stretch>
                  <a:fillRect l="-1905" t="-177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146487" y="1318842"/>
            <a:ext cx="4545796" cy="519011"/>
            <a:chOff x="4146487" y="1318842"/>
            <a:chExt cx="4545796" cy="519011"/>
          </a:xfrm>
        </p:grpSpPr>
        <p:sp>
          <p:nvSpPr>
            <p:cNvPr id="7" name="Rounded Rectangle 6"/>
            <p:cNvSpPr/>
            <p:nvPr/>
          </p:nvSpPr>
          <p:spPr>
            <a:xfrm>
              <a:off x="4146487" y="1318842"/>
              <a:ext cx="968721" cy="519011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4630848" y="1341115"/>
              <a:ext cx="4061435" cy="496737"/>
              <a:chOff x="4630848" y="1341115"/>
              <a:chExt cx="4061435" cy="496737"/>
            </a:xfrm>
          </p:grpSpPr>
          <p:cxnSp>
            <p:nvCxnSpPr>
              <p:cNvPr id="12" name="Elbow Connector 11"/>
              <p:cNvCxnSpPr>
                <a:endCxn id="7" idx="2"/>
              </p:cNvCxnSpPr>
              <p:nvPr/>
            </p:nvCxnSpPr>
            <p:spPr>
              <a:xfrm rot="10800000" flipV="1">
                <a:off x="4630848" y="1398249"/>
                <a:ext cx="3707394" cy="439603"/>
              </a:xfrm>
              <a:prstGeom prst="bentConnector4">
                <a:avLst>
                  <a:gd name="adj1" fmla="val 43468"/>
                  <a:gd name="adj2" fmla="val 152001"/>
                </a:avLst>
              </a:prstGeom>
              <a:ln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6747583" y="1341115"/>
                <a:ext cx="1944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 smtClean="0">
                    <a:solidFill>
                      <a:srgbClr val="000000"/>
                    </a:solidFill>
                  </a:rPr>
                  <a:t>Απόκριση πλάτους</a:t>
                </a:r>
                <a:endParaRPr lang="el-GR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5353435" y="1378193"/>
            <a:ext cx="3262820" cy="989799"/>
            <a:chOff x="5353435" y="1378193"/>
            <a:chExt cx="3262820" cy="989799"/>
          </a:xfrm>
        </p:grpSpPr>
        <p:sp>
          <p:nvSpPr>
            <p:cNvPr id="14" name="Rounded Rectangle 13"/>
            <p:cNvSpPr/>
            <p:nvPr/>
          </p:nvSpPr>
          <p:spPr>
            <a:xfrm>
              <a:off x="5353435" y="1378193"/>
              <a:ext cx="802921" cy="314805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5754897" y="1692999"/>
              <a:ext cx="2861358" cy="674993"/>
              <a:chOff x="5754897" y="1692999"/>
              <a:chExt cx="2861358" cy="674993"/>
            </a:xfrm>
          </p:grpSpPr>
          <p:cxnSp>
            <p:nvCxnSpPr>
              <p:cNvPr id="16" name="Elbow Connector 15"/>
              <p:cNvCxnSpPr>
                <a:endCxn id="14" idx="2"/>
              </p:cNvCxnSpPr>
              <p:nvPr/>
            </p:nvCxnSpPr>
            <p:spPr>
              <a:xfrm rot="10800000">
                <a:off x="5754897" y="1692999"/>
                <a:ext cx="2664827" cy="633743"/>
              </a:xfrm>
              <a:prstGeom prst="bentConnector2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6843526" y="1998660"/>
                <a:ext cx="17727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 smtClean="0">
                    <a:solidFill>
                      <a:srgbClr val="000000"/>
                    </a:solidFill>
                  </a:rPr>
                  <a:t>Απόκριση φάσης</a:t>
                </a:r>
                <a:endParaRPr lang="el-GR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4146487" y="2699530"/>
            <a:ext cx="4659885" cy="519011"/>
            <a:chOff x="4146487" y="1318842"/>
            <a:chExt cx="4659885" cy="519011"/>
          </a:xfrm>
        </p:grpSpPr>
        <p:sp>
          <p:nvSpPr>
            <p:cNvPr id="24" name="Rounded Rectangle 23"/>
            <p:cNvSpPr/>
            <p:nvPr/>
          </p:nvSpPr>
          <p:spPr>
            <a:xfrm>
              <a:off x="4146487" y="1318842"/>
              <a:ext cx="968721" cy="519011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4630848" y="1340091"/>
              <a:ext cx="4175524" cy="497761"/>
              <a:chOff x="4630848" y="1340091"/>
              <a:chExt cx="4175524" cy="497761"/>
            </a:xfrm>
          </p:grpSpPr>
          <p:cxnSp>
            <p:nvCxnSpPr>
              <p:cNvPr id="26" name="Elbow Connector 25"/>
              <p:cNvCxnSpPr>
                <a:endCxn id="24" idx="2"/>
              </p:cNvCxnSpPr>
              <p:nvPr/>
            </p:nvCxnSpPr>
            <p:spPr>
              <a:xfrm rot="10800000" flipV="1">
                <a:off x="4630848" y="1398249"/>
                <a:ext cx="3707394" cy="439603"/>
              </a:xfrm>
              <a:prstGeom prst="bentConnector4">
                <a:avLst>
                  <a:gd name="adj1" fmla="val 55678"/>
                  <a:gd name="adj2" fmla="val 152001"/>
                </a:avLst>
              </a:prstGeom>
              <a:ln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6255674" y="1340091"/>
                <a:ext cx="25506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 smtClean="0">
                    <a:solidFill>
                      <a:srgbClr val="000000"/>
                    </a:solidFill>
                  </a:rPr>
                  <a:t>Φάσμα πλάτους εισόδου</a:t>
                </a:r>
                <a:endParaRPr lang="el-GR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5320059" y="2739020"/>
            <a:ext cx="3339683" cy="979127"/>
            <a:chOff x="5353435" y="1378193"/>
            <a:chExt cx="3339683" cy="979127"/>
          </a:xfrm>
        </p:grpSpPr>
        <p:sp>
          <p:nvSpPr>
            <p:cNvPr id="29" name="Rounded Rectangle 28"/>
            <p:cNvSpPr/>
            <p:nvPr/>
          </p:nvSpPr>
          <p:spPr>
            <a:xfrm>
              <a:off x="5353435" y="1378193"/>
              <a:ext cx="802921" cy="314805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5754897" y="1692999"/>
              <a:ext cx="2938221" cy="664321"/>
              <a:chOff x="5754897" y="1692999"/>
              <a:chExt cx="2938221" cy="664321"/>
            </a:xfrm>
          </p:grpSpPr>
          <p:cxnSp>
            <p:nvCxnSpPr>
              <p:cNvPr id="31" name="Elbow Connector 30"/>
              <p:cNvCxnSpPr>
                <a:endCxn id="29" idx="2"/>
              </p:cNvCxnSpPr>
              <p:nvPr/>
            </p:nvCxnSpPr>
            <p:spPr>
              <a:xfrm rot="10800000">
                <a:off x="5754897" y="1692999"/>
                <a:ext cx="2664827" cy="633743"/>
              </a:xfrm>
              <a:prstGeom prst="bentConnector2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6314390" y="1987988"/>
                <a:ext cx="23787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 smtClean="0">
                    <a:solidFill>
                      <a:srgbClr val="000000"/>
                    </a:solidFill>
                  </a:rPr>
                  <a:t>Φάσμα φάσης εισόδου</a:t>
                </a:r>
                <a:endParaRPr lang="el-GR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4218915" y="3879768"/>
            <a:ext cx="3865835" cy="953776"/>
            <a:chOff x="4218915" y="1318842"/>
            <a:chExt cx="3865835" cy="953776"/>
          </a:xfrm>
        </p:grpSpPr>
        <p:sp>
          <p:nvSpPr>
            <p:cNvPr id="34" name="Rounded Rectangle 33"/>
            <p:cNvSpPr/>
            <p:nvPr/>
          </p:nvSpPr>
          <p:spPr>
            <a:xfrm>
              <a:off x="4218915" y="1318842"/>
              <a:ext cx="1937441" cy="519011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5187637" y="1837853"/>
              <a:ext cx="2897113" cy="434765"/>
              <a:chOff x="5187637" y="1837853"/>
              <a:chExt cx="2897113" cy="434765"/>
            </a:xfrm>
          </p:grpSpPr>
          <p:cxnSp>
            <p:nvCxnSpPr>
              <p:cNvPr id="36" name="Elbow Connector 35"/>
              <p:cNvCxnSpPr>
                <a:endCxn id="34" idx="2"/>
              </p:cNvCxnSpPr>
              <p:nvPr/>
            </p:nvCxnSpPr>
            <p:spPr>
              <a:xfrm rot="10800000">
                <a:off x="5187637" y="1837853"/>
                <a:ext cx="2897113" cy="363344"/>
              </a:xfrm>
              <a:prstGeom prst="bentConnector2">
                <a:avLst/>
              </a:prstGeom>
              <a:ln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5297212" y="1866353"/>
                <a:ext cx="2447465" cy="4062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 smtClean="0">
                    <a:solidFill>
                      <a:srgbClr val="000000"/>
                    </a:solidFill>
                  </a:rPr>
                  <a:t>Φάσμα πλάτους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</a:t>
                </a:r>
                <a:r>
                  <a:rPr lang="el-GR" dirty="0" smtClean="0">
                    <a:solidFill>
                      <a:srgbClr val="000000"/>
                    </a:solidFill>
                  </a:rPr>
                  <a:t>εξόδου</a:t>
                </a:r>
                <a:endParaRPr lang="el-GR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6400799" y="3876720"/>
            <a:ext cx="2738241" cy="1477941"/>
            <a:chOff x="5353435" y="1351034"/>
            <a:chExt cx="2738241" cy="1477941"/>
          </a:xfrm>
        </p:grpSpPr>
        <p:sp>
          <p:nvSpPr>
            <p:cNvPr id="42" name="Rounded Rectangle 41"/>
            <p:cNvSpPr/>
            <p:nvPr/>
          </p:nvSpPr>
          <p:spPr>
            <a:xfrm>
              <a:off x="5353435" y="1351034"/>
              <a:ext cx="1855961" cy="314805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5816181" y="1665839"/>
              <a:ext cx="2275495" cy="1163136"/>
              <a:chOff x="5816181" y="1665839"/>
              <a:chExt cx="2275495" cy="1163136"/>
            </a:xfrm>
          </p:grpSpPr>
          <p:cxnSp>
            <p:nvCxnSpPr>
              <p:cNvPr id="44" name="Elbow Connector 43"/>
              <p:cNvCxnSpPr/>
              <p:nvPr/>
            </p:nvCxnSpPr>
            <p:spPr>
              <a:xfrm rot="10800000">
                <a:off x="5893726" y="1665839"/>
                <a:ext cx="1486108" cy="1150020"/>
              </a:xfrm>
              <a:prstGeom prst="bentConnector2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5816181" y="2459643"/>
                <a:ext cx="22754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 smtClean="0">
                    <a:solidFill>
                      <a:srgbClr val="000000"/>
                    </a:solidFill>
                  </a:rPr>
                  <a:t>Φάσμα φάσης εξόδου</a:t>
                </a:r>
                <a:endParaRPr lang="el-GR" dirty="0">
                  <a:solidFill>
                    <a:srgbClr val="000000"/>
                  </a:solidFill>
                </a:endParaRPr>
              </a:p>
            </p:txBody>
          </p:sp>
        </p:grpSp>
      </p:grp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533520" y="723240"/>
              <a:ext cx="6405480" cy="102204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5600" y="714960"/>
                <a:ext cx="6418800" cy="103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164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17459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/>
                  <a:t>ΓΧΑ Συστήματα στο Χώρο της Συχνότητας – Καθυστέρηση Φάσης &amp; </a:t>
                </a:r>
                <a:r>
                  <a:rPr lang="el-GR" b="1" dirty="0" smtClean="0"/>
                  <a:t>Ομάδας</a:t>
                </a:r>
                <a:endParaRPr lang="el-GR" b="1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Η επίδραση της απόκρισης πλάτους είναι προφανής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Διαμορφώνει </a:t>
                </a:r>
                <a:r>
                  <a:rPr lang="el-GR" b="1" dirty="0" smtClean="0"/>
                  <a:t>πολλαπλασιαστικά</a:t>
                </a:r>
                <a:r>
                  <a:rPr lang="el-GR" dirty="0" smtClean="0"/>
                  <a:t> το φάσμα εισόδου και παραδίδει ένα φάσμα εξόδου</a:t>
                </a: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Από τα προηγούμενα συμπεραίνουμε ότι όμως ότι η απόκριση φάσης δρα </a:t>
                </a:r>
                <a:r>
                  <a:rPr lang="el-GR" b="1" dirty="0" smtClean="0"/>
                  <a:t>αθροιστικά</a:t>
                </a:r>
                <a:r>
                  <a:rPr lang="el-GR" dirty="0" smtClean="0"/>
                  <a:t> επάνω στο φάσμα φάσης της εισόδου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Από την ιδιότητα της </a:t>
                </a:r>
                <a:r>
                  <a:rPr lang="el-GR" dirty="0" err="1" smtClean="0"/>
                  <a:t>ιδιοσυνάρτησης</a:t>
                </a:r>
                <a:r>
                  <a:rPr lang="el-GR" dirty="0" smtClean="0"/>
                  <a:t> γνωρίζουμε ότι</a:t>
                </a:r>
                <a:r>
                  <a:rPr lang="en-US" sz="500" dirty="0"/>
                  <a:t/>
                </a:r>
                <a:br>
                  <a:rPr lang="en-US" sz="500" dirty="0"/>
                </a:br>
                <a:endParaRPr lang="el-GR" dirty="0" smtClean="0"/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</m:e>
                      </m:d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−∞&lt;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&lt;+∞</m:t>
                      </m:r>
                    </m:oMath>
                  </m:oMathPara>
                </a14:m>
                <a:endParaRPr lang="en-US" b="0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Η </a:t>
                </a:r>
                <a:r>
                  <a:rPr lang="el-GR" dirty="0" smtClean="0">
                    <a:solidFill>
                      <a:srgbClr val="FF0000"/>
                    </a:solidFill>
                  </a:rPr>
                  <a:t>αρχική φάση </a:t>
                </a:r>
                <a:r>
                  <a:rPr lang="el-GR" dirty="0" smtClean="0"/>
                  <a:t>του ημιτόνου άλλαξε στην έξοδο!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Προστέθηκε μια φάση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…η οποία σχετίζεται με το ΓΧΑ σύστημα και με τη συχνότητα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l-GR" dirty="0" smtClean="0"/>
                  <a:t> της εισόδου</a:t>
                </a:r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Δηλ. εν γένει για διαφορετική συχνότητα εισόδου, θα προστεθεί διαφορετική φάση στην ήδη υπάρχουσα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Η έξοδος μπορεί κι αυτή να γραφεί ως </a:t>
                </a:r>
                <a:r>
                  <a:rPr lang="en-US" sz="500" dirty="0" smtClean="0"/>
                  <a:t/>
                </a:r>
                <a:br>
                  <a:rPr lang="en-US" sz="500" dirty="0" smtClean="0"/>
                </a:br>
                <a:endParaRPr lang="el-GR" dirty="0" smtClean="0"/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</m:e>
                      </m:d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l-G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l-GR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𝜔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</m:sup>
                                          </m:sSup>
                                        </m:e>
                                      </m:d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174593"/>
              </a:xfrm>
              <a:blipFill rotWithShape="0">
                <a:blip r:embed="rId3"/>
                <a:stretch>
                  <a:fillRect l="-1905" t="-177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4399920" y="5148720"/>
              <a:ext cx="2359800" cy="100980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92000" y="5141160"/>
                <a:ext cx="2370240" cy="102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018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</p:spPr>
            <p:txBody>
              <a:bodyPr>
                <a:normAutofit fontScale="92500" lnSpcReduction="20000"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/>
                  <a:t>ΓΧΑ Συστήματα στο Χώρο της Συχνότητας – Καθυστέρηση Φάσης &amp; Ομάδας</a:t>
                </a:r>
              </a:p>
              <a:p>
                <a:pPr marL="0" indent="0" algn="ctr">
                  <a:buClrTx/>
                  <a:buSzPct val="120000"/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sup>
                            </m:sSup>
                          </m:e>
                        </m:d>
                      </m:e>
                    </m:d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l-G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l-GR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l-GR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l-GR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e>
                                          <m:sup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𝜔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</m:sup>
                                        </m:sSup>
                                      </m:e>
                                    </m:d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l-GR" dirty="0" smtClean="0"/>
                  <a:t> </a:t>
                </a:r>
                <a:endParaRPr lang="en-US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Άρα το ΓΧΑ σύστημα πρόσθεσε μια επιπλέον καθυστέρηση φάσης!</a:t>
                </a:r>
                <a:endParaRPr lang="en-US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Αριθμητικά, αν για ένα σήμα εισόδου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dirty="0" smtClean="0"/>
                  <a:t>, </a:t>
                </a:r>
                <a:r>
                  <a:rPr lang="el-GR" dirty="0" smtClean="0"/>
                  <a:t>η απόκριση φάσης του ΓΧΑ συστήματος ήταν της μορφής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=−2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 smtClean="0"/>
                  <a:t>, </a:t>
                </a:r>
                <a:r>
                  <a:rPr lang="el-GR" dirty="0" smtClean="0"/>
                  <a:t>τότε το σύστημα εισάγει στην είσοδο φάση ίση με </a:t>
                </a:r>
                <a:endParaRPr lang="el-GR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/3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b="0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Άρα η καθυστέρηση φάσης του συστήματος στη συχνότητα της εισόδου ισούται με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l-GR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d>
                        </m:num>
                        <m:den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Άρα η έξοδος καθυστέρησε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l-GR" dirty="0" smtClean="0"/>
                  <a:t> δείγματα σε σχέση με την είσοδο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… που ήταν ήδη καθυστερημένη κατά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l-GR" dirty="0" smtClean="0"/>
                  <a:t> δείγματα σε σχέση με το σημείο αναφοράς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(0,0)</m:t>
                    </m:r>
                  </m:oMath>
                </a14:m>
                <a:r>
                  <a:rPr lang="el-GR" dirty="0" smtClean="0">
                    <a:sym typeface="Wingdings" panose="05000000000000000000" pitchFamily="2" charset="2"/>
                  </a:rPr>
                  <a:t>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>
                    <a:sym typeface="Wingdings" panose="05000000000000000000" pitchFamily="2" charset="2"/>
                  </a:rPr>
                  <a:t> </a:t>
                </a:r>
                <a:r>
                  <a:rPr lang="el-GR" dirty="0" smtClean="0">
                    <a:sym typeface="Wingdings" panose="05000000000000000000" pitchFamily="2" charset="2"/>
                  </a:rPr>
                  <a:t>Επιβεβαίωση: </a:t>
                </a:r>
                <a:endParaRPr lang="el-GR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2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</m:e>
                      </m:d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l-G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num>
                                    <m:den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den>
                                  </m:f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2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</m:e>
                      </m:d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  <a:blipFill rotWithShape="0">
                <a:blip r:embed="rId3"/>
                <a:stretch>
                  <a:fillRect l="-1837" t="-230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992160" y="1629000"/>
              <a:ext cx="7192800" cy="468684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4600" y="1620000"/>
                <a:ext cx="7209000" cy="470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018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3" y="346018"/>
            <a:ext cx="8959041" cy="6351964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</a:t>
            </a:r>
            <a:r>
              <a:rPr lang="el-GR" b="1" dirty="0"/>
              <a:t>ΓΧΑ Συστήματα στο Χώρο της Συχνότητας – Καθυστέρηση Φάσης &amp; </a:t>
            </a:r>
            <a:r>
              <a:rPr lang="el-GR" b="1" dirty="0" smtClean="0"/>
              <a:t>Ομάδας</a:t>
            </a:r>
            <a:endParaRPr lang="el-GR" b="1" dirty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 Η καθυστέρηση φάσης ενός ΓΧΑ συστήματος ισούται με το πλήθος των </a:t>
            </a:r>
            <a:br>
              <a:rPr lang="el-GR" dirty="0" smtClean="0"/>
            </a:br>
            <a:r>
              <a:rPr lang="el-GR" dirty="0" smtClean="0"/>
              <a:t> δειγμάτων που καθυστερεί</a:t>
            </a:r>
            <a:r>
              <a:rPr lang="el-GR" dirty="0"/>
              <a:t> </a:t>
            </a:r>
            <a:r>
              <a:rPr lang="el-GR" dirty="0" smtClean="0"/>
              <a:t>ένα </a:t>
            </a:r>
            <a:r>
              <a:rPr lang="el-GR" u="sng" dirty="0" smtClean="0"/>
              <a:t>άπειρης</a:t>
            </a:r>
            <a:r>
              <a:rPr lang="el-GR" dirty="0" smtClean="0"/>
              <a:t> διάρκειας ημιτονοειδές σήμα εισόδου </a:t>
            </a:r>
            <a:br>
              <a:rPr lang="el-GR" dirty="0" smtClean="0"/>
            </a:br>
            <a:r>
              <a:rPr lang="el-GR" dirty="0" smtClean="0"/>
              <a:t> όταν περάσει από ένα ΓΧΑ σύστημα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743" y="4050126"/>
            <a:ext cx="5496581" cy="2467112"/>
          </a:xfrm>
          <a:prstGeom prst="rect">
            <a:avLst/>
          </a:prstGeom>
        </p:spPr>
      </p:pic>
      <p:sp>
        <p:nvSpPr>
          <p:cNvPr id="12" name="Bent-Up Arrow 11"/>
          <p:cNvSpPr/>
          <p:nvPr/>
        </p:nvSpPr>
        <p:spPr>
          <a:xfrm flipV="1">
            <a:off x="5619712" y="2800618"/>
            <a:ext cx="980264" cy="1081172"/>
          </a:xfrm>
          <a:prstGeom prst="bentUpArrow">
            <a:avLst>
              <a:gd name="adj1" fmla="val 25901"/>
              <a:gd name="adj2" fmla="val 25901"/>
              <a:gd name="adj3" fmla="val 25000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b="984"/>
          <a:stretch/>
        </p:blipFill>
        <p:spPr>
          <a:xfrm>
            <a:off x="87283" y="1706112"/>
            <a:ext cx="5413972" cy="2422976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3724275" y="4924425"/>
            <a:ext cx="54292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87283" y="2800618"/>
            <a:ext cx="275574" cy="721382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114899" y="5131333"/>
            <a:ext cx="275574" cy="721382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283" y="4535786"/>
            <a:ext cx="346246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srgbClr val="000000"/>
                </a:solidFill>
              </a:rPr>
              <a:t>Αγνοήσαμε σκόπιμα την επίδραση της απόκρισης πλάτους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1600" dirty="0" smtClean="0">
                <a:solidFill>
                  <a:srgbClr val="000000"/>
                </a:solidFill>
              </a:rPr>
              <a:t>…η οποία μπορεί να αλλοιώνει το πλάτος του σήματος εισόδου</a:t>
            </a:r>
            <a:endParaRPr lang="el-GR" sz="16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385920" y="1505160"/>
              <a:ext cx="6658560" cy="391680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3400" y="1495800"/>
                <a:ext cx="6669360" cy="392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85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/>
                  <a:t>ΓΧΑ Συστήματα στο Χώρο της Συχνότητας – </a:t>
                </a:r>
                <a:r>
                  <a:rPr lang="el-GR" b="1" dirty="0" smtClean="0"/>
                  <a:t>Καθυστέρηση Φάσης &amp; Ομάδας</a:t>
                </a:r>
                <a:endParaRPr lang="el-GR" b="1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Όμως είναι αυτή η </a:t>
                </a:r>
                <a:r>
                  <a:rPr lang="el-GR" i="1" dirty="0" smtClean="0"/>
                  <a:t>πραγματική</a:t>
                </a:r>
                <a:r>
                  <a:rPr lang="el-GR" dirty="0" smtClean="0"/>
                  <a:t> καθυστέρηση ενός σήματος στην έξοδο ενός</a:t>
                </a:r>
                <a:br>
                  <a:rPr lang="el-GR" dirty="0" smtClean="0"/>
                </a:br>
                <a:r>
                  <a:rPr lang="el-GR" dirty="0" smtClean="0"/>
                  <a:t> συστήματος?</a:t>
                </a:r>
                <a:endParaRPr lang="en-US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Έστω το σήμα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⁡(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 smtClean="0"/>
                  <a:t/>
                </a:r>
                <a:br>
                  <a:rPr lang="el-GR" dirty="0" smtClean="0"/>
                </a:br>
                <a:r>
                  <a:rPr lang="el-GR" dirty="0" smtClean="0"/>
                  <a:t>με </a:t>
                </a:r>
                <a:r>
                  <a:rPr lang="el-GR" dirty="0"/>
                  <a:t>χρήση </a:t>
                </a:r>
                <a:r>
                  <a:rPr lang="en-US" dirty="0"/>
                  <a:t>Euler/</a:t>
                </a:r>
                <a:r>
                  <a:rPr lang="el-GR" dirty="0"/>
                  <a:t>τριγωνομετρίας και με </a:t>
                </a:r>
                <a:endParaRPr lang="el-GR" i="1" dirty="0">
                  <a:latin typeface="Cambria Math" panose="02040503050406030204" pitchFamily="18" charset="0"/>
                </a:endParaRPr>
              </a:p>
              <a:p>
                <a:pPr marL="201168" lvl="1" indent="0" algn="ctr">
                  <a:buClrTx/>
                  <a:buSzPct val="12000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 smtClean="0"/>
                  <a:t>και </a:t>
                </a:r>
                <a:endParaRPr lang="el-GR" i="1" dirty="0" smtClean="0">
                  <a:latin typeface="Cambria Math" panose="02040503050406030204" pitchFamily="18" charset="0"/>
                </a:endParaRPr>
              </a:p>
              <a:p>
                <a:pPr marL="201168" lvl="1" indent="0" algn="ctr">
                  <a:buClrTx/>
                  <a:buSzPct val="12000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 smtClean="0"/>
                  <a:t>με </a:t>
                </a:r>
                <a:endParaRPr lang="el-GR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sz="1050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sz="1050" dirty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n-US" sz="1050" dirty="0" smtClean="0"/>
                  <a:t/>
                </a:r>
                <a:br>
                  <a:rPr lang="en-US" sz="1050" dirty="0" smtClean="0"/>
                </a:br>
                <a:endParaRPr lang="en-US" sz="105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  <a:blipFill rotWithShape="0">
                <a:blip r:embed="rId3"/>
                <a:stretch>
                  <a:fillRect l="-1905" t="-172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602523" y="1191971"/>
            <a:ext cx="4366903" cy="979729"/>
            <a:chOff x="2602523" y="1191971"/>
            <a:chExt cx="4366903" cy="979729"/>
          </a:xfrm>
        </p:grpSpPr>
        <p:sp>
          <p:nvSpPr>
            <p:cNvPr id="7" name="Rounded Rectangle 6"/>
            <p:cNvSpPr/>
            <p:nvPr/>
          </p:nvSpPr>
          <p:spPr>
            <a:xfrm>
              <a:off x="2602523" y="1820008"/>
              <a:ext cx="958362" cy="351692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081705" y="1191971"/>
              <a:ext cx="3887721" cy="628037"/>
              <a:chOff x="3081705" y="1191971"/>
              <a:chExt cx="3887721" cy="628037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5532037" y="1191971"/>
                <a:ext cx="143738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600" dirty="0" smtClean="0">
                    <a:solidFill>
                      <a:srgbClr val="000000"/>
                    </a:solidFill>
                  </a:rPr>
                  <a:t>περιβάλλουσα</a:t>
                </a:r>
                <a:endParaRPr lang="el-GR" sz="16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1" name="Elbow Connector 10"/>
              <p:cNvCxnSpPr>
                <a:endCxn id="7" idx="0"/>
              </p:cNvCxnSpPr>
              <p:nvPr/>
            </p:nvCxnSpPr>
            <p:spPr>
              <a:xfrm rot="10800000" flipV="1">
                <a:off x="3081705" y="1496862"/>
                <a:ext cx="3739859" cy="323146"/>
              </a:xfrm>
              <a:prstGeom prst="bentConnector2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Group 22"/>
          <p:cNvGrpSpPr/>
          <p:nvPr/>
        </p:nvGrpSpPr>
        <p:grpSpPr>
          <a:xfrm>
            <a:off x="3560885" y="1821469"/>
            <a:ext cx="5347852" cy="587871"/>
            <a:chOff x="3560885" y="1821469"/>
            <a:chExt cx="5347852" cy="587871"/>
          </a:xfrm>
        </p:grpSpPr>
        <p:sp>
          <p:nvSpPr>
            <p:cNvPr id="14" name="Rounded Rectangle 13"/>
            <p:cNvSpPr/>
            <p:nvPr/>
          </p:nvSpPr>
          <p:spPr>
            <a:xfrm>
              <a:off x="3560885" y="1821469"/>
              <a:ext cx="923192" cy="351692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cxnSp>
          <p:nvCxnSpPr>
            <p:cNvPr id="17" name="Elbow Connector 16"/>
            <p:cNvCxnSpPr>
              <a:endCxn id="14" idx="2"/>
            </p:cNvCxnSpPr>
            <p:nvPr/>
          </p:nvCxnSpPr>
          <p:spPr>
            <a:xfrm rot="10800000">
              <a:off x="4022482" y="2173161"/>
              <a:ext cx="4456501" cy="221058"/>
            </a:xfrm>
            <a:prstGeom prst="bentConnector2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7471348" y="2070786"/>
              <a:ext cx="14373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dirty="0" smtClean="0">
                  <a:solidFill>
                    <a:srgbClr val="000000"/>
                  </a:solidFill>
                </a:rPr>
                <a:t>φέρον σήμα</a:t>
              </a:r>
              <a:endParaRPr lang="el-GR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6850" y="4757187"/>
            <a:ext cx="8821449" cy="1540659"/>
            <a:chOff x="96850" y="4757187"/>
            <a:chExt cx="8821449" cy="1540659"/>
          </a:xfrm>
        </p:grpSpPr>
        <p:grpSp>
          <p:nvGrpSpPr>
            <p:cNvPr id="27" name="Group 26"/>
            <p:cNvGrpSpPr/>
            <p:nvPr/>
          </p:nvGrpSpPr>
          <p:grpSpPr>
            <a:xfrm>
              <a:off x="96850" y="5145881"/>
              <a:ext cx="8821449" cy="1151965"/>
              <a:chOff x="296967" y="2602998"/>
              <a:chExt cx="8010244" cy="767538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296967" y="2611067"/>
                <a:ext cx="5243815" cy="759469"/>
                <a:chOff x="296967" y="2611067"/>
                <a:chExt cx="5243815" cy="759469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6967" y="2611067"/>
                  <a:ext cx="2155570" cy="746246"/>
                </a:xfrm>
                <a:prstGeom prst="rect">
                  <a:avLst/>
                </a:prstGeom>
              </p:spPr>
            </p:pic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 rotWithShape="1">
                <a:blip r:embed="rId5"/>
                <a:srcRect r="41766"/>
                <a:stretch/>
              </p:blipFill>
              <p:spPr>
                <a:xfrm>
                  <a:off x="2768888" y="2611067"/>
                  <a:ext cx="2507185" cy="759469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TextBox 18"/>
                    <p:cNvSpPr txBox="1"/>
                    <p:nvPr/>
                  </p:nvSpPr>
                  <p:spPr>
                    <a:xfrm>
                      <a:off x="2539820" y="2862565"/>
                      <a:ext cx="218008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l-GR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</m:oMath>
                        </m:oMathPara>
                      </a14:m>
                      <a:endParaRPr lang="el-GR" dirty="0">
                        <a:solidFill>
                          <a:srgbClr val="0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9" name="TextBox 1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39820" y="2862565"/>
                      <a:ext cx="218008" cy="276999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 l="-12821" r="-1282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TextBox 23"/>
                    <p:cNvSpPr txBox="1"/>
                    <p:nvPr/>
                  </p:nvSpPr>
                  <p:spPr>
                    <a:xfrm>
                      <a:off x="5314759" y="2845690"/>
                      <a:ext cx="226023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</m:oMath>
                        </m:oMathPara>
                      </a14:m>
                      <a:endParaRPr lang="el-GR" dirty="0">
                        <a:solidFill>
                          <a:srgbClr val="0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4" name="TextBox 2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314759" y="2845690"/>
                      <a:ext cx="226023" cy="276999"/>
                    </a:xfrm>
                    <a:prstGeom prst="rect">
                      <a:avLst/>
                    </a:prstGeom>
                    <a:blipFill rotWithShape="0">
                      <a:blip r:embed="rId8"/>
                      <a:stretch>
                        <a:fillRect l="-4878" r="-48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92424" y="2602998"/>
                <a:ext cx="2714787" cy="761517"/>
              </a:xfrm>
              <a:prstGeom prst="rect">
                <a:avLst/>
              </a:prstGeom>
            </p:spPr>
          </p:pic>
        </p:grpSp>
        <p:sp>
          <p:nvSpPr>
            <p:cNvPr id="30" name="TextBox 29"/>
            <p:cNvSpPr txBox="1"/>
            <p:nvPr/>
          </p:nvSpPr>
          <p:spPr>
            <a:xfrm>
              <a:off x="565088" y="4787965"/>
              <a:ext cx="14373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dirty="0" smtClean="0">
                  <a:solidFill>
                    <a:srgbClr val="000000"/>
                  </a:solidFill>
                </a:rPr>
                <a:t>περιβάλλουσα</a:t>
              </a:r>
              <a:endParaRPr lang="el-GR" sz="1600" dirty="0">
                <a:solidFill>
                  <a:srgbClr val="000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661348" y="4787965"/>
              <a:ext cx="14373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dirty="0" smtClean="0">
                  <a:solidFill>
                    <a:srgbClr val="000000"/>
                  </a:solidFill>
                </a:rPr>
                <a:t>φέρον σήμα</a:t>
              </a:r>
              <a:endParaRPr lang="el-GR" sz="1600" dirty="0"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/>
                <p:cNvSpPr/>
                <p:nvPr/>
              </p:nvSpPr>
              <p:spPr>
                <a:xfrm>
                  <a:off x="7267351" y="4757187"/>
                  <a:ext cx="66659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oMath>
                    </m:oMathPara>
                  </a14:m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67351" y="4757187"/>
                  <a:ext cx="666593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" name="Ink 5"/>
              <p14:cNvContentPartPr/>
              <p14:nvPr/>
            </p14:nvContentPartPr>
            <p14:xfrm>
              <a:off x="463320" y="278280"/>
              <a:ext cx="8655120" cy="489564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55760" y="266760"/>
                <a:ext cx="8672040" cy="491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321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/>
                  <a:t>ΓΧΑ Συστήματα στο Χώρο της Συχνότητας – Καθυστέρηση Φάσης &amp; </a:t>
                </a:r>
                <a:r>
                  <a:rPr lang="el-GR" b="1" dirty="0" smtClean="0"/>
                  <a:t>Ομάδας</a:t>
                </a: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dirty="0"/>
                  <a:t>Αν περάσουμε το σήμα από ένα σύστημα </a:t>
                </a:r>
                <a:endParaRPr lang="el-GR" i="1" dirty="0">
                  <a:latin typeface="Cambria Math" panose="02040503050406030204" pitchFamily="18" charset="0"/>
                </a:endParaRPr>
              </a:p>
              <a:p>
                <a:pPr marL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18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l-GR" sz="1800" dirty="0"/>
              </a:p>
              <a:p>
                <a:pPr marL="0">
                  <a:buClrTx/>
                  <a:buSzPct val="120000"/>
                  <a:buNone/>
                </a:pPr>
                <a:r>
                  <a:rPr lang="el-GR" dirty="0" smtClean="0"/>
                  <a:t>   τότε </a:t>
                </a:r>
                <a:r>
                  <a:rPr lang="el-GR" dirty="0"/>
                  <a:t>η έξοδος θα είναι της μορφής </a:t>
                </a:r>
                <a:endParaRPr lang="en-US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sz="800" i="1" dirty="0">
                  <a:latin typeface="Cambria Math" panose="02040503050406030204" pitchFamily="18" charset="0"/>
                </a:endParaRPr>
              </a:p>
              <a:p>
                <a:pPr marL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sz="18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Αν </a:t>
                </a:r>
                <a:r>
                  <a:rPr lang="el-GR" dirty="0"/>
                  <a:t>η απόκριση πλάτους είναι περίπου μοναδιαία </a:t>
                </a:r>
                <a:r>
                  <a:rPr lang="el-GR" dirty="0" smtClean="0"/>
                  <a:t>(γενικότερα, σταθερή)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  </a:t>
                </a:r>
                <a:r>
                  <a:rPr lang="el-GR" dirty="0" smtClean="0"/>
                  <a:t>γύρω </a:t>
                </a:r>
                <a:r>
                  <a:rPr lang="el-GR" dirty="0"/>
                  <a:t>από τις συχνότητες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l-GR" dirty="0" smtClean="0"/>
                  <a:t>τότε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</m:oMath>
                    <m:oMath xmlns:m="http://schemas.openxmlformats.org/officeDocument/2006/math"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l-GR" sz="1100" i="1">
                          <a:latin typeface="Cambria Math" panose="02040503050406030204" pitchFamily="18" charset="0"/>
                        </a:rPr>
                        <m:t>         </m:t>
                      </m:r>
                    </m:oMath>
                    <m:oMath xmlns:m="http://schemas.openxmlformats.org/officeDocument/2006/math">
                      <m:r>
                        <a:rPr lang="el-GR">
                          <a:latin typeface="Cambria Math" panose="02040503050406030204" pitchFamily="18" charset="0"/>
                        </a:rPr>
                        <m:t>          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Επαναφέραμε το άθροισμα σε γινόμενο για να βρούμε πόσο καθυστερεί η περιβάλλουσα και πόσο το φέρον σήμα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  <a:blipFill rotWithShape="0">
                <a:blip r:embed="rId3"/>
                <a:stretch>
                  <a:fillRect l="-1905" t="-172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1924920" y="1150200"/>
              <a:ext cx="6894360" cy="360432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19880" y="1141560"/>
                <a:ext cx="6901920" cy="3622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5426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027622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/>
                  <a:t>ΓΧΑ Συστήματα στο Χώρο της Συχνότητας – Καθυστέρηση Φάσης &amp; </a:t>
                </a:r>
                <a:r>
                  <a:rPr lang="el-GR" b="1" dirty="0" smtClean="0"/>
                  <a:t>Ομάδας</a:t>
                </a:r>
                <a:r>
                  <a:rPr lang="el-GR" sz="400" b="1" dirty="0" smtClean="0">
                    <a:solidFill>
                      <a:prstClr val="black"/>
                    </a:solidFill>
                  </a:rPr>
                  <a:t/>
                </a:r>
                <a:br>
                  <a:rPr lang="el-GR" sz="400" b="1" dirty="0" smtClean="0">
                    <a:solidFill>
                      <a:prstClr val="black"/>
                    </a:solidFill>
                  </a:rPr>
                </a:b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l-GR" b="1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Αφού υποθέσαμε ότι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l-GR" dirty="0"/>
                  <a:t>, τότε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l-GR" dirty="0"/>
                  <a:t>και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Υποθέτουμε ότι η απόκριση φάσης είναι </a:t>
                </a:r>
                <a:r>
                  <a:rPr lang="el-GR" b="1" dirty="0" smtClean="0"/>
                  <a:t>περίπου γραμμική</a:t>
                </a:r>
                <a:r>
                  <a:rPr lang="el-GR" dirty="0" smtClean="0"/>
                  <a:t> γύρω από το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sz="500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Αφού όλες οι τιμές της φάσης στην παραπάνω σχέση εξαρτώνται από την απόκριση φάσης του συστήματος, ας συμβολίσουμε</a:t>
                </a:r>
                <a:r>
                  <a:rPr lang="en-US" dirty="0" smtClean="0"/>
                  <a:t> </a:t>
                </a:r>
                <a:r>
                  <a:rPr lang="el-GR" i="1" dirty="0" smtClean="0"/>
                  <a:t>για ευκολία</a:t>
                </a:r>
                <a:r>
                  <a:rPr lang="el-GR" dirty="0" smtClean="0"/>
                  <a:t>: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US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sup>
                        </m:s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US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027622"/>
              </a:xfrm>
              <a:blipFill rotWithShape="0">
                <a:blip r:embed="rId3"/>
                <a:stretch>
                  <a:fillRect l="-1905" t="-1820" r="-95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6263404" y="3127433"/>
            <a:ext cx="2782920" cy="3434428"/>
            <a:chOff x="6149104" y="559256"/>
            <a:chExt cx="2782920" cy="3434428"/>
          </a:xfrm>
        </p:grpSpPr>
        <p:grpSp>
          <p:nvGrpSpPr>
            <p:cNvPr id="48" name="Group 47"/>
            <p:cNvGrpSpPr/>
            <p:nvPr/>
          </p:nvGrpSpPr>
          <p:grpSpPr>
            <a:xfrm>
              <a:off x="6149104" y="559256"/>
              <a:ext cx="2782920" cy="3157826"/>
              <a:chOff x="6263404" y="3335290"/>
              <a:chExt cx="2782920" cy="3157826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6263404" y="3335290"/>
                <a:ext cx="2782920" cy="3157826"/>
                <a:chOff x="184353" y="2278221"/>
                <a:chExt cx="2782920" cy="3157826"/>
              </a:xfrm>
            </p:grpSpPr>
            <p:grpSp>
              <p:nvGrpSpPr>
                <p:cNvPr id="55" name="Group 54"/>
                <p:cNvGrpSpPr/>
                <p:nvPr/>
              </p:nvGrpSpPr>
              <p:grpSpPr>
                <a:xfrm>
                  <a:off x="398352" y="2278221"/>
                  <a:ext cx="2568921" cy="3157826"/>
                  <a:chOff x="398352" y="2278221"/>
                  <a:chExt cx="2568921" cy="3157826"/>
                </a:xfrm>
              </p:grpSpPr>
              <p:grpSp>
                <p:nvGrpSpPr>
                  <p:cNvPr id="62" name="Group 61"/>
                  <p:cNvGrpSpPr/>
                  <p:nvPr/>
                </p:nvGrpSpPr>
                <p:grpSpPr>
                  <a:xfrm>
                    <a:off x="398352" y="2598345"/>
                    <a:ext cx="2568921" cy="2837702"/>
                    <a:chOff x="443620" y="2308634"/>
                    <a:chExt cx="2568921" cy="2837702"/>
                  </a:xfrm>
                </p:grpSpPr>
                <p:cxnSp>
                  <p:nvCxnSpPr>
                    <p:cNvPr id="64" name="Straight Connector 63"/>
                    <p:cNvCxnSpPr/>
                    <p:nvPr/>
                  </p:nvCxnSpPr>
                  <p:spPr>
                    <a:xfrm>
                      <a:off x="443620" y="2553077"/>
                      <a:ext cx="1892174" cy="1195058"/>
                    </a:xfrm>
                    <a:prstGeom prst="line">
                      <a:avLst/>
                    </a:prstGeom>
                    <a:ln w="28575">
                      <a:solidFill>
                        <a:srgbClr val="0070C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65" name="Group 64"/>
                    <p:cNvGrpSpPr/>
                    <p:nvPr/>
                  </p:nvGrpSpPr>
                  <p:grpSpPr>
                    <a:xfrm>
                      <a:off x="443620" y="2308634"/>
                      <a:ext cx="2344847" cy="2370499"/>
                      <a:chOff x="443620" y="2308634"/>
                      <a:chExt cx="2344847" cy="2370499"/>
                    </a:xfrm>
                  </p:grpSpPr>
                  <p:cxnSp>
                    <p:nvCxnSpPr>
                      <p:cNvPr id="74" name="Straight Arrow Connector 73"/>
                      <p:cNvCxnSpPr/>
                      <p:nvPr/>
                    </p:nvCxnSpPr>
                    <p:spPr>
                      <a:xfrm>
                        <a:off x="443620" y="4526733"/>
                        <a:ext cx="2344847" cy="9053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5" name="Straight Arrow Connector 74"/>
                      <p:cNvCxnSpPr/>
                      <p:nvPr/>
                    </p:nvCxnSpPr>
                    <p:spPr>
                      <a:xfrm flipH="1" flipV="1">
                        <a:off x="588475" y="2308634"/>
                        <a:ext cx="7545" cy="2370499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66" name="Straight Connector 65"/>
                    <p:cNvCxnSpPr/>
                    <p:nvPr/>
                  </p:nvCxnSpPr>
                  <p:spPr>
                    <a:xfrm>
                      <a:off x="1068309" y="2942376"/>
                      <a:ext cx="9053" cy="1584357"/>
                    </a:xfrm>
                    <a:prstGeom prst="line">
                      <a:avLst/>
                    </a:prstGeom>
                    <a:ln>
                      <a:prstDash val="sysDash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7" name="Straight Connector 66"/>
                    <p:cNvCxnSpPr/>
                    <p:nvPr/>
                  </p:nvCxnSpPr>
                  <p:spPr>
                    <a:xfrm>
                      <a:off x="2126055" y="3601770"/>
                      <a:ext cx="1509" cy="934016"/>
                    </a:xfrm>
                    <a:prstGeom prst="line">
                      <a:avLst/>
                    </a:prstGeom>
                    <a:ln>
                      <a:prstDash val="sysDash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Connector 67"/>
                    <p:cNvCxnSpPr/>
                    <p:nvPr/>
                  </p:nvCxnSpPr>
                  <p:spPr>
                    <a:xfrm>
                      <a:off x="1599445" y="3266038"/>
                      <a:ext cx="16598" cy="1260695"/>
                    </a:xfrm>
                    <a:prstGeom prst="line">
                      <a:avLst/>
                    </a:prstGeom>
                    <a:ln>
                      <a:prstDash val="sysDash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69" name="TextBox 68"/>
                        <p:cNvSpPr txBox="1"/>
                        <p:nvPr/>
                      </p:nvSpPr>
                      <p:spPr>
                        <a:xfrm>
                          <a:off x="638223" y="4542617"/>
                          <a:ext cx="860172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69" name="TextBox 68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638223" y="4542617"/>
                          <a:ext cx="860172" cy="276999"/>
                        </a:xfrm>
                        <a:prstGeom prst="rect">
                          <a:avLst/>
                        </a:prstGeom>
                        <a:blipFill rotWithShape="0">
                          <a:blip r:embed="rId5"/>
                          <a:stretch>
                            <a:fillRect l="-3521" r="-2113" b="-17778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l-G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70" name="TextBox 69"/>
                        <p:cNvSpPr txBox="1"/>
                        <p:nvPr/>
                      </p:nvSpPr>
                      <p:spPr>
                        <a:xfrm>
                          <a:off x="1830355" y="4544840"/>
                          <a:ext cx="860172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70" name="TextBox 69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830355" y="4544840"/>
                          <a:ext cx="860172" cy="276999"/>
                        </a:xfrm>
                        <a:prstGeom prst="rect">
                          <a:avLst/>
                        </a:prstGeom>
                        <a:blipFill rotWithShape="0">
                          <a:blip r:embed="rId6"/>
                          <a:stretch>
                            <a:fillRect l="-3546" r="-2837" b="-15217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l-G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cxnSp>
                  <p:nvCxnSpPr>
                    <p:cNvPr id="71" name="Straight Arrow Connector 70"/>
                    <p:cNvCxnSpPr/>
                    <p:nvPr/>
                  </p:nvCxnSpPr>
                  <p:spPr>
                    <a:xfrm flipV="1">
                      <a:off x="1616043" y="4542618"/>
                      <a:ext cx="0" cy="344345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72" name="TextBox 71"/>
                        <p:cNvSpPr txBox="1"/>
                        <p:nvPr/>
                      </p:nvSpPr>
                      <p:spPr>
                        <a:xfrm>
                          <a:off x="1460840" y="4869337"/>
                          <a:ext cx="310406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72" name="TextBox 71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460840" y="4869337"/>
                          <a:ext cx="310406" cy="276999"/>
                        </a:xfrm>
                        <a:prstGeom prst="rect">
                          <a:avLst/>
                        </a:prstGeom>
                        <a:blipFill rotWithShape="0">
                          <a:blip r:embed="rId7"/>
                          <a:stretch>
                            <a:fillRect l="-11765" r="-3922" b="-11111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l-G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73" name="TextBox 72"/>
                        <p:cNvSpPr txBox="1"/>
                        <p:nvPr/>
                      </p:nvSpPr>
                      <p:spPr>
                        <a:xfrm>
                          <a:off x="2772623" y="4526733"/>
                          <a:ext cx="239918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oMath>
                            </m:oMathPara>
                          </a14:m>
                          <a:endParaRPr lang="el-GR" dirty="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73" name="TextBox 72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772623" y="4526733"/>
                          <a:ext cx="239918" cy="276999"/>
                        </a:xfrm>
                        <a:prstGeom prst="rect">
                          <a:avLst/>
                        </a:prstGeom>
                        <a:blipFill rotWithShape="0">
                          <a:blip r:embed="rId8"/>
                          <a:stretch>
                            <a:fillRect l="-10256" r="-12821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l-G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3" name="TextBox 62"/>
                      <p:cNvSpPr txBox="1"/>
                      <p:nvPr/>
                    </p:nvSpPr>
                    <p:spPr>
                      <a:xfrm>
                        <a:off x="592955" y="2278221"/>
                        <a:ext cx="887679" cy="31265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l-GR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sup>
                                  </m:sSup>
                                </m:e>
                              </m:d>
                            </m:oMath>
                          </m:oMathPara>
                        </a14:m>
                        <a:endParaRPr lang="el-GR" dirty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3" name="TextBox 62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92955" y="2278221"/>
                        <a:ext cx="887679" cy="312650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 l="-8219" t="-3922" b="-2745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l-GR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56" name="Straight Connector 55"/>
                <p:cNvCxnSpPr/>
                <p:nvPr/>
              </p:nvCxnSpPr>
              <p:spPr>
                <a:xfrm flipH="1">
                  <a:off x="543207" y="3232087"/>
                  <a:ext cx="479834" cy="0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flipH="1" flipV="1">
                  <a:off x="550752" y="3891481"/>
                  <a:ext cx="1530035" cy="7544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flipH="1" flipV="1">
                  <a:off x="543207" y="3546695"/>
                  <a:ext cx="1016240" cy="9053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9" name="TextBox 58"/>
                    <p:cNvSpPr txBox="1"/>
                    <p:nvPr/>
                  </p:nvSpPr>
                  <p:spPr>
                    <a:xfrm>
                      <a:off x="226475" y="3037086"/>
                      <a:ext cx="28463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</m:oMath>
                        </m:oMathPara>
                      </a14:m>
                      <a:endParaRPr lang="el-GR" dirty="0">
                        <a:solidFill>
                          <a:srgbClr val="0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9" name="TextBox 5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475" y="3037086"/>
                      <a:ext cx="284630" cy="276999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 l="-27660" r="-6383" b="-3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0" name="TextBox 59"/>
                    <p:cNvSpPr txBox="1"/>
                    <p:nvPr/>
                  </p:nvSpPr>
                  <p:spPr>
                    <a:xfrm>
                      <a:off x="184353" y="3716458"/>
                      <a:ext cx="322396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sub>
                            </m:sSub>
                          </m:oMath>
                        </m:oMathPara>
                      </a14:m>
                      <a:endParaRPr lang="el-GR" dirty="0">
                        <a:solidFill>
                          <a:srgbClr val="0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60" name="TextBox 5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4353" y="3716458"/>
                      <a:ext cx="322396" cy="276999"/>
                    </a:xfrm>
                    <a:prstGeom prst="rect">
                      <a:avLst/>
                    </a:prstGeom>
                    <a:blipFill rotWithShape="0">
                      <a:blip r:embed="rId11"/>
                      <a:stretch>
                        <a:fillRect l="-22642" r="-3774" b="-3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1" name="TextBox 60"/>
                    <p:cNvSpPr txBox="1"/>
                    <p:nvPr/>
                  </p:nvSpPr>
                  <p:spPr>
                    <a:xfrm>
                      <a:off x="219578" y="3379112"/>
                      <a:ext cx="300787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oMath>
                        </m:oMathPara>
                      </a14:m>
                      <a:endParaRPr lang="el-GR" dirty="0">
                        <a:solidFill>
                          <a:srgbClr val="0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61" name="TextBox 6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9578" y="3379112"/>
                      <a:ext cx="300787" cy="276999"/>
                    </a:xfrm>
                    <a:prstGeom prst="rect">
                      <a:avLst/>
                    </a:prstGeom>
                    <a:blipFill rotWithShape="0">
                      <a:blip r:embed="rId12"/>
                      <a:stretch>
                        <a:fillRect l="-26000" r="-2000" b="-3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54" name="Freeform 53"/>
              <p:cNvSpPr/>
              <p:nvPr/>
            </p:nvSpPr>
            <p:spPr>
              <a:xfrm>
                <a:off x="6828501" y="3697661"/>
                <a:ext cx="1942874" cy="1361971"/>
              </a:xfrm>
              <a:custGeom>
                <a:avLst/>
                <a:gdLst>
                  <a:gd name="connsiteX0" fmla="*/ 0 w 2831123"/>
                  <a:gd name="connsiteY0" fmla="*/ 0 h 1863969"/>
                  <a:gd name="connsiteX1" fmla="*/ 1002323 w 2831123"/>
                  <a:gd name="connsiteY1" fmla="*/ 1151792 h 1863969"/>
                  <a:gd name="connsiteX2" fmla="*/ 2831123 w 2831123"/>
                  <a:gd name="connsiteY2" fmla="*/ 1863969 h 1863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31123" h="1863969">
                    <a:moveTo>
                      <a:pt x="0" y="0"/>
                    </a:moveTo>
                    <a:cubicBezTo>
                      <a:pt x="265234" y="420565"/>
                      <a:pt x="530469" y="841131"/>
                      <a:pt x="1002323" y="1151792"/>
                    </a:cubicBezTo>
                    <a:cubicBezTo>
                      <a:pt x="1474177" y="1462454"/>
                      <a:pt x="2518996" y="1759927"/>
                      <a:pt x="2831123" y="1863969"/>
                    </a:cubicBezTo>
                  </a:path>
                </a:pathLst>
              </a:custGeom>
              <a:noFill/>
              <a:ln w="28575">
                <a:solidFill>
                  <a:srgbClr val="00B0F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9" name="Left Brace 48"/>
            <p:cNvSpPr/>
            <p:nvPr/>
          </p:nvSpPr>
          <p:spPr>
            <a:xfrm rot="16200000">
              <a:off x="6772690" y="3162848"/>
              <a:ext cx="346093" cy="814783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dirty="0"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6780014" y="3716685"/>
                  <a:ext cx="29424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oMath>
                    </m:oMathPara>
                  </a14:m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0014" y="3716685"/>
                  <a:ext cx="294247" cy="276999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12500" r="-8333" b="-17778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Left Brace 50"/>
            <p:cNvSpPr/>
            <p:nvPr/>
          </p:nvSpPr>
          <p:spPr>
            <a:xfrm rot="16200000">
              <a:off x="8042722" y="3162848"/>
              <a:ext cx="346093" cy="814783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dirty="0"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8050046" y="3716685"/>
                  <a:ext cx="3320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oMath>
                    </m:oMathPara>
                  </a14:m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0046" y="3716685"/>
                  <a:ext cx="332014" cy="276999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9091" r="-3636" b="-11111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6" name="Ink 5"/>
              <p14:cNvContentPartPr/>
              <p14:nvPr/>
            </p14:nvContentPartPr>
            <p14:xfrm>
              <a:off x="129240" y="392760"/>
              <a:ext cx="8935200" cy="627372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6720" y="384840"/>
                <a:ext cx="8947440" cy="629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4666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7"/>
                <a:ext cx="7377728" cy="6215843"/>
              </a:xfrm>
            </p:spPr>
            <p:txBody>
              <a:bodyPr>
                <a:normAutofit lnSpcReduction="10000"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/>
                  <a:t>ΓΧΑ Συστήματα στο Χώρο της Συχνότητας – Καθυστέρηση </a:t>
                </a:r>
                <a:r>
                  <a:rPr lang="el-GR" b="1" dirty="0" smtClean="0"/>
                  <a:t/>
                </a:r>
                <a:br>
                  <a:rPr lang="el-GR" b="1" dirty="0" smtClean="0"/>
                </a:br>
                <a:r>
                  <a:rPr lang="el-GR" b="1" dirty="0" smtClean="0"/>
                  <a:t> Φάσης </a:t>
                </a:r>
                <a:r>
                  <a:rPr lang="el-GR" b="1" dirty="0"/>
                  <a:t>&amp; Ομάδας</a:t>
                </a:r>
                <a:r>
                  <a:rPr lang="el-GR" sz="400" b="1" dirty="0" smtClean="0">
                    <a:solidFill>
                      <a:prstClr val="black"/>
                    </a:solidFill>
                  </a:rPr>
                  <a:t/>
                </a:r>
                <a:br>
                  <a:rPr lang="el-GR" sz="400" b="1" dirty="0" smtClean="0">
                    <a:solidFill>
                      <a:prstClr val="black"/>
                    </a:solidFill>
                  </a:rPr>
                </a:b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l-GR" b="1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Με </a:t>
                </a:r>
                <a:r>
                  <a:rPr lang="el-GR" dirty="0"/>
                  <a:t>χρήση του παραπάνω, η </a:t>
                </a:r>
                <a:r>
                  <a:rPr lang="el-GR" dirty="0" smtClean="0"/>
                  <a:t>καθυστέρηση φάσης του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l-GR" dirty="0" smtClean="0"/>
                  <a:t>δεύτερου </a:t>
                </a:r>
                <a:r>
                  <a:rPr lang="el-GR" dirty="0"/>
                  <a:t>όρου του γινομένου θα είναι </a:t>
                </a:r>
                <a:r>
                  <a:rPr lang="el-GR" dirty="0" smtClean="0"/>
                  <a:t/>
                </a:r>
                <a:br>
                  <a:rPr lang="el-GR" dirty="0" smtClean="0"/>
                </a:b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≈−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Για τον πρώτο όρο</a:t>
                </a:r>
                <a:br>
                  <a:rPr lang="el-GR" dirty="0" smtClean="0"/>
                </a:b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≈−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l-GR" dirty="0" smtClean="0"/>
                  <a:t>που ονομάζεται </a:t>
                </a:r>
                <a:r>
                  <a:rPr lang="el-GR" b="1" dirty="0" smtClean="0"/>
                  <a:t>καθυστέρηση ομάδας (</a:t>
                </a:r>
                <a:r>
                  <a:rPr lang="en-US" b="1" dirty="0" smtClean="0"/>
                  <a:t>group delay)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Η καθυστέρηση ομάδας ορίζεται ως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l-GR" dirty="0" smtClean="0"/>
                  <a:t> </a:t>
                </a:r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8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7"/>
                <a:ext cx="7377728" cy="6215843"/>
              </a:xfrm>
              <a:blipFill rotWithShape="0">
                <a:blip r:embed="rId3"/>
                <a:stretch>
                  <a:fillRect l="-2312" t="-215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6361080" y="447495"/>
            <a:ext cx="2782920" cy="3434428"/>
            <a:chOff x="6149104" y="559256"/>
            <a:chExt cx="2782920" cy="3434428"/>
          </a:xfrm>
        </p:grpSpPr>
        <p:grpSp>
          <p:nvGrpSpPr>
            <p:cNvPr id="9" name="Group 8"/>
            <p:cNvGrpSpPr/>
            <p:nvPr/>
          </p:nvGrpSpPr>
          <p:grpSpPr>
            <a:xfrm>
              <a:off x="6149104" y="559256"/>
              <a:ext cx="2782920" cy="3157826"/>
              <a:chOff x="6263404" y="3335290"/>
              <a:chExt cx="2782920" cy="3157826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6263404" y="3335290"/>
                <a:ext cx="2782920" cy="3157826"/>
                <a:chOff x="184353" y="2278221"/>
                <a:chExt cx="2782920" cy="3157826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398352" y="2278221"/>
                  <a:ext cx="2568921" cy="3157826"/>
                  <a:chOff x="398352" y="2278221"/>
                  <a:chExt cx="2568921" cy="3157826"/>
                </a:xfrm>
              </p:grpSpPr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398352" y="2598345"/>
                    <a:ext cx="2568921" cy="2837702"/>
                    <a:chOff x="443620" y="2308634"/>
                    <a:chExt cx="2568921" cy="2837702"/>
                  </a:xfrm>
                </p:grpSpPr>
                <p:cxnSp>
                  <p:nvCxnSpPr>
                    <p:cNvPr id="21" name="Straight Connector 20"/>
                    <p:cNvCxnSpPr/>
                    <p:nvPr/>
                  </p:nvCxnSpPr>
                  <p:spPr>
                    <a:xfrm>
                      <a:off x="443620" y="2553077"/>
                      <a:ext cx="1892174" cy="1195058"/>
                    </a:xfrm>
                    <a:prstGeom prst="line">
                      <a:avLst/>
                    </a:prstGeom>
                    <a:ln w="28575">
                      <a:solidFill>
                        <a:srgbClr val="0070C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2" name="Group 21"/>
                    <p:cNvGrpSpPr/>
                    <p:nvPr/>
                  </p:nvGrpSpPr>
                  <p:grpSpPr>
                    <a:xfrm>
                      <a:off x="443620" y="2308634"/>
                      <a:ext cx="2344847" cy="2370499"/>
                      <a:chOff x="443620" y="2308634"/>
                      <a:chExt cx="2344847" cy="2370499"/>
                    </a:xfrm>
                  </p:grpSpPr>
                  <p:cxnSp>
                    <p:nvCxnSpPr>
                      <p:cNvPr id="31" name="Straight Arrow Connector 30"/>
                      <p:cNvCxnSpPr/>
                      <p:nvPr/>
                    </p:nvCxnSpPr>
                    <p:spPr>
                      <a:xfrm>
                        <a:off x="443620" y="4526733"/>
                        <a:ext cx="2344847" cy="9053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2" name="Straight Arrow Connector 31"/>
                      <p:cNvCxnSpPr/>
                      <p:nvPr/>
                    </p:nvCxnSpPr>
                    <p:spPr>
                      <a:xfrm flipH="1" flipV="1">
                        <a:off x="588475" y="2308634"/>
                        <a:ext cx="7545" cy="2370499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23" name="Straight Connector 22"/>
                    <p:cNvCxnSpPr/>
                    <p:nvPr/>
                  </p:nvCxnSpPr>
                  <p:spPr>
                    <a:xfrm>
                      <a:off x="1068309" y="2942376"/>
                      <a:ext cx="9053" cy="1584357"/>
                    </a:xfrm>
                    <a:prstGeom prst="line">
                      <a:avLst/>
                    </a:prstGeom>
                    <a:ln>
                      <a:prstDash val="sysDash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Straight Connector 23"/>
                    <p:cNvCxnSpPr/>
                    <p:nvPr/>
                  </p:nvCxnSpPr>
                  <p:spPr>
                    <a:xfrm>
                      <a:off x="2126055" y="3601770"/>
                      <a:ext cx="1509" cy="934016"/>
                    </a:xfrm>
                    <a:prstGeom prst="line">
                      <a:avLst/>
                    </a:prstGeom>
                    <a:ln>
                      <a:prstDash val="sysDash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Straight Connector 24"/>
                    <p:cNvCxnSpPr/>
                    <p:nvPr/>
                  </p:nvCxnSpPr>
                  <p:spPr>
                    <a:xfrm>
                      <a:off x="1599445" y="3266038"/>
                      <a:ext cx="16598" cy="1260695"/>
                    </a:xfrm>
                    <a:prstGeom prst="line">
                      <a:avLst/>
                    </a:prstGeom>
                    <a:ln>
                      <a:prstDash val="sysDash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6" name="TextBox 25"/>
                        <p:cNvSpPr txBox="1"/>
                        <p:nvPr/>
                      </p:nvSpPr>
                      <p:spPr>
                        <a:xfrm>
                          <a:off x="638223" y="4542617"/>
                          <a:ext cx="860172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6" name="TextBox 25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638223" y="4542617"/>
                          <a:ext cx="860172" cy="276999"/>
                        </a:xfrm>
                        <a:prstGeom prst="rect">
                          <a:avLst/>
                        </a:prstGeom>
                        <a:blipFill rotWithShape="0">
                          <a:blip r:embed="rId5"/>
                          <a:stretch>
                            <a:fillRect l="-3546" r="-2128" b="-15217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l-G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7" name="TextBox 26"/>
                        <p:cNvSpPr txBox="1"/>
                        <p:nvPr/>
                      </p:nvSpPr>
                      <p:spPr>
                        <a:xfrm>
                          <a:off x="1830355" y="4544840"/>
                          <a:ext cx="860172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7" name="TextBox 26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830355" y="4544840"/>
                          <a:ext cx="860172" cy="276999"/>
                        </a:xfrm>
                        <a:prstGeom prst="rect">
                          <a:avLst/>
                        </a:prstGeom>
                        <a:blipFill rotWithShape="0">
                          <a:blip r:embed="rId6"/>
                          <a:stretch>
                            <a:fillRect l="-3546" r="-2837" b="-15556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l-G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cxnSp>
                  <p:nvCxnSpPr>
                    <p:cNvPr id="28" name="Straight Arrow Connector 27"/>
                    <p:cNvCxnSpPr/>
                    <p:nvPr/>
                  </p:nvCxnSpPr>
                  <p:spPr>
                    <a:xfrm flipV="1">
                      <a:off x="1616043" y="4542618"/>
                      <a:ext cx="0" cy="344345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9" name="TextBox 28"/>
                        <p:cNvSpPr txBox="1"/>
                        <p:nvPr/>
                      </p:nvSpPr>
                      <p:spPr>
                        <a:xfrm>
                          <a:off x="1460840" y="4869337"/>
                          <a:ext cx="310406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9" name="TextBox 28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460840" y="4869337"/>
                          <a:ext cx="310406" cy="276999"/>
                        </a:xfrm>
                        <a:prstGeom prst="rect">
                          <a:avLst/>
                        </a:prstGeom>
                        <a:blipFill rotWithShape="0">
                          <a:blip r:embed="rId7"/>
                          <a:stretch>
                            <a:fillRect l="-11765" r="-3922" b="-11111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l-G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0" name="TextBox 29"/>
                        <p:cNvSpPr txBox="1"/>
                        <p:nvPr/>
                      </p:nvSpPr>
                      <p:spPr>
                        <a:xfrm>
                          <a:off x="2772623" y="4526733"/>
                          <a:ext cx="239918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oMath>
                            </m:oMathPara>
                          </a14:m>
                          <a:endParaRPr lang="el-GR" dirty="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30" name="TextBox 29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772623" y="4526733"/>
                          <a:ext cx="239918" cy="276999"/>
                        </a:xfrm>
                        <a:prstGeom prst="rect">
                          <a:avLst/>
                        </a:prstGeom>
                        <a:blipFill rotWithShape="0">
                          <a:blip r:embed="rId8"/>
                          <a:stretch>
                            <a:fillRect l="-10256" r="-12821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l-G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0" name="TextBox 19"/>
                      <p:cNvSpPr txBox="1"/>
                      <p:nvPr/>
                    </p:nvSpPr>
                    <p:spPr>
                      <a:xfrm>
                        <a:off x="592955" y="2278221"/>
                        <a:ext cx="887679" cy="31265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l-GR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sup>
                                  </m:sSup>
                                </m:e>
                              </m:d>
                            </m:oMath>
                          </m:oMathPara>
                        </a14:m>
                        <a:endParaRPr lang="el-GR" dirty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0" name="TextBox 19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92955" y="2278221"/>
                        <a:ext cx="887679" cy="312650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 l="-8966" t="-1923" b="-25000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l-GR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13" name="Straight Connector 12"/>
                <p:cNvCxnSpPr/>
                <p:nvPr/>
              </p:nvCxnSpPr>
              <p:spPr>
                <a:xfrm flipH="1">
                  <a:off x="543207" y="3232087"/>
                  <a:ext cx="479834" cy="0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 flipH="1" flipV="1">
                  <a:off x="550752" y="3891481"/>
                  <a:ext cx="1530035" cy="7544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 flipH="1" flipV="1">
                  <a:off x="543207" y="3546695"/>
                  <a:ext cx="1016240" cy="9053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Box 15"/>
                    <p:cNvSpPr txBox="1"/>
                    <p:nvPr/>
                  </p:nvSpPr>
                  <p:spPr>
                    <a:xfrm>
                      <a:off x="226475" y="3037086"/>
                      <a:ext cx="28463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</m:oMath>
                        </m:oMathPara>
                      </a14:m>
                      <a:endParaRPr lang="el-GR" dirty="0">
                        <a:solidFill>
                          <a:srgbClr val="0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6" name="TextBox 1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475" y="3037086"/>
                      <a:ext cx="284630" cy="276999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 l="-27660" r="-6383" b="-3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184353" y="3716458"/>
                      <a:ext cx="322396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sub>
                            </m:sSub>
                          </m:oMath>
                        </m:oMathPara>
                      </a14:m>
                      <a:endParaRPr lang="el-GR" dirty="0">
                        <a:solidFill>
                          <a:srgbClr val="0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7" name="TextBox 1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4353" y="3716458"/>
                      <a:ext cx="322396" cy="276999"/>
                    </a:xfrm>
                    <a:prstGeom prst="rect">
                      <a:avLst/>
                    </a:prstGeom>
                    <a:blipFill rotWithShape="0">
                      <a:blip r:embed="rId11"/>
                      <a:stretch>
                        <a:fillRect l="-22642" r="-3774" b="-3260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/>
                    <p:cNvSpPr txBox="1"/>
                    <p:nvPr/>
                  </p:nvSpPr>
                  <p:spPr>
                    <a:xfrm>
                      <a:off x="219578" y="3379112"/>
                      <a:ext cx="300787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oMath>
                        </m:oMathPara>
                      </a14:m>
                      <a:endParaRPr lang="el-GR" dirty="0">
                        <a:solidFill>
                          <a:srgbClr val="0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8" name="TextBox 1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9578" y="3379112"/>
                      <a:ext cx="300787" cy="276999"/>
                    </a:xfrm>
                    <a:prstGeom prst="rect">
                      <a:avLst/>
                    </a:prstGeom>
                    <a:blipFill rotWithShape="0">
                      <a:blip r:embed="rId12"/>
                      <a:stretch>
                        <a:fillRect l="-26000" r="-2000" b="-3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1" name="Freeform 10"/>
              <p:cNvSpPr/>
              <p:nvPr/>
            </p:nvSpPr>
            <p:spPr>
              <a:xfrm>
                <a:off x="6837059" y="3698033"/>
                <a:ext cx="1942874" cy="1361971"/>
              </a:xfrm>
              <a:custGeom>
                <a:avLst/>
                <a:gdLst>
                  <a:gd name="connsiteX0" fmla="*/ 0 w 2831123"/>
                  <a:gd name="connsiteY0" fmla="*/ 0 h 1863969"/>
                  <a:gd name="connsiteX1" fmla="*/ 1002323 w 2831123"/>
                  <a:gd name="connsiteY1" fmla="*/ 1151792 h 1863969"/>
                  <a:gd name="connsiteX2" fmla="*/ 2831123 w 2831123"/>
                  <a:gd name="connsiteY2" fmla="*/ 1863969 h 1863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31123" h="1863969">
                    <a:moveTo>
                      <a:pt x="0" y="0"/>
                    </a:moveTo>
                    <a:cubicBezTo>
                      <a:pt x="265234" y="420565"/>
                      <a:pt x="530469" y="841131"/>
                      <a:pt x="1002323" y="1151792"/>
                    </a:cubicBezTo>
                    <a:cubicBezTo>
                      <a:pt x="1474177" y="1462454"/>
                      <a:pt x="2518996" y="1759927"/>
                      <a:pt x="2831123" y="1863969"/>
                    </a:cubicBezTo>
                  </a:path>
                </a:pathLst>
              </a:custGeom>
              <a:noFill/>
              <a:ln w="28575">
                <a:solidFill>
                  <a:srgbClr val="00B0F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" name="Left Brace 6"/>
            <p:cNvSpPr/>
            <p:nvPr/>
          </p:nvSpPr>
          <p:spPr>
            <a:xfrm rot="16200000">
              <a:off x="6772690" y="3162848"/>
              <a:ext cx="346093" cy="814783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dirty="0"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6780014" y="3716685"/>
                  <a:ext cx="29424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oMath>
                    </m:oMathPara>
                  </a14:m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0014" y="3716685"/>
                  <a:ext cx="294247" cy="276999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12500" r="-8333" b="-15217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Left Brace 33"/>
            <p:cNvSpPr/>
            <p:nvPr/>
          </p:nvSpPr>
          <p:spPr>
            <a:xfrm rot="16200000">
              <a:off x="8042722" y="3162848"/>
              <a:ext cx="346093" cy="814783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dirty="0"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8050046" y="3716685"/>
                  <a:ext cx="3320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oMath>
                    </m:oMathPara>
                  </a14:m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0046" y="3716685"/>
                  <a:ext cx="332014" cy="276999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9091" r="-3636" b="-10870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6113936" y="4695432"/>
                <a:ext cx="2505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>
                    <a:solidFill>
                      <a:srgbClr val="000000"/>
                    </a:solidFill>
                  </a:rPr>
                  <a:t>στη συχνότητα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l-G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3936" y="4695432"/>
                <a:ext cx="2505808" cy="369332"/>
              </a:xfrm>
              <a:prstGeom prst="rect">
                <a:avLst/>
              </a:prstGeom>
              <a:blipFill rotWithShape="0">
                <a:blip r:embed="rId15"/>
                <a:stretch>
                  <a:fillRect l="-2190" t="-8197" b="-2459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6" name="Ink 5"/>
              <p14:cNvContentPartPr/>
              <p14:nvPr/>
            </p14:nvContentPartPr>
            <p14:xfrm>
              <a:off x="119520" y="1324080"/>
              <a:ext cx="6674400" cy="512280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1960" y="1320120"/>
                <a:ext cx="6690240" cy="513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659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6525715" cy="6027622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/>
                  <a:t>ΓΧΑ Συστήματα στο Χώρο της Συχνότητας – Καθυστέρηση Φάσης &amp; </a:t>
                </a:r>
                <a:r>
                  <a:rPr lang="el-GR" b="1" dirty="0" smtClean="0"/>
                  <a:t>Ομάδας</a:t>
                </a: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l-GR" b="1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Έτσι </a:t>
                </a:r>
                <a:r>
                  <a:rPr lang="el-GR" dirty="0"/>
                  <a:t>το σήμα γράφεται </a:t>
                </a:r>
                <a:r>
                  <a:rPr lang="el-GR" dirty="0" smtClean="0"/>
                  <a:t>ως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 smtClean="0"/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l-GR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m:rPr>
                          <m:sty m:val="p"/>
                        </m:rPr>
                        <a:rPr lang="en-US" sz="180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sz="180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  <m:r>
                        <m:rPr>
                          <m:sty m:val="p"/>
                        </m:rPr>
                        <a:rPr lang="en-US" sz="180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sz="180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l-GR" sz="1800" dirty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i="1" dirty="0" smtClean="0"/>
                  <a:t/>
                </a:r>
                <a:br>
                  <a:rPr lang="el-GR" i="1" dirty="0" smtClean="0"/>
                </a:br>
                <a:r>
                  <a:rPr lang="el-GR" sz="2000" dirty="0"/>
                  <a:t>κ</a:t>
                </a:r>
                <a:r>
                  <a:rPr lang="el-GR" sz="2000" dirty="0" smtClean="0"/>
                  <a:t>αι με βάση τα παραπάνω</a:t>
                </a:r>
                <a:r>
                  <a:rPr lang="el-GR" dirty="0" smtClean="0"/>
                  <a:t/>
                </a:r>
                <a:br>
                  <a:rPr lang="el-GR" dirty="0" smtClean="0"/>
                </a:br>
                <a:endParaRPr lang="en-US" dirty="0" smtClean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𝝉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sub>
                          </m:s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𝝎</m:t>
                                  </m:r>
                                </m:e>
                                <m: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sub>
                              </m:sSub>
                            </m:sup>
                          </m:s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))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⁡(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𝒋</m:t>
                          </m:r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l-GR" dirty="0" smtClean="0"/>
              </a:p>
              <a:p>
                <a:pPr marL="0" indent="0">
                  <a:buClrTx/>
                  <a:buSzPct val="120000"/>
                  <a:buNone/>
                </a:pPr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6525715" cy="6027622"/>
              </a:xfrm>
              <a:blipFill rotWithShape="0">
                <a:blip r:embed="rId3"/>
                <a:stretch>
                  <a:fillRect l="-2614" t="-182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6368908" y="436166"/>
            <a:ext cx="2782920" cy="3434428"/>
            <a:chOff x="6149104" y="559256"/>
            <a:chExt cx="2782920" cy="3434428"/>
          </a:xfrm>
        </p:grpSpPr>
        <p:grpSp>
          <p:nvGrpSpPr>
            <p:cNvPr id="9" name="Group 8"/>
            <p:cNvGrpSpPr/>
            <p:nvPr/>
          </p:nvGrpSpPr>
          <p:grpSpPr>
            <a:xfrm>
              <a:off x="6149104" y="559256"/>
              <a:ext cx="2782920" cy="3157826"/>
              <a:chOff x="6263404" y="3335290"/>
              <a:chExt cx="2782920" cy="3157826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6263404" y="3335290"/>
                <a:ext cx="2782920" cy="3157826"/>
                <a:chOff x="184353" y="2278221"/>
                <a:chExt cx="2782920" cy="3157826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398352" y="2278221"/>
                  <a:ext cx="2568921" cy="3157826"/>
                  <a:chOff x="398352" y="2278221"/>
                  <a:chExt cx="2568921" cy="3157826"/>
                </a:xfrm>
              </p:grpSpPr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398352" y="2598345"/>
                    <a:ext cx="2568921" cy="2837702"/>
                    <a:chOff x="443620" y="2308634"/>
                    <a:chExt cx="2568921" cy="2837702"/>
                  </a:xfrm>
                </p:grpSpPr>
                <p:cxnSp>
                  <p:nvCxnSpPr>
                    <p:cNvPr id="21" name="Straight Connector 20"/>
                    <p:cNvCxnSpPr/>
                    <p:nvPr/>
                  </p:nvCxnSpPr>
                  <p:spPr>
                    <a:xfrm>
                      <a:off x="443620" y="2553077"/>
                      <a:ext cx="1892174" cy="1195058"/>
                    </a:xfrm>
                    <a:prstGeom prst="line">
                      <a:avLst/>
                    </a:prstGeom>
                    <a:ln w="28575">
                      <a:solidFill>
                        <a:srgbClr val="0070C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2" name="Group 21"/>
                    <p:cNvGrpSpPr/>
                    <p:nvPr/>
                  </p:nvGrpSpPr>
                  <p:grpSpPr>
                    <a:xfrm>
                      <a:off x="443620" y="2308634"/>
                      <a:ext cx="2344847" cy="2370499"/>
                      <a:chOff x="443620" y="2308634"/>
                      <a:chExt cx="2344847" cy="2370499"/>
                    </a:xfrm>
                  </p:grpSpPr>
                  <p:cxnSp>
                    <p:nvCxnSpPr>
                      <p:cNvPr id="31" name="Straight Arrow Connector 30"/>
                      <p:cNvCxnSpPr/>
                      <p:nvPr/>
                    </p:nvCxnSpPr>
                    <p:spPr>
                      <a:xfrm>
                        <a:off x="443620" y="4526733"/>
                        <a:ext cx="2344847" cy="9053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2" name="Straight Arrow Connector 31"/>
                      <p:cNvCxnSpPr/>
                      <p:nvPr/>
                    </p:nvCxnSpPr>
                    <p:spPr>
                      <a:xfrm flipH="1" flipV="1">
                        <a:off x="588475" y="2308634"/>
                        <a:ext cx="7545" cy="2370499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23" name="Straight Connector 22"/>
                    <p:cNvCxnSpPr/>
                    <p:nvPr/>
                  </p:nvCxnSpPr>
                  <p:spPr>
                    <a:xfrm>
                      <a:off x="1068309" y="2942376"/>
                      <a:ext cx="9053" cy="1584357"/>
                    </a:xfrm>
                    <a:prstGeom prst="line">
                      <a:avLst/>
                    </a:prstGeom>
                    <a:ln>
                      <a:prstDash val="sysDash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Straight Connector 23"/>
                    <p:cNvCxnSpPr/>
                    <p:nvPr/>
                  </p:nvCxnSpPr>
                  <p:spPr>
                    <a:xfrm>
                      <a:off x="2126055" y="3601770"/>
                      <a:ext cx="1509" cy="934016"/>
                    </a:xfrm>
                    <a:prstGeom prst="line">
                      <a:avLst/>
                    </a:prstGeom>
                    <a:ln>
                      <a:prstDash val="sysDash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Straight Connector 24"/>
                    <p:cNvCxnSpPr/>
                    <p:nvPr/>
                  </p:nvCxnSpPr>
                  <p:spPr>
                    <a:xfrm>
                      <a:off x="1599445" y="3266038"/>
                      <a:ext cx="16598" cy="1260695"/>
                    </a:xfrm>
                    <a:prstGeom prst="line">
                      <a:avLst/>
                    </a:prstGeom>
                    <a:ln>
                      <a:prstDash val="sysDash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6" name="TextBox 25"/>
                        <p:cNvSpPr txBox="1"/>
                        <p:nvPr/>
                      </p:nvSpPr>
                      <p:spPr>
                        <a:xfrm>
                          <a:off x="638223" y="4542617"/>
                          <a:ext cx="860172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6" name="TextBox 25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638223" y="4542617"/>
                          <a:ext cx="860172" cy="276999"/>
                        </a:xfrm>
                        <a:prstGeom prst="rect">
                          <a:avLst/>
                        </a:prstGeom>
                        <a:blipFill rotWithShape="0">
                          <a:blip r:embed="rId5"/>
                          <a:stretch>
                            <a:fillRect l="-3546" r="-2128" b="-15556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l-G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7" name="TextBox 26"/>
                        <p:cNvSpPr txBox="1"/>
                        <p:nvPr/>
                      </p:nvSpPr>
                      <p:spPr>
                        <a:xfrm>
                          <a:off x="1830355" y="4544840"/>
                          <a:ext cx="860172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7" name="TextBox 26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830355" y="4544840"/>
                          <a:ext cx="860172" cy="276999"/>
                        </a:xfrm>
                        <a:prstGeom prst="rect">
                          <a:avLst/>
                        </a:prstGeom>
                        <a:blipFill rotWithShape="0">
                          <a:blip r:embed="rId6"/>
                          <a:stretch>
                            <a:fillRect l="-3546" r="-2837" b="-15556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l-G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cxnSp>
                  <p:nvCxnSpPr>
                    <p:cNvPr id="28" name="Straight Arrow Connector 27"/>
                    <p:cNvCxnSpPr/>
                    <p:nvPr/>
                  </p:nvCxnSpPr>
                  <p:spPr>
                    <a:xfrm flipV="1">
                      <a:off x="1616043" y="4542618"/>
                      <a:ext cx="0" cy="344345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9" name="TextBox 28"/>
                        <p:cNvSpPr txBox="1"/>
                        <p:nvPr/>
                      </p:nvSpPr>
                      <p:spPr>
                        <a:xfrm>
                          <a:off x="1460840" y="4869337"/>
                          <a:ext cx="310406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9" name="TextBox 28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460840" y="4869337"/>
                          <a:ext cx="310406" cy="276999"/>
                        </a:xfrm>
                        <a:prstGeom prst="rect">
                          <a:avLst/>
                        </a:prstGeom>
                        <a:blipFill rotWithShape="0">
                          <a:blip r:embed="rId7"/>
                          <a:stretch>
                            <a:fillRect l="-11765" r="-1961" b="-10870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l-G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0" name="TextBox 29"/>
                        <p:cNvSpPr txBox="1"/>
                        <p:nvPr/>
                      </p:nvSpPr>
                      <p:spPr>
                        <a:xfrm>
                          <a:off x="2772623" y="4526733"/>
                          <a:ext cx="239918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oMath>
                            </m:oMathPara>
                          </a14:m>
                          <a:endParaRPr lang="el-GR" dirty="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30" name="TextBox 29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772623" y="4526733"/>
                          <a:ext cx="239918" cy="276999"/>
                        </a:xfrm>
                        <a:prstGeom prst="rect">
                          <a:avLst/>
                        </a:prstGeom>
                        <a:blipFill rotWithShape="0">
                          <a:blip r:embed="rId8"/>
                          <a:stretch>
                            <a:fillRect l="-10256" r="-12821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l-G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0" name="TextBox 19"/>
                      <p:cNvSpPr txBox="1"/>
                      <p:nvPr/>
                    </p:nvSpPr>
                    <p:spPr>
                      <a:xfrm>
                        <a:off x="592955" y="2278221"/>
                        <a:ext cx="887679" cy="31265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l-GR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sup>
                                  </m:sSup>
                                </m:e>
                              </m:d>
                            </m:oMath>
                          </m:oMathPara>
                        </a14:m>
                        <a:endParaRPr lang="el-GR" dirty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0" name="TextBox 19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92955" y="2278221"/>
                        <a:ext cx="887679" cy="312650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 l="-8966" t="-3922" b="-25490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l-GR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13" name="Straight Connector 12"/>
                <p:cNvCxnSpPr/>
                <p:nvPr/>
              </p:nvCxnSpPr>
              <p:spPr>
                <a:xfrm flipH="1">
                  <a:off x="543207" y="3232087"/>
                  <a:ext cx="479834" cy="0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 flipH="1" flipV="1">
                  <a:off x="550752" y="3891481"/>
                  <a:ext cx="1530035" cy="7544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 flipH="1" flipV="1">
                  <a:off x="543207" y="3546695"/>
                  <a:ext cx="1016240" cy="9053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Box 15"/>
                    <p:cNvSpPr txBox="1"/>
                    <p:nvPr/>
                  </p:nvSpPr>
                  <p:spPr>
                    <a:xfrm>
                      <a:off x="226475" y="3037086"/>
                      <a:ext cx="28463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</m:oMath>
                        </m:oMathPara>
                      </a14:m>
                      <a:endParaRPr lang="el-GR" dirty="0">
                        <a:solidFill>
                          <a:srgbClr val="0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6" name="TextBox 1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475" y="3037086"/>
                      <a:ext cx="284630" cy="276999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 l="-30435" r="-8696" b="-3555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184353" y="3716458"/>
                      <a:ext cx="322396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sub>
                            </m:sSub>
                          </m:oMath>
                        </m:oMathPara>
                      </a14:m>
                      <a:endParaRPr lang="el-GR" dirty="0">
                        <a:solidFill>
                          <a:srgbClr val="0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7" name="TextBox 1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4353" y="3716458"/>
                      <a:ext cx="322396" cy="276999"/>
                    </a:xfrm>
                    <a:prstGeom prst="rect">
                      <a:avLst/>
                    </a:prstGeom>
                    <a:blipFill rotWithShape="0">
                      <a:blip r:embed="rId11"/>
                      <a:stretch>
                        <a:fillRect l="-24528" r="-1887" b="-3260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/>
                    <p:cNvSpPr txBox="1"/>
                    <p:nvPr/>
                  </p:nvSpPr>
                  <p:spPr>
                    <a:xfrm>
                      <a:off x="219578" y="3379112"/>
                      <a:ext cx="300787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oMath>
                        </m:oMathPara>
                      </a14:m>
                      <a:endParaRPr lang="el-GR" dirty="0">
                        <a:solidFill>
                          <a:srgbClr val="0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8" name="TextBox 1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9578" y="3379112"/>
                      <a:ext cx="300787" cy="276999"/>
                    </a:xfrm>
                    <a:prstGeom prst="rect">
                      <a:avLst/>
                    </a:prstGeom>
                    <a:blipFill rotWithShape="0">
                      <a:blip r:embed="rId12"/>
                      <a:stretch>
                        <a:fillRect l="-28571" r="-2041" b="-3260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1" name="Freeform 10"/>
              <p:cNvSpPr/>
              <p:nvPr/>
            </p:nvSpPr>
            <p:spPr>
              <a:xfrm>
                <a:off x="6792243" y="3678207"/>
                <a:ext cx="1942874" cy="1361971"/>
              </a:xfrm>
              <a:custGeom>
                <a:avLst/>
                <a:gdLst>
                  <a:gd name="connsiteX0" fmla="*/ 0 w 2831123"/>
                  <a:gd name="connsiteY0" fmla="*/ 0 h 1863969"/>
                  <a:gd name="connsiteX1" fmla="*/ 1002323 w 2831123"/>
                  <a:gd name="connsiteY1" fmla="*/ 1151792 h 1863969"/>
                  <a:gd name="connsiteX2" fmla="*/ 2831123 w 2831123"/>
                  <a:gd name="connsiteY2" fmla="*/ 1863969 h 1863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31123" h="1863969">
                    <a:moveTo>
                      <a:pt x="0" y="0"/>
                    </a:moveTo>
                    <a:cubicBezTo>
                      <a:pt x="265234" y="420565"/>
                      <a:pt x="530469" y="841131"/>
                      <a:pt x="1002323" y="1151792"/>
                    </a:cubicBezTo>
                    <a:cubicBezTo>
                      <a:pt x="1474177" y="1462454"/>
                      <a:pt x="2518996" y="1759927"/>
                      <a:pt x="2831123" y="1863969"/>
                    </a:cubicBezTo>
                  </a:path>
                </a:pathLst>
              </a:custGeom>
              <a:noFill/>
              <a:ln w="28575">
                <a:solidFill>
                  <a:srgbClr val="00B0F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" name="Left Brace 6"/>
            <p:cNvSpPr/>
            <p:nvPr/>
          </p:nvSpPr>
          <p:spPr>
            <a:xfrm rot="16200000">
              <a:off x="6772690" y="3162848"/>
              <a:ext cx="346093" cy="814783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dirty="0"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6780014" y="3716685"/>
                  <a:ext cx="29424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oMath>
                    </m:oMathPara>
                  </a14:m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0014" y="3716685"/>
                  <a:ext cx="294247" cy="276999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12245" r="-6122" b="-15556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Left Brace 33"/>
            <p:cNvSpPr/>
            <p:nvPr/>
          </p:nvSpPr>
          <p:spPr>
            <a:xfrm rot="16200000">
              <a:off x="8042722" y="3162848"/>
              <a:ext cx="346093" cy="814783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dirty="0"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8050046" y="3716685"/>
                  <a:ext cx="3320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oMath>
                    </m:oMathPara>
                  </a14:m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0046" y="3716685"/>
                  <a:ext cx="332014" cy="276999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9259" r="-3704" b="-11111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92479" y="4308276"/>
                <a:ext cx="8959041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>
                    <a:solidFill>
                      <a:srgbClr val="000000"/>
                    </a:solidFill>
                  </a:rPr>
                  <a:t> </a:t>
                </a:r>
                <a:r>
                  <a:rPr lang="el-GR" sz="2000" dirty="0" smtClean="0">
                    <a:solidFill>
                      <a:srgbClr val="000000"/>
                    </a:solidFill>
                  </a:rPr>
                  <a:t>Παρατηρούμε </a:t>
                </a:r>
                <a:r>
                  <a:rPr lang="el-GR" sz="2000" dirty="0">
                    <a:solidFill>
                      <a:srgbClr val="000000"/>
                    </a:solidFill>
                  </a:rPr>
                  <a:t>ότι η περιβάλλουσα καθυστερεί διαφορετικό χρόνο στην έξοδο από το φέρον σήμα</a:t>
                </a:r>
                <a:r>
                  <a:rPr lang="el-GR" sz="2000" dirty="0" smtClean="0">
                    <a:solidFill>
                      <a:srgbClr val="000000"/>
                    </a:solidFill>
                  </a:rPr>
                  <a:t>!</a:t>
                </a:r>
              </a:p>
              <a:p>
                <a:pPr>
                  <a:buSzPct val="120000"/>
                  <a:buFont typeface="Arial" panose="020B0604020202020204" pitchFamily="34" charset="0"/>
                  <a:buChar char="•"/>
                </a:pPr>
                <a:endParaRPr lang="el-GR" sz="2000" dirty="0" smtClean="0">
                  <a:solidFill>
                    <a:srgbClr val="000000"/>
                  </a:solidFill>
                </a:endParaRPr>
              </a:p>
              <a:p>
                <a:pPr>
                  <a:buSzPct val="120000"/>
                  <a:buFont typeface="Arial" panose="020B0604020202020204" pitchFamily="34" charset="0"/>
                  <a:buChar char="•"/>
                </a:pPr>
                <a:r>
                  <a:rPr lang="el-GR" sz="2000" dirty="0">
                    <a:solidFill>
                      <a:srgbClr val="000000"/>
                    </a:solidFill>
                  </a:rPr>
                  <a:t> </a:t>
                </a:r>
                <a:r>
                  <a:rPr lang="el-GR" sz="2000" dirty="0" smtClean="0">
                    <a:solidFill>
                      <a:srgbClr val="000000"/>
                    </a:solidFill>
                  </a:rPr>
                  <a:t>Κάναμε </a:t>
                </a:r>
                <a:r>
                  <a:rPr lang="el-GR" sz="2000" b="1" dirty="0" smtClean="0">
                    <a:solidFill>
                      <a:srgbClr val="000000"/>
                    </a:solidFill>
                  </a:rPr>
                  <a:t>δυο</a:t>
                </a:r>
                <a:r>
                  <a:rPr lang="el-GR" sz="2000" dirty="0" smtClean="0">
                    <a:solidFill>
                      <a:srgbClr val="000000"/>
                    </a:solidFill>
                  </a:rPr>
                  <a:t> υποθέσεις:</a:t>
                </a:r>
              </a:p>
              <a:p>
                <a:pPr marL="914400" lvl="1" indent="-457200">
                  <a:buSzPct val="120000"/>
                  <a:buFont typeface="+mj-lt"/>
                  <a:buAutoNum type="arabicPeriod"/>
                </a:pPr>
                <a:r>
                  <a:rPr lang="el-GR" sz="2000" dirty="0" smtClean="0">
                    <a:solidFill>
                      <a:srgbClr val="000000"/>
                    </a:solidFill>
                  </a:rPr>
                  <a:t>Το φάσμα πλάτους είναι (σχεδόν) σταθερό γύρω από τη συχνότητα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sz="2000" dirty="0" smtClean="0">
                  <a:solidFill>
                    <a:srgbClr val="000000"/>
                  </a:solidFill>
                </a:endParaRPr>
              </a:p>
              <a:p>
                <a:pPr marL="914400" lvl="1" indent="-457200">
                  <a:buSzPct val="120000"/>
                  <a:buFont typeface="+mj-lt"/>
                  <a:buAutoNum type="arabicPeriod"/>
                </a:pPr>
                <a:r>
                  <a:rPr lang="el-GR" sz="2000" dirty="0" smtClean="0">
                    <a:solidFill>
                      <a:srgbClr val="000000"/>
                    </a:solidFill>
                  </a:rPr>
                  <a:t>Η απόκριση φάσης (σχεδόν) γραμμική γύρω από </a:t>
                </a:r>
                <a:r>
                  <a:rPr lang="el-GR" sz="2000" dirty="0">
                    <a:solidFill>
                      <a:srgbClr val="000000"/>
                    </a:solidFill>
                  </a:rPr>
                  <a:t>τη συχνότητα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79" y="4308276"/>
                <a:ext cx="8959041" cy="1938992"/>
              </a:xfrm>
              <a:prstGeom prst="rect">
                <a:avLst/>
              </a:prstGeom>
              <a:blipFill rotWithShape="0">
                <a:blip r:embed="rId15"/>
                <a:stretch>
                  <a:fillRect l="-884" t="-2516" r="-544" b="-691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/>
          <p:cNvGrpSpPr/>
          <p:nvPr/>
        </p:nvGrpSpPr>
        <p:grpSpPr>
          <a:xfrm>
            <a:off x="1503484" y="3311188"/>
            <a:ext cx="5070556" cy="828868"/>
            <a:chOff x="2555995" y="1342832"/>
            <a:chExt cx="5070556" cy="828868"/>
          </a:xfrm>
        </p:grpSpPr>
        <p:sp>
          <p:nvSpPr>
            <p:cNvPr id="40" name="Rounded Rectangle 39"/>
            <p:cNvSpPr/>
            <p:nvPr/>
          </p:nvSpPr>
          <p:spPr>
            <a:xfrm>
              <a:off x="2555995" y="1820008"/>
              <a:ext cx="2223093" cy="351692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3667543" y="1342832"/>
              <a:ext cx="3959008" cy="477176"/>
              <a:chOff x="3667543" y="1342832"/>
              <a:chExt cx="3959008" cy="477176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6189162" y="1342832"/>
                <a:ext cx="143738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600" dirty="0" smtClean="0">
                    <a:solidFill>
                      <a:srgbClr val="000000"/>
                    </a:solidFill>
                  </a:rPr>
                  <a:t>περιβάλλουσα</a:t>
                </a:r>
                <a:endParaRPr lang="el-GR" sz="16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43" name="Elbow Connector 42"/>
              <p:cNvCxnSpPr>
                <a:endCxn id="40" idx="0"/>
              </p:cNvCxnSpPr>
              <p:nvPr/>
            </p:nvCxnSpPr>
            <p:spPr>
              <a:xfrm rot="10800000" flipV="1">
                <a:off x="3667543" y="1641324"/>
                <a:ext cx="3803809" cy="178684"/>
              </a:xfrm>
              <a:prstGeom prst="bentConnector2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Group 43"/>
          <p:cNvGrpSpPr/>
          <p:nvPr/>
        </p:nvGrpSpPr>
        <p:grpSpPr>
          <a:xfrm>
            <a:off x="3726578" y="3782392"/>
            <a:ext cx="4488321" cy="477145"/>
            <a:chOff x="4779089" y="1832508"/>
            <a:chExt cx="4488321" cy="477145"/>
          </a:xfrm>
        </p:grpSpPr>
        <p:sp>
          <p:nvSpPr>
            <p:cNvPr id="45" name="Rounded Rectangle 44"/>
            <p:cNvSpPr/>
            <p:nvPr/>
          </p:nvSpPr>
          <p:spPr>
            <a:xfrm>
              <a:off x="4779089" y="1832508"/>
              <a:ext cx="2130097" cy="351692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cxnSp>
          <p:nvCxnSpPr>
            <p:cNvPr id="46" name="Elbow Connector 45"/>
            <p:cNvCxnSpPr>
              <a:endCxn id="45" idx="2"/>
            </p:cNvCxnSpPr>
            <p:nvPr/>
          </p:nvCxnSpPr>
          <p:spPr>
            <a:xfrm rot="10800000">
              <a:off x="5844139" y="2184200"/>
              <a:ext cx="3102511" cy="95256"/>
            </a:xfrm>
            <a:prstGeom prst="bentConnector2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7830021" y="1971099"/>
              <a:ext cx="14373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dirty="0" smtClean="0">
                  <a:solidFill>
                    <a:srgbClr val="000000"/>
                  </a:solidFill>
                </a:rPr>
                <a:t>φέρον σήμα</a:t>
              </a:r>
              <a:endParaRPr lang="el-GR" sz="1600" dirty="0">
                <a:solidFill>
                  <a:srgbClr val="000000"/>
                </a:solidFill>
              </a:endParaRP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6" name="Ink 5"/>
              <p14:cNvContentPartPr/>
              <p14:nvPr/>
            </p14:nvContentPartPr>
            <p14:xfrm>
              <a:off x="556920" y="826920"/>
              <a:ext cx="8211600" cy="419220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48640" y="815040"/>
                <a:ext cx="8231040" cy="420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0706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3" y="346018"/>
            <a:ext cx="8959041" cy="6027622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</a:t>
            </a:r>
            <a:r>
              <a:rPr lang="el-GR" b="1" dirty="0"/>
              <a:t>ΓΧΑ Συστήματα στο Χώρο της Συχνότητας – Καθυστέρηση Φάσης &amp; Ομάδας</a:t>
            </a:r>
            <a:r>
              <a:rPr lang="el-GR" sz="400" b="1" dirty="0" smtClean="0">
                <a:solidFill>
                  <a:prstClr val="black"/>
                </a:solidFill>
              </a:rPr>
              <a:t/>
            </a:r>
            <a:br>
              <a:rPr lang="el-GR" sz="400" b="1" dirty="0" smtClean="0">
                <a:solidFill>
                  <a:prstClr val="black"/>
                </a:solidFill>
              </a:rPr>
            </a:br>
            <a:endParaRPr lang="el-GR" dirty="0"/>
          </a:p>
        </p:txBody>
      </p:sp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39" name="GroupDel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12531" y="613591"/>
            <a:ext cx="4184712" cy="3138534"/>
          </a:xfrm>
          <a:prstGeom prst="rect">
            <a:avLst/>
          </a:prstGeom>
        </p:spPr>
      </p:pic>
      <p:pic>
        <p:nvPicPr>
          <p:cNvPr id="40" name="GroupAndPhaseDelay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53054" y="3576434"/>
            <a:ext cx="3956799" cy="2967600"/>
          </a:xfrm>
          <a:prstGeom prst="rect">
            <a:avLst/>
          </a:prstGeom>
        </p:spPr>
      </p:pic>
      <p:pic>
        <p:nvPicPr>
          <p:cNvPr id="41" name="PhaseDelay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372" y="638212"/>
            <a:ext cx="4164594" cy="3123446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06082" y="3616201"/>
            <a:ext cx="1783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Phase Delay</a:t>
            </a:r>
            <a:endParaRPr lang="el-GR" dirty="0">
              <a:solidFill>
                <a:srgbClr val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417860" y="3628766"/>
            <a:ext cx="1783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Group Delay</a:t>
            </a:r>
            <a:endParaRPr lang="el-GR" dirty="0">
              <a:solidFill>
                <a:srgbClr val="0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409853" y="6031263"/>
            <a:ext cx="2245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Phase &amp; Group Delay</a:t>
            </a:r>
            <a:endParaRPr lang="el-G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39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294" y="856581"/>
            <a:ext cx="2700707" cy="1113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904" y="4509401"/>
            <a:ext cx="2446096" cy="1458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88616" y="2642387"/>
            <a:ext cx="3313277" cy="2515256"/>
          </a:xfrm>
        </p:spPr>
        <p:txBody>
          <a:bodyPr/>
          <a:lstStyle/>
          <a:p>
            <a:r>
              <a:rPr lang="el-GR" dirty="0" smtClean="0"/>
              <a:t>Μετασχηματισμός </a:t>
            </a:r>
            <a:r>
              <a:rPr lang="en-US" dirty="0" smtClean="0"/>
              <a:t>Z</a:t>
            </a:r>
          </a:p>
          <a:p>
            <a:r>
              <a:rPr lang="el-GR" dirty="0" smtClean="0"/>
              <a:t>Συστήματα στο χώρο του </a:t>
            </a:r>
            <a:r>
              <a:rPr lang="en-US" dirty="0" smtClean="0"/>
              <a:t>Z</a:t>
            </a:r>
          </a:p>
          <a:p>
            <a:r>
              <a:rPr lang="el-GR" dirty="0" smtClean="0"/>
              <a:t>Δομές Συστημάτων</a:t>
            </a:r>
          </a:p>
          <a:p>
            <a:r>
              <a:rPr lang="el-GR" dirty="0" smtClean="0"/>
              <a:t>Σχεδίαση Ψηφιακών Φίλτρων</a:t>
            </a:r>
          </a:p>
          <a:p>
            <a:r>
              <a:rPr lang="el-GR" dirty="0" smtClean="0"/>
              <a:t>Φασματική Ανάλυση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88616" y="1956408"/>
            <a:ext cx="3313277" cy="571649"/>
          </a:xfrm>
        </p:spPr>
        <p:txBody>
          <a:bodyPr/>
          <a:lstStyle/>
          <a:p>
            <a:r>
              <a:rPr lang="en-US" dirty="0" smtClean="0"/>
              <a:t>2</a:t>
            </a:r>
            <a:r>
              <a:rPr lang="el-GR" baseline="30000" dirty="0" smtClean="0"/>
              <a:t>ο</a:t>
            </a:r>
            <a:r>
              <a:rPr lang="en-US" dirty="0" smtClean="0"/>
              <a:t> </a:t>
            </a:r>
            <a:r>
              <a:rPr lang="el-GR" dirty="0" smtClean="0"/>
              <a:t>Κομμάτι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142107" y="2642387"/>
            <a:ext cx="3483913" cy="2515256"/>
          </a:xfrm>
        </p:spPr>
        <p:txBody>
          <a:bodyPr/>
          <a:lstStyle/>
          <a:p>
            <a:r>
              <a:rPr lang="el-GR" dirty="0" smtClean="0"/>
              <a:t>Βασικά Σήματα</a:t>
            </a:r>
          </a:p>
          <a:p>
            <a:r>
              <a:rPr lang="el-GR" dirty="0" smtClean="0"/>
              <a:t>Συστήματα και Ιδιότητες</a:t>
            </a:r>
          </a:p>
          <a:p>
            <a:r>
              <a:rPr lang="el-GR" dirty="0" smtClean="0"/>
              <a:t>Εξισώσεις Διαφορών ως συστήματα</a:t>
            </a:r>
          </a:p>
          <a:p>
            <a:r>
              <a:rPr lang="el-GR" dirty="0" smtClean="0"/>
              <a:t>Μετασχηματισμός </a:t>
            </a:r>
            <a:r>
              <a:rPr lang="en-US" dirty="0" smtClean="0"/>
              <a:t>Fourier</a:t>
            </a:r>
            <a:endParaRPr lang="el-GR" dirty="0" smtClean="0"/>
          </a:p>
          <a:p>
            <a:r>
              <a:rPr lang="el-GR" dirty="0" smtClean="0"/>
              <a:t>Συστήματα στο χώρο του </a:t>
            </a:r>
            <a:r>
              <a:rPr lang="en-US" dirty="0" smtClean="0"/>
              <a:t>Fourier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142107" y="1956408"/>
            <a:ext cx="3313277" cy="571649"/>
          </a:xfrm>
        </p:spPr>
        <p:txBody>
          <a:bodyPr/>
          <a:lstStyle/>
          <a:p>
            <a:r>
              <a:rPr lang="el-GR" dirty="0" smtClean="0"/>
              <a:t>1</a:t>
            </a:r>
            <a:r>
              <a:rPr lang="el-GR" baseline="30000" dirty="0" smtClean="0"/>
              <a:t>ο</a:t>
            </a:r>
            <a:r>
              <a:rPr lang="el-GR" dirty="0" smtClean="0"/>
              <a:t> Κομμάτι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περιέχει το ΗΥ370?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08" y="4926448"/>
            <a:ext cx="4375625" cy="1005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616" y="983924"/>
            <a:ext cx="1512562" cy="923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Ink 4"/>
              <p14:cNvContentPartPr/>
              <p14:nvPr/>
            </p14:nvContentPartPr>
            <p14:xfrm>
              <a:off x="-226800" y="1901880"/>
              <a:ext cx="2613600" cy="296064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35440" y="1891440"/>
                <a:ext cx="2631600" cy="298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794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343939"/>
            <a:ext cx="8832982" cy="6301047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 </a:t>
            </a:r>
            <a:r>
              <a:rPr lang="el-GR" b="1" dirty="0"/>
              <a:t>ΓΧΑ Συστήματα στο Χώρο της Συχνότητας – Καθυστέρηση Φάσης &amp; </a:t>
            </a:r>
            <a:r>
              <a:rPr lang="el-GR" b="1" dirty="0" smtClean="0"/>
              <a:t>Ομάδας</a:t>
            </a:r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/>
          </a:p>
          <a:p>
            <a:pPr marL="201168" lvl="1" indent="0">
              <a:buClrTx/>
              <a:buSzPct val="120000"/>
              <a:buNone/>
            </a:pP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Ποια από τις δυο μετρικές εκφράζει την καθυστέρηση του σήματος στην έξοδο του συστήματος;</a:t>
            </a:r>
            <a:endParaRPr lang="el-GR" dirty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215498" y="979151"/>
            <a:ext cx="6751455" cy="4526420"/>
            <a:chOff x="1215498" y="979151"/>
            <a:chExt cx="6751455" cy="452642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5498" y="979151"/>
              <a:ext cx="6751455" cy="4526420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1349375" y="1025525"/>
              <a:ext cx="91006" cy="8718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194459" y="3753665"/>
              <a:ext cx="97891" cy="9443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4570149" y="1043873"/>
              <a:ext cx="89012" cy="8901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5208071" y="3741218"/>
              <a:ext cx="89012" cy="8901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7611291" y="1854925"/>
                  <a:ext cx="189924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el-GR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1291" y="1854925"/>
                  <a:ext cx="189924" cy="27699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9355" r="-16129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7623934" y="4628605"/>
                  <a:ext cx="189924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el-GR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3934" y="4628605"/>
                  <a:ext cx="189924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9355" r="-16129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1599840" y="833760"/>
              <a:ext cx="6219000" cy="313416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0840" y="825480"/>
                <a:ext cx="6237360" cy="315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030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</p:spPr>
            <p:txBody>
              <a:bodyPr>
                <a:normAutofit lnSpcReduction="10000"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/>
                  <a:t>ΓΧΑ Συστήματα στο Χώρο της Συχνότητας – Καθυστέρηση Φάσης &amp; </a:t>
                </a:r>
                <a:r>
                  <a:rPr lang="el-GR" b="1" dirty="0" smtClean="0"/>
                  <a:t>Ομάδας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Είναι πολύ σημαντικό να κατανοήσετε ότι το σήμα εισόδου αποτελούνταν</a:t>
                </a:r>
                <a:br>
                  <a:rPr lang="el-GR" dirty="0" smtClean="0"/>
                </a:br>
                <a:r>
                  <a:rPr lang="el-GR" dirty="0" smtClean="0"/>
                  <a:t>  από ένα </a:t>
                </a:r>
                <a:r>
                  <a:rPr lang="en-US" dirty="0" smtClean="0"/>
                  <a:t>group </a:t>
                </a:r>
                <a:r>
                  <a:rPr lang="el-GR" dirty="0" smtClean="0"/>
                  <a:t>(ομάδα) δυο συχνοτήτων, </a:t>
                </a:r>
                <a:r>
                  <a:rPr lang="el-GR" b="1" dirty="0" smtClean="0"/>
                  <a:t>όλες πολύ κοντά και γύρω </a:t>
                </a:r>
                <a:r>
                  <a:rPr lang="el-GR" dirty="0" smtClean="0"/>
                  <a:t>από </a:t>
                </a:r>
                <a:br>
                  <a:rPr lang="el-GR" dirty="0" smtClean="0"/>
                </a:br>
                <a:r>
                  <a:rPr lang="el-GR" dirty="0" smtClean="0"/>
                  <a:t>  μια</a:t>
                </a:r>
                <a:r>
                  <a:rPr lang="en-US" dirty="0" smtClean="0"/>
                  <a:t>:</a:t>
                </a: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Την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 smtClean="0"/>
                  <a:t> (</a:t>
                </a:r>
                <a:r>
                  <a:rPr lang="el-GR" dirty="0" smtClean="0"/>
                  <a:t>δηλ. τη φέρουσα συχνότητα)</a:t>
                </a:r>
                <a:endParaRPr lang="en-US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Η ομάδα αποτελούνταν από τις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±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Η καθυστέρηση του σήματος στην έξοδο του ΓΧΑ συστήματος καθορίστηκε από την καθυστέρηση ομάδας</a:t>
                </a:r>
                <a:r>
                  <a:rPr lang="en-US" dirty="0" smtClean="0"/>
                  <a:t> </a:t>
                </a:r>
                <a:r>
                  <a:rPr lang="el-GR" dirty="0" smtClean="0"/>
                  <a:t>γύρω από τη συχνότητα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l-GR" dirty="0" smtClean="0"/>
                  <a:t>, δηλ. από την καθυστέρηση που έλαβαν οι δυο αυτές συχνότητες, υπό τις προϋποθέσεις που αναφέραμε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Όλα τα παραπάνω είχαν μια υπόθεση: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−∞&lt;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&lt;+∞</m:t>
                    </m:r>
                  </m:oMath>
                </a14:m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Στην πραγματικότητα δεν έχουμε τέτοιες διάρκειες σημάτων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Μπορούμε να πούμε ότι έχουμε ένα πεπερασμένο τμήμα από ένα άπειρης διάρκειας σήμα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Ένα πεπερασμένης διάρκειας σήμα μπορεί να μοντελοποιηθεί ως ένα άπειρης διάρκειας σήμα πολλαπλασιασμένο με ένα παράθυρο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Ξέρουμε ότι οι συχνότητες ενός τέτοιου σήματος θα καθορίζονται από το </a:t>
                </a:r>
                <a:r>
                  <a:rPr lang="el-GR" dirty="0" err="1" smtClean="0"/>
                  <a:t>μετασχ</a:t>
                </a:r>
                <a:r>
                  <a:rPr lang="el-GR" dirty="0" smtClean="0"/>
                  <a:t>. </a:t>
                </a:r>
                <a:r>
                  <a:rPr lang="en-US" dirty="0" smtClean="0"/>
                  <a:t>Fourier </a:t>
                </a:r>
                <a:r>
                  <a:rPr lang="el-GR" dirty="0" smtClean="0"/>
                  <a:t>του παραθύρου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Αυτό είναι το </a:t>
                </a:r>
                <a:r>
                  <a:rPr lang="en-US" dirty="0" smtClean="0"/>
                  <a:t>group</a:t>
                </a:r>
                <a:r>
                  <a:rPr lang="el-GR" dirty="0" smtClean="0"/>
                  <a:t> συχνοτήτων</a:t>
                </a:r>
                <a:r>
                  <a:rPr lang="en-US" dirty="0" smtClean="0"/>
                  <a:t> </a:t>
                </a:r>
                <a:r>
                  <a:rPr lang="el-GR" dirty="0" smtClean="0"/>
                  <a:t>μας! </a:t>
                </a:r>
                <a:r>
                  <a:rPr lang="el-GR" dirty="0" smtClean="0">
                    <a:sym typeface="Wingdings" panose="05000000000000000000" pitchFamily="2" charset="2"/>
                  </a:rPr>
                  <a:t></a:t>
                </a: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Ας θεωρήσουμε ένα παράθυρο </a:t>
                </a:r>
                <a:r>
                  <a:rPr lang="en-US" dirty="0" smtClean="0"/>
                  <a:t>Hanning </a:t>
                </a:r>
                <a:r>
                  <a:rPr lang="el-GR" dirty="0" smtClean="0"/>
                  <a:t>κι ας δούμε τι συμβαίνει…</a:t>
                </a:r>
                <a:endParaRPr lang="en-US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  <a:blipFill rotWithShape="0">
                <a:blip r:embed="rId3"/>
                <a:stretch>
                  <a:fillRect l="-1905" t="-2111" r="-142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2754000" y="1290600"/>
              <a:ext cx="12960" cy="9936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41400" y="1278000"/>
                <a:ext cx="33840" cy="12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515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3" y="346018"/>
            <a:ext cx="8959041" cy="6351964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</a:t>
            </a:r>
            <a:r>
              <a:rPr lang="el-GR" b="1" dirty="0"/>
              <a:t>ΓΧΑ Συστήματα στο Χώρο της Συχνότητας – Καθυστέρηση Φάσης &amp; Ομάδας</a:t>
            </a:r>
            <a:endParaRPr lang="el-GR" dirty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/>
              <a:t> </a:t>
            </a:r>
            <a:r>
              <a:rPr lang="el-GR" dirty="0" smtClean="0"/>
              <a:t>Το ημίτονο </a:t>
            </a:r>
            <a:r>
              <a:rPr lang="el-GR" dirty="0"/>
              <a:t>εισόδου δεν είναι άπειρης διάρκειας</a:t>
            </a:r>
            <a:r>
              <a:rPr lang="el-GR" dirty="0" smtClean="0"/>
              <a:t>, οπότε </a:t>
            </a:r>
            <a:r>
              <a:rPr lang="el-GR" dirty="0"/>
              <a:t>θα προκύπτει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 όπως </a:t>
            </a:r>
            <a:r>
              <a:rPr lang="el-GR" dirty="0"/>
              <a:t>παρακάτω: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/>
          </a:p>
          <a:p>
            <a:pPr marL="201168" lvl="1" indent="0">
              <a:buClrTx/>
              <a:buSzPct val="120000"/>
              <a:buNone/>
            </a:pPr>
            <a:endParaRPr lang="el-GR" sz="800" dirty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79" y="1712651"/>
            <a:ext cx="8443725" cy="1293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79" y="3488161"/>
            <a:ext cx="8443725" cy="10566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778" y="5231139"/>
            <a:ext cx="8443726" cy="1293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578109" y="3052986"/>
                <a:ext cx="20839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3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l-G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109" y="3052986"/>
                <a:ext cx="208390" cy="49244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493913" y="4697902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l-G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913" y="4697902"/>
                <a:ext cx="349455" cy="43088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409860" y="1352415"/>
                <a:ext cx="4806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l-G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9860" y="1352415"/>
                <a:ext cx="480644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6410" t="-4444" r="-17949" b="-3777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374196" y="3484291"/>
                <a:ext cx="5268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l-G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4196" y="3484291"/>
                <a:ext cx="526876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5814" t="-4444" r="-16279" b="-3777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930587" y="4913345"/>
                <a:ext cx="95000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l-GR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0587" y="4913345"/>
                <a:ext cx="950004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3205" t="-4444" r="-8333" b="-3777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579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3" y="346018"/>
            <a:ext cx="8959041" cy="6351964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</a:t>
            </a:r>
            <a:r>
              <a:rPr lang="el-GR" b="1" dirty="0"/>
              <a:t>ΓΧΑ Συστήματα στο Χώρο της Συχνότητας – Καθυστέρηση Φάσης &amp; Ομάδας</a:t>
            </a:r>
            <a:endParaRPr lang="el-GR" dirty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7282" y="1133603"/>
            <a:ext cx="3887023" cy="4927003"/>
            <a:chOff x="383403" y="1438470"/>
            <a:chExt cx="3400944" cy="492700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29724" r="31987"/>
            <a:stretch/>
          </p:blipFill>
          <p:spPr>
            <a:xfrm>
              <a:off x="383403" y="1438470"/>
              <a:ext cx="3400944" cy="12931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28827" r="29597"/>
            <a:stretch/>
          </p:blipFill>
          <p:spPr>
            <a:xfrm>
              <a:off x="383403" y="3329395"/>
              <a:ext cx="3398023" cy="105667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31148" r="31338"/>
            <a:stretch/>
          </p:blipFill>
          <p:spPr>
            <a:xfrm>
              <a:off x="383403" y="5072373"/>
              <a:ext cx="3398022" cy="12931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1979681" y="2728021"/>
                  <a:ext cx="20839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9681" y="2728021"/>
                  <a:ext cx="208390" cy="492443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1895575" y="4553049"/>
                  <a:ext cx="349455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5575" y="4553049"/>
                  <a:ext cx="349455" cy="43088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4086674" y="2987981"/>
            <a:ext cx="977775" cy="369332"/>
            <a:chOff x="4092166" y="3247453"/>
            <a:chExt cx="977775" cy="369332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4092166" y="3596812"/>
              <a:ext cx="977775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381500" y="3247453"/>
              <a:ext cx="5711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>
                  <a:solidFill>
                    <a:srgbClr val="000000"/>
                  </a:solidFill>
                </a:rPr>
                <a:t>|</a:t>
              </a:r>
              <a:r>
                <a:rPr lang="en-US" dirty="0" smtClean="0">
                  <a:solidFill>
                    <a:srgbClr val="000000"/>
                  </a:solidFill>
                </a:rPr>
                <a:t>F</a:t>
              </a:r>
              <a:r>
                <a:rPr lang="el-GR" dirty="0" smtClean="0">
                  <a:solidFill>
                    <a:srgbClr val="000000"/>
                  </a:solidFill>
                </a:rPr>
                <a:t>|</a:t>
              </a:r>
              <a:endParaRPr lang="el-GR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350858" y="1177858"/>
            <a:ext cx="3331676" cy="1133940"/>
            <a:chOff x="5359651" y="1482725"/>
            <a:chExt cx="3331676" cy="1133940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5359651" y="2353901"/>
              <a:ext cx="333167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5984344" y="1720158"/>
              <a:ext cx="0" cy="63374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7784473" y="1720158"/>
              <a:ext cx="0" cy="63374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7620998" y="2339666"/>
                  <a:ext cx="31040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dirty="0" smtClean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0998" y="2339666"/>
                  <a:ext cx="310405" cy="27699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1765" r="-1961" b="-11111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5727993" y="2331950"/>
                  <a:ext cx="48352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dirty="0" smtClean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7993" y="2331950"/>
                  <a:ext cx="483529" cy="276999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1250" r="-1250" b="-11111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Arrow Connector 23"/>
            <p:cNvCxnSpPr/>
            <p:nvPr/>
          </p:nvCxnSpPr>
          <p:spPr>
            <a:xfrm flipH="1" flipV="1">
              <a:off x="6877618" y="1482725"/>
              <a:ext cx="14469" cy="10453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5350858" y="2769480"/>
            <a:ext cx="3331676" cy="1430831"/>
            <a:chOff x="5359651" y="3074347"/>
            <a:chExt cx="3331676" cy="1430831"/>
          </a:xfrm>
        </p:grpSpPr>
        <p:cxnSp>
          <p:nvCxnSpPr>
            <p:cNvPr id="26" name="Straight Arrow Connector 25"/>
            <p:cNvCxnSpPr/>
            <p:nvPr/>
          </p:nvCxnSpPr>
          <p:spPr>
            <a:xfrm>
              <a:off x="5359651" y="4348349"/>
              <a:ext cx="333167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61994" y="3338919"/>
              <a:ext cx="3275009" cy="1022175"/>
            </a:xfrm>
            <a:prstGeom prst="rect">
              <a:avLst/>
            </a:prstGeom>
          </p:spPr>
        </p:pic>
        <p:cxnSp>
          <p:nvCxnSpPr>
            <p:cNvPr id="28" name="Straight Arrow Connector 27"/>
            <p:cNvCxnSpPr/>
            <p:nvPr/>
          </p:nvCxnSpPr>
          <p:spPr>
            <a:xfrm flipH="1" flipV="1">
              <a:off x="6917274" y="3074347"/>
              <a:ext cx="7235" cy="14308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770206" y="2269321"/>
                <a:ext cx="29174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l-G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0206" y="2269321"/>
                <a:ext cx="291747" cy="492443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750598" y="4217621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l-G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598" y="4217621"/>
                <a:ext cx="349455" cy="430887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8651932" y="2013376"/>
                <a:ext cx="2246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1932" y="2013376"/>
                <a:ext cx="224677" cy="276999"/>
              </a:xfrm>
              <a:prstGeom prst="rect">
                <a:avLst/>
              </a:prstGeom>
              <a:blipFill rotWithShape="0">
                <a:blip r:embed="rId14"/>
                <a:stretch>
                  <a:fillRect l="-16216" r="-1351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8651932" y="4021998"/>
                <a:ext cx="2246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1932" y="4021998"/>
                <a:ext cx="224677" cy="276999"/>
              </a:xfrm>
              <a:prstGeom prst="rect">
                <a:avLst/>
              </a:prstGeom>
              <a:blipFill rotWithShape="0">
                <a:blip r:embed="rId15"/>
                <a:stretch>
                  <a:fillRect l="-16216" r="-1351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/>
          <p:cNvGrpSpPr/>
          <p:nvPr/>
        </p:nvGrpSpPr>
        <p:grpSpPr>
          <a:xfrm>
            <a:off x="5350858" y="4645150"/>
            <a:ext cx="3525751" cy="1529517"/>
            <a:chOff x="5359651" y="4950017"/>
            <a:chExt cx="3525751" cy="1529517"/>
          </a:xfrm>
        </p:grpSpPr>
        <p:grpSp>
          <p:nvGrpSpPr>
            <p:cNvPr id="34" name="Group 33"/>
            <p:cNvGrpSpPr/>
            <p:nvPr/>
          </p:nvGrpSpPr>
          <p:grpSpPr>
            <a:xfrm>
              <a:off x="5359651" y="4950017"/>
              <a:ext cx="3525751" cy="1529517"/>
              <a:chOff x="5359651" y="4950017"/>
              <a:chExt cx="3525751" cy="1529517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5359651" y="4950017"/>
                <a:ext cx="3331676" cy="1430831"/>
                <a:chOff x="5359651" y="3074347"/>
                <a:chExt cx="3331676" cy="1430831"/>
              </a:xfrm>
            </p:grpSpPr>
            <p:cxnSp>
              <p:nvCxnSpPr>
                <p:cNvPr id="40" name="Straight Arrow Connector 39"/>
                <p:cNvCxnSpPr/>
                <p:nvPr/>
              </p:nvCxnSpPr>
              <p:spPr>
                <a:xfrm>
                  <a:off x="5359651" y="4348349"/>
                  <a:ext cx="3331676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32882"/>
                <a:stretch/>
              </p:blipFill>
              <p:spPr>
                <a:xfrm>
                  <a:off x="5495925" y="3338919"/>
                  <a:ext cx="2198103" cy="1022175"/>
                </a:xfrm>
                <a:prstGeom prst="rect">
                  <a:avLst/>
                </a:prstGeom>
              </p:spPr>
            </p:pic>
            <p:cxnSp>
              <p:nvCxnSpPr>
                <p:cNvPr id="42" name="Straight Arrow Connector 41"/>
                <p:cNvCxnSpPr/>
                <p:nvPr/>
              </p:nvCxnSpPr>
              <p:spPr>
                <a:xfrm flipH="1" flipV="1">
                  <a:off x="6917274" y="3074347"/>
                  <a:ext cx="7235" cy="143083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8660725" y="6202535"/>
                    <a:ext cx="224677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oMath>
                      </m:oMathPara>
                    </a14:m>
                    <a:endParaRPr lang="en-US" dirty="0" smtClean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60725" y="6202535"/>
                    <a:ext cx="224677" cy="276999"/>
                  </a:xfrm>
                  <a:prstGeom prst="rect">
                    <a:avLst/>
                  </a:prstGeom>
                  <a:blipFill rotWithShape="0">
                    <a:blip r:embed="rId16"/>
                    <a:stretch>
                      <a:fillRect l="-16216" r="-13514"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11"/>
              <a:srcRect l="32882" r="29645"/>
              <a:stretch/>
            </p:blipFill>
            <p:spPr>
              <a:xfrm>
                <a:off x="7316718" y="5214595"/>
                <a:ext cx="1227208" cy="1022175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7634620" y="6194653"/>
                  <a:ext cx="31040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dirty="0" smtClean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4620" y="6194653"/>
                  <a:ext cx="310405" cy="276999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l="-11765" r="-1961" b="-10870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5684465" y="6186937"/>
                  <a:ext cx="48352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dirty="0" smtClean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4465" y="6186937"/>
                  <a:ext cx="483529" cy="276999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l="-1266" r="-2532" b="-11111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/>
          <p:cNvGrpSpPr/>
          <p:nvPr/>
        </p:nvGrpSpPr>
        <p:grpSpPr>
          <a:xfrm>
            <a:off x="3140824" y="4767506"/>
            <a:ext cx="4949181" cy="1736004"/>
            <a:chOff x="3140824" y="4767506"/>
            <a:chExt cx="4949181" cy="1736004"/>
          </a:xfrm>
        </p:grpSpPr>
        <p:sp>
          <p:nvSpPr>
            <p:cNvPr id="7" name="Rounded Rectangle 6"/>
            <p:cNvSpPr/>
            <p:nvPr/>
          </p:nvSpPr>
          <p:spPr>
            <a:xfrm>
              <a:off x="7461355" y="4767506"/>
              <a:ext cx="628650" cy="1538841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cxnSp>
          <p:nvCxnSpPr>
            <p:cNvPr id="44" name="Elbow Connector 43"/>
            <p:cNvCxnSpPr>
              <a:stCxn id="7" idx="2"/>
            </p:cNvCxnSpPr>
            <p:nvPr/>
          </p:nvCxnSpPr>
          <p:spPr>
            <a:xfrm rot="5400000">
              <a:off x="5420877" y="4123970"/>
              <a:ext cx="172426" cy="4537180"/>
            </a:xfrm>
            <a:prstGeom prst="bentConnector2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3140824" y="6134178"/>
                  <a:ext cx="38055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l-GR" dirty="0" smtClean="0">
                      <a:solidFill>
                        <a:srgbClr val="000000"/>
                      </a:solidFill>
                    </a:rPr>
                    <a:t>Γκρουπ συχνοτήτων γύρω από την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a14:m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0824" y="6134178"/>
                  <a:ext cx="3805594" cy="369332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1280" t="-8197" b="-24590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5486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/>
                  <a:t>ΓΧΑ Συστήματα στο Χώρο της Συχνότητας – Καθυστέρηση Φάσης &amp; Ομάδας</a:t>
                </a: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Παρατηρήσατε </a:t>
                </a:r>
                <a:r>
                  <a:rPr lang="el-GR" dirty="0"/>
                  <a:t>ότι </a:t>
                </a:r>
                <a:r>
                  <a:rPr lang="en-US" dirty="0"/>
                  <a:t>o </a:t>
                </a:r>
                <a:r>
                  <a:rPr lang="el-GR" dirty="0"/>
                  <a:t>παραπάνω ημιτονοειδής παλμός δεν έχει συχνοτικό περιεχόμενο μόνο στη συχνότητα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l-GR" dirty="0"/>
                  <a:t> αλλά σε ένα εύρος συχνοτήτων γύρω από αυτή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Γιατί</a:t>
                </a:r>
                <a:r>
                  <a:rPr lang="el-GR" dirty="0"/>
                  <a:t>;</a:t>
                </a: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func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groupChr>
                        <m:groupChrPr>
                          <m:chr m:val="↔"/>
                          <m:vertJc m:val="bot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</m:groupChr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𝜋𝛿</m:t>
                          </m:r>
                          <m:d>
                            <m:dPr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d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𝜋𝛿</m:t>
                          </m:r>
                          <m:d>
                            <m:dPr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l-GR" i="1" dirty="0">
                  <a:ea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i="1" dirty="0">
                    <a:ea typeface="Cambria Math" panose="02040503050406030204" pitchFamily="18" charset="0"/>
                  </a:rPr>
                  <a:t/>
                </a:r>
                <a:br>
                  <a:rPr lang="el-GR" i="1" dirty="0"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l-GR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d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el-GR" i="1" dirty="0">
                  <a:ea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:endParaRPr lang="el-GR" sz="500" i="1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Άρα </a:t>
                </a:r>
                <a:r>
                  <a:rPr lang="el-GR" dirty="0"/>
                  <a:t>το εύρος συχνοτήτων που καταλαμβάνει ο ημιτονοειδής παλμός εξαρτάται από το εύρος του μετασχηματισμού </a:t>
                </a:r>
                <a:r>
                  <a:rPr lang="en-US" dirty="0"/>
                  <a:t>Fourier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sup>
                        </m:sSup>
                      </m:e>
                    </m:d>
                  </m:oMath>
                </a14:m>
                <a:r>
                  <a:rPr lang="el-GR" dirty="0"/>
                  <a:t> του σήματος της περιβάλλουσας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𝑤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l-GR" dirty="0"/>
                  <a:t>!</a:t>
                </a:r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sz="1600" dirty="0"/>
                  <a:t>Αν το εύρος συχνοτήτων του </a:t>
                </a:r>
                <a:r>
                  <a:rPr lang="el-GR" sz="1600" dirty="0" err="1"/>
                  <a:t>μετασχ</a:t>
                </a:r>
                <a:r>
                  <a:rPr lang="el-GR" sz="1600" dirty="0"/>
                  <a:t>. της είναι μικρό, τότε το σήμα ονομάζεται </a:t>
                </a:r>
                <a:r>
                  <a:rPr lang="el-GR" sz="1600" b="1" dirty="0"/>
                  <a:t>στενής ζώνης</a:t>
                </a:r>
                <a:r>
                  <a:rPr lang="el-GR" sz="1600" dirty="0"/>
                  <a:t>!</a:t>
                </a:r>
                <a:endParaRPr lang="en-US" sz="1600" dirty="0"/>
              </a:p>
              <a:p>
                <a:pPr lvl="3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Για να ισχύει αυτό, η περιβάλλουσα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/>
                  <a:t>πρέπει να έχει «μεγάλη» διάρκεια…</a:t>
                </a:r>
                <a:endParaRPr lang="en-US" dirty="0"/>
              </a:p>
              <a:p>
                <a:pPr lvl="4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Γιατί? Ιδιότητα χρονικής κλιμάκωσης!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  <a:blipFill rotWithShape="0">
                <a:blip r:embed="rId3"/>
                <a:stretch>
                  <a:fillRect l="-1905" t="-1727" r="-142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18" y="810432"/>
            <a:ext cx="8443726" cy="129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7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</p:spPr>
            <p:txBody>
              <a:bodyPr>
                <a:normAutofit fontScale="92500"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/>
                  <a:t>ΓΧΑ Συστήματα στο Χώρο της Συχνότητας – Καθυστέρηση Φάσης &amp; </a:t>
                </a:r>
                <a:r>
                  <a:rPr lang="el-GR" b="1" dirty="0" smtClean="0"/>
                  <a:t>Ομάδας</a:t>
                </a:r>
                <a:br>
                  <a:rPr lang="el-GR" b="1" dirty="0" smtClean="0"/>
                </a:b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Παρατηρήστε </a:t>
                </a:r>
                <a:r>
                  <a:rPr lang="el-GR" dirty="0"/>
                  <a:t>ότι το ημίτονο είναι </a:t>
                </a:r>
                <a:r>
                  <a:rPr lang="el-GR" b="1" dirty="0"/>
                  <a:t>διαμορφωμένο</a:t>
                </a:r>
                <a:r>
                  <a:rPr lang="el-GR" dirty="0"/>
                  <a:t> (πολλαπλασιασμένο) με μια </a:t>
                </a:r>
                <a:r>
                  <a:rPr lang="en-US" dirty="0"/>
                  <a:t>Gaussian-like </a:t>
                </a:r>
                <a:r>
                  <a:rPr lang="el-GR" dirty="0"/>
                  <a:t>περιβάλλουσα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80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Μας ενδιαφέρει πόσο θα καθυστερήσει στην έξοδο το «πακέτο συχνοτήτων» που αποτελεί τον ημιτονοειδή παλμό!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900" b="1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Αν ένα σήμα εισόδου αποτελείται από ένα άθροισμα από </a:t>
                </a:r>
                <a:r>
                  <a:rPr lang="el-GR" b="1" dirty="0"/>
                  <a:t>διαμορφωμένα</a:t>
                </a:r>
                <a:r>
                  <a:rPr lang="el-GR" dirty="0"/>
                  <a:t> ημίτονα διαφορετικής συχνότητας το καθένα, τότε κάθε «πακέτο» κάθε συχνότητας θα υποστεί διαφορετική καθυστέρηση στην έξοδο του συστήματος, κι έτσι η έξοδος θα είναι εν γένει διαφορετική στη μορφή της σε σχέση με το αρχικό σήμα εισόδου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90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Αν όμως τα διαμορφωμένα ημίτονα («πακέτα») είναι σήματα </a:t>
                </a:r>
                <a:r>
                  <a:rPr lang="el-GR" b="1" dirty="0"/>
                  <a:t>στενής ζώνης</a:t>
                </a:r>
                <a:r>
                  <a:rPr lang="el-GR" dirty="0"/>
                  <a:t>, δηλ. ο </a:t>
                </a:r>
                <a:r>
                  <a:rPr lang="el-GR" dirty="0" err="1"/>
                  <a:t>μετασχ</a:t>
                </a:r>
                <a:r>
                  <a:rPr lang="el-GR" dirty="0"/>
                  <a:t>. </a:t>
                </a:r>
                <a:r>
                  <a:rPr lang="en-US" dirty="0"/>
                  <a:t>Fourier </a:t>
                </a:r>
                <a:r>
                  <a:rPr lang="el-GR" dirty="0"/>
                  <a:t>τους έχει σημαντικές τιμές μόνο γύρω από ένα εύρος συχνοτήτων </a:t>
                </a:r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/>
                  <a:t>			[</a:t>
                </a:r>
                <a14:m>
                  <m:oMath xmlns:m="http://schemas.openxmlformats.org/officeDocument/2006/math">
                    <m:r>
                      <a:rPr lang="el-GR" sz="16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l-G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6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l-GR" sz="16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l-GR" sz="1600" i="1">
                        <a:latin typeface="Cambria Math" panose="02040503050406030204" pitchFamily="18" charset="0"/>
                      </a:rPr>
                      <m:t>𝛣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,−</m:t>
                    </m:r>
                    <m:sSub>
                      <m:sSubPr>
                        <m:ctrlPr>
                          <a:rPr lang="el-G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6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l-GR" sz="16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l-GR" sz="1600" i="1">
                        <a:latin typeface="Cambria Math" panose="02040503050406030204" pitchFamily="18" charset="0"/>
                      </a:rPr>
                      <m:t>𝛣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], [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l-GR" sz="1600" i="1">
                        <a:latin typeface="Cambria Math" panose="02040503050406030204" pitchFamily="18" charset="0"/>
                      </a:rPr>
                      <m:t>𝛣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l-GR" sz="1600" i="1">
                        <a:latin typeface="Cambria Math" panose="02040503050406030204" pitchFamily="18" charset="0"/>
                      </a:rPr>
                      <m:t>𝛣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</a:t>
                </a: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/>
                  <a:t>   με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l-GR" dirty="0"/>
                  <a:t> τη συχνότητα του ημιτόνου, τότε μπορούμε να χρησιμοποιήσουμε την καθυστέρηση    </a:t>
                </a:r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/>
                  <a:t>   ομάδας για μια πολύ καλή προσέγγιση της καθυστέρησης κάθε «πακέτου» της εξόδου!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  <a:blipFill rotWithShape="0">
                <a:blip r:embed="rId3"/>
                <a:stretch>
                  <a:fillRect l="-1837" t="-1631" r="-183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3582" r="33826"/>
          <a:stretch/>
        </p:blipFill>
        <p:spPr>
          <a:xfrm>
            <a:off x="316524" y="889578"/>
            <a:ext cx="3447740" cy="12931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070911" y="662261"/>
            <a:ext cx="3208251" cy="1313162"/>
            <a:chOff x="6353973" y="510576"/>
            <a:chExt cx="2573895" cy="913027"/>
          </a:xfrm>
        </p:grpSpPr>
        <p:grpSp>
          <p:nvGrpSpPr>
            <p:cNvPr id="11" name="Group 10"/>
            <p:cNvGrpSpPr/>
            <p:nvPr/>
          </p:nvGrpSpPr>
          <p:grpSpPr>
            <a:xfrm>
              <a:off x="6353973" y="510576"/>
              <a:ext cx="2573895" cy="913027"/>
              <a:chOff x="5359651" y="4950017"/>
              <a:chExt cx="3506622" cy="1570077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5359651" y="4950017"/>
                <a:ext cx="3331676" cy="1430831"/>
                <a:chOff x="5359651" y="3074347"/>
                <a:chExt cx="3331676" cy="1430831"/>
              </a:xfrm>
            </p:grpSpPr>
            <p:cxnSp>
              <p:nvCxnSpPr>
                <p:cNvPr id="17" name="Straight Arrow Connector 16"/>
                <p:cNvCxnSpPr/>
                <p:nvPr/>
              </p:nvCxnSpPr>
              <p:spPr>
                <a:xfrm>
                  <a:off x="5359651" y="4348349"/>
                  <a:ext cx="3331676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32882"/>
                <a:stretch/>
              </p:blipFill>
              <p:spPr>
                <a:xfrm>
                  <a:off x="5495925" y="3338919"/>
                  <a:ext cx="2198103" cy="1022175"/>
                </a:xfrm>
                <a:prstGeom prst="rect">
                  <a:avLst/>
                </a:prstGeom>
              </p:spPr>
            </p:pic>
            <p:cxnSp>
              <p:nvCxnSpPr>
                <p:cNvPr id="19" name="Straight Arrow Connector 18"/>
                <p:cNvCxnSpPr/>
                <p:nvPr/>
              </p:nvCxnSpPr>
              <p:spPr>
                <a:xfrm flipH="1" flipV="1">
                  <a:off x="6917274" y="3074347"/>
                  <a:ext cx="7235" cy="143083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8660725" y="6202535"/>
                    <a:ext cx="205548" cy="31755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oMath>
                      </m:oMathPara>
                    </a14:m>
                    <a:endParaRPr lang="en-US" sz="1200" dirty="0" smtClean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60725" y="6202535"/>
                    <a:ext cx="205548" cy="317559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16000" r="-8000"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5"/>
              <a:srcRect l="32882" r="29645"/>
              <a:stretch/>
            </p:blipFill>
            <p:spPr>
              <a:xfrm>
                <a:off x="7316718" y="5214595"/>
                <a:ext cx="1227208" cy="1022175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8069672" y="1238937"/>
                  <a:ext cx="166517" cy="1283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sz="1200" dirty="0" smtClean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69672" y="1238937"/>
                  <a:ext cx="166517" cy="128396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1765" b="-6452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641380" y="1247401"/>
                  <a:ext cx="259113" cy="1283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sz="1200" dirty="0" smtClean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1380" y="1247401"/>
                  <a:ext cx="259113" cy="128396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3774" b="-6452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0" name="Straight Arrow Connector 19"/>
          <p:cNvCxnSpPr/>
          <p:nvPr/>
        </p:nvCxnSpPr>
        <p:spPr>
          <a:xfrm flipH="1" flipV="1">
            <a:off x="3928409" y="1522624"/>
            <a:ext cx="902866" cy="731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266716" y="1252941"/>
                <a:ext cx="20300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l-G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6716" y="1252941"/>
                <a:ext cx="203004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30303" r="-21212" b="-666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5289719" y="1842625"/>
            <a:ext cx="2009869" cy="1387203"/>
            <a:chOff x="5323438" y="2044060"/>
            <a:chExt cx="2009869" cy="1387203"/>
          </a:xfrm>
        </p:grpSpPr>
        <p:sp>
          <p:nvSpPr>
            <p:cNvPr id="26" name="Rounded Rectangle 25"/>
            <p:cNvSpPr/>
            <p:nvPr/>
          </p:nvSpPr>
          <p:spPr>
            <a:xfrm>
              <a:off x="5323438" y="3123446"/>
              <a:ext cx="2009869" cy="30781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V="1">
              <a:off x="6310265" y="2044060"/>
              <a:ext cx="885526" cy="10612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2195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/>
                  <a:t>ΓΧΑ Συστήματα στο Χώρο της Συχνότητας – Καθυστέρηση Φάσης &amp; </a:t>
                </a:r>
                <a:r>
                  <a:rPr lang="el-GR" b="1" dirty="0" smtClean="0"/>
                  <a:t>Ομάδας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Έστω </a:t>
                </a:r>
                <a:r>
                  <a:rPr lang="el-GR" dirty="0"/>
                  <a:t>ένα σήμα εισόδου</a:t>
                </a: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US" dirty="0"/>
              </a:p>
              <a:p>
                <a:pPr marL="201168" lvl="1" indent="0">
                  <a:buClrTx/>
                  <a:buSzPct val="120000"/>
                  <a:buNone/>
                </a:pPr>
                <a:endParaRPr lang="en-US" sz="800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Έστω </a:t>
                </a:r>
                <a:r>
                  <a:rPr lang="el-GR" dirty="0"/>
                  <a:t>ότι η περιβάλλουσα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  <a:r>
                  <a:rPr lang="el-GR" dirty="0"/>
                  <a:t>κάθε συχνότητας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l-GR" dirty="0"/>
                  <a:t> είναι ένα σήμα πεπερασμένης διάρκειας στο χρόνο, χαμηλοπερατής φύσεως και στενής ζώνης στη συχνότητα, δηλ.</a:t>
                </a:r>
                <a:r>
                  <a:rPr lang="en-US" dirty="0"/>
                  <a:t/>
                </a:r>
                <a:br>
                  <a:rPr lang="en-US" dirty="0"/>
                </a:b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≠0,   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            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i="1">
                          <a:latin typeface="Cambria Math" panose="02040503050406030204" pitchFamily="18" charset="0"/>
                        </a:rPr>
                        <m:t>=0,    </m:t>
                      </m:r>
                      <m:d>
                        <m:dPr>
                          <m:begChr m:val="|"/>
                          <m:endChr m:val="|"/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l-GR" i="1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   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≪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sz="900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Μπορούμε </a:t>
                </a:r>
                <a:r>
                  <a:rPr lang="el-GR" dirty="0"/>
                  <a:t>εύκολα </a:t>
                </a:r>
                <a:r>
                  <a:rPr lang="el-GR" dirty="0" smtClean="0">
                    <a:sym typeface="Wingdings" panose="05000000000000000000" pitchFamily="2" charset="2"/>
                  </a:rPr>
                  <a:t>να </a:t>
                </a:r>
                <a:r>
                  <a:rPr lang="el-GR" dirty="0">
                    <a:sym typeface="Wingdings" panose="05000000000000000000" pitchFamily="2" charset="2"/>
                  </a:rPr>
                  <a:t>δείξουμε ότι τότε</a:t>
                </a:r>
              </a:p>
              <a:p>
                <a:pPr marL="201168" lvl="1" indent="0">
                  <a:buClrTx/>
                  <a:buSzPct val="120000"/>
                  <a:buNone/>
                </a:pPr>
                <a:endParaRPr lang="el-GR" sz="500" dirty="0">
                  <a:sym typeface="Wingdings" panose="05000000000000000000" pitchFamily="2" charset="2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l-GR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l-GR" i="1">
                                                  <a:latin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l-GR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l-GR" i="1">
                                                  <a:latin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800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Πράγματι </a:t>
                </a:r>
                <a:r>
                  <a:rPr lang="el-GR" dirty="0"/>
                  <a:t>έχουμε ένα άθροισμα σημάτων στενής ζώνης!</a:t>
                </a:r>
                <a:endParaRPr lang="en-US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  <a:blipFill rotWithShape="0">
                <a:blip r:embed="rId3"/>
                <a:stretch>
                  <a:fillRect l="-1905" t="-1727" r="-176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93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/>
                  <a:t>ΓΧΑ Συστήματα στο Χώρο της Συχνότητας – Καθυστέρηση Φάσης &amp; </a:t>
                </a:r>
                <a:r>
                  <a:rPr lang="el-GR" b="1" dirty="0" smtClean="0"/>
                  <a:t>Ομάδας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Υπό </a:t>
                </a:r>
                <a:r>
                  <a:rPr lang="el-GR" dirty="0"/>
                  <a:t>τις προϋποθέσεις που είπαμε </a:t>
                </a:r>
                <a:r>
                  <a:rPr lang="el-GR" dirty="0" smtClean="0"/>
                  <a:t>νωρίτερα, </a:t>
                </a:r>
                <a:r>
                  <a:rPr lang="el-GR" dirty="0"/>
                  <a:t>η έξοδος του ΓΧΑ </a:t>
                </a:r>
                <a:r>
                  <a:rPr lang="el-GR" dirty="0" smtClean="0"/>
                  <a:t>συστήματος </a:t>
                </a:r>
                <a:br>
                  <a:rPr lang="el-GR" dirty="0" smtClean="0"/>
                </a:br>
                <a:r>
                  <a:rPr lang="el-GR" dirty="0" smtClean="0"/>
                  <a:t> μπορεί </a:t>
                </a:r>
                <a:r>
                  <a:rPr lang="el-GR" dirty="0"/>
                  <a:t>να γραφεί ως</a:t>
                </a:r>
                <a:endParaRPr lang="en-US" dirty="0"/>
              </a:p>
              <a:p>
                <a:pPr marL="201168" lvl="1" indent="0">
                  <a:buClrTx/>
                  <a:buSzPct val="120000"/>
                  <a:buNone/>
                </a:pPr>
                <a:endParaRPr lang="el-GR" sz="900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d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𝜔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</m:sSub>
                                            </m:sup>
                                          </m:sSup>
                                        </m:e>
                                      </m:d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US" dirty="0"/>
              </a:p>
              <a:p>
                <a:pPr marL="201168" lvl="1" indent="0">
                  <a:buClrTx/>
                  <a:buSzPct val="120000"/>
                  <a:buNone/>
                </a:pPr>
                <a:endParaRPr lang="en-US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Ξεκάθαρα </a:t>
                </a:r>
                <a:r>
                  <a:rPr lang="el-GR" dirty="0"/>
                  <a:t>βλέπετε ότι κάθε διαμορφωμένο ημίτονο συχνότητας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l-GR" dirty="0"/>
                  <a:t> έχει καθυστερήσει κατά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Η ερμηνεία του </a:t>
                </a:r>
                <a:r>
                  <a:rPr lang="en-US" dirty="0" smtClean="0"/>
                  <a:t>group delay </a:t>
                </a:r>
                <a:r>
                  <a:rPr lang="el-GR" dirty="0" smtClean="0"/>
                  <a:t>ως η καθυστέρηση ενός ημιτονοειδούς παλμού στην έξοδο ενός ΓΧΑ συστήματος είναι έγκυρη μόνον αν:</a:t>
                </a:r>
                <a:br>
                  <a:rPr lang="el-GR" dirty="0" smtClean="0"/>
                </a:br>
                <a:endParaRPr lang="el-GR" dirty="0" smtClean="0"/>
              </a:p>
              <a:p>
                <a:pPr lvl="1">
                  <a:buClrTx/>
                  <a:buSzPct val="120000"/>
                  <a:buFont typeface="Wingdings" panose="05000000000000000000" pitchFamily="2" charset="2"/>
                  <a:buChar char="q"/>
                </a:pPr>
                <a:r>
                  <a:rPr lang="el-GR" dirty="0" smtClean="0"/>
                  <a:t> Η απόκριση πλάτους γύρω από τις συχνότητες της εισόδου είναι σχεδόν σταθερή</a:t>
                </a:r>
              </a:p>
              <a:p>
                <a:pPr lvl="1">
                  <a:buClrTx/>
                  <a:buSzPct val="120000"/>
                  <a:buFont typeface="Wingdings" panose="05000000000000000000" pitchFamily="2" charset="2"/>
                  <a:buChar char="q"/>
                </a:pPr>
                <a:r>
                  <a:rPr lang="el-GR" dirty="0"/>
                  <a:t> </a:t>
                </a:r>
                <a:r>
                  <a:rPr lang="el-GR" dirty="0" smtClean="0"/>
                  <a:t>Η καθυστέρηση ομάδας </a:t>
                </a:r>
                <a:r>
                  <a:rPr lang="el-GR" dirty="0"/>
                  <a:t>γ</a:t>
                </a:r>
                <a:r>
                  <a:rPr lang="el-GR" dirty="0" smtClean="0"/>
                  <a:t>ύρω από τις συχνότητες της εισόδου είναι σχεδόν σταθερή</a:t>
                </a:r>
              </a:p>
              <a:p>
                <a:pPr lvl="2">
                  <a:buClrTx/>
                  <a:buSzPct val="120000"/>
                  <a:buFont typeface="Wingdings" panose="05000000000000000000" pitchFamily="2" charset="2"/>
                  <a:buChar char="q"/>
                </a:pPr>
                <a:r>
                  <a:rPr lang="el-GR" dirty="0" smtClean="0"/>
                  <a:t> Δηλ. η απόκριση πλάτους της εισόδου πρέπει να είναι αρκετά </a:t>
                </a:r>
                <a:r>
                  <a:rPr lang="en-US" dirty="0" smtClean="0"/>
                  <a:t>narrowband (“</a:t>
                </a:r>
                <a:r>
                  <a:rPr lang="el-GR" dirty="0" smtClean="0"/>
                  <a:t>στενής ζώνης</a:t>
                </a:r>
                <a:r>
                  <a:rPr lang="en-US" dirty="0" smtClean="0"/>
                  <a:t>”)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  <a:blipFill rotWithShape="0">
                <a:blip r:embed="rId3"/>
                <a:stretch>
                  <a:fillRect l="-1905" t="-172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34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46" y="1546710"/>
            <a:ext cx="8753956" cy="2723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05247"/>
                <a:ext cx="8832982" cy="6239740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b="1" dirty="0"/>
                  <a:t>ΓΧΑ Συστήματα στο </a:t>
                </a:r>
                <a:r>
                  <a:rPr lang="el-GR" b="1" dirty="0" smtClean="0"/>
                  <a:t>Χώρο </a:t>
                </a:r>
                <a:r>
                  <a:rPr lang="el-GR" b="1" dirty="0"/>
                  <a:t>της Συχνότητας – Καθυστέρηση Φάσης &amp; Ομάδας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Παράδειγμα:</a:t>
                </a:r>
              </a:p>
              <a:p>
                <a:pPr lvl="1"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l-GR" dirty="0"/>
                  <a:t> </a:t>
                </a:r>
                <a:r>
                  <a:rPr lang="el-GR" dirty="0" smtClean="0"/>
                  <a:t>Έστω το ΓΧΑ σύστημα που φαίνεται στο σχήμα.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b="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b="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b="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b="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Είσοδος</a:t>
                </a: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:endParaRPr lang="en-US" sz="1000" b="0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0.2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0.8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−7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0.4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b="0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n-US" dirty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n-US" b="0" dirty="0" smtClean="0"/>
                  <a:t>    </a:t>
                </a:r>
                <a:r>
                  <a:rPr lang="el-GR" b="0" dirty="0" smtClean="0"/>
                  <a:t>με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=50</m:t>
                    </m:r>
                  </m:oMath>
                </a14:m>
                <a:r>
                  <a:rPr lang="el-GR" b="0" dirty="0" smtClean="0"/>
                  <a:t> και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=0.54−0.46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,   0≤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endParaRPr lang="en-US" b="0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Το σημαντικό εύρος συχνοτήτων για αυτό το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𝑤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l-GR" b="0" dirty="0" smtClean="0"/>
                  <a:t> είναι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𝑟𝑎𝑑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𝑠𝑎𝑚𝑝𝑙𝑒</m:t>
                        </m:r>
                      </m:den>
                    </m:f>
                  </m:oMath>
                </a14:m>
                <a:endParaRPr lang="en-US" b="0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b="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05247"/>
                <a:ext cx="8832982" cy="6239740"/>
              </a:xfrm>
              <a:blipFill rotWithShape="0">
                <a:blip r:embed="rId3"/>
                <a:stretch>
                  <a:fillRect l="-1932" t="-175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926094" y="5151050"/>
            <a:ext cx="2120230" cy="1260019"/>
            <a:chOff x="6926094" y="5151050"/>
            <a:chExt cx="2120230" cy="1260019"/>
          </a:xfrm>
        </p:grpSpPr>
        <p:pic>
          <p:nvPicPr>
            <p:cNvPr id="1026" name="Picture 2" descr="https://docs.scipy.org/doc/scipy-0.15.1/reference/_images/scipy-signal-hamming-1_00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84" t="7352" r="8334" b="18879"/>
            <a:stretch/>
          </p:blipFill>
          <p:spPr bwMode="auto">
            <a:xfrm>
              <a:off x="6926094" y="5151050"/>
              <a:ext cx="2120230" cy="118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8919868" y="6334125"/>
                  <a:ext cx="120225" cy="769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oMath>
                    </m:oMathPara>
                  </a14:m>
                  <a:endParaRPr lang="el-GR" sz="5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19868" y="6334125"/>
                  <a:ext cx="120225" cy="76944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5000" r="-15000" b="-7692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7169649" y="6334125"/>
                  <a:ext cx="49693" cy="769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l-GR" sz="500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9649" y="6334125"/>
                  <a:ext cx="49693" cy="76944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37500" r="-37500" b="-7692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0" name="Elbow Connector 9"/>
          <p:cNvCxnSpPr/>
          <p:nvPr/>
        </p:nvCxnSpPr>
        <p:spPr>
          <a:xfrm flipV="1">
            <a:off x="2044273" y="5310580"/>
            <a:ext cx="4833183" cy="193131"/>
          </a:xfrm>
          <a:prstGeom prst="bentConnector3">
            <a:avLst>
              <a:gd name="adj1" fmla="val 10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65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05246"/>
                <a:ext cx="8832982" cy="6239741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b="1" dirty="0"/>
                  <a:t>ΓΧΑ Συστήματα στο </a:t>
                </a:r>
                <a:r>
                  <a:rPr lang="el-GR" b="1" dirty="0" smtClean="0"/>
                  <a:t>Χώρο </a:t>
                </a:r>
                <a:r>
                  <a:rPr lang="el-GR" b="1" dirty="0"/>
                  <a:t>της Συχνότητας – Καθυστέρηση Φάσης &amp; Ομάδας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Παράδειγμα: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b="0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−50</m:t>
                          </m:r>
                        </m:e>
                      </m:d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0.2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−50</m:t>
                          </m:r>
                        </m:e>
                      </m:d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0.8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−350</m:t>
                          </m:r>
                        </m:e>
                      </m:d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0.4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b="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b="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b="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b="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05246"/>
                <a:ext cx="8832982" cy="6239741"/>
              </a:xfrm>
              <a:blipFill rotWithShape="0">
                <a:blip r:embed="rId2"/>
                <a:stretch>
                  <a:fillRect l="-1932" t="-175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6" y="1906476"/>
            <a:ext cx="8945928" cy="33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1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05245"/>
                <a:ext cx="9056718" cy="6164927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b="1" dirty="0" smtClean="0"/>
                  <a:t>ΓΧΑ </a:t>
                </a:r>
                <a:r>
                  <a:rPr lang="el-GR" b="1" dirty="0"/>
                  <a:t>Συστήματα στο Χώρο της </a:t>
                </a:r>
                <a:r>
                  <a:rPr lang="el-GR" b="1" dirty="0" smtClean="0"/>
                  <a:t>Συχνότητας</a:t>
                </a:r>
                <a:r>
                  <a:rPr lang="en-US" b="1" dirty="0" smtClean="0"/>
                  <a:t> (</a:t>
                </a:r>
                <a:r>
                  <a:rPr lang="el-GR" b="1" dirty="0" smtClean="0"/>
                  <a:t>επανάληψη…)</a:t>
                </a:r>
                <a:endParaRPr lang="el-GR" b="1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Ας αναλύσουμε την έξοδο:</a:t>
                </a: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r>
                  <a:rPr lang="el-GR" dirty="0" smtClean="0"/>
                  <a:t/>
                </a:r>
                <a:br>
                  <a:rPr lang="el-GR" dirty="0" smtClean="0"/>
                </a:b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:endParaRPr lang="el-GR" b="0" i="0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)) </m:t>
                          </m:r>
                        </m:sup>
                      </m:sSup>
                    </m:oMath>
                  </m:oMathPara>
                </a14:m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Οπότε </a:t>
                </a: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𝜔</m:t>
                          </m:r>
                        </m:sup>
                      </m:sSup>
                      <m:r>
                        <a:rPr lang="el-GR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Άρα </a:t>
                </a:r>
              </a:p>
              <a:p>
                <a:pPr marL="544068" lvl="1" indent="-342900">
                  <a:buClrTx/>
                  <a:buSzPct val="120000"/>
                  <a:buFont typeface="+mj-lt"/>
                  <a:buAutoNum type="arabicPeriod"/>
                </a:pPr>
                <a:r>
                  <a:rPr lang="el-GR" dirty="0" smtClean="0"/>
                  <a:t>Η απόκριση πλάτους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l-GR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r>
                  <a:rPr lang="el-GR" dirty="0" smtClean="0"/>
                  <a:t> δρα πολλαπλασιαστικά στο φάσμα πλάτους της εισόδου</a:t>
                </a:r>
              </a:p>
              <a:p>
                <a:pPr marL="544068" lvl="1" indent="-342900">
                  <a:buClrTx/>
                  <a:buSzPct val="120000"/>
                  <a:buFont typeface="+mj-lt"/>
                  <a:buAutoNum type="arabicPeriod"/>
                </a:pPr>
                <a:r>
                  <a:rPr lang="el-GR" dirty="0" smtClean="0"/>
                  <a:t>Η απόκριση φάσης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l-GR" i="1">
                            <a:latin typeface="Cambria Math" panose="02040503050406030204" pitchFamily="18" charset="0"/>
                          </a:rPr>
                          <m:t>𝜔</m:t>
                        </m:r>
                      </m:sup>
                    </m:sSup>
                    <m:r>
                      <a:rPr lang="el-GR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l-GR" dirty="0" smtClean="0"/>
                  <a:t> δρα αθροιστικά στο φάσμα φάσης της εισόδου</a:t>
                </a: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05245"/>
                <a:ext cx="9056718" cy="6164927"/>
              </a:xfrm>
              <a:blipFill rotWithShape="0">
                <a:blip r:embed="rId2"/>
                <a:stretch>
                  <a:fillRect l="-1884" t="-177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366735" y="968948"/>
            <a:ext cx="6853136" cy="739302"/>
            <a:chOff x="462064" y="2101175"/>
            <a:chExt cx="6853136" cy="739302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787940" y="2500009"/>
              <a:ext cx="160506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ounded Rectangle 9"/>
                <p:cNvSpPr/>
                <p:nvPr/>
              </p:nvSpPr>
              <p:spPr>
                <a:xfrm>
                  <a:off x="2422187" y="2188723"/>
                  <a:ext cx="1021404" cy="651754"/>
                </a:xfrm>
                <a:prstGeom prst="round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Rounded 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2187" y="2188723"/>
                  <a:ext cx="1021404" cy="651754"/>
                </a:xfrm>
                <a:prstGeom prst="round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/>
            <p:cNvCxnSpPr/>
            <p:nvPr/>
          </p:nvCxnSpPr>
          <p:spPr>
            <a:xfrm>
              <a:off x="3443591" y="2500009"/>
              <a:ext cx="160506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462064" y="2101175"/>
                  <a:ext cx="71011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l-GR" dirty="0">
                    <a:solidFill>
                      <a:srgbClr val="000000"/>
                    </a:solidFill>
                  </a:endParaRPr>
                </a:p>
                <a:p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2064" y="2101175"/>
                  <a:ext cx="710118" cy="64633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4693596" y="2101176"/>
                  <a:ext cx="262160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l-GR" dirty="0">
                    <a:solidFill>
                      <a:srgbClr val="000000"/>
                    </a:solidFill>
                  </a:endParaRPr>
                </a:p>
                <a:p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3596" y="2101176"/>
                  <a:ext cx="2621604" cy="64633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6" name="Straight Arrow Connector 15"/>
          <p:cNvCxnSpPr/>
          <p:nvPr/>
        </p:nvCxnSpPr>
        <p:spPr>
          <a:xfrm>
            <a:off x="6741135" y="1365118"/>
            <a:ext cx="0" cy="6686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570233" y="2084220"/>
                <a:ext cx="2649638" cy="404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l-GR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sup>
                      </m:sSup>
                      <m:r>
                        <a:rPr lang="el-GR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233" y="2084220"/>
                <a:ext cx="2649638" cy="404983"/>
              </a:xfrm>
              <a:prstGeom prst="rect">
                <a:avLst/>
              </a:prstGeom>
              <a:blipFill rotWithShape="0">
                <a:blip r:embed="rId6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/>
          <p:cNvSpPr/>
          <p:nvPr/>
        </p:nvSpPr>
        <p:spPr>
          <a:xfrm>
            <a:off x="134992" y="5425467"/>
            <a:ext cx="8745166" cy="100194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/>
              <p14:cNvContentPartPr/>
              <p14:nvPr/>
            </p14:nvContentPartPr>
            <p14:xfrm>
              <a:off x="86760" y="741600"/>
              <a:ext cx="6939000" cy="419544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200" y="731520"/>
                <a:ext cx="6949080" cy="421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6430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4904781"/>
            <a:ext cx="8920264" cy="1680829"/>
            <a:chOff x="195701" y="4846590"/>
            <a:chExt cx="8771246" cy="168082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5" t="75011" r="-136" b="485"/>
            <a:stretch/>
          </p:blipFill>
          <p:spPr>
            <a:xfrm>
              <a:off x="400047" y="4846590"/>
              <a:ext cx="8566900" cy="1680829"/>
            </a:xfrm>
            <a:prstGeom prst="rect">
              <a:avLst/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195701" y="5076482"/>
              <a:ext cx="407324" cy="25769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5885" y="1002993"/>
            <a:ext cx="8932743" cy="1787487"/>
            <a:chOff x="87282" y="1809325"/>
            <a:chExt cx="8932743" cy="178748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3466" t="47126"/>
            <a:stretch/>
          </p:blipFill>
          <p:spPr>
            <a:xfrm>
              <a:off x="384110" y="1809325"/>
              <a:ext cx="8635915" cy="1787487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87282" y="1809325"/>
              <a:ext cx="303416" cy="5514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405247"/>
            <a:ext cx="8832982" cy="6239740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 </a:t>
            </a:r>
            <a:r>
              <a:rPr lang="el-GR" b="1" dirty="0"/>
              <a:t>ΓΧΑ Συστήματα στο </a:t>
            </a:r>
            <a:r>
              <a:rPr lang="el-GR" b="1" dirty="0" smtClean="0"/>
              <a:t>Χώρο </a:t>
            </a:r>
            <a:r>
              <a:rPr lang="el-GR" b="1" dirty="0"/>
              <a:t>της Συχνότητας – Καθυστέρηση Φάσης &amp; Ομάδας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Παράδειγμα:</a:t>
            </a:r>
            <a:endParaRPr lang="el-GR" b="0" dirty="0"/>
          </a:p>
          <a:p>
            <a:pPr marL="201168" lvl="1" indent="0">
              <a:buClrTx/>
              <a:buSzPct val="120000"/>
              <a:buNone/>
            </a:pP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0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0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0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n-US" b="0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908"/>
          <a:stretch/>
        </p:blipFill>
        <p:spPr>
          <a:xfrm>
            <a:off x="199505" y="2732029"/>
            <a:ext cx="8529566" cy="204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6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405247"/>
            <a:ext cx="8832982" cy="6239740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 </a:t>
            </a:r>
            <a:r>
              <a:rPr lang="el-GR" b="1" dirty="0"/>
              <a:t>ΓΧΑ Συστήματα στο </a:t>
            </a:r>
            <a:r>
              <a:rPr lang="el-GR" b="1" dirty="0" smtClean="0"/>
              <a:t>Χώρο </a:t>
            </a:r>
            <a:r>
              <a:rPr lang="el-GR" b="1" dirty="0"/>
              <a:t>της Συχνότητας – Καθυστέρηση Φάσης &amp; Ομάδας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Παράδειγμα: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0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0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0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0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n-US" b="0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82" y="1963669"/>
            <a:ext cx="8977824" cy="278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4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405247"/>
            <a:ext cx="8832982" cy="6239740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 </a:t>
            </a:r>
            <a:r>
              <a:rPr lang="el-GR" b="1" dirty="0"/>
              <a:t>ΓΧΑ Συστήματα στο </a:t>
            </a:r>
            <a:r>
              <a:rPr lang="el-GR" b="1" dirty="0" smtClean="0"/>
              <a:t>Χώρο </a:t>
            </a:r>
            <a:r>
              <a:rPr lang="el-GR" b="1" dirty="0"/>
              <a:t>της Συχνότητας – Καθυστέρηση Φάσης &amp; Ομάδας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Παράδειγμα: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0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0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0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0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n-US" b="0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42"/>
          <a:stretch/>
        </p:blipFill>
        <p:spPr>
          <a:xfrm>
            <a:off x="1918986" y="892942"/>
            <a:ext cx="7105645" cy="12568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" t="75011" r="-137" b="485"/>
          <a:stretch/>
        </p:blipFill>
        <p:spPr>
          <a:xfrm>
            <a:off x="1918985" y="5171233"/>
            <a:ext cx="7105645" cy="138367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597150" y="3263145"/>
            <a:ext cx="575748" cy="3492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918986" y="2215044"/>
            <a:ext cx="7105645" cy="1491273"/>
            <a:chOff x="1918986" y="2215044"/>
            <a:chExt cx="7105645" cy="1491273"/>
          </a:xfrm>
        </p:grpSpPr>
        <p:grpSp>
          <p:nvGrpSpPr>
            <p:cNvPr id="13" name="Group 12"/>
            <p:cNvGrpSpPr/>
            <p:nvPr/>
          </p:nvGrpSpPr>
          <p:grpSpPr>
            <a:xfrm>
              <a:off x="1918986" y="2215044"/>
              <a:ext cx="7105645" cy="1491273"/>
              <a:chOff x="1918986" y="2215044"/>
              <a:chExt cx="7105645" cy="1491273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634" b="52043"/>
              <a:stretch/>
            </p:blipFill>
            <p:spPr>
              <a:xfrm>
                <a:off x="1918986" y="2215044"/>
                <a:ext cx="7105645" cy="1429966"/>
              </a:xfrm>
              <a:prstGeom prst="rect">
                <a:avLst/>
              </a:prstGeom>
            </p:spPr>
          </p:pic>
          <p:sp>
            <p:nvSpPr>
              <p:cNvPr id="12" name="Rounded Rectangle 11"/>
              <p:cNvSpPr/>
              <p:nvPr/>
            </p:nvSpPr>
            <p:spPr>
              <a:xfrm>
                <a:off x="2762250" y="3437770"/>
                <a:ext cx="355600" cy="26854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Rounded Rectangle 13"/>
            <p:cNvSpPr/>
            <p:nvPr/>
          </p:nvSpPr>
          <p:spPr>
            <a:xfrm>
              <a:off x="5106470" y="3430386"/>
              <a:ext cx="970480" cy="26854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7654922" y="3425133"/>
              <a:ext cx="355600" cy="26854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909248" y="3587860"/>
            <a:ext cx="7105645" cy="1452215"/>
            <a:chOff x="1909248" y="3645010"/>
            <a:chExt cx="7105645" cy="145221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7" t="45590" r="137" b="29253"/>
            <a:stretch/>
          </p:blipFill>
          <p:spPr>
            <a:xfrm>
              <a:off x="1909248" y="3676650"/>
              <a:ext cx="7105645" cy="1420575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3205132" y="3645010"/>
              <a:ext cx="355600" cy="26854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59115" y="3325827"/>
            <a:ext cx="5867589" cy="1769138"/>
            <a:chOff x="2459115" y="3325827"/>
            <a:chExt cx="5867589" cy="1769138"/>
          </a:xfrm>
        </p:grpSpPr>
        <p:sp>
          <p:nvSpPr>
            <p:cNvPr id="20" name="Rounded Rectangle 19"/>
            <p:cNvSpPr/>
            <p:nvPr/>
          </p:nvSpPr>
          <p:spPr>
            <a:xfrm>
              <a:off x="7452765" y="3325827"/>
              <a:ext cx="873939" cy="1755971"/>
            </a:xfrm>
            <a:prstGeom prst="round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2459115" y="3338994"/>
              <a:ext cx="873939" cy="1755971"/>
            </a:xfrm>
            <a:prstGeom prst="round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4040777" y="2698816"/>
            <a:ext cx="1907177" cy="476425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83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38"/>
          <a:stretch/>
        </p:blipFill>
        <p:spPr>
          <a:xfrm>
            <a:off x="1919095" y="844301"/>
            <a:ext cx="7124483" cy="12740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405247"/>
            <a:ext cx="8832982" cy="6239740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 </a:t>
            </a:r>
            <a:r>
              <a:rPr lang="el-GR" b="1" dirty="0"/>
              <a:t>ΓΧΑ Συστήματα στο </a:t>
            </a:r>
            <a:r>
              <a:rPr lang="el-GR" b="1" dirty="0" smtClean="0"/>
              <a:t>Χώρο </a:t>
            </a:r>
            <a:r>
              <a:rPr lang="el-GR" b="1" dirty="0"/>
              <a:t>της Συχνότητας – Καθυστέρηση Φάσης &amp; Ομάδας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Παράδειγμα: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0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0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0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0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n-US" b="0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320" y="1333500"/>
            <a:ext cx="1554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dirty="0" smtClean="0">
                <a:solidFill>
                  <a:srgbClr val="000000"/>
                </a:solidFill>
              </a:rPr>
              <a:t>Είσοδος ευρείας ζώνης</a:t>
            </a:r>
          </a:p>
          <a:p>
            <a:r>
              <a:rPr lang="el-GR" sz="1100" dirty="0" smtClean="0">
                <a:solidFill>
                  <a:srgbClr val="000000"/>
                </a:solidFill>
              </a:rPr>
              <a:t>(</a:t>
            </a:r>
            <a:r>
              <a:rPr lang="en-US" sz="1100" dirty="0" smtClean="0">
                <a:solidFill>
                  <a:srgbClr val="000000"/>
                </a:solidFill>
              </a:rPr>
              <a:t>wideband)</a:t>
            </a:r>
            <a:endParaRPr lang="el-GR" sz="1100" dirty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8" b="51998"/>
          <a:stretch/>
        </p:blipFill>
        <p:spPr>
          <a:xfrm>
            <a:off x="1919095" y="2118360"/>
            <a:ext cx="7124483" cy="13792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96" b="27310"/>
          <a:stretch/>
        </p:blipFill>
        <p:spPr>
          <a:xfrm>
            <a:off x="1919095" y="3497580"/>
            <a:ext cx="7124483" cy="13944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" t="75125" r="214" b="451"/>
          <a:stretch/>
        </p:blipFill>
        <p:spPr>
          <a:xfrm>
            <a:off x="1896235" y="4936379"/>
            <a:ext cx="7124483" cy="137922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59115" y="3325827"/>
            <a:ext cx="5867589" cy="1769138"/>
            <a:chOff x="2459115" y="3325827"/>
            <a:chExt cx="5867589" cy="1769138"/>
          </a:xfrm>
        </p:grpSpPr>
        <p:sp>
          <p:nvSpPr>
            <p:cNvPr id="12" name="Rounded Rectangle 11"/>
            <p:cNvSpPr/>
            <p:nvPr/>
          </p:nvSpPr>
          <p:spPr>
            <a:xfrm>
              <a:off x="7452765" y="3325827"/>
              <a:ext cx="873939" cy="1755971"/>
            </a:xfrm>
            <a:prstGeom prst="round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459115" y="3338994"/>
              <a:ext cx="873939" cy="1755971"/>
            </a:xfrm>
            <a:prstGeom prst="round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3587931" y="2455938"/>
            <a:ext cx="2569029" cy="719304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4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177" y="800100"/>
            <a:ext cx="4450193" cy="57398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3" y="346018"/>
            <a:ext cx="8959041" cy="6351964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</a:t>
            </a:r>
            <a:r>
              <a:rPr lang="el-GR" b="1" dirty="0"/>
              <a:t>ΓΧΑ Συστήματα στο Χώρο της Συχνότητας – Καθυστέρηση Φάσης &amp; Ομάδας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1" y="633042"/>
            <a:ext cx="4520275" cy="5894430"/>
            <a:chOff x="-1" y="633042"/>
            <a:chExt cx="4520275" cy="589443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433"/>
            <a:stretch/>
          </p:blipFill>
          <p:spPr>
            <a:xfrm>
              <a:off x="-1" y="633042"/>
              <a:ext cx="4507575" cy="444695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917" b="1163"/>
            <a:stretch/>
          </p:blipFill>
          <p:spPr>
            <a:xfrm>
              <a:off x="12699" y="5100918"/>
              <a:ext cx="4507575" cy="142655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880108" y="3345180"/>
            <a:ext cx="91033" cy="2948940"/>
            <a:chOff x="880108" y="3345180"/>
            <a:chExt cx="91033" cy="294894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880108" y="3345180"/>
              <a:ext cx="15240" cy="2948940"/>
            </a:xfrm>
            <a:prstGeom prst="line">
              <a:avLst/>
            </a:prstGeom>
            <a:ln w="9525"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55901" y="3345180"/>
              <a:ext cx="15240" cy="2948940"/>
            </a:xfrm>
            <a:prstGeom prst="line">
              <a:avLst/>
            </a:prstGeom>
            <a:ln w="9525"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1530472" y="3345180"/>
            <a:ext cx="166765" cy="2948940"/>
            <a:chOff x="1530472" y="3345180"/>
            <a:chExt cx="166765" cy="2948940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1530472" y="3345180"/>
              <a:ext cx="15240" cy="2948940"/>
            </a:xfrm>
            <a:prstGeom prst="line">
              <a:avLst/>
            </a:prstGeom>
            <a:ln w="9525"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685787" y="3345180"/>
              <a:ext cx="11450" cy="2948940"/>
            </a:xfrm>
            <a:prstGeom prst="line">
              <a:avLst/>
            </a:prstGeom>
            <a:ln w="9525"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ounded Rectangle 9"/>
          <p:cNvSpPr/>
          <p:nvPr/>
        </p:nvSpPr>
        <p:spPr>
          <a:xfrm>
            <a:off x="4582158" y="2162175"/>
            <a:ext cx="4561842" cy="1571625"/>
          </a:xfrm>
          <a:prstGeom prst="roundRect">
            <a:avLst>
              <a:gd name="adj" fmla="val 6364"/>
            </a:avLst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243797" y="1391543"/>
            <a:ext cx="9525" cy="504825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347787" y="1391544"/>
            <a:ext cx="7144" cy="513456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34408" y="1391543"/>
            <a:ext cx="9525" cy="504825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059189" y="2920547"/>
            <a:ext cx="9525" cy="504825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217122" y="2905782"/>
            <a:ext cx="9525" cy="504825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5059680" y="2797969"/>
            <a:ext cx="403860" cy="178594"/>
          </a:xfrm>
          <a:prstGeom prst="round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41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3" y="346019"/>
            <a:ext cx="8959040" cy="6154535"/>
          </a:xfrm>
        </p:spPr>
        <p:txBody>
          <a:bodyPr>
            <a:normAutofit/>
          </a:bodyPr>
          <a:lstStyle/>
          <a:p>
            <a:pPr marL="0" indent="0" algn="ctr">
              <a:buClrTx/>
              <a:buSzPct val="120000"/>
              <a:buNone/>
            </a:pPr>
            <a:endParaRPr lang="el-GR" sz="5400" b="1" dirty="0"/>
          </a:p>
          <a:p>
            <a:pPr marL="0" indent="0" algn="ctr">
              <a:buClrTx/>
              <a:buSzPct val="120000"/>
              <a:buNone/>
            </a:pPr>
            <a:r>
              <a:rPr lang="el-GR" sz="5400" b="1" dirty="0" smtClean="0">
                <a:ln w="22225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</a:rPr>
              <a:t>ΤΕΛΟΣ ΔΙΑΛΕΞΗΣ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750" y="3243090"/>
            <a:ext cx="4057650" cy="2486026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17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37460"/>
                <a:ext cx="9056718" cy="6268834"/>
              </a:xfrm>
            </p:spPr>
            <p:txBody>
              <a:bodyPr>
                <a:normAutofit lnSpcReduction="10000"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b="1" dirty="0" smtClean="0"/>
                  <a:t>ΓΧΑ </a:t>
                </a:r>
                <a:r>
                  <a:rPr lang="el-GR" b="1" dirty="0"/>
                  <a:t>Συστήματα στο Χώρο της </a:t>
                </a:r>
                <a:r>
                  <a:rPr lang="el-GR" b="1" dirty="0" smtClean="0"/>
                  <a:t>Συχνότητας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120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Για να μπορούμε να εφαρμόζουμε το </a:t>
                </a:r>
                <a:r>
                  <a:rPr lang="el-GR" dirty="0" err="1" smtClean="0"/>
                  <a:t>μετασχ</a:t>
                </a:r>
                <a:r>
                  <a:rPr lang="el-GR" dirty="0" smtClean="0"/>
                  <a:t>. </a:t>
                </a:r>
                <a:r>
                  <a:rPr lang="en-US" dirty="0" smtClean="0"/>
                  <a:t>Fourier </a:t>
                </a:r>
                <a:r>
                  <a:rPr lang="el-GR" dirty="0" smtClean="0"/>
                  <a:t>σε μια εξίσωση διαφορών, υποθέτουμε ότι το σύστημα έχει </a:t>
                </a:r>
                <a:r>
                  <a:rPr lang="el-GR" dirty="0" err="1" smtClean="0"/>
                  <a:t>μετασχ</a:t>
                </a:r>
                <a:r>
                  <a:rPr lang="el-GR" dirty="0" smtClean="0"/>
                  <a:t>. </a:t>
                </a:r>
                <a:r>
                  <a:rPr lang="en-US" dirty="0" smtClean="0"/>
                  <a:t>Fourier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Με άλλα λόγια, ότι η απόκριση σε συχνότητα υπάρχει</a:t>
                </a:r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Δεν είναι πάντα αληθές αυτό</a:t>
                </a:r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70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Για να υπάρχει η απόκριση σε συχνότητα αρκεί </a:t>
                </a:r>
                <a:br>
                  <a:rPr lang="el-GR" dirty="0" smtClean="0"/>
                </a:br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l-G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&lt;+∞</m:t>
                      </m:r>
                    </m:oMath>
                  </m:oMathPara>
                </a14:m>
                <a:endParaRPr lang="en-US" b="0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Η παραπάνω συνθήκη αποτελεί συνθήκη ευστάθειας του συστήματος!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90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Άρα πρέπει να έχουμε ευσταθές σύστημα για να μπορούμε να πάρουμε το </a:t>
                </a:r>
                <a:r>
                  <a:rPr lang="el-GR" dirty="0" err="1" smtClean="0"/>
                  <a:t>μετασχ</a:t>
                </a:r>
                <a:r>
                  <a:rPr lang="en-US" dirty="0" smtClean="0"/>
                  <a:t>. Fourier </a:t>
                </a:r>
                <a:r>
                  <a:rPr lang="el-GR" dirty="0" smtClean="0"/>
                  <a:t>του!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37460"/>
                <a:ext cx="9056718" cy="6268834"/>
              </a:xfrm>
              <a:blipFill rotWithShape="0">
                <a:blip r:embed="rId2"/>
                <a:stretch>
                  <a:fillRect l="-1884" t="-2140" r="-33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366735" y="968948"/>
            <a:ext cx="6853136" cy="739302"/>
            <a:chOff x="462064" y="2101175"/>
            <a:chExt cx="6853136" cy="739302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787940" y="2500009"/>
              <a:ext cx="160506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ounded Rectangle 9"/>
                <p:cNvSpPr/>
                <p:nvPr/>
              </p:nvSpPr>
              <p:spPr>
                <a:xfrm>
                  <a:off x="2422187" y="2188723"/>
                  <a:ext cx="1021404" cy="651754"/>
                </a:xfrm>
                <a:prstGeom prst="round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Rounded 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2187" y="2188723"/>
                  <a:ext cx="1021404" cy="651754"/>
                </a:xfrm>
                <a:prstGeom prst="round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/>
            <p:cNvCxnSpPr/>
            <p:nvPr/>
          </p:nvCxnSpPr>
          <p:spPr>
            <a:xfrm>
              <a:off x="3443591" y="2500009"/>
              <a:ext cx="160506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462064" y="2101175"/>
                  <a:ext cx="71011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l-GR" dirty="0">
                    <a:solidFill>
                      <a:srgbClr val="000000"/>
                    </a:solidFill>
                  </a:endParaRPr>
                </a:p>
                <a:p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2064" y="2101175"/>
                  <a:ext cx="710118" cy="64633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4693596" y="2101176"/>
                  <a:ext cx="262160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l-GR" dirty="0">
                    <a:solidFill>
                      <a:srgbClr val="000000"/>
                    </a:solidFill>
                  </a:endParaRPr>
                </a:p>
                <a:p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3596" y="2101176"/>
                  <a:ext cx="2621604" cy="64633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6" name="Straight Arrow Connector 15"/>
          <p:cNvCxnSpPr/>
          <p:nvPr/>
        </p:nvCxnSpPr>
        <p:spPr>
          <a:xfrm>
            <a:off x="6741135" y="1365118"/>
            <a:ext cx="3697" cy="34313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624208" y="1708250"/>
                <a:ext cx="2649638" cy="404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l-GR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sup>
                      </m:sSup>
                      <m:r>
                        <a:rPr lang="el-GR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4208" y="1708250"/>
                <a:ext cx="2649638" cy="404983"/>
              </a:xfrm>
              <a:prstGeom prst="rect">
                <a:avLst/>
              </a:prstGeom>
              <a:blipFill rotWithShape="0">
                <a:blip r:embed="rId6"/>
                <a:stretch>
                  <a:fillRect b="-895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/>
              <p14:cNvContentPartPr/>
              <p14:nvPr/>
            </p14:nvContentPartPr>
            <p14:xfrm>
              <a:off x="2628360" y="3897720"/>
              <a:ext cx="3331800" cy="221796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20440" y="3887640"/>
                <a:ext cx="3348720" cy="223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3007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37460"/>
                <a:ext cx="8959042" cy="6013216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b="1" dirty="0"/>
                  <a:t>ΓΧΑ Συστήματα στο Χώρο της Συχνότητας – </a:t>
                </a:r>
                <a:r>
                  <a:rPr lang="el-GR" b="1" dirty="0" smtClean="0"/>
                  <a:t>Απόκριση Φάσης</a:t>
                </a:r>
                <a:endParaRPr lang="el-GR" b="1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Τα πράγματα όσον αφορά την επίδραση της απόκρισης πλάτους ενός ΓΧΑ συστήματος στην είσοδό του είναι σχετικά ξεκάθαρα</a:t>
                </a:r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sz="1600" dirty="0" smtClean="0"/>
                  <a:t>Η απόκριση πλάτους πολλαπλασιάζεται με το φάσμα πλάτους της εισόδου</a:t>
                </a:r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160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Φαινομενικά και η επίδραση της απόκρισης φάσης δε συνιστά κάτι πολύπλοκο</a:t>
                </a:r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sz="1600" dirty="0" smtClean="0"/>
                  <a:t>Η απόκριση φάσης προστίθεται στο φάσμα φάσης της εισόδου</a:t>
                </a:r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160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Υπενθυμίζεται ότι η φάση σχετίζεται με τη χρονική δομή ενός σήματος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Οπότε η επίδραση της απόκρισης φάσης διατηρεί ή όχι την αρχική χρονική δομή του σήματος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Όμως τελικά τα πράγματα δεν είναι τα όσο απλά για την απόκριση φάσης. Γιατί?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Γιατί η φάση ενός μιγαδικού αριθμού δεν ορίζεται μονοσήμαντα!</a:t>
                </a:r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sz="1600" dirty="0" smtClean="0"/>
                  <a:t>Η πρόσθεση οποιουδήποτε ακέραιου πολλαπλάσιου του </a:t>
                </a:r>
                <a14:m>
                  <m:oMath xmlns:m="http://schemas.openxmlformats.org/officeDocument/2006/math">
                    <m:r>
                      <a:rPr lang="el-GR" sz="16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l-GR" sz="16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l-GR" sz="1600" dirty="0" smtClean="0"/>
                  <a:t> διατηρεί την ίδια τιμή στη φάση</a:t>
                </a:r>
                <a:endParaRPr lang="el-GR" sz="1600" dirty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37460"/>
                <a:ext cx="8959042" cy="6013216"/>
              </a:xfrm>
              <a:blipFill rotWithShape="0">
                <a:blip r:embed="rId2"/>
                <a:stretch>
                  <a:fillRect l="-1905" t="-1826" r="-210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4308840" y="3470400"/>
              <a:ext cx="1539360" cy="253152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00200" y="3461400"/>
                <a:ext cx="1557000" cy="254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032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05246"/>
                <a:ext cx="8959042" cy="6045430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b="1" dirty="0"/>
                  <a:t>ΓΧΑ Συστήματα στο Χώρο της Συχνότητας – </a:t>
                </a:r>
                <a:r>
                  <a:rPr lang="el-GR" b="1" dirty="0" smtClean="0"/>
                  <a:t>Απόκριση Φάσης</a:t>
                </a:r>
                <a:endParaRPr lang="el-GR" b="1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Όταν υπολογίζουμε τη φάση μέσω της αντίστροφης εφαπτομένης, το αποτέλεσμα είναι πάντα στο διάστημα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(−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l-GR" dirty="0" smtClean="0"/>
                  <a:t>]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Αυτή η τιμή ονομάζεται πρωτεύουσα τιμή φάσης (</a:t>
                </a:r>
                <a:r>
                  <a:rPr lang="en-US" dirty="0" smtClean="0"/>
                  <a:t>principal phase value)</a:t>
                </a:r>
                <a:r>
                  <a:rPr lang="el-GR" sz="2000" dirty="0" smtClean="0"/>
                  <a:t/>
                </a:r>
                <a:br>
                  <a:rPr lang="el-GR" sz="2000" dirty="0" smtClean="0"/>
                </a:br>
                <a:endParaRPr lang="en-US" sz="2000" dirty="0" smtClean="0"/>
              </a:p>
              <a:p>
                <a:pPr marL="384048" lvl="2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l-GR" sz="16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l-GR" sz="16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𝐴𝑅𝐺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sz="16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l-GR" sz="1600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1600" dirty="0" smtClean="0"/>
              </a:p>
              <a:p>
                <a:pPr marL="384048" lvl="2" indent="0">
                  <a:buClrTx/>
                  <a:buSzPct val="120000"/>
                  <a:buNone/>
                </a:pPr>
                <a:endParaRPr lang="en-US" sz="105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Οποιαδήποτε άλλη γωνία μπορεί να γραφεί με βάση την πρωτεύουσα φάση ως</a:t>
                </a:r>
              </a:p>
              <a:p>
                <a:pPr marL="384048" lvl="2" indent="0">
                  <a:buClrTx/>
                  <a:buSzPct val="120000"/>
                  <a:buNone/>
                </a:pPr>
                <a:endParaRPr lang="el-GR" dirty="0" smtClean="0"/>
              </a:p>
              <a:p>
                <a:pPr marL="384048" lvl="2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600" b="0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sz="16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sz="1600" b="0" i="1" smtClean="0">
                          <a:latin typeface="Cambria Math" panose="02040503050406030204" pitchFamily="18" charset="0"/>
                        </a:rPr>
                        <m:t>=∠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sz="16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arg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⁡[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sz="16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sz="1600" b="0" i="1" smtClean="0"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𝐴𝑅𝐺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sz="16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l-GR" sz="1600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l-GR" sz="16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l-GR" sz="16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l-GR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sz="1600" dirty="0" smtClean="0"/>
              </a:p>
              <a:p>
                <a:pPr marL="384048" lvl="2" indent="0">
                  <a:buClrTx/>
                  <a:buSzPct val="120000"/>
                  <a:buNone/>
                </a:pPr>
                <a:endParaRPr lang="el-GR" sz="1600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Η διαδικασία εύρεσης της συνεχούς (ως προς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l-GR" dirty="0" smtClean="0"/>
                  <a:t>) συνάρτησης φάσης από την πρωτεύουσα φάση που παίρνουμε από την αντίστροφη εφαπτομένη ονομάζεται </a:t>
                </a:r>
                <a:r>
                  <a:rPr lang="el-GR" b="1" dirty="0" smtClean="0"/>
                  <a:t>ξετύλιγμα φάσης (</a:t>
                </a:r>
                <a:r>
                  <a:rPr lang="en-US" b="1" dirty="0" smtClean="0"/>
                  <a:t>phase unwrapping)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Δείτε το ακόλουθο σχήμα</a:t>
                </a:r>
                <a:endParaRPr lang="el-GR" dirty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05246"/>
                <a:ext cx="8959042" cy="6045430"/>
              </a:xfrm>
              <a:blipFill rotWithShape="0">
                <a:blip r:embed="rId2"/>
                <a:stretch>
                  <a:fillRect l="-1905" t="-181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688455" y="3427961"/>
            <a:ext cx="449580" cy="373380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000000"/>
              </a:solidFill>
            </a:endParaRP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 flipV="1">
            <a:off x="7138035" y="3610841"/>
            <a:ext cx="480060" cy="38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618095" y="3427961"/>
                <a:ext cx="4495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</m:oMath>
                  </m:oMathPara>
                </a14:m>
                <a:endParaRPr lang="el-G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8095" y="3427961"/>
                <a:ext cx="449580" cy="369332"/>
              </a:xfrm>
              <a:prstGeom prst="rect">
                <a:avLst/>
              </a:prstGeom>
              <a:blipFill rotWithShape="0">
                <a:blip r:embed="rId3"/>
                <a:stretch>
                  <a:fillRect r="-1643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2663640" y="2070360"/>
              <a:ext cx="4634280" cy="189828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55720" y="2061360"/>
                <a:ext cx="4651560" cy="191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214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405246"/>
            <a:ext cx="8959042" cy="6045430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 </a:t>
            </a:r>
            <a:r>
              <a:rPr lang="el-GR" b="1" dirty="0"/>
              <a:t>ΓΧΑ Συστήματα στο 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Χώρο </a:t>
            </a:r>
            <a:r>
              <a:rPr lang="el-GR" b="1" dirty="0"/>
              <a:t>της Συχνότητας – 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Απόκριση Φάσης</a:t>
            </a: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843" y="383738"/>
            <a:ext cx="3998067" cy="614663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3200040" y="1674360"/>
              <a:ext cx="4889520" cy="343908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91400" y="1664640"/>
                <a:ext cx="4900680" cy="345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249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2" y="4721598"/>
            <a:ext cx="8802764" cy="17852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37460"/>
                <a:ext cx="8959042" cy="6013216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b="1" dirty="0"/>
                  <a:t>ΓΧΑ Συστήματα στο </a:t>
                </a:r>
                <a:r>
                  <a:rPr lang="el-GR" b="1" dirty="0" smtClean="0"/>
                  <a:t>Χώρο </a:t>
                </a:r>
                <a:r>
                  <a:rPr lang="el-GR" b="1" dirty="0"/>
                  <a:t>της Συχνότητας – </a:t>
                </a:r>
                <a:r>
                  <a:rPr lang="el-GR" b="1" dirty="0" smtClean="0"/>
                  <a:t>Απόκριση Φάσης</a:t>
                </a:r>
                <a:endParaRPr lang="el-GR" b="1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Παράδειγμα από το παρελθόν </a:t>
                </a:r>
                <a:r>
                  <a:rPr lang="el-GR" dirty="0" smtClean="0">
                    <a:sym typeface="Wingdings" panose="05000000000000000000" pitchFamily="2" charset="2"/>
                  </a:rPr>
                  <a:t>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>
                  <a:sym typeface="Wingdings" panose="05000000000000000000" pitchFamily="2" charset="2"/>
                </a:endParaRP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>
                  <a:sym typeface="Wingdings" panose="05000000000000000000" pitchFamily="2" charset="2"/>
                </a:endParaRP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>
                  <a:sym typeface="Wingdings" panose="05000000000000000000" pitchFamily="2" charset="2"/>
                </a:endParaRP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>
                  <a:sym typeface="Wingdings" panose="05000000000000000000" pitchFamily="2" charset="2"/>
                </a:endParaRP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>
                  <a:sym typeface="Wingdings" panose="05000000000000000000" pitchFamily="2" charset="2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:endParaRPr lang="el-GR" sz="2400" dirty="0" smtClean="0">
                  <a:sym typeface="Wingdings" panose="05000000000000000000" pitchFamily="2" charset="2"/>
                </a:endParaRP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>
                    <a:sym typeface="Wingdings" panose="05000000000000000000" pitchFamily="2" charset="2"/>
                  </a:rPr>
                  <a:t>Αυτή είναι η απόκριση φάσης του γνωστού σας σήματος </a:t>
                </a:r>
                <a:r>
                  <a:rPr lang="en-US" dirty="0" smtClean="0">
                    <a:sym typeface="Wingdings" panose="05000000000000000000" pitchFamily="2" charset="2"/>
                  </a:rPr>
                  <a:t/>
                </a:r>
                <a:br>
                  <a:rPr lang="en-US" dirty="0" smtClean="0">
                    <a:sym typeface="Wingdings" panose="05000000000000000000" pitchFamily="2" charset="2"/>
                  </a:rPr>
                </a:br>
                <a:endParaRPr lang="en-US" b="0" i="1" dirty="0" smtClean="0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h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𝑛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𝑢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−1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, 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𝑎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&gt;1</m:t>
                      </m:r>
                    </m:oMath>
                  </m:oMathPara>
                </a14:m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Αν την «ξετυλίξουμε» θα είναι</a:t>
                </a:r>
                <a:r>
                  <a:rPr lang="en-US" dirty="0" smtClean="0"/>
                  <a:t> </a:t>
                </a:r>
                <a:r>
                  <a:rPr lang="el-GR" dirty="0" smtClean="0"/>
                  <a:t>κάπως</a:t>
                </a:r>
                <a:br>
                  <a:rPr lang="el-GR" dirty="0" smtClean="0"/>
                </a:br>
                <a:r>
                  <a:rPr lang="el-GR" dirty="0" smtClean="0"/>
                  <a:t>έτσι…</a:t>
                </a:r>
                <a:endParaRPr lang="en-US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37460"/>
                <a:ext cx="8959042" cy="6013216"/>
              </a:xfrm>
              <a:blipFill rotWithShape="0">
                <a:blip r:embed="rId3"/>
                <a:stretch>
                  <a:fillRect l="-1905" t="-182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06993" y="1097535"/>
            <a:ext cx="8383053" cy="2070020"/>
            <a:chOff x="488886" y="1179018"/>
            <a:chExt cx="8383053" cy="207002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56087"/>
            <a:stretch/>
          </p:blipFill>
          <p:spPr>
            <a:xfrm>
              <a:off x="488886" y="1249378"/>
              <a:ext cx="8383053" cy="19996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4445248" y="1179018"/>
                  <a:ext cx="1271630" cy="28591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i="1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𝑅𝐺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l-GR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5248" y="1179018"/>
                  <a:ext cx="1271630" cy="28591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3828" t="-8511" r="-6220" b="-34043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463355" y="4515344"/>
                <a:ext cx="924869" cy="2859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355" y="4515344"/>
                <a:ext cx="924869" cy="285912"/>
              </a:xfrm>
              <a:prstGeom prst="rect">
                <a:avLst/>
              </a:prstGeom>
              <a:blipFill rotWithShape="0">
                <a:blip r:embed="rId6"/>
                <a:stretch>
                  <a:fillRect l="-3947" t="-8511" r="-9211" b="-3404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/>
              <p14:cNvContentPartPr/>
              <p14:nvPr/>
            </p14:nvContentPartPr>
            <p14:xfrm>
              <a:off x="1253520" y="875880"/>
              <a:ext cx="4671360" cy="373320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47760" y="867240"/>
                <a:ext cx="4686840" cy="374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806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05247"/>
                <a:ext cx="8832982" cy="6239740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b="1" dirty="0"/>
                  <a:t>ΓΧΑ Συστήματα στο </a:t>
                </a:r>
                <a:r>
                  <a:rPr lang="el-GR" b="1" dirty="0" smtClean="0"/>
                  <a:t>Χώρο </a:t>
                </a:r>
                <a:r>
                  <a:rPr lang="el-GR" b="1" dirty="0"/>
                  <a:t>της Συχνότητας – </a:t>
                </a:r>
                <a:r>
                  <a:rPr lang="el-GR" b="1" dirty="0" smtClean="0"/>
                  <a:t>Απόκριση Φάσης</a:t>
                </a:r>
              </a:p>
              <a:p>
                <a:pPr marL="201168" lvl="1" indent="0">
                  <a:buClrTx/>
                  <a:buSzPct val="120000"/>
                  <a:buNone/>
                </a:pPr>
                <a:endParaRPr lang="el-GR" sz="700" b="1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Θυμηθείτε ότι η έξοδος ενός ΓΧΑ συστήματος για ημιτονοειδή είσοδο της μορφής</a:t>
                </a:r>
              </a:p>
              <a:p>
                <a:pPr marL="201168" lvl="1" indent="0">
                  <a:buClrTx/>
                  <a:buSzPct val="120000"/>
                  <a:buNone/>
                </a:pPr>
                <a:endParaRPr lang="el-GR" sz="700" dirty="0" smtClean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 −∞&lt;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&lt;+∞</m:t>
                      </m:r>
                    </m:oMath>
                  </m:oMathPara>
                </a14:m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 smtClean="0"/>
                  <a:t>δίνεται ως</a:t>
                </a: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</m:e>
                      </m:d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func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p>
                      </m:sSup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sz="80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Προσέξτε:</a:t>
                </a: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</m:e>
                      </m:d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l-G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b="0" i="1" smtClean="0">
                                              <a:latin typeface="Cambria Math" panose="02040503050406030204" pitchFamily="18" charset="0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l-GR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l-G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</m:e>
                                            <m:sub>
                                              <m:r>
                                                <a:rPr lang="el-G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sup>
                                      </m:sSup>
                                      <m: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l-G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b="0" i="1" smtClean="0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l-GR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Η ποσότητα </a:t>
                </a: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p>
                          </m:sSup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 smtClean="0"/>
                  <a:t>μας δείχνει τη </a:t>
                </a:r>
                <a:r>
                  <a:rPr lang="el-GR" b="1" dirty="0" smtClean="0"/>
                  <a:t>χρονική καθυστέρηση σε δείγματα </a:t>
                </a:r>
                <a:r>
                  <a:rPr lang="el-GR" dirty="0" smtClean="0"/>
                  <a:t>του σήματος εξόδου σε σχέση με το αρχικό σήμα εισόδου</a:t>
                </a:r>
              </a:p>
              <a:p>
                <a:pPr marL="201168" lvl="1" indent="0">
                  <a:buClrTx/>
                  <a:buSzPct val="120000"/>
                  <a:buNone/>
                </a:pPr>
                <a:endParaRPr lang="el-GR" sz="80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Η συνάρτηση </a:t>
                </a:r>
                <a:endParaRPr lang="el-GR" b="0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</m:oMath>
                  </m:oMathPara>
                </a14:m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 smtClean="0"/>
                  <a:t>ονομάζεται </a:t>
                </a:r>
                <a:r>
                  <a:rPr lang="el-GR" b="1" dirty="0" smtClean="0"/>
                  <a:t>καθυστέρηση φάσης (</a:t>
                </a:r>
                <a:r>
                  <a:rPr lang="en-US" b="1" dirty="0" smtClean="0"/>
                  <a:t>phase delay)</a:t>
                </a:r>
                <a:endParaRPr lang="el-GR" dirty="0" smtClean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05247"/>
                <a:ext cx="8832982" cy="6239740"/>
              </a:xfrm>
              <a:blipFill rotWithShape="0">
                <a:blip r:embed="rId2"/>
                <a:stretch>
                  <a:fillRect l="-1932" t="-175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90498" y="1297098"/>
            <a:ext cx="2046083" cy="4617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Lightning Bolt 7"/>
          <p:cNvSpPr/>
          <p:nvPr/>
        </p:nvSpPr>
        <p:spPr>
          <a:xfrm flipH="1">
            <a:off x="7042630" y="1297098"/>
            <a:ext cx="497940" cy="479834"/>
          </a:xfrm>
          <a:prstGeom prst="lightningBolt">
            <a:avLst/>
          </a:prstGeom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1701360" y="1298520"/>
              <a:ext cx="6189480" cy="509832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93800" y="1290240"/>
                <a:ext cx="6199920" cy="511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3769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Student presentation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Student presentation" id="{61936DD2-5F1E-4CE5-AB4B-725D35FC9179}" vid="{60FEA300-D151-4B21-9955-901AC34D046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13384</TotalTime>
  <Words>1101</Words>
  <Application>Microsoft Office PowerPoint</Application>
  <PresentationFormat>On-screen Show (4:3)</PresentationFormat>
  <Paragraphs>501</Paragraphs>
  <Slides>35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Calibri</vt:lpstr>
      <vt:lpstr>Calibri Light</vt:lpstr>
      <vt:lpstr>Cambria Math</vt:lpstr>
      <vt:lpstr>Courier New</vt:lpstr>
      <vt:lpstr>Wingdings</vt:lpstr>
      <vt:lpstr>Wingdings 3</vt:lpstr>
      <vt:lpstr>Retrospect</vt:lpstr>
      <vt:lpstr>Student presentation</vt:lpstr>
      <vt:lpstr>Ψηφιακή Επεξεργασία Σήματος</vt:lpstr>
      <vt:lpstr>Τι περιέχει το ΗΥ370?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Ψηφιακή Επεξεργασία Σήματος</dc:title>
  <dc:creator>George Kafentzis</dc:creator>
  <cp:lastModifiedBy>Yannis</cp:lastModifiedBy>
  <cp:revision>301</cp:revision>
  <cp:lastPrinted>2019-10-17T11:46:09Z</cp:lastPrinted>
  <dcterms:created xsi:type="dcterms:W3CDTF">2018-08-17T16:23:20Z</dcterms:created>
  <dcterms:modified xsi:type="dcterms:W3CDTF">2021-11-16T12:15:30Z</dcterms:modified>
</cp:coreProperties>
</file>