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1"/>
  </p:notesMasterIdLst>
  <p:handoutMasterIdLst>
    <p:handoutMasterId r:id="rId22"/>
  </p:handoutMasterIdLst>
  <p:sldIdLst>
    <p:sldId id="256" r:id="rId3"/>
    <p:sldId id="36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9" r:id="rId13"/>
    <p:sldId id="340" r:id="rId14"/>
    <p:sldId id="341" r:id="rId15"/>
    <p:sldId id="342" r:id="rId16"/>
    <p:sldId id="344" r:id="rId17"/>
    <p:sldId id="345" r:id="rId18"/>
    <p:sldId id="346" r:id="rId19"/>
    <p:sldId id="366" r:id="rId2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209D-A3C1-497C-A202-7DE4408C5E6D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C2E5-36B4-4C49-B29E-B907DF4AC6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4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46:56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3447 7606 580 0,'-7'-2'132'0,"-2"1"3"16,0-1-99-16,3 0-9 0,1 4-5 0,1-1-4 15,-1 0-5-15,-2 0-5 0,6 2-2 16,0 0-2-16,0 4-1 0,2 0-1 15,-1 1 0-15,4 2 2 0,2 7 0 16,-1-2 1-16,2 2 2 0,2-2 1 16,2 0 2-16,3-3 2 0,0-2 1 15,1-8 3-15,4-7 5 0,3-7 5 16,9-8 2-16,3-13-1 0,8-12-2 16,10-14-3-16,7-11-4 0,5-9-6 0,5-9-12 15,4-9-17-15,3-1-17 0,-3-1-13 16,1 7-16-16,-4 6-116 0,-3 10-129 15,-8 10-289-15</inkml:trace>
  <inkml:trace contextRef="#ctx0" brushRef="#br0" timeOffset="766.1971">3437 8875 530 0,'-8'11'124'0,"-1"-2"4"16,3-2-62-16,-1-1-40 0,3-4-6 16,4 2-2-16,0-2-1 0,2 2-1 15,4 2-1-15,2 0-1 0,2 1 2 16,3 1 1-16,1-1 2 0,3-3 4 16,3-3 1-16,5-6 0 0,8-6-2 15,5-8-3-15,11-10-3 0,9-10-2 16,8-12-5-16,11-14-4 0,12-15-10 15,11-12-15-15,7-12-14 0,5-10-12 0,5-7-123 16,6 0-131-16,-4-1-307 0</inkml:trace>
  <inkml:trace contextRef="#ctx0" brushRef="#br0" timeOffset="1315.3061">3400 10106 528 0,'-7'-21'136'16,"1"1"6"-16,-1 3-58 0,2 6-37 16,2 2-8-16,1 5-8 0,4 2-5 15,3 5-6-15,2 2-6 0,4 1-5 0,5 2-2 16,2-2 0-16,4-1-1 0,2-6 0 15,9-5-1-15,8-12 0 0,8-12-1 16,7-14 1-16,13-11-2 0,4-16 1 16,13-11-2-16,6-11-3 0,3-1-10 15,3-7-12-15,-1 3-16 0,-6 5-122 16,-2 7-129-16,-9 5-314 0</inkml:trace>
  <inkml:trace contextRef="#ctx0" brushRef="#br0" timeOffset="2102.3143">3700 11583 137 0,'-6'1'10'0,"1"-1"1"16,1 1-13-16,-3-1-6 0,1 3 7 16,-2-1 14-16,-1 1 20 0,1 2 15 15,-2-3 10-15,1 3 8 0,-1 0 1 16,2 1-1-16,0 0-1 0,2 1-6 16,-1 1-6-16,0 2-10 0,-1 1-12 15,3-2-9-15,-1 5-3 0,3 3-1 0,-2 0 2 16,5 5 4-16,-1 4 3 0,2-2 2 15,0 5 1-15,3 1 2 0,2 2 0 16,1 4 1-16,2-3-1 0,2-4-1 16,5-1-3-16,2-4-2 0,3-9-3 15,3-7-4-15,8-11-5 0,2-13-3 16,4-9-3-16,4-15-3 0,6-12-2 16,8-14-10-16,7-18-13 0,10-9-21 15,8-11-136-15,5-13-142 0,3-16-351 16</inkml:trace>
  <inkml:trace contextRef="#ctx0" brushRef="#br0" timeOffset="3713.3218">3516 12846 588 0,'-13'-14'127'0,"-1"3"3"0,1 1-106 15,-1 4-6-15,1 0 0 0,-3 4 0 16,2 2-1-16,-2 1-2 0,0 3-3 15,-1 4-2-15,1 2-2 0,-1 6-4 0,1 5-1 16,1 6-1-16,0 5-1 0,4 7 0 16,3 6-1-16,3 5 1 0,1 8 0 15,7 4 2-15,4 5-1 0,8 1 1 16,3 1 0-16,5-1 0 0,6-3-1 16,2-8 0-16,5-11-1 0,3-8 0 15,6-10-1-15,3-12-1 0,7-11 0 16,3-12 0-16,3-13-1 0,-1-9 1 0,-4-13 0 15,-8-7 0-15,-4-10 0 16,-7-7 1-16,-8-7 2 0,-8-3 0 0,-12-3 3 16,-9-2 2-16,-9 1 0 0,-12 2 2 15,-13 5 2-15,-16 9 3 0,-15 12 2 16,-8 15-2-16,-10 21-1 0,-11 20-4 16,-11 23-15-16,-7 19-22 0,1 24-132 15,-7 17-135-15,-8 15-333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3:19:53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 6349 622 0,'-16'-57'154'0,"5"15"9"16,-2 5-91-16,6 15-7 0,1 7-6 15,3 6-6-15,0 7-8 0,1 7-9 16,2 6-9-16,-1 9-7 0,2 8-8 15,3 11-3-15,0 7-1 0,2 6 0 16,3 3-2-16,-1 0-1 0,2-2-1 0,1-4-2 16,0-5 0-16,-1-6 0 0,-2-4-1 15,0-6 0-15,-1-4-1 0,-2-6 1 16,2-3-1-16,-2-8 1 0,1-4 0 16,-1-8 1-16,3-6 0 0,3-7 1 15,-2-5-1-15,2-4 1 0,4 0 0 16,0-1-1-16,-3 2-1 0,2 4 1 15,-3 8-1-15,0 5 0 0,-2 8 0 16,-1 5 0-16,-1 4 0 0,0 7 0 0,0 3 0 16,-3 4-2-16,1 3-4 0,-2 0-9 15,0 1-16-15,1 4-22 0,1-5-16 16,0 0-87-16,1-4-44 0,0-4-122 16,6-5-239-16</inkml:trace>
  <inkml:trace contextRef="#ctx0" brushRef="#br0" timeOffset="271.6027">1298 6406 772 0,'-13'-6'172'15,"7"3"2"-15,0 1-130 0,2 6-15 16,3 3-4-16,3 9-3 0,-1 4-2 15,2 4-3-15,-1 3-1 0,4 5-1 16,-1 1-4-16,0-1-2 0,-1 1-2 0,0-1-2 16,-2-4 0-16,4 3-2 0,-2-4 0 15,3-4-1-15,1 0 0 0,1-6-2 16,4-2-1-16,0-5-4 0,-1-4-5 16,4-6-17-16,-2-7-18 0,2-3-18 15,-4-6-131-15,-1-7-142 0,-2-3-335 16</inkml:trace>
  <inkml:trace contextRef="#ctx0" brushRef="#br0" timeOffset="429.7508">1286 6292 841 0,'-17'-9'200'0,"6"1"1"16,7 2-128-16,9 1-27 0,5 0-19 15,7 0-13-15,4-1-12 0,3 1-10 16,7 1-22-16,-1-1-25 0,0 5-14 15,-2 0-133-15,2 3-148 0,-3 6-339 16</inkml:trace>
  <inkml:trace contextRef="#ctx0" brushRef="#br0" timeOffset="866.3966">1663 6561 697 0,'-2'-5'171'0,"2"1"8"15,-1 2-112-15,1 2-10 0,1 5-6 16,3 1-8-16,1 3-7 0,-1 6-9 0,1 1-7 16,3 2-2-16,0 2-4 0,0 0-3 15,-1-1-3-15,0 0-3 0,1-6-1 16,0-1-1-16,1-3 1 0,2-4 0 16,1-6 3-16,-1-7 0 0,6-6 1 15,0-4 0-15,-2-2 0 0,2-5-1 16,-2-2-1-16,0 4-3 0,-1 1-2 15,-4 3 0-15,0 8-1 0,1 5 0 16,-2 8 0-16,0 2-2 0,-1 6-2 16,-1 6-5-16,-3 0-8 0,-1 1-10 15,0 3-20-15,2-3-21 0,-3 0-18 0,3 0-121 16,0-3-138-16,7-1-317 0</inkml:trace>
  <inkml:trace contextRef="#ctx0" brushRef="#br0" timeOffset="1365.1545">1978 6275 581 0,'-3'-1'143'0,"-1"0"7"0,3 0-72 0,-1-2-30 16,1 1-4-16,1 2-1 16,-1 0-2-16,1 0-2 0,1-2-4 0,-1 2-2 15,1 2-2-15,1-4-2 0,-1 1-4 16,3-4-2-16,-2 4-3 0,0-3-1 16,1 1-3-16,-1-2-3 0,2 1-3 15,1 1-3-15,1 0-2 0,0 1-1 16,2 2-1-16,4 2-2 0,-2 2 0 15,1 2 0-15,2 4-1 0,2 4 1 16,-2 4-1-16,3-1 1 0,-2 4-1 0,0 2 0 16,1 2-2-16,-1-2 0 0,-2 3-2 15,1 4 0-15,0-2-1 0,-4-1-1 16,1-1 0-16,-1-2 0 0,-2 3 0 16,-1-5-1-16,-2-2 0 0,-3-2 1 15,2 3 1-15,-1 2 0 0,-2-2 1 16,-1 4 2-16,-3-1 1 0,-2 1 0 15,0 0 1-15,-4-3 0 0,-5 2 0 16,-1-1 0-16,-1-1-3 0,-2-2-5 16,0 0-8-16,1 0-13 0,2-7-18 0,2-1-12 15,5-5-10-15,1-10-123 0,6-4-129 16,6-10-300-16</inkml:trace>
  <inkml:trace contextRef="#ctx0" brushRef="#br0" timeOffset="1584.3118">2515 6474 851 0,'-16'-14'213'0,"8"3"0"15,6 3-69-15,3 0-101 0,4 2-25 16,4 1-11-16,7 3-8 0,2 2-8 15,2 0-11-15,0 2-21 0,4 3-26 16,-2 3-2-16,1 1-143 0,-2-1-151 16,-3 4-343-16</inkml:trace>
  <inkml:trace contextRef="#ctx0" brushRef="#br0" timeOffset="1731.6478">2547 6666 934 0,'0'2'204'0,"8"0"1"0,6-2-155 16,5-2-28-16,3 1-15 0,3-1-14 15,4-1-27-15,1-2-33 0,-1-1-138 0,5 1-158 16,-2 2-382-16</inkml:trace>
  <inkml:trace contextRef="#ctx0" brushRef="#br0" timeOffset="2190.2978">3681 6363 741 0,'-6'-28'178'0,"1"-2"6"16,1-2-116-16,2 2-15 0,-2-1-5 0,2-1-5 15,-3 2-5-15,2 2-4 0,0 2-2 16,1 6-2-16,1 5-3 0,1 5-6 16,1 8-5-16,3 3-4 0,0 10-3 15,1 5-5-15,1 6-5 0,-1 4-9 16,1 4-8-16,0 6-13 0,1 4-23 15,1 2-23-15,1 6-13 0,0-3-127 16,1-3-142-16,1 2-321 0</inkml:trace>
  <inkml:trace contextRef="#ctx0" brushRef="#br0" timeOffset="2395.2907">3533 6607 783 0,'-20'-3'199'0,"4"-1"5"15,8 4-102-15,4-1-41 0,3 2-16 16,2 1-13-16,6-3-7 0,8 1-6 16,6-1-3-16,11 0-1 0,6-2 0 15,11-2-3-15,7 0-3 0,0-3-4 0,2-1-7 16,-2-2-12-16,-4 0-18 0,-2 4-25 16,-7 2-26-16,-5-1-66 0,-5 5-71 15,-3 2-137-15,-5 7-270 0</inkml:trace>
  <inkml:trace contextRef="#ctx0" brushRef="#br0" timeOffset="2814.7541">3617 7109 681 0,'-19'-2'171'0,"1"-5"10"0,4-1-98 16,4-5-17-16,-1-2-5 0,5-2-5 16,3-1-9-16,2-4-7 0,4-3-9 15,4 4-6-15,5 0-5 0,7 5-6 16,1 2-3-16,4 3-3 0,3 6-2 0,0 5-2 16,-3 2-1-16,3 6-2 0,-5 4 1 15,0 5-1-15,-1 6 0 0,-5 2 0 16,-1 2 0-16,-6 1 0 0,-3 3 0 15,-6-2-1-15,-4-1 0 0,-10-2 0 16,-2 1 0-16,-6-1-1 0,-5-2 0 16,-2 1 1-16,-1-2-1 0,0 0 0 15,2-3 1-15,2-2 0 0,5-1-1 0,6-1 1 16,4-5-1-16,6-2 1 0,7 1-1 16,5-1 0-16,5-3-1 0,8-1-1 15,3-2-4-15,4-1-7 0,5-2-11 16,0-3-17-16,0 0-24 0,-1-1-20 15,-5 3-127-15,0 1-145 0,1-2-334 16</inkml:trace>
  <inkml:trace contextRef="#ctx0" brushRef="#br0" timeOffset="3197.0389">3422 5850 806 0,'-29'27'186'0,"-5"10"3"0,-2 9-132 0,2 11-19 15,1 13-11-15,3 10-9 0,8 11-7 16,3 5-5-16,4 5-2 0,5 8-1 16,7 7-3-16,5-6-6 0,3-5-14 15,2-2-13-15,4-5-11 0,5-1-6 16,9-9-1-16,4-4 0 0,5-3 9 15,9 0 15-15,4-7-3 0,6-7-118 16,8-9-116-16,4-9-314 0</inkml:trace>
  <inkml:trace contextRef="#ctx0" brushRef="#br0" timeOffset="3497.0596">4182 6103 752 0,'2'-7'178'0,"7"5"7"15,6 7-120-15,1 7-16 0,4 9-7 16,6 7-6-16,-1 14-6 0,2 9-8 15,-3 15-7-15,-4 4-5 0,-2 10-3 16,-3 3-3-16,-8 7-1 0,2-2-2 16,-7 1-1-16,-4-4-3 0,-6 0-2 15,-5-4-3-15,-2-1-8 0,-7-7-15 0,-4-3-19 16,-4-7-22-16,-2-13-125 0,4-4-143 16,0-1-336-16</inkml:trace>
  <inkml:trace contextRef="#ctx0" brushRef="#br0" timeOffset="5685.2706">4559 5829 517 0,'-1'-3'136'0,"0"-2"8"0,-2 1-60 0,3 0-20 15,0 1-8-15,0 0-6 0,0 2-5 16,0 4-5-16,1 3-4 0,1 6-4 16,0 3-4-16,-1 4-5 0,2 6-4 15,2 3-2-15,1 5-4 0,1 0-4 16,-1-4-2-16,3 0-3 0,-2-6 0 16,1-3-1-16,-2-6-1 0,-4-5 2 0,2-4 3 15,-3-2 4-15,0-1 1 0,-1-6 2 16,-1-1 0-16,1-5 1 0,0-4 0 15,0-7-3-15,1-6-3 0,2-6-2 16,2-3-1-16,3-2-1 0,3-1-2 16,-1 0-1-16,1 8-1 0,0 5 0 15,-1 7-2-15,0 8 1 0,0 6 0 16,-4 7 0-16,3 11 0 0,1 3 0 16,0 6 1-16,1 6-1 0,-1 1 1 15,0 2-2-15,1 3-3 0,-2-2-5 0,2-3-8 16,-2-2-13-16,0-3-18 0,-1-5-19 15,3-2-19-15,-1-4-120 0,0-5-139 16,5-1-313-16</inkml:trace>
  <inkml:trace contextRef="#ctx0" brushRef="#br0" timeOffset="6127.2715">4973 5911 817 0,'-3'-1'202'0,"-1"-1"3"0,0-3-126 15,4 4-21-15,1-3-15 0,3-1-16 16,0 0-12-16,3 0-8 0,-1 0-3 16,5 1-2-16,3-3-5 0,2 2-11 15,0 1-24-15,2 0-31 0,0 3-130 16,-1-2-10-16,1 2-132 0,-2 2-244 16</inkml:trace>
  <inkml:trace contextRef="#ctx0" brushRef="#br0" timeOffset="11042.0504">5254 5817 593 0,'-6'-5'148'0,"-2"-2"7"0,2-3-84 16,1 2-15-16,2-5-6 0,-1 1-5 0,4 1-6 16,1-2-6-16,0-2-4 0,4 1-5 15,4 2-3-15,1 1-4 0,3 3-3 16,2 0-3-16,2 3-3 0,1 5-2 16,2 3-2-16,-2 2-2 0,1 2 0 15,-3 3-2-15,-4 2 1 0,0 0 0 16,-2 2-1-16,-3 2 0 0,-2 1 1 15,-2-1 0-15,-2 2-1 0,-2-1 1 16,-2 2 0-16,-4-2 0 0,-3-3 1 16,0 1-1-16,-2-3 1 0,1 1 0 0,-3-4 1 15,5 3 1-15,1-5 1 0,3 0-1 16,3-1 0-16,3-2 0 0,4 1-1 16,2-5 0-16,6 1-3 0,1 0-2 15,5-2-7-15,0-3-15 0,3 1-26 16,-1-3-22-16,1 4-124 0,-2-1-146 15,2 0-334-15</inkml:trace>
  <inkml:trace contextRef="#ctx0" brushRef="#br0" timeOffset="11923.0473">5551 6651 475 0,'-6'-2'127'0,"3"1"6"0,-1-2-50 0,0 0-22 15,-2-4-8-15,0 1-4 0,1-2-2 16,0-2 2-16,-1-4 1 0,0 0 0 16,0-2-3-16,1-3-3 0,1-4-5 15,-1 2-4-15,3-2-5 0,-1 1-6 16,2 1-3-16,1 5-4 0,0 3-3 15,1 5-3-15,1 4-3 0,-1 6-1 16,1 7-1-16,0 3-2 0,-1 7 0 16,1 8 0-16,-1 3-1 0,-2 4 0 15,1 0 0-15,1-2-1 0,1 0-1 0,0-4 0 16,2-6 0-16,3-2-1 0,0-4 0 16,3-4 0-16,0-3-1 0,1-7 0 15,0-7 1-15,1-2-1 0,3-4 1 16,0-6 0-16,-2-5 0 0,2-2 0 15,-2-4 1-15,0 0 0 0,-6-3-1 16,0-2 0-16,-2 3 1 0,-2 0-1 16,-1 6 1-16,-3 7 0 0,1 3 0 15,-1 8 0-15,-1 12 0 0,1 3 0 0,1 10 0 16,1 6-1-16,3 3 1 0,1 4-1 16,2 1 0-16,2-2-3 0,2 5-9 15,0-6-12-15,4-3-20 0,-2-3-25 16,6-3-20-16,0-4-127 0,2-5-148 15,4-4-328-15</inkml:trace>
  <inkml:trace contextRef="#ctx0" brushRef="#br0" timeOffset="12255.5195">5985 6384 750 0,'0'-7'187'0,"-1"3"4"0,-2 2-112 16,5 4-21-16,-1 3-10 0,2 5-11 15,-1 3-10-15,1 5-4 0,0 2-1 16,-2 7 0-16,0 0-2 0,0 3-4 15,-1-2-2-15,2 1-4 0,-1-4-2 16,3-1-2-16,-1-3-3 0,3-1-2 0,4-2-2 16,0-4-4-16,3-3-6 0,2-4-5 15,1-1-10-15,1-6-12 0,2-4-19 16,-2-5-16-16,-1-2-13 16,-4-5-121-16,-1-2-137 0,-2-2-313 0</inkml:trace>
  <inkml:trace contextRef="#ctx0" brushRef="#br0" timeOffset="12392.8249">5991 6359 823 0,'-5'-5'194'0,"-1"0"0"15,5 2-129-15,6 0-24 0,2-3-12 16,9 1-17-16,2-4-13 0,8 2-15 16,4-2-22-16,0 1-21 0,2 1-136 15,-1 4-150-15,-3 0-358 0</inkml:trace>
  <inkml:trace contextRef="#ctx0" brushRef="#br0" timeOffset="12821.4125">6416 6492 779 0,'-2'-8'182'0,"3"3"2"0,-1-2-120 16,6 12-22-16,-1 4-7 0,-1 1-8 16,2 7-4-16,1 4-2 0,-1 0-2 15,0 2-2-15,0-1-2 0,-1-3-4 16,3 2-2-16,-1-2-3 0,0-5-1 15,1-3-1-15,-2-2-1 0,0-3-1 16,0-5 2-16,0-3 0 0,0-4 2 16,-2-6 0-16,2-3 1 0,2-2-1 15,0-3 0-15,2 0-1 0,1-2-2 16,0 2-1-16,0 4-1 0,2 5-1 0,-2 2 0 16,-2 2 0-16,0 5 0 0,-1 9 0 15,2 2-1-15,-1 0 1 0,0 3-3 16,0 3-3-16,1 2-9 0,-2 0-13 15,1-1-22-15,-2-2-20 0,2-2-22 16,-3-2-119-16,3-5-143 0,-1-1-313 16</inkml:trace>
  <inkml:trace contextRef="#ctx0" brushRef="#br0" timeOffset="13015.9146">6921 6539 883 0,'-4'-4'202'0,"5"2"1"0,-1 0-131 15,6 4-38-15,-1-5-15 0,2 3-10 0,1 0-5 16,2 0-3-16,0-2-6 0,1 0-14 16,-3-1-25-16,2 3-26 0,-1-2-135 15,-2 1-154-15,4 2-365 0</inkml:trace>
  <inkml:trace contextRef="#ctx0" brushRef="#br0" timeOffset="13487.6044">7204 6490 779 0,'-6'-18'182'16,"-2"-1"3"-16,5-1-124 0,5-1-19 0,4 2-5 16,2 4-8-16,0-2-6 0,2 6-3 15,1-2-2-15,2 2-3 0,1 1-3 16,-1 2-4-16,6 5-2 0,-1 1-2 15,0 2-1-15,1 5-2 0,-4 5-1 16,-1 1 0-16,-5 0 0 0,-3 1 0 16,-1 3-1-16,-4 2 1 0,-2 3 0 15,-3-1-1-15,-2 1 1 0,-1 2-1 0,-4-1 1 16,-5 1-1-16,-1-2 1 0,-3-3 0 16,3 0 0-16,-3-1 0 0,6-1 1 15,0 0-1-15,4-1 1 0,3-1 0 16,3-2 1-16,2 2-1 0,1-2 0 15,-1-1 0-15,6-1 0 0,1 1 0 16,5-4-1-16,2-1-3 0,0 1-6 16,9-5-12-16,1-1-20 0,0-2-21 15,3-4-20-15,-2 0-122 0,-2-2-142 0,2 0-316 16</inkml:trace>
  <inkml:trace contextRef="#ctx0" brushRef="#br0" timeOffset="14137.0146">7460 6234 782 0,'-5'-8'186'0,"5"1"3"0,2-2-111 16,6 1-34-16,3 0-12 0,1 4-9 16,5 0-9-16,1 5-2 0,1 2-4 15,0 4-2-15,3 1-2 0,3 3-3 16,-1 1 0-16,0 1 0 0,-2 2 0 15,-1-1 0-15,-3 1 0 0,-1 1-1 16,-5-1 1-16,-4-1-1 0,-1 2 1 16,-3 3 0-16,-3-1 1 0,-1 2-1 15,0 2 0-15,-4 0 0 0,3 3 1 0,0 2-2 16,-2-3 1-16,3-1-1 16,2 0-1-16,-1-2-1 0,1 2-2 0,2-5 0 15,0-4-1-15,3 2 1 0,-1-1-1 16,2-3 2-16,-2-1 1 0,0-2 1 15,-3-2 0-15,0-2 2 0,-3 0 0 16,-4-4 0-16,-1-1 0 0,-4 0 0 16,-4 0 0-16,1-1-1 0,-1-2-2 0,-5 2-6 15,1 0-10-15,1-2-15 16,3 2-16-16,1 0-14 0,1 1-112 0,1-2-18 16,5-2-113-16,6 3-215 0</inkml:trace>
  <inkml:trace contextRef="#ctx0" brushRef="#br0" timeOffset="14403.463">8029 6463 797 0,'3'2'181'0,"-1"-2"2"16,2 0-126-16,1-4-26 0,0 6-10 15,3 0-7-15,2-1-5 0,-1 2-3 0,0-4-2 16,5 5-2-16,-1 5-5 0,2-6-10 16,-3-2-13-16,2 2-15 0,-3-1-12 15,0-1-23-15,-5-1-111 0,-4-1-125 16,0 1-281-16</inkml:trace>
  <inkml:trace contextRef="#ctx0" brushRef="#br0" timeOffset="15154.0752">8050 6350 585 0,'0'-7'130'0,"1"2"1"15,1 0-100-15,0-1-10 0,1 2-1 16,0 0-3-16,1 2-1 0,-2-1 1 16,1 2 0-16,0 0 3 0,1 1 1 15,-3 0 4-15,-1 0 0 0,3 1 2 16,-2 0-2-16,-2-1-1 0,1 3-1 16,-1-2-3-16,-1 3 0 0,2 0 0 0,-1-1-1 15,-1 1-1-15,2 3-1 0,0 2-1 16,0 1-2-16,2 2-3 0,2 4-3 15,-3-2-2-15,3 4 0 0,1 1 0 16,-3 3-1-16,2 2 1 0,-3 0 1 16,0-1 0-16,-1 2 0 0,-2-1-2 15,-1-2 0-15,-2 0 0 0,2-2-2 16,-2-3-2-16,1-1-4 0,2 0-5 0,0-4-9 16,1-1-17-16,0-3-13 15,1-3-16-15,-1-3-1 0,0-3-134 0,1-4-134 16,0-3-308-16</inkml:trace>
  <inkml:trace contextRef="#ctx0" brushRef="#br0" timeOffset="15436.4283">7939 6474 714 0,'-3'-4'180'0,"0"-1"7"16,-1 1-107-16,3 3-13 0,2 1-7 16,0-2-9-16,2-1-9 0,2 2-8 15,-2 0-6-15,7 1-5 0,1-1-3 16,4 2-4-16,1-1-3 0,4 1-3 0,2-1-3 16,3 1-2-16,2 2-2 0,0-1-2 15,0-2-3-15,1 4-5 0,-2 0-8 16,-2-4-12-16,-3 4-21 0,-1-2-25 15,-6 0 35-15,-3-1-180 0,-2-1-154 16,-3 0-368-16</inkml:trace>
  <inkml:trace contextRef="#ctx0" brushRef="#br0" timeOffset="22581.5184">8631 6517 614 0,'-19'-9'168'0,"1"-4"7"15,1-3-65-15,5 0-37 0,3-1-10 16,5-2-8-16,2-2-12 0,2 2-9 16,4 0-6-16,2 0-4 0,5 3-4 0,5 0-4 15,1 4-3-15,5 2-2 0,4 1-4 16,-1 6-1-16,2 4-2 0,0 5-2 16,0 6 0-16,-1 0-1 0,-4 7 1 15,2 8 0-15,-4 2 0 0,-4 1 0 16,-4 1 0-16,-7 1 0 0,-5 1 0 15,-4 0 0-15,-9-4-1 0,-4-1 1 16,-3 0-1-16,-2-1 0 0,-4-1 1 0,-2-3 3 16,0-3 3-16,0-2 4 0,3-3 4 15,5-4 3-15,0-3 1 0,7-4 0 16,4 0-2-16,4-2-5 0,5-2-3 16,5 1-4-16,5-1-2 0,4-1-1 15,6 0-1-15,3 1 0 0,6-3 0 16,1 2 0-16,4 0-3 0,3 0-11 15,0 1-16-15,-3 2-30 0,-1 1-38 16,3 3-32-16,-8-1-109 0,-5-3-153 16,-3 3-313-16</inkml:trace>
  <inkml:trace contextRef="#ctx0" brushRef="#br0" timeOffset="23131.2798">9690 6517 612 0,'-2'-25'154'0,"-4"-4"10"16,0-2-88-16,-2-2-5 0,2-6-5 15,-1-2-3-15,-1 3-5 0,4-1-6 16,2 2-5-16,1 2-6 0,4 8-7 15,-3 2-5-15,0 10-6 0,1 4-5 0,0 8-5 16,0 7-3-16,-1 7-4 0,-2 3-4 16,1 10-5-16,1 6-7 0,2 7-12 15,-1 7-15-15,2 5-23 16,2 3-21-16,1 2-23 0,0-4-112 0,-1-1-137 16,-2-4-299-16</inkml:trace>
  <inkml:trace contextRef="#ctx0" brushRef="#br0" timeOffset="23345.097">9477 6740 808 0,'-5'-2'186'0,"4"2"4"16,4 0-124-16,3 0-22 0,8 0-8 15,2-1-5-15,9 0-4 0,5 0-3 16,7-3-3-16,5-2-4 0,4 0-4 15,5 0-6-15,2-2-7 0,-2 0-11 0,-2-1-20 16,-5 1-30-16,-1 0-23 16,-10 2-128-16,-5 1-151 0,-2 5-344 15</inkml:trace>
  <inkml:trace contextRef="#ctx0" brushRef="#br0" timeOffset="23794.5638">9554 7220 712 0,'-7'-10'187'0,"5"-4"5"15,0-3-59-15,5-1-71 0,4 1-16 16,2-2-6-16,4 1-8 0,3 1-6 0,4 5-4 16,2 2-4-16,4 4-5 0,2 1-3 15,-3 0-3-15,2 6-2 0,3 5-1 16,-7 0-2-16,-3 0 0 0,-4 4-1 16,-4 4 1-16,-1 4-1 0,-6 2 0 15,-8 1 0-15,-2 1-1 0,-6 2 1 16,-1 3-1-16,-6 0 0 0,-7 0 0 15,-4-1 0-15,-3-2-1 0,-1 1 1 16,1-1 0-16,-1 1 0 0,6-6 0 16,5 1 1-16,5-4-1 0,8-2 0 0,7 1 0 15,3-4 0-15,3-3 0 0,3-4 0 16,8 1 0-16,4 0 0 0,3 0-1 16,7-6-5-16,1 1-6 0,5-6-10 15,1 3-19-15,-4-4-28 0,1 0-23 16,-3-3-124-16,-5 5-148 0,0-1-332 15</inkml:trace>
  <inkml:trace contextRef="#ctx0" brushRef="#br0" timeOffset="24197.7407">9538 5940 665 0,'-14'-9'165'16,"-3"7"3"-16,-3 4-83 0,-1 7-38 15,0 8-6-15,-2 7-4 0,-1 7-6 0,-5 4-2 16,5 13-3-16,-1 12-1 0,5 11-2 16,4 8-4-16,3 6-4 0,5 10-2 15,3 8-4-15,5 3-2 0,6-2-2 16,3-2-6-16,-1-3-7 0,7 0-8 15,5-4-16-15,3-7-21 0,3-8-12 16,-1-6-22-16,1-4-111 0,0-7-131 16,2-8-291-16</inkml:trace>
  <inkml:trace contextRef="#ctx0" brushRef="#br0" timeOffset="24559.9757">10047 6177 753 0,'2'-2'166'0,"6"6"6"16,5 9-129-16,4 9-12 0,5 10-2 16,4 12 1-16,1 7-3 0,1 11-6 15,-1 5-4-15,-4 5-4 0,-4 2-4 0,-5 1-2 16,-3-2-3-16,-6-2-1 0,-3-1 0 16,-6-2-1-16,-5-3 0 0,-7-2-1 15,-4-7 0-15,-7-3-2 0,-3-4-6 16,0-4-12-16,0-7-17 0,3-6-13 15,5-6-25-15,5-10-117 0,5-11-135 16,8-12-304-16</inkml:trace>
  <inkml:trace contextRef="#ctx0" brushRef="#br0" timeOffset="25092.2825">10310 6069 759 0,'-1'-6'190'0,"1"-2"4"15,1 3-115-15,3 2-19 0,0 6-10 16,-2-1-13-16,4 7-11 0,1 2-7 15,1 2-2-15,0 3-3 0,5-1-2 16,-5 0-2-16,2-3-2 0,1-1-2 16,-4-2-1-16,2-2-1 0,0-3 0 15,-7-2 1-15,7-2 0 0,-6-4 0 0,1-3-1 16,3-4 0-16,-2-4 0 0,2-3-1 16,5-2-2-16,-4 1 0 0,3 0-1 15,0 6-1-15,1 6 0 0,-2 2 0 16,-1 8 0-16,-3 3 1 0,-1 7-1 15,0 4-1-15,-2 2-4 0,-1 1-5 16,0 5-10-16,-1 3-13 0,2-1-22 16,0-2-22-16,1 2 3 0,1-1-137 15,6 0-140-15,1-4-321 0</inkml:trace>
  <inkml:trace contextRef="#ctx0" brushRef="#br0" timeOffset="25593.2037">10714 6599 651 0,'-7'-4'158'16,"-2"-8"9"-16,3 3-101 0,-1-9-9 16,1 2-1-16,1-5-4 0,6 1-6 0,2 1-7 15,4 3-5-15,-2-1-6 0,5 9-6 16,-3 4-4-16,3 8-2 0,-8 3-3 16,1 5-2-16,0 6-1 0,0 5-1 15,-3 4-2-15,0 5-1 0,-3-1-2 16,3 1 0-16,2 0-2 0,-1-4 0 15,4-3-1-15,3 0 0 0,2-5-1 16,0-6 1-16,1-4-1 0,0-4 0 16,0-5 0-16,1-6 1 0,-1-7-1 15,2-6 1-15,2-5 0 0,1-4 0 0,0-4 1 16,-5-3-1-16,2 1 0 0,-4 2 1 16,0 4-1-16,-5 5 1 15,-1 6 1-15,0 6 1 0,-3 9-1 0,0 6 1 16,-1 5 0-16,2 6 0 0,0 6-2 15,1 2 0-15,1 3-4 0,1 5-6 16,2-3-9-16,1 3-18 0,-1-1-23 16,3-4-19-16,2-3-27 0,0-3-111 15,1-5-138-15,3-2-297 0</inkml:trace>
  <inkml:trace contextRef="#ctx0" brushRef="#br0" timeOffset="25855.4048">11159 6436 748 0,'-1'-4'184'0,"0"2"1"15,-2 3-82-15,2 5-59 0,-2 5-11 16,1 2-1-16,1 6-6 0,-5 5-2 16,3 3 0-16,-3 1-1 0,-1 1-5 15,2-1-3-15,0 0-4 0,1 0-3 16,4-5-3-16,1 2-1 0,6-4-2 15,1-2-3-15,3-2-3 0,5-3-6 16,1-4-8-16,3-5-12 0,-1-7-15 16,0-2-17-16,0-5-9 0,0-2-17 15,-4-6-95-15,-4-5-12 0,-2 0-100 16,-1-2-191-16</inkml:trace>
  <inkml:trace contextRef="#ctx0" brushRef="#br0" timeOffset="25986.2654">11146 6393 835 0,'-7'-6'196'0,"3"0"1"16,2-1-132-16,6 3-22 0,2 1-21 16,10-1-26-16,1 1-26 0,6 0-23 15,1 2-25-15,1 0-119 0,-1 1-142 16,1 0-317-16</inkml:trace>
  <inkml:trace contextRef="#ctx0" brushRef="#br0" timeOffset="26377.8235">11501 6588 847 0,'0'-3'209'16,"-1"0"0"-16,1 3-115 0,-2 0-37 15,4 4-19-15,0 1-15 0,0 4-9 16,0 1-3-16,3 3 1 0,-3-2-2 16,3 0-1-16,1 0-2 0,-1-2-3 0,2-3-1 15,4-1 0-15,-1-6-2 0,1-4 1 16,3 0-1-16,0-5 1 0,5-1-1 15,-2-1 0-15,0-3-1 0,-1 3 1 16,1 3-1-16,-3 3 0 0,-3 4 0 16,-4-1-2-16,-2 4-2 0,-4 7-6 15,2 2-6-15,-2 3-11 0,-1 1-16 16,1 3-23-16,-1 3-20 0,1 3-49 16,4-3-78-16,0-1-130 0,1-3-270 0</inkml:trace>
  <inkml:trace contextRef="#ctx0" brushRef="#br0" timeOffset="26797.6168">11868 6285 762 0,'0'-4'189'0,"2"4"4"16,1-1-109-16,3 1-26 0,5-1-13 15,2 2-11-15,-1-1-10 0,4 4-6 16,0-2-2-16,0 2-1 0,-2 2-1 16,-1 3-2-16,0 0 0 0,2 1-1 0,-5 1-2 15,1 4 0-15,0 1-2 0,-4 4-3 16,0 3-1-16,-1 1-1 0,-3 4-2 15,1 4-2-15,-4-1-2 0,1 2-2 16,-2-4-2-16,1 0-2 0,2 1-4 16,0-4-1-16,0 0-1 0,0-3-1 15,2-2 1-15,-1 1 2 0,0-3 3 16,-3-3 2-16,-1-2 3 0,-3-3 2 16,0 0 3-16,-4-3 2 0,-5 0-2 0,0-2-6 15,-3-2-10-15,0 0-15 0,-2 0-17 16,1 1-21-16,2 0-126 0,3-1-141 15,-1-2-322-15</inkml:trace>
  <inkml:trace contextRef="#ctx0" brushRef="#br0" timeOffset="27043.0448">12326 6704 905 0,'-1'-4'210'0,"2"1"2"15,3 1-143-15,1 4-24 0,4-1-12 16,0 3-11-16,2 0-8 0,2 1-3 16,-1 0-2-16,3-4-3 0,-2 2-6 0,1-1-14 15,-1 0-20-15,-1-5-38 0,3-1-6 16,-2 1-142-16,5 2-161 0,-5-1-355 15</inkml:trace>
  <inkml:trace contextRef="#ctx0" brushRef="#br0" timeOffset="28193.0507">13203 6637 584 0,'2'-15'151'0,"0"-1"11"16,-1-6-75-16,1-1-11 0,-1-7-4 16,0-4-5-16,-2-4-6 0,1-5-6 15,2 3-7-15,3 4-8 0,0 3-6 0,0 6-6 16,0 8-4-16,1 6-3 16,-1 8-5-16,-1 5-3 0,-8 7-3 0,-1 5-4 15,0 7-2-15,0 8-3 0,1 5-4 16,0 10-8-16,4 3-10 0,3 0-20 15,3-2-28-15,2 0-20 0,-2-4-41 16,0-4-90-16,0-7-131 0,-3-4-273 16</inkml:trace>
  <inkml:trace contextRef="#ctx0" brushRef="#br0" timeOffset="28403.9756">13048 6765 800 0,'-10'0'202'16,"5"0"4"-16,3 0-100 0,5 0-41 16,6 1-18-16,3 2-12 0,10-2-10 15,5 0-6-15,5-1-4 0,4 0-3 16,3-2-4-16,4-1-7 0,2 2-8 16,-3-4-12-16,-1 3-20 0,-3 1-30 15,-3-1-24-15,-4 1-128 0,-4 1-153 0,-3 0-344 16</inkml:trace>
  <inkml:trace contextRef="#ctx0" brushRef="#br0" timeOffset="28694.8217">13049 7225 649 0,'-5'0'171'0,"9"0"7"0,-3 1-29 0,2 5-99 16,-2 0-8-16,0 1 1 0,0 4-2 15,-1 2-7-15,-1 4-4 0,-3-1-3 16,2 0-5-16,-3 1-4 0,1 1-4 16,-1-1-2-16,5 1-3 0,-1-5-1 15,5 0-3-15,1 0-2 0,1-5-1 16,2-3-2-16,6 0-3 0,2-4-9 0,3-3-13 15,2-5-19-15,0-1-24 0,5 0-17 16,-3-3-130-16,-2-3-147 0,0 1-330 16</inkml:trace>
  <inkml:trace contextRef="#ctx0" brushRef="#br0" timeOffset="28846.9347">13279 7226 840 0,'-2'17'199'0,"-3"0"2"0,5 5-131 0,1 1-26 15,0 6-12-15,4 0-12 0,0 5-11 16,0 1-14-16,-1 0-21 0,-2-1-29 16,1-1-27-16,-3-3-121 0,-1-2-150 15,-4-5-337-15</inkml:trace>
  <inkml:trace contextRef="#ctx0" brushRef="#br0" timeOffset="29238.9941">13006 6134 693 0,'-17'7'181'0,"-1"6"6"0,-6 8-82 16,-1 11-44-16,-3 11-9 0,1 10-10 0,1 11-12 15,3 6-7-15,-1 10-5 16,3 5-4-16,7 6-3 0,0 5-3 0,1-3-4 15,-2 2-3-15,3 3-5 0,5-1-4 16,3-5-5-16,4-4-6 0,7-3-7 16,5-6-9-16,4-2-11 0,3-3-10 15,5-4-9-15,8-7-48 0,2-5-73 16,3-10-116-16,5-5-254 0</inkml:trace>
  <inkml:trace contextRef="#ctx0" brushRef="#br0" timeOffset="29597.5473">13500 6275 797 0,'7'-10'185'0,"-1"4"2"16,4 5-129-16,4 8-18 0,0 9-8 15,5 10-7-15,0 7-6 0,1 11-5 16,-1 11-2-16,-3 8-4 0,-1 5-1 16,-3 6-2-16,-1 7-1 0,-1 3-2 15,-4-2 0-15,-3 0-1 0,-1 2 0 16,-3-1 3-16,-1 2 1 0,-7-8 0 0,-2-6 1 15,-3-1 0-15,2-7-1 0,-4-8-5 16,2-7-12-16,-4-10-19 0,5-8-21 16,-1-10-17-16,3-11-105 0,0-11-31 15,10-11-122-15,-1-14-232 0</inkml:trace>
  <inkml:trace contextRef="#ctx0" brushRef="#br0" timeOffset="30124.4061">13823 6199 605 0,'-1'-1'155'16,"0"-1"5"-16,0-2-53 0,1 3-63 16,0-2-7-16,1 2-2 0,-1 1-3 15,1 0-4-15,1 0-1 0,0 4-2 16,-1-1-2-16,1 2-3 0,0 3-1 0,1-1-3 15,0 3-3-15,-1-2-1 0,2 1-2 16,1 1 1-16,-2 0 0 0,1 2 0 16,-1 1 1-16,-1 0 2 0,0 0 0 15,1 1 2-15,-3-3 0 0,0-2 0 16,1-1 2-16,-1-6 0 0,1-1-1 16,1-3 1-16,1-3-3 0,2-4-1 15,2-2-1-15,5-5-4 0,-1 2-2 0,4-2-2 16,1 1-2-16,0 0 0 15,0 6-2-15,0 3-1 0,-5 2 1 0,1 3-1 16,-3 3 0-16,0 2-1 0,-3 7-4 16,1 5-4-16,-6 3-9 0,3 1-9 15,-2 2-14-15,2 0-22 0,0 0-26 16,3-1-11-16,-2-8-123 0,6-3-143 16,3-1-322-16</inkml:trace>
  <inkml:trace contextRef="#ctx0" brushRef="#br0" timeOffset="31104.1789">14132 6751 621 0,'-1'-4'152'0,"-1"1"8"16,0-3-91-16,0-2-9 0,0-3-4 16,4-2-4-16,-2-4-1 0,1 3-5 15,1-4-5-15,-1 4-4 0,2 4-5 16,-1 1-5-16,0 3-4 0,-1 6-4 16,-1 5-3-16,0 5-4 0,-1 6-2 15,-1 6-3-15,0 6-3 0,-2 4 0 16,1 2-1-16,1 1-2 0,2-1 0 15,3-6 0-15,0-1-1 0,5-10 0 16,4-2 0-16,2-7-1 0,-1-4 1 0,4-9 0 16,3-5 0-16,-1-8-1 0,1-3 2 15,-2-5-1-15,-1-3 1 0,-1-5 1 16,-3 1-1-16,-4 0 1 0,-2 2 0 16,-1 8 0-16,-3 2 0 0,-1 5 1 15,-2 10 0-15,0 5-1 0,-3 7 1 16,2 5-1-16,-2 3 0 0,3 6-1 0,2 6 0 15,-1 4 0-15,4 1-3 0,0 3-6 16,5 1-11-16,3-2-18 0,3-1-26 16,4-3-19-16,2-6-29 0,0-3-106 15,3-8-136-15,1-6-288 0</inkml:trace>
  <inkml:trace contextRef="#ctx0" brushRef="#br0" timeOffset="31359.1861">14649 6621 868 0,'1'-2'192'0,"-1"4"3"16,-1 3-149-16,1 2-15 0,1 3-1 16,0 6-4-16,-1 2-3 0,0 4-1 15,0 4-1-15,0 1-1 0,-1 2-3 16,1 2-2-16,1-2-2 0,-1 1-3 15,4-2-3-15,1-5-3 0,2 2-4 0,2-6-9 16,2-2-10-16,2-3-18 0,3-4-19 16,1-7-20-16,3-4-19 0,-2-5-122 15,1-4-141-15,-5-10-314 16</inkml:trace>
  <inkml:trace contextRef="#ctx0" brushRef="#br0" timeOffset="31491.9146">14610 6568 903 0,'-5'-2'203'0,"4"-1"1"0,3 2-140 16,8-3-34-16,7 2-15 0,6 1-20 15,8-2-23-15,6 2-27 0,-1-2-23 16,5 1-126-16,-2 1-150 0,-1 2-340 16</inkml:trace>
  <inkml:trace contextRef="#ctx0" brushRef="#br0" timeOffset="31880.4883">14965 6731 823 0,'2'2'191'0,"1"1"4"0,-2 2-129 16,4 3-21-16,1 6-7 0,-1 0-5 15,-1 4-7-15,1 0-5 0,-1 0-3 16,1-2-3-16,1 0-5 0,1-4-2 16,2-4-2-16,0-3-1 0,0-4 0 15,0-5 0-15,4-2 0 0,0-5 0 16,0-6-1-16,3 0 0 0,-2-3 0 15,1-1-1-15,-1 4-1 0,-3 1 0 0,-3 4 0 16,-1 5 0-16,-1 4-1 0,-1 2 0 16,-1 6-2-16,-2 1-3 0,2 6-7 15,-2 2-9-15,1 2-14 0,-1 0-23 16,2 0-22-16,4 0-4 0,1-3-133 16,2-4-143-16,4-5-321 0</inkml:trace>
  <inkml:trace contextRef="#ctx0" brushRef="#br0" timeOffset="32538.1989">15435 6556 409 0,'-3'-6'116'0,"0"1"9"0,1 0-28 15,-3 0-38-15,0 0-3 0,0 0 0 16,0 0-5-16,0 2-4 0,2-2-2 15,-4-1-4-15,4-1-3 0,0 4-3 0,0-3-6 16,-1 1-3-16,3 0-3 0,-3 1-2 16,3 2-2-16,1-1 1 0,-1 3 2 15,1-1 1-15,-2-1 2 0,2 3 1 16,0-2 0-16,0-2 0 0,0 2-2 16,2-3-2-16,0 2-2 0,4 2-2 15,-1-5-3-15,4 1-2 0,3 1-1 16,4 0-2-16,-2-2-1 0,4 3-2 15,2-1-2-15,1 3 0 0,1 3-2 0,-1-1-1 16,-1 2-1-16,2 3 0 0,0-1-1 16,-4 2 1-16,1 1-1 0,-2 1 0 15,-3 0 0-15,-3 1 0 0,-3-1 0 16,-5 3 0-16,-1 0 0 0,-5 1 1 16,-3 3-1-16,-2 2 1 0,0 0-1 15,1 2 0-15,1 1 0 0,1 2-1 16,2-4-1-16,2 2-1 0,2 4-2 15,2-3-2-15,-2 1-2 0,3-3-3 16,-1-2 0-16,4 1-3 0,-3-1 0 0,3-6 2 16,-1-2 2-16,1-2 1 0,-1 1 3 15,0-2 3-15,-4-6 2 0,-2-2 1 16,-3 0 0-16,-3-1 0 0,-3-2-3 16,-3-2-5-16,-4 2-11 0,0-1-17 15,-3 0-26-15,0 3-21 0,0-1-129 16,0 2-151-16,1 0-341 0</inkml:trace>
  <inkml:trace contextRef="#ctx0" brushRef="#br0" timeOffset="396551.4818">681 9160 470 0,'-2'-26'128'0,"0"2"7"15,1 4-27-15,-1 3-52 0,0 5-11 16,1 2-3-16,1 4-2 0,0 2-3 15,0 4-6-15,0 1-4 0,0 7-3 16,0 5-3-16,0 6-1 0,-1 4-2 16,-1 9-2-16,-1 7 0 0,-1 6 0 15,1 2-5-15,-1 1-2 0,2 1-4 16,0 1-2-16,2-4-1 0,2-3 0 0,-1-4-2 16,1-4-1-16,1-3-3 15,0-7-7-15,0-4-11 0,1-4-10 0,2-2-13 16,1-5-12-16,4-5-42 0,1-8-80 15,5-2-112-15,3-5-249 0</inkml:trace>
  <inkml:trace contextRef="#ctx0" brushRef="#br0" timeOffset="396812.3177">909 9120 619 0,'-1'-15'147'0,"-2"1"4"0,2 5-93 16,0 0-17-16,1 4-5 0,0 4-5 16,0 2-4-16,1 6-1 0,0 4 0 15,0 7-2-15,2 4-1 0,-2 6-1 16,2 7-1-16,0 6-1 0,1 3-6 0,0 4-4 16,0 2-4-16,1 3-2 0,-1-3-2 15,0 0-3-15,-1-3-4 0,1-5-10 16,-1-1-13-16,-2-7-10 0,1-2-13 15,-1-5-11-15,2-6-45 0,-2-3-74 16,0-6-109-16,1-5-239 0</inkml:trace>
  <inkml:trace contextRef="#ctx0" brushRef="#br0" timeOffset="396999.7688">677 9379 750 0,'-9'-2'165'16,"4"2"-1"-16,3 0-126 0,2 1-19 16,5 1-8-16,4 1-6 0,3 1-3 15,8-1-1-15,2 0-2 0,4-1-11 16,3-1-16-16,3-1-11 0,0-1-127 0,-2-3-129 16,1 0-318-16</inkml:trace>
  <inkml:trace contextRef="#ctx0" brushRef="#br0" timeOffset="397313.4681">1394 9149 647 0,'-6'-5'163'0,"-3"1"7"16,-1 3-88-16,-4 2-28 0,-3 4-8 16,-4 4-9-16,-2 3-10 0,-4 6-8 15,-2 7-5-15,1 1-4 0,4 6-2 0,3 2 0 16,5 6-2-16,6 1 0 0,4 0-1 16,5 1-2-16,3 0 0 0,4 0-1 15,4-2-1-15,1-6-1 0,5 0-4 16,4-3-9-16,7-5-14 0,1-4-14 15,4-5-18-15,1-5-93 0,0-5-35 16,-1-9-114-16,0-4-225 0</inkml:trace>
  <inkml:trace contextRef="#ctx0" brushRef="#br0" timeOffset="397809.4252">1499 9427 644 0,'2'0'151'0,"-1"1"5"0,1 2-94 15,4 0-22-15,4 2-8 0,1 0-3 16,4 1-3-16,0-3-3 0,3 0-4 15,0 0-3-15,2-3-3 0,-1-4-2 16,1-2-3-16,-2-3-1 0,1 1-2 16,-3-7 0-16,-2 1-1 0,-4-6 0 15,3 0-2-15,-5 2 1 0,1-3-1 16,-6 3 0-16,-3-1-1 0,-3 1 1 16,-1 5 0-16,-7-1-1 0,-4 2 0 0,-2 6 0 15,-4 3 0-15,-2 7 0 0,0 3-1 16,-2 5-1-16,2 3 1 0,1 5 0 15,0-1-1-15,5 3 1 0,1 3-1 16,2-1 1-16,5 6-1 0,0 3 1 16,3 1 0-16,1 2 0 0,2 2 0 15,5-3 0-15,3 0 0 0,1-6 1 16,2-3-1-16,6-4 1 0,3-3-1 16,4-2 0-16,2-4 1 0,3-4-1 15,2-2-3-15,1-5-5 0,1-2-10 0,-1-7-12 16,1-3-12-16,-4-2-10 0,1-2-12 15,-3-1-115-15,-3 0-120 0,-6-1-278 16</inkml:trace>
  <inkml:trace contextRef="#ctx0" brushRef="#br0" timeOffset="398146.7597">1944 9006 675 0,'0'-5'158'0,"1"1"7"0,2 3-101 15,-1 2-17-15,1 3-3 0,0 2-5 16,2 4-2-16,0 2-2 0,0 3-3 16,0 3-5-16,0 0-4 0,-3 2-6 15,-1 1-3-15,-1-2-3 0,-1 2-4 16,-3 0-3-16,-2 0-7 0,-1-2-11 16,-3-1-20-16,-2-4-22 0,-2 0-18 0,1-6-127 15,-2-6-144-15,3-11-326 16</inkml:trace>
  <inkml:trace contextRef="#ctx0" brushRef="#br0" timeOffset="398286.5766">1852 8781 646 0,'0'-13'173'16,"5"0"4"-16,0 0-36 0,2 2-96 16,1 3-17-16,1 0-8 0,1 3-9 15,1 4-11-15,0 5-21 0,1 3-25 0,0 4-132 16,-3 1-143-16,6 2-353 0</inkml:trace>
  <inkml:trace contextRef="#ctx0" brushRef="#br0" timeOffset="398875.8866">2160 9006 452 0,'-3'-5'123'0,"1"1"6"0,-2 0-34 16,2-1-42-16,-2 1-8 0,1 1-3 15,2 2-3-15,-1 0-2 0,-2-2-1 16,2 2-1-16,0 1-2 0,-1-1-3 16,0 1-3-16,0 1-2 0,-1 3-3 15,1 1-3-15,1 3-3 0,0 2-1 16,-1 3-2-16,2 3-2 0,2 2-1 16,3 0-2-16,1 1-1 0,1 0-1 15,2-1-3-15,2-2-1 0,2-2 0 16,2-3-1-16,1-4-1 0,-1-2 1 0,3-3 0 15,2-3-1-15,-1-3 1 0,-1-2 0 16,-2-3 0-16,0-3 0 0,-4-1 0 16,-5-3 1-16,0 5 3 0,-4 0 3 15,0 2 3-15,-2 5 0 0,-3 1 0 16,2 4 0-16,0 5 0 0,0 1-4 16,1 1-3-16,-4 1-2 0,6 2-1 15,3 0-1-15,1 0 1 0,3-3-1 0,2 0 1 16,-1-3-1-16,6-3 1 0,-5-2 0 15,0-5 0-15,-1-3 0 0,-1-3 0 16,1-2 0-16,-1-1 0 0,-3-1-3 16,-1-2-7-16,-3 2-12 0,1 3-18 15,-6-2-20-15,1 1-16 0,-1 6-34 16,-2-4-94-16,0 0-124 0,2-2-264 16</inkml:trace>
  <inkml:trace contextRef="#ctx0" brushRef="#br0" timeOffset="399092.3303">2439 8843 716 0,'6'-4'166'16,"4"0"5"-16,-3 3-114 0,2 4-11 16,-2 3-9-16,4 4-7 0,0 3-3 15,0 4-4-15,3 6-2 0,-1 6-3 16,2 1-4-16,3 2-2 0,-2 4-2 16,0 2-3-16,-3 1-1 0,-2 0-2 0,-1 4-2 15,-4 1-2-15,-3 1-4 16,-4 1-4-16,-7 1-5 0,0-1-9 0,-3-1-9 15,-6-3-8-15,-4 0-8 0,0-2-6 16,1-5-5-16,3-4-2 0,1-1-114 16,1-5-114-16,6-5-281 0</inkml:trace>
  <inkml:trace contextRef="#ctx0" brushRef="#br0" timeOffset="399357.405">2880 9374 853 0,'0'-3'184'0,"1"0"1"15,1 3-148-15,2-1-18 0,1 2-9 16,2-1-9-16,1 3-14 0,0-2-14 16,0 3-19-16,0-2-11 0,-2 2-129 15,-1 1-136-15,1-2-315 0</inkml:trace>
  <inkml:trace contextRef="#ctx0" brushRef="#br0" timeOffset="399524.3449">2863 9581 816 0,'0'2'187'15,"1"-1"0"-15,4 0-133 0,1 0-21 16,4 0-11-16,-1-1-11 0,4 0-14 16,-1 0-24-16,0-2-28 0,0 0-133 0,1-2-149 15,1 1-362-15</inkml:trace>
  <inkml:trace contextRef="#ctx0" brushRef="#br0" timeOffset="400443.824">3441 9529 600 0,'-8'-2'145'0,"1"2"6"0,0-1-87 0,1-2-19 15,0 1-3-15,2 4-2 0,1-2-3 16,2 0-4-16,-1-2-3 0,0 2-3 16,4 0-3-16,-1-1-2 0,1 0-4 15,1 0-2-15,2-1-2 0,3 1-1 16,1 0 0-16,1-3-1 0,-1-1-2 16,3 1 0-16,0 0-2 0,0-1-1 15,1 1 0-15,0 1-1 0,1-1 0 16,4 4-1-16,-1 0 0 0,1 0-1 15,2-1 0-15,3 1-2 0,1-2 0 16,5 4 0-16,1-4-1 0,2 0-1 0,2 2 1 16,2-1-1-16,1 1 1 0,-1-1-1 15,1-2 0-15,1 2 1 0,3 2-1 16,1-2 1-16,5 1-1 0,1-1 0 16,3-1 1-16,2 1-1 0,1 0 1 15,-3-3-1-15,-3 3 0 0,0 0 1 16,-2 1-1-16,2 0 0 0,-1 2 0 15,0-2 1-15,1 2-1 0,2-1 0 0,-2 1 1 16,-4-3-1-16,-3 2 0 0,-6-2 0 16,-2 0 0-16,-5 1 1 0,-3-3-1 15,-3 1 0-15,-1-2 0 0,-5 2 0 16,0-3 0-16,-3 2 1 0,-1 1-1 16,-1-1 0-16,-3 2 1 0,-2 0-1 15,0 0 1-15,-2 0-1 0,-1-1 0 16,-1 1-1-16,-2-1-4 0,-2-1-11 0,-3 0-20 15,-2 0-26-15,0 1-62 0,-7-1-82 16,5-3-140-16,-5 5-295 0</inkml:trace>
  <inkml:trace contextRef="#ctx0" brushRef="#br0" timeOffset="401490.286">3380 8713 574 0,'-8'-16'143'0,"0"1"8"0,2 2-78 16,1 2-20-16,0 3-5 0,10 7-7 16,-7-2-6-16,4 1-5 0,-2 0-6 15,5 7-5-15,2 2-2 0,3 5-4 16,1 5-2-16,1 3-1 0,3 3-2 0,3 6-3 15,-2-5-2-15,-1 2-1 16,-2-2-1-16,1-2-3 0,-1 0-7 0,-1-1-11 16,-1-4-12-16,0 0-12 0,2-1-15 15,-1-1-122-15,0-6-127 0,-2-3-297 16</inkml:trace>
  <inkml:trace contextRef="#ctx0" brushRef="#br0" timeOffset="401723.0716">3726 8660 682 0,'-2'-1'163'0,"-1"3"5"0,1 5-97 16,-1 6-23-16,-1 8-9 0,-1 6-8 16,-3 5-4-16,0 8-3 0,-2 4-4 15,-2 4-3-15,-1 0-4 0,1 1-3 16,-1-3-2-16,0 0-2 0,2-2-2 0,-2-5-2 15,3-1-2-15,-1-1-7 0,3-4-10 16,0-4-16-16,3-2-19 0,2-6-17 16,3-4-122-16,1-6-136 0,9-7-309 15</inkml:trace>
  <inkml:trace contextRef="#ctx0" brushRef="#br0" timeOffset="402130.9744">4008 8704 662 0,'-4'-3'164'0,"-3"4"8"0,-2 6-101 15,-3 3-14-15,0 3-5 0,-2 6-9 16,-2 4-7-16,1 5-8 0,0 4-6 0,1 4-4 15,3 3-3-15,2 3-2 0,1 2-3 16,2-2-3-16,4 0-2 0,0 0-2 16,6-4-1-16,0-3-3 0,6-2-5 15,1-4-7-15,4-5-15 0,3-4-17 16,1-6-19-16,2-6-122 0,0-8-10 16,5-6-116-16,3-5-216 0</inkml:trace>
  <inkml:trace contextRef="#ctx0" brushRef="#br0" timeOffset="402609.5215">4203 8996 715 0,'-3'4'167'0,"0"-1"6"0,4 3-112 16,4 2-17-16,2-3-6 0,3 2-7 15,5 1-5-15,-2-1-5 0,5-2-6 16,2-2-3-16,-2 0-4 0,3-5-3 16,-1-1-1-16,-2-2-2 0,-2-4-1 15,-1-2 0-15,-3-2 0 0,-3-6-1 16,-1 1 0-16,-3-2 0 0,-1 0-1 15,-3 0 0-15,-2 0-1 0,-3 4 1 16,-2 4-1-16,-5 2 0 0,-4 3-2 0,-1 7 1 16,-6 0-1-16,-1 3 0 0,-1 3 0 15,-1 2 1-15,3 4 1 0,4 3 0 16,-2 0 2-16,9 4 0 0,2 4 1 16,4 1 0-16,3 2 2 0,1-1 0 15,2 1 2-15,4 1 0 0,1-1 1 16,1-2-1-16,4-2 0 0,4 2-1 15,4-1-1-15,-4-5-1 0,6 1-1 16,1-6-1-16,0 2-4 0,2-5-4 0,-1-7-13 16,-2-3-10-16,3-3-13 0,-4-6-12 15,-4-1-16-15,-2-4-115 0,-1 0-125 16,-1-2-286-16</inkml:trace>
  <inkml:trace contextRef="#ctx0" brushRef="#br0" timeOffset="402836.6744">4568 8654 719 0,'5'-2'164'16,"1"-1"5"-16,2 6-119 0,1 3-10 15,1 4-3-15,1 3-4 0,-1 3-5 16,-2 2-3-16,-1 2-4 0,-2 2-5 15,-1 0-5-15,-4 3-3 0,-2-2-6 0,-5-1-8 16,-4-1-16-16,-3-1-20 0,-2-2-19 16,-4-5-129-16,-2-4-143 0,3-6-335 15</inkml:trace>
  <inkml:trace contextRef="#ctx0" brushRef="#br0" timeOffset="402965.6515">4456 8401 718 0,'4'-15'157'16,"0"3"1"-16,2 3-123 0,1 4-20 0,2 1-18 16,0 6-21-16,1 1-132 0,0 6-129 15,5 2-329-15</inkml:trace>
  <inkml:trace contextRef="#ctx0" brushRef="#br0" timeOffset="403540.33">4805 8666 398 0,'-3'-3'112'0,"-1"-1"4"16,2-1-16-16,-1 0-54 0,2 3-10 0,0-2-3 16,-1 2-2-16,1-2-1 0,2 1 2 15,-4 0 0-15,0 0 0 0,2 1 0 16,-1-1-1-16,-1 0 1 0,1 2-1 16,-1-1-1-16,2 1-3 0,0 2-1 15,1 1-3-15,-3 2-3 0,2 3-3 16,1 4-1-16,-1 3-2 0,1 6 0 15,0 2-2-15,2 2 0 0,2 3-2 16,2 0-3-16,5 2-1 0,0-6-3 0,3-4-2 16,-1-3 0-16,3-3-1 0,1-6 0 15,-1-5 0-15,-5-7-1 0,4 1 1 16,0-6 0-16,-4-5 0 0,0 0 0 16,-2-3 1-16,0 0 0 0,-4-1 0 15,-1 1 1-15,-3 4 1 0,0 3 1 16,-3 4 1-16,-1 5 1 0,1 5-1 15,-2 2 1-15,2 4-1 0,0 2-1 16,2 1-2-16,2 0 0 0,0 0-1 0,3 0 1 16,4-3-1-16,-1 0-1 0,2-4 1 15,1-2-1-15,0-3 0 0,1-3 1 16,0-3-1-16,-2-4 0 0,1-1-1 16,0-1-3-16,-2-6-4 0,-2 1-10 15,-3 0-16-15,-2 1-16 0,-3 0-17 16,-1 0-10-16,-2 2-121 0,-2 1-133 15,0 0-295-15</inkml:trace>
  <inkml:trace contextRef="#ctx0" brushRef="#br0" timeOffset="403740.6866">5054 8435 750 0,'9'-11'182'0,"2"5"3"16,0 3-113-16,5 6-22 0,1 2-7 15,2 4-10-15,1 6-9 0,1 3-5 16,-2 1-1-16,1 3-3 0,1 4-2 15,-3 2-2-15,1 2-3 0,-4 5-2 0,0 1-2 16,-4 5-2-16,-5 2-1 0,-6 1-3 16,-3 1-6-16,-6 3-7 0,-3-3-12 15,-8 1-17-15,-2-4-16 0,-2 0-16 16,-3-4-126-16,1-5-139 0,3-5-319 16</inkml:trace>
  <inkml:trace contextRef="#ctx0" brushRef="#br0" timeOffset="404385.7852">3399 9872 583 0,'-12'-8'166'15,"3"2"5"-15,4 0 1 0,3 2-122 16,4 3-11-16,5 6-4 0,2 1-3 15,5 6-4-15,4 7-2 0,2 8 0 0,2 2-2 16,1 4-3-16,4 3-5 0,0 0-4 16,0 2-3-16,1-3-4 0,0-2-2 15,-2 1-4-15,-1-2-8 0,-2-3-8 16,-5 0-12-16,-2-4-15 0,-5 0-17 16,0-4-14-16,-5-7-125 0,-1-3-134 15,-2-3-313-15</inkml:trace>
  <inkml:trace contextRef="#ctx0" brushRef="#br0" timeOffset="404585.7116">3715 9839 671 0,'-13'-7'179'0,"2"7"6"0,-3 7-62 16,-3 10-60-16,1 6-10 0,-2 6-8 15,-7 7-10-15,1 6-9 0,1 2-6 16,-1 6-5-16,2 0-4 0,-1 0-4 15,3 2-4-15,3-3-5 0,4-4-10 16,2-3-18-16,2-6-25 0,7-6-23 16,3-8-128-16,4-6-150 0,7-11-340 15</inkml:trace>
  <inkml:trace contextRef="#ctx0" brushRef="#br0" timeOffset="404889.3527">4013 9933 769 0,'-25'23'182'0,"2"5"6"15,5 5-123-15,2 4-17 0,2 4-8 16,2 3-9-16,3 1-7 0,3 2-7 16,5-1-5-16,0-4-2 0,7-1-4 0,4-4-4 15,3-5-10-15,2-5-12 0,2-10-21 16,4-6-21-16,3-2-6 0,0-9-132 16,4-8-140-16,4-8-314 0</inkml:trace>
  <inkml:trace contextRef="#ctx0" brushRef="#br0" timeOffset="405285.1287">4265 10217 726 0,'-12'6'181'0,"6"-1"2"15,9 2-70-15,1-2-76 0,5 0-9 16,-2-2-5-16,8 3-4 0,1 0-4 15,1-2-2-15,0-2 0 0,3-2 0 16,-3-4-2-16,6 0-2 0,-6-9-2 16,0 0-2-16,0-2-2 0,-2-2-1 0,-3-1-1 15,-2-1-3-15,-2 0 0 0,-5 1-1 16,-2 0-1-16,-4 0-1 0,-3 2 0 16,-4 2 0-16,-4 6 0 0,-2 2-1 15,-4 4 0-15,-5 6 0 0,-1 3 1 16,-1 4 1-16,2 4 2 0,0 5 2 15,3 3 4-15,4 5 2 0,4 5 2 16,5 6 2-16,1 1 1 0,7 1 0 16,3 1-1-16,7-2-1 0,3 0-3 15,4-6-1-15,4-7-2 0,3-1-2 0,3-7-1 16,0-4-4-16,0-7-8 0,1-6-9 16,-2-5-18-16,-3-4-20 0,-1-5-13 15,-2-3-33-15,-1-4-94 0,-3 0-125 16,4-2-266-16</inkml:trace>
  <inkml:trace contextRef="#ctx0" brushRef="#br0" timeOffset="405502.4413">4619 9878 694 0,'6'-5'163'0,"9"4"5"15,-3 3-99-15,2 7-29 0,0 4-5 16,1 6-2-16,-4 3-3 0,0 5-5 16,-3 1-3-16,-2 0-5 0,-3 0-5 15,-3 0-6-15,-2-2-10 0,-4-3-19 0,-3-3-21 16,-2-2-22-16,-7-3-124 0,-5-8-140 16,0-4-326-16</inkml:trace>
  <inkml:trace contextRef="#ctx0" brushRef="#br0" timeOffset="405634.1761">4495 9673 699 0,'5'-8'172'0,"1"-1"2"0,3 2-61 0,2-1-88 16,1 1-25-16,3 5-26 0,1 2-64 16,0 1-83-16,7 5-128 0,-1 4-291 15</inkml:trace>
  <inkml:trace contextRef="#ctx0" brushRef="#br0" timeOffset="406236.4937">4896 9815 180 0,'-1'-1'61'0,"-2"1"10"0,0 0 4 0,0 1-10 16,1-1 7-16,-2 0 4 0,0 2-3 15,2-2-3-15,1 0-8 0,-2-2-9 16,2 1-12-16,0 1-7 0,-3-1-4 15,4 1-1-15,-2 0-1 0,-2-1 0 16,3 1-1-16,-2 1 1 0,2 1-2 16,1 3 0-16,-1 0-3 0,2 4-2 15,-1 2-1-15,1 1-2 0,1 3-2 0,-1 1-1 16,1 2-3-16,3 2 0 16,-4-2-2-16,4 3-3 0,3 0-1 0,-1-2-2 15,3-2-1-15,0-3-2 0,1-4 1 16,3-2-2-16,-1-4 0 0,-2-4 1 15,0-5-1-15,0-1 0 0,-3-3 0 16,1-3 1-16,-3-3-1 0,-1 2 1 16,0 1-1-16,-3 1 1 0,-1 1 0 15,1 4 0-15,-1 4-1 0,-1 6 1 0,1 3-1 16,-1 3 1-16,3 2-1 0,0 1 0 16,3 0 0-16,0-2 1 0,3-1-1 15,2-4 0-15,1-2 0 0,2-2 0 16,-1-3 0-16,1-3 0 0,-1-2 3 15,1-2 4-15,-2-5 3 0,-4 0 2 16,0-5 0-16,-5-2 1 0,-6-2-1 16,-2 2-4-16,-4 1-10 0,-4 2-15 15,-1 1-18-15,1 5-21 0,2 3-17 0,2 5-131 16,2 1-143-16,6 4-329 0</inkml:trace>
  <inkml:trace contextRef="#ctx0" brushRef="#br0" timeOffset="406605.1548">5237 9678 689 0,'6'16'152'0,"6"2"1"0,5 6-117 16,1 4-18-16,2 5-2 0,2 4 2 16,-1 4 1-16,-3 3 4 0,-2 4 7 15,-1 4 6-15,-3 2 6 0,-2 6 5 16,-3 3 4-16,-3 5-4 0,-4 0-6 15,-5 3-8-15,-3-1-7 0,-6-1-8 16,-6-6-13-16,-4-9-17 0,-5-7-14 16,-1-9-15-16,2-14-25 0,2-10-23 15,3-15-125-15,7-17-145 0,7-5-333 0</inkml:trace>
  <inkml:trace contextRef="#ctx0" brushRef="#br0" timeOffset="407118.6974">5001 9482 522 0,'-6'-5'142'15,"0"-1"5"-15,0 0-24 0,1-3-78 16,1 2-10-16,2 0-5 0,2-2-4 16,1-1-1-16,0 2 0 0,2 0 1 15,3 1 1-15,1 1 3 0,3 1 0 0,2 1-1 16,3 4-1-16,3 0-3 0,8 2-2 16,0 0-4-16,3 2-3 0,4 1-2 15,2-2-3-15,1 2-3 0,0-2-2 16,-2-2-2-16,-2 0-2 15,0-2 0-15,-5-3-1 0,-3 1 0 0,-2-4-1 16,-4 0 0-16,-2 0-1 0,-4 1 0 16,-4-2-3-16,-2 2-6 0,-3 0-11 15,-6 1-20-15,0 0-18 0,-5 5-13 16,2 0-41-16,-2 1-87 0,0 2-121 16,5 3-257-16</inkml:trace>
  <inkml:trace contextRef="#ctx0" brushRef="#br0" timeOffset="407421.5162">5734 9360 775 0,'-3'-2'200'0,"2"2"3"0,2 0-100 16,2 0-37-16,1 0-17 0,2 2-18 15,2-2-13-15,0-3-7 0,4 4-4 16,0-1-3-16,4 3-1 0,-1-4-2 0,-1 1-2 16,0-2-5-16,-1 1-11 0,-2 0-14 15,0 0-23-15,-4 0-21 0,-1 2-17 16,-1 1-116-16,-7 3-137 0,6-1-296 15</inkml:trace>
  <inkml:trace contextRef="#ctx0" brushRef="#br0" timeOffset="407583.4028">5771 9512 764 0,'-2'4'184'0,"2"0"4"0,3 2-121 16,1-2-20-16,2 1-8 0,0-3-12 15,2 1-12-15,2-1-7 0,0-2-4 16,1-1-10-16,0-2-22 0,1 1-27 16,0 0-137-16,0-3-152 0,1-1-373 15</inkml:trace>
  <inkml:trace contextRef="#ctx0" brushRef="#br0" timeOffset="440073.8746">6780 9422 387 0,'-9'3'108'0,"1"-2"5"15,0 0-42-15,2-2-17 16,3 0-9-16,-1 1-9 0,0 0-7 0,1 0-2 16,0 0-2-16,1 0-1 0,-1 0-3 15,1 1 0-15,-1 0-2 0,2-1-1 16,0 0-1-16,1 1-2 0,-1-1-1 15,2 0-2-15,0 0 0 0,0 0-2 16,4 0-1-16,-1 0-1 0,3 0 0 16,2 0-1-16,3 0 0 0,3 0-1 0,3 0 0 15,2 1-1-15,2-1-1 0,0 0 1 16,0 0-1-16,0 0 1 0,0-1-1 16,0 2 0-16,-1-2 0 0,0 1-1 15,1-1-1-15,0 1-1 0,1 0 1 16,2 1-2-16,2 0 1 0,1 1-1 15,0 0 1-15,0 1-1 0,4 1 1 16,-1 0 0-16,2-1 1 0,-2-1 2 16,1 2 0-16,1 1 0 0,2-2 1 15,-3 0 1-15,2 2 2 0,-1-2-1 0,5 3 0 16,4-3-1-16,2-1 0 0,5 0 1 16,2-4-2-16,3 1 0 0,2-1 0 15,-3-4-1-15,3 1 1 0,1 2 0 16,3 2 0-16,-2 0-2 0,4-3 1 15,0 3-2-15,2 0 1 0,-2-1 0 16,1-1 1-16,-2 0-1 0,3 1 1 16,-1 2-1-16,2-3 0 0,4 1 0 15,1 1 0-15,-3-2-1 0,1 1 0 0,1 1-1 16,1-1 0-16,1 1-1 0,-1 1 1 16,-1 1-1-16,3 3 1 0,-2-4-1 15,-2 1 0-15,0 2 0 0,0-1 0 16,2 1 1-16,0-1-1 0,-1-2 0 15,3 3 0-15,0-1 0 0,0 2 0 16,2-2 0-16,-1-1 0 0,1 1 1 16,1 0-1-16,-2-1 0 0,3 2 0 0,-2-3 0 15,1 2 0-15,-1 2 1 0,1-2-1 16,2 2 0-16,0 2 0 0,-3-2 0 16,-1-2 0-16,0 2 0 0,1-2 0 15,-1 1 0-15,-1-1 1 0,-3-2-1 16,-1-1 0-16,2 3 0 0,-2 0 0 15,0-1 0-15,0 0 1 0,-2-1-1 16,0 0 1-16,-1 5-1 0,-2-6 1 16,-1 1-1-16,-3-4 0 0,1 3 1 0,-2 1-1 15,-2-1 0-15,-1-3 0 16,-5 0 0-16,-1 1 0 0,0 4 1 0,-5-5-1 16,-4 0 0-16,-4 3 0 0,-3-1 0 15,-1 1 0-15,-5-1 0 0,-6 1 0 16,-4 1 0-16,0 0 0 0,-3 0 0 15,-6 3 1-15,-1-2-1 0,-7-1 1 16,1 2-1-16,-2-1 1 0,-3 2 0 16,0-3 0-16,1 1 0 0,-2 0 0 0,3 3-1 15,-3-5 1-15,-1 1-1 0,-1-4 1 16,1 3-1-16,2-2 1 0,1 3-1 16,-2-1 0-16,3 0 0 0,0 0 1 15,3 4-1-15,0-1-1 0,-1-2 1 16,0 1-2-16,2 0-4 0,-2 3-7 15,-2-2-13-15,0 2-16 0,-3 1-17 16,0 0-99-16,-1 2-32 0,2 2-117 16,-3 0-230-16</inkml:trace>
  <inkml:trace contextRef="#ctx0" brushRef="#br0" timeOffset="440886.9581">6947 9878 457 0,'9'-17'131'0,"-4"2"7"16,-4 0-15-16,2 4-59 0,-6 4-15 16,0 0-2-16,-3 2-3 0,-5 5-2 15,-2 5-3-15,-3 4-4 0,-2 6-5 16,-2 3-4-16,0 9-3 0,0 6-6 15,2 4-3-15,1 0-5 0,3 3-2 16,4 2-2-16,3-3-2 0,2 0-1 16,4-1-1-16,2-2 0 0,3-3-1 15,3 0 0-15,3-4-4 0,1-2-4 16,4-3-11-16,0-5-12 0,3 1-15 16,1-5-14-16,3-2-126 0,-2-3-134 15,6-3-312-15</inkml:trace>
  <inkml:trace contextRef="#ctx0" brushRef="#br0" timeOffset="441350.7438">7275 10108 545 0,'-3'-16'146'0,"0"0"8"15,-1 3-44-15,3 4-47 0,-2 2-7 16,2 7-6-16,0 0-5 0,1 2-8 0,0 4-5 16,1 5-6-16,-1 4-6 0,1 2-4 15,1 4-1-15,-1 2-2 0,0 2-3 16,-1 1-2-16,0-3-3 0,0 0-2 15,0-1-1-15,1 0-1 0,0-1-3 16,1-3-6-16,-1 0-8 0,1-4-14 16,0-3-15-16,-1-3-14 0,-1-3-15 15,1-5-118-15,-1-3-127 0,2-5-292 16</inkml:trace>
  <inkml:trace contextRef="#ctx0" brushRef="#br0" timeOffset="441757.625">7520 10205 750 0,'-4'-1'190'0,"0"-1"4"15,1 1-112-15,0 1-21 0,3-1-13 16,2 1-14-16,0-1-15 0,3-1-8 16,1 1-5-16,3 0-3 0,-1-1-3 15,3-1-9-15,1 1-12 0,1 0-23 16,0 2-24-16,1 2-132 0,-1 0-152 16,4 1-351-16</inkml:trace>
  <inkml:trace contextRef="#ctx0" brushRef="#br0" timeOffset="442052.2882">7996 10036 678 0,'-1'-26'160'0,"-1"2"6"0,2-1-108 16,2 4-12-16,1 5-4 0,0 4-7 15,2 4-6-15,0 4-6 0,1 6-3 0,-1 4-5 16,0 7-4-16,-1 4-3 0,0 5-2 16,-1 4-2-16,-1 3-6 15,0 3-11-15,-2-2-18 0,0 1-18 0,1-3-13 16,0 0-125-16,-1-1-136 0,5-2-310 15</inkml:trace>
  <inkml:trace contextRef="#ctx0" brushRef="#br0" timeOffset="442286.3586">7967 10337 643 0,'-5'-5'161'16,"3"2"5"-16,3-1-64 0,2 0-58 15,5 2-10-15,2-2-5 0,3 2-6 16,1-1-6-16,1-2-3 0,4 2-4 0,2-1-4 16,1-1-4-16,2 0-9 0,-1 0-15 15,2 0-19-15,-2 2-16 0,-3 0-122 16,-3 2-135-16,-1 2-316 0</inkml:trace>
  <inkml:trace contextRef="#ctx0" brushRef="#br0" timeOffset="442717.5829">7949 10626 657 0,'-5'-8'147'0,"1"-2"2"15,5 1-112-15,4-1-10 0,1-1-2 0,3 0 0 16,2 2-3-16,1-1 0 0,2 2-2 16,0 0-1-16,2 3-2 0,1 1-3 15,0 3-3-15,-1 2-3 0,0 2-2 16,-1 5-2-16,0 2-1 0,-2 2-1 15,-3 2-1-15,-3 2 1 0,-3 1 0 16,-2 0 0-16,-5 0-1 0,-5 2 1 16,-4 0 0-16,-3 3 0 0,-2-1-1 15,-5 0 0-15,0 2 0 0,0 0 0 16,0-2 3-16,3-1 0 0,0-4 2 0,1-2 1 16,4-2 0-16,5-6 1 0,1-1-1 15,3-3 0-15,3-2-3 0,3 0 0 16,4-1 0-16,2 1-1 0,4-1 0 15,2-2-1-15,2-1 0 0,4 2-1 16,-1-2-2-16,3 2-7 0,0-3-15 16,0 2-17-16,0 3-17 0,-3 0-130 15,-1 2-141-15,4 1-333 0</inkml:trace>
  <inkml:trace contextRef="#ctx0" brushRef="#br0" timeOffset="443700.4508">8491 10228 606 0,'-8'-4'145'0,"0"2"6"0,1 1-88 15,0 0-20-15,0 1-4 0,6 1-1 16,2 1-3-16,2 2-4 0,3 1-4 16,4-2-5-16,0 1-3 0,6-3-2 15,-2-1-5-15,1-2-3 0,2-2-2 16,1-1-3-16,0-2-2 0,-2-2-1 16,-3 2-1-16,2-3 0 0,-2 0-2 15,-3-1 0-15,-4 0-1 0,-2 0-1 16,-5-1 0-16,-2 0-2 0,-4 2 1 0,-4 2-2 15,-4 1 1-15,-1 5-1 0,-4 3 0 16,2 5 2-16,-3 3 0 0,0 3 2 16,-2 2 3-16,6 3 4 0,0 5 3 15,2-1 2-15,4 3 1 0,4 1 3 16,2 3 1-16,9 0-1 0,-1-1 0 16,5-3-1-16,3 1-2 0,6-3-1 15,2-2-1-15,1-3-3 0,2-4-2 16,3-2-3-16,-1-2-8 0,3-3-13 0,0-5-14 15,-1-2-17-15,-1-4-19 0,0-2-120 16,-4-4-134-16,-2-3-306 0</inkml:trace>
  <inkml:trace contextRef="#ctx0" brushRef="#br0" timeOffset="443942.293">8695 10060 684 0,'-2'-1'168'0,"8"-1"5"15,3-1-97-15,4 1-32 0,3-2-12 16,4 0-6-16,0 1-10 0,0-2-22 15,2 1-22-15,0 0-22 0,-1 0-125 16,-1-1-139-16,2-3-331 0</inkml:trace>
  <inkml:trace contextRef="#ctx0" brushRef="#br0" timeOffset="444151.5173">9003 9830 756 0,'4'-1'171'15,"1"4"2"-15,1 6-130 0,1 2-14 16,2 5 0-16,-1 4-6 0,0-1-6 16,-1 6-4-16,0-2-1 0,1 1-1 15,-2 0-3-15,-1 1-2 0,-3 0 0 16,-2-1-2-16,-2-2-4 0,-3-1-5 16,-4-1-9-16,-4-4-12 0,-3-5-18 15,-2-4-17-15,-6-4-126 0,-4-5-135 0,0-4-319 16</inkml:trace>
  <inkml:trace contextRef="#ctx0" brushRef="#br0" timeOffset="444269.7822">8879 9651 637 0,'16'-7'133'16,"-2"1"0"-16,1 2-124 0,0 3-89 15,1 2-49-15,3 4-103 0,-2 3-238 0</inkml:trace>
  <inkml:trace contextRef="#ctx0" brushRef="#br0" timeOffset="444847.7791">9140 9853 412 0,'2'-1'117'0,"-2"-1"4"15,0-2-39-15,0 3-22 0,-2-2-10 16,1 0-9-16,0 0-6 0,-3 1-3 15,4 0-1-15,-1 1-2 0,2 1-1 16,-2 3-1-16,1 0 0 0,0 5-1 16,1 0-1-16,0 5-2 0,-1 4-2 15,0 5-3-15,4 1-3 0,2 4-4 16,2-3-4-16,0-2-3 0,6-1-1 16,2-2-1-16,3-6-2 0,1-7 1 15,-1-2-1-15,1-8 1 0,1-1-1 0,-2-2 0 16,-1-6 0-16,-3-3 1 0,0-3 0 15,-4 0 0-15,0 3 0 0,-7-1 0 16,-2 2 2-16,-2 6 1 0,-3 3 0 16,-2 6 1-16,0 5-1 0,0 4 0 15,3 4 0-15,2 3-2 0,1 0 0 16,5 1-2-16,2-1 1 0,5 0-1 16,0-6 1-16,3-2-1 0,-1-4 2 15,0-5 6-15,-1-3 2 0,1-3 2 0,-3-7 4 16,-1-2 2-16,-1-2 0 0,-3-5-2 15,-1 1-4-15,-1-2-5 0,-2 4-5 16,-2 1-14-16,-2 3-22 0,-2 4-23 16,2 2-19-16,-3 5-127 0,1-1-145 15,2 1-330-15</inkml:trace>
  <inkml:trace contextRef="#ctx0" brushRef="#br0" timeOffset="445067.05">9607 9633 750 0,'12'0'172'16,"-2"3"2"-16,5 6-122 0,-2 5-18 16,3 5-2-16,-1 6-8 0,1 6-7 15,-3 6-5-15,2 5-2 0,0 2-2 16,-1 3-2-16,1-1-2 0,-3 2-1 16,-1-5 0-16,-3-3 0 0,-5-2-1 15,-4-1-1-15,-6-3-2 0,-5 2-12 0,-7-2-15 16,-4 1-15-16,-2-1-12 0,2-3-1 15,1-1-131-15,3-4-130 0,4-7-289 16</inkml:trace>
  <inkml:trace contextRef="#ctx0" brushRef="#br0" timeOffset="445582.1101">10406 9851 594 0,'-5'-14'151'0,"-1"1"6"0,-4 2-72 0,-1 5-28 16,-1 1-5-16,-3 6-3 0,-2 4-4 15,-2 2-6-15,1 7-3 0,-2 3-4 16,1 9-4-16,3 6-4 0,1 3-3 16,2 5-3-16,3 6-3 0,-1 0-4 15,5 5-3-15,3-2-3 0,2 0-2 16,4-2-2-16,3-1-2 0,5-6-5 0,7-1-9 15,3-8-13-15,7-4-22 0,6-8-19 16,4-6 0-16,-1-8-133 0,4-8-138 16,-1-7-310-16</inkml:trace>
  <inkml:trace contextRef="#ctx0" brushRef="#br0" timeOffset="446180.4321">10839 10031 754 0,'-1'-6'185'0,"-1"2"3"16,0 4-114-16,4 1-16 0,-1 4-8 15,0 4-11-15,2 3-9 0,-1 4-5 16,-1 5-3-16,-1 1-4 0,1 2-4 16,-2 3-5-16,1 1-3 0,1-2-8 15,1-3-12-15,1 2-21 0,3-3-31 16,3 0 10-16,2-4-156 0,4-5-154 0,2-2-354 15</inkml:trace>
  <inkml:trace contextRef="#ctx0" brushRef="#br0" timeOffset="446436.9658">11055 10218 704 0,'10'-7'172'16,"1"1"7"-16,5 0-114 0,1-2-12 15,5 3-9-15,1 1-10 0,5-3-12 16,0 3-13-16,1-1-26 0,-4 2-28 0,-1 1-140 15,-2-1-147-15,-3 3-370 16</inkml:trace>
  <inkml:trace contextRef="#ctx0" brushRef="#br0" timeOffset="446772.3144">11942 9814 712 0,'-8'-20'173'16,"6"7"4"-16,-3 6-113 0,4 4-20 15,0 6-10-15,3 3-9 0,-2 7-12 16,4 4-9-16,-3 5-8 0,1 5-14 16,2 6-15-16,1 3-13 0,-1 0-7 15,3 0-126-15,-3 0-129 0,4-1-296 16</inkml:trace>
  <inkml:trace contextRef="#ctx0" brushRef="#br0" timeOffset="447013.4517">11721 10282 714 0,'2'-2'166'0,"6"-1"5"15,6 1-115-15,5-1-17 0,9 1-5 16,7-1-4-16,4 1-7 0,2-1-6 16,4-3-6-16,-1-1-3 0,3 0-4 15,-4-1-4-15,-3 0-15 0,1 0-18 16,-2 0-16-16,-2 2-9 0,-3 1-125 16,-7 1-133-16,-1 0-302 15</inkml:trace>
  <inkml:trace contextRef="#ctx0" brushRef="#br0" timeOffset="447279.1958">11954 10500 730 0,'-2'-1'163'15,"4"-2"2"-15,-1 1-108 0,4 2-32 16,0 2-4-16,-1 1 1 0,-1 3 3 0,1 3-1 15,-6-1 3-15,2 7 0 0,-2-1 0 16,0 2-2-16,-4 2-3 0,1 0-3 16,0-2-3-16,3 1-4 0,-1-2-4 15,2-2-3-15,-2-3-2 0,8 0-1 16,4-2-2-16,1-2-3 0,4-3-4 16,2-2-9-16,3-5-14 0,3 1-21 15,-3-5-20-15,-3-3-132 0,-1 0-147 16,5 0-343-16</inkml:trace>
  <inkml:trace contextRef="#ctx0" brushRef="#br0" timeOffset="447463.4062">12116 10451 771 0,'-2'14'180'0,"4"4"1"15,-1 1-120-15,0 6-28 0,0 2-7 16,2 1-6-16,-2 0-10 0,2 4-5 0,-2 0-8 15,1 0-20-15,-1-2-20 0,1 0-22 16,0-3-120-16,7-4-138 0,-1-3-321 16</inkml:trace>
  <inkml:trace contextRef="#ctx0" brushRef="#br0" timeOffset="448065.9185">12529 10087 666 0,'0'1'164'0,"2"3"7"0,0-1-95 0,5 0-22 16,1 1-9-16,2 0-7 0,3-2-8 15,1 1-8-15,4-5-7 0,3 0-6 16,2-2-3-16,1 0-4 0,0 0-3 16,-1-5-3-16,-2 0-2 0,-5 1-1 15,-4-3-1-15,-6-3-1 0,-2 0 0 16,-4-2 0-16,-4 0-1 0,-3 1-1 15,-8 2-3-15,-5 0-1 0,-2 6 0 16,-4 3 1-16,0 9 1 0,0 3 4 16,3 3 6-16,2 7 9 0,4 3 6 15,1 5 5-15,-1 3 3 0,1 0 4 0,3 6 1 16,2-1 0-16,6 0-4 0,2-1-2 16,8 2-4-16,6-5-2 0,8-3-4 15,3-4-1-15,3-4-4 0,7-4-4 16,5-3-7-16,-3-7-13 0,1-5-15 15,-1-4-16-15,1-5-14 0,1-4-54 16,-7-3-73-16,-4-1-119 0,2 0-247 16</inkml:trace>
  <inkml:trace contextRef="#ctx0" brushRef="#br0" timeOffset="448248.5774">12776 9897 802 0,'-5'-3'175'0,"7"-1"0"0,6 3-121 15,4 0-40-15,6 1-18 0,2-2-15 16,2 1-22-16,1-1-134 0,1 2-140 16,1 0-350-16</inkml:trace>
  <inkml:trace contextRef="#ctx0" brushRef="#br0" timeOffset="448481.6024">13245 9761 630 0,'-1'4'167'16,"5"2"3"-16,2 6-5 0,0 2-140 15,5 6-7-15,-5 2 0 0,1 2-2 16,-1 4-4-16,3 0 1 0,0-1-1 15,-2 0 0-15,-2-3-1 0,0 0-4 16,-3-2-4-16,-1-7-3 0,-3 1-16 0,-3-3-19 16,-2-2-18-16,-4-2-104 0,-6-8-26 15,-1-5-118-15,-1 2-232 0</inkml:trace>
  <inkml:trace contextRef="#ctx0" brushRef="#br0" timeOffset="448599.4272">13180 9554 786 0,'11'-11'179'0,"-5"4"0"16,5 1-131-16,2 2-20 0,0 3-23 16,3 1-29-16,-1 4-29 0,1-1-125 15,-2 3-140-15,-1 5-333 0</inkml:trace>
  <inkml:trace contextRef="#ctx0" brushRef="#br0" timeOffset="449130.9148">13451 9769 492 0,'0'-3'122'16,"-1"1"5"-16,1-1-54 0,0 2-35 0,0 0-1 16,0 1 0-16,0 0 0 0,-3-1-2 15,2 2 0-15,0 0 0 0,1 2-1 16,-1-1-3-16,-1 2-2 0,0 3-3 16,2 5-2-16,-3 2-2 0,3 3-4 15,-2 0-2-15,2 4-3 0,1 1-3 16,3-1-2-16,1-4-2 0,5-1-2 15,1-4-2-15,2-1 0 0,3-5-1 16,1-2-1-16,0-5 0 0,2-3 1 16,-3-5-1-16,-1-2 0 0,-1-3 0 0,-1-1 1 15,-3 0-1-15,-2 2 2 0,-2 2 0 16,-4 2 3-16,1 4 1 0,-2 2 0 16,-1 2 1-16,0 3 1 0,1 0-1 15,0 2 0-15,2 0-3 0,0-1 0 16,4 2 0-16,1-2 1 0,1-2 0 15,2-2 1-15,2-3 1 0,1-2 1 16,-1-3 0-16,-1-3 0 0,-1-3-1 16,-1 2-1-16,-4-3-3 0,-2 0-6 0,-3-2-6 15,-1 2-12-15,-2 2-19 0,-1 3-19 16,1 2-17-16,2 1-130 0,-1 5-142 16,2 4-330-16</inkml:trace>
  <inkml:trace contextRef="#ctx0" brushRef="#br0" timeOffset="449380.9287">13898 9622 739 0,'-2'-8'165'0,"3"6"2"15,5 6-122-15,4 4-20 0,2 6-5 16,3 5 0-16,1 7-2 0,-1 3 0 15,4 6-1-15,0 3 1 0,3 9 0 16,-1 2-2-16,-1 3-1 0,-3 2-3 0,-1 3-4 16,-5 5-2-16,-2-2-1 0,-8-4-1 15,-4 3-3-15,-4-2-1 0,-3 1-6 16,-7-5-13-16,-7-9-22 0,-8-4-17 16,-9-8-133-16,-6-9-147 0,-4-4-345 15</inkml:trace>
  <inkml:trace contextRef="#ctx0" brushRef="#br0" timeOffset="449945.6209">12600 9523 599 0,'-7'-4'142'0,"5"3"5"0,0-2-93 16,-1 0-13-16,3-1-3 0,3-1-2 15,1-2-3-15,6-1-2 0,7-2-1 16,8 1-1-16,2-2 0 0,8 0-2 15,8-2-2-15,6 1-4 0,3 0-4 16,2 2-5-16,1 0-3 0,7 0-4 0,3 3-2 16,2 2-2-16,4 2 0 0,5-1-1 15,3 1 1-15,2 0-1 16,1 2 0-16,1-1 1 0,-1 0-1 0,-2 1 0 16,-4-1 0-16,-3 1 0 0,-4 0 0 15,-8 0-2-15,-5-1-2 0,-7 1-2 16,-8-1-5-16,-8-1-10 0,-9 1-9 15,-5-1-17-15,-9 0-17 0,-12 0-123 16,-10-2-134-16,-5 3-317 0</inkml:trace>
  <inkml:trace contextRef="#ctx0" brushRef="#br0" timeOffset="451291.9186">7239 8625 559 0,'-6'-6'136'0,"1"-1"6"0,-1 3-81 0,-1 1-14 15,1 2-4-15,1 0-4 0,0 1-5 16,2 0-6-16,3 0-6 0,2 1-4 15,3 0-3-15,1-1-4 0,2 0-2 16,3-2-1-16,4-1 0 0,0-2-1 16,3-1-2-16,0-1-2 0,2-3-2 15,0-1-1-15,-3 0-2 0,-4-1-1 16,-1-1-2-16,-4 1 0 0,-4 0-1 0,-6 0 0 16,-3 2 1-16,-4 3 0 0,-5 3 1 15,-3 5 0-15,-4 4 2 0,-1 5-1 16,-1 5 1-16,-2 3 0 0,1 5 1 15,1 2 1-15,-2 3-1 0,3 1 2 16,2 4 0-16,2 0 3 0,3 3 3 16,7-2 2-16,3 0 2 0,6 0 2 15,5-3 0-15,6-5 0 0,6 0-2 0,4-7-3 16,0 0-2-16,5-4-2 0,2-7-3 16,2-2-3-16,-1-5-8 0,0-3-11 15,-2-2-15-15,0-3-14 0,-5-2-128 16,-2 0-135-16,-1-6-318 0</inkml:trace>
  <inkml:trace contextRef="#ctx0" brushRef="#br0" timeOffset="451583.5521">7591 8312 690 0,'-5'-8'157'15,"2"-1"2"-15,2 4-115 0,2 4-15 16,6-1-9-16,0 3-9 0,3 1-5 15,2 2-2-15,1 1-1 0,5 0-3 16,-1-2-13-16,1 0-13 0,3-3-9 16,-1-1-126-16,0-5-127 0,4 1-311 15</inkml:trace>
  <inkml:trace contextRef="#ctx0" brushRef="#br0" timeOffset="451825.096">8013 8029 685 0,'-7'-2'149'16,"3"3"2"-16,2 5-115 0,3 4-19 15,2 4-3-15,0 4-1 0,3 3-2 0,-1 3 1 16,4 3 1-16,-1 0 1 0,2 0-2 16,3 1-1-16,-1-1-3 0,0 1-1 15,-2 2-2-15,-3-2-2 0,-1-1 0 16,-4 1 0-16,-5 1-2 0,-5-2 1 15,-2-2-1-15,-4-3-6 0,-2-2-9 16,-1-2-17-16,-1-5-16 0,-1-6-120 16,1-5-130-16,2-4-312 0</inkml:trace>
  <inkml:trace contextRef="#ctx0" brushRef="#br0" timeOffset="451982.5572">7895 7853 623 0,'-6'-13'157'0,"3"1"2"16,-3 3-62-16,6 1-64 0,4 3-12 16,2 3-8-16,2 3-9 0,3 4-12 15,3 1-15-15,5 3-18 0,-3 2-118 0,1 2-125 16,4 2-307-16</inkml:trace>
  <inkml:trace contextRef="#ctx0" brushRef="#br0" timeOffset="452340.182">8200 8182 487 0,'-10'-11'134'0,"-1"0"5"0,2-2-35 15,7-2-52-15,1 1-6 0,2-2-5 16,2 2-4-16,4 2-5 0,1 0-2 15,4 2-4-15,1 0-3 0,1 1-5 16,4 5-3-16,1 0-4 0,3 3-3 16,-1 2-3-16,2 4-2 0,-2 2-1 15,-1 3 0-15,-3 3-1 0,-5 3 0 16,-5 0 1-16,-4 4-2 0,-6-2 0 0,-3 2 0 16,-6 1 0-16,-4 0 0 15,-2-1-1-15,-2 1 1 0,-2 1 0 0,4-1 0 16,-2 1 1-16,7-5-1 0,3-1 0 15,5-1 0-15,5-3 0 0,5-3-1 16,6-3-7-16,6-3-11 0,3-3-18 16,4-1-19-16,4-2-118 0,-1-5-132 15,5-3-311-15</inkml:trace>
  <inkml:trace contextRef="#ctx0" brushRef="#br0" timeOffset="452826.6066">8567 8136 465 0,'1'-6'130'0,"1"0"5"16,-2 1-32-16,2 2-43 0,-1 2-12 15,-1 1-6-15,0 3-6 0,-2 1-4 16,1 5-3-16,-2 2-2 0,2 3-3 16,-2 4-2-16,2 2-2 0,0 0-3 15,2 0-3-15,0-2-2 0,2 1-4 16,3-3-2-16,1-4-2 0,4-5-2 16,2-2 0-16,1-6-1 0,2-3 0 0,3-4 1 15,-2-3-1-15,-3-4 1 0,2-2-1 16,-3 2 0-16,-4 3 0 0,-1 1 0 15,-3 3 0-15,-2 4 0 0,1 6-1 16,-3 5 0-16,2 3 1 0,-1 2-1 16,3 3 0-16,-1 1 1 0,1 2-1 15,2-3 1-15,-1-1-1 0,3-3 0 16,-2-4 0-16,2-2 1 0,-2-6-1 16,0-6 1-16,2-2 1 0,-3-4 0 0,0-2 0 15,-2-6 1-15,-2 0-2 0,-2 1-3 16,0 3-11-16,-3 0-12 0,1 1-14 15,1 4-14-15,5 6-26 0,-1 3-102 16,5 2-121-16,2 5-269 0</inkml:trace>
  <inkml:trace contextRef="#ctx0" brushRef="#br0" timeOffset="453064.6283">8992 8759 676 0,'-2'-2'174'0,"-1"1"4"0,1 1-94 15,1-1-32-15,-1 1-11 0,1-2-11 16,1 4-13-16,-1-4-16 0,2 2-20 15,2 0-20-15,-2 0-21 0,4 0-120 16,1 0-137-16,4-1-320 0</inkml:trace>
  <inkml:trace contextRef="#ctx0" brushRef="#br0" timeOffset="456920.5499">9503 8325 522 0,'0'-36'136'0,"0"3"8"0,-4 5-50 16,-2 3-34-16,2 13-4 0,-4 2-1 0,-3 5-4 15,-6 8-4-15,2 5-4 0,-3 7-5 16,-3 7-6-16,-2 10-5 0,-1 10-4 16,2 9-3-16,5 5-3 0,-3 4-3 15,5 4-3-15,5 1-2 0,2-1-4 16,5-4-1-16,4-4-1 0,6-3-2 16,8-7-1-16,3-4-7 0,3-6-9 15,7-7-18-15,3-5-19 0,-2-11-18 16,3-4-67-16,-2-6-62 0,-2-10-123 0,-1-8-246 15</inkml:trace>
  <inkml:trace contextRef="#ctx0" brushRef="#br0" timeOffset="457289.2142">9851 8601 680 0,'0'-24'172'0,"-3"1"9"16,2 2-99-16,1 6-16 0,-1 3-7 16,2 7-10-16,-2 6-10 0,1 7-11 15,-1 5-9-15,-3 7-8 0,0 7-5 16,-2 2-3-16,0 6-1 0,0 1-4 16,1 3-11-16,3-2-21 0,-1 0-21 15,3-3-17-15,4-2-129 0,1-6-144 16,1-4-329-16</inkml:trace>
  <inkml:trace contextRef="#ctx0" brushRef="#br0" timeOffset="457482.1982">10026 8739 782 0,'1'-9'181'0,"4"-1"2"0,1 3-128 0,2-2-19 16,0 4-7-16,1 2-7 0,1 2-10 16,-1 1-4-16,2 0-10 0,-1 2-23 15,2-1-27-15,1 2-136 0,1-2-148 16,0 3-368-16</inkml:trace>
  <inkml:trace contextRef="#ctx0" brushRef="#br0" timeOffset="458005.1016">10882 8418 681 0,'-12'-37'166'0,"-4"-5"6"0,3 4-101 16,0 4-21-16,2 3-6 0,3 7-6 15,2 7-8-15,2 4-7 0,1 10-6 16,2 8-3-16,-1 6-4 0,2 7-3 16,-3 8-5-16,1 8-8 0,1 7-13 15,1 6-15-15,2 1-17 0,3 0-19 16,1-2-120-16,1-4-135 0,0-5-304 16</inkml:trace>
  <inkml:trace contextRef="#ctx0" brushRef="#br0" timeOffset="458243.4474">10580 8781 653 0,'-10'2'157'0,"-1"-1"6"15,2 0-94-15,3 0-22 0,6-1-7 0,-1 0-1 16,5 0-3-16,-2 2 0 0,8-2-3 15,8-3-1-15,5 1-3 0,9-2-1 16,5-1-6-16,6 0-5 0,11-2-4 16,-1 0-5-16,-1-3-6 0,1 0-9 15,-8 1-16-15,-1 1-21 0,-5 0-19 16,-5 4-23-16,-6 0-118 0,-5 4-141 16,-3 6-306-16</inkml:trace>
  <inkml:trace contextRef="#ctx0" brushRef="#br0" timeOffset="458547.9952">10714 9063 698 0,'-3'-13'153'0,"2"-2"5"16,1 3-123-16,2 0-4 0,-1 1 2 0,2 3 1 15,0 1-3-15,1 2-2 0,-2 4-2 16,2-1-1-16,0 6-5 0,-1 1-3 16,-3 4-3-16,0 2-2 0,-1 3-1 15,-1 2-3-15,-1 3-2 0,2-1-2 16,0 2-2-16,5-3-1 0,0-1 0 16,4-3-1-16,2-2-1 0,3-2-2 15,3-4-6-15,2-2-11 0,3-3-18 16,2-1-18-16,2 0-20 0,1-4-119 15,-2-1-138-15,-1-2-308 0</inkml:trace>
  <inkml:trace contextRef="#ctx0" brushRef="#br0" timeOffset="458718.4781">11007 8910 715 0,'-5'4'178'0,"0"3"5"0,2 3-93 16,1 5-38-16,2 4-10 0,2 4-8 0,-2 3-11 15,1 4-6-15,-1 0-6 0,1 1-10 16,2-2-20-16,-3 2-27 0,3-3 65 16,1-3-212-16,6-5-160 0,-2 0-400 15</inkml:trace>
  <inkml:trace contextRef="#ctx0" brushRef="#br0" timeOffset="459884.0604">11422 8802 708 0,'2'-6'165'0,"-1"2"5"0,3 2-114 15,2 1-11-15,2 0-6 0,3 1-6 16,0-2-6-16,4 1-5 0,2-3-5 15,1 0-4-15,2-4-4 0,-2-3-3 16,3-2-2-16,1-2-2 0,-1 0 0 0,-1-1-1 16,-4-1 0-16,-2 0 0 0,-3 5 0 15,-3-2-1-15,-6 0 0 0,-3 0 0 16,-6 3-1-16,-6 4 0 0,-3 1 0 16,-3 2 0-16,-3 6 0 0,-3 5 0 15,1 4 0-15,1 2 0 0,-1 2 2 16,0 6 2-16,3 2 1 0,1 1 3 15,6 5 1-15,1 0 2 0,5 2 1 0,4 0 0 16,5 1-1-16,7-2-1 16,3-3-2-16,2-3-2 0,6-3-1 0,1-4-2 15,5-3-4-15,1-7-7 0,3-3-11 16,0-6-19-16,2 1-21 0,0-5-21 16,-2-3-120-16,-2-4-139 0,-1-4-313 15</inkml:trace>
  <inkml:trace contextRef="#ctx0" brushRef="#br0" timeOffset="460103.5453">11806 8510 775 0,'-6'-4'171'15,"7"5"2"-15,1-5-116 0,6 3-40 16,2 0-8-16,5 1-1 0,7-1 0 0,2 1-9 16,1-4-14-16,5 3-20 0,-1-2-21 15,1 3-119-15,-3-5-134 0,-4-4-317 16</inkml:trace>
  <inkml:trace contextRef="#ctx0" brushRef="#br0" timeOffset="460321.1869">12119 8268 760 0,'-1'0'174'0,"1"1"3"16,1 6-119-16,1 1-24 0,1 4-7 15,6 4-5-15,1 4-4 0,-1 2-3 16,1 2-2-16,1 2-2 0,-1 2-3 16,0-1-2-16,-5 0-1 0,-4-1-2 15,0 0-1-15,-3-5-2 0,-8-2-6 16,-3-4-11-16,-3 0-17 0,0-3-18 15,-3-4-19-15,-2-3-119 0,-1-4-138 16,6-5-306-16</inkml:trace>
  <inkml:trace contextRef="#ctx0" brushRef="#br0" timeOffset="460434.4628">12042 8075 683 0,'10'-15'150'0,"1"3"0"0,-2 2-113 16,0 4-27-16,6 3-21 0,2 3-135 15,0 5-128-15,-1 6-324 0</inkml:trace>
  <inkml:trace contextRef="#ctx0" brushRef="#br0" timeOffset="460999.7083">12335 8323 468 0,'1'2'129'0,"-1"-2"6"15,0 0-21-15,0 0-64 0,1 1-6 0,-1-1 1 16,0 0-1-16,2 0 0 0,-2 0 0 16,0 0-1-16,-2 0-4 0,1 3-5 15,-1 1-5-15,-2 2-6 0,0 3-4 16,-1 3-3-16,2 3-3 0,-1 4-1 16,2 1-1-16,2 2-3 0,1-1-1 15,5 0-1-15,3-2-2 0,3-2-2 16,3-3 0-16,3-3-1 0,2-2-1 15,2-5 1-15,-2-2-1 0,2-2 0 0,1-6 0 16,-3-3 0-16,0-3-1 0,-3-2 1 16,-2 0 0-16,-2-1 1 0,-3 0-1 15,-3 4 1-15,-3 1 1 0,-1 5 0 16,-1 3 0-16,-1 3 1 0,0 3 1 16,2 2 0-16,-1 3 1 0,1-3 0 15,-1 1 1-15,1-1-1 0,0-1 0 16,2-3 1-16,0-3 0 0,4-4 1 15,1-1 1-15,1-4 1 0,0-4-1 16,0-1 0-16,1-1-2 0,-1-1-1 0,-7 0-3 16,-1 0-5-16,-4 1-9 0,-4 1-12 15,-1 3-22-15,-4 2-22 0,2 5-18 16,1 5-127-16,3 3-145 0,5 3-327 16</inkml:trace>
  <inkml:trace contextRef="#ctx0" brushRef="#br0" timeOffset="462214.7296">12778 8115 549 0,'0'-4'142'0,"9"6"3"16,4 3-11-16,8 4-109 0,7 5-9 16,3 7 1-16,3 4 2 0,3 10-2 0,0 6 0 15,0 7-2-15,-2 5 0 0,-3 3-3 16,-3 0-2-16,-3 3-2 0,-5-2-3 16,-5-5-1-16,-6-3-1 0,-8-2-1 15,-4-1 0-15,-8-2-1 0,-1 1 0 16,-6-6 0-16,-3 1-1 0,-3-3-1 15,-2-2-4-15,1-4-6 0,1-5-7 16,0-5-9-16,4-5-11 0,2-7-36 16,6-6-90-16,6-8-113 0,6-5-267 0</inkml:trace>
  <inkml:trace contextRef="#ctx0" brushRef="#br0" timeOffset="462620.3402">13620 8543 700 0,'1'-7'172'0,"-1"6"4"0,-1 5-102 16,2 3-23-16,0 4-8 0,1 6-8 15,-1 6-10-15,1 2-5 0,-1 5-5 16,2-1-3-16,-2 3-4 0,2-2-2 16,-2 1-3-16,1-1-6 0,0-1-9 15,-2-1-14-15,1-2-18 0,-1-2-12 0,0-3-18 16,-1-4-118-16,-2-6-129 0,-1-6-290 16</inkml:trace>
  <inkml:trace contextRef="#ctx0" brushRef="#br0" timeOffset="462785.2151">13488 8783 730 0,'-4'-6'176'0,"9"2"4"0,1-1-99 0,6 0-43 16,3 1-12-16,6-2-7 0,1-1-6 16,2 1-7-16,3-3-6 0,3 4-15 15,0-1-21-15,2 1-19 0,-2 0-127 16,0 3-140-16,0 1-336 0</inkml:trace>
  <inkml:trace contextRef="#ctx0" brushRef="#br0" timeOffset="463400.0259">14166 8668 531 0,'11'-27'148'0,"0"-3"6"0,-2 1-23 16,-2-4-74-16,-3 0-9 0,-3 1-4 16,-3 2-2-16,0 6-4 0,0 3-4 0,0 5-3 15,-1 6-5-15,3 7-5 0,0 5-4 16,0 5-5-16,5 9-4 0,1 8-2 16,0 4-3-16,2 5-1 0,-2 2 0 15,0 6-1-15,1-1 0 0,-3-2 0 16,0 0-1-16,0-1 1 0,3-3-1 15,-1-2-1-15,0-2 0 0,1-2 0 16,0-5-1-16,0-2 1 0,-2-5-1 16,-2-2 1-16,-2-3 0 0,-3-3-1 0,0-3 1 15,-6-2-1-15,0-1 0 0,-3-2 0 16,-4-3-1-16,-2-1 1 0,-4 2 0 16,0 0 1-16,1 0 1 0,1 1 1 15,2 1 1-15,2 4 0 0,4-1 2 16,5 1 0-16,2 0 1 0,3 0 1 15,1-2 1-15,1 2 2 0,3-2 0 16,3-1 0-16,7-1 0 0,2-1 0 16,4 0-2-16,6-3-1 0,4-2-2 0,-1-1-2 15,2-3-1-15,-2 0-3 0,2 0-6 16,-2-1-9-16,-3 1-20 0,-3 2-23 16,0 3-20-16,-3 4-124 0,-4-2-144 15,-4 3-323-15</inkml:trace>
  <inkml:trace contextRef="#ctx0" brushRef="#br0" timeOffset="470745.2291">14267 9345 373 0,'-4'-3'109'0,"-1"2"7"16,1-1-38-16,1-1-13 0,0 3-9 15,1-1-13-15,-2 0-6 0,1 1-4 0,0-1 0 16,-2-1-1-16,0 1 1 0,0 0-1 16,2 0 0-16,0 1-2 0,1-1-4 15,1 1-2-15,3 2-5 0,3 0-2 16,1 1-2-16,4 1-2 0,1-1 0 16,4 1 1-16,0 0 0 0,4-3-2 15,2 0-2-15,3-1-1 0,2 0-3 16,2 0-1-16,-1-1-2 0,2-3-2 15,-2 3 0-15,-2-2 0 0,-3 2-1 16,-5 0-2-16,-3 0-2 0,-3 1-4 16,-3 1-5-16,-3 0-5 0,-1 0-8 0,-3 1-9 15,-2 0-8-15,-2 1-7 0,-2-1-10 16,0 2-79-16,-1-1-29 0,1 1-98 16,3-1-206-16</inkml:trace>
  <inkml:trace contextRef="#ctx0" brushRef="#br0" timeOffset="471126.2933">15004 9377 593 0,'-11'-3'169'16,"2"1"8"-16,2 1-27 0,2-2-87 15,2 2-13-15,4-1-8 0,2-1-10 16,4 1-11-16,1-2-8 0,3-2-6 0,4 1-1 16,1 0-3-16,0 1-4 0,1-1-11 15,0 3-14-15,-2 1-17 0,-1 2-16 16,0 1-3-16,-4 2-128 0,-3 0-130 16,2 2-292-16</inkml:trace>
  <inkml:trace contextRef="#ctx0" brushRef="#br0" timeOffset="471324.1406">15043 9485 596 0,'-6'3'164'0,"4"0"5"0,0-2-21 16,5 0-98-16,2 2-10 0,2-2-7 15,3-1-6-15,1 0-8 0,2-1-4 16,1-2-5-16,2-1-3 0,-3 3-9 15,2-1-20-15,0 1-24 0,-1 2-40 16,-4-1-98-16,1 1-134 0,-3 1-301 0</inkml:trace>
  <inkml:trace contextRef="#ctx0" brushRef="#br0" timeOffset="472985.7665">10071 8704 271 0,'0'3'95'0,"-1"-2"7"0,-4-2 3 16,4 3-40-16,0 1-11 0,0 0-6 15,-1 3-9-15,0-1-7 0,-1 0-6 16,5 1-4-16,-4-1-3 0,0-1-3 16,-1-2-3-16,2-2 1 0,0 2 0 15,1-1 0-15,-1-2 1 0,1 1 0 16,0-2 2-16,1 2 0 0,-1-1 1 15,1-1-1-15,0-2 1 0,2-1-1 0,-1 0 0 16,1-1 0-16,-1 1-1 16,2-1 0-16,0 0 0 0,-1 2-1 0,1 1 0 15,0 0-2-15,1 2-2 0,-1 0-1 16,4 0-2-16,0-1-1 0,1 2-2 16,1-1-1-16,1 0 0 0,1 1-2 15,-1-1 1-15,0 1-2 0,0 0 1 16,0 1-2-16,-1 0 1 0,1 0 0 15,-1-1-1-15,-3 2 1 0,0-1 0 16,0 1-1-16,-3-1 0 0,-1 1-2 16,1 0-3-16,-4-1-8 0,1 1-9 15,0-1-13-15,0 0-14 0,-1 0 5 0,0-1-135 16,0 0-129-16,-1 3-303 0</inkml:trace>
  <inkml:trace contextRef="#ctx0" brushRef="#br0" timeOffset="475086.7874">15674 9450 120 0,'-1'2'26'0,"1"-2"0"0,-3-2-21 16,3 4-9-16,2 1-21 0,-2-2-22 15,-2 1-53-15</inkml:trace>
  <inkml:trace contextRef="#ctx0" brushRef="#br0" timeOffset="476582.3236">15679 9445 238 0,'0'-1'67'0,"-1"0"7"0,0 1-28 0,-1-1-2 16,1-2 3-16,0 3-3 0,0 1-4 15,-2-2-4-15,2 1-5 0,0-1-5 16,1 0-5-16,-1 1-4 0,-1 0-2 16,2-3-1-16,0 3-1 0,0 0 0 15,-1 2 1-15,1-2 0 0,0 0 0 16,0 0 0-16,-1 0 1 0,1 0-1 0,-1-2 0 16,-1 2 0-16,1 0 0 0,0 0 0 15,0 0 0-15,0-1 0 0,-1 1 0 16,2 0 0-16,0-2-2 0,0 2 0 15,0 0 0-15,0 0 0 0,2 1 0 16,0-1-1-16,0 0 1 0,2 1 1 16,1-1 0-16,0 0 0 0,3 0 0 15,1 0 0-15,0 0-1 0,2 0 0 16,0 1 0-16,1 1 0 0,0-1-1 0,2-1-2 16,-1 0 0-16,2 1-1 0,0 0-1 15,2-2-2-15,1 1-1 0,4-1-1 16,-1 0 0-16,3-1-2 0,1 1 1 15,3 0-1-15,-2-2 0 0,1 2-1 16,-3-1 1-16,1-2-1 0,-1 2 0 16,0-2 1-16,-4 0-1 0,2 2 0 15,2 1 0-15,-1-1 1 0,-1 2-1 16,1-1 0-16,1 0 0 0,-1 2 0 0,-2-1 1 16,1 0-1-16,0-1 0 0,0 2 0 15,0-1 1-15,2 3-1 0,0-3 0 16,0 1 0-16,-1-1 1 0,-1 0-1 15,2 0 0-15,-2 0 0 0,-4-1 0 16,4 1 0-16,-2 0 0 0,-2 0 0 16,3 0 0-16,-1 0 1 0,-1-2-1 15,2 2 0-15,-1 0 0 0,2-1 0 16,-2 1 0-16,1-1 0 0,0 1 1 0,1 1-1 16,0-2 0-16,1 0 0 0,1 0 1 15,1-1 1-15,1 1 0 0,0 0 1 16,-2-3 0-16,2 2 1 0,0-2 0 15,0 2 1-15,-1-2-1 0,3 1 1 16,1 1-1-16,0 0 1 0,3 0-1 16,1 1 1-16,0 0-2 0,3 0 1 15,-1-1-2-15,-1 2 1 0,2 0-2 16,-2 0 0-16,-1 2 0 0,-1-2 0 16,-1 2-1-16,-2 1 1 0,-2-2-1 0,-1 1 0 15,0 1 0-15,-2-3 0 0,-1 3 1 16,-1 0-1-16,-1 0 0 0,0 2 0 15,-3-1 1-15,2 1-1 0,-3 1 0 16,2-1 0-16,0 0 0 0,-2-4 1 16,3 3-1-16,2-1 0 0,1 0 2 15,3-2 2-15,2-1 0 0,1-1 0 16,7 1 1-16,1-4-1 0,2-2 1 0,6 2-3 16,-1-2-1-16,5 0 0 0,3 0-1 15,0-1 0-15,2 1 0 0,-1-1 0 16,-5-1 0-16,3 3 0 0,-1-1 0 15,-2 3 1-15,-2 0-1 0,-2 0 0 16,0 2 0-16,0 1 0 0,-2 0 0 16,-2 4 0-16,-5-4 1 0,1 2-1 15,-3 1 0-15,-5 0 0 0,-1 1 0 16,-2-2 0-16,-2 2 0 0,1 0 0 0,-2-1 0 16,1 2 0-16,0-1 1 0,-2 1-1 15,-1 0 0-15,0-1 0 0,-2 2 0 16,1-3 0-16,-1 1 0 0,2 0 0 15,1-1 0-15,-2 0 0 0,3-1 0 16,-1-1 0-16,0 2 0 0,-2-3 0 16,0 0 1-16,-3 0-1 0,-2 0 0 15,0 0 0-15,-2 1 0 0,-2-2 0 16,0 2 0-16,-2-1 0 0,0 1 0 0,-1-1 0 16,0 0 1-16,1 0-1 0,-1 0 0 15,0-1 0-15,1 0 0 0,-1 1-1 16,1-3 1-16,-2 2-2 0,0-1-3 15,-3 1-5-15,1-1-8 0,-1 1-14 16,-3 1-16-16,-2-1-13 0,0 2-131 16,-5-2 3-16,3-3-110 0,-3 4-202 15</inkml:trace>
  <inkml:trace contextRef="#ctx0" brushRef="#br0" timeOffset="479517.1823">15926 8988 410 0,'2'4'118'0,"-1"-1"6"0,-2-5-8 16,1 2-64-16,0-1-12 0,0-1 1 16,0-1-2-16,-2 0-2 0,1-4 1 0,1 1 0 15,0-3-2-15,0-2-2 0,0-2-2 16,0-1-3-16,0-2-1 0,0 0-4 15,-1-1-3-15,-1-2-2 0,-1 1-2 16,1 1-3-16,-1 1-2 0,0 1-1 16,-1 3-1-16,1 1-2 0,1 5-1 15,1 1-1-15,-1 4-2 0,2-1-1 16,3 5 0-16,-2 0-2 0,2 2 0 16,0 5 0-16,1 5 0 0,1 3 0 15,0 3 0-15,0 2 0 0,1 4 0 0,0 1 0 16,1-1-1-16,1-1 1 0,-1-1-1 15,-1-3 1-15,0-3-1 0,-1-2 0 16,-1-1-1-16,-3-3 0 0,-2-4 0 16,-2 0 0-16,-2-2 0 0,-2-2 0 15,-4-2 0-15,-1-1 0 0,-2-1 1 16,-2-1 0-16,2 0 0 0,-1-1 0 16,0 0 0-16,3 0 0 0,2-2 0 0,2 1 0 15,3 2 1-15,2-3-1 0,2 1 0 16,2-1 0-16,3 2 1 0,5-1-1 15,2 0 1-15,3 0 0 0,6 2 1 16,3 0-1-16,3 1 1 0,0 0 0 16,-1-1-1-16,-1 3 0 0,-2-2 0 15,-3 0 0-15,-2 1-2 0,-2-4-5 16,-1 2-8-16,-2 0-17 0,0 2-21 0,-2-4-17 16,-2 2-130-16,-1-1-143 15,0 5-332-15</inkml:trace>
  <inkml:trace contextRef="#ctx0" brushRef="#br0" timeOffset="481371.5654">16579 8915 694 0,'-3'-5'180'0,"-2"0"7"0,2 2-98 0,0 0-23 15,1 1-10-15,1-1-11 0,0 2-14 16,1 0-13-16,1 1-8 0,0 0-5 16,3-2-6-16,-1 2-8 0,1 0-15 15,1 0-20-15,3 2-21 0,-3-1-133 16,1 0-148-16,2-1-347 0</inkml:trace>
  <inkml:trace contextRef="#ctx0" brushRef="#br0" timeOffset="488085.2735">16636 8902 464 0,'-2'-20'127'0,"2"0"7"15,-1 1-30-15,-1-1-48 0,-1 5-8 16,2 3 1-16,-1 1-2 0,2 3 0 16,-2 3-3-16,1 1-5 0,0 5-5 15,1 3-7-15,0 3-6 0,1 3-6 16,-1 6-5-16,1 2-3 0,2 7-1 16,1-1-1-16,-2 5 0 0,2-3-1 0,-1 1-2 15,2-1-1-15,-1-3-3 0,1-1-5 16,-2-2-8-16,2-4-9 0,-2-3-11 15,-1 0-11-15,0-6-9 0,-1-1-12 16,-1-2-62-16,0-4-42 0,-3-3-96 16,-2-1-210-16</inkml:trace>
  <inkml:trace contextRef="#ctx0" brushRef="#br0" timeOffset="488241.5961">16572 8928 637 0,'-6'-8'159'15,"1"1"9"-15,1 3-97 0,4 3-15 16,0-1-7-16,4 2-6 0,2 0-9 15,3 2-8-15,2-2-8 0,3 1-5 16,2-2-2-16,3 2-3 0,3-2-5 16,1 2-9-16,0-1-22 0,3 0-21 15,0 0-22-15,-3 1-115 0,3-3-136 16,-5 0-311-16</inkml:trace>
  <inkml:trace contextRef="#ctx0" brushRef="#br0" timeOffset="488806.7525">17140 8855 598 0,'-2'-2'147'0,"-3"-2"8"0,0 1-90 16,0 2-8-16,2 2-3 0,-1 1-4 15,1 0-5-15,2 1-8 0,2 1-5 16,2 3-4-16,3-1-6 0,3-1-5 15,3-1-4-15,2-1-2 0,6-2-2 16,2-3-2-16,0-2-3 0,3-3-1 16,-1-2-2-16,1-2-1 0,-2-1-2 15,-2-2 0-15,-2 0-2 0,-1 0-2 16,-6-1 0-16,-5 0-1 0,-2 0-1 16,-6 0 1-16,-4 2-1 0,-5-1 0 0,-1 2 0 15,-5 3 0-15,-2 4 1 0,-3 3 1 16,-2 2 0-16,-1 5 2 0,1 4 2 15,0 2 1-15,2 1 1 0,3 2 1 16,1 6 1-16,4 2 3 0,3 3 2 16,3 0 3-16,2 4 2 0,4 1 1 15,1 2 0-15,6-4 0 0,1 2-1 16,4-6-2-16,5-2-3 0,2-2-2 0,1-3-1 16,2-4-2-16,2 0-1 0,2-6-5 15,0-2-5-15,-1-4-10 0,0-2-17 16,1-3-18-16,-2-2-20 0,-2-1-121 15,0-3-137-15,-1 0-316 0</inkml:trace>
  <inkml:trace contextRef="#ctx0" brushRef="#br0" timeOffset="489110.5948">17448 8593 790 0,'-5'-3'181'0,"4"-3"2"15,4 4-128-15,6-1-18 0,4 1-8 16,3 1-9-16,4-1-7 0,1 1-4 16,2 1-2-16,2 0-10 0,-2 0-21 15,1-1-22-15,-2 0-19 0,2-2-126 16,-4 2-141-16,1-3-330 0</inkml:trace>
  <inkml:trace contextRef="#ctx0" brushRef="#br0" timeOffset="489357.4396">17779 8374 679 0,'-5'-10'155'15,"5"4"2"-15,0 2-113 0,3 6-12 16,3 3-2-16,3 4 0 0,0 3-3 16,2 4 0-16,0 2-1 0,0 4 0 15,1 2-1-15,-1 1-4 0,-1 2-4 0,-2 0-4 16,-2 0-3-16,-1-1-2 0,-2-1-2 15,-6-2-2-15,-2-2-2 0,-2-1 0 16,-4 0 0-16,-4-4-3 0,-2-1-7 16,-2-6-20-16,-3 3-20 0,-2-8-22 15,1-1-122-15,0-6-143 0,7-4-325 16</inkml:trace>
  <inkml:trace contextRef="#ctx0" brushRef="#br0" timeOffset="489489.2261">17660 8224 660 0,'1'-8'147'16,"6"3"0"-16,-1-3-106 0,3 5-24 15,1 0-8-15,4 3-12 0,1 0-18 16,1 4-126-16,1 1-122 0,3 2-311 16</inkml:trace>
  <inkml:trace contextRef="#ctx0" brushRef="#br0" timeOffset="489922.1938">17975 8443 635 0,'-12'-9'152'16,"3"-2"6"-16,0-3-99 0,5 1-12 15,3-1-6-15,4 2-5 0,2-2-6 16,3 3-5-16,3-1-4 0,1 2-5 16,1 3-4-16,1 0-4 0,1 2-3 0,-1 2-1 15,-2 3-2-15,0 3 0 0,-2 3-1 16,0 0 0-16,-2 4-1 0,-3 1 1 15,0 2 0-15,-3 1-1 0,-2 0 1 16,-1 1-1-16,-2 4 1 0,-4-1-1 16,-1 2 1-16,-2-1-1 0,-2 1 1 15,1-1-1-15,-1 0 0 0,1-2 0 16,2-2 1-16,2-2-1 0,3-1 0 16,3 1 0-16,2-4 0 0,4 0 0 0,3-2-2 15,3-1-11-15,4-2-14 16,1-3-17-16,2 0-3 0,2-3-133 0,2 1-136 15,1-2-316-15</inkml:trace>
  <inkml:trace contextRef="#ctx0" brushRef="#br0" timeOffset="490557.4811">18294 8483 431 0,'3'-7'115'0,"-3"-2"5"0,0-1-48 15,1 3-22-15,0 0-8 0,0 1-7 16,1-1-5-16,-2 1-4 0,0 0-1 15,0 2-3-15,0 0 0 0,0 1-1 16,1-1 0-16,-2 0-1 0,1 1 1 16,0 1-1-16,0-1 0 0,-3-2 0 15,2 0 0-15,0 2 1 0,-1 1-1 16,0 0 0-16,1 2-3 0,-2 0-1 16,1 2-3-16,-1 4-2 0,0 3-1 15,-1 2 0-15,2 5-1 0,-2 2 1 0,3 3 0 16,-1 2 0-16,2 2 0 0,2-1-3 15,3 1-1-15,0-5-2 0,3-1-1 16,3-3-1-16,3-4 0 0,0-2-1 16,2-7 0-16,0 0-1 0,1-6 1 15,-1-1 0-15,0-4 0 0,-2-3 0 16,-2 0 0-16,-1-2 0 0,-3 0 0 16,-1 2 0-16,-4 4 0 0,0 2-1 15,-5 4 1-15,1 3-1 0,0 3 1 16,0 4-1-16,1 2 0 0,2 2 0 0,1 1 0 15,3 2 0-15,4-2 0 0,4 0 0 16,0-2 0-16,2-3 0 0,2-4 0 16,-1-3 0-16,2-6 1 0,0-3 0 15,-4-5 2-15,2-4 2 0,-2-5 3 16,-4-3-1-16,-1-5 1 0,-4-1 0 16,-4-2-1-16,-3-1-4 0,-2 1-8 15,-1 4-9-15,-1 3-12 0,-1 7-19 0,-1 5-20 16,3 6-20-16,-5 9-117 0,2 1-137 15,2 5-307-15</inkml:trace>
  <inkml:trace contextRef="#ctx0" brushRef="#br0" timeOffset="491815.2282">19001 8913 608 0,'-11'-8'161'0,"-1"1"11"0,3 1-66 16,1 0-38-16,4 3-6 0,1 1-6 15,2 0-9-15,4 1-10 0,2 0-7 16,3 0-7-16,6-2-3 0,-1 1-4 16,8-1-3-16,-3 2-1 0,2-1-3 15,-2 2-3-15,-1-1-1 0,-2 2-4 16,0 0-5-16,-5-1-10 0,2 2-14 0,1 0-28 15,0-1-23-15,0 1-129 0,-2-3-151 16,3 0-344-16</inkml:trace>
  <inkml:trace contextRef="#ctx0" brushRef="#br0" timeOffset="492587.1886">19740 8501 642 0,'-3'-38'156'0,"-2"1"10"0,0 7-97 15,2 5-10-15,1 8-4 0,2 7-5 16,2 5-8-16,-2 5-7 0,1 8-8 16,3 5-8-16,1 7-5 0,-1 5-6 15,4 6-1-15,-1 3-2 0,0 4-1 0,0-1-5 16,-3 0-7-16,0-5-10 0,0-2-15 15,-3 0-16-15,2-6-12 0,-2-2-14 16,0-2-117-16,-1-5-125 0,0-2-286 16</inkml:trace>
  <inkml:trace contextRef="#ctx0" brushRef="#br0" timeOffset="492831.2627">19582 8813 628 0,'-2'0'155'15,"2"-2"8"-15,4-2-81 0,3 2-26 16,4-1-4-16,4 2-3 0,4-3-3 16,1 3-6-16,6-3-6 0,1 2-6 15,2 1-8-15,3-2-6 0,-2 1-4 16,-1 1-4-16,0-1-3 0,0 1-3 0,-4 0-5 15,-1 0-8-15,-2 0-14 0,0 1-16 16,-1 2-17-16,-6-1-16 0,-1 4-121 16,-7-1-134-16,-1 2-302 0</inkml:trace>
  <inkml:trace contextRef="#ctx0" brushRef="#br0" timeOffset="493202.7686">19786 8986 671 0,'1'-4'162'0,"1"2"5"16,-1 2-100-16,1 2-16 0,-2 2-7 0,2 2-5 15,-4-1-6-15,1 6-4 0,0 0-4 16,-5 3-2-16,-2-1-3 0,0 2-2 16,-1-1-2-16,-1 0 0 0,1-2-3 15,0-1-1-15,4 0-2 0,1-3-2 16,4-1-2-16,0-3-1 0,5-1-2 16,2 1-1-16,4-2 0 0,0 0 0 15,3-1-1-15,2-1 0 0,4 1-2 16,-3-2-2-16,0 0-6 0,-1-2-8 15,1 1-14-15,-1-2-19 0,-1 2-18 0,-2-1-16 16,1 1-119-16,-2-2-136 0,-2 2-301 16</inkml:trace>
  <inkml:trace contextRef="#ctx0" brushRef="#br0" timeOffset="493398.0037">19970 8998 656 0,'-3'-1'154'0,"2"-1"3"15,-1 3-99-15,3 5-18 0,0 3-3 16,-2-3-4-16,2 7-3 0,2 2-2 16,-2 2-2-16,0 0-3 0,-1 2-3 15,1-1-5-15,2 6-4 0,-4-5-2 16,-1-1-4-16,1 2-2 0,-1-3-7 16,0-1-17-16,0-3-17 0,1 0-18 15,-2-4-131-15,1-4-143 0,1-1-338 16</inkml:trace>
  <inkml:trace contextRef="#ctx0" brushRef="#br0" timeOffset="494074.0236">20504 8816 569 0,'-7'-1'160'0,"1"3"3"0,3 0-2 16,3 1-114-16,4 2-9 0,3 1-6 15,4-1-3-15,3 0-5 0,2-2-1 0,1 1-3 16,1-1-3-16,0-2-5 0,2-2-3 16,-2-2-3-16,0-2-2 0,0-1-2 15,-1-3 0-15,-1 0-1 0,-1-4 0 16,-2 0-1-16,-1-1-1 0,-2-1 0 16,-2-1-2-16,-6 1 0 0,-2 0-3 15,-4 3-1-15,-3 1-3 0,-7 2-4 16,-3 3-2-16,-2 4 1 0,-3 2 0 15,-3 2 2-15,-1 2 2 0,1 6 4 16,0 2 5-16,1 1 7 0,0 3 5 0,2 3 2 16,3 3 4-16,2 4 3 0,4-1 3 15,5 5 3-15,4 0 0 0,7 3-2 16,4-2 0-16,3-3-2 0,6-1-2 16,2-2-4-16,3-5-5 0,2-1-2 15,-1-6-4-15,3-2-2 0,-1-2-2 16,1-4-4-16,-1-5-4 0,-1-4-9 15,2-3-15-15,-1-2-25 0,-3-1-17 16,1 3-70-16,-2-3-60 0,-2-1-127 16,-2-1-252-16</inkml:trace>
  <inkml:trace contextRef="#ctx0" brushRef="#br0" timeOffset="494336.2634">20914 8637 747 0,'8'-1'176'16,"4"-1"2"-16,3 1-124 0,4 1-18 15,3 0-7-15,0 0-8 0,2 1-11 16,-1-1-8-16,-4 0-19 0,2 0-23 0,-2 0 11 16,-3-1-151-16,2-1-141 0,-2 2-344 15</inkml:trace>
  <inkml:trace contextRef="#ctx0" brushRef="#br0" timeOffset="494583.2371">21361 8404 716 0,'-4'5'159'0,"4"1"4"0,1 6-118 15,0 3-11-15,1 5 1 0,3-1 1 16,0 5-3-16,0 0-2 0,1 1-2 16,-1 0-5-16,0 4-7 0,0-3-5 15,-3 4-3-15,-2-2-3 0,2-1-2 16,-4-1-3-16,1-3 1 0,-1-2-2 15,-4-4-2-15,-3-5-8 0,-2-2-21 16,-5-4-26-16,-4-2-118 0,-3-3-19 0,1-6-126 16,3-3-246-16</inkml:trace>
  <inkml:trace contextRef="#ctx0" brushRef="#br0" timeOffset="494724.8889">21225 8189 807 0,'4'-5'176'0,"-1"-1"0"16,1 2-140-16,4 1-16 0,2 3-18 0,1 2-26 16,1 1-26-16,0 3-126 0,2 4-138 15,0 3-338-15</inkml:trace>
  <inkml:trace contextRef="#ctx0" brushRef="#br0" timeOffset="495606.2243">21619 8418 452 0,'-3'-3'113'0,"-2"-2"4"0,3 3-57 16,1-1-21-16,1 2-11 0,-2-2-5 16,4 0-4-16,-4 1-3 0,2-1-3 15,0 2-2-15,-1 0-1 0,0-2-1 16,0 2-1-16,0 0 1 0,-2 0 0 15,1-1 1-15,-2 0 1 0,1 1 0 16,0-1 1-16,-1 1 0 0,0 1-1 16,2-1-1-16,-2 0-1 0,1 1 0 0,0 0-1 15,0 0 0-15,-1 0 1 0,0 0 1 16,1 0 2-16,1-1 2 0,4 4 1 16,-4-4 1-16,1 1 1 0,1 0 1 15,0 0-1-15,0-1 0 0,1 1-2 16,-3-4-2-16,4 3-1 0,1 0-1 15,2 2-2-15,0-2 0 0,1-1 0 16,0 0 0-16,4 1 0 0,-2-2 1 0,3 1-1 16,-1-2-1-16,2 2 0 0,0 2-2 15,1-1-2-15,-2 1 0 0,0 2-2 16,-3-1 0-16,0 2-1 0,-2 0 0 16,-2 1 1-16,-3 0-1 0,-4 2 1 15,-2 0-1-15,-1 2 1 0,-5 0-1 16,-2 3 1-16,-2 0-2 0,0 1 1 15,2 0-1-15,3 1 0 0,-1-2 0 16,6 1 0-16,4 0 0 0,3-1 0 16,3 0 0-16,3-1-1 0,0-1-1 0,3 0 0 15,3-1-3-15,-1-2-2 0,2 0-2 16,0-1-3-16,-1 0-1 0,1 0-2 16,0-3 0-16,-1 1 2 0,0-1 1 15,-3-1 3-15,-1 0 2 0,-2 2 3 16,-2-1 2-16,-4 1 1 0,-5 1 1 15,-4-2 0-15,-2 4 0 0,-2 0 0 16,-2 0 0-16,-1 3 0 0,1-1-2 0,-1 1-9 16,3 1-9-16,0-3-11 0,1 1-11 15,4-2-17-15,0 0-116 0,1-3-124 16,7 1-287-16</inkml:trace>
  <inkml:trace contextRef="#ctx0" brushRef="#br0" timeOffset="496352.1926">21888 8487 398 0,'-1'-2'115'0,"0"-2"5"15,-2-1-21-15,3 2-43 0,-1-1-14 16,2 0-9-16,0 1-4 0,1 0-2 16,-2 1-3-16,1-2 0 0,-1 2-2 0,1-1-1 15,-1-2-2-15,0 2 0 0,0-1 0 16,0 0-2-16,0 1 0 0,0 0 0 16,-1 0-1-16,0 0 0 0,-1 1 0 15,2 0-1-15,-1 1-1 0,1-1-1 16,-1 2-1-16,0-1-2 0,0-1-1 15,-1 2-1-15,1 0-1 0,0 2 0 16,0 1 0-16,-2 2 2 0,1 4 2 16,-1 3 1-16,1 3 2 0,-1 3 0 0,1 2 1 15,1-1-2-15,1 2-2 16,2-1-3-16,1-1-2 0,3-3-2 0,1 0-2 16,3-2-1-16,1-2-1 0,2-4 1 15,3-1-1-15,0-5 1 0,1-2-1 16,1-2 1-16,-1-5 0 0,-1 0 1 15,-4-2 1-15,-2 1 1 0,-3-1 1 16,-2 2 1-16,-3 1 1 0,0 2-1 16,-2 2 0-16,0 2-1 0,0 3-2 15,1 4 0-15,1 0-2 0,3 1 1 16,4 3-1-16,1 2 0 0,2-2 0 0,3-3 1 16,2 0-2-16,1-2 1 0,2-4-1 15,0-3 1-15,0-4-1 0,0-2 2 16,-1-4 2-16,1-3 3 0,-3-2 1 15,-2-2 1-15,-4-2 0 0,-4-3-1 16,-4-3-1-16,-5 1-5 0,-5-1-9 16,-3 1-11-16,-2 5-17 0,-3 4-27 0,-2 6-24 15,0 7-130-15,-1 8-152 16,3 4-347-16</inkml:trace>
  <inkml:trace contextRef="#ctx0" brushRef="#br0" timeOffset="497568.9982">19640 9449 500 0,'-7'1'125'0,"1"-1"5"0,1 0-61 15,1 2-28-15,1-2-4 0,-1-2-3 16,3 2-1-16,0 0-2 0,1 0 0 16,-2 0-1-16,2 0 0 0,2 2 0 15,-1-2 1-15,0 1-2 0,3 0-1 16,-1-1-1-16,2 0-1 0,3 0-2 0,0-1-3 16,3 0-2-16,1-2-2 0,3 2-1 15,5-3 0-15,1 2-2 0,1 0 0 16,2 1-2-16,2 0 0 0,0 0-2 15,-2 1-1-15,1 0-3 0,-1 0 0 16,2 0-2-16,1-1-1 0,0 1-1 16,5-3-1-16,-2 1 0 0,2-2 0 15,1 0-1-15,1-1 1 0,3 2-1 0,-1-2 1 16,-1 1-1-16,2 1 0 0,0 0 0 16,-1-1 1-16,-1 2-1 0,-2-1 0 15,0 2 0-15,-1-1 0 0,0 1 0 16,-2-1 0-16,0 0 0 0,0 1 1 15,1-3-1-15,1 0 1 0,1 1-1 16,0-1 1-16,2-1-1 0,2 3 0 16,0-2 1-16,2 2-1 0,3-1 0 15,-4 2 0-15,2-2 1 0,-2 1 0 16,-1 1 0-16,-2-2 0 0,-2 1 1 0,-2 1-1 16,1-3 1-16,-4 1 0 0,1 2 0 15,1-1 0-15,-2-1 0 0,0 1 0 16,0-1 0-16,2 2 0 0,-1 0 0 15,-1-1-1-15,2 0 1 0,0 2-2 16,1 0 1-16,-2-1 0 0,0 0-1 16,-1 0 0-16,-1-1 0 0,1 0 0 15,0 0 1-15,-1-1-1 0,0 1 0 16,0 0 0-16,-1 1 0 0,-2 0 0 0,1 0 1 16,-1 1-1-16,-1 0 0 0,1 0 0 15,-1 0 0-15,3 0 0 0,-2 0 0 16,-1 1 0-16,1-1 0 0,-2 0 0 15,0 0 0-15,0 0 0 0,-1-1 0 16,-1 1 0-16,1-2 1 0,0 2-1 16,0 0 0-16,0 0 0 0,0-1 0 0,-2 1 0 15,1 0-1-15,1-1 1 0,-2 1 0 16,-2-1 0-16,0 1 0 0,2-1 0 16,-2 1 0-16,1-2 0 0,-2 1 0 15,1 1 0-15,2-1 0 0,-1 0 0 16,-1-1-1-16,-1 1 1 0,0 0 0 15,0 0 0-15,-1 1 0 0,0-1 1 16,-2 1-1-16,-1 0 0 0,2-2 0 16,-2 2 1-16,-1 0 0 0,1 0 0 0,-1 0 0 15,-1 0 1-15,1-2 0 0,-1 2 1 16,0 0 0-16,-2-1 1 0,1 1 0 16,-1-2 0-16,0 2-1 0,-1 0 1 15,-1 0-2-15,0 0 0 0,-1 0-1 16,-1-1-2-16,0 1-5 0,-3 0-9 15,-1 1-20-15,-4 1-32 0,-2-1-28 16,-5-1-126-16,1 2-157 0,-2 3-350 16</inkml:trace>
  <inkml:trace contextRef="#ctx0" brushRef="#br0" timeOffset="500412.2626">15974 10395 487 0,'8'5'128'0,"-6"-4"5"0,-1-1-43 15,2-1-42-15,0-1-5 0,-1-1-4 16,0-2-2-16,-1-3-2 0,-1-3 0 15,1-2 0-15,-2-3-1 0,0 0-1 16,0-1-1-16,-3-4 0 0,0 0-3 16,1 3-2-16,-1 0-2 0,0 0-3 15,0 4-2-15,0 1-2 0,3 5-3 16,-1 4-2-16,1 4-3 0,0 5-1 0,0 4-3 16,2 4-2-16,-1 4-1 0,0 4-2 15,0 6 1-15,0 4-1 16,1 1 0-16,-1-1 1 0,0 1-2 0,-1 0 1 15,2-3 0-15,0-3-1 0,2-3 0 16,-2-4 1-16,0-3-1 0,2-5 0 16,-2-1 0-16,-1-5 1 0,0-1 0 15,-1-4-1-15,1-1 1 0,0-1-1 16,-3-4-1-16,2 1-1 0,0-3-3 16,0-1-3-16,1-2-8 0,-2 0-11 0,0-2-19 15,2 3-20-15,0 1-20 0,-2 1-117 16,-1-1-139-16,1 1-310 0</inkml:trace>
  <inkml:trace contextRef="#ctx0" brushRef="#br0" timeOffset="506318.5404">16348 10329 695 0,'-9'-5'182'0,"2"3"9"0,1 1-101 15,0 0-17-15,2 1-10 0,2 0-11 16,2 1-15-16,1-1-35 0,2 0 22 16,2-1-16-16,4-1-3 0,2-1-2 15,4-1-1-15,1 1 2 0,3-2 14 16,3 0-43-16,1 0-12 0,2 1-26 15,-2 3 42-15,-1-1-186 0,3 0-158 16,-2 2-365-16</inkml:trace>
  <inkml:trace contextRef="#ctx0" brushRef="#br0" timeOffset="507441.7866">17006 10099 504 0,'-8'-4'127'0,"0"-1"5"0,0 0-60 0,2 1-28 16,0 0-6-16,1 1-3 0,0-1-3 16,0 0-2-16,2 1-1 0,0 0-3 15,2 1-3-15,0-1-2 0,0 1-3 16,1-1-1-16,0 2-3 0,0 0-1 16,0 1 0-16,0-1-1 0,0 1 0 15,0 0 0-15,-2 0 0 0,1 0-1 16,0 0-1-16,0 1-1 0,-1 0-1 15,-1-1-2-15,0 1 1 0,-2 1 0 16,3-1 1-16,-2 0 0 0,2-1 2 16,-1 0 0-16,2 1 1 0,-1-1 0 0,1-1-1 15,1 0-2-15,0 1 0 0,0 0-1 16,1 0-2-16,0-1-1 0,3-1 0 16,1 2-1-16,2-2 0 0,5 0 1 15,3-1 0-15,2 2 1 0,4-3-1 16,1 2 1-16,2-1 0 0,1 2-1 15,-2 1-1-15,0 1 0 0,-1 1-2 0,-3 0 1 16,-2 0-1-16,-1 3-1 0,-5-1 1 16,-1 1-1-16,-5-1 1 0,-4 1 0 15,-2 1 0-15,-3 0 0 0,-5 1 0 16,-2 0 0-16,-1 3 0 0,-3 0 0 16,2 0 0-16,-1-2-1 0,1 2 0 15,4 0 0-15,3-3 0 0,3 1-1 16,3-2-1-16,2 0 0 0,3 0 8 15,2-1-14-15,2 0 4 0,2 0-3 0,0 0-1 16,0 0 0-16,-1-2-6 0,1 0-3 16,-1 0 12-16,-1 0-2 0,-1-2 1 15,-2 0 2-15,-1-1 2 0,-2 0 5 16,-1-1-3-16,-4 0 0 0,-1 0 1 16,-2-2-1-16,-3 3 2 0,-1 0-1 15,-2 3-1-15,-2 2 1 0,0 2 0 16,-2-1-5-16,1 4-11 0,-1-2-18 15,1 1-14-15,2 0-13 0,2 0-19 0,4 0-117 16,3 1-131-16,4-1-286 16</inkml:trace>
  <inkml:trace contextRef="#ctx0" brushRef="#br0" timeOffset="507755.684">16866 10491 556 0,'-6'-1'162'0,"1"1"7"0,2-1-4 16,5 1-103-16,3 0-11 0,3-1-3 15,3 2-8-15,6 0-4 0,5 2-4 16,7-3-3-16,1 0-4 0,5-2-3 15,2 0-5-15,3-3-4 0,0-1-3 16,2 1-4-16,-2 1-2 0,-1 0-3 16,-1-1-1-16,-2 1-5 0,-2 1-5 15,-3 1-9-15,-2-3-11 0,-4 1-16 16,-3 1-17-16,-4 0-10 0,-4 2-14 0,-6 1-110 16,-7 1-122-16,-2 2-279 0</inkml:trace>
  <inkml:trace contextRef="#ctx0" brushRef="#br0" timeOffset="508056.2229">17191 10605 651 0,'-4'0'161'0,"3"4"9"15,-1-3-89-15,0 1-26 0,0-1-4 16,-1 2-4-16,2 1-6 0,-2 2-4 15,1 0-6-15,0 3-4 0,-2 2-2 16,0 2-3-16,-1 1-3 0,0 2-3 16,-1 0-2-16,1 0-1 0,0-2-3 0,3 0-2 15,1 1-2-15,1-3-2 0,1-2-1 16,4-1-1-16,1 1-1 0,1 1 0 16,3-1-2-16,1-4-2 0,4 0-8 15,1-2-9-15,1 1-15 0,0-4-21 16,1-1-21-16,3 1-11 0,-2-1-122 15,-3-3-136-15,0-2-302 0</inkml:trace>
  <inkml:trace contextRef="#ctx0" brushRef="#br0" timeOffset="508247.4413">17363 10652 720 0,'-1'1'165'0,"0"2"4"16,2 4-117-16,0 2-12 0,3 3-7 15,0 4-5-15,-1 1-5 0,1 2-5 16,0 2-3-16,-1 3-5 0,0-1-3 16,-2 0-3-16,-1 0-2 0,0 1-1 0,-2 0-4 15,-1-1-8-15,1-2-13 0,-2 0-18 16,0-1-20-16,2-4-122 0,-1-3-137 16,3-2-318-16</inkml:trace>
  <inkml:trace contextRef="#ctx0" brushRef="#br0" timeOffset="510988.2401">17756 10304 583 0,'0'5'161'16,"-1"0"8"-16,1 1-35 0,1 0-70 16,3 3-10-16,2-2-5 0,4 0-8 15,1-2-8-15,3 0-6 0,3-2-6 16,2-5-4-16,5-3-4 0,0-2-3 0,1-1-3 16,0-3-2-16,1-3-2 0,-1 2-1 15,-2-2-1-15,-2 2-1 0,-3-1 0 16,-3-3 0-16,-4 1 0 0,-3 2-1 15,-3-2 1-15,-5 1-1 0,-3 2 0 16,-6 4 0-16,-5 1-1 0,-4 3 0 16,-5 2-1-16,-5 4 1 0,-2 1 0 15,-2 6 0-15,2 1 1 0,0 3 0 16,6 2 1-16,2 1 1 0,5 0 1 16,3 2 1-16,4 2 0 0,4 3 1 0,6-1 2 15,3 1 1-15,5 2 2 16,3 0 1-16,5 0-1 0,4-4 0 0,3-3-1 15,4-1-1-15,2-3-3 0,2-3-2 16,0-3-4-16,-1-2-5 0,0-2-7 16,-5-4-14-16,-1-2-21 0,-6-4-18 15,-1-1-17-15,-4-1-122 0,-4 0-139 16,2-3-311-16</inkml:trace>
  <inkml:trace contextRef="#ctx0" brushRef="#br0" timeOffset="511275.4867">18126 10003 803 0,'-2'-3'185'15,"4"-2"2"-15,5 0-122 0,2 1-32 16,5 0-13-16,4 0-9 0,2-1-3 16,1 5-10-16,2-2-20 0,0 2-24 0,2 0-21 15,-2 0-122-15,-2 0-140 0,-2-4-327 16</inkml:trace>
  <inkml:trace contextRef="#ctx0" brushRef="#br0" timeOffset="511502.5701">18467 9792 758 0,'4'0'171'0,"-1"4"5"0,5 4-126 15,0 3-15-15,0 3-1 0,3 3 2 16,1 4-5-16,0 2-4 0,0-1-3 15,1 3-4-15,-2-1-4 0,2 1-5 16,-3-2-3-16,-4-2-3 0,-1 1-1 16,-1-3-1-16,-6-2-1 0,-1 1 0 15,-6-4-2-15,-2 0-3 0,-6-3-10 16,-5-3-21-16,-4-1-22 0,-1-3-17 0,-2-1-129 16,1-6-147-16,4-1-333 0</inkml:trace>
  <inkml:trace contextRef="#ctx0" brushRef="#br0" timeOffset="511651.545">18400 9608 713 0,'3'-7'158'0,"2"1"0"0,0 2-125 0,2 3-13 16,1 1-9-16,2 4-21 0,-2 0-21 15,1 3-127-15,4 1-128 0,1 3-321 16</inkml:trace>
  <inkml:trace contextRef="#ctx0" brushRef="#br0" timeOffset="512318.0029">18692 9874 464 0,'0'-5'118'0,"0"2"5"0,0-2-49 0,-1 2-34 16,1 1-8-16,-1-1-3 0,1 2-4 15,0 0-2-15,0 1 0 0,-1-1-1 16,1 1-1-16,0 0 0 0,0 0 0 15,-2-2-1-15,2 2 0 0,-1-1-1 16,1 0-1-16,-1 0-1 0,1-2-1 16,-1 2 1-16,1-1 0 0,0-2-1 15,0 0 0-15,0 1-1 0,0-1-1 16,0 0-1-16,0 1-2 0,0 0 0 0,0-1-1 16,0 3 1-16,0-1-1 0,0 2 0 15,0 1 0-15,1 3-1 0,-1 2 1 16,1 2 0-16,0 3 0 0,1 7 2 15,0 1-1-15,1 3 0 0,0 3-1 16,3-1-1-16,3 2-3 0,2-4-1 16,1-2-2-16,2-5-1 0,0 0-2 15,2-6 1-15,0-3-1 0,-1-5 1 16,0-2-1-16,-1-4 1 0,-1-4 0 0,-4-2 0 16,0-2 0-16,-3-1-1 0,-2 3 1 15,-2 0 0-15,-2 4 0 0,0 3 0 16,-1 4-1-16,0 6 0 0,1 3 1 15,0 2-1-15,2 4 0 0,2-1 0 16,2 2 0-16,4-1 0 0,3-3 0 16,3-1 0-16,3-3 0 0,3-3 0 0,-2-3 0 15,2-4 0-15,-1-5 9 16,-2-2-11-16,-3-6 7 0,-3-2 3 0,-4-6 1 16,-2-3 2-16,-3-1-6 0,-3-1-4 15,-1 1 11-15,-4 1-11 0,-1 2-9 16,-3 3-10-16,-2 5-16 0,-1 2-15 15,-3 5-28-15,2 4 74 0,-2 2-210 16,2 7-151-16,-1 2-374 0</inkml:trace>
  <inkml:trace contextRef="#ctx0" brushRef="#br0" timeOffset="515049.6854">19587 10292 533 0,'1'-22'138'0,"1"0"9"16,-3 6-58-16,1 4-24 0,0 1-2 0,-1 2-2 15,0 3-2-15,2 5-7 0,-2-1-8 16,-1 5-8-16,4 2-8 0,-4 5-8 16,2 3-5-16,0 4-5 0,-1 4-2 15,1 5-1-15,1 2 7 0,-2 2-13 16,2 1 3-16,2 0-2 0,0 2-1 16,0-5-2-16,1-2-7 0,-1-3-10 15,2-3 4-15,-2-5-17 0,0-3-14 16,1-4-13-16,-2-1-12 0,1-3-22 0,-2 0-97 15,-1-5-117-15,1-1-258 0</inkml:trace>
  <inkml:trace contextRef="#ctx0" brushRef="#br0" timeOffset="515318.1683">19411 10409 652 0,'-2'-5'166'0,"1"1"12"16,1-1-92-16,3-1-17 0,5 2-7 16,3 0-6-16,5 1-10 0,2 0-10 15,5-1-10-15,3 0-6 0,2 0-7 16,0 0-5-16,2-1-6 0,-2 2-12 0,-2 0-20 15,-2 2-28-15,1 0-24 0,-3 1-122 16,-1 1-148-16,-2 0-331 0</inkml:trace>
  <inkml:trace contextRef="#ctx0" brushRef="#br0" timeOffset="517518.2806">20412 10164 549 0,'4'-24'150'0,"-2"-3"14"0,-1-1-37 0,1-3-62 15,-1 3-4-15,-1 0-2 0,0 5-5 16,0 3-8-16,0 5-12 0,-1 5-5 16,1 9-8-16,-3 5-8 0,2 8-5 15,0 5-3-15,1 5-4 0,0 5-4 16,1 4-9-16,-1 2-15 0,2 1-16 16,1 1-17-16,-1-2-18 0,0-1-120 15,-1-3-134-15,0 0-300 0</inkml:trace>
  <inkml:trace contextRef="#ctx0" brushRef="#br0" timeOffset="517740.2041">20204 10445 615 0,'-7'-3'175'15,"0"1"6"-15,6 1-21 0,5 1-96 0,3 0-11 16,7-1-7-16,3 1-8 0,6 2-10 15,6 0-6-15,5-3-3 0,4 1-6 16,3-2-5-16,1-1-4 0,1-2-3 16,-2-1-3-16,-1-1-7 0,-5 2-13 15,-4-1-16-15,-4 1-24 0,-4 1-15 16,-2 1-127-16,-7 0-141 0,2 1-322 16</inkml:trace>
  <inkml:trace contextRef="#ctx0" brushRef="#br0" timeOffset="518115.2726">20244 10698 780 0,'-5'8'187'0,"0"0"7"16,2 3-123-16,3 2-17 0,2 1-7 16,6 2-6-16,1 0-8 0,5 3-1 15,3-3-11-15,6-2-2 0,2-3-5 16,3-1-3-16,3-5-3 0,-1-3-3 16,2-3-7-16,-1-5 4 0,-6-5 0 15,2-1-1-15,-5-3 0 0,-7-3 1 16,-1-3-1-16,-7-1 0 0,-3-1 1 15,-7-2-1-15,-5 1 1 0,-7-1-2 0,-3 3-1 16,-8 4-5-16,-4 4-4 0,-3 6-8 16,0 3-10-16,-1 6-12 0,1 5-16 15,2 4-12-15,4 3-9 0,4 3-9 16,5 1-115-16,3 1-124 0,4 1-288 16</inkml:trace>
  <inkml:trace contextRef="#ctx0" brushRef="#br0" timeOffset="518544.9644">20379 10907 617 0,'-1'0'156'0,"-3"-2"9"0,-1 1-84 15,-1 1-18-15,0 3-5 0,-1 2-3 16,-2 1-7-16,-1 2-7 0,-1 3-8 16,3 4-8-16,-1 1-4 0,2 1-6 15,2 0-5-15,1 3-2 0,4-3-4 16,1 0 0-16,6-2-3 0,0 0 0 0,4-4 0 15,4 0-1-15,1-4 0 16,2-3-1-16,5-4 0 0,0-3 0 0,2-4 0 16,1-2 0-16,-2-4 8 0,-1-2-9 15,-1-3 1-15,-6-2 2 0,-3-2-1 16,-6-2 2-16,-6 0-4 0,-6 1-5 16,-6 2 11-16,-5 3-3 0,-4 3-1 15,-4 4-5-15,-1 4-14 0,-2 3-19 16,-2 5-26-16,5 3-89 0,1 1-49 15,6 0-131-15,7 1-257 0</inkml:trace>
  <inkml:trace contextRef="#ctx0" brushRef="#br0" timeOffset="519464.1442">21113 10207 678 0,'-6'2'173'15,"0"0"8"-15,3 3-95 0,3 1-23 16,5 3-7-16,0-1-9 0,7 2-9 0,3-3-12 16,2-1-7-16,4-2-5 0,2-3-4 15,3-3-4-15,3-3-4 0,-3-2-23 16,2-2 30-16,-5-1-9 0,-1-1 0 16,-2-1-2-16,-4 0 0 0,-5-1-1 15,-2 0 22-15,-5-2-32 0,0 2 8 16,-4-1-2-16,-6 1-1 0,-3 4-2 15,-3-1-2-15,-5 2 1 0,-6 3 0 16,-3 4 1-16,-3 2 1 0,0 4 3 16,0 1 3-16,1 6 3 0,3 3 5 0,5 3 3 15,2 6 2-15,4 0 3 0,3-1 2 16,2 4 3-16,4 2-1 0,5-1 0 16,3 0-1-16,5-1-1 0,4-3-2 15,2 0-3-15,6-4-1 0,4-2-4 16,2-5-2-16,1-2-5 0,2-2-28 15,1-6 24-15,3 0-18 0,-3-4-20 16,0-6-22-16,-3-2-21 0,-2-2-120 0,0-3-115 16,-1 1-357-16</inkml:trace>
  <inkml:trace contextRef="#ctx0" brushRef="#br0" timeOffset="519863.853">21491 9911 847 0,'-2'-4'192'0,"2"1"1"15,3 0-136-15,6 2-25 0,5-2-14 0,1 0-7 16,6-1-7-16,-1 0-11 0,2 1-15 16,-1-1-21-16,0-1-18 0,-3 1-133 15,-1 1-147-15,1-1-344 0</inkml:trace>
  <inkml:trace contextRef="#ctx0" brushRef="#br0" timeOffset="520094.0132">21856 9796 703 0,'6'3'166'0,"-1"4"6"15,3 1-115-15,-1 4-10 0,0 3-3 16,1 2-4-16,-1 5-8 0,-1 0-5 16,2 3-6-16,-1-1-3 0,1 1-5 15,0-2-3-15,-1-2-2 0,-2-2-2 16,0 0-1-16,-5-4-1 0,-1-1 0 15,-5-2-2-15,-2 0 0 0,-3-1 0 0,-2-3-3 16,-6 1-11-16,0-4-18 16,-2-2-23-16,-1-2-17 0,0-3-128 0,0-5-146 15,7-3-330-15</inkml:trace>
  <inkml:trace contextRef="#ctx0" brushRef="#br0" timeOffset="520229.0558">21795 9640 720 0,'9'-6'156'0,"-4"-1"1"0,-1 1-127 0,4 4-15 16,2 2-9-16,-2 3-18 0,3 0-18 15,0 2-126-15,3 1-127 0,0 4-319 16</inkml:trace>
  <inkml:trace contextRef="#ctx0" brushRef="#br0" timeOffset="520645.3873">22104 9831 671 0,'-5'-13'158'0,"1"1"3"0,3-1-100 16,5 1-25-16,1 2-4 0,2 2-4 16,3-2-4-16,-1 4-4 0,2-2-3 15,2 3-1-15,0 1-3 0,1 1-5 16,-1 4-3-16,1 3-2 0,-2 1-1 16,-1 1-1-16,-1 1 0 0,-3 2-1 15,-1 1 0-15,-2-2 0 0,-2 3 0 16,-3 0 0-16,-1 0 1 0,-5 4-1 15,0-3 0-15,-3 2 2 0,1 2 3 16,-2-3 4-16,1 2 3 0,1 0 4 16,2-1 1-16,2 1 2 0,1-2 0 0,3-1-3 15,2 0-4-15,3-1-3 0,3-3-4 16,2-2-2-16,2 1-6 0,2-4-11 16,6-1-16-16,-1-4-21 0,3 0-18 15,2-2-132-15,-1-2-147 0,1-1-337 16</inkml:trace>
  <inkml:trace contextRef="#ctx0" brushRef="#br0" timeOffset="521244.8022">22447 9858 439 0,'0'-5'121'0,"0"0"4"16,1 2-26-16,-1-1-50 0,1 0-14 15,2 1-4-15,-3-1-3 0,1 0-3 16,1-1 1-16,0 2-2 0,-1-2 1 16,0 1 1-16,-1 2-1 0,1-2 0 15,-2 2 1-15,1 0-1 0,0 1-1 16,-1-1-2-16,1 0-2 0,-1 1-2 15,1 0-1-15,-2 0-3 0,1 0-1 16,0-1-1-16,-2 2-1 0,1 2-1 0,-1 0 0 16,0 3-1-16,0 1-1 0,0 4 1 15,0 2 1-15,0 2 0 0,0 3 1 16,1 1-1-16,0 0-1 0,2 2 0 16,2 0-2-16,1-2-2 0,3 0-2 15,2 0-1-15,2-6 0 0,2-2-1 16,3-3 0-16,0-5-1 0,3-3 0 15,0-5 0-15,-1-4 1 0,0-2-1 16,-2-3 1-16,-3-1 0 0,-2 0 1 0,-5 3 0 16,-1 1 0-16,-2 3 1 0,-2 3-1 15,0 4 0-15,0 4 0 0,-1 2 0 16,1 3-1-16,2 3 1 0,2 2-1 16,2 0 0-16,0 1 0 0,4-1 0 15,2-1 0-15,3-1-1 0,1-4 1 16,2-5-1-16,1-2 0 0,1-5 0 15,3-5 1-15,-4-4 0 0,1-3 2 16,-2-2 0-16,-1-1 0 0,-5-1 0 16,-2 0-1-16,-5 1 6 0,-1 2-19 15,-4 2-15-15,-4 1-21 0,-2 3-24 0,-3 5 16 16,-5 3-156-16,2 5-158 0,-1 2-324 16</inkml:trace>
  <inkml:trace contextRef="#ctx0" brushRef="#br0" timeOffset="529423.8852">23285 9270 784 0,'-11'-8'189'0,"1"-1"4"16,10 3-103-16,-1 0-45 0,4 0-19 16,5 1-10-16,3 0-7 0,2 0-4 15,3 1-6-15,1 1-9 0,3 0-20 16,-1 1-20-16,0-1-16 0,-3 2-129 0,-3 0-143 15,-3 0-328-15</inkml:trace>
  <inkml:trace contextRef="#ctx0" brushRef="#br0" timeOffset="529574.3616">23275 9285 756 0,'-10'4'185'0,"3"-1"5"0,3 2-116 15,4 0-21-15,2 1-14 0,8-1-12 16,5 0-11-16,3 0-8 0,6 0-11 0,2-4-14 15,6-1-20-15,4-5-22 0,1 0-73 16,-2-1-62-16,2-1-128 0,1-3-261 16</inkml:trace>
  <inkml:trace contextRef="#ctx0" brushRef="#br0" timeOffset="529803.1074">23650 9111 642 0,'-3'0'165'15,"6"5"4"-15,1-1-32 0,4 3-99 16,3 1-14-16,4 1-3 0,-1 0-3 16,2-2-4-16,3 0-4 0,3-1-3 15,0-1-3-15,0 0-1 0,2 0-2 16,-2-1 1-16,-1 1-1 0,-4 0-1 16,-5 1 2-16,-4 0-1 0,-6 1 2 15,-5 2 0-15,-8 2-1 0,-9 0 1 16,-5 4-4-16,-4 2-18 0,-5 2-25 15,1 2-138-15,-4 1-147 0,-2-1-365 0</inkml:trace>
  <inkml:trace contextRef="#ctx0" brushRef="#br0" timeOffset="530840.4711">1477 12461 747 0,'-19'-1'189'0,"8"1"2"15,6-5-87-15,4 3-53 0,2 0-21 16,4 1-13-16,2 0-9 0,5 0-5 15,5 1-2-15,3 1-1 0,4-1-7 16,5 0-14-16,1 0-16 0,1 1-21 0,-3 0-5 16,-1 1-129-16,-1 1-136 0,-10 2-306 15</inkml:trace>
  <inkml:trace contextRef="#ctx0" brushRef="#br0" timeOffset="531000.0183">1475 12688 747 0,'-10'5'189'0,"6"2"1"16,2-3-78-16,1-2-64 0,4 2-21 16,6-3-14-16,3 0-9 0,4 0-3 15,7-1-6-15,4-1-11 0,5-1-17 16,4-3-20-16,0 0-17 0,1-2-121 16,0-2-136-16,-2 2-308 0</inkml:trace>
  <inkml:trace contextRef="#ctx0" brushRef="#br0" timeOffset="531221.0153">1801 12397 685 0,'0'-3'152'0,"3"4"1"0,2 4-114 16,4 3-16-16,3 3-9 0,3 4-5 16,-1 2-2-16,4 0-1 0,0 1-2 15,0-1-1-15,-2 1-1 0,0-1 0 16,0-1-1-16,0 0 0 0,-4-2 0 15,-2-1 0-15,-4 1 1 0,-3-2 0 0,-5 3 1 16,-4 0 0-16,-5 4-1 16,-6 4-2-16,-4 3-12 0,-6 4-18 0,-4 2-130 15,-6 4-131-15,-2-2-330 0</inkml:trace>
  <inkml:trace contextRef="#ctx0" brushRef="#br0" timeOffset="551166.5424">2961 12275 507 0,'-6'-21'127'0,"-3"0"7"16,-1 3-70-16,0 0-11 0,-1-1-1 16,0 3 1-16,1 2 2 0,-1 1-1 0,2 1 0 15,0 5-1-15,2-1-4 16,2 5-5-16,1 1-8 0,3 6-8 0,-2 1-5 15,6 7-6-15,3 3-3 0,1 5-3 16,4 3-1-16,2 3-1 0,1 2-1 16,6 4-2-16,-3-1-1 0,0 1-1 15,2 3-2-15,-1-4 0 0,-1 1-1 16,-1 0-2-16,-1-2-4 0,0-4-6 16,-1-2-8-16,-3-7-12 0,3 0-16 0,-1-3-15 15,2-5-9-15,0-7-8 16,-2-5-12-16,3-4-100 0,-1-8-113 0,-1-6-258 15</inkml:trace>
  <inkml:trace contextRef="#ctx0" brushRef="#br0" timeOffset="551364.1014">3354 12167 635 0,'-1'-12'158'0,"-4"3"7"16,-1 6-93-16,-1 5-12 0,-1 7-6 0,-4 7-5 15,-1 6-7-15,-1 8-6 0,-3 9-6 16,-1 6-6-16,0 6-4 0,1 3-4 15,1 2-4-15,0-1-3 0,1 1-3 16,-1-3-2-16,3-2-1 0,-1-4-2 16,1-4-3-16,2-2-6 0,1-3-11 15,4-5-20-15,4-6-21 0,3-3-23 16,2-5-117-16,4-6-138 0,1-9-308 16</inkml:trace>
  <inkml:trace contextRef="#ctx0" brushRef="#br0" timeOffset="551664.1174">3810 12156 697 0,'-14'-11'174'15,"-6"4"6"-15,-3 7-109 0,-3 8-11 16,-3 8-7-16,-4 6-8 0,-1 6-9 16,1 8-9-16,2 3-5 0,5 7-5 15,7 1-3-15,4 2-4 0,6 3-3 16,4-1-2-16,4-1-2 0,2-3-1 16,3-4-4-16,5-5-7 0,4-4-12 15,7-5-22-15,6-5-21 0,5-6-25 16,5-7-114-16,3-5-140 0,2-2-305 15</inkml:trace>
  <inkml:trace contextRef="#ctx0" brushRef="#br0" timeOffset="552065.0449">3850 12558 768 0,'-11'-5'175'15,"5"4"1"-15,5 1-126 0,4 3-17 16,5 1-9-16,4 1-8 0,4 1-6 16,2-1-1-16,3-1-1 0,0-3-1 15,1-2-1-15,2-4-1 0,0-3-1 16,1 1-2-16,-3-4 0 0,-1-2 0 16,1-2-1-16,-3-1 0 0,-5-1-1 15,-3-3-1-15,-5-3-1 0,-2 2 0 16,-8 2-2-16,-2 0 0 0,-8 3 0 0,-5 3-1 15,-2 4 2-15,-2 6 0 0,0 4 0 16,-2 6 1-16,0 4 0 0,4 8 1 16,2 4 0-16,4 6 1 0,0 3 1 15,4 2 1-15,2 3 1 0,3 1 1 16,4-1 0-16,3 1 1 0,3-4 0 16,4-2 0-16,4-5-1 0,6-4-1 15,1-3 0-15,4-4-3 0,2-7-7 16,2-2-10-16,3-5-13 0,1-3-13 0,-1-3-12 15,1-6-18-15,0-6-112 0,-4-2-122 16,-3-2-276-16</inkml:trace>
  <inkml:trace contextRef="#ctx0" brushRef="#br0" timeOffset="552306.7528">4377 12073 684 0,'2'-17'168'0,"2"6"3"16,-2 2-89-16,1 4-38 0,4 6-8 15,2 7-4-15,0 4-4 0,1 5-3 16,0 5 0-16,-3 1 0 0,3 4-2 16,-5 0-5-16,-4-1-3 0,-4 0-3 15,-1-2-5-15,-5 3-3 0,-4-1-9 0,-4 0-15 16,-3-3-25-16,-3-3-20 0,0-4-29 15,-4-9-106-15,0-8-139 0,2-10-291 16</inkml:trace>
  <inkml:trace contextRef="#ctx0" brushRef="#br0" timeOffset="552438.0712">4205 11844 639 0,'3'-35'157'0,"0"12"3"0,3 6-98 15,4 6-19-15,5 6-12 0,3 4-16 0,3 1-27 16,-1 1-30-16,3 4-118 0,1 4-127 15,1 2-318-15</inkml:trace>
  <inkml:trace contextRef="#ctx0" brushRef="#br0" timeOffset="553079.2436">4629 12078 507 0,'-2'-5'117'15,"0"4"4"-15,1-4-85 0,0 2-7 16,-2 2-2-16,2-1-2 0,0 2-1 0,0-2-3 15,0 0 0-15,1 2-1 0,-2 0-1 16,2-1-3-16,0 1-2 0,0-2-2 16,0 1 0-16,0 1-2 0,0 0 0 15,0-1-1-15,0 1 0 0,0 0 1 16,0-1 2-16,0 1 0 0,0-1 2 16,0 1 1-16,0 0 3 0,0-2 2 15,0 2 0-15,2 0 0 0,-2 0-2 16,0 2-1-16,0 0-1 0,-2 0-2 15,2 7 0-15,0 1 0 0,-1 5 0 0,1 2-1 16,-1 4 1-16,1 1-3 0,2 0-1 16,1 0-2-16,4 0-4 0,3-1 0 15,2-4-1-15,2-1-2 0,3-5 1 16,4-3-1-16,1-3 0 0,0-5 0 16,0-4 0-16,0-3 0 0,-3-5 0 15,0-2 0-15,-5-2 0 0,-3 1 1 0,-4 1-1 16,-5 2 0-16,-2 3 0 0,-2 6 0 15,-2 3-1-15,-2 3 1 0,1 5-1 16,1 4 1-16,4 1-1 0,3 2 0 16,2-2 0-16,4 0 0 0,2-1 0 15,4-5 0-15,1-1 0 0,1-4 1 16,2-2-1-16,-1-4 1 0,-1-5 3 16,-2-3 3-16,-1-3 3 0,-3-4 0 15,-2-1 0-15,-2-3 1 0,-4 0-2 0,-2-1-3 16,-2 1-9-16,-4 2-11 15,0-1-13-15,-2 1-19 0,1 3-19 0,-3 2-17 16,2 6-28-16,1 3-94 0,1 3-120 16,2 3-262-16</inkml:trace>
  <inkml:trace contextRef="#ctx0" brushRef="#br0" timeOffset="553296.7724">5000 11906 663 0,'7'-7'164'16,"5"0"3"-16,1 0-92 0,-1 9-27 0,3 5-7 15,5 9-8-15,-3 4-9 0,4 5-5 16,-3 7-3-16,0 5-3 0,2 3-4 16,-2 3-3-16,-1-1-2 0,3 6-2 15,0 3 0-15,2 3-1 0,-2 1-1 16,0 1-1-16,-2 3-3 0,-4 0 0 16,-8 1-4-16,-6-5-6 0,-10-1-10 15,-6-4-14-15,-6-1-12 0,-5 0-41 0,-6-3-88 16,1-6-123-16,-2-2-269 15</inkml:trace>
  <inkml:trace contextRef="#ctx0" brushRef="#br0" timeOffset="554247.4042">5897 12647 754 0,'-1'-6'188'0,"2"1"4"15,0 2-117-15,3-1-16 0,2 2-12 16,2-1-16-16,3 1-12 0,4-1-7 0,1 1-4 16,0-2-3-16,4-1-5 0,0-1-14 15,2-1-23-15,3-1-24 0,-1 0-101 16,1-1-38-16,-2-2-131 0,0 3-253 16</inkml:trace>
  <inkml:trace contextRef="#ctx0" brushRef="#br0" timeOffset="555161.5087">6553 12204 421 0,'-1'-3'107'0,"-1"1"5"0,-2 0-53 16,3-2-15-16,-2 1-7 0,0 1-4 15,0 0-2-15,0 0-2 0,0 1-1 16,1-1-2-16,-2-1-1 0,0 1-1 0,2 1 0 16,-2-2 0-16,0 2-2 0,0-2 0 15,0 2-2-15,1 1-2 0,0-1-2 16,-1 0-3-16,2 1-1 0,-1-2-2 16,1 1-1-16,1 1-2 0,-1 0 0 15,1-1 0-15,0 2 0 0,1-2 1 16,0 1 1-16,0 0-1 0,-3 0 1 15,3-1 0-15,2 1-2 0,-1-1 1 16,3-1-1-16,0 0-1 0,4-2 1 0,2 1 0 16,1-4 0-16,3 1 1 0,2-1 1 15,5 2-1-15,2 1 0 0,5 1-1 16,1 1-2-16,1 1 0 0,0 1-2 16,-1 3 0-16,-2-2-1 0,-1 1-1 15,-8 2 0-15,2 0 0 0,-6 2 0 16,-1 0-1-16,-5 0 1 0,-5 1 0 15,-7 0 0-15,-2 1 1 0,-8 1-1 16,-2-2 0-16,-4 3 0 0,-2 0 0 0,0-1 0 16,-2 1 0-16,2 1-1 0,3-1 0 15,2 1 1-15,4-1-1 0,3-1 0 16,4 0 0-16,5-1 0 0,5 0 0 16,3 1-1-16,3-1 1 0,1 1-1 15,2 2 0-15,3-1-2 0,-1 0-2 16,1 1-2-16,-1-3-1 0,1 2-2 15,-2-3-2-15,-1 1 1 0,-2-2 1 16,-3-1 1-16,-1-3 3 0,-4 1 2 0,-4-2 1 16,-2-1 2-16,-3 2 1 0,-5 1 0 15,-1-1 0-15,-5 2 1 0,-2 2-1 16,-5 4 0-16,-1 0 0 0,-2-2 1 16,2 3-3-16,1 0-12 0,2-1-18 15,5 0-13-15,7-2-22 0,3-2-115 16,7 4-132-16,3 3-299 0</inkml:trace>
  <inkml:trace contextRef="#ctx0" brushRef="#br0" timeOffset="555603.3757">6439 12811 756 0,'-7'0'178'0,"1"-1"4"16,6 0-119-16,5 0-14 0,7-2-11 16,6 2-9-16,3-1-9 0,5-2-2 15,7-2-2-15,6 0-5 0,4-3-2 16,4 1-4-16,2-2-1 0,3 0-2 15,0 1-2-15,-3 0-4 0,-5 1-10 16,-5 2-11-16,-3-1-15 0,-6 3-17 16,-5-1-16-16,-6 4-46 0,-4 1-73 0,-6 4-114 15,-4 5-243-15</inkml:trace>
  <inkml:trace contextRef="#ctx0" brushRef="#br0" timeOffset="555879.835">6742 12911 642 0,'-6'-2'160'0,"1"1"4"15,1 1-81-15,2 3-34 0,1 0-8 16,-2 2-3-16,1 3-6 0,-2 1-4 16,-1 4 0-16,-1 4-2 0,-3 0-2 15,0 0-3-15,0 1-2 0,0 0-2 16,2-1-2-16,1-1-2 0,1-4-2 15,4 1-2-15,2-3-2 0,3 1-2 16,3-2-1-16,3-4-2 0,2 0 0 0,3-2 0 16,4-3 0-16,4-1-2 0,1-3-3 15,2 2-8-15,1-2-12 0,0-2-17 16,1 1-22-16,-1-1-12 0,-3-1-21 16,-4-3-108-16,-3-2-126 0,-4-3-274 15</inkml:trace>
  <inkml:trace contextRef="#ctx0" brushRef="#br0" timeOffset="556029.4124">6958 12940 737 0,'-11'6'180'0,"3"4"4"0,3 3-114 15,2 5-18-15,3 2-12 0,1 3-12 16,0 1-9-16,6 5-7 0,0-2-4 16,-1 0-7-16,1-2-14 0,0-2-25 15,2 0-18-15,1-3-136 0,1-4-147 16,1-3-353-16</inkml:trace>
  <inkml:trace contextRef="#ctx0" brushRef="#br0" timeOffset="556577.0484">7451 12552 579 0,'-5'-4'170'0,"0"2"5"15,3-1-7-15,3 4-108 0,5 2-12 16,3-1-10-16,4 2-11 0,5 0-8 16,1-2-3-16,4-2-5 0,3 1-2 0,3-3-2 15,2-2-3-15,0-3-1 0,1-3-1 16,-2-1 0-16,-2-1-1 0,-2-4 0 16,-6-1-1-16,-6-3-1 0,-4 3-1 15,-4 0-1-15,-6 0-2 0,-6 2-2 16,-5 0-2-16,-4 5-3 0,-7 3-3 15,-5 3-1-15,-4 3 0 0,-4 6 1 16,1 5 2-16,0 6 3 0,1 3 5 16,2 6 6-16,4 6 5 0,5 3 4 15,2 1 3-15,3 2 3 0,5 0 2 0,6 0 1 16,2-2-1-16,7-3 0 0,3-6-2 16,6-2-2-16,5-4-3 0,4-3-2 15,0-5-3-15,6-3-2 0,2-4-4 16,6-2-4-16,-1-5-9 0,1-2-9 15,2-3-12-15,1-5-17 0,0-2-12 16,-2-3-19-16,-6 0-112 0,-2 0-124 16,-3 0-290-16</inkml:trace>
  <inkml:trace contextRef="#ctx0" brushRef="#br0" timeOffset="556794.7039">7936 12250 798 0,'0'-9'178'0,"5"0"2"0,3 2-133 16,1 1-23-16,6 2-8 0,1 1-6 16,1 3-11-16,0 0-14 0,0 2-19 15,3-1-11-15,2 0-23 0,-2-1-113 16,-2-1-128-16,-1 0-290 0</inkml:trace>
  <inkml:trace contextRef="#ctx0" brushRef="#br0" timeOffset="557010.4985">8271 12019 753 0,'0'-9'182'0,"0"4"2"0,0 5-113 15,2 5-22-15,3 5-13 0,1 2-11 16,3 6-8-16,-1 0-1 0,5 3-2 15,-1 0 1-15,2 2 0 0,1-2-1 16,0 1 1-16,-2 1-3 0,1-1-2 16,-6-1-1-16,-1-2-3 0,-6 1-2 15,-5 1-5-15,-3-2-6 0,-10-1-13 0,-5-2-20 16,-7-2-24-16,-1-3-25 0,-6-6-118 16,-3-6-144-16,0-8-316 0</inkml:trace>
  <inkml:trace contextRef="#ctx0" brushRef="#br0" timeOffset="557150.9996">8110 11721 698 0,'12'-16'155'15,"-1"8"1"-15,2 3-112 0,3 4-27 16,0 3-23-16,0 4-30 0,-1 4-119 16,0 2-125-16,0 3-312 0</inkml:trace>
  <inkml:trace contextRef="#ctx0" brushRef="#br0" timeOffset="557825.3313">8457 12009 457 0,'4'-2'106'0,"-2"-3"3"0,-1 1-74 15,2 0-4-15,-3 3 2 0,1 0-1 16,0-3-1-16,0 1-2 0,2 0-2 15,-1-2-1-15,1 2-3 0,-1-4-3 16,1 4-1-16,-2-3-3 0,1 0 0 16,-1-1-2-16,1 3 0 0,-1-1-2 0,-1 0 1 15,0 1-1-15,1 3 0 0,-1-2 1 16,-1 2 0-16,1 0 0 0,0 0 1 16,0 2 1-16,0-2 1 0,-3 1 0 15,2 1 0-15,0 4 1 0,1 2 2 16,0 5 2-16,-1 4 0 0,1 5-1 15,0 5 0-15,1 2-1 0,1 1-3 16,1 1-4-16,1-1-4 0,3-3-3 16,0-4-2-16,4-4-1 0,0-3 0 0,3-3-1 15,2-4 0-15,1-6 0 0,-2-2 0 16,2-1 1-16,-3-4-1 0,2-4 0 16,-2-2 0-16,-4-1 1 0,-3-1-1 15,-2-1 0-15,-4 2-1 0,-2 2 1 16,-4 3-1-16,-1 3 1 0,-1 4-2 15,-1 4 1-15,2 3 0 0,2 3 0 16,3 1-1-16,5 4 1 0,4-2 0 16,6 1 0-16,3-3 0 0,5-1 0 0,4-4 0 15,4-3 0-15,1-4 0 0,0-1 0 16,-2-3 0-16,0-4 1 0,-2-2 1 16,-6-5 4-16,-2-1 0 0,-6-3 1 15,-4-3 0-15,-7-5 0 0,-4-1-1 16,-6-3-7-16,-1 0-12 0,-6 0-12 15,-2 5-17-15,-3 4-20 0,2 7-18 16,-2 7-127-16,2 8-140 0,2 6-318 16</inkml:trace>
  <inkml:trace contextRef="#ctx0" brushRef="#br0" timeOffset="558929.4123">9237 12002 648 0,'-10'-12'163'0,"2"2"7"0,2 2-99 16,6 7-15-16,3 5-6 0,6 3-6 16,6 7-7-16,3 4-7 0,4 3-4 15,5 5-1-15,0 2-2 0,2 1-5 0,1-1-5 16,-1 2-3-16,-1-2-3 0,-3-2-4 16,-2-2-4-16,-1-1-10 0,-4-2-11 15,-2-1-15-15,0-5-16 0,-1-3-10 16,-2-4-17-16,1-3 8 0,1-7-116 15,-1-7-113-15,1-3-264 16</inkml:trace>
  <inkml:trace contextRef="#ctx0" brushRef="#br0" timeOffset="559107.0804">9802 11967 661 0,'1'-9'162'0,"-3"11"6"16,-2 8-99-16,0 10-19 0,1 5-11 15,-5 7-9-15,-2 7-6 0,-4 7-4 16,-3 4-4-16,-5 6-2 0,-4 7 0 15,-2 5-3-15,-2 5-3 0,1-1-2 16,1 1-2-16,2-3-6 0,5-6-10 16,4-8-15-16,5-7-18 0,6-7-24 15,3-9-117-15,7-10-136 0,4-9-310 16</inkml:trace>
  <inkml:trace contextRef="#ctx0" brushRef="#br0" timeOffset="559642.4958">10435 11885 599 0,'-13'-3'147'15,"-6"3"10"-15,-5 6-90 0,-3 6-6 16,0 8-4-16,-4 7-2 0,-1 7-6 15,2 4-6-15,-2 5-6 0,4 5-7 16,3-1-7-16,2 5-4 0,7 0-4 16,4 4-3-16,7 1-2 0,5-2-4 15,6 2-1-15,3-5-2 0,4-3-2 16,4-5-5-16,5-3-9 0,0-8-13 0,4-4-15 16,3-7-17-16,3-3-17 0,0-6-124 15,-1-5-137-15,1-5-307 0</inkml:trace>
  <inkml:trace contextRef="#ctx0" brushRef="#br0" timeOffset="560057.512">10593 12377 849 0,'-6'1'178'0,"5"0"2"15,2 4-149-15,4 2-22 0,5-1-5 16,4 2-1-16,4 2-1 0,4-4-1 16,3-1 1-16,2-4-1 0,1-2 0 15,1-4 0-15,0-4 0 0,-1-6 0 16,-2 0-1-16,-3-5 1 0,-2 2 0 0,-4-1 0 16,-5 0 0-16,-5-1-1 0,-9 2 0 15,-6 3 0-15,-7 1-2 0,-7 5 0 16,-4 1-2-16,-4 5 0 0,-7 4 0 15,-4 6 0-15,4 7 2 0,0 0 5 16,5 6 5-16,0 4 3 0,6 6 4 16,7 7 3-16,5 1 2 0,6 2 0 15,3 3-1-15,4-1-1 0,4-2-3 16,6-3-2-16,4-5-2 0,6-7-2 0,5-4-3 16,7-4-2-16,3-5-4 0,5-4-4 15,5-7-6-15,3-3-9 0,2-5-10 16,-4-5-12-16,-1-4-19 0,-2-2-9 15,-6-4-17-15,-6-1-110 0,-7-3-122 16,-1-4-285-16</inkml:trace>
  <inkml:trace contextRef="#ctx0" brushRef="#br0" timeOffset="560275.2566">11106 12019 864 0,'8'-1'186'0,"-1"1"1"0,7 5-151 16,3 6-19-16,2 5-5 0,0 4 1 16,0 5-2-16,-3 1 0 0,-1 1 2 15,-2 0 1-15,-4-3 0 0,0-1-2 0,-5-2-1 16,-2-1-4-16,-6-1-3 16,-6-2-8-16,-6-2-15 0,-6-3-27 0,-5-4-22 15,-3-6-135-15,-5-3-153 0,1-6-359 16</inkml:trace>
  <inkml:trace contextRef="#ctx0" brushRef="#br0" timeOffset="560425.7302">11048 11693 736 0,'9'-10'168'0,"2"4"1"0,2 4-120 16,1 3-28-16,6 4-32 0,2 3-33 15,0 2-122-15,1 5-134 0,2 2-321 16</inkml:trace>
  <inkml:trace contextRef="#ctx0" brushRef="#br0" timeOffset="561142.8587">11290 12059 494 0,'0'-3'134'0,"-1"-1"4"0,0 2-35 16,-1 0-57-16,1-1-10 0,1 0-5 0,0 2-5 16,-1 1-3-16,1-1-2 0,0 1 0 15,-2-3 1-15,2 2-1 0,0 1 0 16,0-2-2-16,-2-3 0 0,4 0-2 15,-2 1-1-15,2 0-4 0,-2-2-1 16,1 0-2-16,0 3-1 0,1-1 0 16,-1 0 0-16,-2 2-1 0,-1-1 1 15,2 2-1-15,-2 1 1 0,-3 1 0 16,1 5 2-16,-3 3-1 0,2 2 1 0,-2 5 0 16,1 2-1-16,0 4 1 0,2 2-2 15,1 0-1-15,6 1-2 0,3-2-1 16,0-1-1-16,4-1-1 0,2-4-1 15,4-1 0-15,4-5-1 0,1-3 1 16,2-1-1-16,3-7 1 0,-1-4-1 16,0-3 0-16,-2-3 1 0,-5-4-1 15,-5-2 1-15,-2 0 0 0,-5 1 0 16,-4 2 0-16,-1 2 0 0,-3 4 0 0,0 3-1 16,-1 3 1-16,-2 5-1 0,3 2-1 15,-2 1 1-15,4 4 0 0,3-1 0 16,1 1 0-16,5-1 0 0,3-3 0 15,4-2 0-15,4-4 1 0,1-3-1 16,1-4 0-16,2-4 1 0,-2-5 3 16,-1 1 3-16,-3-2 1 0,-2-3 0 15,-5 2 0-15,-3-3 0 0,-7 2-5 16,-4-2-13-16,-3-2-18 0,-5-1-24 16,-6 2-19-16,0 2 20 0,-3 3-157 15,3 2-143-15,1 7-325 0</inkml:trace>
  <inkml:trace contextRef="#ctx0" brushRef="#br0" timeOffset="561373.1028">11719 11938 761 0,'18'-1'173'0,"2"3"1"16,2 8-129-16,1 5-14 0,4 6-6 0,-1 7-9 15,-2 7-6-15,1 6-4 0,1 5 0 16,-3 3 1-16,-1 5 2 0,0 3 2 15,-1 3 2-15,-4-2 2 0,-1 2-1 16,-6-2 0-16,-4 0-1 0,-8-3-4 16,-5-8-4-16,-8-1-2 0,-8-6-8 15,-6-2-12-15,-7-5-11 0,-3-3-18 16,2-6-13-16,1-1 47 0,-2-9-182 16,5-9-138-16,6-5-334 0</inkml:trace>
  <inkml:trace contextRef="#ctx0" brushRef="#br0" timeOffset="562600.0363">12827 12190 798 0,'-7'-15'188'0,"2"5"3"0,-2 4-129 15,4 8-16-15,3 5-11 0,2 6-10 16,0 5-8-16,2 5-5 0,-2 7-2 15,3 5-1-15,-1 3-3 0,2 3-2 16,-1 0-4-16,2 0-10 0,0-2-14 16,2-2-18-16,-2-6-20 0,1-2-24 15,-2-5-115-15,-4-4-137 0,-4-1-301 16</inkml:trace>
  <inkml:trace contextRef="#ctx0" brushRef="#br0" timeOffset="562771.3206">12646 12448 823 0,'-8'-8'196'16,"0"0"3"-16,7 5-128 0,8 1-23 15,8 3-14-15,5 0-12 0,5 1-11 16,12-1-4-16,8-1-3 0,4-3-9 16,3 1-22-16,1-3-31 0,5 1 0 0,-1-2-145 15,-6 0-152-15,2 1-353 0</inkml:trace>
  <inkml:trace contextRef="#ctx0" brushRef="#br0" timeOffset="563196.41">13679 12139 644 0,'5'-32'164'0,"-3"-8"11"16,-2 1-94-16,1-1-11 0,1 6-7 16,-1 5-5-16,0 4-11 0,0 8-12 0,2 11-9 15,-1 7-9-15,-2 9-6 0,3 6-6 16,0 8-4-16,2 7-7 0,1 3-12 15,0 2-17-15,2 0-20 0,2 1-15 16,-1-1-131-16,-1-8-142 0,0-2-325 16</inkml:trace>
  <inkml:trace contextRef="#ctx0" brushRef="#br0" timeOffset="563423.4841">13526 12385 808 0,'-15'-3'196'0,"3"-2"3"16,6 2-123-16,7 2-19 0,6 2-11 15,8-1-11-15,4 1-10 0,11-3-5 16,8 1-2-16,8-4-4 0,11-1-4 0,5-2-3 16,3-1-5-16,4-2-7 15,-4 2-11-15,-4 0-15 0,-11 3-18 16,-3 3-21-16,-7 0-14 0,-4 3-24 0,-8 1-102 15,-6 2-124-15,-9-1-271 16</inkml:trace>
  <inkml:trace contextRef="#ctx0" brushRef="#br0" timeOffset="563769.976">13675 12715 782 0,'-17'11'200'0,"3"1"6"16,2 0-116-16,5 0-18 0,6 2-16 16,2-2-16-16,5-1-15 0,7-2-8 15,6-2-6-15,8-3-3 0,3-2-3 16,7-5-1-16,4-1-1 0,1-3-1 0,0-4-1 15,-4-7 0-15,-5 1 0 0,-6-2 1 16,-9 0-1-16,-7-2 1 0,-8 1-1 16,-10 2 0-16,-9 4-5 0,-10 3-6 15,-5 3-10-15,-7 7-15 0,-5 5-18 16,1 4-19-16,-3 6-9 0,6 3-8 16,5 5-6-16,3 3 8 0,8-1-97 15,5-1-97-15,5 3-238 0</inkml:trace>
  <inkml:trace contextRef="#ctx0" brushRef="#br0" timeOffset="564054.1405">13752 12922 708 0,'-1'-6'179'0,"-3"2"7"16,-5-2-105-16,-4 5-16 0,-4 3-9 16,-1 3-11-16,-3 2-12 0,1 4-8 15,1 2-6-15,3 1-4 0,5 3-4 0,3-1-2 16,6 3-3-16,4-2-1 0,5 0-1 15,4 0-2-15,4-2 0 0,8-2-1 16,5-2-1-16,5-3-1 0,4-3-3 16,4-4-1-16,2-2-1 0,1-3 0 15,-3-6 0-15,-5-3 0 0,-5-2 2 16,-7-3 1-16,-5-2 2 0,-11-2 2 16,-5 0-1-16,-11 2 0 0,-7-1 1 15,-10 3-1-15,-7 2-4 0,-5 4-11 16,-5 5-13-16,-4 2-21 0,0 6-18 15,2 4-135-15,4 1-150 0,10 1-342 0</inkml:trace>
  <inkml:trace contextRef="#ctx0" brushRef="#br0" timeOffset="565604.0232">14730 12167 697 0,'-10'1'172'15,"1"7"6"-15,4-1-106 0,7 0-16 16,4 3-7-16,2-1-10 0,8-1-9 16,3-1-7-16,4-4-7 0,1-2-4 15,2-2-4-15,1-1-2 0,2-3-2 0,-2-3-1 16,-1-1-1-16,-4-1-1 0,-1-2 0 15,-4-2 0-15,-5 1 0 0,-8-3 0 16,-6 1-1-16,-8 0 0 0,-5 2 0 16,-7 2-1-16,-2 4 0 0,-6 2 0 15,-2 6 0-15,1 4 0 0,-3 5 1 16,1 3 0-16,2 5 2 0,2 3 2 16,5 4 2-16,5 2 1 0,6-2 4 15,6 6 2-15,9-2 2 0,7 1 0 16,5 0-1-16,10-1-1 0,4-5-2 15,7-1-3-15,8-3-4 0,4-7-7 0,2-3-9 16,0-7-10-16,-1-5-15 0,-3-2-19 16,-2-4-17-16,-8-4-15 0,-4 1-55 15,-7-3-59-15,-3 5-111 0,-5-2-227 16</inkml:trace>
  <inkml:trace contextRef="#ctx0" brushRef="#br0" timeOffset="565872.6272">14988 11817 815 0,'-5'-3'187'16,"5"0"2"-16,6 3-128 0,5 1-27 16,4 1-14-16,10 1-7 0,2-1-6 15,4 1-14-15,2 0-17 0,4-3-23 16,0 0-17-16,1-2-126 0,-4-3-143 16,-1 1-327-16</inkml:trace>
  <inkml:trace contextRef="#ctx0" brushRef="#br0" timeOffset="566118.8526">15465 11610 733 0,'1'1'161'16,"3"4"3"-16,3 2-128 0,4 7-12 16,1 0-3-16,3 5-1 0,0 2-4 15,2 1 2-15,-1-3 2 0,2 1 2 16,-1 1 2-16,-1-2-1 0,0 1-1 15,-4 0-3-15,-3-1-3 0,-3 4-5 0,-6-1-3 16,-6 2-2-16,-5-2-3 0,-4 0-2 16,-6 0-4-16,-3-4-12 0,-4-2-17 15,-5-4-20-15,-3-3-14 0,1-7-63 16,0-8-67-16,0-7-120 0,4-8-242 16</inkml:trace>
  <inkml:trace contextRef="#ctx0" brushRef="#br0" timeOffset="566274.3611">15315 11389 674 0,'3'-11'151'16,"2"3"0"-16,6 5-110 0,1 3-19 15,4 3-20-15,5 0-18 0,2 2-133 16,0 3-128-16,4 0-321 0</inkml:trace>
  <inkml:trace contextRef="#ctx0" brushRef="#br0" timeOffset="566649.7781">15777 11636 687 0,'-13'-14'167'0,"3"-3"4"16,4 0-108-16,6 1-20 0,3-3-6 16,6 4-10-16,4-3-10 0,3 2-6 15,3 3-2-15,3 1 0 0,2 1 1 16,2 3 0-16,1 2-1 0,1 6 0 16,1 3-1-16,-2 2-2 0,-1 3-2 15,-4 2-2-15,-2 2-1 0,-7 2 0 16,-4-1 0-16,-6 3 0 0,-1 0 0 15,-7 2 1-15,-5 1-1 0,-6 0 1 16,-2 1 0-16,-6 1 1 0,1-2 1 0,-3 2 1 16,3-2 1-16,2-1-1 0,5-1 0 15,8-2 0-15,2-2-2 0,7 0-1 16,5-4-2-16,6-1-8 0,7-2-14 16,3 0-22-16,2-1-13 0,7-1-21 15,1-4-116-15,1 0-133 0,1-2-291 16</inkml:trace>
  <inkml:trace contextRef="#ctx0" brushRef="#br0" timeOffset="567288.8315">16298 11664 499 0,'-7'-5'108'15,"4"-1"3"-15,2 1-86 0,2-1-4 0,0-2 5 16,3 3 3-16,2 1 2 0,-1-3 0 16,0 2 2-16,1 1 0 0,0 0-2 15,-2-1-3-15,-1 3-2 0,1-1-2 16,-3 2 1-16,0 1-3 0,1-1 0 16,-2 1-1-16,1 1-1 0,-1 0 0 15,-1-1-2-15,-1-2 0 0,1-1-2 16,-1 2-1-16,0-3-3 0,2 1-3 15,-1-3-1-15,1 1-2 0,1-2-1 0,1 3-1 16,0-3 1-16,-2-1 1 0,1 3 1 16,2 3 1-16,-2-1 1 0,-1 2 1 15,1 0-1-15,-2 2 1 0,0 7-2 16,-3 0-1-16,-3 3 0 0,2 5 0 16,-4 1-2-16,1 5 1 0,-1 1 0 15,3 3-1-15,2-2 0 0,7 2-1 16,-1-4-1-16,7 0-1 0,1-2-1 15,6 1-1-15,1-5 1 0,4-5 0 16,1-4-1-16,2-2 0 0,2-5 1 16,0-5-1-16,-3-4 1 0,1-2 0 0,-3-1-1 15,-7-6 1-15,-1 2 0 0,-2 1 0 16,-2 2 0-16,-6-1-1 0,0 3 1 16,-3 5-1-16,2 6 1 0,-3 0-1 15,0 5 0-15,1 2 0 0,0 3 0 16,2 1 0-16,4 1 0 0,2-3 0 15,4 0 0-15,3-3 0 0,2-3 0 0,5-1 1 16,1-4-1-16,4 0 0 0,-1-3 0 16,0-4 0-16,-1-3 1 0,0-1-1 15,-4-2 1-15,-4-2 0 0,-4-2 0 16,-4 1 0-16,-6 0-3 0,-3-1-8 16,-3-2-10-16,-5 2-17 0,1-1-20 15,-3 3-13-15,-1 4-26 0,0 2-108 16,-1 6-128-16,1 7-283 0</inkml:trace>
  <inkml:trace contextRef="#ctx0" brushRef="#br0" timeOffset="568671.477">17175 11817 551 0,'-13'-15'143'0,"1"-3"9"15,2-1-63-15,3 5-22 0,3 0-8 16,4 1-6-16,3 3-6 0,4 3-4 16,3 4-8-16,3 4-6 0,6 5-5 0,2 4-6 15,2 5-2-15,3 2-4 0,1 5-3 16,1 3-2-16,1 2-2 0,1 1-2 16,0 2-2-16,-2 1-4 0,0 1-9 15,-1-1-14-15,0-3-15 0,-2-4-13 16,-2-5-13-16,0-5-17 0,-1-5-107 15,-1-9-118-15,-2-6-266 0</inkml:trace>
  <inkml:trace contextRef="#ctx0" brushRef="#br0" timeOffset="568882.1263">17818 11670 704 0,'0'-9'172'0,"-4"7"6"0,-1 8-107 15,-1 6-15-15,-1 7-6 0,-3 4-10 16,-4 7-7-16,-2 8-4 0,1 5-3 15,-5 6-3-15,-1 5-3 0,-3 4-4 16,-1-1-4-16,-1 2-3 0,1-4-3 16,-3-1-1-16,1-2-3 0,2-5-2 0,3-3-5 15,4-2-11-15,4-5-11 0,7-3-19 16,4-7-18-16,9-6-19 0,6-10-123 16,6-6-140-16,5-11-312 0</inkml:trace>
  <inkml:trace contextRef="#ctx0" brushRef="#br0" timeOffset="569147.4868">18467 11681 759 0,'-36'-5'172'0,"1"6"3"16,-4 2-122-16,-1 9-22 0,3 6-6 15,0 7-2-15,0 5-2 0,4 8-3 16,2 6 1-16,8 7-1 0,5 1-1 16,5 2-4-16,4-1-2 0,4-2-3 0,2-3-2 15,5-6-2-15,2-3-2 0,6-3-2 16,1-5-4-16,6-1-8 0,4-5-11 16,4-5-13-16,4 0-18 0,3-8-19 15,2-4-123-15,1-6-136 0,-1-6-312 16</inkml:trace>
  <inkml:trace contextRef="#ctx0" brushRef="#br0" timeOffset="569565.1228">18580 12111 819 0,'-10'-5'183'0,"5"4"0"0,2-1-123 16,5 4-38-16,4 1-11 0,2 1-2 15,3 1-1-15,3 0 3 0,2-1 1 16,2-3 2-16,3-1 2 0,4-3-1 16,0-7-1-16,2 3-2 0,1-1-4 0,-1-3-2 15,0-3-2-15,-1-2-3 0,-4-1 1 16,-4 1-2-16,0-5 1 0,-9-3-2 16,-5-1 1-16,-5 2-2 0,-8 3 1 15,-3 3-1-15,-8 4 0 0,-4 3 0 16,-7 6 0-16,-1 7 1 0,-3 4 0 15,-3 7 0-15,4 8 2 0,-2 5-1 16,4 4 2-16,5 6 0 0,5 2 1 16,3 2-1-16,4 0 2 0,4-1-1 0,5-4 1 15,5 0 0-15,3-1 0 0,8-4 0 16,7-3 0-16,5-3-1 0,5-4 0 16,5-4-2-16,5-5 0 0,5-6-3 15,0-5-3-15,2-4-6 0,2-5-9 16,0-3-10-16,-1-3-13 0,-3-2-16 15,-5 0-7-15,-5 1-18 0,-7 1-111 16,-5 1-124-16,-5 1-287 0</inkml:trace>
  <inkml:trace contextRef="#ctx0" brushRef="#br0" timeOffset="569918.3579">19133 11683 696 0,'0'-13'156'0,"5"1"3"15,3-1-111-15,3 6-20 0,1 2-2 16,1 6 1-16,1 4 0 0,-2 5-1 16,3 2 1-16,-3 8 0 0,0 1-4 0,-2 1-1 15,0 2-3-15,-3 2-3 16,-3-3-4-16,-4 2-3 0,-6-3-4 0,-3 0-2 16,-3-3-7-16,-4-1-12 0,-4-6-19 15,-2-2-22-15,-1-5 48 0,0-8-185 16,-3-4-149-16,0-8-354 0</inkml:trace>
  <inkml:trace contextRef="#ctx0" brushRef="#br0" timeOffset="570067.0684">19128 11324 733 0,'8'-4'154'0,"4"0"-3"0,3 4-136 15,2 5-34-15,5 3-134 0,-1 1-127 16,1 3-320-16</inkml:trace>
  <inkml:trace contextRef="#ctx0" brushRef="#br0" timeOffset="570696.0311">19476 11653 493 0,'1'-3'109'0,"2"1"2"0,-3-1-84 16,1 2-8-16,2 1 0 0,-2-1 0 15,-1 1 0-15,0-1 1 0,-3-1 2 16,3 1 0-16,-1 1 0 0,1-1-1 15,-1 1-2-15,1 0-2 0,-1 1-1 16,1-1-1-16,-2 0-3 0,2 0 0 16,-1 0-1-16,1-1-1 0,0 0 1 15,0-2 0-15,0 1-1 0,0 1 2 0,1-2 0 16,1 1 0-16,-1-1 2 0,-1 1 2 16,1-1 2-16,-1 1 2 0,0-1-1 15,-1 2 0-15,0-1-1 0,-2 3-2 16,1 0-3-16,-3 3-4 0,-1 3-1 15,0 4 0-15,-2 4 0 0,0 5 0 16,2 0 1-16,1 5-1 0,2-1 1 16,4 1-2-16,4-2-2 0,5 0-1 0,5-3-2 15,3-3 0-15,4-3 0 0,4-3-2 16,1-5 1-16,-1-4-1 0,1-4 0 16,-3-5 0-16,-1-5 0 0,-4-1 0 15,-2-3 1-15,-4 1-1 0,-2-2 0 16,-4 0 0-16,-4 2 1 0,-3 4-1 15,-1 4 1-15,0 3-1 0,-3 3 1 16,0 5-1-16,2 2 1 0,1 1-1 16,2 3 1-16,3-1 0 0,4-1 0 15,6-3 0-15,2 1 0 0,3-1-1 16,3-2 2-16,2-3-1 0,0-4 1 0,1-1 0 16,-3-1 2-16,1-5-1 0,-4-3 0 15,-3 0 0-15,-2-1-1 0,-7-3-4 16,-6-1-9-16,-4 1-14 0,-5 1-16 15,-4 0-17-15,-3-2-24 0,1 2-115 16,-3 0-134-16,-2-1-299 0</inkml:trace>
  <inkml:trace contextRef="#ctx0" brushRef="#br0" timeOffset="570917.751">19944 11393 681 0,'19'2'162'0,"1"7"2"0,0 3-93 15,3 10-39-15,2 5-4 0,-2 4-2 16,0 6-6-16,-2 4-4 0,-2 6-4 16,-1 4-1-16,-1 2-2 0,-2 6-4 15,-1 4-2-15,0 1-2 0,-2 0 0 0,-2-2 0 16,-5-2 0-16,-4-5 0 0,-5-3-1 16,-5-4-3-16,-6-2-3 0,-6-2-8 15,-1-1-8-15,-4-2-12 0,-2-1-9 16,1-4-20-16,0-7-112 0,2-7-123 15,0-1-288-15</inkml:trace>
  <inkml:trace contextRef="#ctx0" brushRef="#br0" timeOffset="571316.0144">20800 12108 652 0,'3'-6'187'0,"-1"0"6"16,2 2-13-16,2 1-116 0,4-1-20 16,3 2-14-16,3-1-10 0,3 2-8 15,4-1-5-15,1 0-2 0,3 1-4 16,-1 1-9-16,0 0-14 0,1 3-21 15,-3-2-19-15,-3 1-16 0,-5 1-122 16,-1 2-139-16,-4-1-303 0</inkml:trace>
  <inkml:trace contextRef="#ctx0" brushRef="#br0" timeOffset="571574.3724">20841 12232 742 0,'-1'4'183'0,"3"-3"7"16,4 0-109-16,5-1-23 0,1 1-12 15,4 1-8-15,3-4-10 0,4 2-8 16,3-2-7-16,2 0-5 0,1-1-2 15,3-2-7-15,0 2-14 0,-3-1-22 16,-2 0-27-16,-3 3-139 0,-4 0-156 16,-4-1-374-16</inkml:trace>
  <inkml:trace contextRef="#ctx0" brushRef="#br0" timeOffset="574114.992">2854 14243 611 0,'-18'-23'152'0,"-1"1"8"16,6 6-90-16,-1 4-8 0,3 3-7 16,3 3-7-16,5 4-6 0,3 4-9 15,4 3-5-15,2 5-6 0,8 7-4 16,3 5-3-16,4 4-1 0,3 3-1 16,2 3-2-16,2 2-2 0,1 2-3 0,2-2-3 15,0 3-1-15,2-2 0 0,0 3-1 16,-1-2 0-16,-2-2 0 0,1-1 0 15,-3-2-1-15,-3-2-1 0,-5 0-4 16,-1-1-3-16,-5-5-4 0,-1 1-5 16,-4-3-7-16,-2-2-8 0,2-3-7 15,-5-5-10-15,-1-3-6 0,-1 0-14 16,-3-4-111-16,-3-2-121 0,-1-6-286 16</inkml:trace>
  <inkml:trace contextRef="#ctx0" brushRef="#br0" timeOffset="574378.4739">3395 14198 576 0,'-8'-12'170'0,"3"4"7"16,-5 5-1-16,-3 3-120 0,-3 6-12 0,-7 7-8 15,-4 8-7-15,0 7-5 0,-11 8-3 16,-3 4 0-16,1 3-1 0,-2 7-1 15,-1 2-2-15,2 1-4 0,0-1-4 16,1 2-4-16,2-4-1 0,-1 3-2 16,4-8-1-16,5-2-3 0,8-2-9 15,5-5-11-15,7-5-20 0,10-4-22 16,10-4-23-16,8-4-116 0,8-12-139 16,4-8-304-16</inkml:trace>
  <inkml:trace contextRef="#ctx0" brushRef="#br0" timeOffset="574778.255">3905 14239 608 0,'0'-19'151'16,"-9"4"9"-16,-4 6-82 0,-8 5-14 15,-5 6-5-15,-5 8-2 0,-4 9-3 16,-3 6-8-16,-1 8-6 0,1 5-9 16,5 10-6-16,2 6-4 0,6 2-4 15,4 1-4-15,6 2-1 0,8-2-3 16,6 1-1-16,7-6-2 0,7-4-6 16,11-5-12-16,7-5-15 0,9-7-24 0,6-7-21 15,3-8-72-15,3-10-65 0,1-7-131 16,-2-8-263-16</inkml:trace>
  <inkml:trace contextRef="#ctx0" brushRef="#br0" timeOffset="575227.1791">4128 14704 673 0,'-4'4'164'0,"3"1"7"15,1-1-95-15,6 3-26 0,4-1-8 16,3-1-6-16,6-2-4 0,2-2-7 16,3-2-7-16,6-4-3 0,-2-2-5 0,2-4-2 15,0-2-3-15,-1-5-1 0,-3-1-1 16,-7-3-2-16,-3-2 1 0,-5-1-1 15,-4-1 0-15,-7 2 1 0,-5 0-1 16,-5 5 0-16,-4 4-1 0,-6 4-1 16,-6 7 0-16,-5 5 0 0,-2 6-1 15,-2 6 0-15,-2 3 0 0,4 7 0 16,2 2 2-16,5 3-1 0,4 3 2 16,3 2 0-16,4 5 1 0,7 1 0 0,1-1 2 15,9 3-1-15,4 0 0 16,10 2 0-16,6-7 0 0,5-5-1 0,7-3 0 15,6-4-3-15,6-10-7 0,-2-5-8 16,-1-9-13-16,0-6-12 0,-4-7-11 16,-2-2-11-16,-6-6-17 0,0-1-105 15,-5-3-118-15,-2-1-273 0</inkml:trace>
  <inkml:trace contextRef="#ctx0" brushRef="#br0" timeOffset="575458.2934">4669 14190 662 0,'-2'-8'156'16,"2"7"-1"-16,1 1-71 0,4 6-63 16,2 9-9-16,2 2 2 0,1 4 3 15,0 6 2-15,-1 1 4 0,2 4 0 16,-1 0 1-16,0-2-1 0,-3 0-5 0,-2 1-5 15,-2-2-5-15,-5-4-6 0,-2-1-13 16,-5-2-23-16,-3-4-20 0,-4-2-129 16,-6-11-142-16,0-1-341 0</inkml:trace>
  <inkml:trace contextRef="#ctx0" brushRef="#br0" timeOffset="575593.9318">4511 13909 776 0,'8'-15'173'0,"2"5"1"0,1 1-127 16,6 5-27-16,5 2-33 0,3 0-24 16,4 4-135-16,-2 1-140 0,0 1-343 15</inkml:trace>
  <inkml:trace contextRef="#ctx0" brushRef="#br0" timeOffset="576208.9555">4935 14190 513 0,'0'-4'120'0,"0"0"4"16,-1 0-85-16,1 2-9 0,-1 0-6 16,0 0-3-16,-1 2-4 0,0-1-2 15,1 1 0-15,1 0 1 0,-2 0 2 16,4 0 1-16,-2 0 2 0,0-1 1 16,0 0 1-16,-2-1-1 0,1-1 1 15,0 0-1-15,0 1-1 0,1 1-2 0,0-1-1 16,0 0-3-16,0 2-3 0,0 0-1 15,0 0-3-15,0 0-1 0,0 1-2 16,0 0 0-16,-1 4 0 0,1 0 1 16,0 3 0-16,-2 0 1 0,2 4 0 15,0 6 1-15,0 0 0 0,2 0 0 16,-1 2-1-16,4 2-2 0,1 0-1 16,2-1-2-16,3-3 0 0,2-2-1 15,0 0 0-15,2-5-1 0,1-4 0 0,1-5 0 16,-1-5-1-16,1-3-1 0,-1-5 1 15,0-2-1-15,-4-1 1 0,-2-1 0 16,-4 2 1-16,-2 3 1 0,-3 2 0 16,-4 4 0-16,1 3 0 0,0 2 0 15,-1 5 0-15,2 3-1 0,1 0 0 16,4 2 0-16,3-1 0 0,3-1 1 16,3-2-1-16,3-3 0 0,4-4 0 15,0-4 0-15,3-3 0 0,-3-3 1 0,2-2 0 16,-2-1 0-16,-2-2 0 15,-2-4-1-15,-3 1 1 0,-5 1-8 0,-2 0-16 16,-5-1-19-16,-2 1-15 0,-5 3-11 16,-2 0-119-16,-3 1-132 0,-2 2-283 15</inkml:trace>
  <inkml:trace contextRef="#ctx0" brushRef="#br0" timeOffset="576429.5495">5320 14013 652 0,'13'-4'153'0,"1"4"3"0,0 4-105 15,2 3-16-15,2 6-7 0,0 4-4 16,2 2-8-16,-3 8-3 0,1 0-2 16,-1 8-2-16,-1 1-1 0,1 6-2 15,-1 3-2-15,-1 6-1 0,1 2-1 16,-1 6 0-16,-3-1-1 0,-1 1 0 16,-8-1 0-16,-3-2 0 0,-4-3-1 15,-9-2 1-15,1-2-1 0,-3 0-4 0,-3 1-7 16,1-2-11-16,-2-2-10 0,1-2-17 15,1-4-120-15,-3-7-126 0,-2-6-300 16</inkml:trace>
  <inkml:trace contextRef="#ctx0" brushRef="#br0" timeOffset="577503.9762">6326 14431 671 0,'-3'-22'171'0,"1"6"4"0,0 6-101 0,4 6-16 15,0 8-9-15,2 7-10 0,2 6-11 16,1 9-11-16,-1 5-5 0,2 4-3 16,-2 6-2-16,0 0-4 0,-4 2-1 15,1 0-9-15,-1-5-14 0,2-3-18 16,-2-2-15-16,2-3-22 0,-1-3-112 16,-2-8-133-16,1-3-287 0</inkml:trace>
  <inkml:trace contextRef="#ctx0" brushRef="#br0" timeOffset="577663.633">6170 14676 701 0,'-11'-10'190'0,"0"5"4"15,2 0-79-15,8 2-48 0,7 0-19 16,6 1-14-16,9-1-15 0,6 0-11 16,10 0-4-16,7-1-3 0,6 1-11 15,1-5-22-15,4 0-26 0,2 0-59 16,2 1-81-16,-4-3-138 0,-1 0-293 15</inkml:trace>
  <inkml:trace contextRef="#ctx0" brushRef="#br0" timeOffset="578225.5963">7158 14563 446 0,'-3'-2'113'0,"-2"-2"1"0,1 2-34 16,2 2-59-16,1-2-10 0,-1 2-3 15,4 4-3-15,-4-3-3 0,0-2-1 0,-1-4 6 16,2 4 8-16,-1 0 8 0,-2-3 6 16,0 0 10-16,-1 2 9 0,4 1 8 15,2 7-2-15,-2-7-3 0,5 2-3 16,3 5-3-16,3-2-7 0,2-2-8 16,4 0-6-16,1-3-5 0,4 1-5 15,2-3-4-15,4-7-3 0,2-3-2 16,-1 0-2-16,-4-4-2 0,4-2 0 15,-3-1 0-15,-4-2-2 0,-4 1 1 16,-6 0-3-16,-5 3 0 0,0-1-2 0,-8 5 0 16,-6 1 0-16,-6 5-1 0,-3 2 1 15,-8 4 1-15,-2 7 2 0,-6 4 0 16,1 4 1-16,-1 6 1 0,4 1 3 16,1 9 3-16,3 0 2 0,5 2 4 15,7 4 4-15,2 3 2 0,5 0 2 16,6 3-1-16,6 0 0 0,5-3-3 15,5 0-3-15,7-5-3 0,8-3-2 0,6-6-4 16,4-4-6-16,2-8-12 0,4-5-14 16,0-5-20-16,0-9-24 0,-1-2-20 15,-3-6-122-15,-2-6-143 0,-3-1-314 16</inkml:trace>
  <inkml:trace contextRef="#ctx0" brushRef="#br0" timeOffset="578476.0738">7522 13956 825 0,'-7'0'187'0,"2"-2"5"0,5 5-132 15,4-1-21-15,4 2-8 0,6 0-8 16,5-1-6-16,7 2-3 0,6-4-4 0,3 1-14 16,6-2-22-16,4-2-30 0,0-1-24 15,-2-1-121-15,0-2-148 0,-7 1-332 16</inkml:trace>
  <inkml:trace contextRef="#ctx0" brushRef="#br0" timeOffset="578623.3994">8126 13772 660 0,'3'-17'130'0,"-2"2"-13"16,0 3-157-16,-1 2-94 0,-2 5-105 16,-3 4-254-16</inkml:trace>
  <inkml:trace contextRef="#ctx0" brushRef="#br0" timeOffset="579172.9277">8149 13850 698 0,'-7'-10'184'15,"2"2"1"-15,1 0-55 0,3 6-82 16,4 8-20-16,-1 8-10 0,2 3-10 15,1 7-5-15,1 8-1 0,1 4 0 0,1 2-1 16,1-2 0-16,1 0 0 0,1-1 0 16,0-4-1-16,-1-5 1 0,0-3 0 15,-3-3-1-15,-3-2 1 0,-4-2 0 16,-1-3 0-16,-6 0 1 0,-4-2 0 16,-6-4 0-16,-4-2 0 0,-3-1-6 15,-3-4-15-15,-4-2-23 0,2-4-18 16,2-5-130-16,3-3-144 0,4-5-339 15</inkml:trace>
  <inkml:trace contextRef="#ctx0" brushRef="#br0" timeOffset="579340.1436">8059 13543 776 0,'3'-20'181'0,"4"5"0"0,0 2-125 15,4 3-21-15,1 5-15 0,5 4-24 16,2 4-31-16,4 3 44 0,-3 0-190 15,0 2-149-15,1 1-377 0</inkml:trace>
  <inkml:trace contextRef="#ctx0" brushRef="#br0" timeOffset="579671.2997">8405 13844 652 0,'-14'-13'163'0,"0"-2"7"15,6 1-98-15,3 1-20 0,4-1-7 16,4 5-6-16,3-2-11 0,4 1-7 16,2 4-5-16,2 2-3 0,2 3-1 15,-2 2-3-15,2 3-1 0,3 2-2 16,-3 2-2-16,-2 2-1 0,0-1-1 15,-3 1 0-15,-3-1-1 0,-1 4 0 0,-5-1 0 16,-4 3 0-16,-3-1 1 0,-4 3-1 16,-3 2 2-16,-2 2 2 15,0-1 3-15,-3 1 3 0,1 1 2 0,1 2 1 16,4-2 1-16,1-2-1 0,4 0-3 16,4-3-3-16,3-2-3 0,5-2-3 15,5-3-9-15,4-4-14 0,8-2-21 16,-1-4-22-16,6-2-25 0,2-2-116 15,-1-2-143-15,2 0-308 0</inkml:trace>
  <inkml:trace contextRef="#ctx0" brushRef="#br0" timeOffset="580320.5146">8777 13892 509 0,'-2'-3'133'0,"0"1"2"0,1-4-46 16,-1 2-49-16,1 0-9 0,0 1-7 15,1 0-5-15,-1 0-1 0,1 0 0 16,-1 2 0-16,1 0 1 0,-2-2 1 15,0 1 3-15,-1-1 2 0,2 0 1 0,-1-1 1 16,1 0 1-16,-3 0-2 16,1-1-1-16,2 1-3 0,0 1-3 15,0 0-4-15,-1 0-3 0,1 2-3 0,1-1-2 16,0 0-2-16,0 1 0 0,0 1-2 16,0-1-1-16,0 1 1 0,0 0-1 15,1 0 1-15,-1 0 1 0,0 1-1 16,-1 0 1-16,1 1 0 0,0 0 0 15,0 2 1-15,-1 3-1 0,0 2 2 16,1 1-1-16,1 5 0 0,-1 3 0 16,-1 0 0-16,1 2-1 0,1 3-1 15,3 0 0-15,1 2-2 0,-2-6 0 0,3 1 0 16,3-2 0-16,0-4-1 0,2-3 0 16,0-4 0-16,0-2 0 0,1-5 0 15,0-1 0-15,2-4 0 0,-3-1 0 16,-2-3 0-16,0-2 0 0,0 4 0 15,-6-1 1-15,1 2-1 0,-3 4 0 16,0 1 0-16,1 4 0 0,0 3 0 16,1 2 0-16,1 2 0 0,4 1 0 15,3 1 0-15,0-2 0 0,2-2 0 0,3-3 0 16,0-4 0-16,1-2 0 0,0-4 0 16,-3-6 1-16,1-1-1 0,-4-3 1 15,-2-2-1-15,-1 0 1 0,-5-1 0 16,-3-1-2-16,0 1-6 0,-4 1-13 15,-4-1-16-15,-2 4-24 0,-1-1-15 16,-1-1-49-16,-1-2-80 0,3 1-122 16,5 2-253-16</inkml:trace>
  <inkml:trace contextRef="#ctx0" brushRef="#br0" timeOffset="580821.2166">9497 13905 743 0,'-9'-6'165'16,"6"3"0"-16,3 3-126 0,6 7-12 0,2 5-8 15,6 9-2-15,2 5-4 0,4 6 0 16,5 5 0-16,4 5-2 0,3 0-2 16,3 1-2-16,0-2-1 0,4 1-2 15,2-2-2-15,-2 0 0 0,-1-4-1 16,-4 0 0-16,-1-2 0 0,-2-2-4 15,-5-4-11-15,-4-1-15 0,-6-4-14 16,-4-3-22-16,-2-7-115 0,-4-5-132 16,-1-6-299-16</inkml:trace>
  <inkml:trace contextRef="#ctx0" brushRef="#br0" timeOffset="581021.7481">10065 13905 783 0,'-7'-7'197'15,"-1"3"4"-15,-5 7-93 0,-3 8-51 16,-2 7-16-16,-6 8-9 0,-6 8-5 16,-6 7-6-16,-7 5-1 0,-6 4-1 0,-4 5-2 15,-3 4-4-15,1 1-2 0,3 4-4 16,3 1-3-16,3 0-8 0,6-4-12 16,8-1-18-16,5-5-26 0,9-8-28 15,5-10-135-15,7-9-162 0,10-6-362 16</inkml:trace>
  <inkml:trace contextRef="#ctx0" brushRef="#br0" timeOffset="581369.9053">10474 13919 671 0,'-9'-1'180'15,"-6"3"11"-15,-2 4-77 0,-3 9-36 16,-2 7-8-16,-4 6-8 0,2 6-12 15,-2 6-12-15,0 5-9 0,1 4-8 16,4 1-5-16,2 0-6 0,7 5-2 16,4 1-3-16,8-1-5 0,6-3-9 0,7-5-14 15,9-4-24-15,8-6-29 0,6-8-27 16,6-9-118-16,3-7-150 0,1-4-321 16</inkml:trace>
  <inkml:trace contextRef="#ctx0" brushRef="#br0" timeOffset="581753.5292">10689 14404 808 0,'-5'-4'187'16,"6"1"1"-16,6-1-95 0,6 4-65 15,6 1-18-15,7 3-5 0,3-1-2 16,-1-1 0-16,7-1-1 0,-3-2-1 15,-1-2 0-15,0-2 0 0,-3-2 0 0,-4-3 0 16,0-1-1-16,-7-2 1 16,-3-1 0-16,-6-3 0 0,-2-1-1 0,-6-1 1 15,-5 1-1-15,-6 1 0 0,-6 2-2 16,-8 2-1-16,-7 3-1 0,-7 5-1 16,-3 4-1-16,-5 6 1 0,2 4 2 15,1 6 3-15,4 2 4 0,6 6 3 16,9 4 3-16,3 4 3 0,9 3 2 15,7 3 1-15,8 1 0 0,5 0-1 16,6 2-3-16,7-2-1 0,6-3-3 0,6-5-2 16,3-5-4-16,7-4-7 0,4-4-10 15,1-9-12-15,1-6-13 0,-6-9-18 16,7-2-11-16,-4-4-21 0,-1-1-109 16,-6-6-127-16,-2-1-287 0</inkml:trace>
  <inkml:trace contextRef="#ctx0" brushRef="#br0" timeOffset="581994.5638">11288 13867 774 0,'1'0'163'15,"6"5"0"-15,2 7-134 0,3 7-22 16,3 4-3-16,2 7-1 0,-1 0-1 15,1 2 1-15,-2 1 5 0,1-2 4 16,-2-2 3-16,-4-3 2 0,-3-5-1 16,-3-2 2-16,-4-3-3 0,-6-1-5 15,-5-4-16-15,-7-3-23 0,-4-1-17 0,-5-5-22 16,-4-4-113-16,-5-6-133 0,2-4-300 16</inkml:trace>
  <inkml:trace contextRef="#ctx0" brushRef="#br0" timeOffset="582164.17">11174 13658 764 0,'12'-11'176'16,"0"2"0"-16,5 6-123 0,2 0-25 0,0 4-37 15,3 2-33-15,-1 1-132 0,1 2-141 16,0 1-341-16</inkml:trace>
  <inkml:trace contextRef="#ctx0" brushRef="#br0" timeOffset="582835.941">11501 13876 501 0,'5'-6'111'0,"-3"2"2"0,1 0-82 0,-2 1-8 16,0 0 2-16,-1 2 1 0,0-1 2 15,-1 0 1-15,0 1 3 0,1-1 1 16,-2 1 0-16,2-1-1 0,0 1-2 15,2 0-2-15,-1-2-4 0,0 2-3 16,0 0-5-16,0 0-4 0,1 0-4 16,-1-2-2-16,0 2-2 0,0-2 0 15,1 1 0-15,-2-1-1 0,1 2 2 16,-2-2 2-16,2 1 2 0,-1 0 2 16,1 1 2-16,-2-1 0 0,2 1 1 0,-2 0 0 15,2 1-3-15,-2 1-1 0,0 4-1 16,-1 4 1-16,0 4 1 0,-1 6 0 15,3 6 1-15,-2 3 1 0,1 6-1 16,1-1-2-16,2 0-2 0,3-1-3 16,4-4-1-16,1-5-2 0,3-3-1 15,3-5 0-15,4-5 0 0,2-5 0 16,0-2-1-16,0-7 0 0,-1-3 1 0,1-6-1 16,-2-1 0-16,-4-6 1 0,-2 0 0 15,-6-3 0-15,-3 4 1 0,-2-1 0 16,-7 3 0-16,-1 5 0 0,-2 3-1 15,-1 7 0-15,1 3 0 0,1 5-1 16,2 7 0-16,3 3 1 0,4 4-2 16,3 0 1-16,3-2 0 0,5-1 0 15,4-2 0-15,4-5 0 0,4-3 0 16,5-7 1-16,-2 0-1 0,3-6 0 0,-3-4 0 16,-1-5 1-16,-2-4-1 0,-6-3 1 15,-4-2 0-15,-5-1-1 0,-5 0 0 16,-5 3-5-16,-3-1-8 0,-6 2-12 15,-6 0-13-15,0 3-17 0,1 1-10 16,-1 3-14-16,1 4 13 0,2 2-122 16,1 4-116-16,6 2-271 0</inkml:trace>
  <inkml:trace contextRef="#ctx0" brushRef="#br0" timeOffset="583051.8068">12005 13704 775 0,'7'-6'183'16,"-4"0"3"-16,3 5-123 0,3 1-13 15,2 4-13-15,2 2-8 0,1 6-5 16,-1 5-2-16,2 6-3 0,2 8-2 16,2 9-3-16,-1 9-4 0,0 7-3 15,6 1-3-15,3 4-2 0,0 4-1 0,-3 1-1 16,-2-3-2-16,-2-1 0 0,-3-2-4 16,-11 3-3-16,-6-1-1 0,-6-3-3 15,-10-2-2-15,-4-5-6 0,-4-5-14 16,-6-3-15-16,0-9-12 0,-2-3 36 15,-2-7-168-15,4-3-139 0,1-8-331 16</inkml:trace>
  <inkml:trace contextRef="#ctx0" brushRef="#br0" timeOffset="584199.5439">12869 14524 644 0,'-11'-6'171'0,"-1"-4"14"0,0-1-89 0,0 2-14 16,8 3-9-16,1 3-6 0,3 0-14 15,4 1-12-15,3 0-13 0,4 1-9 16,3 0-6-16,2-3-3 0,3 3-4 15,4-1-10-15,2 0-16 0,3 0-26 16,2 0-29-16,1 0-139 0,6-1-161 16,-1-5-378-16</inkml:trace>
  <inkml:trace contextRef="#ctx0" brushRef="#br0" timeOffset="584532.6044">13816 14280 700 0,'2'-28'171'15,"2"-1"5"-15,0-3-105 0,-2-5-19 16,1-3-6-16,-3-3-8 0,-2-3-8 16,0 2-6-16,-1 1-4 0,-1 8-3 15,0 4-2-15,0 10-2 0,1 8-2 0,-2 9-3 16,1 9-1-16,0 7-3 0,-2 8-9 16,1 8-15-16,0 6-17 0,2 7-18 15,3 2-13-15,1 1-19 0,1-1-113 16,1-3-126-16,2 1-278 0</inkml:trace>
  <inkml:trace contextRef="#ctx0" brushRef="#br0" timeOffset="584807.0258">13548 14513 668 0,'-16'-3'176'16,"1"0"10"-16,2-1-81 0,4 3-38 16,4 0-10-16,6-1-9 0,3 1-9 15,5 1-9-15,4 0-6 0,5 0-4 16,6-1-2-16,4-1-1 0,6-1-2 16,9-2-4-16,5-1-3 0,4 0-4 0,2-1-3 15,3-2-7-15,-2 0-8 0,-3 1-12 16,-5-1-13-16,-5 3-18 0,-6 0-17 15,-1 4-19-15,-6 0-114 0,-6 2-132 16,-4 2-299-16</inkml:trace>
  <inkml:trace contextRef="#ctx0" brushRef="#br0" timeOffset="585101.3534">13773 14693 677 0,'-17'0'169'0,"1"1"4"0,1 0-86 16,3 4-40-16,2 0-9 0,0 1-6 15,2 3-5-15,-1 3-5 0,1 0-1 16,0 1 0-16,2 1 1 0,1-1-1 16,0-2-2-16,3 0-1 0,1 0-2 0,1 0-2 15,0-2-3-15,2 0-3 0,2-2-2 16,3 1-2-16,3-2-2 0,3-1 0 15,6-2-1-15,3-1-2 0,4-2-3 16,3 0-8-16,2-2-10 0,2 1-14 16,2-1-16-16,-3-1-16 0,-1 3-18 15,-2 0-118-15,-3 0-132 0,-3-1-300 16</inkml:trace>
  <inkml:trace contextRef="#ctx0" brushRef="#br0" timeOffset="585267.1939">14036 14776 753 0,'-9'6'185'0,"-2"-1"5"0,2 3-114 16,0 3-21-16,2 5-13 0,2 2-12 15,0 4-10-15,3 1-8 0,1 7-4 16,2 0-2-16,2 2-6 0,2 0-14 16,2-3-22-16,1 0-25 0,1-4-136 0,2-1-154 15,1-5-366-15</inkml:trace>
  <inkml:trace contextRef="#ctx0" brushRef="#br0" timeOffset="586616.9285">14577 14237 634 0,'-10'6'167'0,"1"2"8"0,2 0-76 15,3 2-34-15,2 0-12 0,3-3-8 16,5 2-10-16,3-2-9 0,5-2-6 16,5-1-4-16,4-4-4 0,8 0-2 15,7-3-4-15,1-4-2 0,2-3-2 0,1-3-4 16,0-2-4-16,-2-1-2 0,-3-2-2 15,-8-1-1-15,-4 0-1 0,-6 0 1 16,-6 0 1-16,-10-3 3 0,-3 1 2 16,-8 0 1-16,-6 0 1 0,-5 5 1 15,-6 2 0-15,-2 5 1 0,-2 10 1 16,-8 3 1-16,-1 6 3 0,-1 7 5 16,0 5 4-16,1 5 4 0,3 4 2 15,6 4 2-15,5-2 0 0,8 5-2 0,7-1-4 16,7-2-4-16,9 1-3 0,4-4-2 15,9-5-1-15,7 2-2 0,8-3-1 16,3-7 0-16,5-3-5 0,3-3-5 16,5-6-10-16,-2-5-11 0,0-5-12 15,-6-8-20-15,-1-2-10 0,0-3-17 16,-6-2-111-16,-7-4-124 0,-1 2-286 16</inkml:trace>
  <inkml:trace contextRef="#ctx0" brushRef="#br0" timeOffset="586863.9005">15162 13767 714 0,'-2'-7'177'15,"4"-1"3"-15,5 1-80 0,6 0-55 16,4 2-20-16,7 0-10 0,6 1-11 16,4 0-16-16,4 2-23 0,2-1-15 15,1 1 68-15,-2-3-199 0,-2 0-144 16,-2 0-349-16</inkml:trace>
  <inkml:trace contextRef="#ctx0" brushRef="#br0" timeOffset="587082.2307">15624 13469 754 0,'0'4'172'0,"0"3"3"16,2 7-126-16,2 4-16 0,3 3-7 15,-1 1-6-15,4 4-5 0,0 1-3 16,2-3-1-16,1-2 0 0,1-1 1 16,1 2-1-16,0-1 0 0,-2-1 0 0,-1-4-1 15,-4 2-1-15,-3-2-1 16,-5 1-2-16,-5-4-1 0,-5-3-2 0,-6 0-3 15,-2-1-11-15,-4-1-17 0,-4-3-22 16,-1-1-18-16,-1-2-128 0,-3-8-144 16,1-6-330-16</inkml:trace>
  <inkml:trace contextRef="#ctx0" brushRef="#br0" timeOffset="587247.0676">15508 13232 714 0,'6'-13'163'0,"0"4"1"15,1 4-115-15,2 2-19 0,3 3-20 16,1 1-25-16,2 3-28 0,-3 1-120 16,4 2-131-16,-1 6-320 0</inkml:trace>
  <inkml:trace contextRef="#ctx0" brushRef="#br0" timeOffset="587948.223">15972 13368 493 0,'-6'-7'121'0,"1"0"3"16,-3 1-64-16,2 1-25 0,0 1-5 16,0 0-3-16,0 1-3 0,1-1-2 15,-1 1-3-15,1 0 0 0,0 1-2 0,1 2-1 16,2-1-1-16,-2-1-2 0,2 2-1 15,1-1 0-15,-1 1 0 0,2 1-1 16,0-3 1-16,-1 2 2 0,1 0 0 16,-1 0 1-16,0-1 2 0,-1-1 0 15,0 0 1-15,1 1 1 0,-2-2 0 16,2 0 0-16,0 0-1 0,0 1-2 16,-1-1 0-16,1 1-3 0,0-1-1 15,3 1-2-15,0 1 0 0,1-3-3 0,3 2-1 16,2-2-1-16,3 0 0 0,4 3-1 15,0 0 0-15,4 1-2 0,2 1 1 16,1 1-1-16,0 3 0 0,-3 0-1 16,-1-1 0-16,-4 2-1 0,-2 1 1 15,-2 1-1-15,-4 0 0 0,-2 2 1 16,-3 0-1-16,-2 2 0 0,-4 0 1 16,-2-1-1-16,-3 2 1 0,-2-1-1 15,-2-1 1-15,0 1-1 0,-1 2 0 0,1-1 0 16,2 2-1-16,4-2-2 15,1 2-2-15,6-1-4 0,4-1-3 0,2-3-3 16,6 1-5-16,2 0-5 0,2-3-3 16,1 0-2-16,2-1 1 0,-1-2 1 15,4 1 3-15,-5-3 5 0,-3-1 5 16,0-2 5-16,-3 1 5 0,-3 1 3 16,-2-1 1-16,-5 1 2 0,-4 2 1 15,-3 1 0-15,-2 5 1 0,-6-2 0 16,0 2 0-16,-9-3 0 0,5 4-1 0,-2 0-1 15,1-1-5-15,1-1-11 0,0-2-11 16,2 0-19-16,10 3-117 0,-5-6-124 16,4 3-300-16</inkml:trace>
  <inkml:trace contextRef="#ctx0" brushRef="#br0" timeOffset="588614.6116">16338 13424 546 0,'-1'-7'135'0,"0"-1"5"0,-1 1-72 15,0 2-17-15,-1 0-4 0,1 1-1 16,0 1-2-16,0-1-3 0,1 3-1 16,1 0-4-16,0-1-4 0,1 1-4 15,-1 0-6-15,2 1-3 0,-2-3-2 16,0 0-3-16,0 0-2 0,0-2-2 16,0 1-1-16,0-1 0 0,-2 0-1 15,2 1-1-15,-1-1 1 0,1 2-2 16,-1 0 0-16,0 2-1 0,1 0-1 15,-2-1-1-15,1 1 0 0,0 2 0 0,1 2-1 16,-1 1 1-16,-2 3 1 0,-2 3 1 16,2 4 1-16,-1 6 0 0,-1 4 0 15,1 6 0-15,2 0-1 0,3 2 0 16,4 0-2-16,2-2-1 0,3-3-1 16,3-4 0-16,2-6 0 0,4-1 0 15,-1-5-1-15,3-5 0 0,1-4 0 16,0-4 1-16,1-3-1 0,-2-3 0 0,-2-6 1 15,-3-2-1-15,-3 0 1 16,-6 0-1-16,-2 0 1 0,-5 3-1 0,0 1 1 16,-2 4-1-16,-3 5 0 0,1 3 0 15,1 2-1-15,1 5 1 0,2 3-1 16,2 2 1-16,2 3 0 0,5-1-1 16,1-1 1-16,5-2-1 0,3-1 0 15,2-5 0-15,5-3-1 0,2-4 1 16,0-3-1-16,1-4 1 0,0-3 0 15,-2-3 1-15,-4-3-1 0,-5-2 2 0,-3-2-1 16,-6-2 0-16,-5-2 0 0,-4 2-7 16,-7-2-10-16,-3 1-12 0,-2 2-17 15,-2 2-18-15,-2 7-16 0,-1 4-125 16,-4 4 2-16,8 6-107 0,2 5-196 16</inkml:trace>
  <inkml:trace contextRef="#ctx0" brushRef="#br0" timeOffset="590014.1002">17167 13820 704 0,'-7'-21'168'0,"-2"1"6"0,6 4-114 15,1 3-11-15,5 3-5 0,3 1-5 16,4 6-5-16,5 4-5 0,4 8-3 16,7 3-3-16,4 6-2 0,5 5-1 15,5 7-4-15,6 3-2 0,0 5-4 16,3 1-2-16,0 4-3 0,0 1-1 15,0-1-2-15,-2-3-1 0,-2 0 0 16,-1-3-2-16,1-3 0 0,-1-4-2 16,1-3-3-16,-4 0-4 0,0-4-5 15,-5-3-6-15,-3-4-9 0,-3-3-10 0,-6 0-11 16,-3-4-9-16,-4-4-7 0,-4-2-14 16,-5-2-105-16,-3-3-116 0,-1-6-275 15</inkml:trace>
  <inkml:trace contextRef="#ctx0" brushRef="#br0" timeOffset="590245.003">18136 13839 650 0,'-1'-38'159'0,"-3"9"7"0,-1 6-101 16,-2 8-11-16,-4 6-5 0,-4 9-3 16,-3 11-5-16,-7 4-5 0,-6 9-3 15,-7 8-2-15,-3 11-2 0,-3 3-2 16,-5 5-3-16,-2 5-3 0,-2 6-4 15,2-1-4-15,-2-1-3 0,-2-3-3 0,1 1-3 16,6-3-1-16,6-2-2 0,8-5-4 16,7-7-7-16,10-3-11 0,11-6-17 15,11-9-21-15,11-8-17 0,11-9 54 16,7-8-187-16,9-14-143 0,11-10-343 16</inkml:trace>
  <inkml:trace contextRef="#ctx0" brushRef="#br0" timeOffset="590478.4506">18883 13626 743 0,'-12'-6'182'0,"-6"7"1"16,-9 11-76-16,-6 3-70 0,-4 11-16 15,-3 3-3-15,-5 13-3 0,1 7-1 16,-1 8-1-16,7 5 0 0,4 3 0 15,4-3-3-15,7 4-3 0,6-7-3 0,10-5-4 16,8-6-11-16,7-5-12 0,7-5-15 16,8-7-17-16,6-6-15 0,2-6-114 15,5-8-11-15,2-9-106 0,1-7-201 16</inkml:trace>
  <inkml:trace contextRef="#ctx0" brushRef="#br0" timeOffset="590860.9008">19119 14062 848 0,'2'-2'189'0,"5"0"2"15,3 1-131-15,5 1-35 0,4 0-13 16,5 1-4-16,0 1-3 0,2-1-2 16,1-1-2-16,0-3-1 0,-1-1-1 15,-1-4 1-15,0-2-2 0,-2-4 1 16,-2-5-2-16,-4 0 0 0,-3-3-1 15,-6-2-2-15,-7 1-2 0,-4-3-1 16,-10 2-1-16,-3 3 0 0,-7 3 1 0,-5 2 1 16,-5 5 1-16,-3 6 2 0,0 5 3 15,0 5 4-15,-1 6 4 0,7 3 1 16,0 9 3-16,8 5 2 0,4 6 2 16,6 5 2-16,2 3-1 0,7 3 0 15,3-1-2-15,5 0-1 0,5-1-1 16,6-5-2-16,4-5-2 0,5-6-2 15,5-4-1-15,5 0-1 0,2-9-4 0,5-4-2 16,3-6-5-16,2-3-7 16,2-1-11-16,-3-6-15 0,-1-5-17 0,0-6-7 15,-6-1-13-15,-4 0-6 0,-7-1-104 16,-4-4-109-16,-3 1-253 0</inkml:trace>
  <inkml:trace contextRef="#ctx0" brushRef="#br0" timeOffset="591110.3652">19736 13551 705 0,'6'-5'155'16,"0"8"4"-16,3 7-120 0,1 7-11 16,1 5-3-16,2 5 2 0,1 1 0 15,-1 4 2-15,1 0 4 0,0 0 1 16,1-1-1-16,0 1-3 0,-3-1-5 15,-1 1-4-15,-4-4-6 0,-1 5-6 0,-6-5-6 16,-3-3-6-16,-7-3-8 16,-4-5-11-16,-5-5-16 0,-4-6-20 0,-8-9-18 15,-2-7-123-15,-3-7-138 0,2-3-315 16</inkml:trace>
  <inkml:trace contextRef="#ctx0" brushRef="#br0" timeOffset="591288.9414">19584 13181 622 0,'15'-3'148'16,"3"1"-4"-16,1 0-53 0,3 2-102 15,2 2-134-15,1 2-2 0,-2 2-100 16,-1 7-207-16</inkml:trace>
  <inkml:trace contextRef="#ctx0" brushRef="#br0" timeOffset="591976.2719">20023 13494 440 0,'0'-10'110'0,"2"3"3"16,-1 0-45-16,0 1-37 0,1 3-3 15,-1-1-1-15,0 2 0 0,-1-1-2 16,1 2 1-16,-2 0-2 0,2-2 0 16,-2 1-1-16,-1-2-1 0,-1 2-1 15,2-2-1-15,0 2-2 0,1 0 0 16,0 1-1-16,0 0-2 0,1 1-1 15,-1-1-1-15,1-1 0 0,-2 2 0 0,0-1 0 16,1 0 1-16,-1 1 0 0,-1-3 0 16,4 3 0-16,-2-2-1 0,0 1 0 15,0-2-1-15,0 2-1 0,-2 0-1 16,2 1-1-16,0-1-1 0,-1-1 0 16,1 2-2-16,0 0 0 0,0 2-1 15,0-2-2-15,-1 0 0 0,1 2 0 16,0 1-1-16,0-1 0 0,0 3 0 15,-1 1 1-15,1 3 2 0,1 2 2 16,-1 2 1-16,0 6 1 0,0 0 1 16,1 4-1-16,2 3-1 0,0 0-2 0,2 1-2 15,3-2-2-15,1-2 0 0,4-4-1 16,0-4-1-16,2-4 1 0,2-4-1 16,-1-6 0-16,1-3 0 0,1-4 1 15,-2-5-1-15,0-4 0 0,-1-2 1 16,-4-4-1-16,-3 0 2 0,-1 1-1 15,-5 1 2-15,-1 4 0 0,-2 3 1 16,0 5 0-16,-2 4 0 0,3 5-1 16,0 4 0-16,2 2-1 0,1 3 0 15,5 2-1-15,1-1-1 0,5 1 0 0,2-3 1 16,5-1 0-16,2-6-1 0,3-3 0 16,-1-5 1-16,4-2-1 0,-1-6 1 15,-1-6 1-15,-4 0 0 0,-3-5 0 16,-6-1 1-16,-6-1 0 0,-7 1-2 15,-6 2-4-15,-5 2-8 0,-5 4-8 16,-2 4-11-16,-2 5-15 0,0 6-16 16,3 3-11-16,2 4-15 0,3 2-111 15,1 4-125-15,5 2-288 0</inkml:trace>
  <inkml:trace contextRef="#ctx0" brushRef="#br0" timeOffset="592245.0458">20475 13216 779 0,'3'-20'182'0,"2"4"3"0,4 10-126 0,2 5-19 15,3 4-11-15,4 6-9 0,1 7-7 16,3 6-3-16,2 1-1 0,2 8-1 16,4 3 0-16,3 7-2 0,0 8-2 15,1 2 0-15,1 3-1 0,-5 5-1 16,-3 1 0-16,-6 4-1 0,-6 0 1 15,-5 1-1-15,-7 0 0 0,-8 0 0 16,-5-1-1-16,-9-5 1 0,-7-2-1 16,-4-5 0-16,-7-7-6 0,-5-5-5 0,-1-4-6 15,2-3-10-15,0-6-18 0,6-7-16 16,3-7-126-16,2-6-3 0,5-4-113 16,6-8-219-16</inkml:trace>
  <inkml:trace contextRef="#ctx0" brushRef="#br0" timeOffset="592863.964">21568 13794 778 0,'-3'-5'190'16,"2"0"4"-16,3 3-115 0,5-1-28 15,4 4-17-15,5-1-13 0,6 4-10 16,2-4-7-16,3 1-12 0,4-2-12 0,1 1-17 16,0-2-18-16,1 0-23 0,-5-1-117 15,-2-2-137-15,-6 2-304 16</inkml:trace>
  <inkml:trace contextRef="#ctx0" brushRef="#br0" timeOffset="593077.0628">21564 13910 772 0,'0'6'181'0,"7"2"2"15,4 0-104-15,4 0-46 0,5-1-15 16,5-1-6-16,4-2-6 0,4-4-9 16,3 0-11-16,2-4-13 0,1-2-16 15,3-3-20-15,-2 1-121 0,-4-3-135 16,-3 2-311-16</inkml:trace>
  <inkml:trace contextRef="#ctx0" brushRef="#br0" timeOffset="593264.9466">22016 13693 691 0,'12'4'154'15,"0"2"2"-15,3 0-115 0,1 5-20 16,2 0-1-16,3 0 2 0,1 2 2 15,1-1 0-15,2-1 5 0,4-2 3 16,-1-1 4-16,-1 1-1 0,-2 2-2 16,-3-2-6-16,-6 1-4 0,-5 3-6 0,-8-1-7 15,-8 1-3-15,-7 2-4 0,-7 0-1 16,-10 1-5-16,-6 2-9 0,-9 2-17 16,-8 3-25-16,-3-2-26 0,-6-1-122 15,-1 0-146-15,-2 2-330 0</inkml:trace>
  <inkml:trace contextRef="#ctx0" brushRef="#br0" timeOffset="594215.3639">1196 16377 763 0,'-14'-7'177'0,"4"1"4"0,2-4-123 15,5 1-18-15,8 4-12 0,6 1-6 16,3 0-7-16,5 0-4 0,3 3-3 15,4 0-2-15,1 0-2 0,0-1-10 16,1 2-14-16,-1 0-21 0,-2 0-11 16,-3 3-23-16,-5-3-113 0,-3 1-133 15,-1 1-288-15</inkml:trace>
  <inkml:trace contextRef="#ctx0" brushRef="#br0" timeOffset="594412.12">1204 16556 754 0,'-15'3'181'0,"4"-1"2"16,6 0-103-16,7 1-36 0,6 1-22 15,7-3-10-15,6 0-7 0,6-1-3 0,2-2-1 16,4-5-4-16,2-2-10 0,-1-5-20 16,-1-2-13-16,-1-1-24 0,-4 0-115 15,-1 1-132-15,-4 0-299 0</inkml:trace>
  <inkml:trace contextRef="#ctx0" brushRef="#br0" timeOffset="594643.0011">1469 16164 700 0,'1'-6'150'0,"5"7"3"0,0 3-119 16,5 4-15-16,3 7-9 0,3 2-1 15,5 5-1-15,0 0-1 0,1 2-2 16,3 0-2-16,0-1-1 0,-1-1 3 16,-3-2 2-16,-2 0 1 0,-3 0 1 0,-6 1-1 15,-5 0 1-15,-6 1-1 0,-5 3-2 16,-6 2-7-16,-6 2-10 0,-5 2-13 16,-4-1-14-16,-5 3-56 15,-5-2-72-15,2 3-119 0,2-1-255 0</inkml:trace>
  <inkml:trace contextRef="#ctx0" brushRef="#br0" timeOffset="596588.4386">672 15683 619 0,'-4'-15'137'15,"-3"4"1"-15,3 13-101 0,0 8-12 16,1 12-5-16,0 6-2 0,0 8-1 15,2 6-2-15,1 8 1 0,-1 2-2 16,2 2-2-16,-2-7-2 0,5 1-1 16,-2-7-2-16,2-3 0 0,-1-7-1 15,0-7 0-15,-1-6 1 0,2-4 1 0,-2-5 5 16,0-5 3-16,0-7 0 16,-1-5 1-16,0-5-1 0,-2-3-1 0,1-4-1 15,-2-5-3-15,-3-3-3 0,-2-6 1 16,-2-4-1-16,-2-2 0 0,-3-2-1 15,0-3 0-15,-1-1-2 0,3 1 1 16,2 5 1-16,1 6 4 0,5 5 3 16,2 5 2-16,4 8 1 0,2 7 0 15,3 1 1-15,1 6-3 0,3 2-4 16,3 0-2-16,3 2-3 0,2 0-1 16,6 0-1-16,1 4 0 0,3-5-1 0,2 2 0 15,-1-2-2-15,2-1 1 0,-1-1 0 16,-4 0-3-16,-2-3-5 0,-3 0-8 15,-4 1-11-15,-5-2-13 0,-4 1-13 16,-4 0-14-16,-4 2-10 0,-1-1-13 16,-4 3-107-16,-4 0-121 0,-1 7-278 15</inkml:trace>
  <inkml:trace contextRef="#ctx0" brushRef="#br0" timeOffset="596806.2189">626 15919 714 0,'-5'1'171'16,"-1"-1"3"-16,2 0-115 0,3 2-14 15,2-2-4-15,2 0-7 0,2 0-7 16,2 0-4-16,4-2-3 0,4 1-2 16,2-1-2-16,2-1-5 0,2 0-5 0,1 0-15 15,2 2-21-15,0 0-25 0,-2-1-20 16,-1 0-120-16,1-2-143 0,-1-1-318 15</inkml:trace>
  <inkml:trace contextRef="#ctx0" brushRef="#br0" timeOffset="597061.3364">1093 15514 629 0,'-3'-8'168'0,"0"1"2"16,0 1-34-16,3 1-96 0,6 1-15 0,2 2-10 15,0 1-8-15,3 1-3 0,3 0-8 16,-1 2-8-16,3 2-14 0,0 1-10 15,0-2-22-15,-1 2-113 0,-2-4-127 16,-2 1-290-16</inkml:trace>
  <inkml:trace contextRef="#ctx0" brushRef="#br0" timeOffset="597282.8876">1345 15335 762 0,'0'0'165'0,"-1"5"2"0,1 5-129 16,1 3-17-16,0 5-11 0,0 7-4 15,1 7-2-15,3 4-12 0,-2 2-21 16,2 3-105-16,-2 3-34 0,4 2-120 16,-6 0-257-16</inkml:trace>
  <inkml:trace contextRef="#ctx0" brushRef="#br0" timeOffset="599754.0601">2277 16363 524 0,'-8'-15'136'0,"-3"-2"7"0,0 0-57 16,-1 1-23-16,5 2-3 0,-1 2-2 16,0 1-4-16,3 1-5 0,2 5-5 15,0 3-10-15,3 2-8 0,3 2-4 0,3 7-6 16,4 2-1-16,4 3-3 0,1 2 1 15,2 5-1-15,0 2-1 0,0 3-4 16,-1 0-1-16,-1 2-3 0,-5 0-3 16,1 2-4-16,0-5-7 0,-1 1-13 15,1-4-16-15,0-6-16 0,2-5-11 16,2-6-18-16,-2-9-110 0,1-5-122 16,-3-9-277-16</inkml:trace>
  <inkml:trace contextRef="#ctx0" brushRef="#br0" timeOffset="599952.8514">2567 16209 635 0,'2'-7'155'0,"-5"0"2"0,1 8-94 16,-2 6-14-16,-1 6-6 0,2 6-3 15,-5 6-5-15,0 5-4 0,-1 8 1 16,0 5-3-16,1 6-3 0,-2 1-5 16,-1 2-3-16,-1 2-4 0,0 2-3 15,-2-5-4-15,-1-3-2 0,2-2-2 16,-1-7-1-16,6-3-2 0,-2-5-7 0,5-6-10 15,3-2-16-15,2-6-19 0,3-5-12 16,3-4-10-16,2-7-122 0,4-6-127 16,3-5-286-16</inkml:trace>
  <inkml:trace contextRef="#ctx0" brushRef="#br0" timeOffset="600285.1758">2783 16446 719 0,'-2'-19'168'0,"2"4"6"0,-3 0-115 16,2 4-13-16,-3 2-6 0,4 3-7 16,0 2-6-16,1 4-3 0,2 3-2 15,2 3-1-15,-2 6-3 0,5 4 0 16,-5 6 0-16,1 5-1 0,-3 1-3 0,1 5-3 15,-5 3-3-15,2-2-2 0,-2-2-2 16,1-1-1-16,1-4-2 0,1-2 0 16,0-1 0-16,3-4 0 0,1-1 0 15,2-3-1-15,3-4 1 0,3-3-1 16,0-5-1-16,6-7-6 0,0-5-10 16,3-3-13-16,0-2-16 0,-1-3-19 15,-2-1-12-15,-3 0-51 0,-4 0-73 16,-2 2-116-16,-2 0-249 0</inkml:trace>
  <inkml:trace contextRef="#ctx0" brushRef="#br0" timeOffset="600465.9172">2735 16386 808 0,'-11'-8'186'0,"4"1"1"15,6 1-127-15,8 1-24 0,8-1-17 0,3 0-10 16,8 1-11-16,3 0-13 0,3 0-24 15,4 3-15-15,-2-1-133 0,-5 2-145 16,2 1-343-16</inkml:trace>
  <inkml:trace contextRef="#ctx0" brushRef="#br0" timeOffset="600902.9322">3294 16495 632 0,'0'-4'154'0,"-1"-2"5"0,-2 1-74 15,3 3-47-15,0 2-5 0,3 2 2 16,1 7 0-16,0 4-1 0,0 6-1 16,2 4 0-16,0 4 0 0,-1 3-4 15,-1 2-6-15,-1 1-5 0,1 0-5 16,0-3-4-16,1-3-3 0,-1-4-2 16,1-6-1-16,2-5-1 0,-1-3 1 15,0-7 0-15,0-2 1 0,1-8 0 16,4-6 0-16,0-4 0 0,3-5 0 0,0-7-1 15,2-4-1-15,-1-6-1 16,0-2-1-16,-1 2 0 0,0 3 0 0,-3 5 0 16,1 5-1-16,-3 9 0 0,1 8 0 15,-2 10 0-15,-2 11 0 0,-1 5-1 16,-1 6-2-16,-2 5-5 0,1 2-9 16,-2 2-12-16,3-1-19 0,-2 0-19 15,3-3-4-15,0-3-129 0,3 1-137 16,2-3-308-16</inkml:trace>
  <inkml:trace contextRef="#ctx0" brushRef="#br0" timeOffset="601633.8603">3702 16288 508 0,'-9'-5'130'16,"3"-1"3"-16,0 1-43 0,1 1-53 16,3 2-9-16,-3-1-3 0,1 1-1 15,3-1 2-15,-3 2 2 0,0 0 5 16,1-1 3-16,0 0 2 0,0 0 1 15,0-2-1-15,1 0-1 0,-1 1-5 16,2-2-5-16,0 2-5 0,0 0-4 0,1-1-4 16,2 0-3-16,2 2-3 0,2 0-2 15,4 0-3-15,3 2 0 0,4 0-1 16,4 3 0-16,4 3-1 0,0 0 1 16,3 3-1-16,-2-1 0 0,0 3 0 15,-3-1 0-15,-4 1 0 0,-2-2 0 16,-4-1 0-16,-4-1-1 0,-1 0 1 15,-4-1 0-15,-3-1-1 0,-1 1 1 16,-2 5 0-16,-3 1-1 0,0 4 1 0,0 5 0 16,0 5-1-16,2 3 1 0,0 3-1 15,2 2 0-15,1 2 1 0,2 0-2 16,1 2-3-16,3-1-2 0,-1 0-4 16,2-3-5-16,2-5-4 0,0 0-4 15,0-4-3-15,1-1 1 0,-3-6 2 16,-1-4 4-16,-2-2 4 0,-3 0 4 15,-4-2 4-15,-4-2 4 0,-2-1 3 0,-5-1 2 16,-1 0 1-16,-2-1 0 0,-1-2 1 16,-2 0 0-16,1-2 0 0,-5-1-2 15,5-1-3-15,-2-3-11 0,3 2-13 16,3-3-9-16,1 1-11 0,8 0-18 16,5 1-114-16,2-1-121 0,5 3-277 15</inkml:trace>
  <inkml:trace contextRef="#ctx0" brushRef="#br0" timeOffset="601938.3234">4393 16630 810 0,'-3'-4'184'16,"3"1"2"-16,1 1-128 0,3 1-24 16,3 1-13-16,2 1-7 0,2-1-3 15,0 0-3-15,2 1 0 0,1-1-3 16,-1 1-2-16,1-1-11 0,1 2-20 15,-2-2-22-15,-1 1 59 0,1 0-202 0,-4 2-153 16,1 3-379-16</inkml:trace>
  <inkml:trace contextRef="#ctx0" brushRef="#br0" timeOffset="602966.1938">5080 16288 510 0,'-8'-5'136'0,"2"0"5"15,-2-4-47-15,4 3-39 0,2 0-9 16,3-1-6-16,1-2-6 0,3 1-3 16,4-1-2-16,5 3-3 0,1-3-5 15,2 0-3-15,4 1-3 0,4 3-3 16,2 2-2-16,3-1-2 0,1 4-3 15,-1 4-1-15,-1 3-1 0,-2 2-1 0,-5 2-1 16,-4 2 1-16,-3 3-1 0,-7 1 0 16,-2-1-1-16,-4-2 1 0,-4-1 0 15,-3-1-1-15,-4-1 1 0,-4-3-1 16,-1 1 0-16,-3 0 1 0,-2 1 0 16,1 0-1-16,1-2 0 0,3 1 1 15,3-1-1-15,4 0 0 0,4-2 0 16,5 0 0-16,4 1 0 0,1 2 0 15,3-1-1-15,2 2-1 0,3 0-2 16,0 0-2-16,0 0-3 0,0-2-1 0,1 2-1 16,-2-1-1-16,-2-2-1 0,0 0 1 15,-2 1 2-15,-2-2 1 0,0 0 2 16,-3-2 2-16,-2-2 1 0,-3 2 1 16,-1-3 3-16,-3 1 2 0,-2 1 5 15,-5-1 3-15,-2 2 3 0,-3 2 1 16,-4 0 2-16,-2 2-2 0,-1-2-2 15,0 1-3-15,2 0-7 0,2 1-10 16,4-5-12-16,4 4-14 0,3-3-12 16,5 1-19-16,0-1-113 0,3 1-122 0,1 3-280 15</inkml:trace>
  <inkml:trace contextRef="#ctx0" brushRef="#br0" timeOffset="603334.1808">5020 16815 623 0,'-8'0'154'0,"1"0"7"15,0 0-88-15,1-2-18 0,-1 1-6 0,3 1-2 16,1-2-5-16,1 2-8 0,2-2-4 16,2 2-4-16,3 0-3 0,2 0-2 15,3 2-2-15,5-1-2 0,3 0 0 16,5 0-2-16,4 1-2 0,5-2-3 16,6 1-3-16,4-1-3 0,3-1 0 15,1-2-2-15,-1-4-1 0,1-3-3 16,-3-1-4-16,-2-3-7 0,-5 0-12 15,-2-2-17-15,-1 4-21 0,-3 2-8 16,-2 2-16-16,-3 6 63 0,-6 1-170 0,-5 2-118 16,-8 5-295-16</inkml:trace>
  <inkml:trace contextRef="#ctx0" brushRef="#br0" timeOffset="603650.0521">5284 16969 719 0,'-9'-7'177'0,"-3"-1"7"16,3 3-111-16,1 4-13 0,0 0-6 16,0 3-10-16,2 3-10 0,1 7-9 15,0 1-6-15,1 3-5 0,0 2-1 16,0 3-2-16,2 0 1 0,1-2 0 15,-1-2-1-15,2 0-1 0,4 1-2 0,0-5-2 16,1 1-2-16,2-2-1 16,3-1 0-16,2-3-2 0,1-1-1 0,5-3-3 15,1 0-4-15,2-4-8 16,1-1-10-16,-1-4-12 0,0 0-17 0,0-1-16 16,-1-1-8-16,-2-3-15 0,-1 1-107 15,-4 1-119-15,2-1-276 0</inkml:trace>
  <inkml:trace contextRef="#ctx0" brushRef="#br0" timeOffset="603841.5416">5494 16946 700 0,'1'1'174'16,"-1"1"5"-16,0 6-101 0,2 1-24 16,1 7-11-16,1 3-12 0,-6-1-8 15,5 7-10-15,-2 3-5 0,-1 0-3 16,-1 1-3-16,0-1-4 0,-3 3-12 15,5 3-19-15,-3-5-20 0,0-1-134 16,-2-4-147-16,5 1-352 0</inkml:trace>
  <inkml:trace contextRef="#ctx0" brushRef="#br0" timeOffset="607363.2292">6190 16532 453 0,'-8'-16'123'16,"-2"2"9"-16,2 1-43 0,-1 0-26 15,-2 0-5-15,1 1 1 0,-1-2-1 16,4 4-3-16,0 2-4 0,1 2-4 0,1 1-6 16,3 4-8-16,1 4-5 0,4 6-6 15,0 4-5-15,5 4-3 0,3 4-3 16,1 4-1-16,3 1-2 0,3 2-2 15,-2-3-1-15,2 1-1 0,-2-3-3 16,0-1-4-16,-2-1-6 0,-1-2-10 16,1-2-15-16,-1-4-16 0,2-2-12 15,2-3-18-15,0-6-101 0,1-6-8 16,1-4-98-16,0-4-186 0</inkml:trace>
  <inkml:trace contextRef="#ctx0" brushRef="#br0" timeOffset="607555.2888">6468 16427 630 0,'0'-1'157'0,"-4"6"5"16,0 5-83-16,-1 5-23 0,3 9-10 16,-2 6-7-16,-6 0-6 0,4 11-5 15,-1 3-5-15,-2 2-5 0,-2 1-5 0,0-2-3 16,-3-1-2-16,4 5-2 0,-4-4-2 16,1-3-4-16,-1-1-9 0,5-3-16 15,0-4-21-15,7-5-21 0,4-6-121 16,2-8-140-16,4-3-320 0</inkml:trace>
  <inkml:trace contextRef="#ctx0" brushRef="#br0" timeOffset="608394.0457">6731 16400 596 0,'-2'-9'145'16,"-2"1"4"-16,1 2-84 0,1 5-21 0,2 2-11 16,0 5-3-16,-3 7-1 0,5 7-1 15,-1 7 0-15,0 6 2 0,-1 5-1 16,-1 2-2-16,0 1-3 0,-3 0-3 15,2-2-3-15,-2-2-3 0,0-4-2 16,2-4-1-16,2-1-4 0,1-4-1 16,1-4-2-16,3-5-1 0,4-3-2 15,1-2 0-15,4-4-1 0,4-3 0 16,2-5-6-16,6-2-11 0,-1-4-17 16,2-3-17-16,-2 0-12 0,-1 0-21 0,-4-4-112 15,-2 0-127-15,-3-1-277 0</inkml:trace>
  <inkml:trace contextRef="#ctx0" brushRef="#br0" timeOffset="608749.1357">6746 16414 631 0,'-5'-5'157'0,"0"-1"6"15,0 1-89-15,1 1-18 0,3 3-10 16,1-1-6-16,1 0-9 0,4 0-7 16,1 1-6-16,4-3-6 0,4 2-4 15,3-3-3-15,-4 0-8 0,8 0-18 16,1 0-22-16,-1 1-20 0,-4 2-118 16,-1 1-138-16,-1 2-315 0</inkml:trace>
  <inkml:trace contextRef="#ctx0" brushRef="#br0" timeOffset="609581.1732">7146 16585 581 0,'-2'-8'148'0,"-1"1"8"0,0 0-82 16,-1 3-15-16,3 7-9 0,1 3-7 0,0 5-4 16,1 4-8-16,0 5-7 15,3 2-3-15,1 6-2 0,-3-4-4 0,3 0-3 16,-2-1-2-16,-1-2-1 0,2-4 1 15,-2-4 0-15,1-2 3 0,-1-5 2 16,3-4 2-16,-1-6 1 0,0-3-1 16,1-6-1-16,2-2-2 0,1-5-3 15,3-3-3-15,0 1-4 0,5-3-1 16,1 1-1-16,3 3-1 0,1 2-1 16,-1 5 0-16,-1 5 0 0,-1 5 0 15,-2 7 0-15,0 4 0 0,-4 4 0 16,-1 4 0-16,-2 5-3 0,-3 0-6 0,0 4-9 15,-1 1-12-15,-1 0-19 0,1-1-21 16,-2-3-22-16,2-5-112 0,4-2-134 16,1-3-298-16</inkml:trace>
  <inkml:trace contextRef="#ctx0" brushRef="#br0" timeOffset="609929.8919">7637 16715 716 0,'-6'-6'199'0,"1"1"4"16,2-1-45-16,1 1-92 0,4 4-23 16,5 3-17-16,0 1-10 0,6-1-9 0,1 1-3 15,1 0-2-15,2 1-4 0,2-3-11 16,0 1-18-16,2-2-26 0,1-2-18 15,-2 1-132-15,0-3-150 0,-1 3-340 16</inkml:trace>
  <inkml:trace contextRef="#ctx0" brushRef="#br0" timeOffset="610143.8736">8004 16608 787 0,'0'0'176'0,"-3"3"2"0,2 6-124 16,-1 4-22-16,0 4-12 0,0 3-5 16,1 6-3-16,-2 1-2 0,1-2-3 15,0 1-12-15,2-3-21 0,2 1-20 16,0-5-24-16,2-5-116 0,2-4-136 16,3-3-313-16</inkml:trace>
  <inkml:trace contextRef="#ctx0" brushRef="#br0" timeOffset="610807.3556">8229 16282 735 0,'-2'-9'172'0,"-1"1"3"15,3 0-114-15,1 2-17 16,2 1-10-16,2 0-5 0,1 2-3 0,1-1-4 15,1 0-2-15,0 2-1 0,2-1-1 16,0 1-1-16,0-1 1 0,-2 2-2 16,-1 0 0-16,0 0-1 0,-4 0-2 15,0 1-1-15,-2 0-2 0,-2-2-2 16,-2 2-1-16,1 0-3 0,-2 0-1 16,0 2-1-16,2-2 0 0,-2 0-2 0,2 0 1 15,1 0-1-15,-1 0 0 0,2 0 1 16,0 0-1-16,0-2 0 0,2 2 0 15,-1-1 0-15,0 0 0 0,0 0 0 16,1-1 0-16,0 2 0 0,0 0 0 16,1 0 0-16,-1 3 0 0,1-2 0 15,0 4 0-15,2 0 0 0,4 3 0 16,-3 2 0-16,3 3 0 0,-1 0 0 16,1 0 0-16,1 1 0 0,-1 1 0 0,-3-1-1 15,3 2-1-15,0-2-1 0,-1 0-1 16,-2 0-1-16,0-2 0 0,-2 0 1 15,0-3 0-15,-2-2 1 0,-1-1 0 16,-3 1 2-16,0 1 1 0,-1 1 0 16,1 2 0-16,-3 1 0 0,-1 1 0 15,-2 5 0-15,2 0 1 0,0 2-1 16,-1-1 0-16,-2 0 0 0,3 0 0 16,0 0 0-16,1-2 0 0,-1-4-1 0,0 1-2 15,2-2-5-15,2-2-5 16,0-3-10-16,0-1-12 0,1-2-18 0,1-1-16 15,1-1-19-15,0-4-114 0,-2 0-133 16,0-2-300-16</inkml:trace>
  <inkml:trace contextRef="#ctx0" brushRef="#br0" timeOffset="611447.9497">8164 16333 624 0,'-13'-8'171'0,"2"0"10"0,-2-2-62 15,4 2-41-15,-1-1-13 0,4 1-10 16,3 0-11-16,3 1-11 0,3 1-9 16,2 0-7-16,2 1-4 0,6 1-2 15,3 3-3-15,1 1 0 0,4 0-2 16,3 4-1-16,0 2-1 0,2 1-2 16,2 2-1-16,-2-1 0 0,-1 1 0 15,-1-2 0-15,-4 0 0 0,-1-3-1 16,-8-4 1-16,0 1 0 0,-4-1 0 0,-3-1 0 15,-3 1 1-15,-2-2 2 0,-3 2 2 16,3 2 3-16,-6 1 0 0,-2-2 1 16,-1 0 0-16,0 5 0 0,1 3-1 15,0 4-4-15,1 3-1 0,1 4-1 16,3 7-1-16,0 6-1 0,4 0 0 16,1 2-1-16,3 1 0 0,-1 2-1 15,1-3-1-15,1 1-1 0,0-2-3 0,0-1-2 16,-2-5-2-16,0-1-1 0,-1 0-1 15,0-1 0-15,-4-4 2 0,1-5 2 16,-4-1 2-16,-1 0 2 0,-1-2 2 16,-4-3 1-16,-2-3 1 0,0 1 2 15,-3-2 1-15,-1 0 1 0,-1 0 2 16,2-2 1-16,0 1 0 0,0-1 1 16,0-1-1-16,1 3-2 0,3-3-2 15,0 0 0-15,1 0-2 0,1-3-2 16,3 3-5-16,-1-3-7 0,2 0-11 0,1 0-18 15,0-1-25-15,-1 2-18 0,0-4-55 16,-1-3-72-16,2-4-126 0,1-2-255 16</inkml:trace>
  <inkml:trace contextRef="#ctx0" brushRef="#br0" timeOffset="612210.0599">9049 16454 621 0,'0'-17'156'16,"-2"0"13"-16,1 2-86 0,0 3-4 15,1 5-3-15,0 3-5 0,-1 2-5 16,1 4-9-16,0 4-12 0,1 8-13 16,1 5-11-16,1 5-7 0,0 5-5 15,-1 5-2-15,0 3-4 0,1 1-4 0,-2-2-7 16,0-2-10-16,0-2-16 15,-1-3-20-15,3-3-19 0,-1-4-14 0,-1-4 65 16,-1-3-185-16,-1-5-134 0,0-4-322 16</inkml:trace>
  <inkml:trace contextRef="#ctx0" brushRef="#br0" timeOffset="612404.534">8958 16664 677 0,'-6'-9'189'0,"0"-1"9"16,2 4-65-16,3 0-53 0,4 4-18 0,6-1-16 15,3 1-16-15,3 1-12 0,7 2-8 16,4-2-10-16,4 3-13 0,6-2-21 16,3-1-25-16,3 0-21 0,2-3-128 15,1 0-149-15,2 1-334 0</inkml:trace>
  <inkml:trace contextRef="#ctx0" brushRef="#br0" timeOffset="612660.262">9779 16251 787 0,'-8'-21'198'0,"2"8"2"16,1 3-99-16,4 9-42 0,1 7-22 15,1 7-15-15,0 6-8 0,2 5-7 16,-1 7-1-16,1 3-1 0,-2 5-1 16,3 3-3-16,-2 0-5 0,3-1-11 15,0-3-18-15,2-1-24 0,1-5-18 16,1-4-131-16,-1-7-150 0,-1 0-338 0</inkml:trace>
  <inkml:trace contextRef="#ctx0" brushRef="#br0" timeOffset="613057.8107">9557 16808 704 0,'-3'2'185'0,"1"-4"5"0,2 1-85 0,2 1-39 15,5 0-14-15,2 1-11 0,6 1-11 16,5-2-8-16,3 1-5 0,6 0-2 16,4-1-4-16,7 0-2 0,1 0-4 15,3-2-2-15,2-3-1 0,-1-4-1 16,1-2 0-16,-3-1-2 0,-2-3-3 16,-4 2-6-16,-2-1-8 0,-1 4-10 15,-4 3-11-15,-3 1-10 0,-3 2-13 16,-3 3-6-16,-4 1-13 0,-2 1-109 0,-8 2-121 15,-4 2-286-15</inkml:trace>
  <inkml:trace contextRef="#ctx0" brushRef="#br0" timeOffset="613411.6442">9706 17003 790 0,'-13'10'183'0,"2"0"3"0,3 2-121 16,5 1-24-16,4 3-10 0,3 0-6 16,4 0-5-16,4-2-4 0,3-1-4 15,5-3-4-15,3-1-2 0,4-5-3 16,4-2-1-16,2-1-1 0,-1-6 0 15,-2-5 0-15,0-3 0 0,-5-4 0 0,-3-4 0 16,-5-4 0-16,-5-3 1 0,-5 1-1 16,-3 1 1-16,-6 2 0 0,-3 1-1 15,-6 3 1-15,-3 3 0 0,-6 3-3 16,-6 8-4-16,-5 5-7 0,-5 2-11 16,-1 8-9-16,1 6-11 0,0 2-10 15,7 7-5-15,7 0-12 0,7 1-107 16,7 1-2-16,6 0-97 0,6-2-201 15</inkml:trace>
  <inkml:trace contextRef="#ctx0" brushRef="#br0" timeOffset="613755.5322">9824 17164 624 0,'-17'3'168'16,"1"2"9"-16,-1 0-62 0,2 5-47 16,1 1-14-16,3 1-10 0,0 4-9 15,2 2-10-15,1 2-7 0,5 1-6 16,3-2-3-16,3 0-2 0,5 0-2 16,4-5-1-16,5-4-1 0,5-4-1 15,1-2 0-15,6-6-1 0,-3-4 0 16,3-4-1-16,-1-4 1 0,-2-5-1 15,-3-2 1-15,-2-2-1 0,-5-1 2 0,-3 2 2 16,-4-2 2-16,-6 6 1 0,-4 2 1 16,-6 4 0-16,-6 1-1 0,-6 5-1 15,-7 3-9-15,-3 4-14 0,-6 6-25 16,0 4-24-16,-1 3-106 0,2 5-33 16,3 3-130-16,9 1-248 0</inkml:trace>
  <inkml:trace contextRef="#ctx0" brushRef="#br0" timeOffset="614778.867">10734 16592 569 0,'-7'-21'146'0,"1"-1"11"15,-1 1-66-15,3 3-20 0,0 3-8 0,4 6-7 16,2 6-4-16,3 5-6 0,3 8-9 16,0 5-10-16,3 5-9 0,1 5-4 15,1 3-2-15,-1 1-3 0,0 1-4 16,-1-1-1-16,1 2-4 0,-1-3-7 16,0-5-11-16,3-2-16 0,-1-4-16 15,3-6-13-15,-1-2-18 0,2-3-115 16,-1-7-125-16,1-4-285 0</inkml:trace>
  <inkml:trace contextRef="#ctx0" brushRef="#br0" timeOffset="614986.3368">11077 16473 731 0,'-1'12'178'16,"-4"6"5"-16,-2 7-112 0,-3 6-15 15,0 4-10-15,-2 8-8 0,-2 3-10 16,-2 0-8-16,-1-1-5 0,0 3-5 15,2 0-7-15,1 1-13 0,1-6-21 0,6-3-23 16,5-3-27-16,4-5-117 0,9-8-143 16,7-4-322-16</inkml:trace>
  <inkml:trace contextRef="#ctx0" brushRef="#br0" timeOffset="615320.8822">11367 16414 678 0,'-2'-9'164'0,"1"3"1"0,1 5-93 16,1 6-27-16,1 5-9 0,3 4-6 0,-1 6-6 15,1 5 0-15,0 3 0 16,-2 2 1-16,1 2-3 0,-2 0-1 0,0 1-3 16,-1-1 0-16,-1 1-3 0,-1-1-1 15,1-5-1-15,1-1-3 0,1-3-1 16,2-2-2-16,3-3-2 0,3-5-1 16,0-3-2-16,3 0 0 0,2-3-1 15,1-4-2-15,2-4-4 0,2-3-11 16,0-3-11-16,-1-1-14 0,-2 0-17 15,-1-2-11-15,-1-1-15 0,-3-1-117 16,-3-3-125-16,-2-1-293 0</inkml:trace>
  <inkml:trace contextRef="#ctx0" brushRef="#br0" timeOffset="615521.887">11381 16410 705 0,'-14'-7'193'0,"7"2"1"0,4 0-51 15,10 3-82-15,5-1-23 0,7 1-15 0,5-1-21 16,4 1-22-16,5-1-23 0,1 0-18 16,3 0-24-16,-1 0-111 0,-1-1-136 15,-1 3-289-15</inkml:trace>
  <inkml:trace contextRef="#ctx0" brushRef="#br0" timeOffset="615838.7755">11812 16603 704 0,'-1'6'180'0,"1"5"5"16,0 1-70-16,2 6-65 0,1 3-17 15,0 1-9-15,1 4-8 0,1 0-5 16,-1-3-3-16,0-6 0 0,3 0 3 16,1-4 4-16,1-6 4 0,3-6 5 0,3-2 3 15,-2-8 3-15,3-3-2 0,0-8-3 16,1-2-5-16,1-3-5 0,0-2-5 16,-4 0-4-16,2 5-3 0,-3 3-2 15,-2 7-1-15,-2 5 0 0,-3 6-1 16,-1 3-2-16,-1 4-6 0,0 5-7 15,-2 3-9-15,2 0-15 0,-2 2-20 16,2 0-21-16,0 0-22 0,2-1-113 16,0-1-137-16,0 0-307 0</inkml:trace>
  <inkml:trace contextRef="#ctx0" brushRef="#br0" timeOffset="616145.0472">12408 16674 900 0,'2'-5'205'16,"-1"0"2"-16,1 1-138 0,3 3-33 0,3 0-17 15,0 1-10-15,4 3-6 0,-2-3-6 16,0 0-10-16,1 0-18 0,0-2-21 16,0-1-20-16,1 0-106 0,-1-2-29 15,3 2-123-15,-1 3-231 0</inkml:trace>
  <inkml:trace contextRef="#ctx0" brushRef="#br0" timeOffset="616685.9101">12760 16603 750 0,'-6'-13'182'16,"2"0"7"-16,2-3-119 0,2 0-14 16,0 1-11-16,1-1-9 0,1 2-10 0,3 1-5 15,3 1-6-15,-1 4-4 0,3 0-2 16,1 2-1-16,2 4-3 0,1 2-1 16,1 1-1-16,-3 3-1 0,1 3-1 15,-2 3 0-15,-2 3 0 0,-2 3-1 16,-3 1 0-16,-3 2 0 0,-1 0-1 15,-5 1-1-15,-2 1 0 0,-1-3-2 16,-3-1 0-16,-2 2 0 0,1-2 1 16,-2 0 0-16,1-1 0 0,2-1 2 0,0 2 0 15,2-1 1-15,3-2 1 0,1-1 0 16,1-1-1-16,4-2 1 0,2-1-1 16,1-4 1-16,3 0-1 0,3-1-3 15,2-3-9-15,4 2-10 0,1-3-12 16,1 0-13-16,2 0-12 0,2-2-8 15,0 1-16-15,-1 1-107 0,-1-2-117 16,0-1-279-16</inkml:trace>
  <inkml:trace contextRef="#ctx0" brushRef="#br0" timeOffset="617255.9686">13025 16258 591 0,'-9'-9'158'16,"0"0"8"-16,3 3-53 0,0 2-52 16,1 1-12-16,4 0-7 0,2 1-5 0,2-1-7 15,4 3-4-15,4-1-4 0,4 2-2 16,3 0-3-16,3 1-1 0,5-2-3 16,-1 1-4-16,0-2-4 0,-1 1-2 15,0 0-1-15,-1-2 0 0,-5 2 3 16,-2 0 2-16,-5 3 2 0,-1 1 1 15,-3-1 1-15,-4 2 1 0,-2 5-1 16,-1 1-2-16,-4 5-3 0,1 3 0 16,-5 2-2-16,0 4-2 0,1 3-1 0,-1 3 0 15,6 2-1-15,2 1 1 0,1-1-1 16,5 1 0-16,1-1 0 0,1-3 0 16,-2-6 0-16,-5-3-1 0,3-1 1 15,-2-3 0-15,2-2-1 0,0-2 1 16,-2-2-1-16,-1-1 1 0,2 0-1 15,-3-3 1-15,0 2 0 0,1-2 1 16,-5 2-1-16,-1-1 0 0,-4 2 0 16,-1 0 0-16,-2-3-1 0,-1 2-4 15,-1-2-5-15,1-1-8 0,4 0-13 0,1 0-16 16,3 0-18-16,3 3-13 0,1-2-6 16,1 0-116-16,1-3-126 0,3-1-282 15</inkml:trace>
  <inkml:trace contextRef="#ctx0" brushRef="#br0" timeOffset="617506.9189">13713 16472 906 0,'2'0'200'0,"2"-2"0"0,1 0-145 16,5 3-29-16,1-1-15 0,2 1-6 0,2-3-3 15,1-1-5-15,2 0-13 0,1-1-16 16,-1 0-21-16,0-2-13 0,0 1-55 16,-6 0-80-16,-4 1-126 0,-5 1-258 15</inkml:trace>
  <inkml:trace contextRef="#ctx0" brushRef="#br0" timeOffset="617730.895">13693 16639 823 0,'8'2'175'15,"0"-1"2"-15,5 2-145 0,-1 0-28 16,3-3-21-16,0 1-19 0,1-2-24 15,-1-2-116-15,0 1-132 0,-3 1-305 16</inkml:trace>
  <inkml:trace contextRef="#ctx0" brushRef="#br0" timeOffset="620220.1117">14352 16364 645 0,'-9'-19'166'0,"-2"0"10"16,1 0-92-16,2 2-13 0,5 7-12 15,0 3-8-15,6 2-11 0,3 6-9 16,5 6-8-16,5 0-4 0,5 5-3 0,4 5-2 16,6 4 0-16,1 4-2 0,3 0-2 15,2 4-3-15,-1 2-2 0,-2 1-2 16,-2-1-2-16,-3 2-1 0,-3-2-5 15,-3-2-7-15,-3-2-10 0,-3-3-14 16,-4-3-16-16,-2 0-14 0,-2-5-13 16,-4-4 27-16,-1-2-143 0,-6-4-122 15,0-2-293-15</inkml:trace>
  <inkml:trace contextRef="#ctx0" brushRef="#br0" timeOffset="620445.1732">14678 16284 686 0,'-5'-7'166'16,"-2"4"5"-16,-3 6-105 0,2 7-17 16,-3 7-8-16,-3 4-8 0,-1 7-8 15,-2 7-5-15,-2 6-5 0,-2 0-3 16,-1 5-3-16,0-1-4 0,0-1-2 16,1-5-9-16,5-3-12 0,2-6-14 0,11-6-15 15,5-7-19-15,12-7-121 0,5-10-133 16,11-7-304-16</inkml:trace>
  <inkml:trace contextRef="#ctx0" brushRef="#br0" timeOffset="620681.9387">14945 16348 693 0,'5'-8'164'16,"-2"4"4"-16,-2 0-105 0,0 6-19 15,0 3-6-15,-3 4-5 0,1 2-5 16,-2 4-1-16,1 5-2 0,-3 2-2 16,4 4-2-16,-2 0-3 0,3 0-2 15,1 1-2-15,3-2-2 0,1 0-3 16,1-1-3-16,-2-5-1 0,3 1-2 16,2-1-1-16,0-2-1 0,0-4-2 0,0-3-4 15,0-1-6-15,1-6-8 0,1-3-13 16,0-3-14-16,-1-6-15 0,2-2-16 15,1-1-120-15,-4-4-132 0,2 0-305 16</inkml:trace>
  <inkml:trace contextRef="#ctx0" brushRef="#br0" timeOffset="620847.8317">14955 16288 755 0,'-8'-15'196'0,"0"-1"4"16,7 0-94-16,3 4-43 0,7 3-19 15,3 1-18-15,4 1-13 0,5 0-10 16,3 1-10-16,2 1-14 0,0 0-19 16,0 2-22-16,1 2 0 0,-4-1-139 15,0 5-144-15,-2 7-322 0</inkml:trace>
  <inkml:trace contextRef="#ctx0" brushRef="#br0" timeOffset="621216.8074">15308 16394 800 0,'-4'4'181'0,"4"2"3"15,0 6-131-15,3 6-15 0,0 1-9 16,3 4-7-16,1 2-3 0,0-3-3 16,1-1-3-16,2-4-2 0,1-4-1 15,2-4 1-15,-1-5 1 0,0-3 1 16,2-6 1-16,-2-4 0 0,1-5-1 16,1-2-2-16,-2-5-3 0,0 0-2 0,0-1-3 15,-3 4-1-15,0 2-2 0,-3 5 0 16,0 5 0-16,-1 7 0 0,-3 6-1 15,2 7-3-15,0 5-4 0,-2 5-7 16,2 4-12-16,-1 1-15 0,1 1-22 16,1-2-15-16,1-1-130 0,0-5-143 15,5-4-329-15</inkml:trace>
  <inkml:trace contextRef="#ctx0" brushRef="#br0" timeOffset="621818.2359">15740 16175 666 0,'-6'-4'150'0,"0"1"1"0,0-1-112 15,3 3-16-15,1 1-9 0,1 0-5 16,0 1-5-16,-1-1-3 0,1 0 1 16,0 1 3-16,0 1 4 0,-2-2 5 15,2 0 5-15,-1-2 4 0,-2 2 3 16,1 2 2-16,0-4-2 0,-1 2-2 0,0-1-1 16,1 1-2-16,-1-2-1 15,0 0 1-15,2 0 1 0,-1 0 2 0,2-2-1 16,1 0-2-16,3 2-2 0,3-2-2 15,2-1-4-15,3 0-1 0,5 2-3 16,5-1-2-16,2 0-2 0,4 1 0 16,2 0-1-16,1 3-1 0,2 3 0 15,0-1-2-15,-4 2 0 0,-3 1 0 16,-5 1 0-16,-3 0-1 0,-4 1 1 16,-6 1-1-16,-4-1 1 0,-1 4 0 0,-3 1-1 15,-2 4 1-15,-3 4 0 0,-1 2-1 16,1 1 1-16,-2 5-1 0,2 0 1 15,3 2-1-15,-1 3-1 0,5 0-2 16,4 0-1-16,2 4-1 0,1-4-3 16,0-1-1-16,3-3-1 0,-1-4-1 15,-1-3 0-15,-1-3 2 0,-3-3 0 16,1-1 2-16,-2-2 2 0,-3-2 0 16,-2-1 2-16,-1-1 1 0,-6-3 1 15,-2 0 1-15,-2-1-1 0,-4 1 1 0,-1 0-3 16,-3 1-10-16,1 2-10 0,-1-3-13 15,2 1-17-15,3 1-13 0,4-2-21 16,4-1-111-16,3-3-124 0,3-2-288 16</inkml:trace>
  <inkml:trace contextRef="#ctx0" brushRef="#br0" timeOffset="622305.2974">16517 16276 637 0,'2'-9'165'0,"-3"-1"8"16,0 3-83-16,-4-1-26 0,4 8-11 16,1 4-6-16,0 5-8 0,0 3-8 15,1 1-6-15,0 6-5 0,7 8-2 16,-6-2-1-16,2 4-4 0,-1 1-4 0,2 2-3 16,0 2-2-16,0 0-4 0,-1-3-8 15,1-2-9-15,-3-4-12 0,1-1-14 16,-1-6-16-16,-1-2-11 0,2-4-16 15,-1-3-108-15,-2-4-120 0,1-4-276 16</inkml:trace>
  <inkml:trace contextRef="#ctx0" brushRef="#br0" timeOffset="622694.5822">16348 16419 787 0,'0'-5'186'0,"1"1"4"0,1 2-123 16,5 1-15-16,2 2-14 0,4 0-10 0,4 0-7 15,4 2-5-15,2-2-4 0,5-1-2 16,1 0-6-16,2-2-9 0,1-2-15 15,-1-1-21-15,-2 0-22 0,0 0-41 16,-4-2-99-16,-2 1-138 0,-3 0-292 16</inkml:trace>
  <inkml:trace contextRef="#ctx0" brushRef="#br0" timeOffset="623745.4253">17122 16321 611 0,'1'-4'156'0,"0"-1"4"15,2 4-66-15,2 0-41 0,1 1-11 0,2 4-3 16,5 4-5-16,3 2-2 0,2 5-1 15,4 3-3-15,1 3-4 0,2 5-5 16,-1 2-4-16,1 0-5 0,-3 1-4 16,-1-2-7-16,-2-1-9 0,0-4-11 15,-2-4-14-15,0-3-16 0,-2-5-12 16,1-4-18-16,-2-2-110 0,-1-6-120 16,-1-5-278-16</inkml:trace>
  <inkml:trace contextRef="#ctx0" brushRef="#br0" timeOffset="623958.4702">17504 16235 699 0,'-17'5'176'15,"0"6"6"-15,-5 3-96 0,-1 6-28 16,-2 6-11-16,-2 5-10 0,1 5-9 16,1 1-9-16,-1 2-7 0,0 3-6 15,3-3-10-15,1-1-14 0,5-3-17 0,4-9-18 16,6-1-24-16,6-10-118 0,8-7-135 15,7-3-307-15</inkml:trace>
  <inkml:trace contextRef="#ctx0" brushRef="#br0" timeOffset="624637.5666">17857 16176 685 0,'5'-11'166'0,"1"2"3"16,-1 2-106-16,1 5-17 0,0 1-8 15,-2 2-7-15,-1 5-6 0,-1 5-5 16,-5 5-3-16,-2 6 0 0,-2 4 0 16,-2 7 0-16,-2 1-2 0,-1 4 0 15,0 3 0-15,1 0 0 0,3-4-1 16,4 1-1-16,0-4-2 0,3-3-2 15,6-5-2-15,1-7-3 0,1-4 0 0,5-2-2 16,4-5-1-16,4-3 0 0,2-3-2 16,2-2-2-16,5-1-7 0,-1-4-8 15,0-1-13-15,-1-3-14 0,-3-1-18 16,-2-1-12-16,-2-2-51 0,-5-4-70 16,-5-5-115-16,2-3-246 0</inkml:trace>
  <inkml:trace contextRef="#ctx0" brushRef="#br0" timeOffset="624838.08">17837 16141 867 0,'-7'-5'196'16,"5"0"1"-16,2 3-140 0,7-1-25 16,6 1-13-16,8-1-9 0,9 1-7 15,4-1-8-15,5 0-15 0,5-2-23 0,1-1-17 16,2-2 12-16,-3 1-150 0,-5 3-144 15,-4-1-322-15</inkml:trace>
  <inkml:trace contextRef="#ctx0" brushRef="#br0" timeOffset="625228.9787">18365 16339 749 0,'1'3'175'0,"2"4"5"16,1 2-109-16,1 4-31 0,1 4-13 0,1 3-6 15,0 1-4-15,-1 1-4 0,1-3-3 16,-4 1 0-16,1-3 2 0,0-5 4 16,-2-3 2-16,-1-3 4 0,2-4 3 15,-1-4 0-15,3-5-2 0,1-6-4 16,4-4-4-16,2-2-4 0,2-6-4 16,3-3-3-16,1 1-2 0,1 4 0 15,-2 1-1-15,1 3-1 0,-3 6 1 16,0 3-1-16,-2 5 1 0,-2 5-1 15,-1 3 0-15,-3 2 0 0,1 8 0 16,-4 2-2-16,-1 2-7 0,-1 5-8 16,1 1-13-16,0 3-19 0,1 0-24 0,1-2-20 15,1-2-121-15,0-1-141 0,5-6-319 16</inkml:trace>
  <inkml:trace contextRef="#ctx0" brushRef="#br0" timeOffset="625479.1288">18951 16399 773 0,'6'-1'182'16,"2"-1"3"-16,1 0-123 0,2 0-18 15,3 1-11-15,0-2-11 0,2 1-7 0,0-2-8 16,-1 0-8-16,-1 0-14 0,2 0-16 16,-2-1-16-16,-1 1-17 0,0 1-126 15,-4-1-139-15,1 0-316 0</inkml:trace>
  <inkml:trace contextRef="#ctx0" brushRef="#br0" timeOffset="626093.705">19350 16294 651 0,'-5'-9'165'0,"2"-2"7"0,-4-1-91 16,9 0-23-16,1 1-10 0,5-1-8 15,0 2-8-15,2 0-10 0,2 1-5 16,2 2-4-16,2 2-3 0,0 1-2 16,1 6-3-16,0-1-1 0,1 3-1 15,-2 3-1-15,-1 0-1 0,-3 2 0 16,-2 3 0-16,-1 2-1 0,-5 0 1 15,-1 2-1-15,-4-2 1 0,-2 2 0 16,-4 0-1-16,-3 1 1 0,-5 0-1 16,-2-1 0-16,-4 2 0 0,1 2 0 0,-3-2 0 15,3 2 1-15,-1-2-1 0,2 0 0 16,5 0 1-16,2-1 1 0,2-3 0 16,2 0-1-16,5-3 1 0,3-2 0 15,3-2 0-15,5-2-1 0,2-3 1 16,3-1-1-16,2-1-1 0,4-1 0 15,2-1-2-15,2-1-7 0,2 1-8 0,-1-2-13 16,1 2-15-16,-2-3-9 0,-1 0-17 16,-2 0-81-16,-3 0-33 0,-5 1-104 15,2 0-211-15</inkml:trace>
  <inkml:trace contextRef="#ctx0" brushRef="#br0" timeOffset="626745.0181">19656 16072 660 0,'-3'-10'172'0,"0"2"5"16,2-1-71-16,3 2-50 0,2 0-11 15,5-1-9-15,2 1-7 0,2 1-8 16,4 0-5-16,3 2-2 0,1 5-2 16,2 3-3-16,0 3-1 0,1 2-1 15,-5 1 0-15,0 2 1 0,-4 3 2 16,-1-2 0-16,-3 0 1 0,-4 0 0 15,-2 1-1-15,-1 2-2 0,-4 1-2 0,-4 2-1 16,-2 0-2-16,-1 4-1 16,1-1-1-16,-2 2 0 0,2-1 0 0,1 2-1 15,4-2 0-15,2-1 1 0,2 3-1 16,-1-2-1-16,3-1 1 0,0 2-2 16,1-1 1-16,0-1-1 0,2 0 0 15,-2-4 1-15,0-1 0 0,-1-2 0 16,-2-3 1-16,-1-1 0 0,-4 0-1 0,-1-2 2 15,-2-1-1-15,-4 1 0 0,-2 1 0 16,-1-2-2-16,-3 2 0 0,2-1-2 16,-3-1-3-16,1 2-9 0,0 0-11 15,0 2-15-15,0-1-18 0,1 1-13 16,2-1-52-16,1-1-75 0,3-1-120 16,4-1-253-16</inkml:trace>
  <inkml:trace contextRef="#ctx0" brushRef="#br0" timeOffset="627040.0939">20282 16381 940 0,'0'-7'218'15,"5"0"1"-15,0 3-127 0,4 1-53 16,3 2-23-16,1 0-10 0,3 2-4 16,1 1 0-16,2 2-2 0,2-2-5 15,-1 0-9-15,0-2-15 0,2 1-27 16,-2-1-29-16,-4 0-135 0,-4-4-160 15,-5 3-364-15</inkml:trace>
  <inkml:trace contextRef="#ctx0" brushRef="#br0" timeOffset="627397.949">20930 15924 739 0,'6'-17'182'0,"-1"2"9"16,-1 5-116-16,0 4-11 16,-1 4-6-16,2 2-5 0,-2 3-9 0,0 8-8 15,1 8-7-15,-2 8-6 0,-2 5-6 16,-1 4-4-16,0 5-8 0,-1 3-16 16,-2 2-22-16,1 0-32 0,0-3-28 15,2-2-127-15,2-3-158 0,-4-3-350 16</inkml:trace>
  <inkml:trace contextRef="#ctx0" brushRef="#br0" timeOffset="627716.9798">20732 16550 627 0,'1'-6'176'16,"5"-3"7"-16,3 2 1 0,3 0-125 16,3 2-14-16,6 1-8 0,2 2-5 15,3-2-5-15,2 1-5 0,4 0-7 16,2-1-4-16,3-2-5 0,1-1-2 15,-2-1-3-15,1 1-5 0,-4 0-8 16,-1 2-11-16,-4-2-13 0,-5 4-17 0,-2 0-13 16,-4 2-20-16,-2 1-114 0,-6 0-127 15,-3 1-294-15</inkml:trace>
  <inkml:trace contextRef="#ctx0" brushRef="#br0" timeOffset="628043.7182">20992 16663 657 0,'-10'7'150'0,"-1"-1"6"16,1 3-106-16,0-2-9 0,2 3 2 15,-1 0 2-15,-1-1 1 0,3 2-2 16,-2 3-3-16,2-1-2 0,0 2-5 15,-1-1-4-15,1 0-4 0,1 2-3 16,0-1-4-16,-1-2-2 0,4-2-3 0,2 0-4 16,2 2-2-16,1-4-3 0,2 0-2 15,3-2-1-15,4-2-1 0,3-1-2 16,3-3-3-16,2-2-4 0,4-3-5 16,3 1-7-16,3-4-10 0,-1 0-14 15,-1-1-18-15,-3 0-10 0,1 0-18 16,-4-2-112-16,-3 0-131 0,-2 0-291 15</inkml:trace>
  <inkml:trace contextRef="#ctx0" brushRef="#br0" timeOffset="628219.5501">21197 16707 709 0,'-3'2'182'16,"-1"1"5"-16,-1 2-83 0,3 2-43 15,-2 6-13-15,1 2-10 0,1 1-9 16,2 2-5-16,-2 6-6 0,0-1-3 15,1 3-10-15,-1-1-16 0,-2 2-22 16,2 3-26-16,0-1-27 0,0-3-119 16,3-3-147-16,3 0-321 0</inkml:trace>
  <inkml:trace contextRef="#ctx0" brushRef="#br0" timeOffset="628707.4778">21631 16320 771 0,'1'-5'173'0,"3"1"6"0,2 4-123 16,4 1-12-16,3 5-6 0,4 4 0 16,3 1 0-16,3 3-2 0,4 4-6 15,3 3-6-15,1 3-6 0,2 2-7 16,2 0-4-16,-1 0-3 0,-2 1-4 15,-4-4-9-15,-2-1-13 0,-2-4-18 16,-4-2-19-16,-5-2-16 0,-3-5 69 16,-4-1-201-16,0-3-144 0,-5-3-346 0</inkml:trace>
  <inkml:trace contextRef="#ctx0" brushRef="#br0" timeOffset="628911.9455">22078 16255 841 0,'-15'1'207'0,"1"6"10"0,-5 6-122 16,-2 5-25-16,-2 5-17 0,-1 8-12 0,0 3-11 15,0 7-10-15,1 0-14 0,1 1-15 16,2 1-16-16,3-3-23 0,2-3-32 16,8-5 35-16,4-9-182 0,7-2-160 15,5-8-371-15</inkml:trace>
  <inkml:trace contextRef="#ctx0" brushRef="#br0" timeOffset="629459.4082">22347 16168 729 0,'3'-10'171'15,"-2"0"4"-15,2 3-115 0,-2 1-18 16,3 1-10-16,-1 2-6 0,1 3-4 15,2 3 0-15,-1 3 1 0,-1 4 2 16,-1 3 2-16,0 6 1 0,-2 6-2 0,-4 2-1 16,-3 6-4-16,-1 0-3 0,-2 3-3 15,0 1-3-15,-1 1-4 0,2-3-1 16,4 1-3-16,1-4 0 0,3-1-2 16,4-4-1-16,2-3 0 0,1-8-1 15,6-3-1-15,1-6-4 0,5-2-5 16,1-6-8-16,5-4-10 0,3-3-11 15,1-1-17-15,-2-5-16 0,0-1-12 16,-1 0-87-16,-5-6-29 0,-4-2-110 0,-3-1-221 16</inkml:trace>
  <inkml:trace contextRef="#ctx0" brushRef="#br0" timeOffset="629681.0767">22367 16140 896 0,'-6'-9'207'0,"4"7"1"16,5-3-126-16,5 3-42 0,4 6-22 0,6-5-10 16,7 1-3-16,5 0-5 0,7-1-12 15,2-3-25-15,5 2-28 0,3-2 37 16,-4-2-182-16,-2 0-159 0,-3-1-373 16</inkml:trace>
  <inkml:trace contextRef="#ctx0" brushRef="#br0" timeOffset="630094.0858">22962 16333 677 0,'2'-1'169'15,"-2"2"8"-15,-2 5-89 0,1 4-24 16,1 4-8-16,-1 5-7 0,2 4-5 16,0 3-5-16,3 4-6 0,0-6-4 15,-1 2-2-15,4-3-3 0,-3-5-2 16,4-3 0-16,-2-6 2 0,2-4 0 0,4-4-1 16,0-6-3-16,5-7-3 0,1-7-3 15,4-4-3-15,3-4-5 0,-1-1-4 16,1-2-3-16,-1 5-2 0,-3 1-3 15,-2 9-3-15,-4 6-6 0,-4 7-6 16,-3 3-8-16,-3 7-14 0,-4 8-17 16,0 6-23-16,-2 4-14 0,0 3-126 15,0 1-147-15,2 4-330 0</inkml:trace>
  <inkml:trace contextRef="#ctx0" brushRef="#br0" timeOffset="630325.6054">23492 16484 719 0,'3'-5'175'0,"2"1"6"15,2 3-89-15,5 1-45 0,1 1-14 16,3-1-6-16,1-1-6 0,4 0-7 15,1-3-9-15,0 0-17 0,0 0-24 16,-1-1-19-16,-2 0-134 0,-1 0-146 16,-1-3-351-16</inkml:trace>
  <inkml:trace contextRef="#ctx0" brushRef="#br0" timeOffset="631105.9671">23947 16132 516 0,'-1'-3'153'0,"0"-1"8"15,0-1 5-15,-1 0-103 0,4 0-14 16,-1 2-7-16,2 0-4 0,1-1-6 15,2 1-6-15,2 0-3 0,0 2-3 16,3 0 0-16,3 0-3 0,-1 1-3 16,3 0-3-16,0 1-2 0,0 1-2 15,0 1-2-15,-1-1-2 0,-4 3-1 0,-2 0 0 16,-1 1-1-16,-5 1 0 0,-3 2-1 16,-3 0 1-16,-5 0 0 0,-1 1 0 15,-4 1-1-15,0 1 1 0,-1 1 0 16,2-1-1-16,1 1 1 0,5 2-1 15,2 0-1-15,4 1-1 0,3-2-1 16,3-1-2-16,2-1-4 0,2-1-2 16,1-2-1-16,3-2-1 0,-1-2 1 15,2-2 1-15,-3 1 2 0,2 0 3 16,-2-3 3-16,-1 3 2 0,-3-1 1 0,-1 2 0 16,-1 1 1-16,-5 1-1 0,-1 1 1 15,-4 2 0-15,-3 1 1 0,-2 2 0 16,-2 2 0-16,-3 1 0 0,-2 1 0 15,-4 3-1-15,-1-2 1 0,0 2-1 16,1-2 0-16,-1-2-5 0,1 0-12 16,3-1-17-16,4-4-15 0,2-4-22 15,3-1-117-15,5-5-135 0,1-3-304 0</inkml:trace>
  <inkml:trace contextRef="#ctx0" brushRef="#br0" timeOffset="631691.3828">24296 16009 793 0,'-1'-14'189'0,"2"-1"4"0,4 2-109 15,3 4-30-15,1 2-16 0,2 1-8 16,4 2-2-16,1 2-1 0,1-1-3 0,-1 2-3 16,1 1-3-16,3 1-2 0,-1 2-4 15,2-1-2-15,-1 2-3 0,-1 1-3 16,1 0 0-16,0 1-1 0,-2 1-1 15,-2 0-1-15,-1 1 1 0,-2 0-1 16,-2 2-1-16,-2 0 1 0,-2 2 0 16,-3-1 0-16,-1 1-1 0,-1 3 1 15,-2 0-1-15,-2 0 1 0,0 2-1 16,-2 0 1-16,-1 2-1 0,1 2-1 0,0 1 0 16,-2 0-2-16,3 4-1 0,1-1-2 15,2 0-1-15,-1 2-2 0,1-2-1 16,0-1-1-16,1 1 2 0,1-1 0 15,1 2 1-15,-3-3 2 0,2 1 2 16,1-4 1-16,-2 0 2 0,0-2 0 16,-1-3 2-16,-2-1 0 0,-2-3 1 15,-2-3 2-15,-3-2 1 0,-2-1 2 16,-1-2 4-16,-3-2 2 0,1 3 0 0,-5-4-1 16,2 1 0-16,-1-1-2 0,2 1-3 15,0 0-5-15,0 2-7 0,0-3-12 16,4 1-15-16,-1 3-22 0,2-1-29 15,0 0-30-15,0-2-111 0,2 3-144 16,0-1-309-16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3:31:12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5989 8425 339 0,'8'-21'91'0,"0"0"1"0,-2 7-40 16,1 3-15-16,-2 2-12 0,-1 3-8 15,-2 1-5-15,-1 1-3 0,2 3-2 0,-4 4 1 16,-4 3 2-16,0 4 2 0,-5 7 2 15,-5 7 2-15,-3 8 3 0,-5 6 2 16,-6 1 0-16,-5 3-2 0,-1-1-1 16,-2 1-4-16,0-3-1 0,-2-1-4 15,1 0-2-15,2 0-3 0,2 6 0 16,2 3-4-16,4 3-10 0,5 3-13 16,2-4-105-16,3-1-104 0,-2-6-264 0</inkml:trace>
  <inkml:trace contextRef="#ctx0" brushRef="#br0" timeOffset="20878.7196">22857 8035 277 0,'-26'-33'76'0,"-6"4"6"0,-3 12-11 15,-9 2-33-15,-4 13-7 0,-7 9-3 16,0 8 2-16,-3 8-3 0,-5 11-2 15,-1 12-3-15,1 9-3 0,3 15-2 16,0 12-2-16,2 14-2 0,0 13-2 16,8 14-2-16,7 6-2 0,6 5-1 15,10-3 0-15,14-1-1 0,12-11 0 16,14-12 1-16,15-16 0 0,10-15 1 0,10-14 1 16,9-16 0-16,10-15 0 0,6-13 2 15,9-8-2-15,3-15-1 0,0-11 1 16,2-11 2-16,-3-12 2 0,-3-11 0 15,-7-11 1-15,-12-10 0 0,-9-10 0 16,-6-11-2-16,-12-10-2 0,-8-12-4 16,-11-11-1-16,-12-13-1 0,-16-7-2 15,-13 2-2-15,-16 7-2 0,-17 16-4 0,-18 27-4 16,-18 30-3-16,-16 43-5 16,-10 37-12-16,-20 39-95 0,-2 36-13 0,0 24-90 15,-4 13-192-15</inkml:trace>
  <inkml:trace contextRef="#ctx0" brushRef="#br0" timeOffset="58626.6376">14464 15383 244 0,'22'-32'84'15,"-4"1"8"-15,-4 5-24 0,-6 3-4 16,-5 10-9-16,-2 0-11 0,-5 7-12 0,-4 6-13 15,-6 8-7-15,-4 3-5 0,-8 3-1 16,-3 7-2-16,-4 5 1 0,-3 5 0 16,2 5 0-16,1 3-1 0,5 2 0 15,4 1-1-15,6-5 0 0,6-3-1 16,8-7-1-16,5-9-3 0,9-7-5 16,6-9-47-16,6-8-56 0,6-11-84 15,4-6-201-15</inkml:trace>
  <inkml:trace contextRef="#ctx0" brushRef="#br0" timeOffset="58795.765">14539 15353 443 0,'-30'21'101'0,"-4"5"3"0,-2 4-71 16,2 5-10-16,2 0-7 0,5-3-3 16,6-1-3-16,9-6-3 0,9-5 0 15,7-8-3-15,12-8 0 0,9-5-2 0,7-9-4 16,6-6-5-16,3-9-22 0,3-5-32 15,-1-3-50-15,-2-2-79 0,-6-1-176 16</inkml:trace>
  <inkml:trace contextRef="#ctx0" brushRef="#br0" timeOffset="58945.9435">14714 15352 412 0,'-22'20'103'0,"-4"4"2"0,-2 8-55 16,-2 3-17-16,3 5-12 0,7-2-7 15,0-4-5-15,9-3-2 0,6-8-1 0,8-7-2 16,10-9 0-16,7-8-3 0,8-5-3 15,6-7-7-15,7-6-27 0,4-6-46 16,-1-6-28-16,-2-5-77 0,0 2-155 16</inkml:trace>
  <inkml:trace contextRef="#ctx0" brushRef="#br0" timeOffset="59081.0587">14931 15394 403 0,'-30'30'99'15,"-4"3"4"-15,1 4-60 0,3-3-8 0,7 1-11 16,6-4-7-16,8-6-4 0,8-9-2 15,9-9-3-15,7-6-2 0,10-4-3 16,8-6-4-16,5-8-5 0,5-5-21 16,0-4-30-16,2-3-53 0,-2-4-81 15,-4 0-181-15</inkml:trace>
  <inkml:trace contextRef="#ctx0" brushRef="#br0" timeOffset="59250.3916">15173 15385 455 0,'-26'32'108'0,"-3"5"2"16,-2 2-63-16,4 0-19 0,4 0-12 15,6-4-4-15,7-9-4 0,8-8-1 16,12-10-1-16,8-4 0 0,6-8-2 16,9-6-1-16,4-2 0 0,1-5 0 15,4-3-3-15,-4 1-5 0,-5-1-12 16,-2 9-84-16,-14 3-16 0,-9 9-82 16,-11 15-177-16</inkml:trace>
  <inkml:trace contextRef="#ctx0" brushRef="#br0" timeOffset="60462.69">20247 15381 287 0,'2'0'82'15,"-1"5"5"-15,-1 1-41 0,-1 1-2 16,0 1-6-16,0 1-7 0,0-2-8 16,2 2-8-16,4-5-4 0,1-1-3 15,5-2-3-15,2-5 0 0,6-2 0 16,0-3-1-16,5-2 0 0,-1-2-1 16,1 1 0-16,-2-3-1 0,-2 4-1 15,-4 3 1-15,-5 0-1 0,-5 3 0 16,-7 7 1-16,-8 4 3 0,-4 4 2 0,-6 7 2 15,-3 5 2-15,-2 4 0 0,1 3 1 16,2 2 0-16,4-3-3 0,4-3-3 16,6-2-1-16,5-8-1 0,5-4 0 15,8-7-1-15,5-5-1 0,5-10 1 16,7-6 0-16,4-3-1 0,4-7-1 16,3 0 0-16,0-1-1 0,0-1-2 15,-1 3-1-15,-4 3-1 0,-3 2 0 0,-5 4-1 16,-7 3 1-16,-6 4 1 0,-7 7 1 15,-9 6 2-15,-8 7 2 0,-5 5 1 16,-6 5 2-16,-3 5 0 0,-4 7 2 16,2 4 0-16,3-2 0 0,3-2 0 15,6-3-1-15,8-2 0 0,7-9 0 16,9-5 0-16,7-8-1 0,7-8 1 16,7-7-2-16,8-8 1 0,4-6-2 15,3-6-1-15,4-2-3 0,2 2-1 16,-1 0-3-16,-2-2-3 0,-4 7 0 0,-3 5-2 15,-6 0 1-15,-6 7 1 0,-9 1 1 16,-9 3 3-16,-9 9 4 0,-12 5 3 16,-8 4 3-16,-9 5 3 0,-6 6 0 15,-1 4 3-15,-2 2 2 0,5 4-1 16,8 0-1-16,8-2-1 0,9-6 0 16,11-3 0-16,9-12-1 0,11-4-2 15,7-11-2-15,9-8 1 0,4-6-2 16,6-3-1-16,6-4-1 0,0 1-2 0,-3-1 0 15,-1 2 0-15,-2 0-2 0,-3 5-1 16,-9 2-2-16,-8 9-2 0,-15 9-1 16,-16 4-4-16,-15 13-7 0,-15 13-26 15,-18 16-94-15,-10 16-106 0,-24 6-260 16</inkml:trace>
  <inkml:trace contextRef="#ctx0" brushRef="#br0" timeOffset="200313.9163">22419 13604 156 0,'3'32'36'0,"0"-3"3"15,-1-9-26-15,-2 2 1 0,0 0 0 16,0 0 0-16,-1 1 1 0,-2 2 0 16,1 2-2-16,1 0 0 0,-2 1-2 15,2 1-1-15,0 3 1 0,1 0 0 16,-1 2 1-16,2-3 1 0,-1-1-1 15,0 0-1-15,1-3 0 0,-1-1-2 16,-1-2-2-16,0 2-2 0,1 3-1 16,-3 1-1-16,1 1-1 0,-1 4 0 0,3 3 0 15,0 3-2-15,0 2 1 0,-1 3-1 16,2-2 0-16,1-3-1 0,-2 1 1 16,1-3-1-16,-2-2-1 0,1-3-1 15,0-2-2-15,1 0-1 0,0 0 1 16,0 0-1-16,0-2 1 0,1 0 1 15,-2-1 1-15,1-1 1 0,0 3 1 16,-2-6 1-16,1 2 0 0,0-3 0 16,-1-1 1-16,-1-3 1 0,1-2 2 0,0-5 4 15,1 0 5-15,0-2 4 0,1 0 5 16,0-3 2-16,1 0 1 0,-1-1-2 16,1 3-4-16,0-3-3 0,-1 2-6 15,-1-2-4-15,2 2-2 0,-1-2-2 16,-1 0 0-16,0-1-1 0,2-1 0 15,-2 0 0-15,0 3 0 0,0-3 0 16,0 2-3-16,-3 0-22 0,1 1-67 16,-2-1-74-16,-1 1-190 0</inkml:trace>
  <inkml:trace contextRef="#ctx0" brushRef="#br0" timeOffset="200490.2267">22363 15410 458 0,'3'-3'84'0,"-3"1"-38"0,0-1-131 16,0 1-79-16,1 1-174 0</inkml:trace>
  <inkml:trace contextRef="#ctx0" brushRef="#br0" timeOffset="205231.9077">23843 13288 170 0,'0'4'39'0,"0"2"2"0,-1 4-28 15,1 1-2-15,-1 1-2 0,-1 5-1 16,1 5-5-16,0 3-42 0,0 4-39 16,1-5-98-16</inkml:trace>
  <inkml:trace contextRef="#ctx0" brushRef="#br0" timeOffset="205378.118">23808 13703 303 0,'-7'12'66'16,"1"3"1"-16,1 2-53 0,1 5-10 16,0 3-16-16,1 5-26 0,3 0-27 0,-1-2-50 15,2 1-108-15</inkml:trace>
  <inkml:trace contextRef="#ctx0" brushRef="#br0" timeOffset="205517.2244">23822 14332 272 0,'-11'31'63'0,"0"1"0"0,0 6-43 16,3 3-8-16,0-2-10 0,2 0-11 0,0-1-14 15,1-2-20-15,0-2-20 0,0-2-43 16,2-4-81-16</inkml:trace>
  <inkml:trace contextRef="#ctx0" brushRef="#br0" timeOffset="205586.6462">23733 14849 17 0,'-3'25'77'0,"1"7"-11"0,-2 5-29 16,-1 0-9-16,2 1-6 0,-2 0-6 15,1-1-44-15,0 1-41 0,2-4-96 16</inkml:trace>
  <inkml:trace contextRef="#ctx0" brushRef="#br0" timeOffset="206290.8565">22470 13309 345 0,'12'-5'78'0,"4"1"3"16,4-1-53-16,3-1-8 0,5 1-1 16,5-2 0-16,4 0 2 0,6-3 1 0,5 1 0 15,3 1-1-15,8 0-2 0,5 2-3 16,5 2-1-16,5 1-4 0,3 0-2 15,1 2-2-15,7 0-2 0,-2 1-1 16,-2 0-1-16,-1 1-1 0,-2 0 0 16,-3 2-1-16,-4-1 1 0,-6-1-1 15,-3-1 0-15,-3-1 0 0,-5-1 0 16,-5-2-1-16,-4 0 1 0,-3-2 1 16,-8 1 1-16,-7-1 1 0,-7 0 3 0,-8 1 0 15,-7 0 0-15,-6 2 1 0,-7 0-2 16,-3 3-2-16,-3 4-6 0,-6 0-47 15,-8 1-69-15,-4 2-94 0,-3 5-231 16</inkml:trace>
  <inkml:trace contextRef="#ctx0" brushRef="#br0" timeOffset="208017.9902">24245 15455 411 0,'-10'-15'97'0,"5"2"1"0,2 2-48 15,0 6-47-15,2 4-36 0,-2-1-63 16,1 4-76-16,-3-1-185 0</inkml:trace>
  <inkml:trace contextRef="#ctx0" brushRef="#br0" timeOffset="208292.8124">23841 15424 435 0,'16'-3'95'0,"-2"0"0"16,3 2-72-16,3 1-13 0,5 1-7 16,5 0-6-16,1 2-4 0,2-2-5 15,1-1-4-15,0 0-9 0,0 0-18 16,-3-1-47-16,-1 0 0 0,-2-2-49 0,0 2-96 15</inkml:trace>
  <inkml:trace contextRef="#ctx0" brushRef="#br0" timeOffset="208481.8775">24604 15438 135 0,'21'-4'28'15,"-1"-1"1"-15,-1 0-24 0,0 2-3 0,-1-1 0 16,-1 1 7-16,-3 2 7 0,-1 2 7 15,-2 2 3-15,-2 1 4 0,0 0 1 16,-3 4 1-16,2 2-7 0,-1 1-8 16,1 0-5-16,2 0-6 0,0 0-4 15,1-3-7-15,1 0-8 0,2-5-23 16,1-3-27-16,-1-5-44 0,0-4-98 16</inkml:trace>
  <inkml:trace contextRef="#ctx0" brushRef="#br0" timeOffset="217081.5351">22635 6419 362 0,'-1'-3'78'0,"1"-1"1"15,4 2-58-15,1-2-16 0,2-1-3 16,4 2 0-16,-1-2-4 0,5 1-29 16,-2 1-48-16,-1-4-62 0,2 4-154 15</inkml:trace>
  <inkml:trace contextRef="#ctx0" brushRef="#br0" timeOffset="217260.7187">22909 6370 482 0,'-2'-2'100'0,"0"0"0"0,3 3-86 0,0 0-9 15,2-1-3-15,-1 2-1 0,3 0 0 16,1 0 0-16,3 2-6 0,2-1-14 16,1 0-21-16,2 0-46 0,0 0-15 15,3 0-66-15,-2-2-120 0</inkml:trace>
  <inkml:trace contextRef="#ctx0" brushRef="#br0" timeOffset="217409.8573">23177 6392 432 0,'3'0'98'15,"-3"-2"2"-15,4 2-67 0,0-1-14 16,1 0-7-16,0-1-1 0,1-1-1 16,1 1-2-16,2-2-3 0,0 1-6 0,2 0-14 15,0-1-20-15,2 2-30 0,-1-1-39 16,-1 2-74-16,-1 0-151 0</inkml:trace>
  <inkml:trace contextRef="#ctx0" brushRef="#br0" timeOffset="217527.2729">23345 6379 284 0,'2'4'71'16,"0"-3"3"-16,1-1-35 0,-1-1-18 16,2 1-5-16,1 0-1 0,2-1-2 0,2-2-6 15,2 0-15-15,-3 1-33 0,2 1-36 16,-1-1-60-16,-2-2-139 0</inkml:trace>
  <inkml:trace contextRef="#ctx0" brushRef="#br0" timeOffset="217647.6172">23516 6399 388 0,'1'0'80'0,"2"-1"-1"0,2 0-73 15,3 1-17-15,2 1-15 0,2-1-54 16,1-1-62-16,-1 1-151 0</inkml:trace>
  <inkml:trace contextRef="#ctx0" brushRef="#br0" timeOffset="217776.7745">23761 6392 314 0,'1'1'80'0,"1"-1"0"15,-2-1-12-15,1 2-74 0,0 0-30 16,3 0-44-16,-2-1-60 0,-1-1-139 15</inkml:trace>
  <inkml:trace contextRef="#ctx0" brushRef="#br0" timeOffset="218229.5335">24113 6433 491 0,'-4'5'105'0,"1"1"1"16,5 5-87-16,-1 0-10 0,1 2-3 15,-2-1-2-15,5 5-32 0,-1 1-35 16,2 2-43-16,-3-4-78 0,1 0-174 16</inkml:trace>
  <inkml:trace contextRef="#ctx0" brushRef="#br0" timeOffset="218510.9147">24197 6779 525 0,'-7'13'113'15,"1"-2"0"-15,0-1-85 0,2 1-20 16,4 0-4-16,0-1-1 0,2 0-1 16,1 1-1-16,2 3-2 0,0 6-2 15,-1-2-2-15,1 2 0 0,0 1-9 0,1 3-14 16,-3-3-7-16,1-4-1 0,-2-1 0 15,3 0-1-15,-3 1 2 0,1-1 7 16,-3-4 14-16,1 3 14 0,-1 1 10 16,-1-2 9-16,-2-1 8 0,0-1 6 15,1 2 4-15,-1-2 1 0,-1-2-5 16,-1-2-7-16,4 5-6 0,0-4-7 16,1 2-6-16,1 2-6 0,0-1-12 15,2 4-101-15,-2 2-95 0,-1-1-246 0</inkml:trace>
  <inkml:trace contextRef="#ctx0" brushRef="#br0" timeOffset="218648.4136">24149 7689 458 0,'-7'15'99'0,"3"-2"1"0,2 2-67 15,-1-1-31-15,-1 2-9 0,5 1-17 0,0-1-76 16,-1 0-80-16,-1 1-200 0</inkml:trace>
  <inkml:trace contextRef="#ctx0" brushRef="#br0" timeOffset="218812.9107">24151 8059 460 0,'-2'18'113'16,"0"-3"1"-16,-1 0-65 0,1-3-18 15,3 1-9-15,2 0-9 0,-2-4-7 16,1 1-2-16,2-1-1 0,0-2-2 0,1 0-2 15,-3 0-4-15,0-1-11 0,2 1-29 16,-3 0-41-16,1 1-31 0,-1-1-78 16,-1 2-155-16</inkml:trace>
  <inkml:trace contextRef="#ctx0" brushRef="#br0" timeOffset="218934.0631">24157 8359 483 0,'-3'17'117'0,"0"-4"2"15,-1 3-69-15,3 0-19 0,-3-2-9 0,3-1-5 16,3 3-5-16,1 0-5 0,-2-4-2 15,1 1-2-15,3 1-8 0,0 2-25 16,0-2-93-16,-4-3-102 0,0 1-257 16</inkml:trace>
  <inkml:trace contextRef="#ctx0" brushRef="#br0" timeOffset="222996.6996">13352 6448 275 0,'2'-1'56'16,"1"4"0"-16,-5 5-54 0,1 8-34 16,-1 2-26-16,-3 7-42 0,-1 3-98 15</inkml:trace>
  <inkml:trace contextRef="#ctx0" brushRef="#br0" timeOffset="227285.7516">24383 8620 374 0,'-16'5'102'0,"4"-3"5"15,1 1-24-15,4-2-43 0,2 0-15 16,2-1-7-16,3 0-6 0,4 0-3 16,3 0-5-16,2-1-2 0,1 0-2 15,2-4 1-15,2 0 0 0,1 1 0 0,4 2 1 16,2-2-2-16,2 2 1 16,4 0 0-16,4 5 0 0,0-2 0 0,2 3-1 15,0-2 1-15,3 1-1 0,1 1 0 16,0-1 1-16,-3-1-1 0,1 0 0 15,1-1 0-15,-3 0 1 0,0 0-1 16,-5-2 0-16,-3 1 2 0,-5 1-1 16,-1 0 1-16,-8-1 3 0,-1 0 7 15,-5-1 3-15,-4 0-1 0,-4 0 2 16,-2 0-1-16,-1-2 1 0,-1 1-2 0,-2 0-7 16,2 1-2-16,0-1-1 0,-1 1-1 15,3-1-1-15,-1 1-2 0,4 2-6 16,1-1-12-16,1 0-114 0,2 0-109 15,1 3-282-15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14:50:06.5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6449 10703 9 0,'-15'-8'29'0,"15"8"1"16,-9 13-10-16,2 2-5 15,7 2-5-15,-3 3-2 16,3 7-1-16,6-4 0 15,1 6-1-15,4-5-2 0,7-5 0 16,-1-2-1-16,5-7 0 16,2-10-1-16,-2-8 0 15,0-3-1-15,0-7 1 16,-7-6-1-16,-3-2 1 16,-5-3-1-16,-4 5 1 0,-3 4 0 31,0 3-1-31,-6 8 1 0,6 9-1 15,0 0 0-15,0 0 1 16,0 13-2-16,12 2 0 16,4 2 1-16,2 0-1 15,6 0 0-15,3-3 0 16,0-5 1-16,4-3-1 16,-6-6 1-16,-4-9 1 0,-3-6 0 15,-8-4 1-15,-7-5-1 16,-3 2 0-16,-7-7 0 15,-2 2-1-15,-3 7-4 0,-3-1-11 16,-1 12-25-16,6 9-1 16,-2 0 0-16,12 0 0 15</inkml:trace>
  <inkml:trace contextRef="#ctx0" brushRef="#br0" timeOffset="1135.4424">12866 10755 31 0,'0'0'25'0,"-12"-13"-5"16,12 13-4-16,-18 0-3 16,18 0-4-16,-12 19-3 15,7-1-1 1,5 8-2-16,0 3 0 15,7 0 1-15,-1 2-1 16,10-3 0-16,-1-4 0 16,5-10 0-16,-3-9 0 15,6-5 0-15,-5-10 0 0,1-7-1 16,-1-7 0 0,-3-5-1-16,-2-1 1 0,-4 1-2 15,-3 2 1-15,-1 4 0 0,-5 4-1 16,0 8 1-16,0 11-1 15,0 0 0-15,0 10 0 16,2 8-1-16,4 1 1 16,6 3 0-16,4-2 0 15,3 0 0 1,7-4 1-16,3-10 0 16,0-6 1-16,1-5 0 15,-5-10 2-15,0-2-1 16,-10-5 1-16,-3 0 0 15,-12-3 0-15,-3 5-1 0,-7 1-3 16,-4 1-10 0,-5 7-29-16,3 4 0 0,1-4-1 15,15 11 0-15</inkml:trace>
  <inkml:trace contextRef="#ctx0" brushRef="#br0" timeOffset="2205.925">21299 10819 10 0,'0'0'22'0,"0"0"-3"16,-7 12-6-16,5 1-3 16,2-2-3-16,0 6-1 15,0 3 0-15,3 2-1 16,3 0 0-16,4-6 0 16,4-3 1-16,1-6-1 0,4-7 0 15,1-7 0-15,1-3-1 0,-3-12 1 16,2-1 0-16,-3-7-1 15,-4 7 0-15,-5-3 0 16,-4 5-1-16,-4 4 1 16,4 4-1-16,-4 13-1 31,0 0 0-31,-10 13 0 0,10 4-1 16,0 4 0-16,7 5-1 15,2-1 1-15,5 2 0 16,5-5 0-16,6-6 1 15,3-8 0-15,4-8 1 16,-2-8 0-16,-2-6 0 16,-5-10 0-16,-2-5 0 0,-9-3 0 15,-3 1 0-15,-12-1-1 16,-6 4-1-16,-3 6-2 16,-4 1-3-16,2 12-18 15,0 7-18-15,-7 2 0 16,7 5-1-16,-6 1 0 0</inkml:trace>
  <inkml:trace contextRef="#ctx0" brushRef="#br0" timeOffset="3469.208">4278 17821 26 0,'0'-10'21'16,"0"10"-4"-16,0 0-2 0,0 0-3 15,0 0-1-15,-25 47-3 16,25-47-3-16,-6 53-5 16,6-8-1-16,0-45 2 15,19 74-4-15,-19-74 3 16,0 0-1-16,52 36-1 15,-52-36 7 1,0 0 1-16,59-21 2 16,-59 21-1-16,22-66 2 15,-19 42-6-15,-3 0 0 0,0-2 1 16,-6-2-6 0,-1 12 0-16,-1-3 0 15,8 19-1-15,0 0 4 0,0 0-1 16,-14 42-5-16,14-42 8 0,17 47 0 15,-17-47-2-15,31 46 1 16,-31-46 0-16,43 19 2 16,-43-19 5-16,40-22 3 15,-30 0-11-15,2 1 2 16,-6-18 3-16,-6 13-3 16,-4 0 2-1,-5-6-4-15,-2 12-6 16,-2 7-1-16,13 13-8 15,-12-9-23-15,12 9-3 16,10 0-3-16,5 3 4 16</inkml:trace>
  <inkml:trace contextRef="#ctx0" brushRef="#br0" timeOffset="4557.1452">12398 17856 19 0,'0'0'26'0,"-25"43"-9"16,25-43-8-16,0 46-3 15,0-46 0-15,13 47 0 0,-13-47-1 16,0 0-6-16,45 57 3 16,-45-57-1-16,0 0 10 15,51-9-1-15,-51 9 0 16,0 0-4-16,34-53 2 0,-31 26 3 15,-3 0-8-15,0 1 2 16,0 6-8-16,-6 8 2 16,6 12-1-16,0 0 5 15,0 0-7-15,0 0 6 16,-16 50-3-16,16-50-4 31,13 60 4-31,-13-60-1 0,28 48 1 16,-28-48 0-16,49 29 4 15,-49-29-6-15,57-13 13 16,-57 13 2-16,49-54-2 16,-33 29-3-16,-10-8-2 15,-6 0-2-15,-4-1 1 16,-9-2-2-16,-1 17-17 0,4 5-26 16,-9 3-3-16,10 5 4 15,-3-9-1-15</inkml:trace>
  <inkml:trace contextRef="#ctx0" brushRef="#br0" timeOffset="6014.2769">21008 17890 6 0,'0'-29'50'16,"-8"13"-33"0,8 16-3-16,0 0-1 15,0 0-4-15,0 0-6 16,-34 59 3-16,34-59-3 15,-5 75 2-15,8-30 0 16,6-2 0-16,-9-43-7 0,38 67 4 16,-38-67 5-16,53 20-4 15,-53-20 1-15,55-15-2 16,-55 15-2-16,40-49 5 16,-40 49-1-16,18-66 3 15,-18 66-2-15,-2-42-1 0,2 42-2 31,0 0 1-31,0 0-5 0,0 0-3 16,0 0 5-16,0 0-6 16,0 0-2-16,-23 60 4 15,23-60 2-15,0 0-1 16,47 39 6-16,-47-39 0 16,44 5-2-16,-44-5 1 15,41-37 8-15,-26 3-6 0,1 0 0 16,-8 1 0-16,-2 4 1 15,-6-9-1-15,-6 11-1 16,-2 4-5-16,-8 7-18 16,-5 12-19-16,2 4-2 15,-3-13 0-15,4 15-6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48:07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4395 17910 787 0,'-22'8'188'16,"4"0"5"-16,-1 0-125 0,7 1-21 15,3-1-15-15,8 0-8 0,7-4-8 16,7-2-13-16,2-1-14 0,8-5-17 16,3-1-25-16,4-4-107 0,0-9-35 15,0 0-130-15,-6-11-260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49:52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 6111 258 0,'7'0'60'16,"0"-1"3"-16,-2 1-41 0,0 1-4 16,-4-1-1-16,1 1 0 0,-1 2-1 0,-1-1-3 15,0 2-2-15,0 0-3 0,0-1-3 16,-1 1-3-16,-1 0-5 0,1-1-13 16,0 0-53-16,-4-1-4 0,0-2-50 15,-1 0-102-15</inkml:trace>
  <inkml:trace contextRef="#ctx0" brushRef="#br0" timeOffset="300.1956">1458 6122 572 0,'-2'-2'134'0,"-1"-3"3"0,2 1-88 0,-2 0-11 16,1 1-6-16,0 0-3 0,2 1-4 15,0 1 0-15,2 2 2 0,1 1 1 16,2 2-1-16,3 2-2 0,1 0 1 15,4 4-2-15,1 1-2 0,2 1-5 16,4 3-5-16,2 1-4 0,0 2-3 16,0 1-1-16,1 0-2 0,1 2-2 0,0 0 0 15,-2 0-1-15,-2-3 0 0,-1-1 0 16,1 0 0-16,-4-3 0 0,-3-2 0 16,-2-1-1-16,-3-1-4 0,-2 1-5 15,-5-2-9-15,-2-1-6 0,-2 1-9 16,-2-3-5-16,-1-1-7 0,0-3-2 15,0-1-5-15,0-1-69 0,-1-3-31 16,0-2-91-16,1-2-204 0</inkml:trace>
  <inkml:trace contextRef="#ctx0" brushRef="#br0" timeOffset="565.6397">1746 6134 675 0,'-5'0'156'0,"-4"3"3"0,-1 2-110 16,-3 3-10-16,-1 6-7 0,-3 3-4 16,-2 4-4-16,-2 3-3 0,0 3-3 15,-2 0-4-15,3-1-3 0,0 0-3 16,2-2-4-16,2-1-3 0,1-3-10 15,4-3-12-15,4 2-14 0,2-6-13 16,5-2-13-16,1-5-116 0,6-7-126 16,2-5-281-16</inkml:trace>
  <inkml:trace contextRef="#ctx0" brushRef="#br0" timeOffset="999.3443">1972 6165 609 0,'1'-2'145'0,"1"-1"4"15,-2 1-93-15,1 2-20 0,-1 1-6 16,1 1-4-16,-3 1 0 0,3 3-1 16,-1 4 3-16,1 3 1 0,-1 2 2 15,0 3-2-15,0 4-3 0,0 3-4 16,1 1-6-16,-2-2-4 0,1-1-4 15,0 2-2-15,2-1-2 0,-3-8-2 16,6 4 0-16,0-4-1 0,2 0 0 16,2-4-1-16,2 0 0 0,1-6 0 0,3 3 0 15,-2-8-2-15,2-2-5 0,-3-8-9 16,3 1-13-16,-1-6-15 0,-2 0-13 16,-2-4-6-16,1 0-124 0,-6-3-125 15,1 5-289-15</inkml:trace>
  <inkml:trace contextRef="#ctx0" brushRef="#br0" timeOffset="1181.4846">1972 6156 738 0,'-5'-1'174'16,"3"0"2"-16,1 1-115 0,-1-1-23 15,4-2-13-15,2 1-9 0,5-3-8 16,4 0-4-16,5-1-5 0,1 0-15 15,7-2-19-15,2 1-19 0,-1 1-124 16,0 1-136-16,-1 8-327 0</inkml:trace>
  <inkml:trace contextRef="#ctx0" brushRef="#br0" timeOffset="1750.8518">2347 6248 540 0,'0'-5'136'0,"-2"2"5"0,2 0-59 16,-3 2-36-16,3 0-7 0,-1 0-2 15,2 3-3-15,-2 2-1 0,1 3-1 16,0 4-2-16,1 5-5 0,0 2-2 16,2 2-3-16,-2 2-4 0,3 0-4 15,1 0-4-15,1-1-3 0,-1-6-2 0,1-2-1 16,-1-3 0-16,3 0-1 0,-1-8 0 16,0-2 1-16,-1-7 1 0,1-3 0 15,2-5 0-15,-1-1 1 0,0-8-1 16,0-1 0-16,2 1 0 0,-3 2-1 15,-1 2-1-15,-1 3 0 0,-1 2-1 16,-2 8-1-16,0 5 1 0,-2 5 0 16,1 3 0-16,0 5-1 0,2 4 1 15,-1 4 0-15,2 0-3 0,-2 2-7 0,3-3-12 16,0 3-17-16,2-2-13 16,1-2 5-16,-2-3-138 0,4-1-131 0,3-6-303 15</inkml:trace>
  <inkml:trace contextRef="#ctx0" brushRef="#br0" timeOffset="2465.75">2571 6154 509 0,'-6'-2'125'16,"0"-1"4"-16,1 1-64 0,0-1-26 16,0 2-6-16,3 0-2 0,-1 0-2 15,2 1-1-15,-3-3 1 0,3 3-1 16,1-1 1-16,-1 1 0 0,0-1 1 16,1-1 0-16,-2 1-1 0,4 1-1 0,-2 0-2 15,-2-2-4-15,2-1-4 0,0 1-3 16,2-1-4-16,0 1-3 0,4 1-2 15,3-2-2-15,-1 2 0 0,7 1-2 16,1-1 0-16,2 0 0 0,1-1-1 16,3 2 0-16,-1 0-1 0,3 2 1 15,-2 0-1-15,0 0 0 0,-1 2 0 16,0-1 0-16,-4-1-1 0,-1 1 1 0,-3-2-1 16,-3 0 1-16,-4 0-1 0,0 0 0 15,-4 1 0-15,-2-1 0 0,-2 1 2 16,-2 3-1-16,-1 4 1 0,-1 3 1 15,-1 3-1-15,3 2 1 0,0 4-1 16,-1 3 0-16,5 2 0 0,0 2-2 16,2-1 0-16,5 2-1 0,0 0 0 15,1 1-2-15,2-2 0 0,0-3 0 0,1 1 0 16,0-4 0-16,-2-1 0 0,-1-3 2 16,-4-3 0-16,0-2 1 0,-3-2 0 15,-2-2 1-15,-3-2 0 0,-5-2 1 16,-2-3 0-16,-1 1 0 0,-4-2-1 15,-2 0 1-15,-2-2 0 0,-1 0 0 16,2 1-4-16,-1 0-8 0,2 0-14 16,2 0-16-16,2 1-14 0,2 1-80 15,0 1-54-15,5 3-119 0,-1 0-241 16</inkml:trace>
  <inkml:trace contextRef="#ctx0" brushRef="#br0" timeOffset="3281.9095">3458 6377 571 0,'-10'-3'140'0,"0"1"7"16,-1-2-79-16,2 2-18 0,1-1-3 16,0 2-2-16,1 0-3 0,1 0-3 15,3 1-5-15,0-1-5 0,2 1-4 16,3 0-5-16,2-2-4 0,3 0-3 16,6-1-2-16,1 1-2 0,4-3 0 0,1 0-1 15,4-1 0-15,4 0-2 0,4 1-2 16,2-1-2-16,1 1 0 15,6 0-1-15,2 1 0 0,5 2-1 0,-3-2 1 16,0 2-1-16,2-1 1 0,-1 2-1 16,-2 0 1-16,0 0-1 0,-2-2 1 15,1 1-1-15,-2-1 0 0,1 1 0 16,-5 1-1-16,1-2-2 0,-5 2-2 16,-5 1-6-16,-4 0-6 0,-6 1-12 0,-6 1-10 15,1-2-9-15,-6 1-6 0,-1-2-5 16,-4-2-8-16,0 1-37 0,-1-1-60 15,1-3-98-15,-3 0-225 0</inkml:trace>
  <inkml:trace contextRef="#ctx0" brushRef="#br0" timeOffset="3536.5227">4295 6158 628 0,'-11'-8'155'0,"0"1"6"0,1 2-94 16,2 1-13-16,2 1-6 0,1 0-7 15,3 2-10-15,1 1-8 0,2 1-7 16,0 3-6-16,4 0-5 0,1 3-2 15,3-1-1-15,4 4 0 0,2 1 0 16,0 1 0-16,1 0 0 0,3-1-1 16,0-1 0-16,-2 0 0 0,-3-3 0 15,1 0 0-15,1-4-1 0,-3-2 1 16,-2 1-1-16,-2-1 0 0,-2 0 1 0,1-1-2 16,-6 3 0-16,-1-1 0 0,-2 3-1 15,-2 2-1-15,-4 7-3 0,0 0-9 16,-4 6-10-16,-1 1-12 0,-2 3-12 15,1 2 11-15,-1 0-139 0,3-4-126 16,3 0-297-16</inkml:trace>
  <inkml:trace contextRef="#ctx0" brushRef="#br0" timeOffset="4501.4713">4073 4455 572 0,'-11'-11'136'0,"2"0"4"0,1 1-72 16,3 0-39-16,2 4-8 0,3 1-5 15,0 2-3-15,2 0-4 0,-1 1-2 16,1 1 0-16,8 3 1 0,0-2 2 16,3 1 3-16,6 2 2 0,3-2 2 15,3 3 0-15,6 0-1 0,2 0-2 0,4 0-2 16,0 2-4-16,2 1-2 0,0 2-3 15,0-1 0-15,2 1-2 16,0 1 0-16,5 0 0 0,1-2 0 0,1-3-1 16,4 1 1-16,2 0-1 0,-3-3 1 15,-3-3-1-15,-5 0 1 0,-8-5 0 16,2 2-1-16,-5-1 0 0,-5-3-6 16,-4 1-14-16,-3 3-15 0,-7-1-132 15,1 4 0-15,-8-2-111 0,-6-1-216 16</inkml:trace>
  <inkml:trace contextRef="#ctx0" brushRef="#br0" timeOffset="5361.5747">4579 6046 476 0,'-1'-23'130'0,"-1"1"5"0,0 1-32 15,1 4-53-15,-2 5-6 0,0 2-5 16,1 5-7-16,2 3-6 0,0 9-4 0,3 5-1 16,-2 6-2-16,1 9-1 0,0 7-1 15,-1 5 0-15,-2 7 1 0,1 4-3 16,0 3-4-16,0 4-3 0,1-1-2 15,1 1-3-15,1-1-1 0,-1-6 0 16,-1-4-1-16,-1-5-1 0,-1-8 1 16,0-6-3-16,-1-6-4 0,0-4-5 15,2-4-8-15,3-5-11 0,2-5-9 16,0-3-11-16,2-6-56 0,0-6-62 16,1-4-106-16,-1-4-236 0</inkml:trace>
  <inkml:trace contextRef="#ctx0" brushRef="#br0" timeOffset="5927.4265">4607 5885 514 0,'-3'-10'124'16,"2"1"4"-16,4 2-68 0,-1 1-24 16,6 2-9-16,1 0-4 0,6 1-3 15,3 1-4-15,7 1-1 0,7 0-3 16,7 3-2-16,5 1-2 0,4-2-1 16,3 0 2-16,10-2 1 0,8 1 1 0,8-4 0 15,4 0 0-15,7-5 0 0,9-3-1 16,6-3-3-16,4-1-4 0,-1-2-1 15,-4-3 0-15,-1 0-2 0,-1 4 1 16,-7 2 0-16,-9 4-1 0,-8 3 0 16,-8 4 0-16,-8 3 0 0,-11 1 0 15,-10 2 0-15,-9-1 0 0,-8 2-1 16,-6-1 1-16,-3 1 0 0,-8-1 0 16,-1 1-1-16,-2-1 0 0,-2 1 0 15,-2 0 0-15,0 3 0 0,-2 0 0 16,2 3 1-16,-2 0 1 0,2 2 1 0,-2 2 0 15,2 3 1-15,0 2 1 0,1 4 0 16,1 5 1-16,-1 5 0 0,3 6-1 16,0 4 0-16,0 2-1 0,1 1 0 15,-1 3-1-15,0 0 0 0,2 0 0 16,0-1 0-16,2 0 2 0,0 2 1 16,1 0 1-16,-1 0 0 0,2 0 1 15,-3-5-1-15,-3-1-1 0,-3-5-1 0,-3-4-1 16,1-6-3-16,-2-3-5 0,0-6-6 15,0-3-12-15,0-5-12 0,0-3-14 16,0-6-120-16,-1-7-125 0,1-1-295 16</inkml:trace>
  <inkml:trace contextRef="#ctx0" brushRef="#br0" timeOffset="6494.771">4520 6880 474 0,'-11'-2'123'0,"1"1"5"16,4-2-60-16,2 1-18 0,-1-1-12 0,2 0-7 15,2 0-7-15,2 1-5 0,2-3-4 16,4 1-2-16,2-1-3 0,7 0-1 16,5 1-1-16,6-4 1 0,5 1-1 15,6 1 0-15,5-2-1 0,3 6-2 16,6 3 0-16,0 0-2 0,0 2-1 16,7 3 0-16,3 0-1 0,7 1-1 15,3-2 1-15,4-1 0 0,2-2 0 16,6 0 0-16,6 0 1 0,1-2 0 0,-3-2 1 15,-1-1-1-15,-1-3 1 0,0-1 0 16,-2-2-1-16,-7-3-1 0,-2 1 0 16,-8-3-2-16,-3 3-2 0,-8 0-2 15,-8 2-2-15,-9 0-4 0,-9 2-3 16,-11-1-3-16,-6 3-4 0,-10 0-10 16,-4 2-56-16,-9-1-60 0,-4 2-103 15,-15 0-238-15</inkml:trace>
  <inkml:trace contextRef="#ctx0" brushRef="#br0" timeOffset="6977.4372">4843 6344 371 0,'-2'-4'83'0,"-2"-1"2"0,2 0-60 0,-1 1-12 15,1-1-6-15,2 0-3 0,0 0-4 16,0-1-2-16,1 2-1 0,-1-3-2 16,1 1-4-16,2-3-6 0,-1 2-3 15,1 0-1-15,-1 3-5 0,2 0-12 16,-2 0-33-16,1 2-7 0,-1 2-38 16,-1 0-83-16</inkml:trace>
  <inkml:trace contextRef="#ctx0" brushRef="#br0" timeOffset="7342.3882">4849 6191 453 0,'-3'-12'120'0,"-2"-2"6"0,-1 2-54 15,1 2-13-15,1 1-9 0,-2 1-5 16,2 0-4-16,1 4-3 0,0 1-5 16,1 2-6-16,1 2-5 0,1 5-3 15,3 4-1-15,0 5-3 0,3 4-1 16,-2 5-1-16,3 6 1 0,1 2-2 0,-1 1-3 15,0 1-3-15,3 0-3 0,-2-4-1 16,2-2-1-16,-4-4 0 0,0-5 0 16,2-3 0-16,-5-6 0 0,1-4 1 15,-2-5 1-15,1-3 0 0,-1-6 1 16,3-5 1-16,0-5 0 0,3-3-1 16,0-4-1-16,3 0 0 0,0-4-2 15,0 6-1-15,0 4 0 0,-1 5 0 0,-1 4-1 16,-2 9 1-16,0 8-1 15,-1 4 1-15,1 5-1 0,0 6 1 0,-2 4 0 16,0 2 0-16,1 3-4 0,-1-3-6 16,0 1-10-16,-2 0-13 0,1-5-10 15,3-2-15-15,2-2-119 0,-2-5-126 16,2-3-294-16</inkml:trace>
  <inkml:trace contextRef="#ctx0" brushRef="#br0" timeOffset="7829.8438">5216 6213 476 0,'0'-8'126'0,"-2"2"5"0,0 3-43 16,1 1-44-16,2 2-15 0,-1 3-5 16,2 3-4-16,0 3-3 0,0 0 0 15,-1 2 1-15,1 7 1 0,-1 2 0 16,1 4 1-16,2 1-1 0,0 2-3 16,-1 5-3-16,3 0-3 0,-2-3-2 15,1-2-2-15,1 0-2 0,0-2-2 16,0-6-1-16,3-1 0 0,1-4 0 15,1-3 0-15,0-1 0 0,2-4 0 0,0-2 0 16,1-2-1-16,2-3-2 0,-2-3-6 16,0-2-10-16,1-2-10 0,-3-3-13 15,-1-3-121-15,-3-3-124 0,-3-3-301 16</inkml:trace>
  <inkml:trace contextRef="#ctx0" brushRef="#br0" timeOffset="8003.843">5233 6243 722 0,'-7'-4'161'15,"2"-3"1"-15,5 0-121 0,3 1-17 16,6 1-10-16,2 0-6 0,5 0-4 16,5 2-7-16,-1 0-8 0,4 4-13 15,-1 1-14-15,0 0-125 0,-3-2-127 16,2 5-316-16</inkml:trace>
  <inkml:trace contextRef="#ctx0" brushRef="#br0" timeOffset="8491.544">5550 6354 448 0,'0'-4'128'0,"-1"2"6"16,0-3-2-16,-1 1-84 0,1 0-9 15,1 1-1-15,-1 1-3 0,1 0-4 16,0 2-2-16,0 2 0 0,1 2 1 0,3 3 0 15,0 3-2-15,0 5-1 0,0 3 0 16,0 4-1-16,1 3-4 0,0-1-5 16,0 1-6-16,1-2-3 0,0-1-4 15,2-5-1-15,1-4-1 0,-2-4-1 16,2-4 1-16,1-5 0 0,1-6 1 16,2-5 1-16,-1-7-1 0,3-3 1 15,1-6 0-15,0-1-1 0,0-2 0 16,-3 1-1-16,-2 2-1 0,0 5 0 0,-2 4-1 15,-2 7-1-15,1 4 0 0,-2 7 0 16,0 7 0-16,-1 5 0 0,0 4 0 16,-2 5-2-16,1 3-2 0,-3 2-4 15,2 2-7-15,-3-1-15 0,1 0-15 16,3-1-11-16,-1-4-13 0,3-3-119 16,2-3-128-16,0-4-292 0</inkml:trace>
  <inkml:trace contextRef="#ctx0" brushRef="#br0" timeOffset="8940.8495">5926 6179 688 0,'0'-2'151'0,"0"0"3"0,1 1-117 0,6-2-11 16,1 1-4-16,4 0-3 0,2 1-1 16,-3 1 2-16,2 0 1 0,1 0 2 15,-2 0-1-15,0 1 0 0,1 2-1 16,-1-2-2-16,1 2-2 0,2-1-3 15,-2 3-3-15,0 2-2 0,-2 3-2 16,-1 1-1-16,1 1-2 0,-3 2 0 0,-1 5-2 16,1 0 0-16,-1 0 0 0,-2 2 0 15,0 1-1-15,-1 3-1 0,-1 1 0 16,1-3 0-16,0 0 0 0,-1 0 0 16,2-2-1-16,-2 0 0 0,0-5 0 15,-3 1 0-15,-2-3 0 0,-2-2 0 16,-1-4 1-16,-3 0-1 0,-2-2-5 15,-2 0-9-15,-1-2-15 0,-2-2-13 16,0-1-12-16,-2-1-11 0,2-1-99 16,0-1-20-16,1-2-101 0,5 3-199 0</inkml:trace>
  <inkml:trace contextRef="#ctx0" brushRef="#br0" timeOffset="10009.7864">6773 6292 502 0,'-16'-3'126'15,"0"-1"4"-15,1-2-56 0,-1 0-29 16,4 0-7-16,2 0-1 0,0 1 0 16,0 1 1-16,2-1 0 0,1 0-2 15,3 3-1-15,1-2-6 0,2 0-4 16,5 1-5-16,2-1-4 0,5-1-2 15,4 1-1-15,7 0-2 0,7 0 0 0,5 0-1 16,4 2-2-16,3-2-1 16,1 2-3-16,-1-2-1 0,1 3-1 0,-4-2-2 15,0 3-1-15,0 2-2 0,-3-1-2 16,1 2-1-16,1 2-5 0,-4-1-7 16,0 1-7-16,-1-1-8 0,-6-1-10 15,-1 1-9-15,-3 0-12 0,-2 1-113 16,-4-4-117-16,-7-2-282 0</inkml:trace>
  <inkml:trace contextRef="#ctx0" brushRef="#br0" timeOffset="10274.6933">7450 6071 687 0,'-4'-4'151'0,"-1"0"0"0,4 2-119 15,1 1-14-15,4 2-7 0,2 0-4 16,3 4-5-16,2 0-1 0,2 1 0 15,1-1 0-15,1 4 0 0,1-3-1 16,2 0 1-16,-1 0-1 0,2 1 0 16,-2-1 1-16,3 1-1 0,1-3 1 0,-2 1-1 15,0 0 1-15,-4-1-1 0,-4-2 0 16,-3 1 0-16,-3 2-1 0,-5 1 1 16,-6 0 0-16,-3 5-1 0,-4 4-3 15,-4 2-5-15,-5 5-6 0,-2 4-7 16,4 1-12-16,-1 3-119 0,1-3-116 15,5 2-289-15</inkml:trace>
  <inkml:trace contextRef="#ctx0" brushRef="#br0" timeOffset="10684.762">7968 6073 531 0,'-7'-10'149'15,"-1"1"6"-15,2-1-29 0,1 1-73 16,4 1-13-16,2 1-8 0,4 5-8 16,5 0-6-16,0 0-2 0,5 6-2 15,2 3 0-15,4 3 0 0,-1 2-3 16,2 2-1-16,3 4-2 0,-2-1-4 15,3 1-13-15,0-1-15 0,-3-3-14 16,0 1-14-16,-2-4-25 0,-3-3-98 16,-2-5-119-16,-1-3-255 0</inkml:trace>
  <inkml:trace contextRef="#ctx0" brushRef="#br0" timeOffset="10854.69">8397 5978 642 0,'1'-16'157'0,"-1"5"3"16,0 6-102-16,1 7-14 0,1 6-7 15,-2 5-8-15,-3 5-10 0,-1 6-6 16,-2 4-1-16,-4 2-2 0,-3 4-2 16,-3 4-4-16,-4-2 0 0,1 5-2 15,-2-1-1-15,3 2-9 0,2-2-13 0,4-2-13 16,4-4-17-16,3-2-121 0,4-8-130 16,5-6-309-16</inkml:trace>
  <inkml:trace contextRef="#ctx0" brushRef="#br0" timeOffset="11359.4618">8682 5989 625 0,'4'-14'150'0,"1"2"4"0,0 2-86 15,1 2-31-15,-1 4-9 0,1 1-2 0,-1 5-2 16,-3 4-1-16,-1 4 2 0,-1 4 1 16,-2 3 2-16,-3 4 1 0,-1 3-1 15,-1 1-4-15,-2 2-4 0,-3-1-4 16,4-2-3-16,-3 1-4 0,4-2-3 15,5-1-1-15,2-1-1 0,5-4-2 16,6 0 0-16,0-1-1 0,6-3 0 16,2-6-3-16,2-3-4 0,1-6-6 15,4-1-10-15,-2-5-13 0,2-1-12 0,-3-3-11 16,1 0-8-16,-5-1-5 0,-4-2-113 16,-4-1-115-16,0 1-272 0</inkml:trace>
  <inkml:trace contextRef="#ctx0" brushRef="#br0" timeOffset="11513.2714">8741 5911 750 0,'-15'-7'186'0,"4"0"2"0,3 2-107 16,4 1-32-16,7 2-17 0,3-2-13 0,7 0-14 16,7 1-12-16,4-2-16 0,7 0-14 15,1-1-18-15,-2 2-45 0,3 0-88 16,2 2-126-16,-5 1-271 0</inkml:trace>
  <inkml:trace contextRef="#ctx0" brushRef="#br0" timeOffset="11904.769">9117 6058 722 0,'0'3'160'0,"0"2"3"0,0 3-120 0,1 2-14 16,1 4-7-16,0 2-3 0,0 1-1 15,2-3-4-15,2 0-3 0,2-2-2 16,-1-2-2-16,4-4 0 0,1-2 1 15,2-4 2-15,0-4 1 0,0-3 0 16,-1-3 0-16,2-4-1 0,-1-1-2 16,-1-1-3-16,-2-2-1 0,0 1-2 15,0 3-1-15,0 3-1 0,0 3 0 16,-2 5 0-16,0 1-1 0,-1 6 0 0,-1 3 0 16,-2 4 0-16,0 4-2 0,1 1-5 15,-1 2-12-15,1 2-11 0,0 0-15 16,2 0-13-16,0-1-27 0,2-6-98 15,0-2-117-15,6-2-261 0</inkml:trace>
  <inkml:trace contextRef="#ctx0" brushRef="#br0" timeOffset="12740.2303">9520 5840 555 0,'-1'-4'134'0,"1"-1"4"15,0 1-72-15,1 0-27 0,0 1-6 16,2 0-2-16,-2-2-3 0,0 3 0 15,2-2-1-15,-2 0 0 0,1 0 0 16,1 0-1-16,-1 0-2 0,2 1-1 16,-2-1-1-16,2 1-3 0,-2 1-3 15,0 1-3-15,-1 0-3 0,0-1-2 0,2 2-1 16,-3 2-2-16,2-2 0 0,1 1 0 16,0 0-2-16,1 0 1 0,0 2-1 15,2 0 0-15,0 0-1 0,0 2-1 16,0-2 1-16,1 2-1 0,1 0-1 15,-1-1 1-15,0-2-1 0,-2 1 1 16,1-1-1-16,-1-1 1 0,-1-1-1 16,-3 0 1-16,0-1 1 0,-1 1 0 15,0-1 0-15,-1-2 0 0,-1 1 0 0,-3-2 0 16,0 1-1-16,-1-2 0 0,-1-1 0 16,-1 1-1-16,-2 0 0 0,2 0 0 15,-1 1 0-15,3-1-1 0,0 4 0 16,1-1 1-16,0 2-1 0,2 0 0 15,0 1 1-15,2 0-1 0,-2 0 0 16,2 1 0-16,2 1 0 0,2 0 0 16,1-1 0-16,2 2 1 0,5 1-1 15,3-2 1-15,5 4 0 0,4-4 1 0,4 1-1 16,2-2 0-16,4 0 1 0,1-4-1 16,1-1 0-16,-1-2 0 0,1-1 0 15,-4 1 0-15,-1-3 1 0,-4 5-1 16,-8-1 2-16,-2 5-1 0,-4 2 1 15,-6 2 1-15,-2 3-1 0,0 3 1 16,-4 3-1-16,0 3 0 0,-2 2-1 16,0 5 0-16,-1 1 0 0,1-1-1 0,1 4 0 15,3 1 0-15,-1 1-2 0,4-1 0 16,-1-2 0-16,2-1 0 0,0-1 0 16,0-1 0-16,-2-2 0 0,1-4 2 15,-3 1-1-15,0-2 1 0,-1-4 0 16,-2-1-1-16,-2-1 1 0,0-2-1 15,-4-3 1-15,0 0 1 0,0-1-1 16,-2 1 0-16,-3 0 1 0,0-1 0 16,-4-2 0-16,-1 2-1 0,-2-2-1 0,0 2-7 15,-3-1-12-15,2 2-18 0,-1 0-19 16,2 3-86-16,1-2-51 0,2 0-125 16,-1 3-253-16</inkml:trace>
  <inkml:trace contextRef="#ctx0" brushRef="#br0" timeOffset="14687.9978">1820 7248 150 0,'-1'-14'48'16,"0"2"9"-16,1-1-4 0,-1 0-7 16,-1 2 2-16,0 0 3 0,2 0 3 0,-3 2-1 15,2-2-3-15,0 1-2 0,0 0-3 16,0 0-5-16,2 0-4 0,-2 1-4 15,1 0-1-15,0 0-3 0,1 2-2 16,0 0-2-16,0-1 0 0,-1 1 0 16,1 1 0-16,-1 1 0 0,3 3-1 15,-2 2-3-15,0 1-2 0,-1 2 2 16,2 6-1-16,0 3-1 0,0 8-1 0,-2 1 0 16,0 6 0-16,3 6-1 15,-1 2-5-15,2 4-3 0,0 2-3 0,-2-2-2 16,4 3-2-16,2-3-2 0,-1 1-4 15,-2-5-6-15,-1-5-7 0,-1-3-10 16,1-4-8-16,-2-4-10 0,2-5-14 16,-4-5-110-16,0-2-117 0,2-3-279 15</inkml:trace>
  <inkml:trace contextRef="#ctx0" brushRef="#br0" timeOffset="15286.092">1818 7607 479 0,'-3'-8'134'0,"-2"-1"7"0,3-2-22 15,-2 0-59-15,2-2-10 0,-1 4-4 16,1-1-4-16,1 1-6 0,1 3-7 15,-1 2-7-15,2 3-6 0,2 5-3 16,4 3-5-16,0 4-2 0,1 4-2 16,3 4-1-16,1 2 1 0,-3 0-1 15,-3-1-1-15,3-2-1 0,-2-1 0 16,-1-1 0-16,-1-4-1 0,0-3 1 16,0 1 0-16,-1-4 0 0,-3-2 0 0,-1-4 0 15,-4-3-1-15,2-4 1 0,-2-3-2 16,2-1 0-16,-4-3-2 0,0-3-1 15,-3 0-2-15,-1-2-3 0,-3 0 0 16,-3 1 0-16,1 1 0 0,-4-3 1 16,-2 2 2-16,4 3 2 0,-1 0 5 15,2 3 2-15,5 4 3 0,0-2 1 16,7 6-1-16,0 2 1 0,1-2-2 16,6 5-1-16,2 2-2 0,1-2-1 15,5 1-1-15,2-1 1 0,6 3-1 0,2 2 2 16,2-3-1-16,1-2 1 0,0-1-1 15,0 0 0-15,-1 0 0 0,-1-4 0 16,-3-2 0-16,-3 0 0 0,-3 0-1 16,-2 1 1-16,-2-1 0 0,-4 1-1 15,-2 1 2-15,1 2 0 0,-3 1 0 16,-1 1 0-16,0 2 0 0,-2 2 1 16,-1 3-1-16,1 4 1 0,-2 3-1 15,-1 3 0-15,-2 1-1 0,1 4 1 0,-1 1-1 16,-3 1-9-16,1-1-16 0,1 1-19 15,-2 1-134-15,2 1-141 0,6-2-350 16</inkml:trace>
  <inkml:trace contextRef="#ctx0" brushRef="#br0" timeOffset="18534.6974">941 8521 497 0,'-5'-18'127'0,"0"6"5"0,-1 0-65 16,3 5-23-16,3 2-11 0,2 2-8 15,2 3-5-15,4 4-3 0,-1 0-3 16,7 4-1-16,2 4 3 0,4 3 2 0,6 5 1 15,2 3-1-15,3 0-2 0,1 3-2 16,1 2-2-16,1 3-4 0,-1 1-2 16,-1-2-2-16,0 2-1 0,-3-1-1 15,1 1-1-15,-3-2 0 0,-3-2 0 16,-3 2 0-16,-4-5 0 0,-3-4 0 16,0 1-1-16,-1-5 0 0,-5-2-4 15,-1-7-5-15,0-1-8 0,-2-2-7 16,-3 0-6-16,-1-5-12 0,-4-2-67 0,-1-4-49 15,-4 0-100-15,4-7-221 0</inkml:trace>
  <inkml:trace contextRef="#ctx0" brushRef="#br0" timeOffset="18766.5086">1455 8427 643 0,'-3'-4'147'0,"0"6"3"15,-1 8-103-15,-2 5-13 0,-2 8-6 16,-3 5-4-16,-3 6 0 0,1 5-3 16,-7 3 0-16,-4 1-2 0,-5 1-3 15,0 1-2-15,-4 2-3 0,2-1-2 16,1 3-3-16,-3-3-1 0,6-5-2 16,3-3-3-16,6-4-7 0,5-6-12 15,2-7-13-15,6-4-12 0,6-8-13 16,6-1-118-16,6-8-125 0,4-4-287 15</inkml:trace>
  <inkml:trace contextRef="#ctx0" brushRef="#br0" timeOffset="19065.8837">1858 8551 613 0,'-6'-11'151'0,"0"3"5"16,-1 3-76-16,-2 5-38 0,-4 1-5 15,-3 5-2-15,-4 4-2 0,-1 5-3 16,-2 5-1-16,1 4-3 0,1 5-1 16,3 3-4-16,3 5-4 0,4 3-4 15,4 3-5-15,3 0-3 0,5 2-3 16,3-3-1-16,2-2-1 0,5-4-2 15,1-2-8-15,4-7-12 0,4-3-14 0,2-3-18 16,1-5-11-16,3-4-32 0,-2-4-89 16,0-6-116-16,1-4-247 0</inkml:trace>
  <inkml:trace contextRef="#ctx0" brushRef="#br0" timeOffset="19450.0979">1970 8853 726 0,'1'-2'159'0,"-4"4"1"15,2-2-125-15,2 2-11 0,1 0-6 16,1 1-5-16,2-1-1 0,1 0 0 16,3-4 1-16,1 0 0 0,3-2-2 15,1-3-2-15,-1-2-1 0,1-2-2 16,0-2-1-16,-1-1-2 0,-1-2-1 15,-4-1 0-15,-1-1-1 0,-5 2 0 16,-3 1 0-16,-4 4-1 0,-4 1 0 16,-2 4-1-16,-2 5 0 0,-4 2 0 0,-2 8-1 15,3 3 1-15,-1 3-1 0,0 3 1 16,1 4 0-16,3 4 1 0,5 2 0 16,3 3 0-16,2 4 1 0,3-2 0 15,2 0-1-15,2 0 1 0,2-2 0 16,3-1-1-16,2-7-1 0,1-7-2 15,4-2-3-15,2-1-2 0,7-5-5 16,0-3-5-16,2-4-1 0,-1-4-5 16,1-2-9-16,-3-5-7 0,2-3-8 0,-6-3-115 15,-3-5-116-15,-1-3-293 0</inkml:trace>
  <inkml:trace contextRef="#ctx0" brushRef="#br0" timeOffset="19690.5027">2220 8463 676 0,'-2'-5'142'0,"5"4"0"0,3 2-121 16,1 2-9-16,4 3-3 0,3 2 1 16,-1 4 1-16,1 3 2 0,-1 2 2 15,-3 0 0-15,0 3-1 0,-3 0-1 16,-3-1-3-16,-3 1-1 0,-3-1-3 15,-5-1-3-15,-1-2-7 0,-7-1-12 16,-1-2-11-16,-1-3-13 0,-2-7-120 16,-4-3-126-16,1-6-301 0</inkml:trace>
  <inkml:trace contextRef="#ctx0" brushRef="#br0" timeOffset="19805.2044">2119 8132 601 0,'7'-12'142'0,"0"2"1"15,-3 4-76-15,4 1-43 0,2 4-12 0,3 3-12 16,-3 1-15-16,0 5-127 0,-3 3-119 16,-1 4-309-16</inkml:trace>
  <inkml:trace contextRef="#ctx0" brushRef="#br0" timeOffset="20452.6754">2446 8500 503 0,'-1'-3'113'15,"-2"-2"3"-15,2 3-78 0,-1-1-15 16,2 1-7-16,-1 2-2 0,-1-2 0 0,1 0 1 16,0 2 2-16,0 0 2 0,1-1 0 15,-2 1 2-15,1-1-1 0,0 1 0 16,0 0-1-16,1 0-3 0,0-1-3 16,0 1-2-16,-1-2-2 0,1 2-1 15,0 0 0-15,0 0 0 0,-2 0 0 16,2-1 1-16,0 1-2 0,2 1 1 15,-2 2 0-15,0 1 0 0,1 3 2 16,0 4 1-16,0 5 2 0,-1 2 0 16,-1 4 2-16,1 3-2 0,2 2-2 0,0 0-2 15,1 0-3-15,2-3-3 0,1-2-1 16,3-3-1-16,0-5 0 0,0-4-1 16,2-5 0-16,3-5 0 0,-2-6 0 15,2-5 1-15,0-1 0 0,-1-6 0 16,-1-1 0-16,-2-2 1 0,-3 1-1 15,-2 2 1-15,-3 2-1 0,-1 1 1 16,-2 6 1-16,0 1-1 0,-1 5 1 16,0 3-1-16,0 2 1 0,1 5-1 0,1 2-1 15,2 2 1-15,2 1-2 0,2 3 1 16,3-2 0-16,2 1-2 0,2-4 1 16,2-2 0-16,-1-4-1 0,2-2 1 15,-1-4-1-15,0-4 2 0,-3-4 3 16,-2-2 0-16,0-3 1 0,-3-2 1 15,-2-1-1-15,-4-1 0 0,-2 2-2 16,-2 2-7-16,-2 1-12 0,-1 1-10 16,-2 4-13-16,0 0-12 0,0 4-15 0,2 1-116 15,0 2-123-15,2 2-283 0</inkml:trace>
  <inkml:trace contextRef="#ctx0" brushRef="#br0" timeOffset="20680.1275">2729 8443 604 0,'6'-6'142'0,"-1"1"3"16,1 4-82-16,4 2-32 0,1 4-6 0,1 3-4 16,1 0-2-16,3 9-2 0,-2 2-1 15,2 4-1-15,0 5-3 0,-1 0-1 16,-2 4-3-16,1 2-1 0,-3 1-1 16,0 3-3-16,-1 0-1 0,-1 1-3 15,-1 1 1-15,-2 2-1 0,-2-3-3 16,-3 0-2-16,-4-1-2 0,-3-5-1 15,-1-2-7-15,-4-3-7 0,0-3-7 16,-3-7-10-16,2-1-101 0,0-3-16 0,-4-7-98 16,0-1-200-16</inkml:trace>
  <inkml:trace contextRef="#ctx0" brushRef="#br0" timeOffset="21519.393">2217 7352 636 0,'0'1'136'0,"-2"4"3"15,3 5-114-15,1 2-7 0,2 3-4 16,2 1-1-16,-1 1-1 0,1 1-2 16,0-2-1-16,-1-4-2 0,3 0-1 0,-2-4-1 15,-3-2 0-15,2-5 1 0,-2-2 2 16,-1-5 2-16,-1-5 2 0,-3-6 1 16,-2-3 3-16,-1-3 0 0,-3-4 1 15,-1-1 1-15,-2-3 0 0,1 2 0 16,2-1 1-16,0 2-1 0,2 1 0 15,4 4 0-15,2 3-3 0,2 5-2 16,3 4-2-16,4 2-1 0,1 3-4 16,2 2-1-16,1 2-3 0,3 1 0 15,0 2 0-15,1 0-1 0,0 0 0 16,-1 2 0-16,-1-1-1 0,0-1-2 0,-2 1-5 16,-1-2-9-16,0 1-13 0,-4-1-11 15,1 2-12-15,-2 1-11 0,-3 2-80 16,-2-1-39-16,-2 4-105 0,1 2-220 15</inkml:trace>
  <inkml:trace contextRef="#ctx0" brushRef="#br0" timeOffset="21687.7658">2304 7346 664 0,'-5'2'159'0,"4"0"2"0,0-2-89 16,2 1-37-16,6 1-13 0,1-1-8 15,0-2-6-15,2 0-2 0,2 0-2 16,3-2-7-16,0 2-16 0,-3-3-17 16,3 2-128-16,-1 1-132 0,1-2-330 0</inkml:trace>
  <inkml:trace contextRef="#ctx0" brushRef="#br0" timeOffset="22252.422">3260 8864 715 0,'-8'-3'167'0,"2"1"6"16,0 0-120-16,2 1-8 0,-1-2-6 16,3 3-7-16,2 0-8 0,-1 2-8 15,4-2-5-15,2 1-5 0,3-1-4 0,3 3-1 16,1-2-2-16,0-1-5 0,5 0-16 16,-2 0-15-16,-2 1-14 0,2-1-3 15,-4 1-130-15,-2 1-131 0,2 1-298 16</inkml:trace>
  <inkml:trace contextRef="#ctx0" brushRef="#br0" timeOffset="22415.6715">3263 8998 642 0,'4'2'144'15,"1"-2"3"-15,3 1-105 0,1-2-21 16,2 2-8-16,2 0-1 0,1-2-6 15,-1 2-14-15,2 1 6 0,-4-3-145 16,3 1-125-16,-2-1-325 0</inkml:trace>
  <inkml:trace contextRef="#ctx0" brushRef="#br0" timeOffset="23915.6494">4924 8773 451 0,'3'-9'119'0,"-1"-5"5"0,1-2-30 16,0-1-51-16,0-4-3 0,0-3 2 16,0-1 1-16,-4-5 0 0,-1-2-1 15,-3-3-1-15,2-3-3 0,-2-2-4 16,-1 2-6-16,2 1-5 0,2 6-7 0,0 7-4 16,1 7-5-16,1 6-3 0,-1 7-2 15,2 6-2-15,-1 7-1 0,1 4-8 16,1 6-12-16,0 4-14 0,3 6-11 15,0 2-7-15,0 2-125 16,0 3-127-16,2 2-292 0</inkml:trace>
  <inkml:trace contextRef="#ctx0" brushRef="#br0" timeOffset="24364.7994">4384 9035 495 0,'-24'-1'129'0,"-1"1"5"0,-2 0-50 16,-1-4-34-16,6 4-8 0,1 0-3 15,4 1-2-15,1-1-3 0,2-2-3 16,6-2-1-16,2 4-4 0,2 0-4 15,2-1-3-15,0-3-4 0,6-1-1 16,3 2-1-16,7 0-1 0,6-4 0 16,6-2 0-16,8 2 2 0,5-3 0 15,5 3-2-15,6 0-1 0,4-2-3 16,6 4-1-16,6 0-3 0,5 3 0 16,4-1-1-16,4 1 0 0,2 2 1 15,6 0 0-15,5-3 0 0,-2 0-1 0,-1 0 1 16,-2 0-2-16,-1-1-1 0,1-3 0 15,-4 0-1-15,-8 0 0 0,-5 0 1 16,-6-2-1-16,-4 3-1 0,-8 0 0 16,-12 1-1-16,-10 3-2 0,-8 2-3 15,-8 2-3-15,-6 2-6 0,-8 1-13 16,-5 2-10-16,-5 0-12 0,-3 4-8 16,-6 0 0-16,-6 2-125 0,-5-1-120 0,-5-2-283 15</inkml:trace>
  <inkml:trace contextRef="#ctx0" brushRef="#br0" timeOffset="24804.6089">4372 9554 643 0,'-1'-9'160'0,"-2"2"9"0,1 4-100 16,2 3-12-16,1 6-7 0,-1 2-8 16,1 6-11-16,2 6-8 0,-2 0-8 15,-2 5-4-15,-1 4-3 0,1-1-3 16,-1 1-3-16,0-1-1 0,0-2-6 15,2 0-14-15,1-2-17 0,2-5-14 16,2 0-1-16,-2-5-133 0,2-1-133 16,5-5-306-16</inkml:trace>
  <inkml:trace contextRef="#ctx0" brushRef="#br0" timeOffset="25324.7949">4808 9747 658 0,'-3'0'169'0,"-2"-3"5"15,3 1-84-15,1-2-36 0,1 2-11 16,5-1-9-16,0 1-9 0,1-2-9 15,4 0-4-15,3 2-4 0,3 0-1 16,-1 0-5-16,-2 4-8 0,2-1-18 16,-1 2-19-16,1 0-19 0,-3 3-124 15,-2 0-138-15,2 0-322 0</inkml:trace>
  <inkml:trace contextRef="#ctx0" brushRef="#br0" timeOffset="25696.8214">5473 9515 550 0,'-1'-19'159'0,"-2"-1"7"16,1 3-9-16,-1 1-98 0,3 5-10 16,0 4-10-16,0 2-10 0,0 3-7 15,-1 5-8-15,1 3-5 0,1 6-3 0,-1 3-2 16,0 3-2-16,3 4 0 0,-1 4-1 15,1 2-4-15,-2-1-14 0,1 0-16 16,-2-4-15-16,4 1 0 0,-3-2-133 16,-1-1-135-16,3-5-305 0</inkml:trace>
  <inkml:trace contextRef="#ctx0" brushRef="#br0" timeOffset="25990.8446">5409 9894 621 0,'-6'-3'158'0,"5"1"4"0,2 1-48 15,2-1-75-15,3 1-9 0,4-1-7 16,3 0-6-16,2 0-2 0,1 0-2 16,1-2-3-16,4 0-1 0,1-1-3 15,2 2-2-15,2-1-3 0,0 0-10 16,-1 1-9-16,1-1-14 0,-1 1-12 16,-3 1-6-16,-4 1-125 0,-3 1-126 15,-6 1-291-15</inkml:trace>
  <inkml:trace contextRef="#ctx0" brushRef="#br0" timeOffset="26427.5446">5461 10194 634 0,'-10'-1'146'0,"3"-3"2"16,3-2-98-16,1-2-23 0,5 0-4 15,3 1-2-15,-2-3-3 0,5 1 0 16,0 1 0-16,2 0 0 0,1 3 1 16,-1 0-2-16,1 3-1 0,1 2-2 15,2 2-3-15,-3 2-3 0,-2 2-2 16,2 4-2-16,-2 2-1 0,-3 3 0 16,-2 3-2-16,-4 2 1 0,-1 2-1 15,-4 1 0-15,-3 2 0 0,0-2 0 16,0 0 0-16,-4-2 0 0,0-1-1 0,-2-2 1 15,1-2-1-15,-2-4 1 0,1-1-1 16,-1-2 1-16,4-4-1 0,1-2 1 16,4-3-1-16,2 0 1 0,2-2-1 15,3-2 0-15,1 1-1 0,2-1 1 16,2 2 0-16,0 0 0 0,3 2 0 16,3 2 0-16,0 0 0 0,2 2 0 15,-2 2 1-15,0 0-1 0,2-1 0 16,-1 2-4-16,-2-1-11 0,2-1-14 0,0 1-14 15,1 0-12-15,-1-3-122 0,-2-3-130 16,3-5-298-16</inkml:trace>
  <inkml:trace contextRef="#ctx0" brushRef="#br0" timeOffset="26892.8106">5968 9695 678 0,'-4'-1'161'0,"-1"1"7"0,4 1-110 0,0 3-8 15,2 2-6-15,3 1-6 0,-1 3-7 16,5-1-5-16,0 1-4 0,1-3-5 15,2-1-3-15,1-1-4 0,4-5-2 16,-1-4-3-16,1-2-1 0,1-4-1 16,0 1-2-16,0-2-1 0,2-3 0 15,-5-1-2-15,0-1-1 0,-3 2-1 16,-1-1-2-16,-3 0 0 0,-6-2 0 16,-2 2-1-16,-5 2 0 0,-2 3-1 15,-6-1-2-15,-2 5 1 0,-1 1 0 0,-3 6 0 16,0 4 1-16,1 3 1 0,0 3 1 15,5 5 3-15,0 2 2 0,1 3 1 16,2 1 0-16,3 4 1 0,4 2 0 16,-1 0 2-16,1 1-1 0,4 1 1 15,2-2 0-15,3-2 0 0,3-4-1 16,0-2 0-16,2-2-1 0,1-5 0 16,1-4-1-16,2-3-1 0,2-4-8 0,1-3-12 15,1-5-12-15,2-1-11 16,1-4-15-16,-3 0-120 0,-2-1-126 0,-1 0-292 15</inkml:trace>
  <inkml:trace contextRef="#ctx0" brushRef="#br0" timeOffset="27423.4901">6219 9404 752 0,'2'-4'167'0,"2"-1"1"16,3 1-129-16,4 1-14 0,2-2-8 15,1-1-5-15,4 0-4 0,0 1-3 0,-1 1-9 16,1 0-13-16,-2 2-15 0,-1-3-17 15,-3 1-122-15,-1-1-131 0,0 1-315 16</inkml:trace>
  <inkml:trace contextRef="#ctx0" brushRef="#br0" timeOffset="27658.5482">6482 9281 634 0,'4'-2'139'0,"-2"3"2"15,3 3-109-15,1 2-15 0,1 5-3 16,-1 1-3-16,1 0-2 0,-1 4-1 16,2 0 2-16,-2 3 0 0,1-2 1 15,0 2-1-15,2 2 0 0,-3 1-2 16,1 0-3-16,-2-2-1 0,-2-1-2 16,-3 2-1-16,-5-5 0 0,-3-2-1 15,-1-1 0-15,-1-1-8 0,0-1-10 16,-1-1-13-16,0-4-124 0,1 0-122 0,-1-4-310 15</inkml:trace>
  <inkml:trace contextRef="#ctx0" brushRef="#br0" timeOffset="27797.917">6437 9165 705 0,'6'-9'153'0,"-2"-1"1"16,1 2-127-16,1 1-11 15,1 2-12-15,0 1-17 0,0 3-18 0,-1 1-122 16,-1 0-124-16,2 6-307 0</inkml:trace>
  <inkml:trace contextRef="#ctx0" brushRef="#br0" timeOffset="28423.5285">6655 9254 365 0,'1'-2'105'0,"-1"1"4"0,3-4-13 16,-3 2-50-16,0 2-8 0,0-1-2 0,0 0-2 15,0 0-2-15,0-1 1 0,0 3 0 16,-2-1-1-16,2 0-2 0,-1 1-2 16,1-1-4-16,-1 1-3 0,0-3-4 15,0 2-4-15,-1 1-2 0,1-1-2 16,0-2-1-16,0 3 0 0,1-1-1 16,-2 2 0-16,2-2-1 0,2 1 0 15,-5 0-1-15,4 1 0 0,-1 1 0 16,0 0-1-16,2 1 0 0,-2 0-1 15,0 1 1-15,2 3 0 0,-2-1-1 0,0 2 1 16,-1-1 0-16,1 4-1 0,0 0 1 16,1 3 0-16,0 0-1 0,3 0-1 15,1 0 0-15,2 1-1 0,2-1-1 16,1-3 1-16,-1-4 0 0,2-1-1 16,-1-2 1-16,1-4-1 0,-1-3 1 15,0-2 0-15,-2 1 0 0,1-3 0 16,0 0 0-16,-2 0 0 0,-2 1 0 0,0 0 1 15,-2 2-1-15,0 1 1 0,-1 1 0 16,2 4 0-16,1 1 0 0,2 3 0 16,1 1 1-16,0-1-1 0,2 2 1 15,1-2-1-15,0-2 1 0,0-3 0 16,-1-2 1-16,1-4 3 0,0-1 3 16,0-5 1-16,-1-2 2 0,0-1-1 15,-3-2 0-15,-1 1-3 0,-2 0-2 16,-2 3-4-16,-3 1-8 0,0 2-12 0,-3 1-16 15,-1 2-17-15,-2 2-13 0,1 3-72 16,-2 0-57-16,1 1-115 0,2 3-235 16</inkml:trace>
  <inkml:trace contextRef="#ctx0" brushRef="#br0" timeOffset="29222.2937">5823 8857 406 0,'-7'4'111'0,"-2"-3"7"16,3 1-46-16,-1-1-13 0,1-1-5 15,0-1-3-15,1 1-4 0,-1-2-1 16,1 1-1-16,1 0 0 0,2 0-3 16,0 1-4-16,4 0-4 0,-1 0-6 15,1-2-5-15,2 1-4 0,3 1-5 16,2-1-3-16,4 0 0 0,2 0-2 0,3-1-1 15,7 4 0-15,1-4-2 0,2 0-1 16,4-1-1-16,3 1-1 0,3-2 0 16,4 1-2-16,2-4 0 0,5 3-1 15,1-1-1-15,2 0 0 0,-5-1-1 16,4 2 0-16,-2 0 0 0,-4 2 1 16,-2 2-1-16,1 0 2 0,1 0 0 15,0 2 0-15,-3 2 0 0,-1-2 0 16,-3 2 0-16,-2 0 0 0,-1-2 0 0,-8 1 0 15,-1-1 0-15,-3-3 1 0,-4-2-1 16,1 1 1-16,-7-3-1 0,-1 1 0 16,-1 0 1-16,-3-3-3 0,-2 2-9 15,-1 2-17-15,-4-1-17 0,-3 0-20 16,-5 2-123-16,-1 1-139 0,2 2-320 16</inkml:trace>
  <inkml:trace contextRef="#ctx0" brushRef="#br0" timeOffset="32876.5792">9509 7070 435 0,'1'-19'129'0,"2"-2"7"15,-6-2-11-15,2-1-61 0,-1 2-14 16,-1 1-4-16,1 1-3 0,1 0-2 16,-3 3-2-16,4 5 0 0,0 2-5 15,0 4-4-15,1 2-5 0,2 4-5 16,-1 5-3-16,5 6-5 0,-3 6-1 15,2 6-3-15,1 9 0 0,-2 4 0 16,-1 4-2-16,-3 4-2 0,-1-1-1 16,0 0-1-16,-1-1-1 0,-3-4 0 15,3-2-2-15,0-4-3 0,1-2-5 16,1-2-8-16,-1-3-11 0,0-2-10 16,1-5-9-16,1-1-7 0,-1-1-4 0,1-1-10 15,-2-7-106-15,0 0-109 0,0-3-272 16</inkml:trace>
  <inkml:trace contextRef="#ctx0" brushRef="#br0" timeOffset="33534.7187">9489 7432 531 0,'-4'-15'142'0,"-1"1"7"15,0 3-41-15,0 5-54 0,2 0-12 16,1 5-9-16,2 3-7 0,0 3-6 16,1 5-6-16,2 2-5 0,2 4-3 15,1 1-2-15,1 4-1 0,0 0 0 0,1 0-1 16,2-2-1-16,-2-1 0 0,-1-4 0 16,1-1-1-16,-2-5 1 0,-1-2-1 15,-3-2 1-15,-1-4 0 0,1-3 0 16,-4-3 0-16,1 0 0 0,-2-4 0 15,-2-5 0-15,0-3 0 0,-3-2-1 16,0-2 1-16,-2-3 1 0,2-1 0 16,-1 4 2-16,3 4 2 0,1 1 1 15,2 6 1-15,3 3 1 0,2 5-2 0,0 3 0 16,4 2-1-16,-1 3-2 0,4 1-2 16,1 3-1-16,-1 2 0 0,2-1 0 15,-1 1 0-15,-3 0 0 0,2-3 0 16,-4 0-1-16,1-4 1 0,-1-1-1 15,-1-3 0-15,-1 0-1 0,0-4 1 16,-1 2-1-16,-1-6 1 0,-1 1-1 16,-1-3 1-16,0 0-1 0,-1-1 1 15,0 2 0-15,0-1-1 0,1 2 1 0,-1 2-1 16,2 3-1-16,0 1-2 0,2 1-3 16,-2 1-1-16,0 1-4 0,1 3-5 15,-1 2-7-15,0 0-5 0,-1 3-4 16,-1 1-5-16,1 1-10 0,1 1-44 15,-2-2-66-15,1-4-100 0,1 0-235 16</inkml:trace>
  <inkml:trace contextRef="#ctx0" brushRef="#br0" timeOffset="33769.5689">9583 7412 525 0,'0'-2'134'0,"-2"0"4"0,1-1-51 15,0 0-47-15,1 1-10 0,1-2-6 16,-1 0-4-16,3 3-5 0,-2 0-3 15,4 1-3-15,-2 0-2 0,2 0-2 16,1-1 0-16,-1 1-1 0,0 0 1 16,0 0 1-16,-1 0 1 0,-3 1 2 15,0 1 0-15,-4 3 2 0,-1 3-1 0,-2 3-1 16,-3 2-1-16,-1 4-2 0,1 3-2 16,-2 2-3-16,0 0-8 15,-1 0-11-15,4 0-12 0,1-2 6 0,2-6-140 16,1-3-127-16,6-3-314 0</inkml:trace>
  <inkml:trace contextRef="#ctx0" brushRef="#br0" timeOffset="34536.8282">9945 7026 682 0,'-2'0'153'0,"-2"4"2"0,2 3-115 0,-1 5-12 15,3 6-6-15,0 1-5 0,0 7-5 16,1 1-2-16,-1 0-3 0,2 0-1 15,0-4-3-15,-1-1-2 0,2-4 1 16,-2-2-2-16,1-3 1 0,1-4-2 16,-1-1-2-16,2-6-2 0,-2-2-1 15,1-5-1-15,-1-1-1 0,0-5-1 16,-2-2 1-16,0-4 1 0,-2-3 2 0,0-1 1 16,-3-1 2-16,-1-1-1 15,-3 0 2-15,-1 0 1 0,3 5 0 0,-1 0 3 16,-3 1 3-16,2 3 4 0,2 1 5 15,2 3 6-15,2 0 5 0,0 1 4 16,3 1 1-16,4 2-1 0,3-2-2 16,1 5-2-16,3-1-5 0,4 2-4 15,1-1-3-15,2 1-3 0,2-1-2 16,1-2-3-16,1-1-1 0,1 0-3 0,0-1-1 16,0 2-2-16,-2-1-5 0,0 2-6 15,-4 4-9-15,0 0-14 0,-4 3-12 16,-4-1-15-16,-2 2-11 0,-3 2-118 15,-5 1-128-15,-2-2-295 0</inkml:trace>
  <inkml:trace contextRef="#ctx0" brushRef="#br0" timeOffset="34729.4384">10006 7127 658 0,'-5'2'160'0,"1"-1"4"0,-1 1-94 15,3-1-26-15,2 2-6 0,3 0-5 16,1 1-7-16,0-1-6 0,4 1-2 16,3 0-2-16,0-2-4 0,2-3-3 15,3 0-4-15,3-2-6 0,-1-1-17 16,3 1-20-16,-2 0-19 0,-1 0-126 0,-2 0-139 16,-3 6-331-16</inkml:trace>
  <inkml:trace contextRef="#ctx0" brushRef="#br0" timeOffset="36031.8699">9150 8426 380 0,'-18'-25'117'15,"-1"-1"7"-15,4-1-22 0,-1 4-28 16,6 1-12-16,0 2-6 0,4 3-5 16,1 1-4-16,3 2-3 0,-1 2-3 0,1 2-4 15,2 2-4-15,2 2-6 0,2 2-5 16,1 2-2-16,2 2-3 0,4 2-1 15,2 5 0-15,5 4 1 0,2 4 0 16,6 6 1-16,2 5-2 0,5 5-2 16,-2 1-3-16,3 4-2 0,1-3-4 15,-2 2-1-15,-3-3-2 0,1-1-1 16,-5-5 0-16,-2 1-1 0,-4-7-1 16,-3 1-3-16,-2-4-3 0,-3-2-4 0,-1-3-7 15,-3-4-12-15,0-3-11 0,-1-3-14 16,-2-2-10-16,0-5 0 0,-1-2-123 15,-4-6-125-15,2 0-289 0</inkml:trace>
  <inkml:trace contextRef="#ctx0" brushRef="#br0" timeOffset="36281.3876">9661 8201 623 0,'5'-12'153'0,"0"4"5"16,-4 3-82-16,1 2-34 0,1 4-4 15,-2 1-1-15,-1 4-4 0,-5 8-6 16,-1 4-3-16,0 8-1 0,-5 7-1 16,1 6-4-16,-3 8-4 0,-2 2-3 15,0 4-3-15,3 0-1 0,-3 0-2 16,3-3-1-16,-4-2-1 0,3-1-2 16,-2-6 0-16,4 0-3 0,0-2-2 15,4-1-6-15,-2-4-10 0,4-2-12 0,3-4-14 16,3-2-11-16,-1-6 5 0,1-7-133 15,3-2-127-15,6-6-295 0</inkml:trace>
  <inkml:trace contextRef="#ctx0" brushRef="#br0" timeOffset="36640.021">10032 8265 578 0,'-2'-2'134'0,"-1"4"7"0,-2 2-87 0,-1 6-7 16,-4 4 3-16,-2 5 1 0,-4 7-2 15,-2 6-2-15,1 3-5 0,-2 7-7 16,1 0-8-16,1 2-10 0,2 0-6 16,0 1-6-16,6-3-1 0,0-2-1 15,3-2-2-15,5-2 1 0,3-3-3 16,5-3-2-16,5-5-14 0,2-2-11 16,5-4-13-16,0-6-16 0,2-4-129 15,0-6-137-15,0-4-318 16</inkml:trace>
  <inkml:trace contextRef="#ctx0" brushRef="#br0" timeOffset="37082.6552">10183 8653 694 0,'-9'-6'156'0,"2"1"1"0,2 2-117 16,1 2-12-16,7 5-3 0,0 1-1 16,2-3-4-16,5 4 0 0,2-1 0 15,3-1 0-15,1-3-2 0,1-1-4 16,2-4-2-16,3 0-3 0,1-4-3 16,-1 1-1-16,1-2-2 0,0-1-2 15,-3-2 0-15,0 0 0 0,-6 0-1 16,-5-1 1-16,-2-1-1 0,-6 0-1 0,-5 0 1 15,-3 0 0-15,-4 2-1 0,-6 2 0 16,0 3 0-16,-5 3-1 0,-1 5 0 16,-2 3 1-16,-2 6-1 0,0 3 1 15,3 3-1-15,-1 4 1 0,2 2 0 16,2 4 1-16,2 0-1 0,5 5 1 16,2 0 0-16,3 2 0 0,7-1 0 15,4-1 0-15,5 0 1 0,2-2 0 0,5-3 0 16,4-1-1-16,2-6 1 0,1-4 0 15,2-3-1-15,4-4 0 0,3-7-4 16,2-2-11-16,0-6-6 0,-1-2-14 16,-1-2-12-16,-3-2-15 0,-2 0-118 15,-4 2-125-15,-7-4-288 0</inkml:trace>
  <inkml:trace contextRef="#ctx0" brushRef="#br0" timeOffset="37438.7054">10585 8236 646 0,'3'-5'153'0,"0"2"5"15,-1 3-93-15,1 1-24 0,4 6-5 16,2 4-2-16,-2 5-5 0,1 0-2 16,1 4-2-16,1 1-2 0,0 1-5 15,-2 2-3-15,0 2-5 0,0-2-2 16,-4 1-2-16,-1-1-4 0,-4-5-4 0,-2-2-7 15,-5-5-17-15,0-3-14 0,-5-4-14 16,1-5-11-16,-3-5-120 0,2-3-128 16,-1-7-288-16</inkml:trace>
  <inkml:trace contextRef="#ctx0" brushRef="#br0" timeOffset="37559.3484">10511 7956 699 0,'-2'-16'159'0,"2"5"2"0,2 2-117 0,4 2-15 15,2 1-11-15,3 1-10 0,1 4-16 16,-4 1-17-16,6 3-46 0,-2 4-89 16,3 2-123-16,-3 5-287 0</inkml:trace>
  <inkml:trace contextRef="#ctx0" brushRef="#br0" timeOffset="38231.7241">10792 8244 423 0,'-2'0'116'0,"1"1"4"16,0-1-48-16,1 1-17 0,-1 0-13 15,-1-1-12-15,4 0-6 0,-2-1-3 16,0 1-4-16,1-2-1 0,0 1-3 16,-1-2-1-16,1-1 0 0,1 1-2 15,0-1 0-15,-3 0 1 0,1 1-2 0,0-1 1 16,1 0 1-16,-2 3-1 0,1 0 1 15,-1 0 0-15,3 1 1 0,-2-2 0 16,0 4 0-16,0 0-1 0,0 3 1 16,0 1-1-16,-2 5 1 0,-1 5 0 15,2 4 0-15,-3 3 0 0,2 3-1 16,1-1-1-16,-1 2-2 0,5 0-1 16,0-2-2-16,2-4-2 0,3-3-1 0,3-3-1 15,2-7-1-15,4-3 0 0,0-4-2 16,2-7-1-16,-1-2 0 0,2-5 0 15,-4-4 0-15,0 0 0 0,-7 0 2 16,0-1 0-16,-3 3 1 0,-2 0 2 16,-4 4-1-16,1 5 1 0,-3 1 0 15,2 5 0-15,-2 3-1 0,1 2 1 16,1 3-2-16,1 4 1 0,2 1-1 16,2 0 1-16,0 2-1 0,2-3 1 0,4 0 0 15,3-3 0-15,-2-4 0 16,2-5-1-16,1-5 1 0,2-5 2 0,0-5 3 15,1-3 0-15,-1-4 4 0,-1-3 1 16,-3 2 1-16,-1-1-1 0,-5-2-2 16,-5 3-5-16,-4 1-8 0,-3 2-18 15,-4 3-14-15,-1 2-12 0,0 5-9 16,-1 4-15-16,2 3-113 0,1 1-118 16,0 5-272-16</inkml:trace>
  <inkml:trace contextRef="#ctx0" brushRef="#br0" timeOffset="38499.8078">11163 8171 604 0,'14'-4'144'0,"-1"0"3"16,1 1-88-16,2 3-24 0,0 3-4 15,1 2-3-15,-4 1-4 0,1 5-2 16,1 2 0-16,1 5 3 0,2 1 4 16,3 7 2-16,4 2 1 0,3 5 0 15,2 6-1-15,2 2-1 0,-2 2-2 16,-1 3-7-16,-2 1-5 0,-4-1-3 0,-1 2-3 15,-6-4-3-15,-3 0-3 16,-7 0-4-16,-5-2 0 0,-5-3-1 0,-4-1 1 16,-3-4 0-16,-4 0-1 0,-2-9 0 15,1-1-3-15,-3-7-5 0,5-3-7 16,-5-6-8-16,1-5-11 0,1-5-10 16,1-2-11-16,1-7-9 0,4 0-8 15,3-5-114-15,3 0-122 0,6-1-289 16</inkml:trace>
  <inkml:trace contextRef="#ctx0" brushRef="#br0" timeOffset="38738.5069">11791 8633 709 0,'1'-7'166'0,"4"0"2"0,3 2-109 16,-2 0-25-16,1-1-9 0,2 2-6 15,2 2-9-15,0-1-4 0,3 3-5 16,-1-1-9-16,0 1-11 0,-1 1-13 16,-2 0-15-16,-3 1-125 0,0 0-130 15,-7-1-314-15</inkml:trace>
  <inkml:trace contextRef="#ctx0" brushRef="#br0" timeOffset="38913.7038">11787 8784 550 0,'8'1'120'16,"-2"-2"-1"-16,2-2-89 0,4 3-24 0,-1-1-11 15,0-2-78-15,0 0-36 0,-3 1-88 16,2-1-203-16</inkml:trace>
  <inkml:trace contextRef="#ctx0" brushRef="#br0" timeOffset="40744.6025">12744 8755 143 0,'-16'-2'58'15,"0"1"20"-15,-5-1 2 0,3-1 4 16,1 1 5-16,2-1 5 0,2 1-5 15,0 1-12-15,2-2-15 0,2 3-15 16,-2-1-6-16,0 1-3 0,2-1-3 0,0 2-2 16,2 0-3-16,1-1-2 0,2-1-4 15,2 1-4-15,2-1-4 0,1 1-2 16,3-3-2-16,3 2 0 0,3-1 1 16,5-2 0-16,2 1 1 0,4 0 0 15,4-1-1-15,3 2-2 0,2-2-2 16,7 2-4-16,3 0-1 0,2 4-2 15,3 0-1-15,-2-2 0 0,2 0 0 16,5 0-1-16,2 0 0 0,3-2 1 16,4-2-1-16,7-2 1 0,7 0-1 0,6-2 1 15,2-2 0-15,6 3-1 0,3-3 1 16,5 3-1-16,-4-2 0 0,3 2 1 16,4 2-1-16,0 4 0 0,-2 0 0 15,-3 2 1-15,-3-1-1 0,-1 2 0 16,-1 3 0-16,-3 1 0 0,-3 2 1 15,-6-2-1-15,-4 0 0 0,-2 1 0 16,-9 1 1-16,-4-3-1 0,-8-2 0 0,-5 0-1 16,-6-1 1-16,-4-2-1 0,-6 1 0 15,-3-1-1-15,-6 0-2 0,-4-1-3 16,-5-3-6-16,-4 1-12 0,-5-2-10 16,0-2-15-16,-3-2-15 0,-4-1-119 15,-5-2-129-15,-3 3-299 0</inkml:trace>
  <inkml:trace contextRef="#ctx0" brushRef="#br0" timeOffset="41193.7034">13733 8005 523 0,'1'-39'154'0,"-4"-4"10"16,1-3-5-16,-1 2-89 0,3 4-11 16,-1 4-3-16,2 8-7 0,1 5-9 15,1 8-9-15,-1 7-8 0,-1 5-7 16,0 9-5-16,-2 4-5 0,1 10-4 15,-1 7-3-15,-1 8-10 0,1 12-20 16,1 7-25-16,-1 3-36 0,-2 3-103 0,3-1-140 16,0 0-306-16</inkml:trace>
  <inkml:trace contextRef="#ctx0" brushRef="#br0" timeOffset="41697.3862">12736 9401 531 0,'-2'-12'150'0,"0"2"9"0,-1 3-29 15,2 3-65-15,1 5-10 0,3 6-4 16,4 4-6-16,-1 6-10 0,1 5-8 15,1 4-6-15,-2 3-5 0,-1 2-5 0,-3 3-7 16,-1-2-11-16,-1-2-19 0,0 0-23 16,2-2-69-16,-1-2-68 0,1-1-131 15,3-4-279-15</inkml:trace>
  <inkml:trace contextRef="#ctx0" brushRef="#br0" timeOffset="42194.1769">13214 9538 783 0,'0'-2'184'0,"0"-3"3"0,4 4-126 16,5 0-18-16,4-1-12 0,-1-2-13 15,3 1-10-15,0-4-12 0,3 2-18 16,2 0-22-16,-1 0 84 0,1 0-229 0,3 1-157 16,1 0-403-16</inkml:trace>
  <inkml:trace contextRef="#ctx0" brushRef="#br0" timeOffset="42643.936">14083 9131 532 0,'-1'-22'158'0,"-3"-3"10"16,0 2 0-16,2 1-100 0,-2 2-10 16,-1 3-6-16,4 3-9 0,0 7-10 0,0 2-10 15,1 5-8-15,1 6-6 0,1 4-3 16,2 6-4-16,0 5-3 0,-2 6-6 16,3 2-13-16,-3 3-17 0,2 1-17 15,-1-1 10-15,-1-1-148 0,-1-3-137 16,3-1-321-16</inkml:trace>
  <inkml:trace contextRef="#ctx0" brushRef="#br0" timeOffset="42884.3421">13891 9483 634 0,'-8'-2'154'0,"2"-1"3"0,4 1-90 16,4 1-23-16,5 1-5 0,5 0-3 0,2-3-5 16,7 2-3-16,2-1-2 15,4-2-4-15,3-1-5 0,0-1-4 0,5-3-5 16,-1 2-4-16,1 1-8 0,2 1-13 16,-3 1-11-16,-2 2-15 0,-2 2-13 15,-3 2-31-15,-4 0-95 0,-5-1-119 16,-2 0-260-16</inkml:trace>
  <inkml:trace contextRef="#ctx0" brushRef="#br0" timeOffset="43209.4235">14027 9754 667 0,'-3'3'145'0,"2"-2"3"0,0 0-113 16,1 1-10-16,0 1 2 0,1-1 1 16,-4 3 3-16,2 1 2 0,0 0 2 0,-4 5-1 15,0 3-3-15,-2-1-3 0,0 5-4 16,-1-1-5-16,-2 1-5 0,2 0-3 16,2 1-4-16,0-4-3 0,2 0-1 15,1-1-1-15,1-2-1 0,4-1 0 16,1-1 0-16,1-5 0 0,3 2 0 15,1-3-1-15,3 0 1 0,2-3 0 16,1-1-2-16,6 0-2 0,-3-4-8 16,0 0-12-16,0 0-17 0,-1-3-16 0,-1 1-16 15,-1-1-121-15,-6 0-134 0,1-1-304 16</inkml:trace>
  <inkml:trace contextRef="#ctx0" brushRef="#br0" timeOffset="43400.5179">14198 9710 633 0,'-1'-5'161'16,"2"4"4"-16,-1 2-52 0,0 5-73 0,1 4-10 15,1 2-6-15,-2 5-4 0,1 4-3 16,0 2-1-16,-2 4-1 0,1 3-3 16,-1 3-2-16,-1 1-3 0,0 0-2 15,-1 1-4-15,0-3-11 0,-1-3-13 16,0-4-16-16,1-5-16 0,-1-4-127 15,0-3-137-15,4-5-321 0</inkml:trace>
  <inkml:trace contextRef="#ctx0" brushRef="#br0" timeOffset="44125.1138">14722 9420 653 0,'-1'-2'164'16,"-5"0"6"-16,2 0-98 0,4 2-17 16,2 0-7-16,2 1-7 0,5-1-9 15,1 0-9-15,5-1-6 0,0-3-3 16,3-1-5-16,0-4-2 0,-2 0-3 15,0-2-2-15,-1-4-2 0,-3-1-1 16,0 1-1-16,-1 2-2 0,-2 1 0 16,-2-3-1-16,-5 1-1 0,1 2 0 15,-6 1-1-15,-3 0 1 0,-4 1 0 0,-2 3 0 16,-1 4 0-16,-6 5 1 0,-1 4 1 16,-4 2 1-16,0 3 0 0,-1 5 1 15,1 1 2-15,2 4 2 0,3 4 2 16,6 2 2-16,2 5 1 0,5 2 2 15,3 0 0-15,3 2 1 0,2-2-1 16,4-3-1-16,2-3-1 0,6-4 0 16,2-3-2-16,7-4-1 0,4-3-3 15,0-6-3-15,2-2-6 0,2-4-5 16,-2-4-10-16,1-2-12 0,-3-3-13 0,-3-1-10 16,-1-2-2-16,-2 0-122 0,-5-2-122 15,0 1-285-15</inkml:trace>
  <inkml:trace contextRef="#ctx0" brushRef="#br0" timeOffset="44366.4033">14921 9209 592 0,'-5'-2'159'16,"6"-1"5"-16,2 2-29 0,4 0-91 0,5 1-10 15,4-2-8-15,4 2-6 0,2 2-7 16,-1-4-13-16,1 1-17 0,-2 1-21 16,0-1-89-16,-2 0-45 0,-2-2-118 15,3 1-252-15</inkml:trace>
  <inkml:trace contextRef="#ctx0" brushRef="#br0" timeOffset="44609.6147">15334 9044 773 0,'0'1'175'0,"1"1"3"16,1 4-128-16,1 2-18 0,0 2-4 15,2 3-1-15,1 1-6 0,3 0-2 16,2 0 0-16,2-1-1 0,3 1-1 15,0-3-2-15,-1 0-1 0,-1 2-4 16,-2 2-2-16,-5-2-3 0,-3 1-2 16,-7-2-6-16,-4 0-6 0,-5-1-9 15,-4-6-17-15,-4-4-19 0,-2 1-16 0,-1-6-27 16,-3-2-101-16,2-5-128 16,0-5-275-16</inkml:trace>
  <inkml:trace contextRef="#ctx0" brushRef="#br0" timeOffset="44724.7939">15272 8857 706 0,'3'-8'164'16,"2"-1"0"-16,2 4-103 0,-1-1-35 15,3 1-12-15,1 3-13 0,2-1-19 0,-1 2-17 16,0 2-129-16,-4 2-132 0,1 1-326 16</inkml:trace>
  <inkml:trace contextRef="#ctx0" brushRef="#br0" timeOffset="45376.4013">15574 9077 325 0,'2'-4'98'0,"-1"2"8"16,1-1-28-16,-1 1-17 0,-1-1-3 15,0 2-4-15,-1 0-5 0,-1 1-7 16,1 0-5-16,0 0-5 0,-2 0-3 0,1 1-4 16,1 0-2-16,-2-1-4 0,2 1-2 15,-1-1-1-15,2-1-2 0,0 1-2 16,0 0 0-16,-2-1 0 0,2 0-1 15,2-2 1-15,-2 2-1 0,1 0 0 16,-1 0 0-16,0-1 0 0,0 0 1 16,0 1-1-16,1 1 1 0,-2 0-2 15,1 2 0-15,-3 2 0 0,1 3-2 16,0 3 0-16,-2 5-1 0,-1 2-1 16,1 4 1-16,1 3-2 0,-1 2 1 15,3-3-2-15,2 3-1 0,4-5 0 0,1-2-1 16,4-2-1-16,1-6-1 0,5-2 1 15,0-4-1-15,0-6 0 0,1-4 0 16,0-4 0-16,0-3 0 0,-1-4 2 16,-1-1 0-16,-3-1 2 0,-2-1-1 15,-1 3 1-15,-2 3-1 0,-4 2 1 16,1 3-2-16,-3 4-1 0,2 1-1 0,-2 7 0 16,0 1-1-16,0 2 1 0,3 4 0 15,0 2 0-15,3 2 0 0,3 0 0 16,1-2 1-16,4-2-1 0,4-1 1 15,6-4 1-15,2-4 2 0,2-4 3 16,0-5 3-16,4-4 2 0,-3-4 2 16,-4-2 1-16,-6-3-2 0,-5 1-1 15,-5-4-4-15,-6-1-4 0,-6 1-6 16,-3-3-11-16,-3 2-12 0,-3-2-17 16,-1 3-18-16,-6 1-12 0,0 3 12 0,-4 6-142 15,-1 3-128-15,-1 3-302 0</inkml:trace>
  <inkml:trace contextRef="#ctx0" brushRef="#br0" timeOffset="45897.1832">15222 8685 354 0,'-17'-4'117'15,"-1"-1"9"-15,0 1-16 0,1 2-26 16,0 0-12-16,2-1-10 0,2 1-9 0,1-2-5 16,2 2-2-16,1-1-2 0,2 1-3 15,3-1-5-15,3 1-4 0,4 1-3 16,5-2-4-16,3-1-5 0,8 1-3 15,4-2-3-15,7 0-1 0,7 0-1 16,6-2-1-16,4 1-3 0,2-2-2 16,6 3-1-16,0 2-1 0,1-4-1 15,2 3 0-15,1 1-1 0,1-2 0 16,1 3 0-16,-1-2-1 0,-1 0 0 16,-4 0-1-16,-4-1 1 0,-5 1-3 0,-7-1-3 15,-6 1-7-15,-7 1-12 0,-11-2-20 16,-2 6-22-16,-10-1-134 0,-9 1-149 15,-5 4-352-15</inkml:trace>
  <inkml:trace contextRef="#ctx0" brushRef="#br0" timeOffset="52467.4855">4216 5177 567 0,'-16'6'120'16,"4"-1"1"-16,3-2-100 0,2 1-11 16,3-2-5-16,3 1-1 0,2-1-1 15,1 1-1-15,3-2-1 0,1 1 0 16,5 0 0-16,1 0 1 0,4-2 0 15,6 0 1-15,1-1 1 0,2 0 0 0,4 1 1 16,-2-2-1-16,2 0 1 0,2-2 0 16,-3-1-1-16,3-1 0 0,3 1 1 15,5-2-1-15,4-2 2 0,5 3-1 16,3 0 1-16,7 1 0 0,1 0 1 16,-2-2-1-16,1 0-1 0,2 1 0 15,1-2-1-15,4 2-1 0,4 0 0 16,2 1-2-16,2-1 1 0,2 1-1 15,2-2-1-15,4-1 1 0,1 1-1 16,0-3 0-16,1-3 1 0,4 4-1 0,3 1 1 16,-2 0 0-16,3 1 1 0,-6-1 0 15,0 5 1-15,2 3 1 0,1-3-1 16,-1 2 0-16,1 0 0 0,-3 0-1 16,2 1 0-16,6 0-1 0,0-2-1 15,-1 0 1-15,0 1-1 0,-4-2 1 16,4 1 0-16,1-1 0 0,0 2 1 15,0-4 0-15,-2 2 1 0,-1-3-1 16,8 2 0-16,-2-1 1 0,-1-1-2 16,-3-2 0-16,-1 4 0 0,1 0-1 0,2 3 1 15,-3-3-1-15,-3 0 1 0,-2 3-1 16,-1 0 0-16,1 0 0 0,1 1 0 16,-2-2 1-16,-2 2-1 0,-1 2 0 15,-4-1 0-15,2 0 0 0,1 2 0 16,-4 1 0-16,-1 1 1 0,-3 1-1 15,-1 1 0-15,-3 0 0 0,-1-1 0 16,-6 1 1-16,1-2-1 0,-7 1 0 0,-2-1 0 16,-1 0 0-16,-3-1-1 0,-4 1-6 15,-3-3-9-15,-7 1-3 0,-6-1-127 16,-1-4-120-16,-10-6-300 0</inkml:trace>
  <inkml:trace contextRef="#ctx0" brushRef="#br0" timeOffset="55654.7918">2302 11579 267 0,'2'-24'100'0,"1"-1"8"0,-3 3-15 0,1 0-7 16,-1 4-9-16,-1 1-7 0,-2 3-11 15,2 4-6-15,-3 3-6 0,3 3-3 16,-1 4-5-16,-1 6-3 0,-1 7-2 15,2 6-5-15,1 7-5 0,1 8-3 16,-3 7-3-16,1 8-2 0,2 2-2 16,-3 4-5-16,5 3-2 0,-2 1-2 15,-2-3-2-15,5 0-2 0,-1-3 0 16,1-3 0-16,2-3 0 0,-3-7 0 16,-1-3-1-16,3-3 0 0,-2-2-3 0,0-3-5 15,-4-5-8-15,5-2-9 0,-1-3-14 16,2-4-11-16,0-5-13 0,-1-8-115 15,3-3-121-15,5-7-283 0</inkml:trace>
  <inkml:trace contextRef="#ctx0" brushRef="#br0" timeOffset="56016.9628">2699 11580 584 0,'-3'-9'150'0,"1"2"5"0,-1 3-62 16,2 1-48-16,0 1-10 0,-1 5-7 15,2 5-3-15,0 4-4 0,0 4-2 16,2 6-1-16,-2 7 0 0,1 7 0 16,0 3-3-16,-1 4-3 0,3 6-3 15,-2 1-4-15,1 0-1 0,2 2-2 16,1-3-1-16,1-1-1 0,0-4-1 0,0-4-4 16,2-4-9-16,0-2-8 15,2-2-12-15,-3-5-9 0,-1-5-11 0,2-1-13 16,-3-5-107-16,-4-5-113 0,-1-8-268 15</inkml:trace>
  <inkml:trace contextRef="#ctx0" brushRef="#br0" timeOffset="56212.9282">2357 11960 723 0,'-10'-1'158'0,"8"-2"2"15,3 2-122-15,7 0-15 0,5 0-8 16,5-2-5-16,2 0-2 0,4 0-1 16,2-2-3-16,6 3-7 0,2 1-15 15,1-2-16-15,3 3-23 0,-1 1-108 0,0 1-124 16,1-2-290-16</inkml:trace>
  <inkml:trace contextRef="#ctx0" brushRef="#br0" timeOffset="56485.7332">3139 11648 590 0,'-23'7'138'0,"-4"4"6"16,0 9-90-16,2 3-12 0,0 4-3 15,3 4-2-15,4 5-3 0,4 2-3 16,6 5-4-16,3-1-4 0,3 1-7 16,5 2-4-16,3-1-3 0,1-3-4 15,3-7-3-15,5-2-7 0,1-4-10 16,2-6-15-16,3-2-13 0,5-5-33 16,1-2-97-16,0-5-121 0,0-2-272 0</inkml:trace>
  <inkml:trace contextRef="#ctx0" brushRef="#br0" timeOffset="56980.7064">3427 11947 617 0,'0'-10'145'0,"2"0"5"0,0 0-92 16,2 0-22-16,1-1-7 0,3 0-5 16,2 0-2-16,1-1-4 0,-1-3-3 0,1 1-2 15,1-1-2-15,0 0-2 0,-1-2-1 16,-2 3-2-16,-2 0-1 0,2 2 0 15,-4 2 0-15,-3 1 1 0,-2 2-1 16,-2 3-1-16,-4 1 1 0,-2 1-1 16,-2 2-1-16,-2 3-1 0,-4 3-1 15,-1 4-1-15,-2 2 1 0,-1 3-1 0,-1 2 0 16,-3 4 0-16,0 3-1 16,1 2 1-16,2 3 0 0,2 4-1 0,3 3 1 15,5 2 0-15,6 1 0 0,4 0 0 16,5-2 1-16,5-3-1 0,5-2 1 15,1-1-1-15,4-7 0 0,2-4 1 16,-1-4-1-16,3-5 1 0,1-5 0 16,-3-6-1-16,2-5-1 0,0-2-3 15,2-4-5-15,-2-3-7 0,0 0-13 16,1-4-11-16,0 1-13 0,-3 1-119 16,-1-1-124-16,-4 3-293 0</inkml:trace>
  <inkml:trace contextRef="#ctx0" brushRef="#br0" timeOffset="57287.41">3823 11470 637 0,'1'-6'140'0,"0"2"3"15,4 7-107-15,1 2-11 0,5 7-1 16,1 0-1-16,-1 5-1 0,0 4 0 16,0 0-2-16,-2 2-2 0,-1-1-4 0,-5 0-3 15,0 0-3-15,-3 0-2 0,-1 1-4 16,-5 0-6-16,-4-1-6 0,-3-3-14 15,-2-1-15-15,-6-4-127 0,-5-5-129 16,-1-5-317-16</inkml:trace>
  <inkml:trace contextRef="#ctx0" brushRef="#br0" timeOffset="57426.3465">3730 11081 721 0,'6'-14'154'0,"-1"2"0"15,1 3-128-15,3 3-18 0,-1 1-18 16,0 3-17-16,-1 3-126 0,-5 0-126 16,3 8-314-16</inkml:trace>
  <inkml:trace contextRef="#ctx0" brushRef="#br0" timeOffset="58270.2622">3447 11835 555 0,'4'-13'131'0,"1"-1"3"0,1 0-83 0,1 0-19 15,0 1-6-15,1 0-5 0,0 2-5 16,-2 3-3-16,2 2-2 0,-1 2-3 15,-1 6-2-15,2 5-2 0,-2 1 0 16,1 3-2-16,-1 3 0 0,0 0-1 16,-2 2-2-16,-2-1-1 0,0-3 0 15,-2 0-2-15,-3-1 1 0,-2 0 0 16,-3-1 0-16,-1-1 2 0,-2-2 0 16,-1 3 1-16,-3-1 0 0,0-2 0 0,3-1-3 15,-1-2-7-15,2-3-9 0,1 0-62 16,0-3-61-16,4-2-107 0,5-2-243 15</inkml:trace>
  <inkml:trace contextRef="#ctx0" brushRef="#br0" timeOffset="59146.5608">4070 11544 426 0,'3'1'110'16,"-2"1"4"-16,-1-2-49 0,-2-5-22 16,2 4-7-16,1 0-7 0,-1-1-5 0,0-1-1 15,-1-4-1-15,3 3-2 0,2 4 0 16,-3-7 0-16,1 1 1 0,2-3-1 15,-1 0 0-15,-2 2 0 0,-2-3-1 16,1 1-1-16,1 2-3 0,-4 0-1 16,0 2-3-16,0-1-2 0,3 2-3 15,-1 1 0-15,-1 0-2 0,0 2-1 16,2 0 0-16,0 1 0 0,0 1-1 16,-2-1 0-16,4 4-1 0,-2-1 0 0,-1 1 0 15,1 3 0-15,0 3 1 16,0 2 1-16,3 4 1 0,-5 1 1 0,5 6 0 15,0-1 0-15,0 0 0 0,2-2-1 16,0 0-1-16,0-4-1 0,4-1 0 16,2-4-1-16,2-4 0 0,1-3 0 15,1-3 0-15,1-4 0 0,1-1 0 16,-1-5 0-16,-2-1 0 0,-1-2 0 16,-2 2 0-16,-4 0 1 0,0 2 0 15,-5 3 0-15,-1 2 0 0,-2 6 0 0,-1 3-1 16,-1 4 1-16,2 2-1 0,0 4-1 15,2 1 0-15,3-1 0 0,2-1 0 16,3-2 0-16,5-2 0 0,2-6 0 16,1-4 0-16,3-4 0 0,-1-6 1 15,2-3 3-15,-3-6 2 0,1-5 3 16,-3 0-1-16,-3-1 1 0,-3-1 0 16,-3 1-3-16,-3 0-10 0,-3 2-13 15,-2 2-14-15,-3 2-14 0,1 4-14 0,-1 1-32 16,1 5-90-16,0 2-113 0,2 3-251 15</inkml:trace>
  <inkml:trace contextRef="#ctx0" brushRef="#br0" timeOffset="59378.0349">4489 11443 499 0,'8'3'134'0,"-1"0"3"16,4 3-11-16,0 2-98 0,4 5-11 16,2 1-6-16,5 4-3 0,2 3-1 0,2 2 0 15,0 3 3-15,1 3 0 0,-1 3 0 16,-2 4 0-16,-1 4 0 0,-4 3-2 15,-1 5-2-15,-4 1-2 0,-3 1-2 16,-6-1 0-16,-5-2-1 0,-8-3 1 16,-3-3-2-16,-6-5 1 0,-3-4 0 15,0-4 0-15,-4-2 0 0,-1-3 0 16,0-4-1-16,1-3 0 0,-2-2-5 16,0-4-5-16,2-5-9 0,3-3-9 15,2-4-31-15,4-3-92 0,2-3-111 0,6 0-257 16</inkml:trace>
  <inkml:trace contextRef="#ctx0" brushRef="#br0" timeOffset="59679.6342">5043 11981 742 0,'9'-6'160'0,"-3"1"2"16,2 0-130-16,5 0-17 0,0 0-4 0,2 2-6 15,1-2-7-15,1 1-13 0,-1-1-12 16,-2 0-13-16,0-1-122 0,-2 1-126 16,-3 0-304-16</inkml:trace>
  <inkml:trace contextRef="#ctx0" brushRef="#br0" timeOffset="59877.633">5048 12140 675 0,'8'-1'151'15,"1"-1"2"-15,1-1-118 0,2 1-11 16,2-3-6-16,0 1-4 0,2 0-7 16,1 2-15-16,-3-1-18 0,1 1-129 15,-3 1-127-15,-1 7-323 0</inkml:trace>
  <inkml:trace contextRef="#ctx0" brushRef="#br0" timeOffset="65305.7222">5620 12070 307 0,'-7'-2'98'0,"-2"1"7"0,0-4-26 0,2 1-16 16,-3 0-7-16,4 3-8 0,-1-1-8 16,-1 1-7-16,2-2-3 0,0 2-1 15,0 0-2-15,-1-4-2 0,2 5-3 16,4 0-3-16,-2-1-3 0,2-1-3 15,-1 2-3-15,0 0-3 0,5 3-2 16,-2-3-1-16,-1 0-1 0,1 1-1 16,0-2 1-16,4 3 0 0,1-1 0 0,2-1 0 15,2 0 0-15,3 2-1 0,3-1 1 16,2 0 0-16,3-1 0 0,-1 1 0 16,2 2 0-16,1-3 0 0,-1-3-1 15,1 1 0-15,2 3 0 0,-1-2 0 16,1 1-1-16,-1-1 0 0,2 3-1 15,0-2 1-15,-2 3-1 0,2-3 1 16,-4-2-1-16,1 1 0 0,3 1 0 16,5-2 1-16,1 3-1 0,4-5 0 15,4 3 0-15,5 1 1 0,4 0-1 0,-3 1 0 16,0-1 1-16,-1-1-1 0,-3 2 0 16,-4 3 0-16,0-3 0 0,-2 3 1 15,2-2-1-15,3 2 0 0,-1 0 0 16,3-1 0-16,2 1 0 0,1-3 0 15,0 2 0-15,0-2 0 0,-4-1 0 16,4 0 0-16,0 2 0 0,1 0 1 16,-1 1-1-16,-1-3 0 0,1 3 0 0,3 2 0 15,-4-2 0-15,1-2 0 0,-1 1 0 16,-2-2 0-16,0 0 0 0,1-3 0 16,2 0 0-16,3-1 0 0,2-1 0 15,4-1 0-15,2 1 0 0,5-2 0 16,0-2 0-16,-1-2 1 0,3 0-1 15,1 0 0-15,-3 0 0 0,2 1 0 16,-3 0 0-16,1 3 0 0,-2 0 0 16,-7-2 1-16,1 2-1 0,-3 2 0 0,-4-1 0 15,0 2 0-15,-2 0 0 0,-3 2 0 16,-3 2 0-16,-2 0 0 0,-7 0 0 16,-3 1 0-16,-6 0 0 0,-2 2 0 15,-7 0-1-15,-2 1 1 0,-5 0 0 16,-2 1 0-16,-3-2-1 0,-1 0 1 15,-3-1 0-15,1 1-1 0,-3-1-6 16,-3-1-8-16,0-1-12 0,-2 0-129 16,-2-2-127-16,-7-3-320 0</inkml:trace>
  <inkml:trace contextRef="#ctx0" brushRef="#br0" timeOffset="66676.4257">5730 11071 447 0,'-5'-10'121'0,"2"3"7"0,-4-3-52 16,0 0-17-16,1 4-13 0,0 0-9 15,0 1-5-15,1-1-2 0,1 0-3 16,2 2-3-16,-1 2-3 0,2-2-2 15,2 3-2-15,3-1-2 0,1 4-1 16,1 4 1-16,4-1 1 0,2 1 1 16,4 4 1-16,2 2 0 0,4 1-1 15,2 2-3-15,0 1-2 0,3 4-3 16,-2 0-2-16,-1 2-2 0,1 0-1 16,-2 2-2-16,-1 0 0 0,-2 0-1 0,0-1 1 15,2 1-1-15,-1 0-2 0,1-1-3 16,-2-2-6-16,2 0-8 0,-2-2-7 15,-3-2-12-15,-1-2-9 0,-3-2-13 16,-3-3-102-16,-3-2-11 0,-4-6-98 16,2 2-199-16</inkml:trace>
  <inkml:trace contextRef="#ctx0" brushRef="#br0" timeOffset="67006.371">6449 11011 576 0,'5'-14'141'0,"-2"1"6"16,-2 1-80-16,1 4-20 0,-2 1-8 15,0 7-5-15,-1 4-5 0,-3 7-4 16,1 6-3-16,-3 6-2 0,-5 6-3 15,-2 7-1-15,0 3-1 0,-4 4-2 16,-1-1-3-16,-1 2-2 0,-1 0-2 16,2 0-2-16,0 0-2 0,0-2 0 15,5-2-1-15,-1 2-1 0,1-3-1 16,2-1-1-16,-1-1-4 0,-1-4-5 0,1 0-8 16,-2-5-7-16,0-1-10 0,1-5-9 15,3-2-12-15,1-6-115 0,3-3-118 16,4-3-285-16</inkml:trace>
  <inkml:trace contextRef="#ctx0" brushRef="#br0" timeOffset="67443.5429">6757 11110 539 0,'0'-5'132'0,"-3"-1"6"0,-2 4-76 16,-3-1-15-16,-4 4-5 0,-4 3-5 15,-2 2-4-15,-2 0-4 0,-5 5-3 16,1 3-4-16,2 4-4 0,2 5-3 0,4 3-2 16,1 5-2-16,6 4-2 0,2 3-2 15,5 3-2-15,1 3-1 0,2-4-1 16,1 2-1-16,3-4-1 0,4-1 0 15,1-6-2-15,3-2-5 0,3-5-6 16,6-3-13-16,1-5-8 0,3-3-10 16,0-4-11-16,1-4-115 0,0-4-118 15,1-2-278-15</inkml:trace>
  <inkml:trace contextRef="#ctx0" brushRef="#br0" timeOffset="67954.3567">7000 11391 709 0,'-4'-2'170'15,"-1"1"3"-15,0 1-111 0,4 1-16 16,2 3-10-16,2-2-8 0,5 2-7 16,0 1-5-16,5-3-2 0,3-2-3 15,2-1-2-15,4-2-2 0,4-4-1 16,1-1-2-16,0-3-2 0,-2-3 0 0,-1 0 0 16,-2-1-1-16,-3-1 0 0,-4 1 0 15,-5-3 0-15,-3 2 0 0,-3 0-1 16,-4 3 0-16,-6 0 0 0,-4 2-1 15,-2 3 0-15,-6 4 0 0,-1 3-1 16,-4 2-1-16,-3 4 1 0,-1 5-1 16,0 1 1-16,1 4 0 0,4 0 1 15,4 6 0-15,2 3 0 0,5 3 1 16,2 1-1-16,3 2 1 0,4 5 0 16,0-2 0-16,2-5 1 0,3 0-1 0,3-2 0 15,3-3 0-15,4-6 1 0,1-6-1 16,5-1 0-16,3-3 0 0,5-3 0 15,1-4-3-15,0-4-4 0,1-1-7 16,1-2-9-16,-2 0-9 0,-1-4-9 16,-2 2-12-16,-3 1-13 0,0-1-113 15,-6-1-120-15,-3 4-287 0</inkml:trace>
  <inkml:trace contextRef="#ctx0" brushRef="#br0" timeOffset="68288.2581">7531 10860 708 0,'5'-1'156'0,"-3"2"4"0,2 4-120 16,2 2-9-16,0 6-3 0,3 3-1 16,0 3-1-16,1 3 0 0,1 0-2 15,3 4-2-15,-2 0-2 0,0-4-2 16,-4 0-4-16,-1 0-2 0,-2-3-3 16,-6-1-2-16,-7-5-2 0,-2-1-2 15,-3 3-6-15,-2-4-11 0,-2-1-19 16,-2-4-17-16,1 1-16 0,0-5-126 0,0-6-139 15,3-3-315-15</inkml:trace>
  <inkml:trace contextRef="#ctx0" brushRef="#br0" timeOffset="68417.6791">7516 10615 687 0,'1'-7'162'0,"2"1"2"15,-2 1-107-15,1 1-23 0,5 2-11 16,-1 2-8-16,1 3-8 0,0 2-14 15,3 4-20-15,0 1-5 0,0 4-133 16,-3 3-131-16,2 7-325 0</inkml:trace>
  <inkml:trace contextRef="#ctx0" brushRef="#br0" timeOffset="69285.4438">7792 11002 480 0,'-1'-6'119'15,"-1"0"4"-15,0-1-59 0,1 1-27 16,2-1-6-16,-2 1-4 0,1 3-3 15,0 0-1-15,-2-1 0 0,2 2 0 16,-1 1 1-16,0-3-2 0,1 3-1 16,-1 0-1-16,1-2-3 0,-2 2-1 15,4-1-2-15,-4-1 0 0,2 2-2 16,-1-2 0-16,1 1-1 0,-1 0 0 16,0-2 0-16,0 1-1 0,-1 1-1 0,2 0 0 15,-1-2-1-15,1 0 0 0,0 0-1 16,0 1 0-16,0-1 1 0,0 3 0 15,-1-3 1-15,1 3 0 0,0-1 0 16,-1 0-2-16,1 2 0 0,0 2-2 16,-2-1-1-16,1 4-2 0,1 1 0 15,-1 4 0-15,1 2 0 0,-2 4 0 16,0 3 0-16,2 2 1 0,0-1-2 16,2 1 1-16,-1-2 0 0,1-2-1 0,4-1-1 15,0-3 1-15,3-2-1 0,3-2 0 16,3-4 1-16,1-1-1 0,2-3 0 15,1-2 0-15,-3-4 0 0,1-1 0 16,-4-5 0-16,-2 0 0 0,-2-1 0 16,-3 1 1-16,-4-3-1 0,0 6 0 15,-2 0 0-15,-2 3 0 0,1 5 0 16,0 3 0-16,-1 2 0 0,2 4 0 16,1 1-1-16,0 1 1 0,3 2-1 15,1-2 1-15,2-2 0 0,3-1 0 0,3-2 0 16,-1-4 1-16,2-4-1 0,3-2 0 15,-1-2 1-15,1-4-1 0,-2-3 1 16,-2-4 0-16,0-1-1 0,-4 0 1 16,-3-4-2-16,-3 1-5 0,-6-2-9 15,0 0-12-15,-3-2-8 0,0-2-9 16,1 1-4-16,1 1-1 0,3-2 6 16,4 5 7-16,1 1 12 0,2 3 10 0,2 5 10 15,-1 4 8-15,1 2 7 0,0 6 3 16,-1 1 3-16,3 5 3 0,0 2 1 15,1 1 0-15,0 4-2 0,1-1-3 16,-1 5-4-16,0 1-2 0,0 1-3 16,0 2-2-16,-1 3-2 0,0 2-1 15,0 5 0-15,-1 0-2 0,2 2 1 16,0 0-1-16,-2-3 0 0,0 0-1 16,-3-3 1-16,-3 0-2 0,0 0-7 15,-6-1-4-15,-3 1-5 0,-1 0-8 0,-4 1-10 16,-3 0 0-16,0 0-130 0,-6-4-115 15,0-1-299-15</inkml:trace>
  <inkml:trace contextRef="#ctx0" brushRef="#br0" timeOffset="70249.3328">5888 12564 506 0,'-12'-18'128'0,"-2"-3"5"16,2 2-58-16,0 1-27 0,2-2-7 15,0 1-2-15,4 2-2 0,1 1-4 16,5 2-2-16,3 2-3 0,2 1-4 16,3 5-3-16,6 2-2 0,2 3-2 15,5 5 0-15,-2 6-2 0,4 4 1 16,1 8-2-16,0 5 0 0,4 4-3 16,-1 3-1-16,4 3-3 0,4 3-1 15,2 1-2-15,4-2-2 0,6-1 0 16,0 1-1-16,2-2 1 0,-1-4 0 0,-1-1 0 15,-4-4-1-15,-1-2 1 0,-8-3 0 16,1 0-1-16,-7 0 0 0,-3 1-1 16,-4-5-1-16,-1-1-3 0,-5-3-4 15,-4-1-7-15,-5-4-9 0,-1-7-9 16,-4-3-10-16,-2-2-9 0,-2-4-8 16,0-3-4-16,-4-5-108 0,-1-7-111 15,-7-4-269-15</inkml:trace>
  <inkml:trace contextRef="#ctx0" brushRef="#br0" timeOffset="70519.7616">6660 12296 609 0,'-1'-8'149'0,"-3"5"5"16,-5 2-89-16,-3 4-19 0,-4 7-7 15,0 6-2-15,-3 10-3 0,-3 7-2 16,-4 7 0-16,1 10 2 0,-4 5-1 16,-3 4-2-16,-6 0-6 0,-2 1-5 15,-3-2-5-15,1-1-5 0,1 0-4 16,3-1-3-16,2-5-3 0,3 0-1 16,5-5-4-16,5-4-6 0,1-4-7 15,6-5-15-15,2-5-14 0,7-5-13 0,7-6-14 16,4-8-118-16,7-8-127 15,4-3-294-15</inkml:trace>
  <inkml:trace contextRef="#ctx0" brushRef="#br0" timeOffset="70849.1364">7068 12514 525 0,'-11'-12'138'0,"-1"2"8"16,1 2-61-16,-2 6-25 0,-1 2-6 16,-2 5-5-16,0 6-4 0,-3 4-6 15,-3 4-6-15,-2 4-4 0,-1 7-6 16,1 0-5-16,2 8-5 0,1 0-5 15,3 4-2-15,3 2-1 0,5 1-2 0,5 3-1 16,6-1-1-16,2-6 0 0,4 0-1 16,7-4-3-16,2-6-10 0,3 0-14 15,4-8-14-15,3-3-13 0,2-5-111 16,2-6-18-16,0-2-111 0,2-3-208 16</inkml:trace>
  <inkml:trace contextRef="#ctx0" brushRef="#br0" timeOffset="71333.5591">7321 12842 618 0,'-5'0'152'0,"1"0"7"16,0 0-92-16,1 1-15 0,3 2-4 16,3 0-4-16,4 0-7 0,3 1-5 15,4-1-4-15,3 0-5 0,2-2-5 16,2-1-5-16,1-1-4 0,-1-3-3 16,0-2-2-16,0-1-1 0,-3-2-1 15,-1-1-1-15,-1-3-1 0,-2-3 0 16,-3-1-1-16,-4-1-1 0,-2 0-1 0,-4 0 0 15,-1-1 0-15,-2 3 0 0,-6 4 0 16,-2 2 0-16,-3 3 0 0,-4 2-1 16,-3 6 1-16,-2 4 0 0,-1 4 0 15,-2 1 1-15,2 7 0 0,1 4 1 16,2 2 1-16,2 4 0 0,3 2 2 16,3 4 1-16,4 3 1 0,4-1 0 15,3 1 1-15,6-3 1 0,6-2-1 16,5-4-1-16,3-3 0 0,3-4-2 0,1-6 0 15,4-1-4-15,0-4-3 0,-1-5-1 16,1 0-2-16,-1-4-3 0,1-4-10 16,-2-1-10-16,1-3-10 0,-1-1-8 15,0-1-11-15,-4-2-121 0,-2 0-124 16,-4-3-289-16</inkml:trace>
  <inkml:trace contextRef="#ctx0" brushRef="#br0" timeOffset="71618.7285">7825 12531 626 0,'1'-6'138'0,"4"2"3"0,2 4-104 15,1 0-9-15,3 3 1 0,0 4 4 16,1 2 2-16,0 4 4 0,0 4 0 0,-1 0-1 15,-1 4-3-15,0 1-4 0,-1-1-6 16,-1 2-7-16,-4 1-5 0,-3-2-4 16,-1-2-4-16,-2 0-2 0,-7-2-1 15,1 0-4-15,-7-4-6 0,-2-2-12 16,-4-3-14-16,-4-2-14 0,0-5-14 16,0-6-43-16,1-5-82 0,-1-9-117 15,6-4-249-15</inkml:trace>
  <inkml:trace contextRef="#ctx0" brushRef="#br0" timeOffset="71747.4465">7783 12323 668 0,'1'-10'160'15,"6"1"2"-15,-1 1-92 0,5 2-37 16,1 0-12-16,3 2-11 0,-2 1-20 16,4 2-20-16,-1 0-102 0,-5 5-30 15,0 2-113-15,4 1-239 0</inkml:trace>
  <inkml:trace contextRef="#ctx0" brushRef="#br0" timeOffset="72385.3219">8039 12509 441 0,'0'-6'123'0,"0"-2"4"0,0 1-21 15,0 2-61-15,1 0-13 0,1 2-7 16,-1-1-5-16,-1 1-1 0,1 3-1 16,-1-1 1-16,0-1 0 0,0 2 0 15,-1 0 1-15,1-1-1 0,-1-1-1 16,1 1-1-16,0-1-1 0,-2 0-2 15,2 1 0-15,-1-1-2 0,1-1 0 0,0 3-1 16,-1-3-1-16,1 1 0 0,-1 1 0 16,1 0-1-16,0 1 0 0,0 0 0 15,-2 1 0-15,2 2 0 0,-1 2 1 16,0 1 1-16,0 2 0 0,-2 2 1 16,1 2-1-16,-1 3-1 0,0 1-1 15,0-3-2-15,2 5-1 0,0-3-1 16,1 0-2-16,2 0 0 0,1-4-1 15,0 0-1-15,4-1 0 0,0-4 0 0,3-2-1 16,3-3 1-16,-1-2 0 0,3-3-1 16,2-1 1-16,0 0 0 0,-1-2-1 15,-2 1 1-15,-4-2-1 0,-2 3 1 16,-2 0 1-16,-4 3-1 0,-1 0 0 16,-2 3 0-16,1 4 0 0,-2 2 0 15,1 3 0-15,0 2-1 0,1 2 0 16,2-1 0-16,3-1 0 0,1-1 0 0,3-1 1 15,2-5-1-15,0-1 0 0,1-4 0 16,2-2 1-16,-1-4 1 0,-1-1 3 16,2-3 0-16,-3-2 2 0,1-3-1 15,-2-1 1-15,-4 0-1 0,-2-1-5 16,-4 3-9-16,-3-2-11 0,0 2-14 16,-3 3-11-16,-1 1-12 0,3 4-9 15,0 5-7-15,0 1-7 0,3 5-102 16,0 1-107-16,3 4-265 0</inkml:trace>
  <inkml:trace contextRef="#ctx0" brushRef="#br0" timeOffset="72764.3898">8409 12238 630 0,'6'-1'149'0,"2"2"5"16,-1 5-100-16,4 4-12 0,-2 7-2 15,5 3 1-15,3 6-2 0,1 4-1 16,0 7 1-16,3 6 2 0,0 6-1 0,1 1-3 16,-2 3-6-16,0 1-5 0,-3 1-5 15,-2-3-5-15,-4 1-7 0,-4 0-3 16,-4 1-3-16,-7-3-1 0,-3-3-4 16,-7-2-8-16,-4-1-16 0,-2-6-28 15,-2-7-27-15,-1-4-128 0,2-4-153 16,4-2-351-16</inkml:trace>
  <inkml:trace contextRef="#ctx0" brushRef="#br0" timeOffset="74526.4987">9275 11884 658 0,'-7'-11'164'16,"-1"3"11"-16,0-2-97 0,-1 2-12 0,3 2-8 15,1 1-9-15,2 1-10 0,1 1-10 16,4 1-10-16,1 0-7 0,6 1-5 16,4 1-4-16,4-1-6 0,7 1-8 15,0 0-19-15,4 2-18 0,2 0-17 16,-2 0-129-16,-2-1-144 0,-2 2-329 15</inkml:trace>
  <inkml:trace contextRef="#ctx0" brushRef="#br0" timeOffset="74716.3544">9313 12072 631 0,'-7'2'144'16,"3"1"2"-16,2-1-91 0,0-1-30 16,4 0-8-16,3 1-3 0,2-1-5 0,4 1-4 15,5-3-11-15,5 0-14 0,2 0-129 16,1-3-126-16,2 2-320 0</inkml:trace>
  <inkml:trace contextRef="#ctx0" brushRef="#br0" timeOffset="79858.2377">9951 12024 375 0,'0'-5'81'0,"0"0"0"0,-1 0-61 0,1 0-12 16,1 2-1-16,0-1 5 0,-1 1 8 15,2 0 7-15,-2-1 6 0,2 2 5 16,1-2 3-16,-3 2 0 0,0 0-4 16,0 1-7-16,-2 0-7 0,2 0-7 15,0-1-4-15,-1 2-4 0,1 2-3 16,-1-4-1-16,2 2-2 0,0 2 0 16,-1-1-1-16,0-1 0 0,0-1 0 15,-1 1 1-15,2 0-1 0,-2 3 1 0,1-1-1 16,0-1 0-16,1 1 0 0,1 1 0 15,0 0 0-15,1 0-1 0,-2-3 1 16,1 0-1-16,-1 1 1 0,-1-1-1 16,2 1 1-16,-2-3-1 0,1 1 1 15,0 2-1-15,-1 0 0 0,0-1 0 16,1 1 1-16,1-1-1 0,-2 1 1 16,0 3 0-16,-3-4 0 0,1 0 0 15,-1 1 1-15,1 2 0 0,-1-1 0 0,2-1 0 16,0 1 0-16,0-2-1 0,-1-2 0 15,4 4 1-15,-1-4-1 0,-4 0-1 16,2 1 1-16,-1-2 0 0,3 6-1 16,0-2 0-16,-2 0-2 0,0 0-2 15,1 3-4-15,-3-1-5 0,2 1-7 16,-3-1-34-16,2 2-83 0,-3-6-102 16,4 3-245-16</inkml:trace>
  <inkml:trace contextRef="#ctx0" brushRef="#br0" timeOffset="81488.7803">10020 12016 455 0,'-6'-1'118'0,"-2"-1"2"0,1-1-55 15,0 0-24-15,1 0-16 0,2 3-7 16,0-3-6-16,2 1-3 0,1 2-2 15,-1 0 1-15,4 3 0 0,-1-2 1 16,0 0 0-16,3 3 0 0,-1-3 1 16,3 3-2-16,2-3 0 0,0 1-1 15,3 3-2-15,2-1-1 0,-2-1-1 16,2 0-1-16,1-2 0 0,2-1-1 16,-2-1 0-16,1-1 0 0,2 1 0 0,3 1 0 15,1-2 1-15,-1 0 0 0,1 2 1 16,1 0 0-16,2-1 1 0,-4-3 0 15,4-2-1-15,0 2 1 0,-1 0-2 16,2 0 1-16,1-1-2 0,-1-1 1 16,2 1-1-16,3 1 0 0,-2-1 0 15,4-1 1-15,0 0-1 0,3 1 0 16,3-1 1-16,1 1-1 0,2 1 1 16,2 1-1-16,-3-1-1 0,3 4 1 15,0 0-1-15,-3-1 1 0,1 2-1 16,-6-2 0-16,1-1 0 0,3 6 1 0,-1-3-1 15,0 1 1-15,0-1 0 0,3 0 0 16,3 0 0-16,1-1 0 0,-1-2 0 16,1 1-1-16,-1-2 1 0,1 1-1 15,-1-2 1-15,-1 2-1 0,-1 2 1 16,-3-2-1-16,-2 0 0 0,0 1 1 16,-2 1-1-16,0 0 0 0,0-2 0 15,-2 2 0-15,1 0 1 0,1 0-1 16,-2-1 0-16,-1-1 0 0,-2 2 1 0,2-3-1 15,-3 3 0-15,-3-1 0 0,0 2 0 16,-2 0 1-16,2 2-1 0,-1-1 0 16,-3 3 0-16,0 0 0 0,2-1 0 15,0 2 0-15,-4 0 0 0,1 0 0 16,0 0 0-16,-1 0 1 0,2 3-1 16,-2-3 0-16,3-1 0 0,1 0 0 15,1-3 0-15,-1 1 0 0,1-4 0 16,0-1 0-16,2 2 0 0,1 0 0 0,-3 0 0 15,2 0 0-15,-3 0 0 0,2 2 0 16,-5-5 0-16,1 2 0 0,-1-1 1 16,1-1-1-16,0 2 0 0,1-2 0 15,-1 1 0-15,1 1 0 0,-2-2 1 16,0 1-1-16,-1-3 0 0,0 4 0 16,0-2 0-16,0 2 0 0,1 0 0 15,2 0 0-15,-1-1 0 0,0 2 0 16,-3-1 0-16,6 0 0 0,2 1 0 0,-4-3 0 15,-3 0 1-15,1 0 1 0,1 1 1 16,0-4 1-16,-3 2 1 0,-2-3 0 16,3 4 1-16,1 0 0 0,-8-1-1 15,3 3-1-15,-2-2-1 0,0 1-1 16,-3-1-1-16,1 2 0 0,-5-1-1 16,5 2 1-16,-6-2-1 0,0 1 0 15,-8 0 1-15,6 1-1 0,-3 0 0 16,2 0 0-16,-1 1 0 0,0-1 0 0,1 1 0 15,5 1 1-15,-5-1-1 0,0 0 0 16,2 0-1-16,1-1 0 0,-2 2 0 16,2-2-1-16,0 1 0 0,0-1 0 15,3 0-1-15,-4 0-3 0,2-1-4 16,2-1-8-16,-2 1-9 0,0 0-126 16,0-3-122-16,-4-2-306 0</inkml:trace>
  <inkml:trace contextRef="#ctx0" brushRef="#br0" timeOffset="89687.3116">10433 11302 408 0,'1'-3'117'0,"-1"-3"6"0,-1-2-42 15,4-2-12-15,-1-2-8 0,-1 0-10 16,0-5-6-16,1-2-1 0,0 1-1 16,1 0 0-16,0-1-2 0,-1 3-2 15,1 0-1-15,2 7-1 0,-4 0-2 16,1 2-5-16,-2 3-5 0,-1 4-6 16,2 6-3-16,-3 3-6 0,-3-1-4 15,2 8-3-15,-1 4-1 0,-6-2 0 0,6 7-1 16,-2-4 0-16,2 2-3 0,-1-1-5 15,3 0-8-15,0-1-14 0,6 0-17 16,-5-4-19-16,4 1 6 0,-3-3-137 16,3-1-134-16,2-3-310 0</inkml:trace>
  <inkml:trace contextRef="#ctx0" brushRef="#br0" timeOffset="89988.3578">10712 11313 650 0,'-1'-5'156'0,"-2"2"4"0,2-1-100 16,1 3-16-16,4 0-7 0,2-1-5 16,2 2-6-16,1-1-5 0,2 1-2 15,0-2-3-15,4 1-4 0,-1 1-4 16,4-2-11-16,0 1-18 0,3 0-20 16,1 1-25-16,1 0-113 0,0 1-133 15,-1-1-306-15</inkml:trace>
  <inkml:trace contextRef="#ctx0" brushRef="#br0" timeOffset="90347.5651">11573 10972 516 0,'4'-29'135'0,"1"1"7"0,-3 0-45 0,2 5-41 15,-2 3-6-15,1 7-2 0,-2 2-1 16,0 5-5-16,-2 2-5 0,0 8-6 15,-1 1-5-15,1 4-5 0,-1 5-7 16,1 5-4-16,-1 6-1 0,2 4-2 16,2 2-2-16,-2 2-3 0,1 0-11 15,2 1-17-15,-1-3-18 0,-1-3-17 16,0-2-125-16,-2-5-139 0,3 1-318 16</inkml:trace>
  <inkml:trace contextRef="#ctx0" brushRef="#br0" timeOffset="90688.5521">11411 11375 632 0,'-6'-4'158'0,"3"2"6"0,0-2-86 15,4 1-28-15,-1 0-8 0,5-2-4 16,6 1-8-16,-1-1-5 0,5-1-3 16,2 0-4-16,4 0-1 0,3-1-5 0,1-1-2 15,0 3-3-15,7-1-3 0,-2 1-3 16,3 0-7-16,-4 2-8 0,1-1-13 15,-1 2-11-15,-2 0-14 0,-4 4-13 16,-1-4-120-16,-6 5-128 0,-2-1-294 16</inkml:trace>
  <inkml:trace contextRef="#ctx0" brushRef="#br0" timeOffset="91152.1289">11515 11613 546 0,'-7'-3'156'0,"1"-2"8"15,1-4-15-15,4 3-89 0,1-4-12 16,2-1-6-16,2-1-9 0,3-1-6 15,3 0-5-15,2 2-4 0,2 0-3 16,1 0-4-16,1 3-2 0,2 4-3 16,0 3-2-16,-1 5-1 0,-1-2-1 15,0 7-2-15,0 2 1 0,-4 5 0 16,-3-3-1-16,-2 4 1 0,-3 0 0 16,-2 0 0-16,-3-3 0 0,-5 1 0 15,-5-1 0-15,-5 0 0 0,-1 0 0 0,-3 0 0 16,-3 1-1-16,0 2 1 0,0 0-1 15,1-2 0-15,2-4 1 0,3 0-1 16,2-4 0-16,4 0 0 0,3-3 0 16,0 0 0-16,5-3-1 0,3 3 1 15,0-3 0-15,2 4-1 0,3-2 1 16,2 2 0-16,2-2 0 0,2 2 0 16,1-2 0-16,2 1 0 0,1 0 0 15,0-2-4-15,1 1-9 0,2-2-14 16,1 0-17-16,-2-2-21 0,0 0-124 0,0-1-141 15,-2 1-323-15</inkml:trace>
  <inkml:trace contextRef="#ctx0" brushRef="#br0" timeOffset="92013.5266">12241 11244 643 0,'-5'1'152'0,"-1"1"6"0,3 1-101 16,3 0-13-16,6 1-5 0,3 2-4 15,2-1-5-15,5 0-4 0,5-1-2 0,2-3-4 16,3 1-4-16,-1-3-3 0,1 0-4 15,-1-3-3-15,-1-3-3 0,-1-3 0 16,-2 1-2-16,2-4 0 0,-4-2 1 16,-3-1-1-16,-2 2 0 0,-3 0-1 15,-3 2 1-15,-7 1 0 0,-5 0-2 16,-4 1 0-16,-4 4-1 0,-4 0-1 16,-4 1-1-16,-6 0 0 0,2 5 0 15,-2 2 0-15,0 3 0 0,2 2 2 16,1 1 0-16,-1 3 1 0,7 5 1 0,-2 0 1 15,3 4 0-15,2 0 3 0,6 5 0 16,3-1 3-16,5 2 0 0,6-1 2 16,4-1-1-16,8-2-1 0,3 0 0 15,5-1-2-15,-1-3-1 0,0-3-1 16,2 0-2-16,2-3-2 0,1-2-5 16,-2-6-5-16,-3-4-13 0,0-3-9 15,2 1-15-15,-4-6-12 0,-2-2-39 16,-9-2-84-16,3 2-117 0,-3 1-256 0</inkml:trace>
  <inkml:trace contextRef="#ctx0" brushRef="#br0" timeOffset="92269.4247">12678 10994 702 0,'4'-3'158'0,"2"3"2"16,8 0-118-16,0 4-14 0,1-3-7 16,2 2-6-16,5 0-5 0,0 0-9 15,1-3-12-15,-1 1-17 0,3-2-13 0,0-1-99 16,0-2-24-16,-3-5-108 0,-1 0-208 15</inkml:trace>
  <inkml:trace contextRef="#ctx0" brushRef="#br0" timeOffset="92467.2755">13052 10805 692 0,'1'-6'162'0,"-1"2"2"16,0 4-108-16,1 3-15 0,0 3-9 15,-1 5-8-15,4 1-7 0,-3 2-2 0,4 4-2 16,0 2-3-16,2 2-3 0,-1 0-3 15,1-2 0-15,-3 3-2 0,3-1-1 16,-3-2 1-16,-1-1-1 0,-4-3 0 16,-4 0 0-16,-3-2-3 0,-5-1-9 15,-5-1-13-15,-4-4-18 0,-7-3-17 16,-1-2-120-16,-5-6-133 0,1-2-307 16</inkml:trace>
  <inkml:trace contextRef="#ctx0" brushRef="#br0" timeOffset="92595.2473">12995 10647 594 0,'10'-5'129'0,"0"0"0"0,0 2-94 15,1 3-31-15,1 0-23 0,1 2-109 16,1 0-106-16,-1 8-275 0</inkml:trace>
  <inkml:trace contextRef="#ctx0" brushRef="#br0" timeOffset="93245.3212">13279 10907 328 0,'2'-3'84'0,"-1"-3"4"0,-1 2-44 16,0-2-6-16,1 3-1 0,-2-1-2 15,1 0-1-15,-1 1 1 0,1 0 1 16,0 1-2-16,-2-1 0 0,2 2-2 16,0 0-2-16,0-2-1 0,0 2-3 15,-1 0-2-15,0 0-1 0,2-1-2 16,-1 1-2-16,1 0-2 0,-1 0-2 0,0 0-1 15,2 1-1-15,-1 0 0 16,-1-2-1-16,-1 2 0 0,1-1 0 0,-2 1 1 16,4 0-1-16,-5-2 1 0,3 0 0 15,1 1 1-15,-2 0 1 0,1-1-2 16,0 2 0-16,-1 1-1 0,-3 2-1 16,2 4-1-16,-3 4 0 0,0 3-1 15,-2 7-1-15,3 4 1 0,2 0-1 16,2 1-1-16,1 1-1 0,4-4-2 15,-2-4-1-15,10-2-2 0,-4-5 1 0,5-1-1 16,3-4 0-16,1-4 0 0,2-3 0 16,4-1 0-16,-3-8 0 0,1-4 0 15,-2 0-1-15,-3-5 1 0,-2 2 0 16,-5 1-1-16,-7 1 1 0,2 3-1 16,-1 5 0-16,-2 1 0 0,0 8-1 15,-2 2 1-15,2 5 0 0,3 1 0 0,-1 3-1 16,2-1 1-16,0 0 0 0,2-3 1 15,2 0-1-15,1-6 0 0,3-2 0 16,0-5 1-16,-3-10-1 0,7 2 2 16,-1-6 1-16,1-1 1 0,-2-6-1 15,-3-1 1-15,0 0-1 0,0 6-3 16,-7-3-10-16,-4 1-16 0,-5 1-18 16,-2 5-18-16,-1 3 22 0,-3 4-157 15,0 3-140-15,1 3-320 0</inkml:trace>
  <inkml:trace contextRef="#ctx0" brushRef="#br0" timeOffset="94008.4294">10392 12481 645 0,'-1'-22'161'16,"3"-2"7"-16,-2 7-96 0,3 3-15 15,-2 1-8-15,0 4-9 0,3 6-7 16,2 6-5-16,0 6-3 0,-2 6-3 15,2 5-1-15,1 7-2 0,0 4-1 16,-1 0-3-16,-3 3-4 0,-3-2-3 0,3 1-3 16,-4-2-1-16,1-2-3 0,-3-2 1 15,1-1-3-15,0-8 0 0,-1-1-5 16,2-3-7-16,3-3-11 0,-3-4-16 16,3-3-15-16,2-4-15 0,1 0-103 15,1-1-22-15,4-2-110 0,1 0-215 16</inkml:trace>
  <inkml:trace contextRef="#ctx0" brushRef="#br0" timeOffset="94616.4743">10855 12711 721 0,'-1'-4'183'0,"-1"1"5"0,-2 0-109 15,4 0-16-15,1 1-11 0,3 0-11 0,-1 1-13 16,4 1-8-16,4 0-3 0,2 0-2 16,1 2-3-16,4-1-2 0,0 2-2 15,1-1-3-15,0 1-5 0,-2-2-8 16,1 0-15-16,-2-1-21 0,-3 0-25 16,0 0-75-16,-4-1-63 0,1 2-132 15,-2 3-268-15</inkml:trace>
  <inkml:trace contextRef="#ctx0" brushRef="#br0" timeOffset="95109.3867">11661 12444 31 0,'3'-16'25'0,"-2"4"3"0,0 4 18 0,2 6 29 16,-3 3 17-16,0 3 10 0,1 3-4 16,-1 2-8-16,0 1-5 0,0-1-14 15,0 1-14-15,0-2-10 0,0-4 1 16,1 0 1-16,-1-6 2 0,-1-3 5 16,0-5 1-16,-1-5 1 0,2-2-2 15,0-5-7-15,0-2-6 0,4 0-8 16,-1-1-8-16,-1-1-7 0,2 1-6 15,-2 3-5-15,1 4-4 0,-1 3-2 0,-3 2 0 16,2 5-1-16,-1 7-1 16,0 2 0-16,-1 8 0 0,1 6 0 0,1 3-2 15,-1 8-6-15,1 6-11 0,3 3-18 16,1 6-20-16,1 0-18 0,0 2-108 16,1 0-22-16,-2-3-116 0,-1-2-217 15</inkml:trace>
  <inkml:trace contextRef="#ctx0" brushRef="#br0" timeOffset="95494.3404">11545 12727 517 0,'-5'-4'141'0,"1"2"7"15,1-3-40-15,0 2-50 0,2 2-10 16,2 0-6-16,3 1-5 0,1 0-5 15,3-1-4-15,3 0-3 0,4-1-4 0,6 0-3 16,5 1-1-16,3-2-4 0,4 0-3 16,1-1-4-16,3 1-3 0,2 0-2 15,-1-1-1-15,2 0-6 0,-7 1-11 16,-3-1-12-16,0 0-13 0,-5 2-12 16,-5-2-17-16,-4 3-110 0,-8-1-120 15,1 5-270-15</inkml:trace>
  <inkml:trace contextRef="#ctx0" brushRef="#br0" timeOffset="96328.7321">11711 12914 606 0,'-1'-8'150'0,"2"0"4"0,-1 0-86 16,-1 1-23-16,1 3-9 0,-1 0-6 15,1 2-7-15,0 0-6 0,-2 4 0 16,-1 3-1-16,1 1 1 0,-3 4-1 0,-1 3-1 16,-2 4-1-16,0 2-1 15,-2 4-3-15,-1-1-3 0,0 1-3 0,0-1 0 16,2-1-2-16,2-4 1 0,2-3 0 16,1-3 1-16,4-3 0 0,2-2 2 15,1-3 0-15,5-3 1 0,1 1 0 16,4-1-1-16,1 0 0 0,4 0-1 15,1-2-1-15,2-1-2 0,-3 2-1 16,1-2-4-16,-2 1-8 0,-1 0-13 16,-2-3-15-16,-1 5-15 0,-2 0-17 15,-1-2-118-15,-4 4-131 0,-1 1-296 0</inkml:trace>
  <inkml:trace contextRef="#ctx0" brushRef="#br0" timeOffset="96541.3484">11878 13023 693 0,'0'-13'167'0,"0"1"4"15,0 2-104-15,-4-1-23 0,6 10-12 16,-1 1-9-16,-1 2-5 0,1 3-2 16,-1 6-2-16,1 4-1 0,-1 2-1 15,-1 2 0-15,-1 5-2 0,-1 0-2 16,1 3-7-16,-2-1-12 0,2 0-17 15,-1 1-20-15,2-1 77 0,-2-2-216 16,-3-3-151-16,1-2-379 0</inkml:trace>
  <inkml:trace contextRef="#ctx0" brushRef="#br0" timeOffset="97944.2432">12431 12679 631 0,'-3'-1'152'0,"-1"1"4"15,2 2-94-15,-1 2-16 0,2 1-7 16,1 2-4-16,0 2-5 0,4-1-4 16,3 2-3-16,3-1-3 0,4 1-2 15,3-3-3-15,4-3-3 0,3-4-4 0,1-3-1 16,-2-3-3-16,0-2 0 0,0-5-2 16,-2 0 0-16,-2-2-1 0,-4 3 1 15,-1-4-1-15,-1 1 0 0,-4-3 0 16,-5 1 0-16,-7-2 0 0,-7 3 0 15,-1-1-1-15,-3 5 0 0,-3 1 1 16,1 9-1-16,-5 0 0 0,0 11 0 16,1 2-1-16,1 2 1 0,-1 6 0 0,1 2 1 15,0 3 0-15,5 3 1 16,2 0 2-16,6 1 1 0,4 3 3 16,2-2 2-16,7 1 0 0,3-5 0 0,6 0-1 15,6-3-1-15,0-1-1 0,5-4-3 16,2-7-4-16,6 1-5 0,-1-5-7 15,-1-5-10-15,3-3-14 0,-2-5-14 16,1-2-11-16,-1-1-6 0,-6-5-10 16,-3-1-108-16,-1-3-114 0,-7 1-266 15</inkml:trace>
  <inkml:trace contextRef="#ctx0" brushRef="#br0" timeOffset="98200.1908">12845 12438 741 0,'-5'-1'175'0,"3"-3"3"0,7 2-119 15,4-1-18-15,6 1-12 0,4 0-12 16,3 0-13-16,3-1-15 0,2 1-18 16,-2 1-16-16,1-2-18 0,0 0-115 15,-2-2-133-15,0-4-295 0</inkml:trace>
  <inkml:trace contextRef="#ctx0" brushRef="#br0" timeOffset="98423.7193">13266 12228 562 0,'1'-2'160'15,"0"1"6"-15,-1 2-7 0,0 3-102 16,2 4-12-16,-1 2-8 0,1 2-9 16,1 4-5-16,0 4-4 0,1-2-5 15,1 3-3-15,0-1-3 0,1-1-2 0,0 1 0 16,1-3-1-16,1 0 0 0,-5-1 0 16,0-3 0-16,-2 1-1 0,-5-3-1 15,0 0 0-15,-6 0-1 0,-2-1-6 16,-7 0-11-16,0-2-17 0,-8-2-16 15,-2-1-16-15,-1-4-97 0,0-3-30 16,2-7-111-16,9-4-213 0</inkml:trace>
  <inkml:trace contextRef="#ctx0" brushRef="#br0" timeOffset="98542.0208">13180 12101 582 0,'9'-6'120'16,"-2"0"-6"-16,4 2-152 0,0 4-80 15,1 1-95-15,2 5-233 0</inkml:trace>
  <inkml:trace contextRef="#ctx0" brushRef="#br0" timeOffset="99172.6397">13482 12286 513 0,'0'-6'123'15,"-2"1"4"-15,2-1-71 0,0 1-21 0,-1 1-3 16,0 1-3-16,0-2-1 0,-1 1-2 16,1 0-2-16,1 1-1 0,-1-2-1 15,2 2-1-15,0 0 1 0,1 1-1 16,-1 0-1-16,-1 0-1 0,0 0 0 15,-1 2-2-15,1-1-1 0,0 0-3 16,0 0-1-16,-2-1-2 0,4 1-1 16,-2 1 0-16,1-2 0 0,-1 0 0 15,4 0 1-15,-4 0 0 0,0-1 1 16,2-1 1-16,0 2-1 0,-2-2 0 0,2 2-1 16,-2 1-1-16,2-1 0 0,-1 2-2 15,-1 0 0-15,0 3-2 0,0-1-1 16,-3 2-1-16,0 3 0 0,1 3 0 15,-2 4 0-15,2 0 0 0,-3 5 1 16,3 2-1-16,5 3 1 0,-3-1-2 16,1 2 0-16,7-3 0 0,-2 0-1 15,5-3 0-15,0-4-1 0,0-3 1 16,3-4 0-16,2-7-1 0,-2-3 1 0,-2-6 0 16,0-4 0-16,2-3 0 0,-4-1 0 15,-2 0 0-15,-1 2-1 0,0 0 1 16,-5 4 0-16,1 3-1 0,-3 3 0 15,0 4 0-15,1 4 0 0,-2 2 0 16,1 4-1-16,2 1 1 0,-1 3 0 16,4-1 0-16,2-1 0 0,2-1 0 15,1-2 1-15,3-3-1 0,3-5 0 0,4-4 1 16,-2-5-1-16,1-4 1 0,-2-4-1 16,-1-2 1-16,-2-4-1 0,-4 2 1 15,-4-2-3-15,-3 1-10 0,-5-1-12 16,-2 4-20-16,-1 1-17 0,-4-1-15 15,-3 4-96-15,1 3-30 0,-1 6-109 16,1 5-212-16</inkml:trace>
  <inkml:trace contextRef="#ctx0" brushRef="#br0" timeOffset="99610.5984">13532 12009 521 0,'-11'-7'139'0,"-3"-3"7"16,3 1-41-16,0 3-52 0,4 0-8 15,2 1-3-15,0 0-5 0,0 2-4 16,4 0-4-16,1 2-2 0,5 1-3 0,3 1-3 16,3 0-2-16,5 1-3 0,4 0 1 15,3-1-1-15,4-3 0 0,4 1 0 16,1-3-2-16,6-1-1 0,0 3-2 15,3-4-2-15,2 1-3 0,1 2-1 16,-5 0-2-16,-3 0-2 0,-4 1 0 16,-5 0 0-16,-3 2 0 0,-5 0-1 15,-6 3-3-15,-1 1-7 0,-3 0-11 16,-5 1-16-16,-2 3-19 0,-7 1-19 16,-1 4-123-16,-6-1-138 0,-5 1-314 0</inkml:trace>
  <inkml:trace contextRef="#ctx0" brushRef="#br0" timeOffset="103055.3271">14385 11871 623 0,'-4'-9'169'15,"0"1"12"-15,0-2-70 0,1 0-29 16,-1 0-9-16,4 0-9 0,0 3-12 16,2 0-13-16,2 3-13 0,0-1-9 15,2 4-7-15,4 0-5 0,1 3-2 16,2-3-5-16,3 2-7 0,-1-1-14 15,3 1-22-15,0 1-22 0,-2 0-21 0,-2-2-120 16,-2 5-143-16,-1 0-310 16</inkml:trace>
  <inkml:trace contextRef="#ctx0" brushRef="#br0" timeOffset="103225.8042">14371 12050 664 0,'7'-3'144'0,"5"1"1"16,2 0-115-16,5-1-16 0,1 2-5 15,3-6-15-15,-1 4-33 0,0-2-105 16,0 0-118-16,-1 0-292 0</inkml:trace>
  <inkml:trace contextRef="#ctx0" brushRef="#br0" timeOffset="104968.2004">16176 11626 280 0,'3'-8'97'16,"-2"-4"8"-16,0-1-20 0,2-3-10 15,-2-6-5-15,-1-5-9 0,0-5-8 16,-1-2-7-16,1-3-2 0,-2-4-1 16,2-1-2-16,0-3 1 0,0 5 1 15,2 2 0-15,-2 3-3 0,0 5-2 16,0 8-5-16,0 6-5 0,-2 5-6 15,1 9-8-15,0 5-4 0,1 7-5 0,-1 6-2 16,0 7-2-16,-1 6 0 0,2 7-3 16,0 2-7-16,0 5-14 0,2 2-14 15,1 1-17-15,2-1 2 0,1-2-137 16,0-3-134-16,2 1-310 0</inkml:trace>
  <inkml:trace contextRef="#ctx0" brushRef="#br0" timeOffset="105684.3987">15363 11947 369 0,'-10'-2'110'0,"0"1"6"0,2-1-11 16,0 1-50-16,1-2-11 0,1-1-5 15,1 3-5-15,-1 0-2 0,1 0-2 16,1-2-1-16,-1 2 0 0,3 0-3 16,0 0-2-16,0 1-2 0,4 0-1 15,0 2-2-15,3 1 1 0,1-3-1 16,3 1 0-16,2-1 2 0,2-1-1 15,3-1-1-15,4-1-2 0,-1-4-2 16,6 5-1-16,0-2-3 0,1 1-1 0,0-1-2 16,0-1-1-16,1 3-1 0,-2-1-1 15,1 0-2-15,-1 0 0 0,4 2-1 16,0 2 0-16,4 0-1 0,5 1-1 16,8 0 1-16,4-1 0 0,5 0-1 15,6-1 1-15,7-2 0 0,5 0 0 16,7-1 0-16,2-2 0 0,6 2 0 15,4-2-1-15,3 0 1 0,3 2 0 16,2 0 0-16,-2 0-1 0,-3-1 0 0,0 3 1 16,-5 1-1-16,1 0 0 0,-5 1 1 15,-6-1-1-15,0 2 0 0,-4 0 0 16,-4 2 1-16,-4 0-1 0,-7-2 0 16,-2 0 1-16,-4 2-1 0,-6-1 0 15,-4 0 0-15,-6-2 0 0,-7 1 1 16,-5-1-2-16,-9 0-2 0,-5 2-3 15,-7-1-7-15,-10-1-15 0,-3 2-14 16,-7 0-16-16,-5-1 37 0,-8-1-168 0,-4-2-136 16,-2-1-330-16</inkml:trace>
  <inkml:trace contextRef="#ctx0" brushRef="#br0" timeOffset="106684.0385">15468 12645 458 0,'3'-10'131'16,"-3"-2"8"-16,1-3-26 0,-2 2-41 15,2 0-9-15,-1 4-3 0,0 0-5 16,1 3-7-16,2 1-6 0,-2 6-7 16,4 5-7-16,-3 3-5 0,2 3-6 15,0 5-3-15,-3 3-1 0,-1 4-1 0,1 6-2 16,-2-2-3-16,1 0-1 0,-1-1-3 16,1-2-1-16,1-2 0 0,1-2-2 15,-2-5 1-15,3-3-3 0,-2 1-3 16,0-3-6-16,-1-5-10 0,0 0-13 15,0-4-13-15,3 0-14 0,-1-2 15 16,-2-4-143-16,6-1-127 0,3-4-305 16</inkml:trace>
  <inkml:trace contextRef="#ctx0" brushRef="#br0" timeOffset="106981.1624">15770 12729 682 0,'-4'0'156'15,"4"0"4"-15,2-1-108 0,5 0-14 16,1 0-6-16,1-2-5 0,3 1-3 0,3-1-4 16,2 0-2-16,-1-1-5 15,0 0-4-15,2 2-12 0,0 1-17 0,-2-2-20 16,-1 3-1-16,-2 0-136 0,-1 1-136 16,-4 4-323-16</inkml:trace>
  <inkml:trace contextRef="#ctx0" brushRef="#br0" timeOffset="107333.0944">16489 12445 616 0,'1'-24'150'16,"4"-1"6"-16,-2 2-76 0,1 3-30 16,2 3-3-16,-1 2-2 0,-1 3-3 15,2 5-4-15,-6 2-5 0,2 4-6 16,0 4-7-16,-2 5-7 0,-2 3-5 15,0 6-4-15,1 4-2 0,-3 3-5 16,-1 4-8-16,3 3-15 0,1 0-15 16,1-2-16-16,2-1 5 0,-2-3-138 0,2-2-132 15,3 0-306-15</inkml:trace>
  <inkml:trace contextRef="#ctx0" brushRef="#br0" timeOffset="107650.5124">16274 12807 703 0,'-1'0'161'0,"0"-2"3"0,2 2-114 16,4 0-9-16,5-1-5 0,1 0-5 0,5 0-2 16,5-1-1-16,3 1-1 0,5-1-3 15,2-1-6-15,1 1-3 0,0-1-5 16,1 0-2-16,-1-1-3 0,-3-1-2 16,-2-1-4-16,-2 0-5 0,0 0-7 15,0 0-11-15,-4 1-11 0,-1 1-14 16,-2 0-12-16,-3 3-14 0,-1-1-112 15,-5-1-123-15,-5 2-281 0</inkml:trace>
  <inkml:trace contextRef="#ctx0" brushRef="#br0" timeOffset="107983.2765">16424 12957 611 0,'-1'1'146'16,"-2"1"5"-16,2 1-94 0,-2-1-12 0,3 2-5 15,0 0-2-15,-1 2-4 0,-1 3-4 16,-1-1-4-16,0 2-2 0,-1 5-4 16,-3 0-2-16,-1-1-3 0,0 2-4 15,0 0-2-15,2 1-2 0,0-2-1 16,0-3-2-16,3 1-2 0,2-1 1 15,0-4-2-15,3 1 1 0,2-4 0 16,4 1 0-16,0-4 0 0,4 2 0 16,3-4 0-16,1 1-2 0,1 1-2 15,3-2-7-15,-2 0-10 0,2 0-11 0,-3 0-14 16,0 0-12-16,0 0-14 0,-2-3-114 16,-3 1-123-16,-1-2-281 0</inkml:trace>
  <inkml:trace contextRef="#ctx0" brushRef="#br0" timeOffset="108173.561">16615 13070 644 0,'-1'-5'157'0,"1"5"3"0,0-1-84 0,1 1-33 16,-1 2-8-16,2 4-6 0,0 3-6 16,-1 1-4-16,-1 2-2 0,-1 5-2 15,-2 3-4-15,1 1-4 0,-1 2-2 16,1 1-2-16,-2 0-7 0,2-4-13 15,0 0-14-15,1-3-17 0,2-1-119 16,-1-6-11-16,3-4-114 0,3-2-214 16</inkml:trace>
  <inkml:trace contextRef="#ctx0" brushRef="#br0" timeOffset="108734.3902">17019 12751 652 0,'-2'-4'153'0,"2"-3"4"15,1 3-102-15,3 1-12 0,3 2-4 16,3 0-4-16,3-2-4 0,2 2-2 16,1-3-1-16,2-1-3 0,2-1-5 15,1-1-5-15,-2-2-3 0,2 0-4 16,-1-2-2-16,-2 2-3 0,-1-1-1 15,-1-5-2-15,-4 6 0 0,-1-2-1 16,-2 0 0-16,-5 1-1 0,-3-2 0 16,-2-1-1-16,-6 5 0 0,-4-7-1 0,-3 5 1 15,-6 2-1-15,1 5 0 16,-4 4 1-16,0 4-1 0,0 4 2 16,3 6 0-16,3 2 1 0,2 4 0 0,3-2 2 15,2 4 0-15,2 2 2 0,3 2 0 16,-1 0 2-16,6-3 1 0,2 1 1 15,2-2-1-15,5-1 1 0,0-3-2 16,5-5-1-16,2-2-1 0,1 1-1 16,0-5-2-16,3-2-1 0,-1-3-4 15,1-3-4-15,1 0-11 0,-2-3-11 16,2 0-12-16,-1-2-10 0,-3 1-9 0,-2 0-123 16,-3 0-126-16,-1-3-294 0</inkml:trace>
  <inkml:trace contextRef="#ctx0" brushRef="#br0" timeOffset="108979.4494">17409 12491 651 0,'-4'-10'167'0,"4"2"8"0,0 2-79 16,4 3-38-16,1-2-10 0,2 2-10 16,4 2-8-16,2 0-10 0,1 0-7 15,3 1-9-15,-1 1-14 0,1-1-19 0,1 2-19 16,-2-3-19-16,-2 1-121 0,-2-4-136 16,0 1-309-16</inkml:trace>
  <inkml:trace contextRef="#ctx0" brushRef="#br0" timeOffset="109214.7354">17667 12282 729 0,'5'-1'160'0,"-1"1"2"0,-2 4-124 0,2 1-14 16,1 2-6-16,-2 3-2 0,2 2-2 16,4 2 0-16,-1 0 0 0,3 1 0 15,2 0 0-15,-1 1-2 0,3-2-2 16,-2 3-1-16,-3 1-2 0,-2-4-2 15,-3 3 0-15,-1-1-2 0,-5-1-1 16,-4-3-1-16,-4-1 0 0,-2-2-6 16,-6 1-10-16,-2-2-14 0,-2 1-18 15,-4-2-16-15,1-1-119 0,-1-2-133 16,6-3-300-16</inkml:trace>
  <inkml:trace contextRef="#ctx0" brushRef="#br0" timeOffset="109353.9921">17695 12059 725 0,'9'-9'153'0,"1"0"-1"0,-3 5-133 0,3 6-24 16,-4-1-19-16,2 4-127 0,-1 0-125 16,-1 9-316-16</inkml:trace>
  <inkml:trace contextRef="#ctx0" brushRef="#br0" timeOffset="110029.7507">17886 12254 481 0,'2'-2'116'0,"-1"-1"3"0,1 0-64 0,1 0-23 16,-1-1-6-16,-1 2-1 0,2 0-3 15,-2-1 0-15,3 1 0 0,-3-1-1 16,1 1 1-16,1 1-1 0,-2-2-1 15,1 2 0-15,-2 0-2 0,2-1 0 16,-2 0-2-16,0 2-1 0,0-1-1 16,0-1 1-16,0 1-1 0,1 1 2 15,-1 0 0-15,-1-1 1 0,1 0 2 16,0 0 0-16,0 1 0 0,0 0-1 16,-2 0-4-16,2 0-1 0,0 1-3 0,-2 0-2 15,2 5-2-15,-1 3-1 0,0 2-1 16,-1 2 0-16,2 3 0 0,-1 4-1 15,4 3-1-15,-2-2 0 0,4 1 0 16,1-1-1-16,1 0 0 0,4-3-1 16,3-3-1-16,0-4 0 0,2-4 0 15,-1-5-1-15,-2-2 1 0,2-4 0 0,-3-5 0 16,-1-3 0-16,-3-1 1 0,-1 2 0 16,-2 2-1-16,0 1 1 0,-5 1-2 15,1 6 0-15,-1 2 0 0,-2 3-1 16,3 1 1-16,0 2 1 0,2 3-1 15,2-1 1-15,2 1-1 0,1-1-1 16,6-1 1-16,-1-4 0 0,3-1 0 16,1-5 0-16,2-4 1 0,0-2 0 15,1-3 1-15,-3-3 1 0,-1-2 0 16,-2-2 1-16,-3-2 0 0,-2-1 0 0,-5-1-1 16,-3 0-2-16,-2 0-12 0,-3 1-11 15,1 2-13-15,-3 4-11 0,1 3-13 16,-1 5-126-16,-2 2-130 0,1 7-300 15</inkml:trace>
  <inkml:trace contextRef="#ctx0" brushRef="#br0" timeOffset="110607.9943">18908 11845 527 0,'-4'-4'139'0,"2"1"10"15,-1-2-52-15,2 1-28 0,1-1-1 16,1 2-2-16,3 0-2 0,2 1-5 16,1-1-8-16,5-1-8 0,2 3-11 15,3 1-10-15,5-1-8 0,4 0-7 16,-1 1-15-16,3-1-27 0,-1-1-30 0,-2 0-137 16,6 2-157-16,-4-4-378 0</inkml:trace>
  <inkml:trace contextRef="#ctx0" brushRef="#br0" timeOffset="110977.6887">19678 11515 655 0,'2'-28'156'0,"-1"-1"5"16,-1 2-101-16,1 2-9 0,0 3-2 15,2 7-4-15,-3 5-4 0,1 2-5 16,-1 5-5-16,1 1-8 0,-1 4-6 16,0 4-5-16,1 6-3 0,3 4-5 15,-1 10-6-15,0 4-11 0,1 5-17 16,1 1-19-16,-2 4-17 0,1-2-127 16,0-4-143-16,2-1-324 0</inkml:trace>
  <inkml:trace contextRef="#ctx0" brushRef="#br0" timeOffset="111261.0413">19560 11942 582 0,'-8'-5'148'0,"3"1"7"15,3 1-69-15,-1 0-32 0,6-1-5 16,1 2-4-16,4-1-4 0,3 0-5 16,4-2-6-16,4 1-4 0,6-2-5 15,3 0-5-15,4-1-2 0,3 1-5 16,2 1-2-16,-2-1-3 0,-1 2-7 16,-1 1-11-16,-5 1-13 0,-3 2-14 0,-6-1-15 15,-4 1-15-15,-3 0-119 0,-6 0-126 16,-6 1-288-16</inkml:trace>
  <inkml:trace contextRef="#ctx0" brushRef="#br0" timeOffset="111711.1932">19571 12226 641 0,'-13'-2'160'0,"5"-1"6"0,-1-1-76 16,6 1-39-16,1 0-6 0,5 1-4 15,0-2-6-15,6 0-4 0,1 1-5 16,3-1-4-16,3-1-4 0,4 2-3 16,-1 0-3-16,2 2-3 0,1 1-3 0,-1 1-1 15,0 2-2-15,-1 1-2 0,-5 1 0 16,0 3 0-16,-3-1 0 0,-3 3-1 15,-4 1 1-15,-6 0 0 0,-7 1 0 16,-2 3-1-16,-5 0 1 0,-5 3 0 16,-5-2-1-16,-1 2 0 0,-4 1-1 15,1 0 0-15,-1 1 0 0,2-3-1 16,2-1 1-16,4 0-1 0,5-5 1 16,5-3 0-16,5 0 0 0,4-5 0 15,4 1 0-15,7-1 0 0,2-3 0 0,1 0 0 16,4 1 1-16,3-1-1 0,2 0 2 15,3-3-1-15,-4 0 0 0,4 1 0 16,1 1-3-16,-1-1-6 0,1-1-7 16,1 4-10-16,-2 2-12 0,-1 1-14 15,0 3-16-15,-3 2-125 0,-5 0-131 16,-3 5-315-16</inkml:trace>
  <inkml:trace contextRef="#ctx0" brushRef="#br0" timeOffset="112743.4417">21243 11318 645 0,'2'-3'155'15,"2"0"5"-15,1 4-101 0,3-1-10 16,2 3-6-16,3 2-6 0,3 0-6 16,4 1-7-16,1-3-5 0,3-1-6 15,1-1-4-15,4-2-3 0,-1-4-2 0,-1-1-2 16,0-2 0-16,-2 1-1 0,-2 0 0 15,-5-2-1-15,-3-1 1 0,-6 0-1 16,-2-1 1-16,-2 0-2 0,-4-2 1 16,-4 2-2-16,-6 0 0 0,-3 1-2 15,-7 3-1-15,-2 2-1 0,-5 2 0 16,-3 3 0-16,4 3 1 0,-1 3 1 16,3 2 1-16,3 5 1 0,3 1 2 15,1 4 0-15,1 4 2 0,1 0 2 0,1 5 1 16,4 1 1-16,1 0 1 0,5 1 1 15,3 1-1-15,3-3-1 0,5 1 0 16,3-6-2-16,6-1-1 0,1-4 0 16,4-4-1-16,5-4-2 0,4-5-3 15,2-6-5-15,2-4-10 0,0-5-7 16,1-2-11-16,-1-4-10 0,-5-3-11 16,-3-3-99-16,-5-3-18 0,-3 3-100 15,-3 1-207-15</inkml:trace>
  <inkml:trace contextRef="#ctx0" brushRef="#br0" timeOffset="113041.8673">21693 10984 703 0,'2'-9'180'0,"4"2"2"16,4-2-55-16,5 4-88 0,5 3-16 15,2 0-10-15,5 0-10 0,0 2-17 0,1-1-17 16,0 0-17-16,-2-2-15 0,-1-1-120 15,-2-4-133-15,-2 0-298 0</inkml:trace>
  <inkml:trace contextRef="#ctx0" brushRef="#br0" timeOffset="113258.5474">22230 10653 707 0,'5'0'151'0,"-3"4"1"0,2 4-124 0,-2 5-15 15,2 4 0-15,-2 4 1 0,0-1 0 16,-1 5 3-16,1-1 2 0,1 2 3 16,-2-1 0-16,0-1-2 0,1 2-1 15,-4-2-3-15,-1 2-4 0,-4 0-3 16,-2-2-3-16,-2 1-4 0,-5-3-6 16,-4-4-13-16,-2-3-15 0,-7-5-14 15,4-3-12-15,-1-4-123 0,3-5-129 16,4-3-297-16</inkml:trace>
  <inkml:trace contextRef="#ctx0" brushRef="#br0" timeOffset="113379.4807">22263 10425 669 0,'4'-5'134'15,"-1"4"-10"-15,1 1-243 0,-2 3-132 16,3 2-305-16</inkml:trace>
  <inkml:trace contextRef="#ctx0" brushRef="#br0" timeOffset="114126.4483">22368 10766 448 0,'0'-1'121'0,"-1"-2"4"0,1-1-24 16,0 1-57-16,0 0-11 0,0 2-3 15,3-1-3-15,-1-1-1 0,0 2-1 16,2 0-2-16,0 0-2 0,-1-1-1 16,2 0-2-16,-2 1-2 0,0-2 0 15,2 1-1-15,-2-1-1 0,-1-2 0 16,1 3-2-16,-1-2 0 0,-1 1-1 15,2-2 0-15,-2 1 1 0,0 0 0 0,1 2 0 16,-2-2 2-16,0 2 1 0,1-1 0 16,-2 3 1-16,-1 0-2 0,1 2 0 15,1 0-2-15,-1 3-1 0,-2 5-2 16,0 2-1-16,0 3 0 0,1 2 0 16,-2 4-1-16,2-1-1 0,-1 4 0 15,3-2-1-15,1 0-1 0,3-1-2 16,4-2-1-16,1-3 0 0,6-1 0 0,1-4 0 15,4-5-1-15,0-5 1 0,1-6-1 16,0-2 1-16,-1-4-1 0,-2-2 0 16,-3-3 1-16,-3-2-1 0,-3 1 0 15,-2 3 1-15,-1 1-1 0,-5 1 1 16,-2 4-1-16,-1 3-1 0,-2 5 1 16,0 5 0-16,-1 3-1 0,0 1 0 15,2 4 1-15,1 2-1 0,7 1 1 16,-2-2-1-16,5 0-1 0,3-3-1 15,2-2 1-15,1-5 0 0,2-1 0 0,1-6 0 16,2-4 1-16,0-3 1 0,1-2 0 16,2-3 0-16,-2-2 0 0,-4-1 1 15,-3-1-1-15,-3 0 0 0,-3-1-8 16,-6 1-10-16,-4-1-16 0,-3 5-18 16,-4 4-13-16,-1 3 6 0,-3 3-138 15,1 9-129-15,-1 4-298 0</inkml:trace>
  <inkml:trace contextRef="#ctx0" brushRef="#br0" timeOffset="114691.8955">20804 11898 490 0,'-23'-4'130'0,"6"-1"5"16,0-2-25-16,2 2-69 0,3 0-6 16,4 1-1-16,3 1-3 0,4 0-2 15,1-1-4-15,3 2 0 0,3 0 0 16,7-1-1-16,4 1-1 0,7 0-1 15,4 0 0-15,8 0-1 0,10-2-3 0,6 0-3 16,7-2 0-16,11-1-1 0,7-3-1 16,14 3 1-16,4-2 0 0,6-2-2 15,7 0 0-15,4 1-3 0,4 4-1 16,0-4-3-16,-6-1-1 0,-3 3-2 16,-7 2 0-16,-6 1-2 0,-5 1 1 15,-11-2 0-15,-8 3-1 0,-9 0 1 16,-7-2-1-16,-6 1 0 0,-7 0 0 15,-9 0-4-15,-5-1-6 0,-7 1-9 0,-7 3-16 16,-8 1-17-16,-10 1-14 0,-8 0-88 16,-7 2-40-16,-3 0-114 0,-4 3-231 15</inkml:trace>
  <inkml:trace contextRef="#ctx0" brushRef="#br0" timeOffset="115914.0008">21109 12530 546 0,'-2'-22'135'0,"-1"-2"7"16,1 1-72-16,-2 1-16 0,3 4-1 15,-2 2 1-15,5 5-2 0,-4 2-4 0,1 4-6 16,4 4-6-16,-3 6-6 0,1 4-7 16,1 4-7-16,-3 4-3 0,2 8-3 15,4 2-1-15,-2 1-1 0,0 2-2 16,1 0-1-16,-2 0-2 0,2-3-1 16,-1-2-1-16,-5-4-1 0,5-2-2 15,-3-2-4-15,0-3-6 0,2-3-9 16,1-5-13-16,0-1-12 0,5-4-13 15,-1-3-15-15,3-2-114 0,1-5-125 16,1 2-289-16</inkml:trace>
  <inkml:trace contextRef="#ctx0" brushRef="#br0" timeOffset="116127.6334">21385 12606 744 0,'3'-3'178'0,"0"1"4"16,0-1-119-16,2 1-16 0,3 1-10 15,0 2-9-15,2-1-9 0,0 0-7 16,1-1-4-16,0-2-7 0,2 3-9 16,0 0-18-16,-1-3-19 0,0 1-18 15,2 1-127-15,-3-1-141 0,0 3-324 16</inkml:trace>
  <inkml:trace contextRef="#ctx0" brushRef="#br0" timeOffset="116462.0471">21952 12350 634 0,'5'-26'159'16,"1"-2"8"-16,-1-2-83 0,2 2-29 15,-1 2-9-15,2 4-6 0,-1 4-6 16,3 6-5-16,-4 2-6 0,-1 5-5 15,-2 6-3-15,0 4-4 0,-1 5-3 16,-2 2-4-16,-3 5-4 0,0 5-10 0,2 1-15 16,-3 3-15-16,4 1-17 0,-1 0-18 15,1-2-116-15,1-1-128 0,-1-4-290 16</inkml:trace>
  <inkml:trace contextRef="#ctx0" brushRef="#br0" timeOffset="116767.4519">21821 12636 732 0,'-5'-3'180'15,"1"-2"6"-15,2 2-118 0,2 2-12 0,1 1-7 16,5 1-7-16,3 1-10 0,2-1-8 16,2-4-5-16,8 5-2 0,3-2-3 15,5 0-4-15,3-2-2 0,1 0-4 16,0 2-2-16,1 1-4 0,-3-2-8 16,-3 0-7-16,-1-1-9 0,-6 0-17 15,-3-1-17-15,-5 1-13 0,0 0 1 16,-6 0-125-16,-3 1-128 0,-7 4-292 15</inkml:trace>
  <inkml:trace contextRef="#ctx0" brushRef="#br0" timeOffset="117056.0787">21946 12726 666 0,'-4'5'152'0,"0"-2"3"0,2 5-108 15,-1 0-13-15,0 3-1 0,0-2-1 0,0 3-2 16,-1 0-1-16,0 3-2 0,-1-3-2 16,-1-1-1-16,0 0-5 0,-1 2-3 15,2 0-3-15,-1-2-3 0,0 0-2 16,2-2-2-16,2 0-2 0,0 0-2 16,5-3 0-16,0-1-1 0,4-2-1 15,0-3 1-15,6-2-2 0,2 1-1 16,2-3-5-16,0 2-7 0,3-3-11 15,1 3-11-15,-2-2-11 0,-1 3-10 0,-4-2-9 16,-1 2-55-16,-2 0-56 16,-4-2-100-16,-1 1-228 0</inkml:trace>
  <inkml:trace contextRef="#ctx0" brushRef="#br0" timeOffset="117228.5568">22087 12824 633 0,'0'-4'155'16,"0"4"4"-16,0 1-84 0,-3 2-30 15,4 3-9-15,-3 1-7 0,3 3-6 16,-1 1-2-16,-2 1-4 0,0 4-3 0,1 3-3 16,-1-1-2-16,-1 3-4 0,-2-2-5 15,1 3-14-15,0-2-14 0,-1-3-15 16,4 0-9-16,-2-4-125 0,3-6-132 16,3 1-299-16</inkml:trace>
  <inkml:trace contextRef="#ctx0" brushRef="#br0" timeOffset="117756.3786">22466 12564 656 0,'2'-6'168'16,"0"2"4"-16,-1 1-58 0,2 1-65 16,3 2-11-16,2 2-7 0,3-1-4 15,3 2-3-15,3 0-4 0,1-2-3 16,1-1-2-16,2 0-4 0,-2-4-3 15,3 1-2-15,-2-5-2 0,-2-1-1 16,1 0-1-16,-2-2-2 0,-4-2-1 16,-1-1-1-16,-3-1-1 0,-3-2-1 15,-3 3-1-15,-3-4-1 0,-4 4-1 0,-2-1 1 16,-5 4-1-16,-3 4 1 0,0 3 0 16,-6 3 2-16,-1 3 0 0,0 6 1 15,1 4 2-15,0 2 1 0,2 6 1 16,0 5 1-16,4 2 0 0,1 2 1 15,1 2 1-15,1-2-1 0,4 3 1 16,2-3-1-16,2-4 0 0,3 2 0 16,4-4-1-16,4-2-1 0,4-2 0 15,0-4 0-15,6-5 0 0,0 0-2 0,1-7-3 16,3-3-5-16,1-5-8 0,1-4-10 16,0-2-9-16,-2 0-10 0,3-3-9 15,-2-1-12-15,-1 2-115 0,-5-1-119 16,-3 5-287-16</inkml:trace>
  <inkml:trace contextRef="#ctx0" brushRef="#br0" timeOffset="118018.6152">22846 12242 740 0,'2'-1'168'0,"5"-2"3"16,0 2-122-16,3 0-17 0,3 1-11 16,3-1-5-16,1-2-5 0,2 2-9 15,-1 1-15-15,-2-4-17 0,2 4-19 16,1-1-125-16,-5 0-135 0,-1 1-325 15</inkml:trace>
  <inkml:trace contextRef="#ctx0" brushRef="#br0" timeOffset="118255.0813">23144 12135 692 0,'2'-1'156'0,"2"4"3"0,-1 0-103 16,1 3-33-16,0 3-7 0,1 2 0 15,0 1 0-15,1 2-2 0,0 2 2 16,1 0 0-16,1-1 2 0,0 0 0 16,-2 0-1-16,0 2-1 0,-1-1-3 0,-2-1-2 15,-4 2-2-15,-2-1-4 0,-2 0-3 16,-3 0-3-16,-3-2-8 0,-3-2-11 16,-3-2-14-16,0-2-14 0,-2-6-15 15,1-2-121-15,2-6-131 0,0-6-299 16</inkml:trace>
  <inkml:trace contextRef="#ctx0" brushRef="#br0" timeOffset="118394.1485">23171 11947 632 0,'1'-13'171'0,"3"4"2"0,-1 0-20 16,1 4-116-16,2 3-14 0,-1 0-13 15,2 4-18-15,-2 0-22 0,1 3-20 16,0 1-123-16,-1 2-135 0,1-1-321 15</inkml:trace>
  <inkml:trace contextRef="#ctx0" brushRef="#br0" timeOffset="118905.4831">23357 12129 429 0,'1'-2'115'0,"0"-2"6"0,2 2-42 0,-2-2-26 16,1 1-12-16,0 1-5 0,-1 0-4 15,0-1-1-15,0 2-3 0,-1-2-1 16,0 1-1-16,0 2-2 0,0 0-2 15,0 0-3-15,0 2 0 0,-1 2-2 16,0 1-1-16,0 2-2 0,-1 1-1 16,1 3-2-16,0 0-1 0,1 1-1 0,1 2-3 15,3-3-2-15,-2 0-1 0,4-2-1 16,3 0-1-16,0-3 0 0,-1-2 0 16,2-2 0-16,1-1-1 0,1-1 1 15,-2 0 0-15,-1 0-1 0,-1 0 1 16,0 0 0-16,0 0-1 0,-4 2 0 15,-1 0 0-15,2 2 1 0,-2 1-1 16,0 0 0-16,2-2 0 0,0 2 0 16,4-2 1-16,1-3 0 0,1-4 2 0,5-2 1 15,1-3 3-15,1-2 4 0,3-2 2 16,-3-3 2-16,-1-4-1 0,-1 2 0 16,-3-4-3-16,-5 0-3 0,1 3-7 15,-7-3-7-15,-1 4-7 0,1 3-13 16,-4 5-14-16,1 7-16 0,-2 2-111 15,-2-1-19-15,3 12-113 0,2 4-226 16</inkml:trace>
  <inkml:trace contextRef="#ctx0" brushRef="#br0" timeOffset="119825.2984">23387 12063 526 0,'-1'-7'129'0,"1"-1"4"0,0 2-65 15,0 0-28-15,0 1-8 0,1 0-3 16,2 2-1-16,-2-1 0 0,2 1 0 16,-2 0 1-16,1 2 0 0,1-1-1 0,-2 4-1 15,-2 1-2-15,-2 5-2 0,-2 3-3 16,-1 2-5-16,-1 3-2 0,-2 2-2 15,1 3-4-15,-1-1-2 0,3-1-2 16,1-1 0-16,3 0-2 0,2-3 1 16,1-3-1-16,4-2 0 0,2-2-1 15,4-4 1-15,0-2-1 0,4-3 1 16,1-2-2-16,1-4 1 0,3 0-1 16,-2-4 0-16,2-1 0 0,-1-3 0 0,0 0 0 15,-2-1 0-15,-3-1 1 0,-3 1 0 16,-1 0 0-16,-2 3 0 0,-5-1 0 15,-2 2 0-15,2 7 0 0,-3 3-1 16,-3 2 1-16,0 5 0 0,-1 3 0 16,0 6-1-16,-2 1 1 0,0 0 0 15,2 3 0-15,1-1 0 0,2 1 0 16,2-3 0-16,5-2 0 0,4 1 0 0,2-3 0 16,1-4 0-16,3-2 0 0,3-4 0 15,-1-2 0-15,-1-3 1 0,0-4-1 16,-1-3 0-16,-2-1 0 0,-1-2 1 15,-3-1-1-15,-4-3 0 0,-1 0 0 16,-4-1-6-16,-1 1-12 0,-2-3-11 16,-1 0-16-16,1 2-13 0,1 0-125 15,0 5-134-15,1 0-305 0</inkml:trace>
  <inkml:trace contextRef="#ctx0" brushRef="#br0" timeOffset="120556.5053">22619 11726 412 0,'-8'-1'124'0,"-3"-3"7"16,1 1-1-16,3-1-70 0,1 1-16 16,1 2-7-16,3-1-6 0,1 2-5 15,6-1-2-15,7 1-2 0,-1-4-1 16,11 1 1-16,8 1 1 0,7 0 2 15,7-3 0-15,5 1-2 0,7-1-1 16,11 5-2-16,1-5-4 0,4 2-4 16,3-1-3-16,-1 0-2 0,5 2-3 15,-2-3-1-15,5 1-2 0,0-2 0 0,1 1 0 16,-2-1 0-16,-2-1-1 0,-6-1 1 16,-4 0-1-16,-12 0 0 0,-5 2 1 15,-12 3-1-15,-9-2 0 0,-7 2 1 16,-8 0-2-16,-6 3-1 0,-6 0-7 15,-5-2-9-15,-3 4-8 0,-3-1-10 16,-2 0-10-16,-2 1-10 0,-3 1-125 16,-1-2-122-16,-5 4-298 0</inkml:trace>
  <inkml:trace contextRef="#ctx0" brushRef="#br0" timeOffset="130677.4785">24519 11545 488 0,'-3'0'129'16,"0"1"6"-16,4-2-49 0,1 0-36 15,4 2-9-15,1-4-3 0,3 0-6 16,5-1-2-16,3 2-2 0,3-4-2 0,3 2-2 16,0-4-5-16,0 1-4 0,1 0-4 15,-3 4-3-15,-2-2-3 0,-1 1-2 16,-2 0-5-16,0 1-7 0,-1 3-11 15,-3 2-13-15,0-4-14 0,-5 1-120 16,-2 2-127-16,-7 1-301 0</inkml:trace>
  <inkml:trace contextRef="#ctx0" brushRef="#br0" timeOffset="130876.2162">24519 11617 636 0,'-1'0'147'0,"4"1"6"16,0-3-89-16,7-1-29 0,5 5-5 16,3-5-3-16,2 1-2 0,3-2-4 15,0 0-5-15,3 1-5 0,2 0-3 0,-3-2-4 16,0 2-9-16,1-3-10 0,-3 1-13 16,-2 2-14-16,-2 0-40 0,-5-4-87 15,-4-1-119-15,-1 3-259 0</inkml:trace>
  <inkml:trace contextRef="#ctx0" brushRef="#br0" timeOffset="131141.6338">24850 11333 629 0,'2'-5'139'15,"1"1"5"-15,2 4-101 0,2 2-16 16,3 0-4-16,2 3 0 0,3 2 1 15,1 2-5-15,2-1-3 0,2 2-4 16,2 3-3-16,-1-1-2 0,2 1-2 16,-2 1-1-16,1 2 0 0,0 1-2 15,-4 1 1-15,-1-1-1 0,-2 0-1 0,-8-1 1 16,-2 2-1-16,-7-1 0 0,-8-3 0 16,-6 2-3-16,-8 1-3 0,-8 2-6 15,-4 2-10-15,-4 1-14 0,-5 3-101 16,-2 0-27-16,2 2-107 0,4-1-227 15</inkml:trace>
  <inkml:trace contextRef="#ctx0" brushRef="#br0" timeOffset="133125.3059">574 14457 363 0,'-4'-24'106'0,"-1"0"6"15,-1 2-27-15,-1 2-27 0,4-1-10 16,-2 2-3-16,1-2-5 0,1 2-3 16,0 4-3-16,-1 2-2 0,3 2-4 15,0 5-4-15,2 4-5 0,0 7-1 16,1 6-1-16,-1 7-1 0,0 8-1 16,2 7-1-16,0 8 2 0,1 8 0 0,1 3-2 15,2 2-4-15,-1-2-1 16,4 4-3-16,-1-5-1 0,0-4-2 0,1-6-1 15,0 0-1-15,0-8 0 0,0-3 0 16,-3-8 0-16,2-2 0 0,-2-7-1 16,-1-1 1-16,-4-6 1 0,2-4 0 15,-3-4 0-15,3-2 0 0,-3-5 0 16,0-5 0-16,1-6 0 0,1-3-1 16,4-7 0-16,-1-1 0 0,2-3-1 15,2 4 0-15,3 3 0 0,2 5 0 16,-1 5-1-16,0 7 1 0,1 9 0 0,-3 4 0 15,2 6 0-15,-3 6 1 0,-1 2 0 16,1 2 0-16,-5 2 0 0,1-1 0 16,0 2-1-16,-4 0 0 0,2-5 0 15,-3 0-2-15,-1-1-3 0,2-1-4 16,-3 0-6-16,1-2-10 0,-1-3-10 16,4 2-10-16,-2-5-7 0,1-2-118 0,0 0-118 15,4-6-284-15</inkml:trace>
  <inkml:trace contextRef="#ctx0" brushRef="#br0" timeOffset="133925.0118">1083 14583 474 0,'1'-21'129'0,"-1"0"5"0,-1 0-48 16,1 3-27-16,0 2-13 0,0 4-6 16,-1 2-6-16,1 6-6 0,0 4-6 15,0 4-3-15,0 6-1 0,-2 4-1 0,2 8-1 16,-1 7-3-16,0 4 0 0,0 2-1 15,-2 6-1-15,3 0-4 0,0-3-2 16,1 0-2-16,3-2-2 0,0-3 0 16,3-3 0-16,2-1 0 0,1-4-1 15,-1 0 1-15,4-4-1 0,-1-4 1 16,0-4-1-16,0-3 1 0,2-4-1 16,-1-5 1-16,3-4 0 0,-2-5 1 15,2-3-1-15,1 0 1 0,-3-2-2 0,1-3-3 16,-3 1-5-16,1 1-6 0,-2 3-8 15,-4-2-10-15,-1 2-10 0,2 1-13 16,-5 2-113-16,-2-1-118 0,-4 1-283 16</inkml:trace>
  <inkml:trace contextRef="#ctx0" brushRef="#br0" timeOffset="134135.5172">1083 14545 684 0,'-10'-13'156'16,"3"2"2"-16,4 4-113 0,3 1-15 15,3 0-9-15,4 0-7 0,5 2-5 16,3-1-2-16,3-3-2 0,6 0-1 16,3 1-1-16,2 1-6 0,2 1-13 0,-1 1-14 15,0 1 0-15,-2 1-133 0,-2 1-128 16,-3 1-311-16</inkml:trace>
  <inkml:trace contextRef="#ctx0" brushRef="#br0" timeOffset="134573.1741">1474 14670 607 0,'0'-4'144'16,"-2"2"2"-16,4-1-79 0,-2 2-38 15,1 0-7-15,0 3-3 0,1 4-1 16,2 5 0-16,-1 1 0 0,2 4 0 0,1 4 0 15,0 1-3-15,2 0-3 0,1-1-3 16,1-2-3-16,1-1-2 0,-1-4-1 16,2-2-1-16,-1-3 0 0,0-3 0 15,1-7 0-15,0-1 1 0,1-6 0 16,0-4 0-16,1-5 1 0,-2-4-1 16,1-1-1-16,-1 1 0 0,1 0-1 15,-5 2 0-15,0 4-1 0,-3 5 0 16,-2 5 0-16,1 5 0 0,-4 4 0 0,1 4 0 15,0 6 0-15,1 5-1 0,0 2-5 16,-1 2-6-16,3 3-9 0,2 1-12 16,-1-2-10-16,5-2-7 0,-4-5-120 15,4-3-120-15,2-3-286 0</inkml:trace>
  <inkml:trace contextRef="#ctx0" brushRef="#br0" timeOffset="135056.883">1746 14458 682 0,'0'-9'152'0,"1"1"3"16,5 1-115-16,4 3-14 0,6 0-8 16,2 1-6-16,2 3-3 0,0 0-3 15,1 3-1-15,-1 1-1 0,-1-2 0 16,-1 2 3-16,-5-1 2 0,-1 1 3 16,-1 1 2-16,-1-3 3 0,-4 3 0 15,-1 1 1-15,-2 2-2 0,-1 4-4 16,-2 3-2-16,1 3-3 0,-1 5-1 0,-1 2-3 15,2 3-1-15,2 1-1 0,-2 0-1 16,1 1-1-16,2 0-1 0,1-1-2 16,4-2-2-16,-2-1-1 0,3-1-1 15,-1-1-2-15,2-3-1 0,-1-4 0 16,-1 0 1-16,-3-2 1 0,-2-3 1 16,-2-2 2-16,-3-2 2 0,-3-2 3 15,-3 0 1-15,-4 1 0 0,-1-1 0 16,-2 0 1-16,-1 0-1 0,-1 0-1 0,3 3-7 15,-2-2-10-15,6 0-12 0,-1 1-12 16,1-1-66-16,2-1-59 0,3 1-111 16,4-3-236-16</inkml:trace>
  <inkml:trace contextRef="#ctx0" brushRef="#br0" timeOffset="135361.7638">2340 14726 594 0,'-3'-1'151'0,"1"1"1"0,0-1-43 16,5 1-79-16,4 0-13 0,-1 0-8 15,5 1-5-15,3-1-2 0,2-3-2 16,2 2-9-16,-2-1-9 0,1-1-13 16,-2 1-122-16,-2-1-123 0,-3 1-304 15</inkml:trace>
  <inkml:trace contextRef="#ctx0" brushRef="#br0" timeOffset="135538.2179">2397 14850 672 0,'0'5'151'16,"1"0"2"-16,4-3-111 0,-1 2-18 0,1-1-7 15,3 1-5-15,2 0-4 0,2-3-4 16,0-1-11-16,0 0-14 0,2-1 1 15,0-2-135-15,-1 0-127 0,2-2-315 16</inkml:trace>
  <inkml:trace contextRef="#ctx0" brushRef="#br0" timeOffset="136340.3082">2892 14635 443 0,'0'-7'122'0,"-2"-2"7"16,-2-3-42-16,1 4-22 0,1-1-11 0,0 2-6 15,-1-2-4-15,2 5-6 0,0 2-5 16,2 8-4-16,-1 3-5 0,0 5-4 16,-1 7-3-16,1 7-3 0,-3 5 0 15,2 3-1-15,-1 0-3 0,2-2-2 16,1-1-3-16,1-2-1 0,3-6-1 16,-1-4-1-16,2-1-1 0,0-6 0 15,-1-4 0-15,0-4 1 0,0-4-1 16,0-7 1-16,0-4-1 0,-2-3 1 0,0-8-1 15,-2-2 1-15,0-7-1 0,-1-3 0 16,-2-2-1-16,-3-6 0 0,-4-2 0 16,-1-5 1-16,1-1-1 0,-4 2 0 15,0 3 0-15,-1 2 2 0,2 6 3 16,2 5 3-16,4 7 3 0,0 6 2 16,4 2 1-16,3 3 1 0,3 2 0 15,5 0-2-15,5 3-3 0,-1 2-2 16,8-2-2-16,4 1-1 0,-1-3-1 0,4-1-1 15,0 2-1-15,6-2-1 0,0 1 0 16,0 1-1-16,0 2-2 0,2 2-8 16,-3 5-11-16,-1 2-16 0,-5 0-17 15,-5 5-15-15,-3 0-117 0,-5 0-8 16,-5 1-109-16,-7 0-199 0</inkml:trace>
  <inkml:trace contextRef="#ctx0" brushRef="#br0" timeOffset="136571.6399">2969 14725 651 0,'-2'6'151'0,"-2"-2"5"0,4 0-102 15,1-1-14-15,2-1-3 0,0 1-4 16,4-1-2-16,2-2-3 0,4-1-3 15,0-1-5-15,3-1-4 0,5-2-6 16,2 0-7-16,2 0-20 0,0-1-25 0,0 1-80 16,-1 1-59-16,0 0-127 0,-4 3-276 15</inkml:trace>
  <inkml:trace contextRef="#ctx0" brushRef="#br0" timeOffset="136957.1505">3517 14225 658 0,'2'-4'159'0,"2"-2"5"16,0 1-101-16,0 0-15 0,4 3-9 15,3 0-7-15,-1-1-8 0,2 3-7 0,0-1-5 16,2 1-5-16,2 0-5 0,-1 1-9 16,-4-1-13-16,3 1-15 0,-1 1-14 15,-2-2-127-15,-3 2-134 0,-3 0-317 16</inkml:trace>
  <inkml:trace contextRef="#ctx0" brushRef="#br0" timeOffset="137204.6794">3911 14182 656 0,'1'-13'153'0,"2"-3"8"0,-2-1-102 15,0-1-8-15,1 0-1 0,-2 0-4 16,1 2-3-16,0 6-3 0,0 1-7 15,0 3-8-15,1 5-7 0,0 6-7 16,3 5-4-16,-1 7-3 0,-1 0-5 0,0 5-10 16,-1 6-20-16,2 3-24 0,-2 1-78 15,-2-2-62-15,5-1-132 0,-1 2-276 16</inkml:trace>
  <inkml:trace contextRef="#ctx0" brushRef="#br0" timeOffset="138186.062">4396 14040 428 0,'4'-21'125'0,"-4"2"6"16,-1-1-9-16,-1 3-61 0,-4 1-13 15,1 1-5-15,-3 3-4 0,-2 2-6 16,-1 5-4-16,-4 0-5 0,-2 5-5 15,-1 5-5-15,-4 6-2 0,-3 6 0 16,0 7 1-16,-2 8 3 0,0 6 1 0,1 4 1 16,0 6 0-16,5 1-2 0,4 1-2 15,4-1-3-15,7 0-3 0,6-2-2 16,7-3-3-16,9-5-2 0,4-2-1 16,2-5-1-16,3-5-2 0,3-6-3 15,2-7-2-15,-3-3-1 0,-1-4 0 16,-3-4 0-16,-4-2 2 0,-4-1 1 15,-6-1 3-15,-6 1 2 0,-4 4 1 0,-7 3 0 16,-6 3 1-16,-3 3 0 0,-1 2 0 16,-1 4 0-16,1 1 0 0,-1 2-1 15,7 3 0-15,4-4 0 0,3 1 0 16,2-1 0-16,4-1-1 0,4 0-1 16,3-3-1-16,3 0-2 0,1-1-3 15,-1 0-2-15,4 1-2 0,-3-1-2 16,0 3 1-16,-1-1 1 0,-1 3 2 15,-4-2 2-15,-1 2 3 0,-7-1 3 0,-1 1 0 16,-3-3 2-16,-1-1 0 0,-6-1 0 16,0-1 1-16,0 0 1 0,0-1 0 15,-1 0 1-15,0-1 1 0,1 2 2 16,2 1 0-16,2 1 1 0,2 0 1 16,2-2 0-16,1-1-1 0,3 1-1 15,1 0-1-15,4-3-1 0,-1 0-1 16,5-2-1-16,0 2-1 0,2-2 0 15,2-1-1-15,3-2-4 0,2-2-9 16,1 0-14-16,2-1-15 0,0-3-129 0,2-1-134 16,0-1-325-16</inkml:trace>
  <inkml:trace contextRef="#ctx0" brushRef="#br0" timeOffset="138904.3879">4604 14659 282 0,'9'13'57'16,"0"-2"-6"-16,0 1-57 0,2 1-19 15,0-1-17-15,-2-1-10 0,0 0-2 16,-4-2 2-16,-2-3 13 0,0-4 21 16,-1-3 20-16,-1-3 20 0,1-2 17 15,0-4 10-15,-1-2 11 0,0-3 6 0,-1-1 0 16,2-2 2-16,-2-4 0 0,0-3-1 16,-2-4-5-16,1-4-5 0,0-5-8 15,-1 0-9-15,-1-2-2 0,1 2 3 16,-1 2 3-16,3 9 1 0,-1 6 1 15,1 7-4-15,2 6-3 0,1 8-5 16,1 10-5-16,-3 6-6 0,2 11-6 16,0 9-5-16,1 8-1 0,-3 5-1 0,1 6-4 15,1 4-2-15,0-2-1 0,0 1-1 16,1-6 0-16,-1-1-3 0,2-1-2 16,1-2-7-16,2-8-10 0,-1-3-11 15,3-7-13-15,1-5-10 0,5-4-23 16,-3-13-100-16,1-8-114 0,2-6-265 15</inkml:trace>
  <inkml:trace contextRef="#ctx0" brushRef="#br0" timeOffset="139089.2191">4999 14389 718 0,'2'-1'157'0,"1"3"2"16,-2 5-115-16,3 6-21 0,-2 7-8 15,2 5-3-15,1 8 0 0,-2 5-2 16,-1 2-2-16,-1 1-2 0,-2 2-1 0,1 1-4 16,0-5-6-16,-3-3-11 0,2-3-15 15,2-2-12-15,2-6-125 0,-1-4-129 16,1-5-312-16</inkml:trace>
  <inkml:trace contextRef="#ctx0" brushRef="#br0" timeOffset="139263.1373">4737 14714 793 0,'-6'-3'175'0,"6"5"0"0,7-1-125 16,8 1-29-16,7 3-13 0,6 0-6 16,4-4-10-16,5 2-12 0,-1-5-14 15,2 0-14-15,0-3-67 0,-3-1-61 16,-4-1-116-16,2 3-238 0</inkml:trace>
  <inkml:trace contextRef="#ctx0" brushRef="#br0" timeOffset="139506.6016">5384 14374 653 0,'-8'-7'156'16,"-3"6"4"-16,-5 3-95 0,-6 8-21 0,3 9-9 16,-5 4-4-16,3 6-4 0,3 7-3 15,1 2-2-15,3 3-2 0,7 2-3 16,0 0-4-16,4-1-3 0,5-2-4 16,1-3-8-16,7-2-18 0,2-3-21 15,5-4-16-15,4-6-127 0,4-4-141 16,2-5-328-16</inkml:trace>
  <inkml:trace contextRef="#ctx0" brushRef="#br0" timeOffset="144681.6368">5539 14623 626 0,'4'0'149'0,"1"-2"6"0,0 3-94 0,1-1-15 15,3 2-5-15,4 2-2 0,1 0-3 16,4-2-5-16,1 2-4 0,1 0-3 16,-1-3-4-16,1-4-2 0,-2 0-3 15,1-2-4-15,-6-3-2 0,1 1-2 16,-6-4-2-16,1 0-1 0,-2-4-2 16,-4 1 0-16,-3-4-1 0,-3 1 0 15,-4-4 0-15,-2 3 0 0,-3-2 0 0,-3 3-1 16,-1 3 1-16,-3 0-1 15,-1 7 0-15,2 2 0 0,1 5 1 0,1 4-1 16,1 4 0-16,3 3 0 0,2 5 0 16,0 5 1-16,0 3 1 0,3 3 1 15,2 4 2-15,3-2 2 0,0 3 2 16,4-2 1-16,4-2 0 0,4 1-1 16,4-1-1-16,3-4-2 0,4-2-2 0,1-3-1 15,2-4-3-15,1-3-1 0,1-7-2 16,-1-4-7-16,0-2-10 0,1-3-15 15,-1-2-20-15,-2-1-12 0,-4-5-18 16,0-2-113-16,-5-2-128 0,0 3-285 16</inkml:trace>
  <inkml:trace contextRef="#ctx0" brushRef="#br0" timeOffset="144954.6993">5984 14227 712 0,'1'4'161'0,"0"1"5"15,0 5-118-15,2 2-12 0,-1 3-2 16,2 4-4-16,0 2-4 0,-1 2-5 15,1 1-5-15,-2-1-5 0,1 0-5 16,-1-1-3-16,0-2-6 0,-4 1-10 16,-1-8-12-16,-2 0-17 0,-1-7-21 15,-5-5-119-15,0-6-134 0,2-7-309 16</inkml:trace>
  <inkml:trace contextRef="#ctx0" brushRef="#br0" timeOffset="145116.522">5900 13875 753 0,'3'-5'170'0,"-2"4"2"0,0 2-125 16,3 2-16-16,2 5-12 0,4 2-11 15,-1 2-19-15,3 4-23 0,-1 0-138 16,1 1-141-16,2-1-356 0</inkml:trace>
  <inkml:trace contextRef="#ctx0" brushRef="#br0" timeOffset="145816.4979">6212 14289 534 0,'0'-2'122'0,"-2"1"2"0,1 0-91 0,0 0-8 16,1 0-4-16,0-2-3 0,-1 2-3 16,1-2-1-16,0 1 0 0,1-2 1 15,-1 1 0-15,1-1 0 0,-1-1 0 16,1 1 1-16,-1 1-1 0,0-2 1 16,0 1-1-16,0 1 1 0,0 0 1 15,0 2 1-15,0-2 0 0,-1 3 1 16,1 0 0-16,-1 2 0 0,0 3 0 0,-1 1 1 15,1 5-1-15,-1 0 0 0,2 5-2 16,-1 3 0-16,1 2-2 0,1 2-3 16,1-2-3-16,4 0-2 0,3 0-3 15,3-4-2-15,4-2 0 0,2-4-1 16,3-4-1-16,0-5 1 0,2-4-1 16,-3-4 1-16,-3-5-1 0,-1-4 1 15,-4-3-1-15,-1-2 1 0,-3-1 0 16,-5 3 1-16,0 1 1 0,-2 5 1 0,-3 1 1 15,-3 4 1-15,-3 5 0 0,2 2 0 16,1 4-1-16,-2 2-1 0,3 4-1 16,4 2-1-16,3 3-1 0,3 0 0 15,0 4-1-15,4-3-1 0,3 1-2 16,1-5-5-16,0-2 0 0,4-3-3 16,-1-3-1-16,-1-5 0 0,0-4 0 15,-3-4 3-15,1-3 3 0,-2-4 3 16,-2-2 1-16,-4-3 1 0,-1-1 1 15,-3-4-2-15,-3 0-8 0,-3-1-13 0,-3 1-17 16,-1 0-12-16,-1 1 7 0,-2 4-141 16,-2 9-131-16,1 6-303 0</inkml:trace>
  <inkml:trace contextRef="#ctx0" brushRef="#br0" timeOffset="146566.8901">6025 14305 507 0,'0'0'127'0,"-1"-3"4"0,0 0-67 16,1-2-18-16,-3-3-1 0,1-2-2 16,0-2-1-16,-1-1-3 0,-1-1-2 15,1 1-2-15,2 2-2 0,-2 0-5 16,1 1-4-16,0 3-2 0,1-1-3 0,0 3-2 15,0 3-2-15,0 2-3 0,-1 4-3 16,1 4-1-16,-1 4-3 0,0 7-1 16,1 3-2-16,-1 4 0 0,1 0-1 15,2 6 0-15,1 0 0 0,1-1 0 16,-1-3-1-16,3 1 1 0,-3-5-1 16,1-2 1-16,-2-3 0 0,-2-3 0 15,-2-4 0-15,-1 0 1 0,-3-8 0 16,-2 1 0-16,-1 1 0 0,-1-6 1 15,-3 0-1-15,2 3 0 0,-3-4-1 0,2 2-3 16,2 0-7-16,2-5-16 0,1 3-21 16,4 4-14-16,2-6-132 0,4 2-144 15,4 0-334-15</inkml:trace>
  <inkml:trace contextRef="#ctx0" brushRef="#br0" timeOffset="147594.5342">6751 14240 614 0,'-4'-8'151'16,"1"2"2"-16,3 3-89 0,3 4-23 15,3 6-10-15,3 4-7 0,3 4-6 16,0 6-5-16,3 3-1 0,1 7 0 16,0 3 0-16,0 3-2 0,-1 0-2 15,0 2-2-15,0 0-1 0,-3 1-1 16,-2-4-1-16,-4-2-1 0,-2-2 0 15,-6 0-1-15,-5-3 1 0,-5-4-1 16,-6-2 0-16,-3 2 1 0,-3-3-1 16,-1-2 0-16,0-2-1 0,3-2-5 0,4-2-9 15,4-5-13-15,5-4-16 0,2-5-128 16,6-5-133-16,2-6-325 0</inkml:trace>
  <inkml:trace contextRef="#ctx0" brushRef="#br0" timeOffset="148427.2463">7018 13994 434 0,'0'-12'109'0,"-2"-1"6"0,2 1-54 16,-1-3-20-16,1 2-4 0,1-3-3 15,2 1-2-15,-1-2-4 0,2 1-3 16,0 0-2-16,1 3-1 0,-1-1-1 15,4 1-1-15,0-1-1 0,1 2-2 16,1 2-2-16,1 0-2 0,2 4-3 0,1 2-3 16,-2 3 1-16,0 5 2 0,-1 4 5 15,-1 8 5-15,-3 6 4 0,-2 9 2 16,-4 9 2-16,-1 9-2 0,-1 5-3 16,-4 6-7-16,0 4-5 0,1 3-4 15,0 1-3-15,3 0-1 0,-1 0-3 16,5-1-3-16,2-3-4 0,5-8-6 15,1-4-6-15,1-7-5 0,0-8-2 0,2-9 0 16,-1-6 3-16,-2-5 4 0,-1-3 6 16,-2-7 6-16,-1-5 6 0,-3-5 3 15,0-3 1-15,-3-3 0 0,-1 0 2 16,-2 1 1-16,-2 2 0 0,-1 6 0 16,-1 6-1-16,-2 5-1 0,-1 4 0 15,0 3-2-15,2 5-1 0,2 4-3 16,2 3-5-16,3-1-5 0,0 4-6 15,3 1-1-15,2 3 0 0,-1-3 1 0,-1 1 2 16,4-2 4-16,-1-4 5 0,1-1 6 16,-2-1 2-16,1-1 0 0,0-3 0 15,-1-2 1-15,-2-4 1 0,-3-1 2 16,-4-1 2-16,-1-3 1 0,-2-1 2 16,-2 3 0-16,-2-2 1 0,-2 0-1 15,-2 2-2-15,0 0-1 0,3-1-3 16,0 0 0-16,-2-4-3 0,4 0-7 15,3-2-10-15,2-4-9 0,3-3-16 0,2-3-80 16,2-6-41-16,3-5-107 0,2-4-222 16</inkml:trace>
  <inkml:trace contextRef="#ctx0" brushRef="#br0" timeOffset="148683.7025">7543 14618 864 0,'1'-1'187'0,"-1"-1"0"0,2 0-145 16,1 2-24-16,2 3-10 0,4-1-4 15,-1-1-6-15,4-2-7 0,1 5-12 16,1-2-12-16,-1 1-13 0,1-1-17 0,-1 1-124 16,-2-1-133-16,-4 6-308 0</inkml:trace>
  <inkml:trace contextRef="#ctx0" brushRef="#br0" timeOffset="148875.0723">7531 14824 756 0,'2'4'164'0,"1"-1"1"15,0 1-127-15,2 0-22 0,0-2-10 16,6-2-11-16,-1 0-14 0,0-1-11 16,1-3 32-16,1 2-167 0,-1-1-133 15,1 2-331-15</inkml:trace>
  <inkml:trace contextRef="#ctx0" brushRef="#br0" timeOffset="160462.4612">8657 14569 482 0,'0'-8'134'0,"-3"-3"6"0,-2-2-24 0,-2-1-57 16,1-2-9-16,-3-3-3 0,2-1-2 16,-1 1 0-16,2-2-3 0,0-4-3 15,3-1-4-15,-2-1-4 0,3-1-4 16,1 2-5-16,1 4-5 0,0 4-3 15,1 5-3-15,-1 5-3 0,2 5-1 16,-1 10-3-16,1 4-2 0,1 2-8 16,2 5-10-16,0 2-19 0,-1 4-16 15,4 2-12-15,0 0-19 0,0 2-114 0,-2-3-127 16,0 2-281-16</inkml:trace>
  <inkml:trace contextRef="#ctx0" brushRef="#br0" timeOffset="160756.3406">8483 14704 539 0,'-11'0'151'16,"1"0"11"-16,-1-1-22 0,0-2-71 15,5 2-9-15,-2 0-2 0,0-2-7 16,9 2-9-16,3 0-7 0,4 0-6 0,4-2-5 16,8 0-5-16,4-4-4 15,11 1-1-15,-2-2-2 0,4-2-3 0,4-1-2 16,3 1-3-16,2-1-2 0,3 4-8 16,-3-1-13-16,1 1-22 0,-6 0-23 15,0 4-25-15,-7 0-118 0,-6 0-144 16,-6 4-313-16</inkml:trace>
  <inkml:trace contextRef="#ctx0" brushRef="#br0" timeOffset="161100.3952">8565 14912 645 0,'-2'-7'160'0,"2"1"3"15,-1 2-75-15,1 0-45 0,1 4-6 16,1 3-4-16,-1 1-3 0,1 4-3 16,0 1-3-16,-1 4 1 0,-1 3-3 15,-1 1-1-15,1 3-2 0,-3-1-2 16,2-1-2-16,0 0-1 0,-1-5-2 15,4 1-3-15,-1-7-2 0,1 2-3 16,4-4-1-16,2 2-1 0,2-6-1 16,3 2 0-16,2-6-3 0,3 4-7 0,3-5-12 15,1-1-15-15,0-4-20 0,1 3-12 16,-1-4 86-16,0 2-219 0,-3-3-142 16,-3 0-360-16</inkml:trace>
  <inkml:trace contextRef="#ctx0" brushRef="#br0" timeOffset="161265.9847">8853 14839 790 0,'-5'1'185'0,"-2"4"3"15,4 2-126-15,2 5-18 0,3 4-13 16,0 5-11-16,5 4-7 0,0 3-4 16,2 4-4-16,-1 0-5 0,-1 1-13 15,2 0-20-15,-3-1-22 0,3-4-106 16,-6-4-32-16,2-3-128 0,3 2-249 15</inkml:trace>
  <inkml:trace contextRef="#ctx0" brushRef="#br0" timeOffset="161716.6407">8220 14142 639 0,'-23'16'159'0,"-4"11"7"0,-2 8-90 15,1 13-22-15,2 12-10 0,4 11-7 16,2 9-10-16,7 7-8 0,5 0-6 16,7 7-4-16,4-1-5 0,2-5-9 0,8-5-17 15,7-3-19-15,8-8-38 0,5-4-100 16,7-12-131-16,13-7-300 0</inkml:trace>
  <inkml:trace contextRef="#ctx0" brushRef="#br0" timeOffset="162196.2522">9046 14170 718 0,'-1'-9'161'16,"2"3"2"-16,2 4-120 0,1 7-12 15,7 3-7-15,4 7-4 0,4 11-2 0,4 7 0 16,4 8 1-16,1 8-1 0,5 9-1 16,0 3-3-16,-1 4-3 0,-3 2-1 15,-2 0-3-15,-3-2-2 0,-6-2-2 16,-7 1-1-16,-6 0-1 0,-5-4 0 15,-4-4 0-15,-4-2-2 0,-7-4-2 16,-2-2-9-16,-2-8-15 0,0-5-13 16,0-5-16-16,-1-4-110 0,0-9-20 15,2-7-113-15,4-9-215 0</inkml:trace>
  <inkml:trace contextRef="#ctx0" brushRef="#br0" timeOffset="162696.5396">9273 13957 549 0,'0'-4'137'0,"0"-1"7"0,0 2-76 15,-2-2-11-15,1 1-6 0,1 1-4 16,0 2-5-16,0 1-4 0,1 3-2 15,-1 3-4-15,2 7-1 0,0 3-4 16,4 8-1-16,-2-1-3 0,0 3-1 16,-1-1-4-16,2 1-3 0,0-6-4 15,1-2-2-15,-2-6-2 0,3-1-1 16,2-2 0-16,1-4 1 0,1-7 0 0,2-2 0 16,3-7 0-16,1-5 0 0,2-11-2 15,-1-3 0-15,0-2-2 0,1 2 0 16,-3 2-2-16,-3 3 0 0,-3 9-1 15,1 11 0-15,-4 7 0 0,-1 9-1 16,0 8-6-16,-1 7-11 0,-1 4-21 16,-3 6-24-16,0 0-22 0,1 2-122 15,1-2-148-15,1-4-324 0</inkml:trace>
  <inkml:trace contextRef="#ctx0" brushRef="#br0" timeOffset="163629.2429">9802 14621 377 0,'-6'5'100'0,"1"1"4"15,1 0-49-15,-1-1-6 0,0 1-5 16,2-1-4-16,-1-3-1 0,-1-1-1 16,0-2 0-16,0-2-1 0,0-2 2 15,0-3-1-15,-1-3-1 0,1-5-1 16,2-3-2-16,0-5-1 0,2-1-2 16,1-3-5-16,3-1-2 0,0 4-2 0,1 3 0 15,1 6 0-15,-3 5-2 0,3 6 0 16,-1 8 1-16,0 10-2 0,-2 5-2 15,-1 7-4-15,0 5-3 0,2 7-1 16,-3 0-2-16,0-1-3 0,2 0-2 16,2-3 0-16,5-2-1 0,-2-7-1 15,4-4 1-15,4-4-1 0,1-7 1 16,1-5 0-16,2-9-1 0,1-8 1 16,1-7 0-16,0-7 0 0,-3-2 0 0,-1-12 0 15,-2 1 0-15,-5-2 0 0,-3 4 1 16,-2 3 1-16,-4 5 2 0,0 5 4 15,-2 10 2-15,0 8 0 0,1 7 1 16,-1 5-2-16,-1 9 0 0,1 7-3 16,1 6-4-16,1 1-1 0,1 7-1 15,-1-1 0-15,5 0-2 0,0-1-7 16,1-3-10-16,4-3-19 0,2-1-25 0,0-6-18 16,6-3 33-16,-1-3-170 0,3-6-145 15,1-2-332-15</inkml:trace>
  <inkml:trace contextRef="#ctx0" brushRef="#br0" timeOffset="163946.4701">10256 14482 625 0,'-3'-7'159'0,"1"3"5"0,1 3-63 16,1 2-52-16,1 4-6 0,-1 0-4 15,3 4-3-15,-2 4-2 0,0 3 0 0,2 4 0 16,-4 3-3-16,2 0-4 0,0 3-3 16,-2-2-3-16,2 3-5 0,1-1-4 15,2-1-3-15,2-2-2 0,3-2-3 16,1-4-2-16,5-1-4 0,4-5-6 15,-1-4-9-15,7-4-12 0,-4-2-18 16,1-1-17-16,-2-3-11 0,-1-4-14 16,-4-4-113-16,-3-4-125 0,-7-2-283 15</inkml:trace>
  <inkml:trace contextRef="#ctx0" brushRef="#br0" timeOffset="164106.365">10264 14393 788 0,'-11'-3'192'0,"3"-2"0"0,5 3-119 16,3 0-25-16,4-1-17 0,6 2-13 16,3-2-18-16,7 2-19 0,5-1-23 15,3-1-14-15,4 0-22 0,1-2-115 0,-1 0-136 16,3 1-295-16</inkml:trace>
  <inkml:trace contextRef="#ctx0" brushRef="#br0" timeOffset="164478.4178">10582 14510 757 0,'1'7'173'0,"1"1"4"16,2 6-125-16,-1 2-16 0,1 2-9 16,0 0-3-16,3 4-6 0,1-2-5 15,1-4-3-15,-1-3-2 0,3-3-2 16,3 0-1-16,-1-6 1 0,3-6 1 16,1-3 0-16,2-4-1 0,-1-5 1 0,-1-5-1 15,2-6 0-15,-2 1-2 0,-3-2-2 16,-2 3 0-16,-3 2-1 0,-1 5 0 15,-2 6-1-15,-3 6 0 0,-1 7 0 16,-1 5 0-16,-2 5 0 0,1 4-1 16,-2 2 0-16,2 3-4 0,0 2-8 15,2-1-14-15,0-1-17 0,4 0-11 16,0-2-18-16,4-3-120 0,2-4-132 0,4-4-298 16</inkml:trace>
  <inkml:trace contextRef="#ctx0" brushRef="#br0" timeOffset="165011.4313">11046 14292 649 0,'-3'0'160'16,"1"-1"2"-16,1 0-76 0,4 1-49 15,2-1-11-15,1-2-6 0,2 1-5 16,2-2-2-16,2 0 1 0,2-2 4 16,-1 1 3-16,1-1 3 0,-2 1 3 0,0 1 2 15,-2 0 2-15,-1 0-2 0,-3 3-3 16,-3-1-4-16,0 0-3 0,-2 2-5 15,0 2-4-15,-2 0-2 0,0 2-3 16,-2 2-1-16,2 1-1 0,-1 3-1 16,-1 1-1-16,2 1 0 0,1 3 0 15,1 0 0-15,2 2-1 0,3 4 1 16,0 3-1-16,3 3 0 0,0 1 0 16,2 3-1-16,2 3-1 0,-2-1 0 0,0-1-2 15,-2 0 0-15,0-3-1 0,-2 1-1 16,-3 0 0-16,0-2-1 0,-2-1 0 15,-2-2 1-15,-1-2 1 0,-1-3 1 16,-1-2 1-16,4-3 2 0,-6-5 0 16,-2-3 2-16,-3-1 0 0,-1-2 0 15,-3-2 1-15,-6-2 1 0,-5-1 1 16,2 2 0-16,1-2-1 0,0 3 0 16,1-3-7-16,3 1-14 0,2 0-23 15,2-1-24-15,3 2 42 0,-1-1-183 0,5-1-154 16,0 5-359-16</inkml:trace>
  <inkml:trace contextRef="#ctx0" brushRef="#br0" timeOffset="171849.4515">11682 14644 679 0,'-13'-2'168'16,"0"-1"8"-16,5 3-100 0,2 1-17 16,1-1-7-16,1 2-7 0,3 0-6 15,2-1-7-15,5 2-6 0,3-1-4 16,2-1-4-16,2 1-3 0,4 0-3 15,3-2-2-15,0-1-4 0,-2 2-1 16,0 0-2-16,1-1-1 0,-1 1-2 16,-4 1-6-16,-3-2-12 0,0 2-19 0,0-2-25 15,-2 0-21-15,-2 0-123 16,-4-1-148-16,1 3-324 0</inkml:trace>
  <inkml:trace contextRef="#ctx0" brushRef="#br0" timeOffset="172226.2763">12508 14437 614 0,'-6'-32'149'0,"-1"1"9"0,3 0-91 15,0 2-10-15,-1 4-5 0,1 3-4 16,2 7-4-16,1 5-5 0,2 3-7 15,-4 7-7-15,3 6-6 0,2 4-6 16,0 1-3-16,-1 6-4 0,3 6-3 16,-2 3-6-16,3 3-14 0,0 2-17 15,1 0-18-15,-1 5-15 0,3-1-125 0,-4-5-138 16,6 1-310-16</inkml:trace>
  <inkml:trace contextRef="#ctx0" brushRef="#br0" timeOffset="172506.0698">12329 14755 657 0,'-12'-1'166'0,"2"1"4"16,4-3-76-16,4 1-47 0,5 1-7 15,4 0-4-15,5 0-5 0,6 1-4 16,4 0-3-16,2 0-2 0,4-3-2 0,4 1-4 16,3-1-5-16,-2 0-2 0,-2-1-3 15,1-1-3-15,1 0-3 0,0 1-1 16,-1 1-6-16,-5 0-8 0,-2 1-11 16,-3-2-14-16,-3 2-15 0,-1-1-10 15,-5 1-16-15,-6 1-109 0,1-2-120 16,-5 3-278-16</inkml:trace>
  <inkml:trace contextRef="#ctx0" brushRef="#br0" timeOffset="173100.3581">12440 15129 690 0,'-8'1'164'16,"-2"0"7"-16,3-3-108 0,0 1-11 16,3-3-6-16,1 3-4 0,1-3-6 15,2-2-6-15,2-2-3 0,2 0-4 16,3-2-4-16,3-2-3 0,2-1-3 15,3-1-2-15,2-1-1 0,1 4-3 16,3 3-1-16,0 2-2 0,-3 3-1 16,1 2 0-16,-1 6-2 0,-2 5 1 15,-2 1-2-15,-2 1 1 0,-2 3 0 0,-3 1-1 16,-3 3 1-16,-2 1 0 16,-4-1-1-16,-2 2 1 0,-5 0-1 0,-2 4 1 15,-3-1-1-15,-5-1 1 0,-3 1-1 16,-2-2 1-16,-1 0-1 0,0-1 0 15,-2-5 1-15,2-3 1 0,4-2 0 16,3-4 2-16,6-3 0 0,1-5-1 16,6-2 1-16,3-3-1 0,5-2 0 15,2 0-1-15,3 1-2 0,2 0 1 16,2 3-1-16,1-1 1 0,-1 4 0 0,1 1-1 16,3 1 1-16,-1 1 0 0,0 2 1 15,1 0 0-15,0 2-1 0,-2 0 1 16,2 0 0-16,-4-1 0 0,2-1 0 15,-3 1 0-15,0-3-1 0,-2-2-1 16,-1 0 1-16,-2-1 0 0,2-2-1 16,-2 2-1-16,-1-1-3 0,0-1-5 15,-2 1-8-15,0 1-13 0,-1 1-22 0,-2 1-20 16,0 0-21-16,-1 0-117 16,-3 2-139-16,3 0-311 0</inkml:trace>
  <inkml:trace contextRef="#ctx0" brushRef="#br0" timeOffset="205248.5148">13940 14586 507 0,'-2'-16'135'0,"2"-2"6"0,0 0-38 0,-1-4-49 15,-1-2-5-15,-2 0-2 0,0-3-2 16,-2 0-2-16,0 0-2 0,1 0-3 15,0 5-1-15,0 1-3 0,3 5-3 16,0 5-4-16,-1 6-4 0,2 3-4 16,-2 6-5-16,1 2-4 0,1 6-4 15,-2 3-4-15,2 7-1 0,0 1-1 0,2 3-6 16,3 1-10-16,1 1-16 16,1 1-19-16,2-2-13 0,2-2-18 0,0-1-118 15,-2-4-132-15,4 1-291 0</inkml:trace>
  <inkml:trace contextRef="#ctx0" brushRef="#br0" timeOffset="205539.5551">13728 14705 524 0,'-16'0'152'0,"4"-2"8"0,1 1-2 16,1 1-94-16,2 0-10 0,2 0-4 16,3 1-6-16,3 0-5 0,2 0-6 15,3-1-5-15,6 1-4 0,4 1-4 0,5-1-3 16,7-2 0-16,5-2-4 0,5 0-3 16,6-2-3-16,1-2-3 0,4-1-1 15,-3 1-3-15,-1-4-5 0,-3 1-11 16,-5 2-17-16,-3 1-21 0,-4 3-16 15,-5 3-2-15,-3 1-130 0,-1 5-135 16,-6 4-294-16</inkml:trace>
  <inkml:trace contextRef="#ctx0" brushRef="#br0" timeOffset="205890.1278">13809 15090 691 0,'-8'-3'166'16,"3"1"4"-16,2 4-93 0,-1 0-30 15,2 1-8-15,-1 2-3 0,1 0-4 16,-3 2-4-16,-1 2-2 0,1-2-2 15,-1 3-2-15,-1 0-3 0,3 1-2 16,0 1-3-16,1 0-1 0,2 1-4 16,2-2-1-16,3-1-2 0,3-1-2 15,4-1-1-15,0-3-1 0,5-2 0 16,4-2 0-16,2-2-2 0,4-2-2 0,1-4-6 16,1 0-10-16,1-1-12 0,-1-2-19 15,-1-1-21-15,-1 1-17 0,-6 0-118 16,-4 0-136-16,-3 2-305 0</inkml:trace>
  <inkml:trace contextRef="#ctx0" brushRef="#br0" timeOffset="206089.8273">14067 14984 707 0,'-2'-3'169'0,"-2"3"5"0,3 3-107 0,-1 4-17 15,2 4-7-15,0 2-6 0,2 5-5 16,-1 5-4-16,0-1-4 0,2 3-4 15,-2 3-5-15,1 2-5 0,-1-1-2 16,-1 3-3-16,2-2-3 0,-2 0-10 16,0 1-11-16,2-4-26 0,1-2-22 15,-1-1-132-15,2-3-151 0,2-4-352 16</inkml:trace>
  <inkml:trace contextRef="#ctx0" brushRef="#br0" timeOffset="206639.8076">13588 14039 607 0,'-18'13'153'0,"-4"6"8"0,-5 5-81 16,-3 9-19-16,-4 9-7 0,-2 7-5 16,3 15-6-16,3 8-7 0,3 7-7 15,2 11-7-15,8 4-6 0,9 7-6 16,5-2-4-16,6-6-2 0,4-2-4 0,8-3-8 16,7-6-17-16,5-5-20 0,7-10-21 15,5-3-125-15,4-4-142 0,4-4-329 16</inkml:trace>
  <inkml:trace contextRef="#ctx0" brushRef="#br0" timeOffset="217489.9481">14333 14154 512 0,'0'-23'128'0,"1"-1"6"0,0 4-68 15,3 1-17-15,2 6-5 0,3-2-2 16,-2 6-4-16,3 5-1 0,2 2-2 16,-1-1 0-16,6 9-2 0,-1 7-4 15,4 8-1-15,-2 5-2 0,3 4-5 0,-4 10-4 16,4 7-5-16,-6 1-3 0,2 5-3 16,-4 0-2-16,3 8-2 0,-4 1 0 15,-2 1-1-15,0 3 0 0,-1-1 0 16,-3 0 0-16,-1 2 0 0,-2-2 1 15,-3 0-1-15,-1-1 1 0,-3-4-1 16,-2 0 1-16,-4-5 0 0,-1-4-2 16,-1-3 1-16,0-6-1 0,1-4 0 15,1-2-3-15,-1-4-3 0,3 3-6 16,-1-11-11-16,2-6-13 0,-2-3-13 16,-1-8-19-16,3-8-119 0,2-9-131 0,-1-12-304 15</inkml:trace>
  <inkml:trace contextRef="#ctx0" brushRef="#br0" timeOffset="218128.0183">14751 14051 603 0,'-3'-15'150'0,"3"1"7"16,-2 1-84-16,-1 2-11 0,3 0-4 15,-1 6-4-15,1 3-7 0,0 1-6 16,1 3-6-16,2 7-5 0,0 6-8 15,2 4-5-15,0 1-2 0,2 3-2 16,0 5-1-16,-1-1-4 0,0-2-2 16,-1-5-2-16,-2-1-1 0,1-2-1 15,0-5-1-15,-2-2 0 0,1-3 1 16,-2-2 0-16,1-5 2 0,1-2 0 16,-1-4 0-16,1-4 1 0,2-6-1 0,2-4 0 15,1-5-1-15,4 1-2 0,-1-1 0 16,2 0-1-16,-2 3 1 0,0 6-1 15,-1 5-1-15,1 9 1 0,-3 2 0 16,1 7-1-16,-3 3 1 0,0 5 0 16,2 2 0-16,-1 2 0 0,-2 0 0 15,-1 2-2-15,2-6-2 0,-1 4-4 16,-1-2-8-16,4-1-10 0,-2 0-17 16,4-3-17-16,-2 0-14 0,2-4-109 0,0 0-15 15,3-3-112-15,2-2-212 0</inkml:trace>
  <inkml:trace contextRef="#ctx0" brushRef="#br0" timeOffset="218351.3535">15162 14153 706 0,'6'-3'159'0,"-1"0"3"0,2 1-119 16,3 2-13-16,0-2-7 0,0 2-5 16,2 0-4-16,0 1-8 0,-2 0-10 15,0-1-17-15,1 0-15 0,-2 2-131 16,-1-2-135-16,1 3-328 0</inkml:trace>
  <inkml:trace contextRef="#ctx0" brushRef="#br0" timeOffset="218561.5373">15418 13952 676 0,'1'-4'153'0,"2"5"4"15,0 6-111-15,0 2-14 0,1 5-5 16,2 3-1-16,1 4-6 0,-6-2-7 15,7 7-8-15,-5 0-16 0,3 0-19 16,-2-2-103-16,-3-1-34 0,-1 4-116 16,5 1-247-16</inkml:trace>
  <inkml:trace contextRef="#ctx0" brushRef="#br0" timeOffset="220208.5288">15659 14708 410 0,'0'2'105'0,"-1"1"5"0,0-1-47 16,-1-1-21-16,0 2-3 0,2-1-2 16,-1-1-2-16,1 1-1 0,0-2-1 15,-1-2 0-15,2 4-1 0,-2-5 0 16,1-2 0-16,-1 0-1 0,1-2-1 15,0-2-2-15,1-2-2 0,-1-3-3 0,1-1-3 16,0-2-2-16,2 0-3 0,-2 0-2 16,0 1-1-16,-1 1 0 0,1 5 0 15,-1 0 1-15,0 5-1 0,0 5-1 16,-1 8 0-16,-2 5 0 0,-1 9-2 16,-1 3 0-16,0 10-1 0,-1 3 1 15,2 0-2-15,2 1 0 0,4-3-1 16,3-3-1-16,5-4-2 0,3-7-1 0,3-4 0 15,1-2-2-15,3-7 1 0,1-4 0 16,-1-6 0-16,0-6 0 0,0-3 0 16,1-7 0-16,-2-5 0 0,1-6 0 15,-4-7 0-15,-1-2 0 0,-3-2-1 16,-4-2 1-16,1 1-1 0,-4 1 1 16,-1 9-1-16,-3 4 1 0,0 8 1 15,-1 6 0-15,0 10 1 0,-4 7 0 16,1 5 0-16,-2 7 0 0,1 5-1 0,0 2 0 15,3 2-1-15,0 6 0 0,3-1-2 16,2-1-3-16,3-2-9 0,3 2-12 16,4-3-21-16,2-3-21 0,1-4 4 15,1-4-142-15,4-3-140 0,4-2-322 16</inkml:trace>
  <inkml:trace contextRef="#ctx0" brushRef="#br0" timeOffset="220658.5366">16266 14573 647 0,'0'-9'162'15,"-3"3"6"-15,1 5-90 0,-1 5-24 0,2-2-8 16,0 3-7-16,1 5-7 0,-1 1-5 15,1 5-4-15,-1-2-1 0,2 4-1 16,0 0-2-16,-1 4-1 0,1 0-2 16,2 1-1-16,-1-2-3 0,1 0-2 15,0-3-2-15,2 1-1 0,2-5-3 16,1-1-1-16,0-4-1 0,1-1 0 16,3-1-2-16,0-2-2 0,2-5-4 15,1-1-9-15,1-4-11 0,-1-4-16 16,4 2-18-16,-2-4-13 0,-1-4 3 0,-4-1-128 15,-4-3-127-15,-2 0-292 0</inkml:trace>
  <inkml:trace contextRef="#ctx0" brushRef="#br0" timeOffset="220831.3021">16245 14499 753 0,'-11'-9'181'0,"4"2"2"0,3 1-117 0,4 4-20 16,5-1-12-16,5 1-10 0,4-2-11 15,6-2-6-15,3-1-6 0,5 1-12 16,2-2-21-16,0 2-22 0,2 1-134 16,-4 2-146-16,1 3-354 0</inkml:trace>
  <inkml:trace contextRef="#ctx0" brushRef="#br0" timeOffset="221282.4553">16604 14567 713 0,'0'-9'170'0,"0"3"7"0,2 6-109 16,0-1-15-16,-1 6-5 0,0 0-5 16,3 9-4-16,-2 6-4 0,1 2-4 15,-2 4-4-15,1 4-5 0,1 0-4 16,0 2-4-16,-1-5-3 0,0-2-3 16,2-3-1-16,1-1 0 0,1-7-1 15,-1-3 1-15,1-3 1 0,0-3 1 16,1-6 0-16,1-5 1 0,0-5-2 0,2-5-1 15,1-6-1-15,1-3-2 0,2-3-2 16,2 1-1-16,-2 0-1 0,0 1 0 16,-1 6 0-16,-2 5 0 0,-1 5-2 15,-1 6 1-15,-4 3-1 0,-1 6 0 16,-1 5 0-16,-2 3-1 0,0 2-2 16,-1 2-1-16,0 4-3 0,2 1-4 15,-2-1-6-15,2-3-8 0,0 2-12 16,2-4-20-16,1-1-20 0,2-2 34 15,1-2-165-15,-1-2-142 0,2-3-340 0</inkml:trace>
  <inkml:trace contextRef="#ctx0" brushRef="#br0" timeOffset="221524.2336">17133 14724 754 0,'1'0'180'0,"3"1"3"16,0-1-117-16,3 0-25 0,1 0-10 16,2 0-9-16,1-1-9 0,2-2-9 15,0 2-12-15,1-3-16 0,0 1-19 0,0-1-16 16,-1 0-128-16,-2-1-138 0,0 4-322 15</inkml:trace>
  <inkml:trace contextRef="#ctx0" brushRef="#br0" timeOffset="221743.5079">17526 14601 804 0,'1'-2'195'0,"3"3"5"0,-1 1-109 16,0 3-34-16,1 4-15 0,0 3-9 16,-2 0-5-16,2 4-5 0,-2 3-5 15,1 1-5-15,-1 4-3 0,-1-2-7 16,0-1-11-16,4-2-17 0,-2 0-24 16,-1-2-28-16,1-5-75 0,0-4-66 15,5 0-138-15,2-3-275 0</inkml:trace>
  <inkml:trace contextRef="#ctx0" brushRef="#br0" timeOffset="222257.0461">17672 14274 766 0,'-2'-6'175'0,"3"1"5"0,1 1-117 15,4 3-26-15,5 1-8 0,3 1-3 16,3 4-4-16,3 0-5 0,0 2-2 0,2 1-4 15,4-1-1-15,-1 1-3 0,2-1-1 16,-2-2-1-16,2 1-1 16,0 1 0-16,-2 2 0 0,-3 3 0 0,-4-1-1 15,1 4 0-15,-5 1-1 0,-2 3 0 16,-1 1 0-16,-2 3-1 0,-2 5 0 16,2 3-1-16,-5 2 1 0,-2 1-2 15,-2 1 1-15,1 0-1 0,-1 2-2 16,0-4-1-16,-1-2-1 0,1-3 0 15,1-1-1-15,-1-4 1 0,-1-1 0 0,0-5 1 16,-5-3 3-16,1-1 2 0,-4-1 4 16,-2-4 1-16,-1 0 0 0,-4-2 2 15,-2 1-1-15,-3-4-1 0,-6 1-5 16,-1-2-9-16,0 0-10 0,-3 0-16 16,0-2-17-16,4 0-19 0,0 1-131 15,4 4-142-15,6-2-331 0</inkml:trace>
  <inkml:trace contextRef="#ctx0" brushRef="#br0" timeOffset="303330.527">17259 8577 451 0,'-15'0'117'0,"1"0"5"16,0 0-58-16,2 1-17 0,2-1-6 0,2 0-4 15,0 0-5-15,2-1-3 0,0 1-4 16,1-3 0-16,1 2-2 0,1 0 0 16,0-1-1-16,3-1-1 0,0 1-2 15,2-2-3-15,0 0-2 0,3-2-2 16,1 1-1-16,1 0-2 0,6 0-1 15,0-1 0-15,3 3-1 0,4-3 1 16,2 2-2-16,3 0 0 0,5 2-1 16,2-2-1-16,4 3-1 0,4-2-1 15,0 2 0-15,3 0 0 0,1 0-1 16,4 0 0-16,-2-1 0 0,2 0-1 0,1-2 1 16,4-2-1-16,1 1 1 0,0-1-1 15,-5 0 0-15,-2 0-1 0,-5 1-4 16,-4 2-5-16,-9 2-6 0,-7 0-6 15,-4 2-6-15,-7 2-3 0,-4-1-1 16,-3 2 1-16,-4-2 1 0,-2-1 0 16,-1 1-5-16,-2-2-1 0,0-2-108 15,0-1-109-15,0-2-268 0</inkml:trace>
  <inkml:trace contextRef="#ctx0" brushRef="#br0" timeOffset="303682.2992">18084 8355 533 0,'-5'-1'137'0,"0"-1"5"0,-1 0-58 0,1 1-39 16,2 1-12-16,4-1-9 0,2 1-6 15,2 1-6-15,3 0-3 0,3 1-3 16,3 1-2-16,1 1 0 0,2 0-1 16,2-1 0-16,3 1 0 0,0 1 0 15,3 1 0-15,1-2-1 0,1 0 0 16,-3 1 1-16,1-1-1 0,-2 0-1 16,-5-3 1-16,-2 0-1 0,-5 0 1 0,-5 2 0 15,-3 1 0-15,-7 0 0 0,-2 4 0 16,-6 5-2-16,-4 3-6 0,-5 4-6 15,-5-1-7-15,-2 5-9 0,-3-1-13 16,2 0-28-16,0-3-85 0,1-3-104 16,3 0-243-16</inkml:trace>
  <inkml:trace contextRef="#ctx0" brushRef="#br0" timeOffset="304131.0401">17246 8289 517 0,'3'-9'131'0,"0"1"5"0,-2 3-68 15,-1-1-16-15,0 1-5 0,0 3-4 16,-1-2-5-16,1 1-4 0,-1 2-4 16,-2 2-4-16,1 2-6 0,-4 3-5 0,-2 0-5 15,0 6-2-15,-2 3-3 0,-2 3 0 16,-2 2 0-16,2 3-1 0,0 2 0 15,1 1-1-15,0-3 0 0,2 0-1 16,0 0 0-16,3-3-1 0,3-2 0 16,0-1 0-16,2-2 0 0,1-1-1 15,2-2 0-15,2-1 1 0,2-1-2 16,2 0-2-16,1-2-6 0,4-1-10 16,1 0-13-16,3 0-9 0,2-2-20 0,-2 1-112 15,0-2-122-15,0 3-283 0</inkml:trace>
  <inkml:trace contextRef="#ctx0" brushRef="#br0" timeOffset="304582.1978">17607 8004 638 0,'-9'2'144'0,"2"4"4"16,1 5-101-16,2 5-18 0,3 5-4 16,0 2-3-16,2 2-3 0,-1 0-3 0,3 2-3 15,-1-2-3-15,0-4-3 0,1-3-2 16,-1-6-1-16,0 1 0 0,-1-5 0 15,0-5 2-15,-2-3 0 0,1-8 0 16,0-4 0-16,0 0 0 0,0-9 0 16,0-5-2-16,0-3-1 0,-1-7-1 15,-2-3 2-15,-2-5 0 0,2-3 0 16,0 0 3-16,-1-1 1 0,3 4 1 16,2 5 3-16,3 4 0 0,2 8 2 0,0 4 1 15,2 6-1-15,1 5-1 0,1 1-3 16,1 2-1-16,2 3-2 0,1 2-3 15,1 1-1-15,3 0-1 0,1 1-1 16,0 3-3-16,0 3-7 0,0 1-14 16,0 2-16-16,-2 3-12 0,-4 3-15 15,0 2 65-15,-5-3-187 0,-2 3-129 16,-3-2-318-16</inkml:trace>
  <inkml:trace contextRef="#ctx0" brushRef="#br0" timeOffset="304780.0802">17662 8018 569 0,'-7'5'141'0,"2"-5"5"15,0 3-78-15,1-2-22 0,3 4-11 16,2-3-5-16,3-1-5 0,2 1-3 16,0 0-4-16,4-2-1 0,4 0-3 0,0-4-1 15,2 2-3-15,3 2-3 0,-2-2-11 16,2 0-18-16,1 1-14 0,-4 1-131 15,-3 0-133-15,-2 5-331 0</inkml:trace>
  <inkml:trace contextRef="#ctx0" brushRef="#br0" timeOffset="305937.2252">19534 8230 581 0,'6'-24'136'0,"-2"-2"4"0,-1-1-91 15,-1-1-11-15,-2-1-7 0,-3-3-4 16,1-4-4-16,-2 2-3 0,0 1-3 16,1 2-2-16,-1 4-3 0,1 8-3 15,1 5-1-15,3 10-2 0,-1 7-1 16,-1 7-1-16,0 6-1 0,1 7-2 0,0 5-5 15,2 5-10-15,-2 4-6 0,3 3-11 16,0 2-14-16,2-3-74 0,-1-2-42 16,-3-4-100-16,2-1-208 0</inkml:trace>
  <inkml:trace contextRef="#ctx0" brushRef="#br0" timeOffset="306177.6509">19378 8456 540 0,'-5'-2'131'0,"-1"0"5"0,3 1-82 0,1 0-17 15,2 1-6-15,4-2-5 0,5 1-5 16,3-1-3-16,6-2-2 0,7-1 1 16,4-2 0-16,4-1-1 0,3 0-3 15,-1-1-2-15,0 1-3 0,-4 3-3 0,-2 0-6 16,-5 2-9-16,1 2-6 0,-5 2-7 15,-1 2-13-15,-2 2-13 0,-2 0-108 16,-7 0-111-16,1-3-268 0</inkml:trace>
  <inkml:trace contextRef="#ctx0" brushRef="#br0" timeOffset="306532.2236">19459 8734 596 0,'-6'0'135'16,"0"0"5"-16,0 0-97 0,2 1-15 16,0 3-3-16,2-1-2 0,1 2-2 0,1 0-3 15,-3 0-3-15,2 2-1 16,1-1-2-16,-1 2-1 0,1 0-1 0,0 1-1 15,-3 0-1-15,3-1-1 0,-1 2-1 16,-1 0 0-16,0 1-1 0,0-3-2 16,2 2 1-16,0-3-2 0,1 1 1 15,2 0-1-15,2 0 0 0,1-2-1 16,2-1 0-16,2-2 0 0,4 1 0 16,1-3 0-16,4-2 0 0,0-3 0 15,2 2-2-15,1-4-8 0,-2 2-12 16,0-1-7-16,-3 2-13 0,-1-2-14 0,-3 0-111 15,-3-1-117-15,0 0-267 0</inkml:trace>
  <inkml:trace contextRef="#ctx0" brushRef="#br0" timeOffset="306697.8526">19694 8746 621 0,'-3'-1'142'15,"-2"1"2"-15,1 3-98 0,0 2-17 0,2 3-9 16,-1 3-4-16,2 3-5 0,1 5-3 15,0 2-1-15,0 2-2 0,3 9-9 16,-1 0-5-16,1 1-4 0,-1-3-9 16,2 2-18-16,-1-5-111 0,-1-5-116 15,0-5-275-15</inkml:trace>
  <inkml:trace contextRef="#ctx0" brushRef="#br0" timeOffset="307111.0958">19306 7765 565 0,'-23'10'127'16,"-1"6"3"-16,2 7-95 0,2 10-10 16,-1 10-3-16,0 9-2 0,3 8-3 15,-1 4-3-15,1 8-2 0,3 7-2 16,2 3-3-16,2 4-2 0,2 3 14 0,5 3 4 15,4 6 2-15,6 0-1 0,6-4 1 16,0-6-1-16,5-4-2 0,5-10-21 16,6-3-12-16,2-7-8 0,1-8-6 15,6-4-4-15,5-6-7 0,2-5-11 16,6-7-5-16,2-7-101 0,-1-13-105 16,2-17-263-16</inkml:trace>
  <inkml:trace contextRef="#ctx0" brushRef="#br0" timeOffset="307442.8456">19873 7791 592 0,'5'-14'135'0,"5"1"3"0,2 5-96 0,5 5-14 16,5 3-6-16,4 3-4 0,3 8-2 15,3 10 1-15,0 11 8 0,1 8 5 16,0 9 0-16,-2 11-2 0,-2 5-1 16,-1 6-1-16,-3 6-4 0,-3 4-12 15,-5-1-6-15,-5 1-1 0,-4-3-1 16,-9-1-1-16,-4-2 0 0,-5-5-1 0,-4-5-1 15,-2-5-2-15,-1-4-3 0,1-6-5 16,3-3-9-16,-1-8-12 0,3-7-9 16,2-10-17-16,-1-8-113 0,1-10-122 15,6-13-287-15</inkml:trace>
  <inkml:trace contextRef="#ctx0" brushRef="#br0" timeOffset="307894.2279">20328 7617 574 0,'1'-5'137'0,"-2"0"4"16,-1 1-87-16,4 3-16 0,-1 0-8 15,0 2-4-15,3 5-3 0,-2 1-2 16,1 6-1-16,0 1-2 0,2 2-1 16,-1 4-3-16,1 1-3 0,0-3-3 15,0-1-3-15,-1-2-1 0,1-4-2 0,-1-1 0 16,0-4 0-16,-1-5 1 0,0-3 0 15,3-5 0-15,1-4 0 0,4-4 1 16,3-5 0-16,1-5-1 0,2 0-1 16,1-2 0-16,-1 0 0 0,0 4-1 15,-1 3 0-15,-2 6-1 0,-3 6-1 16,-1 7 1-16,-3 6 0 0,-1 7-2 16,-4 5-4-16,0 6-9 0,-2 4-10 15,-3 4-10-15,1 1-18 0,1 2-115 16,-3-3-123-16,5-4-290 0</inkml:trace>
  <inkml:trace contextRef="#ctx0" brushRef="#br0" timeOffset="308579.1161">20820 8476 586 0,'-5'-13'139'0,"0"-5"4"16,-1-7-88-16,4-3-15 0,3-1-8 0,0-3-3 16,2 0-5-16,0 4-1 0,3 3-2 15,-2 4-2-15,1 7-2 0,0 4-2 16,-3 6-2-16,1 7-1 0,-2 4-3 16,-2 6-1-16,-1 7-3 0,2 5 0 15,0 4-1-15,3 4-2 0,-2 1-1 16,7 1 0-16,0-5-2 0,3-3 0 15,-1-5-1-15,5-6 0 0,1-7 0 16,4-8 0-16,0-10 0 0,2-4 1 0,3-8 0 16,-1-6 1-16,0-5 0 0,1-1 0 15,-5-2 0-15,-1-2 1 0,-3 3-1 16,-4 1 1-16,-1 2-1 0,-2 6 1 16,-3 5 0-16,-3 6 1 0,-1 9-1 15,-3 6 1-15,-3 7 1 0,-3 8-1 16,1 5 0-16,-2 3-1 0,2 8 0 15,2 1-1-15,3 4-3 0,1 1-8 0,6-4-9 16,0-1-9-16,6 0-6 0,5-10-8 16,0-2-8-16,6-5-4 0,3-4-1 15,0-5-96-15,2-6-100 0,1-6-247 16</inkml:trace>
  <inkml:trace contextRef="#ctx0" brushRef="#br0" timeOffset="308809.2452">21459 8102 731 0,'-4'2'157'0,"-4"1"0"16,5 6-130-16,0 7-10 0,1 1-6 15,-2 5-4-15,0 4-2 0,-1 2 0 16,3 2-1-16,-2 0 0 0,3 2-2 16,2 0 0-16,3-4-1 0,2-2-1 15,1-4-2-15,4-4-5 0,3-3-6 16,2-5-6-16,1-6-3 0,1-4-5 0,1-3-4 15,-2-5-8-15,-1-2-4 16,-2-3 1-16,-4-2-28 0,-1-1-69 0,-2-2-93 16,-3-1-211-16</inkml:trace>
  <inkml:trace contextRef="#ctx0" brushRef="#br0" timeOffset="308954.9897">21496 8200 614 0,'-21'-10'160'0,"3"1"8"15,5 4-83-15,1-1-17 0,5 1-13 16,5-1-11-16,4 0-12 0,7-1-10 15,8-1-9-15,5 0-6 0,5-1-7 0,5-1-13 16,0 2-20-16,1 2-13 0,-4 0-22 16,-4 2-114-16,-6 1-132 0,-2 7-297 15</inkml:trace>
  <inkml:trace contextRef="#ctx0" brushRef="#br0" timeOffset="309308.2616">21780 8234 645 0,'0'0'149'0,"-1"2"6"0,-1 3-100 15,0 4-14-15,1 4-7 0,0 4-4 16,0 3-4-16,1 2-3 0,2-1-5 15,2 1-5-15,2-2-4 0,1-4-4 16,1-4-2-16,0-4-1 0,3-3 0 0,0-6 1 16,3-4-1-16,-2-7 0 0,3-5 1 15,2-4-1-15,1-4 0 0,1-2 0 16,-1 1-1-16,-2 1 0 0,0 4-1 16,-3 6 1-16,0 4-1 0,-4 4 0 15,-1 7-1-15,-3 6 0 0,0 3-4 16,-3 3-4-16,-2 0-7 0,2 3-6 15,1 3-10-15,1-2-7 0,-1-1-13 16,7-2 6-16,0 0-120 0,2-5-114 0,3-2-279 16</inkml:trace>
  <inkml:trace contextRef="#ctx0" brushRef="#br0" timeOffset="309674.0891">22261 8039 646 0,'1'-7'143'0,"2"-1"2"16,5 1-104-16,2 1-18 0,3 5-3 16,3 1 1-16,0 1 0 0,2 4-1 15,-1 3 0-15,2 1-2 0,-1 2-3 16,1-1-2-16,0 1-3 0,1 1-2 15,-3 2 0-15,1-1 0 0,-2 3 0 16,0 1 1-16,-4-1-1 0,-3 4-1 0,-2 2 0 16,-3-1-1-16,-2-1-3 0,-2 2-1 15,-4 0 0-15,-1 4 0 0,-3-1-1 16,0-1 0-16,0 1 0 0,1-2-1 16,-3-2 1-16,4-2-1 0,-1-4 1 15,1-1-1-15,-3-5 1 0,-1 1 0 16,-1-4-1-16,-1 2 0 0,-2-3-7 15,1 1-12-15,-2-4-17 0,3 3-23 0,-1 0-118 16,-1-1-136-16,1-2-316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56:04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17209 7795 460 0,'-6'-6'109'0,"2"0"5"0,2-1-70 16,-2-3-9-16,9 6-5 0,2-3-2 15,6 2-1-15,5-1-3 0,5-3-3 16,8 3-2-16,10 3-2 0,7-4-3 0,5 0-2 15,8 0-3-15,5-1-1 0,5 2-2 16,4 0-2-16,2 0-2 0,-3 1-3 16,-2 0-4-16,-3 2-5 0,-8-2-9 15,-2 0-9-15,-12 1-14 0,-5-2-99 16,-6-1-103-16,-8 4-248 0</inkml:trace>
  <inkml:trace contextRef="#ctx0" brushRef="#br0" timeOffset="408.0922">17552 7462 571 0,'6'-18'122'0,"3"-1"0"16,-1 4-98-16,-2 4-13 0,0 2-5 16,-2 3-2-16,0 3-1 0,-4 3 1 15,-4 4 1-15,-6 5 3 0,-4 4 2 16,-8 5 1-16,-5 7 0 0,-10 2 0 0,-4 5 0 15,-5 0-2-15,-6 2-2 0,2-2-1 16,4 0-2-16,0-2-1 0,7 0 0 16,6-5 0-16,10 2-1 0,9-2 1 15,12-3 0-15,12-5-1 0,14-5 1 16,19 1 0-16,18-2-1 0,15-3-4 16,17-3-12-16,15 0-59 0,9-3-68 15,10 1-109-15,-2-2-256 0</inkml:trace>
  <inkml:trace contextRef="#ctx0" brushRef="#br0" timeOffset="28289.7618">18250 4908 372 0,'-6'-5'108'0,"0"0"5"0,0 2-37 16,1-1-15-16,1 3-12 0,2-2-8 15,1 2-6-15,-2-1-5 0,2 1-1 16,-2-1-3-16,3 2-2 0,0 0-1 0,2 0-1 16,0 3 0-16,2 0 0 0,3 2 1 15,0 3 2-15,4 0 1 0,-1 7 0 16,1 0-2-16,2 4-3 0,-2 0-2 15,1 1-5-15,0 1-3 0,0-2-4 16,-1-2-2-16,0-1-2 0,0-3-1 16,-1 1-1-16,-1-2 0 0,1-2 0 15,-2 1-2-15,1-3-2 0,-2 1-4 16,0-3-7-16,0-2-6 0,-1-2-8 16,-4-1-7-16,2 2-6 0,-2-2-6 0,-2-1-3 15,1 0-2-15,-2 0-109 0,-2-1-106 16,-1 1-268-16</inkml:trace>
  <inkml:trace contextRef="#ctx0" brushRef="#br0" timeOffset="28651.6746">18397 4911 526 0,'1'-4'136'0,"-1"0"6"0,-1 3-49 16,0 1-48-16,-2 5-8 0,0 1-2 0,-2 3-4 15,0 3-4-15,-2 4-1 0,-3 2-2 16,-1 4-1-16,0-2-3 0,-1 2-2 15,-2 0-3-15,1-1-3 0,-1-3-3 16,-1-2-3-16,3 0-2 0,-1-1-2 16,3-3-2-16,1 0-2 0,1-1-8 15,4 0-7-15,2-1-12 0,0-1-11 16,4-3-13-16,0 1-61 0,1-6-59 16,3-2-107-16,3-5-232 0</inkml:trace>
  <inkml:trace contextRef="#ctx0" brushRef="#br0" timeOffset="29148.9801">18599 4962 436 0,'1'-11'113'0,"-1"-1"5"0,0 1-55 15,0 0-18-15,2 0-4 0,-1 1-4 16,-1 1-2-16,0 3-2 0,0 1-1 15,-1 3 0-15,1 0-1 0,0 2-3 16,0 1-4-16,0 2-2 0,-3 2-3 16,3 4-3-16,-1 2 0 0,1 6-1 15,-2 1 1-15,0 2 0 0,-1 3-1 16,0 2 0-16,0-1-2 0,-1 1-1 16,-2-2-3-16,3-1 0 0,0 0-2 0,4 0-1 15,-1-1-1-15,0-1-1 0,2-3-1 16,2-1-1-16,0-2 0 0,2-1-1 15,-4-5 1-15,4 0-2 0,3-5 1 16,-1 0 0-16,1-3 0 0,1-4-1 16,1-2 1-16,1-3-2 0,-1-3-2 15,0-1-4-15,-2-2-10 0,1 1-10 16,-3 1-10-16,-1-1-10 0,-1 3-8 16,0 2-11-16,-3-2-112 0,1 1-113 0,-5-2-276 15</inkml:trace>
  <inkml:trace contextRef="#ctx0" brushRef="#br0" timeOffset="29359.0581">18578 4894 657 0,'-6'0'156'0,"-2"-2"4"15,3 1-107-15,2 0-14 0,6-2-3 16,0 1-5-16,4-3-6 0,1-1-6 15,6 0-4-15,0 0-2 0,1-2-3 16,1 2-8-16,1 0-12 0,0 2-15 16,-1 1-17-16,-2 2-9 0,-1 2-125 15,1-1-129-15,-2 2-301 0</inkml:trace>
  <inkml:trace contextRef="#ctx0" brushRef="#br0" timeOffset="29849.4122">18875 5037 578 0,'-1'-4'145'0,"3"-1"6"15,-1 3-57-15,2 3-46 0,0 3-4 16,1 2-2-16,2 2-2 0,0 6-3 16,-1-1-4-16,1 5-4 0,-1-3-5 15,-1 3-7-15,-2-4-4 0,1 2-3 0,1-5-2 16,-2-1-2-16,0-3-2 0,2-2 1 15,-1-2-1-15,-1-3 0 0,2-4 0 16,-1-2 0-16,2-4 0 0,3-3-1 16,-1-4 0-16,4-3-1 0,2-3-1 15,-2-1 0-15,4 1 0 0,-4 1-1 16,-1 2 0-16,1 6 0 0,-2 2 0 16,-3 4 0-16,0 7 0 0,-3 3 0 0,2 7 0 15,-1 3 0-15,-3 2 0 0,1 2 0 16,0 3-1-16,-1 2-1 0,-1-4-3 15,0 0-5-15,0-2-10 0,0 0-13 16,1-4-16-16,1 1-14 0,-1-3-27 16,1-2-99-16,1-1-124 0,3 1-270 15</inkml:trace>
  <inkml:trace contextRef="#ctx0" brushRef="#br0" timeOffset="30129.8369">19225 5105 662 0,'0'0'152'16,"-1"0"5"-16,2 0-111 0,2-1-8 15,2 0-5-15,1 1-4 0,1-2-5 16,2-1-4-16,-2 1-6 0,0-2-3 16,1 4-10-16,-1-1-15 0,-2 0-17 15,0 1-18-15,1 0-122 0,-1 0-132 16,2 2-315-16</inkml:trace>
  <inkml:trace contextRef="#ctx0" brushRef="#br0" timeOffset="30601.6851">19452 5054 581 0,'3'5'133'0,"1"1"4"15,1 1-93-15,-1 2-10 0,-1 0-3 16,0 0-3-16,-2 0-4 0,1 0-2 16,0 0-4-16,-1 0-2 0,-1-2-2 15,1-2-2-15,-2-1 0 0,1-2 3 0,0-2 1 16,0-1 2-16,-3-3-1 0,5-1 1 15,0-1-1-15,2-5-2 0,1-1-2 16,3-5-4-16,1-1-1 0,3-5-2 16,2 0-2-16,-2 0 0 0,1 1-1 15,0 1 1-15,-4 3 1 0,-1 1 1 16,0 6 0-16,-2 3 1 0,1 6 0 16,-3 4 2-16,1 4-1 0,0 4 0 15,1 6-1-15,-3-1 0 0,1 1-1 0,-4 0-2 16,1 3 0-16,0 1-2 0,-1-2-1 15,0 1 0-15,0 0-4 0,1-2-7 16,2 0-11-16,-3-4-16 0,0-4-18 16,0-1-17-16,1-3-122 0,0-2-136 15,4-1-308-15</inkml:trace>
  <inkml:trace contextRef="#ctx0" brushRef="#br0" timeOffset="30927.1078">19816 5117 615 0,'-9'3'140'16,"3"0"3"-16,0 0-92 0,2 5-25 15,3-1-6-15,-2 3-2 0,3 1-3 16,2-1-3-16,-1 2-3 0,1-1-2 0,3 0-2 15,0-1-2-15,2 0 0 0,1-1-1 16,0-3 2-16,1-2 5 0,0-3 2 16,-1-3 2-16,-1-4 2 0,1-4 0 15,-3-4 1-15,0 2-2 0,-3-1-3 16,-1-2-3-16,0 3-2 0,-2 0-2 16,-1 3-1-16,-2 2-5 0,-3 2-9 15,-2 4-14-15,-2 2-14 0,-1 4-6 0,-3 2-127 16,-1 2-128-16,7 2-303 0</inkml:trace>
  <inkml:trace contextRef="#ctx0" brushRef="#br0" timeOffset="31561.9921">19840 4859 658 0,'-6'-3'151'16,"6"-4"5"-16,2 3-99 0,6-1-23 15,3 0-3-15,2 0 0 0,6 0-3 0,4 1-3 16,3 2-5-16,1 1-3 0,3-1-4 15,-2 2-4-15,-2 0-2 0,-3 2-1 16,-3 1-1-16,-5 1 1 0,-3 0 3 16,-4-1 3-16,-1 2 0 0,-4 3 0 15,0 1 0-15,-2 2 0 0,-2 3-3 16,1 3-2-16,-1 4-3 0,-1 1-1 16,1 2-2-16,0 1 0 0,1 3 0 15,0-1-1-15,1 0-2 0,0-3-2 0,3 1 0 16,0-1-1-16,-1 0 0 0,1-2 0 15,3-3 0-15,-2 2 2 0,1 0 2 16,-1-3 0-16,-1 0 1 0,-3-3-1 16,0-1 1-16,-3-2-2 0,-4-3 1 15,-2-3-1-15,0 0 0 0,-2-2-1 16,0-2 0-16,-1 1-1 0,0-2-4 16,-1-1-6-16,0-1-9 0,2-2-7 15,0 1-11-15,0-2-7 0,3-1-10 0,0-1-45 16,3-1-68-16,2-2-106 0,4-1-245 15</inkml:trace>
  <inkml:trace contextRef="#ctx0" brushRef="#br0" timeOffset="31980.9641">20237 5097 613 0,'0'0'147'0,"1"-3"5"0,-3-1-82 15,3 1-28-15,1 3-1 0,1-2 1 16,1 0 0-16,2 1-3 0,0 0-2 16,2 1-3-16,1-1-4 0,-1 0-4 15,4-3-6-15,-1 1-3 0,0 2-4 16,1 0-3-16,3-1-2 0,-1 0-3 16,1 0-2-16,2 2 0 0,1-1-2 15,1-3 0-15,0 1 0 0,1 2-1 0,1 0 0 16,0-1-1-16,-2 0-1 0,2 1-4 15,1 1-6-15,-3-4-7 0,0 2-11 16,-3-3-10-16,0 3-11 0,-4-3-9 16,-1 1-6-16,-2-1-6 0,-1 4-109 15,-4-1-111-15,0-1-272 0</inkml:trace>
  <inkml:trace contextRef="#ctx0" brushRef="#br0" timeOffset="32277.8617">20682 4878 671 0,'-5'-4'158'0,"0"0"5"0,1 2-106 15,2 2-15-15,-1 0-7 0,3-1-6 16,0 3-6-16,1 3-5 0,2 0-3 16,2 2-3-16,1 1-4 0,1 0-1 15,3 3-2-15,0-1-1 0,1 0-2 0,2 0 0 16,1-1-1-16,-1 0-1 0,1-2 1 15,-2 2-1-15,2-2 0 0,-2 1 0 16,-1-5-1-16,-1 1-1 0,-3 0 0 16,2 2-1-16,-3-5 0 0,-4 4-1 15,-2 0 1-15,-4 2-1 0,-2 3-3 16,-2 0-5-16,-5 3-6 0,-4 2-13 16,1 2-11-16,-1-1-13 0,0-1-118 15,0-1-125-15,2-1-296 0</inkml:trace>
  <inkml:trace contextRef="#ctx0" brushRef="#br0" timeOffset="33643.8388">20328 4644 573 0,'2'-2'138'0,"0"2"4"0,1 3-67 16,-1 3-40-16,2 3-11 0,0 3-5 15,1 3-2-15,0-1-3 0,-2 2-3 16,2 1-3-16,0 0-2 0,-3-1-2 15,2-2-2-15,-3-3 1 0,1-3-1 0,-1 0 0 16,-1-6 0-16,-1-4 0 0,-2-4 0 16,-1-5 0-16,1-2-1 0,-3-5 1 15,-2-3-1-15,1-2 1 0,-2-2 1 16,1-3 5-16,0-4 5 0,2-2 4 16,0 0 3-16,1-2 4 0,3 3 1 15,1 1 1-15,-1 7-2 0,4 4-3 16,0 5-4-16,3 4-2 0,0 3-2 15,2 1-3-15,3 0-1 0,1 1-3 16,1-1-2-16,2 1-1 0,-1 2-1 0,2 2 0 16,-2 0-3-16,1 3-4 0,-2 1-6 15,-2 2-11-15,1 2-11 0,-4 0-13 16,1 1-10-16,-3 1-9 0,-2 0-8 16,-2 3-108-16,-1 1-113 0,-2-1-269 15</inkml:trace>
  <inkml:trace contextRef="#ctx0" brushRef="#br0" timeOffset="33828.0248">20352 4540 611 0,'-6'7'149'15,"1"-2"6"-15,1 0-81 0,2-2-25 16,2 0-5-16,0-2-3 0,2 0-4 16,3-1-6-16,0-1-4 0,3-1-6 15,1-1-5-15,1-2-5 0,4 0-12 16,-1-1-21-16,3 0-24 0,0 1-87 15,-3 0-49-15,2 3-127 0,-3 3-263 16</inkml:trace>
  <inkml:trace contextRef="#ctx0" brushRef="#br0" timeOffset="34546.7702">20960 5009 649 0,'-6'-2'151'0,"1"1"4"0,2 0-102 0,3 5-14 15,4-2-6-15,0-6-3 0,3 9-2 16,4 0-1-16,1 0-2 0,3-4-2 16,2 2-2-16,3-2-3 0,0 2-5 15,1-6-2-15,-2-2-4 0,-2-3-2 16,-1-1-2-16,-3-3-2 0,-2-3-1 15,0 0-1-15,-2-3-1 0,-2 0-2 0,0 0 0 16,-3-1-2-16,-1 2-3 0,-3 1-3 16,-2 2-3-16,-1 2-2 0,-3 4-1 15,-3 0-2-15,-2 3 2 0,1 3 2 16,-3 2 3-16,-2 5 5 0,2 3 3 16,-3 3 2-16,-2 3 1 0,0 3 2 15,0 4 1-15,2 3 2 0,-1 2 2 16,1 0 3-16,2 3 3 0,2 3 4 15,3 0 2-15,1-2 2 0,3 0 0 0,3 0 0 16,0-1-1-16,6-1-2 0,1-5-3 16,3 0-1-16,2-2-3 0,5-1-1 15,1-4-2-15,3-5-2 0,0-5-2 16,3-4-1-16,0-5-1 0,-2-6-1 16,0-2-7-16,-1-5-16 0,-2-4-19 15,0 0-14-15,-4-2 2 0,0 2-134 16,-1 2-134-16,-1 0-301 0</inkml:trace>
  <inkml:trace contextRef="#ctx0" brushRef="#br0" timeOffset="34908.6395">21145 4699 698 0,'0'-3'158'0,"3"-2"3"0,3-1-107 0,7 1-25 15,-2-1-12-15,5 3-1 0,0-1-3 16,2-1-14-16,2 1-19 0,-1 3-17 16,-1 0-128-16,1-2-133 0,-2 2-326 15</inkml:trace>
  <inkml:trace contextRef="#ctx0" brushRef="#br0" timeOffset="35162.242">21412 4557 651 0,'-4'-4'152'0,"4"2"5"0,0 3-99 15,2 1-14-15,1 3-1 0,2 1-3 16,0 2-2-16,2 3-4 0,2 0-2 15,-1 1-4-15,1 1-5 0,1 2-5 16,2 1-2-16,-2 2-4 0,-1 1-2 0,1 0-3 16,1 2-2-16,-1 2-2 15,0 2-2-15,-8-4 0 0,-1 0 0 0,-4-2-3 16,-2 0-2-16,-6-5-8 0,-4-3-13 16,-3-2-15-16,1-2-19 0,-3-4-17 15,2-5-119-15,-2-2-134 0,3-7-302 16</inkml:trace>
  <inkml:trace contextRef="#ctx0" brushRef="#br0" timeOffset="35289.9535">21350 4356 625 0,'2'-15'138'0,"3"4"1"16,-1 0-103-16,4 4-19 0,-1 1-10 15,2 2-13-15,-1 3-130 0,2 3-119 16,0 1-309-16</inkml:trace>
  <inkml:trace contextRef="#ctx0" brushRef="#br0" timeOffset="36174.5991">21627 4559 442 0,'-5'-2'119'0,"3"0"2"0,-1 0-31 16,1 0-51-16,0-1-15 0,0 1-5 16,2-1-5-16,2 0-3 0,-2-1 0 0,0 0 1 15,1 2 1-15,-1-1 2 0,0 0 2 16,1 1 2-16,-2-1 1 0,1-1 1 16,-1 2 1-16,-1-2-1 0,1 0-1 15,0 1-1-15,0-1-1 0,2 5-2 16,-2-2-2-16,1 0 1 0,0 2-1 15,1-1 1-15,-1 1 0 0,1 0 0 16,-2-1-1-16,1 0-1 0,1 4 0 16,0 0-3-16,-1 1-1 0,2 1-1 0,-4 1-1 15,4 0-1-15,-1 3 0 0,0-2 0 16,1 1-1-16,1-2-1 0,1 0 0 16,-2-1-2-16,0-2 1 0,2-1-1 15,-1-1 0-15,-2-4 2 0,1 0-1 16,1-2 2-16,-1-1 0 0,-1-2 0 15,1-5 0-15,-2 2 0 0,0-1 0 16,0 0 0-16,-2 0-1 0,1 1 1 16,-1 0 0-16,-1 5 0 0,1-2 0 0,1 5-1 15,-1 0 1-15,1 4-2 0,0 2 1 16,1 4-1-16,-1 4 0 0,2 4-1 16,-2 2 1-16,1 4-1 0,0-2 0 15,-2 1 0-15,6 1-1 0,0-1 0 16,-1-4 0-16,4 0 0 0,-1-4-1 15,1 0 0-15,3-3 1 0,0-4-1 16,-1-5 0-16,3-4 0 0,-1-3 0 16,0-4 1-16,0-2 0 0,-3-1 0 0,1-2 1 15,-3-1 0-15,-1 1 0 0,-3 2 1 16,-1 2 1-16,-1 1-2 0,0 4 1 16,-2 2-1-16,0 6 0 0,-1 1 0 15,2 3-2-15,0 4 1 0,1 1-1 16,1 0 1-16,3 0-1 0,2-1 1 15,2 0-1-15,1-3 0 0,3-1 0 16,-1-2 0-16,1-2 0 0,-1-2-1 0,-1-1 1 16,-1-4 0-16,-1-2 1 0,0-3-1 15,-1-3 1-15,-1-3 0 0,-1-3 0 16,-4-4 0-16,-2 0-2 0,-1 1-6 16,-3 1-10-16,0 1-14 0,0 4-21 15,-2 4-22-15,3 10-63 0,-1 2-70 16,1 0-129-16,2 5-264 0</inkml:trace>
  <inkml:trace contextRef="#ctx0" brushRef="#br0" timeOffset="36813.8552">21978 4497 526 0,'0'-5'140'0,"1"0"4"15,1 4-19-15,2 3-85 0,0-1-7 16,2 8 0-16,2 3 0 0,0 3 0 0,1 3 0 16,0 2-1-16,1-2-1 0,1 3 0 15,-3-4-3-15,1-2-2 0,-2-2-3 16,-1-3-3-16,1-1-3 0,-3-3-2 16,-1-2-1-16,-1-3-2 0,-2 0-2 15,0-5 0-15,2-1-2 0,-2-3-1 16,-3-4-2-16,3-3-1 0,4-2-1 15,0-4-2-15,0 3 0 0,4-3 0 16,-2 2-1-16,2 3 0 0,-1 4 0 16,0 4 0-16,-1 5 0 0,-1 2 0 15,1 5 0-15,-1 2 0 0,0 2 0 16,1 2 0-16,-2 2 0 0,1 3 0 0,-1 1 1 16,0 0-1-16,0-1 1 0,-1-1-3 15,1-1-3-15,0-2-10 0,-2-3-14 16,0-3-18-16,0 0-18 0,2 0-16 15,-2-3-123-15,2 2-138 0,-1 0-308 16</inkml:trace>
  <inkml:trace contextRef="#ctx0" brushRef="#br0" timeOffset="37224.6141">22365 4653 643 0,'-8'2'154'15,"2"0"4"-15,-2 1-102 0,-1 2-12 16,0-1-5-16,3 5-5 0,-1 1-8 16,2 0-5-16,3 3-4 0,2 1-4 15,2-1-4-15,2 0-3 0,1 0-2 0,2-1-1 16,3-2-2-16,-2-3 0 0,3-1 1 16,0-3 1-16,2-3 3 0,-1-5 5 15,-1-4 4-15,0-1 3 0,-2-1 3 16,-2-2 2-16,-3-2-1 0,-2 1-3 15,-2-1-5-15,-2 3-5 0,-3 1-11 16,-3 2-16-16,-3 2-28 0,-1 4-27 16,-4 3-127-16,0 5-151 0,0 4-350 15</inkml:trace>
  <inkml:trace contextRef="#ctx0" brushRef="#br0" timeOffset="38374.996">22842 4551 502 0,'-6'-20'131'16,"0"-1"7"-16,0 2-54 0,0 0-32 15,-1 3-10-15,0 2-5 0,2 1-6 16,2 4-3-16,0 2-5 0,3 5-1 15,4 4-1-15,1 3 4 0,2 5 1 16,2 6 1-16,1 4 0 0,2 3 1 16,3 5-2-16,-2 4-4 0,2 0-4 0,2 2-4 15,3 2 4-15,2 3 0 16,1 2-1-16,3 1 0 0,2 5-1 0,1 2-1 16,-1-4 0-16,-2 1-9 0,-4-1-3 15,-1-4 0-15,-3-4-2 0,-4-5 0 16,-2 0 0-16,-1-4-1 0,0-4 1 15,-1-2-2-15,-2-4-2 0,0-1-3 16,-2-5-4-16,-1-3-6 0,-3-5-8 16,-1-1-9-16,-1-4-12 0,-1-4-13 15,-1-5-9-15,-2-2-9 0,0-7-36 16,1 0-73-16,-2-5-106 0,2-1-237 0</inkml:trace>
  <inkml:trace contextRef="#ctx0" brushRef="#br0" timeOffset="38642.7188">23254 4483 571 0,'0'-14'145'0,"-1"4"10"0,-3 6-64 16,0 6-41-16,-1 7-4 0,-2 6 0 16,-3 9-3-16,-2 6-4 0,-3 5-4 15,-3 7-3-15,-3 3-1 0,-6 5-3 16,0 4-5-16,0 3-4 0,-2-3-4 15,-2 3-1-15,-2 2 0 0,0-2-3 16,1-1-1-16,0-3-2 0,-1-4-1 16,4 2 1-16,3-7-5 0,2-7-3 15,7-6-3-15,3-4-9 0,6-6-14 16,4-7-18-16,3-9-20 0,3-10-20 0,5-8-121 16,6-9-142-16,6-6-311 0</inkml:trace>
  <inkml:trace contextRef="#ctx0" brushRef="#br0" timeOffset="38996.9494">23542 4552 652 0,'-4'-9'156'0,"0"6"8"16,-3-1-105-16,-1 4-6 0,-6-1-4 15,1 6-3-15,-3 3-6 0,0 6-4 0,1 2-5 16,0 2-5-16,1 5-3 16,1 7-3-16,0 0-3 0,1 5-3 0,1 2-1 15,0 5-2-15,3 1-2 0,1 0-1 16,2-1-1-16,3-1-2 0,2-2-1 15,0-1-1-15,2-2 0 0,3-1-2 16,2-6 0-16,3-1-3 0,2-3-5 16,1-4-13-16,4-6-24 0,0-4-23 15,4-6-12-15,1-1-128 0,-1-8-145 16,-1-1-320-16</inkml:trace>
  <inkml:trace contextRef="#ctx0" brushRef="#br0" timeOffset="39389.1308">23686 4994 781 0,'3'-4'174'0,"-1"2"5"15,2-3-131-15,2 1-15 0,3-1-3 16,0-3-2-16,1 0-3 0,2-1-4 16,2-4-3-16,1 2-4 0,1-1-2 0,-1-1-5 15,0-1-1-15,-1 0-3 0,-2 0 0 16,-1-1-2-16,-5-1 0 0,-2 0 0 15,-2 2 0-15,-3-2 0 0,-2 4-1 16,-5 1 0-16,-4 2 0 0,-5 5-1 16,-2 2-2-16,-3 3-1 0,0 4-1 15,-1 5 0-15,2 1 0 0,3 4 0 16,0 3 1-16,1 4 1 0,1 4 1 16,3 4 1-16,1 2 1 0,2 2 0 0,1 2 1 15,4 1 1-15,4-1 1 0,2-2 2 16,3-6 2-16,7 0 0 0,0-6 0 15,6-1 4-15,2-3-1 0,3-2-1 16,2-2-1-16,4-6-2 0,1-2-1 16,1-3 0-16,1-6-6 0,-2-4-5 15,1-3-9-15,-1-2-11 0,-2-2-15 16,-3 1-19-16,-2-1-15 0,-1 1-128 16,-5-3-140-16,-4 3-321 0</inkml:trace>
  <inkml:trace contextRef="#ctx0" brushRef="#br0" timeOffset="39627.4599">24015 4527 651 0,'11'-3'156'0,"2"1"10"0,-2 6-95 16,4 3-15-16,-2 4-1 0,1 5-1 15,-1 4-5-15,-2 1-8 0,-6 0-8 16,1 3-10-16,-3-2-7 0,-2 1-7 16,-3-2-7-16,-5 1-8 0,-2-1-11 15,-4-2-21-15,-1-5-24 0,-6 0-109 16,-6-9-27-16,3-5-126 0,-1-8-241 16</inkml:trace>
  <inkml:trace contextRef="#ctx0" brushRef="#br0" timeOffset="39772.665">23953 4211 747 0,'0'-7'169'15,"5"0"1"-15,3-1-109 0,1 2-38 16,2 1-13-16,0 4-14 0,2 1-20 0,1 6-7 16,1 1-139-16,1 4-137 0,1 3-336 15</inkml:trace>
  <inkml:trace contextRef="#ctx0" brushRef="#br0" timeOffset="40391.4661">24261 4455 493 0,'0'-4'123'0,"0"-1"4"16,0 1-67-16,0 1-17 15,-1-1-5-15,-1 2-3 0,1 0-3 0,0 2-2 16,1-2 0-16,0 2-2 0,-1 0-2 15,2 2-1-15,-1-2-3 0,0 1-1 16,0-1-3-16,0 0 0 0,0-1-2 16,0 1-1-16,0 1 2 0,0 1-1 15,0 3 1-15,0 0-1 0,0 1 0 16,0 4 0-16,0 5-2 0,0-1 0 16,-1 3-3-16,-2 2-1 0,2 3-1 0,1 0-3 15,0 0-1-15,0-4 0 0,1 0-2 16,5-3-2-16,0-1 0 0,4-4 0 15,4-4-1-15,-1-4 0 0,2 0 0 16,1-4 0-16,-1-1 0 0,0-6 1 16,0-2 0-16,-3-4 0 0,-2-1 1 15,-1 0-1-15,-2 1 1 0,-2 1 0 16,-2 2 0-16,-2 1 0 0,-1 5 0 16,0 4 0-16,0 5 0 0,0-2 0 0,1 5 0 15,1 4 0-15,1 2-1 0,2 1 1 16,2-4-1-16,7 1 1 0,2-1 0 15,4-3-1-15,5-4 1 0,1 0-1 16,-2-4 1-16,-2-1 0 0,-5-3 0 16,-3-2 0-16,-3-2-1 0,-6-2 1 15,-3-3-5-15,-2-1-6 0,-4-2-12 16,1 3-17-16,-6-2-21 0,-3 0-18 16,-3 4-127-16,-1-1-142 0,-2 1-323 0</inkml:trace>
  <inkml:trace contextRef="#ctx0" brushRef="#br0" timeOffset="40638.3769">24516 4282 579 0,'12'-9'159'0,"5"1"9"0,0 2-16 16,5 4-96-16,1 0-2 0,2 4 2 16,-1 4-3-16,1 4-6 0,-2 3-3 0,4 7-4 15,1 5-6-15,3 8-7 0,1 9-4 16,-2 7-5-16,0 6-4 0,-6 10-2 15,-4 7-5-15,-5 9-4 0,-8 4-4 16,-7 2-2-16,-7-3-2 0,-6-2-4 16,-5-6-1-16,-5-6-5 0,-7-11-7 15,-3-8-13-15,-3-7-23 0,-2-7-23 16,-2-6-133-16,-1-10-153 0,-2-12-358 16</inkml:trace>
  <inkml:trace contextRef="#ctx0" brushRef="#br0" timeOffset="66604.6926">10284 12193 267 0,'-6'0'68'0,"1"1"4"0,1-2-38 0,1 1-1 15,2-1 3-15,-2-1 1 0,2 2-1 16,2 0-2-16,-1 0-4 0,0-1-4 16,3 1-7-16,-2 0-5 0,4 1-5 15,0 1-3-15,2-1-3 0,4 1 0 16,3 0-1-16,3 0 1 0,5 0-1 16,4 1-1-16,2-3 1 0,4 0 0 15,3-3-1-15,3 1 2 0,1-3-1 16,7 0 1-16,0 0 0 0,4 2 1 15,3-1-1-15,1 3 0 0,4 0 0 16,-1-1-1-16,-3 1 0 0,4-1 0 0,-1 2-1 16,0 0 1-16,-2-2 0 0,1 4-1 15,-1 0 0-15,3 2 0 0,-3-1 0 16,-2 0 0-16,-1-2 0 0,-2 2-1 16,-3-3 1-16,-4-2-1 0,-5 0 0 15,-4-1 1-15,-2 2-1 0,-6-2 1 16,-2 0 0-16,-3 1 1 0,-4-2 0 15,0 3 1-15,-7-2 0 0,-1 1 1 16,-6 2 0-16,-4-1 0 0,-6 1-2 0,-3 0-9 16,-5 2-64-16,1-1-44 0,-4 5-89 15,-1-1-207-15</inkml:trace>
  <inkml:trace contextRef="#ctx0" brushRef="#br0" timeOffset="70175.9334">16104 12215 318 0,'-9'-1'71'0,"2"-1"0"16,0 1-43-16,1 0-22 0,0-1-2 15,-2 0 2-15,-2-1 7 0,1-1 7 16,0 0 7-16,-2-1 4 0,1 1 5 0,-1-3 3 16,1 1-1-16,1 0-5 0,0 0-6 15,-1 0-6-15,2 1-4 0,0-1-4 16,1 2-2-16,2 1-2 0,3 0-1 15,0 1-2-15,1-1 0 0,5 1 0 16,1 1-1-16,4 1 0 0,5 0 0 16,2 0 2-16,7 0 0 0,9 0 2 15,7 1 1-15,8-2 0 0,7-1 0 16,11 1-2-16,9 0 0 0,7-2-3 0,5 2-1 16,3 1-2-16,6-1 0 0,-2 0-1 15,-1-2 0-15,-2 0 0 0,-4 0 0 16,-3 1-1-16,-3-3 1 0,-7 2-1 15,-3-2 1-15,-4 3-1 0,-6 0 1 16,-2-6-1-16,-9 0 0 0,-1-2 1 16,-7-2-1-16,-8-2 1 0,-3 1-1 15,-8-2 1-15,-6 5 0 0,-5-1 1 16,-7 3-1-16,-6-1 1 0,-5 2-2 0,-5 2-1 16,-3 0-5-16,-2 0-7 0,-2 4-11 15,1-1-109-15,1-1-8 0,5-3-93 16,-1-2-191-16</inkml:trace>
  <inkml:trace contextRef="#ctx0" brushRef="#br0" timeOffset="81662.9767">10598 17744 404 0,'4'-7'102'15,"-2"-2"2"-15,-2 3-52 0,1 0-18 16,1 2-8-16,-1-1-7 0,1 2-2 16,3-2-3-16,1 4 0 0,5-5 0 15,0-1-2-15,8-4 0 0,0 4-1 0,3 0-1 16,3 1-1-16,3 1-2 0,0 2-2 16,4 3-3-16,1 8-9 0,1-2-13 15,3 1-104-15,-4 4-103 0,-1-1-262 16</inkml:trace>
  <inkml:trace contextRef="#ctx0" brushRef="#br0" timeOffset="85277.7963">18891 16669 416 0,'3'-1'105'0,"-1"-3"6"15,-1 3-59-15,-1-2-10 0,-1 2-6 16,-1 1-7-16,-1-1-6 0,-1-1-5 16,-1 4-5-16,0 0-5 0,-2 2-2 15,-4 0-3-15,0 0 1 0,-4 4-2 0,-2-1 0 16,-5 3 0-16,-5 1 0 0,-4 4 0 15,-2 3 0-15,-10 2-1 0,-6-3 0 16,-4 1 0-16,-3 3 0 0,0-4 0 16,0-3-1-16,2-3 2 0,9-2 1 15,9 1-1-15,10-5 1 0,5-2 0 16,9-2-1-16,4 1-3 0,4-1-7 16,3-1-8-16,2 0-8 0,3 2-105 15,1-5-103-15,2 0-255 0</inkml:trace>
  <inkml:trace contextRef="#ctx0" brushRef="#br0" timeOffset="85563.6149">18322 16633 448 0,'5'-12'98'0,"0"0"2"15,1-1-72-15,-1 2-8 0,1 4-5 0,0 2 1 16,-3 4 1-16,-2 0 4 0,-2 4 2 15,-4 5 1-15,-2 4-1 0,-4 5-2 16,-5 4-2-16,-6 5-1 0,-4 4-5 16,-5 2-2-16,-2 4-3 0,0-2-1 15,1-1-2-15,0 1 1 0,6-1-1 16,6-6 0-16,6 2 0 0,10-7 0 16,2 2-1-16,10-2 0 0,8-1-1 15,6-3-2-15,7 0-1 0,8-4-4 16,7 1-11-16,11-3-15 0,11-2-109 0,8 0-113 15,2-7-280-15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3:00:44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3529 4179 496 0,'-17'2'115'0,"1"-5"2"0,6 1-77 0,3-1-14 16,2 1-6-16,1 2-3 0,-1-1-4 15,3 2-3-15,2 0-1 0,1 3-3 16,3-2 0-16,2 3-2 0,2-1 0 16,6 2 0-16,4 0 0 0,9 0-1 15,3 0 0-15,6-1-2 0,6 0 1 16,3-1-1-16,4-2 0 0,4-3 0 15,-3-4 2-15,3-1 1 0,2-1 1 0,1-2 3 16,0 2 1-16,-1-1 0 0,0 5 2 16,-3 0-1-16,1 2-2 0,-6 0 0 15,-3 0-2-15,-5-1-1 0,-6-1-2 16,-5 0 0-16,0 1-1 0,-4 2-1 16,-6 1 0-16,-2 0 0 0,-1 2 0 15,-2-1 0-15,-4 2-1 0,-2-2 0 16,-3 2-4-16,-4 0-5 0,-3 0-11 0,-2 1-123 15,-6 0-119-15,0 1-301 0</inkml:trace>
  <inkml:trace contextRef="#ctx0" brushRef="#br0" timeOffset="62690.8104">1727 5191 402 0,'-17'-10'93'0,"7"3"0"0,0 0-53 16,7 2-25-16,1 2-8 0,4 1-2 15,0 1-3-15,6-2-1 0,0 2 0 0,7-1 1 16,1 0 1-16,3 2 1 0,6 2 2 15,-1-1 0-15,2 0 1 0,3 3-1 16,1-2 0-16,2 1 0 0,4 0-2 16,7 0-1-16,10-2-1 0,8 3 2 15,4-7 1-15,7 3 1 0,8 0 0 16,6 0 1-16,7-1 7 0,4 1 6 16,2-5-1-16,10 4-2 0,10-4 0 15,4-1-1-15,-3-8 0 0,8 2-8 0,4-1-5 16,3-1-2-16,0-2 0 0,-1-1 0 15,2-1 0-15,4 7 0 0,-7-8 0 16,-3 1 0-16,0 1 0 0,-6 1 0 16,-10-3 0-16,-5 5 0 0,-6 0 0 15,-9 4-2-15,-11 4-6 0,-14 4-9 16,-15 1-111-16,-15 4-104 0,-19 3-270 16</inkml:trace>
  <inkml:trace contextRef="#ctx0" brushRef="#br0" timeOffset="63592.8418">1382 5257 478 0,'2'-3'110'0,"2"-1"3"16,0 0-76-16,3 6-13 0,-3 1-4 15,0 7-4-15,0 5-3 0,0 6-3 16,-2 8-2-16,-1 10-3 0,-3 5-1 16,-3 8 0-16,-1 5-1 0,-1 3-1 15,-2 9-2-15,0 7 9 0,0 6 0 16,-2 4 1-16,1 3 0 0,-5 5-1 0,2 8 1 15,0 1 2-15,-1-4-8 0,3 0 0 16,-2 1-1-16,4 0 0 0,3-2 0 16,1-6 0-16,-3-3 0 0,3-3-2 15,-3-3 0-15,2-2 0 0,1-4-1 16,-1-4 1-16,-2-4 0 0,0-4-1 16,-1-3 1-16,2-7-1 0,-2-6 1 0,1-9-1 15,-2-3 1-15,1-6-1 0,1-7 1 16,0-7 0-16,2-3-1 0,0-6 1 15,1-3-1-15,-1-5 1 0,2-2-1 16,2-4 0-16,1-2 0 0,1 0 0 16,3-2 0-16,2-1 1 0,1 0-1 15,3 1-1-15,2 1 1 0,3 0 0 16,3 3 0-16,2 1-1 0,5 1 1 16,4 0 0-16,1 3 0 0,3 0-1 0,2 0 1 15,1-1 0-15,-1-1 0 0,1 1 0 16,2 1 0-16,2 0 0 0,3 2 0 15,1 2 0-15,2 0 0 0,4 1 0 16,-2-2 0-16,-3 1 0 0,-4-1 0 16,-4 0 0-16,-6-2 1 0,-4 0-1 15,-6 1 0-15,-7 0-1 0,-3 0-2 16,-4 1-4-16,-1 0-4 0,-4 0-7 16,-3 3-6-16,-3-2-8 0,-1 2-9 15,0-3-60-15,-2 1-28 0,1-3-80 0,-2-2-164 16</inkml:trace>
  <inkml:trace contextRef="#ctx0" brushRef="#br0" timeOffset="63872.0068">1943 7625 477 0,'1'-4'119'16,"-1"1"6"-16,0-1-69 0,-1 2-14 16,1 0-7-16,0 1-6 0,-5-4-6 15,5 4-6-15,0 1-6 0,1 0-3 16,0 0-4-16,2 0-1 0,-1 1-1 0,6 5 0 15,-4-2 0-15,3 1-1 0,-7-3 1 16,4 6 0-16,3 0-1 0,0 2 1 16,1 0-1-16,0-1 0 0,0-1-1 15,6 6 1-15,-6-6 0 0,1 1-1 16,-4 1 0-16,0-1 0 0,0 2 0 16,-5 0 0-16,-1 2-1 0,-4 1 1 15,-4 0 0-15,0 2-1 0,-4 3-4 16,0 2-12-16,-1 5-15 0,-2 0-107 15,1-1-109-15,4 2-275 0</inkml:trace>
  <inkml:trace contextRef="#ctx0" brushRef="#br0" timeOffset="64608.1836">626 6985 553 0,'-10'-2'124'15,"0"2"0"-15,2 6-93 0,0 4-11 16,2 2-4-16,0 6-1 0,1 1-3 15,2 3-2-15,0 4 0 0,2-2 0 0,1 1-2 16,2-2-1-16,1-3-1 0,2-3-2 16,-2-4 0-16,2-3-1 0,0-2 0 15,-1-5 1-15,1-4 0 0,0-5 0 16,-3-4-1-16,1-5 2 0,-2-3-1 16,0-3 0-16,-3-3-1 0,-3-2 0 15,-3-1 1-15,0 0 2 0,-1 0 1 16,1-3 2-16,-2 0 3 0,2 3 3 15,1 3 1-15,1 2 1 0,1 3-2 0,4 5-2 16,3 5-3-16,2 2-2 0,5 3-4 16,4 0-2-16,2 1-2 0,3 0 0 15,2 1 1-15,2 1-1 0,1-1 1 16,-1 1-1-16,1 1-1 0,3 1-3 16,-1 1-7-16,-6-2-8 0,1 0-6 15,-3 2-10-15,-1-1-14 0,-5 3-34 16,-3 0-75-16,-3-1-100 0,3 1-232 15</inkml:trace>
  <inkml:trace contextRef="#ctx0" brushRef="#br0" timeOffset="64834.1532">623 7080 602 0,'-6'1'138'0,"1"-1"2"0,1-1-97 0,4 1-15 16,1-1-7-16,1 0-5 0,3-1-1 15,1 1-2-15,4-3 0 0,4 2-2 16,0-3-1-16,3 1-5 0,3 1-12 16,1-2-12-16,3 2-20 0,-3 0-113 15,2 3-120-15,-2 1-293 0</inkml:trace>
  <inkml:trace contextRef="#ctx0" brushRef="#br0" timeOffset="66723.8624">3199 7516 334 0,'0'-2'73'0,"0"-2"1"0,-1 0-58 15,1-2-18-15,-1 3-26 0,0-1-44 16,0-1-57-16,-2-1-136 0</inkml:trace>
  <inkml:trace contextRef="#ctx0" brushRef="#br0" timeOffset="66973.3052">3155 7428 371 0,'-8'-11'103'0,"-2"0"7"0,0-1-36 0,-2-2-12 15,1 3-9-15,-1-1-4 0,2 3-6 16,0 0-3-16,4 1-6 0,-1 2-5 16,4 0-5-16,1 1-5 0,3 4-5 15,3-2-2-15,1 5-2 0,2 2-1 16,5 3 0-16,0 2-2 0,6 5 1 15,-1 5-1-15,4 6 1 0,-1 2-2 16,5 4-2-16,-3 0 0 0,4 4-2 16,1 0 0-16,-2-3 0 0,-1-3-1 0,-1 2-1 15,-2-3-1-15,-4-3-2 0,-3-2-4 16,-1-3-3-16,-3-1-3 0,-2-3-4 16,-2-2-2-16,2-3-3 0,-5 0-6 15,1-3-9-15,-3 1-6 0,0-3-103 16,-1-5-107-16,-1-2-263 0</inkml:trace>
  <inkml:trace contextRef="#ctx0" brushRef="#br0" timeOffset="67270.821">3583 7346 615 0,'-3'-6'146'0,"-1"5"3"0,-3 1-91 0,1 4-23 16,-1 7-11-16,-2 5-5 0,1 9-4 15,-3 7-3-15,1 7-2 0,-1 5-1 16,-1 4-1-16,-1 1 0 0,1 2-2 16,1-2-1-16,3 1-2 0,-1 1-1 15,2-1-1-15,2 0-1 0,0-2-2 16,0-4-3-16,0-1-3 0,-1-5-6 15,0-4-5-15,0-7-4 0,-5-4-11 16,5-1-17-16,-1-3-105 0,1-6-112 16,5-3-276-16</inkml:trace>
  <inkml:trace contextRef="#ctx0" brushRef="#br0" timeOffset="67670.5674">4091 7438 521 0,'0'-5'131'0,"-6"-1"5"0,-2 0-73 16,-3 3-15-16,-3 3-5 0,-1 3-6 15,-2 3-3-15,4 7-2 0,-3 4-1 16,-3 4-1-16,2 2-3 0,1 4-4 16,2 5-4-16,-2 4-5 0,-1-1-2 15,2 2-4-15,3 5-3 0,2 3-2 16,1 2-1-16,3-2 0 0,6 0-1 15,1-3-1-15,7-1 0 0,0-4-2 16,3-5-7-16,3-4-8 0,3-2-14 16,-2-5-7-16,3-3-16 0,-3-3 2 0,-1-5-120 15,2-4-115-15,1-3-272 0</inkml:trace>
  <inkml:trace contextRef="#ctx0" brushRef="#br0" timeOffset="68103.5256">4221 7897 670 0,'-5'-4'146'0,"4"1"2"16,1 0-115-16,2 2-11 0,6 0-2 15,4 1-2-15,0-3-2 0,5 1 0 16,2-2 0-16,2-1 0 0,-1-1-2 15,2-2-3-15,-1-1-2 0,-4-3-2 16,2-2-2-16,-3 2-2 0,-3-1 0 16,1-2-1-16,-5-2 0 0,0 0 0 15,-2 1-1-15,-4 0 1 0,-6 2-1 0,0 0 0 16,-6 3 0-16,-2 3-1 0,-6 3 0 16,-3 5 0-16,-2 0-1 0,-2 4 0 15,-3 5 0-15,0 4 1 0,0 3-1 16,1 2 0-16,3 6 1 0,0 4 0 15,7 2-1-15,4 4 1 0,2 1 0 16,4 2 0-16,6 0 0 0,5-3 1 16,1-2-1-16,2-4 0 0,7-5 0 15,1-3 0-15,7-4 0 0,2-5 0 16,-2-4-1-16,6 0-1 0,-1-3-5 0,1-4-2 16,0-2-3-16,-4-5-9 0,-2 1-7 15,-4-5-6-15,0-1-14 0,-2 0-39 16,-2 0-73-16,-3-3-106 0,0-4-238 15</inkml:trace>
  <inkml:trace contextRef="#ctx0" brushRef="#br0" timeOffset="68400.7172">4662 7381 578 0,'7'5'133'0,"0"3"3"16,2 5-96-16,0 2-10 0,-3 1-4 16,3 6-5-16,-1 1-3 0,-2 2-4 15,0-3-3-15,-1 0 0 0,-1 0-2 16,0 1-1-16,-6-5-2 0,-1 1 0 15,-3-2-1-15,-3-1-3 0,-6 0-6 16,-2-2-9-16,-1 0-20 0,-3-4-119 16,-2-4-121-16,-1-6-305 0</inkml:trace>
  <inkml:trace contextRef="#ctx0" brushRef="#br0" timeOffset="68534.7188">4559 7207 602 0,'5'-17'142'15,"2"4"1"-15,1 1-81 0,3 5-34 16,0-2-13-16,4 1-6 0,-1 2-6 16,3 4-11-16,-1 1-26 0,1 1-110 0,1 4-117 15,-2 4-295-15</inkml:trace>
  <inkml:trace contextRef="#ctx0" brushRef="#br0" timeOffset="69119.389">4867 7403 470 0,'0'-2'111'0,"-2"0"3"15,1-1-67-15,0 1-19 0,1-1-3 16,-1 2-1-16,1-1-2 0,-2 0-1 16,0 1-1-16,3 0 0 0,-2 0 0 0,0 1 0 15,0-2-2-15,-1 1 1 16,1 0-1-16,1 1-1 0,-1-1-2 0,1 1-1 16,0 0-2-16,1 1-1 0,-1 1 0 15,3 5 1-15,-5 0 3 0,4 6 1 16,-1 3 1-16,-2 5 1 0,-2 2 0 15,4 3-3-15,-1 0-2 0,5-2-5 16,-2 0-3-16,3-4-2 0,2-4-1 16,2-3-1-16,1-5 0 0,4-3-1 0,-2-5 1 15,3-4 0-15,-1-3 0 0,-3-3 1 16,-1-3-1-16,-1-2 0 0,-3 2 1 16,-3-2-1-16,-3 3 0 0,2 2 1 15,-2 6-1-15,0 3-1 0,0 3 1 16,-1 3-1-16,2 4 0 0,-1 2 0 15,1 1 0-15,1 0 0 0,2 2-1 16,2-1 0-16,3-2-6 0,1-1 0 16,4-1-1-16,1-4 0 0,1-4 1 0,0-4 1 15,0-4 5-15,0-4 8 16,-1-2 4-16,-4-6 2 0,-2 0 0 0,-4-3 1 16,-3-3-1-16,-3-1-4 0,-3 1-7 15,-3 0-8-15,-1 2-12 0,-2 2-15 16,1 4-11-16,-1 6-22 0,3 7-95 15,-1 3-18-15,4 3-104 0,1 4-198 16</inkml:trace>
  <inkml:trace contextRef="#ctx0" brushRef="#br0" timeOffset="69369.778">5201 7271 588 0,'0'-15'139'16,"6"7"2"-16,3 2-79 0,2 7-33 15,1 3-9-15,4 8-3 0,2 5-2 16,2 5 0-16,6 10 2 0,-3 5 2 16,3 3 2-16,-1 5-1 0,1 2 0 0,-1 1-1 15,-2 2-3-15,-5-3-3 16,-2 2-3-16,-2 1-3 0,-5 2-3 0,-2 2-2 16,-7-1-2-16,-3-3-2 0,-4 2-2 15,-3-5-3-15,-5-6-5 0,-1-4-9 16,-3-6-10-16,0 0-13 0,0-8 50 15,-2-4-173-15,0-5-128 0,1-1-321 16</inkml:trace>
  <inkml:trace contextRef="#ctx0" brushRef="#br0" timeOffset="72678.8456">5980 7870 651 0,'-6'-4'164'0,"3"2"4"15,1-2-84-15,4 3-36 16,1 0-9-16,3-2-9 0,0 2-11 0,2-1-4 15,1-2-4-15,2 0-3 0,2 2-1 16,1-2-3-16,1 1-2 0,0-1-7 16,2 0-15-16,0-1-19 0,0 0-25 15,-5-2-115-15,3 0-135 0,-1-1-314 16</inkml:trace>
  <inkml:trace contextRef="#ctx0" brushRef="#br0" timeOffset="73044.5823">6700 7699 559 0,'-1'-24'139'16,"0"-1"7"-16,-2-1-78 0,0-3-9 16,-1-1-4-16,2-2-5 0,0 3-3 15,1 2-3-15,1 0-5 0,0 7-6 0,0 6-5 16,3 5-7-16,-2 5-5 0,1 7-5 15,1 4-4-15,-2 5-2 0,3 7-4 16,2 4-4-16,-3 4-9 0,1 5-11 16,1 1-15-16,-1 1-15 0,-1 4-23 15,0-2-114-15,-1-4-129 0,3-1-294 16</inkml:trace>
  <inkml:trace contextRef="#ctx0" brushRef="#br0" timeOffset="73315.5957">6536 7931 553 0,'-3'0'141'0,"1"0"3"0,1 0-56 0,2 2-40 15,7 0-10-15,1 0-5 0,6 2-3 16,1-3-3-16,9 2-3 0,4-1-4 15,3-3-5-15,0-1-4 0,2-2-4 16,-1-2-2-16,3 0-4 0,-8-3-6 16,0 1-7-16,-4 0-11 0,0 2-8 15,-5 1-12-15,-3 3-19 0,-2-1-106 16,-6 3-116-16,0 3-272 0</inkml:trace>
  <inkml:trace contextRef="#ctx0" brushRef="#br0" timeOffset="73799.6694">6594 8279 642 0,'-14'-1'161'0,"3"0"5"0,4-3-90 0,2 2-25 15,4-6-10-15,1 1-6 0,3-2-9 16,5 2-7-16,0-3-3 0,5 3-3 16,1 0-2-16,5 0-2 0,3 4-1 15,-3 0-3-15,3 2-1 0,0 2-2 16,-1 1-1-16,-1 4 0 0,-3 1 1 16,0 4-2-16,-3 0 1 0,-2 3 0 0,-4 3-1 15,-4 1 1-15,-4 2 0 0,-5 0 0 16,-5 3 0-16,-2 1 0 0,-4 1-1 15,-1-2 0-15,-5 1 0 0,-1 0-2 16,-2-4 1-16,-2-2 0 0,2-3-1 16,0-1 1-16,2-2 1 0,7-7 0 15,1-1 0-15,5-2 1 0,4-1-1 16,4-2-1-16,1-1 1 0,3-3 0 16,3 1-1-16,4-1 0 0,2 0 1 15,2 2 0-15,4-2 0 0,2 2 0 0,0 2 0 16,1 1 1-16,-1 3-1 0,0-1 0 15,-2-1 0-15,-1 3 1 0,-1 2-3 16,-4 0-2-16,0 0-7 0,-4-1-7 16,0 4-11-16,-3-2-14 0,-3 4-19 15,2-3-104-15,-2-1-13 0,0 3-106 16,2-4-204-16</inkml:trace>
  <inkml:trace contextRef="#ctx0" brushRef="#br0" timeOffset="74948.9534">7610 7784 546 0,'0'-1'136'0,"0"0"2"0,0 1-64 16,5 2-30-16,1 0-12 0,4 1-4 16,3 0-3-16,2-2 0 0,3-1 0 15,1-2-2-15,1-5-3 0,6 1-4 16,-1-2-4-16,1-3-3 0,0-2-4 0,-3 0-1 15,3-2-2-15,-7 2-1 0,-4-3-1 16,-2 0 0-16,-4 0 0 0,-4 1 0 16,-4 2 0-16,-3 1-1 0,-6-2 0 15,-4 4 1-15,-5 3-2 0,-6 1 1 16,-3 3 0-16,0 6 0 0,-3 0-1 16,-2 7 1-16,-1 3 1 0,2 1 0 15,0 3 0-15,3 5 2 0,3 3 2 16,2-1 2-16,6 3 1 0,2 0 2 15,8 4 1-15,5 2 0 0,4-1 0 16,3-1-1-16,5 0-3 0,3-2 0 0,6-4-3 16,6 0 0-16,2-6-2 0,3-5-1 15,4-6-3-15,4-1-4 0,0-5-9 16,1-3-16-16,-4-5-11 0,1-3-24 16,-5-4-110-16,-4-3-125 0,-5-6-291 15</inkml:trace>
  <inkml:trace contextRef="#ctx0" brushRef="#br0" timeOffset="76060.8144">8146 7211 600 0,'-8'-5'153'16,"0"0"10"-16,0 0-81 0,2 3-18 15,4-2-9-15,1 4-9 0,1-2-7 16,2 1-10-16,4-2-8 0,2 2-6 0,0-2-5 15,4 1-3-15,2 0-2 0,1-2 0 16,-1 0-2-16,-1 2-1 0,-1-1-2 16,-1 2-9-16,0 2-14 0,-1 1-19 15,-2 0-24-15,0 2-121 0,1-2-137 16,-1 2-323-16</inkml:trace>
  <inkml:trace contextRef="#ctx0" brushRef="#br0" timeOffset="76916.677">8491 7250 585 0,'4'-14'146'0,"-2"-4"6"0,0-1-76 16,-1-2-22-16,0-2-8 0,-1 1-4 15,-2-2-5-15,-2 0-4 0,0 1-5 16,-3-4-4-16,2 1-5 0,0 3-6 15,4 2-3-15,0 4-3 0,1 6-3 16,2 3-2-16,3 10-1 0,-1 7 0 16,2 6 0-16,-4 2-1 0,4 9 1 0,-2 5 0 15,0 2-1-15,-1 5 0 16,-1-2-1-16,-1-1-1 0,2 5-2 0,-4-6-1 16,1-3-1-16,-1-3 0 0,1-1 0 15,-1-4 2-15,-3-1 0 0,0-2 2 16,-2-3 1-16,-1 0 1 0,-2-1 0 15,0-2 0-15,-4 0 0 0,2-4 1 16,-2 0-3-16,2 0-6 0,0-4-12 16,0-2-14-16,2-1-12 0,2-6-21 0,2-2-111 15,1-5-125-15,4-7-281 0</inkml:trace>
  <inkml:trace contextRef="#ctx0" brushRef="#br0" timeOffset="77077.1605">8446 6775 660 0,'1'-18'145'0,"-2"3"0"0,1 5-113 0,1 3-15 15,3 2-8-15,-1 2-6 0,0 2-12 16,2 4-23-16,2-1-114 0,0 3-117 16,4 1-297-16</inkml:trace>
  <inkml:trace contextRef="#ctx0" brushRef="#br0" timeOffset="77761.5755">8647 7087 394 0,'3'0'94'0,"-1"-1"5"15,-2 0-47-15,2 1-22 0,1 0 1 16,0 0 5-16,-4-1 2 0,1-3 0 16,0 2-2-16,-2-2-1 0,2 3-4 15,-2-1-2-15,-1 0-4 0,0 0-3 16,0 0-2-16,1 1-1 0,5 1-3 15,-6-4-1-15,2 3-2 0,2-2-1 16,2 4-2-16,0-4-1 0,-1 0 0 0,0-1-1 16,2 2-1-16,-2-5 1 0,2 4 1 15,-4-3 1-15,1 1 0 0,-1 1 1 16,1 2 1-16,-1-2 0 0,2 4 2 16,-2 0-1-16,0-3-1 0,0 2 0 15,0 2-1-15,-2-2-2 0,1 5-1 16,-4-2-2-16,2 3-2 0,-4 5-1 15,4 4 0-15,-3-1 0 0,1 7-1 16,0 0 1-16,4 2-1 0,1 1 0 0,4-1-1 16,3-2 0-16,1 0-1 0,3-4 1 15,5-4-1-15,0-3 0 0,0-3 0 16,-3-4 0-16,2-4 0 0,0-2 0 16,-4-3 1-16,-1-2-1 0,-2-2 1 15,0 0-1-15,-2 3 1 0,-1 2-1 16,-3 1 1-16,1 3-1 0,-2 4 0 15,1 3 0-15,1 2 0 0,-1 1 0 16,3 2-1-16,2-1 1 0,4-1 0 0,2 1 0 16,0-3 0-16,3 0 0 0,2-3 0 15,0-3 0-15,0-2 0 0,-3-2 0 16,-1-6 0-16,0-3 1 0,-2-2 0 16,-2-5 0-16,-3 0 1 0,-2-2 0 15,-6-1-1-15,-2 1-1 0,-1-1-5 16,-5-1-8-16,0 6-14 0,1 2-13 15,-3-1-13-15,5 10-17 0,2 7-5 16,0 3-109-16,4 7-112 0,2 4-261 16</inkml:trace>
  <inkml:trace contextRef="#ctx0" brushRef="#br0" timeOffset="78594.5429">9320 7029 619 0,'5'-16'152'0,"-1"-1"6"15,-2 2-93-15,1 1-13 0,-1 5-9 16,-2 2-8-16,2 4-7 0,-4 5-8 15,1 4-5-15,0 5-3 0,-3 3-4 16,-2 3-2-16,2 0-2 0,-2 5-1 0,1-3-1 16,1-1 0-16,0-1-1 0,1-2-1 15,2-5 1-15,1-3-1 0,0-2 1 16,0-3 1-16,0-3-1 0,1-5 1 16,-1-1-1-16,2-3 1 0,-2-5 0 15,0-2-1-15,1-4 0 0,0-2 0 16,0 1 1-16,2-1 1 0,-2-2 0 15,3 5 0-15,-1 2 0 0,2 6 1 16,-2 2-1-16,-1 3 0 0,3 4 0 0,-1 4-1 16,-1 4 0-16,2 3 0 0,-1 3-1 15,0 1 1-15,1 4-1 0,-2 1 0 16,1 1 0-16,1 3 0 0,0-1-1 16,1-1 1-16,1 2-1 0,-2-2 0 15,1 3 0-15,-1-3 0 0,0 0-1 16,-1-2-1-16,-1 1-1 0,0 1-2 15,0-5 0-15,0 2-2 0,-2-5 0 16,-1 0 0-16,-1 0 1 0,0-2 1 16,-2 1 1-16,-2-3 2 0,0-1 0 15,-1 4 0-15,-1-2 2 0,-3 0-1 0,-1-1 1 16,-2-1 0-16,-2-1-1 0,1-1 2 16,-1-2-1-16,0 1 0 0,3-2 1 15,2 0 0-15,2 0 1 0,4 1-1 16,0-2 1-16,3 1-1 0,2-1 0 15,-1 0-1-15,4 1 1 0,0-1-1 16,3 1 0-16,2 1 1 0,4-5 0 16,1 2 0-16,5-3 1 0,2-1 0 15,-2-2-1-15,2-3 0 0,1 3 1 0,-1-2-1 16,-2 1 0-16,-3 0-2 0,-1 2-6 16,0 1-14-16,-3 3-16 0,-2 1-25 15,-3-1-116-15,-1 2-134 0,-1 3-314 16</inkml:trace>
  <inkml:trace contextRef="#ctx0" brushRef="#br0" timeOffset="81345.7104">10024 7342 488 0,'-7'-18'127'0,"0"4"6"16,0 0-64-16,2 0-15 0,1 4-7 0,2 2-4 16,-2 0-8-16,3 4-5 0,1-3-5 15,1 5-3-15,0 1-3 0,3 2-1 16,1 1 0-16,2 5-1 0,3 5 0 15,1 4 1-15,1 3 0 0,0 7-2 16,1 1-3-16,3 9-2 0,-2-2-3 16,1 1-2-16,-3 0-2 0,3-1-2 15,2-2-1-15,-3-3-3 0,-1-4-6 16,1-3-7-16,2-8-11 0,-3 1-11 16,2-5-10-16,-3-5-16 0,3-6-70 0,-2-6-39 15,2-5-100-15,-1-2-211 16</inkml:trace>
  <inkml:trace contextRef="#ctx0" brushRef="#br0" timeOffset="81563.0971">10507 7187 676 0,'2'0'151'0,"-4"5"4"0,0 6-111 16,-3 1-13-16,-1 7-3 0,0 7-4 15,-2 8-4-15,-4 7-1 0,1 3-2 16,-2 4-5-16,-2 3-2 0,-1-2-3 15,0 4-2-15,-1-4-3 0,1 0 0 16,-2-4 0-16,2 3-1 0,1-2-2 16,3 0-3-16,-2-6-4 0,3-1-7 15,0-3-9-15,3-3-7 0,0-4-8 16,2-4-20-16,1-2-109 0,0-4-118 0,4-2-284 16</inkml:trace>
  <inkml:trace contextRef="#ctx0" brushRef="#br0" timeOffset="81858.1613">10899 7293 681 0,'-24'4'156'0,"2"4"2"0,-3 6-105 16,3 7-26-16,-2 4-7 0,3 10-4 16,0 3-5-16,0 3-3 0,2 3-1 15,-1 5-2-15,2 0 0 0,3 0-2 16,3-4 0-16,3 0-1 0,6-2-1 0,4-2-2 16,2-3-4-16,5-5-7 15,4-1-9-15,2-5-7 0,1-5-15 0,4-5 35 16,-1-4-156-16,5-6-120 0,-1-3-305 15</inkml:trace>
  <inkml:trace contextRef="#ctx0" brushRef="#br0" timeOffset="82242.9737">11021 7798 777 0,'-6'-4'172'0,"7"-3"1"0,0 2-125 15,4 1-26-15,2 1-9 0,3-4-5 16,2 1-2-16,2 0-3 0,0-2 0 16,4-3-1-16,0-3 0 0,4 2-1 15,-4-3 1-15,3 0-1 0,0 1-1 16,-1 0 1-16,-6 1-1 0,-3-1 0 0,-6 1 0 16,-2-1 0-16,-6 2 0 0,-8-1-1 15,-3 3 1-15,-6 3-1 0,-3 5 1 16,-2 2-1-16,-1 6 0 0,2 4 0 15,1 5 1-15,1 3 0 0,3 7 0 16,5 1 1-16,1 0 0 0,2 5 1 16,3 2 0-16,2 3 1 0,2 3-1 15,3 0 1-15,2 0 0 0,3-2-1 16,3 0-1-16,4-4 0 0,2-4 0 16,2-4-4-16,2-8-3 0,5-4 0 0,0-3-5 15,4-6-9-15,-1-3-12 0,4-3-7 16,-1-6-11-16,2 0-17 0,-5-3-105 15,1 0-116-15,-5-3-268 0</inkml:trace>
  <inkml:trace contextRef="#ctx0" brushRef="#br0" timeOffset="82510.5657">11489 7259 590 0,'1'2'131'15,"5"3"1"-15,1 5-101 0,1 4-14 16,0 1-2-16,0 1-1 0,-2 4-2 0,0 0-2 16,-3 0-2-16,2 1 1 0,-5-2-2 15,-2 0 0-15,-2 1-2 0,-4-2-1 16,-2-1-2-16,-5-2-11 0,-3-3-22 15,-2-2-111-15,-4-3-116 0,0-7-295 16</inkml:trace>
  <inkml:trace contextRef="#ctx0" brushRef="#br0" timeOffset="82630.8192">11436 6991 649 0,'4'-24'154'0,"0"1"1"0,1 2-93 16,1 4-31-16,4 5-13 0,1 2-8 15,-2 4-19-15,-1 1-23 0,2 5-123 16,0 1-126-16,4 3-320 0</inkml:trace>
  <inkml:trace contextRef="#ctx0" brushRef="#br0" timeOffset="83271.8502">11664 7237 423 0,'2'-3'95'0,"1"1"5"0,-2-1-63 15,-1 0-10-15,1 2 4 0,0-2 3 16,-1 3 3-16,-1-2 0 0,0 2-1 16,1-3-4-16,-1 2-4 0,-1 0-5 15,2-2-2-15,-1 0-4 0,2 1-1 16,-1 1-2-16,0-1-1 0,2 1 1 16,-2-2 1-16,0 2 1 0,1 1 1 15,-1-3 1-15,0 2 1 0,0 0 0 16,0 1 0-16,0-1-2 0,0 1-2 0,0 1-2 15,0 1-2-15,-1 1-2 0,1 2-1 16,-2 2-1-16,2 3-1 0,-2 2 0 16,-1 2 0-16,2 3 0 0,0 1 0 15,1-1-2-15,4 2 0 0,-1-2-1 16,5 0-1-16,0-1-1 0,3-4 0 16,3-2-1-16,2-1 0 0,-2-6 0 15,0-2 1-15,1-4-1 0,-4-2 0 16,-2-2 1-16,-1 2-1 0,-3-2 1 0,0 4-1 15,-4 2-1-15,0 3 1 0,-2 4-1 16,2 4 1-16,-1 2-1 0,0 2 0 16,0 0 1-16,2 0-1 0,3-2 1 15,5-2-1-15,0-5 0 0,3-5 1 16,6-5-1-16,2-4 1 0,1-4 0 16,-3-4 1-16,1-4 5 0,-2-4 4 15,-3 1 3-15,-6-1 1 0,-5 1 0 0,-1-1 0 16,-1 3-1-16,-4 2-7 0,-2 2-12 15,-2 6-12-15,-1 0-18 0,-2 5-19 16,1 7-21-16,-2 4-61 0,0 4-57 16,4 4-115-16,1 3-228 0</inkml:trace>
  <inkml:trace contextRef="#ctx0" brushRef="#br0" timeOffset="83737.0943">12083 7138 624 0,'3'-10'136'16,"3"4"1"-16,1 1-111 0,1 4-9 16,7 3-1-16,-2 5 0 0,3 6-1 0,0 3 2 15,0 3 2-15,6 6 1 0,-1 3 1 16,-5 2 0-16,2 6-1 0,1 4-2 15,-1 8-2-15,0 2-1 0,-5 3 10 16,-2 3 0-16,-6 3-2 0,-4 0-2 16,-4 0-2-16,-5-4-2 0,-6 2 0 15,-4 0-15-15,0-5-1 0,-2-3-1 16,0-3 0-16,-2-3 0 0,-2-8-1 16,4-5 1-16,5-7-2 0,0-5-3 15,1-2-7-15,3-6-9 0,7-5-14 0,2-5-14 16,1-3-23-16,-1-5-113 0,4-6-128 15,8 1-295-15</inkml:trace>
  <inkml:trace contextRef="#ctx0" brushRef="#br0" timeOffset="84048.8392">12564 7767 704 0,'4'-3'168'0,"3"-2"5"0,0 2-107 15,2 0-22-15,0-1-6 0,-1-1-8 16,3-1-7-16,1-2-7 0,4 1-4 15,1 1-3-15,4-1-5 0,-1 2-4 16,-2-1-6-16,-3 3-10 0,-2 2-17 16,-4 0-14-16,-4 0-24 0,-4 2-113 15,0 0-131-15,1 5-299 0</inkml:trace>
  <inkml:trace contextRef="#ctx0" brushRef="#br0" timeOffset="84319.5854">12580 7960 657 0,'2'0'162'0,"2"-2"6"16,1 2-87-16,0-2-35 0,1-1-7 16,3-3-3-16,3 1-9 0,3-3-9 15,2 0-7-15,4 0-11 0,-1 1-26 16,2-1-27-16,-4 3-126 0,-3-1-142 16,-2 1-344-16</inkml:trace>
  <inkml:trace contextRef="#ctx0" brushRef="#br0" timeOffset="87602.6594">13358 7402 483 0,'-15'-17'115'0,"2"-4"6"0,0 0-73 16,5 1-11-16,3 4-2 0,1 1-2 0,2-1-2 16,-1 1 0-16,3 3-1 0,2 1-1 15,0-1-2-15,0 3 0 0,3 3-1 16,0 0-2-16,4 6 0 0,1 5-1 16,2 3 0-16,0 8-3 0,4 4 0 15,2 3-2-15,0 7-3 0,5 5-3 16,1 2-3-16,2 5-2 0,0 3-3 15,-1-2 0-15,0 0-2 0,2 1-1 16,-5-4 0-16,1 1 0 0,-1-2 2 0,3-2-1 16,3 1 0-16,0-3 0 0,0 2 1 15,1-4-1-15,-5-4-2 0,2-1 0 16,-7-4-4-16,-5-6-3 0,-3-2-8 16,-4-6-7-16,-2-2-9 0,-1-2-12 15,-5-6-12-15,-2-3-15 0,-1-5-108 16,-1-7-117-16,1-8-279 0</inkml:trace>
  <inkml:trace contextRef="#ctx0" brushRef="#br0" timeOffset="87869.0269">13889 7337 592 0,'-6'-16'141'16,"3"3"6"-16,-2 1-73 0,2 3-33 15,0 7-7-15,-5 5-1 0,-2 7-1 16,-2 7-1-16,-5 10-4 0,-3 7-3 0,-3 6-3 16,0 1-2-16,-3 6-3 0,-1 3-3 15,0 2-3-15,4-5-3 0,-3 2-2 16,2 0-2-16,-2 3-2 0,4-2 0 16,2-2-1-16,0-5-1 0,-1-1-3 15,4-5-5-15,1-4-10 0,3-3-13 16,2-8-9-16,4-4-15 0,3-3-16 15,7-8-106-15,4-6-117 0,8-4-269 16</inkml:trace>
  <inkml:trace contextRef="#ctx0" brushRef="#br0" timeOffset="88171.6634">14357 7212 621 0,'-16'-12'154'0,"-1"4"4"15,-2-1-66-15,-2 6-57 0,-2 8-7 16,-4 4 0-16,0 6-4 0,1 7-3 16,0 3-2-16,4 11 0 0,3 7 0 15,3 5-3-15,3 3-4 0,4 3-2 16,0 4-3-16,3-1-3 0,1-3-1 15,4-4-2-15,2-1 0 0,3-3-1 16,2-2-2-16,2-4-4 0,1-3-10 16,1-4-12-16,2-6-12 0,4-4-18 0,2-7 29 15,3-5-151-15,4-9-126 0,5-6-300 16</inkml:trace>
  <inkml:trace contextRef="#ctx0" brushRef="#br0" timeOffset="88602.7684">14470 7645 749 0,'-13'-3'176'15,"3"0"2"-15,1 1-123 0,2 5-13 16,3-1-8-16,3 4-6 0,2-1-9 16,3 1-3-16,6 1-1 0,4 0-2 15,3-3-2-15,3-3-1 0,2-2-3 16,1-6-1-16,3 1-2 0,-3-6-1 15,-2-4-2-15,1-1-1 0,-1-4-1 16,-3 0-1-16,-2 2-2 0,-3-5 0 0,-5 2-1 16,-3 0-1-16,-5-1-1 0,-6 5 0 15,-3-2 0-15,-3 5 0 16,-3 6 1-16,-4 1 0 0,-2 10 0 0,-2 5 2 16,-3 4 0-16,3 7 1 0,-4 2 1 15,1 4 1-15,3 6 1 0,1-1 1 16,2 2 1-16,3 4 1 0,2 0 0 15,7-2 2-15,4 2 0 0,4 1 0 16,4-4 0-16,6-2 0 0,7-4-1 16,4-2 0-16,1 0-1 0,3-8-2 15,1-4 0-15,3-2-1 0,-2-3-3 16,2-5-1-16,-3-3-6 0,-1-5-9 0,1 0-12 16,-1-3-12-16,0-2-6 0,-2-2-13 15,-3 1-15-15,-3-3-104 0,-4-3-112 16,1-1-266-16</inkml:trace>
  <inkml:trace contextRef="#ctx0" brushRef="#br0" timeOffset="88848.8824">14947 7036 568 0,'-4'-11'144'16,"5"5"4"-16,3 2-14 0,4 5-104 15,5 8-3-15,-1 3 2 0,1 3 2 16,-2 4 0-16,-1 5-2 0,1 0-3 16,-1 3-4-16,-3 1-4 0,-3-2-4 0,-2-1-3 15,0 2-2-15,-6-2-2 0,0 0-2 16,-7-4-2-16,0-1-4 0,-3 1-10 16,-4-2-16-16,-1-7-16 0,-2-4-19 15,0-4-13-15,2-6-109 0,-4-8-124 16,8-9-266-16</inkml:trace>
  <inkml:trace contextRef="#ctx0" brushRef="#br0" timeOffset="88974.0371">14819 6747 633 0,'1'-30'158'0,"3"6"2"16,0 4-83-16,4 6-35 0,3 3-15 16,3 3-10-16,0 2-11 0,5 6-13 15,0 3-14-15,1 3-24 0,-2 4-115 16,0 3-128-16,0 7-310 0</inkml:trace>
  <inkml:trace contextRef="#ctx0" brushRef="#br0" timeOffset="89600.0478">15138 7018 485 0,'0'-3'120'0,"0"2"4"0,-2-4-57 16,2 4-33-16,-1 0-5 0,1-2-2 16,0 3-4-16,0 0 0 0,-1-1 0 15,2 2 0-15,-2 0 0 0,1-1 0 16,1 0 0-16,-2-1-1 0,2 0-1 15,-2 1-2-15,2 0-2 0,-1-1-1 16,0-2 0-16,0 1-2 0,0-1 1 0,0 1 0 16,0 1 1-16,-1-2-1 0,1 2 1 15,-1-1-1-15,2 4-1 0,-2-2-1 16,-1 1-3-16,2 4-1 0,-1 6-2 16,0 1-2-16,0 7-1 0,-2 2-1 15,2 4 0-15,0 2-1 0,0 0 0 16,3-2 0-16,3-2-1 0,1-3-1 15,5-5 0-15,1-4 0 0,3-2 0 16,2-3-1-16,0-6 0 0,1-6 0 16,2-3 1-16,-1-3-1 0,-3-2 1 0,-3-4 0 15,-1 0 0-15,-3 1 1 0,-2 1 0 16,-5 5-1-16,0 1 1 0,-1 4 0 16,-2 4-1-16,0 3 0 0,0 2 0 15,-1 5 0-15,4 2 0 0,-1-1 0 16,1 4 0-16,4-2 0 0,3-2 0 15,4 0 0-15,1-4 0 0,3-3-1 16,1-2 1-16,1-2 0 0,-2-2 0 16,3-3 2-16,-6-5 2 0,-2-2 2 15,-2-3 1-15,-1-1 1 0,-1-1 0 0,-4-2-1 16,-4 3-4-16,-1 0-9 16,-4 3-14-16,-2 2-19 0,0 2-18 0,-1 1-16 15,3 10-20-15,0-1-103 0,0 2-121 16,5 5-264-16</inkml:trace>
  <inkml:trace contextRef="#ctx0" brushRef="#br0" timeOffset="89865.2737">15528 6947 560 0,'2'-10'153'0,"0"2"4"16,2 7-23-16,1 1-85 0,2 5-10 16,0 1-4-16,4 8-5 0,2 5-4 15,1 3-3-15,0 2-3 0,0 4-4 16,1 2-3-16,2 8-3 0,-1-1-2 15,1 1-2-15,1 5-2 0,0 6-3 16,3 4-2-16,0 1-1 0,-3-3 0 16,-5 0 0-16,-3 0 0 0,-5-5 0 15,-7-3 1-15,-9-6 1 0,-8 0 0 0,-3-2 0 16,-5-2-1-16,0-1 0 0,-2 0 0 16,1-4 0-16,2 0-1 0,4-5-6 15,4-3-11-15,3-2-16 0,0-8-12 16,7-2-26-16,3-8-108 0,5-10-128 15,8-4-284-15</inkml:trace>
  <inkml:trace contextRef="#ctx0" brushRef="#br0" timeOffset="90186.7197">16151 7624 727 0,'2'-4'172'0,"3"-1"4"16,0 2-114-16,2-1-20 0,4 0-11 16,1 1-9-16,1-2-7 0,3 2-6 0,-2-2-3 15,4 2-9-15,0 0-18 0,-1 0-24 16,0 0-136-16,0-1-145 0,-2 4-359 16</inkml:trace>
  <inkml:trace contextRef="#ctx0" brushRef="#br0" timeOffset="90635.4256">16959 7183 597 0,'-4'-27'152'0,"1"1"13"0,0 5-83 15,2 4-11-15,-3 1-7 0,1 7-5 0,0 1-8 16,1 2-11-16,1 5-11 0,-3 2-11 16,1 5-6-16,2 5-5 0,-1 4-4 15,1 2-3-15,1 6-5 0,-2 4-8 16,5 0-16-16,2 4-17 0,1 3-12 15,2 0-20-15,1 2-114 0,-2 0-129 16,1-3-286-16</inkml:trace>
  <inkml:trace contextRef="#ctx0" brushRef="#br0" timeOffset="90914.4366">16735 7623 690 0,'-10'-2'162'0,"4"0"3"0,5 2-111 16,4 1-9-16,5-2-4 0,6 1-6 16,6-1-5-16,5-2-2 0,5 2-1 15,9-4-2-15,5-1-6 0,4 0-5 16,-2-4-4-16,1 0-3 0,-1-1-5 15,-2 2-6-15,-7 1-12 0,-4 3-16 16,-4 2-17-16,-2 3-14 0,-1 2-20 16,-6 4-109-16,-5-1-126 0,-5 2-278 15</inkml:trace>
  <inkml:trace contextRef="#ctx0" brushRef="#br0" timeOffset="91156.773">16828 7879 733 0,'-16'2'165'0,"4"-1"3"0,3 1-126 15,2-1-8-15,1 3-1 0,1-1-2 16,4 2-4-16,-2-1-2 0,3 4-2 16,1 1-3-16,2 1-3 0,4-2-3 15,2 1-4-15,2-3-2 0,2 4-2 16,4-3-2-16,4-1 0 0,3 0-2 15,2 0-2-15,0-1-3 0,4 0-9 16,-2 0-11-16,-2-1-16 0,-3-2-17 16,-5 1-22-16,-2-2-117 0,-2 0-133 15,-1-3-303-15</inkml:trace>
  <inkml:trace contextRef="#ctx0" brushRef="#br0" timeOffset="91341.5001">17118 7828 746 0,'0'2'172'0,"-2"-1"4"16,1 3-117-16,-1 2-15 0,4 7-11 16,-4 2-7-16,2 5-3 0,-2 3-4 0,2 4-1 15,-1 2-3-15,-1 4-4 0,-1-2-3 16,0 1-3-16,2 1-4 0,0-4-17 16,-2 1-19-16,2-2-15 0,0-7-17 15,2-2-128-15,2-2-141 0,2-6-320 16</inkml:trace>
  <inkml:trace contextRef="#ctx0" brushRef="#br0" timeOffset="91914.76">17679 7341 771 0,'-7'-2'170'0,"2"3"0"0,4 0-130 15,2 3-18-15,5 2-9 0,5 0-6 16,4 0-4-16,3 1-1 0,3-2 0 0,4-2 0 16,2-3 0-16,2-4-1 0,-1-1 0 15,-1-2-1-15,-1-7-2 0,-4 1 0 16,0 1-1-16,-6-1-1 0,-5-1-1 15,-5-1 0-15,-6 0 0 0,-2 3-1 16,-8 0 1-16,-7-1-2 0,-3 2-2 16,-3 5-2-16,-4 4 1 0,-4 4 1 15,-2 6 0-15,1 1 5 0,0 7 7 16,2 5 7-16,2 4 4 0,4 4 2 0,5 4 2 16,5 3 1-16,3 3-1 0,6-1-3 15,4-3-4-15,5 0-1 0,4-7-3 16,6-4-1-16,5-5 0 0,6-7-3 15,3-2-3-15,4-5-2 0,3-5-7 16,3-4-7-16,3-3-9 0,-2-3-15 16,-1-1-13-16,-1-1-14 0,-4-2-110 15,-5-2-122-15,-2 0-278 0</inkml:trace>
  <inkml:trace contextRef="#ctx0" brushRef="#br0" timeOffset="92152.1722">18026 7065 799 0,'-4'-6'177'0,"9"1"2"0,5 0-131 15,5 3-26-15,3-3-11 0,5 5-4 16,3-6-15-16,2 4-27 0,0-3-29 16,2 1-114-16,-1-3-138 0,3-3-325 15</inkml:trace>
  <inkml:trace contextRef="#ctx0" brushRef="#br0" timeOffset="92379.1159">18616 6645 807 0,'-2'0'171'0,"3"1"0"0,2 3-142 16,1 2-15-16,3 4-3 0,1 4 0 15,0 0 3-15,0 1 1 0,2 3 3 16,0 3 1-16,0 0-1 0,1 1-2 0,-2-1-3 16,1 1-2-16,-3 0-4 0,-3 5-3 15,-4-3-3-15,-4 1-4 0,-4-3-7 16,-7 0-13-16,-2-1-24 0,-6-3-16 15,-4-8-119-15,-5-4-10 0,-2-7-116 16,-1-5-213-16</inkml:trace>
  <inkml:trace contextRef="#ctx0" brushRef="#br0" timeOffset="92511.2649">18496 6472 725 0,'13'-28'183'15,"0"7"1"-15,1 3-75 0,0 6-61 16,3 2-23-16,2 3-13 0,3 2-12 15,0 2-19-15,1 6-26 0,2 2-68 16,-2 3-72-16,-1-2-132 0,1 10-289 16</inkml:trace>
  <inkml:trace contextRef="#ctx0" brushRef="#br0" timeOffset="93163.4881">18867 6686 466 0,'0'0'116'0,"0"0"4"15,-2 0-60-15,1 0-23 0,0-2-7 16,-1 1-4-16,1 1-5 0,1-1-4 0,-1 1-3 16,2-4-2-16,-1 2-1 0,0-1-1 15,1 1 0-15,1-1 1 0,-2 0 2 16,1-1 2-16,0 0 1 0,-1 2 1 15,0 0 2-15,1-1 0 0,-1 1 0 16,1-1 0-16,-2 2-1 0,2 1 0 16,-1 0-1-16,-1 1-2 0,-1 2-2 15,1 2-2-15,-2-1-2 0,1 4-1 16,-2-1-2-16,2 3-2 0,-1 2 0 16,2 0-1-16,0 1 0 0,-1-1-2 0,2 1 0 15,2 2 0-15,1-1-1 0,1-2 0 16,1 0 0-16,3-1-1 0,4-1-2 15,1-2-1-15,2-3-2 0,2-1-3 16,1-3-1-16,1-1-3 0,-1 0 0 16,-2-2 1-16,0 1 1 0,-3-1 2 15,-3 2 2-15,-1 2 2 0,-3-1 3 16,-1 1 1-16,-2 2 4 0,0-3 1 16,0 0 4-16,5 1 2 0,-2-4 2 0,3-2 2 15,0-4 2-15,4-3 0 0,0-2 0 16,1-1 0-16,-3-3-1 0,1-3-2 15,-1 2-2-15,-3 0-1 0,-1-1-4 16,-4 2-7-16,-3-2-14 0,0 1-21 16,-2 5-15-16,-2 2-24 0,-2 1-112 15,2 6-131-15,3 6-292 0</inkml:trace>
  <inkml:trace contextRef="#ctx0" brushRef="#br0" timeOffset="94245.4653">18850 6673 511 0,'4'-6'122'0,"-3"0"6"15,3 0-80-15,-2-1-10 0,1 1-1 16,-1-1-2-16,2 1-2 0,-2 0-1 16,2 0 1-16,-1 0 1 0,-1 1 0 15,-1 1-2-15,0 1-1 0,-1 0-5 0,0 1-3 16,0-1-5-16,-1 3-3 0,0 0-5 15,0 2-2-15,-2 1-1 0,0 3-1 16,-1 3-1-16,-1 3-1 0,0 2-1 16,1 4 0-16,0 2 0 0,-1 0 0 15,1 0-1-15,3 0-1 0,0 0 0 16,2-1 0-16,1-2 0 0,3-4-1 16,1 0 0-16,4-5 0 0,0-2 0 15,3-6-1-15,2-2 1 0,3-5-1 0,1-4 0 16,0-2 0-16,1 1 0 0,-2-1 1 15,-3-2-1-15,-3-2 1 0,-1 2 0 16,-2 0 0-16,-4 1 0 0,2-2 1 16,-3 1-1-16,-1 3 1 0,2 2-1 15,-1 3 0-15,-2-1 0 0,1 3 1 16,-4 0-1-16,1 4 0 0,2 0 0 16,-2 1-1-16,0 0 1 0,0 0 0 15,0 1-1-15,1 0 0 0,-3-1 1 16,-1 2 0-16,2-2-1 0,1 1 1 0,0 0 0 15,0 0 0-15,0-1 0 0,0 2 0 16,1 0 0-16,-1-1 0 0,-1 2 1 16,0-2-1-16,-3 1 1 0,2 1 0 15,-1 2 1-15,-1-2-1 0,-1 5 1 16,0 0 0-16,4 3 0 0,-2 2 0 16,2 1-1-16,1-1 0 0,2-1-1 15,1 0 1-15,0-1-1 0,0-1 0 16,4-2 0-16,2 1 0 0,3 0 0 15,-1-3 0-15,3-4 0 0,1-2 1 0,3-3-1 16,-1-4 0-16,-1-4 1 0,0-3-1 16,0-2 1-16,-1 0 0 0,-1-1-1 15,-3 1 1-15,-2-3 0 0,-2 2 0 16,-3 0 0-16,-2 1 0 0,-3-1-1 16,0 2 0-16,-2 2-2 0,-3 1-4 15,-1 2-7-15,1 4-11 0,-1 4-16 0,1 4-11 16,0 1-21-16,0 2-112 0,2 3-128 15,3 3-290-15</inkml:trace>
  <inkml:trace contextRef="#ctx0" brushRef="#br0" timeOffset="95145.0649">19580 6593 568 0,'3'-8'144'0,"-2"2"5"0,-1 0-59 16,-1 1-44-16,0 1-11 0,-2 6-7 15,-3-1-5-15,-4 5-5 0,-3 1-5 0,-4 2-3 16,-3 3-4-16,-2 3-1 0,0-2-2 15,0 0 0-15,2-4-1 0,6 0 2 16,1-3 0-16,6-2 1 0,5-4-1 16,3-5 0-16,5-3 0 0,4-1-1 15,4-5-1-15,5-2-1 0,2-2 0 16,-1-2 0-16,1 1-1 0,-1-3 1 16,-4 1-1-16,-2 1 0 0,0 4 1 15,-6 4-1-15,1 3 0 0,-4 5 1 16,-1 5 1-16,-1 7 2 0,0 5 0 0,-2 1 1 15,-1 5 0-15,0 3 0 0,-1 1 0 16,1 3-2-16,0-2-1 0,-1 2-1 16,2-2 0-16,0 1 0 0,0-4-1 15,3-3-1-15,0 1 0 0,-2-5 0 16,3-2-2-16,0 2 1 0,-3-4-1 16,2 0 1-16,-2-2 0 0,0-2 0 15,-1 0 0-15,-2-1 1 0,-4-2-1 16,-1-1-1-16,-3 2-1 0,-3 0-2 0,-3-1 1 15,-2 2-1-15,0-1 1 0,-3 1 1 16,3 1 2-16,-3-1 3 0,4 0 5 16,3 1 2-16,0-1 3 0,2-2 2 15,3 2 2-15,2-1 0 0,5 0-1 16,3-2 0-16,4-1-1 0,3 0-2 16,4-1-1-16,6 0-2 0,0-3-1 15,2-1-1-15,3 0-2 0,-1 0-1 0,0 1-3 16,-2-1-1-16,-3 1-5 0,1 1-10 15,-2 1-15-15,-4 2-16 0,0 2-27 16,-5-1-114-16,2 1-136 0,1-1-307 16</inkml:trace>
  <inkml:trace contextRef="#ctx0" brushRef="#br0" timeOffset="101038.7647">16859 7791 435 0,'3'-9'106'0,"-1"2"5"0,-1-1-64 16,1 3-12-16,1 0-4 0,-1-1-3 15,1 1-4-15,-1 1-2 0,2 0-2 16,-2 0-2-16,1-1-2 0,-1 2-2 15,0 0-3-15,1 1-1 0,-1-1-2 16,0 3-2-16,-1 0-1 0,-1 0-1 16,1 1-1-16,-1 1-1 0,0-1 1 15,0 1 0-15,0 0 0 0,0-1 0 16,-1 2-1-16,1 1 1 0,-1 0 0 0,-2 0-1 16,-1 0 1-16,0 0-1 0,-1 0-1 15,-3 1 1-15,1 0 0 0,-2 2 0 16,2-1 0-16,0 3 0 0,-2 0 0 15,2 2-1-15,-2-2 1 0,1 1-1 16,1 0 0-16,-1-1-3 0,-1 1-5 16,3-1-11-16,-1-1-16 0,2 0-110 15,-1 0-112-15,2-3-283 0</inkml:trace>
  <inkml:trace contextRef="#ctx0" brushRef="#br0" timeOffset="103269.3238">20088 7053 507 0,'-10'-16'123'16,"0"0"6"-16,0-1-77 0,3 0-9 0,1 2-4 16,1 2-4-16,0 1-5 0,0 2-2 15,2 2-4-15,5 5-4 0,-1 3-1 16,1 3 2-16,5 7 1 0,4 5 0 15,4 8 0-15,-2 3 2 0,1 7 0 16,2 1-2-16,1 5-3 0,-1 1-2 16,0 0-3-16,1 0-3 0,2 2-3 15,2-3-1-15,-2 3-1 0,5-3-3 16,-2-1-1-16,0-4 0 0,0-2-1 0,-3-4-1 16,-2-3-1-16,1-5-4 0,-5-6-3 15,-1-1-6-15,-3-4-7 0,-4-3-7 16,0-1-4-16,-4-3-6 0,-1-2-4 15,-4-3-4-15,2-1-2 0,-3-2-4 16,1-1-27-16,2 0-74 0,-3-6-96 16,2 0-230-16</inkml:trace>
  <inkml:trace contextRef="#ctx0" brushRef="#br0" timeOffset="103507.753">20547 7030 620 0,'-9'1'142'0,"-7"4"3"16,-4 6-96-16,-6 5-14 0,-2 7-3 15,-3 7 1-15,-3 3 0 0,-3 5-2 16,0 3-1-16,-1 6-3 0,1 1-4 0,0 1-5 16,-1 0-4-16,-2-2-4 0,2-1-3 15,2-2-2-15,0-7-3 0,7-4-3 16,3-6-8-16,9-4-14 0,7-5-15 15,9-6-14-15,8-7 9 0,9-6-137 16,9-5-128-16,10-4-293 0</inkml:trace>
  <inkml:trace contextRef="#ctx0" brushRef="#br0" timeOffset="103784.7758">21000 7015 634 0,'-23'-4'140'0,"-5"3"6"0,2 5-104 16,1 3-13-16,3 6 1 0,3 1 4 0,0 3-1 16,1 7-4-16,1 3-4 0,1 3-5 15,4 6-4-15,1 2-5 0,3 6-3 16,2 2-3-16,7 6-1 0,3-2-5 15,2-2-10-15,4-3-12 0,2-2-11 16,3-6-14-16,2-5-11 0,0-13-114 16,0-2-119-16,4-7-272 0</inkml:trace>
  <inkml:trace contextRef="#ctx0" brushRef="#br0" timeOffset="104152.1739">21148 7312 730 0,'-1'-18'175'15,"4"2"4"-15,-5 3-112 0,6 3-20 16,-3 3-7-16,5 3-5 0,3 1-5 16,2 0-7-16,2 2-4 0,5 0-3 15,0-1-3-15,5 1-3 0,0-1-3 16,4-2-3-16,-2 0-1 0,1-2-2 0,-1-1-1 16,-1-3-2-16,-4 0-3 0,0-3-2 15,-4-2-2-15,-3 2-2 0,-2-2-1 16,-4 0-1-16,-6 2 0 0,-6 2 0 15,-4 0 0-15,-3 3 1 0,-6 2 1 16,-4 5 2-16,-2 3 1 0,-1 3 2 16,-1 4 2-16,-1 4 3 0,1 5 0 15,2 1 1-15,2 4 2 0,3 3 1 16,2 6 3-16,5 0 3 0,2 1 2 16,6 0 2-16,4 1 2 0,5-6-1 15,4 1-2-15,7-7-2 0,3-3-2 0,5 2-2 16,3-6-3-16,2-5-3 0,2-3-4 15,2-3-5-15,-3-7-9 0,2-3-14 16,0-7-18-16,0 0-11 0,-3-3-18 16,-2-3-111-16,-5-1-127 0,0 2-283 15</inkml:trace>
  <inkml:trace contextRef="#ctx0" brushRef="#br0" timeOffset="104402.59">21788 6842 704 0,'3'-2'160'15,"2"1"6"-15,1 4-119 0,3 4-4 16,1 2 3-16,0 5 0 0,-2 3-3 0,1 4-5 16,2 3-4-16,-3 0-7 0,1 4-7 15,-3-3-5-15,-2 0-5 0,-3-1-4 16,-5-3-6-16,-2 0-8 0,-4 0-12 15,-3-6-16-15,-4-1-21 0,-3-1-19 16,-1-6-125-16,0-3-141 0,4-4-322 16</inkml:trace>
  <inkml:trace contextRef="#ctx0" brushRef="#br0" timeOffset="104523.8726">21746 6607 641 0,'4'-7'157'0,"2"0"1"15,0 0-48-15,3 5-88 0,2 1-15 16,0 1-15-16,1 3-17 0,-1 4-132 16,1 1-130-16,-2 6-330 0</inkml:trace>
  <inkml:trace contextRef="#ctx0" brushRef="#br0" timeOffset="105386.6871">22051 6929 489 0,'-4'-5'104'0,"1"-1"1"15,1 1-83-15,2 2-14 0,0-1-1 16,0 0 1-16,-1 2 3 0,2 1 4 15,-2 0 3-15,1 1 3 0,-2-3 2 16,-1 3 0-16,3-1 0 0,-2 0-1 16,-1 1-1-16,3 0-2 0,-1-2-1 15,0 2-1-15,1 0 0 0,1 3-1 16,0-3-2-16,-2 0-1 0,0-1 0 16,0-1-1-16,1 2 0 0,-1-1 0 15,-3-2 1-15,3 1 0 0,1 1 0 16,0-1 2-16,1 2 0 0,0-2 1 0,-1 1-1 15,-1 0-1-15,0 1 2 0,1-1-1 16,0 1 0-16,-2-2-1 0,1 2 0 16,1 0-1-16,-1 0-1 0,1 0-2 15,-1 0-1-15,2 2-2 0,-2-2-1 16,1 1-2-16,1 1 0 0,-2 1-1 16,1-2-1-16,1 3 0 0,-2-3 1 15,1 1-1-15,0-2 0 0,-3 0 2 0,2 0-1 16,2 2 1-16,-2-4 0 0,1 2 0 15,1 0 1-15,1 0-2 0,0 0 0 16,-2-1 0-16,0-2-1 0,-1 1-1 16,0 0 0-16,1 1 0 0,-2-2 0 15,1 2-1-15,1 0 0 0,0 2 1 16,-1 0-1-16,2 4 0 0,-5 0 1 16,1 4-1-16,0 4 1 0,-2 4 1 15,0 2 0-15,1 3 1 0,0 1 0 16,0-1-1-16,5 0 0 0,2-1 0 0,2-3-1 15,5-2 0-15,1-4 0 0,5-2 0 16,2-1 0-16,-1-8-1 0,3-1 1 16,-3-6 0-16,1-3-1 0,-1-2 1 15,-3-2 0-15,-2-2-1 0,-2-2 1 16,-4-1 0-16,-2 2 0 0,-3 1 0 16,-2 1 0-16,-1 5 0 0,-4-1-1 15,1 4 0-15,1 3 0 0,-1 7-1 0,0 2 0 16,2 3 0-16,2 3 0 0,2 5 0 15,2 0 0-15,-1-6 1 0,7 4 0 16,2-3 0-16,1-1 0 0,1-6 0 16,2-1 0-16,1-3-1 0,5 3-2 15,-3-9 1-15,-2-5 0 0,-4-6 1 16,4 1 0-16,-3-4 1 0,-2-3 1 16,-4-4 1-16,-3-1 1 0,-4-1-1 15,0 7-2-15,-5-4-4 0,-1 8-6 0,-2 1-8 16,0 9-15-16,0 3-18 0,4 4-14 15,1 5-20-15,2 1-113 0,1 4-129 16,2 2-296-16</inkml:trace>
  <inkml:trace contextRef="#ctx0" brushRef="#br0" timeOffset="105783.8138">22519 6747 634 0,'5'-4'139'15,"3"7"3"-15,3 2-96 0,3 3-24 16,3 6-2-16,3 4 5 0,-3 2 3 16,1 5 5-16,3 6 5 0,-1 7 9 15,0 1 1-15,-1 2-3 0,-1 4-5 16,-1 0-5-16,1 3-6 0,-5-3-7 16,-1-1-12-16,-1 4-5 0,-5 1-2 15,-2-1 0-15,-6 1 0 0,-7-3-1 0,-4 1-1 16,-6-4 0-16,-3-4-2 0,-2-3-3 15,-2-5-6-15,3-1-7 0,-1-7-9 16,5-5-16-16,2-7-18 0,3-7-17 16,8-8-122-16,2-9-134 0,7-3-318 15</inkml:trace>
  <inkml:trace contextRef="#ctx0" brushRef="#br0" timeOffset="106099.6659">23309 7245 817 0,'-5'0'193'0,"1"-2"1"0,7 1-126 16,2 0-23-16,3-1-17 0,3 0-11 15,2 1-8-15,3-2-2 0,0 1-2 16,2-1-1-16,0 0-7 0,2 0-10 16,-1 2-17-16,0 0-21 0,-3 1-17 15,-3 1-131-15,-3 0-145 0,-6 3-334 0</inkml:trace>
  <inkml:trace contextRef="#ctx0" brushRef="#br0" timeOffset="106266.4718">23285 7353 822 0,'3'1'180'0,"1"-1"1"0,4 0-139 0,4 0-19 15,2 0-10-15,5-1-3 16,0-1-4-16,3-2-6 0,3 2-8 0,2-3-14 15,0 0-17-15,1 0-15 0,-2 0-14 16,-1 0-115-16,-3 0-127 0,-1 0-282 16</inkml:trace>
  <inkml:trace contextRef="#ctx0" brushRef="#br0" timeOffset="106505.3532">23681 7140 697 0,'4'-7'150'15,"0"-1"3"-15,-1 3-123 0,2 2-8 16,1 2 1-16,1 2-1 0,0 1-1 16,0 2-1-16,2 2 1 0,1 3-2 15,1 2-1-15,-1-2-2 0,1 4-3 16,2 0-1-16,-1-1-3 0,0 2-3 16,-2-1-1-16,0-2-3 0,-3 3-1 0,-3-2-1 15,-5 2-1-15,-3-1-2 0,-6-1-5 16,-2 2-11-16,-5-1-15 0,-4 3-12 15,-5 0-78-15,0-1-55 0,-6 2-119 16,-5 0-249-16</inkml:trace>
  <inkml:trace contextRef="#ctx0" brushRef="#br0" timeOffset="107542.4499">1235 9704 673 0,'-16'0'155'0,"2"0"2"0,6-1-113 16,3 1-15-16,7 0-8 15,3 0-6-15,4 0-7 0,4 0-4 0,4-2-2 16,4 1-1-16,2 0-1 0,1-2-6 16,-2 1-10-16,-1 1-10 0,-2 0-15 15,-3-2-118-15,-2 3-123 0,-5 0-296 16</inkml:trace>
  <inkml:trace contextRef="#ctx0" brushRef="#br0" timeOffset="107736.0592">1192 9862 709 0,'-17'5'171'0,"4"0"1"0,5-2-109 15,3 1-21-15,5 0-14 0,4-1-11 16,3 0-7-16,5 0-6 0,4 0-1 16,4-1-1-16,2-2 0 0,6-1-4 15,1-4-9-15,3 2-11 0,-1-5-16 16,-2 0-15-16,-4-2-123 0,-2-1-131 15,0-1-306-15</inkml:trace>
  <inkml:trace contextRef="#ctx0" brushRef="#br0" timeOffset="107975.8588">1497 9518 600 0,'-5'-11'144'0,"3"8"-1"15,0 1-54-15,6 5-71 0,2 6-10 0,3 6-3 16,0 2-3-16,2 5-1 0,2-1 1 16,-1 2 0-16,3 0 0 0,1-2-1 15,-2-1 0-15,2-1 0 0,-2-2-1 16,-1-2-1-16,-2 0 0 0,-2-3-2 16,-3-1-2-16,-4-2-2 0,1-1-7 15,-6 1-12-15,-2 1-18 0,-4-1-100 16,-6 5-109-16,-2 2-267 0</inkml:trace>
  <inkml:trace contextRef="#ctx0" brushRef="#br0" timeOffset="109763.684">2202 9409 559 0,'-13'-19'138'0,"-2"1"7"0,2 4-84 0,4 5-10 16,3 4-6-16,2 2-9 16,2 3-7-16,3 3-5 0,3 4-3 0,3 5-1 15,3 5-1-15,3 6-1 0,5 2 0 16,2 5 0-16,2-1-2 0,3 3-4 16,-2 1-3-16,1-1-4 0,-2-4-2 15,0 4-2-15,-5-4-5 0,-1 0-9 16,-4-5-10-16,0-2-12 0,-2-4-9 15,2-3-17-15,-3-7-81 0,1-4-31 16,-1-6-100-16,0-4-206 0</inkml:trace>
  <inkml:trace contextRef="#ctx0" brushRef="#br0" timeOffset="109983.6679">2625 9400 604 0,'-4'-11'155'0,"-1"2"6"0,-2 5-78 15,1 2-30-15,0 7-12 0,0 7-6 0,1 6-7 16,-1 7-5-16,-3 6-5 16,2 7-2-16,-5 5-2 0,-1 5 0 0,1-2-3 15,-1 3-2-15,-1 0-3 0,2 1-1 16,1 2-1-16,2-2-1 0,-2-5-1 16,1-1 0-16,-1-3-4 0,2-4-5 15,-2-6-13-15,2-5-13 0,4-5-14 16,3-5-21-16,0-5-116 0,6-6-130 15,5-4-297-15</inkml:trace>
  <inkml:trace contextRef="#ctx0" brushRef="#br0" timeOffset="110330.5029">3007 9513 531 0,'-11'-5'149'0,"-2"0"6"0,-3 5-25 16,2 1-72-16,0 4-9 0,-4 1-7 15,3 5-7-15,-3 3-8 0,0 4-5 16,1 2-5-16,-3 3-4 0,-1 5-2 15,3 8-1-15,2 3 0 0,3 2-1 16,0 7-1-16,7 2-1 0,5 3-1 16,6-1-2-16,5-5-1 0,0-3 0 0,4-2-3 15,5-5-3-15,0-8-6 16,3-2-10-16,2-6-12 0,0-6-12 0,3-7-14 16,0-5-1-16,1-7-123 0,2-4-124 15,-1-2-287-15</inkml:trace>
  <inkml:trace contextRef="#ctx0" brushRef="#br0" timeOffset="110798.5174">3187 9867 670 0,'-5'-1'160'0,"2"2"5"0,3 0-100 0,0 0-18 16,6 3-8-16,1 0-7 0,7-1-7 15,3 1-3-15,2-3-4 0,3-2-4 16,2-3-4-16,1-1-2 0,0-1-2 16,-3-5-2-16,-1-1-1 0,-4-2-2 15,-1 1-1-15,-1-2-1 0,-4-1-1 16,-4-2 0-16,-1 1-2 0,-3 0 0 15,-2 2 1-15,-5 0 0 0,-3 2 0 16,-3 2 0-16,-4 6-1 0,-5 2 0 16,-7 2 0-16,-2 5 0 0,-4 4 0 15,-1 7 0-15,0 2 0 0,1 5 2 0,4 4 0 16,5 5 2-16,2 2 0 0,5 2 1 16,6 5 2-16,5-1-1 0,4-3 2 15,5 2-1-15,4-3 1 0,4-3-1 16,8-5 0-16,0-5 0 0,5-4-1 15,2-1-1-15,4-6 0 0,4-2-2 16,1-4-2-16,1-7-5 0,-3-3-8 16,0-4-9-16,-1-6-13 0,-3-1-11 0,-2-2-16 15,-2-4-112-15,-7-2-122 0,0-3-281 16</inkml:trace>
  <inkml:trace contextRef="#ctx0" brushRef="#br0" timeOffset="111090.7153">3540 9442 614 0,'5'-4'147'0,"0"2"6"0,3 4-87 15,3 4-23-15,2 5-5 0,1 3-3 16,4 3-2-16,1 2-5 0,-2 6-4 16,-1-2-3-16,-1 0-4 0,-2 2-3 15,-3-3-4-15,-2 2-2 0,-6 2-3 0,-4-1-2 16,-2-2-3-16,-5 0-5 0,-3-3-9 16,-5-1-14-16,-2-4-14 0,-3-7-19 15,-1-6-119-15,-3-6-132 0,3-4-304 16</inkml:trace>
  <inkml:trace contextRef="#ctx0" brushRef="#br0" timeOffset="111227.7857">3435 9236 639 0,'6'-14'155'0,"0"2"2"16,3 6-93-16,-1 0-26 0,4 2-14 16,1 1-9-16,0 1-13 0,2 4-17 15,-1 1-23-15,0 2-119 0,-1 3-127 16,0 3-315-16</inkml:trace>
  <inkml:trace contextRef="#ctx0" brushRef="#br0" timeOffset="111862.6752">3841 9421 504 0,'-1'-3'114'0,"-1"0"1"16,3 0-75-16,-1 1-21 0,0-2-5 16,1 2-1-16,2 1 0 0,-3-2 1 15,1 2 3-15,-4-2 1 0,2 3 3 16,0-1 0-16,-2 0 2 0,1 0 0 15,0 1 0-15,0-2-1 0,1 1 0 16,0 0-1-16,0 0 1 0,1 0-1 16,0-2 1-16,-2 1-1 0,2 0 0 15,0 0 0-15,2 1 0 0,-4 0-2 0,2-1-2 16,-1 1-3-16,4 1-3 0,-7 3-2 16,3 0-2-16,-2 6-1 0,3 3-2 15,-1 5 0-15,0 5 0 0,-2 2 0 16,6 4 0-16,2 0 0 0,-2 1 0 15,4-2-1-15,1-4-1 0,4-3-1 16,4-3 1-16,-1-7-1 0,1-4 0 16,5-5 0-16,-3-7 0 0,2-2 1 15,-3-6-1-15,-2-4 1 0,-3-1-1 0,-1 0 0 16,-4-2 1-16,-2 6-1 0,-5-2 0 16,0 5 1-16,-1 7-1 0,0 0-1 15,-2 9-1-15,-2 2 1 0,3 3-1 16,4 4 0-16,1 3 0 0,-1-1 0 15,3 2 1-15,2-3 0 0,3 0 0 16,2-3 0-16,2-2 0 0,-1-3 1 16,2-5-1-16,2-2 1 0,0-3-1 15,-1-3 1-15,-1-3 0 0,-5-1 0 0,0-4 1 16,-5 2-1-16,-2-2-3 0,-3 0-6 16,-2-1-10-16,-1 3-13 0,-2-1-13 15,-1 1-10-15,0 2-13 0,-1 0-10 16,1 1-107-16,-2 0-113 0,0 2-266 15</inkml:trace>
  <inkml:trace contextRef="#ctx0" brushRef="#br0" timeOffset="112094.6682">4160 9268 637 0,'4'-16'149'0,"-1"6"2"0,3 3-103 0,3 5-12 16,-1 4-4-16,3 4-4 0,3 5-2 15,-1 6-2-15,2 5-1 0,2 5-1 16,-1 4-3-16,5 5-3 0,1 6-3 15,-1 2-4-15,1 3-3 0,2 0-3 16,-3 2 0-16,1 0-2 0,-2 0 1 16,-5 2-1-16,1 0 0 0,-3 1 0 15,-3 1-2-15,-3 0-1 0,-3-3-1 0,-5-2-2 16,-3-5-3-16,-3-1-6 0,-3-7-6 16,-2-4-10-16,-3-7-9 0,0-3-16 15,0-6-118-15,2-5-127 0,-2-9-300 16</inkml:trace>
  <inkml:trace contextRef="#ctx0" brushRef="#br0" timeOffset="112909.4756">5568 9086 629 0,'-13'-11'147'16,"1"8"3"-16,-2 3-94 0,0 6-27 15,-4 6-7-15,1 3-4 0,-1 8-5 0,-4 8-2 16,0 7 0-16,-1 6 2 0,2 10 1 16,2 6 1-16,2 10 0 0,3 7-1 15,2 6-1-15,4-1-2 0,4 3-4 16,9-6-1-16,1-4-4 0,7-4-2 15,1-9-2-15,2-4-2 0,6-7-2 16,-2-5-2-16,-1-5-8 0,3-1-7 16,-1-7-9-16,1-5-15 0,2-5-120 15,0-6-126-15,4-2-304 0</inkml:trace>
  <inkml:trace contextRef="#ctx0" brushRef="#br0" timeOffset="113399.6616">6118 9638 620 0,'-3'-11'156'0,"-2"2"9"0,-1 3-91 16,2 6-17-16,2 6-7 0,0 5-6 16,1 7-7-16,0 7-9 0,-1 6-7 0,2 4-4 15,0 6-3-15,0-1-4 0,1 3-4 16,0 1-4-16,3-1-6 0,-2-4-13 15,1-1-16-15,-1-2-16 0,2-6-22 16,-1-4-116-16,3-7-133 0,-1-3-299 16</inkml:trace>
  <inkml:trace contextRef="#ctx0" brushRef="#br0" timeOffset="113717.8421">6533 9879 642 0,'-3'-2'181'0,"3"-1"8"0,1-1-44 16,-2 4-81-16,1 0-13 0,1-1-13 15,2 1-13-15,2 1-10 0,3-1-7 16,3 0-3-16,4 0 0 0,1 0-3 16,5 2-10-16,1-1-16 0,0-1-25 0,0 0-27 15,-3-1-121-15,2-1-145 0,-2 1-331 16</inkml:trace>
  <inkml:trace contextRef="#ctx0" brushRef="#br0" timeOffset="114209.7957">7733 9598 488 0,'-9'-11'125'0,"-2"-3"4"15,0 0-56-15,0 0-28 0,1-5-2 16,-1-3 0-16,3 0 1 0,-3-2 1 15,1 2 3-15,1-2 0 0,1 5 0 16,2 4-2-16,0 3-5 0,1 4-9 16,5 8-7-16,1 5-7 0,3 9-6 15,1 3-4-15,1 7-5 0,1 5-5 16,2 4-8-16,-1 2-10 0,2 2-17 0,0-3-18 16,1-2-19-16,0-1-121 0,1-3-136 15,-1-1-308-15</inkml:trace>
  <inkml:trace contextRef="#ctx0" brushRef="#br0" timeOffset="114510.8368">7474 10010 511 0,'-2'-6'130'0,"1"3"4"0,0-3-38 16,4 0-59-16,5 0-1 0,1 2 2 16,5-2-1-16,1-1 2 0,5-4 2 15,6 7-1-15,5-1-4 0,3-1-3 16,5 0-6-16,7 0-4 0,1-1-5 16,4-3-7-16,-1-2-3 0,-1-1-4 0,2 1-5 15,-3-1-10-15,-4-1-11 0,-2 4-11 16,-6 1-10-16,-4 1-7 0,-5 6-8 15,-6 3-10-15,-6 3-68 0,-5 1-27 16,-8 2-92-16,-6 4-203 0</inkml:trace>
  <inkml:trace contextRef="#ctx0" brushRef="#br0" timeOffset="114959.3335">7771 10212 630 0,'-10'-2'157'15,"0"-3"6"-15,2-1-86 0,5 1-26 16,2-1-5-16,5 0-5 0,2-2-8 0,5 2-5 16,4-1-4-16,5 2-2 0,1-3-4 15,3 5-2-15,0-1-3 0,3 3-2 16,-4 1-1-16,-2 1-3 0,-4 3 0 15,-1 2-2-15,-4 1 0 0,1 4-2 16,-8 3 1-16,-1 3-2 0,-2 0 1 16,-8 4-1-16,-2 1 1 0,0 4-1 15,-5-2 0-15,-5 2-1 0,-4 0-1 16,-5 1 0-16,-1 0 0 0,-4-2-1 16,0-1-1-16,-2-4 1 0,4-4 0 0,6-1 0 15,3-5 1-15,6-4 0 0,4-1-1 16,3-4-1-16,4-1 0 0,5 0-1 15,5-2 0-15,2-2 0 0,4-1-1 16,2 0 2-16,1 1 1 0,5 1 0 16,1 2 0-16,-2-1 1 0,5 5 0 15,-2 0 0-15,0 1 1 0,1 2-2 16,-3 0-6-16,-2-1-12 0,0 3-17 0,-4-2-17 16,-1 1-18-16,0 0-123 0,-5 0-138 15,2 2-312-15</inkml:trace>
  <inkml:trace contextRef="#ctx0" brushRef="#br0" timeOffset="116325.4873">8692 9685 621 0,'-10'0'157'0,"0"0"7"15,1 0-86-15,3 2-23 0,3-1-10 16,3 1-7-16,1 2-8 0,4-2-6 16,5 2-4-16,3-1-4 0,3-2-1 0,5-2-3 15,2-3-2-15,7-1-3 0,-1-2-2 16,2-2-2-16,-2-2-3 0,2-2-1 15,-7-2-1-15,0 1-3 0,-8-1-1 16,-3-1-2-16,-6 0 0 0,-3 0 0 16,-8 1-1-16,-2 3 1 0,-3 0 1 15,-5 5-1-15,-7 4 0 0,-3 2 0 16,-6 4 2-16,0 7-1 0,-3 3 1 16,-3 5 2-16,2 1 1 0,2 1 4 15,3 2 3-15,2 1 3 0,5 4 3 0,6 0 0 16,3 0 2-16,7 2 1 0,8 0-2 15,4 0-1-15,6 2-2 0,6-4-1 16,4-1-1-16,4-1-1 0,5-5-1 16,3-6 0-16,6 0-2 0,2-8-1 15,1-5-6-15,0-5-10 0,-2-5-15 16,-3-4-13-16,0 1-14 0,-7-6-17 16,-3 3-112-16,-5-2-122 0,-3-1-276 15</inkml:trace>
  <inkml:trace contextRef="#ctx0" brushRef="#br0" timeOffset="116631.0706">9073 9211 771 0,'-2'0'179'0,"-1"0"1"0,3-1-124 16,4 1-17-16,3 1-10 0,4 1-9 16,4-1-8-16,4 1-2 0,5 0-1 15,1 1-2-15,5 0-4 0,-1 0-14 0,4 1-19 16,2 0-18-16,-5-3-21 0,0 0-120 15,-5-5-139-15,2 1-311 0</inkml:trace>
  <inkml:trace contextRef="#ctx0" brushRef="#br0" timeOffset="116840.5291">9509 9022 717 0,'1'-2'155'0,"4"8"1"0,0 2-121 16,0 4-18-16,4 6-7 0,-1 4 0 0,-1-1 0 15,0 5 1-15,-1 0 1 0,-1 1 1 16,0-3 1-16,-2-1-1 0,1 0-1 16,-2-1-2-16,0 0-3 0,-2-2-2 15,-2 0-5-15,-4-2-9 0,-4 1-11 16,-2-5-13-16,-4-1-13 0,-3-3-14 16,-5-4-113-16,-4-9-121 0,-2-3-277 15</inkml:trace>
  <inkml:trace contextRef="#ctx0" brushRef="#br0" timeOffset="116955.7637">9341 8870 569 0,'13'-17'144'15,"1"1"2"-15,-3 2-48 0,4 2-67 16,5 2-13-16,-1 1-10 0,1 3-14 16,-1 4-21-16,0 3-119 0,-1 2-119 0,-1 4-304 15</inkml:trace>
  <inkml:trace contextRef="#ctx0" brushRef="#br0" timeOffset="117557.4713">9755 9067 379 0,'0'-5'105'16,"0"1"5"-16,2-1-32 0,-1 3-31 15,-2-2-10-15,-2 1-6 0,2-1-4 16,0 1-2-16,-2 2-3 0,2 1 0 16,-2-1-2-16,2 3-1 0,-1-3 0 15,-1 1 0-15,1 3-1 0,1-5 1 16,-2 2 0-16,3 0 1 0,-1-2 1 0,1 6 0 15,-1-3-1-15,1-1-1 0,-1 4-1 16,-1 3-1-16,0 3 0 0,-1 7 0 16,0 0-2-16,-1 6 0 0,0 3-2 15,3 2-2-15,2 0-2 0,2-2-3 16,3-3-2-16,1-2-2 0,3-2-1 16,2-6 0-16,3-6 0 0,1-4-1 15,2-4 1-15,3-3 0 0,0-5-1 16,1-3 1-16,-2-4 1 0,-2-1-1 0,-4 0 0 15,-3 1 1-15,-4 0-1 0,-2 4 0 16,-2 3 0-16,-3 3-1 0,0 5 0 16,0 3 0-16,2 4 0 0,-2 4-1 15,0 3 1-15,1-1-1 0,6 0 1 16,1 3 0-16,1-5 0 0,4-1 0 16,0-5 0-16,4-3 0 0,2-2 0 15,-3-4 0-15,1-7 0 0,1 0 2 0,0-7 2 16,0 1 3-16,-4-4 1 15,0-1 1-15,-3-2 0 0,-5 4 1 0,-5-1-3 16,-2 0-3-16,-4 3-8 0,-2-1-9 16,-2 3-10-16,1 7-11 0,0-1-16 15,5 8-13-15,1 6 23 0,1 3-144 16,4 5-126-16,1 7-302 0</inkml:trace>
  <inkml:trace contextRef="#ctx0" brushRef="#br0" timeOffset="117958.1471">10311 8751 679 0,'3'-1'153'15,"2"3"2"-15,5 3-90 0,4 4-47 16,5 6 0-16,3 8 8 0,3 7 2 16,2 8-1-16,0 5 0 0,-2 6 0 15,-1 4 2-15,-3 2-8 0,0 1-9 16,-5 2-2-16,-3 2-1 0,1 6 0 0,-6-1-1 15,-4 5-3-15,-3 1-2 0,-3 2-2 16,-3-3-1-16,-7 0 1 0,-4-4-1 16,-3 0-1-16,0-7 1 0,-2-3 0 15,-2-4 0-15,1-6-4 0,-3-3-8 16,2-7-17-16,0-6-19 0,2-4-21 16,0-8-121-16,0-5-140 0,2-4-317 15</inkml:trace>
  <inkml:trace contextRef="#ctx0" brushRef="#br0" timeOffset="118921.924">11549 9817 614 0,'-9'-5'169'0,"3"0"9"15,0 1-57-15,1 3-53 0,1 0-15 16,3 1-10-16,1 0-12 0,4 0-12 0,-1-2-10 15,6 1-4-15,2 0-3 0,2-2-4 16,5 1-9-16,5 1-15 0,1-2-17 16,3 2-14-16,1-1 8 0,-2-1-139 15,0 1-130-15,-4 3-299 0</inkml:trace>
  <inkml:trace contextRef="#ctx0" brushRef="#br0" timeOffset="119817.4077">11665 10033 667 0,'-1'-6'152'0,"2"3"2"16,0-4-102-16,7 7-25 0,1-1-9 15,5 0-6-15,5 0-4 0,2 1-8 16,1-3-18-16,4 5-21 0,-2-7-118 16,5 0-125-16,-2 0-311 0</inkml:trace>
  <inkml:trace contextRef="#ctx0" brushRef="#br0" timeOffset="120952.9859">12640 9434 566 0,'-13'-20'136'0,"0"-3"5"15,1 1-84-15,6 3-12 0,0 0-6 16,0 2-5-16,2 6-4 0,4 0-5 16,0 4-4-16,4 4-3 0,1 5-3 15,2 6 1-15,6 7 2 0,3 5 1 16,8 9 1-16,3 8-1 0,2 2 0 15,4 5-4-15,4 0-3 0,1 1-5 16,2 1-3-16,-3-5-2 0,-2-4-2 16,3-3-2-16,-3 0-4 0,-5-6-5 0,-2-1-6 15,-1-4-7-15,-1-2-6 0,-3 0-8 16,-3-3-5-16,-2-1-6 0,-3-3-9 16,-3-1-108-16,-4 0-113 0,-3-5-275 15</inkml:trace>
  <inkml:trace contextRef="#ctx0" brushRef="#br0" timeOffset="121268.4861">13350 9342 612 0,'-6'-9'153'0,"-3"3"5"16,-3 3-67-16,3 7-47 0,-5 7-6 16,-4 7-2-16,-1 7-4 0,0 8-3 15,-7 6 0-15,-4 5-1 0,-5 6-3 16,0 2-5-16,-1-2-3 0,-3 4-5 16,-4-1-2-16,0-3-4 0,3-4-2 15,2 1-2-15,5-7-1 0,5-1 0 16,3-7-5-16,9-5-6 0,5-6-9 15,6-5-15-15,4-5-15 0,1-4-14 0,1-4-19 16,7-7-106-16,3-4-123 0,8-5-276 16</inkml:trace>
  <inkml:trace contextRef="#ctx0" brushRef="#br0" timeOffset="121568.5102">13866 9271 683 0,'-18'-8'153'0,"-6"3"4"16,1 4-119-16,-4 3-7 0,2 4 1 16,-2 7 1-16,-3 2-3 0,3 8-1 15,5 3-2-15,3 11-1 0,0 2-3 16,5 6-5-16,0 1-5 0,3 3-5 15,2 3-2-15,2-5-2 0,1-1-1 16,4-1-2-16,4-3-2 0,3-3-3 0,3-4-6 16,3-4-8-16,3-3-12 0,2-8-12 15,3-3-8-15,0-5-14 0,3-3-9 16,1-8-106-16,5-6-111 0,2-7-263 16</inkml:trace>
  <inkml:trace contextRef="#ctx0" brushRef="#br0" timeOffset="122003.0424">14046 9646 758 0,'-7'-2'161'0,"-1"1"0"0,6-1-133 15,3 4-14-15,3 0-3 0,2 2 0 16,5 1 1-16,-1-2 1 0,5 1 2 15,-3-3 0-15,5-2 1 0,4-1-3 16,0-5-3-16,1 1-2 0,1-2-2 16,3-1-3-16,2-1-2 0,-5 1-4 15,0 0-2-15,-3-1-3 0,-4-3-2 0,-4 2 0 16,-6 0 0-16,-3-2 1 0,-2 4 0 16,-7-5 3-16,-5 4 2 0,-5 3 0 15,-6 1 1-15,-5 1 0 0,-2 7 0 16,-5 1 1-16,5 7 1 0,0 3 1 15,-1 3 2-15,6 6 1 0,3 5 1 16,3 2 2-16,2 4 1 0,0-1 2 16,5 1 0-16,5 7 1 0,3-6-2 15,2-2 1-15,2-3-2 0,8-2-1 16,4-1-2-16,6-5-1 0,-1-4-1 0,4-5-1 16,4-3-2-16,6-2-3 0,-2-5-3 15,3-5-5-15,-1-5-7 0,2 0-8 16,-1-2-10-16,-1 0-10 0,-4-1-15 15,-4-1-110-15,-5 1-120 0,1 2-283 16</inkml:trace>
  <inkml:trace contextRef="#ctx0" brushRef="#br0" timeOffset="122359.2589">14735 9203 546 0,'7'-3'137'16,"0"3"5"-16,3 2-58 0,1 3-43 15,0 2-8-15,-1 5-2 0,0 2-3 16,1 2 0-16,-1 3 0 0,-1 3-1 16,0 0 0-16,0 0-2 0,-2 0-2 0,3 2-4 15,-3-1-3-15,-2-1-5 0,-1-1-3 16,-4-2-4-16,-3-2-2 0,-2 1-5 16,-2-5-6-16,-3-2-12 0,-1-4-16 15,-5-3-15-15,-1-3-7 0,-5-8-121 16,-4-6-125-16,0-7-288 15</inkml:trace>
  <inkml:trace contextRef="#ctx0" brushRef="#br0" timeOffset="122483.7527">14653 9002 730 0,'3'-12'165'0,"1"1"0"16,2 1-122-16,3 3-17 0,2 0-12 15,5 5-13-15,-2 1-17 0,3 3-15 16,1 2-22-16,-1 3-112 0,-1-2-126 15,1 4-296-15</inkml:trace>
  <inkml:trace contextRef="#ctx0" brushRef="#br0" timeOffset="123268.6287">15086 9180 399 0,'-1'-4'115'0,"0"-1"8"16,-2 3-24-16,0-2-40 0,0 3-11 15,1-1-6-15,-1 5-4 0,0-1-5 16,-2 6-4-16,0 4-3 0,1 4-3 15,-1 0-2-15,-1 5-3 0,2 2-3 16,3 3-3-16,2-2-2 0,3-3-4 16,2-3-1-16,5-1-3 0,3-3-1 15,2-8-1-15,0-4-1 0,2-4 0 0,1-4-1 16,1-3 1-16,-2-2-1 16,0-3 1-16,-5 0 1 0,-2-1 0 0,-1 3 0 15,-6 2 1-15,-3-1-1 0,-2 4 1 16,-1 2 0-16,-3 5 0 0,2 3-1 15,-1 3 1-15,2 3 0 0,2 4-1 16,0 1 1-16,5 4 0 0,1-2 0 16,3-1 0-16,5-1-1 0,2-4 1 15,2-3-1-15,4-3 0 0,0-5 1 0,2-3 0 16,1-4 0-16,-1-1 2 0,-1-6 2 16,0-1 0-16,-6-2 0 0,-2 1 0 15,-4-2 1-15,-6 0-2 0,-1-1-6 16,-7 3-6-16,-1 2-9 0,1 2-8 15,-5 2-7-15,4 2-10 0,-1 5-13 16,-1 3-108-16,2 0-112 0,1 2-268 16</inkml:trace>
  <inkml:trace contextRef="#ctx0" brushRef="#br0" timeOffset="125718.2262">15523 9148 567 0,'-9'-13'133'16,"4"4"3"-16,1-1-90 0,7 4-15 15,3 3-7-15,3 2-5 0,4 1-5 16,0 3 1-16,2 0 2 0,2 6 3 0,-1 2 1 16,1 3 2-16,-1 6 1 0,1 5 0 15,0 6-3-15,0 4-5 0,1 5 0 16,-2 8-1-16,-2 3-3 0,-3 3-1 15,0 4-2-15,-3-1 0 16,-3 1-1-16,-5 1-4 0,-2-3-2 0,-1 0-1 16,-2 2 0-16,-3-4 0 0,-3-3 0 15,-2 1 0-15,1-4-1 0,-6-6 0 16,1-1 0-16,-2-7-2 0,-2-3-6 16,0-4-10-16,3-6-18 0,-3-4-22 0,3-5-119 15,2-7-135-15,5-6-318 0</inkml:trace>
  <inkml:trace contextRef="#ctx0" brushRef="#br0" timeOffset="127280.6126">16742 9057 559 0,'-6'-8'131'0,"-5"3"3"15,-4 5-93-15,-2 6-9 0,-1 4-5 16,-5 3-2-16,-3 5-3 0,0 6 0 16,2 6 4-16,-1 6 2 0,-1 8 2 15,2 6 0-15,3 8-2 0,4 7-2 16,3 4-5-16,5 6-4 0,1 4-5 16,5-2-3-16,8 5-4 0,3-3-1 15,3 0-1-15,3-1-1 0,0-6 0 16,7 0-2-16,1-6 0 0,-2-8-4 0,1 1-3 15,-1-5-3-15,1-5-9 0,0-5-12 16,-1-5-10-16,-1-3-17 0,0-8-113 16,-3-9-127-16,2-5-298 0</inkml:trace>
  <inkml:trace contextRef="#ctx0" brushRef="#br0" timeOffset="127735.7411">17135 9698 608 0,'-4'-25'150'0,"-1"2"8"15,0 3-85-15,1 4-19 0,0 3-5 16,3 2-3-16,0 5-6 0,1 6-4 16,1 6-4-16,0 7-4 0,1 5-5 15,-1 5-6-15,0 6-3 0,0 6-3 16,-1 2-3-16,2 0-5 0,-2 1-4 16,0-1-8-16,1-4-13 0,0-2-21 15,3-2-16-15,-1-3 19 0,2-7-153 0,4-4-138 16,1-5-320-16</inkml:trace>
  <inkml:trace contextRef="#ctx0" brushRef="#br0" timeOffset="128010.345">17781 9694 722 0,'0'-1'165'16,"4"1"2"-16,1-1-109 0,3 1-29 15,3 0-7-15,1 0-5 0,4 0-4 0,1-2-3 16,2 2-4-16,0 0-6 0,1 0-12 15,2 0-20-15,1 0-26 0,-1-1-116 16,4 0-133-16,1 1-318 0</inkml:trace>
  <inkml:trace contextRef="#ctx0" brushRef="#br0" timeOffset="128499.7776">18894 9591 544 0,'-3'-21'156'0,"0"-3"4"0,1-7-4 15,-2-1-104-15,2 1-13 0,-1-6-5 16,0-4-7-16,0 1-8 0,-1-2-4 16,2 2-2-16,2 2-1 0,0 2 2 15,0 9 3-15,1 8 2 0,-1 5-1 16,1 8-1-16,-2 7-1 0,1 9-4 16,-1 5-4-16,0 7-6 0,-2 5-6 15,3 10-7-15,-1 4-9 0,1 6-13 16,3 4-16-16,0 2-11 0,3 0-17 15,1-1-112-15,-1-4-123 0,3-3-282 0</inkml:trace>
  <inkml:trace contextRef="#ctx0" brushRef="#br0" timeOffset="129295.9598">18586 9856 588 0,'-12'-3'151'0,"0"1"9"15,4-1-80-15,-1 1-19 0,8 1-9 16,2-2-5-16,4 0-5 0,5 0-8 16,5-1-6-16,4 1-5 0,7-1-2 15,5 0-2-15,3 2-4 0,5-3-4 16,3 1-2-16,3 0-3 0,2 0-2 0,4 0-2 15,-4-1-1-15,-1 0-4 0,0 2-7 16,-4 0-11-16,-2 1-16 16,-5 1-14-16,-4 1-11 0,-4 1-17 0,-4 1-111 15,-6 1-122-15,-5 2-276 0</inkml:trace>
  <inkml:trace contextRef="#ctx0" brushRef="#br0" timeOffset="129623.1397">18859 10077 576 0,'-4'-2'141'0,"4"4"2"16,0-2-43-16,1 0-74 0,1 2-5 15,0 0 1-15,-1 2 2 0,-1 2 2 16,-1-1 3-16,-4 5 2 0,-1-1 0 0,-4 5 0 15,-3-1-1-15,-2 2-4 0,-3-1-2 16,-1 0-3-16,3 0-5 0,2-2-3 16,0-2-3-16,6 1-3 0,2-4-2 15,3 2-1-15,6-2-2 0,1-1 0 16,6 2-1-16,4-2 0 0,2 0 0 16,3 1-1-16,2-1-2 0,2-2-4 15,3 1-6-15,0-3-9 0,2-1-16 16,-1-1-16-16,-1-2-15 0,-1 0-15 15,-1-3-106-15,-3 1-121 0,-2 2-272 16</inkml:trace>
  <inkml:trace contextRef="#ctx0" brushRef="#br0" timeOffset="129814.2643">19123 10090 633 0,'0'2'148'0,"-1"1"1"0,-1 0-87 0,1 7-35 15,-1 2-6-15,0 5-2 0,1 3-2 16,-4 2-3-16,1 3 0 0,0 2-1 16,2 3-2-16,-3 0-2 0,3 0-3 15,-2-2-4-15,2-1-7 0,-2-1-16 16,1-3-18-16,1-7-125 0,2-2-131 16,4-7-325-16</inkml:trace>
  <inkml:trace contextRef="#ctx0" brushRef="#br0" timeOffset="130477.0987">19803 9681 593 0,'-6'-3'156'0,"4"2"6"0,-4-3-55 16,4 5-57-16,1 2-8 0,2-1-4 16,3 3-7-16,3 0-6 0,4 1-5 15,5 2-2-15,2-5-4 0,4-1-3 16,2-5-4-16,3-1-2 0,5-2-2 0,-2-1-1 15,-1-3-1-15,-2-2-2 0,-2 0 0 16,-1 1 0-16,-7-4-1 16,-5 0 1-16,-5-2-2 0,1 2 1 0,-7-1 0 15,-2 2-1-15,-5-1-1 0,-3 2 0 16,-7 0-1-16,0 6-2 0,-7 0 1 16,-2 7-1-16,-3 0 2 0,1 6 0 15,-2 2 1-15,3 7 2 0,2 1 3 16,2 4 2-16,2 2 3 0,2 2 0 15,3 3 2-15,1 4 1 0,5-1-1 0,0 3 0 16,5-2 0-16,6 0-1 0,3-2 0 16,4-1 0-16,2-5-1 0,5-1 0 15,3-4-2-15,4-4-1 0,3-3-5 16,2-7-3-16,1-4-6 0,3-4-9 16,0-4-11-16,1-3-15 0,-4-4-10 15,1-1-17-15,-4-1-109 0,-2 0-123 16,-2 0-280-16</inkml:trace>
  <inkml:trace contextRef="#ctx0" brushRef="#br0" timeOffset="130756.6297">20215 9194 737 0,'4'1'164'16,"2"-2"5"-16,3 1-128 0,5-1-12 15,4 2-5-15,6-1-1 0,1 0-6 16,4-1-5-16,2 0-8 0,0 0-16 15,2-2-21-15,1 1-28 0,-2-2-115 16,-2-1-133-16,0 0-319 0</inkml:trace>
  <inkml:trace contextRef="#ctx0" brushRef="#br0" timeOffset="130978.8415">20718 8937 755 0,'3'-9'177'16,"-2"7"3"-16,1 1-117 0,2 6-18 15,1 6-12-15,4 3-9 0,-1 2-6 0,2 5-4 16,0 2-2-16,0 3-3 0,1 1-2 16,0-1-1-16,-2 0-1 0,1 4-1 15,0 1-1-15,0-3-2 0,0 3 0 16,-2-1-1-16,-2 0-3 0,-2-1-3 16,-5-4-3-16,-4-3-3 0,-4-3-6 15,-3-3-12-15,-8-4-20 0,-3-1-16 16,-6-7-123-16,-1-4-136 0,1-4-323 15</inkml:trace>
  <inkml:trace contextRef="#ctx0" brushRef="#br0" timeOffset="131129.3664">20650 8671 727 0,'8'-6'159'0,"7"2"1"16,1 0-108-16,4 0-43 0,3 3-21 15,0 3-15-15,2 2-91 0,-2 2-41 16,0 5-113-16,0 4-246 0</inkml:trace>
  <inkml:trace contextRef="#ctx0" brushRef="#br0" timeOffset="131795.7112">21050 8980 346 0,'0'-1'98'0,"-1"-1"6"0,4 2-27 0,-5-1-24 16,0 1-7-16,-1-3-5 0,2 1-4 16,1 0-3-16,-1-1-3 0,1 1-3 15,0-2-5-15,1 1-2 0,2 1-3 16,-3-1-2-16,1-1 0 0,-1-1 0 16,0 0 1-16,0 2 1 0,0-1 1 15,0 0 1-15,-1 1 2 0,-1-1 3 16,4 3 1-16,-5-1 0 0,2 1 1 15,-2 1-1-15,0 4-2 0,-1 2-2 16,0 6-3-16,-2 2-3 0,3 7-2 16,-3 1-2-16,1 2-2 0,0 2-1 15,2 1-2-15,5-3-1 0,2-2-3 0,3-2-1 16,2-3-3-16,6-1-1 0,2-5-3 16,0-5-1-16,3-2 0 0,-2-4 0 15,1-4 0-15,-2-2 1 0,-1-5 3 16,-2-2 1-16,-1-1 2 0,-5 1 0 15,0-1 1-15,-5 3 0 0,-1 3 0 16,-1 1 1-16,-2 6-1 0,-2 2 0 0,2 4 0 16,-2 1-1-16,3 3 0 0,2 0-1 15,1 0 0-15,2 1 0 0,3-3 0 16,3 0 0-16,3-5 0 0,2-3 0 16,4 0 1-16,1-6-1 0,2-1 1 15,1-4 1-15,2-3 2 0,-1-3 1 16,-1-3 0-16,-1-4 0 0,-3 1 0 15,-4-3-1-15,-3 0-2 0,-2 4-5 16,-6 2-5-16,-1 5-8 0,-4 4-13 16,-1 4-17-16,1 8-12 0,-1 4-18 0,1 3 5 15,1 4-120-15,1 2-120 0,1 2-267 16</inkml:trace>
  <inkml:trace contextRef="#ctx0" brushRef="#br0" timeOffset="132214.3639">21701 8540 751 0,'10'6'159'0,"8"7"0"0,2 2-124 16,5 9-29-16,5 8-3 0,0 3 3 16,3 8 6-16,2 8 6 0,-4 8 7 15,4 6 6-15,-3 3 3 0,-4 3 1 16,0 0-4-16,-2 5-5 0,-5-4-7 15,-4-2-7-15,-4-2-6 0,-4 1-4 16,-1-2-1-16,-6 2-2 0,-7-9 0 16,-5 0 0-16,-7-1-1 0,-9-4 0 0,-6-3 0 15,-6-1 0-15,-4-2 1 0,-5 0-2 16,-5-3-1-16,3 1-5 0,3-2-12 16,2-5-19-16,1 1-17 0,5-4-28 15,3-3-108-15,4-6-132 0,1-6-296 16</inkml:trace>
  <inkml:trace contextRef="#ctx0" brushRef="#br0" timeOffset="133066.1561">22939 9253 693 0,'-4'-1'178'0,"0"-2"10"0,0 2-101 15,1 1-20-15,2 0-12 0,1 0-13 16,3 0-11-16,3 1-12 0,2 1-8 16,5 0-5-16,3 1-3 0,4-2-3 15,4 0-8-15,0 1-11 0,-1 1-21 0,-2-2-19 16,-1 2-24-16,-3-2-115 0,-6 1-136 16,-1 1-304-16</inkml:trace>
  <inkml:trace contextRef="#ctx0" brushRef="#br0" timeOffset="133241.8121">22978 9350 631 0,'-11'2'165'0,"5"1"3"0,3-1-53 0,3 1-68 16,6 2-15-16,2-2-10 0,4 1-8 16,9 0-5-16,3-1-3 0,1 0-4 15,3-2-8-15,2-2-23 0,2-1-26 16,-3-2-118-16,-1 0-136 0,0-3-329 15</inkml:trace>
  <inkml:trace contextRef="#ctx0" brushRef="#br0" timeOffset="133473.5312">23451 9117 640 0,'3'-6'143'0,"3"5"1"16,1 1-89-16,2 2-37 0,4 4-5 15,2 3 0-15,1 2 0 0,1 2 1 16,1 3-1-16,-1 3 0 0,3 0-2 16,-3 2-2-16,0-1-2 0,-2 3-1 15,-4-1-2-15,-1-1 0 0,-5-3-2 0,-4-1 0 16,-2 1 0-16,-3-1-1 0,-3-3-1 16,-6 1-8-16,-2 2-11 0,-5-1-15 15,-6 1-89-15,-2 0-39 0,-4 3-111 16,-2-2-234-16</inkml:trace>
  <inkml:trace contextRef="#ctx0" brushRef="#br0" timeOffset="134588.831">805 11783 633 0,'-16'-2'153'0,"7"1"0"0,8 0-72 0,2-3-52 16,7 3-12-16,1-1-8 0,6-2-4 15,5 0-3-15,-2-2 0 16,4 0-6-16,1 0-10 0,1-2-14 0,-3 4 23 16,-3-3-150-16,-3 3-126 0,1 2-315 15</inkml:trace>
  <inkml:trace contextRef="#ctx0" brushRef="#br0" timeOffset="134758.5868">806 11898 691 0,'-9'3'157'0,"7"2"2"0,1-1-110 16,4 0-22-16,4-2-9 0,5-1-8 15,1-1-5-15,4 0-2 0,2-3-3 16,3-2-5-16,0-3-12 0,2 0-15 15,0-1-91-15,0-1-37 0,-3-2-112 16,1 2-237-16</inkml:trace>
  <inkml:trace contextRef="#ctx0" brushRef="#br0" timeOffset="134988.8923">1038 11595 606 0,'-8'-5'134'0,"8"3"0"15,1 1-93-15,6 3-26 0,1 3-9 16,4 1-2-16,4 1-2 0,4 4 0 16,-2 0 1-16,3 4-1 0,2-1 0 15,2 0 0-15,-1 1-1 0,1 1 1 16,-3-1-1-16,-3 1 0 0,-5-2-1 0,-3 0 0 16,-7-1 0-16,-7 1 0 0,-7 2-1 15,-4-2 0-15,-3 2-3 0,-3 4-11 16,-2 1-18-16,1 1-104 0,-2-2-109 15,7-1-274-15</inkml:trace>
  <inkml:trace contextRef="#ctx0" brushRef="#br0" timeOffset="135770.787">1830 11389 614 0,'-1'-9'154'0,"0"4"6"16,-3 2-85-16,0 4-25 0,1 3-10 15,3 7-6-15,-2 5-6 0,2 10-6 16,-2 4-3-16,3 8-1 0,-1 6-1 0,0 7-1 16,-1-1-4-16,1 3-2 0,-4-7-3 15,3 4-3-15,1-3-1 0,-1-4-3 16,2-7-4-16,3 0-8 0,-2-8-9 15,5-2-11-15,3-5-11 0,-2-8-15 16,3-3-6-16,1-6-115 0,0-8-117 16,3-3-277-16</inkml:trace>
  <inkml:trace contextRef="#ctx0" brushRef="#br0" timeOffset="136033.447">2162 11482 577 0,'-1'-15'137'0,"0"0"5"15,1 7-86-15,0 2-13 0,-2 5-2 16,2 5 0-16,0 7 1 0,0 5-1 0,0 7-3 16,-1 4-3-16,0 6-4 0,0 7-6 15,-2 3-6-15,1 1-6 0,-2 2-5 16,0 0-2-16,3 2-3 0,1 1-3 15,3-4-5-15,0-3-7 0,2-4-12 16,1-4-14-16,0-4-11 16,1-8-19-16,0-5-116 0,-3-6-128 0,0-4-293 15</inkml:trace>
  <inkml:trace contextRef="#ctx0" brushRef="#br0" timeOffset="136211.641">1872 11832 691 0,'-14'0'165'0,"13"0"1"15,0 0-82-15,3 0-51 0,6 2-18 16,3-2-8-16,3 1-5 0,7 2 0 0,0-6-2 16,3 2-15-16,7-3-16 0,2 1-136 15,1-5-136-15,3 2-345 0</inkml:trace>
  <inkml:trace contextRef="#ctx0" brushRef="#br0" timeOffset="139872.6716">2689 11346 517 0,'-5'-8'128'0,"-3"3"5"15,-3 4-75-15,-3 3-11 0,-1 6 1 16,-2 5 2-16,-1 5 0 0,-2 11 0 16,0 2 1-16,1 9-3 0,3 5-4 15,1 6-8-15,5 3-8 0,3 1-9 16,3 2-7-16,7 2-5 0,5 1-3 16,3-5-2-16,4 0 0 0,2-5-1 15,5-2 0-15,1-7-3 0,1-7-4 16,1-8-7-16,1 0-15 0,4-6-21 0,0-3-24 15,2-5-118-15,4-3-137 0,2-4-317 16</inkml:trace>
  <inkml:trace contextRef="#ctx0" brushRef="#br0" timeOffset="140987.2315">3004 11818 610 0,'-5'9'146'0,"-3"-1"7"0,5 2-90 15,0 1-20-15,3-1-11 0,3 0-5 16,1-1-6-16,6-1-5 0,3-3-5 0,2-3-3 15,6-3-2-15,4-4-2 0,2-4 0 16,1-4-1-16,1-3-1 0,-2 0 0 16,-1-1-1-16,-5-1 1 0,-4-2-1 15,-4 0 0-15,-4 2 0 0,-5 0 0 16,-4 0 0-16,-8 1 0 0,-1 1 0 16,-5 4 0-16,-4 2 0 0,-1 4 0 15,-5 3-1-15,-2 4 0 0,-1 4 1 16,-2 4 0-16,2 5 1 0,1 3 3 0,0 3 2 15,7 3 1-15,3 3 3 0,5 2 1 16,5 0 0-16,3 4 1 0,3 2-2 16,5 2 0-16,0-1-2 0,5-3-2 15,1-1 0-15,4-2-2 0,3-4-1 16,4-6-1-16,4 0-1 0,2-7 0 16,2-1-2-16,6-4-2 0,-3-4-4 15,4-3-4-15,-3-5-8 0,-1-1-19 16,-1-5-11-16,-4 0-20 0,-3-4-115 0,-3-1-130 15,-5-5-298-15</inkml:trace>
  <inkml:trace contextRef="#ctx0" brushRef="#br0" timeOffset="141372.1944">3418 11449 663 0,'-4'-5'151'16,"5"1"0"-16,-1 0-101 0,5 4-25 15,2 2-7-15,2 6-2 0,3 5-3 16,-1 2 0-16,0 4 1 0,1 3 0 0,-1-2 1 16,1 1-1-16,-1 1-2 0,-3-4-1 15,-1 1-1-15,0-1-2 0,-5-2-1 16,-4 4-2-16,-3-3-3 0,-3 1-2 16,0-1-6-16,-3-2-15 0,-3-2-12 15,1-2-19-15,-2-3 43 0,0-6-164 16,1-7-130-16,0-7-311 0</inkml:trace>
  <inkml:trace contextRef="#ctx0" brushRef="#br0" timeOffset="141473.4939">3382 11273 625 0,'5'-25'154'0,"-1"7"5"16,0 2-96-16,4 5-18 0,-3 3-12 16,2 3-9-16,2 0-11 0,0 1-9 15,1 4-20-15,0 1-25 0,0 4-120 16,0 1-129-16,-2 7-321 0</inkml:trace>
  <inkml:trace contextRef="#ctx0" brushRef="#br0" timeOffset="142118.0042">3558 11452 486 0,'2'-1'123'0,"-2"-2"2"0,-2-1-51 16,4 3-42-16,-2-2-8 0,0 0-5 15,-2 1-4-15,2-2 0 0,0 2 1 16,0 0 1-16,0 1 1 0,0 0 0 15,-1 0-1-15,1-2-1 0,0 2-1 16,-1 0-1-16,1-2-1 0,0 1 1 0,0-2 0 16,0 2 1-16,1-1 0 0,0 0 0 15,1-2-1-15,-2 0 0 0,1 0 1 16,0 2-2-16,-1 0 1 0,-1 0-1 16,3 2-1-16,0 2 0 0,0 5-1 15,-2 2-1-15,2 4-1 0,0 4-1 16,0 6-1-16,-1 4 0 0,2 2 0 15,0 3-2-15,4-1-1 0,0-2-1 16,5-1 0-16,-1-6-2 0,5-1 0 16,0-7 0-16,1-4-1 0,0-4 0 15,3-5 0-15,-3-4 0 0,-1-5 1 0,0-2-1 16,-5-6 0-16,2 1 1 0,0 0 0 16,-6-1 0-16,-2 1 0 0,-3 3-1 15,0 2 1-15,0 6 0 0,-6-2-1 16,2 5 0-16,-4 2 0 0,6 6 0 15,1 3 0-15,1 0-1 0,5 3 1 0,2 1 0 16,1-2 0-16,6 3-1 0,-1-8 1 16,1 0-2-16,1-3 1 0,0-6-1 15,-1-4 1-15,0-6 0 0,-3-2 0 16,1-3 1-16,-3-2 1 0,-5-5 0 16,-1 2 0-16,0-2 0 0,-6 4-1 15,1 3-5-15,-3 1-11 0,-1 2-19 16,0 5-13-16,0 6-19 0,-2 1-2 15,1 3-118-15,1 3-123 0,4-1-267 0</inkml:trace>
  <inkml:trace contextRef="#ctx0" brushRef="#br0" timeOffset="142399.377">3972 11209 716 0,'3'-12'163'0,"-1"3"3"0,3 8-120 15,3 2-11-15,0 6-7 0,4 4-5 0,1 5-3 16,3 7-2-16,3 3 1 0,4 5-1 16,3 7 0-16,2 6-1 0,4 2 0 15,0 4-3-15,5 4-2 0,-4 3-2 16,-3 1-2-16,-4-2-2 0,-1 2-3 16,-9 0-1-16,-3-1-1 0,-9-2 0 15,-10-3 0-15,-5-3-1 0,-7-4-1 16,-5-5-2-16,-3-3-3 0,-3-7-7 15,0-6-14-15,3-3-22 0,1-6-16 16,5-6-71-16,-4-4-56 0,6-4-121 0,2-2-243 16</inkml:trace>
  <inkml:trace contextRef="#ctx0" brushRef="#br0" timeOffset="152472.5956">4733 11748 650 0,'-10'-10'168'0,"1"4"5"0,2 0-74 16,1 1-45-16,4 3-13 0,1-1-10 16,3 2-10-16,2 1-8 0,3-4-6 15,4 3-2-15,3 0-2 0,3 1-3 16,2 2-5-16,3 1-12 0,0 1-20 16,2 3-18-16,-5 2-70 0,0-2-57 15,-3 0-118-15,-2 1-243 0</inkml:trace>
  <inkml:trace contextRef="#ctx0" brushRef="#br0" timeOffset="152655.4451">4714 11907 676 0,'-5'-1'154'0,"5"2"4"0,-2-2-107 16,5 1-19-16,3 1-5 0,1 1-5 15,3-2-6-15,2 0-2 0,2 0-4 0,4 0-2 16,1-2-6-16,-1 2-20 0,0-1-21 16,-1 2-128-16,1-1-137 0,0-1-337 15</inkml:trace>
  <inkml:trace contextRef="#ctx0" brushRef="#br0" timeOffset="153807.918">5418 11879 410 0,'-3'0'106'0,"1"-1"7"0,-2 0-49 16,1 1-17-16,-2-1-3 0,1-2-4 16,-2 3-3-16,0-1-1 0,0 1-4 15,1-1-1-15,-1 1-3 0,1-1-1 16,-1 1-2-16,3-2-1 0,1 2-2 16,0 2-1-16,1-2-3 0,0 0-2 15,1 0-2-15,-1 1 0 0,1-2-3 16,-1 2-2-16,1-1 0 0,0 0-2 15,1 0-1-15,0 1 0 0,5-1-1 16,-1 1 2-16,2-2 0 0,3 1 2 0,1-2 1 16,3-1-1-16,-1 1 1 0,3-2-1 15,1 0-2-15,2 1 0 16,-2-1-3-16,0 0 0 0,3 2-2 0,-2-1 0 16,1 2 0-16,0 0-1 0,3 1 0 15,2 0 0-15,1 1-1 0,1 0 1 16,1 2-1-16,0-2 0 0,3 1 1 15,-4 1-1-15,1-1 0 0,0 1 0 16,1-2 0-16,-1 1 1 0,-1 0-1 16,-1-2 0-16,1 1 0 0,-1 0 1 0,0 0-1 15,2-1 0-15,3 2 0 0,0-1 0 16,2 0 0-16,4 0 0 0,3 2 0 16,1-2 0-16,-1 1 1 0,-2 0-1 15,1 0 0-15,0-1 0 0,-2 2 0 16,-5-1 0-16,1 1 0 0,0 0 0 15,2 0 0-15,2-2 1 0,-3 0-1 16,4-1 0-16,1 0 0 0,1 0 0 0,-1-2 0 16,-3 2 0-16,0-3 0 0,-2 2 0 15,0 1 0-15,-5 0 0 0,-3 0 0 16,-1 0 1-16,-1 1-1 0,1 1 0 16,-4 0 0-16,0-1 0 0,0 2 1 15,2 0-1-15,-1 1 0 0,-4 0 0 16,0-1 0-16,0 1 0 0,-1-2 0 15,0 2 0-15,-1-3 0 0,-1 1 0 16,0-1 0-16,-1 0 0 0,1 0 0 0,-5 1-3 16,-1-1-7-16,-3 0-12 0,-3-2-18 15,1 1-14-15,-5-3-29 0,-4 0-105 16,-5-5-130-16,0 1-285 0</inkml:trace>
  <inkml:trace contextRef="#ctx0" brushRef="#br0" timeOffset="154488.1527">5455 11098 505 0,'-7'-10'130'0,"1"0"7"0,1 0-70 16,2 2-12-16,-1-1-5 0,2 1-4 15,3 5-7-15,-1-3-3 0,4 4-2 16,2 0-2-16,0 2-3 0,5 3-2 15,2 4-4-15,1-1-3 0,4 7-2 16,1-2-3-16,1 6-3 0,4 1-2 0,1 3-3 16,2 0-2-16,0 1-2 0,-1-1-1 15,0 2 0-15,-2-3-2 0,-1-1 0 16,-4-3-3-16,-4 0-2 0,-1-1-6 16,0-1-5-16,-3-1-7 0,-1-1-7 15,-3-2-10-15,-1-1-5 0,0-1-9 16,-2-3-11-16,1-2-105 0,-4-1-114 15,1-1-273-15</inkml:trace>
  <inkml:trace contextRef="#ctx0" brushRef="#br0" timeOffset="154753.7192">6020 10992 596 0,'4'-17'144'15,"-3"4"7"-15,1 1-89 0,-1 4-9 16,-1 5-5-16,1 5-5 0,-2 7-4 16,-2 3-3-16,0 9-5 0,-1 4-6 0,-3 8-5 15,-2 4-4-15,-2 5-3 0,-4-2-4 16,2 3-3-16,-4 0-1 0,-2 0-2 16,3 0-1-16,2-2-1 0,-3-3-2 15,3 2-1-15,-2-6-5 0,3-2-4 16,2-3-7-16,-2-3-11 0,1-5-14 15,6-3-14-15,2-2 4 0,6-3-127 16,0-2-124-16,3-1-293 0</inkml:trace>
  <inkml:trace contextRef="#ctx0" brushRef="#br0" timeOffset="155206.2128">6339 11154 537 0,'-2'-11'138'0,"-2"1"8"0,-2 1-61 16,-4 1-25-16,-4 2-8 0,1 2-5 15,-3 4-6-15,0 3-5 0,-1 4-5 16,-3 5-7-16,1 4-3 0,-1 5-4 15,-1 4-2-15,1 2-3 0,-1 3-1 16,5 2-2-16,2 1-2 0,7 1-2 16,3 2-2-16,9-4-1 0,4 2-2 0,1-6-1 15,5 0-2-15,3-3-4 0,1-7-8 16,2-3-11-16,-1-3-17 0,4-4-16 16,2-3-59-16,-2-4-64 0,1 0-118 15,1 1-244-15</inkml:trace>
  <inkml:trace contextRef="#ctx0" brushRef="#br0" timeOffset="155719.2418">6508 11377 512 0,'-6'-2'140'0,"0"0"8"0,1 1-39 16,0 1-48-16,3 0-10 0,2 1-6 0,0 1-6 15,2 0-4-15,2-1-5 0,1 1-5 16,3 0-5-16,2-1-3 0,2-1-4 16,3 0-4-16,2-2-2 0,3 1-3 15,-1-4-1-15,3 0-1 0,0-4 0 16,0-2-1-16,-3 0 0 0,-2 0 0 15,-5-4-1-15,-2 2 0 0,-5-3 0 16,-4 1 0-16,-2 2 0 0,-4-1 0 16,-4 3-1-16,-2 3 1 0,-2-1-2 15,-3 4 1-15,-2 4-1 0,-2 1 1 0,0 2-1 16,2 5 0-16,2 1 1 0,3 3 0 16,2 1 0-16,1 4 1 0,4 4 0 15,0 1 0-15,1 1 0 0,2 1 1 16,2 4 0-16,0 1 0 0,1-2 1 15,2-4-1-15,1 1 1 0,2 1-1 16,1-4 1-16,3-4-1 0,2-3 0 16,5 1-1-16,2-3 1 0,1-5 0 0,4-2-2 15,2-1 0-15,-2-3-1 0,2-2-3 16,-1-4-4-16,1-1-7 0,-1-3-12 16,-1-1-11-16,-1 2-12 0,1-2-19 15,-4 0-108-15,-2-1-120 0,-1 0-279 16</inkml:trace>
  <inkml:trace contextRef="#ctx0" brushRef="#br0" timeOffset="156017.2248">7004 11029 707 0,'-2'-12'153'16,"-1"2"2"-16,3 2-126 0,0 4-7 0,1 4 1 15,2 6 2-15,-1 4 0 0,3 5 1 16,1 0-1-16,-1 4 0 0,1 2-3 16,1-2-5-16,0 1-5 0,-2-2-3 15,0 1-3-15,-3-2-2 0,-1 0-2 16,-2 0-5-16,-1 0-4 0,-3-1-8 15,-1-1-11-15,-2-4-15 0,0 2-18 16,-3-3-45-16,-3-4-77 0,2-3-117 16,-2-2-254-16</inkml:trace>
  <inkml:trace contextRef="#ctx0" brushRef="#br0" timeOffset="156160.6134">6926 10860 673 0,'7'-16'156'0,"-1"4"1"15,2 1-110-15,1 0-18 0,2 4-8 16,3 0-8-16,-1 5-7 0,1 3-15 16,0 2-17-16,2 4-98 0,-1 2-34 15,0 2-112-15,-3-2-244 0</inkml:trace>
  <inkml:trace contextRef="#ctx0" brushRef="#br0" timeOffset="156935.3274">7218 11064 413 0,'4'-3'108'0,"-1"-1"6"16,-2 2-29-16,-1-1-43 0,0 1-3 15,0 0-2-15,-1-1-1 0,-1 2-2 16,2 0-2-16,-2 1-2 0,2-2-3 0,-1 1-2 16,1 1-1-16,0 0-2 0,0 0-2 15,-2 0-3-15,2 0-1 0,2 1-2 16,-2 2 1-16,-2 1-1 0,1-1 1 15,0 5 0-15,1-1-1 0,-1 2-1 16,1-2-2-16,-1 1-2 0,1 0-2 16,0-1-2-16,1-2-1 0,-2-1-1 15,2-2-1-15,-2 1 1 0,-1-5 1 16,2 0 0-16,2-1 1 0,-1 1 0 0,1-5 0 16,2-1 1-16,0 0-1 0,0-2 1 15,1 0 0-15,-1-2 1 0,0 0 2 16,-1 3 1-16,-3-1 1 0,0 4 1 15,-1 0-1-15,-2 5-1 0,0 5-2 16,-2-1-3-16,0 8-1 0,2 5-1 16,-4 1-2-16,3 7-1 0,0-1 1 15,0 1 0-15,4 2-1 0,0-3 0 16,3-2 1-16,0-1-1 0,5-2 0 16,1-3 0-16,4-5 0 0,1-3 0 0,4-2 0 15,0-5 0-15,-1-4 0 0,1-4 1 16,-4-5-1-16,3 1 1 0,-5-5 1 15,-3-1-1-15,0-1 1 0,-2 0 0 16,-3 3 0-16,-1 1 0 0,-3 0 0 16,1 5 0-16,1 4-1 0,-2 3 0 15,-2 1 0-15,2 5 0 0,0 1-1 16,0 3 1-16,2 2-1 0,-1 2 0 0,1 0 0 16,4-2 0-16,2 1 0 0,2 0-1 15,-1-3 0-15,2-1 0 0,-2-4 0 16,2-1-1-16,-1-1 0 0,0-4 1 15,-2-3 0-15,2-2 0 0,-3-2 1 16,-1-1-1-16,-1 0-4 0,-2 0-7 16,-2-3-12-16,-5 0-17 0,-1 0-17 15,-2 0-14-15,1 3-20 0,-1-1-106 16,-1 2-122-16,5 4-272 0</inkml:trace>
  <inkml:trace contextRef="#ctx0" brushRef="#br0" timeOffset="157340.8256">7628 10883 699 0,'0'-7'158'0,"4"3"2"16,5 6-112-16,3 5-18 0,4 4-6 15,1 9-4-15,-1 5-3 0,0 6-2 16,0 3 0-16,-4 3-2 0,1 1-2 16,-4 0-3-16,0 0-2 0,0-3-3 15,-3 0 0-15,-4 0-1 0,-2-2 0 16,-3 0-1-16,-2 3-2 0,-6-3-5 0,-5 3-6 16,-5 2-12-16,-6-3-16 15,-3 2-22-15,-3-2-115 0,-1 0-129 0,5-2-300 16</inkml:trace>
  <inkml:trace contextRef="#ctx0" brushRef="#br0" timeOffset="158109.7394">5501 12199 670 0,'-7'-5'159'0,"-3"0"4"0,1 2-103 15,5 3-17-15,1-2-10 0,3 4-5 16,3 1-4-16,1 2-1 0,3 4-3 15,4 3-2-15,0 3 0 0,3 3 1 16,3 4-3-16,2 3-4 0,2 4-3 16,4 2-3-16,1 0-3 0,3 2 0 15,1 2-2-15,2-3 0 0,0-3-2 16,-2-2 0-16,-2-3-5 0,-1 1-5 16,-1-4-9-16,-6-3-11 0,-4 1-12 0,-1-2-8 15,-3-1-12-15,-3-3-13 16,-4-1-103-16,0-3-111 0,0-2-266 0</inkml:trace>
  <inkml:trace contextRef="#ctx0" brushRef="#br0" timeOffset="158335.8321">5940 12265 530 0,'-4'-12'144'0,"2"3"6"0,-3 3-23 16,-3 4-84-16,0 7-14 0,-2 2-7 15,-5 9-4-15,-2 7-5 0,-7 4-2 16,-6 6-1-16,1 5 0 0,-7 0 1 16,-1 5-2-16,-2-1-1 0,-1-1-2 15,1 1-1-15,2-2-2 0,0-2-3 16,3-2-1-16,3-3-6 0,9-4-8 0,3-2-11 16,4-5-15-16,8-3 50 0,4-5-173 15,9-4-127-15,9-6-321 0</inkml:trace>
  <inkml:trace contextRef="#ctx0" brushRef="#br0" timeOffset="158667.7241">6382 12342 563 0,'-10'-12'138'16,"-6"1"6"-16,-2 1-86 0,-3 4-2 15,-4 4 3-15,-3 0-1 0,-1 6-4 16,-2 3-4-16,1 2-3 0,0 2-5 16,2 5-7-16,2 4-9 0,5 4-7 15,3 2-4-15,2 4-4 0,4 7-2 0,3 0-3 16,4 1-2-16,3 0-1 0,2-1-1 15,1-1-2-15,4-4 0 0,4-5-5 16,4 1-7-16,4-6-13 16,3-1-16-16,6-2-19 0,1-8-19 0,3-3-120 15,0-3-136-15,0-4-307 0</inkml:trace>
  <inkml:trace contextRef="#ctx0" brushRef="#br0" timeOffset="159118.4638">6475 12614 640 0,'-6'-2'144'0,"2"-1"3"0,2 2-104 0,-1 4-14 15,2-2 0-15,2 2 3 0,-1 4-1 16,3 0 1-16,0 0 1 0,2 2-1 15,3-2-2-15,3-1-5 0,-2-2-4 16,2-2-5-16,3-5-4 0,2-3-3 16,0-2-3-16,1 2-2 0,0-4-2 15,-1-3 0-15,0-2-1 0,-4 2 0 16,-2-1-1-16,-4-3 0 0,-5-1 0 16,-3-2-1-16,-5 2 0 0,-6 2-1 15,-4 0-1-15,-1 5-1 0,-2 6-1 16,-2 5 1-16,0 5-1 0,1 7 1 0,3 7 1 15,2 0 1-15,0 6 2 0,0 2 0 16,4 0 0-16,1 2 1 0,5 0 1 16,2 1 0-16,3-1 0 0,1-2 0 15,5-4 0-15,4-2 0 0,5-1 0 16,3-3-1-16,1-6-2 0,3-2-3 16,6-1-3-16,1-3-6 0,6-4-13 15,-1-4-12-15,0-5-7 0,3 1-8 0,1-4-17 16,-3-4-109-16,-3-2-118 0,-3 0-272 15</inkml:trace>
  <inkml:trace contextRef="#ctx0" brushRef="#br0" timeOffset="159347.7306">6842 12193 674 0,'-11'-1'168'0,"5"3"0"0,5 1-25 16,7 5-126-16,2 6-12 0,0 0-4 16,2 6 1-16,-2 1 0 0,1 1-1 15,-2 0 1-15,1-1-1 0,-3-1 0 16,2 0-1-16,-1 0 1 0,-2-3 0 16,-7-1 0-16,1-2-2 0,-3 1-10 0,-2-1-17 15,-9-3-26-15,-4-2-116 0,-1 0-132 16,0-7-319-16</inkml:trace>
  <inkml:trace contextRef="#ctx0" brushRef="#br0" timeOffset="159471.377">6704 12108 691 0,'-1'-9'154'16,"3"0"0"-16,1 0-109 0,5 6-26 0,3-1-23 15,8 2-26-15,-2 2-123 0,1-2-126 16,4 7-317-16</inkml:trace>
  <inkml:trace contextRef="#ctx0" brushRef="#br0" timeOffset="160066.7126">6993 12211 580 0,'-1'0'128'0,"1"-1"0"16,0 0-96-16,0 1-15 0,1-1-3 15,-1-1-3-15,-1 2 1 0,0-1 0 0,1 1 2 16,0 1 1-16,0-2 1 0,0 1 2 15,-2-1 2-15,4 0 0 0,-1 1 2 16,-1-2 1-16,-3 0 0 0,2 2 0 16,1-1-2-16,-1 2-3 0,0 1-3 15,0 1-2-15,-2 3-1 0,1 4-1 16,-2 3-1-16,-1 2 0 0,1 2-1 16,3 3 1-16,0 1-1 0,2-1-2 15,3 0-1-15,3-4-3 0,2 0 0 0,1-5-2 16,1-3 1-16,1-5-1 0,3-3 1 15,0-5-1-15,3-4 1 0,-1-3 0 16,0-3-1-16,0 0 1 0,-1-1-1 16,-4 0 1-16,-1 2-1 0,-3 3 1 15,-4 0 0-15,-1 6-1 0,-3 3 0 16,-3 6-1-16,2 0 1 0,-2 5-1 16,0 3 0-16,2 5-1 0,3 1 0 0,2 0-3 15,3-1-5-15,3-1-1 0,1-1-1 16,4-6 0-16,0-1 0 0,-1-7 2 15,2-3 2-15,0-6 9 0,-1-2 3 16,-2-5 2-16,0-6-1 0,-2 1 1 16,-4 2 0-16,-1-1-2 0,-5 0-6 15,-3 0-11-15,-2 3-18 0,-1 4-13 16,-3-1-22-16,3 0-88 0,-4 2-29 16,4 5-110-16,3 3-204 0</inkml:trace>
  <inkml:trace contextRef="#ctx0" brushRef="#br0" timeOffset="160299.2248">7380 12105 718 0,'1'-8'161'0,"4"6"2"0,-1 2-119 16,5 6-17-16,-1 4-9 0,3 5-4 16,-1 0-4-16,1 7 0 0,-1 4-1 0,4 2 0 15,1 4 4-15,1 3 2 0,-1 2 0 16,1 6 0-16,0 0 0 0,-2 1-2 15,-4 0 0-15,-5 2-4 0,-5-2-4 16,-2-1-2-16,-6-2-2 0,-4-3-6 16,-4 0-13-16,-1-2-20 0,-3-6-11 15,-1-4-20-15,2-3-118 0,-1-7-131 16,3-5-297-16</inkml:trace>
  <inkml:trace contextRef="#ctx0" brushRef="#br0" timeOffset="160831.6004">7282 11939 490 0,'-5'-6'114'0,"2"-1"5"16,-4-1-72-16,3 2-14 0,-1 0 0 16,1 3 1-16,-1 0 0 0,1 1 0 15,-2 0 0-15,3 2-2 0,-1 0-3 16,3 3-4-16,-2-1-3 0,2 1-3 16,1 0-4-16,1 2-2 0,3 0-1 15,2 1 0-15,1-2 2 0,7 1 1 16,3-3 2-16,6 1 2 0,2-3-1 15,4-4 1-15,2 2-3 0,2-4-2 0,-1 1-3 16,0 0-3-16,-3-1-1 0,0 2-3 16,1 3-2-16,-2-2-2 0,-1 5-1 15,-3-2-3-15,0 1-6 0,-3 1-9 16,-4 4-10-16,-4-3-15 0,-1 2-11 16,-3 1-21-16,-2 0-107 0,-1 0-123 15,1-2-281-15</inkml:trace>
  <inkml:trace contextRef="#ctx0" brushRef="#br0" timeOffset="161094.4005">8082 11839 720 0,'-7'-3'187'0,"5"2"3"16,0-1-83-16,1 3-51 0,2-3-17 16,3 0-13-16,1 1-13 0,3 0-6 15,2 0-2-15,2 2-2 0,2-1 0 16,2 2-1-16,0 1-4 0,-1 0-8 16,0 0-12-16,1 2-19 0,-5-2-14 15,-1 0-24-15,-3 2-115 0,-2-3-135 0,-1 3-296 16</inkml:trace>
  <inkml:trace contextRef="#ctx0" brushRef="#br0" timeOffset="161265.2629">8033 12063 753 0,'0'1'169'0,"2"-2"0"0,2 1-121 16,2-1-23-16,4 0-11 0,2-1-12 0,1-3-13 15,4 4-18-15,1 1-25 0,2-2-116 16,-1-1-131-16,-2 3-313 0</inkml:trace>
  <inkml:trace contextRef="#ctx0" brushRef="#br0" timeOffset="165778.1155">8844 11985 440 0,'-9'0'114'0,"2"-3"5"16,1 1-45-16,0-3-32 0,0 2-6 16,-2-2-3-16,3 4-4 0,-1 1-5 15,0 1-4-15,0-1-1 0,0 2-3 16,1 1-2-16,0 1 1 0,0 1 0 15,3-1 0-15,-2-2 0 0,2 1-1 16,-1-1 0-16,1-3-2 0,2 3 0 16,0-2-1-16,-2-2-1 0,4 2 1 15,-2-3 0-15,2 5 0 0,1-2-1 0,0-2-1 16,5 2-1-16,0 0-1 0,4 0-1 16,3-1-2-16,4-1-1 0,0 2 0 15,4-4-1-15,2 2 0 0,-1 2-1 16,1-2 1-16,1 0-2 0,1 1 1 15,-2-1 0-15,0 0-1 0,2-1 1 16,1 2-1-16,6-1 1 0,2-1-1 16,4 1 0-16,4-1 1 0,3 2-1 15,2-1 0-15,2-3 0 0,-2 0 0 0,1 0 1 16,1 1-1-16,0 1 0 0,2-1 0 16,-1 3 0-16,4 2 0 0,-2-1 0 15,-2 1 1-15,1 3-1 0,-3-4 0 16,2 0 0-16,0 0 0 0,0 0 0 15,2 0 1-15,3 2-1 0,-1-4 0 16,3 3 0-16,-2 2 0 0,-5-3 1 16,3-2-1-16,5 4 0 0,-3-2 0 0,0 0-1 15,5 2 1-15,-2-1-1 0,2 2 1 16,-3 2-1-16,-6-2 0 0,0 0 1 16,0 2-1-16,-1-2 1 0,-3 2 0 15,-2 0 0-15,-1-2 0 0,1 2 0 16,-2-1 0-16,-1 0 0 0,-3-1-1 15,3-1 1-15,0-3-1 0,2 2 1 16,0-5 0-16,3 1-1 0,2-1 1 16,1-1 0-16,2 1 0 0,-1-2 0 15,-1 0 0-15,-1 0 0 0,1 1 0 0,-3-2 0 16,3 2 0-16,0-1 0 0,-1 0-1 16,-2 2 1-16,-2 0 0 0,-1 1 0 15,2 1 0-15,-6 0 0 0,-2-1 0 16,1 3 1-16,3-1-1 0,2-1 0 15,-1 1 0-15,-2-2 0 0,3 1 0 16,-1 0 0-16,-6 1 0 0,-4 0 0 16,1 1 0-16,-2 1 0 0,-3-1 0 15,-6 3 0-15,2-2 0 0,0 0 0 0,-1 2 0 16,-4-1 0-16,-2-2 0 0,-4 0 0 16,-3 1 0-16,-2 3 0 0,3-2 0 15,-7 1 0-15,3-1 0 0,-2 2 0 16,1-2 0-16,-2 1 0 0,-1-2 0 15,-1 0 0-15,1 1-4 0,-3 0-8 16,-2-1-13-16,-1 2-15 0,-1 4-28 16,-5-7-104-16,-4-4-126 0,0 3-286 15</inkml:trace>
  <inkml:trace contextRef="#ctx0" brushRef="#br0" timeOffset="170436.77">9156 11311 478 0,'4'-14'125'0,"0"0"7"16,-4-1-54-16,-2 0-26 0,1-2-8 15,2-1-4-15,1-1-3 0,-1 2-3 16,1 0 0-16,1 0 0 0,-2 1-1 16,3 4-1-16,-3 1-2 0,0 1-3 15,0 1-4-15,1 6-5 0,-2-1-3 16,1 10-3-16,-1-2-2 0,1 8-2 16,-1 3 0-16,1 6 1 0,-2-1-1 0,1 9 1 15,-2-4-2-15,0 5-2 16,0-1-1-16,2-2-1 0,-1-2-1 0,1-2 0 15,1-1-1-15,0-2 0 0,2-3-1 16,-2-4 1-16,0-1 0 0,1-2-1 16,1-2-1-16,-3-6-3 0,1-1-8 15,-1-3-12-15,0 1-14 0,0-3-16 16,0-3-19-16,3-1-120 0,-2 1-133 16,0-3-305-16</inkml:trace>
  <inkml:trace contextRef="#ctx0" brushRef="#br0" timeOffset="170844.8311">9676 11291 608 0,'-5'-1'153'0,"0"0"5"16,0-2-80-16,5 3-32 0,1 0-11 16,2 0-6-16,4 2-5 0,3-1-6 15,2 0-4-15,2 2 0 0,-3-3-1 16,3 1-2-16,2-1-3 0,1-1-2 16,0 2-10-16,2-4-20 0,2 5-14 15,1-4 57-15,-3 2-193 0,0-1-143 0,-1 1-359 16</inkml:trace>
  <inkml:trace contextRef="#ctx0" brushRef="#br0" timeOffset="171171.7273">10433 11057 646 0,'0'-23'152'16,"0"-3"6"-16,2-3-102 0,1 1-12 16,0 5-4-16,0-2-4 0,2 9-2 0,-4 1-3 15,1 4-4-15,2 8-3 0,-3-1-5 16,0 4-3-16,4 4-5 0,-2 3-3 15,2 7-4-15,-3 4 0 0,2 4-2 16,-2 2-1-16,1 3-8 0,-2 5-15 16,-1-2-16-16,0-1-12 0,1-1-16 15,-2-1-23-15,2-1-98 0,-1-3-115 16,0-1-249-16</inkml:trace>
  <inkml:trace contextRef="#ctx0" brushRef="#br0" timeOffset="171476.208">10266 11369 616 0,'-5'-3'151'0,"-2"-2"5"0,2 1-89 0,4 2-21 15,2 2-8-15,0-1-5 0,4 0-6 16,2-1-5-16,4 0-2 0,4 2-2 16,3-1-1-16,5-3-1 0,2 3-1 15,5-2-3-15,2 2-3 0,-1 0-2 16,2 0-3-16,-2-1-1 0,-3 0-3 16,2 0-6-16,-3 0-10 0,-2 4-13 15,1 0-12-15,-4-2-12 0,-1 2-17 16,0 2-112-16,-8 0-119 0,-5 1-277 0</inkml:trace>
  <inkml:trace contextRef="#ctx0" brushRef="#br0" timeOffset="171773.9713">10506 11454 491 0,'-2'5'131'0,"-2"0"4"0,0-2-12 15,2 1-91-15,2 4-8 0,-3-1-1 16,1 2-2-16,0 0 0 0,-2 0 0 16,0 1 1-16,2 5-1 0,-4-6-2 15,2 2-1-15,-2 0-3 0,1-2-2 16,2 2-3-16,3-1-3 0,-1-3-1 16,1 0-2-16,3-2 0 0,0 2-2 15,5-3 0-15,-2-1 0 0,1-2 0 16,5 0-1-16,2-1 0 0,3 3-2 0,-1-4-5 15,0 1-10-15,0 0-9 0,2 1-7 16,-3-1-14-16,0 0 12 0,-4-1-132 16,0-1-115-16,2 4-282 0</inkml:trace>
  <inkml:trace contextRef="#ctx0" brushRef="#br0" timeOffset="171965.4725">10718 11460 711 0,'-4'-2'160'0,"1"4"0"16,0 5-120-16,1 0-13 0,2 4-5 16,0 5-7-16,-1-2-3 0,-1 6-2 15,2 0 0-15,-1-1-1 0,2 3-1 16,-1-1-3-16,0 0-3 0,2 1-9 16,-2-4-14-16,0 2-13 0,3-2-21 15,1-3-116-15,0-4-129 0,1-2-302 16</inkml:trace>
  <inkml:trace contextRef="#ctx0" brushRef="#br0" timeOffset="172520.501">11131 11339 670 0,'-5'3'152'0,"0"-3"1"15,3 2-107-15,4 2-17 0,3-1-4 0,2 1-2 16,3 1-2-16,2-1-2 0,4-1-1 16,3 0-2-16,1-3-3 0,0 0-4 15,1-3-1-15,1 0-4 0,-4-5-1 16,1-2-1-16,-2-1 0 0,-1 0-1 16,1-1 0-16,-4-1 0 0,-4-2-1 15,-2 3 0-15,-4-3-1 0,-7 3-1 16,-3 0-1-16,-9-1 0 0,1 5-3 0,-2 3-1 15,-5 5 0-15,-1 2-1 0,-4 3 2 16,-1 5 0-16,-1 3 2 0,0 3 1 16,2 3 2-16,4 0 1 0,2 5 2 15,5 0 1-15,4 3 2 0,4 2 2 16,5 1 0-16,3-1 1 0,1-2 0 16,4-2-2-16,3-3-1 0,7-3-1 15,0-5-2-15,3-4 0 0,4-3-2 0,5-2-1 16,3-3-6-16,1 2-9 0,-2-6-10 15,-1-5-7-15,1 3-11 0,-2-3 76 16,-5 0-205-16,-3-4-129 0,-4-2-345 16</inkml:trace>
  <inkml:trace contextRef="#ctx0" brushRef="#br0" timeOffset="172837.9092">11469 11109 725 0,'0'-6'167'0,"2"2"3"16,3-1-118-16,3 3-16 0,0-3-7 16,1 0-6-16,2 2-5 0,1-1-4 15,0-1-3-15,1 3-3 0,0 1-3 16,2 4-15-16,2-5-18 0,-2 1-15 16,2 5-22-16,-3-3-116 0,-1-3-133 15,0-7-302-15</inkml:trace>
  <inkml:trace contextRef="#ctx0" brushRef="#br0" timeOffset="173036.7102">11754 10914 757 0,'-1'-4'172'0,"0"4"1"16,2 3-124-16,3 7-14 0,-2 1-11 16,3 2-9-16,1 7-3 0,0 1-1 15,1-1-1-15,2 4-2 0,-1-5-2 16,4 1-1-16,-2 1-1 0,-2-4-1 0,5 2-1 15,-4 0 0-15,-1-2-1 0,-5-1-5 16,-4-3-6-16,-3-2-14 0,-3-1-18 16,-9-5-16-16,-1-4-127 0,-6-1-136 15,-3-3-323-15</inkml:trace>
  <inkml:trace contextRef="#ctx0" brushRef="#br0" timeOffset="173186.5413">11667 10745 648 0,'9'-16'170'0,"-2"4"4"0,-3 1-68 16,2 8-56-16,-1 2-15 0,2 2-11 16,3 2-12-16,0 3-10 0,2 4-15 15,3 1-19-15,0 1-16 0,1 1-128 16,-2 2-135-16,-3 4-329 0</inkml:trace>
  <inkml:trace contextRef="#ctx0" brushRef="#br0" timeOffset="173802.4732">11985 10990 517 0,'0'-5'128'0,"0"-1"2"15,-4 1-70-15,3-1-25 0,1 1-7 16,-3 1-6-16,2 2-4 0,0-2-2 16,-2 2 1-16,3-1 3 0,-1 2 0 15,-1 1 0-15,2-2 0 0,1 3-1 16,-4 0-1-16,3-2-1 0,-1 2-2 16,1 0-1-16,-2-3-2 0,-1 3 0 15,2-2-1-15,1 1-1 0,1 0-1 16,-2-1-2-16,0 1 0 0,3 1-2 0,2 1 0 15,-3 0-2-15,-2 2 0 0,0 3 0 16,3 1 0-16,2 7 1 0,-3 1 0 16,-1 3 1-16,0 2 0 0,1-1 0 15,1 3 0-15,-2-2-1 0,0-4-1 16,1 0 0-16,6-2-2 0,1-4 1 16,4 0-1-16,2-5 0 0,2-6 0 15,2-2 0-15,-4-3 0 0,0-4 1 16,-1-2-1-16,-4-2 1 0,-1-2 0 15,0 1 1-15,-3 1 1 0,-2 1 1 16,0 2 2-16,-1-1-1 0,-2 7 0 0,-1 3 0 16,0 7-2-16,0 0-1 0,-1 4-1 15,4 2-1-15,-1 4-1 0,7 0 1 16,3 0-1-16,0-1 1 0,3 1-1 16,5-4 1-16,5-1-1 0,4-2 0 15,-2-5 0-15,3-1 1 0,2-7-1 16,-1-3 0-16,1-4 0 0,-7-4 1 15,0-2-1-15,-7-6 1 0,-3-1 0 0,-4-2-1 16,-5-6-4-16,-5-3-10 16,-2 4-11-16,-7 0-13 0,2 5-11 0,-4 4-14 15,1 6-127-15,-2 8-131 0,-5 4-305 16</inkml:trace>
  <inkml:trace contextRef="#ctx0" brushRef="#br0" timeOffset="175197.6553">9042 12448 564 0,'0'-13'138'0,"0"-1"6"0,-1-3-79 0,-1-1-13 16,0 1-2-16,0 3-2 0,2 1-2 16,-1 4-1-16,0 1-5 0,1 6-5 15,-2 4-6-15,2 7-6 0,2 7-6 16,-4 4-4-16,2 5-5 0,0 7-1 15,2 0-1-15,-1 1-2 0,1-1-2 16,-1-3 0-16,1-2-1 0,0-1 0 0,-1-5 0 16,-1-1 0-16,0-4-1 15,0-2-4-15,0-4-11 0,0-1-14 0,0-3-18 16,2-2-10-16,0-1-19 0,1-2-116 16,-1-4-127-16,2 3-283 0</inkml:trace>
  <inkml:trace contextRef="#ctx0" brushRef="#br0" timeOffset="175490.7157">9509 12614 707 0,'-4'1'173'0,"-3"-2"6"0,2 1-107 15,3 0-23-15,2 1-10 0,2-1-8 16,2 0-9-16,2 0-7 0,3 2-3 16,0-5-3-16,1 1 0 0,1-2-2 15,1 4-3-15,2-2-9 0,1 0-19 16,-2-1-23-16,-1 0-25 0,1 2-119 15,-2 2-141-15,-2 1-324 0</inkml:trace>
  <inkml:trace contextRef="#ctx0" brushRef="#br0" timeOffset="175854.3789">10403 12483 488 0,'5'-18'137'0,"3"1"5"0,-2-4 1 16,1 0-101-16,-1-2-9 0,0 1-3 15,-1 1-1-15,-2 4 0 0,-1 3 3 16,-2 2 3-16,1 5 2 0,-3 3-3 16,1 2-2-16,-2 2-4 0,-1 3-5 15,0 5-5-15,-1 3-7 0,0 3-4 0,1 6-4 16,-2 4 0-16,1 3-2 0,3 4-4 16,-2-4-7-16,5 2-15 15,0 1-18-15,2-5-12 0,3 1-22 0,0-4-114 16,3-2-130-16,0 2-290 0</inkml:trace>
  <inkml:trace contextRef="#ctx0" brushRef="#br0" timeOffset="176102.01">10283 12698 661 0,'-1'-4'152'0,"3"-1"4"16,3-1-104-16,5 2-17 0,4 1-3 16,5-1-2-16,2 0-5 0,6 3-3 0,-1 1-3 15,2 0-3-15,-1-1-4 0,2-1-4 16,-2-1-5-16,1 2-12 0,-3-4-14 16,4 2-13-16,-1 1-15 0,2 2-104 15,-6-1-21-15,0 1-107 0,-5 4-206 16</inkml:trace>
  <inkml:trace contextRef="#ctx0" brushRef="#br0" timeOffset="176532.9308">10416 13022 591 0,'-12'-2'138'0,"0"-3"5"16,1-1-92-16,3-2-10 0,2-1-1 16,2-1-1-16,4 1-4 0,4-1 0 0,4 2-1 15,2-4-3-15,3 1-6 0,3 1-4 16,3 0-3-16,-1 3-4 0,0 0-3 16,2 5-3-16,1 2-3 0,-4 2-2 15,0 2-1-15,-2 5 0 0,-3 0-1 16,-3 3 0-16,-3 0 0 0,-4 2 0 15,-2 5 0-15,-2-1 0 0,-6 3 0 16,-1-4 1-16,-5 3-1 0,-1 1 0 16,-2-2 0-16,-5-3 0 0,0-1-1 15,-2-2 1-15,2 2-1 0,1-3 1 0,1-2-1 16,3-3 1-16,6 1-1 0,2-1 0 16,5-2 1-16,2 0-1 0,7-1 1 15,4 2-1-15,2-1 1 0,4-1 0 16,3 3 0-16,3-2 0 0,3-2 0 15,-2-2-2-15,0-2-11 0,2-1-13 16,-4-2-18-16,1-1-13 0,0 0-1 16,-1 0-130-16,-1 3-132 0,2-1-290 0</inkml:trace>
  <inkml:trace contextRef="#ctx0" brushRef="#br0" timeOffset="177084.7349">11307 12614 675 0,'-2'0'153'0,"-1"-1"2"0,1 1-116 15,2 2-8-15,0 2-2 0,2 2-1 16,1-1-3-16,2 3-1 0,2-1 1 16,5 1 1-16,3-1-3 0,3-1-3 15,2-3-5-15,2 0-3 0,4-3-3 16,-1-4-3-16,0-1-2 0,-3-2-2 15,-1-3-1-15,-2-1 0 0,-4-4-1 16,-3 2 1-16,-3-2-2 0,-4 1 1 16,-4-1-2-16,-2-1-1 0,-5 1-1 15,-4 2-1-15,-2 0-3 0,-5 4 0 16,-6 4-2-16,-3 2 1 0,-6 5 1 0,2 5 1 16,-2 4 2-16,6 4 2 0,1 2 2 15,4 4 2-15,5-1 0 0,6 5 1 16,3-2 1-16,2 2 1 0,2 0 1 15,0 0 1-15,4-2 0 0,3-1 0 16,3-3 0-16,4-2 0 0,5-3-2 16,5-1-1-16,2-5 0 0,2 1-2 15,2-3 0-15,0-1-1 0,0-4-3 16,-3-2-4-16,1-3-9 0,-3-2-12 0,-1-1-12 16,-1-1-9-16,1-1-19 0,-4-2-113 15,-1-2-123-15,-2 2-287 0</inkml:trace>
  <inkml:trace contextRef="#ctx0" brushRef="#br0" timeOffset="177326.7095">11711 12317 727 0,'-2'-7'160'0,"2"3"2"16,2 1-121-16,3 3-19 0,5 1-9 16,2 2-5-16,1-1-2 0,-1 1-2 0,4 0-4 15,2-1-9-15,6 0-10 0,-4-2-8 16,4 0-11-16,-1-1-15 0,0-3-82 16,-1-1-27-16,-1 0-92 0,-6-1-191 15</inkml:trace>
  <inkml:trace contextRef="#ctx0" brushRef="#br0" timeOffset="177517.1563">12043 12230 592 0,'5'-9'157'0,"-3"3"5"16,-1 2-67-16,1 3-39 0,-3 0-15 16,1 2-10-16,0 5-7 0,1 3-8 0,2 1-3 15,0 1-1-15,1 2 0 0,2 2 0 16,3 1-3-16,-1 0-1 0,0 1-1 16,3 1-2-16,-4 2-1 0,0-2-1 15,-2 0-2-15,-2 1 1 0,-1-3-2 16,-3-2-4-16,-3-1-8 0,-1-1-10 15,-3-1-13-15,-4 0-11 0,-3-2-18 16,-5-1-116-16,1-4-125 0,-3-5-288 0</inkml:trace>
  <inkml:trace contextRef="#ctx0" brushRef="#br0" timeOffset="177653.7468">12004 12099 735 0,'4'-13'165'0,"2"1"0"15,0 1-124-15,2 1-15 0,3-1-14 16,2 9-19-16,-2-2-17 0,0 2-22 0,-4 0-119 16,1 4-129-16,-1 3-313 0</inkml:trace>
  <inkml:trace contextRef="#ctx0" brushRef="#br0" timeOffset="178433.4327">12237 12221 499 0,'5'-4'117'0,"0"1"6"16,1-1-81-16,-2 0-5 0,-2-1-1 16,0 2 0-16,0 0-1 0,-2 1 0 15,-2-1 0-15,1 1-3 0,-1 1-2 0,1 0-1 16,-2 1-4-16,-1-2-2 16,2 1-4-16,0 0-2 0,-2 0-1 0,3-1-2 15,-2 1 1-15,1 0-1 0,2 0 0 16,-1 0 0-16,1 1-1 0,-2-2-1 15,2 1-1-15,0 1-2 0,0 0-1 16,0 0-2-16,0 1 0 0,0-1-2 16,0 2 0-16,0 0-1 0,2-1 0 15,-4 2-1-15,4-2 0 0,-2 1-1 16,1 1 0-16,0-2-1 0,1 1 1 0,0 0-1 16,1-2 1-16,0 0 0 15,0 0 0-15,1-3 0 0,2 1 0 0,-1-1 1 16,-1 0-1-16,1-1 2 0,0 2 0 15,-3 0 0-15,1 1 1 0,-2 1 0 16,-2 1 0-16,-1 3 0 0,1 2-1 16,-3 3 0-16,1 3-1 0,-2 4 0 15,2 2 0-15,1 2 0 0,2 2 0 16,2-3 0-16,3 2-1 0,3-2 0 0,4-3 0 16,3-2 0-16,0-4 0 0,4-4-1 15,0-2 0-15,0-5 1 0,-1-3-1 16,-2-2 1-16,-2-4 0 0,-1 0-1 15,-3-3 1-15,-2 1-1 0,-1-1 1 16,-3 3-1-16,0 2 0 0,-1 1 1 16,-3 3-1-16,0 4 0 0,-2 2 0 15,0 4 0-15,2 4 0 0,-1 2 0 16,2 2 0-16,1 2 0 0,2 1 0 0,5 0 0 16,0-1 0-16,5-5 0 0,3 0-1 15,0-5 1-15,2-3-1 0,0-6 1 16,1-4 0-16,-1-3-1 0,3-3 1 15,-2-3 0-15,-2-1 0 0,-2-2 1 16,0 0-1-16,-6-2 0 0,-8 0-3 16,-4 0-12-16,-4 0-16 0,-6 2-20 15,-3 0-15-15,-1 5-8 0,0 3-127 16,3 5-133-16,-1 6-293 0</inkml:trace>
  <inkml:trace contextRef="#ctx0" brushRef="#br0" timeOffset="182371.9357">13517 11914 735 0,'-10'-4'166'0,"7"0"1"0,1-1-120 16,5 3-20-16,3-2-10 0,5-1-8 16,1 2-5-16,4 0-2 0,1 1-2 15,2-2-4-15,-1-1-14 0,5 3-9 16,-3-1-13-16,2 2 1 0,-1 1-129 15,-5-1-125-15,-2 0-291 0</inkml:trace>
  <inkml:trace contextRef="#ctx0" brushRef="#br0" timeOffset="182576.7332">13570 12062 639 0,'-3'3'153'0,"1"-1"5"0,2-2-84 16,1 2-33-16,3 1-10 0,1-1-5 15,2-1-6-15,2 2-4 0,2-3-3 16,2 0-3-16,3-3-7 0,2 1-22 16,3 1-19-16,0-1-132 0,2 4-136 15,-2 3-344-15</inkml:trace>
  <inkml:trace contextRef="#ctx0" brushRef="#br0" timeOffset="187759.6025">15069 11604 582 0,'-1'-25'144'0,"-3"-5"7"0,-1-1-76 0,0 0-21 15,0-1-6-15,-1 2-2 0,5 4-1 16,-1 5-3-16,0 7-4 0,1 3-5 16,1 4-7-16,-1 4-6 0,2 5-5 15,0 4-6-15,1 4-5 0,0 7-7 16,2 5-12-16,-1 7-16 0,2 4-18 15,1 2-16-15,-2 3-126 0,0 0-139 16,1-4-317-16</inkml:trace>
  <inkml:trace contextRef="#ctx0" brushRef="#br0" timeOffset="188157.4">14521 11874 510 0,'-23'-1'139'0,"1"2"5"0,3-1-19 16,1 2-76-16,5-2-13 0,2 0-5 15,4 1-6-15,4 0-4 0,4 0-2 16,7-1-3-16,5 2-1 0,8 0 0 15,2-2-2-15,7-1 1 0,4-3 0 16,4-1-2-16,6 0-1 0,3-1-3 16,6-5-3-16,11 5-1 0,4-1-1 0,7-2 0 15,14 4 2-15,9-1 1 0,9 1 1 16,7 0 1-16,8 0 0 0,11 0 0 16,6 3-1-16,0-2-2 0,1 1-2 15,-3-1-2-15,-3 4 0 0,-7 2 0 16,-12 1 0-16,-6 2-1 0,-8 3-2 15,-17 2-5-15,-10 2-10 0,-12 1-13 16,-12-2-16-16,-9 1-20 0,-17-3-118 16,-8-5-134-16,-9-1-304 0</inkml:trace>
  <inkml:trace contextRef="#ctx0" brushRef="#br0" timeOffset="188658.4904">14622 12307 603 0,'-1'-17'161'0,"-1"1"10"16,-1 5-71-16,0 3-30 0,0 5-12 16,-1 3-9-16,-1 3-10 0,1 6-11 15,0 4-8-15,-1 7-7 0,1 4-4 16,0 6-1-16,1 4-3 0,-1 2 0 15,1 4-3-15,2-2-4 0,0-2-6 16,-1-1-11-16,0-4-16 0,1-3-17 16,2-2-18-16,2-8-122 0,-1-3-134 0,7-2-310 15</inkml:trace>
  <inkml:trace contextRef="#ctx0" brushRef="#br0" timeOffset="188866.0068">14967 12548 789 0,'-5'-12'185'0,"5"2"2"0,3 3-123 16,1 1-22-16,4-1-15 0,2 3-11 15,1-1-8-15,2 1-7 0,0 2-13 16,1-1-23-16,1 3-22 0,-1 0-132 15,-2 1-147-15,2-2-353 0</inkml:trace>
  <inkml:trace contextRef="#ctx0" brushRef="#br0" timeOffset="189125.4472">15531 12161 735 0,'0'-13'180'0,"0"2"3"0,2 3-116 16,-1 6-15-16,2 4-9 0,-3 4-12 16,2 5-10-16,1 4-9 0,-2 3-4 15,0 6-2-15,0-2-4 0,1 1-8 16,3 4-11-16,-3-3-16 0,1 3-18 15,1-2-16-15,0-2-126 0,0-1-136 16,2 1-314-16</inkml:trace>
  <inkml:trace contextRef="#ctx0" brushRef="#br0" timeOffset="189337.7498">15424 12499 774 0,'-8'-6'181'0,"4"0"2"16,5 1-125-16,7 1-19 0,3 1-11 15,2-1-10-15,7-1-10 0,3 1-3 16,1-1-3-16,2 3-5 0,1-4-14 0,-1 2-19 16,0-1-16-16,-1 3-2 0,0-2-132 15,-6 1-135-15,3 0-305 0</inkml:trace>
  <inkml:trace contextRef="#ctx0" brushRef="#br0" timeOffset="189788.6937">15500 12797 664 0,'-16'0'163'0,"5"-1"9"0,1-2-99 16,3 1-15-16,2-1-5 0,3-2-8 15,4 2-8-15,6-2-7 0,1 1-8 16,5 2-6-16,0-1-4 0,5 2-4 0,0 1-1 16,-1 2-3-16,1 2 0 0,-2 1-2 15,-2 0-1-15,0 2 0 0,-4 3 0 16,-5 2-1-16,0 0 1 0,-5 3-1 15,-2 0 0-15,-4 3 0 0,-5 2 0 16,-4-1-1-16,-4 1 0 0,-5 2-1 16,-6 1-1-16,-4 1 0 0,-2-4 1 15,0 1-1-15,2-1 1 0,2-3 1 16,6-5 1-16,5-1 0 0,6-2 0 0,7-1 0 16,3-3 0-16,3 0 0 0,5 0 0 15,1-1 0-15,5 0 0 0,2-2 0 16,5-1 0-16,4 2 1 0,2-2-1 15,3-1-5-15,2 1-8 0,0-1-12 16,0 0-17-16,-2 0-17 0,-3-1 4 16,-1 0-139-16,-2 1-132 0,-3 0-311 15</inkml:trace>
  <inkml:trace contextRef="#ctx0" brushRef="#br0" timeOffset="190553.9471">15941 12473 579 0,'-4'-2'137'0,"0"-1"5"16,2 3-85-16,2 0-12 0,4 5-2 16,-3-1 0-16,5 0 1 0,2 3-1 15,0 2-1-15,6 0-4 0,0-2-5 16,0 0-6-16,6 0-6 0,-2-1-7 16,3-2-4-16,0-5-3 0,-2-4-3 0,2-2-1 15,0-4-1-15,0-4-1 0,-1-1 0 16,-2-4 0-16,-1 2-1 0,-1 0 1 15,-3 0 0-15,-5 3-1 0,-5-3 0 16,-4 4 0-16,-6 0 0 0,-6 3 0 16,-3 4-1-16,-3 1 0 0,-2 4 0 15,-1 5 0-15,1 4 0 0,2 3 0 16,-1 4 0-16,2 3 1 0,0 5 0 0,4 3 0 16,-1 5 2-16,2-1 1 0,3 3 1 15,4 0 2-15,6-3 0 0,2 0 1 16,4-6-1-16,8-4 0 0,2 0-2 15,2-4-1-15,3-6-1 0,1-3-2 16,2-2-4-16,3-6-5 0,1-1-8 16,1-3-14-16,0-2-17 0,-1-2-14 15,-1 0-15-15,-2 0-116 0,-5-3-130 16,-1 2-293-16</inkml:trace>
  <inkml:trace contextRef="#ctx0" brushRef="#br0" timeOffset="190866.441">16336 12227 746 0,'-2'-1'175'0,"4"-5"4"16,1 2-121-16,3 0-14 0,2 0-10 15,2 0-10-15,2 0-7 0,2-1-5 16,2 3-5-16,4-2-3 0,2 1-6 0,0-1-10 16,3 0-13-16,-5 1-16 15,0-1-11-15,-4 1-11 0,-3 1-12 0,-4-1-50 16,-2 1-49-16,-4 0-90 0,-1 2-202 15</inkml:trace>
  <inkml:trace contextRef="#ctx0" brushRef="#br0" timeOffset="190906.8708">16573 12149 243 0,'-1'-3'83'0,"2"3"-83"0,-2-2-92 15,1 2-141-15</inkml:trace>
  <inkml:trace contextRef="#ctx0" brushRef="#br0" timeOffset="191253.9155">16649 12095 615 0,'4'-5'153'0,"-3"3"4"15,3 0-82-15,-1 7-27 0,1-1-6 16,0 4-7-16,-1 5-5 0,1 0-7 16,1 4-4-16,-1 0-4 0,-1-1-4 15,2 3-2-15,0-2-3 0,1 0-2 16,0 1 0-16,-1-2-2 0,-2 2-1 16,-2-1 0-16,-3-3 0 0,-3-1-1 0,-3-1 1 15,-3-1-1-15,-1-1 0 0,-4-3-10 16,0-1-14-16,-1 2-18 0,-1-4-9 15,-2 0-128-15,-1-3-135 0,7-2-317 16</inkml:trace>
  <inkml:trace contextRef="#ctx0" brushRef="#br0" timeOffset="191409.6061">16584 12037 748 0,'-6'-19'179'15,"5"4"0"-15,2 3-117 0,3 2-22 16,-1 3-14-16,5 2-25 0,-1 2-28 16,5 4-21-16,-1 1-132 0,0 1-140 15,5 2-339-15</inkml:trace>
  <inkml:trace contextRef="#ctx0" brushRef="#br0" timeOffset="192170.2352">16865 12108 531 0,'0'-2'126'0,"-1"-1"2"16,2 3-73-16,0-1-22 0,-1 0-5 15,0-1-2-15,0-1-1 0,1-2 1 16,-1 5 0-16,3-5 1 0,-2 2 0 16,0 3-1-16,2-4-1 0,-2 3-1 15,0 0-1-15,0-2-2 0,0 3-2 16,2-2-2-16,-3 2-2 0,1 0-1 16,-1-2-2-16,1 4 0 0,-2-2-2 15,1 2 0-15,-2 1-1 0,-1 0-1 0,1 2 0 16,-1 2-2-16,1 1 0 0,-1 3-1 15,1-3-1-15,1 2-1 0,1-2-1 16,0-1-1-16,0 0 0 0,1-1 0 16,1-2 0-16,1 1-1 0,1-4 1 15,0 3-1-15,3-3 1 0,-1-2-1 16,0-3 1-16,0 0 0 0,1 0-1 16,-2-4 1-16,0 1 0 0,-2 0-1 15,-5-4 1-15,2 3 0 0,-2 1 0 0,-1-2 0 16,0 3 1-16,-1 2 0 0,2 0 1 15,-1 5-1-15,1-1 1 0,-1 2-1 16,1 4 1-16,-1 0-1 0,2 2-1 16,-1 2 1-16,0 1 1 0,2 0-1 15,-1 1 0-15,1-1-1 0,1 1 1 16,2-1-1-16,1-1 0 0,2-1 0 0,0-2-1 16,2-1 1-16,3-1-1 0,3-3 0 15,-2 0-1-15,3-1 1 0,-3-4 0 16,4 0 0-16,-9-6 0 0,3 2 1 15,-2-3-1-15,0 3 0 0,-3-2 1 16,0 2-1-16,-1 2 1 0,2 2-1 16,-5 2 0-16,1 2 0 0,0 3 0 15,-1 2 0-15,-1 0 0 0,1 2 0 16,2 0 0-16,0 2 0 0,2-1 0 16,2-1 0-16,2-2 0 0,3-1 0 0,-1-2 0 15,3-5 0-15,-1-1 0 0,3-2 0 16,-1-4 0-16,-2-3 0 0,1 0 1 15,-4-4-1-15,-2 1 1 0,-3-2-1 16,-2 0-6-16,-3-2-7 0,-3 4-14 16,-3-1-14-16,1 5-18 0,-2 3-15 15,2 3-124-15,-3 0-134 0,6 10-308 16</inkml:trace>
  <inkml:trace contextRef="#ctx0" brushRef="#br0" timeOffset="192612.038">17671 11993 753 0,'1'-2'183'16,"0"-2"6"-16,4 2-120 0,4-1-13 16,3 3-12-16,4-1-13 0,2 1-12 0,4 0-8 15,2-1-13-15,2 1-23 0,1 0-28 16,-2 0-90-16,-1 0-52 0,0-3-135 15,-6 1-276-15</inkml:trace>
  <inkml:trace contextRef="#ctx0" brushRef="#br0" timeOffset="193129.4427">18736 11606 551 0,'-4'-22'142'0,"-3"-5"8"16,0-1-57-16,1 1-31 0,2 1-4 15,-1 4-1-15,2 5-1 0,0 4-5 16,2 7-8-16,2 9-7 0,0 7-8 16,3 8-9-16,0 6-7 0,1 4-5 15,-2 7-1-15,2 5-3 0,-1 0-7 16,0 2-12-16,-2-4-21 0,-1 1-19 0,2-1-20 15,-2-2-121-15,4-1-141 16,0-6-311-16</inkml:trace>
  <inkml:trace contextRef="#ctx0" brushRef="#br0" timeOffset="193354.7971">18517 11967 644 0,'-12'-7'161'16,"6"1"5"-16,5 2-77 0,5 3-39 16,6 0-4-16,6 1-3 0,7 2-7 15,4-2-6-15,8-1-4 0,4-3-5 16,5 1-7-16,4-1-4 0,3-1-6 16,3-2-6-16,-1-1-7 0,-1 2-14 15,-6 1-14-15,-2 1-17 0,-6-1-18 16,-8 2-120-16,-4 2-132 0,-4 1-302 0</inkml:trace>
  <inkml:trace contextRef="#ctx0" brushRef="#br0" timeOffset="193717.6972">18669 12253 713 0,'-4'-5'153'0,"2"1"3"0,3 1-126 16,0 0-7-16,-1 1 2 0,2 1 1 15,-4 1 0-15,4 0 0 0,-1 0 1 16,0 0-2-16,1 0-2 0,0 0-3 16,-1 0-2-16,0 0-2 0,-2 1-2 15,1 0-3-15,-4 4-3 0,1 0-1 16,-4 1 0-16,3 1 0 0,-1 3 1 0,0 0 0 15,0 1 0-15,2-1-1 0,2 1 0 16,2 1-2-16,1 0 0 0,1-1-2 16,3 1-1-16,2-1 0 0,2-1-1 15,-1 0 0-15,6-4-1 0,2 0-3 16,0-3-9-16,2-1-12 0,-1-1-19 16,2-2-19-16,-3-2-14 0,-1-1-127 15,-3-3-138-15,0 0-312 0</inkml:trace>
  <inkml:trace contextRef="#ctx0" brushRef="#br0" timeOffset="193901.5094">18899 12244 723 0,'2'4'164'0,"0"1"5"16,-1 2-122-16,3 6-10 0,-2 2-5 15,0 3-5-15,0 2-5 0,-1 4-5 0,-1 3-2 16,0 2-5-16,-2 0-3 0,2 4-3 15,-1-4-4-15,-2 0-13 0,1-2-20 16,-1-4-19-16,1 1-130 0,1-7-143 16,-2 0-343-16</inkml:trace>
  <inkml:trace contextRef="#ctx0" brushRef="#br0" timeOffset="194934.071">19990 11887 584 0,'-9'-2'137'16,"-1"-1"5"-16,2 0-87 0,1 1-18 16,3 1-4-16,1-2-5 0,2 3-2 15,1 0-2-15,4 1-1 0,3-1-1 16,4 2 1-16,2-2-1 0,7 0-1 15,6-2-2-15,3 1-3 0,5-1-2 0,7-2-4 16,3 2-5-16,6-1-2 0,6 1 0 16,7 0 3-16,4 0 2 15,7 1 3-15,5-2 1 0,7 1 0 0,7-3 1 16,3 0-1-16,-1-2-4 0,6 1-3 16,-2 1-2-16,4 0-1 0,-6 1-1 15,-3 2 0-15,-6-2-1 0,-4 3 1 16,-6 1-1-16,-7-1 0 0,-9 1 1 0,-4 0-1 15,-7 0 0-15,-2 2 1 0,-7-1-1 16,-5-2 0-16,-4 2-3 0,-10-2-5 16,-3 1-6-16,-8-2-13 0,-8-1-14 15,-7-1-13-15,-7 2-16 0,-7 0-119 16,-7-3-130-16,-8 0-299 0</inkml:trace>
  <inkml:trace contextRef="#ctx0" brushRef="#br0" timeOffset="195450.5676">20619 11509 696 0,'-1'-9'157'0,"3"1"4"0,3 1-114 16,4 0-16-16,2 0-4 0,5 3-4 16,2-4-4-16,7 2-4 0,0-4-3 15,4 0-3-15,1-2-2 0,2 1-3 16,0-2-2-16,-2 0-1 0,-1 0 0 15,-6-1-1-15,-2 1 0 0,-4 1-2 0,-5 0 0 16,-4-1-3-16,-5 2-1 0,-6 0-2 16,-7 3 0-16,-3 2-1 0,-4 1 0 15,-4 1 1-15,-2 3 2 0,-1 2 1 16,-2 3 2-16,-1 2 0 0,1 4 3 16,-1 2 4-16,0 5 4 0,2 1 2 15,3 4 4-15,0 4 3 0,6 2 2 16,3 2 1-16,6-1 0 0,3 0-1 15,7 0-1-15,3-2-3 0,6-4-3 16,3-2-1-16,6-3-4 0,2-3-1 0,4-2-4 16,2-2-5-16,3-3-5 0,4-2-10 15,2-3-12-15,-2-1-13 0,4-4-12 16,-2-4-14-16,1 0-119 0,-1-2-127 16,-1-1-295-16</inkml:trace>
  <inkml:trace contextRef="#ctx0" brushRef="#br0" timeOffset="195699.4025">21089 11150 739 0,'-7'-6'173'16,"7"0"0"-16,5 0-111 0,6 2-29 15,5 2-14-15,4-2-11 0,2 1-18 16,3-1-19-16,4 3-17 0,-5-3-126 16,1 0-2-16,0-1-111 0,1 1-205 15</inkml:trace>
  <inkml:trace contextRef="#ctx0" brushRef="#br0" timeOffset="195948.5525">21497 10809 707 0,'-1'-4'157'16,"2"6"3"-16,1 6-116 0,1 2-20 16,3 4-7-16,3 7-3 0,-2 2-3 15,2 3-2-15,-1 2-1 0,4 1-1 16,1 1 1-16,-2 0 1 0,0-5 1 15,0 2 1-15,-2-4 0 0,-3 0-1 0,-6-3 0 16,-6-3-2-16,-5-2-2 0,-5-1-3 16,-9-2 0-16,-4-1-4 0,-4-2-7 15,-3-3-9-15,-2-1-15 0,-2-1-10 16,3-2-11-16,5-5-41 0,8 0-83 16,5-6-110-16,12-2-248 0</inkml:trace>
  <inkml:trace contextRef="#ctx0" brushRef="#br0" timeOffset="196106.2365">21504 10684 641 0,'12'-6'132'0,"0"1"-3"0,1 2-130 16,0 5-128-16,0 0-112 0,4 5-289 16</inkml:trace>
  <inkml:trace contextRef="#ctx0" brushRef="#br0" timeOffset="196731.2218">21758 10908 364 0,'4'-5'110'0,"1"-1"6"16,0 2-35-16,0-2-12 0,-2 1-10 15,2 2-12-15,-2 0-9 0,-1-1-4 16,1 2-3-16,-3-2 0 0,0 2-2 16,-2-1-1-16,1 0 0 0,1 0 0 15,-1 1-2-15,0-1-1 0,-1 2-2 16,2-1-3-16,2 0-1 0,-1 0-3 15,1-2-2-15,1 2-3 0,-1-1-1 16,1 0-3-16,-1-1-1 0,1 0-1 0,-2 1-1 16,0-1-1-16,-1 0 0 0,0 2-1 15,0-1 1-15,0 2-1 0,0 0 0 16,0 1 1-16,-1 0 0 0,-2 1 2 16,0 3 0-16,-2 1 1 0,0 1 0 15,-1 3 0-15,0 3 0 0,0 2-1 16,1 6 1-16,0 1-2 0,2 3 1 15,2 1-2-15,5 2 1 0,2-3-1 0,1 0-1 16,3-6 0-16,2-1 0 0,3-3-1 16,1-3 0-16,0-8 0 0,-1 0-1 15,0-6 1-15,1-3-1 0,0-4 1 16,-1 1 0-16,-3-5-1 0,-3 2 1 16,-3 0 0-16,-1 4-1 0,-4 3 0 15,-2 3 0-15,-3 3 0 0,0 7-1 16,0-1 1-16,0 6-1 0,1 1 1 15,2 1-1-15,1-1 1 0,5 0-1 16,4-1-1-16,2 1-2 0,2-7-1 16,6 2-1-16,1-6 0 0,4 1 0 0,0-7 0 15,3 0 3-15,0-7 1 0,-2-5 2 16,-3-4 2-16,-2-2 0 0,-6-7 1 16,-6-3-2-16,-4-3-5 0,-3 2-14 15,-2 1-18-15,-1 4-16 0,-4 2-15 16,1 7-125-16,-1 7-139 0,-1 7-310 15</inkml:trace>
  <inkml:trace contextRef="#ctx0" brushRef="#br0" timeOffset="197766.3924">20254 12562 533 0,'-4'-21'140'16,"2"-3"8"-16,-2 2-52 0,2 3-33 16,-1-2-2-16,2 5-3 0,0 5-6 0,2 7-4 15,-1 3-5-15,1 9-5 16,2 3-9-16,1 6-9 0,-2 6-6 0,2 5-3 16,-3-1-3-16,0 4-3 0,-1-1-3 15,-2-1-6-15,-1-3-6 0,1-1-10 16,-1-4-13-16,3 0-16 0,0-3-12 15,3-5-16-15,2-2-114 0,2-4-126 16,4-3-289-16</inkml:trace>
  <inkml:trace contextRef="#ctx0" brushRef="#br0" timeOffset="198034.7504">20586 12628 774 0,'-2'-4'179'0,"2"-2"4"16,2 2-127-16,3 2-16 0,2-1-10 15,3-2-8-15,6 5-9 0,-1-3-4 16,1-1-6-16,0 2-17 0,1-2-20 16,-1 3-21-16,2 0-93 0,-2-2-40 0,0 4-125 15,-1 5-243-15</inkml:trace>
  <inkml:trace contextRef="#ctx0" brushRef="#br0" timeOffset="198340.7843">21218 12280 614 0,'7'-22'148'16,"-2"2"9"-16,-1 3-93 0,-2 2-7 16,0 3-2-16,-1 6-3 0,-1 1-8 0,-1 5-7 15,-1 3-8-15,1 3-8 0,0 3-8 16,0 5-7-16,0 3-5 0,1 3-9 16,0 2-16-16,1 1-18 0,1 3-16 15,1-1-128-15,-1 0-140 0,3-3-327 16</inkml:trace>
  <inkml:trace contextRef="#ctx0" brushRef="#br0" timeOffset="198679.6323">21082 12627 626 0,'-5'-3'166'0,"3"-1"6"15,2 2-55-15,2 1-62 0,6 2-10 16,0-2-8-16,4 2-8 0,6-2-6 15,2-1-6-15,5 0-2 0,3-2-3 16,4-3-4-16,1 0-2 0,4-1-5 16,-2 1-7-16,1 1-13 0,-1 0-13 0,-2 0-15 15,-1 3-12-15,-4 2-14 0,-4-2-115 16,-5 1-124-16,-2 3-280 0</inkml:trace>
  <inkml:trace contextRef="#ctx0" brushRef="#br0" timeOffset="199113.8739">21176 12808 697 0,'-7'-1'171'0,"-1"-4"7"16,3 3-107-16,1-1-17 0,3 2-8 15,3 1-6-15,3-2-7 0,1 1-8 16,5 2-7-16,1-2-4 0,3 2-3 0,1-1-2 16,2 2-2-16,2 1-3 0,0 2-1 15,-2 1-2-15,-1 2 0 0,-2 0-1 16,-3 2 0-16,-3 1 0 0,-4 0 0 16,-3 2 0-16,-4 2-1 0,-4 0 0 15,-4 2-1-15,-5 3 0 0,-3 2 0 16,-6-3 0-16,-1 2 0 0,-4 0 0 15,3-1 1-15,0-1 0 0,0-3 1 16,4-4 0-16,7 4 0 0,4-5 0 16,3-3 0-16,5 0 0 0,3-2 0 0,4-1 0 15,2 0 0-15,3-2 0 0,3 0 0 16,3-2 0-16,1-1-1 0,2-1-2 16,1 1-3-16,1-5-4 0,1 3-9 15,-1-3-14-15,-2 1-17 0,-2 2-14 16,-3-1-129-16,0 1-137 0,-1 4-327 15</inkml:trace>
  <inkml:trace contextRef="#ctx0" brushRef="#br0" timeOffset="199629.4134">21756 12553 733 0,'-6'-7'168'0,"5"-2"6"15,3 5-116-15,3 2-17 0,2 3-7 16,3 3-4-16,1-3-3 0,3 4-4 15,1 1-5-15,3-1-4 0,0 1-3 16,3-5-3-16,0-3-2 0,4 1-2 0,0-7-1 16,-1 0-1-16,1-2-2 0,-2-2-1 15,-1 2-2-15,-5-2 0 0,-2-3-2 16,-5 1-2-16,-4 2 0 0,-5 0-1 16,-3 1 1-16,-8 0 0 0,-2 5 1 15,-8 1 1-15,-2 5 2 0,-4 1 0 16,-1 5 1-16,-2 4 0 0,2 4 1 15,0 0 1-15,3 5 0 0,0 1 0 16,2 5 0-16,3 3 1 0,0-1 1 16,3 2 2-16,3 1 1 0,3-3 2 0,5-1 1 15,5-1-1-15,3-4 1 0,4-1-2 16,5-4-1-16,3-2-2 0,3-1-1 16,6-5-3-16,-1-5-4 0,4-2-4 15,2-2-8-15,1-3-11 0,1-2-11 16,-2-2-13-16,-2-1-10 0,1-1-36 15,-5-1-85-15,-5-1-113 0,2 2-255 16</inkml:trace>
  <inkml:trace contextRef="#ctx0" brushRef="#br0" timeOffset="199863.1047">22109 12345 778 0,'2'-4'164'0,"5"2"0"0,4 0-138 16,2 2-16-16,3 0-8 0,3 0-10 15,2 0-16-15,2 0-13 0,2-1-48 16,-2-1-80-16,2-3-117 0,-1-1-260 15</inkml:trace>
  <inkml:trace contextRef="#ctx0" brushRef="#br0" timeOffset="200061.7029">22502 12220 727 0,'1'0'169'0,"0"1"5"16,2 4-115-16,-1 4-17 0,4 0-11 15,-1 4-5-15,3 0-6 0,0 4-4 16,2 0-5-16,1 0-2 0,0 1-1 15,5 0-2-15,-4 2-2 0,0-1 0 16,1 0-1-16,-5-2-1 0,-4-1 1 16,-5 0-2-16,-8-4-2 0,-4-2-5 15,-7-4-16-15,-4 0-13 0,-7-6-16 16,-2-1-16-16,-3-4-121 0,1-7-133 16,3-4-302-16</inkml:trace>
  <inkml:trace contextRef="#ctx0" brushRef="#br0" timeOffset="200213.3688">22448 12081 718 0,'5'-14'159'16,"3"4"0"-16,1 3-115 0,2 0-24 15,2 4-13-15,3 3-18 0,0 1-20 0,4 6-128 16,-3-3-130-16,4 2-327 0</inkml:trace>
  <inkml:trace contextRef="#ctx0" brushRef="#br0" timeOffset="200679.2776">22713 12197 386 0,'0'-2'113'0,"-2"0"9"0,2 1-27 15,0-3-26-15,2 2-11 0,0 0-7 16,0 0-2-16,0 1-3 0,-1-2-3 16,0 2 0-16,0 0-2 0,-1 0-2 15,2 2-3-15,-2 1-1 0,-3 1-2 16,2 2-3-16,-2 1-2 0,1 0-5 0,0 2-4 16,0 3-4-16,1 0-3 0,1 2-3 15,1-1-3-15,3-1-2 0,1 1-2 16,3-2 0-16,0-1-2 0,3-3 0 15,2-1 0-15,1-3 0 0,0 0-1 16,-1-3 1-16,-1 1-1 0,-1-2 1 16,-5 2 0-16,-1 0 1 0,-3 0-1 15,0 3 0-15,-2 2 1 0,-2 3-1 16,1-1 0-16,1 2 1 0,1-1-1 0,2 2 0 16,3-3 1-16,1-1-2 0,6-3 1 15,0-2 0-15,4-3-1 0,7-6 1 16,0-3 0-16,3-3 2 0,-1-1-1 15,-1-3 2-15,0-3-1 0,-5-3-1 16,-5 1-1-16,-2 1-9 0,-7-1-12 16,-5 2-17-16,-6 3-16 0,-2 3-15 15,-4 6 3-15,-5 3-135 0,-3 6-128 16,1 5-301-16</inkml:trace>
  <inkml:trace contextRef="#ctx0" brushRef="#br0" timeOffset="201181.2637">21867 11834 647 0,'-12'-10'154'16,"1"0"6"-16,1-1-97 0,2 4-10 15,0 0-3-15,3 1-2 0,3 2-4 16,3 1-3-16,7 2-4 0,3 2-6 16,4 1-6-16,11-1-5 0,7 1-4 0,8 1-3 15,5 0-4-15,3 0-3 0,4-3-3 16,5 1-1-16,-1-1-1 0,2 0-1 15,2-1 0-15,3 0-2 0,3-1-3 16,4-1-6-16,2-1-8 0,1 0-9 16,1 1-15-16,-6-1-15 0,-2 2-11 15,-7-2-7-15,-7 4-116 0,-11 0-124 16,0 1-287-16</inkml:trace>
  <inkml:trace contextRef="#ctx0" brushRef="#br0" timeOffset="201453.1886">23732 11689 797 0,'-2'-4'204'0,"1"-1"3"0,1 0-111 16,3 2-28-16,2 1-18 0,2 2-20 16,0-3-13-16,6 3-7 0,2 2-4 15,1-1-4-15,1 0-5 0,2 2-9 0,-2 0-15 16,1 1-24-16,-3 0-22 0,-3 0 35 16,-2 1-175-16,-1-1-148 0,-4 0-347 15</inkml:trace>
  <inkml:trace contextRef="#ctx0" brushRef="#br0" timeOffset="201635.3181">23654 11873 831 0,'5'3'178'0,"3"-3"1"0,3 1-144 0,3-1-28 15,5 1-25-15,0-1-27 0,3-1-134 16,2 0-140-16,-1 2-349 0</inkml:trace>
  <inkml:trace contextRef="#ctx0" brushRef="#br0" timeOffset="202673.3249">4395 14411 700 0,'-17'-2'181'0,"0"-1"6"0,6 1-94 0,0-1-29 16,7 2-16-16,3 1-13 0,3 1-12 15,1 1-10-15,4 0-6 0,2 1-3 16,4-1-2-16,1 0 0 0,1 0-4 16,3-1-12-16,1 0-21 0,0-1-23 15,-1 1-5-15,-3 1-132 0,-6-2-142 16,5-2-317-16</inkml:trace>
  <inkml:trace contextRef="#ctx0" brushRef="#br0" timeOffset="202841.7258">4412 14644 791 0,'-6'-1'180'0,"6"1"1"0,2 1-122 16,2-2-25-16,5 1-17 0,2 0-8 0,2-1-3 16,1-1-5-16,0-1-21 0,5-1-26 15,-2 1-137-15,0-1-148 0,3 5-366 16</inkml:trace>
  <inkml:trace contextRef="#ctx0" brushRef="#br0" timeOffset="204132.5088">5399 14329 567 0,'-4'-6'137'16,"2"-1"7"-16,4-7-79 0,-1-3-15 15,1-1-1-15,-1-3 0 0,3-1 0 16,0-1-3-16,-3-2-5 0,-1 5-6 16,0 5-5-16,-2 2-6 0,-1 3-9 15,1 4-4-15,-2 8-4 0,0 5-2 16,2 5-3-16,-1 4-7 0,3 5-14 0,0 6-16 15,-1 2-19-15,1 2-10 0,0 1-126 16,-1 1-136-16,5 1-306 0</inkml:trace>
  <inkml:trace contextRef="#ctx0" brushRef="#br0" timeOffset="204408.4663">5120 14630 639 0,'-16'-4'164'15,"4"-1"9"-15,3-1-75 0,2 2-39 16,5 0-9-16,7 7-7 0,2-3-5 16,8 0-6-16,4-2-7 0,8 1-5 15,7 1-3-15,8-1-3 0,3-3-4 16,4-1-3-16,0-2-3 0,2 3-3 0,-2-2-2 15,2 1-4-15,-2-1-6 0,2-1-7 16,1 1-15-16,-1 2-15 16,2-3-15-16,-5 2-15 0,-5-3-117 0,-9 2-128 15,-3-2-295-15</inkml:trace>
  <inkml:trace contextRef="#ctx0" brushRef="#br0" timeOffset="204892.2628">5336 15131 688 0,'-15'-12'170'0,"0"-2"8"0,7-4-104 16,3 0-16-16,4-4-7 0,8-1-7 16,4 1-8-16,1 0-8 0,5-2-5 15,4 6-4-15,3 1-2 0,0 2-3 16,2 5-3-16,-1 4-3 0,0 2-3 16,-2 6-1-16,-3 4-1 0,-1 5-1 15,-3 6-1-15,-5 6-2 0,-2 4 0 16,-4 5-1-16,-3 0-2 0,-5 2-1 15,-7 1-2-15,0-2-2 0,-5-2 0 0,-2 3-1 16,-5-5 2-16,-2 0 1 0,-3 1 1 16,-1-2 2-16,-7-4 2 0,2-2 1 15,0-4 2-15,5-2 0 0,3-5 2 16,8-2-1-16,3-5 1 0,9-2-1 16,5 0 0-16,6-2 1 0,4 0-2 15,6 0 0-15,-1-2 0 0,7 2-1 16,2 0 1-16,-2 0-2 0,1 3-3 15,0-1-11-15,-2 2-19 0,1 2-18 0,-3 0-18 16,-2 3-127-16,-3 1-143 0,1-3-325 16</inkml:trace>
  <inkml:trace contextRef="#ctx0" brushRef="#br0" timeOffset="205957.4128">24148 11632 659 0,'-26'-23'170'0,"2"1"9"0,6 4-91 16,3 5-21-16,6 6-13 0,2 4-10 16,3 6-9-16,10 5-11 0,2 4-10 15,5 6-5-15,3 4-4 0,4 3 0 0,3 5-2 16,-1-2 0-16,1 1-2 0,2-1 0 15,-2-1 0-15,2-2-1 0,-2-2 0 16,-2-3-1-16,-3-2-1 0,-4-1 0 16,-7-3 0-16,-7-1 0 0,-9 3 1 15,-8 3 0-15,-7 4 0 0,-11 1-2 16,-10 3-5-16,-9 3-10 0,-3 4-17 16,-8 0-19-16,-4 3 4 0,-2-3-142 15,7 7-140-15,4 0-325 0</inkml:trace>
  <inkml:trace contextRef="#ctx0" brushRef="#br0" timeOffset="206801.3144">451 14676 730 0,'-10'-5'180'0,"4"0"3"15,3 1-107-15,2 3-27 0,2-1-17 16,2 2-12-16,3 0-10 0,5 0-6 15,2 1-1-15,6 1-1 0,3 0 0 16,4 0-2-16,2-1-6 0,0 2-15 0,-1-1-16 16,-3-1-14-16,-2 3-13 0,-6-2-121 15,-6 0-132-15,-2 1-292 0</inkml:trace>
  <inkml:trace contextRef="#ctx0" brushRef="#br0" timeOffset="206970.3339">424 14853 719 0,'-6'5'167'0,"-2"0"3"0,5-1-117 0,4 1-15 16,4 0-10-16,2 0-9 0,3-1-5 15,5 0-5-15,3-1-4 0,5-1-5 16,4-1-13-16,4-1-19 0,1-3-17 16,2 0-126-16,-1-3-137 0,-1-1-328 15</inkml:trace>
  <inkml:trace contextRef="#ctx0" brushRef="#br0" timeOffset="207187.5317">703 14536 648 0,'-2'-5'141'0,"2"4"4"16,3 6-108-16,5 5-16 0,1 3-5 15,5 4-4-15,-2 2-1 0,5 0-1 16,3 5-5-16,-3-4-2 0,1 1-1 15,1-1-1-15,-3 2 0 0,2-3-1 16,-6 0 1-16,1-3-1 0,-4 1-1 0,-5-1 1 16,-1 0-1-16,-8-2 1 0,-3 2-1 15,-4 3-1-15,-6 3-6 0,-2 5-11 16,-3 5-19-16,-7 1-113 0,0 3-118 16,-4 5-294-16</inkml:trace>
  <inkml:trace contextRef="#ctx0" brushRef="#br0" timeOffset="208420.2549">1766 14345 570 0,'-19'-51'135'0,"-1"0"5"16,4 5-83-16,3 2-16 0,2 9-5 0,3 11-1 15,3 4-2-15,3 12-4 0,1 8-1 16,2 10 0-16,-1 9-1 0,4 12-4 16,-1 9-4-16,2 13-2 0,-1 9-1 15,1 7-3-15,-1 3-5 0,2 4-4 16,-1-1-1-16,1-2-1 0,-3-6-1 15,2-7 0-15,-1-8 0 0,0-5 0 16,-2-9 0-16,0-6-1 0,0-8 1 16,0-7 1-16,-2-4 2 0,1-9 2 0,-1-4 1 15,2-6 1-15,1-8-1 0,3-6 0 16,3-5-1-16,3-4-3 0,3-2-3 16,5-4 0-16,0 1 0 0,2 3-1 15,-2 7 0-15,1 3 0 0,-2 7 0 16,-1 6 1-16,-4 8-1 0,-1 6 0 15,-4 6 0-15,0 4-1 0,-4 5-3 16,0 2-4-16,-3 3-7 0,-1-1-10 16,1 1-12-16,-1-1-8 0,1-1-11 0,2-1-80 15,-2-5-42-15,7-6-107 0,2-6-225 16</inkml:trace>
  <inkml:trace contextRef="#ctx0" brushRef="#br0" timeOffset="208838.2054">2228 14437 575 0,'-1'-6'139'0,"0"0"3"16,2 1-76-16,0 1-32 0,5 4-11 0,0 1-3 15,3 1-3-15,1 4 1 0,-2 2 3 16,3 8 3-16,3 5 5 0,-4 5 2 16,-2 4-1-16,-4 2-1 0,-2 5-2 15,0 3-5-15,-5 0-3 0,-3-1-4 16,-1-1-4-16,-2-2-3 0,3 1-1 15,-1-2-2-15,0-5-1 0,4-4-1 16,4 0 0-16,4-3-1 0,0-6 0 16,3 0-1-16,6-6 0 0,1-3-1 15,0-7-2-15,3-5-4 0,0-6-11 0,3-1-13 16,0-7-15-16,-3-2-11 0,-1-1-15 16,-1-1-116-16,-4-2-127 0,-2 1-285 15</inkml:trace>
  <inkml:trace contextRef="#ctx0" brushRef="#br0" timeOffset="209003.3892">2270 14444 772 0,'-19'-14'190'0,"3"1"2"0,7 4-119 0,3 1-21 16,8 5-16-16,7-2-15 0,5 2-11 15,8-1-7-15,4 1-4 0,5-2-8 16,5-1-14-16,0 1-20 0,-2 2-18 15,2 2-74-15,-4 2-58 0,1 3-124 16,-5 1-249-16</inkml:trace>
  <inkml:trace contextRef="#ctx0" brushRef="#br0" timeOffset="209387.2467">2702 14668 640 0,'-5'-3'154'0,"0"0"6"16,2 2-103-16,0 4-9 0,2 3 0 16,3 3-3-16,0 5-4 0,0 3-6 15,3 4-3-15,1 0-3 0,2 1-6 16,3-1-6-16,0-3-5 0,2-1-4 15,-1-5-2-15,1-3-2 0,-1-2 0 16,0-4 1-16,-1-6-1 0,4-4 1 0,-2-4-1 16,3-5 0-16,-1-5-1 15,3-3 0-15,-2-3-2 0,0 1 0 16,-4-1-1-16,2 4-1 0,-4 2 0 0,-2 6-1 16,-2 5-1-16,0 7-1 0,-3 5 0 15,-2 7-2-15,-2 4-6 0,0 6-6 16,-2 4-11-16,3 3-12 0,-1 1-14 15,0-2-10-15,3 1-20 0,2-3-102 16,1-4-119-16,3-7-267 0</inkml:trace>
  <inkml:trace contextRef="#ctx0" brushRef="#br0" timeOffset="209789.223">3066 14332 675 0,'0'-5'148'16,"0"0"1"-16,2 4-116 0,6 1-9 15,3 2-2-15,2 0-3 0,2 2 0 16,0 1 2-16,2 1 1 0,2 0 1 15,1 3-1-15,-2-1-3 0,2 2-2 16,0 2-1-16,0 2-4 0,-4 1-2 16,3 3-3-16,-5 3-2 0,0 5-1 0,-2 1-1 15,-7 1-1-15,1 5-1 0,-1 1 1 16,-1 3-1-16,-1 1 0 0,1-3 0 16,1 0-1-16,2 1 1 0,-2-3-2 15,1-1 1-15,-2-5-1 0,0-1-1 16,-2 0 1-16,-1-3 0 0,-1-5-1 15,-5 2 2-15,-2-5-1 0,-1 2 2 16,-8-5-1-16,-2-1-7 0,-2-1-15 16,-6-3-15-16,-1-3-14 0,0 2-29 15,-1-5-102-15,1 0-127 0,2-4-273 0</inkml:trace>
  <inkml:trace contextRef="#ctx0" brushRef="#br0" timeOffset="211234.3629">5175 13929 603 0,'-22'-10'132'0,"0"6"0"0,0 9-101 15,-2 10-9-15,4 13-2 0,0 9 2 16,-2 7 1-16,-1 12 2 0,1 9 1 15,-1 9 0-15,3 8-1 0,1 6-1 16,-1 9 3-16,5 3-1 0,3 7-3 16,2 2-3-16,4-2-1 0,1-3-3 15,6-4-5-15,9-6-7 0,4-2-2 16,5-10-1-16,5-7 0 0,1-8-2 0,8-6-6 16,3-4-11-16,3-6-10 0,2-9-10 15,4-4-10-15,1-6-15 0,3-4-116 16,-2-9-120-16,4-10-280 0</inkml:trace>
  <inkml:trace contextRef="#ctx0" brushRef="#br0" timeOffset="211650.4645">5920 14046 684 0,'-5'-30'148'0,"3"3"1"0,3 5-119 16,3 6-13-16,3 8-8 0,0 7 2 15,4 8 2-15,2 9 3 0,0 5 4 16,2 9 2-16,1 6 2 0,2 7-1 16,2 6-2-16,0 9-5 0,1 7-4 15,1 6-4-15,3 5-3 0,-3 3-2 16,-3 2 0-16,-3 2-2 0,-2-1 1 16,-4 1 0-16,-4-3 1 0,-5-4 1 0,-3-2 1 15,-3-2 0-15,-5-3 0 0,-4-4-1 16,0-5 0-16,-3-3-2 0,-1-3-2 15,-1-4-6-15,-2-4-12 0,4-7-13 16,1-7-13-16,1-8-13 0,1-8-125 16,1-9-132-16,5-11-304 0</inkml:trace>
  <inkml:trace contextRef="#ctx0" brushRef="#br0" timeOffset="212166.7869">6231 13837 643 0,'0'-15'148'0,"0"2"1"15,0 3-96-15,1 2-24 0,1 5-9 16,-1-1-2-16,-2 3-2 0,1 5 3 0,-3-1 4 16,1 8 4-16,-3 4 3 0,0 6 2 15,0 3-1-15,1 7-2 0,1 3-5 16,3 4-7-16,0-5-5 0,2-1-4 15,2-4-4-15,1-2-2 0,0-6-1 16,0-6 0-16,-1-3 0 0,0-3 0 16,0-5 1-16,1-1 1 0,-2-6 0 15,3-6 0-15,1-5 0 0,1-7 1 16,4-5-1-16,3-5-1 0,0-3-1 16,1-2 0-16,1 3-1 0,0 2 0 0,-4 6 1 15,1 6-2-15,-3 7 1 0,-1 8 0 16,-2 9 0-16,1 6 0 0,-4 7-1 15,1 4 0-15,-2 7-4 0,1 5-5 16,-3 1-12-16,0 2-14 0,3-1-18 16,-1 0-18-16,2-3-122 0,4-4-134 15,0-4-311-15</inkml:trace>
  <inkml:trace contextRef="#ctx0" brushRef="#br0" timeOffset="213699.7116">6978 14606 546 0,'-8'-5'134'15,"-1"-1"5"-15,1 0-76 0,0-3-15 16,0-4-3-16,-2-2-2 0,3-5-2 16,0 1 0-16,0-6-3 0,2-2-4 15,-2-2-5-15,6-2-6 0,2 3-5 16,4 4-4-16,0 0-4 0,1 6-1 16,1 3 0-16,3 7-1 0,-5 5 0 15,1 5 1-15,-4 6-1 0,0 8-1 0,-2 6-2 16,0 9-1-16,0 4-1 15,0 4 0-15,0 3-1 0,0 1-1 0,2-4 0 16,3-3-1-16,0-6 1 0,2-5-1 16,2-7 0-16,1-3 1 0,1-9-1 15,1-5 1-15,0-6-1 0,3-3 1 16,1-7 0-16,-3-4 0 0,1-6-1 16,-2-4 1-16,-2-4 0 0,0-2 0 15,-4-2-1-15,0 2 1 0,-1-1 0 16,0 7-1-16,-3 6 1 0,1 6 0 0,-2 4-1 15,0 8 1-15,-3 8-1 0,0 7 1 16,1 4 0-16,0 8-1 0,2 5 1 16,0 6-1-16,3 1 0 0,1 2-2 15,2-3-4-15,2-1-10 0,2-2-16 16,1-5-18-16,3-3-21 0,-1-2-123 16,4-7-140-16,0 0-320 0</inkml:trace>
  <inkml:trace contextRef="#ctx0" brushRef="#br0" timeOffset="214099.7924">7517 14299 626 0,'0'-15'146'0,"-1"4"4"16,1 6-102-16,-1 1-13 0,2 5-4 15,0 6-3-15,-1 0 0 0,2 4 2 0,0 5 1 16,0 5 1-16,2 3 3 0,0 4-3 15,-1 4-5-15,0 5-5 0,1 1-6 16,-2-1-4-16,1-2-5 0,-1 0-2 16,2-5-2-16,2-3-1 0,0-5-1 15,4-4 0-15,1 0-1 0,2-7-1 16,2-2-3-16,4-4-5 0,1-5-9 16,2-3-14-16,-1-2-15 0,2-4-11 0,-1-3-15 15,-1-3-116-15,-4-2-126 0,-3 0-286 16</inkml:trace>
  <inkml:trace contextRef="#ctx0" brushRef="#br0" timeOffset="214269.3139">7546 14306 775 0,'-15'-4'190'0,"4"1"3"16,3 1-121-16,5 1-21 0,6 0-15 15,6 0-15-15,2-2-14 0,9-3-15 16,3-1-14-16,8-1-17 0,3 0-18 15,4 2-7-15,1-3-129 0,1 5-134 16,3 3-307-16</inkml:trace>
  <inkml:trace contextRef="#ctx0" brushRef="#br0" timeOffset="214780.4199">8094 14385 688 0,'-5'-6'162'0,"0"0"2"15,3 3-111-15,1 0-15 0,1-1-10 16,2 3-7-16,1-1-7 0,-1 1-1 15,2-2 0-15,-2 2 3 0,1-2 3 16,-1 1 2-16,-2-3 2 0,0 3 1 16,0-1-1-16,1 1-2 0,-2-1-3 15,2 2-2-15,-2-1-4 0,2 3-3 16,1 1-2-16,-1 3-2 0,0 1-1 16,3 7-1-16,-2 4-1 0,1 2 0 0,0 7 1 15,1 2-1-15,1 4 1 0,1 0-2 16,0-3 1-16,0-3-1 0,3-1 0 15,-2-6-1-15,2-7 1 0,-3-2-1 16,2-6 1-16,2-5 0 0,0-3 0 16,2-7-1-16,1-4 1 0,1-4 0 15,2-8-1-15,-1-3 1 0,-2-3-1 16,3-2 0-16,-1 0-1 0,-2 2 0 16,-3 6-1-16,1 4 1 0,-3 6-1 15,0 7-1-15,-2 9 1 0,-4 6 0 0,0 5 0 16,-1 7-3-16,-1 4-3 0,-1 3-5 15,0 5-6-15,0 2-11 0,4-2-13 16,0 1-14-16,2-3-12 0,2-3-33 16,4-4-89-16,1-5-120 0,8-3-263 15</inkml:trace>
  <inkml:trace contextRef="#ctx0" brushRef="#br0" timeOffset="215352.665">8544 14155 749 0,'-8'-6'179'0,"1"-5"5"16,1 5-119-16,1 2-18 0,3 3-12 16,3 1-10-16,3-1-10 0,2 3-6 15,2 3-4-15,5 0-2 0,0-1 0 16,3-1-1-16,2 2 0 0,1 3-1 0,-1-2 0 15,0 0-1-15,1-1 1 0,-3 2 0 16,-2 1-1-16,-3-1 0 0,-1 1 1 16,-4 5-1-16,-3 1 0 0,-2 2 0 15,-3 3 0-15,-1 1-2 0,1 4-1 16,-2 1-2-16,3 0-2 0,1 2-4 16,1-1-1-16,1 6-4 0,3-6 0 15,0 4-2-15,1-1 1 0,2-3 1 16,-2-2 3-16,0 0 3 0,0-5 2 15,-1 1 3-15,1-5 3 0,-3-2 1 0,-1-2 1 16,-1-1 0-16,-3-1 0 0,-2-2 0 16,-3-1 2-16,-4 0 2 0,-3-1 2 15,-3-1 2-15,-1-2 1 0,-3 1 1 16,-2-5 0-16,1 1-2 0,0-3-1 16,3 1-3-16,3-2-8 0,2-2-11 15,4-1-15-15,5 2-12 0,2-1-17 16,5-1-118-16,3 1-129 0,4 2-294 15</inkml:trace>
  <inkml:trace contextRef="#ctx0" brushRef="#br0" timeOffset="215831.3396">9257 14515 718 0,'-1'-7'176'0,"-1"-2"2"0,2 5-93 0,3 4-35 16,2-2-14-16,2 2-9 0,4 2-8 16,4-2-3-16,2 4-2 0,2-2-3 15,2-2-3-15,0 1-11 0,2 3-20 16,-1-2-26-16,0-1-23 0,-2-3-120 16,2-2-144-16,0-2-326 0</inkml:trace>
  <inkml:trace contextRef="#ctx0" brushRef="#br0" timeOffset="216189.8163">10269 14225 668 0,'1'-33'166'16,"0"0"5"-16,1 1-84 0,0 3-38 0,0 3-11 15,1 4-5-15,-1 5-5 0,-1 3-6 16,-1 8-3-16,-1 10-4 0,1 4-2 16,-1 8-4-16,1 5-4 0,-3 5-5 15,1 6-12-15,1 3-18 0,-2 3-21 16,3 1 13-16,-1 1-152 0,2-1-143 16,0-5-335-16</inkml:trace>
  <inkml:trace contextRef="#ctx0" brushRef="#br0" timeOffset="216450.0495">10020 14573 760 0,'-10'-5'167'0,"1"1"1"0,7 3-132 16,2 2-14-16,6 2-5 0,4 2-3 0,3-2-3 15,8 0-3-15,5-1 1 0,6 2 0 16,5-4-2-16,3-1 0 0,4-2-2 16,3-3 0-16,-1 1-2 0,2-3 0 15,-4-6-4-15,0 2-5 0,-3 1-9 16,-8-1-8-16,-1 2-13 0,-6 1-10 16,-6 6-14-16,-5 4-117 0,-5 4-122 15,-3 1-288-15</inkml:trace>
  <inkml:trace contextRef="#ctx0" brushRef="#br0" timeOffset="216796.4734">10344 14699 679 0,'-8'3'149'16,"1"-2"2"-16,-1 2-115 0,1 4-13 0,1 1-3 15,-2 4-1-15,2 2-1 0,-1-1 1 16,0 2 2-16,-1-2 1 0,1 3 1 16,2-1-1-16,0-3-2 0,1 2-2 15,2-1-3-15,2 2-4 0,0 0-3 16,2-1-4-16,1 0-1 0,1-1-2 16,2 1 0-16,0 1 0 0,1-2 0 15,3-1 0-15,0-1-1 0,2 0 1 16,1-6-1-16,2-1 1 0,2-4-1 15,2-3 0-15,-1-3-2 0,3 0-4 16,0-4-5-16,-2 2-6 0,1-1-8 0,-2-1-8 16,1 3-11-16,-2 1-10 0,-3-1-25 15,-1 2-94-15,-2-3-114 0,-4 2-269 16</inkml:trace>
  <inkml:trace contextRef="#ctx0" brushRef="#br0" timeOffset="216967.6138">10565 14735 708 0,'-2'-5'158'0,"-1"2"2"0,1 7-116 0,0 4-13 16,0 4-7-16,2 1-3 0,0 7-2 15,0 2 0-15,0 1-1 0,0 3-3 16,-1 1-2-16,1 3-4 0,-2 5-4 16,1-2-11-16,-1 1-14 0,-1 1-16 15,0-2-20-15,-1-4-122 0,2-5-137 16,3-1-317-16</inkml:trace>
  <inkml:trace contextRef="#ctx0" brushRef="#br0" timeOffset="218330.9408">11814 14192 562 0,'-2'-33'137'15,"-1"-5"5"-15,1 0-77 0,2-5-22 16,0-1-6-16,0-1-2 0,1 3 1 0,0 6 0 15,-1 7 0-15,2 7 1 16,-2 9-4-16,1 4-3 0,1 7-6 0,1 8-6 16,-2 3-6-16,2 10-6 0,-1 7-4 15,0 4-4-15,1 9-8 0,-2 3-11 16,2 2-13-16,0-1-10 0,2 0-11 16,1-3-16-16,-1-1-111 0,-1-4-116 15,1-5-275-15</inkml:trace>
  <inkml:trace contextRef="#ctx0" brushRef="#br0" timeOffset="218565.2685">11725 14327 648 0,'-16'-9'163'16,"0"2"7"-16,1 2-85 0,4 1-27 15,3 3-9-15,4 1-8 0,3 1-5 16,5 0-6-16,4 3-5 0,7 1-5 15,3-1-3-15,8-1-2 0,8 0-2 0,7-1-4 16,5-1-2-16,4-2-3 0,4-4-6 16,-2 0-10-16,0 1-10 0,-4-3-15 15,1 1-15-15,-6 4-8 0,-1-3-12 16,-4 4-30-16,0 1-85 0,-9-2-111 16,-4 4-247-16</inkml:trace>
  <inkml:trace contextRef="#ctx0" brushRef="#br0" timeOffset="219028.3221">11910 14938 618 0,'-21'0'135'15,"2"-4"6"-15,-1-1-104 0,4-1-3 0,1-4 3 16,3-1 7-16,2-2 3 0,3-2 1 16,1 1-2-16,5-1-4 0,4 0-8 15,5 2-8-15,3-2-9 0,3 1-6 16,7 3-5-16,2 2-2 0,2 0-3 16,1 2 0-16,-1 3 0 0,2 3-1 15,-2 3 0-15,-3 4 1 0,-1 3-1 16,-3 1 0-16,-3 1 0 0,-5 5 0 0,-3 2-2 15,-6 3-1-15,-3 1 0 0,-6 2-1 16,-3 5-1-16,-2 4 1 0,-7-4 0 16,-3 1 2-16,-4-4 0 0,-4 1 1 15,-3-2 1-15,0-2 0 0,-1-7 1 16,5 0 2-16,4-1 0 0,7-4 1 16,5-1 0-16,7-3 0 0,4-1-1 15,6 0 1-15,5-1-2 0,5-1-1 16,2 2 0-16,6-1 0 0,5 1-1 15,2-2 0-15,4-1-3 0,1 1-5 16,-2-2-14-16,-1-2-20 0,-2-1-17 16,-4-1-131-16,-2-2-144 0,-5 2-339 15</inkml:trace>
  <inkml:trace contextRef="#ctx0" brushRef="#br0" timeOffset="219644.3509">11550 13663 463 0,'-4'-8'120'0,"-2"1"3"0,0 2-31 16,-1 4-58-16,-2 6-9 0,-2 3-1 16,-1 7 0-16,-7 8 1 0,-3 9 0 0,-6 11 1 15,-1 12-1-15,-3 10-4 0,0 9-2 16,-4 7-5-16,1 4-3 0,4 8-2 16,4 4 0-16,0 1 0 0,3 0 0 15,7 1 0-15,7 1 0 0,9-1-1 16,6-4-2-16,8-4-1 0,10-4-3 15,8-5-5-15,12-5-8 0,6-7-13 16,10-4-14-16,6-5-126 0,4-8-130 16,6-4-317-16</inkml:trace>
  <inkml:trace contextRef="#ctx0" brushRef="#br0" timeOffset="220145.0305">12324 13780 459 0,'-22'-25'126'0,"4"0"5"16,3 3-16-16,5 1-73 0,5 2-13 15,6 4-6-15,7 0-5 0,6 4-4 16,7 6-3-16,2 3 1 0,3 7 1 16,4 8 4-16,-1 6 1 0,3 8 1 0,1 12 1 15,-1 7 0-15,-2 14-3 0,0 9-4 16,-6 6-4-16,-2 6-1 0,-1 6-3 16,-5 1-2-16,-6 4 2 0,-6-5 0 15,-7-3 1-15,-2 1 3 0,-6-2 0 16,-6-4 1-16,-5 0-1 0,-5-4-1 15,1-4-2-15,-4-4-8 0,-6-5-13 16,-3-1-16-16,-5-8-19 0,-1-7-124 16,0-8-133-16,0-8-322 0</inkml:trace>
  <inkml:trace contextRef="#ctx0" brushRef="#br0" timeOffset="222009.4347">12764 13566 570 0,'-4'-7'133'0,"2"1"4"16,-2 1-88-16,5-1-18 0,-3 2-8 15,3 4-5-15,3 1-4 0,2 0-2 16,-5 10-3-16,1 2-1 0,0 4 0 16,-2 5-1-16,0 0-1 0,-3 1-1 0,-1 5-2 15,2-3-1-15,1-1 0 0,1 0-1 16,0-6 1-16,-1-1-2 0,1-2 1 15,-2-3 0-15,2-5-1 0,0-1 1 16,-1-2 0-16,0-3 1 0,1-1 0 16,0-5 0-16,-1 1 0 0,2-3 0 15,-1-1 1-15,-1-3-1 0,1-5 1 16,1 1 1-16,1 1 0 0,0-5 0 16,1 0 0-16,2-2 1 0,1 1 0 15,3-1 0-15,-2 2 0 0,2-2 1 0,1 4 2 16,-2 1 1-16,2 1 1 0,-1 2-1 15,0 5 0-15,1 3-1 0,0 3-1 16,2 1-3-16,0 2-2 0,-1 5 0 16,-1 1-1-16,-1 3-1 0,1 2 1 15,-2 3-1-15,-2 5 1 0,-1 1 0 16,0-3-1-16,-1 0 1 0,-2 3 0 16,-2 0 0-16,-1-3-1 0,1 0 1 0,0-3-1 15,-2-1 1-15,3-1-2 0,0-2-1 16,3-2-4-16,-2-2-5 0,1-2-12 15,3 0-9-15,0 0-17 0,0 0-119 16,1-1-126-16,6-1-300 0</inkml:trace>
  <inkml:trace contextRef="#ctx0" brushRef="#br0" timeOffset="222609.2782">13192 13681 661 0,'-1'-2'161'15,"0"0"5"-15,0 0-97 0,0 0-24 0,2 0-13 16,1 2-10-16,2-1-8 0,2 1-6 16,3 1-4-16,4 1-3 0,2-2-8 15,-2 1-16-15,4-2-13 0,2-1-25 16,-2 0-108-16,-1-1-128 0,-3 5-292 15</inkml:trace>
  <inkml:trace contextRef="#ctx0" brushRef="#br0" timeOffset="222863.4361">13643 13489 662 0,'-3'-11'164'15,"0"2"5"-15,-1 3-90 0,2 5-32 0,-1 3-11 16,1 8-9-16,0 5-7 0,0 4-6 16,1 5-6-16,0 3-3 0,2 2-12 15,-1-1-20-15,3-1-19 0,1 0-131 16,3 0-139-16,2-2-341 0</inkml:trace>
  <inkml:trace contextRef="#ctx0" brushRef="#br0" timeOffset="223855.0989">14020 14383 510 0,'-9'1'133'16,"-4"-1"7"-16,4-2-58 0,-4-2-21 16,2-3-8-16,-1-4-3 0,0 1-2 15,2-5-2-15,3-4-2 0,1-3-5 16,3-3-5-16,3 1-6 0,4-5-6 0,3-2-5 16,0 1-5-16,7 4-2 0,-3 2-3 15,0 2 2-15,1 4-1 0,-1 4 0 16,-2 12 0-16,-2 2 0 0,-2 7-1 15,-4 8-1-15,-2 7-1 0,-3 3-2 16,1 9-1-16,-6 0 0 0,3 0 0 16,0 2 0-16,7-1-1 0,-1-3 0 15,4-3 0-15,2-5 0 0,5-2-1 16,1-4 1-16,2-7-1 0,-2-6 0 16,6-4 0-16,2-6 0 0,-3-4 0 0,4-9 0 15,1-2 0-15,0-4-1 0,-1-3 0 16,-3-3 0-16,2-2 0 0,-1-1-1 15,-3 2 1-15,-2 3-1 0,-3 0 1 16,-4 9 0-16,-1 6 0 0,-3 4 0 16,-3 9 1-16,-3 5-1 0,0 8 1 15,0 4 0-15,-2 1-1 0,0 8 1 16,0 3 0-16,3 3-2 0,1 1-3 16,1 0-7-16,2 2-10 0,3-2-17 0,4-3-18 15,4-2-17-15,4-3-124 0,3-6-137 16,4-4-316-16</inkml:trace>
  <inkml:trace contextRef="#ctx0" brushRef="#br0" timeOffset="224154.5533">14642 14159 646 0,'1'-16'149'15,"0"2"5"-15,-1 3-101 0,1 5-17 16,-1 1-4-16,1 2-1 0,1 3 0 16,0 5 1-16,-2 2-2 0,0 3 0 15,-1 2-1-15,0 6 0 0,-3 3-3 16,-1 7-4-16,-2-1-4 0,-1 4-3 16,0 1-3-16,2 2-2 0,0-1-4 15,3 0-2-15,1-2-2 0,4 1 0 0,3-8-2 16,-1-3 0-16,5-3-4 0,5-5-5 15,2-2-8-15,2-6-12 0,4-7-13 16,2 0-14-16,5-3-12 0,-5-5-9 16,-2-3-114-16,-3-6-121 0,-3-1-281 15</inkml:trace>
  <inkml:trace contextRef="#ctx0" brushRef="#br0" timeOffset="224329.8376">14673 14136 664 0,'-7'-14'182'0,"5"4"0"16,0-3-20-16,6 1-119 0,6 3-16 16,3 3-15-16,9 0-19 0,4 2-21 15,3 3-19-15,5 0 4 0,0-2-140 16,3 1-138-16,4-1-321 0</inkml:trace>
  <inkml:trace contextRef="#ctx0" brushRef="#br0" timeOffset="224770.6715">15079 14251 738 0,'3'-11'171'0,"0"0"2"0,-2 6-120 16,2 5-12-16,-1 6-6 0,-1 5-5 16,0 2-3-16,-2 6-3 0,0 3 0 0,1 2-2 15,-1 1-3-15,1-1-2 0,1-3-4 16,1 1-3-16,3-2-2 0,0-7-2 15,3-3 0-15,-1-5 0 0,3-5 0 16,0-6 0-16,3-6 0 0,3-6-1 16,2-2 0-16,2-4-1 0,2-4-1 15,0-1-1-15,1-2 0 0,-2 4-1 16,-2 4-1-16,-4 3 1 0,-1 4-1 16,-4 9-1-16,-3 6 1 0,-3 6 0 0,-3 6-1 15,-3 6 1-15,-1 3-1 0,-1 3-1 16,0 5-4-16,0 0-9 0,0 3-12 15,3-3-21-15,2-1-20 0,5 1-16 16,4-5-123-16,4-3-139 0,6-3-311 16</inkml:trace>
  <inkml:trace contextRef="#ctx0" brushRef="#br0" timeOffset="225004.1882">15716 14343 737 0,'7'-8'180'0,"0"2"5"0,1 4-113 16,-1 0-15-16,3 2-11 0,0 0-10 0,2 0-9 15,0 0-10-15,2 0-7 0,-1 0-15 16,2-1-22-16,0 0-24 0,-1 1-22 15,2 0-124-15,-1-1-145 0,-2 1-329 16</inkml:trace>
  <inkml:trace contextRef="#ctx0" brushRef="#br0" timeOffset="225207.499">16179 14199 728 0,'1'-7'174'0,"0"2"5"0,-1 3-107 16,-1 2-21-16,0 2-10 0,0 3-5 16,-1 2-6-16,0 6-7 0,-1 0-5 15,0 3-4-15,0 2-6 0,0 2-3 16,0 2-6-16,1 0-12 0,-1 1-24 0,3-1-23 16,3 0-94-16,-2-3-44 15,4-1-130-15,1-4-259 0</inkml:trace>
  <inkml:trace contextRef="#ctx0" brushRef="#br0" timeOffset="225737.3779">16289 13836 696 0,'1'-13'156'15,"5"1"1"-15,3 6-108 0,3 3-26 16,4 2-11-16,4 2-5 0,2 1-2 0,2 1 5 15,3 2 6-15,1-2 8 0,4 0 4 16,4 1 5-16,-2-3 0 0,3 0 0 16,0 2-5-16,-4-1-7 0,-2 5-8 15,-4 1-5-15,-7 7-3 0,-5 2-3 16,-5 6 0-16,-7 4-1 0,-4 6 0 16,-5 3 0-16,-6 3 0 0,-3 1 0 15,-1 3 0-15,0 1 0 0,1 0 0 16,2-1 0-16,3 0 0 0,6 0 0 0,3-4-1 15,1 3 0-15,3-4 0 0,0-5 0 16,1-4 0-16,-2-4 0 0,2-8-1 16,-1-2 2-16,-3-9 0 0,-2-3 2 15,-3-1 0-15,-3-6 0 0,-3 3 0 16,-5-2 0-16,-6-2-1 0,-4 2-2 16,-3 0-8-16,-6 3-8 0,-3 3-10 15,2-2-12-15,-1 4-18 0,3 3-20 16,2 4-122-16,5-1-131 0,7 3-313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3:04:49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6011 3505 497 0,'-5'-15'130'16,"-1"-1"8"-16,-3-2-55 0,2 2-21 15,2 0-6-15,0 1-2 0,-2 3-2 16,2-1-3-16,1 5-4 0,3 3-7 0,1 1-5 16,1 4-5-16,4 4-6 0,2 5-3 15,3 3-4-15,1 3-1 0,4 5-1 16,1 1 0-16,0 5-3 0,-2 0-3 15,5 2-1-15,-2 0-3 0,0-1-1 16,-1-3-1-16,2 1-4 0,-1-3-9 16,-1-1-12-16,-2-5-20 0,-2-2-15 15,0 0-21-15,1-2-118 0,-6-5-136 16,2-2-301-16</inkml:trace>
  <inkml:trace contextRef="#ctx0" brushRef="#br0" timeOffset="217.1804">6367 3468 708 0,'0'-3'163'16,"-1"1"2"-16,-3 2-118 0,7 12-11 15,-6 3-6-15,2 3-6 0,-4 5-6 16,3 3-1-16,-6 4 0 0,1 5-1 16,-4-3-2-16,4 6-2 0,-4 4-2 15,2 3-3-15,-4-2-1 0,4 1-3 0,0-1-1 16,0-2-5-16,-1-5-8 0,1-3-11 15,1-7-15-15,2-2-12 0,-1-3-19 16,2-5-117-16,1-4-128 0,2-2-293 16</inkml:trace>
  <inkml:trace contextRef="#ctx0" brushRef="#br0" timeOffset="613.7802">6645 3502 642 0,'0'-12'160'0,"0"2"12"0,1 0-93 15,1 7-13-15,-2-5-6 0,0 3-10 16,0 4-9-16,0 5-9 0,0 2-10 16,1 4-7-16,-2 4-4 0,1 7-3 15,-2 4 1-15,2 2-1 0,0 1 0 16,0-4-2-16,0 2-2 0,2-1-1 16,0-2-2-16,3-1 1 0,2-3-1 15,3 2-1-15,1-1 1 0,1-4-1 0,3-5 0 16,2-1-1-16,-1-5-3 0,0-5-5 15,1-3-8-15,0-4-14 0,-1-2-12 16,0-2-15-16,-2-2-10 0,-2-2-5 16,-3-2-118-16,-7-3-121 0,-4 1-281 15</inkml:trace>
  <inkml:trace contextRef="#ctx0" brushRef="#br0" timeOffset="755.5518">6653 3444 761 0,'-15'-8'191'0,"0"-2"2"15,7 2-118-15,0 0-20 0,8 3-13 16,10 0-16-16,6 0-14 0,4-1-8 16,5-1-7-16,5 2-9 0,4-1-21 15,0 0-20-15,-2 1-21 0,-1 1-120 16,-3 6-142-16,-4 1-317 0</inkml:trace>
  <inkml:trace contextRef="#ctx0" brushRef="#br0" timeOffset="1163.4253">7165 3558 546 0,'-3'-3'158'0,"2"-1"7"15,-2 2-12-15,3 0-99 0,0 4-10 16,2 3-6-16,1 2-8 0,2 5-6 16,1 0-7-16,2 4-2 0,0 0-2 15,0-1-2-15,1 1-4 0,-1-3-2 16,-1 0-3-16,-1-2 0 0,2-3 0 16,-1-2-1-16,2-1 1 0,-1-4 0 15,4-6 3-15,1-2 2 0,0-4 1 0,2-4 0 16,2-2 2-16,0-5-2 0,0 3 0 15,-1-2-3-15,0 2-1 0,-2 2-3 16,-3 4 0-16,-4 4-2 0,0 7 1 16,-2 1 0-16,-2 7-1 0,0 2 0 15,0 5-1-15,2 2-5 0,-2 1-4 16,2 0-13-16,-1 0-11 0,2-2-15 16,0-2-12-16,0-1-11 0,0-4-114 0,1-1-124 15,0 2-279-15</inkml:trace>
  <inkml:trace contextRef="#ctx0" brushRef="#br0" timeOffset="1888.626">7542 3358 766 0,'-1'-7'178'16,"-3"0"5"-16,1 2-128 0,2 0-11 16,1 2-8-16,0 0-8 0,4-2-7 15,-3 4-2-15,2-1-2 0,-2-1-3 16,3 1 0-16,2-1 0 0,-1 0-1 16,2-1-1-16,0 0-1 0,1 0-2 0,0 1-1 15,-2-1-2-15,-1 2-1 0,0 0-1 16,-2 1 0-16,-2 0 0 0,-1 0 2 15,0 1 1-15,0 0 1 0,-1 1 1 16,-2-2-1-16,2 1-1 0,0 1-1 16,1-1-2-16,-2 1-2 0,1-1 0 15,1 1-2-15,0 1 0 0,1 0 0 16,1-1 0-16,-2 2 0 0,2-2 0 16,-1 1 0-16,-1 0 0 0,2-1 0 0,-1-1 0 15,-1 1 1-15,0-1 0 0,0 0-1 16,0-2 2-16,1 0 1 0,-3 0 0 15,0-3 2-15,-3 1 0 0,1 0 0 16,-3-3 1-16,1 4 0 0,1 0-1 16,0 1-1-16,1 1-1 0,2-1-1 15,2 5-1-15,3 1-1 0,3-2 0 16,1 3 0-16,6 2-1 0,0 2 1 16,5-1 0-16,2 0-1 0,2 2 1 15,-2 1-1-15,0-3-1 0,-1-1 0 16,0 2 0-16,-1-2 0 0,-5 0 1 0,-1-3-1 15,-2 0 1-15,-3 0 1 0,3 1 0 16,-7-2 0-16,-1 3-1 0,-2 4 1 16,3 5 0-16,-3 0 0 0,0 1-1 15,-2 1 0-15,2 4-1 0,2-1-3 16,2 4 0-16,-1-5-3 0,7 5-1 16,-3-2-1-16,0-4-1 0,6 2 2 15,-1-1 1-15,0-2 1 0,2-4 2 0,-5-2 1 16,2-2 2-16,2 4 1 0,-8-10 1 15,-4 0 1-15,-2-1 0 0,-5 1 0 16,-3-2 1-16,-5 1-1 0,-5 0-1 16,-1 0-5-16,-1 0-8 0,1 0-11 15,2 0-18-15,5-1-21 0,4-2-16 16,7 2-123-16,3-2-4 0,7 1-113 16,4 0-205-16</inkml:trace>
  <inkml:trace contextRef="#ctx0" brushRef="#br0" timeOffset="2080.5047">8157 3609 762 0,'5'-9'201'0,"-3"-2"3"0,1 1-78 16,-1 3-63-16,2-2-22 0,2 4-19 15,2 2-11-15,3-2-6 0,2 2-3 16,-1 1-4-16,4 1-8 0,0 3-14 0,0-1-24 15,-3-2-23-15,-2 5-134 0,0 0-155 16,-1 4-356-16</inkml:trace>
  <inkml:trace contextRef="#ctx0" brushRef="#br0" timeOffset="2649.7502">9056 3252 765 0,'-1'-28'192'0,"-2"2"6"0,4 2-118 0,-2 8-17 16,1 4-15-16,0 5-16 0,0 7-15 16,1 2-8-16,-1 3-5 0,3 8-3 15,-2 3-7-15,0 6-10 0,1 5-18 16,-1 6-22-16,0 6-19 0,0 3-127 16,-2-3-144-16,2 4-327 0</inkml:trace>
  <inkml:trace contextRef="#ctx0" brushRef="#br0" timeOffset="2865.5145">8876 3638 871 0,'-9'-1'196'0,"4"-3"0"16,5 4-141-16,6-1-24 0,4 2-11 15,5 0-8-15,0-1-6 0,7 0 0 0,2 0-1 16,3-2 0-16,4-2-2 0,-1-1-2 15,6 0-5-15,3 1-8 0,-2-3-9 16,0 4-14-16,1 0-14 0,-4 2-18 16,0 0-8-16,-4 1-121 0,-6-1-128 15,-2 5-299-15</inkml:trace>
  <inkml:trace contextRef="#ctx0" brushRef="#br0" timeOffset="3294.5681">8954 3961 717 0,'-10'2'183'0,"-1"-7"6"15,4-1-101-15,1-1-23 0,3 0-13 16,3-3-9-16,5 2-13 0,3-1-9 0,4 1-6 15,3-2-3-15,2 1-3 0,1 1-1 16,2 3-2-16,-1 2-2 0,3 3-2 16,-2 2 0-16,-3 1-1 0,-1 3-1 15,0 7 0-15,-1 0 0 0,-3 3-1 16,-6 1-1-16,-5 2 1 0,-2-2-1 16,-6 2 1-16,-8 1-1 0,-5-1 1 15,-3 0-1-15,-4 0 1 0,0 0 0 16,-1-2 0-16,0-1 1 0,3-4-1 0,5-1 1 15,1-2 0-15,7-2 1 0,1 2-1 16,7-1 1-16,2 1 0 0,3-1-1 16,4 0 2-16,2-1-1 0,2-1-1 15,4-2 1-15,3 0 0 0,4-2-3 16,-1-2-9-16,1 0-10 0,1-2-20 16,3-1-20-16,-2 1-19 0,-1-1-125 15,0 0-144-15,-3 3-319 0</inkml:trace>
  <inkml:trace contextRef="#ctx0" brushRef="#br0" timeOffset="3694.5054">9758 3373 732 0,'-5'-9'179'0,"5"3"6"0,-1 3-114 16,-1 2-19-16,4 3-10 0,0 4-6 15,4 4-9-15,0 2-6 0,-1 3-4 16,6 5-2-16,-1 3-2 0,1-1-2 16,1 1-3-16,-1-1-8 0,5 3-13 15,-3-4-22-15,-2-3-21 0,1-2-18 16,0-1-129-16,0-5-146 0,3-2-329 15</inkml:trace>
  <inkml:trace contextRef="#ctx0" brushRef="#br0" timeOffset="3843.0446">10079 3407 665 0,'-2'2'188'16,"-1"3"6"-16,-2 7-11 0,-1 3-120 15,1 7-19-15,-1 5-11 0,-4 7-9 16,-2 0-7-16,2 9-6 0,-6-5-4 15,-2 6-8-15,0 0-15 0,-1-1-27 0,3-1-30 16,1 0-132-16,1-8-156 0,7-1-368 16</inkml:trace>
  <inkml:trace contextRef="#ctx0" brushRef="#br0" timeOffset="4244.9039">10363 3474 790 0,'-3'-5'182'0,"3"3"1"16,-2 2-128-16,1-2-19 0,-2 8-9 15,1 8-11-15,2 4-4 0,-1 6 1 16,-2 3 1-16,-2-1 3 0,2 10 1 16,-1-4 0-16,0-2-2 0,1-1-1 15,0-2-1-15,4 0-3 0,4-2-2 16,1-1-2-16,7-4-2 0,1-1-1 0,6-5-1 15,1-4-2-15,2-4-5 0,1-3-8 16,1-6-8-16,-2-2-11 0,-2-2-17 16,-1-4-15-16,-6-4-12 0,-1-4-13 15,-2-1-110-15,-5-3-124 0,-3-3-282 16</inkml:trace>
  <inkml:trace contextRef="#ctx0" brushRef="#br0" timeOffset="4393.3761">10380 3490 821 0,'-18'-4'208'16,"4"3"1"-16,6-3-119 0,8 3-30 0,8-1-19 16,8 2-16-16,5-3-15 0,5-2-13 15,5-1-11-15,5 0-15 0,1-3-24 16,1 2-24-16,1 0-133 0,-5 1-153 16,-2 4-351-16</inkml:trace>
  <inkml:trace contextRef="#ctx0" brushRef="#br0" timeOffset="4776.8014">10820 3626 791 0,'1'-6'195'0,"0"-2"2"0,3 6-120 16,-2 1-22-16,4 3-14 0,3 4-14 16,0 0-11-16,0 3-5 0,4 3-2 15,-5 3 0-15,1 1-2 0,1-3-1 16,-2 1-2-16,0-2-1 0,0-1-1 16,-3-2 1-16,1-5 0 0,-1 0 2 15,0-3 1-15,-1-2 0 0,2-3-1 16,0-4 1-16,1-4-1 0,2-2-1 15,-1-1-1-15,0 2-2 0,1 3-1 16,-1 2 0-16,0 3 0 0,0 5 0 0,-2 3 0 16,1 5-3-16,1 4-5 15,-1-2-8-15,-1 2-11 0,0 3-20 0,0 3-21 16,2 0-21-16,-2-2-123 0,2-3-141 16,5 0-320-16</inkml:trace>
  <inkml:trace contextRef="#ctx0" brushRef="#br0" timeOffset="5004.4826">11441 3675 573 0,'0'0'177'0,"2"-1"9"0,-1-1 4 16,2 2-111-16,-1 2-14 0,7 1-10 15,-4 0-12-15,2-1-12 0,2 1-10 0,2 0-6 16,1-3-7-16,0 0-8 0,-3-5-13 16,4 4-16-16,0-3-22 0,-4 2-20 15,1-3 9-15,-1 1-145 0,-1 1-140 16,3 2-315-16</inkml:trace>
  <inkml:trace contextRef="#ctx0" brushRef="#br0" timeOffset="5175.7674">11800 3572 776 0,'0'-4'186'0,"-3"4"1"0,3 1-99 16,0 3-44-16,1 3-18 0,-1 2-8 15,0 2-6-15,-2 4-3 0,2-1-3 16,-2 2-3-16,-1 2-11 0,-2-3-14 16,2 0-18-16,-1 1-17 0,1 0 10 15,0-1-147-15,2-2-140 0,-2-3-318 16</inkml:trace>
  <inkml:trace contextRef="#ctx0" brushRef="#br0" timeOffset="5595.3836">11699 3457 781 0,'-2'-4'176'0,"4"2"2"0,4 3-129 0,9-4-19 15,6 7-9-15,1-4-5 0,5 1-7 16,2-1-1-16,1-2-2 0,2 1 0 16,-2 3 0-16,-2-4 3 0,0 0 2 15,-2 6 1-15,-6-4 1 0,-2 6-1 16,-6-1-1-16,-2 1-1 0,-1 6-2 15,-2 2-4-15,-3 1 0 0,-3 3-2 16,-1 3 0-16,-1 0-1 0,0 2 0 0,-2-2 0 16,2 1 0-16,1 1-1 15,1-1 0-15,0-2-2 0,3 2-3 0,1 0-1 16,0 1-2-16,0-3-1 0,-2-2-1 16,2-1 0-16,-3-1 1 0,-1-4 3 15,-1-2 2-15,-4 0 2 0,-1 0 1 16,-3-2 1-16,-3 2-2 0,-3 0-4 15,1 1-8-15,-3 0-11 0,1-1-13 0,3 1-13 16,2-1-15-16,4-4-120 0,1-3-128 16,4 0-299-16</inkml:trace>
  <inkml:trace contextRef="#ctx0" brushRef="#br0" timeOffset="6145.3392">12606 3621 857 0,'-2'-5'205'0,"5"0"2"0,-3-1-130 16,4 2-24-16,4 2-22 0,6 1-15 0,3 1-10 16,7-2-3-16,0 1-2 0,2 2-4 15,-2-1-9-15,-2 0-11 0,-1-1-20 16,-3 0-19-16,-3 2-17 0,-2 0-129 16,1-1-142-16,-6 4-325 0</inkml:trace>
  <inkml:trace contextRef="#ctx0" brushRef="#br0" timeOffset="6308.6279">12612 3759 792 0,'1'4'176'16,"1"1"1"-16,0-1-124 0,3-2-38 16,4 0-25-16,7-2-24 0,6-1 23 15,0-2-165-15,3-2-141 0,3 0-347 16</inkml:trace>
  <inkml:trace contextRef="#ctx0" brushRef="#br0" timeOffset="8147.4873">13535 3566 552 0,'-7'-11'142'0,"1"-3"8"0,-3 1-69 0,2 3-15 16,1-2-3-16,-1 3 0 0,4 3-3 15,-1-1-5-15,2 3-8 0,2 2-9 16,1 0-9-16,3 5-8 0,4 0-6 15,5 6-4-15,3 3-4 0,3 3 1 16,3 2-1-16,3 5-1 0,2 0-1 16,1 1-1-16,0-3-3 0,1 1-3 0,0 0-8 15,-1-3-10-15,-4-1-18 16,0-1-17-16,-4 0-15 0,-2-1-14 0,-5-2-118 16,-4-5-128-16,-3 0-289 0</inkml:trace>
  <inkml:trace contextRef="#ctx0" brushRef="#br0" timeOffset="8330.2922">13794 3503 731 0,'-17'-5'176'0,"-3"2"4"16,1 9-118-16,-4 4-13 0,3 8-8 16,0 7-9-16,-2-3-10 0,-1 7-8 15,1 5-5-15,2-2-4 0,2 2-4 16,1-2-14-16,3-1-20 0,4-1-18 15,5-5-20-15,7-5-119 0,1-6-137 16,10-5-309-16</inkml:trace>
  <inkml:trace contextRef="#ctx0" brushRef="#br0" timeOffset="8618.512">14139 3520 761 0,'-5'-14'176'0,"-1"5"4"16,4 4-121-16,-2 0-21 0,2 4-7 0,0 2-3 15,0 2-6-15,1 8-5 0,0 1-4 16,-3 5-1-16,-1 7-3 0,-1-2-1 16,0 2-1-16,-2 2-1 0,3-2-2 15,-1 1-1-15,3-3-1 0,0 0-1 16,2 1 0-16,5-1-1 0,1-5-2 15,3-1-4-15,3-3-7 0,0-6-8 16,6-6-12-16,2-3-12 0,3-6-13 16,-1-2-10-16,-1-2-48 0,1-4-69 15,-1-2-110-15,-4-2-240 0</inkml:trace>
  <inkml:trace contextRef="#ctx0" brushRef="#br0" timeOffset="8760.6217">14093 3469 788 0,'-6'-4'194'0,"-3"-1"0"16,7-1-122-16,3 3-21 0,6-4-15 16,5 1-17-16,9 1-12 0,6-1-12 15,9 1-16-15,2 1-23 0,2 0-23 16,2 3-128-16,-3 1-147 0,-6 1-344 0</inkml:trace>
  <inkml:trace contextRef="#ctx0" brushRef="#br0" timeOffset="9142.669">14528 3616 810 0,'-3'0'184'0,"2"1"2"0,0 2-128 16,3 2-20-16,3 3-11 0,2 2-8 15,1 3-5-15,0 1-2 0,3-1-2 16,3 0-2-16,-1-1-2 0,1-2-1 0,-1-2 0 16,1-5 1-16,3-5 0 0,0-4 1 15,1 0 0-15,4-5-1 0,2-1 1 16,0-4-1-16,2 0-2 0,-5-1 0 15,-2 5-2-15,-4-2-1 0,-4 4 0 16,-5 3-1-16,0 6 0 0,-3 2-1 16,-1 6-1-16,1 2-4 0,-1 3-7 15,-2 2-8-15,3 3-14 0,-2 0-15 0,0 0-19 16,1 0-11-16,0-1-119 0,0 0-132 16,3 0-300-16</inkml:trace>
  <inkml:trace contextRef="#ctx0" brushRef="#br0" timeOffset="9638.4198">14948 3388 699 0,'-13'-4'183'15,"2"1"12"-15,0-3-98 0,3 2-20 0,3 0-10 16,3 1-10-16,3 1-13 0,5 1-13 16,2-1-9-16,6 2-6 0,4-1-4 15,7 2-4-15,-1-1-1 0,3 1-2 16,1 1-2-16,1 2-1 0,-5 0-1 15,-1 1 0-15,-1 1-1 0,-2 0 1 16,-4 0-1-16,-4 3 1 0,-1-2-1 16,-2 4 1-16,-6 4 0 0,-1-1-1 15,-4 4 1-15,-1 2-1 0,-2 2-1 16,-2 4-2-16,-1 1-4 0,1-1-3 16,-1 1-3-16,4 1-3 0,-1-1-3 0,3-1-3 15,5-1 0-15,-1-3 1 0,4 2 2 16,2-4 2-16,0-2 3 0,1-1 3 15,-2-3 4-15,-1-3 3 0,-2-2 1 16,-1-2 2-16,-6 0 0 0,-3-3 2 16,-5 1 0-16,-3 0-1 0,-1 0 1 15,-4 4-5-15,-3-3-18 0,0 0-19 0,2 0-17 16,3 3-131-16,1-3-145 16,4 0-341-16</inkml:trace>
  <inkml:trace contextRef="#ctx0" brushRef="#br0" timeOffset="10094.8792">15517 3650 773 0,'4'1'184'15,"2"-2"5"-15,1 1-121 0,4-1-20 16,4 2-14-16,2-1-9 0,3 0-9 15,2-1-8-15,2 1-15 0,2-1-26 16,1-2-28-16,-4 3-133 0,-2 0-149 16,-1 2-363-16</inkml:trace>
  <inkml:trace contextRef="#ctx0" brushRef="#br0" timeOffset="12078.4431">16447 3360 661 0,'0'-34'159'15,"0"-3"7"-15,0 1-102 0,-1 3-8 16,2 4-3-16,3 6-3 0,-1 6-9 0,1 3-7 16,-1 9-8-16,1 6-6 0,3 7-8 15,-4 6-6-15,1 4-5 0,0 7-10 16,-1 5-17-16,5 6-21 0,-2 6-19 15,0 2-127-15,-1-3-144 0,1 8-333 16</inkml:trace>
  <inkml:trace contextRef="#ctx0" brushRef="#br0" timeOffset="12338.0841">16326 3693 739 0,'-9'-5'180'0,"2"5"4"16,6-2-103-16,3-1-32 0,7 1-11 16,8 1-6-16,6 1-9 0,6-2-7 0,8 0-2 15,2 0-2-15,7-2-4 0,-2 0-5 16,1-1-9-16,-1 0-11 0,-2 0-17 15,-3 2-17-15,-3-1-17 0,-6 3-130 16,-2-2-142-16,-7 3-324 0</inkml:trace>
  <inkml:trace contextRef="#ctx0" brushRef="#br0" timeOffset="12654.3215">16514 3847 689 0,'-9'-1'163'0,"2"2"4"0,1 4-79 16,3 5-55-16,-3 1-9 0,1 4-2 0,-3 5-1 15,-1 0-3-15,0 2-2 0,-1-1-1 16,-1 1 0-16,3-1-2 0,0-3-2 15,3-4 0-15,3-3-2 0,2-1 0 16,5-2-3-16,1-2-1 0,6-1-1 16,5-2-1-16,4-1 0 0,4-1-3 15,0-1-8-15,3-2-15 0,3 0-17 16,-5-3-18-16,-3 1-22 0,0-2-113 16,-1 1-133-16,-2 1-290 0</inkml:trace>
  <inkml:trace contextRef="#ctx0" brushRef="#br0" timeOffset="12801.6968">16736 3882 821 0,'-11'5'193'0,"1"4"2"16,5 5-127-16,2 4-27 0,4 4-15 16,3 3-10-16,1-2-14 0,-1 2-25 0,3-2-26 15,-1-1 42-15,0-4-190 0,1 1-154 16,2-3-383-16</inkml:trace>
  <inkml:trace contextRef="#ctx0" brushRef="#br0" timeOffset="13134.836">17181 3561 829 0,'1'-5'195'0,"0"-2"1"0,3 5-128 15,3 1-20-15,5 4-14 0,7 4-10 16,3 5-5-16,2 0-4 0,2 4 0 0,2-1-4 15,2 3-2-15,-1 2-3 0,1 0-1 16,-2-3-5-16,-1 0-7 0,-2 0-14 16,1 1-18-16,-5-2-22 0,-3-2-19 15,-2-2-131-15,-5-3-149 0,0-3-334 16</inkml:trace>
  <inkml:trace contextRef="#ctx0" brushRef="#br0" timeOffset="13284.6077">17590 3576 843 0,'-15'-3'206'0,"2"7"4"16,-4 2-124-16,-2 4-31 0,-3 2-18 15,-1 3-11-15,0 4-11 0,-1 2-14 16,-1 1-14-16,1 4-22 0,4 0-29 16,5-1-12-16,5 1-137 0,8-5-153 15,5-3-345-15</inkml:trace>
  <inkml:trace contextRef="#ctx0" brushRef="#br0" timeOffset="13634.507">17961 3388 797 0,'-1'-11'201'0,"0"4"3"0,-1 1-114 15,2 2-31-15,-1 4-18 0,0 4-15 16,-2 5-11-16,2 6-7 0,-4 2-3 16,-2 5 2-16,-3 4 0 0,-3 1 1 15,-1 4 1-15,2 0 0 0,-1 0-2 16,2-4 0-16,3 1-2 0,2-1-1 0,6-4-2 15,2-2 0-15,5-4-2 0,4 1-2 16,1-4-3-16,5-4-5 0,3-3-9 16,5 0-9-16,1-4-16 15,-1-3-18-15,-2-3-17 0,1-4 25 0,-3 0-151 16,0-4-137-16,-5-1-320 0</inkml:trace>
  <inkml:trace contextRef="#ctx0" brushRef="#br0" timeOffset="13794.9894">17913 3375 891 0,'-10'-8'211'0,"7"2"0"15,6-1-105-15,8 3-68 0,8 0-21 16,3 1-12-16,7 0-7 0,7 3-10 16,2-1-14-16,0 1-22 0,1 1-24 15,-2 2 3-15,-2 0-142 0,-5 5-145 0,-6 0-326 16</inkml:trace>
  <inkml:trace contextRef="#ctx0" brushRef="#br0" timeOffset="14185.4419">18352 3609 741 0,'3'-3'176'0,"1"6"3"0,-1 2-107 15,0 2-30-15,0 1-13 0,-2 3-5 16,0 3-6-16,2 2-5 0,-1-1-3 16,1-3-1-16,-1-1-1 0,2 0 0 15,-2-3 1-15,4-3 2 0,-1-2 4 16,2-3 2-16,2-1 3 0,3-8 1 0,2-3 0 15,4-2-1-15,1-2-2 0,3-2-3 16,-2-5-5-16,1-1-2 0,-1 6-3 16,-2 2-2-16,-3 1-1 0,-3 6-1 15,-3 3 0-15,-2 3-1 0,-3 8 1 16,-1 1-1-16,-3 3 0 0,0 3 0 16,2 3-3-16,-2-1-6 0,0 2-10 15,1-1-15-15,0 0-21 0,3-1-23 0,2-1-2 16,0-4-135-16,1 0-142 0,3 0-319 15</inkml:trace>
  <inkml:trace contextRef="#ctx0" brushRef="#br0" timeOffset="14366.6911">18930 3645 978 0,'4'-1'223'0,"2"-1"1"0,2-1-153 16,3 2-35-16,2-1-16 0,0 2-8 15,3-3-7-15,0 2-5 0,4 1-6 16,-3-3-9-16,1 1-12 0,2 1-18 16,-4-3-29-16,-1 3-25 0,-1-3-124 15,-4 3-149-15,2 2-335 0</inkml:trace>
  <inkml:trace contextRef="#ctx0" brushRef="#br0" timeOffset="14558.5575">19328 3525 867 0,'5'-8'199'16,"-1"-1"2"-16,-1 4-143 0,0 4-22 15,-1 2-11-15,-2 4-10 0,-3 3-6 16,0 5-6-16,-2 3-1 0,0 2-3 16,-1 4-10-16,-1-3-13 0,-2 2-23 15,2-1-23-15,1 0-133 0,0-2-151 16,2-1-350-16</inkml:trace>
  <inkml:trace contextRef="#ctx0" brushRef="#br0" timeOffset="15259.882">19348 3351 735 0,'-8'-13'159'0,"2"2"1"0,3 2-128 16,0 4-16-16,2 2-4 0,0-1-2 16,1 3-3-16,0 0-1 0,0 1-1 15,0 0 0-15,-2 0-1 0,4 2 0 16,-2 1-1-16,-2-1 0 0,2 0-1 0,-1 1 0 15,0-1-1-15,1 0-1 0,-1-1 0 16,1-1 0-16,0 1-1 0,0-1 1 16,0 0-1-16,1-1 1 0,-1 0 0 15,1-2 1-15,-1-1 3 0,0 1 4 16,0-3 6-16,0-2 6 0,-1 0 5 16,-4-2 6-16,4 1 5 0,-2 1 3 15,1-1 0-15,-1 2-1 0,2 1-3 16,0 0-4-16,3 3-4 0,0-2-5 0,4 0-6 15,1 2-5-15,4-1-4 0,4 2-3 16,3 0-2-16,6 2-1 0,2 4-1 16,1-2 1-16,4 3-1 0,-4 4-1 15,1 1-2-15,-2 2-2 0,0 1-3 16,-3 0-2-16,-2 1-1 0,-2 1 0 16,1-3 1-16,-5 1 1 0,-1-1 2 15,-3-1 3-15,-1 0 1 0,-4 2 2 0,-1 2 0 16,-2 2 0-16,-2 2-1 0,-1-1 0 15,-3 2-1-15,2 3-1 0,-1 0 0 16,-1 0-2-16,2 1-1 0,0-1-2 16,0-1-1-16,2-2-1 0,-1-1-1 15,2 0 0-15,2-1 2 0,-2-3 1 16,1-2 2-16,1 2 3 0,-2-2 1 16,0-1 2-16,-2-2 1 0,-1-1 1 15,0-1 1-15,-1 0 0 0,-3-3 2 16,0 0 2-16,0-3 2 0,1-1 1 0,-2-1 1 15,1-1-1-15,-1-1-1 0,1-1 0 16,-1 1-3-16,1-3-2 0,0 1-1 16,0-1-5-16,3 2-8 0,-2-1-11 15,2-1-20-15,-1 1-21 0,2 2-20 16,0-1-124-16,0 2-143 0,3 1-320 16</inkml:trace>
  <inkml:trace contextRef="#ctx0" brushRef="#br0" timeOffset="16016.8049">19453 3400 405 0,'-10'-6'124'0,"-1"0"8"16,-1-1-17-16,2 1-36 0,0-3-11 16,2 2-3-16,0-1 1 0,4 1-2 15,0 0-3-15,1 1-4 0,3-2-8 16,2 2-10-16,4-1-12 0,4-2-9 16,3-1-7-16,5 2-4 0,6 0-3 15,1 2-2-15,4 1 0 0,0 5 0 16,2 3 0-16,-2 2-1 0,0 1 0 15,-3 1-1-15,0 1 1 0,-3-1-1 16,-1 0 0-16,-3-1 1 0,-4-2-1 0,-2 1 0 16,-2-3 1-16,-4 1 2 0,-3-1 1 15,-2 2 3-15,-1 0 2 0,-2-1 1 16,0 5 1-16,0 2 0 0,-2 1-2 16,-2 2-1-16,2 4-4 0,-1 4-1 15,0 3-1-15,-1 1-1 0,1 2 0 16,-1 2 0-16,0 3 0 0,0-4-1 15,1 1 1-15,2 0-1 0,1-1 1 16,1 0-1-16,2 0-1 0,2-3-1 0,1 2 0 16,-1-4-2-16,0-2 0 0,-1-1-2 15,0-4 1-15,-2-4 0 0,1 0 0 16,-5-5 2-16,1 1 1 0,-3-3 1 16,2-3 0-16,-3 1 2 0,0-2 0 15,0-5 1-15,1 5 0 0,-1-2 1 16,0-1 1-16,0 0-1 0,-2-1 2 15,0 0 0-15,-3 4 1 0,-3-5-1 0,1 1 0 16,-5 1-1-16,-2-3 0 16,-1 4-1-16,-1-2-1 0,0-1-5 0,4 4-7 15,-3-2-10-15,2 0-15 0,1 3-28 16,1-1-19-16,2 1-132 0,0-3-152 16,2 3-345-16</inkml:trace>
  <inkml:trace contextRef="#ctx0" brushRef="#br0" timeOffset="26966.4027">1525 5529 276 0,'15'-7'85'0,"-4"3"10"0,-3-2-16 16,2-2-18-16,0 4-5 0,-1-2-4 15,-1 2-4-15,-1 0-4 0,0 0-5 16,-3-1-3-16,3 5-1 0,-7-6 0 16,-2 2-1-16,1 1-1 0,-5-2 1 15,-3 2-1-15,-3-1-1 0,-3 2-3 16,-4 2-3-16,-3 3-3 0,-3 3-4 15,1 8-4-15,-2 1-4 0,2 5-3 16,-6 1-4-16,2 0-2 0,-1 0 0 0,0-3-1 16,1-1-1-16,4-1 0 0,2-2 0 15,8 3 0-15,6-1 0 0,4-3-1 16,10 2 0-16,8 1 0 0,3-4-1 16,5 1 1-16,5-5 0 0,3-1 0 15,5 2-1-15,-6-4 0 0,-1 0 0 16,2 2-2-16,-2 3-2 0,-2-1-2 15,-2 0 0-15,-1 1-1 0,-1 0 1 0,-3-1 0 16,-5-1 2-16,-3-2 0 0,-3 2 2 16,-5-2 2-16,-5 1 2 0,-5 2 3 15,-4 0 3-15,-6 2 1 0,-6-1 2 16,-2 4 3-16,-3-1 0 0,1 4-1 16,0-3-2-16,1-3-1 0,4 1-2 15,2-3-2-15,2-6-1 0,4 0-6 16,2-3-11-16,5-3-13 0,3-3-15 15,4-4-14-15,6 1-124 0,5-1-133 16,5-2-305-16</inkml:trace>
  <inkml:trace contextRef="#ctx0" brushRef="#br0" timeOffset="27257.2099">1697 5937 728 0,'-16'6'163'16,"2"2"0"-16,3 0-121 0,5 4-18 15,4 1-10-15,4 0-8 0,4 2-4 16,4-2-1-16,3 2-1 0,3-3-1 16,3-2-2-16,1-3 0 0,1 2-1 15,3-6-1-15,-2-3 1 0,-3-3 0 16,-2-2 1-16,-4-3 2 0,-4-5 1 15,-2 0 4-15,-6-4 2 0,-2 1 3 0,-9-3-1 16,-2 1 1-16,-3 5 0 0,-4 2-2 16,-3 0-5-16,-1 4-12 0,0 5-14 15,3 4-13-15,3 2-12 0,2 3-119 16,7 2-126-16,3 1-292 0</inkml:trace>
  <inkml:trace contextRef="#ctx0" brushRef="#br0" timeOffset="27457.7757">2049 5724 866 0,'-10'-15'199'15,"1"2"0"-15,5 3-136 0,2 4-28 16,0 1-23-16,5 4-20 0,-1 3-23 15,4 4-21-15,2 3-21 0,-2 1-125 0,0 3-144 16,3 2-327-16</inkml:trace>
  <inkml:trace contextRef="#ctx0" brushRef="#br0" timeOffset="27605.6475">2075 5943 792 0,'-4'-5'195'15,"2"1"0"-15,-1 1-112 0,2 2-40 0,1-2-36 16,1 5-41-16,1 1 28 0,-2 1-189 16,1 3-154-16,1 6-381 0</inkml:trace>
  <inkml:trace contextRef="#ctx0" brushRef="#br0" timeOffset="37895.9168">3470 5635 387 0,'-1'-2'97'0,"0"2"4"0,-3-1-52 0,2-1-16 16,-2-1-5-16,3 1-4 0,0-2-3 15,-2 0-1-15,1-3-3 0,0 0 1 16,1-2-1-16,0-2 2 0,1-1 2 15,-3-5 1-15,0-5 3 0,-1-3 2 16,2-2 3-16,-1-3 3 0,0-1 3 0,0-3 5 16,1 1 4-16,0 5 1 0,1 2 0 15,0 6-3-15,1 5-4 16,-1 3-6-16,0 7-10 0,1 8-7 0,2 9-5 16,-1 5-1-16,3 10-2 0,2 10-1 15,0 9 1-15,0 6 0 0,-1 2 1 16,0 2-3-16,1-1-2 0,0-5-1 15,-1-2-1-15,0-5-1 0,2-6 0 16,0-2 0-16,-1-5-1 0,-1-3 1 0,-2-8-1 16,1-4 1-16,-2-4 0 0,0-2 0 15,-1-9 1-15,4-8 0 0,0-4 0 16,1-5 0-16,6-6 0 0,2-6 0 16,3-6-1-16,3-1 0 0,0 2-1 15,0 3 1-15,-1 6-1 0,-3 6 0 16,0 7-1-16,-4 8 0 0,-3 9 0 15,-2 6 0-15,-2 5 1 0,-2 5-1 16,-2 5 1-16,-1 4 0 0,0 0-1 0,-1 0-2 16,-1 0-7-16,6 2-9 0,2-4-18 15,-1-2-21-15,5-2-17 0,5-4-22 16,-1-4-107-16,7-3-128 0,0-8-281 16</inkml:trace>
  <inkml:trace contextRef="#ctx0" brushRef="#br0" timeOffset="38214.654">3959 5524 631 0,'-5'-22'152'0,"0"2"5"0,4 1-94 15,0 6-17-15,1 3-8 0,0 6-4 16,1 9-4-16,4 7-4 0,-4 4-4 15,0 6-4-15,3 5-1 0,-2 4 0 0,1 2-1 16,-2 2-2-16,-2 1-2 0,2 2-1 16,0 0-1-16,1 0-1 0,0-1-2 15,0-2-1-15,2 0-1 0,1-1-1 16,0-6-1-16,1-2-1 16,0-3-1-16,3-3 1 0,1-3-1 0,1-7 0 15,2-2-1-15,4-4 0 0,2-4-5 16,-1-8-8-16,0-6-12 0,2-2-14 15,-4-6-14-15,-4-3-15 0,-1-3-16 16,-2 4-104-16,-6-6-119 0,-4 3-265 16</inkml:trace>
  <inkml:trace contextRef="#ctx0" brushRef="#br0" timeOffset="38364.5232">3874 5484 832 0,'-14'-11'194'0,"5"4"0"0,3-3-131 15,8 1-24-15,7-1-15 0,8 1-11 0,5-4-11 16,9 2-11-16,2-2-16 0,9 2-19 16,2 1-20-16,1 5-132 0,-2 1-145 15,-5 6-340-15</inkml:trace>
  <inkml:trace contextRef="#ctx0" brushRef="#br0" timeOffset="38844.2496">4421 5749 570 0,'-1'-3'138'0,"1"2"4"16,-2 0-78-16,2-1-22 0,2 2-2 15,0 2-1-15,-1 1-1 0,0 2 0 16,3 4-2-16,1 3-2 0,0 4-4 16,-1 2-4-16,0 2-5 0,1 0-3 15,0 2-5-15,0-4-2 0,0 0-3 16,0-2-1-16,0 0-1 0,0-1 0 15,0-4 0-15,0-6 2 0,-1-4 1 16,1-6 2-16,4-8-1 0,1-6 1 0,2-5-2 16,4-4-1-16,0-2-2 15,2 0-3-15,1 1-1 0,-3 5 0 0,-1 3-1 16,-2 6 0-16,-4 4-1 0,0 8 1 16,-3 3-1-16,-1 3 1 0,0 7 0 15,-3 5-1-15,0 2 0 0,0 4-3 16,1 2-7-16,0 2-12 0,2 0-21 15,1 0-18-15,3-1-22 0,3-3-34 16,0-2-82-16,4-7-119 0,1-7-242 0</inkml:trace>
  <inkml:trace contextRef="#ctx0" brushRef="#br0" timeOffset="39646.1963">4789 5435 588 0,'-4'0'133'0,"0"-2"6"0,0 0-98 16,2 2-5-16,-1-1 0 0,-2-3 0 0,2 2 2 16,1 1-1-16,0 1 1 0,0-1-2 15,-1-3-5-15,2 3-3 0,0-3-3 16,-1 1-6-16,4 0-2 0,-4-1-4 16,4-2-2-16,0 1-1 0,1-1-1 15,-1 2-2-15,0-1 1 0,1 1-1 16,-1-1 0-16,1 3 1 0,-1 1-1 15,-2 0 1-15,2 1-1 0,-1 0 0 16,-1 0-2-16,0 0 0 0,-1 0-1 16,1 0-1-16,0 1-1 0,-3-1 0 0,2 3-1 15,0-1 0-15,1 1 0 0,-3-1 0 16,1 0 0-16,2 2 0 0,-3 0-1 16,3-2 1-16,-1 1 0 0,-1-1 0 15,-2-1 1-15,1-1-1 0,-1-1 2 16,-1 0 0-16,-1-2 3 0,1 1 0 15,1 2 1-15,4 1 1 0,-2-2-2 16,2 1 0-16,0 0-3 0,2 1-1 16,4 2-1-16,1-1-2 0,3-1 1 0,4 3 0 15,4 1-1-15,4 1 2 0,0 0-1 16,-1 0 0-16,-3-1 1 16,1 0-1-16,-2 0 0 0,-5-1 0 0,-2-2 0 15,-1 2 0-15,-2-4 0 0,-1 1-1 16,-4 3 1-16,1-2 0 0,-2 4-1 15,-1 2 1-15,-1 3 0 0,0 3 0 16,2 3 0-16,-1 3 0 0,0 2 1 16,2 3-1-16,1 0 1 0,2 4-1 0,0 0-1 15,0 2-2-15,3 2-2 0,-2-2-3 16,2 3-2-16,1-1-3 0,2-2-1 16,0 5 0-16,0-4 1 0,-2-2 2 15,2-3 3-15,-4-1 2 0,-2-5 1 16,-3-1 3-16,-7-9 1 0,-3 2 1 15,-2-4 0-15,-2 2 1 0,-2-2 0 16,-4 1 0-16,0-1 0 0,-2-2 0 16,4 2-1-16,2-2 1 0,-2-1-1 15,1-3-5-15,4 0-9 0,-2-3-17 0,5 0-19 16,3-2-21-16,0-1-39 0,7 0-85 16,4 2-121-16,-2-3-254 0</inkml:trace>
  <inkml:trace contextRef="#ctx0" brushRef="#br0" timeOffset="40632.4096">5524 5869 581 0,'-6'-5'150'0,"-1"0"12"15,2 4-76-15,-2-3-5 0,1 0-2 16,1 2-8-16,1-1-9 0,4 2-11 15,1 2-13-15,0-3-13 0,7 2-11 16,-2 1-8-16,4-1-3 0,3-1-1 16,6 1 0-16,1-1-5 0,4-1-13 15,1 0-24-15,5 1-25 0,-1 0-29 0,-1-2-109 16,-3-3-141-16,-2 4-303 0</inkml:trace>
  <inkml:trace contextRef="#ctx0" brushRef="#br0" timeOffset="41113.3893">6330 5652 556 0,'-1'-23'139'0,"-2"-3"9"16,-1-1-75-16,1 2-8 0,0 0-1 16,3 0-4-16,-4 3-3 0,2 4-5 15,-3 2-8-15,2 5-9 0,1 3-11 16,2 7-9-16,0 5-5 0,1 6-4 15,-1 4-4-15,4 6-1 0,-2 6-5 16,1 2-6-16,0 2-11 0,1 2-17 16,0 3-16-16,1-4-21 0,1 0-118 15,-1 0-133-15,2-2-303 0</inkml:trace>
  <inkml:trace contextRef="#ctx0" brushRef="#br0" timeOffset="41628.835">6254 5998 571 0,'-18'-2'163'0,"-2"0"12"0,3-2-34 16,4 0-64-16,-1 1-14 0,5 1-10 16,4 0-11-16,5 1-12 0,6-1-11 15,5 1-7-15,5 1-5 0,7-2-3 16,6-3 0-16,5-1-1 0,1 0 0 15,3-3-1-15,1 2-1 0,-1-4-4 16,-2 1-4-16,-4 1-9 0,1 3-12 16,-2 0-11-16,-1 5-15 0,-2-3-11 15,-2 7-15-15,-2 0-108 0,-4 0-120 16,-4 2-273-16</inkml:trace>
  <inkml:trace contextRef="#ctx0" brushRef="#br0" timeOffset="42092.8906">6448 6330 461 0,'-17'7'129'0,"0"-4"7"15,-2 1-34-15,5-3-39 0,-4-1-3 16,4-2-3-16,2-3-1 0,1-1-4 15,1-2-3-15,5-2-6 0,0-1-7 16,5 2-6-16,4-2-7 0,4 1-6 16,3 2-6-16,6 4-2 0,-1-3-1 15,4 3-1-15,-1-1-2 0,1 0-1 0,0 2 0 16,0 1-2-16,-4-1-1 0,2 2 0 16,-5 2 0-16,0 4-1 0,-3 3 1 15,-4-1-1-15,-2 3 0 0,-3 2 1 16,-1 3-1-16,-1-1 1 0,-5 2 0 15,-1 3 0-15,-4-1 0 0,-4 2 0 16,-1-1 0-16,-4 3 0 0,0-3 0 16,-1-1-1-16,2 0 1 0,5-4 0 15,1-2 0-15,5-3 0 0,2-3 0 16,-2-2-1-16,11 0 1 0,-1-2-1 0,4 0 1 16,5 1-1-16,0-2 0 0,7 0 0 15,5 3 1-15,-6-5-1 0,4-1-1 16,1-4-3-16,-4 1-7 0,4 5-13 15,-3-2-18-15,1 4-20 0,0 3-20 16,-2 0-115-16,0 9-134 0,-4-1-299 16</inkml:trace>
  <inkml:trace contextRef="#ctx0" brushRef="#br0" timeOffset="47118.9424">7083 5582 554 0,'-7'-29'147'16,"-1"3"10"-16,0 3-56 0,2 2-32 15,0 2-9-15,3 10-7 0,-1 5-8 16,5 5-7-16,5 6-7 0,0 7-4 16,-1 8-5-16,1 6-4 0,0 5 1 15,3 6 0-15,-6 6-1 0,3 0-5 16,-1 0-3-16,3 2-2 0,1-1-3 0,0 0-1 15,1-6-2-15,3-3-1 0,-5-4 0 16,3-5 0-16,-4-10 0 0,1-4 0 16,-2-6 0-16,3-5 1 0,-2-8 0 15,1-4 0-15,2-7 0 0,1-4-1 16,4-7 1-16,0-3-1 0,-1-2 0 16,2 4-1-16,0 1 1 0,-1 7-1 15,1 9 1-15,-4 6-1 0,0 6 2 0,-1 5-1 16,-1 7 1-16,0 7-1 15,-3 1 1-15,2 7-1 0,-3 0-2 0,0 0-3 16,0 2-8-16,-1-6-10 0,1-2-19 16,4 0-22-16,-1-7-20 0,2-3-123 15,2-4-142-15,1-2-321 0</inkml:trace>
  <inkml:trace contextRef="#ctx0" brushRef="#br0" timeOffset="47509.3054">7668 5668 652 0,'0'-24'161'0,"0"2"6"16,1 4-90-16,2 2-22 0,-2 6-8 16,1 3-6-16,2 3-8 0,0 4-3 15,-1 6-1-15,1 4-2 0,0 5-3 16,-2 3-1-16,1 8 0 0,-3 2-1 16,0 6-3-16,-2 3-3 0,0 0-3 15,2 5-3-15,1-2-2 0,4-1-1 16,1-4-2-16,4-2-2 0,0-5-1 0,2-4-1 15,4-4 0-15,1-7-2 16,2-3-3-16,1-1-6 0,2-7-9 0,0-3-10 16,2-5-14-16,-5-5-11 0,-2-4-12 15,-3-3-8-15,-4-6-11 0,-5-4-110 16,-2-1-120-16,-5-2-285 0</inkml:trace>
  <inkml:trace contextRef="#ctx0" brushRef="#br0" timeOffset="47646.1475">7656 5582 777 0,'-15'-5'190'0,"4"3"1"0,7-1-117 16,7 2-27-16,9-2-15 0,9 2-12 15,5-5-18-15,9 1-21 0,6-2-24 16,3 0-14-16,3-2-112 0,-5 2-22 16,-1-1-123-16,-1 10-225 0</inkml:trace>
  <inkml:trace contextRef="#ctx0" brushRef="#br0" timeOffset="48085.5516">8097 5776 767 0,'-3'-4'183'0,"5"4"2"0,-2 5-86 16,2 3-60-16,4 5-16 0,0 2-5 16,3 4-4-16,1 3 0 0,-1 1-1 15,1 0-1-15,1-2-1 0,-2-1-1 16,3-2 0-16,-3-6 0 0,-2 0-1 0,0-5-1 15,-2-6 0-15,1-1 2 0,2-2 0 16,-3-9 0-16,2-3-1 0,0-4 1 16,3-4-1-16,-1-2-2 0,0-2-2 15,1 0-1-15,0 3-2 0,-1 4 0 16,0 6-1-16,1 4 0 0,0 7 0 16,1 7 0-16,-2 3 1 0,0 4-1 15,2 4-2-15,-2 3-3 0,-2 1-7 16,3 0-13-16,-1 0-17 0,2-1-26 15,2 3-17-15,1-3-119 0,-1-5-10 16,3-5-117-16,-2-2-209 0</inkml:trace>
  <inkml:trace contextRef="#ctx0" brushRef="#br0" timeOffset="48293.4583">8625 5845 839 0,'0'-2'192'0,"3"2"2"0,-1-1-132 15,4 1-27-15,1 1-12 0,3-2-11 16,0 1-5-16,4 0-4 0,-1-2-10 16,4 1-20-16,-3-1-23 0,4-1-26 15,-2 1-120-15,-3-2-144 0,-1 3-330 16</inkml:trace>
  <inkml:trace contextRef="#ctx0" brushRef="#br0" timeOffset="48501.712">9025 5745 861 0,'-1'-4'201'0,"1"1"0"16,0 3-112-16,0 1-50 0,1 4-17 15,2 3-7-15,-3 3-5 0,2 5-1 16,-1 3-1-16,2 0-5 0,-1 3-11 0,1 4-23 16,-1 0-31-16,1-1-26 0,-1 0-121 15,2 1-152-15,4 2-337 0</inkml:trace>
  <inkml:trace contextRef="#ctx0" brushRef="#br0" timeOffset="49221.1843">9180 5511 687 0,'-11'-5'159'0,"2"1"4"16,-1-2-115-16,3 3-13 0,-1-5-5 15,1 3-3-15,5 0-7 0,0 3-3 0,0-4-1 16,1 3 1-16,0-3 0 0,-1 7 2 16,2-5-1-16,-3-1 0 0,-1 2 0 15,-2 1-3-15,-1 1-1 0,0-1-2 16,-1-3-3-16,-2 4-1 0,3 2 1 16,1-2 1-16,1 2 3 0,2-3 2 15,0 2 2-15,3 0 1 0,-2 0 0 16,2 1-2-16,3-2-2 0,2 2-2 15,6 0-2-15,3-1-2 0,7 3-3 0,9-3 0 16,3-3-1-16,7 2-1 16,2-2-1-16,-3-1 0 0,1 1-2 0,-4-3 1 15,-6 1-1-15,-1 3 1 0,-6-2-1 16,-6 4 1-16,-2 1-1 0,-7 1 0 16,-2-1 1-16,-1 5-1 0,-6 3 1 15,-1 4 0-15,-4 1 0 0,1 4 0 16,-1 2-1-16,2 4 1 0,-2 1-1 15,3 1 0-15,1 3-1 0,6 3 0 16,-3-3-2-16,5 5-2 0,1-1-3 0,3 0-5 16,2-1-5-16,2 1-4 0,-3-5-5 15,2 4-3-15,-1-4-1 0,-2-2-4 16,3 1-7-16,-6-2 4 0,-1-7 6 16,0-2 5-16,-3-4 5 0,-3 0 6 15,-3-5 9-15,-3-3 12 0,-3 0 0 16,-2 2 1-16,-5 0-2 0,-1-1-3 15,-2 0-7-15,-3 1-14 0,-3 2-11 16,2-6-19-16,1 1-122 0,1-1-132 0,-1-1-312 16</inkml:trace>
  <inkml:trace contextRef="#ctx0" brushRef="#br0" timeOffset="49724.14">10066 5725 823 0,'-3'0'193'0,"3"0"1"0,0 0-123 16,1-1-29-16,5 0-15 0,5-2-11 15,5 1-8-15,5-1-1 0,5 1-2 16,3-2-2-16,2 1-5 0,-1-2-12 15,1 0-14-15,-2 1-19 0,-3 2-13 16,-4-1-21-16,-5 2-117 0,-2 1-133 16,-8 3-296-16</inkml:trace>
  <inkml:trace contextRef="#ctx0" brushRef="#br0" timeOffset="49871.9087">10086 5837 825 0,'0'5'193'0,"6"-2"1"0,4 1-118 16,5 1-42-16,4 0-15 0,7-2-15 16,2-1-21-16,2-2-30 0,4-3-26 0,0 0-122 15,0-4-144-15,3 0-334 0</inkml:trace>
  <inkml:trace contextRef="#ctx0" brushRef="#br0" timeOffset="50566.9914">11046 5629 689 0,'-9'-4'168'16,"-6"1"10"-16,-7 1-109 0,-4 1-13 15,-5 3-5-15,1 2-7 0,0 3-8 16,1 1-9-16,3 5-7 0,5 4-6 15,7 3-2-15,5-1-3 0,8 7-3 16,1-1-2-16,6 0-1 0,4-3-2 16,11-1 1-16,1-4-1 0,5 0 0 15,-2-7-1-15,5-2 1 0,-2-5-2 0,-1-3 1 16,-5-2-1-16,-4-4 1 16,-4-3-1-16,-1-2 0 0,-4-4 1 0,-7-2 0 15,-3 0 0-15,-6-2 0 0,-3-2 0 16,-6-5 0-16,-5-1-1 0,-8 1-1 15,-4-1-1-15,-6-2 0 0,-2 2 0 16,-2 1 1-16,-4-1 5 0,2 5 8 16,11 4 7-16,2 1 5 0,8 1 2 15,8 0 0-15,6 5 0 0,13 5-4 16,9-3-6-16,7-1-7 0,10 1-3 0,5 1-3 16,10 2 0-16,6-2-2 0,5 0-9 15,-1 2-12-15,5 2-18 0,-1 3-30 16,2 2-20-16,-4 6-134 0,-6 1-157 15,-8 3-346-15</inkml:trace>
  <inkml:trace contextRef="#ctx0" brushRef="#br0" timeOffset="51132.4545">11459 5571 499 0,'6'-7'125'0,"-2"-2"5"0,0 2-71 15,-2-3-13-15,1 1-4 0,0 1-4 16,3 3-2-16,-3-3-3 0,0 5 2 15,0 0 2-15,-1 1 2 0,1 1 3 16,-2 3 0-16,-1-3 0 0,0 3-2 16,-2-2-3-16,0 4-4 0,-1 1-4 0,-1 1-4 15,-1 0-4-15,1 8-2 0,0 0-2 16,-4 5-2-16,0 2 0 0,-1 5-1 16,2 5 0-16,-2-1-2 0,1 1-1 15,4 2-2-15,4 2-1 0,4-2-2 16,0-4-1-16,5-3-2 0,3 3 0 15,5-5-2-15,2-5-1 0,3-3-2 16,1-7-6-16,5-6-9 0,2-4-10 16,-2-7-15-16,1-3-16 0,-3-7-16 0,1 0-11 15,-5 0-14-15,-6-4-110 0,-4-4-127 16,-6 0-288-16</inkml:trace>
  <inkml:trace contextRef="#ctx0" brushRef="#br0" timeOffset="51286.7077">11473 5513 912 0,'0'3'207'0,"6"-3"1"0,5 0-121 15,6-4-59-15,7-1-18 0,9 2-8 16,7-2-10-16,4-3-23 0,0 3-28 16,1 2-24-16,1 0-125 0,-5 3-154 15,-5 3-340-15</inkml:trace>
  <inkml:trace contextRef="#ctx0" brushRef="#br0" timeOffset="51766.6541">11938 5714 829 0,'1'-6'189'15,"-1"0"1"-15,0 1-133 0,5 8-24 16,-1 0-7-16,1 3-3 0,2 5-5 15,-1 4-1-15,-1 3 0 0,1 3 0 16,-3-1-1-16,4-1-2 0,-2 2-1 16,1-2-3-16,-1-3-1 0,1-3-2 0,-1-3-1 15,1-2-2-15,-1-1 1 0,0-6-1 16,1-5 1-16,0-3 2 0,2-5-1 16,0-6 0-16,3-4 0 0,-1-2-2 15,-1-3-1-15,0 0-1 0,1 2-1 16,-1 1-1-16,3 7 1 0,0 5-2 15,-1 4 1-15,1 9 0 0,0 6 0 16,-1 5-1-16,-3 4-1 0,-3 2-3 16,0 3-7-16,-1 0-9 0,4-2-16 0,3 0-21 15,4-3-21-15,3 0-21 0,2-5-115 16,3-5-139-16,2-1-305 0</inkml:trace>
  <inkml:trace contextRef="#ctx0" brushRef="#br0" timeOffset="52285.9558">12249 5488 775 0,'-10'-2'179'0,"2"1"3"0,1-1-118 15,2-2-28-15,5 3-9 0,2 0-2 16,5-2-3-16,6 3-3 0,1-2 1 16,6 2 0-16,4 0 0 0,3-4-3 15,2 0-2-15,-1-1-2 0,0-1-3 16,0 3-3-16,-1-2-2 0,-4 1-1 15,-1 2 0-15,-3 0 0 0,-2 6 1 16,-5 2 2-16,-2 2 0 0,-4 5 1 16,-3 3 0-16,-3 5-1 0,-4 5-2 15,-1-1-1-15,-4 5-1 0,1 5-1 16,-1-4-1-16,2 4-1 0,2 2 1 16,5-1-1-16,5-1-1 0,3-2-2 0,5-3-1 15,-2 0-4-15,2-3-4 0,4-1-2 16,0-5-1-16,1-4-4 0,0 2 1 15,-2-4 3-15,0-1 2 0,1-5 6 16,-8-2 7-16,-5-3 5 0,-6 1 6 16,-7-3 1-16,-9 0 1 0,1-1-1 15,-6 2-1-15,-3 0-8 0,-7 5-11 16,-3-1-13-16,0 2-24 0,-1-1-26 0,-5 1-101 16,-3 3-38-16,1-1-130 0,3 0-256 15</inkml:trace>
  <inkml:trace contextRef="#ctx0" brushRef="#br0" timeOffset="66229.1614">3854 6198 711 0,'-13'5'163'0,"0"4"4"16,4 5-115-16,4 1-16 0,5 2-8 16,3 0-7-16,3 0-4 0,3-2-6 15,4-5-5-15,1-3-2 0,1-2-2 16,3-5-1-16,-1-6 0 0,-1-3 1 16,-2-3 3-16,-3-4 5 0,-2-3 6 0,-2-2 5 15,-2 1 5-15,-5-1 4 0,-3 2 2 16,-5 0-2-16,-2 4-5 0,-1 4-5 15,-3 2-6-15,-5 4-12 0,0 5-18 16,-2 6-27-16,0 6-32 0,1 6-135 16,1 5-158-16,7 5-372 0</inkml:trace>
  <inkml:trace contextRef="#ctx0" brushRef="#br0" timeOffset="67175.1332">7558 6167 666 0,'-8'-1'164'0,"4"7"6"0,0 2-91 0,0 3-30 16,2 3-11-16,2 4-8 0,0 1-7 15,2 1-6-15,4 1-4 0,2-2-3 16,1-5-2-16,4-6 0 0,1-2 2 16,5-7 3-16,0-6 4 0,2-4 6 15,-2-8 5-15,-5 1 4 0,-3-2 3 16,-7-2-1-16,-8 2-2 0,-8 1-5 16,-4 5-6-16,-5 4-9 0,0 6-17 15,-1 4-24-15,0 7-46 0,5 7-150 16,6 5-176-16,-2 2-422 0</inkml:trace>
  <inkml:trace contextRef="#ctx0" brushRef="#br0" timeOffset="75595.6911">1423 1373 531 0,'-9'-2'128'0,"-7"-2"3"0,-4 0-78 16,-4 4-17-16,-5 3-11 0,0 0-7 16,0 4-4-16,-6 1-5 0,-1 4-2 15,-2 3-2-15,-4 6-2 0,0 6 0 0,-1 5-2 16,-3 11 1-16,-2 10-1 0,-2 12 0 16,-4 10 0-16,4 7 2 15,0 6 3-15,1 4 0 0,6 5 2 0,7-1 2 16,13-3 0-16,9-3 0 0,12-4-1 15,10-4-2-15,15-3-1 0,11-10-1 16,12-7 0-16,12-10-2 0,9-11 0 16,15-9-1-16,13-17 0 0,8-13 0 15,3-17 0-15,11-18-1 0,6-15 0 16,7-11 0-16,-10-17 0 0,0-7 0 0,-2-12 0 16,-2-5 0-16,-15 1 1 0,-17-9-1 15,-17-4 1-15,-9 6 1 0,-19 1 0 16,-20 3 0-16,-26 1 0 0,-19 9-1 15,-23 12-7-15,-18 18-6 0,-13 11-10 16,-25 31-22-16,-15 22-114 0,-9 24-123 16,-17 19-296-16</inkml:trace>
  <inkml:trace contextRef="#ctx0" brushRef="#br0" timeOffset="90224.4871">12982 5755 652 0,'-19'-9'166'0,"6"2"6"16,2 3-89-16,5 0-26 0,6 2-12 15,-1 2-9-15,5-2-11 0,6 2-9 0,4-2-6 16,4 0-5-16,4-1-3 0,1-2-7 15,4 1-14-15,4-3-15 0,-4 0-10 16,1 1-17-16,-2 5-50 0,-5 0-70 16,-4 4-110-16,-4 1-231 0</inkml:trace>
  <inkml:trace contextRef="#ctx0" brushRef="#br0" timeOffset="90393.0477">12996 5798 709 0,'-14'3'174'0,"4"-2"3"0,0 2-103 0,5 1-28 16,4-2-13-16,7 2-11 0,3-2-9 16,2 1-6-16,5-2-4 0,4 0-1 15,5-1-6-15,6-2-12 0,-1-2-21 16,5 0-20-16,0-2-124 0,-2-1-138 16,-2-1-326-16</inkml:trace>
  <inkml:trace contextRef="#ctx0" brushRef="#br0" timeOffset="90645.4624">13388 5533 666 0,'-2'-7'149'16,"4"5"3"-16,3 5-106 0,5 3-24 16,5 3-8-16,3 4-4 0,2-1-3 15,4 4-2-15,1-1-2 0,0-2-1 16,2 1-1-16,-3-2 1 0,0-2-2 0,-1 0 1 15,-3-2 0-15,-3 2-1 0,-5 0 0 16,-3 0 1-16,-4 1 1 0,-7-2 1 16,-7 3 0-16,-3-1 0 0,-4 3-1 15,-3 5-2-15,-3 0-12 0,0 1-12 16,-2 4-1-16,1 4-132 0,-2 2-126 16,2 1-310-16</inkml:trace>
  <inkml:trace contextRef="#ctx0" brushRef="#br0" timeOffset="93742.2505">3588 7598 470 0,'-6'-10'125'0,"0"-1"8"16,-2 2-61-16,2-1-12 0,-1 2-3 15,1 0-3-15,3 3-2 0,1 2-8 16,0 5-4-16,1 5-3 0,1 4-4 16,0 5-5-16,3 6-6 0,-2 6-4 15,1 2-2-15,6 3-3 0,-2 1-2 16,2 0-4-16,2-2-2 0,-1-2-2 15,1-5-1-15,-1-4-1 0,0-6 1 16,-2-5 0-16,2-7 5 0,-1-5 2 16,3-7 4-16,-1-7 2 0,1-3 1 15,2-9 0-15,2-6 0 0,4-1-4 16,2-1-3-16,1 1-3 0,1 2-3 16,0 6-1-16,-1 9 0 0,-3 5-1 15,-2 7 0-15,-2 10 0 0,-4 6 0 0,-2 6 1 16,-1 6-1-16,-3 2 1 0,1 5-2 15,-3 2-1-15,1 1-4 0,0-1-8 16,-1-2-9-16,2-1-16 0,3-5-18 16,-1-1-14-16,4-3-19 0,-1-8-111 15,0-1-129-15,3-9-289 0</inkml:trace>
  <inkml:trace contextRef="#ctx0" brushRef="#br0" timeOffset="94184.5034">4192 7668 799 0,'-14'0'207'0,"2"0"6"15,1 0-108-15,2 1-34 0,4-1-20 16,2 0-17-16,4 0-15 0,3-1-10 16,2 0-10-16,2 0-12 0,3-2-15 15,2 1-24-15,0 0-25 0,2 1-23 16,-2 2-116-16,0 3-141 0,-4 6-306 15</inkml:trace>
  <inkml:trace contextRef="#ctx0" brushRef="#br0" timeOffset="94359.4771">4201 7852 829 0,'-7'-4'194'0,"3"3"0"0,3-2-125 16,1 2-29-16,3-1-18 0,2-1-12 15,2 0-13-15,3 1-14 0,0-1-23 16,1 0-17-16,0 1-71 0,-3-1-67 16,-2 3-131-16,0 0-265 0</inkml:trace>
  <inkml:trace contextRef="#ctx0" brushRef="#br0" timeOffset="95115.0971">4198 7683 585 0,'-3'-5'146'0,"0"0"11"16,-1 1-85-16,0 2-9 0,1 1-4 16,-2 1-5-16,1 0-5 0,0 1-6 0,2 0-8 15,0 1-8-15,0 0-7 0,1-2-5 16,1 1-4-16,0 1-4 0,1-2-2 16,1 0-2-16,-1 0 0 0,0-1-1 15,3 0 1-15,-2-2 0 0,2 0-1 16,-2-3 0-16,1 1 0 0,-1 0-3 15,-1 1-6-15,-1 2-12 0,0 1-16 16,2 1-17-16,-4 4-15 0,4 3-28 16,-4 0-99-16,2 4-121 0,2 1-267 15</inkml:trace>
  <inkml:trace contextRef="#ctx0" brushRef="#br0" timeOffset="95561.8554">4176 7727 576 0,'-11'-1'156'15,"0"-2"11"-15,0 1-57 0,1 0-36 16,0 1-10-16,3 0-5 0,2 0-9 16,2 1-12-16,3-3-11 0,3 3-7 15,4-1-6-15,4 0-6 0,3-3-3 0,0 3-1 16,7-3 0-16,4 1-1 0,2 0-4 16,2 0-10-16,-1 0-13 0,2 2-17 15,-3 0-14-15,-4-1-14 0,-1 5-18 16,-9-3-108-16,0 2-118 0,-6 4-269 15</inkml:trace>
  <inkml:trace contextRef="#ctx0" brushRef="#br0" timeOffset="95781.0474">4208 7833 526 0,'-5'2'148'0,"0"-1"6"0,1-1-18 15,2 1-82-15,0-1-13 0,2 1-5 16,2-1-3-16,1 2-7 0,2-1-4 16,4 1-5-16,3-2-3 0,3 1-1 15,2-2-4-15,4 2-3 0,0-2-6 0,1-1-12 16,0-1-18-16,-1 1-11 0,1-2-23 16,-3 2-113-16,-4-3-131 0,2 0-294 15</inkml:trace>
  <inkml:trace contextRef="#ctx0" brushRef="#br0" timeOffset="96073.2285">4541 7697 737 0,'-9'3'180'0,"2"1"2"15,-2 2-108-15,2 2-26 0,3 2-14 16,1 0-11-16,0 3-10 0,3 1-4 15,1-1-2-15,2 2-2 0,2-3-1 16,5 0 0-16,2-2-2 0,2-2 0 16,4-3-1-16,2-5 0 0,4-2 0 15,-1-3 0-15,-1-4 0 0,-1-5 0 0,-4 1 0 16,-2-3 0-16,-5-5 0 0,-4 1 1 16,-5 1 0-16,-4-2 1 0,-3 4-1 15,-5 0 0-15,-3 1-3 0,-2 6-9 16,-5 2-16-16,-1 8-21 0,-2 7-18 15,2 4-128-15,3 3-143 0,4 7-329 16</inkml:trace>
  <inkml:trace contextRef="#ctx0" brushRef="#br0" timeOffset="96529.0137">5243 7770 728 0,'-2'-2'180'0,"2"0"0"0,0 0-75 16,4 0-65-16,3 0-19 0,3 1-12 15,6-2-6-15,1 1-3 0,-1 2-8 0,1 0-12 16,1-1-16-16,-3-1-10 0,1 4-23 16,-6-2-113-16,-2 0-127 0,-4 0-286 15</inkml:trace>
  <inkml:trace contextRef="#ctx0" brushRef="#br0" timeOffset="96688.8588">5241 7849 736 0,'-8'3'194'0,"1"-2"2"0,2-1-91 0,5 2-42 16,2 1-20-16,7-2-17 0,2 0-15 16,5-1-14-16,4 0-13 0,4 0-16 15,0-1-19-15,1-3-12 0,0 0-22 16,0 0-111-16,-4-3-128 0,-3-1-279 15</inkml:trace>
  <inkml:trace contextRef="#ctx0" brushRef="#br0" timeOffset="96906.1948">5520 7670 585 0,'1'-1'153'0,"0"0"3"16,-1 0-42-16,1 1-73 0,0 0-10 15,2 2-7-15,-1 2-6 0,2 0-6 16,1 2-2-16,3 4-4 0,2 2-2 15,4-2-2-15,-1 2-2 0,3 0 1 16,1 0-2-16,-1-2 0 0,-1-1 0 16,-3-3 0-16,-3 4-1 0,-7-1 0 15,-3 0-3-15,-6 1-2 0,-6 2-8 0,-3 0-7 16,-3 3-9-16,-2 0-19 0,1-1-113 16,2 4-121-16,1-5-287 0</inkml:trace>
  <inkml:trace contextRef="#ctx0" brushRef="#br0" timeOffset="97689.4814">6534 7364 531 0,'-5'-34'131'0,"-1"-3"8"15,0 5-74-15,1 4-9 0,0 4 2 16,0 7 2-16,1 5-4 0,2 9-4 15,1 11-3-15,3 6-4 0,2 10-7 16,3 9-8-16,2 9-7 0,3 8-4 16,1 7-3-16,3 1-5 0,4 9-2 15,-2-6-4-15,4 1-2 0,2-4-2 16,-1-2 1-16,-1-6-1 0,0-3 0 16,-5-10 0-16,0-4-1 0,-5-9 1 15,1-4-1-15,-5-12 1 0,2-4 0 0,-1-10 1 16,3-10 0-16,-1-6-1 0,4-9 1 15,-2-5 0-15,4 0-1 0,0-3-1 16,3 0 1-16,-5 11-1 0,-2 3 0 16,-1 13-1-16,-3 9 1 0,0 7 0 15,-6 8 0-15,1 10 0 0,1 3 0 16,-2 6 0-16,0 2-4 0,2 0-6 16,0 1-10-16,1 0-12 0,0-4-15 0,3-3-14 15,2-4-15-15,5-5 1 0,-2-4-116 16,2-6-120-16,4 1-276 0</inkml:trace>
  <inkml:trace contextRef="#ctx0" brushRef="#br0" timeOffset="98107.1514">7368 7911 741 0,'-12'2'176'16,"-2"2"3"-16,1-1-120 0,3 6-16 16,4 4-12-16,0 0-11 0,4 0-9 15,5 2-6-15,4 1-1 0,3-2-2 16,2-1 0-16,4-5-1 0,4-3 0 16,1 1 0-16,-1-7-1 0,0-4 0 0,1-5-1 15,-2-3 1-15,-3-4-1 0,-1-2 0 16,-4-6 1-16,-4 0 0 0,-3 1 0 15,-4 2 0-15,-5 0 1 0,-3 2-6 16,-5 3-13-16,-1 6-19 0,-3 7-19 16,-4 7-126-16,-5 3-140 0,0 5-331 15</inkml:trace>
  <inkml:trace contextRef="#ctx0" brushRef="#br0" timeOffset="99555.2927">7938 7532 608 0,'-10'-17'142'16,"1"0"3"-16,2 3-97 0,-1 2-10 16,7 6-4-16,-1 1-3 0,5 6-2 15,-3 4 2-15,4 5 0 0,0 5 2 16,2 4-2-16,-1 6-1 0,1 3-3 0,0 3-3 15,1 3-6-15,-2 1-5 0,-1 2-4 16,1-1-4-16,0-2-2 0,2 0-1 16,0-2-1-16,1-5 0 0,0-2 0 15,5-6-1-15,-2-3 0 0,1-5-1 16,1-6-4-16,2-6-7 0,1-5-8 16,2-3-11-16,2-6-15 0,0-2-8 15,0-2-16-15,1-5-75 0,-6 1-35 16,0-4-101-16,-8 0-208 0</inkml:trace>
  <inkml:trace contextRef="#ctx0" brushRef="#br0" timeOffset="99722.2537">7877 7452 756 0,'-20'-6'183'0,"3"1"3"15,8 2-120-15,6-3-19 0,12-2-12 0,9 0-12 16,6-2-10-16,8-1-8 0,2 0-14 15,6-1-30-15,4 2-28 0,3 2-121 16,-3 2-145-16,-4 1-344 0</inkml:trace>
  <inkml:trace contextRef="#ctx0" brushRef="#br0" timeOffset="100875.501">8382 7595 641 0,'-11'2'158'0,"-1"3"5"0,-2 2-96 16,2 5-17-16,4 6-7 0,3 2-9 16,2 4-8-16,6 1-9 0,6 2-6 15,5-1-4-15,4-3-3 0,3-3-2 16,2-7-1-16,2-3 0 0,2-6 1 16,-3-8-1-16,0-6 1 0,-4-5-1 15,-2-5 2-15,-5-3 3 0,-4-2 4 0,-4 2 4 16,-8-2 0-16,-3 5 1 0,-6 1 1 15,-5 3-2-15,-4 5-4 0,-3 3-6 16,-4 4-13-16,4 5-13 0,1 3-15 16,3 4-12-16,5 6-15 0,7 2-98 15,4 2-28-15,13 2-106 0,5-1-211 16</inkml:trace>
  <inkml:trace contextRef="#ctx0" brushRef="#br0" timeOffset="101800.9241">8601 7309 630 0,'-11'-2'161'0,"3"-2"7"16,-1 3-90-16,4-2-18 0,5 2-10 15,4-3-6-15,5 1-9 0,7 2-9 16,4-2-7-16,7-1-5 0,8 1-2 15,4-1-3-15,5 3-3 0,1-2-3 0,-4 1-1 16,-2 1-1-16,-2-1 0 0,-8 4 0 16,-3 0 0-16,-9 4 2 0,-5 3 1 15,-1 3 2-15,-5 0 0 0,-3 5 0 16,-3 3 0-16,-3 3-1 0,1 3 0 16,2 2-3-16,-3 4-1 15,3 1-1-15,-1 3 0 0,4-2-3 0,0-1-2 16,2 0-3-16,-1-3-4 0,2-2-2 15,1-3-4-15,2-1-2 0,-2-2-1 16,2-1 0-16,-1-5 3 0,0-3 3 0,-3-2 0 16,-3-2 3-16,-3-1 5 0,-3-3 3 15,-3 0 2-15,-5 0 1 0,-4-1 0 16,-3 2 4-16,-3 0-3 0,-1 0-7 16,-5 0-11-16,1 0-8 0,-1-1-18 15,4 1 7-15,2-1-131 0,6 0-122 16,7-1-290-16</inkml:trace>
  <inkml:trace contextRef="#ctx0" brushRef="#br0" timeOffset="102197.0692">9585 7517 803 0,'-10'-2'183'16,"4"1"0"-16,4-1-123 0,8 1-31 16,5 0-13-16,6 2-6 0,3-4-6 15,6 1-3-15,3 4-7 0,0-4-10 16,0 4-19-16,1-2-11 0,-4-2-22 15,-2 4-117-15,-6-1-131 0,-3-4-300 0</inkml:trace>
  <inkml:trace contextRef="#ctx0" brushRef="#br0" timeOffset="102372.3984">9625 7663 729 0,'-13'5'174'15,"9"1"2"-15,6-3-88 0,4-1-53 0,6 0-16 16,5 0-7-16,6-1-5 0,4-2-9 16,0-1-14-16,3-1-18 0,0-2-20 15,1-1-125-15,-4-2-135 0,1 2-326 16</inkml:trace>
  <inkml:trace contextRef="#ctx0" brushRef="#br0" timeOffset="103300.5096">10586 7672 558 0,'2'2'142'0,"1"-4"8"0,0-4-75 15,0-4-14-15,2-4-5 0,0-2-6 16,-2-6-4-16,0 0-4 0,-3-2-3 0,-3-4-5 16,-2-2-3-16,0 0-4 0,-1-1-3 15,0 5-5-15,3 3-4 0,0 5-4 16,2 4-3-16,3 7-3 0,1 7 0 16,4 7-2-16,3 7 0 0,2 6-1 15,3 5-1-15,3 7 0 0,1 5-1 16,3 0-1-16,-3 0-3 0,0 0-1 15,-3-3-1-15,-2-2-2 0,-3-5 0 16,-1-2 0-16,-5-3 0 0,-1-4 1 0,-3-1 2 16,0-3 1-16,-3-2 1 0,-4-2 2 15,-5-3 0-15,-4 0 1 0,-5-2 0 16,-5-4 0-16,-4-1 1 0,-1-2-1 16,-1 1 2-16,2-2 3 0,1 0 2 15,2 0 3-15,4 1 1 0,2-1 2 16,4 1 1-16,5 1-1 0,6-2-2 15,3 2-3-15,3-1-1 0,5 0-2 16,6 2-1-16,6-1-1 0,1 0 0 0,6-2 0 16,4 0 0-16,7 2-1 0,4-4 0 15,-1 0 0-15,2 0-1 0,0 0 0 16,3 1-2-16,-3-1-4 0,-4 0-11 16,-2 1-21-16,-2-1-28 0,-2 0-30 15,-5-1-116-15,-4 1-146 0,-4 2-325 16</inkml:trace>
  <inkml:trace contextRef="#ctx0" brushRef="#br0" timeOffset="112848.5589">1748 8906 625 0,'-17'-11'148'16,"0"0"6"-16,2 2-93 0,3-1-14 15,4 5-9-15,5 2-6 0,3 5-5 0,1 3-2 16,6 3-2-16,3 6-3 0,5 4-3 16,2 4-1-16,6 5 1 0,2 2-2 15,2 3-3-15,1 0-2 0,-1-1-3 16,0-1-3-16,0 0-1 0,-7-3-1 16,3 0 0-16,-3-3-1 0,-1-1 0 15,0 1-2-15,-3-2-1 0,-1-1-2 16,-2-3-2-16,-2-1-3 0,-2-3-6 15,-2-3-7-15,-3-3-10 0,0-1-10 16,-2 0-8-16,-1-4-12 0,-1 1-116 0,-2-2-121 16,-1-3-285-16</inkml:trace>
  <inkml:trace contextRef="#ctx0" brushRef="#br0" timeOffset="113107.1554">2103 8915 699 0,'-8'5'161'0,"-2"5"3"15,-1 4-110-15,-3 6-17 0,-2 3-8 16,-1 8-4-16,-2 4-4 0,-3 1-2 16,-3 3-2-16,-3 2-3 0,0-1-2 15,2 5-4-15,-6-7-2 0,2-2-2 16,0-3-2-16,6-4-2 0,4-4-10 15,4-8-13-15,3-7-17 0,8-2-14 0,5-4-75 16,5-3-53-16,3-9-118 0,6-2-233 16</inkml:trace>
  <inkml:trace contextRef="#ctx0" brushRef="#br0" timeOffset="116404.3384">2349 9164 711 0,'-12'-5'178'16,"0"2"5"-16,-2 5-109 0,0 2-14 15,-6 6-9-15,-1 7-12 0,0 5-10 16,2 4-8-16,1 2-5 0,4 0-4 0,4 2-4 16,5-3-1-16,7-5-3 15,4-5-1-15,5-2-2 0,3-7-2 0,4-4 1 16,2-4-1-16,0-5 0 0,-2-5-1 16,3-6 2-16,-4-3-1 0,-1-5 2 15,-3-4-1-15,-6-2 2 0,-1-1 2 16,-1 4 2-16,-4 5 2 0,-1 2 1 15,-5 6 2-15,-1 8-1 0,0 6-1 16,1 5-1-16,1 8-3 0,-3 3-2 16,5 5-2-16,0 4-5 0,5 6-4 0,0-1-8 15,4-2-12-15,1-4-15 0,7-1-19 16,0-3-11-16,2-5-17 0,1-7-111 16,-1-2-127-16,0-4-286 0</inkml:trace>
  <inkml:trace contextRef="#ctx0" brushRef="#br0" timeOffset="116704.1938">2567 9311 750 0,'-4'3'175'0,"-3"5"3"0,3 0-117 0,2 2-17 15,5 2-11-15,2-1-8 0,2-1-4 16,3-1-5-16,3-4-1 0,2-3-4 16,1-4-2-16,1-2-2 0,3-1-2 15,0-6-1-15,0-2-1 0,-3-5-1 16,-3 0-1-16,-3-7 1 0,-3 1-1 15,-5-5 0-15,-6 2 0 0,-4 2 0 16,1 4 0-16,-6 4 2 0,-1 7 3 16,-1 5 3-16,-1 9 1 0,1 5 0 0,2 9 0 15,-5 4 0-15,6 6-2 0,2 8-3 16,3 7-3-16,0 2-1 0,1 4-1 16,3 0 1-16,3 1-1 0,-1-3-2 15,1-3-2-15,1-9-7 0,0-4-10 16,4-4-20-16,-1-7-20 0,1-6-18 15,1-4-126-15,3-7-142 0,-1-6-323 16</inkml:trace>
  <inkml:trace contextRef="#ctx0" brushRef="#br0" timeOffset="116868.3612">2882 9449 716 0,'-1'0'147'0,"1"-1"-14"0,1 2-229 15,2 0-47-15,3 2-115 0,-1-2-240 0</inkml:trace>
  <inkml:trace contextRef="#ctx0" brushRef="#br0" timeOffset="117921.3777">3514 9208 520 0,'-1'-6'141'0,"0"1"7"16,0 1-35-16,-1-2-55 0,2 2-9 16,2-2-7-16,-1 1-3 0,5-1-5 15,0-1-4-15,3-1-4 0,4 3-5 16,1-3-3-16,3 2-2 0,4 0-3 15,-2 2-2-15,2 4-1 0,1 4-2 16,-2 1-1-16,0 4-1 0,-2 7 0 16,-2 5 0-16,-2 4-1 0,-1 2-2 0,-6 3-1 15,-2 2-1-15,-2 1-4 16,-1-1-6-16,-2-1-10 0,-3-3-11 0,2-1-12 16,0-5-11-16,0-3-13 0,-2 0-86 15,2-3-29-15,-4-7-102 0,4-1-211 16</inkml:trace>
  <inkml:trace contextRef="#ctx0" brushRef="#br0" timeOffset="118090.3751">3572 9227 696 0,'-10'9'159'0,"-1"3"6"0,2 5-116 15,5 4-13-15,0 1-6 0,3 1-7 16,1 2-7-16,2 2-4 0,1-3-11 15,1 1-16-15,4-2-18 0,3 0 14 16,0 0-152-16,5-8-135 0,1 0-336 16</inkml:trace>
  <inkml:trace contextRef="#ctx0" brushRef="#br0" timeOffset="118406.5532">4028 9268 712 0,'-21'7'168'0,"6"5"4"16,2 6-108-16,3 0-26 0,1 0-7 16,3 3-4-16,2 0-8 0,6 0-7 15,1-3-3-15,2-2-4 0,3-2-2 16,4-3 0-16,1-5-2 0,2-6 1 15,0-4-1-15,2-5 0 0,1-7 1 16,-1-1-1-16,-4-6 0 0,-4 0 0 16,-3 0 1-16,-3-1-1 0,-9 1 0 0,-5 1 0 15,-4 2-1-15,0 4-11 16,-2 7-13-16,1 4-15 0,4 6-11 0,2 5-14 16,4 6-119-16,2 4-128 0,8 5-284 15</inkml:trace>
  <inkml:trace contextRef="#ctx0" brushRef="#br0" timeOffset="118738.3232">4319 9333 785 0,'-1'-27'185'0,"0"-3"7"0,1 3-125 16,0 3-14-16,2 6-6 0,1 4-8 15,-3 4-10-15,-2 8-5 0,1 8-7 16,5 7-5-16,-5 7-4 0,2 6-4 16,1 6-3-16,1 3-3 0,3 4-3 15,1 0-6-15,-1-1-6 0,7-1-7 0,-5-1-4 16,2-3-5-16,2-4-2 0,-5-2-1 16,3-1-3-16,0-4-1 0,-4-2 7 15,0-3 4-15,-3-4 8 0,-3-2 5 16,-1 0 6-16,-6-1 10 0,-5-5 7 15,-3 0 0-15,-5 0-1 0,-4 1 0 16,0-1-2-16,-3-4-2 0,2 0-12 16,3 0-12-16,6-1-17 0,3-3-120 15,4-5-128-15,5-1-311 0</inkml:trace>
  <inkml:trace contextRef="#ctx0" brushRef="#br0" timeOffset="119111.7616">4524 9487 628 0,'-4'-7'181'16,"4"5"4"-16,-4 0-14 0,2-2-112 15,2 1-17-15,0 1-15 0,0 1-12 16,1 1-10-16,-1-1-21 0,3 0-28 16,1 3 25-16,-4-1-170 0,3 1-150 15,2 4-366-15</inkml:trace>
  <inkml:trace contextRef="#ctx0" brushRef="#br0" timeOffset="122008.3946">5049 9193 676 0,'0'0'165'16,"3"0"8"-16,-5-1-98 0,2 1-24 0,0 0-7 15,0 0-10-15,0-1-8 0,2 2-8 16,-1-2-9-16,0 3-5 0,1-1-6 16,2 0-11-16,-1 2-13 0,2-1-14 15,-1 3-15-15,1 3-34 0,0 0-93 16,-2 0-121-16,2 3-261 0</inkml:trace>
  <inkml:trace contextRef="#ctx0" brushRef="#br0" timeOffset="122165.8967">5041 9433 654 0,'-4'3'162'16,"0"-3"6"-16,1 1-94 0,0-1-30 15,2 0-10-15,3 0-9 0,3 1-7 16,1-1-13-16,2 2-14 0,0 1-18 16,1-1-14-16,3 6-72 0,-2-5-57 15,1 4-118-15,0 0-247 0</inkml:trace>
  <inkml:trace contextRef="#ctx0" brushRef="#br0" timeOffset="124036.5125">6497 9279 338 0,'-1'1'94'0,"-2"-1"3"0,2 0-41 0,-1-1-14 16,0 1-8-16,1 2-7 0,0-1-7 16,0-1-5-16,0 0 0 0,-1 0 0 15,1 2 0-15,0-1 3 0,1-1-1 16,-1 1 1-16,-1 0-1 0,1 1-1 15,-1-1-2-15,0 0-1 0,0-1-1 16,-2-1 1-16,1 1-1 0,-1-3 1 0,2 1 2 16,-1-1 0-16,-1 1 0 0,3-2 2 15,0-1 0-15,0-4 0 0,2-4 0 16,1-1 0-16,2-2 0 0,2-6-1 16,0-2-1-16,4 1 0 0,-1-1 0 15,-1-1-1-15,1 1 0 0,-1-2 1 16,0 6-1-16,0 0-1 0,1 0 1 15,0 4-3-15,2 3-2 0,0 2-1 16,0 4-3-16,2 4-1 0,-1 4-2 0,2 4 0 16,-2 8-1-16,0 2 1 0,1 2-1 15,-1 5 1-15,-1 3 0 0,-1 3 1 16,-1 3-1-16,0 2 0 0,-4 2 0 16,0 1 0-16,0 4-1 0,-3-2 0 15,2 0 0-15,-2 1 0 0,3-2-2 16,0 0 0-16,2-2-1 0,0-4-1 15,0-1-2-15,1-1 0 0,1-5-2 16,-2-1-2-16,2-3-1 0,-4-4-1 0,1-4-2 16,1-1 1-16,-2-3 1 0,-1-4 1 15,0-1 2-15,2-6 2 0,0 0 2 16,-2-3 2-16,-1-2 1 0,0-3 1 16,-3-1 0-16,-3-3 0 0,-2 1 0 15,0-1 2-15,-2-1 2 0,-3 1 2 16,-1 1 3-16,-3-5 4 0,-1 2 2 15,-2 4 3-15,-7-2 1 0,-1 4 1 16,-2 4-2-16,-3 4-3 0,0 7-3 0,2 4-3 16,1 1-3-16,5 6-2 0,2 2-3 15,4 0-4-15,6-2-5 0,4-1-9 16,1-1-12-16,4 0-14 0,2-2-12 16,3-2-8-16,2-2-126 0,1 0-126 15,4 2-299-15</inkml:trace>
  <inkml:trace contextRef="#ctx0" brushRef="#br0" timeOffset="125387.2247">7122 9276 525 0,'-6'-2'136'0,"-1"-3"6"0,1 3-55 0,0-1-32 16,1 2-8-16,0-2-4 0,2 2-3 16,0 0-6-16,1 3-4 0,1-3-5 15,2 1-4-15,1 1-4 0,3 1-2 16,0-2-3-16,4 1 0 0,2 0-1 15,0-1-1-15,2 3-1 0,2-3-2 16,0 1-3-16,-1 1-1 0,2-1-1 16,-2 1-1-16,-1-1-1 0,-1 0-4 0,1 2-12 15,0-5-16-15,-1 2-16 16,-3-1 39-16,0 4-176 0,0-3-140 0,-4 0-343 16</inkml:trace>
  <inkml:trace contextRef="#ctx0" brushRef="#br0" timeOffset="129112.5908">7882 9056 464 0,'0'2'128'0,"0"0"6"16,-2-5-28-16,1 3-49 0,1-1-7 16,5 3-1-16,-7-4-1 0,1-4 0 15,1 1-2-15,1-4-1 0,-2-1-4 16,1-3-4-16,0-2-4 0,0-4-6 0,1 2-4 16,1-1-5-16,-4 2-3 0,2 4-4 15,3 1-2-15,-4 4-4 0,3 4-1 16,-1 3-1-16,2 5-2 0,-2 4 0 15,1 2 0-15,3 7-4 0,1 1-6 16,1 4-11-16,-1 0-20 0,-3 0-18 16,3 3-20-16,1 1-123 0,-5-5-139 15,5 1-314-15</inkml:trace>
  <inkml:trace contextRef="#ctx0" brushRef="#br0" timeOffset="129531.9177">7766 9380 655 0,'-6'-3'160'0,"0"-1"6"0,3 3-105 15,2 0-13-15,4 1-5 0,4 0-5 16,5 0-8-16,5 0-6 0,7-3-6 16,4 2-2-16,4-3-2 0,2 1-5 15,1-2-4-15,0-1-3 0,-2-1-6 0,-1 1-15 16,-3 0-16-16,-2 1-13 0,-1 2-19 16,-4-2-118-16,-3 1-132 0,0 3-296 15</inkml:trace>
  <inkml:trace contextRef="#ctx0" brushRef="#br0" timeOffset="130008.3042">7945 9667 583 0,'-10'0'152'0,"1"-2"6"0,2-1-54 15,2 1-54-15,2-2-11 0,1-2-5 0,5 0-6 16,2 0-6-16,1-2-3 0,2 3-4 16,2-2-1-16,1 0-1 0,4 1-2 15,-2 2-3-15,2 0-1 0,-1 2-2 16,-1 1-1-16,0 2-2 0,-3 2-1 15,-1 5 0-15,-2-1 1 0,-3 3-1 16,0 3 0-16,-3 0 1 0,-2 0-1 16,-2 2 1-16,-2 1-1 0,0 0 0 15,-3 0 0-15,-2 0 0 0,-1 1-1 16,-1-3 1-16,-1 0-1 0,1-1 1 16,0 0-1-16,0-6 1 0,3 0-1 0,2-2 1 15,3-1-1-15,-1-2 1 0,4-4-1 16,1 2 1-16,2-1-1 0,2-1 0 15,2 1 1-15,0 1-1 0,2 0 0 16,3 1 0-16,1 1 0 0,1-1-5 16,0 1-10-16,-1 0-12 0,0 0-16 15,3 0-17-15,-2 1-124 0,-3-2-137 16,4 2-313-16</inkml:trace>
  <inkml:trace contextRef="#ctx0" brushRef="#br0" timeOffset="130285.2306">8643 9215 768 0,'-5'-4'169'0,"3"0"2"16,3 1-130-16,4 3-18 0,0-1-6 15,6 2-8-15,2-2-4 0,1-2-3 16,2 2-4-16,1 0-11 0,0 0-13 16,0-1-13-16,-2 1-11 0,-2 1-123 0,-2 0-128 15,-1 1-299-15</inkml:trace>
  <inkml:trace contextRef="#ctx0" brushRef="#br0" timeOffset="130474.1402">8620 9355 723 0,'-1'1'157'0,"2"0"1"15,2 0-125-15,6 3-13 0,1-1-8 16,3-2-2-16,3 0-3 0,4-2-5 15,1 0-10-15,-1-1-17 0,3-3-11 16,-4 1-125-16,3-3-127 0,-2 4-315 16</inkml:trace>
  <inkml:trace contextRef="#ctx0" brushRef="#br0" timeOffset="136187.0255">9285 9180 462 0,'0'-4'121'0,"-4"1"3"0,-1 3-55 16,0 2-22-16,-1 1-10 0,-5 3-6 15,-1 3-5-15,-1 5-3 0,-1 1-2 16,2 4-3-16,1 3-2 0,0 0-3 16,7 2-4-16,5 0-3 0,5 0-3 15,3-3-1-15,5 0 0 0,1-5-1 16,4-3 0-16,3-4 0 0,2-3 0 15,1-7 0-15,1-3 0 0,-3-7-1 16,-6-2 1-16,6-3 2 0,-6-4 2 0,-2-1 4 16,-8-1 5-16,0-1 4 0,-5-2 4 15,1 2 2-15,-11 0 0 0,-4 2-2 16,-5 3-4-16,-4 2-5 0,-5 5-4 16,2 6-4-16,-3 5-7 0,2 3-11 15,1 5-11-15,5 2-10 0,8 3-15 16,5-1-127-16,5-1-131 0,8 0-310 15</inkml:trace>
  <inkml:trace contextRef="#ctx0" brushRef="#br0" timeOffset="136520.2452">9817 9225 592 0,'-11'-6'176'16,"3"1"3"-16,3 2-1 0,4 1-127 16,3 1-16-16,7-2-10 0,5 2-12 0,1 0-12 15,6 0-14-15,1-2-16 0,2 2-15 16,-1 0-9-16,-2 1-126 0,-5 0-133 16,1 2-307-16</inkml:trace>
  <inkml:trace contextRef="#ctx0" brushRef="#br0" timeOffset="136686.4239">9781 9355 769 0,'-9'1'175'0,"6"1"0"16,5 1-121-16,6-1-25 0,5 0-11 16,5-1-11-16,4-2-14 0,5-2-11 15,3 1-15-15,-2-2-16 0,0-2-127 16,-1-2-135-16,-2 1-321 0</inkml:trace>
  <inkml:trace contextRef="#ctx0" brushRef="#br0" timeOffset="136918.9227">10055 9134 606 0,'2'-8'136'0,"1"5"1"16,2 1-90-16,0 3-32 0,4-1-6 15,2 5-2-15,1 0-3 0,0-2-2 16,4 2 0-16,-1 0 0 0,0 0 0 16,-2 0 1-16,-2 0 0 0,-1 0 1 15,0 0 0-15,-5 0 0 0,-3 0 0 0,-2 1 0 16,-4 2-1-16,-3 2-1 0,-4 4-2 16,-4-1-6-16,1 4-10 0,-2 4-67 15,0 1-60-15,-1 0-108 0,5 0-249 16</inkml:trace>
  <inkml:trace contextRef="#ctx0" brushRef="#br0" timeOffset="137717.9034">10785 9260 617 0,'-2'-12'150'0,"-3"-5"7"16,5-4-90-16,4-3-21 0,2-4-6 15,4-1-4-15,1 0-4 0,5 4-4 16,3 3-1-16,1 4-3 0,1 7-1 16,-1 7-2-16,0 8-2 0,0 11-4 15,-4 6-3-15,-4 5-4 0,1 11-2 16,0 5-1-16,-2 6-3 0,0-3-1 15,1 2-1-15,-1-5-2 0,2 1-1 16,3-8-1-16,-1-6 0 0,1-5-2 16,-3-4 0-16,-2-3-1 0,2-3 1 0,-5-9 2 15,-2-4 2-15,-4-5 2 0,-5-8 3 16,-4 0 2-16,-5-6 3 0,1 1 1 16,-8 0 0-16,-2 2-1 0,-2 7-2 15,-3 5-1-15,-1 7-2 0,-2 7-1 16,-2 4-3-16,4 4-6 0,5 2-14 15,3-1-20-15,10 2-19 0,7-5-133 16,9-3-147-16,10 1-346 0</inkml:trace>
  <inkml:trace contextRef="#ctx0" brushRef="#br0" timeOffset="137906.3426">11433 9098 833 0,'-12'-8'191'0,"4"3"-1"0,1 3-129 0,10 2-30 15,3 1-15-15,1 0-14 0,4 3-22 16,0 0-18-16,4-1-17 0,1 2-19 16,-2 0-117-16,-2 1-133 0,2 2-297 15</inkml:trace>
  <inkml:trace contextRef="#ctx0" brushRef="#br0" timeOffset="138066.5882">11351 9274 695 0,'0'2'151'16,"9"-3"1"-16,4 2-118 0,3-3-21 15,3 1-7-15,2-2-12 0,-1 1-17 16,4-3-128-16,-5-1-126 0,3-3-316 15</inkml:trace>
  <inkml:trace contextRef="#ctx0" brushRef="#br0" timeOffset="138426.3491">12149 8888 699 0,'-3'-40'175'0,"-4"-1"5"0,0 4-107 16,4 7-18-16,2 3-8 0,0 5-9 15,3 7-13-15,-2 7-9 0,0 6-6 0,3 6-2 16,4 7-2-16,-1 5-3 0,3 5-8 16,-1 6-12-16,3 3-18 0,0 5-17 15,0 0-10-15,-5 1-129 0,1-2-139 16,1-1-312-16</inkml:trace>
  <inkml:trace contextRef="#ctx0" brushRef="#br0" timeOffset="138700.8607">12052 9225 710 0,'2'-5'163'0,"7"-4"2"0,0 3-113 16,5-1-23-16,7 0-6 0,4 0-4 16,3 1-5-16,6 0-6 0,3 0-4 15,5-1-6-15,0-1-8 0,0 2-11 16,-3-1-13-16,-1 1-13 0,-5 1-114 15,-5 0-8-15,-4 3-104 0,-3 3-196 16</inkml:trace>
  <inkml:trace contextRef="#ctx0" brushRef="#br0" timeOffset="139116.3421">12105 9486 584 0,'-6'-8'167'0,"4"-1"5"0,2-4 1 16,3 1-120-16,4 0-13 0,5-3-6 16,6 4-6-16,0 0-7 0,6 3-3 15,5 1-5-15,0 4-2 0,0 3-4 16,-2 2-3-16,0 2-1 0,-1 2-1 15,-4 3-1-15,-4 2 0 0,-3 1 0 16,-4 3 0-16,-5 2 0 0,-5 1 0 16,-4 2 0-16,-8-1 0 0,-8 5 0 0,-4-4 0 15,-7 1 0-15,-1-1 0 0,-1-3 1 16,-2 1 3-16,4-1 1 0,5-3 0 16,7-2 1-16,6-1-1 0,10-2 0 15,2-2-1-15,7 1-2 0,3-4-2 16,2 1 0-16,8-2 0 0,2-3-1 15,-1-1-1-15,4-3-4 0,2 0-6 16,4-2-12-16,0 1-18 0,-4 0-20 16,-4 2-39-16,-2 1-98 0,-3 1-131 15,0 5-292-15</inkml:trace>
  <inkml:trace contextRef="#ctx0" brushRef="#br0" timeOffset="141883.4489">3166 10560 447 0,'-4'-24'123'0,"-3"-3"7"16,-4-2-45-16,0 4-21 0,0 1-12 16,2 4-6-16,-1 4-4 0,4 5-1 15,-1 2-3-15,4 7-5 0,0 5-3 16,1 7-4-16,2 7-3 0,2 10-5 16,-2 6-5-16,4 6-2 0,2 9-2 15,0 4-1-15,3 0-3 0,-1 2-3 0,2 0-1 16,1-4-2-16,2 4-1 15,-1-7-3-15,0-7-2 0,1-3 0 0,1-5 0 16,-3-8-1-16,-1-4 2 0,-2-9 1 16,1-2 2-16,-3-6 1 0,-2-8 1 15,-1-4 0-15,2-9 1 0,3-6 0 16,3-6 1-16,2-3-1 0,3-1 0 16,0 1 0-16,0 2 1 0,0 8-1 0,-3 8 1 15,-2 8 1-15,-1 7 1 0,1 7 0 16,-3 8 1-16,-1 6-1 0,1 8-2 15,-1 3-2-15,-1 3-6 16,-3-1-6-16,0 0-6 0,2-1-9 0,0-2-6 16,-2-8-5-16,5-5-7 0,1-4-7 15,1-6-92-15,2-5-10 0,1-7-87 16,0-3-186-16</inkml:trace>
  <inkml:trace contextRef="#ctx0" brushRef="#br0" timeOffset="142099.3609">3638 11026 587 0,'-9'6'148'0,"0"5"3"0,-2 3-59 16,3 4-56-16,3 0-11 0,4 1-6 16,1 2-8-16,5-1-4 0,4-2-4 15,4-4-1-15,3-3 0 0,2-4-1 16,4-3 0-16,-1-5-1 0,4-2 1 16,-2-1 0-16,-3-4 1 0,-3-2 0 0,-1-1 1 15,-6-2 1-15,-2 2 1 0,-10-4 1 16,-7-1 1-16,-4-4-1 0,-5 7-1 15,-4-1-4-15,-1 1-10 0,-6 3-15 16,1 6-13-16,3 6-64 0,2 7-61 16,1-1-114-16,7 5-242 0</inkml:trace>
  <inkml:trace contextRef="#ctx0" brushRef="#br0" timeOffset="142479.873">3983 10691 625 0,'3'-5'138'16,"-2"4"2"-16,2 1-106 0,-1 4-10 16,3 3-3-16,-3 4-1 0,2 4-1 15,-2 3 0-15,1 5-1 0,-1 4-1 16,1 2 0-16,-1 4 0 0,3-2-2 0,-1 3-2 16,2-3-2-16,0-2-2 0,0-1-2 15,3-3-2-15,-1-3-2 0,2-6-2 16,-1-2 0-16,3-4-1 0,1-5 1 15,5-5-3-15,-1-5-4 0,0-5-7 16,1-2-10-16,2-3-11 0,0-1-13 16,-3-2-121-16,-3-4-124 0,-4 1-297 15</inkml:trace>
  <inkml:trace contextRef="#ctx0" brushRef="#br0" timeOffset="142646.8103">4010 10665 737 0,'-13'-7'184'0,"4"2"2"16,3 1-106-16,3 1-30 0,4-1-15 16,4-1-15-16,6-1-13 0,6 2-14 15,4-2-20-15,6 0-21 0,4 1-5 16,3-1-133-16,0 5-141 0,-2 6-323 16</inkml:trace>
  <inkml:trace contextRef="#ctx0" brushRef="#br0" timeOffset="143263.0537">4455 10800 455 0,'-2'-2'131'0,"-2"-2"4"0,1 2 1 0,0 0-90 16,-1 1-12-16,0-1-2 0,2 2-3 16,2-2 1-16,-2 2 1 0,-1-1 2 15,3 1 0-15,0-2-1 0,-1 4-3 16,0-2-3-16,-1 1-4 0,4 1-5 16,-2 5-4-16,-2-1-2 0,2 4-2 15,4 2 0-15,-1 2-1 0,0 0 0 16,1 7 0-16,-2-1 0 0,3 2-2 0,0 1 0 15,-2-1-2-15,3-1-1 0,-1 0-1 16,1-4-1-16,-1-1 0 0,0-6 0 16,-1-5-1-16,0-2 0 0,0-3 1 15,-2-5-1-15,1-3 1 0,0-8 0 16,1-3 0-16,1-3 0 0,-1-5 0 16,2 1 0-16,-1-3 0 0,2 0-1 15,0 4 1-15,1 5-1 0,0 4 1 16,-2 5-1-16,2 3 0 0,-1 7 0 0,-1 4 1 15,2 5 1-15,-2 4-1 0,0 2 0 16,1 3 0-16,-1 1 0 0,2 3-1 16,-2 1-2-16,2-1-7 0,-2 1-11 15,2-1-16-15,0 0-19 0,1-2-19 16,0 1-121-16,-2-5-137 0,1 1-310 16</inkml:trace>
  <inkml:trace contextRef="#ctx0" brushRef="#br0" timeOffset="143828.404">4707 10597 726 0,'-12'-3'173'0,"0"0"5"0,3 0-117 0,4 3-15 15,4 0-10-15,2 0-8 0,6 1-9 16,1 4-4-16,6 0-4 0,0 3-3 16,7-3-1-16,1-1-1 0,3 3-2 15,0-3-2-15,0 0-1 0,-1 0 0 16,-3-3 0-16,-4 1 0 0,0 3-1 16,-5 1 1-16,-4 2-1 0,-2 4 1 15,-2 4 0-15,0 2 0 0,-3 6-1 16,-4 4-1-16,5 1-3 0,-1 6-5 0,1 0-5 15,-1-1-6-15,4 4-6 0,0 2-3 16,3-6-1-16,-2 1 0 0,0-4 2 16,-1-4 6-16,1-3 5 0,-1-2 5 15,-4-7 3-15,1-1 4 0,-2-2 3 16,-1-2 4-16,-4-3 3 0,-2-2 2 16,-3 0 1-16,-2-2-1 0,-3 1 1 15,-3-3-1-15,-2-1-3 0,1-1-2 16,-1-3-7-16,2 0-11 0,2-4-10 0,6 1-7 15,1-2-128-15,8 0-124 0,7 2-308 16</inkml:trace>
  <inkml:trace contextRef="#ctx0" brushRef="#br0" timeOffset="144021.1704">5331 10891 815 0,'-7'-6'198'0,"2"0"0"16,1 2-111-16,1 1-41 0,7 1-19 16,2-3-15-16,3 4-11 0,3-2-6 15,4 5-8-15,-1-5-14 0,1 3-14 16,-3-1-18-16,1 2-16 0,0 2-122 16,-4-1-133-16,0 1-306 0</inkml:trace>
  <inkml:trace contextRef="#ctx0" brushRef="#br0" timeOffset="144179.2466">5360 11059 758 0,'-2'-4'172'0,"4"3"1"0,6 1-118 16,0 0-29-16,1-3-10 0,2 0-11 15,2 1-17-15,2 0-25 0,-2 2-136 0,-2-1-141 16,3 2-354-16</inkml:trace>
  <inkml:trace contextRef="#ctx0" brushRef="#br0" timeOffset="145460.2233">6441 10772 594 0,'1'-6'146'0,"-4"0"8"0,-4 2-82 16,-4 2-14-16,-5-1-1 0,-3 4-3 15,-8 2-2-15,-5 3-4 0,-3 4-4 0,-1 2-7 16,-1 4-7-16,-1 1-9 0,4 1-7 16,4 4-6-16,6 2-2 0,2 0-2 15,6 2-1-15,4 2-1 0,5 3 1 16,9-1-1-16,3 0 1 0,4-4-2 16,4 2 0-16,4-5 0 0,4-2 0 15,6-4 0-15,2-1-1 0,4-6 1 16,4-2-2-16,2-4-5 0,-1-3-8 15,-1-2-18-15,-6-3-22 0,-1-2-21 0,-4 0-127 16,-6-3-147-16,-4 5-335 0</inkml:trace>
  <inkml:trace contextRef="#ctx0" brushRef="#br0" timeOffset="146110.2698">7296 10318 435 0,'0'-14'132'16,"-5"5"8"-16,-4 5 2 0,-3 1-75 15,-3 7-15-15,-3 6-7 0,-2 6-3 16,-3 6-4-16,1 9-3 0,-3 11-2 16,0 8-3-16,-1 8-4 0,6 6-3 15,3 4-3-15,5 9-4 0,5 2-4 16,2 2-3-16,7-2-3 0,7 0-3 15,3-3-2-15,4-4-4 0,5-6-11 16,1-5-13-16,7-4-19 0,3-6-18 0,0-3-123 16,3-5-137-16,3-2-317 0</inkml:trace>
  <inkml:trace contextRef="#ctx0" brushRef="#br0" timeOffset="148763.1505">7762 10627 532 0,'0'-20'138'15,"-1"-5"7"-15,-1 2-58 0,-1 2-31 16,2 0-6-16,0 0-3 0,-2 4-4 15,2 6-6-15,0 5-6 0,3 6-7 16,-2 4-6-16,2 6-5 0,0 7-4 16,-1 2-5-16,2 6-3 0,-1 2-6 0,-2 2-12 15,1 4-16-15,-1 3-13 0,5-1-29 16,-4-2-102-16,-1 0-126 0,3-1-275 16</inkml:trace>
  <inkml:trace contextRef="#ctx0" brushRef="#br0" timeOffset="148984.4737">7575 10935 675 0,'-10'-6'161'0,"0"2"5"16,3 3-107-16,6 2-18 0,0-2-6 15,4 0-3-15,5-1-5 0,4 2-6 16,4 0-3-16,8-2-1 0,4-2-2 15,8 1-3-15,6-2-4 0,-1-3-5 16,6 3-11-16,-1-1-17 0,-4 1-18 16,-2 3-20-16,-4-2-122 0,-8 4-138 0,1-1-319 15</inkml:trace>
  <inkml:trace contextRef="#ctx0" brushRef="#br0" timeOffset="149458.0367">7599 11240 696 0,'-6'-11'154'0,"4"0"3"0,3 0-119 16,6 1-14-16,3 0-4 0,5 2-4 15,5-1-4-15,-1 2 0 0,3 1-2 16,3 3-1-16,0 2-1 0,2 2-1 16,0 2-3-16,-3 4-1 0,-1 2-1 15,-1 3 0-15,-6 5-1 0,-6 1-1 16,-7 3 0-16,-4 1-2 0,-8 3 0 15,-5-1-1-15,-7-1 0 0,-2 1-1 16,-1-1 1-16,-3-1 0 0,-1-1 2 16,3-5 0-16,-1-2 1 0,3-1 3 15,3-5 2-15,4-3 3 0,4-1 3 0,3-3 0 16,4-1 0-16,5 1-1 16,3-1-1-16,4 2-2 0,4-1-4 0,6-2-1 15,3 1 0-15,4 2-2 0,3-4-5 16,3 3-8-16,2-1-15 0,-4-1-14 15,1-2 0-15,1 3-135 0,-3-2-131 16,2 0-311-16</inkml:trace>
  <inkml:trace contextRef="#ctx0" brushRef="#br0" timeOffset="149940.0379">8141 10342 567 0,'-9'-18'142'0,"1"2"4"0,0 5-65 16,6 3-42-16,1 5-10 0,3 4-2 15,5 6-3-15,2 7-1 0,6 8-1 16,2 6 1-16,2 10 2 0,6 5-2 15,2 8-3-15,1 6-5 0,3 3-4 16,-4 2-2-16,2 4-4 0,-3-1-4 16,-2 3-1-16,-4-2-2 0,-5-3 0 15,-6 1-2-15,2-5 0 0,-8-5 0 0,-8-2 1 16,0-4 1-16,-7-4 0 0,-4-2 2 16,-4-4-3-16,-7-1-5 0,-1-3-8 15,1-3-7-15,-3-3-6 0,1-6-9 16,2-6-14-16,4-8-119 0,4-9-117 15,5-5-292-15</inkml:trace>
  <inkml:trace contextRef="#ctx0" brushRef="#br0" timeOffset="150860.6268">8490 10191 484 0,'1'-2'120'0,"-1"-1"3"16,1 0-61-16,-1 0-25 0,0 1-7 16,3-2-2-16,-2 1-2 0,0-1-2 15,1 0 2-15,-1 2 0 0,0 1-1 0,0-2-1 16,-1 2-1-16,0 0-2 0,0-1-2 16,1 2-1-16,-1 0-3 0,0-1 0 15,-1 0-2-15,2 2-1 0,-2-1 0 16,2 1-1-16,-2-2 0 0,1 2-2 15,0 1 0-15,1-1 0 0,1 1-1 16,-1 0-1-16,1-1-1 0,-2 1-1 16,2 2 0-16,0-2 0 0,-2 2-2 15,2-2 1-15,-2 2-1 0,0 0-1 16,2-2 1-16,-2-1-1 0,1 3 0 0,0-1-1 16,-1 0 0-16,0 2 0 0,1 3 0 15,2 1 0-15,-1 5 1 0,-1-1-1 16,2 2 0-16,-1 2 0 0,1 1 0 15,-1 0 0-15,1-2-1 0,-2-3 1 16,0 0-1-16,0-1 1 0,1-8 1 16,-2 0 2-16,0-3 2 0,0-3 0 15,1-3 1-15,1-4 1 0,1-3-1 16,0-3 0-16,4-3-3 0,4-6-1 0,2-2-1 16,3 0-1-16,2 2 0 0,6 3 0 15,-1 2-1-15,0 6 0 0,-2 7 0 16,-3 7 0-16,-2 4 0 0,-1 5 0 15,-6 7 0-15,-1 3-3 0,-3 3-8 16,-1 5-14-16,-3 3-18 0,0 0-15 16,-1 4 9-16,0-3-145 0,0-1-137 15,1 1-314-15</inkml:trace>
  <inkml:trace contextRef="#ctx0" brushRef="#br0" timeOffset="157484.0725">12884 7462 415 0,'-11'-13'109'16,"1"-2"4"-16,1 2-51 0,1-3-16 16,3 2-8-16,0-1-8 0,3-2-6 15,2 1-4-15,2-1-2 0,2-1-3 16,4 2 0-16,4-2-1 0,4 0 1 15,0 1-1-15,1 1 1 0,2 4-1 16,-1 0 0-16,-1 3-1 0,-1 4-2 0,-3 7-1 16,0 9 1-16,-2 3 1 0,-5 12 0 15,3 12 0-15,-4 17 0 0,-5 13-2 16,-3 12 0-16,-2 10-4 0,-1 15-1 16,1 10-2-16,-2 2-1 0,3-5-1 15,7 11 0-15,2-2 5 0,2 3 8 16,5-4-1-16,7-6 1 0,5-2 0 15,2 1 0-15,-3-14 1 0,6-4-7 0,5-8-6 16,-1-8-1-16,-3-8-1 0,1-2-2 16,-2-10-1-16,2-7-3 0,-7-7-2 15,-2-9-2-15,-1-8 0 0,-7-7-1 16,-3-7 2-16,-6-6 2 0,-7-2 2 16,0 2 2-16,-7 2 1 0,-4 3 2 15,-3 9 0-15,-4 5 0 0,0 9-1 16,0 9 1-16,3 9 0 0,-2 5 1 15,4 9-1-15,-1 4 0 0,2 4 0 16,3 3 1-16,0 0-1 0,2 2 0 0,7 0 1 16,2-5-1-16,6 0 0 0,0-4 0 15,5 1 0-15,2-1 0 0,-1-5 0 16,0-2 1-16,2-4-1 0,-2-4 0 16,0-3 0-16,-5-5 0 0,-3-7 1 15,-3-5-1-15,-6-1 0 0,-2-4 1 16,-3-7-1-16,-2-1 1 0,0-6-1 15,-5-5 0-15,1-3-5 0,0-5-12 0,0-4-11 16,-1-1-12-16,0-3-86 0,1-5-39 16,7-1-110-16,7-4-221 0</inkml:trace>
  <inkml:trace contextRef="#ctx0" brushRef="#br0" timeOffset="159974.9667">13855 9374 763 0,'-15'-3'190'16,"3"-1"4"-16,4 3-115 0,5 1-23 15,4 0-17-15,5 0-12 0,3-1-13 16,5 1-7-16,3-3-4 0,3 1-1 15,4-3-5-15,-1 1-14 0,3-1-21 16,-3 1-20-16,-5 1-1 0,-2 0-138 0,-3 3-143 16,-5 4-321-16</inkml:trace>
  <inkml:trace contextRef="#ctx0" brushRef="#br0" timeOffset="160130.2633">13800 9509 766 0,'-11'6'177'0,"6"-1"1"0,6 0-116 16,7-3-31-16,6 0-11 0,6-2-10 0,6-4-13 16,4 0-13-16,1-3-19 15,2 1-17-15,-2-4-127 0,-4-1-137 16,1 0-326-16</inkml:trace>
  <inkml:trace contextRef="#ctx0" brushRef="#br0" timeOffset="160370.452">14082 9197 662 0,'-3'-5'152'0,"4"2"2"15,1 2-96-15,3 1-31 0,2 1-8 0,3 3-4 16,1 1-3-16,2 1-3 0,4 3-1 16,3 0-1-16,2 2-2 0,1 2-1 15,2-2-1-15,-3 0-1 0,-1 0 0 16,-3 0-1-16,-3 0 0 0,-3-3 0 15,-5 1-1-15,-3 1 1 0,-4 0-1 16,-2-1 0-16,-7 2-2 0,-4 4-5 16,-5 5-11-16,-5 1-11 0,-5 4-16 15,-4 3-119-15,-1 4-124 0,2 6-301 16</inkml:trace>
  <inkml:trace contextRef="#ctx0" brushRef="#br0" timeOffset="165316.4353">14972 9140 642 0,'-14'-5'157'16,"-6"7"5"-16,-5 1-92 0,1 6-18 0,-3 2-5 15,-2 2-5-15,-1 5-5 0,1 1-5 16,1 2-2-16,3 4-3 0,2-2-4 16,4 1-4-16,7-2-3 0,5 2-2 15,4-4-3-15,7 1-4 0,2-4-3 16,4-1-2-16,3 3 0 0,1-2-1 16,7-4-1-16,1-4 0 0,0 2-2 15,2-7-7-15,1-2-11 0,-1-6-18 16,5-2-19-16,-7-4-18 0,1 2-124 15,-4-4-141-15,4 3-316 0</inkml:trace>
  <inkml:trace contextRef="#ctx0" brushRef="#br0" timeOffset="165583.8505">15161 9194 636 0,'-6'-2'179'0,"2"2"5"0,-1-3-23 16,4 3-108-16,1-1-16 0,2 0-6 16,5 2-12-16,0-1-8 0,4 0-3 15,2 0-3-15,3 0 0 0,1 1-5 16,2-1-8-16,-1 0-14 0,-1 0-15 0,-1 0-14 15,-2 2-21-15,-2-4-119 0,-3 5-133 16,-3 0-299-16</inkml:trace>
  <inkml:trace contextRef="#ctx0" brushRef="#br0" timeOffset="165773.8286">15168 9330 677 0,'1'-1'160'0,"2"2"3"0,-1 2-98 16,6-5-28-16,1 2-9 0,5 3-6 16,-1-6-5-16,3 1-5 0,3-3-5 15,-2-1-10-15,1 1-17 0,1-1-18 16,-3-4-73-16,-1 4-60 0,-2 4-121 16,-2 2-260-16</inkml:trace>
  <inkml:trace contextRef="#ctx0" brushRef="#br0" timeOffset="166059.9161">15639 9252 607 0,'4'-20'172'15,"0"-2"12"-15,-3-1-46 0,1-2-54 16,-4 3-9-16,4 2-6 0,-2 1-9 16,0 2-13-16,0 6-9 0,0 5-10 15,0 5-7-15,2 4-6 0,1 6-4 16,-2 7-5-16,2 3-2 0,1 5-3 16,-1 4-10-16,0 5-16 0,1 2-30 15,0 3-32-15,-1 3-136 0,2 1-167 16,0 5-380-16</inkml:trace>
  <inkml:trace contextRef="#ctx0" brushRef="#br0" timeOffset="168460.4713">16634 9102 669 0,'-2'-6'177'0,"0"1"3"16,0 7-77-16,2-1-46 0,4-2-12 16,2-1-11-16,5 4-12 0,5-6-10 15,2 0-3-15,6 1-5 0,0 0-10 16,1 2-16-16,-1-2-16 0,-1 1-14 15,-4 4-22-15,-3 1-115 0,-5-2-130 0,-5 2-292 16</inkml:trace>
  <inkml:trace contextRef="#ctx0" brushRef="#br0" timeOffset="168594.0153">16643 9172 737 0,'-7'10'171'0,"2"-4"1"0,5 1-121 16,5 0-17-16,6-2-10 0,5-3-10 15,4 2-16-15,7-3-16 0,3-2-19 0,4-2-8 16,0-3-129-16,2 0-132 0,-2 0-314 16</inkml:trace>
  <inkml:trace contextRef="#ctx0" brushRef="#br0" timeOffset="168814.5253">17060 8931 649 0,'3'0'141'0,"0"4"2"0,3 2-111 16,2 5-17-16,2 2-3 0,0 1-1 16,2 0-4-16,2 4-1 0,-1-5-1 0,2-2 0 15,-3-1 0-15,-1-2 0 0,-1 1 0 16,-3-2-1-16,-3 2 0 0,-4 1 0 16,-4 2-1-16,-3 0-1 0,-5 3 0 15,-2 0-4-15,-3-1-7 0,-1 3-10 16,-1 1 57-16,-2 0-190 0,3-1-131 15,5 0-349-15</inkml:trace>
  <inkml:trace contextRef="#ctx0" brushRef="#br0" timeOffset="169389.8994">17743 8505 652 0,'-12'-22'165'0,"4"3"3"0,2 9-91 15,6 9-23-15,4 11-11 0,5 11-8 16,0 9-8-16,4 7-7 0,1 12-1 15,0 5-3-15,-2 4-4 0,3 4-3 0,-1 1-2 16,-1-7-2-16,0 0-1 0,-1-5-2 16,-1-6 0-16,-1-6 1 15,-1-7 3-15,-3-10 3 0,0-1 3 0,-2-9 3 16,2-5 3-16,1-5 1 0,3-10-2 16,3-4-1-16,6-8-3 0,4-2-4 15,2-7-3-15,-2-3-2 0,-1 3-3 16,0 4 0-16,-5 6 0 0,-3 8-1 15,-6 4 1-15,1 12 0 0,-3 9 0 16,-1 3-2-16,-4 6-5 0,1 5-7 16,-2 1-10-16,2 0-13 0,-2-2-16 0,0-1-17 15,2-3-12-15,5-5-11 0,3-5-105 16,3-6-119-16,4-6-267 0</inkml:trace>
  <inkml:trace contextRef="#ctx0" brushRef="#br0" timeOffset="169620.3237">18406 9068 757 0,'-5'4'182'16,"-1"3"4"-16,0 3-119 0,1 2-18 0,2 0-14 15,2 2-12-15,2 2-10 0,3-1-7 16,3-1-3-16,3-4-1 0,2 1-2 16,4-5 1-16,1-3-1 0,2-3 0 15,-2-3 1-15,0-3 0 0,0-3 2 16,-3 0 0-16,-7-4 1 0,-3 0 1 15,-6 1 0-15,-5-2 0 0,-5 3-1 16,-4 3-5-16,-5 2-11 0,-2 4-18 16,2 5-21-16,1 0-25 0,3 5-118 0,3 3-142 15,3 2-318-15</inkml:trace>
  <inkml:trace contextRef="#ctx0" brushRef="#br0" timeOffset="170221.9069">18719 8734 586 0,'4'-26'144'0,"0"1"7"0,-2 6-79 15,1 2-17-15,0 6-7 0,-2 5-4 16,1 4-3-16,-2 8-3 0,0 6-6 16,-2 5-5-16,1 5-5 0,1 6-4 0,0 4-4 15,0 3-3-15,3 6-3 0,0 2-2 16,1-2-2-16,1 1-1 0,1-3 0 16,1-3-2-16,1-6 1 0,2-3-1 15,-1-6 0-15,6-5-1 0,0-8 0 16,3-3-4-16,3-2-4 0,5-6-9 15,-1-4-12-15,4-2-16 0,-4-4-12 16,1-1-17-16,-4 0-113 0,-5-3-125 16,-7-3-286-16</inkml:trace>
  <inkml:trace contextRef="#ctx0" brushRef="#br0" timeOffset="170376.5225">18713 8614 870 0,'-5'-9'185'16,"8"3"1"-16,8 0-149 0,7 2-24 0,9-3-10 16,6-3-20-16,6 1-22 0,7 2-28 15,-2 2-119-15,0 4-141 0,-1 5-330 16</inkml:trace>
  <inkml:trace contextRef="#ctx0" brushRef="#br0" timeOffset="170940.0258">19230 8806 720 0,'-2'-4'172'0,"-1"3"3"0,1 5-113 0,2 3-15 16,2 5-9-16,1 4-11 0,2 3-7 16,2 0-5-16,0 3-2 0,1-1-2 15,-1 0-2-15,1-5-1 0,1-4 0 16,-2-1 2-16,2-4 2 0,-2-7 2 15,3-4 2-15,2-7 1 0,1-3 1 16,-1-4-2-16,1-4-3 0,1-2-2 16,1 1-3-16,-2 4-3 0,-1 1-2 15,0 5-1-15,-2 6-2 0,0 5 0 16,-4 6 0-16,-1 7-3 0,-1 4-6 0,-2 7-7 16,2 2-11-16,-2 2-15 0,1 1-19 15,0 0-15-15,5-1 62 0,2-4-188 16,-1-3-138-16,5-3-339 0</inkml:trace>
  <inkml:trace contextRef="#ctx0" brushRef="#br0" timeOffset="171536.425">19632 8567 668 0,'-10'-1'152'0,"1"-2"4"0,2 1-113 16,-1-2-9-16,4 3-2 0,1 0-2 15,0 1-5-15,0-3-2 0,2 2 0 16,0 0 0-16,1 2 1 0,0-1 1 15,-3-1 1-15,5 2 1 0,-2-2-1 16,-4 0-1-16,3 0-1 0,-3-2-3 16,-1 1-1-16,4 0-3 0,-3 0-1 15,-1-3-1-15,4 5-2 0,5 0-2 0,-2-4-2 16,6 3-3-16,1-3 0 0,5 3-3 16,4-1 0-16,4 1-1 0,0-4 0 15,7 3 0-15,0 0-1 0,3 7-1 16,-4-5 0-16,0 2 0 0,-3 1-1 15,-6-1 0-15,-4 2 1 0,-3 2-1 16,-5-6 0-16,-2 5 1 0,-5 4 0 16,-2-1 1-16,-1 8-1 0,-3 1 1 15,-1 3-1-15,-4 3-2 0,1 5-1 16,2 0-2-16,0 5-2 0,2 1-3 0,5 1-6 16,0 2-6-16,7 2-5 0,1-1-2 15,3-1-1-15,0-2 2 0,1-2 2 16,0-5 4-16,0-3 8 0,-3-7 5 15,-1-4 4-15,-1 1 5 0,-4-8 4 16,-1-2 4-16,-3-4 2 0,-2-1 1 16,-2-2 1-16,-1-1-1 0,-6-2-1 15,2 3-3-15,-2 1-4 0,-4-1-3 0,3 6-6 16,-2 0-6-16,2 1-17 0,0 1-18 16,3 1-17-16,4-1-129 0,3 3-142 15,3-3-330-15</inkml:trace>
  <inkml:trace contextRef="#ctx0" brushRef="#br0" timeOffset="171844.2736">20160 8796 848 0,'-3'-6'202'0,"3"1"-1"0,5 1-119 15,0 2-37-15,2-2-23 0,3-1-11 16,3 3-8-16,0 1-6 0,2 0-10 15,-1-1-14-15,1 2-21 0,-1 2-19 16,-2 2 30-16,-4-2-164 0,-1 0-142 16,-4 3-331-16</inkml:trace>
  <inkml:trace contextRef="#ctx0" brushRef="#br0" timeOffset="172001.5943">20159 8913 775 0,'1'4'178'0,"-1"1"3"0,2 0-127 16,4 1-20-16,3-2-12 0,1-3-8 16,2 0-12-16,3-3-20 0,2 0-22 15,1-2 13-15,1-2-155 0,-1 0-141 0,0 1-346 16</inkml:trace>
  <inkml:trace contextRef="#ctx0" brushRef="#br0" timeOffset="172807.2734">21186 8659 493 0,'-2'-26'139'0,"-1"-4"6"15,-2-7-13-15,2-4-73 0,0-1-7 16,0 1 0-16,-2 4 0 0,2 4 1 16,2 6-2-16,1 9-4 0,0 8-7 15,0 8-7-15,-1 4-9 0,0 6-7 0,1 9-7 16,0 5-6-16,-2 2-8 0,6 9-7 16,-1 0-12-16,4 3-17 0,-1-2-17 15,4-1-16-15,-2-2-16 0,2 0-107 16,-4-8-123-16,3 3-271 0</inkml:trace>
  <inkml:trace contextRef="#ctx0" brushRef="#br0" timeOffset="173024.3758">21082 8804 672 0,'-13'-2'164'0,"2"2"8"16,1-1-102-16,4 1-15 0,3 0-8 15,4 1-5-15,12 2-7 0,-1-2-5 16,4-1-7-16,4 0-4 0,8-1-3 16,5-4-4-16,5-4-1 0,5-1-4 15,-1-1-7-15,5 0-10 0,2-1-15 0,-4 1-15 16,1 3-20-16,-5 1-10 0,-5 3-127 16,-6 4-136-16,-3 3-306 0</inkml:trace>
  <inkml:trace contextRef="#ctx0" brushRef="#br0" timeOffset="173522.2314">21135 9278 518 0,'-6'-5'142'0,"1"0"3"0,-3-6-1 15,6 0-107-15,0-3-8 0,4 2 1 16,3-1-1-16,2 1 2 0,4 1-1 15,3 2 0-15,3 0-2 0,2 3-3 16,1-1-2-16,2 0-4 0,-1 3-5 16,-1 1-3-16,-3 3-3 0,-1 4-2 15,-4 2-2-15,-4 3 0 0,-3 2-2 16,-3 2 0-16,-5 2 0 0,-4 1 0 16,-4 1-1-16,-3 1 1 0,-3 2-1 15,-2 1 0-15,-2-1-1 0,-1 0 1 0,-2 1 0 16,4-3 1-16,-1 2 2 0,5-3 1 15,4-4 0-15,2 1 1 0,5-2 0 16,5-1 0-16,2-3-2 0,4-2-1 16,5-3-1-16,2-1-2 0,3-1-4 15,3-1-7-15,1-5-14 0,2 2-15 16,2 0-19-16,0 0 7 0,-2 1-142 16,-1-1-137-16,-2 0-317 0</inkml:trace>
  <inkml:trace contextRef="#ctx0" brushRef="#br0" timeOffset="173933.1727">21050 8087 722 0,'-30'11'156'0,"-3"11"4"0,0 10-124 16,-2 12-13-16,2 16-1 0,3 12-1 16,-2 14-1-16,2 10-3 0,6 16 17 15,-1 9-1-15,3 4-4 0,8 2-1 16,6 0-3-16,9-2-1 0,6-6-5 16,4-14-24-16,11-7-12 0,8-8-15 0,6-10-16 15,7-7-12-15,9-8-15 0,7-8-118 16,-3-8-129-16,7-6-294 0</inkml:trace>
  <inkml:trace contextRef="#ctx0" brushRef="#br0" timeOffset="174298.9706">21744 8147 677 0,'17'1'150'0,"4"7"4"0,2 6-107 16,1 10-24-16,5 12 2 0,1 12 6 15,0 8 4-15,0 13 9 0,0 9 0 16,-7 6-1-16,-2 5-4 0,-4 0-7 16,-6 1-8-16,-9-1-6 0,-8-3-13 15,-7-4-2-15,-4-1-2 0,-6-5-1 16,-1-5-6-16,-4-4-5 0,1-7-6 0,0-6-10 16,1-6-11-16,4-10-13 0,4-7-10 15,3-12-18-15,4-10-109 0,7-12-125 16,6-13-290-16</inkml:trace>
  <inkml:trace contextRef="#ctx0" brushRef="#br0" timeOffset="174986.203">22272 7967 648 0,'-3'-10'154'0,"1"2"7"15,-1 0-98-15,3 3-16 0,-1 0-5 16,2 0-3-16,-1 3-4 0,1 2-6 16,1-1-4-16,1 3-4 0,1 2-3 15,0 0-1-15,-1 0-1 0,3 3 0 16,-1-2-2-16,0 1-1 0,1-1-1 16,-2-3-1-16,0 2-3 0,-1-2 0 0,0-1-3 15,-1 2 1-15,-2-1-1 0,0-4 1 16,2 2-1-16,-2-3 1 0,1 1 0 15,-1-1-1-15,0-1 0 0,1-1-2 16,-1 0 0-16,0 1-2 0,0 3 1 16,0-3-1-16,-1-1-1 0,1 4 1 15,-1-1-1-15,1 2 0 0,-2 0-1 16,2 0 0-16,-1 2-1 0,2 5 1 16,1-2 0-16,-1 6 0 0,0 2 1 0,0 4 0 15,-1 0 1-15,3 4 0 0,-3-3 0 16,0 0 0-16,0-3 0 0,0-1 0 15,-2-5-1-15,2 0 1 0,-1-5 0 16,2-1 0-16,-1 0 1 0,2-2 0 16,0-2 1-16,5-3 0 0,1-4-1 15,3-6 1-15,2 2-1 0,4-4 0 16,2 0 0-16,0-2-2 0,-1 2 1 16,1 7-1-16,0 3 0 0,-5 4 0 0,-1 2-1 15,-1 6 1-15,0 7-1 16,-3 3 1-16,-6-1-1 0,2 6 0 0,-1-1-3 15,-3 4-4-15,0-2-6 0,-2-4-10 16,1 2-11-16,5-3-19 0,1-1-17 16,1-4-23-16,3-2-110 0,6-4-131 15,4-2-298-15</inkml:trace>
  <inkml:trace contextRef="#ctx0" brushRef="#br0" timeOffset="176930.5397">23809 8706 662 0,'-5'-11'162'0,"0"3"3"0,3 8-94 0,-5 6-20 16,4 7-8-16,-2 2-7 0,2 6-7 15,1 5-4-15,-2 1-3 0,2 2-3 16,1-2-5-16,1-3-3 0,0-1-1 16,0-6-2-16,0-5 0 0,2-2 1 15,-1-9 1-15,4-4 0 0,3-8 0 16,3-7-1-16,2-4-1 0,7-6-1 0,0-6-3 15,4 1-1-15,1-1-1 16,0 3-2-16,-1 5 0 0,0 7 0 0,-5 9-2 16,0 6-1-16,-3 8 0 0,-3 9-2 15,-3 6-4-15,-6 5-4 0,-1 6-4 16,-3 1-7-16,0 6-10 0,-2-1-9 16,1-2-8-16,2-2-6 0,2-3-13 15,1-4-51-15,2-7-55 0,3-4-100 16,3-7-227-16</inkml:trace>
  <inkml:trace contextRef="#ctx0" brushRef="#br0" timeOffset="177369.2545">24285 8665 624 0,'-2'-4'162'15,"-2"0"9"-15,1 1-78 0,1 2-34 16,2 1-12-16,2 2-8 0,0 2-8 16,4 2-10-16,4 3-8 0,1 0-4 15,4 5-1-15,-1 1-3 0,2-2-3 16,1 1-2-16,2 0-3 0,-5-1-2 16,0-1-3-16,-3-2-4 0,0-2 0 15,-2 1 0-15,-6-2 2 0,-3-1 2 16,-3 0 1-16,-5 0 4 0,-5 2 2 15,-7 2 1-15,-3 1 0 0,-5 3 0 16,-2 5-4-16,0 3-9 0,-1-1-11 16,5 1-10-16,4-2-15 0,6 0 4 0,5-3-127 15,5-2-119-15,6 0-279 0</inkml:trace>
  <inkml:trace contextRef="#ctx0" brushRef="#br0" timeOffset="177596.072">24484 8957 585 0,'2'1'140'16,"-3"0"6"-16,1 0-83 0,-1 5-19 15,0 4-8-15,-3 0-4 0,-1 1-5 16,-1 3-5-16,-2 1-6 0,-1 5-6 15,-2-4-8-15,0 0-14 0,-3 0-13 0,-1-1-23 16,1-3-114-16,3-2-125 0,2-1-301 16</inkml:trace>
  <inkml:trace contextRef="#ctx0" brushRef="#br0" timeOffset="178000.4364">24750 8845 650 0,'-7'-1'160'16,"0"1"6"-16,-3 5-91 0,0 3-25 15,2 3-11-15,-1 4-6 0,2 4-9 16,2 0-8-16,4 4-6 0,3-2-3 16,4-1-4-16,3-3-1 0,3-6 0 15,4-2-1-15,3-6 0 0,3-6-1 16,0-4 1-16,-2-6 2 0,1-4 4 15,-1-2 3-15,-5-4 1 0,-7-1 2 16,-5-1 0-16,-8-1 0 0,-6 4-4 16,-5 4-11-16,-5 5-19 0,-2 6-27 15,-2 9-31-15,-1 4-112 0,2 6-139 0,-1 6-317 16</inkml:trace>
  <inkml:trace contextRef="#ctx0" brushRef="#br0" timeOffset="181860.3402">22835 9406 872 0,'1'-8'198'16,"-2"6"4"-16,-5 6-146 0,2 8-21 15,1 7-9-15,-4 4-5 0,-1 8-9 16,-3 5-13-16,-3 4-22 0,-3 2-34 16,0 2 17-16,-1 4-165 0,2 1-157 15,-5-2-371-15</inkml:trace>
  <inkml:trace contextRef="#ctx0" brushRef="#br0" timeOffset="187021.6205">2002 12348 534 0,'-2'-29'141'0,"1"0"7"15,-4 2-51-15,1-1-36 0,1 3-9 16,3 1-4-16,-1 3-3 0,1 4-5 16,-2 6-6-16,4 8-2 0,-1 7-2 15,2 8-4-15,-1 13-5 0,0 8-3 16,3 9-3-16,2 11 0 0,0 8-3 0,0 6-5 15,-1 1-3-15,0-3-2 0,-1-1-2 16,2-4 0-16,0-8-1 0,-1-6 0 16,1-7 0-16,3-6-1 0,-2-5 1 15,2-8 0-15,-1-6-1 0,1-4 2 16,-1-8 0-16,2-9 0 0,-1-5 1 16,2-9-1-16,7-6 1 0,-1-8 0 15,2-4 0-15,2-1 0 0,2 5-1 0,2 3 1 16,-4 8-2-16,-4 8 1 0,-2 8-2 15,-2 11 1-15,-6 7-1 0,-1 8 1 16,-4 5-1-16,-2 5-2 0,-1 3-3 16,2 2-4-16,-4 0-6 0,4 0-8 15,-2-5-10-15,3-2-12 0,1-4-8 16,5-5-15-16,0-2 30 0,1-8-139 16,4-8-118-16,-1-3-285 0</inkml:trace>
  <inkml:trace contextRef="#ctx0" brushRef="#br0" timeOffset="187471.239">2650 12488 506 0,'-4'-23'150'0,"0"0"8"16,-1 2-4-16,2 6-86 0,0 3-16 15,2 6-7-15,2 6-7 0,0 7-5 0,1 6-5 16,2 8-3-16,0 4-6 0,0 7-1 15,1 7-1-15,-3 2-4 0,1 6-3 16,-3 1-3-16,-2 1-3 0,1-1-2 16,0-1 0-16,-3-3 0 0,4 1-1 15,2-9 0-15,-1-3 0 0,4-3 0 16,0-5-1-16,1-5 1 0,3-3-1 16,0-8-1-16,3-1 0 0,1-4-2 15,4-4-3-15,2 1-4 0,1-4-5 16,1-6-8-16,1 0-10 0,-4-3-13 15,2 0-6-15,-3 0-12 0,-2-4-11 0,-2 2-103 16,-3 1-114-16,2-3-264 0</inkml:trace>
  <inkml:trace contextRef="#ctx0" brushRef="#br0" timeOffset="187674.6613">2636 12389 818 0,'-22'-4'206'0,"5"-2"3"0,3 4-105 15,6-1-47-15,8 2-22 0,5-2-14 16,7 1-11-16,3 1-7 0,8-2-3 16,5 2-6-16,5-1-13 0,3 0-20 15,0 1-25-15,1 2-26 0,-1 3-119 0,-2 1-148 16,-7 4-321-16</inkml:trace>
  <inkml:trace contextRef="#ctx0" brushRef="#br0" timeOffset="188120.3172">3024 12707 716 0,'-3'-3'171'0,"-1"1"1"0,3 2-97 15,3 5-31-15,2 5-12 0,1 2-7 16,0 7-7-16,1 2 0 0,0 2-2 0,1 3-2 15,1-1-3-15,-1 0-4 0,0-3-1 16,4-4-2-16,3-2-1 0,-2-4 0 16,2-5 0-16,-1-9 0 0,3-6 1 15,2-7 1-15,1-6 1 0,-5-6 0 16,5-6 1-16,-2-2 0 0,0-1 0 16,-1 3-1-16,-1 2 1 0,-4 7-1 15,-1 6 0-15,-7 5-1 0,3 10-1 16,-2 8 0-16,-4 4 0 0,0 7-2 15,1 6-3-15,0 2-3 0,3 3-6 16,-3 2-10-16,4-2-16 0,3 0-20 0,1-1-14 16,1-4-20-16,2-4-110 0,4-2-127 15,5-6-285-15</inkml:trace>
  <inkml:trace contextRef="#ctx0" brushRef="#br0" timeOffset="188623.9489">3436 12334 672 0,'-10'-8'161'16,"2"2"8"-16,1 0-106 0,1 1-12 16,1 2-5-16,4 0-7 0,2 2-7 15,2 0-7-15,4 1-4 0,3-2-5 16,6 2-3-16,1-2-1 0,1 1-1 16,3-2-2-16,1 1-1 0,0 2-2 15,-3-1-2-15,0 1-2 0,0 2 1 16,-2 4 1-16,-1 4 1 0,-3 5 2 15,-3 3 0-15,-1 9 1 0,-4 7-1 16,-2 2 0-16,0 3-2 0,-2 3-2 0,1 2-3 16,1-1-6-16,2 2-3 0,-3-3-4 15,3-1-3-15,2-2-3 0,1-1-1 16,-1 0 0-16,0-2 4 0,2-4 3 16,-2 0 3-16,-1-5 3 0,-3 0 4 15,-2-5 3-15,-3-4 3 0,-3 0 2 16,-4-5 2-16,-4-1-1 0,-6-2 1 15,-3-2 0-15,-2 0-1 0,-2-4-3 0,-1-1-3 16,3-1-4-16,0-2-6 0,8 0-14 16,4-2-17-16,6-1-17 0,6 0-60 15,5 0-68-15,4 2-121 0,5 4-252 16</inkml:trace>
  <inkml:trace contextRef="#ctx0" brushRef="#br0" timeOffset="188841.7822">4045 12717 869 0,'-15'-13'208'16,"8"5"1"-16,-1 0-120 0,5 2-41 15,3 2-24-15,2-1-13 0,5 3-8 16,3-1-6-16,2 2-8 0,2 1-9 0,3 1-16 15,4 3-19-15,0 0-20 0,0 0-98 16,-3 1-32-16,-2 4-120 0,-1 1-232 16</inkml:trace>
  <inkml:trace contextRef="#ctx0" brushRef="#br0" timeOffset="189004.348">4041 12934 714 0,'1'0'179'0,"9"-2"-1"16,-3-1-39-16,4 1-113 0,5 0-29 15,3-1-25-15,0-1-26 0,-2 0-124 16,2-1-140-16,-3 3-336 0</inkml:trace>
  <inkml:trace contextRef="#ctx0" brushRef="#br0" timeOffset="190787.102">4739 12426 501 0,'-11'-49'143'0,"1"7"7"16,4 14-22-16,4 8-70 0,2 9-15 15,2 9-8-15,3 5-5 0,3 11-4 16,0 8-5-16,4 10-4 0,2 8 0 16,-2 6-1-16,3 6-3 0,-3 5-3 0,0 1-4 15,-1-3-2-15,-3-3-1 0,-1-7-1 16,0-2-1-16,-5-6 0 0,0-7 1 16,0-6-1-16,-2-7 1 0,-1-5 5 15,0-5 1-15,2-5 2 0,0-10 0 16,3-3 0-16,2-7 0 0,3-2-1 15,4-2-4-15,3-2-3 0,3 1-1 16,-1 2 0-16,0 4-1 0,0 6 0 16,-4 4 0-16,1 9 0 0,-4 4 0 0,-2 7-1 15,-2 7-7-15,-3 3-16 16,3 5-17-16,-1 2-12 0,1 0-19 0,1 2-40 16,0-4-72-16,3 1-110 0,6-4-219 15</inkml:trace>
  <inkml:trace contextRef="#ctx0" brushRef="#br0" timeOffset="191010.7133">5309 12916 648 0,'-6'-5'164'15,"-3"2"5"-15,1 3-88 0,-2 4-31 16,2 3-13-16,5 4-10 0,-1 2-10 16,4 0-7-16,4 3-5 0,3-3-1 15,5 2 0-15,1-5-2 0,2-3 1 16,3-1-1-16,-2-4 0 0,1-5 0 15,-3-1 0-15,-1-5 0 0,-1-1 0 16,-6 0 1-16,1-5-1 0,-2 4 1 0,-6 0-1 16,-3 0-3-16,-3 2-11 0,-2 2-19 15,-2 1-14-15,-3 3-21 0,-5-1-112 16,5-1-131-16,-1 4-291 0</inkml:trace>
  <inkml:trace contextRef="#ctx0" brushRef="#br0" timeOffset="191451.2553">5756 12617 572 0,'2'-15'146'15,"0"0"6"-15,-1 4-76 0,0 3-21 16,-1 0-14-16,1 5-10 0,0 3-4 15,1 3-4-15,-2 6-2 0,0 3-1 16,-2 5-1-16,1 5 1 0,-2 5 1 0,-2 4-2 16,0 1-2-16,-1 2-3 0,1 0-2 15,1 1-3-15,4 0-1 0,3-2-2 16,1-2-2-16,6 0-2 0,4-7 0 16,3-1 0-16,2-2-1 0,4-6-2 15,1-4-5-15,1-9-9 0,1-2-14 16,0-3-16-16,-3-7-11 0,-1-1-20 15,-2-8-112-15,-5 0-123 0,1-2-281 16</inkml:trace>
  <inkml:trace contextRef="#ctx0" brushRef="#br0" timeOffset="191611.067">5744 12580 839 0,'-5'-11'187'0,"7"-1"0"15,12-4-133-15,8 2-27 0,5 0-18 16,7 0-18-16,5 2-19 0,2 1-20 0,-1 3 13 16,-3 4-153-16,-2 1-142 0,0 4-334 15</inkml:trace>
  <inkml:trace contextRef="#ctx0" brushRef="#br0" timeOffset="192187.3507">6231 12721 632 0,'-2'-6'146'0,"-1"0"5"16,1 1-95-16,1 2-17 0,2 1-5 15,-1 3 0-15,1 5 1 0,0 5-1 16,1 5-1-16,0 2-4 0,3 7-2 16,1 1-3-16,3 2-6 0,0 0-5 15,4-2-3-15,-1-3-5 0,1-1-1 16,2-5-2-16,-3-2 1 0,2-5 1 15,-6-8 2-15,2-4 2 0,1-7 2 16,0-6 1-16,-2-3 0 0,1-5 0 16,2-5-3-16,0 1-1 0,2-2-4 15,-3 4-1-15,0 3 0 0,-3 2-2 0,1 7-1 16,-3 8 0-16,0 6-1 0,-1 5-2 16,-3 9-6-16,3 4-6 0,1 3-11 15,-2 4-12-15,3 2-17 0,-1-2-15 16,3 3 15-16,1-5-137 0,3-7-126 15,6-2-297-15</inkml:trace>
  <inkml:trace contextRef="#ctx0" brushRef="#br0" timeOffset="192786.2514">6649 12429 538 0,'-5'-2'129'15,"-1"1"4"-15,3-2-82 0,1 2-13 0,1 0-7 16,1-1-4-16,2 1-4 0,1-1-2 16,2-2 0-16,1 0 0 0,3 0 0 15,1-1 1-15,-1-1 0 0,-1 1-1 16,1-1-1-16,-3 1 0 0,0 1-2 15,-2 1-2-15,-2 0 0 0,0 2-2 16,-1-1-3-16,1 2 0 0,-1 3-2 16,-1-1 0-16,0 4 0 0,2 4 0 15,-1 2 1-15,3 8 0 0,-1 3-1 0,3 5 0 16,1 2-2-16,4 2-1 0,1 1-2 16,1 1-1-16,2-1-3 0,2 1-2 15,0-2-4-15,-1 0-4 0,1-1-4 16,3-1-4-16,-4-5-5 0,0-2-1 15,-4-4 1-15,-2-5 3 0,-2 1 3 16,-4 0 5-16,-4-6 4 0,-5 5 6 16,-6-1 4-16,-4 1 2 0,-5 4 0 15,-6 1 1-15,-5-1 0 0,-1 0-1 0,1 4-4 16,-2-2-6-16,4-2-11 0,5-3-13 16,4-4-22-16,3-1-118 0,2 0-130 15,7-2-308-15</inkml:trace>
  <inkml:trace contextRef="#ctx0" brushRef="#br0" timeOffset="193812.1131">7150 12870 691 0,'-1'-2'169'0,"1"1"3"16,2-1-100-16,4 1-24 0,4 0-11 16,2 0-11-16,5-2-8 0,8 1-7 15,4-3-4-15,3 2-13 0,2 1-22 16,2-2-24-16,1 1-127 0,-1-2-142 15,-2 1-343-15</inkml:trace>
  <inkml:trace contextRef="#ctx0" brushRef="#br0" timeOffset="194174.9809">8450 12629 564 0,'1'-28'147'0,"-2"-7"9"16,-2 0-65-16,-2-3-22 0,4 2-7 16,-2 2-5-16,1 5-4 0,1 8-5 0,-4 5-10 15,2 10-7-15,3 5-10 0,-3 8-7 16,-2 9-5-16,0 8-9 0,-1 6-11 16,5 8-15-16,-2 2-16 0,1 7-14 15,2-1-22-15,3 1-117 0,4-7-133 16,5 1-295-16</inkml:trace>
  <inkml:trace contextRef="#ctx0" brushRef="#br0" timeOffset="194465.2367">8105 12962 662 0,'-22'-6'156'16,"6"2"6"-16,4 3-104 0,4 0-13 0,3 0-4 15,5 1-6-15,1-2-4 0,10 6-2 16,1-4-4-16,5 3-3 0,10 0-3 16,5-2-1-16,8 1-3 0,7-5-3 15,3 1-4-15,3-3-3 0,4-4-5 16,-1 1-8-16,0-2-10 0,-2 1-13 15,-3 1-13-15,-3 0-13 0,-4 2-16 16,-2 4-117-16,-7 2-125 0,-4 1-291 16</inkml:trace>
  <inkml:trace contextRef="#ctx0" brushRef="#br0" timeOffset="194764.3107">8354 13219 673 0,'-11'-2'157'0,"2"-1"4"16,2 1-107-16,2 2-18 0,0 1-6 0,2 2-2 16,-1 3-5-16,-1 4-2 0,0 2 0 15,-1 1 1-15,0 2 0 0,1 1-2 16,1 0-2-16,3 1-2 0,1-3-3 15,2 0-4-15,5-2-3 0,1 2-2 16,4-3-2-16,4-1-3 0,1-4-7 16,4-1-11-16,3-4-13 0,-1-1-15 15,1-1-14-15,1-2-17 0,-1-2-111 16,-3-2-122-16,0-3-278 0</inkml:trace>
  <inkml:trace contextRef="#ctx0" brushRef="#br0" timeOffset="194932.198">8612 13223 674 0,'-7'0'171'0,"0"4"4"16,-1 2-84-16,1 4-40 0,2 3-14 15,3 2-11-15,0 4-9 0,0 5-6 16,0 0-4-16,2 2-2 0,1 2-2 0,-1 1-8 16,2 3-13-16,1-1-18 0,-1 1-19 15,2-3-127-15,-3-1-139 0,3 1-329 16</inkml:trace>
  <inkml:trace contextRef="#ctx0" brushRef="#br0" timeOffset="195913.9877">9268 12525 530 0,'-6'-37'143'0,"0"2"9"15,-2 3-40-15,2 7-46 0,2 7-14 16,1 8-8-16,4 11-4 0,-1 13-4 16,1 8-5-16,3 11-7 0,1 7-5 15,0 11-1-15,1 5 0 0,-4 3-5 16,2-1-3-16,-2 1-4 0,1-5-2 0,-2-1-1 16,1-5-1-16,1-6 0 0,1-8 0 15,-1-5 2-15,2-7 1 0,0-7 2 16,0-8 2-16,4-5 0 0,2-9 0 15,3-4 0-15,3-10-2 0,3-7-1 16,4 0-3-16,5-3-1 0,-1-1-1 16,-1 6-1-16,0 3 1 0,-4 10-1 15,-2 7-2-15,-2 5-3 0,-1 6-9 16,-4 7-14-16,1 6-16 0,-2 8-14 16,2 5-13-16,1-1-15 0,2 3-108 0,1-1-120 15,2-4-268-15</inkml:trace>
  <inkml:trace contextRef="#ctx0" brushRef="#br0" timeOffset="196146.9896">9949 13049 507 0,'6'-16'158'0,"-6"0"9"0,-4 3 7 15,-1 2-100-15,-1 3-20 0,-1 7-10 16,0 7-11-16,0 4-11 0,1 4-10 0,1 3-6 16,4 2-4-16,2 1 0 0,3 0-1 15,3-3 1-15,4-1-1 0,4-4 0 16,1-4-1-16,1-1 1 0,2-5 0 15,-1-3 0-15,-2-4-1 0,-3-2 1 16,1-3 1-16,-4-4-1 0,-4 0 1 16,-4-4 0-16,-3 2-1 0,-3-3-4 15,-3 1-14-15,-4-1-19 0,-1 3-17 16,-1 6-20-16,0 4-109 0,1 5-130 16,4 6-283-16</inkml:trace>
  <inkml:trace contextRef="#ctx0" brushRef="#br0" timeOffset="196549.8783">10471 12638 496 0,'-10'-21'130'0,"1"-1"5"0,4 2-53 16,-1 0-29-16,0 2-4 0,2 2-3 0,1 5-5 16,2 5-8-16,-1 4-4 0,1 4-3 15,4 9-4-15,-1 5-3 0,5 7-2 16,-3 4 0-16,0 5 2 0,-2 6 0 15,-2 1-1-15,0 3-2 0,0 1-3 16,-2 1-3-16,0 2-2 0,2 0-2 16,5-5-2-16,0 2-1 0,3-6-1 15,0-4 0-15,3-6 0 0,4-7-3 16,5-6-2-16,-1-6-5 0,4-7-10 0,1-4-12 16,0-5-14-16,3-1-8 15,-5-5-10-15,-1-5-10 0,0-3-107 0,-9-5-113 16,-2-5-263-16</inkml:trace>
  <inkml:trace contextRef="#ctx0" brushRef="#br0" timeOffset="196692.6458">10452 12531 858 0,'-12'-9'193'0,"5"0"0"0,9 2-140 0,4-2-23 15,10 3-20-15,9-1-22 0,3 0-24 16,7 1-25-16,11 2-132 0,1-1-148 15,1 0-352-15</inkml:trace>
  <inkml:trace contextRef="#ctx0" brushRef="#br0" timeOffset="197213.3583">11067 12843 610 0,'1'-8'147'16,"-1"0"5"-16,0 3-92 0,2 5-14 16,1 4-4-16,-1 2-4 0,1 5-5 15,1 2-4-15,1 5-2 0,0-2-2 16,1 3-5-16,0 1-3 0,2-3-2 0,1 0-2 15,0-2-1-15,0-4 1 0,0-1 2 16,0-5 3-16,2-4 1 0,0-2 2 16,0-9 0-16,2-6-1 0,3-2-2 15,1-2-3-15,0-1-4 0,-2-1-4 16,2 1-3-16,-1 5-2 0,1 5-1 16,-1 5-1-16,0 4 1 0,0 4-2 15,1 4 0-15,-1 5-6 0,0 5-9 0,-1 6-12 16,-1 0-19-16,1 4-20 0,1 0-20 15,-1 1 11-15,2-5-128 0,0-5-124 16,1-3-281-16</inkml:trace>
  <inkml:trace contextRef="#ctx0" brushRef="#br0" timeOffset="197413.198">11751 12924 731 0,'-2'-4'175'0,"5"1"2"0,-1-1-108 15,3 3-28-15,3 0-15 0,0-1-11 16,2 2-10-16,1 0-13 0,1 2-14 16,2-2-15-16,-1 1-19 0,3 0-123 15,3 0-133-15,0-1-312 0</inkml:trace>
  <inkml:trace contextRef="#ctx0" brushRef="#br0" timeOffset="197592.5216">12166 12816 869 0,'-5'-3'195'15,"6"1"0"-15,-1 4-135 0,0 4-32 0,5 1-14 16,0 3-8-16,2 5-12 0,-2 2-13 15,-3 1-18-15,0 5-17 0,2 1-18 16,-2 0-125-16,2 0-138 0,1-6-311 16</inkml:trace>
  <inkml:trace contextRef="#ctx0" brushRef="#br0" timeOffset="198028.8983">12239 12393 730 0,'2'-7'161'0,"7"1"1"0,9 1-120 0,5 4-21 16,4 2-10-16,3 2-2 0,0 1-1 15,-2 2-1-15,-2-1 3 0,-1 3 4 16,0-1 4-16,1 1 4 0,-2-2 3 16,-2 1 1-16,-1 1-1 0,-4 1-4 15,-5 2-4-15,-3 5-5 0,-3 4-3 16,-3 6-3-16,-2 3-3 0,-6 3-1 16,4 5 0-16,1 3-2 0,0 2-1 15,-2-1-1-15,4 2-1 0,0 1-2 16,4 3 1-16,-2-3-1 0,2-4 1 0,1 1 0 15,2-7 2-15,-2-2 0 0,2-5 2 16,0-6-1-16,-3-4 1 0,-4-4 0 16,-4-3 1-16,-4 0 0 0,-4-1-1 15,-1-1-1-15,-5 1-9 0,-5 1-17 16,-4 1-19-16,0 2-20 0,-1-1-125 16,-3-3-141-16,-7 2-326 0</inkml:trace>
  <inkml:trace contextRef="#ctx0" brushRef="#br0" timeOffset="199968.2566">13009 12777 734 0,'-10'-13'188'0,"-1"-3"6"0,4 4-103 0,0-1-27 16,5 7-14-16,1 0-14 0,3 2-13 16,2 1-8-16,2-2-7 0,3 0-2 15,-1-1-3-15,4-2 0 0,3 2-2 16,2 0-7-16,-1 0-14 0,0 2-19 15,0 1-21-15,1 4-22 0,-5 1-121 16,-6 2-143-16,1 5-313 0</inkml:trace>
  <inkml:trace contextRef="#ctx0" brushRef="#br0" timeOffset="200141.3537">12981 12864 672 0,'-4'0'158'0,"3"-1"5"16,2 0-101-16,3 1-20 0,2-3-7 0,0 1-5 16,4-3-7-16,2 0-5 0,0 0-5 15,2-1-4-15,-1-1-14 0,3-1-21 16,0 1-23-16,-1 2-127 0,-1 1-139 16,2 1-338-16</inkml:trace>
  <inkml:trace contextRef="#ctx0" brushRef="#br0" timeOffset="202991.0775">14262 12595 356 0,'-6'3'79'16,"0"0"6"-16,2 0-47 0,0-1-7 15,4-2 6-15,0-3 6 0,0-5 6 16,3 0 5-16,-1-3 1 0,-1-7-2 0,1-4-2 16,-4-4-1-16,1-3 0 0,-4-2-1 15,-1-4-4-15,-4-1-3 0,2-2-7 16,-2 4-6-16,-1 1-5 0,1 3-7 16,3 6-3-16,1 5-4 0,-1 5-2 15,4 9-2-15,2 4-1 0,2 7-1 16,0 5-2-16,4 6-2 0,0 4-7 15,3 4-10-15,1 5-12 0,1 5-12 16,1 5-11-16,2 0-13 0,0 2-7 0,0-2-109 16,-2-3-114-16,-4-2-266 0</inkml:trace>
  <inkml:trace contextRef="#ctx0" brushRef="#br0" timeOffset="203168.3022">14094 12709 663 0,'-12'-2'168'0,"1"0"8"0,0 1-95 16,5-1-23-16,4 4-11 0,4-2-9 0,5 1-8 16,4 0-8-16,6-1-8 0,8 0-2 15,8 0-1-15,6-2-2 0,7-2-1 16,9 2-4-16,3-2-7 0,2 0-13 16,-4 1-19-16,-4-1-19 0,-6 1-22 15,-8 1-117-15,-7 0-136 0,-8 4-305 16</inkml:trace>
  <inkml:trace contextRef="#ctx0" brushRef="#br0" timeOffset="203608.3763">14069 13201 644 0,'-7'-5'164'0,"1"-2"6"16,0-3-87-16,3-1-25 0,3-1-10 0,3-2-8 16,3 1-9-16,4-3-7 0,1 1-6 15,5 2-4-15,2 0-3 0,5 0-1 16,2 6-2-16,2 3-1 0,2 4-2 15,-1 4-2-15,-1 3-1 0,-3 3 0 16,-6 6-1-16,-5 1 0 0,-4 2 0 16,-7 2 0-16,-4 1 0 0,-5 4-1 15,-6 1 1-15,-6-4-2 0,-6 2 1 16,-2-1 0-16,0 1 0 0,-2-3-1 0,2-3 1 16,3-2 0-16,3 2 1 0,6-2-1 15,3-5 0-15,2 1 1 0,5-2-1 16,4-2 0-16,5 0 0 0,3-3 0 15,5 0-1-15,5-3-1 0,5-2-6 16,4 0-15-16,5-1-16 0,-1-2-19 16,2 0-44-16,0-3-91 0,-3-2-130 15,-3 1-275-15</inkml:trace>
  <inkml:trace contextRef="#ctx0" brushRef="#br0" timeOffset="204056.949">14002 11966 618 0,'-26'0'146'0,"-5"9"6"16,-6 10-98-16,-4 10-10 0,-3 9-4 15,-4 6-2-15,3 10-4 0,6 12-4 16,1 10-5-16,6 9-3 0,6 9-6 16,7 5-3-16,10 7-5 0,4 3-2 15,7-2-3-15,2-4-6 0,9-4-9 16,8-7-6-16,5 1-7 0,8-11-7 0,6-5-5 16,8-6-5-16,6-2-4 0,4-9-3 15,4-5-2-15,-1-10-103 0,-2-8-105 16,3-6-261-16</inkml:trace>
  <inkml:trace contextRef="#ctx0" brushRef="#br0" timeOffset="204405.4451">14743 12139 639 0,'1'-15'137'16,"3"2"1"-16,3 7-111 0,6 6-7 0,1 6 1 16,0 5 2-16,-3 7 1 0,2 10 0 15,0 10 1-15,0 9-2 0,1 9-3 16,1 7-2-16,3 4 0 0,1 5-1 15,0 3 0-15,-2-1-2 0,-3-3 0 16,-3 0-3-16,-6-3-1 0,-6-3-3 16,-4-1-3-16,-6-7-1 0,-3 1-2 15,-7-3-4-15,-1-6-8 0,-2-4-10 0,0-4-13 16,1-6-10-16,3-5-22 0,4-9-115 16,3-9-128-16,3-8-293 0</inkml:trace>
  <inkml:trace contextRef="#ctx0" brushRef="#br0" timeOffset="204938.8699">15116 11884 409 0,'0'-6'108'16,"-2"-1"6"-16,1-1-31 0,-1 0-39 15,0-1-3-15,0-1 1 0,0 2 1 16,-2 1 1-16,1-1 2 0,1 2 0 16,-1 2 0-16,1 2-4 0,2 1-4 0,0 3-4 15,0 3-6-15,0 5-6 0,2 3-4 16,0 6-5-16,1 3-1 0,-1 3-1 16,3 2-1-16,-2 0-2 0,2 2-1 15,1-4-2-15,-1-1-2 0,0-7 0 16,1-3-1-16,-2-3 1 0,1-3 2 15,-2-11 2-15,2-2 2 0,3-6 1 16,0-7 0-16,3-5 0 0,3-4 0 16,-1-3-4-16,4 2-1 0,-1-1-2 15,0 4-2-15,-1 7 0 0,-2 4-1 0,0 7-1 16,-4 7 0-16,-1 4 0 0,-5 7 1 16,0 10-3-16,-1 4-3 0,-2 6-7 15,0 3-10-15,4 3-17 0,0 0-17 16,1-2-23-16,2-4-119 0,0-3-135 15,7-1-309-15</inkml:trace>
  <inkml:trace contextRef="#ctx0" brushRef="#br0" timeOffset="205653.7327">15588 12727 608 0,'-8'-20'153'0,"-1"-2"8"0,2 0-82 16,2-1-26-16,1-3-10 16,2 1-5-16,2-1-7 0,2 4-4 0,1 2-4 15,-1 4-3-15,3 6-1 0,-1 8-1 16,1 7-1-16,-2 10-3 0,1 4-3 15,-2 9-4-15,-2 5 0 0,0 8-2 16,-2-1-2-16,1 2-1 0,1-2-1 16,1-2 0-16,3-2 0 0,3-6-2 15,2-7 1-15,3-3-1 0,1-6 0 16,1-8 0-16,3-7 0 0,1-7 1 16,1-5 0-16,2-8 1 0,-1-8 3 15,0-4 1-15,-2-4 2 0,-1-1 0 0,-1 1 1 16,-5-1 0-16,-3 4 0 0,-3 7-2 15,-2 6-2-15,0 10-2 0,-3 7-2 16,-5 7 1-16,0 7-1 0,0 6 0 16,0 6-1-16,2 3-3 0,-1 5-4 15,1-1-8-15,6 5-13 0,2 1-14 16,5-3-17-16,4-2-20 0,3 0-116 16,7-7-133-16,4-4-302 0</inkml:trace>
  <inkml:trace contextRef="#ctx0" brushRef="#br0" timeOffset="205953.3173">16200 12551 643 0,'-4'-16'151'0,"3"3"5"0,-2 5-99 15,2 3-19-15,1 6-2 0,0 5 0 16,1 2-1-16,-3 6-3 0,-1 6-1 16,-2 2 0-16,1 6-1 0,-3 2-3 15,0 3-4-15,0-2-3 0,1 5-5 16,2-3-3-16,4 1-3 0,2-2-3 16,2-1-3-16,6-3-2 0,2-2-7 0,3-5-6 15,2-2-9-15,4-4-11 0,2-8-13 16,3-4-12-16,-3-7-11 0,0-5-12 15,-1-4-106-15,-3-8-119 0,-7-1-274 16</inkml:trace>
  <inkml:trace contextRef="#ctx0" brushRef="#br0" timeOffset="206091.9711">16186 12500 779 0,'-11'-6'187'0,"3"-1"1"0,6-2-123 16,8 3-21-16,7-1-14 0,6 2-19 15,8-1-29-15,8 0-26 0,4 2-26 16,4 3-118-16,3-4-141 0,-1 1-325 16</inkml:trace>
  <inkml:trace contextRef="#ctx0" brushRef="#br0" timeOffset="206603.1772">16585 12696 509 0,'-1'-5'130'15,"-1"1"6"-15,1-1-66 0,-2 0-16 16,1 0-3-16,0 0 0 0,1 1-1 16,0 1 2-16,0-1-1 0,0 3-2 0,1-1-6 15,0 5-5-15,1 1-5 0,0 4-7 16,0 3-6-16,0 5-6 0,2 2-2 15,-1 2-1-15,2 1-3 0,1 0-2 16,1-2-2-16,0 0-1 0,4-5-1 16,-1-3 0-16,3-1-1 0,0-5 1 15,3-5-1-15,1-6 1 0,2-4 0 16,0-5 0-16,2-3-1 0,1-1 1 16,1-4-1-16,-3 3 0 0,-1 2 0 0,-4 5-1 15,0 2-1-15,-4 6-1 0,-3 6-2 16,-3 5-5-16,-2 7-7 0,-2 3-6 15,0 2-9-15,-1 4-11 0,1 1-15 16,2-1-10-16,2 3-15 0,2-6-109 16,5-1-124-16,1-6-286 0</inkml:trace>
  <inkml:trace contextRef="#ctx0" brushRef="#br0" timeOffset="207036.6634">16980 12444 659 0,'-7'-12'156'0,"0"-1"6"0,5 4-105 0,2 0-9 15,1 3-4-15,3 0-3 0,2 2-5 16,3 2-4-16,0 1-3 0,2-1-5 15,2 2-5-15,0 0-3 0,2 2-3 16,0 0-3-16,-2 0-2 0,2 2-2 16,-2 2-1-16,1 0-1 0,-2 5-1 15,-1 2-1-15,0 4 0 0,-1 4 0 16,-2 3 0-16,-2 3-1 0,-1 2 1 16,-2 3 0-16,-3 3-1 0,0-2-1 15,-1 1 0-15,-1 0-2 0,1-2-2 0,0 0-1 16,1-5-1-16,1-3-1 0,2-2 0 15,-1-4 0-15,-1-2 0 0,2-3 2 16,-2-2 0-16,-1 0 1 0,-4-1 1 16,-1 0 0-16,-3-2 2 0,-6 0 1 15,0-1 0-15,-6 1-2 0,-1 1-8 16,-3 0-14-16,-1-2-16 0,3 2-14 0,0-3-16 16,1-1-118-16,0-3-132 0,5-2-291 15</inkml:trace>
  <inkml:trace contextRef="#ctx0" brushRef="#br0" timeOffset="210436.6721">18141 12729 503 0,'-4'-3'139'0,"0"-1"8"0,-3 0-28 16,3 1-51-16,-4-1-3 0,2 2-2 0,0-1-1 16,1 1 0-16,0-1-5 0,1 1-6 15,1 1-9-15,0-1-9 0,3 2-8 16,3 0-6-16,3 0-8 0,1 2-4 16,4-1-3-16,2 0-1 0,4 0-8 15,0 2-15-15,2-3-22 0,3 0-27 16,1 2-29-16,-1-2-114 0,1 3-147 15,-2-1-315-15</inkml:trace>
  <inkml:trace contextRef="#ctx0" brushRef="#br0" timeOffset="210883.8163">18920 12465 550 0,'-4'-28'138'16,"-3"-4"7"-16,-4-1-69 0,1-2-18 16,-1 0-7-16,1-1-3 0,2 3-1 15,2 3-2-15,0 4-5 0,3 4-4 16,1 6-6-16,-1 5-6 0,2 5-7 15,1 6-5-15,1 5-4 0,2 6-2 16,-2 5-3-16,1 6-2 0,3 3-3 0,0 10-7 16,-1-1-13-16,2 4-15 0,0 2-15 15,3 3-17-15,-1 0-15 0,1-1-104 16,-3-4-118-16,-1 1-259 0</inkml:trace>
  <inkml:trace contextRef="#ctx0" brushRef="#br0" timeOffset="211105.0839">18679 12761 726 0,'-5'1'172'0,"0"-4"4"0,5 2-117 16,4-2-12-16,4-1-5 0,6 0-8 15,7 0-8-15,4-2-5 0,8 1-3 16,7-3-4-16,6 2-4 0,4 1-4 0,3 1-8 15,0-3-13-15,-3 4-16 0,-4-1-18 16,-5 3-14-16,-7 1-16 0,-4 1-115 16,-7 2-126-16,-5 4-277 0</inkml:trace>
  <inkml:trace contextRef="#ctx0" brushRef="#br0" timeOffset="211430.907">18855 13159 663 0,'-3'-2'161'16,"-2"-1"7"-16,2 2-103 0,1 1-13 15,-1 0-5-15,1 3-5 0,-1-1-8 16,-1 4-7-16,-1 2-5 0,0 1-5 15,-3 1-3-15,1 4 0 0,-2 2-2 0,2 0-1 16,2 1-1-16,0-3-1 0,2-1-2 16,1 1 0-16,5 0-2 0,3-4-2 15,3-2 0-15,2 0-1 0,3-2-1 16,3-1-4-16,4-4-8 0,1-1-11 16,5-3-15-16,0 1-17 0,3-3-14 15,-1-1-19-15,-2 1-108 0,-3 0-125 16,0-2-278-16</inkml:trace>
  <inkml:trace contextRef="#ctx0" brushRef="#br0" timeOffset="211598.5306">19126 13185 629 0,'-4'-7'164'0,"1"-1"9"0,-2 2-76 16,2 3-39-16,2 3-14 0,0 2-9 16,1 4-9-16,0 3-9 0,2 4-7 15,-1 6-2-15,1 1-1 0,-1 2-1 16,0 4-1-16,0 2-4 0,2 2-6 15,-3-2-15-15,1 1-19 0,0 1-17 0,-1 0-126 16,1-3-2-16,1 0-111 0,-1-1-203 16</inkml:trace>
  <inkml:trace contextRef="#ctx0" brushRef="#br0" timeOffset="212716.7241">20418 12459 265 0,'9'23'64'0,"-1"-3"5"16,3-3-30-16,0-5-3 0,0-3 4 15,2-6 5-15,-1-3 4 0,-1-5 1 16,0-3-1-16,-1-6-4 0,-3-4-2 15,1-5-3-15,-4-2-1 0,-1-6-1 16,-3-2-2-16,-1-1 0 0,-2-1-4 16,-2-3-2-16,0 1-2 0,0 0 1 0,1 7 1 15,0 4 1-15,0 5 2 0,2 5-1 16,-1 9-3-16,2 7-4 0,-1 7-4 16,-2 8-5-16,2 7-7 0,-2 4-4 15,3 5-3-15,1 6-3 0,2 2-6 16,3 2-13-16,4-1-14 0,2 1-15 15,3-2-14-15,0-1-16 0,0-6-110 16,-1-4-121-16,-5-3-272 0</inkml:trace>
  <inkml:trace contextRef="#ctx0" brushRef="#br0" timeOffset="212915.5249">20298 12649 666 0,'-16'-2'167'15,"4"1"3"-15,2 1-85 0,7 1-34 16,6 2-8-16,6-1-7 0,4 1-5 0,8 0-6 16,6-1-2-16,7 0-3 0,7-2-5 15,7 0-5-15,2-5-3 0,4 0-9 16,0 0-17-16,-2 0-23 0,-3 2-17 16,-6 0-32-16,-7 1-103 0,-5 6-134 15,-2 2-285-15</inkml:trace>
  <inkml:trace contextRef="#ctx0" brushRef="#br0" timeOffset="213346.2259">20428 13141 677 0,'-12'-6'161'0,"3"-3"6"15,3-1-110-15,4-1-11 0,3-1-5 16,4-1-6-16,5 0-5 0,5 1-6 16,4-2-3-16,4 1-4 0,2 1-2 15,4 2-3-15,-1 3-1 0,2 2-4 16,-3 3-1-16,-2 3-2 0,-1 5-2 15,-2 1 0-15,-5 7-1 0,-4 2 0 16,-4 1-1-16,-4 1 1 0,-4 3 0 0,-5 2-1 16,-6 1-1-16,-1-5 0 15,-3 4-1-15,-6-1 0 0,-1 2-1 0,-3-3 1 16,-2-3-1-16,-1 0 2 0,3 1-1 16,-1-1 2-16,6-4 0 0,4-1 0 15,5 0 0-15,5 0 0 0,8-3 0 16,1-1-1-16,5-1-3 0,5-2-4 15,3-3-10-15,4 2-11 0,-1-3-16 16,4-1-13-16,-1 0 1 0,-2-2-129 16,-2-3-125-16,3 0-293 0</inkml:trace>
  <inkml:trace contextRef="#ctx0" brushRef="#br0" timeOffset="213781.2935">20341 11846 701 0,'-33'6'163'0,"-3"9"4"16,1 10-112-16,-1 10-15 0,1 9-7 15,-4 9-4-15,0 9-6 0,1 12-3 16,0 10-3-16,3 7-4 0,5 5-3 15,4 2-2-15,10 6-3 0,10 2-3 16,12-5-7-16,10-9-10 0,6-3-8 0,13-7-8 16,7-6-8-16,6-6-3 0,6-8-1 15,-2-1 1-15,5-2 8 0,3-7 4 16,0-3 0-16,4-8-6 0,-3-8-107 16,-4-9-106-16,5-13-274 0</inkml:trace>
  <inkml:trace contextRef="#ctx0" brushRef="#br0" timeOffset="214111.9339">21001 12121 555 0,'0'-25'134'16,"4"4"4"-16,6-1-46 0,8 5-67 0,4 5-6 16,4 8 1-16,2 9 2 0,0 10 3 15,-1 10 0-15,-1 12 0 0,-2 10-1 16,2 12-2-16,-3 9-4 0,-2 12-3 16,-4 4-2-16,-1 7-1 0,-3 5 5 15,-4 4-1-15,-5-2-1 0,-5-5-1 16,-5-2 0-16,-5-3-2 0,-4-5-3 15,-1-3-7-15,-5-7-1 0,-2-3-2 16,-2-3-4-16,1-7-15 0,1-8-20 16,-3-7-20-16,1-7-123 0,5-12-140 15,-1-11-328-15</inkml:trace>
  <inkml:trace contextRef="#ctx0" brushRef="#br0" timeOffset="215112.5641">21561 11881 493 0,'-1'-9'131'15,"-2"0"7"-15,0 0-56 0,0 2-21 0,2 1-6 16,-1 3-6-16,0 3-7 0,4 3-5 16,-2 5-3-16,1 4-3 0,3 5-5 15,-3 3-3-15,4 5-3 0,0 1 0 16,1 0-3-16,0 2-4 0,-1-3-2 15,1-3-3-15,2 0-3 0,-4-8-1 16,1 1-2-16,-1-5 1 0,-2-4-1 16,1-2 1-16,-2-6 0 0,-1-6 0 15,2-3 1-15,1-8 0 0,2-1-1 16,-1-9 0-16,5-2-1 0,0-3 0 16,3 5 0-16,0 2-1 0,0 4-1 0,1 7 0 15,-1 7 0-15,-1 9 0 0,-1 5 0 16,-3 9 0-16,0 3-1 0,0 9 1 15,-3 2-1-15,1 2-4 0,0 2-8 16,1 0-16-16,3-4-16 0,-1-2-14 16,1-4-21-16,1-2-110 0,2-4-126 15,2-3-281-15</inkml:trace>
  <inkml:trace contextRef="#ctx0" brushRef="#br0" timeOffset="215580.7893">22025 11991 650 0,'2'1'162'0,"0"0"9"16,2-1-99-16,3 3-15 0,3-3-7 15,2 0-7-15,2 0-10 0,0-3-12 16,2 0-16-16,3-1-23 0,0 0-25 15,0 1-121-15,-2-5-19 0,2-2-123 16,-2 5-243-16</inkml:trace>
  <inkml:trace contextRef="#ctx0" brushRef="#br0" timeOffset="216130.3051">22459 11895 609 0,'-1'-22'152'0,"-2"3"10"15,1 4-85-15,1 4-16 0,1 2-9 16,0 6-8-16,0 5-8 0,0 5-9 16,0 7-10-16,1 4-15 0,-1 8-20 15,1 5-19-15,3 2-26 0,-1 0-115 0,4 1-136 16,0 2-314-16</inkml:trace>
  <inkml:trace contextRef="#ctx0" brushRef="#br0" timeOffset="217216.2772">22535 12770 583 0,'-11'2'137'0,"0"-1"6"0,0-2-93 0,1-2-7 16,1-1 0-16,1-2 1 0,1-2 1 15,-1 0-1-15,2-3 0 0,2 0-2 16,1-3-4-16,1 0-5 0,2-6-7 15,3 0-7-15,3 0-6 0,3-1-4 16,0-1-3-16,2 2-2 0,2 1 0 16,0 5 1-16,-1 2 0 0,1 4 1 15,-4 5 0-15,1 5 0 0,-1 8 1 16,-3 5-2-16,-2 6 0 0,-2 4-1 16,-4 5 0-16,-1 5-1 0,-2 2-1 15,2 0 0-15,1-1-1 0,5-1 0 0,2-3-1 16,3-4 1-16,5-6-1 0,0-1 1 15,1-8-1-15,0-4 0 0,1-6-1 16,0-5 1-16,2-5 1 0,-1-4-1 16,1-8 0-16,0-2 1 0,0-6 0 15,2-2 0-15,-1-3-1 0,-3-1 1 16,2 0-1-16,-3 4 1 0,1 4-1 16,-3 8 0-16,-3 4-1 0,0 8 0 15,-3 7 0-15,-3 5 1 0,1 4-2 0,-3 5-3 16,2 5-5-16,0 4-9 0,2-1-13 15,1 3-16-15,2 1-17 0,4-2-20 16,0-4-116-16,4-4-132 0,1-3-302 16</inkml:trace>
  <inkml:trace contextRef="#ctx0" brushRef="#br0" timeOffset="217628.8003">23189 12569 506 0,'0'-18'136'0,"-1"0"10"0,-2 5-56 16,1 1-22-16,-1 4-5 0,1 5-6 15,1 5-9-15,-3 3-6 0,2 5-6 16,0 5-5-16,0 4-5 0,0 4-2 0,-1 3-1 16,-1 2-2-16,1 3-1 0,0 2-2 15,2 0-4-15,0-2-4 0,1 1-2 16,3-3-4-16,4-2-1 0,0-3-1 15,3-2-1-15,3-4 0 0,2-3-4 16,1-3-7-16,1-6-9 0,3-3-14 16,0-4-16-16,0-5-10 0,0-4-13 15,-3-2-12-15,-3-2-106 0,-4-3-116 16,-2-2-266-16</inkml:trace>
  <inkml:trace contextRef="#ctx0" brushRef="#br0" timeOffset="217796.9423">23183 12472 738 0,'-15'-2'186'0,"8"0"2"16,1-1-80-16,6 0-60 0,6 3-19 15,6-2-12-15,5 1-8 0,9-2-7 16,5 1-8-16,5-2-17 0,5 2-21 0,0-3-27 16,0 0-119-16,-3 0-142 0,-4 1-326 15</inkml:trace>
  <inkml:trace contextRef="#ctx0" brushRef="#br0" timeOffset="218174.2656">23558 12656 706 0,'-3'-4'169'0,"2"1"4"0,1 1-101 16,2 6-26-16,3 3-9 0,0 6-8 15,4 4-6-15,-4 2-3 0,2 3-3 16,0 2-3-16,2-1-2 0,-3-1-3 0,2-1-3 16,0-5-1-16,1-3-1 0,-2-2-1 15,0-3-1-15,1-6 1 0,-1-3 1 16,3-5 1-16,-2-4 0 0,2-4 2 15,0 0 0-15,2-6 0 0,1 1-1 16,0 0-2-16,-2 3 0 0,0 4-2 16,-2 1-1-16,-4 4-1 0,-1 7 0 15,-1 4 0-15,-2 6 0 0,-1 1-2 16,0 5-3-16,0 1-8 0,1 3-11 16,-1-2-18-16,2-2-16 0,0-3-21 0,4-1-34 15,3-4-82-15,2-3-117 0,2-1-246 16</inkml:trace>
  <inkml:trace contextRef="#ctx0" brushRef="#br0" timeOffset="218362.2563">24098 12796 781 0,'-5'-2'184'0,"5"1"3"0,-1 1-115 0,3 0-31 16,1 1-13-16,4 1-11 0,3-2-6 15,1 0-4-15,1-2-5 0,2 0-7 16,1-1-13-16,4 1-16 0,-2-4-19 16,-3 1-24-16,0 0-113 0,-2-2-136 15,1 3-300-15</inkml:trace>
  <inkml:trace contextRef="#ctx0" brushRef="#br0" timeOffset="218574.2348">24490 12592 698 0,'-1'1'162'0,"-2"3"6"16,1 3-107-16,-3 6-19 0,1 4-6 0,1 2-5 16,-2 4-4-16,0 1-6 0,1 3-7 15,0 0-7-15,4 1-16 0,0-2-25 16,0 0-22-16,2-3-127 0,-1-5-140 15,0-3-338-15</inkml:trace>
  <inkml:trace contextRef="#ctx0" brushRef="#br0" timeOffset="219041.732">24589 12331 646 0,'-4'-7'166'0,"4"0"4"0,4 2-33 15,5 1-96-15,4 3-15 0,3 0-6 16,0 2-2-16,2-1 0 0,1 1-2 0,-1 3-1 15,3-1-1-15,-3 1-1 0,3-2 1 16,1 2-2-16,1 1-2 0,-2 1-1 16,1 0-2-16,-2 2-1 0,-2 1-2 15,-2 5 0-15,-2 4 0 0,-3 2 0 16,-4 3 1-16,-2 3 0 0,-1 2 0 16,-4 3 0-16,-2-1-2 0,-1-1 0 0,-1 0-1 15,2 0-1-15,-1-2-1 0,1 3 1 16,2-3-2-16,0 1 1 0,1 0-1 15,1-4 0-15,1 0 0 0,-3-3 1 16,2-2-1-16,-2 0 1 0,-3-4-1 16,-1 0 1-16,-3-1 0 0,-3-1-1 15,-4-1 0-15,-5-2-4 0,-3 0-5 16,-3-4-8-16,-2-1-17 0,-1-1-20 16,1-1-26-16,-1-1-117 0,1-5-139 15,1 1-319-15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3:10:17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 12810 416 0,'-5'-8'113'15,"-1"-2"7"-15,-1-1-44 0,2 2-19 0,-2 1-7 16,0-1-3-16,1 1-1 0,-1-1-3 15,1 3-2-15,-1 1-3 0,3 1-2 16,1 2-3-16,2 1-5 0,1-1-6 16,2 4-3-16,3 0-3 0,3 0-1 15,0 6-3-15,4 2-1 0,3 2 0 16,2 3 0-16,3 2-2 0,-1 2-1 16,5 3-2-16,0 3-2 0,-1-3-1 15,-1 2-1-15,1 1 0 0,-4-3-1 16,0 0 0-16,-4-2-1 0,-1-3 1 0,2 1-1 15,-3-2-1-15,-2-2 0 0,-1-2-2 16,-1-1-2-16,-2 0-4 0,-3-4-4 16,-3-2-7-16,1 0-7 0,0 1-6 15,-4-3-7-15,2 0-4 0,-1 0-6 16,1 0-5-16,-2 0-1 0,-1-2 38 16,0-3-133-16,-2 0-102 0,-1-4-265 15</inkml:trace>
  <inkml:trace contextRef="#ctx0" brushRef="#br0" timeOffset="278.5025">1409 12798 508 0,'2'-18'129'0,"-1"0"5"0,2 4-67 15,-2 2-12-15,0 3-3 0,0 3-1 16,1 5-5-16,-6 3-4 0,-1 5-1 15,-1 4-4-15,-6 3-5 0,-1 5-8 16,-4 5-3-16,0 1-2 0,-1 5-3 16,-3-2-2-16,-4 0-4 0,6 4-2 15,-6 1-2-15,3-3-1 0,-1-2-3 16,2-1-3-16,5-2-4 0,3 0-11 16,2-7-18-16,5-3-15 0,3 0-19 15,7-3-10-15,3-6-109 0,3-1-121 0,5-3-264 16</inkml:trace>
  <inkml:trace contextRef="#ctx0" brushRef="#br0" timeOffset="763.5543">1635 12849 469 0,'0'-9'127'0,"0"-1"7"0,-1 0-42 0,0 1-37 16,1 2-8-16,0 1-6 0,-1 1-5 16,1 1-5-16,0 2-5 0,0 0-4 15,1 2-2-15,0 1 0 0,1 5-2 16,1 0-1-16,-2 6-1 0,2 0 0 16,-1 6 0-16,1 4-2 0,-3 3-3 15,0 2-2-15,0 3-3 0,0 0 0 16,1 5-2-16,0-5 0 0,-1-2-1 15,2-1-1-15,2-5 0 0,0-1-1 0,1-6 1 16,1-3-1-16,1-1 0 16,3-2 0-16,1-4 1 0,1 0-2 0,3-4 0 15,1-1-3-15,-1-3-7 0,-1-1-10 16,2-1-12-16,1-2-10 0,-1-1-11 16,-1-1-16-16,-3 0-110 0,-3-4-116 15,-2 0-273-15</inkml:trace>
  <inkml:trace contextRef="#ctx0" brushRef="#br0" timeOffset="925.3227">1667 12787 739 0,'-15'-10'184'16,"2"3"4"-16,3 1-110 0,4 2-22 16,4 2-15-16,0-1-15 0,6 4-12 15,3 1-7-15,6-2-4 0,3 1-6 16,4-1-9-16,7 1-18 0,4 1-23 15,2 0-24-15,-2 1-114 0,3 0-138 0,-5 2-311 16</inkml:trace>
  <inkml:trace contextRef="#ctx0" brushRef="#br0" timeOffset="1377.5385">1994 12956 621 0,'-5'-4'155'0,"3"2"3"0,-1-1-73 0,5 3-48 15,0 9-10-15,4 1-4 0,-2 2-4 16,1 5-5-16,1 2 0 0,-1 5 1 16,0-3 0-16,0 0-1 0,-3-4-2 15,3-1-1-15,0-3-1 0,1-2 1 16,3-5 1-16,-1-2 2 0,2-3 1 16,3-2 1-16,0-4 0 0,0-6-1 15,1-4-1-15,-1-2-2 0,1-5-3 16,-2-2-3-16,0 2-2 0,-2 0-2 15,-2 3-2-15,0 6 0 0,-2 1 0 0,0 8-2 16,1 5 2-16,-2 5-1 0,1 5 0 16,0 4-2-16,-1 1-3 0,2 4-5 15,-3-1-8-15,1-1-13 0,3 1-13 16,-2-3-14-16,4-2-16 0,3 0-115 16,-1-4-128-16,7-2-295 0</inkml:trace>
  <inkml:trace contextRef="#ctx0" brushRef="#br0" timeOffset="1897.3888">2420 12766 594 0,'-8'-5'150'15,"1"0"7"-15,-2 0-74 0,4 2-26 16,3 2-8-16,-2-2-7 0,6 1-8 15,1 0-7-15,3 2-6 0,5-1-6 0,1-1-5 16,3 1-3-16,2-1-1 0,0 1 0 16,3 0-1-16,-1 1-2 0,2 0 1 15,-2 2-1-15,1 2 0 0,0 2 1 16,-3 1 1-16,-2 2-1 0,-2 1 0 16,-3 2 1-16,-4 3-2 0,-1 2 1 15,-2 3-2-15,0 5 0 0,-1 3-2 16,-1 3 0-16,-1 1-2 0,1 1-2 15,0 0-3-15,2-1 0 0,-1-4-1 16,1-5 0-16,-2-1 0 0,0-1 2 0,0-6 1 16,-2-2 3-16,-3-3 1 0,-1-1 1 15,-2-2 2-15,-3 0 0 0,-3-2-1 16,-6-1 1-16,-3 1-2 0,-2 0-7 16,1 0-12-16,-2 1-12 0,4 0-10 15,2 1-18-15,3-1-121 0,2-1-130 16,9 1-300-16</inkml:trace>
  <inkml:trace contextRef="#ctx0" brushRef="#br0" timeOffset="2880.6861">3136 12907 559 0,'-8'-10'134'0,"1"0"5"0,2 3-85 0,2 1-12 15,1 0-7-15,2 1-5 0,3 0-3 16,2 3-4-16,1-1-2 0,2 1-1 16,3 2 0-16,4 2 0 0,1 3-2 15,4 4 1-15,3 2-1 0,1 3-2 16,5 3-2-16,-4 4-3 0,2 3-3 15,0 3-2-15,-2-3-2 0,-2 1-1 16,-3-3-1-16,-2 0-1 0,0-3 0 16,-2-3-2-16,-2-2-2 0,-3-2-5 15,0-2-7-15,-1-1-8 0,-2-4-10 0,-2 0-5 16,-2-1-9-16,1-2-12 0,-3 1 11 16,-2-2-115-16,-2-3-108 0,-2-1-264 15</inkml:trace>
  <inkml:trace contextRef="#ctx0" brushRef="#br0" timeOffset="3263.538">3442 12820 540 0,'1'-12'139'16,"2"-3"8"-16,-2 0-69 0,0 2-11 16,0 2-5-16,-1 1-3 0,3 3-5 15,-3 2-6-15,-1 4-6 0,-1 7-7 16,-1 2-7-16,-3 7-7 0,-1 7-5 15,-1 4-5-15,-3 6-2 0,-1 3-1 16,-1 3-2-16,1 1-2 0,-1 1-1 0,-1-5-1 16,1-1-1-16,-1-1-2 0,2-3-3 15,1-6-7-15,0-4-8 16,4-3-13-16,2-3-13 0,1-3-10 0,4-5-7 16,2-4-12-16,2-3-5 0,3-4-100 15,2-5-103-15,-2-4-254 0</inkml:trace>
  <inkml:trace contextRef="#ctx0" brushRef="#br0" timeOffset="3674.3417">3351 12825 582 0,'-3'-15'154'0,"-1"4"11"16,0 3-71-16,1 2-22 0,-2 3-14 16,4 2-11-16,-2 0-9 0,1 3-9 15,-1 4-10-15,1 6-7 0,-2 4-3 16,2 6-2-16,-3 5 0 0,1 5 0 15,0 4 0-15,3 0-2 0,1-1 0 16,1-1-2-16,2-2-1 0,2-4-2 16,0-2-4-16,0-4-4 0,-2-5-9 0,3-2-9 15,0-4-10-15,3-3-9 0,-3-2-3 16,-1-3-2-16,0-4-1 0,0-3 1 16,-3-3 4-16,-2-4 7 0,-3-2 7 15,-2-4 6-15,-5-1 4 0,-2-5 6 16,-3-1 9-16,-1 0 9 0,-2-1 10 15,-1 2 9-15,2 2 7 0,2 4 10 16,2 2 10-16,2 4 8 0,1 3 4 16,3 3-3-16,3 2-8 0,3 2-4 0,5 0-8 15,5 1-5-15,5 1-8 0,5 2-6 16,2-3-3-16,5-2-1 0,2 2-2 16,3-2-2-16,-3 0-4 0,1-5-2 15,-2 0-4-15,4-2-10 0,-3 2-21 16,0-3-25-16,-1 2-29 0,-2-1-114 15,-2 2-144-15,-1 2-319 0</inkml:trace>
  <inkml:trace contextRef="#ctx0" brushRef="#br0" timeOffset="5945.7473">3915 12296 465 0,'-3'-27'128'16,"1"4"6"-16,0 4-49 0,0 6-28 15,1 2-9-15,-3 5-9 0,1 4-8 16,-1 5-5-16,0 5-3 0,2 7-1 16,-3 6-2-16,3 10-2 0,2 10 0 15,0 8 0-15,2 10-3 0,-1 5-2 16,0 8-2-16,2 3-3 0,-2 1-2 0,0 2-1 16,1 2-3-16,-4-6 0 15,4-1 0-15,-1-2-1 0,0-5-1 0,0-3 1 16,0-6 0-16,2-6-1 0,1-4 1 15,-2-3-1-15,2-9 0 0,1-1 0 16,0-8 0-16,-2-2 1 0,1-6-1 16,1-3 0-16,1-5 0 0,0-3 0 15,-2-6 0-15,2 0-1 0,0-3 1 16,0 3 0-16,3-6 1 0,-1-1-1 16,1-1 1-16,2-1 0 0,1 0 0 0,2-2 0 15,1-3 0-15,-1 3-1 0,1 0 1 16,2 3-2-16,0-2-3 0,-1 2-9 15,-1-1-12-15,-1 1-9 0,0 0-18 16,-2-3-18-16,-3-2-102 0,-3 1-115 16,0-4-261-16</inkml:trace>
  <inkml:trace contextRef="#ctx0" brushRef="#br0" timeOffset="6341.7374">3949 12301 473 0,'-5'-9'114'0,"-2"1"5"0,0-2-66 16,0 0-16-16,-2 1-5 0,1-2-2 0,2 2 0 15,0 0-1-15,0 0 3 16,2 4 2-16,-1 1 2 0,4-1-1 0,0 2-2 16,1 2-2-16,4 0-4 0,-1 1-3 15,5-1-4-15,3-1-4 0,6 1-2 16,1-1-1-16,2-1-2 0,2-2-2 15,5 2-2-15,-2-2-3 0,4 0-1 16,-4 1-4-16,1 2-6 0,-1 0-12 16,-6 1-17-16,-3 2-17 0,-2 2 11 15,-6-2-139-15,-2 4-131 0,-3-1-302 16</inkml:trace>
  <inkml:trace contextRef="#ctx0" brushRef="#br0" timeOffset="7942.4776">4687 12471 437 0,'-3'-14'107'15,"1"3"3"-15,0 3-63 0,0 1-14 16,1 2-8-16,0 1-7 0,1 3-5 16,-2-1-5-16,2 4-2 0,0 0-3 15,0 2 0-15,-1 2-2 0,1 1 0 16,0 2 0-16,-1 1-2 0,0 1-1 0,1 1-3 16,-2-1-1-16,1 1-2 0,0-1 0 15,-1-3-1-15,0 0 0 0,-1 0 3 16,1-4-1-16,0 0 1 0,1 0-1 15,-1-2-4-15,1 1-40 0,1-1-56 16,-1-3-81-16,-3 1-193 0</inkml:trace>
  <inkml:trace contextRef="#ctx0" brushRef="#br0" timeOffset="9293.7029">4683 12434 428 0,'-1'-8'106'16,"1"0"5"-16,-2 2-59 0,1 1-13 15,0 2-8-15,-1 0-6 0,2 4-2 16,0 4-1-16,1 5 1 0,0 5 0 16,0 7 0-16,3 5 1 0,0 6 2 0,-2 2-2 15,2 3-3-15,-2 3-3 0,1 0-2 16,-1 0-4-16,2-1-2 0,-1-3-2 15,2-2-3-15,1-3-1 0,1-1-1 16,0-5 0-16,1-2-1 0,0-5 0 16,-1-2-1-16,-2-5 0 0,0-2 1 15,-1-3 0-15,-1-6 1 0,-1 1 1 16,-1-5 1-16,0-1 0 0,0-2 0 16,0-3 0-16,2-4-1 0,-1-3 0 15,3-1-1-15,1 0-1 0,3-4 1 16,2 0-1-16,1-1 1 0,4 4 1 0,0 2 0 15,1 1 1-15,0-1 2 0,-1 7 2 16,-1 2-1-16,-2 5 1 0,-2 2 0 16,-1 2-1-16,-1 5-1 0,-1 2-3 15,-1 7 0-15,-1 0-2 0,-1 1 0 16,-3 3 0-16,0 2-1 0,0 0 0 16,-1-1-1-16,0-3 0 0,0 3-2 15,2 0-7-15,0-4-10 0,4-1-13 16,0-4-14-16,3 2-18 0,-2-4-111 0,3-6-123 15,3 3-280-15</inkml:trace>
  <inkml:trace contextRef="#ctx0" brushRef="#br0" timeOffset="18055.7001">5277 13090 549 0,'-1'-12'138'0,"1"0"7"15,-3-1-71-15,3 5-16 0,-1 1-9 16,1 5-5-16,0 2-3 0,0 1-3 0,1 7-4 16,2 5-7-16,-1 0-6 0,1 2-3 15,-1 3-4-15,2 3-4 0,-1 2-4 16,0 1-7-16,1 0-20 0,-1 1-18 15,2-1 43-15,0-3-186 0,-4-3-147 16,-3-3-368-16</inkml:trace>
  <inkml:trace contextRef="#ctx0" brushRef="#br0" timeOffset="18578.0809">5657 12843 498 0,'2'-14'125'0,"-2"-1"4"0,0-2-60 16,1 2-25-16,-1 2-6 0,0 0-2 15,0 5-3-15,2 0-5 0,-2 4-3 16,2 4-3-16,-1 4-2 0,2 4-2 16,-2 2-3-16,3 3 0 0,-2 5 0 15,2 2 1-15,-3 6-2 0,0 1-1 16,0 3-3-16,1 5-1 0,-1-2-3 0,0 0-1 16,3 0-2-16,1-5 0 0,1-4-2 15,1-5 1-15,4-6-1 0,1-2 0 16,6-6 1-16,2-2-1 0,1-6-1 15,4-3-5-15,2-2-8 0,-2-5-11 16,0-4-9-16,-4-2-10 0,-5-5-16 16,-2 1-114-16,-4-3-120 0,-5 1-280 15</inkml:trace>
  <inkml:trace contextRef="#ctx0" brushRef="#br0" timeOffset="18736.3474">5680 12704 687 0,'-16'-2'163'0,"3"-1"3"16,5 0-112-16,8 0-15 0,8-2-12 16,7-1-10-16,9 0-7 0,8-1-7 15,4 0-10-15,6 1-15 0,0 0-15 0,1 2-31 16,-4 0-100-16,-6 3-123 16,-1 7-281-16</inkml:trace>
  <inkml:trace contextRef="#ctx0" brushRef="#br0" timeOffset="19097.6021">6165 12814 655 0,'1'-6'148'15,"0"3"3"-15,2 6-110 0,1 3-9 16,2 2-7-16,0 4-6 0,0 1-3 16,0 3-1-16,0 1-1 0,0-2-2 15,2 1-2-15,-1-2-2 0,3 1 0 16,1-3 1-16,-3-6 1 0,3-3 2 16,1-7 1-16,0-6 0 0,0-3 0 0,1-4-1 15,0-3-2-15,-1-1-2 0,3 1-4 16,-2 5-1-16,-1 3-2 0,-3 4 0 15,0 6 0-15,2 5-1 0,-3 6 1 16,-1 5-4-16,1 1-12 0,-2 5-9 16,1 2-13-16,-2 1-14 0,0-3-26 15,0-2-104-15,2 1-122 0,3-6-270 16</inkml:trace>
  <inkml:trace contextRef="#ctx0" brushRef="#br0" timeOffset="19596.0591">6534 12647 631 0,'-4'-3'146'15,"-1"-1"3"-15,3-2-103 0,2 1-13 16,1 0-5-16,5 0-3 0,4 0-2 0,3-2-2 16,6 1 0-16,4 0-2 0,5 0-2 15,3-1-2-15,2 3-4 0,1-1-4 16,-1 3-1-16,0 4-3 0,-1 1 0 15,-6 1-2-15,-3 3 1 0,-1 1-1 16,-5 3 1-16,-3 0 1 0,-3 1 1 16,-6 4 0-16,-2 2 1 0,0 6-1 15,-4 0 1-15,-1 4-2 0,-1 3 0 16,0-1-3-16,2 2-1 0,0 1-2 16,2-3-3-16,2 2 0 0,1-3-3 0,1-1 1 15,1-2-1-15,1-4 2 0,-4 1 1 16,1-4 2-16,-3-3 2 0,-3-2 0 15,-2-2 2-15,-5 2 0 0,-2-2 0 16,-2-1 0-16,-4 1 0 0,-4 1-4 16,-1-2-9-16,-3-1-13 0,1-2-13 15,1-1-129-15,1 0-133 0,2-1-325 16</inkml:trace>
  <inkml:trace contextRef="#ctx0" brushRef="#br0" timeOffset="21508.9622">7471 12907 324 0,'-8'-12'107'16,"4"0"8"-16,-5-1-18 0,2 2-21 15,-1-2-10-15,3 1-8 0,0 2-7 16,-1-1-5-16,0 0-4 0,4 3-1 16,2 2-4-16,0 3-5 0,5 1-4 15,0 0-4-15,4 3-2 0,5 0-2 0,3 4-4 16,1 0-1-16,3 6-2 0,1 0-1 15,6 4-3-15,2 1-4 0,-1 2-1 16,2 1-2-16,-2 1 0 0,2-3-1 16,-2 4 0-16,-1 0-3 0,-4-5-4 15,-3-1-6-15,-3-3-7 0,-2-3-8 16,-4-1-10-16,-2-4-8 0,-8-4-7 16,3 4-8-16,-6-2-108 0,-4-2-114 15,-3 0-273-15</inkml:trace>
  <inkml:trace contextRef="#ctx0" brushRef="#br0" timeOffset="21777.826">7742 12709 474 0,'2'-19'129'0,"0"6"7"0,-2-1-31 0,3 4-47 16,-3 4-11-16,-1 1-6 0,-2 4-5 15,1 6-3-15,-2 6-3 0,-1 6-4 16,-5 7-3-16,-1 6-4 0,-5 6-1 16,0 7-2-16,-2-1-2 0,1 6-4 15,0-1-3-15,-2-2-2 0,5-2-2 16,1-4-2-16,2-3-5 0,3-4-8 16,1-9-8-16,0-4-10 0,3-6-10 0,2-5-7 15,4-4-12-15,-1-5-53 16,2-7-52-16,1-4-98 0,-1-5-218 0</inkml:trace>
  <inkml:trace contextRef="#ctx0" brushRef="#br0" timeOffset="21982.1322">7621 12698 621 0,'2'-7'144'0,"-5"7"4"16,0 4-98-16,0 8-13 0,-1 4-4 15,2 8-4-15,0 4-4 0,0 6-3 0,2 4-4 16,2 6-3-16,1-2-4 15,2 2-3-15,1-1-3 0,-1-3-3 0,0-3-7 16,1-5-5-16,-1-7-10 0,0-3-7 16,-1-6-9-16,1-5-10 0,1-3-38 15,-1-6-78-15,-3-5-105 0,-1-4-243 16</inkml:trace>
  <inkml:trace contextRef="#ctx0" brushRef="#br0" timeOffset="22121.5513">7494 12956 636 0,'-11'-7'158'0,"4"1"3"16,5 1-95-16,2 0-17 0,8 0-11 0,4 1-8 16,4-2-8-16,7-3-8 0,5 2-3 15,6-1-2-15,3-1-9 0,5 0-14 16,3 0-22-16,3 0-91 0,-2 0-45 16,-2 2-121-16,-6 0-258 0</inkml:trace>
  <inkml:trace contextRef="#ctx0" brushRef="#br0" timeOffset="23159.2344">8549 12215 502 0,'-6'-1'126'0,"-8"2"5"15,-2 4-47-15,-6 6-42 0,-5 4-6 0,-3 9-1 16,-3 12-1-16,-2 11 0 0,0 8 0 16,2 8-2-16,2 7-4 0,4 8-4 15,9 2-5-15,5 1-3 0,7-5-4 16,9 0-4-16,3-5-3 0,6-8-2 16,7-3-2-16,4-6-7 0,5-7-7 15,3-6-9-15,2-4-10 0,1-4-12 16,4-1-47-16,0-6-80 0,1-3-114 15,0-5-256-15</inkml:trace>
  <inkml:trace contextRef="#ctx0" brushRef="#br0" timeOffset="23909.5788">8959 12582 370 0,'-4'-24'111'0,"0"-2"7"15,2 0-34-15,-3-2-11 0,-1 3-11 16,1 5-7-16,2 6-8 0,0 8-5 0,0 9-4 15,-2 10-1-15,2 12-5 0,6 10-3 16,-1 11-7-16,1 9-2 0,0 6-2 16,1 3-4-16,0 3-5 0,2-1-3 15,0-2-2-15,-1-5-1 0,2-9-2 16,0-4 1-16,3-8-1 0,0-8 0 16,-1-9-1-16,-1-10 2 0,0-4 0 15,0-8 2-15,1-9 0 0,-1-6 1 16,0-7 0-16,1-5-1 0,1-9 1 15,1-5-2-15,0-2-2 0,2 1 0 16,1 5 0-16,2 5 0 0,-1 8-2 0,0 9 1 16,0 12-1-16,-2 8 1 0,-2 10 0 15,-1 10 0-15,-3 7 0 0,0 6 0 16,-2 4 1-16,0-2-1 0,0 2-3 16,1-1-6-16,1-5-7 0,2-4-10 15,2-7-11-15,1 2-11 0,4-4-16 16,-1-5-109-16,3-6-117 0,-1-1-279 15</inkml:trace>
  <inkml:trace contextRef="#ctx0" brushRef="#br0" timeOffset="24126.0938">9527 13107 632 0,'2'-4'140'0,"-1"3"4"15,1 0-102-15,1 3-17 16,0 5-5-16,1 1-4 0,0 3-1 16,-3 3-2-16,-1 2-2 0,0 3-2 0,-2-1-3 15,0 2-4-15,1-2-10 0,1 0-11 16,3-2-16-16,-1-1-120 0,0-3-121 16,5-2-305-16</inkml:trace>
  <inkml:trace contextRef="#ctx0" brushRef="#br0" timeOffset="25789.5498">9519 13080 423 0,'7'-13'119'0,"-2"-2"7"16,-1 0-45-16,-1 3-14 0,-3-2-12 15,-1 1-10-15,-1 5-5 0,-6 2-3 16,1 7 0-16,-3 6-1 0,-4 4-3 16,0 7-2-16,-2 3-3 0,-1 3-5 0,4 1-4 15,0 3-6-15,2-1-4 0,8-1-4 16,-1-3-3-16,6-1-1 0,3-2 0 16,3-3 0-16,-1-6 0 0,6-4-1 15,-1-7 1-15,1-7 0 0,0-4 0 16,1-6 0-16,1-3 0 0,-2-3 0 15,-1-1 0-15,-1 1 0 0,-2 5-1 16,0 1 1-16,-2 4-1 0,-2 2 0 16,0 8 0-16,-3 4 0 0,1 5 0 0,0 5 0 15,-3 4 0-15,1 4 0 0,1 8 1 16,-4 4-1-16,1-1 0 0,-1 5-1 16,-1-1 0-16,2 2-1 0,-1-3 0 15,0-3 1-15,-1 0-1 0,-1-2 1 16,-1-4 1-16,-3-2-1 0,-2-3 2 15,-1-2 0-15,-3-4 2 0,1-2 1 16,-1-7 2-16,1-4 2 0,2-4 0 0,1-3 0 16,4-5-1-16,4-4-2 0,2-2-1 15,3 0-2-15,3 1-2 0,4 3 0 16,2 1 0-16,1 4 0 0,0 5 0 16,4 3 0-16,-2 1-1 0,3 1-3 15,2 3-8-15,-2 0-11 0,3 3-12 16,-3 0-13-16,3-1-18 0,0-2-117 15,-4-2-129-15,0-2-292 0</inkml:trace>
  <inkml:trace contextRef="#ctx0" brushRef="#br0" timeOffset="26155.3694">9955 12429 619 0,'-7'-6'142'16,"0"5"2"-16,1 3-97 0,0 7-17 16,5 7-6-16,-4 7-2 0,0 5-3 15,3 5-2-15,1 5 0 0,1 2-1 16,-2 2-3-16,1-1-2 0,1-1-3 15,3-1-1-15,-2-1-2 0,-1-2-1 16,3-3-1-16,2-7 0 0,4 2-1 16,-2-2 1-16,1-8-1 0,3-2 0 0,-2-4 0 15,2-2-1-15,3 0 0 0,-3-8 1 16,5-4-2-16,-3-1-4 0,3 0-6 16,-1-5-10-16,3-3-8 0,-2-3-10 15,0-1-12-15,-1 0-117 0,-2-3-117 16,0-1-280-16</inkml:trace>
  <inkml:trace contextRef="#ctx0" brushRef="#br0" timeOffset="26318.2639">9956 12569 689 0,'-16'-16'167'0,"0"-2"3"0,5 4-111 15,8 6-15-15,3-3-12 0,7 0-10 16,6 4-9-16,3-2-7 0,8 0-6 15,1-1-9-15,4 0-12 0,4 3-14 16,-2 3-13-16,3 1-124 0,-4 3-132 16,-3 3-308-16</inkml:trace>
  <inkml:trace contextRef="#ctx0" brushRef="#br0" timeOffset="26736.6423">10367 12792 647 0,'-3'-4'158'15,"-6"-1"4"-15,3 4-100 0,6 2-18 16,-2 3-6-16,2 3-5 0,-1 7-7 15,-1 2-6-15,6 5-3 0,-1 4-1 16,3 0-2-16,2 2-3 0,0-4-3 16,0-3-3-16,6 0-2 0,-1-7 0 0,-1-5-1 15,-2-5 1-15,4-5 0 0,-1-4 1 16,-1-10-1-16,1-6 1 0,-1 0 0 16,1-6-1-16,1 0-1 15,-3-3 0-15,0 2-2 0,-1 4 1 0,0 3-2 16,-2 5 0-16,-1 7-1 0,-3 6-1 15,1 5 0-15,-3 5-2 0,1 6-5 16,-2 4-6-16,0 2-4 0,-1 3-5 16,2 1-6-16,-1-1-7 0,1 2-5 15,2-1-5-15,3-1-9 0,1-4-107 0,1-1-113 16,6-2-276-16</inkml:trace>
  <inkml:trace contextRef="#ctx0" brushRef="#br0" timeOffset="27353.7991">10713 12503 632 0,'-5'-5'140'0,"2"0"2"0,0 1-112 16,3 2-8-16,1-1-2 0,1-1-2 15,0-1-1-15,2-2 0 0,1 6 0 0,1-4 2 16,0 2 0-16,0-1 0 0,-1 2 1 16,-1-1-1-16,0 2 0 0,-2-2 0 15,-1 2-1-15,-2 0-2 0,1 0-2 16,-2 0-3-16,2-1-3 0,-3 0-1 15,2 1-2-15,-2 1-1 0,2-2 0 16,0 1 1-16,-1 1-1 0,2 0 0 16,3 3 0-16,1-3-2 0,0 1 0 0,5 1-1 15,1 0 0-15,1-1 0 16,5 1-1-16,1 1 1 0,4 2-1 0,0-2 1 16,-2 2-1-16,4 0 1 0,-2 2-1 15,0 0 0-15,-4-1 1 0,-1 0-1 16,-1 1 0-16,-4-1 0 0,-3 5 0 15,-1-1 1-15,-4 1-1 0,0 4 1 16,-4 1-1-16,-3 2 1 0,0 4 0 16,-2 0-1-16,-1 3 1 0,2 5-1 0,-1 0-1 15,1-1-1-15,2 2-2 0,2 1-1 16,5 1-2-16,-1-2 0 0,1-4-2 16,1 3 1-16,1-1 1 0,-1-4 1 15,-1-2 1-15,-2-2 2 0,-1-3 1 16,-2-4 1-16,0-2 1 0,-5-4 0 15,0 0 1-15,-5-2-1 0,-3-6 1 16,3 2-2-16,-5-2-8 0,0 0-7 16,0-1-11-16,2 2-9 0,1-1-9 15,6 2-11-15,-3-2-121 0,8 3-117 16,-1 2-288-16</inkml:trace>
  <inkml:trace contextRef="#ctx0" brushRef="#br0" timeOffset="27689.3081">11301 12709 728 0,'-2'-4'162'0,"-1"1"1"0,2 6-125 16,2 5-13-16,0 7-11 0,3 4-6 15,-1 3-6-15,1 5 0 0,0 2-1 16,2 2-2-16,-1-1-6 0,1 1-9 15,-2-1-10-15,0-4-12 0,-1-1-63 16,0-8-63-16,-1 1-110 0,2-2-241 16</inkml:trace>
  <inkml:trace contextRef="#ctx0" brushRef="#br0" timeOffset="27859.1387">11244 12859 706 0,'-11'-7'174'0,"0"-2"4"0,6 6-107 15,3 0-23-15,6 2-12 0,5 0-9 16,2 0-10-16,3 1-8 0,8 1-3 16,5-1-4-16,6-1-10 0,1-2-17 0,3-1-21 15,4-1-119-15,1-1-18 0,0 0-121 16,-1 0-238-16</inkml:trace>
  <inkml:trace contextRef="#ctx0" brushRef="#br0" timeOffset="28375.6681">11847 12607 480 0,'-1'-25'130'0,"-1"0"9"0,1 3-51 15,1 6-21-15,-2 3-14 0,2 7-8 16,2 8-7-16,-1 2-2 0,0 11-6 16,4 8-3-16,0 6-4 0,2 9-1 15,-1 4 0-15,-2 3-3 0,3 1-6 16,-1 1-3-16,2-1-3 0,0-3-2 0,-2-6-2 16,3-4-1-16,3-5-1 0,-4-6 1 15,4-4 1-15,-2-6 2 0,-2-11 2 16,3-4 3-16,0-7-1 0,0-5 1 15,5-5-1-15,-1-6-1 0,3 1-2 16,1 1-3-16,0 1-2 0,3 6 0 16,-1 6-1-16,-1 7 0 0,-4 5-1 15,0 8-3-15,-2 4-9 0,0 8-15 0,-6 4-15 16,2 4-14-16,1 1 0 16,1 3-133-16,-1-5-131 0,2 2-298 0</inkml:trace>
  <inkml:trace contextRef="#ctx0" brushRef="#br0" timeOffset="29069.5725">12453 13015 581 0,'1'-9'136'0,"-1"2"2"0,0-2-85 15,1 4-24-15,0 3-8 0,0 0-4 16,2-2-2-16,-2 4-2 0,-1-3-1 15,0 2 2-15,1 1 0 0,-1-1 2 16,3 2 1-16,-3 0 0 0,1-2 0 16,0 1-2-16,-2-4-3 0,1 3-2 15,-2-1-2-15,0-1-2 0,1 1-3 16,-1-1-1-16,0 5 0 0,-1-1-1 0,-1-2 0 16,2 3-1-16,-4-1 1 0,2 3-1 15,-1-3 0-15,-1-1 1 0,3 0 0 16,2 3 0-16,-4-3 1 0,5 0-1 15,-1-2 1-15,3 5-1 0,1-2 0 16,2 0 0-16,1 1-1 0,1-1 1 16,2 0-1-16,1 3 1 0,-2-3-1 15,2 1 0-15,0 0 1 0,-3-2-1 16,1 2 1-16,-2-2-1 0,0 0 0 16,-1 4 1-16,-5-2-1 0,-2 6 1 0,0 1 0 15,-3 1 0-15,-2 2 0 0,-3 1 0 16,0-1 0-16,2 3-1 0,1-2 0 15,0-2 0-15,3 1 0 0,3 2 0 16,4-2-1-16,-1 0-2 0,2-2-2 16,-2 0-3-16,6-3-1 0,0 1-4 15,2-5-1-15,1-1-2 0,1-1 0 16,2 0 1-16,0 0 3 0,-1-1 2 16,-4 1 2-16,0 1 3 0,-4 1 1 0,-1 2 3 15,-6 1 1-15,-1 4 0 0,-5 2 1 16,-1 3-1-16,-4 0 0 0,1 1-3 15,-3 1-6-15,2-2-8 0,1-2-11 16,1-3-91-16,2-3-32 0,2-2-103 16,3-4-218-16</inkml:trace>
  <inkml:trace contextRef="#ctx0" brushRef="#br0" timeOffset="29434.373">12770 12580 619 0,'-1'-6'141'0,"-2"1"1"15,4-1-103-15,-2 7-13 0,2 4-6 16,-2 1-3-16,2 4-3 0,-1 3 1 16,-2 4 0-16,-3 7 3 0,1-1 1 15,-2 4 0-15,1 1 0 0,-1 5-1 0,1-2-3 16,0-1-1-16,3 2-2 0,1-1-4 16,2 0-2-16,1-1-2 0,5-4-2 15,0-2-1-15,3 0 0 0,-2-7-2 16,3-4-4-16,2-4-9 0,1-8-11 15,2-2-11-15,4-2-19 0,2-5-118 16,-1-3-125-16,-2-4-298 0</inkml:trace>
  <inkml:trace contextRef="#ctx0" brushRef="#br0" timeOffset="29577.3651">12732 12629 788 0,'-16'-14'177'15,"11"6"1"-15,10-2-123 0,6 0-34 16,9 1-25-16,9 1-24 0,6-3-21 16,6 6-128-16,-3-2-138 0,5 0-330 15</inkml:trace>
  <inkml:trace contextRef="#ctx0" brushRef="#br0" timeOffset="30004.6802">13079 12819 652 0,'-2'-6'153'0,"1"0"4"0,1 2-107 15,-1 3-14-15,2 3-6 0,0 2-4 16,1 3-5-16,-1 4-2 0,-1 0 0 16,2 3 0-16,1-2 0 0,-1 3-2 0,3-3-3 15,0-1-3-15,1-1-2 0,3-3-1 16,-2-1-1-16,5-3-1 0,2-6 1 15,-1-3 0-15,2-5-1 0,3 2 0 16,3-3-1-16,-3 0-1 0,0-2-1 16,-1 6-2-16,-3 1 0 0,-1 4-1 15,-1 4-1-15,-6 2-3 0,0 3-9 16,0 4-12-16,-1 2-15 0,1 5-13 16,2 0-3-16,-2-3-131 0,1 2-130 0,0-2-299 15</inkml:trace>
  <inkml:trace contextRef="#ctx0" brushRef="#br0" timeOffset="30650.3681">13440 12639 479 0,'-5'-4'116'0,"1"2"3"15,-2-3-63-15,1 5-24 0,0-1-5 16,2 1-3-16,0-2 1 0,0 1 0 15,-2-1 2-15,1-1 3 0,-1 2 0 16,0 0 0-16,0-2 0 0,-1 1-3 16,0 1-2-16,2-1-3 0,-1 2-2 15,2 0-3-15,0-1-1 0,0 0-1 16,1 2 0-16,1-1 0 0,0-1 0 16,1 2-2-16,2-3-1 0,1 0-2 15,2 2-2-15,5-3-1 0,2 2-3 0,4-1-1 16,2 0-1-16,4-1-1 0,0 2 1 15,3 1-1-15,-3 1-1 0,1-1 1 16,-2 2-1-16,-2 1 0 0,-1 0 0 16,-2 0-1-16,-4 1 0 0,0 0 1 15,-5 2-1-15,0 0 1 0,-4 1-1 16,0 6 1-16,-5 0 0 0,1 2 0 16,-1 4 0-16,-2 2-2 0,0 1-1 0,1-1-1 15,-1 2-2-15,3-1-5 0,1 0-3 16,1-1-4-16,1-1-1 0,2 1-1 15,1-2-1-15,1-2 0 0,2 2 2 16,0 0 3-16,-1-1 0 0,2-4 3 16,0-1 2-16,-2 2 2 0,-1-1 2 15,-3-2 2-15,-2-1 2 0,-2-1 1 16,-6 1-1-16,-1 1-4 0,-3-2-2 0,-4 1-6 16,-1 0-6-16,-2 0-12 0,-1 0-117 15,2-2-115-15,1-4-288 16</inkml:trace>
  <inkml:trace contextRef="#ctx0" brushRef="#br0" timeOffset="31118.7102">13632 12204 640 0,'5'-17'141'16,"4"3"2"-16,4 8-112 0,5 6-10 15,8 6-6-15,2 9-1 0,7 5-2 0,0 10 3 16,6 12 5-16,-1 7 2 0,2 7 1 15,-3 3 1-15,-1 5-1 0,-4 2-1 16,-4 0-7-16,-7-2-4 0,-6-3-5 16,-6 3-1-16,-6-4-2 0,-6 1-1 15,-8-2 0-15,-4-3-5 0,-11 2-9 16,-6-8-18-16,-8 1 52 0,-12-2-195 16,-8-7-146-16,-2-4-375 0</inkml:trace>
  <inkml:trace contextRef="#ctx0" brushRef="#br0" timeOffset="32431.2338">14148 12168 548 0,'-6'-2'134'16,"-2"-1"6"-16,2 2-75 0,1-2-18 16,3 1-6-16,2 1-5 0,1-1-3 15,5-1-3-15,7 1-5 0,5 1-5 16,9 1-4-16,5-3-4 0,8 2-2 0,8 0-2 15,5-2-4-15,2 2-2 0,1-6 0 16,-1-3-1-16,1 2 0 0,0 1 0 16,-5 0 0-16,-6-1-1 15,-5 4 1-15,-6 1-1 0,-7 8 0 0,-5-1 1 16,-10 3 0-16,-6 5 0 0,-2 7 0 16,-5 5 0-16,-4 4 1 0,-1 7-1 15,-2 7 0-15,1 7 0 0,2 7-1 16,1 2-2-16,3 2 1 0,1 3-1 15,1 1-1-15,-1-4 1 0,3 0 0 0,-1 0 0 16,0-3 1-16,0 2 1 0,2-3 0 16,-1-3 0-16,1-2 0 0,-2-4 0 15,-3-8 0-15,1-2 0 0,-2-4 0 16,-4-8 0-16,-2-2 0 0,0-5 1 16,-2-1 0-16,-4-3-1 0,-1-4 1 15,-3-4 0-15,1 0-1 0,-4-1 0 0,1-3-3 16,1-2-6-16,3-2-11 0,2 1-11 15,3 1-11-15,2 0-127 0,4-4-128 16,1 6-308-16</inkml:trace>
  <inkml:trace contextRef="#ctx0" brushRef="#br0" timeOffset="32775.862">15130 12738 770 0,'1'-7'166'0,"3"0"0"0,3 3-132 16,7 0-19-16,2 0-14 0,5 1-16 15,0 0-16-15,2 2-17 0,-1 1-118 0,-4-1-127 16,-1 2-305-16</inkml:trace>
  <inkml:trace contextRef="#ctx0" brushRef="#br0" timeOffset="32934.4237">15225 12836 728 0,'8'2'150'0,"2"0"0"0,3-1-136 0,3-1-16 15,3 0-10-15,2-1-14 0,1-2-124 16,1 0-121-16,-1-1-309 0</inkml:trace>
  <inkml:trace contextRef="#ctx0" brushRef="#br0" timeOffset="33548.5403">15777 12505 569 0,'-4'-12'144'16,"2"1"6"-16,-1 0-74 0,2 2-20 15,0 2-9-15,3 3-8 0,3 2-5 16,3 4-5-16,1 4-6 0,3 7-5 16,1-1-4-16,3 5-3 0,1 0-2 15,-2-1-3-15,2 4-9 0,1-2-12 16,2-3-17-16,-2 1-14 0,2-4-49 0,-3-1-82 15,1-4-121-15,-2-2-260 0</inkml:trace>
  <inkml:trace contextRef="#ctx0" brushRef="#br0" timeOffset="33710.6189">16144 12461 715 0,'-3'16'159'16,"-3"4"2"-16,-2 4-124 0,-4 6-12 15,0 4-4-15,-5 5-6 0,-2 3-5 0,-2-2-3 16,-1 3-7-16,-1-4-13 0,2 0-17 16,2-3-39-16,5-4-96 0,1-5-125 15,7-3-292-15</inkml:trace>
  <inkml:trace contextRef="#ctx0" brushRef="#br0" timeOffset="34082.3461">16367 12419 621 0,'2'3'140'0,"-1"3"4"0,-1 3-96 0,0 5-22 15,1 7-6-15,-2 5-1 0,1 3 1 16,-1 2-2-16,-2 1-1 0,1-2-2 16,-2 1 1-16,0-4-2 0,1-1-1 15,-1-4-1-15,2-3-1 0,0-3-1 16,0-2-3-16,3-2-2 0,2-2-1 15,3-5-2-15,4-4-3 0,2-2-5 0,6 1-7 16,3-4-11-16,2-3-10 0,3-6-17 16,-2 0-118-16,-1-2-125 0,-3 1-295 15</inkml:trace>
  <inkml:trace contextRef="#ctx0" brushRef="#br0">16377 12472 779 0,'-10'-10'187'16</inkml:trace>
  <inkml:trace contextRef="#ctx0" brushRef="#br0" timeOffset="34613.7823">16827 12586 688 0,'0'-2'157'0,"-1"-1"4"0,-1 4-109 16,1 4-14-16,1 6-7 0,-1 2-7 16,1 0-4-16,0 4-2 0,-1 4-2 15,2-1-5-15,0-2-3 0,-1-3-3 16,3-2-2-16,0-2 0 0,1-3 0 16,2-6 2-16,1-3 0 0,4-4 1 15,2-2 0-15,3-6 0 0,1-1-2 16,4-1 0-16,-2 0-2 0,-2 2-1 15,-3 2 0-15,-2 2-2 0,-2 5 0 16,-2 4-3-16,-4 4-3 0,0 5-7 0,-1 3-7 16,1 1-6-16,-3 6-7 0,2 0-7 15,-2 0-7-15,3-2-12 0,3-1-108 16,2-4-116-16,2-2-283 0</inkml:trace>
  <inkml:trace contextRef="#ctx0" brushRef="#br0" timeOffset="34983.6146">17138 12455 666 0,'-5'-7'150'0,"1"-1"0"15,6 6-107-15,2-1-21 0,5 1-8 16,2 0-4-16,4 3-4 0,3 0-2 0,5 5 2 15,1-1 2-15,1 1 4 0,1 3 3 16,2 2 1-16,-4-3 0 0,0 3-1 16,-2 3-2-16,-1 3-2 0,-1 4-5 15,-3-2-2-15,-1 5-2 0,-2 4-1 16,0 1 0-16,-7 2 0 0,2-2 0 16,-3 1-1-16,-1-3 1 0,0 1 0 15,0-5-1-15,-1-1 1 0,3-4-1 16,1-2 0-16,-1-2 1 0,2 1-1 15,-2-6 0-15,1 0 1 0,-3-3 1 0,-3-1 4 16,-6-3 3-16,-4 1 0 0,-3-1 1 16,-10 0 0-16,-7 1-3 0,-5 1-12 15,-6 2-22-15,-3 0-19 0,-3 1-135 16,-6 1-142-16,8 0-345 0</inkml:trace>
  <inkml:trace contextRef="#ctx0" brushRef="#br0" timeOffset="39792.3309">4580 13506 244 0,'-5'-15'64'0,"5"1"4"0,-2 1-26 15,0 2-6-15,0 3 1 0,0-2 3 16,-2 1 4-16,1 3 4 0,1-1-1 15,-1-2 0-15,0 4-2 0,0-1-6 16,0 3-5-16,0 0-7 0,1 2-7 16,1-1-5-16,-1 5-5 0,4 1-4 0,0 2-2 15,2 1-2-15,1 7-1 16,1-1 0-16,0 7-1 0,2 3 1 0,2 2 0 16,-1 3 0-16,4-1-1 0,3-2 1 15,1 2 1-15,3-3-1 0,1-5 1 16,3 0 0-16,4-3 0 0,3 1 1 15,3 1 0-15,4-2 0 0,3 0 0 16,-1-1-1-16,3-2 1 0,1-1-1 16,3 1-1-16,-1-4 1 0,3 1-1 15,1 1-1-15,4-1 1 0,0 0 0 0,-1-4 0 16,-4-1-1-16,-1-3 1 0,-2 0-1 16,2-2 1-16,-1-2-1 0,-2 1 1 15,1 1-1-15,3 0 1 0,-1 0-1 16,-1 0 1-16,-7-2-1 0,1 2 0 15,-3-2 0-15,-4 0 0 0,-1-2 1 16,-1 3-1-16,0 0 0 0,-1 0 0 16,1-2 0-16,3-2 0 0,-2 2 0 15,0-1 1-15,1-2-1 0,-3-2 0 0,2 1 1 16,-3 2-1-16,0-1 0 0,-3 0 1 16,0-3-1-16,-3 0 0 0,-1-1 0 15,-1-1 0-15,1-3 1 0,0 3-1 16,1 0 0-16,4 0 0 0,1 1 0 15,1 1 0-15,3-2 0 0,2 2 0 16,-1-1 0-16,-1 2 1 0,-1-1-1 16,0 2 0-16,0-2 0 0,-2 1 0 15,-2 0 0-15,3-2 0 0,0 1 0 0,-1 1 0 16,5 1 0-16,-1 0 1 0,3 0-1 16,2 3 0-16,0-4 0 0,3 5 0 15,-1-5 0-15,0 1 1 0,-1 2-1 16,-2 0 0-16,1-2 0 0,-2 3 0 15,-1-1 0-15,2 4 0 0,-3-2 0 16,-1 5 0-16,-1-2 0 0,0 3 0 16,-1 2 0-16,-3 0 0 0,-5 2 0 0,1 7 0 15,-5-4 0-15,1 1 0 0,-2 1 0 16,-5 0 0-16,2 1 0 0,-1 0 0 16,-2-2 0-16,3 0 0 0,-1 3 0 15,-2-3 0-15,1 1 1 0,-1-2-1 16,0-2 0-16,-2 1 0 0,1-2 0 15,-1 0 0-15,1 1 0 0,-1-2 0 16,0 3 0-16,1-1 0 0,-1-1 0 16,-1 1 0-16,3-3 0 0,-2 1 0 15,1-1 0-15,-2-3 0 0,-2-1 1 0,1 1-1 16,-2-1 0-16,-3-1 0 16,-2-1 0-16,-1-1 1 0,2 0-1 0,-1-3 0 15,2-1 0-15,-2-1 1 0,3-3-1 16,2 1 0-16,0-1 0 0,0 1 0 15,3 0 0-15,0 0 0 0,2 2 0 16,0-1 0-16,2-1 0 0,0 2 0 16,1-2 0-16,2 3 0 0,0 1 0 15,2 0 0-15,-2 0 0 0,1 2 0 16,2 0 0-16,2 1 0 0,-4-2 0 0,2 0 0 16,1 2 0-16,2-1 0 0,2 2 0 15,3 1 0-15,2-1 0 0,3 1 0 16,5-1 0-16,4 1 0 0,2 1 0 15,1-2 0-15,2-4 0 0,0 1 0 16,0-2 0-16,2 1 0 0,2 0 0 16,-2-2 0-16,3 1 0 0,3 4 0 15,2-1 0-15,2 2 0 0,-2-3 0 16,2-1 0-16,0 3 0 0,1-3 0 0,-2-3 0 16,4 2 0-16,-1 4 0 0,3-1 0 15,-3 2 0-15,0-4 1 0,-1 4-1 16,0 1 0-16,0 1 0 0,-2-2 0 15,-1 2 0-15,2 2 0 0,-2 0 0 16,-2-1 0-16,-1-2 0 0,-2 3 0 16,3 1 0-16,-2 0 0 0,-4 0 0 15,4 3 0-15,1-1 0 0,-3 6 0 16,2-7 0-16,-3 0 0 0,0 1 0 0,2-1 0 16,-2-2 0-16,-2 0 0 0,-1-1 0 15,1 1 0-15,0 3 0 0,0-5 0 16,2 2 0-16,-2-1 0 0,3 2 0 15,2-3 0-15,-2 0 0 0,3-1 0 16,-1 3 0-16,2-2 0 0,1 0 0 16,-2-2 1-16,4 1-1 0,-3-1 0 15,1-3 0-15,1 3 0 0,-1 1 0 16,5-2 0-16,2 5 0 0,-3-2 0 16,3-1 0-16,-1 3 0 0,0-7 0 0,-1 3 0 15,-8-2 0-15,0-2 0 0,1 2 0 16,-1-2 0-16,0 2 0 0,-1 0 0 15,-3-1 0-15,6-2 1 0,-4 1-1 16,-4-2 0-16,-4 2 0 0,-1-4 0 16,-2 3 0-16,-6-4 0 0,-3 2 0 15,-2-3 0-15,-1 0 0 0,-2 0 0 16,-5 0 1-16,-2-3-1 0,1 3 0 0,-5 2 0 16,-3 0 0-16,-4 0 1 0,1 1-1 15,-2 1 0-15,1 1 0 0,-3 1-4 16,-2-1-6-16,1 5-9 0,-3 2-122 15,-5 2-115-15,1 3-295 0</inkml:trace>
  <inkml:trace contextRef="#ctx0" brushRef="#br0" timeOffset="48415.6662">1053 14083 557 0,'-4'-29'134'0,"-1"-1"3"16,-1 6-75-16,1 5-25 0,3 9-9 15,1 7-5-15,4 9 0 0,-2 7 0 16,3 9-2-16,-1 8-2 0,1 4-2 16,-3 7 0-16,2 6-1 0,-2 4-3 15,-1 2-5-15,0 3-1 0,0 0-3 16,-1-1-2-16,1-4 0 0,1-3 0 0,-1-6-1 16,1-7 0-16,0-6 0 15,2-7-1-15,0-5 1 0,0-4 0 0,0-7 1 16,1-2 3-16,3-6 1 0,1-7 1 15,3-3-1-15,2-10 0 0,3-5 1 16,4-4-3-16,-1-2-2 0,1 0-1 16,-2 2 0-16,0 7-1 0,-1 8 0 15,-1 4 0-15,-3 9 1 0,-2 6-1 0,0 8 1 16,0 6 1-16,-6 3 0 0,1 5 0 16,-2 3-1-16,-2 2-1 0,1 0-4 15,-2-4-9-15,0-3-12 0,4-1-11 16,-1-3-11-16,3-6-127 0,1-2-129 15,4-5-307-15</inkml:trace>
  <inkml:trace contextRef="#ctx0" brushRef="#br0" timeOffset="48806.2478">1575 14310 617 0,'1'-7'134'16,"1"5"2"-16,3 3-107 0,0 3-9 15,-2 4 0-15,2 6 0 0,-1 4 0 16,-2 6 0-16,-1 3 0 0,-1 4-1 16,0 4-1-16,0 1 0 0,0 0 1 15,-1-3-1-15,2 0-2 0,1-4 0 16,0-2-3-16,2-3-2 0,-1-5-3 0,1 1-3 16,2-2-2-16,2-3-2 0,1-3-1 15,5-1-2-15,-2-6-3 0,3-4-7 16,4-4-12-16,1-7-10 0,-2-4-13 15,3 0-65-15,-5-8-58 0,-1 1-110 16,-2-2-234-16</inkml:trace>
  <inkml:trace contextRef="#ctx0" brushRef="#br0" timeOffset="48954.0466">1592 14242 766 0,'-12'-6'182'16,"5"1"-1"-16,2 0-115 0,6 2-28 15,6-1-14-15,6 1-11 0,6 0-17 16,5-1-16-16,5 0-17 0,5 2-17 16,3 2-128-16,0 0-140 0,3 2-328 15</inkml:trace>
  <inkml:trace contextRef="#ctx0" brushRef="#br0" timeOffset="49432.0692">1988 14455 601 0,'-1'-3'130'0,"1"-1"3"0,0 3-98 0,0 1-15 15,2 1 2-15,1 5 6 0,0 4 2 16,1 5 5-16,1 3 1 0,1 4 1 16,0 3-4-16,-2 1-3 0,2 1-7 15,-1-2-5-15,1-1-5 0,3-3-4 16,-2-2-3-16,0-5-2 0,3-3 0 15,0-3 1-15,1-6 4 0,-1-4 2 16,1-6 2-16,-1-4 1 0,3-4 0 16,-2-5 0-16,0-4-3 0,-1-4-3 15,0 0-2-15,-1 2-3 0,1 4-1 0,-2 2-1 16,-1 6-2-16,0 8 1 0,-2 6-1 16,0 8 1-16,-2 4 0 0,0 5 0 15,0 4-1-15,-1 4 0 0,1 4-6 16,0 2-11-16,1-2-16 0,3 4-17 15,1-2-16-15,3-3-126 0,0-3-140 16,2-5-317-16</inkml:trace>
  <inkml:trace contextRef="#ctx0" brushRef="#br0" timeOffset="49999.5566">2385 14297 659 0,'-6'-6'154'0,"-2"-1"6"16,2 1-108-16,3 1-8 0,-1 1-2 15,2 0-5-15,3 0-7 0,-2-1-7 0,7 1-5 16,2-1-6-16,2 0-3 0,2-1-4 16,3-1-1-16,1 2 0 0,1-1-1 15,-3-2 0-15,0 3-1 0,-3 1 1 16,-1 1 1-16,-3-1 3 0,0 3 1 15,-4 1 0-15,1 3 2 0,0 3-1 16,-2 4-1-16,-2 3-1 0,1 5-3 16,-1 3-1-16,3 7 0 0,0 2-2 15,1 3 0-15,1 1-1 0,2 3 1 16,3 3-1-16,-1-3-1 0,0 0-1 0,4-2-1 16,-1-3-1-16,0-4 0 0,2-2-1 15,-5-5 1-15,2-1 0 0,-3-6 1 16,-4 0 2-16,-3-3 1 0,-2-1 1 15,-7-3 0-15,-3 0 2 0,-2-2-1 16,-4 1 0-16,-4 2 1 0,-3-1-1 16,4-1-1-16,1-1 0 0,1 2-2 15,3 2-5-15,4-2-12 0,5-1-13 0,4 0-14 16,0 3-14-16,4 0-112 0,1-3-16 16,6 0-111-16,3-2-208 0</inkml:trace>
  <inkml:trace contextRef="#ctx0" brushRef="#br0" timeOffset="50197.3485">2836 14604 843 0,'-2'-9'190'0,"-2"-2"0"0,5 8-135 15,2 3-24-15,4 0-17 0,0 2-12 16,2 1-12-16,2 5-14 0,2 0-17 15,0-2-12-15,0 2-16 0,-1 2-120 16,-1-3-132-16,1 3-296 0</inkml:trace>
  <inkml:trace contextRef="#ctx0" brushRef="#br0" timeOffset="50348.358">2850 14811 722 0,'0'2'164'0,"2"-1"1"0,1 0-119 16,5 2-19-16,5 1-9 0,-1-2-11 16,1 0-20-16,1 0-20 0,3 0-133 15,-1-1-134-15,3-2-336 0</inkml:trace>
  <inkml:trace contextRef="#ctx0" brushRef="#br0" timeOffset="51430.4849">3509 14319 580 0,'-3'-40'136'16,"-1"1"5"-16,0 4-86 0,3 7-13 16,2 7-4-16,-2 9-4 0,1 5-3 15,1 9-1-15,1 9-1 0,-1 11-2 16,-1 7-3-16,0 10-3 0,1 8 0 0,3 10-1 16,-1 4-4-16,2 2-5 0,1-5-4 15,1 0-2-15,0-7-2 0,1-4-1 16,1-10-1-16,-2-8 0 0,3-6 0 15,-2-7 0-15,1-5 0 0,2-6 2 16,3-10 0-16,-1-7 0 0,3-5 0 16,1-5 1-16,5-4-1 0,2-3-1 15,0-3 0-15,2 7-1 0,0 3-1 16,-3 5 0-16,0 7 0 0,-2 8 0 0,-4 6 0 16,-3 9 0-16,-5 2-1 0,-1 7 0 15,-1 6-4-15,-2 3-10 0,-1-3-11 16,1 2-14-16,-3 0-14 0,4-1-36 15,0-1-95-15,2-6-122 0,3-3-270 16</inkml:trace>
  <inkml:trace contextRef="#ctx0" brushRef="#br0" timeOffset="51588.7103">4179 14770 691 0,'-4'5'155'15,"2"1"1"-15,1 4-109 0,0 3-26 16,1 5-8-16,0 1-4 0,0 2-12 16,1 1-18-16,0 4-39 0,2-1-97 15,3-1-122-15,0-5-292 0</inkml:trace>
  <inkml:trace contextRef="#ctx0" brushRef="#br0" timeOffset="51980.9733">4521 14376 689 0,'0'-17'161'0,"-1"3"4"16,3 3-112-16,-2 4-13 0,3 3-8 15,-1 3-7-15,2 6-3 0,-2 6-1 0,1 5-2 16,-1 7 0-16,0 8-1 0,-1 2 1 16,-2 5-2-16,-3 2-2 0,0 0-2 15,2 0-2-15,1-5-1 0,1-3-2 16,1 0-1-16,5-4-2 0,2-5-2 15,5-1 0-15,1-3-1 0,6-5-1 16,1-1-3-16,5-8-7 0,-1-3-10 16,5-1-14-16,-1-4-16 0,2-5-12 15,-4 0-17-15,0-6-116 0,-5-2-127 16,-3-2-290-16</inkml:trace>
  <inkml:trace contextRef="#ctx0" brushRef="#br0" timeOffset="52134.5567">4555 14393 793 0,'-18'-10'189'0,"5"-1"2"0,5 2-124 15,8 2-23-15,10-1-13 0,5 1-14 16,8-2-13-16,8 2-17 0,4 0-23 16,11 0-20-16,4 1-128 0,-2 2-9 0,3 0-121 15,-8 4-225-15</inkml:trace>
  <inkml:trace contextRef="#ctx0" brushRef="#br0" timeOffset="52530.7308">5044 14539 686 0,'-5'-7'160'15,"4"6"2"-15,0 4-99 0,3 3-24 16,6 2-7-16,-1 7-4 0,0 3-3 16,0 3-3-16,0 1 0 0,1 3-3 15,0 1-5-15,-1-4-5 0,2-2-3 0,2-2-1 16,1-1-2-16,0-5 0 0,-1-3-1 15,1-7 1-15,2-4 0 0,-1-7 2 16,1-4 0-16,2-3 0 0,0-4 1 16,1-3 0-16,-2-1-1 0,-1 4-1 15,0 2-1-15,-2 6-1 0,-2 2-1 16,-2 7 0-16,-1 4-1 0,0 6 1 16,-2 7-3-16,-3 2-5 0,1 3-10 15,-2 8-16-15,-1-1-16 0,1 0-18 0,3 1-126 16,1-3-138-16,5-2-319 0</inkml:trace>
  <inkml:trace contextRef="#ctx0" brushRef="#br0" timeOffset="53161.5263">5540 14327 495 0,'-2'-6'136'0,"1"1"5"15,-1 0-16-15,2 1-84 0,-1 3-10 0,0 1-5 16,1 0-2-16,0-1-2 0,0 1 1 15,1 0 1-15,-1-2 3 0,1-1 2 16,1-1 0-16,-2-1 0 0,2 1-3 16,1 0-4-16,-2-3-4 0,0 3-5 15,0 0-4-15,-1-1-3 0,0 0-2 16,-2 1-1-16,1 2-1 0,1 1 2 16,-3 0 0-16,3 1 2 0,-1 0-1 15,2 1 1-15,0 1-1 0,2 2 0 0,2 1-1 16,6 0-2-16,2 2 0 0,8 2 0 15,2-1-1-15,5 0 0 0,7-1-1 16,-2 0-1-16,2 1-1 0,0-2 0 16,-5-4-1-16,1 2 0 0,-5-2 1 15,-4-2 0-15,-3 0 2 0,-4 0 1 16,-4 0 2-16,-2 3 1 0,-6 2-1 16,-3 2 1-16,-2 5 0 0,-3 4-1 15,-1 3-1-15,-2 3-1 0,2 2-1 0,3 3 0 16,-1 5-2-16,3-2-1 0,1 1-2 15,2 0-3-15,1 1-3 0,3-1-4 16,-4 0-5-16,2-3-4 0,2-1-2 16,-1-2-1-16,1-2 3 0,-2-3 3 15,-2-3 4-15,1-3 6 0,-5-1 5 16,-3-4 5-16,1-1 1 0,-6-2 1 16,-1-2 1-16,-4-1-1 0,-1 0 0 15,-3-2-6-15,-2 1-12 0,-3 0-13 0,5-1-8 16,-2-1-126-16,3 0-127 0,3-1-309 15</inkml:trace>
  <inkml:trace contextRef="#ctx0" brushRef="#br0" timeOffset="53685.9912">6819 14284 719 0,'0'-14'170'16,"3"3"2"-16,0 9-114 0,2 3-12 15,-1 8-9-15,1 3-7 0,1 9-5 16,1 6-2-16,-3 5-1 0,-2 3-4 16,0 4-2-16,0 5-5 0,-4 2-4 15,-1-2-2-15,-1-3-3 0,0 2-5 16,-1-4-10-16,0-5-15 0,0-5-15 0,0-2-13 15,1-4-14-15,-1-3-124 0,4-4-132 16,1-6-301-16</inkml:trace>
  <inkml:trace contextRef="#ctx0" brushRef="#br0" timeOffset="54091.6288">7043 14357 686 0,'-7'2'162'16,"-5"2"8"-16,-4 6-108 0,-4 4-11 15,-4 7-7-15,-8 3-8 0,-6 7-8 0,-1 3-6 16,-2 1-7-16,0 1-6 0,-1 0-5 15,2-6-2-15,5 1-2 0,7-8-2 16,6-1-13-16,4-2-12 0,7-6-15 16,2-3-12-16,7-2-38 0,4-8-92 15,2-3-123-15,2-6-260 0</inkml:trace>
  <inkml:trace contextRef="#ctx0" brushRef="#br0" timeOffset="54429.6998">6574 14423 519 0,'-10'-11'147'16,"2"0"8"-16,-1 2-15 0,4 1-79 15,4 1-8-15,-1 3-4 0,-1 2-7 16,6 1-5-16,-1 2-5 0,4 1-4 16,4 4-5-16,3 5-6 0,6 3-2 15,5 4-1-15,3 4-4 0,3 5-2 16,2 0-3-16,2 1-2 0,-1-1-1 16,-1 0 0-16,0-1-2 0,-1-2-3 0,1-4-6 15,-4-2-12-15,-1 0-12 16,-2-4-13-16,-2-4-8 0,-4-3-9 15,-1 0-7-15,-3-5-41 0,-6-2-63 0,0-2-99 16,-3-3-231-16</inkml:trace>
  <inkml:trace contextRef="#ctx0" brushRef="#br0" timeOffset="54688.6531">6964 14336 691 0,'5'-12'163'0,"-4"2"1"0,1 4-111 16,1 5-11-16,-2 5-8 0,-1 6-8 16,-4 2-4-16,-2 9-3 0,-2 6 0 15,-3 7-2-15,-3 5-3 0,-3 2-3 16,-3 3-1-16,-3 1-4 0,-1-1-12 15,-3 1-18-15,0-2-20 0,2-4-18 0,6-2-124 16,4-5-138-16,6-5-320 0</inkml:trace>
  <inkml:trace contextRef="#ctx0" brushRef="#br0" timeOffset="55994.256">7721 13979 446 0,'-2'-19'129'0,"-9"2"7"0,-4 9-21 15,-6 6-44-15,-4 11-14 0,-1 11-3 16,-3 8-3-16,0 11-3 0,0 8-5 0,5 6-4 15,1 9-8-15,6 4-7 0,2 5-6 16,5 6-5-16,5-1-5 0,9 2-2 16,2 0-4-16,7-2-7 0,5-7-17 15,5-6-17-15,6-2-15 0,9-6-100 16,3-9-31-16,5-5-118 0,6-4-225 16</inkml:trace>
  <inkml:trace contextRef="#ctx0" brushRef="#br0" timeOffset="57046.0362">8023 14264 504 0,'-1'-17'138'15,"-1"1"6"-15,-1 3-34 0,-1 2-51 16,3 5-15-16,-1 2-7 0,2 5-5 0,1 6-3 16,0 7-3-16,2 4-3 0,2 9-2 15,1 8 0-15,0 6 0 0,0 7-3 16,1 2-4-16,3 2-3 0,0-1-5 16,1-2-1-16,-3-6-3 0,4-3 0 15,-1-5-1-15,-2-7-1 0,1-6 1 16,-1-5 0-16,-2-5-1 0,2-4 1 15,0-10 1-15,2-6 0 0,-1-8-1 16,1-4 1-16,2-4 1 0,1-6-2 16,2-4 0-16,3 0 0 0,-2 2-1 0,4 3 1 15,1 4-2-15,0 9 1 0,-4 5 0 16,-1 6-1-16,-2 11 1 0,0 5 0 16,-2 9 0-16,-3 4-3 0,-4 0-11 15,1 4-12-15,-1 4-15 0,-2-3-15 16,1 2-128-16,-3-4-136 0,3-5-318 15</inkml:trace>
  <inkml:trace contextRef="#ctx0" brushRef="#br0" timeOffset="57475.1765">8639 14735 617 0,'-1'-9'145'0,"2"-1"4"0,2 2-95 16,1-2-20-16,3 1-7 0,1 2-5 0,5 1-5 16,-1 1-4-16,0 0-2 0,-1 3-2 15,1-1 1-15,-2 3-2 0,0 3 1 16,-4 0-1-16,3 3-1 0,-4 4 0 16,-2 1-1-16,-3 4 0 0,-3 1-1 15,-1 2 1-15,-2 1 1 0,-3-1 1 16,2 2 0-16,-3-3 1 0,4-1-1 15,4-2 0-15,0 1-1 0,1-3-2 16,4-1-1-16,3-1-2 0,3-1-3 0,2-3-9 16,3-1-15-16,3-3-14 0,4-2-12 15,2-4-126-15,-2 0-134 16,7-3-310-16</inkml:trace>
  <inkml:trace contextRef="#ctx0" brushRef="#br0" timeOffset="57913.4188">9057 14234 622 0,'1'-9'147'0,"3"7"0"0,-3 4-66 15,2 7-57-15,0 2-7 0,0 5-2 16,2 4 2-16,-2 7 4 0,1 4 3 0,0 2 2 16,1 4 2-16,0 2-1 15,2-1 0-15,0-1-3 0,1-4-3 0,1 0-4 16,1-5-5-16,4-5-3 0,3-6-3 16,0-1-3-16,3-3-2 0,4-5-4 15,1-5-10-15,3-2-14 0,-4-4-16 16,3-2-14-16,-1-1-36 0,-2-5-95 15,-2-2-124-15,-3-4-267 0</inkml:trace>
  <inkml:trace contextRef="#ctx0" brushRef="#br0" timeOffset="58077.6629">9078 14224 766 0,'-12'-8'191'0,"8"4"1"16,2-5-96-16,5 2-49 0,12-1-17 15,6 1-15-15,9 0-13 0,8-3-19 16,9 1-19-16,4-1-20 0,7 4-25 0,-5-2-111 16,-2 3-137-16,-3 5-298 0</inkml:trace>
  <inkml:trace contextRef="#ctx0" brushRef="#br0" timeOffset="58459.0879">9587 14420 679 0,'2'-8'157'0,"0"2"3"16,-3 3-109-16,1 5-10 0,2 4-3 15,2 4-2-15,-2 3-5 0,3 7-2 16,2 1-1-16,0 2-4 0,1-1-6 16,3 2-5-16,0-5-4 0,2-1-4 0,0-5-1 15,2-5 0-15,-2-4-2 0,2-4 1 16,0-7-1-16,-1-4 0 0,2-7 1 16,2-1-1-16,-3-4-1 0,4-1 1 15,-4 2-1-15,-1 3-1 0,-1 3 1 16,-2 6-1-16,-3 4-1 0,1 8-1 15,-3 6-6-15,1 4-12 0,-2 4-13 16,0 6-14-16,-1-1-15 0,1 6-129 0,1-3-139 16,2 1-321-16</inkml:trace>
  <inkml:trace contextRef="#ctx0" brushRef="#br0" timeOffset="58975.8301">10033 14082 764 0,'-2'-14'169'0,"6"3"3"0,0 3-124 16,6-1-23-16,6 2-8 0,3-1-5 16,5 8-3-16,3 2-2 0,2 0-3 15,0 2-1-15,1 1-2 0,-3 0 1 16,1 1 0-16,-4-1 2 0,-2-3 1 15,-4 3 2-15,-1 5 1 0,-3-1 0 16,-3 6 1-16,-4 2-2 0,-6 0-2 16,-3 8-2-16,-3 3-2 0,-1-1-2 0,-3 4-3 15,2 2-3-15,-1 2-5 0,2 2-4 16,4 0-4-16,3-3-2 0,0 2-2 16,3-3-2-16,1-3 1 0,2-3 3 15,2-2 3-15,-1-3 4 0,1-1 3 16,1-2 4-16,-3-2 3 0,1-2 2 15,-5 0 1-15,-2-3 1 0,-2-1 1 16,-7-1-1-16,-2-2 1 0,-2 2 0 16,-6-1 1-16,0-2-1 0,-3 1-6 0,2-2-10 15,0-1-19-15,0-4-115 16,0-5-120-16,6 0-300 0</inkml:trace>
  <inkml:trace contextRef="#ctx0" brushRef="#br0" timeOffset="59232.4817">11068 14194 720 0,'-8'2'164'15,"-2"1"1"-15,-1 8-117 0,0 5-18 16,2 3-12-16,1 5-6 0,2 3-5 16,1 5-2-16,1 1-5 0,4-1-9 0,4 1-15 15,1 2-11-15,5-1-20 0,-2-4-113 16,2-4-126-16,2 0-289 0</inkml:trace>
  <inkml:trace contextRef="#ctx0" brushRef="#br0" timeOffset="59397.3352">10853 14344 857 0,'-9'-12'190'0,"6"7"1"16,4 3-143-16,4 5-20 0,8-1-15 16,4 3-15-16,7 1-18 0,4 2-19 15,2-5-17-15,7 1-135 0,6-3-145 16,2-2-346-16</inkml:trace>
  <inkml:trace contextRef="#ctx0" brushRef="#br0" timeOffset="59855.155">11512 14040 734 0,'3'5'156'0,"1"7"1"16,2 11-132-16,3 14-12 0,-3 5-6 16,0 2 0-16,0 6-2 0,-2-3-2 0,-2 2-1 15,2-3-1-15,2-3 0 0,-1-5 0 16,2-6 0-16,1-8 1 0,0-3 5 16,5-8 4-16,1-5 4 0,0-9 2 15,3-8 1-15,4-4 0 0,1-8-1 16,4-5-5-16,-2-2-4 0,3-5-3 15,1 5-3-15,2 2-2 0,-7 8 1 16,0 8-1-16,0 6 0 0,-2 9 0 16,-5 9-4-16,0 4-10 0,-7 10-15 15,0 3-14-15,-1 2-18 0,-3 2-117 16,-2 1-131-16,6 0-298 0</inkml:trace>
  <inkml:trace contextRef="#ctx0" brushRef="#br0" timeOffset="60755.5266">12204 14480 575 0,'-1'-8'138'0,"-1"1"5"0,1 2-81 15,0 2-23-15,1 0-9 0,1 2-5 16,0 0-5-16,1 1-5 0,-2 0-3 16,2 0-3-16,-1-2-1 0,2 4 2 0,-2-4 1 15,1 2 3-15,1 0 1 0,-2 2 1 16,0-2 1-16,1 0-1 0,-4-2-1 16,2 4-1-16,2-2-3 0,-4 0-2 15,1 1-1-15,2 1-1 0,-2-2-1 16,2 4 0-16,-2-3 0 0,1 0 1 15,0 2 0-15,-1-4 2 0,1 1-1 16,0 1 0-16,0-4 0 0,1 2-2 16,-1-1 0-16,3 2-2 0,0 0-1 15,-1-3-1-15,0 1 0 0,0 1-1 16,1-1 0-16,1 2 0 0,-3-2 0 0,0 0 0 16,1 2 0-16,1 0 1 0,-2 0 0 15,-1 0 1-15,-1-2 1 0,0 2 0 16,-2 0 0-16,1-1 0 0,-1 1-1 15,0 0-1-15,0 0 0 0,0 0-2 16,3 1 1-16,-3 1-1 0,2-2 0 16,-2 1 1-16,3-1-1 0,-1 0 0 0,0 0 1 15,0 1 0-15,1-1 0 0,-2-1 0 16,2-2 0-16,0 3 0 0,2-1 0 16,1 0 0-16,5-2-1 0,3 2 0 15,3 2 1-15,2 2-1 0,3-2 0 16,0 2 0-16,3 1 1 0,-2 4-1 15,-3-2 0-15,-2 2 0 0,-2 1 0 16,-2 1 0-16,-6 1 0 0,-1-3 0 16,-4 1 0-16,-1 2 0 0,-3-1 0 15,-2 1 1-15,-1 0-1 0,0 0 0 0,0-1 0 16,2 2 0-16,1-2 0 0,3-2-2 16,2 2-1-16,3-3-2 0,4 1-3 15,1 0-4-15,0 1-3 0,1-2-1 16,2 1-3-16,-2-2 2 0,0-1 1 15,-2 0 3-15,-2-2 4 0,-1 0 2 16,0 0 2-16,-3 4 3 0,0-3 0 16,-5 3 0-16,-3-1 1 0,-1 2 0 0,-3 3 0 15,-3-1-5-15,-5 1-8 0,-2 3-12 16,0-5-11-16,-2 2-17 0,-3-1-120 16,2-5-129-16,1 0-302 0</inkml:trace>
  <inkml:trace contextRef="#ctx0" brushRef="#br0" timeOffset="61146.7413">12758 14005 684 0,'-5'-4'151'0,"0"9"4"0,2 3-117 16,5 8-11-16,-2 5-4 0,3 4-1 15,-3 2 0-15,0 3-3 0,0 1 0 16,-1 3 0-16,-3-2 1 0,-1 2 0 16,2-2-1-16,2 1-1 0,1-1-2 15,1-3-4-15,4-2-2 0,0-3-4 16,3-4-1-16,3-2-3 0,4-5-3 0,1-6-7 16,7-3-14-16,-1-6-18 0,6-6-13 15,-1-2-20-15,-1-3-114 0,-4-3-130 16,-2 0-288-16</inkml:trace>
  <inkml:trace contextRef="#ctx0" brushRef="#br0" timeOffset="61309.756">12737 13998 817 0,'-16'-16'198'0,"8"2"1"15,10 2-105-15,4 3-49 0,11 3-22 16,10 1-18-16,8-1-18 0,6 0-25 15,1-2-21-15,0 2-8 0,6 0-132 16,4 0-143-16,-7 2-320 0</inkml:trace>
  <inkml:trace contextRef="#ctx0" brushRef="#br0" timeOffset="61661.1805">13197 14225 659 0,'0'10'150'0,"0"2"2"0,0 0-109 16,2 4-16-16,-1 1-5 0,1 2-5 15,6-1-5-15,-2-6-2 0,5 2 0 16,0-3 1-16,1-4 6 0,0-3 4 15,2-3 4-15,-1-7 1 0,3-3 1 16,0-3-1-16,1-4-3 0,3-1-7 16,-1-4-7-16,0 0-3 0,-3 4-2 15,-2 5-2-15,-4-1-1 0,0 6 0 16,-6 6 0-16,1 6-1 0,-3 5-3 0,-1 2-8 16,-1-1-13-16,-1 4-15 0,0 1-14 15,3 2-29-15,2-3-106 0,1-2-128 16,6-2-285-16</inkml:trace>
  <inkml:trace contextRef="#ctx0" brushRef="#br0" timeOffset="62223.0824">13542 13952 551 0,'-5'-5'140'0,"0"-1"7"16,2 0-70-16,1 0-17 0,-2-3-5 15,2 3-3-15,2-1-4 0,1 0-6 16,4 0-5-16,0 1-7 0,3 0-6 0,3 2-7 16,3 0-5-16,2 2-4 0,-2 2-2 15,2 2-2-15,0 2-2 0,0 2 0 16,-1 3-1-16,-2-1-1 0,-2 5 1 15,0 1 0-15,-4 5-1 0,-1 0 1 16,-4 2-1-16,-2 1 0 0,-2 4 0 16,2-2 1-16,-3 0-2 0,1 0 0 15,-2-2-2-15,3-1-4 0,2-1-3 16,4-2-7-16,0 2-4 0,3-3-5 16,3-2-2-16,4-1-2 0,0-2 3 0,4 2 3 15,-7-6 5-15,1 2 6 0,-2-1 4 16,-2-2 3-16,-3 2 3 0,-5-1 5 15,-5 1 2-15,2 2 2 0,-8 2 0 16,-3 0 1-16,-8 1 0 0,-4 2-1 16,-1 1-5-16,1 1-11 0,-3-2-11 15,6-2-18-15,2 1-121 0,5-5-126 16,9-7-310-16</inkml:trace>
  <inkml:trace contextRef="#ctx0" brushRef="#br0" timeOffset="62636.716">13831 13669 647 0,'-4'-14'148'0,"4"5"1"15,4 3-94-15,2 7-34 0,2 6-7 16,3 5-6-16,5 9-3 0,1 4-3 15,5 7 2-15,2 9 7 0,3 3 9 16,3 3 8-16,2 7 7 0,-1-3 1 16,-2 5 0-16,-3-2-2 0,-7-2-7 15,-4-2-9-15,-10 0-9 0,-5 0-6 16,-10 2-2-16,-9 1-4 0,-9 2-18 16,-12 0-24-16,-10 0-142 0,-10 0-152 0,-7-3-376 15</inkml:trace>
  <inkml:trace contextRef="#ctx0" brushRef="#br0" timeOffset="66304.2055">882 15800 586 0,'-7'-28'143'16,"2"0"5"-16,2 5-80 0,0-3-23 0,1 8-8 15,1 3-1-15,1 3-4 0,-2 3-2 16,0 2-5-16,2 4-2 0,2 7-1 16,-2 6 0-16,1 7-2 0,-1 6-3 15,1 9-3-15,0 6-1 0,-1 4-1 16,2 4-4-16,-2 7-3 0,1-2-2 16,-1-1 0-16,-1 2-2 0,1-3 1 15,-3 2-3-15,1-3-1 0,-2-5-7 16,-1-4-12-16,3-3-13 0,0-3-15 15,4-4-15-15,0-7-123 0,1-6-133 16,6-5-307-16</inkml:trace>
  <inkml:trace contextRef="#ctx0" brushRef="#br0" timeOffset="66584.2757">1170 15729 679 0,'-3'-3'150'16,"-3"1"3"-16,1 7-116 0,2 9-11 16,-1 3-3-16,-1 6-4 0,-1 5-3 15,1 5-2-15,0 9-1 0,1 1-2 16,3 0-2-16,1 1-2 0,3-1-1 15,0 2-1-15,1-2-2 0,1-5 0 0,-1-1-4 16,2-2-6-16,-1-1-10 16,1-3-14-16,0-4-13 0,1 0-125 0,1-7-129 15,1-4-308-15</inkml:trace>
  <inkml:trace contextRef="#ctx0" brushRef="#br0" timeOffset="66764.3333">915 16083 755 0,'-10'-6'174'0,"3"2"-1"0,4 6-119 15,6-1-23-15,4 1-15 0,4 0-7 16,4 0-7-16,5 0 0 0,4 2-1 16,5-4-6-16,6 3-16 0,1-2-21 15,6 2-132-15,2 0-140 0,0-1-346 0</inkml:trace>
  <inkml:trace contextRef="#ctx0" brushRef="#br0" timeOffset="67183.1311">1634 15746 674 0,'-6'-12'161'16,"-4"4"5"-16,-2 5-107 0,-4 6-15 16,-2 5-9-16,-3 6-6 0,-1 5-6 15,2 6-3-15,1 3-3 0,1 9 0 16,5 5-1-16,3 5-3 0,4 3-1 16,1 3-3-16,1 1-3 0,3 2-2 15,4-4-1-15,-1-5-1 0,5-4-3 16,1-5-6-16,5-2-16 0,4-4-15 15,2-5-16-15,4-2-26 0,0-6-108 0,3-1-129 16,2-9-284-16</inkml:trace>
  <inkml:trace contextRef="#ctx0" brushRef="#br0" timeOffset="67701.5508">1782 16124 638 0,'-8'-5'160'15,"-1"0"9"-15,1 2-88 0,-1 0-23 16,4 2-11-16,0 1-7 0,5 1-11 0,1 2-8 16,2 2-8-16,4 0-5 0,3 3-3 15,5 0 0-15,1-1 0 0,4-3 0 16,0-1-1-16,2-3 0 0,-1-5-2 16,1-3-2-16,-2-3 0 0,-3-3-2 15,-5-2-2-15,1-1 0 0,-4-2 0 16,-5 0 0-16,-3-1 1 0,-4 2 0 15,-3 2 1-15,0 0 0 0,-4 6 0 16,-2 1 1-16,-3 6-1 0,0 5-1 16,-5 4 1-16,0 7-1 0,-3 4 1 0,0 4 0 15,0 3 1-15,0 3 0 0,4 1 1 16,2 0 1-16,3 2 1 0,4-1 1 16,6 1 0-16,2-1 2 0,5-1 0 15,7 0 0-15,4-2-1 0,5-4-1 16,5-2 0-16,2-4-1 0,2-3-4 15,0-3-4-15,2-8-8 0,-3-2-8 16,-3-2-13-16,-1-2-11 0,1-4-12 0,-4-2-123 16,-1-2-127-16,-3 0-302 0</inkml:trace>
  <inkml:trace contextRef="#ctx0" brushRef="#br0" timeOffset="68012.7301">1987 15640 634 0,'0'-5'144'15,"3"5"5"-15,2 5-89 0,3 1-34 16,0 3-8-16,3 3-1 0,-1 2-2 16,2 4-2-16,-2 1-4 0,-2 1-3 0,-2-3-1 15,-3 4-1-15,-3-2-1 0,-3 2-1 16,-5-2 0-16,0-2-1 0,-3 0-7 16,-2 2-14-16,1-3-14 0,-1-3-125 15,2-10-126-15,2 0-318 0</inkml:trace>
  <inkml:trace contextRef="#ctx0" brushRef="#br0" timeOffset="68156.6357">1944 15350 708 0,'-1'-12'161'0,"-4"6"0"0,2 3-117 16,3 1-16-16,3 4-13 0,4-1-7 15,-1 4-17-15,2 2-19 0,1 2-81 16,1 2-53-16,2-1-116 0,3 3-260 15</inkml:trace>
  <inkml:trace contextRef="#ctx0" brushRef="#br0" timeOffset="68798.3441">2198 15650 434 0,'1'-5'111'15,"-1"1"3"-15,2 0-50 0,1 2-20 16,-3-1-9-16,2 3-5 0,-2 2-3 15,0-2-2-15,0 0-2 0,0 1-1 16,-1 0-3-16,1 0-1 0,-1-2-1 16,-1 1 1-16,2 0 1 0,2 1 1 0,-4-1 1 15,2-2 0-15,0 2 1 0,-1-3 0 16,2 2 0-16,-1 0-2 0,-1-1 0 16,2-1 0-16,-2 2-2 0,1-2 0 15,0 3-2-15,-1-1-2 0,1 0-2 16,0 2-2-16,0 3-3 0,0 2-1 15,1 5-1-15,-1 5-1 0,0 5-2 16,3 6 1-16,-1 0 0 0,3 0 0 16,2 3 0-16,2-3-2 0,6-4 1 0,1-3-1 15,3-6 0-15,2-2-1 0,0-6 0 16,0-7 0-16,-2-5 0 0,0-4-1 16,-4-2 1-16,0-3 0 0,-4-2 0 15,-2 0 0-15,-2-1 1 0,-3 5 0 16,-2 2 0-16,-1 2 1 0,-2 3 0 15,0 7-1-15,1 4 0 0,-1 4 0 0,0 2-1 16,2 1 1-16,2 3-1 16,4-3 0-16,-1-2 0 0,2-4 0 0,1-1 0 15,2-4 0-15,-1-3 0 0,1-4 0 16,-3-2 0-16,2-5 1 0,-3-3 0 16,1-1-1-16,-3-2 1 0,-2 0 0 15,-1 0-5-15,-4 2-10 0,-1 5-16 16,-2 1-17-16,-1 4-15 0,0 3-66 15,-1 5-65-15,3 4-121 0,2 5-244 16</inkml:trace>
  <inkml:trace contextRef="#ctx0" brushRef="#br0" timeOffset="69180.1597">2696 15655 656 0,'-11'-9'159'15,"4"-1"2"-15,1 0-89 0,3 4-35 16,3 5-12-16,4 3-8 0,1 5-6 15,1 2-3-15,2 7-1 0,6 9-1 16,1 7 0-16,2-1-2 0,1 7 0 0,-1 4-1 16,2 6-2-16,-3 1 1 0,-2-1-1 15,-3-3-1-15,-5 2-1 0,-3-2-1 16,-2-1-1-16,-7-4-1 0,-4-3 0 16,-6-3 0-16,-3-1 0 0,-1 1 0 15,-2-4 2-15,-3-3-3 0,5-1-6 16,1 0-11-16,3-4-9 0,5-3-14 15,-1 2-120-15,1-6-123 0,4-7-296 16</inkml:trace>
  <inkml:trace contextRef="#ctx0" brushRef="#br0" timeOffset="69593.5807">2985 16010 747 0,'-1'-8'174'16,"1"1"1"-16,1 2-121 0,2 5-18 15,0 0-13-15,6 0-9 0,2 3-6 16,0 1-4-16,5 4-3 0,-1 0-10 16,3-1-11-16,3 2-15 0,-4 1-16 15,0-1-126-15,0-3-135 0,-1-2-319 0</inkml:trace>
  <inkml:trace contextRef="#ctx0" brushRef="#br0" timeOffset="69795.6905">3017 16202 793 0,'1'-1'177'0,"5"1"3"0,0 0-125 0,3 1-27 15,3 2-12-15,2-1-3 0,3 0-3 16,-1 2-12-16,1 0-24 0,1 1-26 15,0-4-131-15,0 4-145 0,-1 1-352 16</inkml:trace>
  <inkml:trace contextRef="#ctx0" brushRef="#br0" timeOffset="71034.575">3823 16124 410 0,'-9'-14'104'0,"3"-2"4"16,0-3-45-16,0-8-23 0,1 0-9 16,5-3-1-16,0-3 1 0,0 0 0 15,-1-1 0-15,2-4 1 0,2 4 1 16,-1-1 1-16,0 5 1 0,1 4-1 15,-1 4-3-15,2 6-2 0,-1 7-6 16,-1 9-3-16,0 10-3 0,-2 10-3 16,-1 7-3-16,-2 8 0 0,-1 11 0 15,-2 8 0-15,0 6-1 0,-1 1-3 0,1-1-1 16,0 1-2-16,4-3 0 0,-1-2-3 16,3-6-5-16,3-4-10 0,-1-5-9 15,4-4-15-15,7-8-13 0,0-5-129 16,3-11 0-16,4-9-104 0,4-8-198 15</inkml:trace>
  <inkml:trace contextRef="#ctx0" brushRef="#br0" timeOffset="71265.055">4103 15724 752 0,'-6'-9'170'0,"3"0"2"15,-1 9-128-15,0 7-12 0,2 8-8 16,-2 7-4-16,1 6-7 0,-2 8-2 16,2 9 0-16,2 4 0 0,0 6-2 0,1-1-3 15,1 0 0-15,0 1-2 16,2-2 0-16,0-4-3 0,1-5-9 0,2-4-13 16,0-1-15-16,0-5-14 0,5 0-10 15,0-10-125-15,-4-4-131 0,0-7-297 16</inkml:trace>
  <inkml:trace contextRef="#ctx0" brushRef="#br0" timeOffset="71441.5564">3814 16136 832 0,'-18'-7'191'0,"5"-1"0"0,8 7-132 15,8 0-24-15,10 2-16 0,6 1-10 16,6 0-6-16,8 3-2 0,1-1-3 15,3 0-10-15,1 1-20 0,2 2-21 16,2 1-9-16,-5-1-130 0,-2-1-141 16,2 4-320-16</inkml:trace>
  <inkml:trace contextRef="#ctx0" brushRef="#br0" timeOffset="71633.2524">4421 16342 737 0,'0'2'165'0,"-1"3"2"0,1 4-125 15,2 2-16-15,2 7-8 0,-3 0-3 0,0 4-5 16,-3 0-7-16,3 5-12 0,-1 2-21 16,-1 0-5-16,1-2-135 0,2 0-134 15,2-3-330-15</inkml:trace>
  <inkml:trace contextRef="#ctx0" brushRef="#br0" timeOffset="72138.2687">4891 15690 713 0,'-22'9'169'0,"-5"4"5"0,0 8-116 16,0 6-10-16,1 7-4 0,3 8-6 16,4 8-6-16,3 5-5 0,6 0-6 15,4 3-4-15,5-2-5 0,4-1-3 16,6-3-5-16,4-6-8 0,6-7-14 16,5-2-19-16,6-5-19 0,4-3-15 0,4-5-125 15,0-10-140-15,1-9-311 0</inkml:trace>
  <inkml:trace contextRef="#ctx0" brushRef="#br0" timeOffset="72561.2724">5059 16143 677 0,'-4'-6'154'0,"3"1"2"0,2 2-108 16,2 5-19-16,2-1-8 0,4 5-4 15,2-1-4-15,4 0-2 0,1 3-2 16,1-2 0-16,3-3-2 0,-2 0-1 16,2-4-2-16,1-2 0 0,-4-2-2 0,-1-2 0 15,-3-3-1-15,-1-2 1 0,-1 1-1 16,-3-5 0-16,-6-1 0 0,-4-2 0 15,-4 0-1-15,-5 2 1 0,-4-2-1 16,-6 6 1-16,-3 3-1 0,-3 7 1 16,-2 3-1-16,0 9 0 0,0 3 0 15,2 8 2-15,2 1 4 0,7 6 4 16,2 0 4-16,5 4 4 0,4 5 1 16,4 0 1-16,3-1 0 0,5 2-5 0,1-3-3 15,6-1-4-15,3-2-4 0,6-1-3 16,3-5-8-16,3-2-12 0,3-7-12 15,3-2-14-15,-1-7-11 0,4-5-13 16,-3-7-120-16,-1-3-123 0,-1-4-287 16</inkml:trace>
  <inkml:trace contextRef="#ctx0" brushRef="#br0" timeOffset="72841.4668">5463 15691 689 0,'-1'-3'146'0,"5"5"2"16,-1 3-111-16,2 8-28 0,3 6-4 15,-2 2 1-15,0 2 1 0,-1 3 2 16,1-1 2-16,-1 1 1 0,0-1 1 15,-2-1-1-15,-1 1 0 0,-4 0-3 16,0 0-2-16,-4-1-2 0,-3 1-8 16,-2 0-16-16,-4-4-18 0,-2-2-126 15,-2-5-130-15,0-5-328 0</inkml:trace>
  <inkml:trace contextRef="#ctx0" brushRef="#br0" timeOffset="72976.2598">5358 15443 711 0,'2'-14'156'0,"7"2"-1"16,2 2-113-16,4 4-33 0,5 4-27 15,0 2-136-15,-2 0-130 0,3 0-332 0</inkml:trace>
  <inkml:trace contextRef="#ctx0" brushRef="#br0" timeOffset="73575.4479">5675 15710 496 0,'0'-4'129'0,"-1"0"4"16,-2 1-43-16,1 0-46 0,-2 1-10 0,2-1-3 16,-2 1-2-16,2 1-3 0,-1-1 0 15,1 1 0-15,1 0 0 0,-1 0 0 16,1 1 1-16,0-2-1 0,0 2 0 15,2 2-3-15,-1 0-1 0,0 2-5 16,1 2-2-16,-1 3-4 0,-1 2-3 16,1 3-2-16,-1 5 0 0,-1 0-1 15,2 4-1-15,0 1 0 0,2 0-1 16,3 1-1-16,2-4 0 0,1 1-1 16,2-4 0-16,1-2 0 0,4-4-1 0,-2-2-1 15,3-5 0-15,0-6-1 0,1-4-1 16,1-5 1-16,-2-1 0 0,-1-4 0 15,-1 1 1-15,-3-1 0 0,-2 1 2 16,-3 3-1-16,0 3 1 0,-3 2 1 16,1 2-1-16,0 5 1 0,-2 5 0 15,3 0 0-15,0 2 0 0,0 0-1 16,4 0 1-16,-3-1 0 0,2-3-1 16,1-3 0-16,-1-4 1 0,2 1 3 0,-2-7 3 15,-1-2 1-15,-2 0 1 0,0-2-1 16,-3-2 1-16,-1-1-2 0,1-1-6 15,-4 1-11-15,0 4-14 0,1-1-17 16,-2 2-20-16,2 4-17 0,1 6-122 16,1 2-139-16,7 9-309 0</inkml:trace>
  <inkml:trace contextRef="#ctx0" brushRef="#br0" timeOffset="73892.2202">6023 15495 656 0,'2'-3'149'0,"2"4"4"0,3 6-105 0,4 8-16 15,2 4-9-15,4 10-2 0,2 4-4 16,0 3-4-16,-2 7-3 0,-2 3-2 15,1 3-3-15,-3 3-2 0,-1 5-1 16,1 0 0-16,-4 2 0 0,0-3 2 16,-4 1-1-16,-3 0 0 0,-3-4 0 15,-5-5 1-15,-4 0-1 0,-5-2-1 16,-3-2-3-16,-2-1-7 0,-4-5-8 16,1-4-8-16,-1-1-10 0,4-4-22 0,1-10-111 15,7-4-120-15,2-3-285 0</inkml:trace>
  <inkml:trace contextRef="#ctx0" brushRef="#br0" timeOffset="74375.4423">6732 16135 798 0,'-2'0'186'0,"1"-3"3"16,1 2-125-16,2 1-19 0,2 0-10 15,-1-1-8-15,1 0-6 0,0 1-3 16,-1-2-4-16,1 4-2 0,-2-5-3 16,1 2-3-16,-2 1-2 0,0-1-8 15,-2-1-12-15,0-1-22 0,0 0-27 16,-2 2-140-16,2 0-157 0,-1 2-375 16</inkml:trace>
  <inkml:trace contextRef="#ctx0" brushRef="#br0" timeOffset="76663.4957">7501 15455 491 0,'-1'-10'130'0,"-5"3"3"0,-4 2-48 16,0 6-36-16,-1 5-13 0,-1 5-4 0,-2 9-5 15,-2 5-2-15,0 10-2 0,-1 9 0 16,-4 7-1-16,1 9 3 0,-1 8 0 16,3 5-1-16,4 8-2 0,2 6-3 15,5 0-2-15,4 1-2 0,7 3-7 16,5-3-2-16,4-3-3 0,3-5 0 16,4-1-1-16,2-8 0 0,1-5-1 15,0-7-10-15,3-5-12 0,0-7-17 16,-1-6-1-16,-1-7-140 0,1-8-137 15,1-15-329-15</inkml:trace>
  <inkml:trace contextRef="#ctx0" brushRef="#br0" timeOffset="77467.5214">7975 15919 596 0,'-4'-32'145'0,"0"5"8"0,0 8-86 16,1 4-18-16,-1 5-8 0,0 9-6 16,2 7-5-16,1 8-8 0,-3 8-4 15,4 13-6-15,0 10-3 0,-1 7 0 16,-1 4 0-16,2 8-2 0,-1 0 0 15,1-3-2-15,1-7-2 0,2 1-6 16,2-4-9-16,3-2-10 0,2-11-11 0,1-2-12 16,4-6-32-16,-2-9-97 0,2-7-116 15,5-12-270-15</inkml:trace>
  <inkml:trace contextRef="#ctx0" brushRef="#br0" timeOffset="77679.2165">8360 15891 751 0,'-8'1'164'0,"0"6"2"15,0 11-125-15,1 7-19 0,-1 7-9 16,1 7-1-16,-1 7-3 0,1 5-3 16,-2 2-2-16,3-3-1 0,-1 0 0 15,2 1-3-15,2-1-4 0,3-4-8 16,4-3-12-16,1-4-10 0,4-3-12 15,3-4-70-15,1-9-54 0,0-7-109 0,0-5-229 16</inkml:trace>
  <inkml:trace contextRef="#ctx0" brushRef="#br0" timeOffset="77859.1789">7960 16322 783 0,'-16'-4'179'0,"8"0"1"0,5-1-123 16,6-2-26-16,8 3-14 0,5-4-8 16,6 3-4-16,6-1-4 0,4 3-18 15,4 1-23-15,-1 2-37 0,1 3-103 16,-2 2-137-16,0 0-313 0</inkml:trace>
  <inkml:trace contextRef="#ctx0" brushRef="#br0" timeOffset="78655.1484">8478 16461 691 0,'-2'-15'155'15,"4"-2"2"-15,1 0-117 0,6 1-12 16,3 1-5-16,2 0-4 0,-1 3-5 0,2 2-1 16,1 3-2-16,2 2 0 0,-2 5-3 15,2 5 0-15,-2 3-2 0,2 2-1 16,0 4-1-16,-3 3-1 0,-3 6 0 16,-4 0-1-16,-4 4-1 0,-4-1 0 15,-4 5 0-15,-3-3 0 0,-3-1-1 16,-4-4 0-16,-1-1 0 0,-4-5 0 15,2-1 1-15,0-2 0 0,0-3 3 16,1-3 4-16,3-2 3 0,2-1 1 16,2-1 1-16,4-2 0 0,1 2 1 0,3-2-2 15,4 3-4-15,2 2-2 0,2-1-1 16,2 2-2-16,0 2 0 0,6 1-1 16,1 1-4-16,2 1-7 0,-1-2-13 15,4 0-18-15,3 1-19 0,-4-1-130 16,4-4-143-16,-4-1-335 0</inkml:trace>
  <inkml:trace contextRef="#ctx0" brushRef="#br0" timeOffset="79071.537">9287 15828 658 0,'-12'-11'156'0,"-5"3"4"16,-4 4-104-16,-1 4-16 0,0 5-7 15,-2 4-6-15,0 5-4 0,0 4-3 16,1 7 0-16,0 8 1 0,4 3 1 16,0 7 0-16,4 1-1 0,4 5-3 15,1 2-3-15,5-1-5 0,5-3-3 16,2-2-3-16,6-2-3 0,3-1-6 15,1-5-10-15,3-4-14 0,3-1-17 16,2-6-14-16,0 1-62 0,2-7-68 16,4-2-119-16,5-7-248 0</inkml:trace>
  <inkml:trace contextRef="#ctx0" brushRef="#br0" timeOffset="79608.5404">9433 16193 747 0,'-6'-3'174'0,"0"-1"2"0,5 5-119 0,1 1-16 16,3 2-12-16,5 3-8 0,-1 0-6 16,3 0-5-16,3 1-2 0,2-2-1 15,2-1-3-15,0-3-1 0,0-3-2 16,1-2 1-16,-1-1-1 0,-3-5-1 15,2 0 0-15,-5 0 0 0,0-4-1 16,-1-1 0-16,-4-1 0 0,-1-1 0 0,-4 0 0 16,-4-1 0-16,-5 0 1 0,0 3-1 15,-6 1 1-15,0 3-1 0,-3 8 0 16,-3 3-1-16,-1 4 1 0,2 8 0 16,-2 3 0-16,-1 6 1 0,-2 4 1 15,6 2 2-15,1 4 0 0,5 2 1 16,2 1 0-16,4 0 1 0,3 3 0 15,9-1-1-15,2-4-1 0,6-5-1 16,5-2-1-16,0-4-2 0,5-1-6 16,3-8-12-16,-2-7-11 0,3-3-14 15,-1-5-10-15,0-1-12 0,2-5-42 0,-1-4-73 16,-1-4-103-16,-3-1-238 0</inkml:trace>
  <inkml:trace contextRef="#ctx0" brushRef="#br0" timeOffset="79864.5754">9875 15700 746 0,'2'-3'154'16,"4"6"2"-16,1 9-138 0,2 6-10 15,-1 0-1-15,0 4 1 0,-6 3 0 16,3 2 0-16,-3 0-2 0,0-2 0 0,-2-1-1 16,-4 4-1-16,-2-1-5 0,-3-2-9 15,-3 1-11-15,-3-3-13 0,-3-4-67 16,-3-3-62-16,-1-6-115 0,0-10-247 16</inkml:trace>
  <inkml:trace contextRef="#ctx0" brushRef="#br0" timeOffset="79989.1337">9717 15503 731 0,'9'-18'168'0,"1"3"0"0,1 4-110 15,5 2-30-15,3 4-28 0,5 4-29 16,0 1-138-16,2 1-138 0,4 2-346 16</inkml:trace>
  <inkml:trace contextRef="#ctx0" brushRef="#br0" timeOffset="80771.552">10047 15743 464 0,'0'-3'121'0,"-1"0"3"0,1-2-24 0,1 1-69 16,-1 0-10-16,1 1-2 0,1-1 1 15,-2 0-1-15,2 1 2 0,-1 0 2 16,0 1 1-16,-1-2 3 0,1 2 1 15,-1-2 1-15,0 0 0 0,0 2 0 16,2 1-2-16,-4-2-2 0,1 3-3 16,-1 0-4-16,-1 1-4 0,1 2-2 0,-1 0-3 15,0 2-3-15,0-1 0 0,2 0 0 16,0 1-1-16,0 0-1 0,-1-2-1 16,2 0 0-16,0-1-1 0,2-1 0 15,-2 1-1-15,1-4 1 0,1 2-1 16,-1-3 1-16,3 0 0 0,1-2-1 15,-1 0 1-15,1 1 1 0,-2-1 2 16,0 0 2-16,-1 1 1 0,-1 2 1 16,-1 0 1-16,0 5-1 0,-2 2 0 0,-2 3-2 15,1 8-2-15,-2 4 0 0,-1 2-2 16,2 5 0-16,-1 2 0 0,5 1-1 16,1 0 0-16,4-3-1 0,1 0 0 15,3-2-1-15,2-5 0 0,2 0-2 16,1-6 0-16,2-8-2 0,0-4 0 15,2-7 0-15,3-6 0 0,-3-4 0 16,1-5 2-16,-2-2 1 0,-5 0 1 0,-2-4 2 16,-3 1 0-16,-4 3 0 0,-1 4 1 15,-6 1 0-15,1 3-1 0,0 6 0 16,0 5 0-16,-2 4-1 0,0 6-1 16,-3 0 1-16,5 6 0 0,0 3-1 15,2 2 1-15,1 0-1 0,4 0 0 16,2-1 0-16,5-1-2 0,4-1 0 15,2-4-2-15,2-4-2 0,3-5-1 16,3-7 0-16,-2-1 0 0,3-5 1 16,-4-7 2-16,0-2 2 0,-2-1 3 0,-4 0 2 15,-4-2 1-15,-1-2-1 0,-3 4 1 16,-3 2-2-16,-4 4-7 0,-2 3-9 16,-1 3-14-16,-3 6-15 0,-1 4-14 15,0 2-14-15,0 8-123 0,2 1-130 16,1 0-300-16</inkml:trace>
  <inkml:trace contextRef="#ctx0" brushRef="#br0" timeOffset="81051.7344">10539 15471 604 0,'-1'-6'158'0,"6"4"2"0,0 6-7 16,3 7-127-16,3 5-10 0,0 5-4 15,4 2 1-15,-1 4-3 0,0 0 0 16,3 4 0-16,3 1 4 0,2 1 4 16,1 2 4-16,-2 4 3 0,2 3-1 15,-3 7-1-15,-2 1-1 0,-3 5-6 16,-5 2-5-16,-3 4-5 0,-3 1-4 0,-8 2-1 16,-3-4 0-16,-2 1-2 0,-4 1-2 15,-2 0-3-15,-3-6-6 0,-3-3-11 16,1-3-9-16,1-6-16 0,-1-2-18 15,2-10-125-15,1-8-136 0,4-4-320 16</inkml:trace>
  <inkml:trace contextRef="#ctx0" brushRef="#br0" timeOffset="82171.4927">11418 15983 587 0,'-7'-15'158'16,"5"4"4"-16,-3 5-39 0,3 7-74 15,4 8-9-15,-1 3-6 0,0 5-8 0,4 9-6 16,-1 4-4-16,1 4-3 0,0 4-3 16,-3 0-4-16,2 2-3 0,0-3-10 15,-1-4-10-15,1 1-14 0,1-2-13 16,0-4-12-16,-2-6-123 0,1-4-129 15,0 1-296-15</inkml:trace>
  <inkml:trace contextRef="#ctx0" brushRef="#br0" timeOffset="82337.7879">11256 16222 775 0,'-10'-6'184'0,"5"2"0"0,4 1-119 16,3 2-23-16,6 4-15 0,4-2-11 15,5-1-8-15,8 0-4 0,5 0 0 16,6-3-4-16,3 0-8 0,1-3-19 16,2-2-23-16,0 2-122 0,-3-1-16 15,-5 2-124-15,-1 4-239 0</inkml:trace>
  <inkml:trace contextRef="#ctx0" brushRef="#br0" timeOffset="83515.9847">7225 15685 298 0,'12'-12'64'16,"-4"1"1"-16,0 1-46 0,-3 0 1 15,-2-1 13-15,-1 0 11 0,-4-1 7 16,1 0 8-16,-3-5 4 0,0-3 2 16,0 0-6-16,-1 0-10 0,1-1-5 15,2 0-3-15,-2 4-2 0,2 5-2 16,2 4-4-16,1 6-2 0,0 9-2 16,3 9-5-16,2 8-4 0,-1 10-5 0,1 8-2 15,-2 10-1-15,-1 9-2 0,-1 5-4 16,-1 8-2-16,1 2-1 0,2 2 0 15,-3 2-1-15,2-6-1 0,-1 0 1 16,2-4-1-16,-1-5 0 0,0-4 0 16,-1-2 0-16,6-5 0 0,-3-2 0 15,4-4 0-15,0-3 0 0,-3-3 0 16,-1-5 1-16,0-7-1 0,-3-1 0 16,2-4 0-16,-5-3 0 0,1-6 0 0,0-2 0 15,2-3 0-15,-2 0 0 0,3-1 0 16,-3-1 0-16,2 0-1 0,2 0 1 15,-3 0 0-15,1 2 0 0,0 0 0 16,-4-1 0-16,6 0 0 0,-4 1 1 16,0-4 2-16,0 2 0 0,-2-2 2 15,4 1 1-15,-1-3 0 0,-3-3 2 16,2 0 0-16,1 1 1 0,4 1-1 0,-3-6 0 16,0 2 0-16,0 0-1 0,1-1 0 15,1-1 0-15,3-2-1 0,-4-1-1 16,6 0 1-16,2 0-1 0,2-1 0 15,5 0 0-15,2-3-1 0,2 0 0 16,4-5-1-16,2 3-1 0,0-1 0 16,7 0-2-16,-3 1 0 0,-1 1 0 15,0 0-3-15,-2 4-2 0,2 0-4 0,0 1-8 16,-6-1-12-16,0 0-18 0,-5 1-21 16,-1 1-17-16,-3-3-120 0,-6-1-138 15,-8 0-311-15</inkml:trace>
  <inkml:trace contextRef="#ctx0" brushRef="#br0" timeOffset="83888.6876">7303 15506 581 0,'-12'-19'152'0,"4"2"6"0,-1-1-40 0,1 4-68 15,3 4-4-15,2 1-1 0,0 3-2 16,1 0-2-16,1 1-3 0,-1 3-3 15,4 1-5-15,0-1-6 0,2 1-4 16,2 1-2-16,5-1-4 0,4 1-1 16,4 0-2-16,6-1-2 0,0-1-1 15,5 1-2-15,0 0-2 0,2 0-1 16,-1-1-4-16,-3 1-7 0,0 1-13 16,0 0-22-16,2 1-26 0,-1-1-142 0,-2 0-158 15,1-1-375-15</inkml:trace>
  <inkml:trace contextRef="#ctx0" brushRef="#br0" timeOffset="84902.6049">12162 15893 467 0,'-10'-33'134'0,"4"3"5"0,-1-1 3 0,6 0-92 15,-2 2-12-15,3 3-2 0,0 2 1 16,3 8 2-16,-2 2 0 0,0 7-2 15,5 3 0-15,-3 8-2 0,-3 6-3 16,0 11-5-16,0 3-5 0,-1 12-4 16,-2 5-3-16,-8 7-3 0,7 6-3 15,3 4-2-15,-1-3-3 0,-1 0-1 16,2-2-2-16,1-4-5 0,5-2-6 16,-3-9-11-16,1-5-13 0,4-5-16 15,5-2-14-15,2-7-10 0,2-6-119 16,3-8-126-16,8-6-291 0</inkml:trace>
  <inkml:trace contextRef="#ctx0" brushRef="#br0" timeOffset="85134.3001">12547 15684 744 0,'1'-27'179'0,"-1"7"3"0,1 11-120 16,1 7-11-16,-5 10-11 0,1 8-8 15,-1 12-9-15,1 5-6 0,-1 9-3 16,2 7-1-16,1 7-4 0,3 4-3 16,0-1-1-16,1-2-1 0,1 3-3 15,1-3-6-15,0-8-11 0,-1-5-14 16,0-3-16-16,1-6-13 0,1-7-13 16,-1-5-91-16,-1-7-28 0,0-4-105 15,0-6-207-15</inkml:trace>
  <inkml:trace contextRef="#ctx0" brushRef="#br0" timeOffset="85300.9426">12132 16075 760 0,'-20'-5'189'0,"4"2"2"16,9 6-96-16,3-1-46 0,5 3-18 0,9-2-13 15,7 1-9-15,9-1-5 0,13-3-3 16,11-3-14-16,7 2-29 0,3-2-10 15,2-4-141-15,-2-2-149 0,-2-1-362 16</inkml:trace>
  <inkml:trace contextRef="#ctx0" brushRef="#br0" timeOffset="85964.334">12894 16137 558 0,'-5'-5'152'16,"-1"2"5"-16,1-1-33 0,5 3-76 16,-2 1-10-16,7 0-7 0,3 0-5 15,1 3-7-15,2 5-5 0,4-1-2 16,-1 0-2-16,0 4-3 0,0 2-2 16,1 1-2-16,-4 1-2 0,-4-1 1 15,-2-1-1-15,-4 0 0 0,-1 0 0 0,-1 0 0 16,-4-2 0-16,-1 0 0 0,0 0-1 15,0 0 1-15,2-2 0 0,1 1-1 16,1-1-1-16,2 0-1 0,4 2-2 16,-1 1-4-16,3-2-4 0,2 1-5 15,2-1-4-15,-2-1-3 0,2-1-3 16,1 1 2-16,1-1 2 0,-1 1 4 16,-1-1 5-16,0-1 4 0,-3 2 5 15,-1-1 2-15,-2-1 2 0,-2-2 2 0,-3 3-1 16,-2 4 0-16,-4 0 1 0,-1-1 0 15,-3 3-1-15,-3 0 0 0,0 4-2 16,-5-3 0-16,2-4-3 0,1 3-2 16,-1-3-7-16,2-4-26 0,-1-2-103 15,3-5-112-15,6-1-278 0</inkml:trace>
  <inkml:trace contextRef="#ctx0" brushRef="#br0" timeOffset="86383.6084">13584 15631 655 0,'-23'8'167'0,"-5"5"7"0,-6 7-82 0,-6 8-32 15,-1 6-9-15,0 8-6 0,5 8-5 16,0 9-5-16,7 2-6 0,7-2-4 16,12 1-4-16,7-4-4 0,6-2-4 15,5-6-7-15,10-8-13 0,7-3-16 16,10-4-20-16,4-6-25 0,5-4-134 16,2-7-3-16,7-7-124 0,-1-5-223 0</inkml:trace>
  <inkml:trace contextRef="#ctx0" brushRef="#br0" timeOffset="86932.8336">13952 15991 760 0,'-11'2'181'0,"0"-2"4"15,2 3-122-15,3 3-16 0,4 4-12 16,2 0-11-16,5 2-9 0,2-1-5 15,4 0-2-15,5-1-1 0,2-3-1 16,3-3-2-16,2-3 0 0,2-3-2 16,1-5 0-16,1-4-1 0,-3-3-1 15,1-4 0-15,-5-3-1 0,0 0 0 16,-5 0 0-16,-2-1-1 0,-4 5 1 16,-7-3 0-16,-2 3 0 0,-2 3 0 15,-7 0 0-15,-3 3 0 0,-2 1 0 0,-3 4 0 16,0 6-1-16,-4 4 1 15,-2 4-1-15,-2 3 1 0,1 4 1 0,-4 6-1 16,3 5 0-16,1 2 1 0,1 1 0 16,4 3 1-16,4 4 0 0,2 0 0 15,4 0 0-15,3-4 0 0,5 1 1 16,5-3 0-16,4 0 1 0,6-7-1 16,3-1-1-16,5-5 1 0,4-3-3 0,3-4-5 15,2-3-7-15,1-6-10 0,3-1-7 16,4-5-11-16,-1-5-10 0,3-4-9 15,-1-3-15-15,1-2-105 0,-3-2-114 16,-3 1-281-16</inkml:trace>
  <inkml:trace contextRef="#ctx0" brushRef="#br0" timeOffset="87213.425">14452 15532 600 0,'-2'-1'138'0,"7"7"3"0,-1 4-91 16,1 4-20-16,0 5-4 0,1 3 2 16,2 2-1-16,1 1 0 0,1-1 1 15,0 2 2-15,-1-1-1 0,-2-2-3 16,0-2-3-16,-3-2-4 0,-3 2-4 15,-6 1-4-15,-6-3-6 0,-4-4-11 0,-4-1-12 16,-7 1-17-16,-2-3-15 0,-4-6-130 16,0-7-138-16,-1-3-327 15</inkml:trace>
  <inkml:trace contextRef="#ctx0" brushRef="#br0" timeOffset="87332.1891">14301 15348 710 0,'9'-16'159'0,"2"3"0"15,3 4-116-15,5 3-19 0,5 1-22 16,3 3-23-16,1-1-137 0,0 3-132 16,3 2-337-16</inkml:trace>
  <inkml:trace contextRef="#ctx0" brushRef="#br0" timeOffset="88418.1202">14708 15581 313 0,'-2'5'100'0,"0"-1"9"0,1-2-26 16,0 0-17-16,-2-2-5 0,3 2-5 15,-1-4-10-15,0 2-13 0,-2 0-6 16,1 0-6-16,-1-1-4 0,3-1-2 0,0-1-2 15,0-2-1-15,1 2-1 0,2-3 0 16,-1 0 0-16,1-2 0 0,-1 1 1 16,0-3 0-16,0 0 1 0,-1-1 1 15,-2 4 0-15,1 0 1 0,1-1-2 16,-2 1 0-16,1 3-1 0,-2 4-1 16,2-2-1-16,2 3-2 0,-2-1 0 15,-1 4 1-15,1 2 1 0,0 4 3 16,0 3 1-16,-1 4 2 0,-3 3 1 15,0 5 1-15,2 0-2 0,-1 2-1 0,2 0-4 16,3-1-2-16,3-2-2 0,3-2-3 16,3-2 0-16,6-3-3 0,1-5 0 15,2-3 0-15,1-6-1 0,1-6 0 16,0-5-1-16,-1-4 1 0,-3-1 0 16,-1-5 0-16,-2 3 1 0,-5-1 1 15,-4 3 2-15,-3 2 3 0,0 4 0 16,-8 3 0-16,3 4 1 0,-2 5 0 15,0 3-2-15,3 3-2 0,1 3-2 16,2 2-1-16,7 1 0 0,0-1 0 0,2-2-1 16,6-3 0-16,-1-5-1 0,1-7 1 15,2-9 0-15,1-4 0 0,0-5 0 16,-2-3 1-16,-6-4 0 0,0-1 1 16,-4 0-1-16,-6 5 0 0,-3-4-3 15,-5 4-9-15,-3 0-18 0,-2 5-18 0,0 2-17 16,3 7-13-16,-2 3-123 0,5 10-136 15,6 6-297-15</inkml:trace>
  <inkml:trace contextRef="#ctx0" brushRef="#br0" timeOffset="88765.194">15334 15510 685 0,'0'-15'149'0,"1"7"0"0,2 8-116 16,2 9-15-16,3 7-9 0,2 6-4 15,2 9-2-15,-2 3-1 0,-1 7 0 0,2 3-1 16,-1 0 0-16,0 1 3 0,-3 2 1 16,-2 4 2-16,-1 2 1 0,-3-4 1 15,-5-1 0-15,-3 0-1 0,-5 1-1 16,-5 0-2-16,-4-8-3 0,-6-2-3 16,-1-1-7-16,-2-3-11 0,-1-4-15 15,-1-4-126-15,2-6-130 0,6-6-318 16</inkml:trace>
  <inkml:trace contextRef="#ctx0" brushRef="#br0" timeOffset="89478.6158">15423 15154 776 0,'-10'-8'178'0,"7"1"1"16,7 1-125-16,10 3-20 0,8 1-13 15,7 3-8-15,8 0-6 0,2-1-4 16,9 4 0-16,1 1-1 0,1-2-1 16,3 1 0-16,2-1 0 0,-1-1 0 15,-3-1 0-15,-4 2 2 0,-5-1 1 16,-6 1 2-16,-7 2 1 0,-11 4 1 15,-6 6-1-15,-9 7 0 0,-5 4-1 0,-6 7-2 16,-6 9-1-16,-2 8-2 0,-1 5 0 16,-1 4-1-16,0 4 0 15,-3 7 1-15,4 1-1 0,-1 3 0 0,4 0 0 16,0 1 1-16,4-1-1 0,3-5 0 16,2 1 0-16,-1-6 0 0,4-4 0 15,0-6 0-15,-3-6 0 0,1-4 0 16,-3-6 0-16,1-8 1 0,-2-4-1 15,-4-9 1-15,-4-6-1 0,-2-5 1 0,-1-7 0 16,-8-5 0-16,-1-3-1 0,-3 1-2 16,-3-1-11-16,-2 2-18 0,-2 2-20 15,-2 8 7-15,-4 3-147 0,1 3-144 16,-5 7-336-16</inkml:trace>
  <inkml:trace contextRef="#ctx0" brushRef="#br0" timeOffset="98412.2713">19026 11569 462 0,'4'-28'124'0,"-1"1"7"0,-1 4-51 15,3 2-25-15,-2 3-9 0,-1 4-4 16,2 7-5-16,-1 5-5 0,-1 5-1 15,0 9-2-15,-1 8 0 0,1 8 0 0,-2 9-2 16,-3 8-2-16,1 7-2 0,-3 3-5 16,0 4-4-16,-1-1-4 0,1 4-4 15,0-4-1-15,3-4-1 0,-1-2-2 16,3-4 0-16,-1-7-1 0,1-4 0 16,0-6-2-16,1-4-9 0,2-8-11 15,0-7-13-15,3-7-10 0,3-7-13 16,2-8-32-16,2-8-90 0,1-9-109 15,3-8-253-15</inkml:trace>
  <inkml:trace contextRef="#ctx0" brushRef="#br0" timeOffset="98741.213">19365 11578 536 0,'5'-16'138'16,"-2"0"4"-16,0 5-48 0,-2 4-53 15,2 4-8-15,-2 5-2 0,0 7-4 16,-1 6-2-16,0 6-3 0,-1 6-1 0,2 7-2 15,-2 4-4-15,0 5-4 0,1 2-1 16,-2 4-4-16,4 3-1 0,0-5-2 16,-1 1 0-16,3-2-3 0,0-5-6 15,-1-3-9-15,1-7-11 0,-2-5-9 16,0-3-17-16,-1-7-117 0,-4-5-125 16,2-4-290-16</inkml:trace>
  <inkml:trace contextRef="#ctx0" brushRef="#br0" timeOffset="98937.249">19170 11838 701 0,'-11'0'161'0,"1"-3"6"16,0 3-110-16,4 0-24 0,6 1-7 16,0 1-3-16,6 0-5 0,5-2-4 15,4 4-6-15,5-3-1 0,2 1-4 0,4 0-11 16,5-1-17-16,1 0-15 15,3-1 13-15,-1 0-148 0,-2-1-136 0,-1-2-320 16</inkml:trace>
  <inkml:trace contextRef="#ctx0" brushRef="#br0" timeOffset="99196.6694">19699 12119 670 0,'3'4'144'0,"-2"2"3"0,-1 3-122 15,-1 3-5-15,1 1-1 0,-2 5-2 16,2 2-2-16,-1 3-4 0,-1 0-2 15,-2 1-3-15,3 0-7 0,0 0-10 0,1 1-11 16,0-5 9-16,-2-1-142 0,4-6-127 16,1-7-316-16</inkml:trace>
  <inkml:trace contextRef="#ctx0" brushRef="#br0" timeOffset="99633.7317">20114 11693 652 0,'-15'16'147'0,"-8"1"6"0,1 8-108 0,0 7-14 16,2 7-3-16,2 6-3 0,1 4-2 16,4 0-5-16,5 4-4 0,4-1-4 15,5-1-2-15,5-6-3 0,7-7-2 16,6-4-9-16,5-3-15 0,3-4-10 16,4-5-21-16,1-6-114 0,-2-6-128 15,-2-6-297-15</inkml:trace>
  <inkml:trace contextRef="#ctx0" brushRef="#br0" timeOffset="101469.6311">20394 12007 592 0,'-6'7'148'0,"-2"-5"4"16,5 2-38-16,0-1-83 0,2 2-4 16,3-3 0-16,3-2-2 0,1 1-3 15,4-1-5-15,2-3-2 0,2-2-5 16,1-4-4-16,2 2-1 0,1-3-3 16,2-2 0-16,-4-6-1 0,-4 3-1 15,-1-4-1-15,-4 3 0 0,-3-1-1 16,-5 1-2-16,-7-1 1 0,-1 2-1 15,-1 4 1-15,-4 2 1 0,-2 0-1 16,-3 4 2-16,0 4 0 0,2 5 1 0,1 3 1 16,-3 0 2-16,3 5 0 0,1 4 2 15,3 3 1-15,1 3 2 0,1 4 2 16,3 2 1-16,3 6 3 0,2 0 2 16,2 2 0-16,1-2 2 0,2-1-1 15,5-5-1-15,0-1-2 0,2-2-2 16,4-4-4-16,2-4-1 0,3-3-3 15,3-4 0-15,4-2-2 0,1-5-1 16,4-4-3-16,0-4-7 0,0-3-12 16,-2-3-14-16,-2 0-17 0,-3-2-11 0,-4 0-10 15,-2-1-119-15,-4 1-126 0,0 4-283 16</inkml:trace>
  <inkml:trace contextRef="#ctx0" brushRef="#br0" timeOffset="101760.2814">20895 11531 664 0,'0'-3'150'15,"-1"4"4"-15,1 1-87 0,2 8-37 16,0 6-1-16,2 6 2 0,-3 1-1 0,-1 6-2 16,0 2-4-16,0 4-6 0,-2-3-6 15,-2-1-5-15,-2 0-4 0,1-1-6 16,-2-5-12-16,-4 0-16 0,0-7-11 16,-3-4-17-16,1-7-119 0,-4-7-132 15,-2-7-298-15</inkml:trace>
  <inkml:trace contextRef="#ctx0" brushRef="#br0" timeOffset="101883.5561">20706 11342 645 0,'4'-24'149'0,"-2"10"3"15,1 3-109-15,-1 6-14 0,2 2-8 16,-1 3-6-16,4 1-12 0,2 2-15 16,2 1-18-16,3 3-122 0,-1 1-124 15,3 5-310-15</inkml:trace>
  <inkml:trace contextRef="#ctx0" brushRef="#br0" timeOffset="102085.1564">21098 11618 144 0,'5'-8'0'0,"2"0"-20"15,-2 2-103-15</inkml:trace>
  <inkml:trace contextRef="#ctx0" brushRef="#br0" timeOffset="102569.4135">21132 11576 243 0,'0'-4'122'0,"2"3"3"0,-4-1-29 15,1 1-18-15,0 1-13 0,0 0-16 16,-2-2-12-16,1 0-8 0,-1 0-5 15,2 0-2-15,0 0-4 0,-2 0-2 0,2-1-2 16,1 1 0-16,-2 0-2 0,1 0 0 16,-1 1-1-16,2-1-1 0,-1 0 0 15,-1 1-1-15,0 0 0 0,4 2 0 16,-2-2 0-16,-2 1 1 0,2 0-1 16,-1-1 0-16,1 0 1 0,-2-1-2 15,3 4 0-15,-1 0-1 0,-1-1 0 16,-2 2-1-16,2 0 1 0,0 2 0 15,-3 1 2-15,-1 0 1 0,-1 4 2 16,2 3 2-16,3 4 1 0,-2 2 0 0,0 3-1 16,3 0-1-16,1 3-2 0,3-4-3 15,2 0-2-15,-1-6-2 0,4-1-1 16,2-4-1-16,1-4-1 0,0-5 0 16,0 0 0-16,1-6 0 0,0-4 0 15,-2-2 0-15,0-3 0 0,-1 1 0 16,-3-2 0-16,-1 0 0 0,-1 3 0 15,-3 3 1-15,0 5-1 0,-2 1 0 16,-1 4 0-16,0 3-1 0,1 3 1 0,0 3 0 16,2 2 0-16,2 2-1 0,3-1 1 15,3 0 0-15,1-5 0 0,2-2 0 16,4-1 0-16,2-6-1 0,0-5 1 16,0-4 0-16,-1-5 0 0,-2-1 0 15,-1-2 0-15,-5-3 0 0,-3 0 0 16,-2-1 0-16,-3 5-2 0,-2-1-7 15,-2 3-13-15,-4 0-14 0,1 4-12 16,-1 2-18-16,-3 1-121 0,1 2-132 0,0 6-299 16</inkml:trace>
  <inkml:trace contextRef="#ctx0" brushRef="#br0" timeOffset="102855.602">21430 11321 675 0,'-1'1'154'16,"0"1"7"-16,3 5-93 0,4 6-30 0,2 7 0 15,3 8 0-15,2 7 1 0,3 6-5 16,2 6-6-16,-1 9-7 0,1 1-7 16,2 3-6-16,-1 1-4 0,-2 3-2 15,-5-1-1-15,0 2 0 16,-3-4-1-16,-4-2 0 0,-5-3 0 0,-5-6-1 15,-6-6-1-15,-2 0 0 0,-8-7-3 16,-4-1-5-16,-2-5-6 0,-2-4-5 16,1-2-9-16,2-7-9 0,1-7-7 15,6-7-7-15,5-8 0 0,5-5-121 16,4-9-117-16,5-5-289 0</inkml:trace>
  <inkml:trace contextRef="#ctx0" brushRef="#br0" timeOffset="103056.558">21801 11931 791 0,'-2'-5'178'0,"1"-4"2"16,-1 1-133-16,4 3-18 0,2-1-9 15,4 2-5-15,0-1-6 0,5 1-5 16,-1 2-9-16,0 0-14 0,3 0-18 15,1 2-14-15,0 0-129 0,-3 2-3 16,-4-2-113-16,-4 1-205 0</inkml:trace>
  <inkml:trace contextRef="#ctx0" brushRef="#br0" timeOffset="103213.9809">21740 12117 724 0,'-10'6'160'0,"5"1"1"15,0-2-107-15,7-1-37 0,0 0-7 16,4-3-2-16,3 0-1 0,4-1-9 16,1 0-19-16,2-1-15 0,-2 0-128 0,2 1-131 15,-1 1-327-15</inkml:trace>
  <inkml:trace contextRef="#ctx0" brushRef="#br0" timeOffset="104151.2165">23075 11693 423 0,'1'-64'114'0,"3"-1"8"0,-4-3-45 16,2 4-19-16,2 4-8 0,-1 8-3 16,-1 6-1-16,2 16-2 0,-2 9-6 15,2 10-5-15,-4 13-5 0,-1 9-6 0,-2 8-6 16,-1 6-6-16,1 10-5 0,0 7-2 16,1 7-4-16,2 0-9 0,1 4-10 15,2 1-12-15,5 1-11 0,1-3-120 16,-2-8-123-16,3-3-294 0</inkml:trace>
  <inkml:trace contextRef="#ctx0" brushRef="#br0" timeOffset="104548.5325">22622 12040 595 0,'-17'-4'138'0,"-2"2"4"0,2-3-91 16,1 0-12-16,4 0-2 0,3 2 0 15,5 1-2-15,4 0 0 0,4-1-1 16,9 1 1-16,4-2-3 0,9 2-3 15,5-3-1-15,12-1-1 0,6-1-2 16,11 0-1-16,11-2 1 0,11 1 0 16,10-4-2-16,11 1-3 0,9 0-1 15,6 0-4-15,5 2-2 0,-5 3-7 16,0 3-5-16,-2 6-5 0,-11 1-4 16,-10 2-2-16,-8 0-4 0,-12 4-4 0,-10 1-7 15,-15-3-8-15,-13 4-8 0,-11-1-11 16,-10-1-7-16,-13 1-7 0,-6 0-7 15,-15-3-116-15,-6-3-117 0,-7-4-285 16</inkml:trace>
  <inkml:trace contextRef="#ctx0" brushRef="#br0" timeOffset="104971.224">22607 12624 675 0,'-3'-5'152'0,"-1"0"5"15,3 4-115-15,3 5-7 0,1 6-4 16,0 3-3-16,2 7-4 0,2 7-5 15,-2 2-4-15,0 4-3 0,-1 1-5 16,0 1-3-16,-2-1-9 0,0-1-12 16,1-5-14-16,1 0-13 0,-1-3-39 15,1-6-89-15,2-3-121 0,3-8-262 16</inkml:trace>
  <inkml:trace contextRef="#ctx0" brushRef="#br0" timeOffset="105301.1779">23084 12759 781 0,'1'-5'180'0,"0"-1"4"0,3 1-133 16,-1 1-14-16,4 3-8 0,0 1-6 15,0 1-8-15,2 2-8 0,1-1-14 16,1 2-19-16,1-2-22 0,1-1-18 15,1-2-122-15,2-1-139 0,3-2-317 16</inkml:trace>
  <inkml:trace contextRef="#ctx0" brushRef="#br0" timeOffset="106090.7712">23661 12580 232 0,'1'2'31'0,"-1"0"-14"15,1-4-40-15,-1-1-69 0,1-1-72 16</inkml:trace>
  <inkml:trace contextRef="#ctx0" brushRef="#br0" timeOffset="106262.9559">23684 12397 512 0,'-1'-14'135'0,"-3"0"7"0,2 4-58 16,-2 4-22-16,-1 4-7 0,3 2-9 16,0 5-8-16,0 3-7 0,-3 3-7 15,4 7-7-15,2 2-6 0,0 4-4 16,2 3-3-16,-1 2-2 0,1-1-7 16,1 0-11-16,0-1-12 0,-1-3-14 0,-2-5-126 15,0-3-130-15,3-1-314 0</inkml:trace>
  <inkml:trace contextRef="#ctx0" brushRef="#br0" timeOffset="106695.1826">23516 12838 519 0,'-1'2'143'15,"1"-4"5"-15,1 1-3 0,5 2-98 16,3-1-10-16,3-1-3 0,4 0-3 16,4-1 0-16,3-1-4 0,1-1-4 0,4-1-6 15,-1 2-4-15,0-2-5 0,0 1-8 16,-1 1-11-16,-1-1-13 0,-3 3-11 15,-4-1-15-15,0 2-126 0,-2 2-132 16,-3-1-310-16</inkml:trace>
  <inkml:trace contextRef="#ctx0" brushRef="#br0" timeOffset="107134.9138">23537 13179 688 0,'-9'-4'150'0,"3"-2"3"16,4-2-117-16,5 0-13 0,5 0-2 0,3 0 0 16,2 0-1-16,1 0-2 0,5 2 0 15,1 0-2-15,1 0-3 0,0 1-3 16,-1 0-2-16,2 3-2 0,-2 1-2 15,-2 1-1-15,-2 2-1 0,-3 4 0 16,-4 4 0-16,-2 3 0 0,-6 2 1 16,-4 3-1-16,-4 3 1 0,-3 5-1 15,-2 0 0-15,-2-2-1 0,-1 2 1 16,-3 0-2-16,-1-1 1 0,-2 0 0 16,-5-4-1-16,0-2 1 0,0 0-1 0,0-3 0 15,1-3 1-15,4-2-1 0,6-2 0 16,5-2 0-16,4-3 0 0,3-1 0 15,6-1 0-15,2-2 0 0,4 0 0 16,2-2 0-16,3 1 0 0,3 1 0 16,4 0 1-16,-2 1-1 0,3 1 0 15,-2 0 1-15,0 1-1 0,-2 1 0 16,-1 3-1-16,-5-1-9 0,1 1-16 16,-2 0-12-16,-1 3-18 0,-3-3-121 15,-1 0-133-15,0-5-308 0</inkml:trace>
  <inkml:trace contextRef="#ctx0" brushRef="#br0" timeOffset="107710.407">24051 12695 649 0,'-9'7'151'0,"-1"0"5"16,5-1-94-16,4 2-27 0,3 2-9 16,4 0-3-16,4-2-1 0,2 1-3 15,2-2-2-15,0-2-1 0,2-2-3 16,-1-3-2-16,1-3-3 0,-1-2-2 16,-3-2-2-16,0-2-5 0,-1 0-4 15,-2-4-3-15,-2 0-5 0,-2-1-4 16,-3 1-5-16,-3 0-3 0,-2-1 0 0,-4 3 1 15,-2 2 3-15,-4 3 4 0,-3 3 3 16,-2 4 6-16,-3 3 3 0,-1 3 3 16,0 3 1-16,1 3 1 0,2 4 1 15,4 3 1-15,3 2 2 0,4 1 3 16,2 2 2-16,5-1 3 0,1-1 3 16,5 0 2-16,0-5 1 0,6 0 0 15,2-3-2-15,5-4-2 0,0 0-3 0,4-2-3 16,-1-4-3-16,1-3-1 0,-3-2-2 15,0-1-3-15,-2-4-7 0,-2 0-7 16,-3-1-9-16,-1-2-9 0,0 2-17 16,-4-1-118-16,-2 1-123 0,1 0-291 15</inkml:trace>
  <inkml:trace contextRef="#ctx0" brushRef="#br0" timeOffset="107913.2839">24200 12498 720 0,'0'-1'154'16,"4"-5"4"-16,5 1-121 0,2 1-21 0,3 2-7 15,3-1-1-15,0-1-8 0,1 1-14 16,1 0-18-16,1 1-127 0,-1-2-129 15,-1-3-320-15</inkml:trace>
  <inkml:trace contextRef="#ctx0" brushRef="#br0" timeOffset="108126.9407">24501 12388 635 0,'1'7'138'16,"4"2"4"-16,0 3-115 0,2 3-2 15,3-1 4-15,-1 1 1 0,0 1 1 16,5 1-3-16,-3-1-2 0,-1-3-3 16,-3 1-6-16,-1-1-4 0,-3 0-5 15,-5-2-8-15,-2-2-8 0,-6 1-10 16,-4 1-9-16,-3-3-11 0,-2 0-16 16,-1-3-114-16,-1-1-119 0,0-4-284 15</inkml:trace>
  <inkml:trace contextRef="#ctx0" brushRef="#br0" timeOffset="108255.2027">24458 12225 546 0,'4'-8'134'0,"1"1"0"16,1 1-35-16,2 1-86 0,1 3-18 16,1 0-38-16,-2 2-91 0,1 3-106 0,-2-1-263 15</inkml:trace>
  <inkml:trace contextRef="#ctx0" brushRef="#br0" timeOffset="108955.9544">24728 12394 475 0,'0'-4'121'0,"1"0"4"0,1 1-56 0,-1-1-27 16,1 0-10-16,-1 1-5 0,0-1-3 15,0 0-3-15,-1 1-2 0,0 0 0 16,0 0 1-16,0 0 0 0,0 1 0 16,-1 0 1-16,1 1-1 0,-1 0-1 15,0 0-2-15,-1 0-2 0,0 1-2 0,1 0-3 16,1 0-2-16,-1 1-2 0,1 0-1 15,0 0-1-15,0 2 0 0,0 0-1 16,1 1 0-16,0 0-1 0,1 1 0 16,1 1 0-16,-2 2 0 0,2 0 0 15,-1 0-1-15,0 3 1 0,2 1-1 16,0 2-1-16,-1-1 1 0,1 0 0 16,1-1-1-16,0 1 1 0,0-3-1 0,1-2 1 15,0-2-1-15,-1-4 1 16,0-2 0-16,0-4-1 0,0-2 1 0,0-2 0 15,-1-2 0-15,-1-2 1 0,-1-1-2 16,-2 2 2-16,0 3-1 0,-1-1 2 16,0 3 0-16,-2 1 0 0,2 3 1 15,0 2 1-15,0 1-1 0,0 1 2 16,1 2-2-16,-2 2 1 0,1 0-1 16,2 4-1-16,1 0 0 0,0 0-1 15,3-2-1-15,0 2 0 0,0-2 0 0,3-1-1 16,-2-3 1-16,1-2-1 0,-4-3 1 15,2-2 0-15,0 0 0 0,1-1 0 16,0-1 0-16,-1-1 0 0,0-1-1 16,1 2 1-16,-1-1 0 0,-1-2-1 15,-2 1 1-15,2 1-1 0,0 0 0 16,-1 1 0-16,1 1 0 0,0 0 0 16,-1 1 0-16,0-1 0 0,0 2 1 0,-1-2-1 15,0 1 0-15,1 1 0 0,-5-3 0 16,4 3 0-16,-1-2-2 0,-2 0-2 15,1 1-6-15,-2-1-6 0,1 0-7 16,2 1-11-16,-2 0-9 0,0 1-10 16,0-1-42-16,1 3-77 0,-3 0-111 15,1 1-254-15</inkml:trace>
  <inkml:trace contextRef="#ctx0" brushRef="#br0" timeOffset="109726.0406">24774 12342 613 0,'0'-8'143'0,"0"0"3"0,0 1-94 16,1 1-17-16,2 1-8 0,-1 3-4 15,1-1-3-15,-1 3-1 0,1 0 0 16,-1 5 1-16,-1 2 1 0,0 3 1 15,1 5 0-15,-1 3 0 0,-1 3-2 0,1 2-2 16,0 1-3-16,3-1-3 0,1-1-4 16,2-2-1-16,2-3-2 0,1-3-2 15,1-3 0-15,2-3-1 0,2-2 0 16,0-6-1-16,-2-3 1 0,0-3-1 16,1-2 1-16,-1-3-1 0,-2-3 0 15,-1 0 0-15,-1-2 0 0,-1 1 0 16,-1-2-1-16,-3 1 1 0,0 0 0 15,0 1 0-15,-3 2-1 0,-1 2 1 0,0 2-1 16,0 3 1-16,-1 2-1 0,0 2 1 16,-1 2-1-16,2 0 0 0,-1 1 0 15,-1 2 0-15,0 0 1 0,1 0-1 16,0 0 0-16,0 2 0 0,0-1 1 16,-1-2-1-16,1 1 0 0,2 1 0 15,-1-3 1-15,0 0-1 0,-1 0 0 16,2 0 1-16,-1 2 0 0,2 1-1 0,-4-1 1 15,4 5 0-15,-1 3 0 0,1 1-1 16,-1 3 1-16,2 3-1 0,-1 0 1 16,2 2-1-16,0-1 1 0,1-1-1 15,-1-2 0-15,3-3 0 0,1-2 0 16,0-5 0-16,1-1 0 0,2-5 1 16,2-2-1-16,-1-6 0 0,1-2 0 15,-2-4 0-15,3-3 0 0,-3-4 1 16,-1-2-1-16,-1-3 1 0,-2-2-1 0,-3-3 1 15,0 0-1-15,0 1 0 0,-3-1-3 16,0 3-7-16,-6 3-12 0,3 6-11 16,-3 3-14-16,-2 5-15 0,-2 4-128 15,-6 4-135-15,-1 3-313 0</inkml:trace>
  <inkml:trace contextRef="#ctx0" brushRef="#br0" timeOffset="111444.8676">18990 13913 529 0,'-11'-15'122'0,"0"0"3"0,-4-6-87 16,4 3-8-16,4 1-1 0,1-3-2 0,1-2-1 15,4 3-3-15,-1-1-1 0,7 5 0 16,3-4 0-16,-1 2-2 0,4 3-1 16,1 6 0-16,-1 3-2 0,2 6 0 15,-5 5-1-15,-2 11 0 0,-2 8-2 16,-5 8 0-16,-2 8-1 0,-2 7-1 16,-1 2-3-16,0 6-1 0,1-5-3 15,3 0-1-15,1-4-2 0,1-3 0 16,2-4-2-16,0-3-3 0,2-6-6 15,1-5-8-15,2-7-11 0,2-2-9 16,2-8-12-16,2-7-64 0,2-4-58 16,2-5-108-16,4-7-236 0</inkml:trace>
  <inkml:trace contextRef="#ctx0" brushRef="#br0" timeOffset="111678.0688">19334 13670 572 0,'-2'-12'152'16,"-4"3"2"-16,1 3-3 0,0 7-126 16,0 8-6-16,1 4-3 0,1 8-1 15,0 4 0-15,1 7-1 0,2 7 0 16,0 1-1-16,2 6-1 0,3 1-2 16,1 0-2-16,1 1-2 0,2-4-1 15,1-4-2-15,0-3-5 0,-1-4-8 16,0-2-8-16,1-6-9 0,0-3-9 15,-2-3-9-15,1-6-10 0,-3 1-114 16,-4-8-113-16,0-4-277 0</inkml:trace>
  <inkml:trace contextRef="#ctx0" brushRef="#br0" timeOffset="111852.2043">19131 14000 790 0,'-12'-8'172'0,"4"0"2"15,3 0-138-15,8 3-15 0,3 1-7 0,5-1-2 16,6 0-4-16,4 0-3 0,5 1 0 16,3 2-10-16,4-1-15 0,4 2-17 15,2 0-17-15,1-2-124 0,2 0-135 16,1-1-316-16</inkml:trace>
  <inkml:trace contextRef="#ctx0" brushRef="#br0" timeOffset="112357.4833">19587 14275 568 0,'-4'-7'139'16,"1"0"4"-16,2-2-73 0,4 0-29 15,0 2-9-15,3 2-6 0,2-1-5 16,-1 2-5-16,3 1-4 0,0 1-2 15,1 1-4-15,-3 1-2 0,2 1-2 16,-1 4 0-16,-2 3-1 0,-1 2 0 16,-1 3 0-16,-2-1 0 0,-3 4 0 0,-2 1 0 15,-1 2 0-15,-4-2 0 0,0-1 0 16,-3 1 0-16,-1 1-1 0,-1-1 1 16,-1-1 2-16,-2 0 1 0,1-1 2 15,2-2 3-15,1-2 1 0,1-1 1 16,5 0-1-16,2-3 0 0,5 0-1 15,1-4-3-15,3 1-1 0,2-3-2 16,3 0-1-16,3-2 0 0,1 0-4 16,-2-3-8-16,4 2-12 0,0-2-9 0,-1 0-13 15,4 1-45-15,-2 2-82 0,-1-2-114 16,2 1-253-16</inkml:trace>
  <inkml:trace contextRef="#ctx0" brushRef="#br0" timeOffset="113491.0706">20132 13724 574 0,'-20'11'140'16,"3"1"2"-16,-2 1-52 0,2 2-63 15,0 8-8-15,6 3 0 0,0 4 0 16,0 0 1-16,6 10 1 0,3 4 0 15,1 2 0-15,3 0-2 0,-1-2-3 16,5 2-3-16,3 0-3 0,-1-8-3 0,0 0-3 16,-1-5-2-16,7-2-8 15,0-2-15-15,0-6-8 0,2-2-19 0,0-4-122 16,-4-7-130-16,6-5-309 0</inkml:trace>
  <inkml:trace contextRef="#ctx0" brushRef="#br0" timeOffset="114224.5809">20366 14066 541 0,'-10'13'145'0,"0"1"2"0,4-1 1 0,1 1-121 15,6 0-8-15,2 1-2 0,2-1-1 16,2-5-2-16,3-1-1 0,1-2-1 16,3-4-2-16,1-2-2 0,2-2-2 15,0-4-2-15,2-3-1 0,-2-2-2 16,-1-1-2-16,-1-4-1 0,-6-1-3 15,-1 0 0-15,-5-3 0 0,-4 0-1 16,-4 0 1-16,-3 1 1 0,-6 2 1 16,-2 4 3-16,-2 3-1 0,0 5 1 15,-2 6 1-15,-1 5-1 0,0 5 1 0,2 4 3 16,2 5 1-16,1 2 3 0,1 3 3 16,1 4 1-16,5 0 3 0,1 2 2 15,5 0 0-15,3 1-1 0,2-1-1 16,4-2 1-16,5-1-2 0,4-1-1 15,4-3-2-15,4-6-3 0,5-3-1 16,4-4-3-16,3-4-7 0,3-6-12 16,-1-4-13-16,1-3-13 0,-4-3-10 15,-3-3-16-15,-4-3-117 0,-5-1-124 0,-4-4-283 16</inkml:trace>
  <inkml:trace contextRef="#ctx0" brushRef="#br0" timeOffset="114489.3653">20800 13697 652 0,'5'11'153'0,"0"3"8"0,0 4-100 16,1 8-20-16,0 4-3 0,-2 6-3 15,-2 4-6-15,0 1-8 0,-1 0-7 16,-2 1-6-16,-2-5-5 0,0-4-6 16,-2-6-3-16,-3-3-8 0,-4-5-13 15,-1-7-10-15,-3-4-17 0,-1-4-119 0,-1-9-126 16,-1-6-303-16</inkml:trace>
  <inkml:trace contextRef="#ctx0" brushRef="#br0" timeOffset="114610.2243">20671 13451 697 0,'6'-12'155'0,"-3"3"1"16,3 4-116-16,2 5-18 0,0 4-9 0,1 4-10 15,0 2-14-15,-1 6-14 0,4 4-52 16,-2 1-80-16,1 3-116 0,1 3-269 16</inkml:trace>
  <inkml:trace contextRef="#ctx0" brushRef="#br0" timeOffset="115294.2301">20990 13707 475 0,'3'-4'110'0,"-1"1"3"0,-1-1-73 16,2 0-14-16,-2 1 0 0,0-1 0 0,1 0-1 15,-1 2 0-15,-1-1 0 0,0 1-1 16,-1 1-1-16,-1-2-2 0,1 2-2 16,1 0-2-16,0-1-3 0,-1 2-1 15,1-2-2-15,0 1 0 0,0 1-1 16,-1-1-1-16,1 1 0 0,0 0 0 15,-2 0-2-15,2 0 0 0,0 1-1 16,0-1-1-16,0 1-1 0,-1-1-1 16,1 2-1-16,1 0 0 0,-1 0 0 15,2 1-1-15,-1-1 1 0,0 2 0 0,0 1 1 16,1-2 0-16,-2 2 1 0,0 1 0 16,-2 0 2-16,0 4 0 0,1 1 1 15,-1 2 1-15,1 0-1 0,1 0 0 16,1 1 0-16,1-1-2 0,3 1-1 15,1-3 0-15,1-1-2 0,3-2 0 16,0 0-1-16,1-3 0 0,2-2-1 16,-2-3 1-16,1-2-1 0,-2-4 0 15,0-2 1-15,-1 0-1 0,-1 0 0 0,-2 1 0 16,-1 1 0-16,-1 1 0 0,-2 1 0 16,1 4 0-16,-2 0 0 0,0 0 0 15,2 4-1-15,-2 1 1 0,1 2 0 16,2 2 0-16,1-1 1 0,-1 3-1 15,3-2 0-15,-1-2 1 0,3-2-1 16,-1-4 1-16,2-2 0 0,1-5-1 16,0-2 1-16,0-3 0 0,0-3 0 15,-1-4-1-15,-2-1 1 0,-1 1-1 0,-4 2 1 16,1-1-1-16,-3 2 1 0,0 0-2 16,-2 3-3-16,0 1-4 0,-3 1-5 15,3 3-7-15,-3 0-7 0,2 3-8 16,-2 3-8-16,2 2-8 0,-1 3-114 15,2-1-117-15,0 3-284 0</inkml:trace>
  <inkml:trace contextRef="#ctx0" brushRef="#br0" timeOffset="115720.5805">21377 13437 625 0,'4'9'137'0,"3"3"2"15,6 4-93-15,3 4-31 0,3 4 4 16,2 4 7-16,2 4 7 0,2 4 7 16,-4 4 4-16,-3 2 1 0,-2 7-2 15,-5 6-6-15,-4 4-10 0,-3 2-8 16,-5 4-7-16,-2-3-6 0,-4 5-3 15,-4-7-2-15,-4-3-2 0,-3-4 0 16,-2-2-5-16,-3-5-5 0,1-4-9 16,0-5-9-16,0-5-13 0,3-7-11 0,5-5-2 15,3-11-128-15,1-5-125 0,5-13-299 16</inkml:trace>
  <inkml:trace contextRef="#ctx0" brushRef="#br0" timeOffset="115936.4556">21869 14136 801 0,'-5'2'166'0,"1"3"-1"16,3-1-146-16,1 1-15 0,5 1-1 15,-2-3-2-15,3 0 0 0,1-1-2 16,0 1-5-16,3-5-8 0,2 1-12 15,1-2-12-15,3-2-128 0,-1-1-130 16,6 1-316-16</inkml:trace>
  <inkml:trace contextRef="#ctx0" brushRef="#br0" timeOffset="116119.772">21794 14300 807 0,'-1'6'169'0,"2"-5"1"16,5 0-142-16,5 1-22 0,4-1-3 16,2-4-1-16,1 0-1 0,-1 0-3 15,3 0-13-15,-2 0-16 0,1 3 8 16,-6-1-147-16,-3 2-135 0,-1 2-334 16</inkml:trace>
  <inkml:trace contextRef="#ctx0" brushRef="#br0" timeOffset="121881.289">22469 14225 541 0,'-4'-2'140'0,"0"2"7"0,-2 0-52 0,1 1-36 16,0 0-7-16,2 4-4 0,0 0-3 16,1 1-3-16,2 1-5 0,2 2-5 15,3-2-5-15,3 1-4 0,1-2-2 16,5 0-3-16,3-3-3 0,1-3-2 16,2-1-4-16,-2-2-2 0,2-4-2 15,-2-2-2-15,1-4-1 0,-7-1-1 16,0 0 0-16,-1-3-1 0,-2 2-1 0,-4-1 0 15,-4 1-2-15,-4-1-1 16,-4 0-1-16,-3 0 0 0,-3 1-1 0,-5 0 0 16,-1 7 1-16,-2 3 0 0,-2 1 2 15,1 8 0-15,1 2 1 0,2 4 2 16,0 5 0-16,3 0 0 0,2 5 2 16,1 1 1-16,2 5 3 0,3 2 1 15,2 1 2-15,3 2 3 0,2 2 2 16,3 0 2-16,3 1-1 0,5-4 2 15,4-1-1-15,1-3-1 0,6-2-2 0,3-4-3 16,-2-8-1-16,6 0-3 0,0-4-1 16,-2-5-2-16,-1-3-1 0,1-3-4 15,-4-6-7-15,3 2-11 0,-5-8-21 16,0-2-27-16,1 0-25 0,-3-3-124 16,-1-1-149-16,-1 1-331 0</inkml:trace>
  <inkml:trace contextRef="#ctx0" brushRef="#br0" timeOffset="122352.4604">22788 13870 581 0,'-2'1'148'0,"0"-2"8"16,-2 1-61-16,4-1-43 0,1 1-10 0,4-3-4 15,2 2-4-15,3-2-7 0,1 1-8 16,3-2-5-16,-1 1-3 0,2-1-7 16,-2-1-14-16,1 1-16 0,-1 0-12 15,2-1-23-15,-2 1-114 0,0-1-132 16,-6 3-296-16</inkml:trace>
  <inkml:trace contextRef="#ctx0" brushRef="#br0" timeOffset="122697.0708">23150 13720 710 0,'-4'-8'164'0,"3"2"2"0,0 2-109 0,-2 4-20 16,4 4-4-16,1 5-2 0,0 6-2 15,1 4-1-15,-2 4-2 0,1 4 0 16,1 3-5-16,-2 1-3 0,1 0-5 16,2 0-3-16,0 3-3 0,-2-5-2 15,1-1-2-15,-2-3-1 0,-2-2-1 16,-4-4 0-16,-4-4 0 0,-6-4-5 15,0-1-10-15,-8-4-15 0,1-2-21 16,-2-3-13-16,-2-5-20 0,3-3-116 0,1-8-130 16,6-8-288-16</inkml:trace>
  <inkml:trace contextRef="#ctx0" brushRef="#br0" timeOffset="122832.0907">23003 13556 622 0,'0'-12'160'0,"-3"3"2"0,2 1-40 15,1 0-89-15,4 5-10 0,1 0-8 0,3 5-8 16,3 0-19-16,3 3-16 0,2 1-130 16,2 3-7-16,5-1-111 0,2 1-228 15</inkml:trace>
  <inkml:trace contextRef="#ctx0" brushRef="#br0" timeOffset="123613.634">23418 13713 484 0,'0'1'113'0,"-1"-1"5"0,0 0-76 0,1 0-9 16,-2 0-3-16,1 0-1 0,1 0-4 16,0 0-3-16,1-2-4 0,-1 1-4 15,0 1-1-15,0-2-2 0,-1 1 0 16,0 0 0-16,0 0-1 0,0 1 1 15,1-2-1-15,0 1-1 0,0-1-1 16,0 1 0-16,1-1 0 0,0 0-1 0,0 1 0 16,0-2 0-16,1 1 0 0,-1-1 0 15,1 1-1-15,-2 1 0 0,2-2-1 16,-1 1-1-16,-1-1 1 0,-1 2 0 16,1 0 1-16,0 0 2 0,-2-1 2 15,2 1 1-15,-1 1 0 0,-1 0 2 16,2 0 0-16,-3 3 0 0,0 0-1 15,-1 3 0-15,-1 3 0 0,0 6 2 16,-1 3 2-16,-1 7 1 0,0 3 2 0,3 4 0 16,1 2 0-16,2 3-2 0,3-4-3 15,4-1-4-15,4-6-2 0,4-2-3 16,2-8-2-16,3-7-1 0,3-5-1 16,2-8 0-16,0-4 0 0,2-7 0 15,-3-6 0-15,-2-1 0 0,-2-2 0 16,-4-2 0-16,-4 2-1 0,-3 0 1 15,-5 5-1-15,-2 4 0 0,-1 3 0 16,-2 4 0-16,-3 6 0 0,0 6 0 0,0 4-1 16,2 4 1-16,0 6 0 15,4 2 0-15,2 4 0 0,2 1 0 0,3-1 0 16,5-3 0-16,2-2 0 0,4-2 0 16,3-7 0-16,2-4-2 0,6-6-2 15,-2-3-1-15,3-8-1 0,-2-5 0 16,-2-6-1-16,-3-2 1 0,-5-1 2 15,-6-2 1-15,-4-3 2 0,-4 0 0 16,-5 1-3-16,-1 2-4 0,-4 2-6 0,0 3-8 16,-1 2-10-16,-3 4-8 0,2 5-6 15,-3 4-4-15,1 3-7 0,3 4 70 16,-1 4-184-16,2 2-122 0,4 2-333 16</inkml:trace>
  <inkml:trace contextRef="#ctx0" brushRef="#br0" timeOffset="124317.3083">24200 13757 580 0,'-5'-7'136'0,"1"1"6"15,0-2-91-15,1 0-8 16,0-1-3-16,3 1-4 0,0-1-3 0,3 0-4 16,0 0-2-16,2-2-3 0,4 2-5 15,1-2-3-15,-1 1-3 0,4 2-2 16,0 0-1-16,2 1-1 0,3 2-1 16,-2 1-2-16,1 4 0 0,0 2-2 15,-1 4 0-15,-1-1-1 0,-4 4 0 16,-4 2 0-16,-2 4 0 0,-1 0 0 15,-6 0 1-15,-2 3-1 0,-6 0 2 16,-3 3-1-16,-3 0 0 0,-4 0-1 16,-1 2 0-16,-1 2-1 0,0-2 0 15,4 0-1-15,-2-1 0 0,5 0-1 0,3-1 1 16,4-1 0-16,3-2 1 0,2-2-1 16,5-1 0-16,2-4 1 0,3-7 0 15,5 0 0-15,1-5 0 0,7-6-1 16,3-3 0-16,5 0-4 0,4 0-10 15,5 4-10-15,-3-4-17 0,1 4-12 16,-1 4-3-16,-5 2-132 0,-2 2-130 0,-5 2-302 16</inkml:trace>
  <inkml:trace contextRef="#ctx0" brushRef="#br0" timeOffset="128458.3171">18923 15232 598 0,'-3'-9'143'16,"-2"4"4"-16,0 8-90 0,0 8-8 15,2 5-8-15,0 7-3 0,2 8-4 16,0 10-1-16,2 11-3 0,0 4-5 0,-1 3-3 16,2 6-5-16,-2 0-3 0,0 0-5 15,1-3-1-15,0-3-3 16,0-1-1-16,3-5-3 0,0-5-1 0,0-4-6 15,4-7-8-15,-1-6-10 0,-1-9-14 16,2-9-11-16,-2-5-20 0,1-10-112 16,-2-6-122-16,-1-13-287 0</inkml:trace>
  <inkml:trace contextRef="#ctx0" brushRef="#br0" timeOffset="128674.8708">19192 15405 725 0,'1'-8'168'0,"1"3"4"0,-4 5-106 16,1 11-24-16,0 8-9 0,-2 8-6 15,0 8-3-15,-2 7-2 0,-1 6-4 0,1 6-4 16,0-3-5-16,0-1-2 0,3-2-3 16,0-4-2-16,5-2-5 0,0-4-8 15,1-4-13-15,2-1-15 0,2-5-11 16,-2-2-14-16,0-5-10 0,-4-6-113 15,0-8-117-15,-4-6-272 0</inkml:trace>
  <inkml:trace contextRef="#ctx0" brushRef="#br0" timeOffset="128831.7845">18951 15745 725 0,'-17'-12'183'0,"1"5"6"0,2 2-102 15,6 3-27-15,5 5-13 0,6-2-9 16,4 0-10-16,6 1-9 0,7 0-5 15,6 2-3-15,3-1-3 0,6 1-11 16,-1 1-17-16,0-1-27 0,-1 1-21 16,-2-2-135-16,-3 0-152 0,-2 2-357 15</inkml:trace>
  <inkml:trace contextRef="#ctx0" brushRef="#br0" timeOffset="129773.5787">19386 15864 538 0,'-3'0'125'0,"0"-1"4"0,0 0-84 0,1 1-15 16,-1 0-5-16,3-2-3 0,-2 2-3 15,0-1-3-15,1 1-2 0,1 0 0 16,-1 1 1-16,0 1 1 0,0-1 1 16,-1 1 3-16,1 1 0 0,-1-1 2 15,0-1-1-15,0 1-1 0,1-1-3 16,1 0-2-16,-1-1-2 0,2 0-2 16,0-1 0-16,1 1-2 0,2-3-1 15,1 2 0-15,2 0-1 0,1-3-1 16,-1 2-2-16,3-1-1 0,-2 2-1 0,0-1 0 15,-1 0-1-15,0 1 0 0,-2 1 0 16,-1 0 0-16,-1 0 0 0,-3 0 1 16,0 1 0-16,-3 1-1 0,-2-1 1 15,1 3 0-15,-2-3 0 0,-2 2-1 16,0 0 0-16,0 1 0 0,1-2 0 16,0 0-1-16,1-2 1 0,1 2-1 15,2-1 1-15,1-2-1 0,0-1 1 16,1 1-1-16,0 0 1 0,-1-1 0 0,2-2 1 15,0-1 1-15,0 1 0 0,2-1 1 16,-1 2 1-16,1-3 1 0,2 2 0 16,0 0 0-16,2-1 1 0,0 3-1 15,4-2-1-15,-1 3 0 0,1 1-1 16,2 0 0-16,1 2-2 0,-2 3 0 16,1 1 0-16,-2 2-1 0,0 0 0 15,-1 2 0-15,0 0 0 0,-3-3 0 16,-2 2 0-16,-2-3 0 0,1 1 0 15,-5 0-1-15,0-1 1 0,-3 0 0 0,1 2 0 16,0 2 0-16,-1 0-1 0,-1 2 1 16,2-1-1-16,0 1 0 0,2 1 1 15,2-2-1-15,1 0 0 0,1 0 0 16,2 0 0-16,2 0 1 0,3-1-1 16,-1-2 0-16,2 1 0 0,1-1 0 15,1-2 0-15,-1-1-1 0,0-1 0 16,-1 0-2-16,-1-3 0 0,-2 0-1 0,-1-1 0 15,-1 1-1-15,-2 1 2 0,-2 0 0 16,-2 2 1-16,-4 1 1 0,-3 1 0 16,-1 4 1-16,-5-1 1 0,-2 4-1 15,-2 1 0-15,-2 1 0 0,1 0 0 16,0-3-4-16,2 1-8 0,1-3-11 16,4-1-14-16,2-4-10 0,4-4-19 15,5 0-112-15,2-3-7 0,5-2-104 16,1 0-195-16</inkml:trace>
  <inkml:trace contextRef="#ctx0" brushRef="#br0" timeOffset="130211.1083">19914 15413 709 0,'-31'17'162'16,"4"-1"2"-16,1 9-107 0,7 4-27 15,3 5-10-15,1 2-3 0,4 3-2 0,5 3-2 16,2 3 0-16,5-1-2 0,4-2-2 15,4-2-3-15,7 2-5 0,3-2-12 16,2-4-18-16,1-2-11 0,3-3-22 16,1-4-114-16,0-4-130 0,-1-8-296 15</inkml:trace>
  <inkml:trace contextRef="#ctx0" brushRef="#br0" timeOffset="130622.2797">20135 15680 748 0,'-5'3'168'0,"3"-2"5"0,3-1-127 15,5 1-9-15,3-1-6 0,2-1-3 16,4-2-3-16,-1 0-6 0,2-2-5 15,3-2-3-15,-1-3-5 0,-1 0-3 16,-1 3-3-16,-1-3-2 0,-4 0-4 16,-1-1-1-16,-7 2-3 0,0-2 0 15,-6 0 0-15,-2 2 0 0,-3 0 2 16,-6 3 3-16,-2 5 2 0,-2 4 2 16,-3 7 0-16,-3 4 1 0,0 4 1 15,1 4 3-15,0 2 3 0,2 5 3 0,1 1 2 16,6-2 3-16,4 3 2 0,4 1 1 15,5-1-1-15,5-3-1 0,5 0-3 16,5-2-1-16,0-1-3 0,6-3-2 16,1-3-3-16,1-3-1 0,3-4-7 15,1-3-9-15,0-7-16 0,1-2-20 16,1-5-14-16,-4-8-22 0,1-3-115 16,-5-4-132-16,-2-3-293 0</inkml:trace>
  <inkml:trace contextRef="#ctx0" brushRef="#br0" timeOffset="130879.7035">20521 15271 640 0,'10'1'163'0,"1"4"9"16,0 0-68-16,0 4-50 0,0 3-5 15,1 5-5-15,-4 3-8 0,0 3-9 16,-3 4-9-16,-2 2-7 0,-3 4-4 16,-4 3-3-16,-5-3-3 0,-4 0 1 15,-4-4-3-15,-4-2-5 0,-2-2-14 16,-4-5-14-16,0-7-13 0,2-6-12 16,4-3-18-16,3-8-112 0,3-4-123 15,1-12-274-15</inkml:trace>
  <inkml:trace contextRef="#ctx0" brushRef="#br0" timeOffset="131012.5091">20389 15087 657 0,'10'-24'160'0,"-3"3"3"0,0 3-94 15,3 4-31-15,-3 6-12 0,2 4-10 16,0 5-16-16,-1 7-21 0,1 4-21 16,-1 2-121-16,-2 4-130 0,2 5-316 0</inkml:trace>
  <inkml:trace contextRef="#ctx0" brushRef="#br0" timeOffset="131639.1886">20756 15226 501 0,'2'-1'111'16,"-1"-2"3"-16,-1 2-86 0,2-2-8 15,-1 2-1-15,-1-1 2 0,3 2 0 16,-2-3-1-16,0 3-1 0,1-2 0 16,-2 1-1-16,1-1-2 0,-1 0-1 15,0 1-1-15,0 0-1 0,0-2-1 0,0 2 0 16,0 0 0-16,-3-2 2 0,3 2 1 15,-1 0 0-15,0-1 2 0,1 0-1 16,-1 1 0-16,-1 1 0 0,2-1-1 16,-1-1-3-16,0 2-1 0,0 0-1 15,0 0-1-15,-1 0-2 0,2 2-1 16,-1 0 0-16,-1 2 0 0,0 2 0 16,0 4 0-16,1 2 2 0,-2 3 3 15,2-1 1-15,0 8 2 0,2 3 1 16,0-2 0-16,3 3-1 0,3-3-1 15,2-2-3-15,1 1-3 0,1-4-1 0,2-5-3 16,3 1 0-16,0-8-2 0,-2-4 0 16,-1-5 0-16,2-3-1 0,-2-5 0 15,-1-2-2-15,-2-6 0 0,-1 2 0 16,-2 1-1-16,-2 3 1 0,-1 2 0 16,-3 2 0-16,-2 4 1 0,-3 5 1 15,2 5-1-15,0 2 1 0,1 4 0 16,2 2 0-16,3 0 0 0,0-1 0 0,6 2 0 15,2-4 1-15,4-2 0 0,1-3-1 16,2-5 1-16,1-4-1 0,2 0 1 16,-4-5 0-16,-2-3-1 0,-2-4 1 15,-4 1-1-15,-4-1 0 0,-1 2-4 16,-4 0-9-16,-1-1-10 0,0 6-14 16,-4 0-9-16,1 0-13 0,0 2-16 15,-1 0-110-15,1-2-119 0,0 1-280 16</inkml:trace>
  <inkml:trace contextRef="#ctx0" brushRef="#br0" timeOffset="131858.1559">21201 15138 623 0,'7'6'145'16,"2"4"4"-16,-1 2-76 0,2 4-37 16,4 5 1-16,-1 2 4 0,2 4 2 15,1 3 1-15,-1 6-2 0,2 4-5 16,0 8-7-16,-1 0-7 0,-4 3-6 0,-1 4-6 15,-4 2-5-15,-4-2-4 0,-6 1-4 16,-3-6-5-16,-6 1-4 0,-1-2-4 16,-5-3-5-16,-1-3-8 0,-1-1-9 15,-1-8-9-15,1-5-7 0,2-5-16 16,1-12-110-16,3-10-122 0,6-10-289 16</inkml:trace>
  <inkml:trace contextRef="#ctx0" brushRef="#br0" timeOffset="132054.5599">21695 15619 855 0,'8'-9'187'0,"3"6"0"0,-5 0-126 16,0 2-48-16,2 1-8 0,0 3-1 15,2 0-2-15,-1 1-3 0,1 0-12 16,1-3-15-16,-2 1-18 0,2 3-24 0,-2-4-119 15,0 1-137-15,-3 5-314 0</inkml:trace>
  <inkml:trace contextRef="#ctx0" brushRef="#br0" timeOffset="132209.0734">21679 15782 913 0,'-4'7'188'0,"2"-2"0"0,2-2-165 15,2 0-20-15,3-1-2 0,3-2-4 16,2-4-14-16,3-4-22 0,4 0-18 16,2-2-131-16,0-1-145 0,1 1-345 15</inkml:trace>
  <inkml:trace contextRef="#ctx0" brushRef="#br0" timeOffset="133202.4359">22728 15269 627 0,'5'-35'156'0,"-1"7"10"16,-2 6-94-16,0 10-13 0,0 7-7 15,-2 7-5-15,0 9-7 0,0 10-11 16,0 6-10-16,1 8-6 0,2 6-4 0,0 8-4 15,1 3-7-15,1-2-13 0,0 1-19 16,0-3-15-16,0-4 43 0,-3-2-180 16,2-10-142-16,1-2-345 0</inkml:trace>
  <inkml:trace contextRef="#ctx0" brushRef="#br0" timeOffset="133618.9983">22249 15837 590 0,'-12'1'136'0,"0"-1"5"0,1 0-98 16,1 1-4-16,2-1 0 0,0 0-1 15,5 4-1-15,-2-5 0 0,1 0-3 0,3 1-3 16,1-2-4-16,2 1-5 0,4 1-2 16,3-2-2-16,7 1-1 0,7-1 1 15,11 2 2-15,6-3 0 0,11-1-2 16,10 0-3-16,10-1 4 0,11-3 0 16,8-1-2-16,9 1-3 0,9-5-2 15,3 0-1-15,3-3 0 0,3 1-6 16,-1 2-7-16,-1-1-1 0,-8-2-2 15,-6 5 1-15,-8 4-2 0,-3 1 1 16,-9 0 1-16,-10 2 2 0,-6 4 1 0,-13 1 2 16,-9 3-2-16,-8 0-10 0,-13 4-14 15,-14 3-23-15,-10 2-18 0,-11 3-24 16,-11 2-115-16,-13-1-141 0,-8 1-298 16</inkml:trace>
  <inkml:trace contextRef="#ctx0" brushRef="#br0" timeOffset="133990.8771">22208 16421 561 0,'-3'-17'139'0,"-2"2"7"16,3 4-75-16,1 2-15 0,1 0-7 15,0 3-7-15,0 8-4 0,1 3-3 16,1 6-4-16,0 8-6 0,-2 9-3 15,-4 2-1-15,4 13-2 0,-1 1-1 16,-2 5-4-16,1 4-2 0,1 0-4 16,-2-3-2-16,4 5-5 0,-1-16-7 0,2 1-13 15,0-7-15-15,2-6-13 0,-1-8-20 16,2-9-122-16,0-9-133 0,3-3-307 16</inkml:trace>
  <inkml:trace contextRef="#ctx0" brushRef="#br0" timeOffset="134173.5573">22508 16645 829 0,'9'-3'190'0,"-3"3"5"16,-1 0-128-16,-1 2-31 0,4 2-13 15,0 1-5-15,2 1-3 0,1-1-8 16,1 1-16-16,2-2-23 0,1-3-25 15,2-2-141-15,1-5-155 0,2 2-377 0</inkml:trace>
  <inkml:trace contextRef="#ctx0" brushRef="#br0" timeOffset="134471.9489">23156 16216 787 0,'1'-7'183'16,"0"1"3"-16,1 5-120 0,-1 4-26 15,3 5-15-15,-2 3-10 0,0 5-6 0,1 4-3 16,1 2-2-16,-2 3-5 0,0 1-13 16,1 1-16-16,-1 0-18 0,1 1-21 15,-1-1-121-15,-1-1-138 0,2-3-312 16</inkml:trace>
  <inkml:trace contextRef="#ctx0" brushRef="#br0" timeOffset="134790.8982">22978 16677 701 0,'-7'-1'162'16,"1"-1"4"-16,3 0-104 0,5 2-23 15,4 2-6-15,6-1-3 0,6-1-2 16,7 0-3-16,5-1-4 0,6-2-4 16,3-3-4-16,3-3-5 0,0 1-9 15,0-1-14-15,-4 2-16 0,-3-2-13 16,-5 3-13-16,-2 5-16 0,-3-1-114 15,-5-1-123-15,-5 3-276 0</inkml:trace>
  <inkml:trace contextRef="#ctx0" brushRef="#br0" timeOffset="135103.4353">23178 16826 640 0,'-7'7'160'0,"3"3"9"16,-1-1-27-16,0 5-100 0,1 1-8 15,2 3 0-15,-3-1 1 0,1 4-1 16,2 2-6-16,-3 1-4 0,1-1-4 16,1 1-2-16,-1 1-2 0,3-3-3 15,-3-4-1-15,2-2-3 0,3-1-3 16,0-4-2-16,4-1-2 0,1-5 0 15,2-2-2-15,0-2 1 0,4-2-2 16,2-1-4-16,1-3-8 0,-1-1-11 0,3 0-14 16,1-2-18-16,-1-3-12 15,1 5-19-15,-2 1-114 0,-1 0-129 0,-2 2-291 16</inkml:trace>
  <inkml:trace contextRef="#ctx0" brushRef="#br0" timeOffset="135263.1591">23372 16960 854 0,'-8'10'195'0,"2"6"2"0,0 2-128 0,1 7-34 15,4 4-18-15,-3 3-9 0,-2 5-9 16,1 0-16-16,0 3-27 0,-1-1-20 16,4-1-134-16,-2-2-150 0,3-7-354 15</inkml:trace>
  <inkml:trace contextRef="#ctx0" brushRef="#br0" timeOffset="139647.4728">23737 16449 670 0,'-3'3'152'0,"2"1"4"16,3 2-107-16,2 1-15 0,1 2-3 15,2-1-2-15,4 3-1 0,3-3-3 16,0-2-4-16,2-4-4 0,-1-2-4 15,2-1-4-15,0-4-2 0,-1-6-2 16,-2-2-2-16,-2-3-1 0,1 0-1 16,-3-6 0-16,-2-3-1 0,-3 2-1 15,-4 0 0-15,-2-1-2 0,-2 4 1 16,-4-3-1-16,-2 6 1 0,-3 4 0 16,-3 4 0-16,-3 6 1 0,-4 8 1 0,-3 4 2 15,1 6 4-15,-1 6 6 0,3 3 4 16,3 4 2-16,4 6 3 0,5 4 1 15,5 1 0-15,3 4-1 0,2-2-2 16,2 2-3-16,2-2-1 0,3-5-1 16,2-5-2-16,1-3-2 0,3-5-3 15,4-3-3-15,2-5-2 0,0-4-3 16,1-3-7-16,-1-4-11 0,0-5-13 16,-1-7-15-16,-4 0-17 0,-1-3-10 0,-1-4-17 15,-1-2-111-15,-3-1-124 0,-2 2-284 16</inkml:trace>
  <inkml:trace contextRef="#ctx0" brushRef="#br0" timeOffset="139986.6262">23990 16184 658 0,'6'-8'164'16,"0"2"4"-16,2 0-62 0,2 1-70 16,3 2-15-16,0 1-8 0,2 1-9 15,2 2-13-15,-2 1-16 0,1-1-17 16,0-1-127-16,-1-1-132 0,-3-2-322 0</inkml:trace>
  <inkml:trace contextRef="#ctx0" brushRef="#br0" timeOffset="140212.7041">24251 16102 668 0,'4'8'154'15,"-1"2"7"-15,2 1-103 0,1 1-19 16,2 2 0-16,2 0 0 0,1 1-3 16,1 0-7-16,-1 0-6 0,-1-1-7 0,-1 3-4 15,0-1-4-15,-4 0-3 0,-4 0-3 16,-2 0 0-16,-4 0-1 0,-4-3-3 15,-3-2-5-15,-3 1-11 0,0-4-11 16,-5-3-14-16,-1-3-14 0,2-2-15 16,0-3-110-16,1-6-121 0,1-3-275 15</inkml:trace>
  <inkml:trace contextRef="#ctx0" brushRef="#br0" timeOffset="140357.3976">24171 15895 670 0,'2'-7'155'0,"0"1"2"0,1 0-105 16,0 1-24-16,2 4-13 0,0 0-17 16,1 3-17-16,1 3-21 0,0 0-117 15,1 2-123-15,3-3-298 0</inkml:trace>
  <inkml:trace contextRef="#ctx0" brushRef="#br0" timeOffset="141062.5539">24434 16070 574 0,'-2'-1'131'0,"0"-3"3"0,3 4-95 16,-1 0-12-16,3 1-8 0,-3 0-3 16,-2-1-5-16,2 0-2 0,-2-1-1 15,1 0 0-15,-1 0 0 0,0-4 1 0,0 2-1 16,2 3 0-16,-2-3 1 0,1 3 0 15,1-2 0-15,-1 1 1 0,0 1-1 16,-1 1 1-16,1-1 1 0,1 2 0 16,-1-2-1-16,0 1 0 0,-1 3 0 15,2-6 0-15,0 2 1 0,0-1 0 16,0 1 0-16,0 0 0 0,2 0-1 16,-1 0-1-16,0 3 1 0,0 1-1 15,-1 6 1-15,-1 1 1 0,1 1 1 0,-2 6 2 16,-1-1 0-16,0 5-2 0,1 1-1 15,4-2-2-15,0 2-2 0,2-1-2 16,2-3-2-16,2-2-1 0,2-5-1 16,2-3 0-16,1-5-1 0,0-4-1 15,3-4 1-15,0-5-1 0,0-3 0 16,-3-5 1-16,-3-2-1 0,0 1 1 16,-4 1 0-16,-1 2 2 0,-4 3 2 15,-1 2 1-15,-2 6 0 0,2 4 0 0,-3 4 1 16,1 5-2-16,-3 2 0 0,6 5-2 15,2 1-1-15,2 1-1 0,2 0 1 16,2-2-1-16,3-1 0 0,5-4 1 16,-1-4-1-16,2-3 0 0,2-4 1 15,-1-6-1-15,3-4 1 0,1-6-1 16,-4-3 1-16,1-3 0 0,-6-2 0 16,-1-1 0-16,-5 3 0 0,-4-1-1 15,-3 4-1-15,-5-2-6 0,-3 1-6 0,-3-2-9 16,-3 2-12-16,-1-1-13 0,1 2-11 15,-4 1-19-15,1 5-111 0,-1 0-125 16,-3 5-290-16</inkml:trace>
  <inkml:trace contextRef="#ctx0" brushRef="#br0" timeOffset="141579.2881">24245 15728 483 0,'-11'-2'121'16,"0"-1"7"-16,-3-1-66 0,2 2-16 15,-1 0-6-15,-2-1-2 0,0-1-1 16,1 1-2-16,-1-1 0 0,3 2 2 16,-2-1 0-16,1-1 1 0,3 2 0 0,0 1-1 15,3 0-3-15,2-1-5 0,4 1-5 16,4 1-4-16,7 0-4 0,5-1-4 15,4-2-3-15,6 0 0 0,7-3 1 16,4-4 1-16,5-1 0 0,3 0 1 16,3-1-2-16,0-1 0 0,4 2-2 15,-2 5-3-15,-3 2-2 0,-2 4 0 16,-5 3-2-16,-2-1-1 0,-5 3 0 16,-5-1-1-16,-4 0-1 0,-3-2 0 15,-4-2-1-15,-3-1 0 0,-3 1 1 0,-3-1 0 16,-3-2-2-16,-2 1-4 0,-2-1-8 15,-2 1-13-15,0 1-18 0,-3-1-15 16,1 1-17-16,-1 1-123 0,0-1-136 16,1 3-310-16</inkml:trace>
  <inkml:trace contextRef="#ctx0" brushRef="#br0" timeOffset="624025.3674">1246 9499 512 0,'-3'-34'123'16,"-3"2"1"-16,-2 6-65 0,-5 3-33 15,-3 4-9-15,-1 4-7 0,-7 3-3 16,-4 5-3-16,-7 5-1 0,-3 6-1 15,-3 8 0-15,-3 8 0 0,-8 6 1 16,-2 8 1-16,0 4 1 0,-2 4 1 16,0 7-1-16,-4-1 1 0,7 2 0 15,5 3-1-15,7 3-1 0,9 8-1 0,8 2 1 16,8 0-2-16,13 2 1 0,3-1 0 16,7-1-1-16,12-2 0 0,9-6 0 15,8-7 0-15,16 0 1 0,10-4-1 16,9-9 0-16,9-11 0 0,7-11 0 15,1-14 0-15,5-12 0 0,-4-14 0 16,-6-13 5-16,-5-9 4 0,-1-7 4 16,-7-5 3-16,-7-6 4 0,-12-8 1 15,-7-3 1-15,-12-3-3 0,-9 0-5 16,-14-2-4-16,-16 1-3 0,-17 8-3 0,-12 3-2 16,-15 11-3-16,-14 13-9 0,-18 18-14 15,-15 17-17-15,-13 19-128 0,-20 20-132 16,-14 21-329-16</inkml:trace>
  <inkml:trace contextRef="#ctx0" brushRef="#br0" timeOffset="907940.3727">1171 10370 418 0,'12'-15'106'0,"-3"0"3"0,-8 2-58 16,0 2-14-16,-4 4-10 0,-1 3-7 16,-2 1-6-16,-4-2-5 0,-2 2-2 15,-3 6-3-15,-3 2-2 0,-2 3 0 0,-4 2-1 16,-1 3 0-16,-1 5-1 0,-1 5 0 15,-2 4 0-15,1 3 0 0,-2 4 0 16,1 1 0-16,2 2 0 0,0 1 0 16,3-1 1-16,2 0 0 0,3-2 1 15,6 0 0-15,4 2 1 0,6-1 1 16,5 2 0-16,5 0 0 0,8-2 0 16,5 3 0-16,5-2-1 0,7-4 0 15,-1-2-1-15,3-4 0 0,4-6-1 0,5-5 0 16,2-7 0-16,2-4 0 15,2-2 0-15,2-6 0 0,-2-5 1 0,-2-6 2 16,-7-7 3-16,-3-6 2 0,-8-7 1 16,-5-5 2-16,-6-6 1 0,-4-3 1 15,-3-4-2-15,-5-3 0 0,-4 0 0 16,-3-7 0-16,-8-4 0 0,0 4 1 16,-9-1 0-16,-5 4-1 0,-8 5-1 15,-8 9-1-15,-6 12-2 0,-9 13-2 16,-6 11-2-16,-5 14-2 0,-6 14-6 15,-6 15-12-15,-4 17-10 0,-5 13-23 0,-3 10-103 16,-2 13-117-16,-13 12-277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3:14:44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2821 7211 557 0,'-10'-34'150'15,"-5"-5"11"-15,3 2-47 0,0 3-35 16,0 1-10-16,3 9-5 0,3 7-3 16,0 6-8-16,2 10-10 0,1 5-9 15,-1 7-10-15,1 11-8 0,-3 3-7 0,1 7-3 16,-2 4-3-16,0 8 0 0,1 2-2 16,-1 2-8-16,3 2-17 0,4-1-24 15,-2 0-22-15,7 0-44 0,0-8-93 16,4-1-138-16,-1-6-286 0</inkml:trace>
  <inkml:trace contextRef="#ctx0" brushRef="#br0" timeOffset="391.5415">1863 7816 608 0,'-15'-6'151'0,"-1"0"7"0,2 2-84 16,0 1-16-16,2-1-6 0,3 3-4 16,2-2-4-16,0 0-5 0,2 1-6 15,5-1-6-15,2 0-4 0,7 1-3 16,4-2-1-16,8 2-4 0,10-2 0 15,6 2-2-15,5-2 0 0,12 1-2 16,10 2-3-16,7 0-2 0,4 0-3 16,3 1 0-16,9-1-2 0,6-1 0 15,6 0 0-15,1-5 0 0,0-5 0 0,4 3-1 16,4-2-1-16,-5 1-2 0,-9 0-5 16,-12 3-6-16,-12 4-7 0,-10 6-8 15,-13 2-13-15,-15 3-14 0,-12 2-8 16,-10 2-14-16,-6 3-22 0,-9 1-86 15,-5 0-112-15,-5 2-247 0</inkml:trace>
  <inkml:trace contextRef="#ctx0" brushRef="#br0" timeOffset="757.0897">1911 8258 634 0,'-1'-15'162'0,"-2"0"11"15,1 0-88-15,-1 4-13 0,2 3-4 16,-1-1-7-16,-1 5-8 0,2 3-12 16,1 1-11-16,0 6-7 0,0 5-8 15,1 3-6-15,0 4-3 0,2 5-1 0,-1 4-1 16,0 4 0-16,1-1-2 0,1 2-2 16,0 1-5-16,0-1-7 0,1-2-14 15,-1-1-20-15,0-3-21 0,2-3-26 16,-2-3-113-16,2-6-137 0,2 0-305 15</inkml:trace>
  <inkml:trace contextRef="#ctx0" brushRef="#br0" timeOffset="1020.1766">2226 8452 716 0,'-9'-4'182'0,"7"1"3"0,-1-1-83 16,3 1-47-16,4 1-15 0,1 0-12 16,3 0-7-16,5 0-5 0,3 2-3 15,-1 0-2-15,4-1-2 0,2 2-7 16,-3 0-18-16,0-1-27 0,0 3-31 15,-4-1-124-15,3-2-151 0,-2 0-350 16</inkml:trace>
  <inkml:trace contextRef="#ctx0" brushRef="#br0" timeOffset="1313.7676">2883 8089 728 0,'-6'-12'185'0,"4"1"7"16,-1 1-98-16,1 4-32 0,0 0-12 15,3 5-11-15,0 3-10 0,1 6-9 16,0 1-5-16,0 7-5 0,1 4-2 15,-1 2-2-15,0 3-2 0,0 3-3 16,-1-1-7-16,4 1-13 0,-2 0-19 16,2-1-24-16,3 1-22 0,-2-5-123 15,0-2-145-15,4-1-322 0</inkml:trace>
  <inkml:trace contextRef="#ctx0" brushRef="#br0" timeOffset="1581.6625">2783 8487 703 0,'-2'3'167'0,"-1"-2"5"16,7-1-109-16,2 1-15 0,4 1-5 15,3-2-7-15,3 0-7 0,2 0-3 16,5-2-5-16,-1-1-5 0,1-1-5 16,1-2-6-16,0 0-9 0,1-2-16 15,2 1-21-15,-2 0-17 0,1 1-24 16,-1 1-111-16,-1-3-132 0,0 3-291 0</inkml:trace>
  <inkml:trace contextRef="#ctx0" brushRef="#br0" timeOffset="2023.0419">2825 8768 739 0,'-10'-4'180'0,"5"-2"4"15,4-2-106-15,4-2-26 0,2-2-10 16,8 3-11-16,1-1-6 0,2 0-4 16,1 2-2-16,2 3-3 0,-1 1-3 15,2 2-1-15,-4 1-3 0,0 3-2 0,-4 2-1 16,0 2-2-16,-1 4-1 0,-4 3 0 16,-2 2-2-16,-3 2 0 0,-5 4 0 15,1 2 1-15,-4 2-1 0,-7 1 0 16,-4 3 0-16,-2 1 0 0,-4 1 0 15,-1-2 0-15,-4-1-1 0,-2-3 1 16,3-5 1-16,5-3 0 0,4-4 2 16,5-4-1-16,3-4 1 0,6-2 0 15,5 0-1-15,4-3 0 0,4 0-1 16,4 0-1-16,4-3 0 0,4 1 0 16,4-1 0-16,0 0 0 0,2-2 0 0,0-2-4 15,-2 0-5-15,-2 1-9 0,0 1-13 16,1 0-21-16,-5 1-19 0,2 1-24 15,0 2-116-15,-3-3-139 0,3 2-307 16</inkml:trace>
  <inkml:trace contextRef="#ctx0" brushRef="#br0" timeOffset="2462.2523">3294 8367 875 0,'-16'-3'198'0,"6"-1"3"0,4 3-141 16,6 1-28-16,2 1-6 0,7 2-3 16,1 0-6-16,2 1-2 0,4 1-2 15,-1-3-1-15,2 1-2 0,2-1-3 16,1-3-3-16,0-2-1 0,-2-1-2 15,0-3-1-15,2 0-2 0,-5-1-2 16,-3-2-3-16,-5-1-1 0,-1-2-1 16,-2 1-2-16,-4 1 0 0,-2-1 0 15,-6 2 0-15,-2 4 1 0,-2 2 2 16,-5 6 1-16,-4 1 0 0,-3 3 3 16,2 5 1-16,-2 4 2 0,4 2 2 15,0 2 2-15,5 0 2 0,3 4 2 0,3 3 1 16,3-1 0-16,6 0 1 0,3 0 0 15,3-1-1-15,2 0-2 0,6-5 0 16,2 0-2-16,1-3-1 0,3-4-2 16,-1-2-2-16,3-3-4 0,2-5-8 15,-2-3-18-15,0-4-23 0,1-2-17 16,1-3-25-16,0-3-111 0,-1-4-137 16,3-3-294-16</inkml:trace>
  <inkml:trace contextRef="#ctx0" brushRef="#br0" timeOffset="2657.7344">3562 8153 961 0,'-12'-4'213'0,"4"0"1"0,12 0-139 15,4 0-55-15,4 0-13 0,2 1-5 16,5-1-7-16,2 2-13 0,-1 0-21 15,0-1-29-15,0 2-26 0,-2-3-120 16,0 0-149-16,2 2-327 0</inkml:trace>
  <inkml:trace contextRef="#ctx0" brushRef="#br0" timeOffset="2854.356">3881 8035 695 0,'-2'3'184'0,"5"2"4"0,0 1-56 0,4 3-81 15,-1 2-13-15,2 1-7 0,2 3-10 16,-1 0-9-16,2 3-4 0,-2-4-2 16,3 2-1-16,-4 0-2 0,1 1-2 15,-3 0 1-15,-4-2-1 0,-3 0-1 16,-4 1-10-16,-5-3-19 0,-4 2-26 0,-4-3-47 16,-6-3-96-16,1-7-140 0,2-2-307 15</inkml:trace>
  <inkml:trace contextRef="#ctx0" brushRef="#br0" timeOffset="2984.412">3775 7866 756 0,'-3'-9'189'0,"5"1"1"0,2 2-77 16,2 1-68-16,4 3-22 0,2-2-18 0,1 3-22 16,1 1-30-16,0 2-124 0,1 1-20 15,4 2-127-15,-2 1-258 0</inkml:trace>
  <inkml:trace contextRef="#ctx0" brushRef="#br0" timeOffset="3492.8606">4075 7923 568 0,'-2'-9'147'0,"-2"2"8"0,3 1-68 15,1 2-21-15,0 2-8 0,0-1-7 16,1 4-4-16,-1-1-4 0,0 2-6 0,0 3-2 16,1 4-4-16,1 4-4 0,1 5-3 15,0 0-3-15,2 6-4 0,2-1-4 16,3 1-3-16,2-4-4 0,3-2-3 15,1-4-2-15,2-4-1 0,0-3 0 16,4-3-1-16,1-4 1 0,0-3-1 16,-4-3 1-16,0-4 0 0,-2-2 0 15,-4-4 1-15,-3 0 0 0,-4 0 1 16,-3 2 0-16,-2 3 2 0,0 2 0 0,-2 3 1 16,0 6-1-16,-4-1 1 0,6 7-1 15,2 4 0-15,-1-1-1 0,4 4-2 16,1-1 0-16,5 0 0 0,6 3 0 15,-2-9 0-15,3-4-1 0,1-8 0 16,0 1 1-16,-2-3 0 0,2-7 1 16,-2-3 3-16,-2-3 0 0,-4-1 0 15,-1 2 0-15,-1-3 0 0,-3 0 0 16,-3 6-3-16,-4-1-7 0,-2 5-9 16,-5 3-14-16,-1 3-24 0,-3 4-26 0,-1 5-43 15,-4-4-96-15,0 7-140 0,-4 3-295 16</inkml:trace>
  <inkml:trace contextRef="#ctx0" brushRef="#br0" timeOffset="3987.8062">3324 7680 652 0,'-9'-6'161'0,"-1"0"7"16,1 2-91-16,2 1-20 0,1 1-6 15,2 1-6-15,2 1-9 0,3 1-4 16,3 2-4-16,5-2-3 0,5 2-2 16,5-2-2-16,6 0 1 0,7 0-2 15,2-2-3-15,8 0-3 0,6 0-6 0,3-2-2 16,5 2-3-16,3 0-2 0,0 1-1 15,1 0-2-15,-4-2-2 0,-6 0-2 16,-1 1 0-16,-4 0 0 0,-5-1 0 16,-3 2 0-16,-5 2-1 0,-4 0-1 15,-4 2-2-15,-7-1-3 0,-3 1-3 16,-6-2-6-16,0 1-7 0,-5-2-14 16,0 2-14-16,-2 1-26 0,-3 0-108 15,2 5-133-15,-4 3-303 0</inkml:trace>
  <inkml:trace contextRef="#ctx0" brushRef="#br0" timeOffset="8228.6396">5090 7619 742 0,'-9'-4'190'0,"4"3"9"0,-1 2-105 16,-1 1-14-16,-1-1-9 0,1 0-9 15,2 1-9-15,-2 1-7 0,3 1-6 16,-1-3-5-16,3-1-6 0,0 1-5 0,1-2-5 16,0 0-3-16,1-2-5 0,-1-2-2 15,1 0-6-15,0 0-9 0,-1-3-18 16,3-1-30-16,0-2-48 0,3 0-145 16,0 1-185-16,0 1-425 0</inkml:trace>
  <inkml:trace contextRef="#ctx0" brushRef="#br0" timeOffset="8881.8387">6197 6789 598 0,'-10'-13'140'15,"-3"3"6"-15,-7 4-96 0,-6 6-6 16,1 5-4-16,-5 6 1 0,0 6 1 15,-4 10-1-15,1 11-1 0,-1 9-1 16,1 10-3-16,-1 11-4 0,2 10-5 0,2 13-7 16,7 6-4-16,4 7-5 0,5 7-3 15,7 6-3-15,9-1-2 0,8-1-1 16,6-6-1-16,2-1 1 0,8-8-5 16,5-8 0-16,3-8 0 0,-1-11-10 15,4-6-16-15,2-8-19 0,3-12-18 16,1-8-128-16,-1-6-147 0,1-6-342 15</inkml:trace>
  <inkml:trace contextRef="#ctx0" brushRef="#br0" timeOffset="12586.2165">162 7365 432 0,'0'-19'109'15,"0"2"5"-15,-3 6-62 0,2 3-12 16,1 6-9-16,-1 1-8 0,1 6-3 16,0 1-3-16,0 6-2 0,0 6-1 0,0 7 1 15,0 5 2-15,1 5 1 0,0 4 1 16,0 4-1-16,1 2 0 0,-1 2-1 15,0-1-1-15,0 2-3 0,1-1-3 16,-1-2-2-16,1-1-3 0,1-1-1 16,0-5-2-16,1-5-1 0,1-4-2 15,-1-5-6-15,-1-7-7 0,1-5-9 16,1-2-14-16,0-7-113 0,-3-4-117 16,1-9-281-16</inkml:trace>
  <inkml:trace contextRef="#ctx0" brushRef="#br0" timeOffset="12878.1143">336 7308 609 0,'-3'-6'128'0,"-2"-2"2"15,4 7-113-15,-1 4-4 0,3 3 1 16,-1 5 3-16,1 5 3 0,0 6 2 15,3 6 3-15,1 6 1 0,1 5 1 16,-1 3-3-16,0 1-5 0,1 3-3 16,0 0-4-16,-1-2-3 0,1 0-3 15,0-2-3-15,0-1-1 0,0 0 0 16,1-2 0-16,-3-2-2 0,1-3 0 16,-1-3-3-16,-2-2-6 0,0-6-9 15,-1-3-8-15,-2-8-9 0,-1-1-13 0,0-6-115 16,-5-5-117-16,-1-9-280 0</inkml:trace>
  <inkml:trace contextRef="#ctx0" brushRef="#br0" timeOffset="13030.4637">170 7797 710 0,'-6'-2'150'0,"1"0"1"0,5 0-129 0,4 0-10 15,4 1-5-15,6 1-3 0,4 0-3 16,3 0-6-16,4-1-5 0,2 1-7 15,2-3-13-15,-1 0-37 0,-3-6-84 16,2-2-111-16,-5-2-252 0</inkml:trace>
  <inkml:trace contextRef="#ctx0" brushRef="#br0" timeOffset="13427.1725">535 7314 622 0,'-13'7'134'16,"-2"2"3"-16,0 2-109 0,2 7-8 15,2 6-3-15,1 5 0 0,2 4 2 16,3 4 1-16,0 6 0 0,2 0 1 0,2 1-2 16,0-3-2-16,2 1-3 0,2-2-4 15,0 1-2-15,2-1-3 0,2-1-2 16,2-3-1-16,1-1-2 0,1-5-4 15,1-2-7-15,0-5-7 0,2-3-6 16,-3-5-7-16,1-3-13 0,-1-5-19 16,-1-2-94-16,0-4-106 0,-2-4-254 15</inkml:trace>
  <inkml:trace contextRef="#ctx0" brushRef="#br0" timeOffset="13780.9778">643 7706 650 0,'-4'-6'139'0,"2"-1"1"0,2-1-115 16,1 3-13-16,3 2-5 0,2 0-1 15,0 1 0-15,0 0-1 0,3 1 0 0,-1 0 2 16,1-1 0-16,0-1 0 0,-1-1 1 16,2 0-2-16,-2-4 0 0,0 0-1 15,-3-3-1-15,0 0-3 0,-2-2-1 16,-3 1 0-16,-1 0-2 0,-3 2-1 15,1 3-1-15,-5 2 0 0,-1 1 1 16,-1 7 1-16,-1 1 1 0,0 6 1 16,0 5 2-16,-2 2 1 0,1 6 2 15,1 6 0-15,3 1 1 0,-1 3 1 16,3 2 2-16,2-1 0 0,3-1 0 0,3-1-1 16,3-4 0-16,3-1-2 0,3-6-2 15,1-3-2-15,4-2 0 0,0-6-2 16,0-4-4-16,2-6-6 0,-1-5-8 15,0-4-7-15,-1-5-14 0,-1-5-120 16,-3-4-122-16,1-4-294 0</inkml:trace>
  <inkml:trace contextRef="#ctx0" brushRef="#br0" timeOffset="14013.703">839 7408 643 0,'1'-1'133'0,"4"4"1"16,-1 1-117-16,2 5-11 0,1 5 1 16,1 4 1-16,-1 3 3 0,-1 6 2 15,-1 2 0-15,-5 2 1 0,-1 1-2 16,-3-3-1-16,-4 0-3 0,-2-2-2 0,-2-2-2 16,-2-7-4-16,-2-3-7 0,0-4-6 15,-1-6-11-15,1-9-15 0,3-8-110 16,-1-7-116-16,3-6-277 0</inkml:trace>
  <inkml:trace contextRef="#ctx0" brushRef="#br0" timeOffset="14115.076">719 7183 484 0,'7'-33'137'0,"3"11"4"0,-2 8-32 0,-4 7-54 16,4 6-21-16,-2 6-13 0,-1 4-12 16,1 4-13-16,0 3-11 0,-1 4-14 15,1 4-114-15,-2 0-114 0,-1 0-284 16</inkml:trace>
  <inkml:trace contextRef="#ctx0" brushRef="#br0" timeOffset="14659.4289">931 7373 298 0,'5'-4'66'0,"-3"0"-1"0,1 1-45 0,-3-2-17 16,2 2-4-16,-1 1 1 0,1 0 8 15,-2-1 16-15,0 2 14 0,0 0 10 16,1 1 7-16,0 1 6 0,-2-2 3 15,0 1-7-15,-1 0-13 0,2 0-12 16,-1 0-7-16,0 0-6 0,1 0-5 16,0 2-2-16,1 1-2 0,2 1 1 15,-1 5 1-15,-1 2 1 0,2 4 1 16,-1 1 2-16,1 2-1 0,-1 3-1 16,2-3-2-16,-2-1-2 0,4-2-3 0,0-4-3 15,2-2 0-15,0-3-2 0,0-6-1 16,-1 2 0-16,3-3 0 0,-3-3 1 15,-1-2 0-15,-1-4-1 0,0 2 2 16,-1 1-1-16,-2-3 0 0,-2 2-1 16,2 5 1-16,1 4 0 0,1 3 0 15,1 3-1-15,1 2 1 0,1 0-1 16,4 1 1-16,2-1-1 0,0-4 0 16,3-2 0-16,-1-2 0 0,2-3 1 15,-1-3 0-15,-4-1 0 0,0-1 0 0,-4-6-1 16,-4 0-2-16,1-3-9 0,-5-1-11 15,0-3-9-15,-2 2-14 0,-2 1-120 16,-2-2-122-16,1 2-294 0</inkml:trace>
  <inkml:trace contextRef="#ctx0" brushRef="#br0" timeOffset="14983.4141">1142 7081 602 0,'-3'-2'131'0,"0"-1"1"16,1 3-107-16,5 0-8 0,0 3-2 16,5 2-1-16,3 5-1 0,3 3 2 15,2 4 2-15,0 6 1 0,5 7-1 0,0 7 0 16,-1 2-4-16,2 7-2 0,-4 5-3 15,0 2-2-15,-3 5-2 0,-4 2-1 16,-2 1-1-16,-4 3-2 0,-5-2 1 16,-4 0-1-16,-2-2 0 0,-4-3 0 15,-2-5 0-15,-5-3 0 0,-3-6 0 16,-2-4-3-16,0-6-6 0,-3-6-6 16,1-5-6-16,3-5-14 0,0-5-120 15,3-8-119-15,6-7-294 0</inkml:trace>
  <inkml:trace contextRef="#ctx0" brushRef="#br0" timeOffset="15214.9053">1423 7670 694 0,'-2'0'153'0,"-2"0"2"15,1-2-120-15,1 2-17 0,2 0-5 16,5 0-3-16,0-1-5 0,1 1-3 16,0-1-1-16,4 1 1 0,2 0-1 15,1-3-4-15,-2 2-7 0,2 1-7 16,-1 0-13-16,3 2-9 0,-3 1-117 16,-3 0-119-16,-4 2-283 0</inkml:trace>
  <inkml:trace contextRef="#ctx0" brushRef="#br0" timeOffset="15375.449">1447 7853 709 0,'-3'4'150'0,"2"-3"1"0,0-1-126 16,2 1-14-16,1-2-4 0,3 0-3 16,1-1-3-16,4 0-2 0,1 0-8 15,2-2-11-15,2 1-47 0,0 0-84 0,1-3-117 16,1-1-273-16</inkml:trace>
  <inkml:trace contextRef="#ctx0" brushRef="#br0" timeOffset="18124.9402">6497 7597 617 0,'-5'-1'151'15,"-1"1"7"-15,0 0-92 0,0 1-14 16,1 0-6-16,1 0-7 0,0 1-6 16,4 3-6-16,4 1-4 0,0 0-4 15,3 0-3-15,2-1-3 0,1 0-1 0,3-3-3 16,0-3-1-16,2-4-2 0,0-6-2 15,4 2-1-15,1-3-1 0,-2 0 0 16,2-2 0-16,-4 0-1 0,-4-1 0 16,-2 2-1-16,-8-5 1 0,-3 1 0 15,-5 0-1-15,-5 0 1 0,-2 2-1 16,-3 2-1-16,-1 5 1 0,-3 4-1 16,-1 5 1-16,-1 4-1 0,2 7 0 15,1 4 0-15,-1 5 0 0,2 1 1 16,1 2-1-16,1 4 1 0,2 2 1 0,3 0 0 15,3 4 1-15,3-3 0 0,4-1 2 16,2-1 2-16,5-1 0 0,6-3 2 16,4-3-1-16,3-4 1 0,1-3-2 15,2 0 0-15,4-6-2 0,0-1-1 16,1-3-2-16,1-4-3 0,0-4-7 16,-1-1-10-16,1-1-15 0,-4-3-15 15,-2-1-12-15,-4-4 11 0,-3 0-143 16,-4-1-131-16,-4 1-305 0</inkml:trace>
  <inkml:trace contextRef="#ctx0" brushRef="#br0" timeOffset="18398.7318">6651 7233 799 0,'2'-5'175'0,"1"-1"1"0,6 2-136 15,3 0-19-15,4 1-6 0,5 1-5 16,2 0-3-16,2 4-16 0,0-1-21 0,2-1-21 15,1-1-128-15,-1-3-139 0,2 0-337 16</inkml:trace>
  <inkml:trace contextRef="#ctx0" brushRef="#br0" timeOffset="18641.7985">7100 6994 723 0,'0'11'156'0,"1"-1"2"0,3 2-125 0,2 7-18 16,2 0 0-16,2 3 2 0,1 2-1 16,3-2-1-16,0 2 0 0,1 1-1 15,-4-1-2-15,0 2-1 0,-2 0-3 16,-3-2-2-16,-3 1-3 0,-3-2-1 16,-2-2 0-16,-4-2-2 0,-4-1-6 15,-6-6-10-15,-5-2-14 0,-4-3-13 16,-6-5-132-16,0-5-136 0,2-6-328 15</inkml:trace>
  <inkml:trace contextRef="#ctx0" brushRef="#br0" timeOffset="18775.1345">7022 6811 735 0,'5'-11'164'15,"2"1"0"-15,1 2-127 0,4 3-15 16,1 3-9-16,3 3-15 0,2 3-22 0,-2 3-7 15,0 1-133-15,-2-1-132 0,1 2-321 16</inkml:trace>
  <inkml:trace contextRef="#ctx0" brushRef="#br0" timeOffset="19371.4499">7303 7112 525 0,'-2'-3'130'0,"0"-1"3"0,-1-3-68 0,3 3-27 15,0-1-5-15,-2-1-3 0,2-2-4 16,2 1-2-16,-2 1 1 0,0-2 1 16,0 2 1-16,-2 0 2 0,0-1 1 15,0 2 0-15,-1 1-1 0,1 2-2 16,-1 0-2-16,1 1-3 0,-1 2-6 15,3 4-3-15,0 0-3 0,0 1-3 16,-1 3-2-16,2 0 0 0,0 3-2 16,2 0 1-16,-1 2-1 0,2-1 0 0,1 2-1 15,4-1 1-15,-1 1-1 0,3-1-1 16,1-2 1-16,3-1-1 0,1-1-1 16,1-3 1-16,-1-3-1 0,-1-2 1 15,-2-4-1-15,2-2 0 0,-2-3 0 16,0-3 1-16,-1-2-1 0,-3-1 1 15,-1 0-1-15,-1 1 1 0,-2-1 1 16,-2 0 1-16,-2 2 2 0,0 1 2 0,-1 3 1 16,-1 1 0-16,1 1 1 0,0 1-2 15,-1 2 0-15,0-1-3 0,1 3-1 16,1 0-1-16,2 1-2 0,-1-1-2 16,0 2-7-16,1 0-9 0,0 0-17 15,0 1-21-15,-2-1-15 0,-1 0-132 16,0 0-146-16,1 3-331 0</inkml:trace>
  <inkml:trace contextRef="#ctx0" brushRef="#br0" timeOffset="19889.6326">7534 7158 474 0,'-1'-3'123'0,"-1"-2"4"16,-1 0-60-16,3-1-16 0,-1 1-10 15,0 0-3-15,-2-1-3 0,2 1-1 16,-1-2-1-16,1 1 0 0,-3 2-1 16,3 0 0-16,-1 2-4 0,1-1-2 15,0 2-3-15,2 6-3 0,0 2-2 16,2 4-2-16,-2 2-3 0,4 1-2 15,0 5-1-15,1-1-3 0,3-1-1 16,4-1-1-16,2-4-1 0,3-1-2 16,5-2 0-16,3-3 0 0,0-5 0 0,-2-4-1 15,0-5 0-15,-1-4 1 0,-6-1-1 16,-5-7 0-16,-4-1 0 0,-3 0-1 16,-4-1-5-16,-5 1-8 0,-6 2-13 15,2 0-10-15,-3 2-10 0,0 4-11 16,0 1-5-16,0 4-122 0,3 3-119 15,2 3-286-15</inkml:trace>
  <inkml:trace contextRef="#ctx0" brushRef="#br0" timeOffset="20389.0259">7969 7076 535 0,'-5'-3'140'0,"1"-3"7"0,-1 1-40 15,-1-3-58-15,3 1-4 0,-1-2-2 16,3 1-3-16,0-3-3 0,1-1-4 0,2-2-3 16,3 3-4-16,0-1-5 0,4 2-4 15,-1 0-4-15,3 2-4 0,2 3-2 16,-1 1-3-16,-1 4-1 0,1 3-1 16,-2-1-1-16,3 5 0 0,-2 2 0 15,-1 2 0-15,-1 1-1 0,-2 2 1 16,-1-1-1-16,-1 4 1 0,-8-2-1 15,-4 1 0-15,-2-3 0 0,-4 5-1 16,0-1 1-16,-3 0-1 0,0 0 1 0,1 0-1 16,1 3 1-16,4-1 0 0,0-3 0 15,1-1 1-15,3-3-1 0,4 0 0 16,3-2 0-16,3-2 1 0,4-1-1 16,3-2 0-16,3-2-4 0,2 4-11 15,3-6-18-15,2 0-17 0,2-2-61 16,1-2-77-16,1-2-130 0,1 2-275 15</inkml:trace>
  <inkml:trace contextRef="#ctx0" brushRef="#br0" timeOffset="21587.7324">8623 7511 574 0,'3'-30'140'16,"-2"1"8"-16,-2 4-82 0,1 5-8 16,0 5-1-16,0 2 0 0,-1 4-2 15,-1 4-5-15,1 4-8 0,1 6-6 16,0 5-9-16,1 6-9 0,2 5-6 15,-1 3-5-15,3 9-2 0,0 0-1 16,0 2-1-16,0-2-1 0,0-3-2 16,1-2-4-16,1 1-8 0,1-6-11 15,-1-2-12-15,0-4-14 0,1-2-9 16,-1-4-12-16,-1-3-29 0,-1-3-84 0,-2-5-106 16,-6-2-249-16</inkml:trace>
  <inkml:trace contextRef="#ctx0" brushRef="#br0" timeOffset="21748.8171">8566 7604 675 0,'-7'-8'166'16,"-2"0"8"-16,3 2-102 0,3 1-15 0,2 2-7 15,1 0-8-15,4 0-9 0,1-1-8 16,6 0-9-16,2 1-6 0,4 0-3 16,4-1-2-16,7 1-6 0,2 2-18 15,2-1-24-15,-1 2-24 0,3 2-124 16,-1 0-144-16,-2 3-340 0</inkml:trace>
  <inkml:trace contextRef="#ctx0" brushRef="#br0" timeOffset="22946.0358">10190 7486 533 0,'6'-19'133'0,"-3"-7"5"0,-2 1-61 0,-1-5-35 15,-1 0-5-15,-2-2-1 0,-3 0-3 16,-2-1 0-16,-1 0-1 0,-2-4-1 16,0 3-3-16,-1-3-4 0,1 2-4 15,1 5-2-15,3 4-3 0,0 7-1 16,2 7-2-16,2 7-2 0,0 8-1 15,3 8-1-15,0 8-1 0,0 5-3 16,0 7-2-16,2 4-4 0,1 6-9 16,3 2-14-16,2 3-15 0,2 3-14 15,4 4-27-15,0-4-104 0,0-3-126 0,1-1-275 16</inkml:trace>
  <inkml:trace contextRef="#ctx0" brushRef="#br0" timeOffset="23356.0626">9645 7666 486 0,'-20'0'136'0,"2"-3"4"0,3-1-4 15,4 3-93-15,2-1-10 0,4 1-2 16,2-1-2-16,0 0-3 0,3-1-1 0,1 1-1 16,1 0 1-16,3 0 0 0,6 0 1 15,3-2 1-15,8 3 0 0,7-2 2 16,7 1 0-16,10 1-3 0,9-2-4 16,5 0-4-16,9-3-3 0,7 1-4 15,5-3-4-15,6 3-2 0,2-1-3 16,3-1 0-16,3 3 0 0,5 2 1 15,-1 1-1-15,0-1 1 0,-3-3-1 16,-2 1 0-16,2 1 1 0,-7-1-2 16,-7 1 0-16,-6-1-1 0,-9 2-1 15,-7 0-4-15,-7 2-5 0,-14-1-7 0,-9 0-11 16,-10 1-14-16,-10-1-15 16,-7 1-11-16,-7 1-20 0,-11 0-106 0,-10 0-123 15,-5 6-279-15</inkml:trace>
  <inkml:trace contextRef="#ctx0" brushRef="#br0" timeOffset="24034.753">9526 8274 573 0,'0'-17'144'0,"-1"0"9"0,0 1-76 16,0 3-10-16,1 0-2 0,0 4-4 15,-2 2-5-15,2 6-6 0,0 5-6 16,-1 7-8-16,1 1-11 0,0 7-8 0,-1 4-5 16,1 7-4-16,0 4-2 0,1 1-2 15,2 2-3-15,-1 0-4 0,3-3-8 16,1-2-13-16,0-4-18 0,1-4-17 15,5-4-20-15,-1-7-121 0,1-4-136 16,5-4-308-16</inkml:trace>
  <inkml:trace contextRef="#ctx0" brushRef="#br0" timeOffset="24237.0411">9901 8371 805 0,'-5'-5'189'0,"3"2"4"0,2-1-124 16,2 1-24-16,3 1-10 0,1 0-9 15,3 0-9-15,2 1-6 0,0 0-2 16,2 0-4-16,2 1-9 0,2-2-13 0,0 1-23 16,0 0-23-16,2 0-76 0,-3-2-62 15,5 0-134-15,-3-2-269 0</inkml:trace>
  <inkml:trace contextRef="#ctx0" brushRef="#br0" timeOffset="24532.3791">10531 8151 596 0,'0'-25'162'15,"-2"1"8"-15,0-6-37 0,1 2-76 16,-2 1-7-16,3 6-6 0,0 4-8 0,2 7-7 16,0 5-7-16,0 9-6 0,2 6-4 15,0 6-4-15,-1 5-4 0,0 4-6 16,2 5-11-16,-3-1-16 0,2 1-18 15,0-2-14-15,1 0-47 0,-2-4-83 16,2-3-123-16,1-4-259 0</inkml:trace>
  <inkml:trace contextRef="#ctx0" brushRef="#br0" timeOffset="24779.5927">10398 8458 679 0,'0'-1'165'16,"5"-2"6"-16,3 0-91 0,6 0-36 0,3 0-10 16,4-2-7-16,4-3-6 0,2 3-7 15,2-1-5-15,-1-1-4 0,3 1-4 16,1 0-12-16,-2 1-14 0,0 0-14 15,-4 1-17-15,-3 2-124 0,-4 1-133 16,-3-2-312-16</inkml:trace>
  <inkml:trace contextRef="#ctx0" brushRef="#br0" timeOffset="25069.4222">10563 8577 708 0,'-7'7'161'16,"0"-3"4"-16,3 2-115 0,-1-1-19 15,3 2-2-15,0 1-2 0,-1 1-5 0,1 4-1 16,-1-2-1-16,0 2 0 0,0 4-1 16,-1-1-1-16,1 1-2 0,-3 1-2 15,3-4-1-15,1 1-2 0,0-3-2 16,4-1-3-16,1-3-2 0,1-4-1 15,6 1-2-15,-2-2 0 0,5-2 0 16,-2-1-2-16,3-2-8 0,4-3-11 16,0 0-16-16,3 0-16 0,0 0-14 15,-1 0-53-15,6-2-75 0,-6-1-118 16,-2 1-248-16</inkml:trace>
  <inkml:trace contextRef="#ctx0" brushRef="#br0" timeOffset="25253.6501">10785 8606 750 0,'-3'0'172'16,"-2"4"1"-16,4 3-122 0,1 3-18 15,1 4-9-15,-1 3-8 0,1 7-6 0,0 1-4 16,-1 3-1-16,-1 1-2 0,0 2-6 16,1 1-11-16,1-3-17 0,2-3-17 15,-1-3-130-15,2-7-139 0,3-6-334 16</inkml:trace>
  <inkml:trace contextRef="#ctx0" brushRef="#br0" timeOffset="25689.8482">11087 8337 709 0,'0'2'170'15,"1"1"3"-15,0 0-103 0,5 0-28 0,3 1-10 16,4-2-7-16,2-1-6 0,3 0-6 16,3-1-4-16,1-2-2 0,3-2-2 15,-4-2-2-15,-1-2-1 0,-2-3-2 16,-2-2 0-16,-2 0-2 0,-3-2-1 15,-5-2-1-15,-2-1-2 0,-1 2-1 16,-3 0 0-16,-3 1 1 0,-3 0 1 16,-3 4 1-16,-4 4 1 0,-3 5 1 15,-6 2 2-15,-3 3 2 0,-4 6 2 16,2 3 3-16,-1 4 2 0,5 2 1 16,2 7 1-16,7 2 1 0,6 3 2 15,4 3-1-15,3 2 1 0,2-1 0 0,4 0 1 16,4-4-2-16,3-2-1 0,4-4-3 15,5-4-2-15,2-4-3 0,4-5-4 16,1-4-8-16,-2-3-9 0,-1-5-17 16,1-4-17-16,-1-5-15 0,-2 0-22 15,-5-3-110-15,1-2-128 0,0-3-285 16</inkml:trace>
  <inkml:trace contextRef="#ctx0" brushRef="#br0" timeOffset="25910.922">11356 8084 803 0,'-2'-3'174'0,"9"0"2"0,2 0-142 0,5-1-16 16,2 2-4-16,4 0-5 0,1 1-5 15,-2 1-17-15,0-1-18 0,-2 2-19 16,0 2-127-16,-1-1-137 0,0 0-332 16</inkml:trace>
  <inkml:trace contextRef="#ctx0" brushRef="#br0" timeOffset="26116.7756">11672 8017 808 0,'2'3'181'0,"1"1"2"15,5 6-134-15,-4-1-19 0,5 4-3 16,0 1-1-16,0 4-5 0,5 2-3 16,-2-2-2-16,-1 1-3 0,3 0-3 15,-5 1-2-15,0-2-3 0,-4-1-2 16,-1-1-3-16,-3-2-4 0,-5-2-11 16,-1-4-18-16,-5 0-21 0,-1-5-20 15,-6-3-126-15,-6-4-145 0,0-5-327 0</inkml:trace>
  <inkml:trace contextRef="#ctx0" brushRef="#br0" timeOffset="26244.502">11579 7784 818 0,'3'-8'191'16,"-2"2"1"-16,1 2-127 0,2 3-28 0,3 0-13 16,3 2-13-16,2 1-12 15,1 2-22-15,1 3-27 0,1 2-142 0,-4 2-153 16,3-1-381-16</inkml:trace>
  <inkml:trace contextRef="#ctx0" brushRef="#br0" timeOffset="26914.6207">11890 8004 455 0,'2'-5'112'0,"-1"1"0"0,-1 2-29 16,2-1-64-16,-2 1-4 0,1-1 3 0,1 2 3 15,-4-1 2-15,2-1 3 0,0-1 1 16,-1 2 0-16,1-2-1 0,-1 2-1 15,0-2-1-15,2 2-2 0,-2 1-1 16,0-3-1-16,-2 1-2 0,1 1 0 16,2 1-2-16,-3-2 1 0,3 2 0 15,3 2 0-15,-3-1 0 0,0 0-2 16,0-2 0-16,-2 1-3 0,1-2-1 16,-1-1-2-16,-2 0 0 0,2 0-1 15,-1 1 2-15,3 2-1 0,0 1 0 0,0 3 0 16,1 2 0-16,-1 1 0 0,0 4-1 15,-1 1 0-15,2 3-1 0,1 3 2 16,-1 2-1-16,1-1-1 0,4 3 0 16,2-1-2-16,3-1-1 0,0-2-1 15,1-1-2-15,5-4 0 0,-1-3-1 16,1-4 0-16,3-5 0 0,-1-4-1 16,0-3 0-16,-2-5 1 0,-2-2 0 15,-3 0-1-15,-2-2 2 0,-5 0-1 0,-3 1 1 16,-2 3-1-16,0 1 1 0,-2 2-1 15,0 4 1-15,1 4-1 0,-1 3 0 16,2 3 0-16,2 3 0 0,-1 1 0 16,4 1 1-16,0 0-1 0,7 0 0 15,2-3 0-15,2-1 1 0,0-1-1 16,1-4 0-16,3-3 1 0,2-2-1 16,-4-3 0-16,0-4 1 0,-2-4-1 15,0-2 0-15,-1-2 0 0,-7-2-3 0,-4-1-8 16,-6-2-8-16,-2 2-15 0,-5 3-12 15,-3 2-13-15,-1 2-18 0,-3 4-119 16,1 4-131-16,2 3-303 0</inkml:trace>
  <inkml:trace contextRef="#ctx0" brushRef="#br0" timeOffset="27384.2713">12102 6649 640 0,'3'-17'143'0,"2"7"1"0,-1 1-92 16,11 8-34-16,5 10-3 0,7 3 3 0,6 11 5 15,5 12 3-15,2 10 5 0,6 15 4 16,-6 8 2-16,0 10-2 0,-4 7-3 15,-1 8-5-15,-2 5-5 0,-6 4-6 16,-3-3-6-16,-5 3-3 0,-2 0-3 16,-3 2-2-16,-9-5 0 0,-6-5-1 15,-2-3 0-15,-7-2 0 0,-3 0 1 16,-7-4-1-16,-7-4 1 0,-2-5-1 16,-8-4 1-16,-4-2-1 0,-4-9 0 0,1-7-1 15,1-6-5-15,6-10-11 0,5-8-19 16,6-8-24-16,8-10-134 0,8-11-150 15,6-11-357-15</inkml:trace>
  <inkml:trace contextRef="#ctx0" brushRef="#br0" timeOffset="27650.6675">12920 7631 684 0,'16'-2'143'0,"2"1"-1"0,0-2-121 16,2 2-26-16,-3 0-9 0,-1-1-11 15,0 1-47-15,-3 1-71 0,0 0-104 16,0 0-236-16</inkml:trace>
  <inkml:trace contextRef="#ctx0" brushRef="#br0" timeOffset="27830.6534">12941 7770 720 0,'-2'6'178'0,"3"0"1"0,3-1-81 16,1 0-60-16,2-3-14 0,4-1-9 16,1-1-8-16,4 0-13 0,0-3-16 15,4 0-19-15,-1-2-13 0,2 0-126 16,2 2-138-16,2-2-319 0</inkml:trace>
  <inkml:trace contextRef="#ctx0" brushRef="#br0" timeOffset="31961.6354">13685 7729 417 0,'-8'-3'113'0,"2"1"6"0,-1 2-35 0,0 2-34 16,-1-1-13-16,3 0-6 0,1 1-6 16,0 1-3-16,-1-1-3 0,0 0-3 15,1 0-1-15,-1-1 0 0,1 2 0 16,0-2 1-16,0 0 1 0,2 0 0 15,-1 1-1-15,2-2-1 0,1 1 0 16,1-1 0-16,3 0-1 0,0 0 0 0,2 0 1 16,2 0 2-16,2-1 2 0,4-2 1 15,2 1 1-15,3-1 0 0,3-2-3 16,5 2-1-16,3-2-3 0,1 4-4 16,4-1-2-16,1 4-3 0,1-2-2 15,1 1-1-15,-2-1-1 0,2-1 0 16,-3-2 0-16,3-2-1 0,-2 2 1 15,4 0 0-15,1 1-1 0,3 2 1 16,1 3-1-16,5 1 1 0,0 1-1 16,3-3 1-16,0 0-1 0,3-5 1 0,3 1-1 15,1-3 1-15,5 0 1 0,2-1 0 16,3 0 1-16,0 1 0 0,0 0 1 16,-3 1 1-16,-1-1-1 0,-2 2 0 15,-3 0-1-15,-1 1-1 0,-2 3 0 16,-7-2-1-16,-2 2 0 0,-4-1 0 15,-7 1 0-15,-6 0-1 0,-6 1 1 16,-4-2 0-16,-2 2-1 0,-6-1 1 0,-3 2-3 16,-2-1-8-16,-5-2-14 0,-6 0-19 15,-5 0-15-15,-4-1-109 0,-6-2-27 16,-1 3-120-16,-8-6-231 0</inkml:trace>
  <inkml:trace contextRef="#ctx0" brushRef="#br0" timeOffset="32726.8881">14014 7265 569 0,'-8'0'152'0,"-1"-1"6"16,2 1-43-16,3 0-68 0,2 0-9 0,3 0-3 15,4 1-3-15,2 0-4 0,4 3-4 16,5-4 1-16,3 2 0 0,1 0-3 16,2-4-3-16,4-1-5 0,2-1-4 15,0-2-2-15,2 0-2 0,-3-4-3 16,-1 0-1-16,-3 0-1 0,-4 2 0 15,-4-3-1-15,-3 0-1 0,-4 1 0 16,-5-1-1-16,-1 2-1 0,-4-2 0 0,-1 2-2 16,-6 0-2-16,-3 2 0 15,-4 2-1-15,-6 1 0 0,-3 3 0 0,-3 3 2 16,-1 2 0-16,2 3 3 0,0 2 0 16,1 1 2-16,3 2 0 0,5 3 1 15,0-1 1-15,2 1 1 0,3 0 1 16,1 2 3-16,4 4 1 0,4 1 1 15,1-1 2-15,7 1 0 0,4 2-1 16,3-1 0-16,4-1-1 0,3-2-2 16,2-3-1-16,3-2-1 0,3-3-1 0,3 0-2 15,1-4-3-15,2-5-5 0,0-3-9 16,-2-3-14-16,0-1-15 0,-5-3-13 16,-1-6 2-16,-6 1-135 0,-2 0-130 15,-3 0-305-15</inkml:trace>
  <inkml:trace contextRef="#ctx0" brushRef="#br0" timeOffset="33014.1553">14349 6972 802 0,'-3'-3'180'0,"6"-4"2"16,4 4-136-16,4 0-16 0,4 1-7 16,3 1-6-16,1-4-6 0,4 4-3 15,1 1-4-15,1 2-7 0,-1-2-18 16,0-1-19-16,-2 2-18 0,-2-2-129 15,-2-2-143-15,-2-2-333 0</inkml:trace>
  <inkml:trace contextRef="#ctx0" brushRef="#br0" timeOffset="33246.6055">14705 6748 773 0,'0'-4'170'0,"1"2"1"16,1 2-133-16,4 4-11 0,1 1-2 15,3 6-3-15,2 2-1 0,3 1-1 16,1 3 0-16,0 1-2 0,0 3-3 16,2 3-4-16,2 1-3 0,-3 1-1 15,-1 2-5-15,-4-1-1 0,-1 0-1 0,-2-3-1 16,-7-2-3-16,-6-2-3 0,-4-3-7 16,-5-4-15-16,-1 0-19 0,-6-4-18 15,-4-2-125-15,-3-7-140 0,0 0-326 16</inkml:trace>
  <inkml:trace contextRef="#ctx0" brushRef="#br0" timeOffset="33396.8255">14621 6618 690 0,'3'-11'182'0,"1"1"5"0,0 3-61 16,2-1-72-16,5-1-17 0,2 3-8 15,3 2-11-15,3 0-9 0,5 3-11 16,-1 1-23-16,4 3-26 0,-2 3-67 15,-2-3-74-15,-2 9-134 0,-3-1-291 16</inkml:trace>
  <inkml:trace contextRef="#ctx0" brushRef="#br0" timeOffset="34324.9203">14997 6782 462 0,'-3'-7'115'0,"3"2"2"0,-1 0-38 16,2 0-55-16,1 2-6 0,-1 0-3 15,2 1-1-15,-1-1-1 0,0 3 0 16,-1-1 0-16,1 1 1 0,-1 0 1 15,0-1 1-15,-1 2 0 0,-1 0 1 16,0-2 0-16,-1 1 1 0,0-2 1 16,-1 2-1-16,2 0 0 0,-1 0-1 15,1-2 1-15,1 2-1 0,-2-1 0 0,1 1 0 16,0-2-2-16,1 2 0 0,-1-3-1 16,1 1 0-16,0 1 0 0,0-2-2 15,0 2 0-15,1 0-1 0,-1 0-1 16,1-1-1-16,-2 2-2 0,2 2-1 15,-1-1-2-15,-1-1-1 0,1 2 0 16,0-2-1-16,-1 3-1 0,1-1 1 16,0 1-1-16,1 1 1 0,0 3 0 15,0 2 1-15,1 4 0 0,0 0-1 16,-1 2 1-16,2 1 0 0,0-2 0 0,3 0-1 16,1-1 1-16,-1-3-1 0,2-3 0 15,2 0-1-15,2-1 1 0,1-3-1 16,-1-1 1-16,0-4-1 0,2-1 0 15,-2-1-1-15,-2-2 1 0,-2-1 0 16,-2-2 0-16,-2 2 0 0,-3-2 0 16,-1-1 0-16,-2-1 0 0,-2 1 0 0,0-1 0 15,1 2 1-15,-1 0 0 0,0 3 1 16,2 1 0-16,1 1 0 0,-1 3 0 16,2 1 0-16,-1 1-1 0,2-1-1 15,-1 2 0-15,2-1 0 0,-2 0-1 16,1 0 0-16,0 0 0 0,2-1 0 15,-2 0 0-15,1 2 1 0,-1-1-1 16,1-1 1-16,-1 0-1 0,0 0 0 0,0 0 1 16,-1 0 0-16,2 0-1 15,-2-1 1-15,0-1-1 0,0 1 1 0,1 0-1 16,-1 0 1-16,1-2-1 0,-1 2 0 16,0-1 0-16,0 0 0 0,0 4 1 15,0-4-1-15,1 2 0 0,-1 0 0 16,1 2 0-16,-1-1 0 0,2 1 0 15,-1 0 0-15,0 4 0 0,2 1 1 16,-1 3-1-16,2 1 0 0,-1-1 0 16,2 1 1-16,5 1-1 0,-1-2 0 0,3 0 1 15,1-3-1-15,3 0 0 0,4-1 1 16,0-2-1-16,-2-3 1 0,0-3 0 16,2-2-1-16,-2-3 1 0,-3-2 0 15,-2-3 0-15,-2-3 0 0,-2 1 0 16,-4-2 0-16,-4-1 0 0,-6-3 0 15,-3-1-1-15,-2 4 1 0,-2 1-2 16,-1 3-4-16,0 0-7 0,-1 5-11 0,3 4-14 16,3 4-19-16,0 6-19 15,4 3-122-15,0 1-135 0,4 3-315 0</inkml:trace>
  <inkml:trace contextRef="#ctx0" brushRef="#br0" timeOffset="34673.8322">15534 6779 628 0,'-4'-16'152'0,"1"-1"4"0,3 2-84 16,4 0-31-16,-1 2-2 0,4 1 0 15,1 1-3-15,1 1-4 0,-1 2-2 16,3 5-3-16,-1-1-6 0,2 3-5 15,-1 1-4-15,2 1-5 0,-2 1-2 16,1 2-3-16,-1 1 0 0,1 2-1 16,-3 3 0-16,-1 0 0 0,-2 3 0 15,-1 0 0-15,-3 1-1 0,-4 4 1 16,-3 0 0-16,-1-1 0 0,-3-1-1 16,-1 0 1-16,0 2-1 0,0-1 1 0,0-2-1 15,3-1 0-15,1 0 0 0,2 1 1 16,3-3-1-16,2 1 0 0,3-4-2 15,3 0-4-15,4-3-12 0,3-2-14 16,0-7-15-16,5 7-21 0,0-4-121 16,5-1-137-16,-3-1-313 0</inkml:trace>
  <inkml:trace contextRef="#ctx0" brushRef="#br0" timeOffset="35638.84">13802 8312 651 0,'0'-12'164'0,"-2"2"11"0,0 3-98 15,0 4-15-15,0 7-5 0,-1 5-4 16,1 4-10-16,1 7-10 0,-3 4-9 16,0 8-6-16,2 4-4 0,1-2-3 15,1 3-3-15,-2-2-4 0,5-2 0 16,-2-3-2-16,3-5-1 0,-2-1-3 0,2-5-4 16,-2-2-6-16,2-6-12 0,0-1-14 15,1-5-15-15,0-2-14 0,-2-6-23 16,3-2-104-16,4-3-124 0,0-1-278 15</inkml:trace>
  <inkml:trace contextRef="#ctx0" brushRef="#br0" timeOffset="35869.8769">14089 8512 781 0,'-4'-2'189'0,"3"0"4"16,0 0-117-16,2 1-24 0,3 1-9 15,0-2-11-15,2-2-10 0,-1 0-6 16,2-1-3-16,1 1-3 0,3 1-4 0,2-1-4 16,-1-1-13-16,3 0-19 0,2 4-28 15,-1-3 2-15,-3 1-150 0,2-5-154 16,-3 0-353-16</inkml:trace>
  <inkml:trace contextRef="#ctx0" brushRef="#br0" timeOffset="36207.9181">14617 8311 654 0,'2'-28'155'0,"0"0"7"0,0 1-100 16,2 2-11-16,-2 4 1 0,2 2-1 15,-2 7-2-15,0 3-6 0,-2 4-6 16,0 6-7-16,0 6-8 0,-2 1-6 15,4 7-7-15,-2 4-4 0,1 3-3 16,0 4-2-16,0 1-6 0,2 1-11 16,0 4-16-16,1-4-17 0,0 0-15 15,-1 1-12-15,1-2-122 0,-1-7-130 16,0-1-294-16</inkml:trace>
  <inkml:trace contextRef="#ctx0" brushRef="#br0" timeOffset="36413.8998">14552 8570 628 0,'-6'-4'171'15,"6"1"6"-15,1 0-17 0,4 0-110 16,4 1-11-16,4-1-5 0,3 1-6 0,1-2-5 16,5 1-6-16,3-1-3 0,3 1-4 15,3 1-4-15,-2 0-3 0,0-2-9 16,1 3-16-16,-2-2-19 0,-4 0-18 15,0 0-44-15,-6 2-92 0,0 0-132 16,-2 1-279-16</inkml:trace>
  <inkml:trace contextRef="#ctx0" brushRef="#br0" timeOffset="36872.6783">14589 8916 675 0,'-9'1'160'15,"1"-3"5"-15,2-2-106 0,2-3-17 16,3 0-4-16,2-2-3 0,4 2-6 16,1-3-4-16,1 0-4 0,4 0-1 0,2 2-3 15,1-1-2-15,0 2-3 0,2-2-2 16,1 4-2-16,0 4-1 0,-1 1-1 15,1 3-1-15,-1 1-1 0,1 3-1 16,-2 4 0-16,-4 2 0 0,-3 2-1 16,-3 3-1-16,-6 3 1 0,-1 1-2 15,-5 6 1-15,-5-6 0 0,-2 0-1 16,-5 0 0-16,0 0 0 0,-2-1-1 16,-3 0 0-16,0-5 0 0,1 4 0 15,-1-3 0-15,7-3 0 0,1-1 2 16,3-5-1-16,3-3 0 0,5-1 1 0,4-2-1 15,2-1 1-15,2 1 0 0,4-1-1 16,2 0 1-16,2-1 0 0,3 1 0 16,2 1 0-16,0-1 0 0,2-1 0 15,1 0 0-15,-1 0-1 0,2 2 0 16,-2-1-1-16,-2-1-6 0,-1 3-10 16,0-2-14-16,-2 2-17 0,-2-2-12 15,-4 0-15-15,-2 0-119 0,-1 2-130 0,-3 0-292 16</inkml:trace>
  <inkml:trace contextRef="#ctx0" brushRef="#br0" timeOffset="38053.7478">15240 8474 780 0,'-4'-2'177'0,"1"-2"2"0,3 3-130 16,7 2-16-16,3-1-7 0,4 0-7 15,2-3-5-15,1 0-5 0,0-5-2 16,1 0-3-16,0-2-1 0,0 0-1 16,-3-3-2-16,-1-1-1 0,0 1-2 0,-3-2-1 15,-5-2-1-15,-2 1-1 0,-6 0 0 16,-3 1 1-16,-6 4 0 0,-2 2 1 15,-7 2 2-15,0 5 0 0,-6 6 2 16,0 2 1-16,-1 4 4 0,0 3 1 16,0 4 3-16,5 4 1 0,3 4 2 15,4 2 1-15,4 3 0 0,4 2-1 16,4-1-2-16,6 0 1 0,3-1-1 16,3-3-1-16,4-3-1 0,4-2-1 0,5-2-2 15,1-5 0-15,3-4-3 0,2-3 0 16,0-4-1-16,4-2-1 0,-3-4-6 15,-2-3-6-15,2-1-8 0,-4-1-14 16,-3-2-13-16,-3 0-14 0,-5-2-17 16,-1 0-118-16,-8-3-129 0,3 3-305 15</inkml:trace>
  <inkml:trace contextRef="#ctx0" brushRef="#br0" timeOffset="38249.8168">15418 8252 821 0,'-10'-9'183'0,"7"2"0"0,6 0-132 16,6 2-27-16,4 1-11 0,5 1-7 0,1 0-17 15,3 2-23-15,1 1-24 0,-1 0-126 16,1-2-142-16,1 2-341 0</inkml:trace>
  <inkml:trace contextRef="#ctx0" brushRef="#br0" timeOffset="38490.1856">15875 8065 782 0,'-5'5'165'0,"5"2"2"16,4 4-136-16,3 3-19 0,2 2 1 15,0-1 4-15,4 1 1 0,1 3 1 16,1-1 1-16,1-1 1 0,1-1-3 16,-1-1-3-16,-1-2-4 0,-3 1-4 15,-3-1-2-15,-6 1-3 0,-5-2-4 16,-5 0-5-16,-7 1-10 0,-3-2-15 16,-6-3-17-16,-3 0-14 0,-1-5-125 15,-2-3-136-15,2-5-316 0</inkml:trace>
  <inkml:trace contextRef="#ctx0" brushRef="#br0" timeOffset="38615.0766">15762 7847 795 0,'0'-11'179'16,"4"1"1"-16,2 5-132 0,4 1-21 16,1 3-10-16,1 1-18 0,2 3-26 0,-1 2-21 15,2 1-132-15,-2 1-142 0,1 3-345 16</inkml:trace>
  <inkml:trace contextRef="#ctx0" brushRef="#br0" timeOffset="39238.8972">16035 8065 419 0,'0'-4'121'16,"0"1"5"-16,-1 0-31 0,1 1-31 15,0-2-18-15,1 0-8 0,1 3-4 16,-1-3-4-16,0 1-1 0,0-2-1 15,2 1-2-15,-2 0-1 0,0 2-1 0,-1-3 0 16,1 3 0-16,-1-2 1 0,2 5-1 16,-4-2-1-16,1 0-1 0,-1 0-1 15,1 2-4-15,-1 1-1 0,1 1-3 16,-1-1-1-16,2 3-1 0,0 4 0 16,-2 0 0-16,4 5 0 0,-2 2-2 15,1 1 0-15,1 3-2 0,2-1-2 16,1-2-1-16,2-1-1 0,2-1-2 0,1-5 0 15,2-3-1-15,3-3 0 0,1-3-1 16,1-1 0-16,0-1-1 0,1-4 0 16,-1-4 0-16,-1 2 1 0,-2-4-1 15,-3 2 2-15,-1 0-1 0,-4-1 2 16,-4 2-1-16,1 3 1 0,-3 3 0 16,-2 3-1-16,1 2 1 0,-1 3-1 15,2 2 1-15,1 3-1 0,4 0 0 16,1 0 1-16,4-1-1 0,4-1 0 0,4-4 0 15,4-3 0-15,1-2 1 0,1-1-1 16,2-4 0-16,1-1 0 0,-4-4 0 16,1-2 0-16,-5-3 1 0,-3-2-1 15,-5-3 1-15,-5-3-1 0,-6-1-6 16,-6 0-11-16,-4 0-19 0,-6 1-17 16,-4 1-16-16,-4 6-132 0,0 5-146 15,-3 1-329-15</inkml:trace>
  <inkml:trace contextRef="#ctx0" brushRef="#br0" timeOffset="39770.3529">15467 7715 683 0,'-7'-5'165'16,"2"0"4"-16,2 1-106 0,7 2-14 16,6-1-5-16,5 0-5 0,5-1-6 15,6-2-3-15,5 0 0 0,5-2-1 16,5 2-3-16,2 0-4 0,3 0-3 0,3 3-5 15,3 2-3-15,-1 0-4 0,-1 3-3 16,-2 2-1-16,-1 0-1 0,-2 1-1 16,-4 0-1-16,-5-2 1 0,0 3-1 15,-2-1-1-15,-1-1 1 0,-5-2-1 16,-1 0 1-16,-2-4-2 0,-4 2 1 16,-5-2-2-16,-5-2-2 0,-4 2-6 15,-5-1-8-15,-4 1-12 0,-3-1-14 16,-4 2-16-16,1 1-20 0,-3 0-119 0,-1 0-136 15,-1 3-310-15</inkml:trace>
  <inkml:trace contextRef="#ctx0" brushRef="#br0" timeOffset="41490.8635">17243 8011 502 0,'-2'-18'129'0,"-2"-4"4"0,-1-3-51 16,3 1-37-16,-2 0-4 0,3 1 1 15,1 2 0-15,1 3 3 0,0 2 3 16,2 4 1-16,-1 4-1 0,2 2-5 15,-3 5-4-15,2 5-7 0,-2 4-7 16,1 7-6-16,2 6-5 0,0 3-3 16,0 7-3-16,0 4-2 0,0 2-1 0,1 1-2 15,-2-1-2-15,0-3-1 0,-1-1-6 16,1-5-8-16,0-4-11 0,0-5-16 16,-1 0-15-16,1-5-13 0,-1-1-8 15,1-5-119-15,-2-2-124 0,0-1-287 16</inkml:trace>
  <inkml:trace contextRef="#ctx0" brushRef="#br0" timeOffset="41651.7773">17134 8080 780 0,'-5'-3'185'0,"3"-1"5"16,6 2-122-16,2-3-19 0,5 4-11 15,6-3-11-15,2 1-10 0,6 0-5 16,3 1-4-16,2-1-7 0,1 2-15 15,0-1-30-15,-2 3-27 0,-2-6-126 0,2 5-151 16,-3 0-352-16</inkml:trace>
  <inkml:trace contextRef="#ctx0" brushRef="#br0" timeOffset="44932.0881">19435 8011 338 0,'0'-1'86'16,"-2"0"1"-16,-1-1-13 0,-1-1-60 15,2 1-11-15,-2-4-1 0,1 0 0 16,1 0 3-16,-2-3 3 0,2 0 7 15,-2-2 7-15,1-2 7 0,-1 0 6 16,-1-2 4-16,0 3 2 0,1-1-2 16,0 0-3-16,0 3-2 0,-2 1-1 0,1 0 0 15,-1 2 0-15,0-1 3 0,-2 1 2 16,2 0 1-16,0-2-2 0,1 2-3 16,1 1-5-16,2 0-4 0,1 1-6 15,1 3-4-15,1 2-4 0,0 5-3 16,3 3-1-16,0 0-2 0,2 6-2 15,2 4 0-15,2 5-2 0,0 1-4 16,1 1-11-16,0 2-13 0,0 0-15 16,0 0-12-16,1-1-12 0,-2-3-122 15,0-2-129-15,1 1-289 0</inkml:trace>
  <inkml:trace contextRef="#ctx0" brushRef="#br0" timeOffset="46463.7299">18012 8321 470 0,'-20'0'116'0,"1"-3"3"0,2-1-34 16,5 0-58-16,3 0-4 0,2-1 0 15,2 2 2-15,3-1 1 0,0 3 0 16,2 0-1-16,3-1 0 0,-1 2-1 16,4 0 1-16,3 0 1 0,3 2 1 15,5-1 1-15,2 1 1 0,4-1-1 16,3 2-1-16,1 1-2 0,3-2-4 0,0 2-3 16,2-2-2-16,2 2-4 15,1-1-2-15,1 1-3 0,2-1-1 0,0-1-1 16,2 0-1-16,-1 2-1 0,1 0-1 15,-1-2-1-15,0 1-1 0,-1 0 1 16,0 0 0-16,0-1-1 0,0 0 1 16,2 0-1-16,0-1 1 0,2-1-1 15,4 1 1-15,0-1-1 0,2-1 1 16,0 0-1-16,-2 0 1 0,3 0-1 0,0-2 1 16,-1 2 1-16,0 1 0 15,1 0 0-15,2 0 0 0,1 0 1 0,1 0 0 16,-3 1-1-16,0 0 0 0,-1-1 0 15,0 0 0-15,-4 0 1 0,1 2-1 16,-4-1 0-16,0 1 0 0,1 1 1 16,0-1 0-16,-3 3 0 0,-1 0 0 15,-1 0 0-15,2 0 0 0,-2-2 0 0,-2 0 0 16,0-1-1-16,1 1-1 0,-1-2 1 16,1 0 0-16,0 0-1 0,0 1 0 15,1-1 0-15,-2 1 0 0,1 2 1 16,0-2-2-16,-2 3 1 0,0 0 0 15,-1 0 0-15,-1 1-1 0,1-1 0 16,1-1 1-16,-2 1-1 0,1-2 1 16,0 0-1-16,1-2 1 0,1-1-1 15,-1 1 0-15,-1-1 0 0,0-1 1 16,-1 0-1-16,2 0 0 0,-4-1 1 0,0 0 0 16,-2 1-1-16,1-1 1 15,-1 0 0-15,-1 0 0 0,-1-1-1 0,0 2 1 16,0 0-1-16,-1-2 1 0,0 2-1 15,-3 0 0-15,3 0 0 0,-2-1 1 16,2 1-1-16,0 0 0 0,-2 0 0 16,1 1 0-16,-1 0 0 0,-2 0 1 15,2 2-1-15,-4-1 0 0,0-1 0 16,1 0 0-16,-2 2 0 0,2-2 1 0,2 0-1 16,-2-2 0-16,3 5 0 0,-1-1 0 15,3 3 0-15,-3-2 0 0,-1 0 0 16,-1 2 0-16,1-1 0 0,0 0 0 15,0-2 0-15,-3-1 0 0,5 3 0 16,-1-2 1-16,-1 0-1 0,-2-2 0 16,0 1 0-16,0-1 0 0,0 0 0 15,-2-3 0-15,2 3 0 0,0-2 0 16,0-1 0-16,0 0 0 0,2 2 1 0,-3-3-1 16,1 1 0-16,-2 1 0 0,1 1 0 15,-1-1 0-15,0 0 0 0,-3-2 0 16,2 4 0-16,0-2 0 0,3 1 0 15,0-3 0-15,-2 2 0 0,0-1 0 16,1 1 0-16,-1-1 0 0,-1 1 1 16,-2-2-1-16,0 2 0 0,-2 0 0 15,-1 0 0-15,-2 1 0 0,0 0 1 16,0-1-1-16,-2 1 0 0,0 0 1 0,0 0 0 16,1-1 0-16,-1 2 1 0,1-1-1 15,-2-1 1-15,2 0-1 0,1 1 1 16,1 0-1-16,-1 1 0 0,1-2-1 15,0 0 1-15,2 4-1 0,-1-2 1 16,2-2-1-16,-1 1 0 0,1 0 1 16,-3 2-1-16,1 0 0 0,-2 2-1 15,0-2-2-15,-3 1-8 0,-2 2-13 16,-1-3-20-16,-2 2-23 0,-2-2-140 0,-2-2-155 16,-3-3-365-16</inkml:trace>
  <inkml:trace contextRef="#ctx0" brushRef="#br0" timeOffset="47895.1106">18000 8693 622 0,'-3'-6'147'0,"-5"1"7"0,-5 4-98 16,-2 3-7-16,-3 6-2 0,-3 2 0 16,-1 4-3-16,-1 3-4 0,-1 7-4 15,2 3-4-15,3 2-5 0,0 4-6 16,6 4-5-16,1 3-4 0,4 3-2 16,4-1-3-16,3 2-3 0,2-4-1 0,6 1-1 15,1-4-2-15,4-6-5 16,3-2-8-16,5-4-16 0,4-3-21 0,6-2-18 15,4-5-129-15,0-4-143 0,7-6-333 16</inkml:trace>
  <inkml:trace contextRef="#ctx0" brushRef="#br0" timeOffset="48479.8817">18195 8955 416 0,'0'-12'118'0,"0"-1"7"16,0 2-40-16,0-3-19 0,0 3-8 0,-1 0-6 15,0 1-1-15,-1 2 0 0,1 2 0 16,0 1-1-16,-2 5-4 0,2 3-2 15,1 5-6-15,-1 4-6 0,1 5-7 16,0 5-8-16,1 1-5 0,-1 4-3 16,1 2-3-16,-1-2-2 0,2-2-3 15,-2-1-4-15,1-2-7 0,0-3-12 16,0-2-13-16,1-3-14 0,1-3-13 16,1-1-11-16,1-3-117 0,0-3-123 15,3-2-286-15</inkml:trace>
  <inkml:trace contextRef="#ctx0" brushRef="#br0" timeOffset="48674.6173">18393 9083 587 0,'8'-9'157'0,"0"1"6"0,2-1-47 16,1 2-63-16,1-1-11 0,1 3-6 0,-1 3-11 15,1 2-7-15,0 0-8 0,-2 1-11 16,0 2-14-16,-1-2-18 0,1 3-20 16,-3-1-121-16,-1-1-133 0,4 2-316 15</inkml:trace>
  <inkml:trace contextRef="#ctx0" brushRef="#br0" timeOffset="48975.0025">18837 8804 628 0,'6'-10'142'0,"-1"1"5"15,2 2-103-15,-3 3-11 0,0 2-1 16,-2 3-1-16,0 3-4 0,-2 3-2 16,2 4-5-16,-4 4-3 0,4 3-5 15,-2 3-3-15,2 0-4 0,-2 2-7 16,3 0-7-16,-1 2-14 0,1-2-10 16,0 0-16-16,0-2-119 0,-2-1-127 0,1-3-297 15</inkml:trace>
  <inkml:trace contextRef="#ctx0" brushRef="#br0" timeOffset="49259.0335">18782 9145 714 0,'2'0'165'0,"1"-1"4"15,3 1-116-15,4 1-18 0,1-2-5 16,2 0-6-16,3 0-7 0,2-1-5 0,3-1-3 16,0-1-4-16,1 2-8 15,0-1-13-15,0 1-17 0,-1 0-15 0,-3 2-128 16,-3 0-2-16,0 2-109 0,-2 3-204 15</inkml:trace>
  <inkml:trace contextRef="#ctx0" brushRef="#br0" timeOffset="49764.6634">18729 9404 669 0,'-9'-4'166'0,"1"-3"6"15,4-1-91-15,4-1-29 0,5 0-7 16,4-1-5-16,2 2-6 0,3 0-6 15,4 1-4-15,0 1-4 0,2 1-2 16,-2 0-4-16,0 4-3 0,-1 0-3 16,2 2-2-16,-3 2-2 0,0 5-2 15,-3 0-1-15,1 3 0 0,-5 2 0 16,-2 3 0-16,-4 1 0 0,-4 0 0 16,-3 4 0-16,-3 1 0 0,-5-1 0 15,-1 2-1-15,-2-2 1 0,-4-1-1 0,-2 0 1 16,-1-4-1-16,-2-1 0 0,-2-3 1 15,2-2-1-15,2-2 1 0,3 1-1 16,3-3 0-16,5-1 1 0,5-1-1 16,5-2 0-16,1-1 1 0,4-1 0 15,3 0-1-15,4-2 2 0,2-1-1 16,3 2 0-16,4 1 0 0,2 0 0 16,-1 0 0-16,0 0-1 0,-1 0-1 15,0 3-7-15,0-2-8 0,-3-1-16 16,-1 0-20-16,1 1-17 0,0 0-133 0,-4-1-147 15,1 1-338-15</inkml:trace>
  <inkml:trace contextRef="#ctx0" brushRef="#br0" timeOffset="50229.6708">19212 9084 741 0,'-2'0'169'0,"4"-2"4"0,3 4-122 16,3 2-13-16,2-1-4 0,2 4-4 15,3-1-4-15,0-1-4 0,2 2-3 16,1-5-4-16,-1 1-2 0,-1-6-4 0,3 2-1 15,-2-4-3-15,-1 2-2 0,-3-4-2 16,-1 0-1-16,-2-3-3 0,0 3-1 16,-6-4-1-16,-3 0-2 0,-2 1-1 15,-5-1-1-15,-4 0 1 0,-4 2 0 16,-3 5 1-16,-2 0 1 0,-2 3 2 16,-4-1 0-16,1 7 1 0,-1 3 2 15,-2-3 0-15,8 7 1 0,0 3 1 16,3 3 2-16,3 0 0 0,4 3 2 15,3-1 2-15,6 4 2 0,-1-4 1 0,3-1 0 16,1-3 1-16,5 0-2 0,5 0 0 16,3-4-3-16,3 1-1 0,2-5-1 15,4-3-3-15,1 0-4 0,0-4-5 16,-1-1-9-16,-1 0-17 0,-1-2-17 16,-1-1-17-16,-3 1-128 0,-4-2-139 15,-2 2-324-15</inkml:trace>
  <inkml:trace contextRef="#ctx0" brushRef="#br0" timeOffset="50518.8777">19506 8845 733 0,'1'-6'173'0,"1"-1"7"15,3 1-119-15,3-1-12 0,0 3-4 16,2-1-7-16,0 2-7 0,2 0-8 16,-1 1-5-16,-1 2-5 0,1 2-4 15,0-1-6-15,-1 0-10 0,-1 1-14 16,1 1-19-16,-2-1-19 0,1 2-1 0,-1-2-137 15,0 0-140-15,1-4-317 0</inkml:trace>
  <inkml:trace contextRef="#ctx0" brushRef="#br0" timeOffset="50743.4393">19797 8746 636 0,'3'-3'159'0,"2"2"5"0,-1 1-47 15,1 3-82-15,1 0-4 0,3 4 1 16,-2 0 1-16,0 4-4 0,-1 1-3 16,0 2 0-16,-1 2-4 0,0 1-5 15,-2 2-5-15,0 3-3 0,-2 0-3 16,0 0-4-16,-2 0-7 0,0-1-10 16,-2-4-13-16,0-1-16 0,-4-2-14 15,0-4-7-15,-4-7-128 0,-1-1-129 16,0-7-303-16</inkml:trace>
  <inkml:trace contextRef="#ctx0" brushRef="#br0" timeOffset="50891.034">19757 8622 693 0,'2'-12'170'16,"3"3"3"-16,-2 2-88 0,0 2-47 15,1 0-12-15,2 4-9 0,-1 0-9 16,2 3-17-16,-1 2-21 0,2 1-7 0,-1 2-137 15,-1 3-137-15,0 2-337 0</inkml:trace>
  <inkml:trace contextRef="#ctx0" brushRef="#br0" timeOffset="51560.6688">19955 8797 476 0,'4'-6'101'16,"1"0"1"-16,-2 4-81 0,0-2-12 15,-2 0 3-15,0 3 3 0,1 0 4 16,-2 0 3-16,-2 1 3 0,1 0 3 0,0-3-1 15,0 4-1-15,-1-2-3 0,1 0-2 16,0 0-4-16,0 1-1 0,0-3-3 16,-2 5-2-16,3-5 0 0,-1 2 0 15,1 0-1-15,-1 1 1 0,1-2 1 16,0 1 0-16,2 0 0 0,-1 1 0 16,-1-1 1-16,3 1 0 0,-2 0 1 15,0-1 2-15,-1 1 0 0,0-2 1 16,0 2-1-16,0 0 0 0,-1 2-2 0,1-1-1 15,-1 4-2-15,1 2-1 0,-1 2 0 16,-2 4 0-16,1 2 1 0,-1 2 0 16,1 4-1-16,2 0 0 0,-1-2-2 15,4 1-1-15,3-2-2 0,0-3-2 16,4 0-1-16,4-3 0 0,-1-4-1 16,3-3 0-16,0-2-1 0,0-5 1 15,2 0 0-15,-3-5-1 0,-1-4 1 16,-2-2-1-16,0 0 1 0,-2-1-1 15,-3 1 1-15,-1 1-1 0,-2 3 1 0,0 2-1 16,-3 2 0-16,0 5-1 0,-1 4 1 16,1 2 0-16,1 3 0 0,1 4 0 15,2 0 0-15,1 2 0 0,3-2 1 16,1 1-1-16,2-3 0 0,1-3 0 16,2-1 0-16,1-5 0 0,-1-2 0 15,-1-2 0-15,1-5 0 0,-3-1 0 16,-2-4 0-16,-3-2 0 0,-3-2 0 15,-3-1-3-15,-2-1-6 0,-3 1-11 16,-2-1-11-16,-2 2-12 0,-2 3-12 0,0 4-15 16,-1 3-119-16,0 3-125 0,4 3-292 15</inkml:trace>
  <inkml:trace contextRef="#ctx0" brushRef="#br0" timeOffset="51915.7155">20351 8664 710 0,'1'-4'162'15,"2"1"6"-15,3 1-115 0,2 4-10 16,2 1-3-16,1 3-4 0,1 4-2 16,1 4-2-16,1 3-4 0,0 4-5 15,0 4-4-15,0 5-5 0,-1 5-3 16,-2 4-3-16,2 2-3 0,-4 2-1 16,0 2-2-16,0-1 0 0,-3-2-1 15,-3-1-3-15,-3 0-1 0,-4-6-2 16,-4-2-5-16,-5 2-4 0,-4-6-7 15,-3 1-13-15,-1-6-12 0,2 1-11 0,0-5-15 16,1-2-118-16,3-7-130 16,4-5-300-16</inkml:trace>
  <inkml:trace contextRef="#ctx0" brushRef="#br0" timeOffset="52606.9828">20875 8801 596 0,'3'-11'144'0,"-3"0"5"16,-4 2-84-16,-3 3-19 0,-1 4-2 15,-3 1 1-15,-4 2-1 0,-2 3 0 16,0 5-3-16,-1 5-2 0,-2 7-4 15,2 6-4-15,2 6-7 0,2 6-7 0,3 5-3 16,3 1-5-16,0 1-3 0,6-1-3 16,1-1-1-16,3-5-1 0,3-2-1 15,3-2 0-15,3-4-3 0,4 1-4 16,3-6-6-16,0-3-11 0,2-2-15 16,2-3-17-16,0-4-17 0,0-3-124 15,-4-5-137-15,2-5-318 0</inkml:trace>
  <inkml:trace contextRef="#ctx0" brushRef="#br0" timeOffset="53255.9949">21114 9074 524 0,'-4'-5'133'0,"1"-1"7"0,0 1-60 15,2-3-24-15,-1 2 0 0,0-3 6 16,2 3 1-16,-1-1 2 0,0 3-2 0,1 0-5 16,-1 3-5-16,1 3-9 0,2 3-10 15,-2 3-8-15,3 4-9 0,-1 1-4 16,0 5-4-16,0 0-2 0,-4 2-4 16,2-1-6-16,0-1-7 0,-1 0-14 15,2 0-21-15,3-2-25 0,1-1 16 16,2-2-161-16,7-2-151 0,2 0-352 15</inkml:trace>
  <inkml:trace contextRef="#ctx0" brushRef="#br0" timeOffset="53527.1832">21360 9126 788 0,'1'-6'182'0,"4"2"1"16,3 0-118-16,1 1-33 0,2 0-11 15,4 1-7-15,2-3-5 0,1 4-8 16,-3-1-17-16,4 1-23 0,-2 1-23 15,1-1-124-15,2 1-142 0,-2 2-335 0</inkml:trace>
  <inkml:trace contextRef="#ctx0" brushRef="#br0" timeOffset="53758.7161">21927 8844 691 0,'-5'-6'158'0,"4"3"2"0,1 3-116 16,1 5-13-16,1 3-5 0,0 3-4 16,2 2-7-16,-2 5-5 0,1 3-5 15,-1 4-9-15,2-2-15 0,-2 2-13 16,4-1-8-16,-3-6-128 0,1 2-128 15,0 0-306-15</inkml:trace>
  <inkml:trace contextRef="#ctx0" brushRef="#br0" timeOffset="54018.4913">21778 9220 638 0,'-1'0'153'0,"1"-1"9"16,2 0-89-16,4-1-20 0,3 1-2 15,1 0-1-15,3 1-3 0,2-1-6 16,1-1-8-16,1 1-7 0,4 0-8 16,0-1-6-16,3-1-4 0,2 2-4 15,-1-2-5-15,2 2-10 0,-1 0-15 16,-3 1-17-16,-1 0-15 0,-2 0-18 15,-4 0-120-15,-3 0-133 0,1 0-299 16</inkml:trace>
  <inkml:trace contextRef="#ctx0" brushRef="#br0" timeOffset="54339.8124">22005 9282 572 0,'-9'2'159'0,"3"0"8"16,-2 2-13-16,2-1-99 0,0 5-7 0,1 0-3 15,-1 1-3-15,-1 1-5 0,-1 2-5 16,0 0-4-16,-1 3-4 0,1-2-3 16,-2 2-4-16,0 0-3 0,2 1-3 15,-1-2-1-15,3 1-1 0,0-1-2 16,2-2-1-16,3-1-2 0,2-2 0 15,4 0-2-15,0-1-1 0,2-1 0 16,2-2 0-16,3-1-2 0,2-2-3 16,1-1-5-16,1-2-9 0,3 1-11 15,2-2-16-15,-2-1-17 0,1-1-11 16,-3 2-13-16,0 0-115 0,-3-2-126 0,-1 0-288 16</inkml:trace>
  <inkml:trace contextRef="#ctx0" brushRef="#br0" timeOffset="54519.8545">22136 9377 739 0,'-3'2'171'0,"2"2"4"0,-2 3-115 0,2 3-21 16,0 1-8-16,0 6-6 0,0 2-3 16,2 4-5-16,-4 3-4 0,0-2-2 15,-2 2-5-15,0 0-8 0,1-2-13 16,-1-2-15-16,0-5-16 0,3-2-16 15,6-3-127-15,-1-3-136 0,5-4-314 16</inkml:trace>
  <inkml:trace contextRef="#ctx0" brushRef="#br0" timeOffset="55008.0401">22374 9203 697 0,'-1'1'158'0,"5"0"3"0,2-1-106 16,1 3-28-16,3-2-6 0,1 0-3 15,5-1 1-15,-2 0-3 0,3-1-2 16,4-1 0-16,-1-2-2 0,2-1-3 16,0 0-1-16,-2-2-3 0,1-2-2 0,-5 1-1 15,-4-3-3-15,-6-4 0 0,2 3 0 16,-4-2-1-16,-2 1 0 0,-5-2 0 16,-3 3 1-16,-4-1 0 0,-1 6 0 15,-7-1 0-15,-5 4 0 0,1 6 0 16,-4 0 1-16,0 4 1 0,2 2 1 15,0 4 1-15,5 4 2 0,2 3 2 16,-2-3 2-16,7 6 2 0,1 1 1 16,-1-1 2-16,6 1 0 0,2 2 1 15,3-1-1-15,3 0-3 0,4 0-1 0,4-2-3 16,4 1-1-16,1-3-3 0,4-3-2 16,0-5-6-16,5 1-7 0,0-6-12 15,3-3-15-15,0-3-16 0,1-4-19 16,-2-1-121-16,0-1-133 0,-2-5-308 15</inkml:trace>
  <inkml:trace contextRef="#ctx0" brushRef="#br0" timeOffset="55267.397">22570 8899 670 0,'-2'-1'170'0,"2"0"1"16,6 1-22-16,4 2-125 0,3 1-17 15,3 1-8-15,3 0-7 0,-1 1-9 16,3 0-14-16,-2-1-15 0,1-1-125 15,1-2-130-15,1-1-314 0</inkml:trace>
  <inkml:trace contextRef="#ctx0" brushRef="#br0" timeOffset="55487.8131">22940 8835 793 0,'0'0'176'0,"3"3"2"0,0 3-132 16,2 4-21-16,2 2-8 0,-1 3-1 15,2 2-3-15,1 2-3 0,1 2-1 16,1-1 0-16,3 1-1 0,0 0 0 16,-1-1-2-16,-1-1 0 0,-2-1-3 0,-2-1-4 15,-6-1-5-15,-3-1-9 0,-4-3-9 16,-4-2-10-16,-3-2-12 0,-5-1-12 16,-4-3-114-16,0-2-10 0,-4-4-105 15,-1 1-210-15</inkml:trace>
  <inkml:trace contextRef="#ctx0" brushRef="#br0" timeOffset="55622.0612">22858 8687 747 0,'3'-4'159'0,"2"-2"-1"0,1 1-129 16,0 3-19-16,2 1-13 0,2 0-14 15,-1 3-16-15,1 0-126 0,-2 2-126 16,1 2-320-16</inkml:trace>
  <inkml:trace contextRef="#ctx0" brushRef="#br0" timeOffset="56238.9053">23106 8886 277 0,'5'-4'87'0,"-3"0"9"0,2 1-10 16,1-1-29-16,-2 1-3 0,1 1 3 16,-3 1-3-16,0 0-7 0,-1-2-7 15,0 3-5-15,0-1-6 0,-2 0-5 16,1 1-5-16,1-2-4 0,-3 1-4 15,3 1-1-15,0-1-2 0,0-1-1 16,0 2-1-16,2-2 0 0,-2 1-1 16,3 1 1-16,-2-1 0 0,-1 0 1 15,-1-1 1-15,1 1 2 0,0 1-1 0,0-1 1 16,-1 2 0-16,0-1 0 0,0 3 1 16,1 2 0-16,-4 2 2 0,-1 3 3 15,1 4 1-15,-2 2 2 0,1 5-1 16,0 2 0-16,0 1-4 0,3-1-2 15,2-1-4-15,1-2-3 0,4-3-1 16,2-3-3-16,2-5 0 0,2-3 0 16,4-2-1-16,1-4-1 0,2-5 1 15,0-2-1-15,2-4 1 0,1 0-1 0,-3-4 1 16,-1 0 0-16,-3-1 1 0,-3 4-1 16,-1 1 1-16,-4 1-1 0,-1 5 0 15,-2 3 0-15,0 4 0 0,1 3 1 16,-2 4-1-16,0 0 0 0,1 1 0 15,1 1 1-15,2 0-1 0,0 0 0 16,2-3 0-16,3-3 1 0,3-3-1 16,1 1 0-16,-1-6 0 0,2-1 0 15,-1-2 0-15,-3-2-1 0,-3-1-8 0,-2-2-9 16,-3-1-10-16,-3-3-9 0,-1-1-7 16,-1 0-9-16,-3-1-11 0,2 1-109 15,-1 2-113-15,-1 1-277 0</inkml:trace>
  <inkml:trace contextRef="#ctx0" brushRef="#br0" timeOffset="56493.7087">23446 8751 604 0,'-2'-11'168'0,"2"2"4"0,2 4-13 16,4 4-109-16,3 2-12 0,4 4-7 15,3 1-5-15,4 5-2 0,2 4-3 16,2 2-1-16,2 3-3 0,1 2-1 15,0 5-4-15,1 3-2 0,-1 2-3 16,1 3-3-16,-1-1-2 0,-1 3-1 16,-3-2-2-16,-4-1-2 0,-6 0-1 15,-4-1-4-15,-12 0-3 0,-6-1-3 16,-9-1-3-16,-5 0-7 0,-5 0-8 0,-6-2-11 16,-2-1-8-16,1-2-7 0,0-2-38 15,2-4-84-15,3-5-113 0,3-5-253 16</inkml:trace>
  <inkml:trace contextRef="#ctx0" brushRef="#br0" timeOffset="57074.2209">22689 8358 489 0,'-5'-4'121'0,"0"-1"4"0,-2 3-53 16,1-2-32-16,-3 1-8 0,0 0 0 15,0 2 2-15,-1 1 1 0,3 1 0 16,-3 0-1-16,0 1-1 0,3 2-3 16,1 0-5-16,1 1-4 0,2-2-4 15,3 4-4-15,7-1 0 0,2-1 0 16,9-1 0-16,5 0 0 0,7-1 1 16,10-1-1-16,6-2-1 0,7-1-2 0,8-2-2 15,4 3-2-15,4 0-2 0,0 0-2 16,1-1 0-16,1 1-1 0,-3 0 0 15,-3 0-2-15,-2-4 0 0,-1 1-1 16,-2-3-4-16,-4-2-6 0,-3 0-7 16,0-3-6-16,-4 1-6 0,-4 0-8 15,-6-1-7-15,-7 3-13 0,-7 0-117 16,-8 1-121-16,-4 2-301 0</inkml:trace>
  <inkml:trace contextRef="#ctx0" brushRef="#br0" timeOffset="93818.6669">4150 9241 190 0,'-51'8'39'0,"-11"0"1"0,-7-3-35 15,-7 3-3-15,-9 3 0 0,-1 3-1 16,-2-1 0-16,-1-1 0 0,1 1 0 16,4 0 2-16,6 3 1 0,7-4 1 0,5-1 1 15,4 0 0-15,7 2 0 0,7 0-1 16,7 1 0-16,7-3-2 0,7 0 0 15,5-2-2-15,8-1 0 0,10-3 1 16,7-4 0-16,9-4 1 0,10-4 1 16,8-3-1-16,10-3 2 0,10-3 0 15,9-2-1-15,6-2-1 0,5 3 0 16,3-2-2-16,3 1 0 0,3 1 0 16,-1 2 0-16,-1 2-1 0,0 2 0 15,-1-2-1-15,-3 5-1 0,-1 2-4 16,-5 2 0-16,-3 0-2 0,-4 2-3 0,-5 2-1 15,-6 1-2-15,-2 3 3 0,-5 0 2 16,-9-1 2-16,-2 0 1 0,-6-1 4 16,-7-2 9-16,-6 0 7 0,-4 0 3 15,-7 0 2-15,-7-1 2 0,-9 0 2 16,-8-1 1-16,-9 2-6 0,-10 2-5 16,-12 0-1-16,-4 5-3 0,-11 6-2 15,-3 0-1-15,-7 3-2 0,0 1 0 16,3 2-2-16,1-2 0 0,8-3 0 0,8 1 0 15,4-1-1-15,9 0-1 0,7 2 0 16,5-1-1-16,6 2-3 0,2-1-5 16,1-4-11-16,6 1-21 0,4-5-28 15,4-1-47-15,6-8-103 0</inkml:trace>
  <inkml:trace contextRef="#ctx0" brushRef="#br0" timeOffset="133308.9055">24252 8261 730 0,'-6'-6'168'0,"4"-3"7"16,4 1-116-16,3 0-15 0,5 2-10 15,2 0-6-15,4 0-5 0,1 3-5 16,0 1-7-16,2 1-4 0,0 0-5 15,1 1-7-15,-4 0-13 0,-3 2-12 16,0-1-17-16,-4 4-15 0,-1 0-74 16,-5 2-49-16,-1-1-111 0,-2 4-223 15</inkml:trace>
  <inkml:trace contextRef="#ctx0" brushRef="#br0" timeOffset="133480.8315">24257 8413 635 0,'-6'3'154'0,"0"-3"5"0,2 0-93 16,3 2-22-16,1-2-8 0,4 1-7 15,1-1-7-15,2-1-6 0,4-3-3 0,2 2-2 16,5-1-3-16,0 1-9 0,0-1-18 16,2 1-20-16,0 1-132 0,-2-1-138 15,-3-1-344-15</inkml:trace>
  <inkml:trace contextRef="#ctx0" brushRef="#br0" timeOffset="134974.9603">1674 10800 610 0,'-14'-2'159'0,"0"-2"10"16,3 2-81-16,3-1-17 0,2 1-11 15,2-1-8-15,3 2-12 0,2-1-11 16,3 0-9-16,2 0-10 0,2-1-5 16,5 1-2-16,2 1-2 0,4 0 0 15,2-1-4-15,3 4-6 0,-1-1-12 16,2 0-12-16,-4 1-14 0,0 2-13 0,-4 1-37 16,-6 2-88-16,-4-1-118 0,0 5-256 15</inkml:trace>
  <inkml:trace contextRef="#ctx0" brushRef="#br0" timeOffset="135144.9173">1677 10999 614 0,'-10'-2'159'0,"4"0"3"16,0-2-64-16,5 1-54 0,3 0-13 16,4 1-9-16,4-1-9 0,2 0-6 0,4 0-2 15,3-2-1-15,1 2-1 0,4-1-2 16,0 1-10-16,-2 2-18 0,1 2-12 15,-3-1-127-15,2 5-133 0,-3 4-323 16</inkml:trace>
  <inkml:trace contextRef="#ctx0" brushRef="#br0" timeOffset="136080.4689">2883 10858 387 0,'-15'-3'112'16,"0"0"6"-16,-2 1-32 0,-2 0-25 16,3 1-15-16,-1-2-8 0,3 1-6 0,1-1-4 15,1 1-4-15,2-2-1 0,3 2-1 16,1-1-3-16,2 2-1 0,2-1-3 15,0 0-3-15,2 2-3 0,3 2-3 16,3-2-2-16,4 1-1 0,3-1-1 16,4-1 0-16,5 1 0 0,4-3 2 15,5 1 0-15,3-3-1 0,0-1 1 16,6 1-1-16,1 0 0 0,3-2 0 16,5 0-1-16,4 3-1 0,1 0 0 15,5 3 0-15,-2-4 0 0,3 0-1 0,3 0 1 16,2 0-1-16,5 0 1 0,4 0-1 15,3-3 0-15,3 0 1 0,5 3-1 16,2 1 0-16,1 1 0 0,-3-1 0 16,0 1 0-16,-4 2 0 0,-2 2 0 15,2 0 1-15,-4 3-1 0,-4 2 0 16,-2 1 0-16,-1 0 0 0,-2 1 1 16,-2-1-1-16,-1 2 0 0,-1-6 0 15,0 2 0-15,-1-2 0 0,1-1 1 16,1 1 0-16,-3-2 0 0,-4-1 1 0,-3 1-1 15,-3-3 1-15,-5-1-1 0,-3 1 0 16,-3-1 0-16,-3 1-1 0,-3-1 1 16,-3 2-1-16,-5 0 1 0,-6 0-2 15,-3-2-7-15,-5 3-11 0,-5-1-14 16,-8-3-126-16,-5-1-129 0,-5 4-320 16</inkml:trace>
  <inkml:trace contextRef="#ctx0" brushRef="#br0" timeOffset="136978.8076">3057 10234 542 0,'-4'-6'127'16,"0"1"2"-16,3 3-81 0,2-2-18 15,5 3-5-15,4-2-3 0,2 2 0 16,5 1 1-16,3-2-1 0,4 1 1 16,4-2-2-16,4 1-3 0,1-1-3 15,2-2-3-15,0 0-5 0,-1-1-1 0,0 0-2 16,-5-2-2-16,-5-1 0 0,-2-1 0 15,-6 0 0-15,-2 1-1 0,-7-2 0 16,-2 2 1-16,-2-1 0 0,-6 0-1 16,-4 3 0-16,-2-2 0 0,-4 3-1 15,-4 1-3-15,-5 1-1 0,-7 1-1 16,-2 2-1-16,-5 0-1 0,-1 6 1 16,0 2 1-16,0 1 1 0,0 2 2 15,4 4 1-15,5 2 1 0,2 2 0 0,3 0 0 16,2 3 2-16,6 2 0 0,4 1 2 15,6 4 2-15,5 0 2 0,6 0 1 16,6 2 2-16,7-2 0 0,5-2 0 16,7-2 0-16,4-4-2 0,7-3 0 15,3-6-3-15,2-5-1 0,2-6-4 16,-1-5-4-16,-2-4-8 0,0-3-13 16,-5-2-14-16,0-1-131 0,-6-4-132 15,0 2-327-15</inkml:trace>
  <inkml:trace contextRef="#ctx0" brushRef="#br0" timeOffset="137482.5793">3663 9842 673 0,'-8'-6'158'0,"3"-2"4"0,4 1-106 0,2 1-16 16,4 0-8-16,4 1-6 0,3-1-6 16,5 1-5-16,2 0-2 0,3 2-3 15,2-1-2-15,4 2-2 0,-1-1-8 16,0 1-12-16,0 0-15 0,-1 4-16 16,-4-4-125-16,-1 1-5 0,-3 1-112 15,-2 1-209-15</inkml:trace>
  <inkml:trace contextRef="#ctx0" brushRef="#br0" timeOffset="137699.1042">4128 9665 665 0,'7'-5'141'0,"2"0"2"0,2 6-119 15,-1 2-8-15,1 3-2 0,-3 2-2 16,2 7 0-16,0 1-1 0,-1 2-1 0,-1 4-2 15,-1 2-1-15,1 1-3 0,-3 2 0 16,-2-1-1-16,-3 1-1 0,-1 1 0 16,-3-2-1-16,-4-2-5 0,-2-2-10 15,-2 0-14-15,-5-3-126 0,-3-6-126 16,-2-2-318-16</inkml:trace>
  <inkml:trace contextRef="#ctx0" brushRef="#br0" timeOffset="137842.9762">4064 9527 628 0,'9'-14'134'15,"1"3"0"-15,2 3-109 0,4 5-18 16,1 4-13-16,0 4-44 0,-2 1-83 16,-2 3-106-16,1 8-260 0</inkml:trace>
  <inkml:trace contextRef="#ctx0" brushRef="#br0" timeOffset="138495.2926">4400 9716 329 0,'-1'-5'98'0,"1"2"8"16,-3-4-33-16,2 4-13 0,0-1-6 16,-2-1-9-16,2 3-6 0,1-3-7 15,0 1-5-15,-1 0-4 0,0-2-2 16,1 1-2-16,-3-1-1 0,1 1-1 0,-1-1 0 15,0 0 0-15,0 1 0 0,1 2 0 16,-4-1 0-16,3 3 0 0,0-1-2 16,1 4-2-16,-1 0-1 0,-1 4-2 15,0 3 0-15,2 3-1 0,-2 5-1 16,-1 4 1-16,2 1-2 0,0 1 1 16,3 3-2-16,4 0-1 0,2-3-2 15,2-3-1-15,6-3 0 0,1-2-1 0,3-3 0 16,-1-7 0-16,2-4 1 0,0-5-1 15,-2-3 0-15,-2-5 1 0,-2-3 0 16,-2-2 0-16,-1-3 1 0,-2-1-1 16,-3 1 1-16,-2 1 0 0,0 3 1 15,-2 4 2-15,-1 2-1 0,-1 4 1 16,-1 5-1-16,2 7 0 0,2 1-1 16,0 4-1-16,1 0-1 0,1 3-1 15,1-2 0-15,5 3 0 0,2-3-1 16,2-1 1-16,2-2 0 0,3-4 0 0,1-4 0 15,1-2 0-15,0-7 1 0,-1-2 1 16,0-4 0-16,-3-3 2 0,-1-2 0 16,-1 0 0-16,-3-2 1 0,-3 1-1 15,-6-2-1-15,1 1-1 0,-4 3-6 16,-2 1-7-16,-2 2-9 0,0 4-7 16,1 4-12-16,0 5-9 0,2 6-14 15,0 6-120-15,1 1-124 0,1 5-299 16</inkml:trace>
  <inkml:trace contextRef="#ctx0" brushRef="#br0" timeOffset="138876.4461">5014 9641 448 0,'-5'-8'128'0,"1"-3"6"16,4 1-43-16,2-1-24 0,5-1-17 15,2-3-11-15,4 2-7 0,4 0-4 16,1 3-4-16,4 1-3 0,2-1-2 16,-2 4-2-16,-2 2-3 0,2 5-3 15,-3 1-1-15,-3 1-3 0,-4 3 0 16,-2 5-3-16,-3 2 0 0,-6 1 0 0,-3 1-1 15,-5 2 0-15,-4 2 0 0,-5 0-1 16,-4-1 0-16,-5 3 0 16,2 0-1-16,-1-1 0 0,-1-2 0 0,4-1-1 15,4-1 1-15,4 0-1 0,7-2 1 16,3-2-1-16,7-1 1 0,7-1-1 16,5-2-3-16,7-2-10 0,4-2-14 15,5-2-17-15,2 0-124 0,3-2-133 16,-2 0-322-16</inkml:trace>
  <inkml:trace contextRef="#ctx0" brushRef="#br0" timeOffset="139868.9579">2999 11190 584 0,'-3'-5'155'0,"-2"0"8"0,3 1-68 15,-1 4-35-15,1 5-10 0,2 2-7 16,0 6-10-16,0 1-8 0,1 5-7 16,0 2-3-16,1 2-4 0,-1 0-2 15,1 2-4-15,-1-1-2 0,2 1-1 16,-2-2-4-16,3 1-8 0,1-2-12 16,1 1-14-16,1-5-12 0,2-3-10 15,2-1-124-15,1-5-127 0,4-2-294 16</inkml:trace>
  <inkml:trace contextRef="#ctx0" brushRef="#br0" timeOffset="140065.0237">3338 11353 701 0,'-5'-13'165'0,"5"4"3"0,1 0-106 16,2 3-21-16,2 1-10 0,2 1-8 15,3 2-5-15,0-2-4 0,2 2-3 0,1-1-3 16,3 1-1-16,-1-1-10 0,2 3-16 16,-1 0-20-16,-3 2-7 0,1-1-133 15,-2 2-138-15,0 0-328 0</inkml:trace>
  <inkml:trace contextRef="#ctx0" brushRef="#br0" timeOffset="140369.6339">4004 11199 542 0,'0'-13'155'0,"1"-4"10"15,1-4-23-15,-1-2-70 0,1-2-11 16,0-2-10-16,0 3-10 0,3-2-8 16,-3 0-11-16,2 6-8 0,-1 2-7 15,-1 9-3-15,2 6-2 0,-2 6-1 16,1 9 0-16,-2 9 0 0,-1 2-5 16,-1 6-8-16,-2 4-13 0,1 4-17 15,-2 0-14-15,-1 0-133 0,1-4-139 16,3 1-329-16</inkml:trace>
  <inkml:trace contextRef="#ctx0" brushRef="#br0" timeOffset="140626.5539">3867 11474 503 0,'-6'-5'139'0,"1"1"4"0,1 1-22 15,3 0-76-15,6 2-8 0,1 0-3 16,6-2-3-16,4 1-5 0,5-3-2 16,4 0-2-16,3-1-3 0,5-1-5 15,4-2-5-15,2 0-3 0,4 1-3 16,0 2 0-16,2 0-2 0,-3-1-7 16,0 3-9-16,-2 0-10 0,-4 1-9 15,-3 1-10-15,-4 0-31 0,-6 0-93 16,-5 4-111-16,-7-2-254 0</inkml:trace>
  <inkml:trace contextRef="#ctx0" brushRef="#br0" timeOffset="141025.8074">3920 11785 545 0,'-11'0'138'0,"-2"-2"5"15,6 0-67-15,7-1-28 0,0-2-9 16,4-5-4-16,3-1-4 0,3-1-2 16,5-2 0-16,-1 1 1 0,4 0-1 15,-3 1-2-15,3 4-1 0,0 0-5 16,0 3-3-16,2 3-5 0,0 2-5 16,0 2-3-16,1 3-2 0,-4 1-1 15,-1 4-1-15,-2 0 0 0,-6 3 0 16,-3 2 0-16,-7 0 0 0,-7 2 0 15,-3 3 0-15,-5-1 0 0,-7 3-1 16,0 0 1-16,-1 2-1 0,0-1 0 0,1-1 0 16,2-2 0-16,4-1 0 0,5-2 0 15,2-2 1-15,2-4-1 0,5 0-1 16,3-4 1-16,4 1-1 0,3-5 1 16,3 1-1-16,3-3 1 0,5-1 0 15,0-2 0-15,5 2-4 0,2-1-9 16,3-1-14-16,0 0-17 0,1 2-19 15,-2 0-123-15,0 0-138 0,-5-3-316 16</inkml:trace>
  <inkml:trace contextRef="#ctx0" brushRef="#br0" timeOffset="142443.8861">4647 11261 574 0,'-9'-2'143'0,"-2"1"6"0,1 2-81 16,1 2-21-16,4 2-8 0,3 0-7 0,3-2-6 15,4 1-5-15,5 0-4 0,3-1-2 16,3 0-1-16,5-2-1 0,3-1-1 16,5-1-3-16,0 0-1 0,-2-3-3 15,0-1-1-15,-1-1-1 0,-3-4 0 16,-2 0-2-16,-5-1 1 0,-4-1-1 15,-4 0-1-15,-3 0 0 0,-6 1-2 16,-5 1-1-16,-6 1-2 0,-7 3-2 16,-3 2-2-16,-6 2 0 0,-1 4 0 0,-1 2 2 15,1 5 1-15,1 0 1 16,1 5 3-16,4 2 1 0,4 1 1 0,2 1 1 16,2 4 1-16,4-1 2 0,6 4 2 15,4 2 2-15,4 0 1 0,4 2 1 16,7-1 0-16,3 0-1 0,3-1-2 15,4-5-2-15,4-2-1 0,4-5-1 16,1-4-3-16,1-4-4 0,0-3-7 16,0-4-6-16,-3-4-11 0,-1-2-10 15,-7 0-14-15,-5-5-121 0,-4-3-124 0,-3-2-301 16</inkml:trace>
  <inkml:trace contextRef="#ctx0" brushRef="#br0" timeOffset="142726.6368">4950 11169 695 0,'-3'-3'158'0,"6"0"0"16,1-2-112-16,4 0-18 0,2 0-13 15,3 0-7-15,3 1-6 0,2 1-9 16,-3-2-12-16,4 5-11 0,-1-1-36 16,1-1-93-16,-4 0-119 0,3 3-272 15</inkml:trace>
  <inkml:trace contextRef="#ctx0" brushRef="#br0" timeOffset="142939.7413">5241 11026 680 0,'-1'-3'146'16,"4"3"1"-16,-1 6-117 0,2 3-12 16,2 4-5-16,0 3-3 0,0 0 0 15,2 4-1-15,-1 2-2 0,4-1 0 16,-3-2-1-16,1 0 0 0,-2-2-1 15,1 1-1-15,-3-3 0 0,-4-2 0 16,-4-1-1-16,-3-2 0 0,-1 0-3 16,-7-1-9-16,-1-3-12 0,-4 0-14 0,-2-2-124 15,-2-2-127-15,0-2-315 0</inkml:trace>
  <inkml:trace contextRef="#ctx0" brushRef="#br0" timeOffset="143074.4048">5142 10981 669 0,'6'-15'141'0,"3"0"1"16,1 4-119-16,4 3-15 0,2 4-16 15,1 0-40-15,-1 3-93 0,0 1-113 16,0 1-277-16</inkml:trace>
  <inkml:trace contextRef="#ctx0" brushRef="#br0" timeOffset="143805.671">5510 11050 499 0,'-4'-5'122'0,"3"0"3"16,0 0-70-16,-2-1-19 0,3 3-11 15,-1-2-6-15,0 1-4 0,-1 0-1 16,1 1 0-16,0 0 0 0,0-1 0 0,0 2 0 16,-2 0 0-16,2-1 0 0,0 1-1 15,-2-2 0-15,2 0 0 0,0 1-1 16,1 0-1-16,0 1 0 0,0-2-2 16,0 2 0-16,-1 0-1 0,2 1-1 15,-1 0 0-15,0 1-1 0,0 0 0 16,0 2 1-16,0 1-1 0,1 1 0 15,-2 3-1-15,1 1 0 0,0 3-1 16,0 2 0-16,1 0-1 0,0 3 0 16,2-1-1-16,0 1 1 0,1-2-2 15,2 1 1-15,0-1 0 0,3-3-1 16,1-3 0-16,2 0 0 0,0-5 1 0,4 0-1 16,-1-5 0-16,2-1 0 15,-1-2 0-15,-3-1 0 0,0 0 0 0,-4-2 0 16,-4 1 0-16,-2 1 0 0,-2 2 0 15,-4 3-1-15,1 1 0 0,-2 4 1 16,1 0-1-16,0 4 0 0,3 0 0 16,3 2 0-16,2-1 0 0,3 1 0 15,3-3 0-15,3-2 0 0,3-1 0 16,2-2 1-16,2-3-1 0,1-3 0 0,2-3 1 16,-1-2-1-16,0-2 1 0,-2-2-1 15,-3-2 1-15,-4-2 0 0,-6 0 1 16,-2-3-1-16,-4-1-2 0,-5-1-6 15,-2 0-11-15,-2 1-10 0,1 4-9 16,0 2-11-16,1 7-64 0,-1 3-58 16,1 5-103-16,2 4-228 0</inkml:trace>
  <inkml:trace contextRef="#ctx0" brushRef="#br0" timeOffset="144115.3448">6308 10675 721 0,'2'-7'155'0,"2"0"-1"0,0 4-127 16,1 4-13-16,1 3-6 0,0 5-4 0,-1 4-2 15,-2 4 0-15,-2 2 0 16,1 0 0-16,0 1 0 0,0 1-3 0,-1-2-9 16,2 0-10-16,-1-2-11 0,-1-3-62 15,2 1-64-15,-2-1-111 0,1-3-244 16</inkml:trace>
  <inkml:trace contextRef="#ctx0" brushRef="#br0" timeOffset="144558.8666">6213 10781 665 0,'1'-5'155'0,"1"1"3"0,6 0-105 16,4 2-15-16,5 1-10 0,4-1-7 15,4 2-6-15,2 0-3 0,3 0-4 16,1-3-8-16,3-2-14 0,-2 0-17 16,-1-2-135-16,-2-1-134 0,0 5-341 15</inkml:trace>
  <inkml:trace contextRef="#ctx0" brushRef="#br0" timeOffset="145353.9471">8353 10284 609 0,'-1'-24'138'0,"-2"-2"4"0,4 1-98 15,4-2-15-15,3-2-3 0,1 2 0 16,2 3 0-16,-5 1 3 0,3 3 3 16,-4 4 0-16,2 9 0 0,-3 4-2 15,-2 8 0-15,-2 7-4 0,-1 11-4 16,-5 6-6-16,-1 10-3 0,-7 4-3 0,-3 7-2 16,-2 4-3-16,0 2-2 0,1 0-1 15,1-6-1-15,2-5 0 0,4-6 0 16,4-7-1-16,3-10 0 0,1-6 1 15,1-7 0-15,2-7-1 0,0-2 1 16,2-8-1-16,2-5 0 0,2-7 0 16,2-9 0-16,1-4-1 0,2-8-1 15,3-6 0-15,4-2-1 0,1-5 0 16,3 0-2-16,-2-1 1 0,3 1 0 0,0 5 0 16,-2 4 0-16,-2 8 1 0,-3 9 1 15,-6 7 1-15,2 13 0 0,-2 8 0 16,-1 11 1-16,-1 6 1 0,-2 6 0 15,0 4 2-15,2 5-1 0,-2 1 1 16,1 2-1-16,2 0 1 0,1 2-1 16,3 1-1-16,2-1 0 0,1 4-2 15,2-1-5-15,2-2-11 0,-2-1-8 16,-2-4-10-16,-3-3-9 0,-2-6-6 0,-3-4-7 16,-6-6-5-16,-5-5-109 0,-6-4-113 15,-3 0-278-15</inkml:trace>
  <inkml:trace contextRef="#ctx0" brushRef="#br0" timeOffset="145525.0768">8300 10409 747 0,'-7'-6'165'0,"8"0"0"0,9 1-123 16,8 3-21-16,8 1-9 0,6-1-5 15,7 2-2-15,0 0-5 0,4 0-7 16,0 2-10-16,1-2-10 0,0 0-8 15,-2 2-14-15,-3 0-118 0,-4 3-121 16,-5 0-285-16</inkml:trace>
  <inkml:trace contextRef="#ctx0" brushRef="#br0" timeOffset="146003.1297">7209 10886 567 0,'-19'-1'139'0,"1"-2"3"0,3 1-72 16,2-1-30-16,2 1-9 0,2 1-6 15,4-1-5-15,4 1-3 0,2 4-2 16,4 0-2-16,4 1 0 0,4 0-1 16,4-1 3-16,8 1 1 0,7-2 0 15,6-2-1-15,6-1 0 0,4 0-3 16,4-4-3-16,8 1-2 0,8 1-2 0,6-1-1 16,6 0-2-16,8 0-1 0,10 1 1 15,10 2 1-15,6 0-1 0,2-2 2 16,4 1 0-16,4 0 0 0,2 2-1 15,-2-1 0-15,-5-1 0 0,-2-1-1 16,0 1-1-16,-8 1 0 0,-9-1 0 16,-8 0-1-16,-8 0 1 0,-4 0-1 15,-9 1 0-15,-7-3 1 0,-4 0-1 16,-4-1 0-16,-2-1 1 0,-5-2-1 16,-5 2-3-16,-7-1-7 0,-9 2-10 0,-7 1-12 15,-9 2-14-15,-9 0-32 0,-9 2-101 16,-8 3-125-16,-10 1-280 0</inkml:trace>
  <inkml:trace contextRef="#ctx0" brushRef="#br0" timeOffset="146734.5398">7519 11343 605 0,'-4'-5'152'0,"1"0"4"0,1 3-82 15,0 3-27-15,0 2-8 0,0 4-6 16,-1 4-6-16,2 2-6 0,-4 4-3 16,3 6-2-16,-1 3-3 0,1 1-4 15,1 3-3-15,0 0-2 0,3-2-3 16,3 1-9-16,0-6-8 0,2-4-13 16,-1-4-12-16,5 0-19 0,1-3-115 0,2-3-126 15,2-2-289-15</inkml:trace>
  <inkml:trace contextRef="#ctx0" brushRef="#br0" timeOffset="146960.2038">7909 11519 682 0,'-11'-10'163'15,"3"4"4"-15,3 0-105 0,2 1-18 16,6 3-10-16,2-1-7 0,1 1-7 16,4 1-6-16,2 1-4 0,1 0-2 15,6 1-4-15,-1-1-15 0,3 0-19 16,1 1-20-16,1-1-127 0,1-1-139 16,1 0-334-16</inkml:trace>
  <inkml:trace contextRef="#ctx0" brushRef="#br0" timeOffset="147246.916">8495 11382 457 0,'-8'-15'131'15,"4"-2"8"-15,-3 1-35 0,3-2-26 16,0-1-16-16,4 1-8 0,0 3-3 16,2 3-6-16,1 2-6 0,3 3-6 15,-1 5-8-15,1 5-7 0,-1 5-6 16,2 4-5-16,-1 6-3 0,2 4-2 16,-1 3-8-16,0 3-11 0,1 1-14 0,-1 4-12 15,0 0-16-15,0-2-122 0,-3-2-131 16,1 1-299-16</inkml:trace>
  <inkml:trace contextRef="#ctx0" brushRef="#br0" timeOffset="147465.0859">8425 11667 626 0,'-5'-3'150'0,"3"0"2"15,2 0-86-15,5 1-31 0,3 1-5 16,3-1-4-16,6-2-7 0,4 0-4 16,4-1-2-16,2-1-2 0,4 4-4 15,1-3-3-15,1 3-8 0,-1-1-15 16,-1 2-12-16,-2 1-14 0,-1 2-120 16,-7-3-128-16,1 4-303 0</inkml:trace>
  <inkml:trace contextRef="#ctx0" brushRef="#br0" timeOffset="147884.1943">8478 11937 565 0,'-17'2'133'0,"3"0"4"16,3-2-85-16,6 0-14 0,-1-3-2 15,4-1-2-15,0 0-3 0,4-1-1 16,2-3-1-16,3 0-2 0,0-2-3 16,5 3-5-16,4-1-1 0,1 1-1 15,2 1-3-15,-1 2-2 0,2 0-1 16,-1 2-2-16,0 2-1 0,-1 1-2 16,-3 3-1-16,-3 3-2 0,0 1 1 0,-6 0-2 15,-1 4 0-15,-5 2 1 16,-3 2-1-16,-6 1 0 0,-3 0 0 15,-4 5-1-15,0 1 1 0,-5-2-1 0,0 2 0 16,-1-3-1-16,5 0 1 0,2-2 0 16,3-2-1-16,2-1 0 0,5-3 0 15,2-2 0-15,5 1 1 0,3-5-1 16,2-1 0-16,6-3 0 0,1-3 1 16,5-3-1-16,3-1-5 0,2-1-10 0,2 0-13 15,1 0-14-15,0 1-14 0,-1 1-128 16,-3 2-135-16,-1 0-315 0</inkml:trace>
  <inkml:trace contextRef="#ctx0" brushRef="#br0" timeOffset="148750.6313">9053 11621 557 0,'-1'-4'145'0,"0"-1"4"15,1 2-45-15,2 0-59 0,1 2-10 16,3-2-6-16,3 2-5 0,4-1-4 0,3 2-3 15,2-1-3-15,3-2-3 0,4-2-3 16,-1 0-2-16,1-2-2 0,-2 0-1 16,-1-4 0-16,-2 0-2 0,-5-3 1 15,-2 1-1-15,-5-2 0 0,-3 0 0 16,-4 1 0-16,-7-1-1 0,-5 3-1 16,-3 3-1-16,-7 3-1 0,-5 5-1 15,-3 2-1-15,-3 4 1 0,0 5 0 16,3 3 1-16,2 3 1 0,5 4 1 0,3-1 1 15,4 4 0-15,6 2 1 0,1 1 3 16,3-1 0-16,3 0 2 0,3-1 3 16,5 1 1-16,4-2 1 0,4-3-1 15,4-3-1-15,5-1-2 0,7-4 0 16,1-2-4-16,6-4-5 0,5-2-6 16,0-4-6-16,-2 0-8 0,0-5-10 15,-4 0-9-15,-3-5-11 0,-4-2-121 16,-5-4-121-16,-2 2-300 0</inkml:trace>
  <inkml:trace contextRef="#ctx0" brushRef="#br0" timeOffset="149034.7859">9355 11322 744 0,'-8'-11'175'0,"6"2"2"16,6 2-117-16,4 2-21 0,3 1-15 15,6 3-9-15,4 0-8 0,0 0-13 16,2 2-17-16,-2-1-18 0,0 0-15 0,0-1-122 15,-4-3-134-15,-1 2-312 0</inkml:trace>
  <inkml:trace contextRef="#ctx0" brushRef="#br0" timeOffset="149234.0797">9634 11161 669 0,'1'-2'149'0,"5"6"1"16,2 2-101-16,-1 2-29 0,4 6-10 0,-1 2-2 15,2 1-1-15,0 0-2 0,-2 3-1 16,-1-1-1-16,-1 1 0 0,1 0 0 16,-2-5 1-16,-2 1-1 0,-1 2 0 15,-3-4 0-15,-1-2 0 0,-5 1-4 16,-3-1-9-16,-5 0-12 0,-6-2-10 16,-7-4-125-16,-2-5-125 0,0-1-309 15</inkml:trace>
  <inkml:trace contextRef="#ctx0" brushRef="#br0" timeOffset="149353.6088">9559 11059 670 0,'5'-8'142'16,"1"6"-1"-16,0-1-117 0,5 6-21 16,2 0-20-16,-1 4-123 0,0-1-119 15,4 7-304-15</inkml:trace>
  <inkml:trace contextRef="#ctx0" brushRef="#br0" timeOffset="150015.6018">9894 11201 320 0,'-8'-5'93'0,"3"0"9"0,1 2-32 0,-1 0-10 16,1-1-10-16,0 0-6 0,3 2-7 16,0 0-4-16,0 0-7 0,1 0-4 15,0-1-4-15,1 2-1 0,-1 0-2 16,1 0 0-16,0-1 1 0,-2 1-1 16,1 0 1-16,-1 0 1 0,-2 0-1 15,2-1 0-15,-2 1-1 0,0 0-1 16,1 0-1-16,0-1-1 0,0 1 0 15,-1 1-3-15,2-2 0 0,1 1-2 0,0-1 0 16,0 1-2-16,1 0-1 0,-1 0 0 16,3-2 0-16,-2 2 0 0,2 0 1 15,-2 0 0-15,-1-1 1 0,1 4 1 16,-1-1 0-16,-2 1 0 0,-1 2 0 16,-1 3-1-16,0 2-1 0,-3 2 0 15,1 2 0-15,0 4-2 0,1 2 1 16,2 0-1-16,1 1 0 0,4 1 0 15,4-2-1-15,2 1 0 0,6-4-1 0,3-1 0 16,1-3 0-16,1-3 1 0,3-6-1 16,-3-3-1-16,5-5 1 0,-5-5 0 15,1-2 0-15,-3-2 1 0,-1-5 0 16,-4 0 1-16,-3-1 1 0,-4 4 0 16,-4 1 1-16,-1 3 0 0,-3 2 0 15,0 5-2-15,-1 4 0 0,-1 2-2 16,1 6 0-16,2 1-1 0,0 4 0 0,0-2 0 15,5 2 0-15,0 1 1 0,5-2-1 16,2-3 0-16,1-3 0 0,5-2 1 16,1-1-1-16,4-2 0 0,1-4 1 15,1-3-1-15,1-4 2 0,0-2 0 16,-4-2 1-16,-1-2 0 0,-4-2 0 16,-6 1 1-16,-4 0-2 0,-4 0-6 15,-1 1-12-15,-2 4-8 0,-2-1-10 16,-1 4-8-16,-1 4-9 0,0 4-12 0,0 6-115 15,-3 2-116-15,1 5-290 0</inkml:trace>
  <inkml:trace contextRef="#ctx0" brushRef="#br0" timeOffset="151019.0908">9884 10893 409 0,'-11'-7'122'15,"-3"0"4"-15,0-2-11 0,1 3-55 16,1 0-19-16,0-2-8 0,0 2-3 16,2-2-2-16,0 0 1 0,2 1-1 15,1 1-1-15,4 0-2 0,2 1-4 16,3 0-2-16,3 2-3 0,6 2-1 15,4 0-1-15,5 2 0 0,7 0 0 16,5 1 0-16,5 0 0 0,2 1-2 0,4 0-3 16,4-2-2-16,3 1-2 0,0-2-2 15,1 0 0-15,2-2-1 0,0 0-1 16,-4-2 0-16,-3-1 0 0,-5 3 0 16,-4-3-1-16,-7 1 1 0,-3 1 0 15,-6-1-1-15,-4 2-2 0,-6 0-10 16,-4 0-10-16,-3 1-17 0,-4 0-18 15,-7 1-123-15,-1 0-136 0,1 2-316 16</inkml:trace>
  <inkml:trace contextRef="#ctx0" brushRef="#br0" timeOffset="152025.4643">11373 10575 549 0,'-1'-16'143'0,"0"1"6"15,-1 2-63-15,0 5-33 0,2 5-13 16,3 5-7-16,-1 4-8 0,3 5-7 16,0 4-6-16,1 5-5 0,3 3 0 15,0 3-1-15,-1 0-3 0,0 3-7 16,-3-4-10-16,4 0-10 0,-3-1-13 15,0-2-125-15,-1-2 0 0,-1-3-104 16,-1-2-195-16</inkml:trace>
  <inkml:trace contextRef="#ctx0" brushRef="#br0" timeOffset="152185.8678">11257 10721 663 0,'1'-10'157'0,"7"5"4"15,1 0-88-15,7 1-41 0,9 4-11 0,4 0-7 16,3 1-4-16,5 2-4 0,2-3-9 16,5-1-16-16,3-1-19 0,-2-1-125 15,2-1-131-15,0 4-325 0</inkml:trace>
  <inkml:trace contextRef="#ctx0" brushRef="#br0" timeOffset="153347.7359">13169 10231 734 0,'-15'0'171'0,"4"-5"2"0,3 5-120 0,4 1-16 16,12 0-10-16,3 2-8 0,3 0-7 15,10 1-4-15,4 1-4 0,7-2-8 16,6 1-14-16,0-1-18 0,3 0-18 16,-1-1-124-16,-5-1-136 0,1 1-319 15</inkml:trace>
  <inkml:trace contextRef="#ctx0" brushRef="#br0" timeOffset="153831.7612">12407 10782 452 0,'-33'0'129'0,"-1"0"5"16,2 0-23-16,4-1-54 0,5-1-20 16,3 2-9-16,7 0-5 0,3-1-5 0,7 0-3 15,6 0 0-15,5 1 1 0,9-2 0 16,7 1 0-16,3 0-1 0,9 0-1 16,6-2-1-16,9-2-3 0,1-2-4 15,8 0-2-15,1-3-1 0,10 0-2 16,4 3 1-16,0-3-1 0,-1 3 1 15,6-1 1-15,-4 2 0 0,0 0 1 16,-5-1-1-16,-4 1 1 0,-4 3-1 16,-9 1-1-16,-7 0-1 0,-9 2 0 0,-7 2-5 15,-11-1-14-15,-9 0-16 16,-8 2-132-16,-6-2-134 0,-11 2-339 0</inkml:trace>
  <inkml:trace contextRef="#ctx0" brushRef="#br0" timeOffset="157636.472">13124 10060 615 0,'-17'-24'145'0,"6"5"5"15,3 6-95-15,5 4-16 0,3 8-7 16,1 6-5-16,3 6-3 0,2 9-3 16,-3 3-3-16,2 6-1 0,-2 3-4 15,0 2-2-15,0 2-2 0,-1 2-3 16,2-1-2-16,0-1-3 0,0-1-5 16,1 0-8-16,3-2-9 0,-1-2-7 0,0-3-8 15,-2-3-15-15,1-6-20 0,1-3-94 16,-4-7-107-16,2-3-254 15</inkml:trace>
  <inkml:trace contextRef="#ctx0" brushRef="#br0" timeOffset="158143.7623">13047 10085 605 0,'5'-17'145'0,"1"-3"4"15,6 0-88-15,5 0-16 0,5 0-7 16,3 2-5-16,6 3-3 0,0 1-4 0,2 7-3 16,3 5-4-16,-2 3-4 0,2 3-4 15,-2 5-3-15,-5 1-1 0,1 5-3 16,-5 0-1-16,-5 2-1 0,-5-1-1 15,-6 1 0-15,-5-3 0 0,-5 0 0 16,-5-1 0-16,-6-2 0 0,-4 0-1 16,-5 1 1-16,-5-1-1 0,-1 0 0 15,-1 0 1-15,1 0-1 0,-1 0 0 16,3-3 0-16,6 0-1 0,3-2 1 16,5 0 0-16,6-3-1 0,5 0 1 15,5-1-1-15,5 1 1 0,1 1-1 0,2 0 1 16,5 0 0-16,-2 1-1 0,5 1 0 15,-1 3-2-15,1-2-1 0,-1 2-1 16,1-3-1-16,-4 2-1 0,-1-3 1 16,-3 0 1-16,-5-2 0 0,1 0 2 15,-4 1 0-15,-4 1 1 0,-1-2 1 16,-5 2 0-16,0 3 0 0,-5 0 1 16,-3 2 1-16,-2 1 0 0,-2-1 0 0,-4 1 0 15,-1-1-3-15,2-2-11 0,2 1-12 16,0-3-20-16,-1-1-124 0,2-3-131 15,1-2-323-15</inkml:trace>
  <inkml:trace contextRef="#ctx0" brushRef="#br0" timeOffset="159190.3315">12156 10860 350 0,'-17'-1'98'0,"-1"1"4"15,0-1-25-15,5 1-32 0,1-2-5 0,-2 1-1 16,2 0-2-16,0 0-1 0,1-3-2 15,-2-1-2-15,6 0-3 0,0 2-3 16,3-2-3-16,0 0-5 0,2-1-3 16,3 1-3-16,3 1 0 0,2-1 1 15,5 0 1-15,6-1 1 0,2 1 2 16,10-1 1-16,3 1 1 0,11 2-1 16,9 0-1-16,3 1-3 0,7 1-4 15,6-3-1-15,2-1-3 0,7 2-1 0,-2 2-3 16,3 0 0-16,3-1-1 0,5-3 1 15,1 1 0-15,4 2 0 0,5-1 0 16,6-3 0-16,-1-4 0 0,9 2 0 16,4 3 0-16,2-1-1 0,-1-3 0 15,-1-2 0-15,4 0 0 0,1 4-1 16,-7-2 1-16,-8-1-1 0,-6 0 1 16,-6 7-1-16,-7-1 1 0,-14 3-1 15,-10 0 1-15,-11 1 0 0,-3 3 0 0,-9 2 0 16,-8 0 0-16,-6 0 0 0,-5 1 0 15,-5-1 0-15,-6 0-1 0,-3-1-2 16,-5-1-4-16,-3 1-12 0,-6-2-14 16,-6 1-23-16,-2-1-121 0,-3 2-136 15,-2 2-322-15</inkml:trace>
  <inkml:trace contextRef="#ctx0" brushRef="#br0" timeOffset="160126.9301">12585 11425 592 0,'4'-16'153'0,"-2"-1"10"0,2-2-77 0,-1 3-18 15,1 4-8-15,0 1-6 0,-2 3-8 16,1 3-9-16,0 5-7 0,1 6-7 16,-2 4-7-16,2 6-4 0,-3 2-4 15,2 5-1-15,-1 4-3 0,1 1 0 16,-2 1-2-16,1 0-3 0,1-1-2 16,-1-1-6-16,-2-2-10 0,0-3-15 15,1-3-16-15,-1 1-16 0,2-6-10 16,0-2-115-16,3-1-126 0,5-4-281 0</inkml:trace>
  <inkml:trace contextRef="#ctx0" brushRef="#br0" timeOffset="160369.3359">13009 11534 750 0,'-2'-6'181'0,"2"1"4"16,7 0-114-16,-3-1-16 0,5 1-10 15,5 1-11-15,-2-2-8 0,4 2-7 16,1 1-4-16,2 0-4 0,2 5-6 16,1-2-9-16,-3-2-16 0,2 6-27 0,-2-2-22 15,1 2-132-15,-4-3-150 16,0-1-353-16</inkml:trace>
  <inkml:trace contextRef="#ctx0" brushRef="#br0" timeOffset="160779.7559">13809 11386 591 0,'-9'-21'156'16,"2"-1"10"-16,-3-3-63 0,2-2-34 16,2-1-13-16,0-4-5 0,1 0-8 15,4 2-7-15,0 0-6 0,3 5-5 16,1 1-5-16,0 9-2 0,1 2-4 16,3 10-3-16,-3 5-2 0,2 4-2 15,0 8-3-15,1 4-3 0,0 5-2 16,-1 7-8-16,1 3-11 0,1 0-19 15,-2 2-20-15,1 1-26 0,1-2-116 16,0-2-141-16,1-4-311 0</inkml:trace>
  <inkml:trace contextRef="#ctx0" brushRef="#br0" timeOffset="161051.6879">13682 11632 665 0,'-6'0'163'0,"0"0"5"16,4 1-100-16,3-2-17 0,4 0-5 16,6 2-4-16,2-2-8 0,8 1-3 15,5-3-2-15,1 0-3 0,5 0-3 16,3-1-5-16,6 1-5 0,-1-2-3 0,-2 1-7 15,0-2-6-15,-3 1-10 0,-3 0-14 16,-2 3-17-16,-5-3-14 0,-2 4-23 16,-4 1-117-16,-7-3-135 0,3 8-299 15</inkml:trace>
  <inkml:trace contextRef="#ctx0" brushRef="#br0" timeOffset="161391.4083">13940 11772 641 0,'-5'0'149'0,"1"-2"3"0,3 4-97 16,2 1-17-16,-1 0-2 0,0 2 0 15,0 2-1-15,-1 3 1 0,-3 3 0 16,0 2-1-16,-3 2-5 0,0 1-2 15,-1 3-5-15,1 0-2 0,0-3-3 0,-1 1-3 16,3-5-2-16,4 1-2 0,1-3-2 16,3-1-2-16,3-1-1 0,1-1-1 15,5-3-1-15,3 0-2 0,1-2 0 16,4-2 0-16,0-3-2 0,1 0-4 16,1-2-4-16,-1-3-10 0,-1 1-14 15,-1 0-17-15,-1-1-13 0,-5 0-17 16,3 0-25-16,-6-3-94 0,-2 1-118 15,2-2-258-15</inkml:trace>
  <inkml:trace contextRef="#ctx0" brushRef="#br0" timeOffset="161555.1544">14139 11812 600 0,'-1'-6'162'16,"1"3"4"-16,-1 2-51 0,1 2-60 15,0 5-13-15,1 3-6 0,0 1-10 16,2 5-7-16,-1 2-3 0,1 2-3 15,0 6-3-15,3-1-2 0,-2 3-5 16,0 1-6-16,-1-1-16 0,0 0-20 0,-1-2-25 16,-3-3-119-16,2-1-137 0,-2 0-322 15</inkml:trace>
  <inkml:trace contextRef="#ctx0" brushRef="#br0" timeOffset="162504.4295">14588 11333 615 0,'-7'1'158'0,"3"0"6"16,-4 3-82-16,7 0-18 0,3 3-11 15,3-1-6-15,1-1-10 0,6 1-6 16,0-1-4-16,4-2-4 0,2-2-5 15,2-2-4-15,2 1-3 0,3-3-3 16,-1 0-2-16,1-4-2 0,-1 0-3 0,-6-3-1 16,-1-1-1-16,-6-2-1 0,-3-2-1 15,-6 0-1-15,-4-1-1 0,-5 3-1 16,-1 1 0-16,-6 1 0 0,-5 1-1 16,-6 3 0-16,0 4 2 0,-4 4 0 15,0 4 1-15,0 5 2 0,0 1 2 16,5 5 2-16,4 6 2 0,3 1 2 15,3 3 2-15,2 1 2 0,6 2 2 0,6 4 2 16,2-1 1-16,7-4 0 0,2 1-1 16,7-4-1-16,0-1-2 0,5-5-2 15,2-5-3-15,5-1-2 0,3-3-2 16,2-4-2-16,1-2-5 0,2-4-8 16,-2-1-13-16,-2-3-16 0,-2-4-18 15,-6 1-14-15,-3 0-28 0,-5-3-100 16,-2 1-122-16,-3-2-272 0</inkml:trace>
  <inkml:trace contextRef="#ctx0" brushRef="#br0" timeOffset="162783.759">14880 11119 720 0,'3'-7'172'16,"3"5"3"-16,4-2-109 0,4 3-24 15,2 0-13-15,5 0-9 0,1-1-7 16,0 2-7-16,0-2-3 0,2 2-10 15,-5-2-18-15,1 0-14 0,-2 0-24 0,-2-3-116 16,-1 3-133-16,-1 0-308 16</inkml:trace>
  <inkml:trace contextRef="#ctx0" brushRef="#br0" timeOffset="163020.1714">15226 10905 664 0,'11'-2'152'0,"-3"3"4"16,5 5-108-16,-1 4-9 0,0 2 2 16,4 6 0-16,-4-1-2 0,2 1-1 15,-2 3 0-15,-2-3-3 0,1 1-4 16,-3-1-6-16,-1-1-3 0,-1-1-6 16,-6 0-4-16,0-1-4 0,-5 1-2 15,1-2-3-15,-6 1-3 0,-4 0-5 16,-2-4-9-16,-5-3-17 0,0-2-23 0,-3-1-20 15,-6-6-128-15,4-4-147 0,4-1-335 16</inkml:trace>
  <inkml:trace contextRef="#ctx0" brushRef="#br0" timeOffset="163151.5865">15188 10778 652 0,'5'-10'149'0,"2"3"1"16,-2 2-100-16,5 4-26 0,1 2-9 0,2 0-13 15,2 4-27-15,1 1-125 16,-3 3-124-16,1 1-318 0</inkml:trace>
  <inkml:trace contextRef="#ctx0" brushRef="#br0" timeOffset="163852.2568">15544 10896 484 0,'3'-4'121'0,"-5"-2"6"0,4 2-71 16,-2 1-11-16,0-2-3 0,2 5-5 15,-2-3-5-15,-1 0-3 0,1 0-2 16,0-1-1-16,-1 2 1 0,1 1 0 16,-3-3-1-16,2 2 0 0,0 0-1 0,-4 4-2 15,4-1-4-15,-2-1-3 0,2 2-3 16,0-1-3-16,1 3-2 0,0-1-1 16,3-1-2-16,-3-1 0 0,2 2 0 15,0-4 1-15,1 2 0 0,-1-2 1 16,0-1 1-16,1-1 1 0,2 0 0 15,-1-2 0-15,-1 0 0 0,1 0-1 16,0 1 0-16,-4-3 0 0,1 3 1 16,0 1-1-16,0 1 0 0,-1 2-1 0,-1 1-2 15,-1 1 0-15,2 6-1 0,0 1-2 16,-2 4-1-16,1 3 1 0,1 3-1 16,0 2 0-16,5 2-1 0,1-1 1 15,1 0 0-15,3 0-1 0,1-4 1 16,4-5 0-16,2-1-1 0,3-6 1 15,-2-3 0-15,4-2-1 0,-1-5 1 16,0-2 0-16,-2-2 0 0,-1-4 0 16,-4-2 0-16,-3 2 1 0,-3-3-1 15,-2 2 0-15,-3 3 1 0,-1 1-1 0,-4 4-1 16,0 2 1-16,1 3-1 0,-2 3 0 16,2 2 0-16,2 3 0 0,2 0 0 15,2 2 0-15,0 3 0 0,2-2 0 16,3-1 0-16,1-4 1 0,2-1-1 15,3-3 0-15,2-7 1 0,3-4-1 16,0-3 1-16,0-3-1 0,-1-2 1 16,-6-4 0-16,0 2-1 0,-9-1 0 0,-2-2-2 15,-3 2-7-15,-6-2-8 0,-4 5-17 16,-4 1-19-16,-5 1-15 0,-3 4-26 16,-6 2-108-16,-1 5-130 0,-4 4-288 15</inkml:trace>
  <inkml:trace contextRef="#ctx0" brushRef="#br0" timeOffset="164339.4376">14662 10665 520 0,'-8'-2'137'15,"2"-2"5"-15,-2 2-65 0,2 1-17 16,0-2-4-16,1 2-5 0,1-2-6 16,3 2-5-16,4 0-2 0,2-1-1 0,8-1-4 15,8 1-3-15,11-2-6 0,7 2-2 16,6-3-3-16,9 2-3 0,9-3-4 16,0 0-3-16,5-3-4 0,-1 3-1 15,3-1-2-15,1 1 0 16,0 2-1-16,-1 0-1 0,0 2 1 0,1 0-1 15,-4-1 1-15,0-1-1 0,-3 1 1 16,-3 0-1-16,-2-2 0 0,-4 3 1 16,-6-3-2-16,-5 4-1 0,-7-3-4 15,-6 0-10-15,-6 1-14 0,-7-1-19 0,-6 2-20 16,-7 2-106-16,-8-4-21 0,1 8-116 16,-8-4-217-16</inkml:trace>
  <inkml:trace contextRef="#ctx0" brushRef="#br0" timeOffset="165600.5357">882 13163 606 0,'-3'-5'144'0,"1"4"3"0,-5 6-89 16,-2 8-19-16,-2 8-9 0,-1 6-7 0,-3 7-3 15,-2 4-1-15,-1 6-3 0,-1 3-2 16,0-2-2-16,-1-2-2 0,2-1-2 16,1-7-2-16,1-3-1 0,2-7 0 15,3-6 0-15,5-5 0 0,0-3 1 16,3-8 1-16,3-5-1 0,4-9 0 15,3-5-2-15,3-6 0 0,0-9-2 16,5-7 0-16,1-3-1 0,6-5 0 16,-4-4-1-16,0 0 1 0,2 0-1 0,0 2 1 15,-1 6 0-15,0 3 1 0,-7 6 1 16,3 10 2-16,-3 6-1 0,-1 6 2 16,-3 8 0-16,2 6 2 0,0 8-1 15,0 3 0-15,0 6 0 0,-2 3 0 16,1 8-1-16,2-1 0 0,0 5-1 15,1 0-2-15,2 2-1 0,0 2 0 16,5 0-1-16,0-2 0 0,1-3 0 16,-1 0-1-16,-3-5-1 0,1-3-3 0,-3-6-7 15,-3 1-9-15,-4-5-10 16,-2-5-11-16,-4 0-9 0,-1-3-16 0,0-3-116 16,-3-3-122-16,-5-4-289 0</inkml:trace>
  <inkml:trace contextRef="#ctx0" brushRef="#br0" timeOffset="165802.5692">763 13462 716 0,'-16'-5'178'16,"6"3"3"-16,7 0-102 0,4 1-30 15,6 1-13-15,4-1-12 0,6 1-11 16,7 0-7-16,3-3-1 0,2-1-1 15,2-1-8-15,1 0-18 0,1-1-22 16,-2 1-66-16,-2 0-75 0,0 4-133 16,-4 1-289-16</inkml:trace>
  <inkml:trace contextRef="#ctx0" brushRef="#br0" timeOffset="180384.8383">1464 13450 727 0,'-6'-4'172'15,"3"0"1"-15,1 2-113 0,1-1-24 16,2 0-11-16,2-1-9 0,4 0-8 16,2-2-4-16,4 1-2 0,4-1-3 0,2 1-9 15,3 0-13-15,3 2-12 0,-1 0-21 16,-3 2-120-16,-4 0-131 15,-1 2-307-15</inkml:trace>
  <inkml:trace contextRef="#ctx0" brushRef="#br0" timeOffset="180547.9922">1494 13559 699 0,'-1'1'161'0,"4"-1"3"0,0 0-104 0,7 1-29 15,2-2-11-15,6 1-8 0,2-3-3 16,2 0-7-16,2 0-21 0,1 0-24 16,1 0-123-16,-3 2-133 0,-2 0-331 15</inkml:trace>
  <inkml:trace contextRef="#ctx0" brushRef="#br0" timeOffset="181985.8081">2963 13281 533 0,'-2'-35'148'16,"-3"-3"6"-16,-1-5-22 0,-4-6-80 0,-1 2-14 15,2-4-7-15,3 1-5 0,0 0-6 16,2 7-4-16,4 9 0 0,3 7-1 16,-1 11-1-16,-1 9-1 0,1 7-2 15,0 11-2-15,-1 3-2 0,-1 10-4 16,2 6-10-16,-1 7-11 0,2 6-14 16,0 2-8-16,-2 2-15 0,0 1 0 15,2-3-122-15,-4-4-114 0,4 0-271 16</inkml:trace>
  <inkml:trace contextRef="#ctx0" brushRef="#br0" timeOffset="182319.3503">2520 13385 522 0,'-24'-6'140'0,"4"4"6"16,0 1-33-16,6 1-56 0,-1 0-12 15,2 0-5-15,2 1-4 0,5 1-5 16,1-1-4-16,6 3-4 0,4-3-3 16,8 2-1-16,4 1-1 0,6-3-2 15,8 2 2-15,10-1-3 0,8-1-2 16,9 1-2-16,8-1-4 0,6 0-2 16,5-1-2-16,9-1-1 0,6-2 0 15,6 0-1-15,0-5 1 0,7-1-1 16,7-6 0-16,2 0 0 0,-1-3-1 0,-7-4 1 15,-3 1-1-15,0 1 1 0,-9 4-1 16,-8 5-4-16,-11 2-10 0,-12 6-11 16,-9 6-17-16,-11 4-10 0,-13 3-23 15,-15 2-116-15,-11 0-129 0,-6 1-293 16</inkml:trace>
  <inkml:trace contextRef="#ctx0" brushRef="#br0" timeOffset="182834.3899">2483 14093 586 0,'1'-31'148'0,"-3"-1"8"0,-1 4-76 15,1 4-22-15,1 5-10 0,-1 6-8 16,4 8-5-16,-1 7-6 0,0 11-5 0,-1 4-5 15,2 10-6-15,-2 2-3 0,2 5-1 16,-2 3-2-16,-2 0-2 0,2 1-3 16,-1-1-1-16,1-7-7 0,0 2-13 15,0-4-15-15,1-1-10 0,1-2-21 16,0-6-117-16,1-2-131 0,3-6-293 16</inkml:trace>
  <inkml:trace contextRef="#ctx0" brushRef="#br0" timeOffset="183089.6112">2756 14235 747 0,'3'-6'163'0,"0"-2"2"16,5 3-127-16,3 2-16 0,3 0-10 15,3 1-6-15,1 1-3 0,0 1-17 16,0 0-13-16,1 0-2 0,-2 0-137 16,1 0-131-16,-3 2-325 0</inkml:trace>
  <inkml:trace contextRef="#ctx0" brushRef="#br0" timeOffset="183467.2926">3514 13937 622 0,'0'-32'163'0,"-2"3"6"16,-1 0-72-16,3 0-37 15,-3 5-12-15,3 7-9 0,-1 2-11 0,-1 6-9 16,2 7-7-16,0 6-4 0,2 4-4 16,0 8-3-16,0 5-12 0,2 6-15 15,2 5-17-15,0 3-20 0,0 3-119 16,-2-1-135-16,2 5-310 0</inkml:trace>
  <inkml:trace contextRef="#ctx0" brushRef="#br0" timeOffset="183688.7798">3384 14280 685 0,'-8'-4'166'0,"5"1"3"15,6-2-78-15,3 1-52 0,4-2-13 16,6 0-6-16,3-1-7 0,7 2-1 0,1-3-3 15,2 1-2-15,3-2-2 0,3 5-3 16,-2-3-5-16,1 5-10 0,0-3-16 16,-1 4-9-16,0 0-19 0,-4-1-121 15,-6 2-132-15,-1 2-305 0</inkml:trace>
  <inkml:trace contextRef="#ctx0" brushRef="#br0" timeOffset="183985.2764">3531 14376 699 0,'-7'2'157'15,"2"2"1"-15,-1 2-99 0,2 4-32 16,1 1-9-16,5 2 0 0,-4 2 1 16,-1 1 1-16,-3-1 3 0,4 0 0 15,0 4-1-15,1-3-1 0,1-2-2 16,1 1-1-16,-1-4-2 0,7 3-4 15,-4-6-3-15,3-3-2 0,3 0-2 16,0-2-1-16,4 0-2 0,3 1 0 0,4-2 0 16,3-2-1-16,1-1 1 15,2-1-2-15,1-1-4 0,0-2-8 0,0 2-9 16,-3-2-12-16,-2 0-14 0,-1 0-9 16,-2 2-17-16,-2 1 26 0,-4 0-136 15,-3-5-117-15,0 3-286 0</inkml:trace>
  <inkml:trace contextRef="#ctx0" brushRef="#br0" timeOffset="184150.018">3841 14388 610 0,'-1'1'153'16,"0"2"4"-16,1 4-41 0,1 4-80 16,-1 4-9-16,3 3-3 0,-1 4-1 15,2 4-4-15,-2 1-3 0,1 2-4 16,-2 1-5-16,0-1-10 0,-1-2-19 0,0 0-16 15,0-3-135-15,-1 0-137 0,3-4-343 16</inkml:trace>
  <inkml:trace contextRef="#ctx0" brushRef="#br0" timeOffset="185415.4782">4056 14115 659 0,'3'6'151'16,"4"0"4"-16,1 1-107 0,4 2-16 15,3-2-3-15,3-1-5 0,2-1-5 16,3 0-5-16,-1-5-5 0,2-2-3 16,1-2-2-16,0-2-1 0,-2 0-1 15,-1-3 0-15,-5-2-1 0,-3-1 0 16,-4-3 0-16,-7-2 0 0,-2 0-1 0,-5-3 1 15,-5 1-2-15,-3 2 1 0,-5 1-1 16,-4 3 1-16,-2 5-1 0,-6 5 0 16,-1 7 2-16,2 5 3 0,-1 2 4 15,5 5 3-15,2 2 3 0,3 4 3 16,7 4 3-16,2-2 2 0,4 0 2 16,4 1-1-16,4 0-1 0,7 2-1 15,4-4-2-15,6-3-3 0,4-3-4 16,8-4-4-16,4-1-3 0,4 0-7 15,3-8-14-15,-3-2-19 0,0-2-22 16,-2-4-22-16,-3-1-123 0,-4-6-144 0,-6-4-321 16</inkml:trace>
  <inkml:trace contextRef="#ctx0" brushRef="#br0" timeOffset="186183.4339">4373 13780 733 0,'-4'-2'177'16,"1"-2"2"-16,4 2-118 0,0-1-17 15,5 3-13-15,2-1-12 0,1 0-11 16,4 0-6-16,1-3-10 0,2 0-16 0,3-1-14 16,-1 1-22-16,-1-3-120 0,0 1-134 15,-1 0-315-15</inkml:trace>
  <inkml:trace contextRef="#ctx0" brushRef="#br0" timeOffset="186380.8401">4622 13635 715 0,'0'5'154'0,"3"2"2"0,2 4-127 0,5 2-12 16,-1 2-3-16,2 5-1 0,-2-2-4 15,2 2-2-15,-1-1-2 0,0 1-1 16,-4-2 0-16,-1 2-1 0,-4-3 0 16,-1 0 1-16,-3 0-2 0,-8-2-2 15,-4-2-10-15,-3 0-10 0,-6-5-13 16,0-2-18-16,-3-3-113 0,1-7-122 15,4-3-288-15</inkml:trace>
  <inkml:trace contextRef="#ctx0" brushRef="#br0" timeOffset="186499.335">4502 13439 709 0,'7'-14'153'16,"-2"2"1"-16,3 5-123 0,3 3-20 15,4 4-19-15,2 6-25 0,0 3-119 16,1 0-125-16,-2 5-310 0</inkml:trace>
  <inkml:trace contextRef="#ctx0" brushRef="#br0" timeOffset="187096.7953">4726 13665 400 0,'0'0'109'0,"0"-1"2"16,-1 0-1-16,1 1-81 0,0 0-2 16,2-1 1-16,-2 1 2 0,0-2 1 15,0 1 1-15,0 0 1 0,1 0 1 16,-1-2-2-16,0 1-1 0,-1-1-1 15,1 0-1-15,1 0 0 0,-1 0-3 16,0-1-3-16,-1 1-3 0,1 1-1 16,0-1-3-16,-1 1-1 0,1 0-1 0,-3 0-2 15,3 2-1-15,0 0-2 0,2 4-2 16,0 1 0-16,0 2 1 0,2 3 1 16,0 2 1-16,2 2 0 0,-2 3 0 15,2 1-1-15,0 1-1 0,4-2-3 16,-1-2-2-16,4-2-1 0,-1-1 0 15,5-3-1-15,1-4 0 0,-2-2 0 16,2-3 0-16,-1-2 0 0,-1-3 0 16,-2-5 0-16,-1-3 0 0,-5-1 0 0,1 1 0 15,-3-1-1-15,-4 3 1 0,1 4 0 16,-2 3-1-16,-1 4 0 0,0 6 0 16,0 1 0-16,2 2 0 0,0 4 0 15,4-1 0-15,0-1 0 0,0-1-1 16,4-4 1-16,0-1-1 0,3-5 0 15,1-3 0-15,-2-5 0 0,2-1 0 16,2-1 1-16,-2-3 0 0,-3-2 0 16,-3 0 0-16,-1 1-4 0,-2 3-7 15,-5 0-10-15,-5-3-13 0,-4 3-16 0,0 1-12 16,0 6-16-16,-4-3-116 0,1 2-126 16,5 10-291-16</inkml:trace>
  <inkml:trace contextRef="#ctx0" brushRef="#br0" timeOffset="187496.6578">5401 12878 703 0,'-13'-54'157'0,"1"6"1"0,5 10-119 16,-1 7-13-16,4 12-9 0,5 9-4 16,0 11 2-16,1 14 4 0,1 7 3 15,-2 13 3-15,5 16 2 0,3 12 2 16,-4 12-1-16,3 10-5 0,1 6-6 15,2 9-3-15,-2 0-5 0,-2 2-2 16,-1-2-3-16,3-3-2 0,-1-1 0 0,1-3 0 16,-1-6-1-16,1-5 0 0,-2-3-1 15,2-8 0-15,-1-1-3 0,-2-6-3 16,-1-5-6-16,2-2-10 0,-3-4-12 16,1-7-16-16,0-1-10 0,1-6 9 15,0-6-137-15,2-7-128 0,-2-4-301 16</inkml:trace>
  <inkml:trace contextRef="#ctx0" brushRef="#br0" timeOffset="188198.3934">5918 14235 696 0,'-5'-4'170'0,"1"3"3"15,3 0-96-15,2 1-34 0,3 0-12 16,2 0-9-16,4 0-8 0,3 0-5 0,3-2-1 16,0-1-1-16,4-2-1 0,0 0-1 15,1-5-2-15,1 2 0 0,-2-5-2 16,-3 0 0-16,0-3-2 0,-3-2 1 15,-5-2-2-15,-4 2 1 0,-3-4-1 16,-6 0 1-16,-5-1 0 0,-4 5 0 16,-6 5 0-16,-3 3 1 0,-1 5 0 15,-1 9 0-15,-2 5 0 0,0 9 0 16,2 0 1-16,3 8 3 0,0 2 3 0,4 0 2 16,2 3 3-16,4 3 3 0,5-3 2 15,4 3-1-15,4-2-1 0,4 0-3 16,4-1-2-16,3-4-3 0,6-3-2 15,3-2-1-15,1-5-2 0,2-6-4 16,3-4-9-16,2-2-10 0,1-5-15 16,0-5-18-16,-2-3-16 0,-1-3-118 15,-1 0-9-15,-4-5-108 0,-5-4-205 16</inkml:trace>
  <inkml:trace contextRef="#ctx0" brushRef="#br0" timeOffset="188480.9466">6103 13858 800 0,'-2'-9'181'0,"4"0"0"0,6 2-131 16,6 1-19-16,4 0-13 0,6 0-8 15,3 0-4-15,4-1-11 0,-2 3-16 0,2 0-19 16,0 1-25-16,-4 0-118 0,0 0-138 16,1 1-320-16</inkml:trace>
  <inkml:trace contextRef="#ctx0" brushRef="#br0" timeOffset="188665.5191">6491 13697 645 0,'0'6'156'0,"4"3"2"0,-2 2-59 0,3 4-76 16,1 0-9-16,3 5-2 0,-1 2-4 15,-4 1-3-15,3-1-2 0,2-2-2 16,-2-2 1-16,-1 1-1 0,-1-3-2 15,-4-3-3-15,2 1-8 0,-7-2-8 16,-2 0-15-16,-9-6-126 0,-1-2-128 16,-1-4-315-16</inkml:trace>
  <inkml:trace contextRef="#ctx0" brushRef="#br0" timeOffset="188802.4079">6355 13398 725 0,'2'-12'159'15,"1"2"0"-15,2 6-121 0,3 4-24 16,6 4-26-16,2 4-23 0,0 1-123 16,3 2-128-16,-2 6-317 0</inkml:trace>
  <inkml:trace contextRef="#ctx0" brushRef="#br0" timeOffset="189477.8471">6638 13717 487 0,'1'0'124'0,"0"-2"5"0,-1 1-67 0,-1-1-16 16,1 1-6-16,0-2-6 0,0 1-5 15,0-1-5-15,0 0-5 0,0 1-2 16,3 1-3-16,-3-1 0 0,1 0-1 15,0 0 1-15,1 1 0 0,-2-2 0 16,3 0 2-16,-3-1 2 0,1 1 1 16,0 0 2-16,-2 0 2 0,1 1-1 15,0 2-1-15,-1 1-2 0,0 3-3 0,-1 2-2 16,1 4-2-16,1 3-3 0,-2 6 0 16,2 3-1-16,2 1 0 0,3 4-1 15,2 2 0-15,4 1-2 0,3-5-2 16,3 1-1-16,3-5-1 0,-1-4-1 15,2-5-1-15,1-4-1 0,-1-6 0 16,0-6 0-16,-4-5 0 0,0-2 1 16,-2-5 0-16,-3-3 1 0,-3-2 0 15,-4 2 1-15,-2 1-1 0,-3 2 1 16,-1 5-1-16,-4 0 0 0,0 4 0 0,-1 6-1 16,0 2 0-16,3 8 1 0,2 4-1 15,2 0-1-15,2 6-4 0,4 1-4 16,6 1-4-16,-1-3-4 0,4-4-3 15,2-5-4-15,2-2 0 0,-1-7 4 16,2-4 6-16,0-7 4 0,1-3 6 16,-2-5 8-16,-1-2 7 0,-2-5 3 15,-1-2 1-15,-3 0 1 0,-5-2-1 0,-5 0-6 16,-6-1-15-16,-4 1-20 0,-3 1-12 16,-2 6-23-16,-7 6-118 0,-2 4-133 15,3 9-304-15</inkml:trace>
  <inkml:trace contextRef="#ctx0" brushRef="#br0" timeOffset="190767.6939">7199 14215 720 0,'-4'-6'178'0,"-1"2"2"16,3 0-102-16,4 1-32 0,3 1-14 16,3-1-11-16,3 2-10 0,3 0-6 0,5 0-3 15,3 1-5-15,5 1-13 0,-2 1-17 16,4-1-12-16,-3 3-20 0,-1-1-117 15,-2-1-133-15,-2 2-298 0</inkml:trace>
  <inkml:trace contextRef="#ctx0" brushRef="#br0" timeOffset="190949.8102">7210 14377 765 0,'-1'-4'173'0,"6"1"1"0,3-1-115 16,8-1-32-16,4-1-14 0,4 0-6 16,4 0-1-16,3 2-6 0,-2-2-20 15,-2 2-17-15,0 3-99 0,-7 2-40 16,1 0-122-16,-8 1-258 0</inkml:trace>
  <inkml:trace contextRef="#ctx0" brushRef="#br0" timeOffset="220955.6694">4041 13322 378 0,'-13'8'97'15,"2"-3"5"-15,1 1-52 0,1-3-7 16,2 0-5-16,1 2-4 0,1-4-3 0,-1-1-2 16,1 1-3-16,1-3-1 0,2-1-2 15,-1 0-3-15,2-1-1 0,1 0-3 16,1 2-1-16,-2-2-1 0,0 3-1 16,1 0-2-16,0-1-1 0,1 2-1 15,0 0-1-15,2-1-1 0,2 0-1 16,1 0-1-16,1-1 0 0,2-1 0 15,2-1 0-15,3 0-1 0,3-2 1 16,5-1-1-16,2-2 1 0,4 1-2 16,3-2 1-16,3 0-1 0,1 2 0 15,6 0 0-15,-4 2-1 0,1 1-1 0,-2 2 1 16,-1 0-1-16,-2 1 0 0,-5 0 0 16,-1 1-1-16,0 0 1 0,0 1 0 15,1 0-1-15,2-1 0 0,1 0 1 16,2-2-1-16,-5 2 0 0,5-2 1 15,-1 0-1-15,-4 0 1 0,1 0-1 16,-4 0 1-16,-3 1-1 0,0-2 1 16,-7 0 0-16,-4 1 0 0,-1 0-1 15,-5 0-7-15,-4 0-8 0,-2-1-21 16,-3 3-121-16,-4 1-125 0,-7 0-315 0</inkml:trace>
  <inkml:trace contextRef="#ctx0" brushRef="#br0" timeOffset="242498.2495">7548 12772 270 0,'21'-14'9'0,"0"-2"-9"16,-2 1-94-16,2 0-90 0</inkml:trace>
  <inkml:trace contextRef="#ctx0" brushRef="#br0" timeOffset="245358.6981">7717 14171 623 0,'-21'-2'148'0,"4"-2"5"16,2-1-90-16,3-1-21 0,5-1-9 16,4-4-4-16,6 0-1 0,3-3-1 15,5 1-2-15,4-2-1 0,1-1-2 16,6 0-1-16,0 4-4 0,3-2-2 15,2 5-4-15,1 0-3 0,-2 7-3 16,2 4-2-16,-4 4-1 0,-2 1-1 16,-3 8 0-16,-5 0-1 0,-3 2 1 15,-4 1-1-15,-4 2 1 0,-5 0-1 16,-3 0 1-16,-3 0 0 0,-4 3 0 16,-8 2-1-16,-3-3 1 0,-3 1-1 0,-1 0 0 15,-2 1 1-15,-2-2-1 0,3-1 0 16,2-4 0-16,3 1 0 0,3-2 0 15,4-4 0-15,5-1 0 0,4-3 1 16,3-2 1-16,6-3 0 0,4-1 0 16,3-1 2-16,4-2-1 0,3-2 0 15,2-1 1-15,3 2-2 0,0-3 1 16,3 3-2-16,1-2-2 0,0 3-7 16,-1 1-16-16,-2 1-22 0,-1 1-21 0,-2 2-124 15,3 0-143-15,-2-1-329 0</inkml:trace>
  <inkml:trace contextRef="#ctx0" brushRef="#br0" timeOffset="245990.2852">8611 13195 749 0,'-8'-4'173'15,"3"1"1"-15,2-1-126 0,6 1-14 16,4 0-12-16,3 0-10 0,7 2-8 0,5 0-7 16,1 2-14-16,-1 0-16 0,3 3-19 15,-1 1-122-15,1 0-134 0,-3 0-320 16</inkml:trace>
  <inkml:trace contextRef="#ctx0" brushRef="#br0" timeOffset="246158.1898">8709 13323 762 0,'-7'-1'169'0,"6"1"1"0,4 0-122 0,5 0-23 16,6 1-13-16,3 1-7 0,4-1-11 15,4 1-19-15,2 1-18 0,2-2-128 16,3-1-135-16,2 3-333 0</inkml:trace>
  <inkml:trace contextRef="#ctx0" brushRef="#br0" timeOffset="246694.9883">10610 12736 761 0,'-6'-45'178'0,"-4"-1"4"16,-1-2-126-16,-1 2-12 0,0-1-9 15,0 4-8-15,1 4-8 0,1 7-4 16,1 8-4-16,4 8-3 0,2 7-1 15,1 9-2-15,4 7-1 0,1 9-1 16,1 10-3-16,3 10-7 0,1 6-15 16,-2 9-20-16,0 3-15 0,0 2-20 15,-1-1-117-15,1-1-136 0,0-9-295 16</inkml:trace>
  <inkml:trace contextRef="#ctx0" brushRef="#br0" timeOffset="247111.2201">10119 13184 545 0,'-11'-4'131'16,"1"2"6"-16,-1-1-84 0,4 1-11 15,0 1-1-15,-1-1-1 0,3 1-2 16,2 2-2-16,-2-2-3 0,0 0-2 16,5 0-4-16,0-1-3 0,2 0-5 15,3 1-3-15,1-4-3 0,2 2-2 16,6 2-1-16,1-2-1 0,7 0 0 16,6-1 0-16,5 2-1 0,9-3-2 15,7 3-1-15,6-3-1 0,6-3-1 0,8-1-1 16,8-1-1-16,9-5 0 0,6 2-1 15,4-9 1-15,10-2 0 0,0 1-1 16,2-1 1-16,-4 0-2 0,-4 3 0 16,-9 1-2-16,-7 6 0 0,-12 3-3 15,-11 5-3-15,-11 5-5 0,-12 1-7 16,-8 5-10-16,-9 4-9 0,-10 2-9 16,-8 2-5-16,-8 0-124 0,-6 4-123 0,-8-6-294 15</inkml:trace>
  <inkml:trace contextRef="#ctx0" brushRef="#br0" timeOffset="248080.7981">10221 13826 441 0,'2'-15'115'16,"-3"2"7"-16,-1 0-51 0,-1 1-20 15,2 0-10-15,-2 1-4 0,0 0-3 16,-1 2-1-16,-2 2-1 0,2 1 1 16,-1 2-1-16,2 0 1 0,-2 3-2 15,0 2-2-15,2 2-3 0,2 4-4 16,-2 4-4-16,0 4-4 0,3 6-4 15,0 3-3-15,0 2-1 0,0 5-1 0,1-1-2 16,2 1 0-16,2 2-2 0,-3-5-1 16,2-1-6-16,1-3-8 0,-2-1-13 15,3-6-13-15,2-1-14 0,0-7-125 16,3-2-131-16,3-1-309 0</inkml:trace>
  <inkml:trace contextRef="#ctx0" brushRef="#br0" timeOffset="248323.5607">10532 13864 755 0,'-3'-5'175'0,"2"0"4"0,1 1-118 16,4 3-20-16,1 0-10 0,1 1-6 15,4 0-8-15,1 2-3 0,-1 1-4 16,1-2-4-16,0 0-11 0,1 2-20 16,0 0-22-16,-1 2-17 0,0-1-125 15,4-2-140-15,2 3-325 0</inkml:trace>
  <inkml:trace contextRef="#ctx0" brushRef="#br0" timeOffset="249105.7206">11256 13582 442 0,'-11'-6'135'16,"-5"-3"9"-16,-1-2-3 0,2 1-65 0,4 1-12 15,0-4-6-15,4 1-6 16,2 0-8-16,10 1-6 0,4 2-6 0,6-1-8 15,3-1-7-15,3 3-6 0,3-1-3 16,0 2-2-16,3 2-1 0,0 1-3 16,-4 2 0-16,2 2-1 0,2 2-1 15,-6 1 1-15,-2 2-1 0,-7 1 1 16,-1 2-1-16,-4 3 1 0,-5 5-1 16,-4 0 1-16,-7 3 0 0,-3 1-1 15,-7 3 1-15,-4-1-1 0,-1 1-1 16,-5-1 1-16,1 0 0 0,4-1-1 0,-1-4 1 15,6 0 0-15,1 1 0 0,5-2 1 16,3-3 0-16,4-2 0 0,4-2 0 16,5 0 0-16,5-3 0 0,0-2 0 15,6-4 0-15,2-1-1 0,3-1-1 16,4 1-6-16,2-3-11 0,1 0-13 16,1 0-13-16,2 0-16 0,-3 1-128 15,-2-5-136-15,1 0-316 0</inkml:trace>
  <inkml:trace contextRef="#ctx0" brushRef="#br0" timeOffset="249602.3368">11150 13981 561 0,'-7'-1'136'0,"-1"-3"4"15,1 3-83-15,1 1-11 0,0-1-4 0,2 2-2 16,3-2-1-16,2 2-2 0,2 2 1 15,4-2 0-15,3 0-2 0,6 1-4 16,5 1-4-16,3-1-3 0,5-3-5 16,1 0-4-16,6-2-6 0,0 0-3 15,0-3-4-15,-3 0-7 0,-2-2-12 16,-2 3-14-16,-2-1-16 0,-6 0-10 16,0 1-17-16,-4 0-120 0,-4-1-128 15,1 0-290-15</inkml:trace>
  <inkml:trace contextRef="#ctx0" brushRef="#br0" timeOffset="249961.5313">11307 14191 548 0,'0'-5'143'15,"3"-1"8"-15,-1 0-47 0,2-2-45 16,0 2-8-16,0 0-3 0,-1 2-5 16,-1 1-5-16,-2 1-6 0,-1 5-7 15,-3 1-6-15,1 2-6 0,-5 1-5 16,1 4-1-16,-2 0-2 0,0 3-1 15,0-1-1-15,1 3 1 0,1 0-2 0,5 0 1 16,-1-2-1-16,2-1-1 0,5-1 0 16,0-1-2-16,4-1-4 0,3-3-9 15,1-1-13-15,6-2-14 0,2-2-11 16,2-2-19-16,3-3-116 0,1-1-126 16,-2-3-289-16</inkml:trace>
  <inkml:trace contextRef="#ctx0" brushRef="#br0" timeOffset="250119.3831">11520 14205 591 0,'-5'10'156'0,"3"2"2"0,0 2-24 16,4 1-102-16,-1 2-13 0,5 2-7 16,1 2-7-16,-3-1-11 0,3-1-12 15,0 0-12-15,-1 0-129 0,0-1-128 16,0-7-319-16</inkml:trace>
  <inkml:trace contextRef="#ctx0" brushRef="#br0" timeOffset="250519.4427">12040 12807 785 0,'-4'-7'192'0,"5"4"-1"0,3 0-106 16,2 2-39-16,4 0-18 0,5 2-15 15,-2 0-9-15,1-1-10 0,-2 4-15 16,5 1-17-16,-2 2-16 0,-2 4-15 15,-2-2-123-15,0-2-138 0,-1 2-303 0</inkml:trace>
  <inkml:trace contextRef="#ctx0" brushRef="#br0" timeOffset="250664.2774">12106 12925 726 0,'-4'8'168'16,"4"-1"1"-16,0-1-109 0,1 4-29 0,1 1-13 15,4 1-11-15,4-2-21 0,2 1-18 16,0-1-83-16,3-3-54 0,6-2-123 16,-1-5-264-16</inkml:trace>
  <inkml:trace contextRef="#ctx0" brushRef="#br0" timeOffset="251106.3213">13593 12642 567 0,'4'-20'139'16,"-3"-4"4"-16,0-3-73 0,-1-2-24 15,1-3-3-15,-1 0 0 0,0-1 2 0,0 4 2 16,2 2 0-16,-1 6 0 0,0 6-5 16,-1 6-7-16,1 6-6 0,-1 4-9 15,1 9-7-15,1 8-5 0,-2 6-10 16,0 6-10-16,1 10-19 0,-1 1-18 16,1 6-15-16,-1-2-47 0,1 0-87 15,3-2-127-15,3-4-266 0</inkml:trace>
  <inkml:trace contextRef="#ctx0" brushRef="#br0" timeOffset="251407.2676">13270 12911 599 0,'-24'-9'153'16,"3"1"7"-16,6 0-39 0,1 1-77 15,8 3-7-15,4 2-3 0,3 0-1 0,4 2-2 16,8-1-2-16,4 1-4 0,8 1-3 16,9 1-2-16,6-2-3 0,8-2-4 15,7 0-3-15,2 1-3 0,5-3-3 16,7 0-1-16,3-2-2 0,5-1 0 16,5 0 0-16,4-1-1 0,5-2 0 15,1 1-1-15,-3 0-2 0,-7 1-4 16,-5 0-5-16,-11 1-11 0,-8-1-12 15,-12 4-14-15,-10 0-12 0,-10 4-79 0,-10 0-49 16,-8 5-115-16,-7 2-236 0</inkml:trace>
  <inkml:trace contextRef="#ctx0" brushRef="#br0" timeOffset="251740.5516">13218 13463 759 0,'-2'-5'172'0,"2"8"4"0,1 4-122 0,-2 7-19 16,3 4-13-16,-2 5-6 0,1 2-5 15,-2 3-2-15,-1 0-4 0,-1 0-2 16,-2-2 0-16,0 2-2 0,3-3-8 16,-3 0-15-16,3-4-15 0,2-1-16 15,1-2-128-15,0-3-138 0,4-8-327 16</inkml:trace>
  <inkml:trace contextRef="#ctx0" brushRef="#br0" timeOffset="251933.219">13624 13594 821 0,'6'-10'192'0,"1"2"2"0,3-1-111 0,1 3-49 15,2 5-16-15,2 0-6 16,2-1-8-16,2 2-12 0,0 0-19 16,0 4-21-16,0-1-21 0,2-7-126 0,0 3-144 15,-2-2-332-15</inkml:trace>
  <inkml:trace contextRef="#ctx0" brushRef="#br0" timeOffset="252220.7886">14219 13206 791 0,'6'-6'190'16,"-1"2"4"-16,2 3-124 0,2 3-19 16,2 4-14-16,-3 3-14 0,2 7-9 0,0 0-8 15,-3 6-10-15,-2 4-15 0,-1-1-20 16,-3 5-18-16,0-1-19 0,-1-3-122 16,-2 1-139-16,2-5-308 0</inkml:trace>
  <inkml:trace contextRef="#ctx0" brushRef="#br0" timeOffset="252434.1357">14137 13637 783 0,'11'-5'172'0,"2"-1"2"16,4 1-137-16,8-1-15 0,2 1-6 15,4-1-3-15,0 0-4 0,1 1-4 16,0 0-9-16,0 0-11 0,-3 0-16 16,0 3-13-16,-4-1-95 0,-3 1-37 0,-1-1-118 15,0 2-233-15</inkml:trace>
  <inkml:trace contextRef="#ctx0" brushRef="#br0" timeOffset="252851.7688">14221 13884 724 0,'-16'-1'164'0,"7"1"2"0,1-2-117 16,5 1-21-16,3-1-6 0,3 0-1 15,2-1-2-15,5 2-1 0,1 0 1 16,4-1-1-16,1 0-1 0,1 1-3 15,1 0-3-15,2 2-4 0,-2 0-3 16,2 1-2-16,-3 2-1 0,-1 1-2 16,-2 3 1-16,-1 0-2 0,-5 5 0 0,-3-1 0 15,-4 2 0-15,-4 2 0 0,-5 3 1 16,-5-1 0-16,-2 2 0 0,-4-2 1 16,-5 1 0-16,1 0 0 0,-3-5 1 15,2 0 0-15,1-3 0 0,2 0 2 16,4-1 1-16,3-3 0 0,4 0 1 15,7-1 0-15,3-1 0 0,7 0-2 16,4-2 0-16,6-2 0 0,3 2-1 16,4-3-1-16,3 1 0 0,3-2-3 0,1 1-4 15,3-3-6-15,-3 2-9 0,4 0-9 16,-3 0-12-16,-1-2-11 0,0 3-17 16,-4-1-114-16,-3-1-124 0,2 2-295 15</inkml:trace>
  <inkml:trace contextRef="#ctx0" brushRef="#br0" timeOffset="253174.4702">14934 12668 838 0,'-3'-7'194'15,"4"3"1"-15,5 0-127 0,4 4-31 16,2 0-19-16,5 2-9 0,4 0-5 15,-3 1-4-15,2-2-7 0,1-1-12 0,1 0-17 16,-1-1-17-16,-2-1-19 16,-2 1-124-16,-1 0-138 0,-1 2-311 0</inkml:trace>
  <inkml:trace contextRef="#ctx0" brushRef="#br0" timeOffset="253351.6931">14937 12871 670 0,'1'3'153'0,"4"-3"2"0,5 2-93 0,2 1-42 15,1-1-9-15,2 0-4 0,0-2-11 16,2 0-10-16,1 0-15 0,-1-3-126 16,1 2-126-16,5-2-313 0</inkml:trace>
  <inkml:trace contextRef="#ctx0" brushRef="#br0" timeOffset="254454.5609">15907 12745 681 0,'-21'-13'162'0,"9"-2"6"0,2 0-106 0,6 1-14 16,4-2-5-16,5 0-6 0,6-1-6 15,5 0-5-15,4 1-5 0,7 1-4 16,-2 0-4-16,5 3-3 0,2 1-3 15,-2 4-1-15,0 3-2 0,-1 2-2 16,-1 4 0-16,-3 4-1 0,-3 4-1 16,-5 5 0-16,-7-1 0 0,-7 5-1 15,-5 3 0-15,-5 0 0 0,-7 1 0 16,-3 2 1-16,-4 0-1 0,-1 1 1 0,-2-3 0 16,-5-1 1-16,-1 2 0 0,-2-2 0 15,1-2 3-15,3 1 3 0,1-4 1 16,8 1 2-16,8-4-1 0,6 0 1 15,6-3 0-15,10-4-4 0,4-2-1 16,8-3-3-16,5 0 0 0,4-2-4 16,3-3-9-16,3-2-14 0,2 0-16 15,1 3-19-15,1 2 59 0,0-1-201 16,-4 0-149-16,-2 3-367 0</inkml:trace>
  <inkml:trace contextRef="#ctx0" brushRef="#br0" timeOffset="256767.5667">519 15637 656 0,'-9'-24'158'15,"4"2"10"-15,-6 2-98 0,3 4-11 16,1 8-6-16,3 8-4 0,-1 5-6 16,2 8-7-16,1 5-8 0,1 7-10 15,0 8-5-15,1 6-3 0,1 2-2 16,-1 3-1-16,0 1-3 0,1 3-1 16,3 0-2-16,1-1-1 0,0-3-5 15,-1-2-8-15,-2-4-14 0,2-4-12 0,1-4-17 16,-4-6-12-16,0-5-33 0,0-3-92 15,2-7-118-15,3-1-259 0</inkml:trace>
  <inkml:trace contextRef="#ctx0" brushRef="#br0" timeOffset="257298.0762">399 15891 622 0,'-12'-17'148'0,"2"0"6"16,5-1-94-16,3-4-16 0,7-1-4 15,3-1-5-15,5 0-3 0,1 1-5 16,7 0-4-16,4 2-5 0,7 5-3 0,1 3-5 16,1 0-3-16,3 6-3 0,2 5-1 15,-2 0-1-15,-3 2-1 0,-7 3 0 16,-3 4-1-16,-5 3-1 0,-6-1-1 15,-5 0 0-15,-8 4 1 0,-9 0-1 16,-3 3 1-16,-9 2 0 0,-5 3 1 16,-3 1 1-16,-4 3 0 0,1-1-1 15,4-3 0-15,4-1 1 0,6-4-1 16,8-4 0-16,5-1-1 0,9-5 1 16,6 1-1-16,4 2-1 0,4 1-2 0,4-1-4 15,2 2-5-15,4 1-4 0,1 2-5 16,-1 1-5-16,-1-3-2 0,-2 3 2 15,0-3 2-15,-4-1 4 0,-2 1 5 16,-3-3 5-16,-2 1 5 0,-3 0 1 16,-5-1 3-16,-2 1 4 0,-7 0 4 15,-4 1 6-15,-7 0 5 0,-4-1 6 16,-8 1 7-16,-6-1 5 0,-4-1 3 16,-1 2 1-16,-6 0-2 0,3-2-3 15,-1 1-5-15,6-3-6 0,3-2-5 0,5-1-7 16,6-5-9-16,6-3-9 0,5-3-11 15,6-4-16-15,4-4-18 0,6 0-10 16,6 0 19-16,4 2-149 0,6 1-128 16,5 4-309-16</inkml:trace>
  <inkml:trace contextRef="#ctx0" brushRef="#br0" timeOffset="257497.4337">986 15955 738 0,'-2'-8'162'0,"3"1"1"0,4-2-116 16,1 4-27-16,4 1-13 0,3 0-5 0,2 1-4 16,3 2-11-16,2 0-13 0,2 1-18 15,-1 2-119-15,-2 0-128 0,0-2-308 16</inkml:trace>
  <inkml:trace contextRef="#ctx0" brushRef="#br0" timeOffset="257662.643">1011 16125 743 0,'3'2'155'0,"2"0"2"0,2-2-133 0,2 1-16 15,5 2-6-15,1-1-10 0,6 0-12 16,-1-1 2-16,1-1-138 0,0 3-127 16,1 0-320-16</inkml:trace>
  <inkml:trace contextRef="#ctx0" brushRef="#br0" timeOffset="260112.3339">2741 15853 592 0,'0'-6'136'0,"-1"0"6"0,1-3-93 16,1-3-6-16,-1-6 2 0,0-5 4 15,0-1 2-15,-1-5 1 0,2-3 0 0,1-4-3 16,-5-3-5-16,2-1-7 0,-4-1-8 15,1 1-7-15,1 2-8 0,-5 2-5 16,3 9-4-16,2 8-3 0,0 8-2 16,1 7-1-16,-1 8 1 0,2 8 0 15,0 10-1-15,0 7-3 0,2 9-4 16,-1 3-7-16,4 5-12 0,-1 6-15 16,2 0-17-16,1 4-12 0,0-6 16 15,1-2-140-15,0-3-127 0,-1-5-299 16</inkml:trace>
  <inkml:trace contextRef="#ctx0" brushRef="#br0" timeOffset="260463.1213">2373 16011 555 0,'-27'-5'150'0,"1"3"6"15,0-1-19-15,3 1-89 0,2-1-11 16,4 2-4-16,2 0-2 0,6-2-4 16,4 5-4-16,3-1-3 0,9 1 1 15,5 1 1-15,9 2-1 0,3-4-2 16,10 4 0-16,4-4-1 0,5 0-1 16,3-3-5-16,4 3-5 0,5-3-4 15,5 3 0-15,5-2-2 0,5-2 0 0,4-2 0 16,11 4-1-16,1-9 1 0,3 0-1 15,2-2 1-15,-1-1-2 0,-3-3 2 16,2 2-2-16,-5 0 1 0,-3-2-2 16,-5 2-6-16,-6-1-6 0,-5 3-8 15,-7 2-14-15,-14 2-17 0,-7 0-15 16,-11 8-106-16,-14 2-17 0,-7 1-109 16,-11 7-214-16</inkml:trace>
  <inkml:trace contextRef="#ctx0" brushRef="#br0" timeOffset="260883.5919">2374 16449 637 0,'-7'-8'153'0,"0"2"7"0,3 2-97 0,-1 3-18 15,2 3-10-15,2 8-6 0,0 5-5 16,3 8-4-16,-1 7-3 0,1 5-1 16,0 5 0-16,2 2 0 0,-2 1 0 15,-1-3-3-15,3 0-3 0,-3-5-2 16,2-2-4-16,-2-6-1 0,1-2-2 16,0-7-3-16,3-1-10 0,-3-6-7 15,3-3-16-15,2-6-12 0,3-2 1 16,0-4-138-16,3-7-131 0,1-3-310 15</inkml:trace>
  <inkml:trace contextRef="#ctx0" brushRef="#br0" timeOffset="261111.1759">2803 16690 827 0,'-4'-4'181'0,"5"-2"1"16,3 3-136-16,2 1-21 0,1 2-11 15,3-1-4-15,0 1-2 0,1 2-3 16,-2 1 0-16,0-1-6 0,2 2-14 16,0 1-21-16,-1-1-18 0,0 0-133 15,2 1-144-15,2 0-347 0</inkml:trace>
  <inkml:trace contextRef="#ctx0" brushRef="#br0" timeOffset="261438.5396">3454 16377 765 0,'0'-24'183'0,"-1"2"3"15,2 5-121-15,-1 2-20 0,2 5-16 16,-1 6-10-16,-2 2-11 0,-1 7-4 15,2 3-1-15,-2 6-2 0,1 5 0 0,-1 3-2 16,2 5-6-16,2 4-15 0,1 2-16 16,1 0-15-16,1 0-3 0,0-1-132 15,0-2-133-15,2-1-301 0</inkml:trace>
  <inkml:trace contextRef="#ctx0" brushRef="#br0" timeOffset="261653.1937">3311 16740 840 0,'-7'-3'183'0,"2"0"2"16,8 1-139-16,5 1-23 0,3 0-11 16,3 0-5-16,9-3-1 0,0-1-2 15,4 0-1-15,-2-3 1 0,5-2-4 16,0 1-7-16,0 0-18 0,-2 0-18 15,0 3-14-15,-1 0-51 0,-1 3-81 16,-4 2-124-16,-4 1-257 0</inkml:trace>
  <inkml:trace contextRef="#ctx0" brushRef="#br0" timeOffset="262110.071">3425 17085 801 0,'-17'-6'183'0,"2"-2"3"16,3-6-129-16,3 2-19 0,4-2-11 16,0 0-4-16,5-4-3 0,5 4-2 15,1-2-3-15,2 2 0 0,4 1-1 16,-1 1-1-16,5 3-1 0,0 3-2 15,1 4-1-15,0 0-3 0,2 7-2 0,-3 3-2 16,1 5-1-16,-3 5 0 0,-3 6-1 16,-2 1-1-16,-3 6 0 0,-5-2 1 15,-4 2-1-15,-6 0 0 0,-1-1 0 16,-4-3 1-16,-4 0 0 0,0 0 0 16,-3-1 1-16,2-3 1 0,-2-5 2 15,0-2 5-15,4-2 2 0,0-6 3 16,4-3 1-16,4-5 1 0,1 0-2 15,7 0-2-15,0-1-4 0,2 1-3 0,6-2-1 16,1 0-3-16,4 4 1 0,3-2-1 16,1 0 0-16,3-3 0 0,2 2-1 15,-1 2-1-15,-2-2-4 0,0 1-9 16,1 1-9-16,-2 0-21 0,-2 3-26 16,-2-1-18-16,3-3-135 0,-1-2-154 15,1-3-348-15</inkml:trace>
  <inkml:trace contextRef="#ctx0" brushRef="#br0" timeOffset="262548.2527">3931 16606 739 0,'-6'0'163'0,"2"3"5"16,0 2-124-16,3 2-10 0,1 2-2 16,4 2 0-16,-1-2 1 0,4 2-2 15,0-2-1-15,4-2-3 0,2-1-6 16,0-3-4-16,-2-3-5 0,3-1-4 16,1-4-3-16,-1-3-2 0,-3 1-1 15,-3-4-2-15,1 0-1 0,-1-2-1 16,-6 0-1-16,-2-3 0 0,-3 0-2 15,-3-1 1-15,-4 1 0 0,-2 4 0 0,-3 2 1 16,-1 4 0-16,-2 7 2 0,-2 4-1 16,2 8 2-16,-2 3-1 0,1-1 1 15,-1 7 0-15,3-2 2 0,4 3 1 16,0 3 1-16,3 1 2 0,8 2 1 16,0 0 1-16,5-2 0 0,3-2-1 15,4 1-1-15,4-4-1 0,2-7-1 16,3-4-1-16,3-1-2 0,3-6-4 15,-1-1-6-15,1-7-11 0,-1-1-17 16,-1-3-21-16,0-2-14 0,-1-2-56 0,-2-2-73 16,-1-3-122-16,-3 1-254 0</inkml:trace>
  <inkml:trace contextRef="#ctx0" brushRef="#br0" timeOffset="262781.9475">4154 16445 874 0,'-5'-4'195'0,"5"-1"2"0,2 3-142 15,3 0-24-15,4 1-15 0,1 1-7 16,3 1-5-16,2 1-12 0,-1-1-16 15,4 0-20-15,1-1-16 0,1 0-20 0,-2-4-118 16,-2 1-137-16,-2-3-296 0</inkml:trace>
  <inkml:trace contextRef="#ctx0" brushRef="#br0" timeOffset="262962.0553">4386 16305 689 0,'-1'5'163'0,"0"-4"4"0,0 3-86 16,3-1-40-16,3 8-11 0,1 2-4 15,0 0-1-15,2 1-3 0,0 2-3 0,1 1-5 16,1 1-3-16,-2-1-5 0,0 0-1 16,-2 3-4-16,-3 1-2 0,-3-2-7 15,-2 2-10-15,-3-1-13 0,-4-2-14 16,-2-2-17-16,-1-2-124 0,-6-5-133 16,-2-1-310-16</inkml:trace>
  <inkml:trace contextRef="#ctx0" brushRef="#br0" timeOffset="263118.5386">4233 16135 830 0,'5'-14'186'15,"0"1"2"-15,4 3-138 0,4 0-19 16,2 4-13-16,2 2-12 0,-2 4-28 16,1 4-27-16,-2 1-139 0,2 2-151 15,0 6-371-15</inkml:trace>
  <inkml:trace contextRef="#ctx0" brushRef="#br0" timeOffset="263793.308">4571 16315 507 0,'0'-3'126'0,"2"0"1"16,-2 0-50-16,0 1-45 0,0-2-7 15,-2 3-2-15,4-2 0 0,-4 1 1 16,1 1 2-16,1-1 0 0,1-1 2 15,-1 0-1-15,2 0 1 0,-2-2-1 16,1 1 0-16,0-1-3 0,-1 2-3 0,0-2-2 16,3 1-4-16,-2 0-3 0,-1 2-4 15,0-2-1-15,1 3-2 0,-1-3 2 16,0 3-1-16,0-1 3 0,-1 0 0 16,1 0 3-16,-1 1 0 0,-1-2 2 15,4 3 0-15,-1 0 0 0,-1 1-1 16,-1 2-1-16,1 2-2 0,-2 2-2 15,1 4-3-15,0 3-1 0,-2 3-1 16,3 4-1-16,2 1-1 0,0 3 0 0,3 1 0 16,2 0 0-16,4 0-1 15,2-3 0-15,1-4-1 0,3-1 0 0,1-7-1 16,-2-4 0-16,2-6 0 0,-1-1-1 16,-2-7 2-16,-3-5-1 0,-1-2 1 15,-2-3 1-15,-3 1 0 0,-3 0 0 16,-3 0 1-16,0 4 1 0,-1 3 0 15,-3 4 1-15,2 5 0 0,0 3-1 16,-1 3 1-16,3 4-1 0,1 5 0 16,2 2-2-16,3 1 1 0,1-2-2 0,6 2 0 15,0-4-2-15,3-2-2 0,1-5-1 16,3-4-1-16,-3-6 1 0,0-1 0 16,-4-9 1-16,1-3 2 0,-3-3 3 15,-1-1 1-15,-3-2 1 0,-1 0-1 16,-6-1 0-16,0 3-2 0,-2 4-7 15,-4 2-11-15,-3-1-13 0,-1 4-14 16,0 2-13-16,4 6-20 0,-1-1-117 0,1 3-130 16,2 4-297-16</inkml:trace>
  <inkml:trace contextRef="#ctx0" brushRef="#br0" timeOffset="264225.3251">5249 15734 612 0,'-4'-50'146'15,"3"-3"4"-15,1 1-66 0,4 5-57 16,0 3-8-16,5 1 0 0,-3 5 0 0,0 9 1 16,-1 7 1-16,-1 7-1 0,-4 6 4 15,-1 13 1-15,-3 8 0 0,-1 12-2 16,0 10-2-16,0 10-2 0,2 9-1 16,-1 13-1-16,3 7-5 0,-1 7-2 15,2 4-2-15,3 2-2 0,1 5-2 16,-2-1-2-16,3 1-1 0,4 2 0 15,2 0 3-15,1 0 3 0,0 3 4 16,2-3 2-16,-2-4 0 0,1-3 1 16,-1-7-1-16,1-7-4 0,-1-7-3 0,-3-6-5 15,0-8-7-15,1-1-11 0,-2-8-19 16,-4-5-23-16,-2-8-25 0,-2-6-122 16,-2-10-147-16,-1-5-329 0</inkml:trace>
  <inkml:trace contextRef="#ctx0" brushRef="#br0" timeOffset="264775.8704">5591 16841 702 0,'11'7'154'0,"0"-1"5"0,5 1-125 16,1 2-9-16,1-2-3 0,3-1-2 0,2-1-4 15,-1-4-3-15,0-2-1 0,2-3-2 16,0-1-1-16,-4-6-2 0,0 0-1 16,-2-2-1-16,-2-3-2 0,-4-4 0 15,-4 1-2-15,-2-4 1 0,-2 2-1 16,-6-3 0-16,-4 2 1 0,-3 2 1 15,-3 4 0-15,-7 2 2 0,-1 4 0 16,-5 7 1-16,-1 5 0 0,1 4 0 16,-6 6 2-16,4 3 1 0,0 5 1 15,3 4 2-15,2 3 1 0,3 1 0 0,4 2 1 16,8 2 0-16,2 1-3 0,4 1-2 16,3 0-1-16,6 1-2 0,5-5-1 15,6-2-2-15,0-4-3 0,4-5-7 16,6-4-12-16,3-6-17 0,1-7-18 15,-3-3-17-15,0-5-126 0,-1-3-140 16,-2-7-317-16</inkml:trace>
  <inkml:trace contextRef="#ctx0" brushRef="#br0" timeOffset="265003.2433">5914 16365 883 0,'-7'-14'195'16,"8"2"0"-16,4 1-138 0,3 6-35 16,6-1-13-16,3 6-9 0,5 1-14 15,-4 1-22-15,3-2-22 0,1 1-44 16,0 0-94-16,0-1-135 0,-2-2-292 15</inkml:trace>
  <inkml:trace contextRef="#ctx0" brushRef="#br0" timeOffset="265223.7086">6224 16167 643 0,'-1'1'164'0,"1"4"5"15,2 2-43-15,3 4-87 0,0 5-14 16,3 5-5-16,1-2-4 0,1 3-4 15,1 4-5-15,1 1-3 0,0-4-1 16,-1-1-2-16,-1 0 0 0,-2 2 0 0,-5-2 0 16,-3-1 0-16,-3-3-2 15,-7 0-5-15,-1 0-11 0,-5-4-14 16,-4 0-13-16,4-3-33 0,-6-5-99 0,-4-6-126 16,3-8-276-16</inkml:trace>
  <inkml:trace contextRef="#ctx0" brushRef="#br0" timeOffset="265629.7117">6105 15996 907 0,'-13'-19'212'0,"0"-1"1"0,3 5-144 0,9 7-25 16,0 0-18-16,5 5-18 0,2 0-20 15,1 6-26-15,4 0-29 0,1 2 7 16,-2 0-154-16,4-1-154 0,2 0-351 15</inkml:trace>
  <inkml:trace contextRef="#ctx0" brushRef="#br0" timeOffset="266390.7317">6397 16246 413 0,'1'-7'115'0,"1"2"6"0,1-2-44 16,0-1-17-16,3 1-8 0,-2-2-9 16,1 1-3-16,0 0-2 0,-1 0-2 15,-2 0-2-15,-1 2-1 0,1 1-1 16,-2 1-2-16,-2 2-2 0,0-1-2 15,-1 1-3-15,1 1-1 0,-1 1-2 16,0 0-1-16,-1-1-2 0,3 1-1 16,1 2-1-16,-3 0-1 0,1-2-1 15,2 0-2-15,0 1 0 0,1 0-3 0,-1 2-1 16,1-1-2-16,2 0 0 0,-1 3-2 16,1 0-1-16,-2-1 0 0,0 0-1 15,2-1 0-15,-1-2 0 0,-1-1 0 16,2 0 0-16,-3-2 0 0,2-2 1 15,1-1-1-15,-1-1 0 0,1 0 1 16,-2 0-1-16,0-1 2 0,0 1 1 16,-1-1 2-16,0 3 1 0,-2-1 1 0,1 3 0 15,1 1-1-15,-3 4 0 0,1 0-2 16,1 5-2-16,-2 4 0 0,-2 4-2 16,3 1-1-16,2 6 1 0,-2 2 0 15,5-3-1-15,-1 2 0 0,3 0 1 16,5-4-1-16,0 2 0 0,0-7-1 15,2-4-1-15,1-1-1 0,0-5 0 16,-2-4 0-16,0-6 0 0,-1-3 1 16,-2-3 0-16,-1-2 1 0,-2-3 1 15,0-1 1-15,-2 1-1 0,-2 3 1 16,-1 1-1-16,-1 1 1 0,-1 3 0 0,0 6 0 16,1 3-1-16,-2 5 0 0,3 4 1 15,0 3-1-15,-1 3 0 0,2 3-1 16,3 0-1-16,2 0-1 0,3-3-3 15,2-4-4-15,3-1-3 0,5-5-4 16,3-4-1-16,-3-2 1 0,2-6 2 16,1-3 2-16,-2-6 4 0,-2-4 6 0,-3-3 5 15,-3-3 5-15,-6-3 1 0,-2 1 0 16,-5-2 0-16,-4 0-2 0,-4 1-6 16,-2 2-8-16,-1 5-10 0,0 7-10 15,-2 0-11-15,1 8-14 0,2 11-18 16,1 2-120-16,-1 8-132 0,0 6-312 15</inkml:trace>
  <inkml:trace contextRef="#ctx0" brushRef="#br0" timeOffset="266782.9068">6800 16714 882 0,'0'-6'202'0,"1"2"1"0,2-1-126 15,6 3-40-15,3-1-23 0,2 3-13 16,3-1-11-16,-1 1-14 0,0 1-18 15,0-1-18-15,-2 2-21 0,-3-1-122 16,0-1-139-16,-1 0-311 0</inkml:trace>
  <inkml:trace contextRef="#ctx0" brushRef="#br0" timeOffset="266961.7404">6782 16835 843 0,'5'3'196'16,"3"-2"1"-16,3 1-125 0,1-2-35 16,4 2-17-16,1-1-9 0,0-2-10 15,0-1-12-15,0 1-20 0,1-4-22 0,0 4-13 16,-3-3-132-16,3 1-145 0,-4-1-331 16</inkml:trace>
  <inkml:trace contextRef="#ctx0" brushRef="#br0" timeOffset="267605.2626">7405 16508 733 0,'0'-5'164'16,"0"2"0"-16,0 4-123 0,-2 5-15 16,0 6-10-16,1 4-6 0,-3 5-2 0,-2 2 1 15,-6 1 3-15,4 0 4 0,1-1 1 16,1-3 2-16,1-3 1 0,3-2-1 15,0-4-1-15,6-1-2 0,1-4-4 16,0-1-2-16,-2-3-3 0,7-1-1 16,3-1-2-16,2-3-1 0,3-1-2 15,0 0-4-15,4-2-9 0,4 0-14 16,-5 0-15-16,-3 0-12 0,3 1-15 16,-3 0-55-16,-2 1-66 0,-2 1-111 0,-1 3-235 15</inkml:trace>
  <inkml:trace contextRef="#ctx0" brushRef="#br0" timeOffset="267822.535">7607 16489 763 0,'1'-21'192'0,"-1"5"4"16,1 5-103-16,3 10-32 0,1 8-18 15,0 8-16-15,2 4-8 0,-3 7-8 16,-1 6-2-16,2 5-3 0,-2 2-1 16,-3 1-5-16,-1 3-16 0,-3 1-35 15,1-3-36-15,1-1-117 0,-1-3-153 16,3 1-352-16</inkml:trace>
  <inkml:trace contextRef="#ctx0" brushRef="#br0" timeOffset="268664.7343">8648 15793 838 0,'-11'-14'193'0,"4"-1"1"15,3 2-136-15,4 5-21 0,4 3-16 16,2 0-9-16,6 1-6 0,-1 3-6 15,5 0-10-15,2 3-19 0,2-1-19 16,1 6-17-16,3 1-130 0,-2 0-144 16,0 1-333-16</inkml:trace>
  <inkml:trace contextRef="#ctx0" brushRef="#br0" timeOffset="268831.7329">8731 15886 756 0,'-10'0'177'16,"2"0"1"-16,3-2-106 0,4 3-39 16,6 1-15-16,3 3-8 0,4 0-7 15,4 0-15-15,5 0-19 0,5 0-17 16,3-3-130-16,4-2-141 0,7-5-339 0</inkml:trace>
  <inkml:trace contextRef="#ctx0" brushRef="#br0" timeOffset="269656.4691">10477 15482 720 0,'-5'-38'172'0,"0"1"8"15,1 5-115-15,3 4-9 0,1 5-6 16,1 2-8-16,-1 6-9 0,-1 7-7 16,1 3-8-16,1 5-5 0,-2 7-6 15,-1 2-3-15,2 7-3 0,1 4-5 0,3 5-8 16,-3 3-14-16,0 5-16 0,3 2-17 15,1 6-21-15,-3-2-117 0,-2-2-135 16,2 2-302-16</inkml:trace>
  <inkml:trace contextRef="#ctx0" brushRef="#br0" timeOffset="269954.1999">10096 15800 790 0,'-25'-6'182'0,"6"-2"4"0,5 1-130 16,3 1-13-16,4 0-8 0,3 1-6 16,5 2-5-16,2 0-6 0,4 1-2 15,4-2-3-15,6 2-1 0,9 0-1 16,5 0 0-16,7-1 0 0,6 0-2 16,10-1 0-16,7-1-3 0,6-1-1 15,3-4-2-15,4-1-1 0,4 1-1 0,3 1-1 16,-2-2 1-16,4 1 0 0,-4-1-1 15,-2 2 0-15,-4 2-2 0,-8 0-3 16,-12 0-8-16,-5 3-9 0,-12 0-12 16,-9 5-13-16,-8 3-16 0,-10-1-7 15,-7 6-12-15,-5 1-116 0,-10 1 10 16,-6 5-96-16,-11 1-181 0</inkml:trace>
  <inkml:trace contextRef="#ctx0" brushRef="#br0" timeOffset="270574.1961">9987 16380 582 0,'0'-14'144'16,"-1"2"10"-16,1 0-75 0,-2-1-14 15,2 5-4-15,3 3-4 0,-3 4-4 16,1 0-3-16,-1 1-7 0,2 9-9 0,0 6-9 15,-1 5-9-15,-1 4-3 0,-1 4-4 16,1 8-3-16,0 1-4 0,-2-2-11 16,1-2-22-16,-1 1-23 0,2-2-25 15,1-5-120-15,4-3-147 0,2-6-328 16</inkml:trace>
  <inkml:trace contextRef="#ctx0" brushRef="#br0" timeOffset="270999.5003">10269 16468 828 0,'-3'-3'188'16,"6"1"1"-16,1 2-134 0,5 0-22 16,3 0-14-16,5 1-11 0,2 0-15 15,5 1-31-15,-3-2-26 0,1-3-126 16,4-2-146-16,-4-1-348 0</inkml:trace>
  <inkml:trace contextRef="#ctx0" brushRef="#br0" timeOffset="272169.0527">10788 16381 653 0,'-5'-11'159'0,"1"-1"7"16,3-3-100-16,4-2-13 0,3-3-8 15,3-1-5-15,5 3-7 0,7 1-6 16,0-2-6-16,1 4-5 0,3 1-4 16,2 3-2-16,-2 6-3 0,1 1-1 15,-6 4-3-15,0 4-1 0,0 6-1 16,-5 1 0-16,-2 6 0 0,-3 1-1 15,-6 6-1-15,-2 0 0 0,-4 2-1 16,-5 1 1-16,-1 1-1 0,-5-1 0 16,-1 4 1-16,-4-2 1 0,-4 0 0 0,-3 0 0 15,-2-2 1-15,-4-5 1 0,-1-2 4 16,3-4 4-16,1-2 3 0,7-4 1 16,5-4 1-16,6 0-1 0,6-2-1 15,4-2-3-15,5-1-5 0,4 2-3 16,2-1-1-16,5 1-1 0,6 0-1 15,1 1-6-15,7-2-8 0,-1 2-16 0,0-1-20 16,3-2-15-16,-2 0-137 0,-2 0-147 16,0 2-343-16</inkml:trace>
  <inkml:trace contextRef="#ctx0" brushRef="#br0" timeOffset="272600.0857">11915 15483 816 0,'-10'-9'195'0,"9"3"1"0,-2 1-130 0,7 3-19 16,6 2-17-16,2 4-13 0,6-1-12 15,4 2-14-15,1 4-17 0,1-2-22 16,1 3-18-16,-6 0-130 0,0 0-148 16,-6-4-338-16</inkml:trace>
  <inkml:trace contextRef="#ctx0" brushRef="#br0" timeOffset="272789.2662">11963 15716 765 0,'0'5'180'16,"4"-2"2"-16,5-1-116 0,3-1-30 16,5 2-17-16,1-1-20 0,1-2-21 15,2-2-21-15,-1 2-17 0,4-2-122 16,-1 2-134-16,-1 0-307 0</inkml:trace>
  <inkml:trace contextRef="#ctx0" brushRef="#br0" timeOffset="272988.8892">12628 15610 858 0,'1'-4'190'15,"6"0"0"-15,1 0-145 0,3 4-19 16,1 1-13-16,3 1-7 0,3 0-9 16,-1 3-17-16,-5-3-22 0,2 3-19 15,-2-3-129-15,0-2-145 0,-1 0-341 16</inkml:trace>
  <inkml:trace contextRef="#ctx0" brushRef="#br0" timeOffset="273289.2235">13222 15417 890 0,'-4'-23'210'0,"9"1"1"16,-3 4-130-16,3 6-35 0,-2 6-18 15,2 4-12-15,0 8-6 0,-2 4-3 16,-6 7-1-16,-1 5-2 0,2 8-2 15,4 7-9-15,-6 3-19 0,-2 2-37 0,0 0-88 16,4 1-66-16,-1 2-149 0,1-2-314 16</inkml:trace>
  <inkml:trace contextRef="#ctx0" brushRef="#br0" timeOffset="281069.3661">16676 10549 717 0,'-10'-4'173'16,"2"-1"8"-16,0 1-115 0,2-1-11 16,1 0-6-16,2 4-6 0,0-1-9 15,1 1-8-15,2 0-6 0,-1 0-6 16,2 1-4-16,2 0-3 0,1-2-3 0,3 0-2 15,2-3-2-15,3 3-4 0,2-1-6 16,0-1-12-16,1 3-15 0,0 0-18 16,-2 5-13-16,0 1-11 0,-5 1-117 15,-2 0-126-15,-1 4-285 0</inkml:trace>
  <inkml:trace contextRef="#ctx0" brushRef="#br0" timeOffset="281262.2065">16610 10681 627 0,'-5'0'159'0,"1"0"1"15,3-1-65-15,0 0-58 0,2-2-11 16,2 2-8-16,2-1-8 0,4 1-3 16,1-1-3-16,1-1 0 0,1 0-1 15,1 2-7-15,0-1-12 0,1 0-11 0,-2 2-15 16,-1-1-123-16,-1 1-128 0,1 1-309 15</inkml:trace>
  <inkml:trace contextRef="#ctx0" brushRef="#br0" timeOffset="281625.5238">16803 10386 603 0,'-1'-2'131'0,"2"-1"1"0,3 3-99 16,0 1-14-16,2 1-5 0,1 1 1 15,2 1 1-15,1 1-1 0,2 2 0 0,3 1-2 16,1 1-2-16,-2 2-2 0,5 2-3 15,1-2 0-15,0 2-2 0,-4-2-2 16,2 0 1-16,0-2-2 0,0-1 1 16,-5 0-1-16,-2-2 0 0,-1-1-1 15,0 0 1-15,-3 1 0 0,-2 2 0 16,-4 1 0-16,-2 1 0 0,-2 2 0 16,-6 4 0-16,-3 0 0 0,-8 2-4 15,-4 2-8-15,-2 2-10 0,-2 4-10 16,0-2-120-16,-2-1-122 0,6 3-296 0</inkml:trace>
  <inkml:trace contextRef="#ctx0" brushRef="#br0" timeOffset="300806.8262">17867 10539 121 0,'1'5'41'0,"-2"-1"8"0,1-1-9 15,-1-1 4-15,-1-2 5 0,0 1 5 16,-2-4 1-16,2 1-4 0,-1-2-5 15,1-1-5-15,-1-2-7 0,2 0-3 16,0-3-5-16,1 1-4 0,-1 0-2 16,-1-2 0-16,1-2 0 0,1 2 0 15,-1-2 1-15,0-3 0 0,0 1 0 0,-1-1 0 16,1 0 1-16,0-1-1 0,-2-2 2 16,2 3 1-16,-1-3 2 0,1 1 3 15,-2 0 2-15,2 0 3 0,-2 4 2 16,1 1 1-16,-1 2-1 0,2 2-2 15,-1 3-2-15,1 2-4 0,-1 1-7 16,2 3-4-16,0 4-4 0,0 6-1 16,0 6-2-16,2 6-2 0,-2 8 0 15,1 7 0-15,1 9 0 0,1 3-1 16,2 1-2-16,-2 1-1 0,3-2-1 0,-1-2-1 16,1-3-1-16,-1-7 0 0,1-4 0 15,2-3 0-15,-2-4-1 0,0-5 1 16,1-4 0-16,0-5-1 0,0-1 1 15,-2-6 0-15,2-6 0 0,2-5 1 16,1-5 0-16,3-5 0 0,3-9 0 16,4-4 0-16,4-5-1 0,1-3 0 15,0 0 0-15,-1 4-1 0,-5 2 0 0,-1 9 0 16,-3 8 0-16,-4 8-1 16,-3 6 0-16,-2 8 1 0,-1 7 0 0,-2 4 0 15,-2 4 0-15,-1 2 1 0,0 3 0 16,0 1-1-16,0-4 0 0,2-1-2 15,0-1-6-15,2-1-9 0,2-1-15 16,0-4-18-16,1-1-15 0,2 1-15 16,1-2-122-16,0-7-133 0,1-3-302 15</inkml:trace>
  <inkml:trace contextRef="#ctx0" brushRef="#br0" timeOffset="301272.3737">18482 10602 488 0,'1'-16'134'0,"-2"-5"5"0,-1 0-23 15,2-1-64-15,2 1-7 0,-2 4 0 16,0 1-3-16,0 3-2 0,2 4-4 16,-3 4-6-16,3 6-6 0,-2 2-4 15,6 8-2-15,1 4-3 0,-4 2-1 0,-4 2 1 16,3 8 1-16,0 2 1 0,-4 4-2 15,0-3-2-15,0 3-3 0,0-1-1 16,5 2-2-16,-1-2-1 0,1-1-2 16,4-3 0-16,0-3-1 0,0-5-1 15,5 2 0-15,0-2-1 0,1-3 0 16,1-3 0-16,1-3 0 0,1-4 1 16,2-2-1-16,-5-6-2 0,3-4-4 15,-1-3-6-15,1-1-10 0,0-5-14 0,0 2-16 16,-1-3-12-16,-2-1-16 0,-1-1-114 15,-3-2-127-15,-6-3-288 0</inkml:trace>
  <inkml:trace contextRef="#ctx0" brushRef="#br0" timeOffset="301443.7093">18526 10488 757 0,'-20'-6'182'0,"2"-4"5"16,6 1-125-16,2 4-15 0,8 0-9 15,6 1-10-15,6-3-11 0,8 0-8 16,2 1-5-16,7-1-3 0,6 2-7 16,0-1-13-16,4 1-22 0,-2 2-16 15,-3 6-59-15,0-1-75 0,-4 2-129 16,-5 0-261-16</inkml:trace>
  <inkml:trace contextRef="#ctx0" brushRef="#br0" timeOffset="301873.6667">19013 10673 709 0,'-3'-8'167'0,"-1"4"3"15,3-1-116-15,-1 2-11 0,6 6-3 16,0 2-6-16,3 6-6 0,1 4-5 16,3 3-1-16,-2 1-3 0,2 2-3 15,2 2-5-15,-2-1-4 0,-2-2-1 16,2-4-2-16,-3-1-2 0,0-3 1 16,-2-1-1-16,-1-6 1 0,2-3 2 0,-3-3 3 15,4-4 1-15,0-5 1 0,3-4 1 16,2-7 1-16,1-5-2 0,5-3-2 15,0-2-2-15,0 3-3 0,-2 1-1 16,0 4 0-16,-4 5-1 0,1 7-1 16,-4 7 1-16,-3 5-1 0,-1 1 1 15,0 7-1-15,-2 4 1 0,0 3 0 16,-1 5-1-16,0 1 1 0,-1 0-4 16,2 3-7-16,-2-2-10 0,3-2-14 15,1-2-18-15,1-2-17 0,1-1-18 0,1-2-117 16,-2-7-134-16,3-2-299 0</inkml:trace>
  <inkml:trace contextRef="#ctx0" brushRef="#br0" timeOffset="302338.9307">19477 10406 675 0,'-2'-5'153'0,"4"1"5"15,5 0-111-15,6 2-9 0,4 0-1 16,5 0-2-16,2 0-1 0,1 2-5 0,1-1-3 16,1-1-3-16,-4 2-3 0,-1-1-2 15,-2 1-1-15,-1 1 1 0,-1-1-1 16,-4 3-1-16,-1 2-2 0,-4 0-2 15,-1 3-2-15,-2 3-2 0,-4 4-2 16,1 3-2-16,-2 4-1 0,-1 4-1 16,-1 2-1-16,0 3 0 0,-1 1 0 15,0 2 0-15,1 0-2 0,1 1 0 16,1-1-1-16,3 0-1 0,2-1-1 16,1-1 0-16,3-1-1 0,2-3 0 0,-1 1 0 15,1-2 1-15,-2-6 1 0,-1 0 0 16,-4-4 2-16,-2 0 0 0,-3-2 1 15,-2-5 0-15,-6-3 0 0,0-1 0 16,-7-1 0-16,1-1-1 0,-7-3-2 16,-4-1-2-16,2 3-6 0,1-1-9 15,-1 0-12-15,4 1-13 0,3 2-12 16,6-2-16-16,6-1-118 0,1-4-131 16,6-2-299-16</inkml:trace>
  <inkml:trace contextRef="#ctx0" brushRef="#br0" timeOffset="302540.1026">20070 10801 789 0,'-2'-12'195'0,"3"0"3"0,6 2-115 15,-5-3-28-15,10 3-17 0,0 0-15 16,5 0-11-16,-1 2-7 0,3 0-8 15,-5 5-12-15,6 5-20 0,-8 1-23 16,0 4-21-16,-3 3-122 0,-2-2-143 16,-1 2-318-16</inkml:trace>
  <inkml:trace contextRef="#ctx0" brushRef="#br0" timeOffset="302723.1636">20061 10974 766 0,'-2'4'174'0,"5"-2"3"0,3-1-125 16,2 1-21-16,5-4-11 0,0 0-6 15,6 0-6-15,0-2-16 0,1-1-22 16,-1 0-19-16,2-1-130 0,0-1-139 16,0-1-339-16</inkml:trace>
  <inkml:trace contextRef="#ctx0" brushRef="#br0" timeOffset="303367.1807">20853 11002 660 0,'-4'-3'196'16,"2"-4"10"-16,-2 0-17 0,2 2-109 15,1 0-17-15,1 0-14 0,2 2-15 16,3-2-14-16,2 1-10 0,2-2-12 16,4 2-13-16,3-1-23 0,3 1-31 15,1 1-24-15,4 1-123 0,-1-2-153 0,3 3-335 16</inkml:trace>
  <inkml:trace contextRef="#ctx0" brushRef="#br0" timeOffset="303525.3875">21332 10946 852 0,'-4'-3'206'16,"-1"-4"3"-16,3 1-132 0,2 0-28 15,1 1-14-15,4 3-13 0,2-2-13 0,6-1-17 16,0 2-16-16,3 1-26 0,2 1-27 15,2 1-132-15,2-1-156 0,0 1-360 16</inkml:trace>
  <inkml:trace contextRef="#ctx0" brushRef="#br0" timeOffset="303672.6072">21850 10980 799 0,'-7'3'183'0,"4"-6"0"16,2-2-114-16,4 2-42 0,3-1-15 15,4-1-14-15,1 4-16 0,4 2-18 16,-1-5-16-16,2 3-131 0,2-3-141 16,4 3-333-16</inkml:trace>
  <inkml:trace contextRef="#ctx0" brushRef="#br0" timeOffset="303834.3822">22330 10972 787 0,'4'1'166'0,"3"-4"0"15,1 3-132-15,2-2-25 0,2-3-6 16,1 0-2-16,2-1 0 0,-2 1 1 16,-2 1-6-16,0 2-17 0,-2 0 32 15,-4 0-178-15,-4 0-142 0,-3 4-369 16</inkml:trace>
  <inkml:trace contextRef="#ctx0" brushRef="#br0" timeOffset="481861.873">23712 7167 298 0,'10'-18'84'16,"-3"-2"9"-16,2 0-39 0,-1 6-5 0,-2 0-3 15,-1 4-1-15,-2 3-5 0,-2 7-8 16,-3 7-7-16,-6 9-4 0,-2 10-3 15,-4 10-1-15,-6 8-2 0,-3 12-2 16,-4 7-3-16,-4 3-2 0,2-1-2 16,-4-3-2-16,1-3-2 0,1-5 1 15,3-9-2-15,2-4 1 0,4-5-1 16,2-6 0-16,2-6-1 0,5-3-5 16,2-5-6-16,2-4-9 0,3-7-60 15,3-5-48-15,0-7-91 0,4-4-205 16</inkml:trace>
  <inkml:trace contextRef="#ctx0" brushRef="#br0" timeOffset="482119.4596">23373 7560 361 0,'-8'4'83'0,"2"-3"1"0,1 0-55 0,3-1-8 15,-1 2-1-15,1-1 3 0,1 1 2 16,-2 2 2-16,0 3 1 0,-1 3 2 15,-1 4-1-15,0 1-5 0,2 3-3 16,-2 2-3-16,0 1-1 0,2 1-1 16,5 2-2-16,1-4-2 0,3 0 0 15,4-2-2-15,2-3 0 0,4-4-2 16,3-4-1-16,4-7-2 0,5-4 0 16,10-7 0-16,5-5-7 0,6-6-12 0,4-5-121 15,3-5-114-15,0 4-294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81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96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54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82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77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49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66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46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2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22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2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7.png"/><Relationship Id="rId7" Type="http://schemas.openxmlformats.org/officeDocument/2006/relationships/image" Target="../media/image2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140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3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2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</a:t>
            </a:r>
            <a:r>
              <a:rPr lang="en-US" sz="2100" dirty="0" smtClean="0"/>
              <a:t>Fourier</a:t>
            </a:r>
            <a:endParaRPr lang="el-GR" sz="2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3760" y="481680"/>
              <a:ext cx="8775360" cy="449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40" y="471960"/>
                <a:ext cx="8797320" cy="45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5566" t="46716" r="11793" b="31705"/>
          <a:stretch/>
        </p:blipFill>
        <p:spPr>
          <a:xfrm>
            <a:off x="1004467" y="1016729"/>
            <a:ext cx="7021155" cy="2018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6"/>
          <a:stretch/>
        </p:blipFill>
        <p:spPr>
          <a:xfrm>
            <a:off x="1702114" y="4798422"/>
            <a:ext cx="5686010" cy="17104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6456" y="1223405"/>
            <a:ext cx="7140561" cy="861978"/>
            <a:chOff x="152194" y="1954450"/>
            <a:chExt cx="8894130" cy="1046445"/>
          </a:xfrm>
        </p:grpSpPr>
        <p:grpSp>
          <p:nvGrpSpPr>
            <p:cNvPr id="11" name="Group 10"/>
            <p:cNvGrpSpPr/>
            <p:nvPr/>
          </p:nvGrpSpPr>
          <p:grpSpPr>
            <a:xfrm>
              <a:off x="152194" y="1954450"/>
              <a:ext cx="8894130" cy="1046445"/>
              <a:chOff x="152194" y="1954450"/>
              <a:chExt cx="8894130" cy="104644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90" b="66810"/>
              <a:stretch/>
            </p:blipFill>
            <p:spPr>
              <a:xfrm>
                <a:off x="152194" y="1954450"/>
                <a:ext cx="8894130" cy="104644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914401" y="2209258"/>
                    <a:ext cx="841972" cy="373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1" y="2209258"/>
                    <a:ext cx="841972" cy="3736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306" t="-4000" r="-11712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598345" y="2209258"/>
                    <a:ext cx="980789" cy="373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8345" y="2209258"/>
                    <a:ext cx="980789" cy="37364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4000" r="-3101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83930" y="2209258"/>
                  <a:ext cx="1892576" cy="3736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930" y="2209258"/>
                  <a:ext cx="1892576" cy="3736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10" t="-4000" r="-4418" b="-3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021534" y="3205810"/>
            <a:ext cx="5366590" cy="1521901"/>
            <a:chOff x="1252297" y="3341698"/>
            <a:chExt cx="7663069" cy="21088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9" t="40001" r="4862" b="5588"/>
            <a:stretch/>
          </p:blipFill>
          <p:spPr>
            <a:xfrm>
              <a:off x="1252297" y="3341698"/>
              <a:ext cx="7663069" cy="21088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70909" y="3603544"/>
                  <a:ext cx="841972" cy="383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09" y="3603544"/>
                  <a:ext cx="841972" cy="3838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375" t="-4444" r="-13542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89015" y="4878520"/>
                  <a:ext cx="841972" cy="383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15" y="4878520"/>
                  <a:ext cx="841972" cy="3838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375" t="-4444" r="-14583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41630" y="4195334"/>
                  <a:ext cx="2210023" cy="383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630" y="4195334"/>
                  <a:ext cx="2210023" cy="3838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444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385" r="93413" b="82068"/>
          <a:stretch/>
        </p:blipFill>
        <p:spPr>
          <a:xfrm>
            <a:off x="1702114" y="3368227"/>
            <a:ext cx="35705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 smtClean="0"/>
              <a:t> Έστω το σύστημα της εικόνας, με </a:t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r>
              <a:rPr lang="el-GR" dirty="0"/>
              <a:t>α</a:t>
            </a:r>
            <a:r>
              <a:rPr lang="el-GR" dirty="0" smtClean="0"/>
              <a:t>) υπολογίστε την απόκριση σε συχνότητα του συνολικού συστήματος</a:t>
            </a:r>
          </a:p>
          <a:p>
            <a:pPr marL="201168" lvl="1" indent="0">
              <a:buClrTx/>
              <a:buSzPct val="120000"/>
              <a:buNone/>
            </a:pPr>
            <a:r>
              <a:rPr lang="el-GR" dirty="0"/>
              <a:t>β</a:t>
            </a:r>
            <a:r>
              <a:rPr lang="el-GR" dirty="0" smtClean="0"/>
              <a:t>) την κρουστική απόκριση του συνολικού συστήματος</a:t>
            </a:r>
          </a:p>
          <a:p>
            <a:pPr marL="201168" lvl="1" indent="0">
              <a:buClrTx/>
              <a:buSzPct val="120000"/>
              <a:buNone/>
            </a:pPr>
            <a:r>
              <a:rPr lang="el-GR" dirty="0"/>
              <a:t>γ</a:t>
            </a:r>
            <a:r>
              <a:rPr lang="el-GR" dirty="0" smtClean="0"/>
              <a:t>) μια εξίσωση διαφορών που περιγράφει το σύστημα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149" y="1569837"/>
                <a:ext cx="3057525" cy="195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01168" lvl="1"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01168" lvl="1"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  <a:p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1569837"/>
                <a:ext cx="3057525" cy="19552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2640" y="3358440"/>
              <a:ext cx="8907840" cy="2886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640" y="3349800"/>
                <a:ext cx="8928360" cy="28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520" y="2360880"/>
              <a:ext cx="8744040" cy="388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0" y="2349360"/>
                <a:ext cx="8760600" cy="39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4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4" y="1034530"/>
            <a:ext cx="5257800" cy="172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0520" y="2039400"/>
              <a:ext cx="8672760" cy="4216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40" y="2027880"/>
                <a:ext cx="8697960" cy="42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7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Ιδανικά Φίλτρα Επιλογής Συχνότητας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Μια σημαντική κατηγορία συστημάτων είναι τα ιδανικά φίλτρα επιλογής συχνότητας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9" b="51770"/>
          <a:stretch/>
        </p:blipFill>
        <p:spPr>
          <a:xfrm>
            <a:off x="212789" y="1572030"/>
            <a:ext cx="4065913" cy="23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0" b="49648"/>
          <a:stretch/>
        </p:blipFill>
        <p:spPr>
          <a:xfrm>
            <a:off x="4295955" y="1572030"/>
            <a:ext cx="4624862" cy="245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49999" r="53309" b="315"/>
          <a:stretch/>
        </p:blipFill>
        <p:spPr>
          <a:xfrm>
            <a:off x="207035" y="4011282"/>
            <a:ext cx="4071668" cy="2424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2" t="49468"/>
          <a:stretch/>
        </p:blipFill>
        <p:spPr>
          <a:xfrm>
            <a:off x="4278701" y="3985404"/>
            <a:ext cx="4642115" cy="24652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78200" y="2289600"/>
              <a:ext cx="7028640" cy="334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5680" y="2284560"/>
                <a:ext cx="7039440" cy="33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3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</a:t>
                </a:r>
                <a:r>
                  <a:rPr lang="el-GR" b="1" dirty="0" smtClean="0"/>
                  <a:t>Ιδανικά Φίλτρα Επιλογής Συχνότητας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Ήδη γνωρίζουμε το ζεύγος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για το </a:t>
                </a:r>
                <a:r>
                  <a:rPr lang="el-GR" dirty="0" err="1" smtClean="0"/>
                  <a:t>χαμηλοπερατό</a:t>
                </a:r>
                <a:r>
                  <a:rPr lang="el-GR" dirty="0" smtClean="0"/>
                  <a:t> ιδανικό φίλτρο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</a:t>
                </a:r>
                <a:r>
                  <a:rPr lang="el-GR" dirty="0" err="1" smtClean="0"/>
                  <a:t>υψιπερατό</a:t>
                </a:r>
                <a:r>
                  <a:rPr lang="el-GR" dirty="0" smtClean="0"/>
                  <a:t> φίλτρο μπορεί να γραφεί ως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Επιστρέφοντας στο πεδίο του χρόνου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>
          <a:xfrm>
            <a:off x="1254730" y="4298391"/>
            <a:ext cx="6624145" cy="22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Χώρο της Συχνότητας – </a:t>
            </a:r>
            <a:r>
              <a:rPr lang="el-GR" b="1" dirty="0" smtClean="0"/>
              <a:t>Ιδανικά Φίλτρα Επιλογής Συχνότητας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100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553" r="6826" b="2514"/>
          <a:stretch/>
        </p:blipFill>
        <p:spPr>
          <a:xfrm>
            <a:off x="4370174" y="1213658"/>
            <a:ext cx="4547062" cy="37573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4236" y="874512"/>
            <a:ext cx="4066851" cy="5677485"/>
            <a:chOff x="174236" y="874512"/>
            <a:chExt cx="4066851" cy="5677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236" y="874512"/>
              <a:ext cx="4066851" cy="56774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88521" y="3467819"/>
              <a:ext cx="1104181" cy="232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2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4" y="856581"/>
            <a:ext cx="2700707" cy="11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04" y="4509401"/>
            <a:ext cx="2446096" cy="14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616" y="2642387"/>
            <a:ext cx="3313277" cy="2515256"/>
          </a:xfrm>
        </p:spPr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Z</a:t>
            </a:r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Z</a:t>
            </a:r>
          </a:p>
          <a:p>
            <a:r>
              <a:rPr lang="el-GR" dirty="0" smtClean="0"/>
              <a:t>Δομές Συστημάτων</a:t>
            </a:r>
          </a:p>
          <a:p>
            <a:r>
              <a:rPr lang="el-GR" dirty="0" smtClean="0"/>
              <a:t>Σχεδίαση Ψηφιακών Φίλτρων</a:t>
            </a:r>
          </a:p>
          <a:p>
            <a:r>
              <a:rPr lang="el-GR" dirty="0" smtClean="0"/>
              <a:t>Φασματική Ανάλυση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8616" y="1956408"/>
            <a:ext cx="3313277" cy="571649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Κομμάτι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107" y="2642387"/>
            <a:ext cx="3483913" cy="2515256"/>
          </a:xfrm>
        </p:spPr>
        <p:txBody>
          <a:bodyPr/>
          <a:lstStyle/>
          <a:p>
            <a:r>
              <a:rPr lang="el-GR" dirty="0" smtClean="0"/>
              <a:t>Βασικά Σήματα</a:t>
            </a:r>
          </a:p>
          <a:p>
            <a:r>
              <a:rPr lang="el-GR" dirty="0" smtClean="0"/>
              <a:t>Συστήματα και Ιδιότητες</a:t>
            </a:r>
          </a:p>
          <a:p>
            <a:r>
              <a:rPr lang="el-GR" dirty="0" smtClean="0"/>
              <a:t>Εξισώσεις Διαφορών ως συστήματα</a:t>
            </a:r>
          </a:p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l-GR" dirty="0" smtClean="0"/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Fourier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2107" y="1956408"/>
            <a:ext cx="3313277" cy="571649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Κομμάτι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περιέχει το ΗΥ370?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" y="4926448"/>
            <a:ext cx="4375625" cy="10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16" y="983924"/>
            <a:ext cx="1512562" cy="9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092240" y="2419200"/>
              <a:ext cx="566280" cy="251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9720" y="2416680"/>
                <a:ext cx="571320" cy="25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2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πλέον στη διάθεσή μας ένα εργαλείο μελέτης σημάτων στο χώρο της συχνότητας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Μετασχηματισμό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Γνωρίζουμε μια «εικόνα» των συστημάτων στο χώρο της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περίφημη απόκριση σε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πρέπει ήδη να έχετε καταλάβει ότι η απόκριση σε συχνότητα δεν είναι κάτι περισσότερο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του συστήματος. Θυμηθείτε: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 r="-14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9073" y="2255106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31407" y="2728935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</a:t>
                </a:r>
                <a:r>
                  <a:rPr lang="el-GR" b="1" dirty="0"/>
                  <a:t>Συστήματα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αναλύσουμε την έξοδο: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)) 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 δρα πολλαπλασιαστικά στο φάσμα πλάτους της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δρα αθροιστικά στο φάσμα φάσης της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66735" y="968948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41135" y="1365118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65370" y="5175114"/>
            <a:ext cx="8745166" cy="1001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9056718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ΓΧΑ </a:t>
            </a:r>
            <a:r>
              <a:rPr lang="el-GR" b="1" dirty="0"/>
              <a:t>Συστήματα στο Χώρο της Συχνότητας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Ας δούμε ένα εποπτικό παράδειγμα</a:t>
            </a:r>
            <a:endParaRPr lang="en-US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πλάτος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05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φάση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5155" r="7850" b="5224"/>
          <a:stretch/>
        </p:blipFill>
        <p:spPr>
          <a:xfrm>
            <a:off x="6462236" y="4392724"/>
            <a:ext cx="2499528" cy="2126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5904" r="7919" b="5291"/>
          <a:stretch/>
        </p:blipFill>
        <p:spPr>
          <a:xfrm>
            <a:off x="324196" y="4416851"/>
            <a:ext cx="2616794" cy="2111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028" r="8156" b="5568"/>
          <a:stretch/>
        </p:blipFill>
        <p:spPr>
          <a:xfrm>
            <a:off x="3313998" y="4416850"/>
            <a:ext cx="2549246" cy="209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6243" r="8215" b="5550"/>
          <a:stretch/>
        </p:blipFill>
        <p:spPr>
          <a:xfrm>
            <a:off x="6381419" y="1803604"/>
            <a:ext cx="2580345" cy="2013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5800" r="7833" b="5166"/>
          <a:stretch/>
        </p:blipFill>
        <p:spPr>
          <a:xfrm>
            <a:off x="324196" y="1789315"/>
            <a:ext cx="2593572" cy="2013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5644" r="7952" b="5765"/>
          <a:stretch/>
        </p:blipFill>
        <p:spPr>
          <a:xfrm>
            <a:off x="3313998" y="1789315"/>
            <a:ext cx="2549246" cy="20187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29919" y="2243591"/>
            <a:ext cx="3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000000"/>
                </a:solidFill>
              </a:rPr>
              <a:t>.</a:t>
            </a:r>
            <a:endParaRPr lang="el-GR" sz="5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106680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3098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7479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680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098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7479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528920" y="3828960"/>
              <a:ext cx="6293880" cy="270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9920" y="3818880"/>
                <a:ext cx="6316560" cy="27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553040" y="6437880"/>
              <a:ext cx="71280" cy="3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1160" y="6435360"/>
                <a:ext cx="8568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2" grpId="0"/>
      <p:bldP spid="2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</a:t>
                </a:r>
                <a:r>
                  <a:rPr lang="el-GR" b="1" dirty="0" smtClean="0"/>
                  <a:t>Συχνότητας</a:t>
                </a:r>
                <a:br>
                  <a:rPr lang="el-GR" b="1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σχέση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μας δίνει έναν εύκολο και γρήγορο τρόπο για να βρούμε την απόκριση σε συχνότητα, και κατά συνέπεια την κρουστική απόκριση, ενός ΓΧΑ συστήματος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Πώς? Λύνοντας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, δηλ.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και στη συνέχεια μπορούμε να εφαρμόσουμε τεχνικές εύρεσης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i="0" dirty="0" smtClean="0"/>
                  <a:t>, </a:t>
                </a:r>
                <a:r>
                  <a:rPr lang="el-GR" b="0" i="0" dirty="0" smtClean="0"/>
                  <a:t>με συνηθέστερη το ανάπτυγμα σε μερικά κλάσματα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δούμε ένα παράδειγμα…</a:t>
                </a:r>
                <a:endParaRPr lang="el-GR" b="0" i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 r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</a:t>
                </a:r>
                <a:r>
                  <a:rPr lang="el-GR" b="1" dirty="0" smtClean="0"/>
                  <a:t>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Έστω ένα ΓΧΑ σύστημα με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οποίο δίνει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 </a:t>
                </a:r>
                <a:r>
                  <a:rPr lang="el-GR" dirty="0" smtClean="0"/>
                  <a:t>Βρείτε την κρουστική απόκριση.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1684" y="1644854"/>
              <a:ext cx="8864640" cy="4007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324" y="1635494"/>
                <a:ext cx="8884440" cy="40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4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620752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</a:t>
                </a:r>
                <a:r>
                  <a:rPr lang="el-GR" b="1" dirty="0" smtClean="0"/>
                  <a:t>Συχνότητας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ένα ΓΧΑ σύστημα μπορεί να περιγραφεί ως μια εξίσωση διαφορών με μηδενικές αρχικές 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εφαρμόσουμε τον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σε μια γενική εξίσωση διαφορών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6207528"/>
              </a:xfrm>
              <a:blipFill rotWithShape="0">
                <a:blip r:embed="rId3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694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5881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09736" y="5710136"/>
            <a:ext cx="3764604" cy="86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693960" y="1503720"/>
              <a:ext cx="5287680" cy="488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7120" y="1493280"/>
                <a:ext cx="5307840" cy="48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1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την κρουστική απόκρισή του.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6520" y="1499400"/>
              <a:ext cx="8613360" cy="4217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440" y="1490040"/>
                <a:ext cx="8635320" cy="42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13118</TotalTime>
  <Words>407</Words>
  <Application>Microsoft Office PowerPoint</Application>
  <PresentationFormat>On-screen Show (4:3)</PresentationFormat>
  <Paragraphs>194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Wingdings 3</vt:lpstr>
      <vt:lpstr>Retrospect</vt:lpstr>
      <vt:lpstr>Student presentation</vt:lpstr>
      <vt:lpstr>Ψηφιακή Επεξεργασία Σήματος</vt:lpstr>
      <vt:lpstr>Τι περιέχει το ΗΥ370?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245</cp:revision>
  <cp:lastPrinted>2019-10-17T11:46:09Z</cp:lastPrinted>
  <dcterms:created xsi:type="dcterms:W3CDTF">2018-08-17T16:23:20Z</dcterms:created>
  <dcterms:modified xsi:type="dcterms:W3CDTF">2021-11-10T16:32:54Z</dcterms:modified>
</cp:coreProperties>
</file>