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25"/>
  </p:notesMasterIdLst>
  <p:handoutMasterIdLst>
    <p:handoutMasterId r:id="rId26"/>
  </p:handoutMasterIdLst>
  <p:sldIdLst>
    <p:sldId id="256" r:id="rId3"/>
    <p:sldId id="333" r:id="rId4"/>
    <p:sldId id="334" r:id="rId5"/>
    <p:sldId id="337" r:id="rId6"/>
    <p:sldId id="300" r:id="rId7"/>
    <p:sldId id="301" r:id="rId8"/>
    <p:sldId id="315" r:id="rId9"/>
    <p:sldId id="322" r:id="rId10"/>
    <p:sldId id="323" r:id="rId11"/>
    <p:sldId id="317" r:id="rId12"/>
    <p:sldId id="324" r:id="rId13"/>
    <p:sldId id="319" r:id="rId14"/>
    <p:sldId id="320" r:id="rId15"/>
    <p:sldId id="321" r:id="rId16"/>
    <p:sldId id="326" r:id="rId17"/>
    <p:sldId id="329" r:id="rId18"/>
    <p:sldId id="327" r:id="rId19"/>
    <p:sldId id="306" r:id="rId20"/>
    <p:sldId id="330" r:id="rId21"/>
    <p:sldId id="331" r:id="rId22"/>
    <p:sldId id="332" r:id="rId23"/>
    <p:sldId id="318" r:id="rId24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C209D-A3C1-497C-A202-7DE4408C5E6D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C2E5-36B4-4C49-B29E-B907DF4AC6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9843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0:30:55.9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9466 2120 409 0,'-22'-6'99'0,"-6"1"3"0,-4 3-62 0,-6 2-12 15,-5 4-8-15,-6 2-3 0,2 5-1 16,-7 3-2-16,1 6 0 0,-5 0 1 16,0 4 1-16,0 2 2 0,4 6 1 15,-1 3-1-15,1 4-3 0,-1 3-4 16,7 7-3-16,3 1-2 0,3 3-2 15,-1-2-1-15,5 3-1 0,-1 6-1 16,5 2-1-16,0 1 1 0,4 2-1 16,2 0 1-16,5 4-1 0,4 0 1 15,7-1 0-15,8-1 0 0,3 1-1 0,7 0 2 16,8 0-1-16,5-1 0 0,6-3 0 16,6-6 0-16,4-2-1 0,4-5 0 15,8-4-1-15,5-5 1 0,7 1 1 16,9-4-1-16,5 1 1 0,4-8 0 15,12-4 0-15,5-3 1 0,6 0-1 16,6-9 0-16,0-5 1 0,8-6-2 16,5 0 1-16,1-3 0 0,-1-4-1 15,0-4 0-15,1-3 1 0,-2-1-1 0,-5-2 0 16,-5-8 0-16,1-2 0 0,-5-2 0 16,-6-3 0-16,-5-3 0 0,-6-1 0 15,-2-2 1-15,0-1-1 0,-9-1 1 16,-5 1 0-16,-2-1-1 0,-3 0 1 15,-3-1 0-15,-8-3 0 0,-9-5 0 16,-2-5 1-16,-1-6-1 0,-6-6 0 16,-3-2 0-16,-2-3 0 0,-1 0 0 15,-2-4 0-15,-2-2 0 0,-10-4 0 16,-4-1 0-16,-6-2 0 0,-7 1 0 0,-10-2 1 16,-12-2 1-16,-10 7 3 0,-7 3 3 15,-11 6 3-15,-18 0 2 0,-10 7 3 16,-16 9 1-16,-14 13-1 0,-18 8-2 15,-18 9-4-15,-19 5-2 0,-9 13-3 16,-13 6-5-16,-9 2-4 0,1 11-4 16,4 4-6-16,0 9-8 0,14 5-8 15,15 8-14-15,4 7-109 0,14 9-114 16,11 1-277-16</inkml:trace>
  <inkml:trace contextRef="#ctx0" brushRef="#br0" timeOffset="2645.8174">3275 5571 571 0,'-12'-1'125'0,"-1"7"3"16,3 6-99-16,3 14-9 0,-3 8-2 15,-1 14-1-15,1 14-1 0,0 12-3 16,-1 8-4-16,-1 7-3 0,-4 9-1 16,4 5-2-16,2 0-2 0,-1-7-2 15,2-3-4-15,0-4-4 0,4-4-7 16,2-8-8-16,2-9-40 0,-2-8-73 16,0-9-99-16,3-8-232 0</inkml:trace>
  <inkml:trace contextRef="#ctx0" brushRef="#br0" timeOffset="3478.5706">3173 5609 562 0,'-14'-14'129'0,"3"0"5"0,1 1-96 16,2 5-10-16,2 2-7 0,1 1-4 16,7 2-5-16,4 2-7 0,4 1-3 15,5 0-2-15,7 1-1 0,8 1 1 16,6 0 0-16,4-1 0 0,8-2 0 16,4 1 0-16,10 0 0 0,5-4 0 15,9 2 1-15,8-3-1 0,4-1 0 16,11 1 1-16,10 1-1 0,5 1 0 0,2-2 0 15,7 1 0-15,3 0 1 0,6 3-1 16,1-1 0-16,4 1-1 0,4-4 1 16,3-1 0-16,3-1-1 0,0-2 0 15,1-2 1-15,1 0-1 0,-4-3 0 16,-3 2 1-16,-3 2 0 0,-12-1 1 16,-4 4-1-16,-6 4 2 0,-6 3-1 0,-16 6 0 15,-9 4 1-15,-9 5-1 0,-6 4 0 16,-12 6-1-16,-6 2 0 0,-7-1 0 15,-7 3 0-15,-4 4 0 0,-4 3 0 16,-1 2 0-16,-2 3 0 0,-5 3 0 16,-1 11 0-16,3 3 0 0,-3 2 0 15,0 3 0-15,-4 3-1 0,-1 0-2 16,1 2-2-16,-2 1-2 0,-1-2-1 16,-1 1-3-16,-3-3-1 0,0-4 0 15,-1-2 1-15,-3-8 1 0,-2-7 1 0,-3-5 3 16,-2-5 1-16,-1-5 2 0,-4-7 1 15,-1-4 1-15,-4-2 1 0,-1-5 0 16,-4-6 1-16,-4-5-1 0,-4-3-1 16,-5-6 1-16,-8-1 0 0,-2-3-1 15,-6-4 2-15,-5-1 0 0,-5 1 2 16,-2 3 3-16,-3 0 1 0,-5 1 2 16,-7-1 1-16,-5 6-1 0,-2 1 0 0,-3 4-1 15,-7-1-2-15,-10 0-2 16,-1 4-2-16,-3 2 0 0,-1 0-1 0,-7-1-1 15,-8 1 1-15,1 1 0 0,4 6 1 16,-5-3 1-16,-5 0 0 0,-3 0 2 16,3 4 0-16,-1-1 2 0,-3-1 0 15,-3-3 0-15,6 4 0 0,3-2-1 16,1 3-1-16,-2-3 0 0,5 2-2 16,6-1 0-16,2 1-1 0,0-2 0 0,5 0-1 15,6-3 0-15,8 0 0 0,4-2 0 16,1 1 0-16,5-2-1 0,7 0 1 15,3-2-2-15,1 2-2 0,7 0-5 16,3 1-8-16,9 1-8 0,6 1-120 16,6 0-115-16,9 3-290 0</inkml:trace>
  <inkml:trace contextRef="#ctx0" brushRef="#br0" timeOffset="8190.9934">3539 7517 469 0,'-20'-23'103'0,"-2"2"1"16,3 8-79-16,-2 4-10 0,2 12-6 16,0 4-3-16,-2 6-2 0,-4 6-1 15,-2 2 2-15,-2 3 1 0,-2 4 4 16,1 2 1-16,-2 3 2 0,-1 1 1 15,2 4 1-15,3 4-2 0,6 6-2 16,5 4-2-16,2 3-2 0,7 0-2 16,5-1-1-16,7-2-1 0,6-7-1 15,4-4 0-15,4-6-1 0,5-6 1 0,4-4-1 16,6-1 1-16,6-3 0 0,0-6-1 16,2-5 1-16,5-8 0 0,-3-4-1 15,1-6 0-15,-1-5 0 0,-1-4 1 16,-1 0 1-16,0-2 1 0,-3 0 1 15,0-2 0-15,-2-2 1 0,-1-2-1 16,-6-6 0-16,-3-7 0 0,-4-6-2 16,-5-1 0-16,-5-5 0 0,-7 0 1 0,-4-4 0 15,-5 0-1-15,-4 5 1 0,-3-1 0 16,-4-1-1-16,-2 1-1 0,-2 4 0 16,-6 3 0-16,-2 7-2 0,-7 7-1 15,-3 8-3-15,-2 14-6 0,-1 14-9 16,-3 14-13-16,-1 9-106 0,-3 7-107 15,-3 10-266-15</inkml:trace>
  <inkml:trace contextRef="#ctx0" brushRef="#br0" timeOffset="10341.56">3444 8835 324 0,'12'-22'100'0,"-1"-3"6"0,-2-2-26 15,-1 2-19-15,-2 2-11 0,-1 1-12 16,-3 2-8-16,-2 1-9 0,-2 5-6 16,-3 3-4-16,-4 4-4 0,-2 4-3 15,-5 6-3-15,-5 4 0 0,-5 7-1 16,-9 5 0-16,-5 6 0 0,-4 7 0 16,-3 6 1-16,3 8 0 0,2 8 0 0,8 4 1 15,8 0 0-15,8 4 1 0,9-1-1 16,9-1 1-16,9-5 0 0,6-4 0 15,8 1-1-15,10-4 1 0,7-3 0 16,5-7-1-16,5-7 0 0,2-9 1 16,2-14-1-16,1-11 0 0,3-12 0 15,1-12 0-15,-3-7 1 0,1-6 2 16,-2-5 1-16,-3-3 1 0,-5-2 0 0,-13-6 1 16,-8-8-1-16,-10-1-1 0,-10-2-2 15,-12 3-2-15,-13 2 0 0,-11 5-2 16,-11 14-1-16,-10 15-1 0,-8 15-2 15,-7 9-1-15,0 10-3 0,3 8-3 16,7 6-7-16,10 2-6 0,10 2-109 16,11-2-106-16,12 0-265 0</inkml:trace>
  <inkml:trace contextRef="#ctx0" brushRef="#br0" timeOffset="10776.8925">3735 7586 373 0,'-14'17'79'0,"1"0"2"0,1 0-68 15,1 1-5-15,1 1-1 0,2-2 1 16,1 2 2-16,0-5 2 0,3-1 4 15,2-4 9-15,2-2 7 0,2-7 3 16,4-4 2-16,5-5-1 0,5-4 0 16,7-7-3-16,9-2-9 0,9-6-6 15,6-9-4-15,11-9-4 0,8-5-3 16,10-4-3-16,5-1-3 0,3-5-8 0,5 1-13 16,1 0-81-16,1 0-31 0,0-3-95 15,-6 6-204-15</inkml:trace>
  <inkml:trace contextRef="#ctx0" brushRef="#br0" timeOffset="11272.3132">3588 9073 380 0,'-19'-6'99'0,"4"-3"4"0,-1 1-51 0,5 4-10 16,-2-2-9-16,5 2-7 0,3 5-5 15,1 3-3-15,4 1-2 0,1 1-1 16,6-1 2-16,4-1 2 0,6-4 1 16,10-6 1-16,8-9-1 0,10-8-1 15,11-8-3-15,6-9-5 0,10-11-2 16,8-3-4-16,7-2-3 0,5 0-6 16,2-7-18-16,-1-5-117 0,-1-1-113 0,1 2-294 15</inkml:trace>
  <inkml:trace contextRef="#ctx0" brushRef="#br0" timeOffset="13542.5192">3658 9819 424 0,'-3'-23'107'0,"-1"2"4"16,-2 0-64-16,-6 5-8 0,-5 3-13 16,-4 4-8-16,-2 7-6 0,-8 5-5 15,-2 7-4-15,-4 4-1 0,-7 5 0 16,-5 4 0-16,-2 3 1 0,-5 2 1 0,2 7 1 15,1 3 1-15,4 6 0 0,7 2 0 16,10 1 0-16,7 3-1 0,6-1-1 16,7 0 0-16,6-1 0 0,5 1-1 15,8 3 1-15,5 2 0 0,9 0 0 16,9-1 0-16,-4029-5 0 0,8077-5 0 16,-4025-4-1-16,4-11 0 0,5-11 0 15,0-7-1-15,2-9 0 0,2-5 0 0,0-8-1 16,-2-10 1-16,0-6 1 0,-4-9 2 15,-2-8 1-15,-1-7 0 0,-9-5 1 16,-3-6 0-16,-8-5-1 0,-6-3-1 16,-5-6-1-16,-7-3-2 0,-11 0 0 15,-4 2 0-15,-15 6 1 0,-8 9-1 16,-15 11 0-16,-16 16-1 0,-18 16 0 16,-14 17-4-16,-9 14-6 0,-15 16-9 15,-13 13-12-15,-4 15-108 0,1 19-109 16,-3 5-269-16</inkml:trace>
  <inkml:trace contextRef="#ctx0" brushRef="#br0" timeOffset="14554.1196">3833 9799 387 0,'-9'-11'101'0,"3"2"5"0,2 2-39 16,1 1-26-16,0 3-14 0,1-1-7 0,2 6-4 15,0 1-3-15,1 2-3 0,0 2-3 16,4 4-1-16,3 3 1 0,1-1 0 16,4-1 1-16,4-2 0 0,4-4 0 15,4-5-1-15,6-9 0 0,7-7 0 16,6-7-2-16,7-4 0 0,9-4-1 16,3-6-1-16,3-5-1 0,-1-5-5 15,4-4-7-15,0-1-9 0,-1-2-107 16,-2-1-103-16,5 5-262 0</inkml:trace>
  <inkml:trace contextRef="#ctx0" brushRef="#br0" timeOffset="19080.7689">3256 11638 415 0,'5'-10'87'16,"-2"5"3"-16,2 9-65 0,0 5-3 16,-2 10-1-16,-3 8 3 0,-2 10 3 15,-5 8 4-15,0 13-2 0,-4 5-5 16,0 7-7-16,1 3-4 0,1 0-3 16,1 2-2-16,3-1-3 0,2 0-1 0,3-5-1 15,3-7-1-15,2-6-2 0,2-4-1 16,2-12-2-16,0-8-3 0,1-10-6 15,-1-6-6-15,1-7-39 0,-2-9-65 16,1-8-91-16,3-9-211 0</inkml:trace>
  <inkml:trace contextRef="#ctx0" brushRef="#br0" timeOffset="20063.7297">3230 11594 385 0,'-13'-6'100'0,"-1"0"3"0,6 1-52 16,1 1-10-16,1 2-13 0,5 0-8 0,1 1-6 16,3 1-4-16,3-1-5 0,3 2-2 15,6 0-2-15,4 2 0 0,3 1-1 16,6-1 1-16,1 1 0 0,3 0 0 15,4-2 0-15,-1 0 0 0,2 0 0 16,6-4-1-16,1-1 1 0,5-2-1 16,3 0 0-16,5 0-1 0,3-2 1 15,1-2-1-15,2 1 0 0,3 1 1 16,0 0 0-16,2-1 0 0,3-1 0 16,2 3 1-16,1-2 0 0,2 4 0 0,2-4 0 15,4 2 0-15,-1 1 0 0,-1 4-1 16,2-6 1-16,2 2-1 0,3 0 0 15,-2 1 0-15,-1 2 0 0,-2 0-1 16,0-1 1-16,-3 4 0 0,2 3 0 16,-2-1 1-16,-2 4-1 0,-2 0 1 15,2 0-1-15,-2 1 0 0,3-1 1 16,0 0-1-16,2-1 1 0,1-1 0 0,0-1 0 16,1 0 0-16,0-2 1 0,5-2 0 15,-2 0 0-15,1 0-1 0,0-4 1 16,1-1-1-16,2-1-1 0,3-1 0 15,0 1 0-15,0 0-1 0,-1-3 0 16,-3 1 0-16,1 2 0 0,-2-2-1 16,0 2 1-16,-5 2-1 0,-1-2 1 15,0 4 1-15,-1 3 0 0,-2 0 0 16,2 3 0-16,-2 4 1 0,-1 1 0 0,0 1-1 16,2 2 1-16,2-1-1 0,-1 1 0 15,0 1 1-15,-2-2-1 0,3-4 0 16,0 0 0-16,1 3 0 0,-1-4 0 15,1 0 0-15,1-1 0 0,-1-1 1 16,2 1-1-16,-1-1 0 0,-1-4 0 16,1 2-1-16,2-1-1 0,-2-3-1 15,2-1-3-15,2 1-2 0,-2-2-2 16,2 2-1-16,-5-3-1 0,-3 0 0 0,-3 0 1 16,-5 4 3-16,-5-3 2 0,-1-1 4 15,-8 0 4-15,-3 0 3 0,-1 3 1 16,-4 0 1-16,-4-2 0 0,-2 3 0 15,-4 1-2-15,-4-4-1 0,0 5-3 16,-2-1-1-16,0 3-2 0,-2-2 0 16,-2 3-2-16,-3-1 0 0,4 6-1 15,-7-6 1-15,-4 4 1 0,0-5 1 16,-3 3 1-16,-3-1 0 0,-1-2 1 0,2 1 0 16,-2 0 1-16,-1 0-1 0,3 2-2 15,-2-2-3-15,3 0-14 0,-2-1-29 16,-3 2-54-16,0-2-75 0,-3-1-178 15</inkml:trace>
  <inkml:trace contextRef="#ctx0" brushRef="#br0" timeOffset="20281.1341">11397 11594 292 0,'0'-4'68'0,"1"3"5"16,0 1-48-16,0-1-2 0,1 1-3 15,-2 1-1-15,0 3 0 0,-4 1 0 16,-2 3 1-16,-2 3-2 0,-1 5 0 15,-2 5 3-15,-3 5-1 0,-1 2-1 16,4 5-6-16,-1 2-4 0,2 6-2 16,2 2-2-16,4 2-2 0,0 2 0 15,2-1-1-15,-2-2 0 0,2 0 0 16,1-3-1-16,-1-5-1 0,0 0-5 16,0-4-29-16,-1 0-69 0,2-3-83 0,1 2-206 15</inkml:trace>
  <inkml:trace contextRef="#ctx0" brushRef="#br0" timeOffset="22194.0089">3328 12531 347 0,'-16'-5'81'15,"-1"-2"2"-15,6 3-59 0,2 3-6 16,2 0-5-16,1 1-3 0,2 1-3 16,2-2-3-16,2 5-1 0,-1-1 0 0,1-1 1 15,1 2 2-15,3 1 1 0,2 0 2 16,5 5 1-16,1-2 1 0,4 1 0 15,3 1-1-15,2-2 0 0,3 0-1 16,1-1-1-16,1-3 0 0,1 0-1 16,4 0 0-16,-1-1-1 0,6-2-1 15,0 1 0-15,4-1 0 0,3 2-1 16,2 1 0-16,3-1-2 0,-1 0 1 16,1-1-2-16,1 2 1 0,-1-2-1 15,1 1 0-15,0-1 0 0,0 1 0 16,0-1-1-16,4 3 0 0,-1 1 1 0,1-2-1 15,-3 1 1-15,0 0 0 0,-1-2 1 16,2 2 0-16,-2 0 0 0,3 1 0 16,3 2 1-16,3 1-1 0,2 1-1 15,1-1 1-15,0-3-1 0,2 1-1 16,1-2 1-16,1 0-1 0,3 0 0 16,2-1 0-16,3-4 0 0,1-2 0 0,3 0 0 15,3-1 1-15,2-3-1 0,0 0 1 16,1-2 0-16,0 1 0 0,3 3 0 15,0 0-1-15,0 0 0 0,-2-2-1 16,-2 0 0-16,-1 0 0 0,-1 1 0 16,-2 0 0-16,1 0 0 0,-2 0 1 15,0 0-1-15,-4-1 1 0,5 3 1 16,0-2-1-16,-1 1 1 0,0 0-1 16,-2-1 1-16,0 2 0 0,-3 2-1 15,-2-2 1-15,-2 3-1 0,-3 3 0 0,-1-3 0 16,-1 2 0-16,0 3 0 0,1-1-1 15,1-2 1-15,0 0 0 0,3-2-1 16,2-2 0-16,1 0-1 0,3-3 1 16,-1-1-1-16,2-1 0 0,-2 1 1 15,2-1-1-15,-3 1 1 0,-1 1 0 16,-1-1 0-16,-1 1 0 0,-3 1 0 16,1-1 0-16,-4 3 1 0,1 1 0 0,-2-1 1 15,-2 2-1-15,1 3 1 0,2-1 0 16,-2 2-1-16,1-3 0 0,-1 3 1 15,2-3-1-15,0 0 0 0,2-1 1 16,0 0-1-16,1-1 1 0,1 0-1 16,0-4 1-16,0 5 0 0,-3-4-1 15,0 2 1-15,-1-2-1 0,-2 3 1 16,-2 1-1-16,-4 0 0 0,-3-2 1 16,0 2-1-16,-4-3 1 0,-1 6-1 15,0-5 0-15,-3 2 1 0,-1 2-1 0,0-2 1 16,-2 1-1-16,0 1 1 0,-4-4-1 15,-2-1 1-15,1 0-1 0,-4-2 1 16,-3 0-1-16,-2 0 1 0,-5-2-1 16,-1 0 0-16,-5 3 0 0,-3-1 1 15,-2 1-1-15,-5 2 1 0,-1 0-1 16,-2 2 1-16,-3-1-1 0,1 2 0 16,-1-2-2-16,0 2-2 0,0 2-1 15,0-1-2-15,0 2-2 0,1 0 0 0,-2 0-1 16,-2 1 2-16,1-1 0 0,-3-2 2 15,0 2 1-15,-1-1 2 0,0 1 0 16,1 0 0-16,0 1-3 0,0 2-6 16,3 0-16-16,1-1-11 0,-1 0-3 15,1-3 0-15,0 1 0 0,2 0 11 16,0-3 18-16,2-2 22 0,-1 0 15 16,4-2 5-16,2 1 2 0,2-3 1 15,-1 1-6-15,2 0-11 0,3 3-7 16,-2-1-3-16,0-1-2 0,-1 1-2 0,0 2 1 15,3-4-2-15,-2 2 1 0,-2-7-1 16,1 5 0-16,-1 1 0 0,0-1 0 16,-1-1 0-16,-1 2 1 0,-2-1-1 15,0 3 3-15,-1-5 2 0,-3 1 2 16,4 3 2-16,-4-5 1 0,-2 0 1 16,-2-2 0-16,1-1-1 0,0-1-1 15,0-2-4-15,-3-6 0 0,3 4-4 16,1-3-5-16,1 1-62 0,-1-6-37 15,0 0-76-15,1 1-181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38:52.2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4031 3398 398 0,'3'-11'90'15,"-2"0"8"-15,-1 1-59 0,1-1-12 0,0 0-1 16,2 1 2-16,-2 2 2 0,0-2-1 16,-3 1-4-16,-2 1-2 0,-1-1-3 15,-2 1-3-15,-2-1-1 0,-3 4-4 16,-3 3-2-16,-2 5-3 0,-7 7-3 16,-7 7-1-16,-7 8-2 0,-6 5 0 15,-3 5 1-15,-2 4 5 0,-3 4 4 16,2 2 2-16,5 2 5 0,9-1 1 15,5 4 2-15,5 6-1 0,9 2-2 0,7 2-5 16,8 3-2-16,3 2-3 0,3 0-2 16,6-2-2-16,7 1-2 0,10-6-1 15,7-2 1-15,10-7-1 0,10-4-1 16,9-3 1-16,1-10-1 0,5-10 0 16,2-7-2-16,3-11 0 0,2-11-1 15,-3-11-1-15,-2-13 1 0,0-8-1 16,-7-9 1-16,-7-9 1 0,-6-6 1 0,-11-2 1 15,-7-2 0-15,-10-6 1 0,-13-4 1 16,-9 3 2-16,-9-4 1 0,-9 1 2 16,-13-4 2-16,-14 4 0 0,-11 7 2 15,-9 10-2-15,-9 10-1 0,-9 17-6 16,-6 22-13-16,-14 28-20 0,-7 27-130 16,-3 26-133-16,-15 33-333 0</inkml:trace>
  <inkml:trace contextRef="#ctx0" brushRef="#br0" timeOffset="2729.1556">5335 5065 564 0,'4'-15'149'0,"-2"1"7"15,-7 0-57-15,-4 2-31 0,-1 3-6 0,-4 2-3 16,-2 3-3-16,-5 3-5 0,-1 8-3 16,-3 7-4-16,1 4-8 0,-4 6-6 15,3 5-6-15,3 4-5 0,5 3-5 16,5 2-5-16,8 0-3 0,5-3-4 15,9-3-2-15,7-5-2 0,2-6-2 16,5-8-2-16,4-6-2 0,3-10-1 16,1-7-1-16,0-7 1 0,-5-9 1 15,1-4 1-15,-6-4 3 0,-5-4 1 16,-10-4 2-16,-3 2 1 0,-3 0 0 0,-4 4 1 16,-4 6 1-16,1 3 2 0,-2 6 2 15,2 9 0-15,-2 7 0 0,2 9 0 16,2 9 0-16,0 7-1 0,1 4-2 15,2 7-2-15,2 4-1 0,0 3 1 16,4 3-1-16,-1-3-5 0,4 1-8 16,3-1-18-16,4-4-29 0,1-4-25 15,1-7-125-15,3-8-153 0,1-4-341 0</inkml:trace>
  <inkml:trace contextRef="#ctx0" brushRef="#br0" timeOffset="3463.1462">5497 4638 521 0,'-2'-3'128'0,"1"-1"3"15,-2 1-69-15,2 0-21 0,0 0-7 16,0 0-4-16,1 1-4 0,0-1-1 16,1 2-1-16,-1-1-2 0,1 0 0 15,-1 0 1-15,0 1-1 0,1-1 0 0,-1 2 0 16,2 0 0-16,-2 0-1 0,0 0-2 16,0 0-3-16,0 0-3 0,0 2-1 15,0-2-2-15,0 0-1 0,0 0 0 16,1 0-1-16,-1 0 2 0,0-2 0 15,1 1 0-15,0-1 1 0,0-2-1 16,2-1-1-16,-2 0-2 0,2-1-1 16,-2-1-1-16,0 0-2 0,0 2-1 15,-1-2 0-15,0 3 0 0,0 0 1 0,0 3-1 16,0 1 1-16,1 1 0 0,-1 1 0 16,0 3 0-16,0 5 0 0,2 2 0 15,-2 3 0-15,0 0 1 0,-2 2-1 16,2 4 1-16,2-3-2 0,-2 0 1 15,0-3-1-15,1-3-1 0,0 1 0 16,0-5 0-16,1-3 1 0,-1-2 1 16,1-3 2-16,0-5 1 0,0-6 1 15,2-3 1-15,3-2 0 0,0-5 0 0,3-3-1 16,2-2-2-16,3 2-1 0,1 3-1 16,-1 1-1-16,-1 2-1 0,1 6 0 15,-1 6 0-15,-3 4-1 0,0 7 1 16,-4 6 0-16,0 8 0 0,-2 4-1 15,-1 3 1-15,-3 4-1 0,-1 3-4 16,0 2-8-16,1-1-14 0,2-4-25 16,2 1-28-16,2-4-136 0,4-6-159 15,1-4-367-15</inkml:trace>
  <inkml:trace contextRef="#ctx0" brushRef="#br0" timeOffset="4160.8621">6024 5128 533 0,'0'-24'153'0,"0"0"8"0,0-4-14 0,1-2-76 15,1 0-6-15,-1 3-1 0,0 0-7 16,0 6-5-16,1 4-5 0,-2 4-10 16,1 6-6-16,0 3-4 0,1 7-6 15,1 5-2-15,-1 6-4 0,-2 4-3 16,3 7-2-16,-4 3-1 0,-1 1-3 15,-3 2-1-15,2 0-1 0,0-3-2 16,1-5 0-16,-1-1-1 0,3-1 0 16,0-4-1-16,4 0 1 0,-3-5-1 0,1 1 0 15,-1-3 0-15,1-1 0 16,1-3 0-16,2 1 0 0,-2-3 1 0,1 0-2 16,0-1 1-16,2-1-1 0,-1 0 0 15,-1-2 1-15,0 0-1 0,0 0 0 16,1 0 0-16,-2 0 1 0,0-1 0 15,1 1 0-15,-1 0 0 0,1 0 0 16,0 1 0-16,-1 1 0 0,2-2 1 16,0 1-1-16,1-1 0 0,0-1 0 0,3-2 0 15,2 0 0-15,1-2-1 16,0-1 0-16,2-3-6 0,2-1-8 0,-2 0-11 16,1 1-16-16,-1-2-27 0,-2 2-23 15,-1 2-128-15,-4 2-148 0,-4 4-339 16</inkml:trace>
  <inkml:trace contextRef="#ctx0" brushRef="#br0" timeOffset="4759.5208">6007 4976 597 0,'-1'-18'154'0,"-2"4"7"0,1-1-66 16,1 3-35-16,1 4-7 0,0 2-5 15,0 5-7-15,0 2-6 0,1 8-4 16,1 6-4-16,0 5-5 0,-1 5-3 15,0 4-2-15,-1 6-2 0,1-1-2 16,0-3-3-16,1 0-3 0,0-4-1 16,1-2-2-16,3-6-1 0,4 0 0 15,1-7-1-15,3-5 0 0,3-4 0 16,5-8 0-16,3-6 0 0,-1-4 0 16,0-8 0-16,0-3 0 0,-2-3 0 15,2-2 1-15,-7-3 0 0,-3-2 2 0,1 1 1 16,-4 4 4-16,-4 6 3 0,0 5 3 15,-7 4 0-15,2 11 0 0,-2 10-1 16,-2 9-1-16,0 4-4 0,1 8-3 16,1 4-3-16,0 5-1 0,1 0-2 15,2 1-1-15,3-1-7 0,3-2-10 16,0-5-14-16,5-6-20 0,0-3-29 16,4-3-21-16,-1-8-123 0,0-4-148 15,3-7-325-15</inkml:trace>
  <inkml:trace contextRef="#ctx0" brushRef="#br0" timeOffset="5099.1544">6546 4884 768 0,'0'-9'187'0,"0"3"5"0,0 4-119 16,2 2-11-16,2 2-8 0,1 5-11 15,1 4-8-15,-1 7-5 0,1 0-2 16,0 5-4-16,-1 3-5 0,-1 1-5 16,-2 1-3-16,0 0-4 0,-2-3-3 0,1 0-1 15,-1-4-1-15,1-4-2 0,1 1 1 16,3-5-1-16,4 1 0 0,-3-6-1 15,3-2-2-15,0-2-3 0,4-4-5 16,1-3-7-16,-1-4-10 0,-1-3-15 16,1-2-20-16,1-3-19 0,-2-2-15 15,-3 1-114-15,-2 0-136 0,-1 0-299 16</inkml:trace>
  <inkml:trace contextRef="#ctx0" brushRef="#br0" timeOffset="5244.8409">6578 4873 856 0,'-3'-4'199'0,"2"-2"0"16,2 0-136-16,7 0-22 0,4 0-17 15,4-2-19-15,5 1-21 0,2 0-33 16,0 2-19-16,1 0-131 0,-5-1-152 16,1 6-352-16</inkml:trace>
  <inkml:trace contextRef="#ctx0" brushRef="#br0" timeOffset="5728.1007">6926 4961 635 0,'0'-5'163'0,"0"0"8"0,-2 3-72 0,1 0-37 16,1 2-7-16,3 3-3 0,-2 4-7 15,1 6-5-15,1 0-6 0,-1 4-6 16,2 3-4-16,0 1-5 0,-1-1-5 16,2 0-3-16,0-2-3 0,2-3-2 15,1-1-2-15,0-6 0 0,2-2-1 16,0-6 0-16,0-3 3 0,2-7 0 16,2-5 3-16,0-3 0 0,1-6 2 0,0 1 0 15,-1 0 0-15,2 1 0 0,-5 2 0 16,-1 6 0-16,-3 1-2 0,0 7-1 15,-3 2-1-15,0 7-1 0,0 3-2 16,-1 4-2-16,2 3-5 0,0 3-8 16,1 1-12-16,2 1-18 0,0-3-27 15,2-1-28-15,0-2-135 0,1-4-158 16,1-1-360-16</inkml:trace>
  <inkml:trace contextRef="#ctx0" brushRef="#br0" timeOffset="6297.3125">7342 4738 593 0,'-3'2'141'15,"-1"-3"2"-15,0 0-82 0,0 1-26 16,3-1-2-16,-2-2 0 0,1 2 1 0,1-1 3 16,1 0 4-16,-1 0 5 0,-3 0 1 15,1-1 2-15,0 1-1 0,-1-1-4 16,1 0-4-16,-2 0-3 0,2-1-5 15,2 2-5-15,0-1-7 0,2 2-5 16,3 0-3-16,3 2-5 0,3 2-2 16,3 0-3-16,2 2-1 0,4 0 0 15,-1 0 0-15,-1 0-1 0,-2 1 0 16,-1 0-1-16,0 2 1 0,-2-1-1 16,-1 4 0-16,-2 1 0 0,-2 0 0 0,2 2 1 15,-4 2-1-15,-2 0 1 0,1 2-1 16,-2 2-2-16,0 2 0 0,0 2-3 15,-1 2-1-15,1 2-2 0,-2 0-1 16,1-1-2-16,0 0 2 0,0-3 1 16,-3-6 1-16,2 0 2 0,1-3 2 15,-2-2 2-15,-2-2 1 0,0-2 2 16,-5 0 1-16,1 0 2 0,-4-2-1 16,-1-3 1-16,-5-5 0 0,2 1-1 0,0-3-6 15,3-4-9-15,1 0-17 0,1 0-23 16,3 1-28-16,4 2-136 0,1 1-159 15,5 5-366-15</inkml:trace>
  <inkml:trace contextRef="#ctx0" brushRef="#br0" timeOffset="6515.0092">7822 5276 744 0,'4'2'189'0,"1"3"5"0,-4 2-95 15,-2 2-39-15,0 2-12 0,-3 1-14 16,-2 3-13-16,-3 1-14 0,-2 1-19 16,0 3-38-16,-1-1 31 0,-1 1-183 15,-1-1-159-15,3 2-390 0</inkml:trace>
  <inkml:trace contextRef="#ctx0" brushRef="#br0" timeOffset="7012.2312">8685 5121 660 0,'-3'-9'170'0,"2"-7"12"0,1-5-90 15,1-5-12-15,-2-7-4 0,1-2-3 0,0-2-7 16,0 0-9-16,0 0-8 0,0 5-9 15,-1 5-7-15,2 9-7 0,0 6-6 16,2 7-5-16,0 9-4 0,2 9-2 16,-1 10-3-16,0 9-2 0,-1 6 0 15,3 6-2-15,-3 2-3 0,1-1-7 16,-1-2-11-16,2-3-15 0,1-5-20 16,0-4-30-16,2-5-23 0,3-5-130 15,0-6-156-15,1-4-344 0</inkml:trace>
  <inkml:trace contextRef="#ctx0" brushRef="#br0" timeOffset="7407.369">9129 5072 785 0,'2'-9'196'0,"-4"0"7"0,0 0-117 0,-5 1-17 15,-2 2-8-15,-3 1-14 0,-3 2-10 16,-3 6-8-16,-4 2-7 0,-4 6-5 16,3 3-4-16,-2 4-3 0,2 0-2 15,3 0-3-15,6 3-1 0,5-2-1 16,8-1 0-16,4-1-2 0,7-3-2 16,6-3-1-16,3-3-2 0,4-7-4 15,0-6-2-15,2-2-2 0,-1-5-1 16,1-3 1-16,-1-1 2 0,-2-3 1 0,-2-1 4 15,-2 2 6-15,-3-4 5 0,-3 2 5 16,-5 2 4-16,-5-1 4 0,-1 8 3 16,-1 4 1-16,-3 4-3 0,-2 8-4 15,2 5-3-15,-2 5-4 0,4 7-5 16,-2 0-5-16,1 2-9 0,3 2-12 16,1 0-16-16,2-3-19 0,5-2-34 15,3-3-22-15,1-3-124 0,2-3-149 16,0-6-330-16</inkml:trace>
  <inkml:trace contextRef="#ctx0" brushRef="#br0" timeOffset="7688.2876">9444 5088 691 0,'-1'-25'178'0,"-2"-6"8"0,0-3-97 16,0-1-11-16,1 4 0 0,-2 4-2 16,2 2-8-16,1 9-7 0,-1 9-8 15,4 6-9-15,-4 8-8 0,2 6-10 16,3 7-9-16,-1 6-8 0,1 6-4 16,-2 3-1-16,0 4-2 0,2-2-1 15,-1 0-3-15,-1-3-9 0,2-3-12 16,-1-3-17-16,3-6-23 0,1-4-35 0,3-3-9 15,-2-6-133-15,5-6-152 16,2-3-333-16</inkml:trace>
  <inkml:trace contextRef="#ctx0" brushRef="#br0" timeOffset="8006.1445">9840 4936 704 0,'6'-11'178'16,"-2"0"7"-16,-1 6-99 0,0 1-20 15,-3 2-7-15,-1 5-9 0,-3 0-12 16,-1 5-7-16,-2 2-5 0,-4 1-6 16,0 3-6-16,-2 0-1 0,0 2-4 0,-1 1 0 15,0-1-2-15,-1 0-1 16,1-2 0-16,1 0 0 0,1 1 0 0,1-2 1 15,2 1 0-15,1-5-1 0,0 2 0 16,6-1-2-16,2 0 0 0,1 0-2 16,3-4-2-16,1 0-3 0,7-1-6 15,1 0-10-15,0-5-12 0,1-1-14 16,1-1-21-16,0 0-20 0,2-1 43 16,-3 1-169-16,1 1-141 0,-1 0-334 15</inkml:trace>
  <inkml:trace contextRef="#ctx0" brushRef="#br0" timeOffset="8439.5645">10128 5085 707 0,'6'-20'176'16,"-4"-2"8"-16,-3-1-105 0,-1-1-12 15,-3 1-3-15,-3 1-4 0,1 1-7 16,-3 4-6-16,2 4-3 0,-1 2-5 0,2 5-8 15,3 2-6-15,0 6-7 0,2 6-4 16,2 3-6-16,0 5-4 0,1 4-1 16,2 4-2-16,-1 1-1 0,2 1 1 15,2 0-1-15,0 0-1 0,1-2-3 16,1-2-1-16,0-2-4 0,0-2-1 16,-1-2-2-16,-2-2-1 0,0-2 0 15,-3-4 1-15,-2 0 2 0,-1-2 3 16,-4-1 2-16,-2 0 1 0,-1-4 2 0,-1-1 1 15,-1 1 0-15,-1-1 2 0,1 0 1 16,1-1 2-16,1-2 1 0,0 2 2 16,1 1 1-16,1-1 2 0,1 2-1 15,0-1 0-15,3 0-2 0,0 3-1 16,4-2-2-16,0 1-1 0,3 2-2 16,2-4 0-16,1 2-1 0,3 0 0 15,1-2 0-15,3 0-4 0,1-2-4 16,0 0-7-16,1 1-15 0,0-3-20 15,1-1-31-15,-1 1-3 0,-1-2-140 16,-3 4-153-16,-2 1-342 0</inkml:trace>
  <inkml:trace contextRef="#ctx0" brushRef="#br0" timeOffset="14049.4558">18379 2734 472 0,'-9'-24'116'16,"-3"-3"3"-16,-10 5-65 0,-5 1-19 16,-2 5-11-16,-6 5-6 0,-4 1-4 15,-4 0-3-15,-8 6 0 0,-8 7 0 0,-1 4 2 16,-6 3 1-16,-3 6 2 0,1 6 1 16,-2 6 0-16,0 7-2 0,1 7-2 15,1 6-2-15,6 9 0 16,0 0 0-16,3 2-1 0,7 5 1 0,7 3-1 15,12 3 0-15,5 2 0 0,9 3-2 16,8 2 1-16,7 0-2 0,11-1 1 16,9-4 0-16,11-1 2 0,12-4-1 15,14-7 0-15,14-4-2 0,12-5-1 16,9-4-1-16,14-9-1 0,7-8-2 0,6-7 0 16,4-10-1-16,6-9 0 0,6-8 0 15,2-11 0-15,-3-8 0 0,-3-15-1 16,0-8 1-16,-6-12 0 0,-9-8 0 15,-7-6 0-15,-10-9 0 0,-7-6 0 16,-12-3 0-16,-12 1 0 0,-13-3 0 16,-15-5 0-16,-16-2 0 0,-20-1 1 15,-18 0 0-15,-16 2 0 0,-17 3 2 16,-19 7-1-16,-17 9 1 0,-17 14 0 0,-13 16 0 16,-15 19 0-16,-12 19-1 0,-7 18-2 15,-6 14-9-15,2 14-12 0,3 11-20 16,12 5 10-16,15 3-145 0,12 1-134 15,17-1-325-15</inkml:trace>
  <inkml:trace contextRef="#ctx0" brushRef="#br0" timeOffset="20549.0527">19687 7236 408 0,'0'-3'98'15,"0"6"5"-15,-1 0-61 0,0 6-11 16,-1-2-3-16,1 1-1 0,0 1-5 16,1 2-2-16,0-1-4 0,0 2-5 15,1-2-2-15,0 0-3 0,1 0-1 16,-1-2-3-16,0 1 0 0,1 1-1 15,1-3-1-15,-2-1 1 0,2 0-1 0,-1 1-2 16,0-3-1-16,2 1-3 0,-1-2 0 16,-1 3-1-16,0 0 0 0,1 0-1 15,-1-1 2-15,-2 1 1 0,0-1 3 16,0 0 0-16,-1 1 1 0,-1-1 1 16,-1 0 0-16,1 1 0 0,-1-1 0 15,2 0 0-15,-1-2 0 0,-1 0 0 16,3-1-2-16,-1 0-6 0,1 0-50 15,0-1-54-15,-1-1-84 0,0 2-204 0</inkml:trace>
  <inkml:trace contextRef="#ctx0" brushRef="#br0" timeOffset="25555.8767">1058 8772 586 0,'-6'-24'148'15,"1"4"10"-15,-1 2-71 0,0 9-24 16,2 3-7-16,1 3-5 0,-1 4-5 16,2 8-9-16,0 3-7 0,4 9-7 15,0 5-6-15,2 3-3 0,-1 3-3 16,4 7-1-16,-1-2-1 0,0 0-3 16,0-4-2-16,-1-3-4 0,-2 1-6 0,2-3-10 15,-2-6-18-15,0-1-18 0,4-5-15 16,0-6 16-16,0-4-141 0,2-7-129 15,1-3-295-15</inkml:trace>
  <inkml:trace contextRef="#ctx0" brushRef="#br0" timeOffset="25839.2947">1311 8759 633 0,'0'7'150'0,"-3"-3"7"0,-3 6-95 0,-1 0-16 16,-1 2-3-16,-1 1-4 0,-2 0-3 15,-3-2-4-15,-1 1-4 0,-1-4-4 16,-1 0-4-16,0 2-4 0,0 0-3 16,-1 2-4-16,-1-1-2 0,2 1-3 15,1 3-2-15,3 0 1 0,0-2-2 16,4-2 1-16,3 1-1 0,3-2 0 16,2 1 0-16,3-1 0 0,3 0-1 0,3-2 0 15,4 5 0-15,1-5 0 0,3 0 0 16,4-2 1-16,1-4-1 0,2 1-3 15,1-2-6-15,2-5-13 0,0 3-19 16,1-4-14-16,0 4-16 0,-4-4-119 16,0 0-133-16,-6 0-294 0</inkml:trace>
  <inkml:trace contextRef="#ctx0" brushRef="#br0" timeOffset="26034.7536">1470 8866 713 0,'-6'-6'171'0,"5"3"2"0,-2-1-100 0,3 5-37 16,3-4-14-16,0 2-8 16,5-1-7-16,1 2-5 0,4-3-12 0,3 6-18 15,3-7-11-15,2 1-22 0,-1 3-112 16,-3 4-129-16,-3-4-295 0</inkml:trace>
  <inkml:trace contextRef="#ctx0" brushRef="#br0" timeOffset="26206.2118">1513 9031 763 0,'-6'2'172'0,"2"-2"1"0,5 4-121 16,0-4-25-16,3-2-12 0,1 4-8 15,5-4-5-15,3 2-2 0,4-2-6 16,3-2-20-16,1-1-14 0,0-2-133 16,-1-2-138-16,-2-2-343 0</inkml:trace>
  <inkml:trace contextRef="#ctx0" brushRef="#br0" timeOffset="26826.1007">1877 8892 641 0,'-7'-10'151'16,"1"3"5"-16,1-4-94 0,2 1-23 16,3-7-6-16,0 1-2 0,3 1-7 15,5-2-2-15,2-2-3 0,2 2-3 16,1 0-2-16,3 4-3 0,-1 2-1 16,1 1-3-16,0 4 0 0,0 5-2 15,-2 1-1-15,0 4-1 0,-3 6 0 0,2 4-1 16,-2 2 0-16,-3 2 0 0,-3 3 0 15,-5 1 0-15,-3 0 0 0,-4 0-1 16,-4 1 1-16,-1 3-2 0,-3 1 1 16,-1 0-1-16,0 0 0 0,0-3 1 15,0 1-2-15,3-3 1 0,-2-5 0 16,4-4 0-16,0 0 1 0,4-3 0 16,2-2 1-16,1-2 0 0,3-1 2 15,1-1 0-15,2-3 2 0,3 0 1 0,1-1 1 16,3-1 0-16,2 1 1 0,2-2-1 15,1-1 0-15,1 2-1 0,-1-2-2 16,2 1-1-16,-1 0-1 0,1 2-1 16,-3 1-1-16,2-1 0 0,-2 0 0 15,0 1-1-15,-4 1 1 0,1 0 0 16,-2-1-1-16,-2-1 0 0,-1 0 1 16,-3 1-1-16,1 0 1 0,-1-1-1 0,-2 0 0 15,1-1 1-15,-1 1-1 16,0 0 0-16,1 1 1 0,-1-1-4 0,0 0-5 15,-2 0-10-15,1 0-17 0,-2 0-20 16,0 0-6-16,-5-2-135 0,2 4-140 16,1 2-323-16</inkml:trace>
  <inkml:trace contextRef="#ctx0" brushRef="#br0" timeOffset="39077.4975">3522 4156 473 0,'-3'-1'118'0,"-2"0"4"0,0 2-59 16,-1-1-22-16,0 1-5 0,1 2-2 15,-2 2-3-15,0 2-2 0,-3 3-2 0,1 1-3 16,-2 1-3-16,-4 0-3 0,3 4-2 15,0 2-4-15,0 5-2 0,-1 0-3 16,2 3-1-16,2 2-1 0,3 4-2 16,-2-2 0-16,3 0 0 0,3 0-2 15,2 0 1-15,0-2-1 0,3-3-1 16,2 0 0-16,4-2 0 0,0-2 0 16,2-3 0-16,2 0 0 0,5-4 1 15,3-1-1-15,-2-2 0 0,1-4 0 16,4-2 0-16,0-3 1 0,2-3-1 0,1-3 0 15,-1-3 0-15,2-2 1 16,-1 0-1-16,-4-6 0 0,1 1 1 0,-1-1 1 16,-4-3 0-16,0-1 3 0,-4-2 3 15,-1-4 2-15,-3 3 4 0,-6-5 2 16,-4-2 2-16,-5 1 1 0,-3-1-2 16,-4-1-1-16,-1 1-2 0,-4 1-2 15,-1 2-2-15,-2 5-3 0,-3 4-1 16,-3 6-1-16,-4 3-2 0,-1 6-3 0,-1 6-9 15,3 3-15-15,1 5-16 0,5 1-14 16,4 0-76-16,4 1-55 0,9-2-120 16,0 0-241-16</inkml:trace>
  <inkml:trace contextRef="#ctx0" brushRef="#br0" timeOffset="40025.9683">3360 4895 508 0,'1'-5'124'16,"-3"-1"6"-16,1 2-73 0,-1 2-18 16,-1-1-3-16,0 2-2 0,-1 2-2 15,1 0-2-15,-1 3-4 0,0 0-3 16,-2 1-2-16,-1 4-3 0,0 4-5 16,-2 3-3-16,-1 2-2 0,-1 4-2 15,0 1-1-15,0 3-1 0,0 1 0 16,-1 0-2-16,1 0 0 0,-1 5 0 0,1 1 0 15,-2 5 0-15,1 3 5 0,0 6 3 16,0 3 2-16,-2 4 0 0,2 1 1 16,-2 3-1-16,1-1 0 0,-1 3-5 15,2-1-3-15,1 1-1 0,4 0-1 16,-2 0 0-16,1-1 0 0,-1-1 2 16,1-4 0-16,1 1 2 0,0-4 0 15,-1 1 2-15,1-1 0 0,4 0-1 16,0 5-1-16,2-5-1 0,-1 0-1 0,0 2-2 15,1-5 0-15,-1 2-1 0,0-1 0 16,4-4-1-16,-4 4 1 0,2 2-1 16,-1-1 1-16,0 4-1 0,-1-2 0 15,-2 1 1-15,0 1-1 0,2-1 0 16,-2-2 0-16,2-1 1 0,2-2-1 16,2 1 0-16,-1-2 0 0,2 2 0 15,-1 1 0-15,1 1 1 0,0 2-1 16,0 1 0-16,-2 0 0 0,4 1 1 15,1 0-1-15,3-2 0 0,-1 1 0 0,1-3 1 16,-1 2-1-16,1-1 0 0,-1 0 0 16,2-1 0-16,-1 1 0 0,-1-1 1 15,3 2-1-15,0-3 0 0,2-1 0 16,-1 1 1-16,-1-1-1 0,0 0 0 16,-1 2 0-16,0-2 0 0,-2 0 0 15,1-1 1-15,1 3-1 0,2-2 0 16,-1-3 0-16,4-2 0 0,0-1 0 15,3-1 0-15,-2-3 0 0,-1-2 0 0,-1-3-1 16,-1 2 1-16,-2-5 0 0,-1-1-1 16,0-2-1-16,-3-2-1 0,1-4-4 15,-2-4-5-15,-2-3-6 0,-1-2-9 16,-2-3-8-16,-2-5-8 0,-2-4-4 16,-4-2-3-16,0-5-8 0,-4-4-1 15,-6-2-101-15,-3-3-104 0,-2-3-258 16</inkml:trace>
  <inkml:trace contextRef="#ctx0" brushRef="#br0" timeOffset="40258.1317">3139 9195 501 0,'-8'0'135'16,"1"2"7"-16,-1-1-32 0,3 1-59 15,4 2-10-15,1 1-4 0,6 1-4 16,0 4-1-16,3 1-3 0,3 2 0 16,3 2 0-16,1 2-1 0,2 0-1 15,-1 2-2-15,3-1-3 0,1 1-3 16,-2-2-4-16,0-1-2 0,-2-3-2 0,-1-2-2 15,-4-5 0-15,-2-2 1 0,-4-5 0 16,0-5 1-16,-2-5 0 0,-1-9-1 16,0-3 0-16,1-8-3 0,0-6-2 15,3-3-9-15,0-3-12 0,1-4-21 16,2 5-27-16,1-1-107 0,2 0-33 16,-4 2-131-16,0 11-254 0</inkml:trace>
  <inkml:trace contextRef="#ctx0" brushRef="#br0" timeOffset="51297.6717">4375 6520 465 0,'-2'-5'117'0,"-4"-1"4"0,-3 3-62 16,-1 1-20-16,-2 2-9 0,-1 0-6 15,-3 3-6-15,-1-1-3 0,0 3-3 16,1 1-2-16,1 3-3 0,0-1 0 0,3 3-2 15,1 2 0-15,1 1-1 0,0 4 1 16,1 1-1-16,-2 3 1 0,1 4 0 16,-1 2-1-16,2 3 0 0,1 1-1 15,3-4-1-15,3 0 0 16,4-4 0-16,4-2-1 0,2-2 1 0,6-4 0 16,2-4 0-16,3 0 0 0,6-3 1 15,4-3 0-15,2-5 0 0,2-4 0 16,1-6 1-16,1-2 1 0,-1-4 0 15,-4-5 2-15,-3-5 0 0,-1-1 3 16,-1-3 1-16,-2 0 4 0,-2-6 3 0,-2 1 3 16,-3 1 1-16,-2 0 1 0,-6 0 0 15,-4 0-1-15,-9-2-2 0,-6 4-4 16,-7-1-4-16,-4 6-3 0,-5 8-3 16,-4 8-3-16,-3 9-3 0,-1 9-2 15,1 8-6-15,2 6-11 0,4 4-16 16,6 4-15-16,2 1-129 0,6 5-137 15,3 2-328-15</inkml:trace>
  <inkml:trace contextRef="#ctx0" brushRef="#br0" timeOffset="52914.1115">4420 7071 324 0,'0'-1'96'0,"0"0"6"0,-2 0-34 16,1 0-14-16,1-1-8 0,-1 1-8 15,1 0-7-15,0 0-6 0,-1-1-2 16,1 1-1-16,0 0-1 0,0 0-1 15,-2-2 0-15,2 3-2 0,-1-1-1 16,0-1 0-16,1 0-1 0,-1 2 0 16,1 0-1-16,0 0-2 0,0 0-2 0,0 0-1 15,0 2-3-15,0 0-1 0,0 2-3 16,0-1 0-16,0 5-2 0,1 2 1 16,0 3-1-16,0 5 0 0,1 3 0 15,0 5 0-15,1 3 0 0,0 3 0 16,2 3 0-16,2 0 0 0,1 4 0 15,0 2 1-15,0 0-1 0,-1 3 1 16,0 1-1-16,-3-1 0 0,0 1 1 16,-2 1-2-16,-1 2 1 0,1-2-1 0,-2 0 1 15,2 3-1-15,-1 3 1 16,1-2-1-16,-4 1 0 0,1-1 0 0,0 4 0 16,0-2 0-16,-2 0 1 0,1 2-1 15,1 2 0-15,1 0 0 0,-3 0 0 16,1 4 0-16,-3-2 1 0,0-1-1 15,-1-3 0-15,-2-1 0 0,1 1 0 16,2 0 0-16,-1-2 1 0,-3 4-1 16,0 0 0-16,-1 0 0 0,-2 4 0 0,-2-5 0 15,-1 0 0-15,1 2 0 0,1-3 0 16,1-4 1-16,1 3-1 0,0-4 0 16,0 5 0-16,0-1 0 0,0-1 1 15,-1 1 0-15,0-1 0 0,-3 1 0 16,3-2 1-16,2 0-1 0,0-2 1 15,0-3-1-15,0 2 0 0,1-2 0 16,-4-2 0-16,2-1-1 0,-1-2 0 0,-1-1 1 16,-1-2-1-16,1-2 0 0,2-1 0 15,2 2 0-15,2 1 0 0,-2 0 0 16,1 0 0-16,0 2 0 0,2 1 1 16,-1-1-1-16,1 2 0 0,-2-3 0 15,2 0 0-15,2-1 0 0,1 0 1 16,2-2-2-16,-1-4 2 0,0-2-1 15,1-2-1-15,-1-1 2 0,1-2-1 16,0-2-1-16,0 0 2 0,-2-2-1 16,0-1-1-16,0 1 2 0,2-1-1 0,0 1 0 15,1 1 0-15,0-1 0 0,1 1 0 16,0 0 0-16,-1-2 0 0,1-2-1 16,-2-2-1-16,0 0 0 0,0-1-2 15,-2-4-2-15,1-1-2 0,-1-2-4 16,0-2-3-16,-1-3-2 0,-1-5-3 15,-1-1-1-15,1-5-3 0,0 0-3 16,-1-3 0-16,0-3 0 0,1 1 3 16,0-3 2-16,2 1 3 0,-4 1 4 0,4-2 6 15,-1 0 5-15,0 1 4 0,1 2 4 16,-2-1 4-16,2 2 5 0,0 2 6 16,0 0 3-16,1 2 2 0,2 1 2 15,-1 3 0-15,1 0-1 0,0 4 1 16,2 4-2-16,-1 3-3 0,2 6-1 15,-1 5-2-15,3 5-2 0,0 4-1 16,2 2-4-16,-1 2 0 0,3-2 0 0,-2-2 1 16,2-4 0-16,-1-2 0 0,1-5-1 15,-2-2-3-15,2-6 0 0,-2-3-3 16,1-2-1-16,-1-5-1 0,-1-4-1 16,3-1 0-16,1-8 0 0,1-6-5 15,2-3-12-15,2-4-16 0,2-5-20 16,2-3-121-16,1-6-132 0,0 3-320 15</inkml:trace>
  <inkml:trace contextRef="#ctx0" brushRef="#br0" timeOffset="56867.993">5125 7089 514 0,'-8'-5'126'0,"-1"0"2"0,-2 1-73 16,1 2-17-16,-1-1-8 0,1 3-5 0,-2 1-6 16,3 3-5-16,1 0-2 0,-1 2-3 15,1 1-2-15,2 3-2 0,1 2-1 16,0 1 0-16,1 1-1 0,0 7-1 15,1 2 0-15,0 3 0 0,2 5 0 16,0-1-1-16,2 1 0 0,0 2 0 16,3-2-1-16,2-2 0 0,1-2 1 15,3-6-1-15,1-3 0 0,3-3 0 16,2-2-1-16,3-4 1 0,6-8 0 16,1-4-1-16,0-7 1 0,4-6 1 0,-1-5-1 15,2-7 0-15,-2-4 1 0,-2-4-1 16,-1-3 2-16,-3-1 1 0,-2 1 1 15,-5-3 4-15,-4 2 2 0,-6-1 0 16,-6 1 2-16,-7 4-1 0,-9 4-2 16,-8 7-2-16,-6 6-2 0,-5 9-5 15,-5 12-11-15,0 9-11 0,0 10-14 16,0 5-120-16,4 8-123 0,6 4-302 16</inkml:trace>
  <inkml:trace contextRef="#ctx0" brushRef="#br0" timeOffset="58992.8437">5183 7776 208 0,'1'-6'72'0,"0"-2"9"16,-1 1-6-16,0-2-16 0,-1-2 0 16,0 0-5-16,1 0-6 0,0 0-10 15,0 2-7-15,1-1-7 0,0 1-5 0,0 3-3 16,-1-1-3-16,2-1 0 0,-1 3 0 15,-1-1 0-15,-1 3 0 0,1-1-1 16,-2 1-1-16,1 2-1 0,-1 1 0 16,0 1-2-16,1 2 0 0,-1 2-2 15,-1 2 1-15,1 2-2 0,1 5 0 16,-2 4-1-16,1 4-2 0,0 5 1 16,0 0-1-16,0 7-1 0,2 4 0 15,-2 2 1-15,2 3-1 0,-1 1 0 0,0 2 0 16,0 1 0-16,-1 1 0 0,0-1 0 15,0-1 0-15,-1 3 0 0,1 3 0 16,0-3 0-16,0 3 0 0,0 1-1 16,-2 3 1-16,1 1 0 0,-1-2 1 15,0 0 0-15,1 2 1 0,1 2 1 16,0-1-1-16,-1-1 1 0,-1 2-1 16,-2 1 0-16,0 3 0 0,0 0 0 15,-1 1-1-15,1-3 0 0,-1 1 0 16,4-2 0-16,-3-2 1 0,-2-2 0 0,2-4-1 15,-2 0 0-15,-1-2 1 0,2-1-1 16,-2 0 0-16,4-1 0 0,0-1-1 16,0 1 1-16,0-1 0 0,-2 0 0 15,0 0 0-15,-1-2-1 0,0 1 1 16,-1-5-1-16,-1 2 2 0,2-1-1 16,1-3 2-16,-1-1-1 0,1 1 1 15,-2-3-1-15,2 3 0 0,-2-4 0 16,2 2-2-16,-3-1 0 0,0-1 0 0,-2 3-1 15,0 0 1-15,-2-2-1 0,0 3 0 16,-3-2 1-16,1-1-1 0,1 1 0 16,1-1 0-16,3-2 0 0,-1 0 0 15,2-2 1-15,1 1-1 0,-1 2 0 16,0-2 0-16,-2-3 1 0,0 3-1 16,0-1 0-16,0-2 0 0,0-1 1 15,0-1-1-15,-1-3 0 0,2 0 0 0,2 0 0 16,-1 1 0-16,-2-1 0 0,1 0 1 15,1-1-1-15,0 2 0 0,1-2 0 16,0 1 0-16,0-1 0 0,2 0 0 16,-1-2 0-16,1 1 0 0,0-3 1 15,-1 2-2-15,1 0 2 0,1-3-1 16,0 1 0-16,1 0 0 0,-1-2 0 16,1 3 0-16,1-2 0 0,-1 0 0 15,0-2 0-15,2 1 0 0,0-1 0 16,-3-2 0-16,2-1-1 0,1-3 0 0,0 0-3 15,-2-3-1-15,2 1-3 0,-1-2-2 16,3-1-1-16,-3-1-1 0,0-2-2 16,2-1 1-16,-2-2-1 0,2-2 0 15,-1-2 0-15,1-2 0 0,-2-4-1 16,3 0 1-16,-4-2 2 0,3 0 1 16,-3-1 3-16,1-1 1 0,-2-2 2 15,0 0 2-15,-1 1 3 0,0-1 2 16,1 0 4-16,0 0 1 0,0 1 3 0,2 1 2 15,2 2 2-15,-3 0 1 0,3 3-2 16,-1 3 0-16,2 2 0 0,1 3-1 16,1 3 0-16,2 5 0 0,4 5-1 15,-1-2 0-15,1 5-1 0,-2 5-1 16,4 3-1-16,1 3-1 0,-2 0-1 16,1 0 0-16,-2 2 2 0,1-4 0 15,1-3 0-15,-3-1 0 0,1-4 0 0,-3-5 0 16,0-4-2-16,0-2-2 0,-1-3-1 15,1-4-1-15,1-1 0 0,0-3-1 16,4-1 0-16,-2-2 0 0,3 0-1 16,1-1-5-16,1 0-7 0,0 0-10 15,0-2-9-15,1 1-14 0,1-4-117 16,1 2-121-16,1-6-287 0</inkml:trace>
  <inkml:trace contextRef="#ctx0" brushRef="#br0" timeOffset="91077.453">559 14248 601 0,'1'-28'150'15,"0"2"7"-15,-1 8-87 0,0 7-14 16,0 4-8-16,1 2-6 0,-1 2-9 16,0 6-5-16,0 3-3 0,0 4-2 15,-1 7-3-15,1 5-3 0,-1 5-1 16,0 5 0-16,1 3-3 0,-2 3-4 15,2 1-4-15,2 1-4 0,0-5-8 16,0-1-11-16,3-3-9 0,1-6-15 0,3-6-8 16,0-4-5-16,2-7-4 0,0-6-1 15,2-10 5-15,1-8 7 0,0-6 13 16,-1-8 9-16,0-7 4 0,2-4 7 16,-2 1 9-16,1 0 10 0,-3 3 9 15,-1 7 6-15,-3 6 7 0,-1 7 9 16,-4 7 4-16,-2 3 0 0,-2 8-4 15,-3 5-4-15,-1 3-4 0,-4 2-4 0,-1 2-5 16,0 3 0-16,-5 1 2 0,0 0 2 16,-1-2 2-16,2 1 1 0,0-1-1 15,1-2-2-15,2 1-4 0,2-3-3 16,4 0-5-16,1-2-3 0,4-1-3 16,1-1-2-16,2-1-1 0,4 0-1 15,3-1 1-15,2 0-1 0,1-2 0 16,3-1-2-16,2-1-7 0,4 2-8 15,-2-3-11-15,1 0-18 0,0-3-12 16,-1 1-1-16,-2-1-128 0,-1 0-126 0,-2-3-294 16</inkml:trace>
  <inkml:trace contextRef="#ctx0" brushRef="#br0" timeOffset="91283.5797">971 14310 628 0,'0'-3'174'0,"2"2"1"16,-2 1-19-16,0 0-113 0,0 0-17 15,0 2-10-15,1 0-9 0,2-1-5 16,2 2-3-16,4-1-3 0,0-1-7 16,0 1-9-16,2 0-13 0,0 0-12 15,-1-1-11-15,-1 0-118 0,-4 2-124 16,0 2-286-16</inkml:trace>
  <inkml:trace contextRef="#ctx0" brushRef="#br0" timeOffset="91426.8639">974 14476 709 0,'0'5'160'0,"0"-1"2"16,1-2-120-16,4 2-16 0,1 0-8 15,3-2-7-15,2 2-8 0,1-2-9 16,1 1-14-16,2-3-13 0,1 0 14 0,0-2-144 15,1 1-127-15,-2-4-309 0</inkml:trace>
  <inkml:trace contextRef="#ctx0" brushRef="#br0" timeOffset="91714.1446">1475 14046 722 0,'1'-11'175'0,"-2"3"3"0,1 3-112 16,2 6-19-16,2 3-10 0,1 5-11 0,-1 7-10 15,-3 5-6-15,-1 5-2 0,-1 2-3 16,-3 4-7-16,-2 3-14 0,-2 1-23 16,2 1-15-16,0-3-132 0,1-2-142 15,4 0-336-15</inkml:trace>
  <inkml:trace contextRef="#ctx0" brushRef="#br0" timeOffset="92072.7092">1725 14338 607 0,'7'-15'152'0,"-2"4"8"15,-3 4-86-15,0 4-20 0,-2 4-11 16,-4 3-6-16,-3 6-8 0,-4 5-7 16,-3 7-7-16,-3 5-4 0,-3 6-1 15,-4 3-1-15,-2 5 0 0,-1 0-3 16,0 0-1-16,2-1-1 0,1 1-6 0,5-5-12 15,3-2-18-15,5-4-14 0,3-2 8 16,5-4-140-16,3-5-135 0,1-7-310 16</inkml:trace>
  <inkml:trace contextRef="#ctx0" brushRef="#br0" timeOffset="92544.4752">1709 14822 576 0,'-4'-3'131'0,"2"-2"5"0,-1 2-95 15,3-2-7-15,3 0 5 0,2-3 3 16,-1 0 3-16,4-2 1 0,2 3 1 15,3-3-2-15,2 0-5 0,-1 3-7 16,2 2-8-16,3 1-8 0,-2 2-5 16,-2 0-6-16,1 4-2 0,-3 0-2 0,0 3-1 15,-3 1-1-15,-2 3 0 0,-1 1 0 16,-5 1 0-16,-3 0 1 0,-4 2 0 16,-3 3-1-16,-3 0 2 0,-4 1-1 15,-5 3 0-15,0-1 0 0,-1 5-1 16,1 0 1-16,-1-2-1 0,2 0 0 15,3-2 0-15,4-2 0 0,2-2 0 16,5-2 0-16,0-5 0 0,4 0 0 16,3-2-1-16,2-1 1 0,3 0 1 0,2-2-1 15,3 0 1-15,4-2-1 0,4 1 1 16,-1-5 0-16,2 2 0 0,1-3 0 16,0 0 0-16,-1 0-1 0,-1 0-2 15,-2 1-6-15,-1 3-13 0,-1 0-22 16,-3 5-16-16,-3 4-132 0,-2 4-145 15,-5 4-339-15</inkml:trace>
  <inkml:trace contextRef="#ctx0" brushRef="#br0" timeOffset="116935.7527">3578 14223 435 0,'5'-19'121'0,"-5"1"2"15,0-2-3-15,-4-2-87 0,-1 0-9 16,-2-1-2-16,-3 3-1 0,-2 2-1 16,-3 4-1-16,-2 7 1 0,0 8-1 15,-4 8-1-15,2 6-1 0,0 5-3 16,2 9-1-16,-1 5-1 0,3 4-3 15,5 6 0-15,6 5-1 0,7 2-2 16,5 3 0-16,7 3-1 0,7-8-1 16,6-4-1-16,7-6 1 0,5-11-2 15,3-8 0-15,5-12-1 0,1-10 1 16,1-8 0-16,-3-9-1 0,-5-13 1 16,-7-5 0-16,-7-7 1 0,-10-4 1 15,-9-6 3-15,-12 0 1 0,-13 3 0 0,-9 4 0 16,-11 6-1-16,-9 8-12 0,-7 11-21 15,-5 14 73-15,-1 13-215 0,-1 17-144 16,-4 10-387-16</inkml:trace>
  <inkml:trace contextRef="#ctx0" brushRef="#br0" timeOffset="124981.2976">3957 17236 595 0,'-19'0'136'0,"-2"0"1"15,-1 2-88-15,-1 4-27 0,-2 5-11 16,3 4-3-16,0 5 0 0,3 3 0 0,0 8 4 16,10 4 3-16,5 3 2 0,8 4 2 15,8-2 0-15,5-2-3 0,5 0-3 16,4-6-3-16,2-6-4 0,1-9-2 16,2-10-1-16,-3-4-1 0,0-9 0 15,-2-7 0-15,-1-10 0 0,-3-8 1 16,-5-7 0-16,-5-3 2 15,-5-6 2-15,-7-4 2 0,-5-3 0 0,-4 4 1 16,-6 4-1-16,-1 11-1 0,-5 4-4 16,-5 13-13-16,0 15-18 0,-5 14-15 15,-6 15-128-15,-7 10-134 0,-4 5-326 16</inkml:trace>
  <inkml:trace contextRef="#ctx0" brushRef="#br0" timeOffset="131299.2437">4159 6109 291 0,'33'-30'70'15,"-10"-2"4"-15,-7-6-39 0,-8 2-14 16,-6-2-6-16,-6-5-14 0,-6 0-53 0,-4-2-19 15,-10 2-57-15,-4 5-127 0</inkml:trace>
  <inkml:trace contextRef="#ctx0" brushRef="#br0" timeOffset="132204.304">4444 15650 284 0,'-1'-7'67'0,"-2"1"5"0,0 0-37 15,-3-2 0-15,1 2 7 0,-3-1 4 16,1 1 3-16,-3-1 1 0,-2-2-3 16,-2 2-6-16,-1 2-8 0,-5 3-9 15,0 2-6-15,-2 5-4 0,-1 4-5 16,0 7-3-16,-3 9-2 0,3 7-3 15,-1 6 0-15,4 4 0 0,1 6-1 0,5 5 1 16,3 1-1-16,6 0 0 0,6-5 1 16,6-5-1-16,3-7 0 0,5-3 0 15,4-10-1-15,6-8 1 0,4-6-1 16,3-6 0-16,2-8 0 16,3-4 1-16,-1-12-1 0,-5-8 1 0,-2-9 3 15,-7-3 4-15,-5-5 4 0,-5 0 5 16,-6-1 3-16,-5-1 1 0,-4 7 1 15,-8 2-3-15,-6 5-4 0,-7 6-15 0,-10 6-19 16,-6 15-125-16,-9 17-120 0,-5 13-308 16</inkml:trace>
  <inkml:trace contextRef="#ctx0" brushRef="#br0" timeOffset="141304.0417">4509 16067 395 0,'0'3'77'0,"-1"-2"-17"0,-2-2-92 15,2 1-47-15,1 1-63 0,0-1-136 16</inkml:trace>
  <inkml:trace contextRef="#ctx0" brushRef="#br0" timeOffset="142214.2306">4836 17472 359 0,'-4'-6'79'0,"1"0"0"0,-1 0-56 15,0 1-14-15,2 0-5 0,-1-1 0 16,-2 0-1-16,4 2-1 0,0-1-1 16,-1 2 0-16,2 0-1 0,-2 2 1 15,2-1-1-15,0 0 1 0,0 2-2 16,2 0-1-16,-2 0-1 0,1-1-3 16,-1 0-2-16,2 1-1 0,-1 0-2 15,-1 0 1-15,2 0 0 0,-2 0 3 16,0 0 3-16,1 0 1 0,-1 0 3 0,0 0 0 15,4 0 1-15,-4 1 0 0,1 0-1 16,0-1-9-16,2 0-18 0,-2 2-44 16,2-2-55-16,-3 0-134 0</inkml:trace>
  <inkml:trace contextRef="#ctx0" brushRef="#br0" timeOffset="759709.5888">18294 7435 118 0,'-16'-12'21'16,"4"1"-21"-16,2 5-39 0,0-4-60 15</inkml:trace>
  <inkml:trace contextRef="#ctx0" brushRef="#br0" timeOffset="772070.1329">17968 17006 318 0,'2'0'78'0,"-2"0"1"0,0-3-29 0,5 3-27 15,-2-2-4-15,0-3-1 0,3-3-1 16,0 0 0-16,2-4-1 0,2 1-5 16,0-3-2-16,2 2-3 0,-1-3-1 15,2 0-2-15,-2-2-1 0,-2 1 0 16,1 2-1-16,0-5 0 0,-3-3-2 16,1-1 1-16,-1 0-2 0,-1-1 1 15,0-1 0-15,0-3-1 0,-1-1 1 16,-1 1 0-16,-2-1 1 0,1-3 0 15,-1-1 0-15,1 1 0 0,0 1 0 0,0 2 0 16,1 1 0-16,-1 3 1 0,2 5-1 16,-1 0 0-16,0-1 1 0,-1 2-1 15,1-1 0-15,-2 0 0 0,2 1 0 16,-2-3 0-16,1 1 0 0,-1 2-1 16,2-1 0-16,-2-1 0 0,2-1 0 15,0 0 0-15,0-3 1 0,0 0-1 0,1 0 1 16,0 1 0-16,0 0 0 0,0 3 0 15,1 1 0-15,-1 4 0 0,0 1 1 16,0 1 0-16,-2 1-1 0,1 2 1 16,1 0 0-16,0 0-1 0,0 0 1 15,0-1-1-15,2-1 1 0,2 0-1 16,-2-2 0-16,2 1 0 0,-1-1 0 16,1-1-1-16,-2 2 1 0,0 2-1 15,-2 1 1-15,0 3 0 0,-1 0 0 0,-2 3 0 16,0 3 0-16,-2-2 0 0,0 3 1 15,0 0-1-15,0 1-1 0,1 0 0 16,-1 0 0-16,2 0-1 0,1 1 0 16,0 0 0-16,2 0 1 0,1 2 0 15,-1-1 0-15,1 2-1 0,1 0 0 16,-1 2 0-16,-1 0-6 0,0 1-4 16,-2 2-3-16,1 2-1 0,-2 1-1 0,1 2 1 15,-3-1 1-15,1-1 5 0,-2 3 5 16,1 0 3-16,0 1 1 0,0-2 0 15,1 1 0-15,-1 1 0 0,4 2 2 16,1 1 2-16,-2 0 2 0,3 1 4 16,0 1 1-16,1 1 4 0,0 0 1 15,-1-1 0-15,0 0-1 0,0-2-1 16,0-1-1-16,-1 1-2 0,1 0-1 16,1 2-1-16,-2 0-2 0,-3 0 0 15,-1 2-2-15,0 0 0 0,-1 0-1 0,-2-1 0 16,-2 0-2-16,2 1 1 0,-1-1-1 15,3 1 0-15,0-1 0 0,0 3-1 16,3-2 1-16,-1 0 0 0,2-1-1 16,0 0 1-16,-2-2 0 0,3 1 1 15,0-2-1-15,0 0 1 0,-2-2 1 16,1 1-1-16,-4-2 1 0,1 1 0 16,-2-1 0-16,0 1 0 0,-2 2-1 15,1-1 1-15,0 2-2 0,2-4 1 0,0 1-1 16,1 0 0-16,1 1 0 0,2 0 0 15,0-4 0-15,3 0-1 0,0 2 1 16,2-2-1-16,-1 0 1 0,3-2 0 16,0 0 0-16,2 1 1 0,-1 0-1 15,1 1 1-15,2 0 0 0,1 1-1 16,0-2 0-16,1 3 1 0,-1 0-1 16,-1-1 0-16,-1 2 0 0,1 0 0 15,-1-1 0-15,-2 1 0 0,0 0 0 0,-1 3 0 16,4 0 0-16,-2-2 0 0,2 2 1 15,3 0-1-15,4 1-3 0,5 1-6 16,6-3-101-16,3-5-93 0,7-1-242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20:47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969 9681 336 0,'-1'-3'88'0,"-2"1"4"16,2-1-47-16,-3-2-7 0,2 0-8 15,1 1-6-15,-1 0-7 0,2-1-3 16,0 1-3-16,0-1-2 0,3 2-2 16,-2 0-3-16,2 1-1 0,0-1-2 15,5 1-1-15,0-2 1 0,4 2-1 16,2 1 0-16,3-3 0 0,5 0 0 15,1 1 0-15,6 0 1 0,-3 1-1 16,6-1 0-16,3 2 1 0,1-2-1 16,1 2 1-16,4-1 0 0,-2-3-1 0,2-1 1 15,3-2 0-15,2 0 0 0,2-1 0 16,1-1-1-16,2 2 1 0,3 4 0 16,0-1 0-16,2-1 0 0,-4 1 0 15,0-2 1-15,2 2-1 0,0-1 0 16,-1-4 1-16,1 2-1 0,-2 1 1 15,1 3 0-15,-5-1-1 0,-3 0 1 16,-4 1-1-16,-5 0 0 0,-5 0 0 0,-3 0 1 16,-3-1-1-16,-5 1 0 0,-4 2 0 15,-3 2 0-15,-5 1-1 0,-2 5-7 16,-3-1-27-16,-7 1-74 0,-3 3-87 16,-8-4-216-16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41:54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2175 3911 687 0,'-9'-6'165'16,"-1"0"8"-16,1 1-110 0,4 1-12 16,4 6-7-16,4 1-4 0,2 2-4 15,1 4-7-15,3 2-6 0,2 1-2 0,3 3-1 16,2 1-3-16,2-2-4 0,2 2-3 15,2-1-3-15,-1 1-3 0,1 0-2 16,-1-2-1-16,-2 0 0 0,-2 1 0 16,-2-3-1-16,-2 0 0 0,-3-2-4 15,-1-1-5-15,-2-2-9 0,-2-2-15 16,-1 1-16-16,-3-2-16 0,-1-2-13 16,-2 2-119-16,-2-2-132 0,-2-1-296 15</inkml:trace>
  <inkml:trace contextRef="#ctx0" brushRef="#br0" timeOffset="201.749">2397 3900 723 0,'-2'-2'175'0,"-2"0"6"16,-1 7-113-16,-1 6-13 0,-4 3-8 15,-2 3-10-15,-4 5-12 0,-2 3-5 16,-4 0-5-16,-3 2-4 0,-1 0-4 0,1-2-5 15,1 0-9-15,2-1-12 0,4-1-20 16,3-3-18-16,5-6-16 0,4 0-123 16,3-4-138-16,4-4-306 0</inkml:trace>
  <inkml:trace contextRef="#ctx0" brushRef="#br0" timeOffset="552.3881">2653 3952 728 0,'-2'-11'177'0,"-1"1"7"0,2 2-115 16,-1 0-13-16,2 5-11 0,1 5-6 0,1 3-8 15,1 4-4-15,-2 5-5 0,0 3-2 16,0 4-2-16,-2 4-1 0,-1 5-4 16,-2-1-4-16,-1-1-2 0,0 1-3 15,2-2-1-15,0-3-2 0,2-2 0 16,3-2 0-16,2-6 0 0,2 1-1 16,3-3 1-16,1-4-1 0,4-5 0 15,2 1 0-15,4-4-6 0,1-4-7 16,-1 0-13-16,2-4-23 0,-1-2-22 0,-1-1-22 15,-4-5-117-15,-4-2-139 0,0 2-307 16</inkml:trace>
  <inkml:trace contextRef="#ctx0" brushRef="#br0" timeOffset="704.6319">2685 3926 810 0,'-4'-7'182'0,"3"-2"2"15,1-2-136-15,6 1-17 0,5 0-12 0,5 3-9 16,3-3-13-16,3 5-28 0,1 0-23 16,4 4-131-16,-3-1-144 0,2 4-352 15</inkml:trace>
  <inkml:trace contextRef="#ctx0" brushRef="#br0" timeOffset="1134.5958">2994 4005 745 0,'-2'0'166'0,"1"4"4"0,1 0-124 16,0 2-10-16,1 4-6 0,3 2-4 16,0 5-1-16,1 2 2 0,1 0-1 15,1 2-4-15,1-3-3 0,-1 3-4 16,3-2-3-16,0-4-3 0,-1-1-2 16,1-3-1-16,1-2 3 0,3-5 4 15,0-7 4-15,-1-7 2 0,-1-4 2 16,3-4 0-16,-1-4-1 0,0-2-1 15,-2-1-4-15,-2 4-2 0,0 3-2 16,-3 3-2-16,-1 4-1 0,0 6-1 16,-1 4-1-16,-1 3-2 0,-1 6-2 0,1 3-2 15,-2 2-3-15,1 4-6 0,1-2-13 16,-1 2-14-16,2 0-22 0,1 1-28 16,4-4-18-16,2 0-121 0,2-6-146 15,1 1-315-15</inkml:trace>
  <inkml:trace contextRef="#ctx0" brushRef="#br0" timeOffset="1867.7686">3375 3843 567 0,'-9'-5'169'0,"1"1"9"0,-1-1-2 16,3 1-103-16,1 2-7 0,0 0-7 16,1 0-9-16,2 2-8 0,1 0-9 15,1 0-6-15,1 0-7 0,0-1-4 16,2 0-6-16,1 0-2 0,1-1-3 15,1 0 1-15,2-2 0 0,-2 1 1 16,0 0 2-16,-1-1 2 0,-1 2 2 0,-2 0 1 16,-1 0 2-16,1 1 0 0,-2 0-1 15,-2 1-1-15,0 0-3 0,-1 0-2 16,2 1-1-16,-1 0-4 0,-1 1-1 16,0 0-1-16,0 0-1 0,1 1-1 15,-1-1 1-15,0 0 0 0,-1-1-1 16,0 1 1-16,3 1 0 0,-3-2 1 15,2-1 1-15,-1 1 0 0,1-1 0 16,1 1 1-16,0-1 0 0,-1-1-1 0,4 0-1 16,0 1-1-16,3 0 0 0,1 0-1 15,4-1-1-15,1 1 1 16,2 0 1-16,2 0-1 0,1 1 1 0,-1-1-1 16,1 0 0-16,-3 1 0 0,-2 0-1 15,-1 1 0-15,0-1 0 16,-4 0 0-16,-1 2 0 0,-4 1 0 0,0 0 0 15,0 2 1-15,-2 2 0 0,0 3 1 16,0 2-1-16,-2 2 0 0,1 2 1 0,-1 1-1 16,2 3 0-16,1 1-1 0,0 1 0 15,0-1-2-15,3 3-2 0,0-2-2 16,1 2-4-16,1-2-2 0,2 2-1 16,2-1 1-16,-1 1 0 0,1-3 3 15,1-2 2-15,-3-1 4 0,0 0 2 16,-5-4 2-16,-2-3 2 0,-5-2 0 15,-3 0 1-15,-1-4 0 0,-4 0 0 0,-1-3 0 16,-2 0 0-16,0 0-1 0,1-1-2 16,2 1-6-16,-3-3-11 0,5 0-14 15,2 1-18-15,3 0-35 0,4 0-20 16,0 1-125-16,5-4-150 0,7 1-327 16</inkml:trace>
  <inkml:trace contextRef="#ctx0" brushRef="#br0" timeOffset="2955.5261">3928 4128 589 0,'-11'-5'167'15,"3"1"8"-15,2 0-17 0,1-1-90 16,1-2-9-16,2 4-8 0,0-1-8 16,5 2-7-16,0 0-7 0,2 0-5 15,6 1-7-15,3 1-3 0,4 2-4 16,2-1-2-16,1 1-1 0,2-1-2 15,3 1-4-15,1 1-6 0,1-1-9 16,0-2-15-16,0 1-20 0,-1-1-21 0,0-1-19 16,-5 0-119-16,-2-1-137 15,-7-1-306-15</inkml:trace>
  <inkml:trace contextRef="#ctx0" brushRef="#br0" timeOffset="3216.1521">4213 3990 650 0,'0'-3'152'16,"1"1"2"-16,2 0-90 0,5 2-34 15,3 2-8-15,2-1-5 0,3 3-4 0,1-1-4 16,2 3-1-16,-1 2-3 0,0 0-2 16,1 1 0-16,-3-1-2 0,-2 1 0 15,0 0 0-15,-1-2 0 0,-3-3-1 16,0 1 2-16,-1-2 2 0,-2 2 4 15,-2 0 4-15,-2 2 1 0,-3 1 1 16,-2 1 0-16,-4 3-2 0,-3-1-3 16,-2 2-15-16,-3 3-20 0,-1 0-18 15,0-1-132-15,-1 0-139 0,-1 4-339 0</inkml:trace>
  <inkml:trace contextRef="#ctx0" brushRef="#br0" timeOffset="4082.7777">4939 3860 629 0,'-9'-10'152'0,"3"1"6"16,0 0-96-16,6 5-17 0,3 4-6 0,3 4-5 15,5 3-4-15,1 4-3 0,5 5-2 16,5 5-1-16,5 4-1 0,1 4-3 16,5 0-5-16,2 0-3 0,4 2-4 15,-1-2-3-15,2-2-1 0,-3-1-2 16,1 0-2-16,-6-3 1 0,-3-1 0 15,-4-1 0-15,-3-3-3 0,-6 1-9 16,-3-3-16-16,-2-3-16 0,-5-1-17 16,0-3-86-16,-3-4-42 0,-1-5-118 15,1-4-227-15</inkml:trace>
  <inkml:trace contextRef="#ctx0" brushRef="#br0" timeOffset="4270.1052">5461 3742 753 0,'-6'9'180'0,"-5"5"6"0,-4 8-119 16,-1 9-12-16,-7 6-6 0,-3 4-9 0,-6 5-8 15,-1 2-7-15,-3-1-7 0,0 2-4 16,-3-2-7-16,4-2-6 0,2-1-9 16,6-6-15-16,4-3-23 0,9-6-23 15,8-6-55-15,6-8-80 0,9-9-134 16,7-2-276-16</inkml:trace>
  <inkml:trace contextRef="#ctx0" brushRef="#br0" timeOffset="4534.4534">5949 3774 795 0,'-15'-10'190'0,"-6"5"2"0,-4 10-124 16,-3 9-20-16,-1 2-9 0,0 7-14 0,1 6-9 15,0 6-6-15,2 4-2 0,6 0-3 16,2 3-2-16,6-1-1 0,2 1-2 16,7-3-1-16,5-1-7 0,7-2-11 15,3-3-17-15,8-6-22 0,7-4-20 16,2-6-123-16,4-7-140 0,5-8-317 15</inkml:trace>
  <inkml:trace contextRef="#ctx0" brushRef="#br0" timeOffset="4983.0924">6138 4039 761 0,'-5'-2'175'0,"3"0"3"16,1 2-123-16,3 0-10 0,4 1-6 0,5 3-7 15,5 1-8-15,0-4 1 0,2 3-3 16,4-3-4-16,3 0-4 0,1-3-4 16,-2-2-4-16,2-2-1 0,0-3-2 15,-2 1-1-15,-2-3-1 0,-4-4-1 16,-2-1 1-16,-3-1 0 0,-5 1 0 15,-2-1 0-15,-3-2 0 0,-4 5 1 16,-3 0-1-16,-3 3 0 0,-6 1 0 16,-3 4-1-16,-6 4-1 0,-3 3-1 15,-4 5 0-15,0 4 0 0,2 3 0 16,1 7 0-16,3 2 1 0,2 4 1 0,4 2 0 16,2 3 0-16,4 0 1 0,2 0 0 15,2 1 0-15,6-1 1 0,5-1 0 16,4-3 1-16,4-2-1 0,3-5 0 15,6 1 0-15,3-5-1 0,4-4-2 16,0-4-2-16,4-6-3 0,1-3-6 16,-1-3-10-16,-3-7-18 0,-1-3-19 15,-5-5-12-15,-2 0 88 0,-5-2-215 0,-2 2-142 16,-1 1-354-16</inkml:trace>
  <inkml:trace contextRef="#ctx0" brushRef="#br0" timeOffset="5230.4861">6619 3602 745 0,'12'0'179'0,"-1"0"5"0,2 3-123 16,3 2-9-16,-1 1-8 0,-1 3-8 15,0 0-11-15,-1 2-7 0,0 5-4 16,-6 0-5-16,-2 3-2 0,-4 0-5 16,-2 4-9-16,-4 1-10 0,-6 1-21 15,-5-4-20-15,-1-1 39 0,-9-5-178 16,-1-6-147-16,-1-6-351 0</inkml:trace>
  <inkml:trace contextRef="#ctx0" brushRef="#br0" timeOffset="5360.4186">6508 3360 692 0,'5'-7'147'0,"2"0"-3"0,3 3-131 16,4-1 9-16,-2 3-164 0,5 1-129 0,3 4-333 16</inkml:trace>
  <inkml:trace contextRef="#ctx0" brushRef="#br0" timeOffset="6266.5781">6918 3594 528 0,'0'0'130'16,"-1"-3"5"-16,-1 2-69 0,0-1-25 15,4 1-7-15,-1 2-5 0,-4-1-4 16,3-1-1-16,2 2-1 0,-2-2 0 16,0 1-1-16,-3-2 2 0,3 1 0 15,-1 0 0-15,0 0-2 0,1-1 0 16,-1 1-2-16,1 0-2 0,1 0-3 0,-2 1-2 16,1-3-3-16,0 3 0 0,-2-1-1 15,2 0 1-15,2 1 0 0,-2 0 1 16,0-1 0-16,1 2 0 0,-4-2-1 15,3 3-2-15,-1 3 0 0,-1 1-2 16,0 3-2-16,-1 2 0 0,-1 1-1 16,2 5 1-16,-1 0-2 0,4 2 0 15,-1-2 0-15,4 0-1 0,2 0 0 16,4 0-1-16,0-6 0 0,2-1 1 0,0-5-1 16,2-3 0-16,0-5 0 0,0-3 1 15,-3-5 1-15,-1-3 3 16,-2-3 5-16,-3 1 2 0,-1 3 4 0,-4 0 2 15,-3 2 2-15,1 4-1 0,-2 3-2 16,-1 3-4-16,-1 3-4 0,1 3-2 16,2 5-3-16,0 2-3 0,3 2 0 15,3 1-2-15,2-1 0 0,2 1-1 16,3-4-2-16,6-2 0 0,1-4-1 16,4-1-1-16,2-4 0 0,3-2 1 0,-1-5 1 15,-1-4 2-15,-5-3 1 0,0-3 0 16,-6 0 2-16,-3 1-1 0,-4-1 0 15,-2 0-8-15,-2-1-8 0,-1 4-14 16,-1-2-15-16,-1-1-17 0,-1 1-13 16,2 1-8-16,-1 2-3 0,-1 0-1 15,2 1 6-15,2 2 10 0,-1-1 18 16,1 0 27-16,1 0 24 0,2 3 21 16,-1 0 22-16,1 1 18 0,4 1 15 0,-1 3 4 15,4 2-9-15,2 4-9 0,0 1-6 16,3 5-8-16,1 2-6 0,1 5-4 15,0 6-4-15,1 6-2 0,-2-1-2 16,2 6-4-16,1 5-4 0,-3 9-4 16,0 1-4-16,1 2-4 0,-2 2-2 15,-4 6-3-15,-5-2 0 0,-6 2-1 16,-3-9-1-16,-8 1-3 0,-5-5-11 0,-5 1-13 16,-6-5-25-16,-5-4-26 0,-3-5-23 15,-1-4-122-15,-1-9-148 0,5-6-318 16</inkml:trace>
  <inkml:trace contextRef="#ctx0" brushRef="#br0" timeOffset="7270.7925">2090 4988 701 0,'-6'-3'182'0,"-1"0"3"0,4 3-93 0,-1 1-31 16,4 5-12-16,4 5-11 0,3 3-12 15,4 3-8-15,1 2-3 0,4 2-1 16,3 2-4-16,-1-3-4 0,2-4-9 16,1-1-15-16,1-2-22 0,0-2-22 15,1-5-17-15,1-4-121 0,-2-6-143 0,-1-1-308 16</inkml:trace>
  <inkml:trace contextRef="#ctx0" brushRef="#br0" timeOffset="7426.7208">2390 4950 708 0,'-4'4'178'0,"0"4"7"0,-3 7-97 16,1 6-22-16,1 6-13 0,-5 2-9 16,-1 3-10-16,-2 3-6 0,-3 5-6 0,-2-1-7 15,-2 1-4-15,-1-2-7 0,4 0-13 16,2-1-26-16,3-5-31 0,3-5 64 15,5-9-205-15,4-7-158 0,3-5-386 16</inkml:trace>
  <inkml:trace contextRef="#ctx0" brushRef="#br0" timeOffset="7712.8141">2651 4981 901 0,'-5'-2'210'16,"-3"0"5"-16,4 4-140 0,0 4-22 15,4 4-12-15,-3-1-11 0,5 7-7 16,-2 2-3-16,3 3-3 0,-1 1-4 16,-1 1-3-16,0 1-3 0,0 0-2 15,0 2-1-15,1-1-1 0,-1-2-1 0,1-3-1 16,3 0 0-16,1-7-1 0,3 0 1 15,2-5-2-15,1-5-1 0,2-3-7 16,3-4-11-16,-1-5-14 0,1 1-24 16,0-6-31-16,-2-2-24 0,-3-2-118 15,-3-3-147-15,-3-1-318 0</inkml:trace>
  <inkml:trace contextRef="#ctx0" brushRef="#br0" timeOffset="7852.639">2634 4979 925 0,'-9'0'217'0,"0"-1"1"16,8 2-143-16,4-4-28 0,8 0-20 16,3-2-16-16,6-2-16 0,6-3-17 15,4 0-30-15,0-2-31 0,0 5-134 16,1-1-164-16,-8 5-378 0</inkml:trace>
  <inkml:trace contextRef="#ctx0" brushRef="#br0" timeOffset="8327.2209">3029 5079 546 0,'-1'-3'143'0,"-1"1"5"0,-1-2-45 16,1 2-50-16,-1-1-3 0,2 1 0 15,0 0-1-15,-2 1 2 0,3-1-2 16,-1 2-1-16,1-2-3 0,0 2-4 16,0 0-5-16,0 0-6 0,0 2-4 0,1 0-4 15,-1 2-3-15,3 3-2 0,-2 2-3 16,3 2-1-16,-2 2-2 0,2 1-2 15,1-1-2-15,-2-1-1 0,3-2-2 16,1-1-2-16,1-2 0 0,2-3 1 16,3-3 0-16,2-5 3 0,2-3 1 15,2-4 2-15,-2-4 2 0,1-2 0 16,1-4 0-16,-4 2 0 0,0 2 0 16,-1 3-2-16,-3 3-1 0,-2 5-1 15,-2 4-2-15,-1 4 0 0,-3 4-2 0,0 5 0 16,-2 3-3-16,0 3-4 0,-1 0-13 15,3 3-19-15,-1-1-22 0,2-2-40 16,4 0-27-16,2-4-120 0,3-5-157 16,5 0-329-16</inkml:trace>
  <inkml:trace contextRef="#ctx0" brushRef="#br0" timeOffset="9066.4229">3369 4846 781 0,'-2'-8'190'0,"2"1"7"15,2 1-122-15,0-1-11 0,2 2-11 16,-2 0-14-16,4 4-8 0,0-1-6 16,2 5-5-16,0-1-4 0,0 2-3 15,1-2-4-15,0 2-1 0,0 0-2 16,-1-2-2-16,-2-1-1 0,0 2 0 16,-2-1 0-16,-1-2 2 0,-2 3 0 15,-2-2 0-15,-1 0 0 0,-1 2 1 0,0-2-2 16,0 1 0-16,-1 0-2 0,0-1 0 15,0 0-1-15,3-1-1 0,-1 0 1 16,-1 0-1-16,1-1 1 0,-1 1-1 16,1-1 0-16,0-1 0 0,-2 1 0 15,0 0 1-15,-1-2-1 0,4 1 0 16,-4 1 1-16,2-2 0 0,-1 2 0 16,1 0 2-16,1 1 1 0,-1-1 2 15,1 2 0-15,1-2 1 0,1 2-1 0,0-2 0 16,0 1-2-16,2 0-1 0,2 0-2 15,1-2 0-15,2 1-1 0,2 1 1 16,1-1-1-16,3 0 1 0,-1 0 0 16,2-3-1-16,-3 3 1 0,-3-2 0 15,1 2-1-15,-4 0 1 0,0-2-1 16,-3 3 1-16,-1 1 1 0,-1-1 1 16,0 2 1-16,0-1-1 0,-1 4 1 15,-1 3 0-15,1 3-1 0,-2 3-1 0,2 4-1 16,0 4 0-16,1 5-1 0,1 0-1 15,1 1 0-15,2 3-2 0,2-2 0 16,1 0-2-16,2-2-1 0,2 0-2 16,1 1-1-16,2-3 1 0,-2 1 0 15,-2 1 1-15,0-1 2 0,-4-2 0 16,-5-2 3-16,-4-3 2 0,-4-5 0 16,-5-3 1-16,-3-2-1 0,-2 0 1 15,-1-3 0-15,-1 0 0 0,0 0-1 16,-2 0 0-16,5 0-9 0,2 2-11 0,2-2-15 15,1 0-23-15,3 0-27 0,4-1-20 16,6 0-123-16,2-9-143 0,2 2-316 16</inkml:trace>
  <inkml:trace contextRef="#ctx0" brushRef="#br0" timeOffset="9335.7025">3904 5123 804 0,'-4'-2'228'0,"0"0"2"16,4 0-2-16,3 0-161 0,1 1-25 16,3 2-14-16,4 1-10 0,2-1-3 15,2-1-1-15,2 1-4 0,3-1-2 0,2-1-2 16,2 0-8-16,3-2-10 0,2 1-12 15,0 0-19-15,0 0-17 0,0-1-25 16,0 1-24-16,-3 1-88 0,-1-2-33 16,-1 2-121-16,-5-1-233 0</inkml:trace>
  <inkml:trace contextRef="#ctx0" brushRef="#br0" timeOffset="9567.7311">4372 4914 939 0,'-8'-2'217'0,"2"-2"1"16,5 3-146-16,1 1-30 0,5 2-18 16,2 3-14-16,2 0-5 0,2 3-3 15,2 1 1-15,2 1-1 0,1 1 0 16,-1 2-1-16,-1-2-1 0,-1 1 0 16,-1-1-1-16,-2 0-2 0,-1 1-2 15,-2 0-1-15,-2 1 0 0,-3 0-1 0,-3 2 1 16,-2 1-4-16,-4-2-7 15,-4 5-15-15,-5 3-23 0,-2 2-23 16,-2 1 37-16,-3 3-172 0,-3 1-146 0,2 1-338 16</inkml:trace>
  <inkml:trace contextRef="#ctx0" brushRef="#br0" timeOffset="10027.9386">5030 4818 684 0,'-7'-7'183'0,"7"7"4"0,5 0-35 16,4 7-94-16,6 1-12 0,5 8-6 15,7 2-9-15,4 7-1 0,3 2-4 16,1 2-5-16,1 3-6 0,-3-2-6 16,0 0-12-16,-2 0-17 0,-3-6-25 15,-3-3-25-15,-3-4-14 0,-5-6-130 16,3-4-147-16,-3-4-323 0</inkml:trace>
  <inkml:trace contextRef="#ctx0" brushRef="#br0" timeOffset="10194.0438">5568 4725 776 0,'-1'3'202'0,"-1"8"7"16,-3 5-94-16,0 7-37 0,-2 8-12 15,-1 8-14-15,-1 9-12 0,-5 5-9 16,-1 1-7-16,-2 4-7 0,-2 5-5 0,-3 1-9 15,0-2-13-15,-1-4-18 0,5-3-24 16,5-4-39-16,-1-12-143 0,12-4-173 16,8-10-395-16</inkml:trace>
  <inkml:trace contextRef="#ctx0" brushRef="#br0" timeOffset="10531.7584">6167 4769 631 0,'-18'0'189'0,"-4"5"9"0,-1 4-17 0,-2 5-96 16,1 5-14-16,-2 5-11 0,2 6-14 16,2 8-15-16,2 1-8 0,2 6-9 15,0-1-5-15,6 5-5 0,1 0-1 16,5 0-2-16,5-2 1 0,2 0-2 16,6-7-6-16,3-2-11 0,7-6-16 15,3-7-24-15,4-9-23 0,6-5-22 16,3-8-118-16,4-8-143 0,2-7-306 15</inkml:trace>
  <inkml:trace contextRef="#ctx0" brushRef="#br0" timeOffset="10915.7345">6410 5146 865 0,'-7'4'202'0,"3"0"1"0,4 0-111 15,4 1-61-15,2 1-10 0,2 0-6 16,5 0-4-16,0-2 0 0,3-3 1 16,1-2-1-16,2-3 0 0,0-2-3 15,3-4-1-15,1-1-2 0,1 0-2 16,-1-2-2-16,-2-2-2 0,0-1-1 16,-5-2 0-16,-4 2-1 0,-8-1-1 15,-4 0 0-15,-5 2 0 0,-8 3-1 16,-5 2-1-16,-4 4 0 0,-4 5-1 15,3 6 2-15,-2 3-1 0,2 6 2 16,4 6 2-16,1 4 2 0,4 1 3 0,3 5 2 16,0 2 1-16,5 2 2 0,1 1 0 15,5 1 1-15,3-4-2 0,6-2-1 16,3-1-2-16,4-9-3 0,2-2-3 16,4-10-7-16,5-4-3 0,4-7-6 15,0-3-9-15,2-7-15 0,-1-4-24 16,1 0-12-16,-3-3 64 0,-5 0-189 0,-7 0-142 15,-4 2-343-15</inkml:trace>
  <inkml:trace contextRef="#ctx0" brushRef="#br0" timeOffset="11157.2735">6857 4687 679 0,'6'-7'175'16,"3"4"8"-16,-2 3-69 0,4 6-53 16,-1 2-8-16,1 3-4 0,1 5-10 15,-2 0-8-15,1 5-6 0,0 1-8 16,-1 0-5-16,-3 0-5 0,-1 3-11 16,-3-2-18-16,-4-1-23 0,-2-2-25 15,-3-2-89-15,-5-3-49 0,-2-7-132 16,-3-4-256-16</inkml:trace>
  <inkml:trace contextRef="#ctx0" brushRef="#br0" timeOffset="11273.7681">6793 4543 728 0,'7'-6'155'15,"1"1"-8"-15,6 0-143 0,0 2-149 16,2-2-131-16,-1 2-336 0</inkml:trace>
  <inkml:trace contextRef="#ctx0" brushRef="#br0" timeOffset="12310.0293">7059 4691 490 0,'-2'0'119'0,"1"0"4"0,-1-1-57 16,2 1-32-16,0-1-4 0,0 0-1 15,0 1-2-15,2 0 0 0,-4-1 0 16,2 2-1-16,0-2-2 0,-1-1-2 16,1 2-3-16,0-1-3 0,-1 1-3 15,1-1-2-15,0 1-3 0,0 0-1 16,0-1-2-16,0 1 0 0,-1 0-1 15,1-2 0-15,0 2-1 0,-2-1 1 0,2 0 0 16,0 0 2-16,-1 0 1 0,1-2 1 16,0 1 2-16,0-1 1 0,0 1 1 15,0-1 0-15,0 1 0 0,0 1 0 16,0-1 0-16,0 1 0 0,0 0 0 16,0 0 0-16,0-1 0 0,0 2-1 15,0-1 0-15,0 1-1 0,-1 0 0 16,1 0-1-16,-1 1-1 0,0-1 0 15,-1 0 1-15,2 2-1 0,-1-2 0 16,1 0 0-16,0 0 0 0,0-2-1 16,0 4 0-16,0-2-1 0,-1 1 0 0,1-1-1 15,-1 2-1-15,-1 1-1 0,2 1-1 16,0 0 0-16,0 3 0 0,0 0-1 16,0 0 1-16,0 2-1 0,0-1 0 15,2 0 0-15,-2 0 0 0,1-3 0 16,-1 1 0-16,1-1 0 0,2-2-1 15,-2-1 1-15,-1 1 0 0,1-3 0 16,0 1 0-16,2-4 1 0,-2 1 0 0,1-2 0 16,2-1 0-16,-2-1 0 0,2-2 1 15,-1-1 1-15,0 0 0 0,-2 1 1 16,-1 1 0-16,0 0 2 0,0 3 0 16,-1 1 1-16,0 1 0 0,0 0-1 15,0 2-2-15,-1 2 0 0,2 0-1 16,-2 3-1-16,1 2-1 0,-2 3 0 15,2 0 0-15,0 3 0 0,0 3 0 0,1 3-1 16,3-2 0-16,2 0 0 16,2 1 0-16,2 1-1 0,2-5 0 0,1 0 1 15,2-3-1-15,1-4-1 0,-2-3 1 16,3-4 0-16,-1-2 0 0,-3-6-1 16,0 0 2-16,-2-5 1 0,-3-3 0 15,-3 0 2-15,-3 2 1 0,-1 0 0 16,0 2 0-16,-2 3 1 0,-1 3-2 15,2 6-1-15,1 4 0 0,0 2-1 16,4 5 0-16,-2 1-1 0,3 3-1 0,0 0 0 16,2 0 1-16,4-2-2 0,0-2 0 15,3-2 0-15,3-4-1 0,0-3-1 16,0-6 1-16,2-2 0 0,-3-4 0 16,-1-3 1-16,0-4 1 0,-6-3 0 15,-1 2 0-15,-2-1-2 0,-2-3-5 16,-4 4-11-16,-1 1-12 0,-4 3-20 15,-1 2-27-15,0 4-20 0,0 1-129 0,-2 7-149 16,2 7-334-16</inkml:trace>
  <inkml:trace contextRef="#ctx0" brushRef="#br0" timeOffset="12674.7883">7503 4578 697 0,'0'-9'167'15,"2"5"4"-15,3 4-90 0,1 5-40 16,4 6-4-16,1 3-1 0,4 4-1 0,-2 7-2 16,5 5 1-16,2 11 12 0,2 5 2 15,1 7-2-15,-2 7-3 0,-5 6-3 16,-2 4-5-16,-11 1-3 0,-5 1-17 16,-12-3-5-16,-4-3-5 0,-6-2-1 15,-6-3-6-15,-1-2-8 0,1-9-10 16,-2-7-15-16,4-8-16 0,2-8-36 15,5-10 5-15,0-13-151 0,6-10-156 0,0-10-357 16</inkml:trace>
  <inkml:trace contextRef="#ctx0" brushRef="#br0" timeOffset="15520.2319">9520 3894 669 0,'-11'-15'171'0,"3"2"10"15,-1-1-95-15,3 5-17 0,3 1-10 16,1 3-9-16,2 2-11 0,1 0-9 15,5 4-5-15,2 2-5 0,4 2-3 16,1 2-3-16,4 3-1 0,4 1-1 16,1 2-1-16,3 5-3 0,1 0-4 15,1-1 0-15,1 1-2 0,-3 0-1 16,-1-2-4-16,-1-1-5 0,-6-2-9 16,-1-2-13-16,-2-1-20 0,-5-2-17 15,-1 1-15-15,-2-3 40 0,-1 0-162 0,-5-2-131 16,-2 1-311-16</inkml:trace>
  <inkml:trace contextRef="#ctx0" brushRef="#br0" timeOffset="15699.417">9774 3765 620 0,'-9'-1'179'0,"-3"7"7"15,0 4-20-15,-3 4-98 0,-1 3-14 16,-1 6-11-16,0 3-14 0,-4 2-10 15,1-1-7-15,3 2-12 0,1 1-20 16,3-2-31-16,3-2-21 0,0-2-126 16,4-4-148-16,5-1-342 0</inkml:trace>
  <inkml:trace contextRef="#ctx0" brushRef="#br0" timeOffset="16040.3744">10043 3776 734 0,'0'-8'183'0,"-1"-1"4"16,1 6-105-16,-1 1-25 0,2 5-9 15,-1 7-8-15,1 2-11 0,-1 4-6 16,1 6-3-16,-1 1-3 0,2 5-4 16,-4 0-3-16,2-2-4 0,0 1-1 15,0-1-2-15,3-3-1 0,-1-3-1 16,2-4-1-16,1-4 0 0,3-2-2 16,3-4-2-16,3-5-5 0,-1-3-9 0,5-2-10 15,1 0-17-15,0-7-19 0,-4 3-12 16,0-5-128-16,-4 4-139 15,-2-7-323-15</inkml:trace>
  <inkml:trace contextRef="#ctx0" brushRef="#br0" timeOffset="16177.7981">10032 3753 820 0,'-6'-2'198'0,"0"0"0"15,3 0-118-15,5-2-33 0,4 2-19 16,4-1-16-16,4-3-20 0,8-2-26 15,4 2-28-15,5-2-136 0,1 0-155 16,-2 5-374-16</inkml:trace>
  <inkml:trace contextRef="#ctx0" brushRef="#br0" timeOffset="16619.3828">10445 3850 697 0,'0'-5'180'0,"-3"3"7"15,2-2-98-15,0 5-25 0,2 3-11 16,0 3-10-16,2 3-11 0,-1 3-9 16,2 3-5-16,0 3-1 0,-2-1-2 15,3 0-1-15,0-2-2 0,-1-1 0 16,-1-4-1-16,3-2-1 0,2-6 2 0,-1-1 0 16,2-6 3-16,2-3 0 0,0-7 0 15,0-2 0-15,1-6 0 0,0-1-3 16,-1-2-2-16,-1 1-2 0,0 2-3 15,0 5-2-15,0 2-1 0,-2 6-1 16,-2 6-1-16,2 3 0 0,-1 6-1 16,-1 4-3-16,-1 3-4 0,-1 4-8 15,1 3-12-15,1 2-18 0,1 2-32 16,3-2-24-16,1-1-126 0,0-5-153 0,4-1-343 16</inkml:trace>
  <inkml:trace contextRef="#ctx0" brushRef="#br0" timeOffset="17155.0494">10771 3656 680 0,'-6'0'177'15,"-2"2"8"-15,3-4-86 0,2 2-29 16,1 0-11-16,4-1-10 0,3 0-9 15,2 1-9-15,3-1-7 0,3-1-6 16,6 0-5-16,0 1-2 0,4 0-3 16,2-1-3-16,1 1-2 0,-3 1-2 15,1 0 0-15,-5 1 0 0,-2 2 0 16,-5 0 0-16,-3 4 0 0,-2 1 1 0,-2 3-1 16,-4 3 1-16,1 2-1 0,-5 1 0 15,2 4 0-15,0 1 0 16,-2 1-3-16,2-1-1 0,-2 1-2 0,5 2-2 15,-1-2-1-15,0 0-2 0,2-3-1 16,-1-1 2-16,1-3 1 0,1 0 2 16,-4-5 1-16,2-1 3 0,-4-3 2 15,0 1 1-15,-3-2 2 0,-2-1 0 16,-3-1 0-16,-1-1 0 0,-3 1-2 0,0-2-7 16,-2 0-16-16,0-2-20 0,4 1-24 15,1-2-58-15,0 2-80 0,6 4-136 16,3-2-280-16</inkml:trace>
  <inkml:trace contextRef="#ctx0" brushRef="#br0" timeOffset="17827.4046">11299 3816 672 0,'-2'-14'178'0,"-1"2"13"16,2 0-89-16,1 3-23 0,-2 1-10 15,4 3-9-15,1 2-12 0,1 4-10 16,3 6-9-16,3 4-6 0,2 2-3 16,5 4-4-16,1 3-3 0,1 2-3 15,2 1-3-15,-1-1-3 0,-2 0-3 0,-1-2-6 16,-3-3-9-16,-3 0-10 0,-2-3-15 15,-1-3-22-15,-2-2-19 0,-2-4-17 16,-3-1-121-16,-1-4-137 0,-1-6-311 16</inkml:trace>
  <inkml:trace contextRef="#ctx0" brushRef="#br0" timeOffset="17989.5124">11491 3697 741 0,'-2'11'183'0,"-6"5"6"15,1 5-108-15,-3 2-24 0,-2 5-11 16,-3 1-8-16,2 2-14 0,-3 1-7 16,2-1-6-16,1-7-7 0,1-2-16 15,2-4-23-15,4-2-22 0,2-6-13 16,5-6 16-16,2-8-146 0,5-4-135 16,3-8-292-16</inkml:trace>
  <inkml:trace contextRef="#ctx0" brushRef="#br0" timeOffset="18291.5813">11485 3671 590 0,'-3'-4'163'0,"-3"9"6"0,-2 4-35 16,-3 7-73-16,-2 6-13 0,0 5-10 15,0 3-8-15,0 4-5 0,3 1-5 16,2-1-4-16,1-2-3 0,3-4-3 16,3-3-3-16,1-2-7 0,1-7-10 15,1-2-15-15,2-6-10 0,-2-2-12 0,1-2-6 16,-2-5-4-16,-2-5 2 0,-4-2 5 15,-1-2 13-15,-3-1 9 0,-1-3 11 16,-2-2 9-16,0 1 10 0,-1-1 10 16,-1 1 13-16,2 3 12 0,2 1 14 15,1 4 11-15,2 2 2 0,5 1-3 16,3 3-4-16,5 3-9 0,3 0-11 16,2 0-12-16,4-1-11 0,5-1-4 15,2-1-4-15,5-3-4 0,1-3-14 16,3-1-23-16,1-2-30 0,-2-1-138 0,0-3-157 15,0 2-379-15</inkml:trace>
  <inkml:trace contextRef="#ctx0" brushRef="#br0" timeOffset="18740.2254">11759 3741 732 0,'-3'-4'193'0,"1"1"4"0,4 3-94 15,-1 2-32-15,2 7-15 0,2 2-14 16,2 3-14-16,1 3-10 0,3 6-4 16,1 0-3-16,2 1-4 0,1 0-6 15,0-4-14-15,4 0-22 0,-1-3-29 16,2-3-21-16,-2-6-126 0,-1-4-153 16,2-8-336-16</inkml:trace>
  <inkml:trace contextRef="#ctx0" brushRef="#br0" timeOffset="18899.47">12072 3707 731 0,'-5'12'189'0,"-3"4"7"0,-1 6-85 15,0 5-43-15,-1 5-14 0,-1 4-11 16,-2 6-12-16,-2 2-9 0,-3 0-7 0,-1 0-6 16,-3-1-14-16,3-2-21 15,-2-3-37-15,4-7 60 0,2-6-208 0,4-5-167 16,8-8-404-16</inkml:trace>
  <inkml:trace contextRef="#ctx0" brushRef="#br0" timeOffset="19240.5334">12347 3633 768 0,'-2'-7'203'16,"-1"1"6"-16,0 0-82 0,0 4-57 15,1 5-17-15,-1 4-9 0,0 0-12 16,-1 8-9-16,-2 5-4 0,-2 3-2 16,0 4-3-16,-6 2-4 0,1 4-1 15,-1 3-2-15,2-1-2 0,0-1-1 16,1-4-1-16,5 0-1 0,3-5-1 0,3-4 0 15,5-3-1-15,5-4 0 0,5-3-1 16,3-4 1-16,5-4-2 0,7-3-3 16,0-6-5-16,2-4-11 0,-4-1-11 15,1-4-16-15,-6-1-23 0,-1-1-21 16,-6-3 82-16,-5 3-211 0,-4-3-149 16,1 0-367-16</inkml:trace>
  <inkml:trace contextRef="#ctx0" brushRef="#br0" timeOffset="19389.6499">12235 3675 839 0,'-10'1'207'15,"0"0"1"-15,6-1-103 0,10 0-54 16,7-2-23-16,7-1-16 0,5 0-18 16,7-2-24-16,6 0-34 0,3-1-120 15,0-2-24-15,0 3-137 0,-10 2-267 0</inkml:trace>
  <inkml:trace contextRef="#ctx0" brushRef="#br0" timeOffset="19817.5401">12551 3846 709 0,'-4'-3'177'16,"3"-1"6"-16,1 0-94 0,0-1-31 16,2 3-8-16,1-1-4 0,0 2-8 15,1 1-4-15,1 3-1 0,0-1-1 16,0 4-4-16,1 2-4 0,-1 0-2 15,1 3-5-15,0 1-3 0,-1 1-4 0,0-1-4 16,0 0-1-16,1-3-2 0,4-2-1 16,1-3 1-16,2-3 1 0,3-2 2 15,2-5 1-15,3-4 1 0,-3-4-1 16,-3 1 1-16,0-2-1 0,-4 1-2 16,-3 1-1-16,-3 3-1 0,-1 3-2 15,0 5 0-15,-2 2-1 0,1 3-3 16,-1 5-7-16,-1 0-11 0,2 5-15 15,-1 0-16-15,2 2-31 0,1-1-25 0,2-1-124 16,2-5-150-16,3-3-334 0</inkml:trace>
  <inkml:trace contextRef="#ctx0" brushRef="#br0" timeOffset="20650.9758">12927 3611 493 0,'-4'-2'143'0,"1"-1"8"0,1-1 6 16,0 1-95-16,-1 0-2 0,2 0 2 15,0 0 0-15,-1 0-3 0,1-2-4 16,1 1-7-16,-1 0-8 0,1 2-6 16,1-2-7-16,-1 2-4 0,1-1-5 15,2 2-4-15,-1 0-2 0,2 0-3 16,-2-1-2-16,5 2-1 0,-1 0-3 15,0 2 1-15,2-1-2 0,0-1 0 0,2 4 0 16,-2-2-1-16,0 0 0 0,-1 1 0 16,-2-1 0-16,-2 0 0 0,0-1 1 15,-2-1-1-15,0 0 2 0,-1 1 1 16,0 0 0-16,0 0 1 0,-1 1 1 16,-1-2-1-16,0 1 0 0,0-1-1 15,0 1-1-15,-3-2-2 0,1 1 1 0,0-1-2 16,-1 1 1-16,0-2-1 0,-2 1 1 15,0-1-1-15,-2 2 0 0,-1-1 0 16,-2-1 1-16,0 0-1 0,-2 2 0 16,0-1 0-16,1 1 0 0,1-2 0 15,2 2 0-15,3-1 1 0,2 1-1 16,3-1 0-16,2 1 0 0,3-1-1 16,6 2 1-16,3 0 0 0,4 0-1 15,3 3 1-15,3-1 0 0,1 0 0 16,0 1 0-16,0 0 1 0,-1-1-1 0,-1 0 0 15,-1-1-1-15,-3 1 1 0,-2-1 0 16,-1 2 0-16,-4-2 0 0,-4 1 0 16,-1 2 0-16,-4-1 1 0,-2 3-1 15,-1-1 1-15,-4 1 0 0,0 3-1 16,-1 2 1-16,1 2-1 0,0 0 0 16,1 3-1-16,3 4-1 0,2 1-2 15,2 3-3-15,2-1-4 0,2 1-5 16,3 0-4-16,-1-1-2 0,4-1-1 15,3 0 1-15,-3-1 3 0,1-1 4 0,-2-2 4 16,-2-4 5-16,-2 0 3 0,-4-3 2 16,-5-4 1-16,-6-5 1 0,-3 2 1 15,-2-2 0-15,-5 0-1 0,-4 0 0 16,-3-1-3-16,-1 0-4 0,4 4-5 16,-1-4-12-16,3-1-17 0,8 3-20 15,0-1-17-15,6-1-125 0,1-1-142 16,5-1-325-16</inkml:trace>
  <inkml:trace contextRef="#ctx0" brushRef="#br0" timeOffset="20867.0347">13475 3707 944 0,'0'-5'215'0,"2"0"-1"0,1 0-124 0,3 0-66 16,3 1-16-16,0 1-8 0,0 1-10 16,2 2-12-16,-1 0-19 0,0 3-28 15,-1-1-22-15,-2 2-122 0,-2 2-147 16,1 0-328-16</inkml:trace>
  <inkml:trace contextRef="#ctx0" brushRef="#br0" timeOffset="21017.5107">13464 3856 883 0,'0'3'199'0,"2"0"-1"0,1 0-135 0,2-1-36 16,4-2-16-16,2 0-16 0,1-1-23 16,4-2-29-16,0 0-116 0,-1-2-26 15,2-1-131-15,-1 1-258 0</inkml:trace>
  <inkml:trace contextRef="#ctx0" brushRef="#br0" timeOffset="21915.1709">14423 3231 764 0,'2'-8'175'0,"4"-1"5"15,9 3-124-15,4 0-15 0,7-1-6 16,4 2-6-16,6 0-5 0,2 0-7 16,2 2-4-16,3 3-5 0,-2 2-8 15,-2 3-11-15,-4-2-8 0,-2 3-12 16,-6-1-8-16,-6-1-11 0,-7-3-5 15,-7-1 0-15,-7-1 2 0,-9 0 7 16,-5-3 7-16,-9 0 5 0,-9 1 7 0,-6 0-1 16,-4 3 5-16,-2 4 9 15,-3 1 11-15,1 3 11 0,3 0 13 0,3 2 13 16,3-1 10-16,3 0 7 0,5 1 0 16,7 1-6-16,8-1-7 0,5 2-7 15,10 0-6-15,10-1-5 0,9 0-5 16,4-2-1-16,6-2-2 0,5-2-2 15,2 0-2-15,0 1-1 0,0 0-2 16,-2 4-1-16,2 1 4 0,-3 2 7 0,-3 1 6 16,-2 4 3-16,-1 1 3 0,-6-1 2 15,-5 2 2-15,-4-2-4 0,-10 4-7 16,-3 2-3-16,-9-1-5 0,-9 1-2 16,-6 1-2-16,-8 0-2 0,-2 2-1 15,-4-1 0-15,0 3 0 0,-1-1 3 16,2 2 0-16,4 1 1 0,1-1 3 15,1 0 1-15,4-2 2 0,3-5-1 16,3-3 0-16,8-3-2 0,4-4 0 0,8-2-3 16,7-3-1-16,5-4-2 0,6 1-2 15,6-2 0-15,3-1-1 0,1-4 0 16,2-3-1-16,2 0 0 0,-3-2-2 16,2-1-6-16,-2 2-11 0,-2 0-16 15,-1 5-22-15,-1 2-40 0,-4-2 17 16,-6 7-162-16,-7 6-161 0,-4 5-359 15</inkml:trace>
  <inkml:trace contextRef="#ctx0" brushRef="#br0" timeOffset="22234.6894">14493 4369 815 0,'-2'0'203'0,"2"0"3"0,1 0-109 0,3 4-33 16,-1 0-16-16,4 2-9 0,0 2-9 15,0 2-5-15,-1 1-2 0,2 1-3 16,-2-1-3-16,1 0-3 0,-2-2-1 16,1-2-1-16,0-2-2 0,0-3-1 15,3-6 0-15,0-4-2 0,2-1-1 16,0-5-1-16,2 0-2 0,4-1 0 15,0-1-1-15,-2 4 0 0,-1 1-1 16,0 5-1-16,-1 4-3 0,-2 2-3 16,-4 5-7-16,-2 3-11 0,0 1-14 0,0 5-20 15,-3 0-35-15,2 1 67 0,1 1-209 16,1-2-162-16,4-2-392 0</inkml:trace>
  <inkml:trace contextRef="#ctx0" brushRef="#br0" timeOffset="22733.0003">15408 3563 744 0,'-8'-9'188'16,"2"1"7"-16,1 3-115 0,3 2-14 15,5 1-6-15,4 6-6 0,2 1-10 16,7 5-10-16,2 2-4 0,5 1-2 15,2 5-4-15,2-2-5 0,0-1-4 16,-3 1-5-16,0-1-3 0,-1 1-4 0,-2 0-8 16,-3-3-10-16,-3 1-13 0,-1-1-18 15,-3 1-26-15,-1-4-25 0,-4-3-131 16,-2-3-153-16,0-3-347 0</inkml:trace>
  <inkml:trace contextRef="#ctx0" brushRef="#br0" timeOffset="22901.2185">15662 3525 813 0,'-16'15'199'0,"-2"5"5"15,-1-1-123-15,1 4-26 0,-2 4-12 16,-2-1-11-16,-4-1-13 0,6 3-10 16,-1-2-10-16,1 1-13 0,6-3-19 15,2-4-29-15,9-4-22 0,9-4-125 16,5-12-150-16,10-6-333 0</inkml:trace>
  <inkml:trace contextRef="#ctx0" brushRef="#br0" timeOffset="23176.4062">15973 3544 796 0,'5'-10'203'0,"-4"4"6"0,-2 1-91 15,1 4-53-15,1 3-16 0,-1 3-10 16,-2 2-9-16,-3 6-7 0,-1 3-3 0,-3 3-1 16,-1 2-5-16,-2 5-3 0,1-1-3 15,-1 0-3-15,4-1-1 0,1 1-2 16,3-1 0-16,2 0-2 0,4-5 0 16,4 0 0-16,4-5-2 0,5-1-4 15,2-9-4-15,4-2-9 0,2-5-9 16,2-5-16-16,-3-3-20 0,0-4-22 15,-3-1-13-15,-3-1-122 0,-3 0-140 16,-5-4-315-16</inkml:trace>
  <inkml:trace contextRef="#ctx0" brushRef="#br0" timeOffset="23321.4786">15924 3503 809 0,'-16'-2'207'0,"4"1"3"0,6-2-112 16,3 3-34-16,7-1-20 0,7 0-17 15,5-1-15-15,6-1-14 0,5-1-16 0,2-2-29 16,4 0-36-16,0-1-128 0,-1-3-158 16,-1 1-371-16</inkml:trace>
  <inkml:trace contextRef="#ctx0" brushRef="#br0" timeOffset="23719.6849">16277 3580 670 0,'0'2'177'0,"0"0"8"0,1 3-69 15,0 4-50-15,2 0-12 0,2 4-8 16,1-1-8-16,0 3-9 0,0-1-4 0,3 0-3 16,-1-1-2-16,-1-3-3 0,2 0-1 15,0-3-1-15,2-3-2 0,2-3-1 16,2-5-1-16,2-4-3 0,1-2-1 16,2-2-1-16,-2-2-1 0,1 1-2 15,-3-2-1-15,-2 4 0 0,-3 3-1 16,-2 1-1-16,-3 3-1 0,-2 2-1 15,-2 5-3-15,-2 3-4 0,1 1-7 16,-1 4-6-16,-1 4-14 0,0 1-23 16,1 1-24-16,1 0-32 0,0-1-100 15,5-2-137-15,6-5-298 0</inkml:trace>
  <inkml:trace contextRef="#ctx0" brushRef="#br0" timeOffset="24314.5098">16666 3403 516 0,'-6'-5'158'0,"-1"0"14"16,-1 0-2-16,2-1-76 0,0 2-10 15,3 1-5-15,-1-1-9 0,1 3-10 16,3 0-13-16,3-2-11 0,3 3-10 16,4 0-8-16,4-1-7 0,5 1-4 0,3 1-1 15,4 0-2-15,1 2-1 0,0-1-2 16,-2 1 0-16,-3 2-1 0,-2-1 1 16,-3 0-1-16,-2 2 1 0,-5-1-1 15,-2 1 1-15,-4 2 0 0,-4 1 0 16,-3 2 0-16,-2 2 1 0,-3-1-1 15,1 1 0-15,0 3-1 0,5 3-1 16,-2-3-3-16,2 1-1 0,2 0-3 16,1 1-1-16,0 1-3 0,2-2-3 15,-2-4 0-15,3 1 1 0,1-2 1 0,-1-3 1 16,1 0 3-16,0 0 1 0,1 0 3 16,-3 0 3-16,-2 0 0 0,-1-2 1 15,-1 3 0-15,-5-4 0 0,-4 0-4 16,-1-1-5-16,-3 1-9 0,0-1-13 15,-3 3-18-15,-2-1-18 0,3-2 25 16,0 1-158-16,3-2-138 0,2-2-329 16</inkml:trace>
  <inkml:trace contextRef="#ctx0" brushRef="#br0" timeOffset="24773.0164">17383 3446 796 0,'-6'-6'204'0,"1"1"7"16,1 2-113-16,2 3-28 0,3 4-15 16,1 3-14-16,5 2-13 0,1 3-8 0,2 4-6 15,3 1-1-15,1 3-2 0,3 1-3 16,-1-2-6-16,1 0-9 0,0 0-14 16,-1-3-18-16,1-4-26 0,-1-2-23 15,0-4 35-15,-2-2-170 0,-1-7-146 16,4-3-336-16</inkml:trace>
  <inkml:trace contextRef="#ctx0" brushRef="#br0" timeOffset="24937.8167">17706 3349 623 0,'-2'0'184'0,"-3"5"8"16,0 6-2-16,-1 4-117 0,0 4-16 16,0 7-10-16,-3 3-7 0,-2 7-9 15,-1 1-7-15,-2 1-5 0,-2 1-4 16,-2 1-7-16,0 2-8 0,-1-2-14 15,1-1-24-15,-2-2-36 0,3-4-93 16,1-3-50-16,3-6-140 0,8-7-278 16</inkml:trace>
  <inkml:trace contextRef="#ctx0" brushRef="#br0" timeOffset="25346.6534">17966 3329 689 0,'-5'-5'176'0,"1"2"8"0,2-1-83 16,-1 2-39-16,2 0-11 0,0 4-5 15,1 3-7-15,-2 2-6 0,-1 4-3 0,1 4-1 16,-1 3-1-16,0 3-1 0,-2 0 0 16,0 2-2-16,0 3-2 0,2-1-4 15,0 1-3-15,0-1-3 0,2-1-4 16,3 2-3-16,3-5-2 0,0-4-2 15,1-1-1-15,8-5-1 0,3-5-4 16,4-2-8-16,2-6-13 0,3 0-14 16,0-3-25-16,2-4-27 0,-4-2-22 15,-4-1-117-15,-3-1-144 0,-2-3-313 16</inkml:trace>
  <inkml:trace contextRef="#ctx0" brushRef="#br0" timeOffset="25490.2853">17982 3271 786 0,'-21'-2'207'0,"5"1"3"0,3 1-92 16,5 0-53-16,8 1-22 0,8-2-16 0,6 0-17 15,8-2-18-15,5 0-21 0,8-2-35 16,1 0-4-16,1 0-143 0,2 0-154 16,-2 4-355-16</inkml:trace>
  <inkml:trace contextRef="#ctx0" brushRef="#br0" timeOffset="25946.3993">18402 3418 640 0,'-4'-2'172'0,"4"2"6"16,-1 3-24-16,2 3-99 0,2 5-12 16,-1 1-6-16,2 5-2 0,1 2-3 15,0 2-2-15,1-1-2 0,0 1-3 16,0-2-3-16,0-1-4 0,0-5-2 15,-1-2-2-15,-1-2-1 0,-3-4-1 16,2-4-1-16,-2-5-1 0,1-4-2 16,1-2 1-16,2-3-1 0,0-5-2 15,2-4-1-15,1 0-2 0,2-1-1 16,0 0 0-16,1 1-2 0,0 3 0 16,-1 5-1-16,-2 4 0 0,1 5-1 0,0 5 1 15,-1 6-1-15,-2 4 1 0,0 5-1 16,1 2-3-16,-3 2-1 0,0 2-5 15,-1 2-6-15,-2 1-9 0,2-2-16 16,0-3-33-16,2-2-22 0,1-2-123 16,4-5-149-16,2-9-340 0</inkml:trace>
  <inkml:trace contextRef="#ctx0" brushRef="#br0" timeOffset="27380.4298">18422 3413 554 0,'-3'-16'138'0,"1"1"6"0,-1 0-75 16,0 1-10-16,0 4 0 0,-1 0 2 0,1 1 0 16,-1 3 2-16,0 1-2 0,0 2-4 15,1 2-5-15,-1-1-10 0,1 4-9 16,0 2-7-16,2 6-6 0,-1 6-5 15,0 5-2-15,2 3-2 0,2 6-2 16,-1 3 0-16,0 1-2 0,2 1 0 16,-2-4-2-16,1 0-1 0,1-5-2 15,-1-4 0-15,1-4-2 0,0-4 0 16,0-5-1-16,2-4-3 0,-1-3-6 16,3-4-4-16,2-4-9 0,2-6-8 0,3-4-9 15,2-5-11-15,1-3-8 0,1-3-3 16,-1-4-2-16,2-2 3 0,-2-1 7 15,-1 1 9-15,0 0 11 0,0 1 12 16,-3 2 7-16,1 5 9 0,-2 4 8 16,-2 6 10-16,-2 3 7 0,0 5 10 15,-3 2 6-15,-2 3 7 0,1 2 6 16,-2 2 2-16,0 0-3 0,-1 3-3 0,-1 0-4 16,-1 3-3-16,-1 1-3 0,0 1-5 15,-2 0-2-15,-1 2-3 0,-1 0-3 16,-2 2-3-16,-1 0-4 0,-2 3-2 15,-1 2-2-15,-2 0-2 0,0 2-1 16,-3-1-2-16,-1-1 0 0,1-1-1 16,0-1 0-16,1-1 0 0,1-3-1 15,4-2-1-15,4-1 0 0,3 0 0 16,3-3-2-16,4-2 0 0,4-1 0 16,5-2 0-16,4-2 0 0,5-4 0 0,1-3 0 15,6-1 1-15,0-1 0 0,1 3 0 16,-1-3 0-16,-1 3 0 0,-4 2-1 15,-2 4 1-15,-4 4 1 0,-2 0-1 16,-4 3 0-16,-4 3 0 0,-2 2 0 16,-1 0 0-16,-3 3 0 0,-1-3 0 15,-3 1 0-15,0-2-4 0,-1-2-8 16,0-1-11-16,-1-2-16 0,0-2-25 16,1 1-29-16,-1-4 54 0,-1 0-193 0,3-1-157 15,3 1-368-15</inkml:trace>
  <inkml:trace contextRef="#ctx0" brushRef="#br0" timeOffset="27754.811">19027 3492 814 0,'-5'-2'207'15,"0"-2"8"-15,2 5-120 0,1-2-19 16,1 0-14-16,0 1-16 0,3 0-15 16,2 0-10-16,3 1-8 0,0-3-8 15,4-1-11-15,3 3-16 0,-2-6-26 16,4 4-39-16,2-1-141 0,1-2-170 16,2 0-397-16</inkml:trace>
  <inkml:trace contextRef="#ctx0" brushRef="#br0" timeOffset="28162.422">19356 3386 729 0,'0'-2'186'0,"1"1"7"0,1 4-89 15,0 2-37-15,2 3-14 0,-1 4-9 16,2 2-8-16,0 3-4 0,-1 1-4 16,1 1-3-16,-1 0-4 0,-2-3-4 15,0 0-3-15,1-4-3 0,-2-2-2 0,2-1-3 16,-1-5-1-16,0-4 0 0,5-4-1 15,0-5 1-15,3-2 0 0,1-5-1 16,3-3 2-16,2-3-2 0,0-2 0 16,1 1-1-16,-1 2-1 0,-1 4-1 15,-1 2-1-15,-3 7 0 0,-2 4 0 16,-1 7 0-16,-1 4 0 0,-1 5 0 16,-2 4 0-16,0 4-3 0,-2 1-5 15,-1 1-9-15,0-2-13 0,-1 1-18 0,0-2-34 16,3-2-26-16,1-4-121 0,3-3-152 15,3-3-335-15</inkml:trace>
  <inkml:trace contextRef="#ctx0" brushRef="#br0" timeOffset="28663.0598">19713 3175 803 0,'-6'-2'199'0,"-1"-5"8"16,3 4-120-16,1-1-19 0,2 3-10 15,2-2-11-15,3 2-10 0,2 1-9 16,5 1-6-16,2-2-4 0,5 0-4 16,1 3-3-16,3 0-3 0,0-1-3 15,-1-1-1-15,-1 2 0 0,-1 2-1 16,-2 2-1-16,-1-1 0 0,-1 2 0 16,0 3 0-16,-2 1 0 0,-2 1 0 15,-1 1-1-15,-3 3 0 0,-2 2 0 0,-1 0 1 16,-3 4-2-16,0 2 1 15,-1 1 0-15,-1 1-1 0,0-3 0 0,1 1 1 16,-1-4-1-16,-1 1 0 0,1-4 0 16,0-2 0-16,0-1 1 0,0-1-1 15,1 1 1-15,-3-2-1 0,-1-1 0 16,1 0 1-16,-3 0 0 0,-3-1 0 16,-1-1 0-16,-4 0 0 0,0-2 0 15,-2 1-3-15,-2-1-12 0,-1-4-15 0,1-1-23 16,1-2-40-16,-3-1-144 0,4 1-176 15,5-3-401-15</inkml:trace>
  <inkml:trace contextRef="#ctx0" brushRef="#br0" timeOffset="34319.4723">9102 5350 604 0,'-6'-3'165'16,"-2"2"6"-16,0 4-63 0,0 5-38 15,3 5-15-15,0 8-9 0,1 7-10 16,-1 5-9-16,2 5-4 0,-2 1-3 16,2 2-5-16,1-1-3 0,1-3-4 0,-1-5-2 15,2-4-2-15,2-5-1 0,-1-4-2 16,0-4 0-16,2-6-1 0,-1-4-1 16,2-7 1-16,-2-5 0 0,2-7 0 15,-2-6 1-15,2-4 0 0,-2-7 0 16,1-3 1-16,-3-3 0 0,-3-6-1 15,0 0 0-15,-2-1 1 0,-2-1-2 16,0 2 5-16,1 5 5 0,0 5 4 16,2 8 5-16,2 8 2 0,1 5 1 15,1 6 0-15,2 3-4 0,2 2-4 0,2 2-4 16,0 1-4-16,2 0-3 0,3 2-1 16,2-1 1-16,3 1-1 0,4 0 0 15,0-1-1-15,4 0-3 0,1-2-5 16,-1-1-11-16,-2 0-15 0,-2-1-20 15,-1 1-26-15,-4 0-20 0,-7 4 1 16,-3 0-117-16,-6 4-126 0,0 3-272 16</inkml:trace>
  <inkml:trace contextRef="#ctx0" brushRef="#br0" timeOffset="34465.8653">9060 5542 762 0,'-3'4'177'0,"-1"-1"2"15,6 2-121-15,0-3-14 0,4-3-14 16,3-3-11-16,4 1-7 0,4-1-4 16,7-1-14-16,3-2-25 0,2 1-22 15,2 0-133-15,-1 3-145 0,0 2-350 0</inkml:trace>
  <inkml:trace contextRef="#ctx0" brushRef="#br0" timeOffset="35119.5475">9682 5101 614 0,'1'-14'167'0,"-8"4"8"15,-10 3-66-15,-3 7-33 0,-2 7-9 16,-1 3-7-16,-3 2-13 0,3 6-11 16,1 1-9-16,6 4-7 0,1-1-8 15,4-3-6-15,5 0-3 0,5 2-2 16,3 1-1-16,5-1 1 0,3-1-2 15,4-3 0-15,2 1-2 0,1-1 0 16,-1-4-2-16,1-1-1 0,-1-4 0 0,-3 3 1 16,-1-1 0-16,-3 0 1 15,-3 1 1-15,-3 1 2 0,-6 2 1 0,-3 2 0 16,-3 1 1-16,-3 0 1 0,0 3-1 16,0-1 1-16,1 1 0 0,0-1 0 15,2 0-1-15,2-2 0 0,2 0 0 16,2 0-1-16,2 0 0 0,2-1 0 15,3 0 0-15,2 0-2 0,1 0-1 16,2 1-1-16,2-1-4 0,0-1-1 16,0 0-2-16,0-1 0 0,-1-1 1 15,0 0 2-15,-2-2 2 0,-3-1 2 0,-1-2 3 16,-4 3 0-16,-3 2 1 0,-1 0 1 16,-4 1 0-16,-2 0 2 0,1 3 0 15,-2 2 2-15,1-1 1 0,0-1 1 16,3 2 0-16,1-1 0 0,1 2 0 15,2-2-2-15,1 2 0 0,0-3-2 16,4 0 0-16,-1-1-2 0,3-1 0 16,-1-3 0-16,3-4-3 0,3 0-3 15,3-3-8-15,3-3-15 0,3-2-23 0,4-2-23 16,2-4-94-16,0-4-27 0,2 1-117 16,0-1-218-16</inkml:trace>
  <inkml:trace contextRef="#ctx0" brushRef="#br0" timeOffset="35388.4333">9896 5474 811 0,'-7'-6'192'0,"3"4"3"0,4 3-122 15,5 4-21-15,4 5-12 0,3 1-13 16,4 2-7-16,1 4 0 0,1 2-1 16,1 1-4-16,-1 1-3 0,-1 0-5 0,-1 0-2 15,-1 1-4-15,-3-1-6 0,-1-2-8 16,-1-2-10-16,-2 1-13 0,0-5-22 16,0-2-19-16,0-2-19 0,-1-7-111 15,-1-1-132-15,2-3-295 0</inkml:trace>
  <inkml:trace contextRef="#ctx0" brushRef="#br0" timeOffset="35555.0386">10155 5464 689 0,'-19'2'193'0,"0"5"9"16,-3 6-65-16,1 8-52 0,-1 4-14 16,-3 2-16-16,1 2-18 0,-1 5-12 15,2-1-8-15,1-3-13 0,1-2-16 16,4 0-17-16,8 0-26 0,6-6-25 15,4-4-107-15,7-6-30 0,10-4-130 16,1-3-240-16</inkml:trace>
  <inkml:trace contextRef="#ctx0" brushRef="#br0" timeOffset="35821.4388">10287 5512 821 0,'-4'-6'194'0,"3"5"2"16,-1 3-123-16,0 4-24 0,1 4-10 0,-1 5-11 15,-2 3-9-15,0 4-4 0,1 3-1 16,0 3-4-16,-2 1-3 0,2 0-2 16,0-3-2-16,3 0-1 0,1-3-1 15,3 0-1-15,2-6 0 0,5-5 0 16,4-2-2-16,0-7-4 0,7-4-5 15,1-4-13-15,0-2-17 0,2-4-21 16,-3-4-14-16,-4 2-18 0,0-2-111 16,-8-6-131-16,-2 2-282 0</inkml:trace>
  <inkml:trace contextRef="#ctx0" brushRef="#br0" timeOffset="35958.2362">10309 5499 705 0,'-12'-6'193'0,"1"1"8"16,5 0-89-16,1 2-35 0,3 1-19 15,6-2-18-15,5 1-19 0,5 0-14 16,2-3-16-16,10 2-22 0,3 1-30 16,1 0-47-16,-1 2-95 0,2 2-143 15,-9 3-309-15</inkml:trace>
  <inkml:trace contextRef="#ctx0" brushRef="#br0" timeOffset="36335.4953">10619 5559 711 0,'-3'-3'176'0,"1"1"4"16,2 2-108-16,1 0-10 0,2 2-6 15,0 3-10-15,1 2-10 0,1 3-4 16,0 1-4-16,1 2-6 0,0 1-4 16,3 1-5-16,0 0-3 0,1-3-3 15,2-2-1-15,2-3-1 0,1-3 0 16,-1-3 2-16,0-6 1 0,-1-2 2 16,1-4 1-16,0-3 1 0,-1 0-1 0,-1-2 0 15,0 1-3-15,-1 3-2 0,-1 3-2 16,-1 3-2-16,-1 5-1 0,-2 4-3 15,0 5-4-15,-2 3-9 0,0 1-11 16,-1 3-17-16,2 2-36 0,0 0-31 16,0-2-113-16,4-1-149 0,3-3-327 15</inkml:trace>
  <inkml:trace contextRef="#ctx0" brushRef="#br0" timeOffset="36860.0649">10969 5423 801 0,'-7'0'197'0,"2"1"1"0,5 0-114 0,1-2-27 15,7 3-20-15,4 0-14 0,4 1-12 16,3-1-4-16,1-1 0 0,1 0-3 15,2 0-1-15,-1 2-2 0,-1-2 0 16,-4-1 0-16,-2 4 1 0,1 3 1 16,-3 0 0-16,-3 3 0 0,-2 2 1 15,0 4-1-15,-5 3 0 0,1 3 0 16,-4-2-2-16,0 4-1 0,0-1-1 16,-1 4-3-16,2-1-3 0,0-1-2 0,2 1-3 15,1 0-1-15,0-2 0 0,0 0 1 16,0-5 2-16,-3-2 4 0,-1-1 2 15,-2-3 3-15,-6-5 3 0,-5-2 1 16,-3-1 0-16,-5-2 0 0,-1-2 0 16,0 0 0-16,0-2-2 0,1 0-5 15,5-2-11-15,3 1-21 0,4 0-22 16,4 0-28-16,1 0-112 0,7 0-139 16,4 0-311-16</inkml:trace>
  <inkml:trace contextRef="#ctx0" brushRef="#br0" timeOffset="37414.8647">11710 5490 716 0,'0'-13'194'0,"1"3"10"0,-2 1-99 16,2 4-16-16,-1 4-11 0,0 4-17 16,0 4-18-16,0 5-13 0,-1 5-8 15,0 7-8-15,0 3-6 0,-2 1-1 16,-2 4-2-16,2 2-2 0,-1-1-4 0,2-1-4 16,-1-2-7-16,2-1-8 0,3-1-10 15,2-5-13-15,0-5-22 0,-1-2-19 16,-1-5-21-16,-4-6-109 0,0-2-135 15,-3-6-301-15</inkml:trace>
  <inkml:trace contextRef="#ctx0" brushRef="#br0" timeOffset="37588.9433">11496 5644 845 0,'-3'0'203'0,"6"2"4"15,2 1-116-15,3 0-33 0,6 2-14 16,1-2-10-16,4 1-7 0,4 0-6 15,3-1-4-15,1-1-5 0,4 0-8 16,-2-1-13-16,2 1-17 0,-3-2-28 16,-2 0-29-16,-3-2 48 0,-1 0-190 15,-5 1-158-15,-1-1-364 0</inkml:trace>
  <inkml:trace contextRef="#ctx0" brushRef="#br0" timeOffset="37759.7705">11910 5516 805 0,'-11'1'211'0,"0"5"4"0,-3 5-96 16,1 4-47-16,-2 2-24 0,-1 5-17 15,-1 1-16-15,-1 4-8 0,-2 1-6 0,2-2-11 16,-2-1-16-16,3-3-24 0,1-3-29 16,3-4-104-16,3-8-36 0,4-3-133 15,5-4-252-15</inkml:trace>
  <inkml:trace contextRef="#ctx0" brushRef="#br0" timeOffset="37950.8285">11568 5491 805 0,'-1'-7'204'0,"0"3"3"16,1 8-99-16,3 2-36 0,2 4-18 0,4 3-13 16,3 3-10-16,3 3-3 0,1 0-3 15,2 5-5-15,2 0-5 0,3 1-5 16,-1-2-5-16,-1-1-11 0,-3-3-14 15,1 1-21-15,-1-4-35 0,-2-4-36 16,-4-2-122-16,-1-3-160 0,0 0-347 16</inkml:trace>
  <inkml:trace contextRef="#ctx0" brushRef="#br0" timeOffset="38363.4056">12052 5581 769 0,'-4'-8'199'0,"3"5"3"0,0 1-101 15,2 6-34-15,8 7-18 0,-3-1-17 16,2 2-14-16,-4-1-7 0,6 8-2 16,1 1-2-16,6 0-3 0,0 1-8 15,-1 0-15-15,1 1-22 0,8 0-27 16,-4-7-24-16,1-4-119 0,-4-5-146 16,0-4-318-16</inkml:trace>
  <inkml:trace contextRef="#ctx0" brushRef="#br0" timeOffset="38523.8624">12412 5535 720 0,'-8'0'201'0,"0"8"4"0,-2 4-50 15,-1 5-80-15,0 4-20 0,-1 7-15 16,-4 3-14-16,0 7-10 0,-5 3-4 16,1 4-8-16,1 2-18 0,1 2-29 15,3-5-33-15,2-1-111 0,2-6-30 0,7-4-139 16,3-6-259-16</inkml:trace>
  <inkml:trace contextRef="#ctx0" brushRef="#br0" timeOffset="38832.536">12579 5527 861 0,'-1'-14'206'0,"-1"9"1"0,2 2-116 16,0 4-44-16,2 4-11 0,-1 2-6 15,0 6-8-15,0 2-2 0,-2 5 1 16,0 1-2-16,-4 5-4 0,0 1-4 16,-1-1-3-16,0 0-3 0,1 0-1 15,0 0-2-15,4-1-1 0,2-3-1 0,4-4-1 16,3-4-1-16,2-3-3 0,2-5-5 15,2-6-10-15,5-4-10 0,4-6-18 16,0-4-27-16,0-2-17 0,0-1-16 16,-2-4-112-16,-2-1-132 0,-5 4-290 15</inkml:trace>
  <inkml:trace contextRef="#ctx0" brushRef="#br0" timeOffset="38978.4937">12591 5511 883 0,'-5'0'228'0,"3"1"0"0,-1 2-107 16,4-2-54-16,2 0-26 0,4-2-17 16,7 1-18-16,4-1-17 0,8-1-16 15,1-1-24-15,0-1-35 0,0 2-143 16,0 3-170-16,-8 6-395 0</inkml:trace>
  <inkml:trace contextRef="#ctx0" brushRef="#br0" timeOffset="39420.0566">12785 5674 717 0,'2'-6'180'0,"-1"1"8"16,0 2-107-16,3 5-12 0,1 1-6 15,1 7-13-15,3 1-10 0,-1 1-6 0,2 2-6 16,0 1-4-16,2-2-5 0,2 0-2 15,-2-2-3-15,-1-3-1 0,2-2-2 16,0-2 0-16,1-6 0 0,0-2 0 16,-2-4-2-16,4-3 0 0,-1-4-1 15,-3 0-2-15,0-3-1 0,0 4-1 16,-3 0-2-16,0 2-1 0,-5 2-1 16,3 6 0-16,-4 4-1 0,1 8-3 15,-2 2-4-15,1 3-9 0,-1 2-13 0,2 1-18 16,0 2-39-16,3 0-35 0,-1-4-106 15,9-5-150-15,4-5-323 0</inkml:trace>
  <inkml:trace contextRef="#ctx0" brushRef="#br0" timeOffset="39982.434">13108 5511 796 0,'-1'-4'195'0,"2"-1"3"0,3 0-114 16,4-1-26-16,4 1-16 0,3-1-13 15,2 0-10-15,3 1-5 0,2 3-1 0,0 1-3 16,-2 2-2-16,-3 1-1 0,0 3 1 15,-1 1-1-15,-4 0 0 0,-3 2 0 16,-1 0-1-16,-3 2-1 0,-4 2-1 16,-1 3-1-16,-2 2-1 0,-3 2-1 15,0 1 0-15,-1 1-1 0,2 1-2 16,1 0-1-16,1 0-4 0,2-3-3 16,4-3-3-16,1 0 0 0,2-3-1 15,1-1 0-15,3-1 3 0,-3-2 2 16,2 0 3-16,-1-2 3 0,-5-1 1 0,0-2 2 15,-5 1 0-15,-3-3 1 0,-2-1 0 16,-2 2-2-16,-5-2-5 0,1 0-11 16,-1 0-11-16,2 1-15 0,0-1-16 15,1 1-16-15,2 0-67 0,1 0-54 16,5-1-112-16,2-2-235 0</inkml:trace>
  <inkml:trace contextRef="#ctx0" brushRef="#br0" timeOffset="40668.4307">13433 5147 574 0,'-9'-5'150'0,"2"-2"7"16,0 0-52-16,3-4-50 0,2-1-7 16,4-2-2-16,-1-2-4 0,7-1-4 15,2 0-2-15,6 3-1 0,-2-3-3 16,0 3-5-16,2 3-2 0,0 4-2 16,-2 6-2-16,-1 8-3 0,-4 3-1 15,0 12-3-15,-1 6-2 0,-3 8-2 16,-2 3-1-16,-3 9-3 0,0 1-2 15,-1 2-2-15,0 1-1 0,1-1-1 16,2-1 0-16,2-3 0 0,2-7 0 0,-1-5-1 16,4-6 1-16,-2-5 0 0,2-5 0 15,-2-6 0-15,-1-3 0 0,0-1-1 16,-1-1 1-16,-1 0 0 0,-2 4 0 16,1 4 0-16,-2 1 1 0,1 4-1 15,-2 3 0-15,2 3 0 0,-1 3 1 16,0-1-1-16,0-1 0 0,0 4 0 0,2-4 1 15,1 3-1-15,-1-7 0 0,2-2 0 16,0-2 0-16,1-4 0 0,1-4 1 16,0-1-1-16,0-5 2 0,-2 3 1 15,-1-1 2-15,-2 2 3 0,-2 0 1 16,-2 1 2-16,-2 1-1 0,-2 1-1 16,-2-1-1-16,2-1-3 0,-1-3-5 15,2 0-7-15,0-3-11 0,0-9-12 0,6 0-23 16,3-4-29-16,2-5-26 15,2-5-115-15,0-2-145 0,3-9-321 0</inkml:trace>
  <inkml:trace contextRef="#ctx0" brushRef="#br0" timeOffset="40813.2765">13880 5564 888 0,'6'-2'189'0,"1"1"-1"16,3 1-160-16,1 1-33 0,2 2-25 15,2-1-22-15,0 1-86 0,-1 0-52 16,1 2-124-16,1 1-249 0</inkml:trace>
  <inkml:trace contextRef="#ctx0" brushRef="#br0" timeOffset="40982.2823">13891 5674 830 0,'-5'10'229'0,"1"-1"2"15,3 0-74-15,3 1-76 0,4-2-32 16,2-1-22-16,3-4-21 0,2 1-18 16,3-3-18-16,0-3-32 0,1-3-46 15,-1 0-124-15,4 0-165 0,-6 1-371 16</inkml:trace>
  <inkml:trace contextRef="#ctx0" brushRef="#br0" timeOffset="44428.3025">14715 5123 582 0,'-17'-4'149'0,"3"0"8"0,3 1-84 15,6 0-12-15,7-1-6 0,4 2-6 16,6 0-3-16,8-2-7 0,5 0-4 16,8-1-5-16,9 0-3 0,7 1-3 0,5-3-6 15,1-1-4-15,1 0-5 0,0 2-3 16,-4 1-5-16,-3 2-4 0,-5-1-7 16,-4 0-6-16,-5 2-9 0,-7-2-14 15,-3 2-12-15,-7-3-7 0,-8 3-5 16,-9 0-10-16,-7 2 0 0,-10 2-99 15,-11-4-100-15,-7 4-247 0</inkml:trace>
  <inkml:trace contextRef="#ctx0" brushRef="#br0" timeOffset="44894.9638">14771 5093 626 0,'-25'6'146'0,"1"0"3"16,6 1-98-16,7-4-16 0,6 1-5 15,6 1-2-15,8 0-2 0,9 0-3 16,4 0 0-16,6-1-1 0,7 0-2 15,4 0-2-15,6 1-2 0,-2 1-1 16,-1-1-1-16,-1 2 0 0,-1 2 0 16,-6 0-1-16,-3 4-1 0,-7 1 0 15,-3 2-1-15,-3 4-1 0,-3 1-1 0,-6 1-1 16,-5 2-1-16,-5 3 0 0,-6 1 0 16,-5 3-2-16,-6 2-1 0,-5 1 0 15,-5 2-2-15,-6-2 0 0,-5-1-1 16,-6 2 0-16,0-2-1 0,-3-3 1 15,2 1-1-15,0-3 0 0,4 0 1 16,6-2-1-16,8-4 0 0,3-2 1 16,7-4-1-16,5-4 1 0,4-4-1 0,5 0 1 15,4-3-1-15,3-4 0 16,4-1 0-16,5-1 0 0,5-1 1 0,6 0 0 16,3-2 0-16,5-1 2 0,3 2-1 15,3 0 0-15,2 1 1 0,-1-1 0 16,0 2-1-16,-2 2 1 0,-1 1-1 15,-2-1 2-15,-3 1-1 0,-6-1 1 16,1 4-1-16,-3-1 1 0,-4 0-1 16,-1 1 0-16,-4-2-1 0,-4 2 0 15,0 1-1-15,-4-1 0 0,-3 1-2 0,1-1-2 16,-2 1-8-16,0-2-12 0,0-3-20 16,2 2-24-16,-1-3-31 0,0-4-108 15,0-2-137-15,3-1-304 0</inkml:trace>
  <inkml:trace contextRef="#ctx0" brushRef="#br0" timeOffset="49073.397">21175 3497 500 0,'-8'-4'121'0,"-1"2"6"0,2 0-69 0,2-1-18 16,0-1-4-16,1 3-1 0,1-2 0 15,0-1-3-15,1 1-1 0,2 3-5 16,-2-2-4-16,5 0-2 0,1 0-2 16,3 1-2-16,4 1-3 0,4 0-2 15,3-2 0-15,4 0-1 0,5 1-3 16,1 4-2-16,3-1-3 0,-1-1 0 16,2 3-1-16,3 0 0 0,-1-1-1 15,1 2 1-15,2-2 0 0,-1-1-1 0,-1-1 1 16,-2-1 0-16,-5-2-1 0,-2 1-3 15,-5-1-8-15,-4-1-11 0,-6 0-7 16,-2 1-9-16,-7-2-19 0,-4 4-112 16,-7-1-118-16,-3 3-280 0</inkml:trace>
  <inkml:trace contextRef="#ctx0" brushRef="#br0" timeOffset="49452.4499">21230 3393 508 0,'4'-11'124'0,"1"0"5"15,-1 2-78-15,-1 1-10 0,1 2-1 16,-2 0-2-16,0 2-1 0,-1 1-2 16,0 2 1-16,-1 0-1 0,-1 0-1 15,0 0-1-15,-3 1-4 0,-1 0-4 16,-2 1-4-16,-3 2-5 0,-2 4-3 16,-2 1-4-16,-1 3-3 0,0 1-1 0,-1 2-2 15,2-1-1-15,4 2 0 0,1 0-1 16,2-2-1-16,4 1 0 0,4 2 0 15,0-2-2-15,5 1-4 16,0 1-10-16,4-1-13 0,3-1-14 0,0 1-19 16,2-3-119-16,-2 1-133 0,2 1-305 15</inkml:trace>
  <inkml:trace contextRef="#ctx0" brushRef="#br0" timeOffset="53762.7725">14819 6273 540 0,'-1'-12'142'0,"0"-1"12"15,-1 4-67-15,1 0-6 0,-1 4-3 16,1 1-7-16,-2 4-5 0,2 0-8 15,0 4-9-15,-1 2-10 0,0 4-10 16,1 5-7-16,0 4-6 0,-2 3-4 0,-1 5-3 16,1 1-2-16,0 4-3 0,1-1-3 15,1-4-8-15,2-1-9 0,1-6-13 16,3-2-21-16,1-6-18 0,3-6-10 16,1-6-16-16,-1-5 0 0,2-7-99 15,1-5-107-15,-1-3-235 0</inkml:trace>
  <inkml:trace contextRef="#ctx0" brushRef="#br0" timeOffset="53963.4357">14923 6323 617 0,'-3'0'156'0,"-5"3"7"16,-2 3-84-16,1 1-17 0,-1 2-8 15,0 2-4-15,1 0-8 0,0 0-6 16,1-2-4-16,2 2-5 0,2-2-2 16,1-2-3-16,2-1-3 0,1-1-2 15,0-2-3-15,0-1-2 0,2 1-2 16,2-2-2-16,2 0-1 0,1 2-1 15,4-2 0-15,0 0-1 0,3 0-1 0,-1 1 0 16,3 0-3-16,0-2-7 16,-1 0-15-16,1 2-33 0,-2 1-40 0,0-2-117 15,1 5-157-15,-6 0-355 0</inkml:trace>
  <inkml:trace contextRef="#ctx0" brushRef="#br0" timeOffset="58232.29">16131 5131 527 0,'-7'-5'140'15,"2"0"7"-15,1 1-63 0,3-3-23 16,5 2-9-16,4 1-5 0,6 0-5 0,3-1-5 16,5 0-4-16,8 4-3 0,2-3-5 15,4 2-4-15,1 1-7 0,2 1-4 16,-1 2-4-16,-3 0-4 0,-3-2-4 15,-1 4-6-15,-6 0-8 0,-7-4-10 16,-3 2-9-16,-3 1-7 0,-5-2-3 16,-7 0-7-16,-6 0-11 0,-5 1 21 15,-5 2-116-15,-12-1-102 0,-5-1-268 16</inkml:trace>
  <inkml:trace contextRef="#ctx0" brushRef="#br0" timeOffset="58597.1609">16103 5154 548 0,'-12'4'131'0,"2"1"3"15,4 0-84-15,4 0-13 0,5 0-8 16,3 0-7-16,5 0-2 0,5-2-3 16,2 1 1-16,7-2 0 0,1 1-2 15,3 0-2-15,2 1 0 0,0 1-1 16,2 1-1-16,2 2 0 0,-5-1-1 0,2 0 1 16,-6 2 0-16,-3-1-1 0,-3 5 0 15,-7 1 0-15,-5 2 0 0,-5 4 0 16,-5 1 0-16,-4 2-1 15,-4 3 0-15,-3-1-2 0,-2 2 0 0,-4 0-3 16,1 0 0-16,-2 0-2 0,0 0-1 16,-2-2 0-16,1 0-1 0,-1 0 0 15,1-2 2-15,0-1 1 0,1-3 1 16,3 0 2-16,4-4-1 0,3-3 1 16,3-1 0-16,3-2-1 0,4-3-2 0,5 0-1 15,2-4 0-15,4 2 0 0,2 0 1 16,5-2-1-16,3 1 1 0,2-2 0 15,3-1 0-15,2 0-1 0,4 1 0 16,0-3 0-16,-2 0-2 0,1 2-3 16,-2 2-9-16,-3 0-18 0,-4 2-21 15,-4 3-27-15,-5 2-116 0,-2 4-141 16,-5 1-317-16</inkml:trace>
  <inkml:trace contextRef="#ctx0" brushRef="#br0" timeOffset="59131.4101">16312 6171 619 0,'3'-8'160'0,"0"-2"9"0,0 1-72 15,1 1-33-15,-1 0-5 0,1 2-3 16,0 1-9-16,-1 2-9 0,-2 1-7 15,3 1-6-15,-3 0-7 0,1 1-4 16,-1 0-4-16,0 0-2 0,-1 1-2 16,0-1 0-16,0 0-1 0,0 1 0 15,0-1 2-15,0 0 0 0,1 0 0 16,-2 0 2-16,1-1-1 0,0 0 0 16,0-2 0-16,-1 2-2 0,0-2-2 0,-1-1 0 15,1 0-1-15,2 3-1 0,-2-1 1 16,0-1 0-16,1 3-1 0,0-1-1 15,0 1 1-15,0 2-1 0,-4 1 0 16,5 2 0-16,-2 3-1 0,4 1 1 16,-3 4 0-16,0 1-1 0,0 0 1 15,1 0 0-15,-1 1 0 0,2-3 0 16,-3-1 0-16,4-4-1 0,-1 1 1 16,0-5 1-16,1 0 2 0,2-7 0 15,1-2 2-15,1-4 0 0,4-2 0 0,3-4 0 16,2-1-2-16,2 0 0 0,2 1-3 15,2 2 0-15,-4 2 0 0,1 5-1 16,-4 3-1-16,-2 5 0 0,-2 4-1 16,-3 4-3-16,-3 2-4 0,1 2-7 15,-1 2-9-15,1 2-14 0,-1-1-24 16,0 0-21-16,4-3-28 0,-2-2-104 16,5-2-137-16,2-2-297 0</inkml:trace>
  <inkml:trace contextRef="#ctx0" brushRef="#br0" timeOffset="59755.4726">17024 5493 660 0,'0'-4'156'0,"5"4"5"0,1 1-93 0,4 4-26 15,2 4-6-15,3 0-4 0,2 5-3 16,1 1-4-16,2 2-3 0,-2 0-5 16,1 0-4-16,0 0-4 0,-2-1-4 15,-1-1-8-15,-2-2-15 0,-1-1-19 16,-1 0-13-16,-2-3 0 0,-1-3-133 16,-3-2-134-16,-1-1-299 0</inkml:trace>
  <inkml:trace contextRef="#ctx0" brushRef="#br0" timeOffset="59904.6905">17280 5455 721 0,'-16'7'184'15,"0"5"8"-15,-1 4-100 0,1 2-26 16,-1 7-14-16,0 2-12 0,0-1-13 16,1 3-11-16,1 2-12 0,2-4-16 0,-1 0-24 15,5-3-24-15,3-2 41 0,4-5-182 16,7-6-152-16,5-5-359 0</inkml:trace>
  <inkml:trace contextRef="#ctx0" brushRef="#br0" timeOffset="60212.2943">17538 5429 684 0,'-1'-5'180'16,"2"4"2"-16,-2 0-72 0,0 4-50 16,0 3-14-16,1 3-7 0,-1 4-12 15,-1 3-4-15,-3 1-2 0,3 4-1 16,-3 1-2-16,0 0-4 0,-1 2-3 16,0-2-1-16,2 0-3 0,2-1-1 0,2-1-2 15,3-1 0-15,2-5-2 0,5 0-1 16,1-4 0-16,3-4 0 0,2-6-1 15,2-4-4-15,0-3-8 0,2-4-13 16,-2-1-18-16,-1-2-24 0,-2 2-19 16,-4 0-124-16,-2-2-142 0,-2 7-319 15</inkml:trace>
  <inkml:trace contextRef="#ctx0" brushRef="#br0" timeOffset="60362.3551">17530 5408 826 0,'-5'-5'188'0,"5"-2"1"16,5 1-121-16,6 0-39 0,2-2-15 16,7 1-11-16,3-1-14 0,2 2-19 15,3 1-19-15,-2 2 37 0,-2 0-177 16,-1 5-147-16,-2-1-353 0</inkml:trace>
  <inkml:trace contextRef="#ctx0" brushRef="#br0" timeOffset="60728.3024">17875 5527 704 0,'-1'0'178'15,"1"7"4"-15,1-1-82 0,3 3-43 16,-2 1-15-16,2 2-9 0,-1 3-5 16,1-2-7-16,0-2-3 0,1 0-3 15,1-3-3-15,3-1-3 0,1-5-2 16,1-2 1-16,1-3-1 0,2-3 0 16,4-3 0-16,-2-2 0 0,-1-1 0 0,1-1 0 15,-1 1-2-15,-3 2 0 0,-2 2-2 16,-1 3-1-16,-3 4 0 0,0 2-1 15,-2 4 0-15,-1 2-3 0,1 3-6 16,-2 1-7-16,2 0-15 0,-1 1-22 16,0-2-19-16,2 0-23 0,0-4-115 15,0-1-136-15,5 0-303 16</inkml:trace>
  <inkml:trace contextRef="#ctx0" brushRef="#br0" timeOffset="61200.834">18196 5297 607 0,'-5'-9'170'0,"4"2"8"0,-1-1-33 16,2 2-78-16,1 1-6 0,1 0-7 15,3 2-9-15,1-1-7 0,5 3-6 16,2 0-4-16,0 1-6 0,3 1-6 16,2 1-4-16,2 2-3 0,-2 1-3 15,0 1-3-15,-1 4 0 0,0 0-2 16,-1-1 0-16,-3 4 0 0,-1-1-1 15,1 1 1-15,-3 1-1 0,-3 0 1 0,-2 2-1 16,-3 3-1-16,-1 2 0 16,-2-1-1-16,-1 4-1 0,-2-1-2 0,2-1-1 15,0 0 0-15,4-1-1 0,0 0-1 16,2-3 0-16,2-1 0 0,2-2 0 16,1-2 0-16,1-2 2 0,-2-1 0 15,1-2 2-15,-2-4 1 0,-1 0 1 16,-3 0 2-16,-3-4 0 0,-4 1 0 15,-2-2-7-15,-2 0-12 0,-2 2-17 16,-3-2-20-16,2 1-12 0,-2 2 43 0,1-1-176 16,-2 7-136-16,7-1-322 0</inkml:trace>
  <inkml:trace contextRef="#ctx0" brushRef="#br0" timeOffset="62250.5969">18847 5371 654 0,'-4'-7'168'15,"0"2"5"-15,2 1-96 0,2 3-12 16,2 4-6-16,2 3-7 0,2 2-10 15,4 6-9-15,0 2-4 0,2 3-4 0,-1 2-8 16,1 1-5-16,2 0-5 0,-1-1-7 16,-1-1-12-16,1-3-14 0,0-3-20 15,1-3-17-15,0-3-16 0,1-4-20 16,0-7-99-16,-1-4-118 0,0-4-257 16</inkml:trace>
  <inkml:trace contextRef="#ctx0" brushRef="#br0" timeOffset="62405.3601">19123 5322 644 0,'0'-1'167'0,"-2"5"8"16,-2 3-83-16,1 5-27 0,-1 7-7 16,-1 4-8-16,-1 4-7 0,1 4-8 15,-2 3-7-15,-2 1-5 0,-2 2-4 16,-1 0-5-16,-2 1-3 0,2-3-4 16,-1-3-3-16,0-2-7 0,5-2-13 15,3-4-17-15,7-3-27 0,1-7-25 16,4-7-120-16,2-5-148 0,8-7-326 0</inkml:trace>
  <inkml:trace contextRef="#ctx0" brushRef="#br0" timeOffset="62797.3398">19348 5219 702 0,'2'-7'170'0,"1"2"7"0,-1 3-112 16,3 2-7-16,-3 5-4 0,3-1-4 15,-1 6-8-15,0 5-6 0,-1 3-2 16,0 4-3-16,-2 4-5 0,1 2-3 0,0 2-3 15,-2 2-3-15,0-2-3 0,0 2-2 16,-3-3-2-16,-2-2-2 0,3 0-1 16,-2-1-2-16,2-4 0 0,-1-4-1 15,3 0-1-15,1-5-1 0,6-1 0 16,-1-3-2-16,4-3 0 16,1-4-2-16,2 1-2 0,4-4-5 0,2-3-8 15,3-2-10-15,-2-1-16 0,1-2-20 16,3-2-19-16,-5-3-22 0,-2 0-112 0,-1-2-136 15,-5-6-305-15</inkml:trace>
  <inkml:trace contextRef="#ctx0" brushRef="#br0" timeOffset="62951.1246">19338 5188 851 0,'-9'-3'197'16,"3"1"0"-16,7-1-125 0,7 0-38 15,5-1-15-15,8-1-9 0,5 5-9 16,6-6-15-16,2 1-24 0,1 1-23 0,1 2-137 16,-4 1-153-16,-2 3-367 0</inkml:trace>
  <inkml:trace contextRef="#ctx0" brushRef="#br0" timeOffset="63232.8347">19786 5319 680 0,'-5'3'173'0,"5"6"7"15,0 2-69-15,3 5-59 0,-1 1-10 16,1 4-2-16,0 2-6 0,1 0-9 15,-2 4-5-15,0-2-4 0,-1-2-4 16,0-2-6-16,-2-2-9 0,1-3-11 0,0-1-14 16,2-6-17-16,2-4-15 0,2-4-18 15,4-6 54-15,3-5-170 0,1-5-126 16,1-4-304-16</inkml:trace>
  <inkml:trace contextRef="#ctx0" brushRef="#br0" timeOffset="63428.239">20003 5363 676 0,'1'-2'178'15,"-3"2"7"-15,-3 4-90 0,-2 2-23 0,-2 2-8 16,-2 3-9-16,-3 3-8 0,1 1-9 16,-2 2-5-16,2 2-3 0,1-2-3 15,1 1-4-15,3-2-4 0,3-1-5 16,3-3-3-16,1-1-3 0,2-2-3 16,4-3-2-16,1-3-3 0,4-1-2 15,2-4-6-15,4 0-10 0,1-4-16 16,1 0-24-16,3-3-27 0,0 2 31 15,-4-2-170-15,-1 1-151 0,-1 1-349 16</inkml:trace>
  <inkml:trace contextRef="#ctx0" brushRef="#br0" timeOffset="63644.5229">20161 5452 795 0,'6'-4'183'16,"0"4"2"-16,2-2-128 0,-1 1-23 16,2 0-16-16,-1-1-22 0,-1 2-29 15,1 2-19-15,-3-4-132 0,-2 4-143 16,2-4-344-16</inkml:trace>
  <inkml:trace contextRef="#ctx0" brushRef="#br0" timeOffset="64008.6871">20415 5366 683 0,'2'4'174'0,"0"0"5"0,0 3-85 0,0 3-36 16,2 2-8-16,-1 2-6 0,1 2-8 15,0-2-7-15,1 2-4 0,0-2-3 16,-2-3-6-16,2 0-3 0,0-5-2 16,1-1-2-16,0-3 0 0,2-3-1 15,2-4-1-15,2-2 1 0,0-7 0 16,0-2-1-16,3-5-1 0,1-2-1 15,-1 1-1-15,-2 0-1 0,1 4-2 16,-3 2 0-16,-2 4-1 0,-1 4 0 16,-2 6-1-16,-1 2 1 0,-2 5-2 0,-1 2-2 15,-2 3-4-15,0 4-6 0,-2 4-7 16,0-1-12-16,1 4-17 0,-2-3-20 16,3 0-18-16,0 0-120 0,0-7-138 15,4-3-318-15</inkml:trace>
  <inkml:trace contextRef="#ctx0" brushRef="#br0" timeOffset="64693.5696">20727 5055 763 0,'1'-7'177'0,"3"0"4"0,6-1-124 16,2 3-14-16,5 4-9 0,4 1-7 16,1 0-7-16,2 1-5 0,2 4-4 15,0 1-3-15,2 0-3 0,0-2-3 16,0 2 0-16,-2-1-1 0,-3 1 0 16,-3 0 0-16,-5 1 0 0,-4 2 0 15,-5 0 0-15,-6 3 1 0,-4 0 0 16,-2 3-1-16,-4 3 1 0,-1 2-1 15,1-2 0-15,1 2-1 0,1 2 0 16,3 1 0-16,4 1-1 0,4-4-2 16,1 0-3-16,3 0-3 0,0-2-2 0,0-4-2 15,3-2-2-15,0-1 0 0,-2-3 2 16,0 1 3-16,-2-2 2 0,-2-1 4 16,-2 1 2-16,-2-3 3 0,-1 1 2 15,-4 1-1-15,-1-1 1 0,-4 0 0 16,-1 1-1-16,-1 1-1 0,-1-3-5 15,-1 1-15-15,0-1-18 0,1-2-14 16,-2 1-130-16,0-2-140 0,2-2-330 0</inkml:trace>
  <inkml:trace contextRef="#ctx0" brushRef="#br0" timeOffset="65124.6652">21539 5360 724 0,'-2'-6'187'0,"-2"2"11"0,0 1-107 15,2 0-3-15,1 2-2 0,-1 0-6 16,2 0-14-16,0-1-13 0,2 2-12 0,-1-1-11 16,1 0-13-16,2 0-17 15,2 0-18-15,1-2-23 0,2 1-37 0,0-2-38 16,2 2-123-16,3-5-166 0,2 4-358 16</inkml:trace>
  <inkml:trace contextRef="#ctx0" brushRef="#br0" timeOffset="65573.8254">21875 5257 739 0,'1'-1'182'0,"4"2"4"16,-2-1-90-16,2 0-47 0,4 3-19 0,2-2-8 15,4 0-3-15,2-2-4 0,4 1-3 16,3-2-1-16,3-3-1 0,1-3-1 16,0-1-1-16,-1-4-3 0,-1-1-2 15,-3-1-1-15,-2-1-1 0,-2-1-1 16,-5 1 0-16,-3 0-2 0,-3 1 0 15,-6 2-1-15,-4 2-2 0,-6-1-2 16,-6 4-5-16,-5 2-2 0,-5 2-2 16,-6 4 2-16,-2 5-1 0,-2 3 3 15,0 4 5-15,1 5 6 0,2 3 6 16,4 4 5-16,3 4 2 0,4 4 4 0,5 1 1 16,6 3 1-16,3-2-1 0,6-1-1 15,6-1-3-15,5-4-3 0,6-5-3 16,6-3-2-16,5-8-4 0,5-3-9 15,5-9-13-15,5-5-19 0,4-6-22 16,2-5-25-16,0-4-119 0,-3-2-142 16,1 0-315-16</inkml:trace>
  <inkml:trace contextRef="#ctx0" brushRef="#br0" timeOffset="66833.585">22368 4690 647 0,'-6'-1'174'0,"1"-1"8"0,-1-1-66 16,4 1-45-16,0 0-12 0,4 1-8 15,1 0-9-15,5 0-8 0,2-2-6 16,1 1-6-16,4-1-3 0,4 1-4 15,0 0-4-15,2-1-5 0,1 1-8 16,0-1-15-16,2 2-26 0,-2-2-27 16,-1 2 12-16,-3-1-155 0,0 1-151 15,-2-2-345-15</inkml:trace>
  <inkml:trace contextRef="#ctx0" brushRef="#br0" timeOffset="67125.3054">22713 4538 711 0,'3'-3'169'0,"1"1"7"16,0 1-112-16,0 5-13 0,3 1-6 16,0 3-5-16,0 5-5 0,-1 3-3 15,2-1-7-15,-1 5-3 0,0 0-4 16,2 0-4-16,0 3-5 0,-1-4-3 15,1 2-2-15,-1-1-1 0,1 0-1 16,-3 0-1-16,-2-2 1 0,-4-1-1 16,-3-1 1-16,-3-1-1 0,-4-1 0 15,-4-2-1-15,-1 1-7 0,-5 0-10 0,1 0-12 16,-2-3-14-16,3-3-20 16,0-2-19-16,2-4-121 0,2-4-137 0,4-5-309 15</inkml:trace>
  <inkml:trace contextRef="#ctx0" brushRef="#br0" timeOffset="67299.6605">22633 4344 773 0,'1'-22'193'0,"-2"2"8"16,0 5-118-16,2 4-15 0,-2 4-13 15,2 2-14-15,-1 3-14 0,0 0-15 16,2 2-21-16,2 0-33 0,1 2-31 15,2-1-137-15,3-1-160 0,5 3-378 16</inkml:trace>
  <inkml:trace contextRef="#ctx0" brushRef="#br0" timeOffset="68371.1861">22935 4590 410 0,'-1'1'94'15,"0"0"5"-15,1-1-62 0,0-1-12 16,1 1 2-16,-1-1 4 0,0 0 3 15,1-2 0-15,-1 1 0 0,0-2-2 16,2 0-2-16,-2 1-1 0,1 0-2 16,0 0-4-16,-1-1-2 0,0 1-2 15,1 0-1-15,1 0-2 0,-2 1 0 16,1-1-2-16,-1 1-1 0,1-1-1 0,-1 0 0 16,1 0-1-16,0 0 2 0,-1 0 0 15,2 1 1-15,-1-1 1 0,-1 2 0 16,0-1 1-16,0-1-1 0,1 2-2 15,0-1-2-15,-1 0-2 0,-1 0-2 16,2 1-3-16,-1 1-1 0,0-3-1 16,-2 3-1-16,2 0 0 0,-1-1 0 15,-1 0 0-15,2 1 0 0,-1 0-1 16,0 0 0-16,2 0 1 0,-2-2-1 0,1 2 0 16,0-1 0-16,0 1 1 0,0-1-1 15,0 1 0-15,0-1 0 0,0 0 0 16,0 1 0-16,0-2 0 0,0 2 0 15,0 0 0-15,0 0 0 0,0 0 0 16,0 0 0-16,0 0 1 0,0 0-1 16,0 0 0-16,0 0 0 0,0 0 0 15,0 0 0-15,0 0 1 0,-1-1-1 16,2 1 0-16,-1 0 0 0,1 0 0 16,-1-1 0-16,-1 0 0 0,2-1 0 0,-1 2 0 15,0 0 0-15,0 0 1 0,-1-1 1 16,1 1 0-16,1 0 0 0,-2 1 3 15,1 1 1-15,-1-4 1 0,1 4 3 16,-1-1 0-16,-1 3 1 0,0-1 0 16,1 5 1-16,-2 4 0 0,1 4 0 15,-1 2-2-15,1 2-1 0,1 2-1 16,-1-1 0-16,5 1-3 0,1-1-2 16,3-4-1-16,5-1-1 0,4-5 0 0,4-2 0 15,2-2-1-15,1-7 0 0,1-5 0 16,1-4 1-16,-4-3-1 0,-3 0 2 15,-2-3 1-15,-5-4 1 0,-2 2 2 16,-4 0 1-16,-3 4 2 0,-3-2 1 16,0 4-1-16,-3 1-1 0,0 5-2 15,1 5-1-15,-1 5-2 0,1 4-1 16,3 3-1-16,0 3-1 0,4 1-1 16,1 0-2-16,2-2-2 0,4 1-1 0,2-4-2 15,3-2-1-15,1-6 1 0,2-2 0 16,3-2 2-16,0-4 2 0,-1-3 2 15,0-4 2-15,-3-2 4 0,-2-1 1 16,-3-2 2-16,-6-2 0 0,-2-3 0 16,-6-2 0-16,-5 2-3 0,-2 0-6 15,-3 3-9-15,-2 0-14 0,-2 7-19 0,0 5-24 16,3 5-19-16,1 5-110 16,-1 4-10-16,4 9-114 0,5 2-201 0</inkml:trace>
  <inkml:trace contextRef="#ctx0" brushRef="#br0" timeOffset="69876.3947">23596 4505 581 0,'0'-13'149'0,"1"2"10"0,-1-1-76 16,0 0-11-16,0 3-5 0,0 0-6 15,-1 4-5-15,1 2-9 0,-2 0-7 0,2 6-7 16,2 3-8-16,-2 5-4 0,1 3-4 15,-1 5-2-15,0 3-1 0,1 4-3 16,-1-1-2-16,0 1-2 0,-1-3-3 16,1-1-1-16,0-1-2 0,4-2 0 15,-2-4-2-15,0-2-5 0,3-4-8 16,3-2-10-16,0-4-13 0,2-5-13 16,0-7-11-16,3-2-5 0,2-1 1 15,0-3 5-15,1-3 11 0,0-3 12 16,0 1 14-16,-1 0 13 0,0 0 13 0,0-1 11 15,-2 4 12-15,-3 5 9 0,0 3 9 16,-4 4 5-16,-1 3 3 0,-3 3 0 16,-3 3-6-16,-2 3-8 0,-4 3-8 15,-1 2-6-15,-2 2-5 0,-3 3-4 16,-2 1-4-16,-1-1-1 0,1-2 0 16,4-1-1-16,0-3 1 0,4-4-1 15,1-1 0-15,3-2-1 0,2-2-1 0,2-2-1 16,3 0-2-16,1 1-1 0,3-2-1 15,2 1-1-15,1-1 1 0,3 0-1 16,2-1-1-16,1 2 1 0,-1 0-1 16,-2 0 1-16,0 2-1 0,-2-1 0 15,-1 1-3-15,-4 1-6 0,0-1-13 16,-1 0-26-16,-4 0-29 0,-1 0-87 16,-3 1-53-16,0 3-139 0,-6-1-271 15</inkml:trace>
  <inkml:trace contextRef="#ctx0" brushRef="#br0" timeOffset="72808.3884">23819 5249 805 0,'-4'-4'199'0,"1"5"4"16,1-2-119-16,3 1-29 0,4 1-14 16,1-1-14-16,2 2-12 0,3-2-7 15,2 1-6-15,2-1-8 0,1 0-14 16,-2-1-22-16,0-1-22 0,1 0-23 15,-2 1-120-15,-4-1-143 0,-3 2-312 16</inkml:trace>
  <inkml:trace contextRef="#ctx0" brushRef="#br0" timeOffset="72950.643">23767 5380 702 0,'-1'5'185'0,"1"0"5"16,2-3-72-16,5 1-55 0,2-1-20 0,4-3-14 15,2 2-10-15,4-2-9 0,2 1-19 16,0-3-37-16,-1 1-23 0,-1-2-127 16,-2-1-148-16,0 3-350 0</inkml:trace>
  <inkml:trace contextRef="#ctx0" brushRef="#br0">2222 7680 614 0,'-20'0'163'0,"1"1"14"0,-3 2-83 0,3-1-6 16,2 0-6-16,1 0-5 0,4-1-9 16,2 1-13-16,2-1-15 0,5-1-12 15,4 1-10-15,6-1-8 0,4-1-6 16,5 0-3-16</inkml:trace>
  <inkml:trace contextRef="#ctx0" brushRef="#br0" timeOffset="74185.2948">2158 7866 749 0,'-2'-2'171'15,"2"1"0"-15,2-2-118 0,6 5-23 16,3-4-12-16,3 0-11 0,5 1-11 0,2-1-23 15,2 1-25-15,-1 0-120 16,-1-1-134-16,-2 3-331 0</inkml:trace>
  <inkml:trace contextRef="#ctx0" brushRef="#br0" timeOffset="86170.5085">2994 7185 652 0,'-5'-1'158'16,"4"0"5"-16,2-2-98 0,2 2-12 0,6-2-8 16,5-2-7-16,3 0-7 0,7 0-4 15,6-1-6-15,5 0-5 0,3-3-5 16,6 4-5-16,1 0-2 0,1 2-4 16,-5-1-5-16,-3 0-12 0,-3 2-9 15,-6 1-11-15,-8-2-10 0,-5 1-12 16,-3-3-10-16,-4 2 6 0,-5 1-106 15,-6-2-103-15,-1 2-253 0</inkml:trace>
  <inkml:trace contextRef="#ctx0" brushRef="#br0" timeOffset="86588.3667">3082 7130 605 0,'-29'8'153'0,"3"-1"7"0,3-2-81 15,4 1-20-15,7 0-12 0,6 0-7 16,5 0-8-16,1-1-7 0,3 1-6 15,8 2-6-15,6 0-4 0,7-2-2 16,5 4 0-16,8 0-3 0,7 0 0 16,5-2-1-16,2 0-1 0,1-1 2 15,-2 2 3-15,-3-3 1 0,-7 1 1 0,-4 2 0 16,-8 2 2-16,-5-1 0 16,-3 2-2-16,-7 4-3 0,-4 1 0 0,-6 4-2 15,-4 3 0-15,-6 3-1 0,-6 5-1 16,-2 2 0-16,-6 2 0 0,-4 2-1 15,-3 1 0-15,-4-2 0 0,-3-2 0 16,-5 2-1-16,-1-1 1 0,0-3-1 0,0 0 0 16,3-1 0-16,3-3 0 0,6-1 0 15,6-2 0-15,6-5 0 0,4-4 0 16,7-4-1-16,6-2 1 0,6-3-1 16,7-3 1-16,5-5 0 0,5-2 0 15,8-1 1-15,4-1-1 0,2-2 1 16,2 0-1-16,-1 0 1 0,-2 3-1 15,-2 2 0-15,-4 1 0 0,-3 2-1 16,-7 3-7-16,-2 0-12 0,-4 3-18 16,-4-1-20-16,-4 3-22 0,-3-1-116 15,-5 4-137-15,0-1-303 0</inkml:trace>
  <inkml:trace contextRef="#ctx0" brushRef="#br0" timeOffset="86927.1889">3198 8274 648 0,'-1'0'176'0,"0"0"1"0,0 2-55 16,1 1-64-16,2 3-10 0,2 4-10 15,1 1-13-15,2 3-4 0,0 2 1 16,1-2-2-16,0 2-3 0,1-4-1 16,-2-2-1-16,3-1 0 0,0-4 0 15,0-3 2-15,1-5 1 0,1-4-1 0,3-1-1 16,0-4-2-16,1-3-2 0,0 0-3 16,0 2-2-16,-1 0-3 0,-3 6-2 15,-1 3-2-15,-2 6 0 0,-2 4-6 16,-1 4-11-16,0 3-18 0,-1 3-29 15,0 4-31-15,-1-2-126 0,1-3-158 16,-2-1-352-16</inkml:trace>
  <inkml:trace contextRef="#ctx0" brushRef="#br0" timeOffset="88266.3904">4380 7595 701 0,'-3'-5'180'0,"0"1"9"0,1 1-97 0,2-3-21 15,-5 3-11-15,2 0-12 0,3 3-12 16,2 3-8-16,3 2-5 0,2 4-4 15,0 2-4-15,7 3-1 0,-1 3 0 16,4 0-1-16,2 4-4 0,-1 0-3 16,0-2-2-16,2 0-1 0,1 0-3 15,-2 2-4-15,0-1-7 0,-2-5-8 16,-2-1-13-16,-2-2-17 0,-3-2-17 0,-4-2-14 16,-1-6-9-16,-4-2-8 0,-1-2-101 15,-1-7-114-15,-1-6-255 0</inkml:trace>
  <inkml:trace contextRef="#ctx0" brushRef="#br0" timeOffset="88419.7251">4612 7523 538 0,'-3'-7'160'0,"0"5"9"15,-5 3-15-15,1 5-79 0,-2 5-12 0,-3 5-7 16,-1 6-11-16,-2 4-10 0,-2 4-8 16,-2 6-8-16,1 3-6 0,0 0-5 15,1 0-9-15,1-2-16 0,1 0-21 16,1-5-18-16,5-4-20 0,0-6-120 15,4-8-139-15,6-11-307 0</inkml:trace>
  <inkml:trace contextRef="#ctx0" brushRef="#br0" timeOffset="88736.8654">4852 7586 696 0,'-3'-6'186'15,"0"3"4"-15,-2 0-74 0,1 3-55 16,1 5-13-16,-1 2-15 0,1 6-13 16,-4 2-8-16,3 5-3 0,1 5-1 0,-3 2 0 15,2 0-3-15,1 3-1 0,2-3 0 16,2 0-1-16,2-3-1 0,1-3-1 15,7 0 0-15,-2-4 0 0,2-6 0 16,4-4-1-16,1-2 1 0,2-6-3 16,3-4-6-16,1-3-9 0,-2-4-13 15,-2-1-19-15,2-2-15 0,-5-4-18 16,-3 0-89-16,-4-4-23 0,-4-1-104 16,0-1-196-16</inkml:trace>
  <inkml:trace contextRef="#ctx0" brushRef="#br0" timeOffset="88885.7108">4840 7526 706 0,'-22'-3'198'0,"6"2"6"16,2 0-73-16,4 1-56 0,9 0-17 15,7-1-20-15,5-2-17 0,9 1-13 0,3-3-11 16,5-1-12-16,4 0-21 0,0-2-29 16,0 4 14-16,-1-1-155 0,-3 1-152 15,-3 5-346-15</inkml:trace>
  <inkml:trace contextRef="#ctx0" brushRef="#br0" timeOffset="89285.8554">5185 7658 666 0,'-4'-2'175'15,"1"-2"8"-15,0 0-85 0,2 3-32 16,1 1-10-16,3 4-8 0,-1 1-12 0,3 2-8 16,1 4-7-16,1 4-4 0,3 0-1 15,0-1-2-15,1 1-3 0,1-3-3 16,3 0-1-16,1-3-2 0,0-5-1 15,1-3 1-15,1-2 0 0,1-5 1 16,-1-7 0-16,0-4 2 0,0-2 0 16,-1 0-1-16,-4 2 0 0,-1 0-3 15,-2 3 0-15,-4 7-3 0,-1 6 0 16,0 3-2-16,-4 4-2 0,1 5-3 16,-1 5-7-16,1 4-9 0,0 0-15 0,0-1-21 15,3 2-21-15,2-1-21 0,1-3-111 16,0-5-135-16,2-2-298 0</inkml:trace>
  <inkml:trace contextRef="#ctx0" brushRef="#br0" timeOffset="89852.3833">5532 7542 475 0,'-5'-3'132'0,"4"1"7"16,-3 1-22-16,3-1-59 0,-4 1-1 16,4 0 1-16,-3 0-1 0,1 0-1 15,1 1 2-15,-2-3-4 0,2-1-4 16,2 3-7-16,-3-1-7 0,3-2-7 0,2 0-7 16,1 1-6-16,2-2-5 0,6 2-3 15,2-1-3-15,5 2-2 0,1 1 0 16,4 1-1-16,1 1-1 0,2 2 0 15,-4 0-1-15,0 2 1 0,-6 0-1 16,-2 3 0-16,-1-1 0 0,-7 0 1 16,-2 3-1-16,-4 0 1 0,-2 3-1 15,-1 1 1-15,-1 1 0 0,-1 2-1 16,0 1 0-16,1 3-1 0,1 1-2 16,0-1-2-16,3 2-2 0,0-1-2 0,2 1-2 15,0-2-2-15,2 0 0 0,1-4 0 16,0 0 1-16,1-2 2 0,-1-2 2 15,-2-2 3-15,0-2 1 0,-2 0 2 16,-2-3 1-16,-2-3 1 0,-3 1-4 16,-2-3-7-16,-4-1-7 0,0 0-19 15,-4-2-20-15,-3-1-22 0,-3-1-118 16,1-1-136-16,2 0-309 0</inkml:trace>
  <inkml:trace contextRef="#ctx0" brushRef="#br0" timeOffset="90785.9853">6551 7097 732 0,'4'-8'173'16,"-1"-2"5"-16,7 1-118 0,4 2-16 15,3 1-12-15,5 1-11 0,3 1-9 16,-1 2-5-16,1 1-2 0,0 1-2 0,-3 0-1 16,1-2 0-16,-3 1 0 0,-3 1 0 15,-2-1 0-15,-4 0 1 0,-4-1 0 16,-4 0 1-16,-6 0-2 0,-4 3 1 15,-8-2 0-15,-5 3-1 0,-7 0-1 16,-3 5-1-16,-6 0 0 0,-2 0 1 16,2 3-1-16,4 0 0 0,4 0 0 15,6 1 0-15,3 0 0 0,6 0 0 16,7 1 0-16,2 0-1 0,1 0 1 16,6 1 1-16,2 0-1 0,3-1 0 15,7 1 0-15,2-2 1 0,5 0-1 0,4 0 1 16,1-1-1-16,2-2 0 0,1 1 0 15,-5-1 0-15,1 2 0 0,-5 0 0 16,-4 2-1-16,-1 0 1 0,-5 1-1 16,-4 0 1-16,-3 2 1 0,-5 1 0 15,-4 3 1-15,-2 1 0 0,-8 2 1 16,-1 1 1-16,-5 4-1 0,-3 0 0 16,-4 0 0-16,-2-1-1 0,-2 1-1 15,3-2 0-15,1 2 1 0,2-2-1 0,4-3 0 16,2 0 0-16,6-1 1 0,4-3 0 15,-1 1 0-15,5-6-1 0,3-1 2 16,4 1-1-16,4-4 2 0,4-1-1 16,1-5 2-16,3 0-1 0,2-2 0 15,3-1 1-15,2-1-1 0,1 1-1 16,2-3 0-16,3 3-1 0,2-1 0 16,3 1-2-16,-2 0-5 0,3 3-9 0,0-1-19 15,-2 1-21-15,-2 1-26 0,-2 3-117 16,0 0-143-16,-8 3-317 0</inkml:trace>
  <inkml:trace contextRef="#ctx0" brushRef="#br0" timeOffset="91801.205">6567 8299 543 0,'-5'-21'138'0,"1"-1"9"16,1 1-71-16,1 0-8 0,2 4 2 0,0 1 0 15,2 3-1-15,0 3-2 0,0 1-4 16,0 2-7-16,1 3-11 0,1 3-8 15,0 4-8-15,2 4-7 0,-1 2-4 16,1 5-5-16,0 6-2 0,-1 3-2 16,-1 4-3-16,-2 1-2 0,2 3-2 15,-2-3-2-15,2-1-3 0,1-3-4 16,0-4-4-16,1-8-3 0,0-4-1 16,1-10 0-16,3-4 1 0,1-7 3 15,1-7 3-15,-1-2 4 0,0-5 3 0,0 0 0 16,0 0 1-16,-3 3 0 15,-3 3 1-15,1 4-1 0,-3 5 1 0,1 3 0 16,-1 5 0-16,-3 4 2 0,0 3 1 16,-2 4 1-16,-3 2 1 0,1 3 3 15,-5 4 2-15,2 1 0 0,-2 1 1 16,-1 3-1-16,4-2 0 0,2-2-2 16,2-1-2-16,3 0-1 0,4-3-3 15,5-4-2-15,3-3-6 0,6 0-11 0,2-4-17 16,2-2-29-16,3-1-30 0,1-1-133 15,-1-2-162-15,1 0-364 0</inkml:trace>
  <inkml:trace contextRef="#ctx0" brushRef="#br0" timeOffset="93149.3884">7645 7560 592 0,'-10'-10'146'0,"-1"-3"7"16,0 2-86-16,1 0-7 0,6 4-3 16,2 2-6-16,1 1-6 0,0 0-5 15,2 3-7-15,2 4-4 0,6 4-7 16,0 3-4-16,2 1-4 0,1 2-1 0,4 3-3 15,1 1-2-15,0 2-4 0,-5-2-7 16,3-1-11-16,0 0-11 0,1-2-14 16,-2-1-11-16,0-6-11 0,3-1-8 15,1-6-5-15,2-4-1 0,1-3-51 16,1-6-30-16,-3-5-85 0,1-2 167 16,-2-4 42-16,-4-4 26 0,-4-3 21 15,-3 2 72-15,-2 1 52 0,-1 3 106 16,-2 7-146-16,-2 3-21 0,0 7-12 15,0 8-6-15,0 6-5 0,-2 7-5 16,-1 7-6-16,-1 3-9 0,-2 5-8 0,-1 5-4 16,-4 3-5-16,-5 2-4 0,-1-1-4 15,-3-1-3-15,-2 2-3 0,-1-2-1 16,0-2-3-16,1 1-4 0,3-6-10 16,5-2-11-16,3-3-21 0,3-6-17 15,6-4-24-15,2-4-112 0,2-14-132 16,6-3-295-16</inkml:trace>
  <inkml:trace contextRef="#ctx0" brushRef="#br0" timeOffset="94349.7405">8369 7606 513 0,'-4'-13'134'15,"-1"0"9"-15,-2-3-67 0,-2-2-6 16,2-2 1-16,-2-2-5 0,3 1-5 15,0-3-4-15,-1 2-7 0,2 1-5 0,1 5-8 16,2 4-7-16,-1 3-7 0,1 4-4 16,1 9-3-16,-1 6-2 0,4 8-3 15,-2 3-2-15,0 4-3 0,0 6 0 16,-3 2 1-16,1 4-1 0,0-3 1 16,-1-1-1-16,0 2 0 0,2-2 0 15,2-4-1-15,3-1-1 0,3-2-1 16,3-4 0-16,2-4-1 0,4-4 0 15,3-2-1-15,0-5 0 0,3-3-2 0,0-4-3 16,0-5-7-16,0-3-6 0,-1-5-13 16,-2-1-13-16,-3-2-19 0,-2-5-16 15,-3-2-16-15,-2 1-112 0,-5-2-131 16,-3 0-295-16</inkml:trace>
  <inkml:trace contextRef="#ctx0" brushRef="#br0" timeOffset="94513.2114">8269 7392 782 0,'-12'-6'190'0,"5"1"2"16,3 0-123-16,7 1-19 0,4 0-13 15,10-1-17-15,5-1-10 0,8-1-6 16,4-1-9-16,3 0-18 0,1 0-25 16,1 1-26-16,-6 2-120 0,-3 1-145 15,-5 4-331-15</inkml:trace>
  <inkml:trace contextRef="#ctx0" brushRef="#br0" timeOffset="95098.9195">8839 7470 724 0,'-5'-5'184'0,"0"-1"4"0,2 4-107 15,1 5-19-15,4 3-10 0,-1 4-12 0,1 2-12 16,2 5-6-16,2 4-2 0,-1 1-1 16,-1 2-4-16,1 1-3 0,-1-2-2 15,-1 2-3-15,-1-2-3 0,0-1-1 16,-2-4-3-16,2-2-4 0,0-3-4 16,1-4-4-16,3-5-2 0,3-6-3 15,3-7-3-15,1-4 1 0,3-6 2 16,3-4 3-16,0-5 4 0,1 0 1 15,-3-2 5-15,-2 4 1 0,-3 4 3 16,-2 3 4-16,-4 5 3 0,-2 5 2 16,-2 4 2-16,0 2 2 0,-2 6 2 0,0 2 1 15,-2 3-2-15,-2 3 1 0,-1 4 0 16,-3 1 1-16,-2 3 0 0,-1 0 1 16,-1 0 1-16,-1 0 0 0,1-3-1 15,4-4-2-15,3-2-2 0,1-2-3 16,3 0-3-16,2-3-2 0,4-3-2 15,1 0-2-15,3 0 0 0,0-2-3 16,5-3-4-16,-1 1-9 0,1-2-11 0,1 0-19 16,-1 2-27-16,1-1-23 0,0 2 37 15,-4 0-163-15,2 2-144 0,1 3-325 16</inkml:trace>
  <inkml:trace contextRef="#ctx0" brushRef="#br0" timeOffset="95329.6082">9273 7628 700 0,'1'-2'172'0,"3"2"3"15,0 2-100-15,3-2-29 0,1 0-12 16,3 0-6-16,0 1-11 0,4-1-8 0,0 1-13 15,-1-2-20-15,2 1-23 0,0-1-112 16,-2-1-21-16,3 1-122 16,-4 0-237-16</inkml:trace>
  <inkml:trace contextRef="#ctx0" brushRef="#br0" timeOffset="95712.5028">9710 7533 732 0,'-4'1'178'0,"3"3"3"15,2 7-97-15,-1-1-38 0,3 1-11 16,-2 1-9-16,0 4-7 0,4 0-4 15,0-1-1-15,-1-2-1 0,-1 0 0 0,2-4-1 16,1 1 2-16,0-5 1 0,-1-1 1 16,3-4 0-16,-2-3 0 0,0-4-1 15,3-3-3-15,2-5-1 0,1-2-4 16,4-2-1-16,-2-2-2 0,6 1-2 16,-2 3-1-16,-5 0 0 0,0 7 0 15,-1 4-1-15,-2 6 0 0,-2 4-1 16,-4 4 1-16,0 3-3 0,5 9-3 15,-8-3-5-15,0 1-6 0,-6-4-9 16,5 4-10-16,0-2-18 0,4-1-16 0,2-3-16 16,0-3-118-16,3-6-135 0,9 4-312 15</inkml:trace>
  <inkml:trace contextRef="#ctx0" brushRef="#br0" timeOffset="96228.7834">10021 7301 754 0,'-4'-7'180'15,"3"-1"4"-15,1-1-118 0,4 2-14 16,3 0-7-16,3-2-8 0,3 0-9 16,6 1-5-16,2-2-4 0,4 5-3 15,2 0-4-15,2 3-1 0,-1 1-1 16,0 4 0-16,-4 1 0 0,1 2 0 15,-6 1-1-15,1 1 0 0,-6 2-2 16,-2 2-1-16,-4 4-1 0,-4 3-2 16,-3 5 1-16,-4 0-1 0,-4 7-1 15,1 2-1-15,0-1 1 0,1-1-2 0,2 0-1 16,3-2-1-16,2-2-1 0,2-1-2 16,2-3-1-16,2 1-2 0,0-5-2 15,2 1 1-15,-3-3 1 0,2-2 0 16,-2-3 2-16,0-1 2 0,-4-2 1 15,-2-3 2-15,-2-3-1 0,-5 1-4 16,-3-1-5-16,-4 0-8 0,-5 1-5 16,0 1-6-16,-2 0-10 0,1 2-10 0,-1 0-11 15,1 1-13-15,1 0-113 16,0-3-130-16,2-1-305 0</inkml:trace>
  <inkml:trace contextRef="#ctx0" brushRef="#br0" timeOffset="97444.5789">10607 7474 714 0,'-4'0'173'0,"1"2"4"15,6-1-107-15,4 3-18 0,4-1-11 16,4 2-11-16,3 3-13 0,7-1-2 15,3-1-3-15,-2 0-3 0,1-2-4 16,0-1-2-16,-4-3-1 0,1 0 0 16,-4-1-1-16,-2-2 0 0,0-2-1 0,-5-1 1 15,1-3-2-15,-5-1 1 0,-4-2-1 16,-2-2 0-16,-3 1 0 0,-4 0 1 16,-3-1-1-16,-6 1 0 0,-3 0 0 15,-2 4 0-15,-3 0 0 0,-1 5 1 16,-2 2-1-16,-1 5 3 0,1 4 2 15,-1 1 4-15,2 4 2 0,-2 4 2 16,2 2 2-16,2 4 0 0,4 0 0 16,1 2-1-16,6 3-2 0,3 0-1 15,3 1 0-15,6-1-1 0,5-4 0 0,3 1-2 16,8-2 0-16,7-1-1 0,2-4-2 16,2-4-2-16,4-1 0 0,1-4-2 15,3-2-1-15,-1-7 0 0,-2-2-4 16,0-2-5-16,1-4-8 0,-4-6-11 15,-1 1-15-15,-6-3-17 0,-4 1-19 16,-4-3-101-16,-4 0-21 0,-2 6-113 16,-4 1-220-16</inkml:trace>
  <inkml:trace contextRef="#ctx0" brushRef="#br0" timeOffset="97748.2945">11032 7211 856 0,'0'-2'191'0,"2"-3"0"0,4 1-140 16,3 0-20-16,3 2-12 0,4-2-8 16,4 2-5-16,5 2-7 0,2 1-15 0,3-1-24 15,-2 0-23-15,2-1-47 0,-3-2-85 16,0 0-134-16,-3-2-272 0</inkml:trace>
  <inkml:trace contextRef="#ctx0" brushRef="#br0" timeOffset="97959.959">11435 6923 682 0,'-3'-5'189'0,"2"3"1"16,1 3-34-16,-1 6-97 0,3 5-18 15,3 3-13-15,-1 4-11 0,2 3-5 16,-2-1 1-16,4 2-1 0,2 0-2 16,0 1 0-16,0-2-1 0,-1-2-2 15,1 0-1-15,2 3-2 0,-4-2-1 16,-2-1-2-16,-5-3 0 0,-2 0-2 15,-3-2 0-15,-6 3-5 0,-3-2-8 16,-5 0-14-16,-8-3-23 0,-1-2-20 16,-4-2-22-16,1-4-112 0,-1-10-137 15,0-6-295-15</inkml:trace>
  <inkml:trace contextRef="#ctx0" brushRef="#br0" timeOffset="98094.7634">11315 6711 657 0,'5'-14'166'0,"7"4"0"0,0-1-68 16,4 3-61-16,2 4-17 0,3 1-19 16,-1 3-27-16,-1 4-87 0,-4 1-53 15,0 5-121-15,-2 2-265 0</inkml:trace>
  <inkml:trace contextRef="#ctx0" brushRef="#br0" timeOffset="98946.1755">11662 7013 478 0,'2'-8'103'0,"-1"3"2"0,-1-1-80 16,1 4-3-16,-1-2 3 0,0 2 5 16,-1 1 2-16,1-1 3 0,0 1 2 15,0 0-1-15,-1 1-4 0,1 0-2 16,0 1-3-16,-2-2-2 0,2 1-2 0,0 0-2 16,0 0-2-16,0-1-2 0,2-1-1 15,-1 0-1-15,0-1 0 0,0 0 0 16,2-2 1-16,3 1 0 0,-4-2-1 15,1 0 0-15,2 2 0 0,-3-1 1 16,-1 1 0-16,3 2 1 0,-8-4 1 16,7 5 0-16,-3-2-1 0,-4 0 0 15,2 2-3-15,2-1-3 0,-4-1-2 16,3 4-4-16,-3-2-1 0,2 2-1 16,1 1-1-16,-1 2-1 0,0 1 0 0,1 2 0 15,-2 2 0-15,3-1 0 0,-1 1 0 16,1 2-1-16,1-2 1 0,0-2 0 15,1 0-1-15,-2-3 1 0,0 0 0 16,1-3-1-16,0-2 1 0,0-2 1 16,-1 0-1-16,2-4 1 0,1 1-1 15,-2-4 1-15,1-1-1 0,-2 0 0 0,-2 0 0 16,2 2 0-16,-1 0 2 0,-1 0 0 16,2 8 0-16,-3 0 1 0,2 3-1 15,0 6 1-15,0 2 0 0,-1 4-1 16,1 6-1-16,0 1 0 0,1 2 0 15,1 2 0-15,2-2 0 0,-2-1-1 16,3-1 0-16,2-3 0 0,2-2-1 16,2-3 1-16,1-4 0 0,-1-4-1 15,3-3 1-15,3-4 1 0,-1-5-1 0,-2-3 0 16,0-4 1-16,-2 0-1 0,-2-4 1 16,-1 0 0-16,-3 2-1 0,-5-1 1 15,0 4 0-15,-1 0-1 0,-1 5 0 16,1 2-1-16,-1 4-1 0,0 5 1 15,0 4 0-15,2 4-1 0,0 3 1 16,0 2-1-16,2 1 2 0,5 0-1 16,1 0 0-16,6-1-1 0,3-3 0 15,2 0-2-15,6-5-1 0,-1-2-1 16,1-3 0-16,-1-4 0 0,-3-6 1 0,-1-2 1 16,-3-4 1-16,-4-3 2 0,-3-3 0 15,-4-3 1-15,-6-3 0 0,-3-2 0 16,-5-1-2-16,-3-1-9 0,-2 3-11 15,2 4-12-15,-4 2-15 0,3 8-21 16,2 9-17-16,3 7 57 0,-2 5-172 16,0 4-129-16,2 7-320 0</inkml:trace>
  <inkml:trace contextRef="#ctx0" brushRef="#br0" timeOffset="99444.3713">12222 6879 725 0,'5'-12'184'0,"1"3"4"16,0 7-90-16,-1 6-35 0,1 7-11 0,1 6-11 16,-3 2-10-16,3 8-5 0,-1 3-2 15,-1-1-5-15,1 2-5 0,0-3-4 16,0-4-3-16,0 0-2 0,-1-5-3 15,0-3-4-15,-1-4-3 0,0-2-6 16,3-5-4-16,2-4-7 0,2-4-7 16,3-6-4-16,1-4-4 0,3-6 0 15,-1-2 1-15,0-6 3 0,-2-4 5 16,-2-2 7-16,0 1 5 0,-3 2 8 0,-2 3 12 16,-2 5 10-16,0 8 9 15,-2 5 5-15,-3 7 3 0,2 3 4 0,-3 5 1 16,0 3-6-16,0 2-4 0,-3 2-4 15,1 4-3-15,-3 2-1 0,-1 0-2 16,0 0-2-16,-4-1 0 0,1-1-1 16,1-3-1-16,-1-2-1 0,2-2 0 15,2-4-2-15,1 0-1 0,3-4-1 0,2-1-1 16,4 1-2-16,1-1-1 16,3-1-1-16,2-1 0 0,2 1-1 0,4 0 0 15,-1 1 0-15,0-1-1 0,1 0-2 16,1 1-7-16,-4 3-12 0,-3-2-20 15,-2 2-38-15,-2 1-40 0,-3 1-106 16,0 3-153-16,-2-3-324 0</inkml:trace>
  <inkml:trace contextRef="#ctx0" brushRef="#br0" timeOffset="101191.8991">6804 8532 473 0,'-9'1'108'16,"1"0"4"-16,1 1-77 0,0 1-5 16,0 1 0-16,4-2 1 0,0 1 0 0,1-2 2 15,-1-1-1-15,2 1-3 0,1 1-4 16,1 0-3-16,-1 1-2 0,2 1-2 15,1 1-3-15,1 2 0 0,1 3 1 16,1 1-1-16,1 3 0 0,6 1-1 16,-2 1-3-16,3 5-2 0,2-1-2 15,3 1-2-15,0-2-2 0,2-2 0 16,1-1-2-16,0 0 0 0,3-2 0 16,-3-2 0-16,5-2 0 0,2 0 0 15,4-2-1-15,4-1 1 0,3-2-1 16,7-1 1-16,4-4-1 0,1-1 1 0,-1-3-1 15,1-1 1-15,-5-3 0 0,1-2-1 16,-2 0 1-16,-1-1-1 0,-1-1 0 16,0 1 0-16,0-1 0 0,1-1-1 15,0 0 1-15,-6-1 1 0,-1 0-1 16,-3-4 0-16,-2-1 0 0,-3 1 0 16,-2-2 0-16,-2-1 0 0,2 0 0 0,0 0 0 15,3-2 0-15,-1 1 0 0,3-2 0 16,0 2 0-16,4-2 0 0,0 1 0 15,0 2 1-15,-2 4-1 0,2 2 0 16,0 6 1-16,1-1-1 0,-4 4 1 16,3 3-1-16,2 1 1 0,0 0-1 15,4 1 1-15,1 1-1 0,4 1 0 16,1 2 1-16,-3-1-2 0,-2 5 2 16,-1 1-1-16,-4 2-1 0,-1 3 2 15,-2 3-1-15,-3 4 0 0,1 2 0 16,-1 0 0-16,0 2 0 0,-2 1 0 0,-1-2 0 15,-4 1 0-15,-1-2 0 0,-4 0 0 16,-2-2 0-16,0-1 0 0,-3-1 0 16,-3-2 0-16,1-1 0 0,-2-3 0 15,0-2-1-15,-1-3 1 0,1-3 0 16,1-3-1-16,0-5 1 0,2-2 0 16,1-2 1-16,0-3 0 0,1-3 0 15,2 1 0-15,5-2 1 0,0 0-1 16,3-2 0-16,3-2 0 0,1-3 0 0,6-3 0 15,1-1 0-15,-1-2 0 0,2-2 0 16,1 0-1-16,0 1 1 0,-1-1-1 16,3 5 0-16,-1 3 0 0,3 1 0 15,0 5 0-15,3 2 0 0,1 3 0 16,2 3 0-16,-1 3 0 0,-1-1 0 16,-1 1 0-16,1 0 1 0,0-1-1 0,3 1 0 15,3 1 0-15,0 3 0 0,5 0 0 16,0 2 0-16,5 0 0 0,-2 0 0 15,0-3 0-15,7 2 0 0,0 0 0 16,-1 0 0-16,2 0 0 0,-1 2 0 16,0 0 0-16,3 0 0 0,-5-2 0 15,-1 0 0-15,3-2 0 0,-1 0 0 16,0-4 0-16,-2 0 0 0,-6 0 1 16,-6-2 1-16,-3-3 4 0,-7-1 2 0,-8 0 1 15,-7 1 1-15,-7 3 2 0,-6-2 0 16,-4-1-3-16,-8 3-2 0,-4 0-10 15,-2 1-17-15,-2-3-23 0,-1 0-6 16,-7 0-133-16,-3 3-139 0,-1-4-325 16</inkml:trace>
  <inkml:trace contextRef="#ctx0" brushRef="#br0" timeOffset="112163.9621">7386 9480 496 0,'0'-4'120'0,"0"-1"7"16,-1 3-76-16,1-2-7 0,-1 3 5 15,0-2 0-15,-3 1 4 0,1 1 1 16,1 1 1-16,0 0 1 0,0 0-1 16,1 0-4-16,-1 1-6 0,4 1-7 15,-2 0-8-15,0-1-6 0,4 1-5 0,-1-1-6 16,4-1-1-16,0-1-3 0,3-1-2 15,1-4 0-15,3-2-2 0,1-4 0 16,2-3-2-16,0-1 0 0,1 0-2 16,-1-4 1-16,-4 0-1 0,-1 2 0 15,-3-2-1-15,-2 3 1 0,-3 1-1 16,-3 1 1-16,-3 4 0 0,-4 3 0 16,-5 0 0-16,-2 8-1 0,-2 3 0 15,-4 2 0-15,-3 6 0 0,-5 3-1 0,0 6 1 16,0 2-1-16,0 1 1 0,3 2 0 15,1 2 0-15,5 1 0 0,5-1 0 16,6 0 2-16,5 1-1 0,4 1 3 16,5-3 0-16,5 1 2 0,4-4 0 15,4-2 0-15,3-2-1 0,0-5 1 16,3-1-2-16,-2-5-2 0,2-3 0 16,-3-3-2-16,0-3-1 0,-3 0-5 15,0-4-7-15,-3 0-11 0,0-2-19 0,-5-2-32 16,0 2 103-16,-5 0-246 0,0 2-165 15,-4 1-417-15</inkml:trace>
  <inkml:trace contextRef="#ctx0" brushRef="#br0" timeOffset="112519.1957">7608 9164 813 0,'-5'-5'203'0,"4"0"5"0,0 1-113 0,3 0-31 15,4 2-14-15,3 0-13 0,1 0-15 16,2 1-6-16,4 1-4 0,0 1-6 16,2-1-13-16,-2 2-14 0,1-1-30 15,0 0-31-15,0 0-137 0,-2-1-164 0,-3 3-379 16</inkml:trace>
  <inkml:trace contextRef="#ctx0" brushRef="#br0" timeOffset="112762.5659">7871 9009 731 0,'2'2'180'15,"1"1"3"-15,3 2-85 0,2 2-54 16,2 2-9-16,1 2-2 0,2 1-9 0,-1 2-4 15,1-1 1-15,-2 2-2 0,1-2-3 16,-1 3-3-16,-3-1-2 0,0-1-2 16,-3 0-2-16,-2 5-3 0,-3-1 0 15,-3-1-1-15,-3 1 0 0,-6 2-1 16,-1 0-5-16,-3 2-9 0,-3-4-18 16,-5-1-29-16,0-2-25 0,-1-5-125 15,2-4-152-15,2-10-340 0</inkml:trace>
  <inkml:trace contextRef="#ctx0" brushRef="#br0" timeOffset="112901.3613">7814 8840 781 0,'3'-8'181'0,"0"-2"1"16,3 4-129-16,3 1-18 0,0 1-11 15,4 3-34-15,-1 1-35 0,-2 1-136 0,3 0-147 16,1 3-363-16</inkml:trace>
  <inkml:trace contextRef="#ctx0" brushRef="#br0" timeOffset="113732.9794">8067 9007 549 0,'0'1'133'0,"0"2"3"16,0-2-78-16,-2 0-22 0,-1-3-5 0,0 2-5 15,4-2-4-15,0 2-2 0,0-1 0 16,1-1 0-16,-2-1 0 0,3 4 1 16,1-4 1-16,-2 2 0 0,0-4 1 15,0 1 1-15,-1-1-1 0,1 0 1 16,-1 0-1-16,-2 0-1 0,-2-1-1 16,1 3-1-16,-1-2-1 0,2 2-1 15,0 1-1-15,-3 1-2 0,2-1-2 16,2 2-2-16,-2 2-2 0,0-1-1 15,1 0-2-15,-2 3 0 0,5-2-1 0,-2 3-1 16,-2 0 0-16,1 0 1 0,2 0-1 16,-1 1 0-16,0-1 1 0,2 1-1 15,0-2 0-15,0-1 0 0,1 0 0 16,-1-2-1-16,0 0 0 0,0-2 0 16,-1 0 0-16,-1-2 0 0,1-2 1 15,1 3-1-15,0-3 0 0,-2-1 1 0,-1-2 0 16,1 2 2-16,0 0 2 0,-4 0 0 15,1 1 1-15,0 3 1 0,2 1 0 16,0 1-2-16,-1 2-1 0,0 2-1 16,1 2-2-16,1 1-1 0,-1 0 0 15,1 3-2-15,1 0 1 0,-1-1-1 16,2 0 0-16,3 0-1 0,-2 0 1 16,1-2-1-16,3-1 0 0,-1-1 1 15,1-1-1-15,0-2 0 0,2-1 0 0,0-1 0 16,-1 2 0-16,2-5 0 0,-1 2 0 15,-1 0 1-15,-2-1-1 0,-2 0 1 16,-2 1 0-16,-3 1 0 0,-3 1-1 16,1 1 1-16,0 3-1 0,1 4 0 15,-2-2 0-15,5 3 0 0,1 0 0 16,4 1 0-16,1-1 0 0,3-3 0 16,1-2 0-16,4 0 0 0,-1-4 0 15,2-5-1-15,1-1 1 0,1-4 0 16,-3-4-1-16,1-3 1 0,0-1 1 0,-2-2-1 15,-2-3 1-15,-3-3 0 16,-4 1 0-16,-4-2-1 0,-2 3-1 0,-3 1-8 16,-2 4-11-16,0 6-14 0,-2 6-23 15,0 7-28-15,2 4-7 0,-2 5-137 16,2 0-148-16,4 0-332 0</inkml:trace>
  <inkml:trace contextRef="#ctx0" brushRef="#br0" timeOffset="114694.7522">8028 8857 529 0,'-1'-2'138'0,"-2"-2"5"15,1 1-51-15,0 1-40 0,0 0-2 16,2-1-2-16,-1 1-3 0,0 2-2 16,-2 1-2-16,2 2-3 0,1 0-2 15,-1 5-5-15,1 2-5 0,0 4-4 16,0 5-3-16,1 0-4 0,0 4-2 16,-1 2-3-16,2-2-2 0,0-2-2 15,-1-1-2-15,3-6-1 0,0 0-1 16,3-6-1-16,-1-1 0 0,3-5-1 0,2-3 1 15,1-4 0-15,0-6 0 16,4 0 1-16,-1-4-1 0,1-3 1 0,-3-2-1 16,1-1-1-16,-3 1 1 0,-1 1 0 15,-3 1 0-15,-2 2-1 0,-1 2 1 16,-2 5 0-16,-2 2 0 0,-1 5 1 16,-3 2-1-16,0 4 0 0,-1 4 0 15,2 2 1-15,-2 5-1 0,1 2 1 16,3 2 1-16,0 1 0 0,2 0 0 15,3-1 0-15,1-2 0 0,3-2 0 16,3-3-1-16,0-1 0 0,4-2 0 0,0-4-1 16,2-4 0-16,0-3 0 0,1-2 0 15,1-3 0-15,0-3 0 0,0-5 0 16,-2-1 0-16,-3-1 0 0,-1-1 0 16,-3-2 0-16,-4-2 0 0,-3 2 1 15,-4 1-1-15,0 2 1 0,-3 2-1 16,-1-1 0-16,-1 5-2 0,-1 2-6 15,1 2-10-15,0 2-18 0,1 3-28 16,1 3-24-16,2 5-126 0,0-1-149 0,1 2-336 16</inkml:trace>
  <inkml:trace contextRef="#ctx0" brushRef="#br0" timeOffset="115297.198">8502 8941 503 0,'0'-3'137'16,"-1"0"6"-16,0 0-43 0,1 2-37 15,0 3-4-15,0 2-5 0,1 2-4 16,1 3-3-16,1 2-5 0,1 3-4 16,-2 4-6-16,0-1-4 0,2 1-4 15,0 1-2-15,-2-2-2 0,1-1-1 16,-2-3 0-16,3-2 0 0,-1-4 2 15,1-3 1-15,1-3 2 0,0-4 1 16,1-6 0-16,1-4-2 0,4-1-1 0,0-8-3 16,0-1-4-16,3-3-4 0,0 2-3 15,1 3-3-15,-1 1-2 0,-5 4-2 16,4 8 0-16,-1 6-1 0,-1 11 0 16,-2 1-1-16,-3 3-2 0,0 7-5 15,-1 2-9-15,-3 2-11 0,-1 1-17 16,1-2-30-16,-1 3-32 0,-1-4-125 15,2-1-156-15,-1-2-351 0</inkml:trace>
  <inkml:trace contextRef="#ctx0" brushRef="#br0" timeOffset="116663.1126">9204 9002 639 0,'-17'-26'164'15,"3"5"10"-15,1 2-85 0,4 2-17 0,2 3-7 16,5 8-7-16,2 9-7 0,6 4-8 16,2 8-8-16,5 4-8 0,2 4-7 15,4 8-2-15,0 1-3 0,2 1-3 16,4 1-4-16,-2 2-3 0,0-1-2 16,-1 0-2-16,0-4-5 0,0 0-8 15,1-4-11-15,-6-2-16 0,1-5-23 16,-2-5-20-16,1-1 26 0,-3-10-153 15,-1-5-138-15,1-7-317 0</inkml:trace>
  <inkml:trace contextRef="#ctx0" brushRef="#br0" timeOffset="116875.2079">9611 8884 664 0,'1'-6'181'0,"-2"7"8"15,0 9-63-15,1 7-51 0,-3 7-12 16,-1 8-12-16,-1 6-13 0,-2 3-9 15,-1 8-7-15,-5 3-6 0,0 3-5 16,-3 1-4-16,0 3-3 0,-1 0-1 16,-2 1-2-16,-1-4-3 0,-2-1-2 0,0-5-7 15,3 1-9-15,2-10-17 0,2-3-26 16,6-6-20-16,4-5-127 0,5-9-147 16,3-10-335-16</inkml:trace>
  <inkml:trace contextRef="#ctx0" brushRef="#br0" timeOffset="117325.6955">10055 8872 736 0,'-9'3'189'0,"-6"6"10"0,-3 10-110 16,-3 6-15-16,-4 5-8 0,1 7-12 16,-1 5-15-16,-1 5-12 0,3 3-9 15,1 4-6-15,5 2-3 0,5 5-4 16,4-4-2-16,6 1 0 0,6-3-3 15,3-3-3-15,4-7-6 0,5-6-9 16,2-6-14-16,4-6-24 0,2-6-26 16,3-8-135-16,-3-10-155 0,4-3-361 0</inkml:trace>
  <inkml:trace contextRef="#ctx0" brushRef="#br0" timeOffset="117874.2407">10303 9286 832 0,'-6'0'204'16,"0"-1"3"-16,2 5-125 0,1-1-22 15,6 2-15-15,3 3-16 0,3-2-10 16,5-1-5-16,5 1-4 0,1-5-2 15,5-2-2-15,1-4-2 0,1-5-3 16,-2-1 0-16,-1-5-2 0,-2-1 0 16,-3-2-2-16,-2 0 1 0,-3-1-1 0,-4 2 1 15,-4-2 0-15,-4 4 1 0,-3 2 0 16,-5 1 0-16,-4 4-1 0,-5 1-1 16,-3 6-1-16,-6 4 0 0,-5 4 0 15,-2 7 0-15,-3 3 0 0,1 4 2 16,3 5 2-16,3 3 1 0,5 5 2 15,6 3 0-15,4 2 2 0,7 2 1 16,4-1 0-16,3-1 1 0,4-1-1 16,4-6 1-16,6-1-2 0,5-5-1 15,2-6-1-15,5-4-9 0,4-6-9 0,2-7-14 16,2-4-26-16,-3-7-27 0,0-6-138 16,-2-7-160-16,0-3-366 0</inkml:trace>
  <inkml:trace contextRef="#ctx0" brushRef="#br0" timeOffset="118625.6197">10804 8872 657 0,'-3'-15'175'0,"1"2"8"16,-1 2-85-16,3 5-30 0,2 2-8 16,0 4-11-16,3 4-14 0,0 4-11 15,2 6-7-15,2 3-4 0,-1 4-3 16,3 3-2-16,0 2-3 0,2 1 0 15,-3-1-2-15,-2-2-1 0,-2-2-1 16,-3-1 1-16,-5-3-1 0,-4 1 1 16,-6-4 0-16,-3 0-1 0,-2-1 0 15,-2-4-7-15,-5-3-14 0,0-3-23 16,-2-7-23-16,3-5-20 0,3-6-117 0,3-8-143 16,1-6-305-16</inkml:trace>
  <inkml:trace contextRef="#ctx0" brushRef="#br0" timeOffset="118745.4451">10714 8600 624 0,'13'-12'183'0,"-5"2"5"0,2 3-24 0,0 3-98 16,1 0-16-16,-1 4-13 15,2 2-16-15,-1 1-18 0,1 1-32 0,0 3-33 16,2-1-130-16,1 9-152 0,-3 0-364 16</inkml:trace>
  <inkml:trace contextRef="#ctx0" brushRef="#br0" timeOffset="120025.0149">11033 8848 401 0,'0'3'116'0,"-1"-3"6"16,-1 2-26-16,2-2-37 0,-1-2-15 15,1 2-7-15,-1 0-6 0,0-3-3 16,1 0-3-16,0 2-2 0,-5 1-1 15,6 0-2-15,-1-1 0 0,1-1-1 16,-1 1-1-16,2-1-1 0,-1 1 0 16,2-3-1-16,-1 1 0 0,-2 2-1 15,-2-2 0-15,2 0 1 0,-1 2-1 0,1-2 1 16,-1 2 2-16,1 0 0 0,-1-1 0 16,1 0-1-16,-1 2 0 0,1-1-2 15,0 1 0-15,0 0-4 0,0 0-2 16,0 0-2-16,1 1-1 0,-1-2-2 15,1 1 0-15,-1-1-1 0,1 2-1 16,-1-1-1-16,0 0 1 0,0 0-1 16,0 0 0-16,-1 0 0 0,2 0-1 15,-2-1 1-15,2 1-1 0,-1 0 0 0,1-1 1 16,1 1-1-16,-2-2 1 0,0 1-1 16,0 0 0-16,1-1 0 0,-1 0 1 15,0 2-1-15,0-1 0 0,0 0 1 16,0 1-1-16,0-1 1 0,-1 1-1 15,1 0 1-15,-2 1 0 0,2-1-1 16,-1 1 1-16,0 0-1 0,1 1 1 16,0-1-1-16,0 0 0 0,0 0 0 15,0 0 0-15,0 1 0 0,0-2 0 0,1 1 0 16,-2-1 1-16,1 0-1 0,0 0 1 16,0 0 0-16,0-1 1 0,0 1 0 15,-1-3 2-15,1 4-1 0,0-2 2 16,0 1-1-16,-1 0 0 0,1 0 0 15,-2 0-2-15,2 0 0 0,-1 0 0 16,1 0-2-16,0 0 1 0,0 0-1 16,0 1 0-16,-1-2 0 0,1 1 0 15,0 1 0-15,0 1 0 0,0-2 0 16,-1 1 0-16,1-2-1 0,0 1 1 0,1 1 0 16,-1-2 0-16,0 1 0 0,0 0 0 15,0 1 0-15,0-1 0 0,0 0 0 16,0 0 0-16,1-1 0 0,-1 1-1 15,0 0 2-15,0-2-1 0,0 2 0 16,0 0 0-16,0-1 0 0,0 4 1 16,0-3-1-16,0 1 0 0,0-2 0 15,0 1 0-15,0 1 0 0,-1-1 0 16,1-1 0-16,0-1 0 0,0 1 0 0,0 1 0 16,0 1 0-16,0-2 0 0,0 2 1 15,0-1-1-15,0 0 0 0,0 0 1 16,0 2-1-16,0-4 0 0,0 2 1 15,0 0-1-15,-1-1 0 0,1 1 0 16,-2 1 0-16,2-1 0 0,-1 0 0 16,1 0 0-16,0 2 0 0,0-1 0 15,-1 1 0-15,0 1 0 0,-3 4 2 0,3 3-1 16,-2 2 1-16,0 3 1 0,0 6 1 16,2 1 0-16,1 3 0 0,0 0-1 15,2-2 0-15,2-1 0 0,4-2-1 16,0-5-1-16,2-3 1 0,1-6-2 15,2-2 1-15,2-4-1 0,1-3 1 16,1-5-1-16,0-3 0 0,0-4 1 16,2-2 0-16,-3 0-1 0,-3-1 2 15,-3 0 0-15,-6 2 1 0,1 3 1 16,-7 3 1-16,-4 3-1 0,0 3 1 0,-1 4 0 16,-2 5-2-16,6 6-1 0,-2 1 0 15,5 4-2-15,5 4 1 0,2-1-1 16,4 2 0-16,0-4 0 0,4-1-1 15,1-2-2-15,1-6-1 0,0-2-3 16,0-5 0-16,0-3-1 0,2-4 0 16,-1-3 0-16,0-3 3 0,-4-3 1 15,-1-4 5-15,-4-1 3 0,-2-3 1 16,-4 0 0-16,-5-1 0 0,-5 1 0 0,0 2-7 16,-3 2-11-16,-4 1-21 0,2 5-31 15,2 4-21-15,1 3-128 0,4 3-153 16,1 3-342-16</inkml:trace>
  <inkml:trace contextRef="#ctx0" brushRef="#br0" timeOffset="121697.6679">11511 8726 682 0,'-9'-27'167'0,"9"10"4"0,2 6-100 16,6 11-25-16,3 5-13 0,4 6-9 16,0 6-9-16,5 9-7 0,1 7-3 15,2 8-2-15,-1 8-1 0,-1 4 0 16,-3 3-1-16,0 1 0 0,-7 1-1 16,-5-1 1-16,-6 0 0 0,-6-6-1 15,-2-2 1-15,-5-1-1 0,-3-3 1 16,-3-2-1-16,-1-3 1 0,-1 2-1 0,-2-2 0 15,-1-4-4-15,1 1-11 0,1-2-12 16,4-2-18-16,-1-3-132 0,1-5-138 16,4-1-337-16</inkml:trace>
  <inkml:trace contextRef="#ctx0" brushRef="#br0" timeOffset="123595.5465">13289 7685 798 0,'-8'1'194'0,"1"1"3"16,5-2-128-16,0 1-18 0,3-1-11 0,5 0-18 15,3 0-12-15,0 0-5 0,10-3-2 16,3 1-3-16,3-1-11 0,2 1-18 16,2-2-20-16,-4 2-19 0,2-1 17 15,-7 3-148-15,-5 2-138 0,-2 0-307 16</inkml:trace>
  <inkml:trace contextRef="#ctx0" brushRef="#br0" timeOffset="123759.1918">13305 7844 748 0,'-7'2'186'16,"6"-2"1"-16,-1 1-94 0,4-1-46 15,2 1-14-15,5-1-12 0,4 0-12 16,5 0-4-16,1-1-8 0,5 0-22 16,2-1-30-16,-3 0-136 0,3-3-150 15,3 1-372-15</inkml:trace>
  <inkml:trace contextRef="#ctx0" brushRef="#br0" timeOffset="125358.1272">14190 7527 556 0,'-15'-19'144'0,"4"0"6"16,1 2-56-16,3 5-38 0,1 2-9 15,3 4-5-15,6 5-2 0,3 7-3 16,3 4-4-16,2 2-3 0,5 7-7 15,3 3-2-15,4 4-2 0,0 1-4 0,1 0-5 16,1-1-3-16,1 2-2 0,0-4-4 16,-1 1-8-16,0-4-18 0,-1-4-18 15,-1-1-17-15,-1-4-36 0,-3-3-95 16,0-6-128-16,0-4-269 0</inkml:trace>
  <inkml:trace contextRef="#ctx0" brushRef="#br0" timeOffset="125561.4389">14662 7378 686 0,'0'10'157'0,"-2"4"3"15,-1 8-114-15,0 6-9 0,-1 4-2 16,-2 7-4-16,-3 6-5 0,-2 1-4 16,-2 1-2-16,-2 0-5 0,-1 2-5 15,-2 2-3-15,0-4-2 0,2 1-1 16,-3-4-3-16,3-1 0 15,-1-4-5-15,2-3-16 0,2-7-19 0,3-3-19 16,3-6-123-16,3-4-137 0,5-5-324 0</inkml:trace>
  <inkml:trace contextRef="#ctx0" brushRef="#br0" timeOffset="126200.7003">15269 7427 530 0,'-2'-16'149'0,"-6"-1"8"16,-4 4-13-16,-6 6-81 0,1 2-6 16,-4 5 0-16,-3 6-2 0,-1 7-5 15,2 7-3-15,2 9-6 0,1 5-8 16,0 5-7-16,2 6-6 0,2 3-6 16,3 2-3-16,2 1-4 0,4 0-1 15,6-1-2-15,5-1-1 0,4-3-1 16,6-5-1-16,1-4-4 0,8-5-5 15,0-7-6-15,5-7-13 0,3-4-17 16,2-5-21-16,2-5-18 0,1-4-126 0,-2-7-140 16,0-4-325-16</inkml:trace>
  <inkml:trace contextRef="#ctx0" brushRef="#br0" timeOffset="126601.554">15517 7757 786 0,'-8'2'183'0,"2"-4"2"0,3 5-126 16,6-3-17-16,2 1-5 0,6 2-9 16,2-5-8-16,7 1-2 0,2 0-2 15,1-5-2-15,1-2-4 0,2-1-3 16,0-4-3-16,-2 4-2 0,-2-2-1 15,-1-2 0-15,-1 0-2 0,-5-1 0 16,-4 2 0-16,-4-1 0 0,-5-3-2 0,-3 2 1 16,-6 0 0-16,-7 1-1 0,-5 5 0 15,-5 3 0-15,-1 5-1 0,-6 3 1 16,-1 6 0-16,2 6 1 0,-1 3 0 16,4 5 1-16,3 4 0 0,2 2 1 15,3 4 0-15,3 1 0 0,6 3 0 16,4 3 1-16,8-2-1 0,1-1 1 15,8-3-1-15,5-3 1 0,5-6-2 16,3-5-5-16,5-7-6 0,1-5-6 0,3-4-13 16,3-4-9-16,-1-5-13 0,2-4-11 15,-3-6-8-15,0-2-113 0,-4-4-122 16,-4-2-283-16</inkml:trace>
  <inkml:trace contextRef="#ctx0" brushRef="#br0" timeOffset="126847.1464">15922 7367 602 0,'1'-2'164'16,"4"4"5"-16,1 3-2 0,4 2-128 15,1 4-8-15,3 4-1 0,0 4-2 16,0 2-3-16,-4 1-2 0,3 1-2 15,-4-1-3-15,-1 0-5 0,-3 1-3 16,-4-4-2-16,-6 1-3 0,-5-3-5 0,-7 0-10 16,-5-2-20-16,-4-3-24 0,-4-2 13 15,-1-5-153-15,-1-7-147 0,4 0-341 16</inkml:trace>
  <inkml:trace contextRef="#ctx0" brushRef="#br0" timeOffset="126998.5796">15820 7128 768 0,'4'-10'180'0,"-1"8"0"0,3-1-116 16,4 3-30-16,1 1-13 0,5 3-19 0,1 2-32 15,4 3-8-15,1-1-142 0,4 6-144 16,-2 2-352-16</inkml:trace>
  <inkml:trace contextRef="#ctx0" brushRef="#br0" timeOffset="127915.3048">16140 7438 418 0,'-2'-5'117'16,"1"-3"3"-16,1 2-22 0,0 0-55 15,1 1-11-15,-1 0-4 0,0 2-4 16,-1-3-1-16,0 3-1 0,1 1-1 0,-5-1 1 16,5 2 0-16,-1-1-1 0,-2-1-1 15,3 2-1-15,-2-2-1 0,2 1 1 16,1 1-1-16,-2-3 1 0,0 2 0 16,-2 2 0-16,2-4 0 0,1 3 0 15,-1-2-1-15,1 1 0 0,0 1-1 16,0-1 0-16,2 0-2 0,-2 1-1 15,0 1 0-15,0-1-1 0,0-1-1 16,0 1-2-16,0 0-2 0,0 1 0 16,0 0-1-16,0-1-1 0,0-1 1 15,0 1-1-15,0 0 0 0,0 1 1 0,0-1 0 16,-1 1 0-16,1 0 0 0,0 0-1 16,-1 0-1-16,1 0-1 0,-1 1-1 15,1 0-1-15,-2 2-1 0,1-1 0 16,1 2 0-16,-1 2-1 0,1 0 1 15,0 1-1-15,0 2 1 0,0 1-1 16,1 0 1-16,0-1 0 0,1-1-1 16,-1-1 0-16,1-1 1 0,1-2 0 15,-1-3-1-15,1-2 1 0,0-4 0 0,1-1 1 16,0-2 0-16,-1-1-1 0,1-2 1 16,-2 0-1-16,1 1 1 0,-3 1-1 15,-1 3 1-15,-1 1-1 0,0 3 0 16,-2-1 0-16,2 3-1 0,-2 3 0 15,-1-1 1-15,2 1-1 0,-1 2-1 16,-1-1 1-16,3 1 0 0,-2 0 0 16,1 0 0-16,2 0 1 0,0-1-1 15,1-2 0-15,-1 1 0 0,1-2 0 0,0-1 1 16,1 0 0-16,-1 0-1 0,0 0 0 16,1 0 1-16,0 0-1 0,1 2 0 15,-1 2 1-15,1 2-1 0,1 4 0 16,-1 3 1-16,2 3-1 0,0 4 0 15,0 1 0-15,3 1 0 0,0-3 1 16,-1 0-1-16,1-3 0 0,2-4 0 16,2-4 1-16,1-3-1 0,1-3 0 15,1-4 1-15,2-3 0 0,-1-3 1 0,2-6 2 16,-2-1 2-16,-2-4 2 0,-2-2 0 16,-3-1 0-16,-4 0 0 0,0 4 0 15,-4 3-3-15,-1 4-2 0,-2 5-2 16,1 6-1-16,1 5 0 0,1 5 0 15,1 3-1-15,3 2 0 0,1 2 0 16,2 0-2-16,1-1-1 0,2-2-2 16,1-5-1-16,4-1-1 0,1-5-1 0,1-3 0 15,1-3 2-15,1-5 2 0,-2-3 1 16,-1-2 2-16,-1-4 2 0,-4-4 0 16,-5-1 1-16,-3 0-1 0,-3 1-6 15,-1 1-12-15,-1 1-15 0,-4 2-20 16,-1 4-19-16,1 8-19 0,1 4-120 15,-1 2-135-15,-1 6-299 0</inkml:trace>
  <inkml:trace contextRef="#ctx0" brushRef="#br0" timeOffset="128214.8251">16560 7229 723 0,'3'-14'169'0,"1"3"3"16,2 5-117-16,0 7-13 0,3 5-6 0,1 5-6 15,1 6-8-15,2 5-3 0,1 5-1 16,0 5-3-16,4 6-4 0,1 4-2 16,-2 4 0-16,-1 7 1 0,0 1-1 15,-2 5 0-15,-3 2 0 0,-5 2-1 16,-4 5 0-16,-2-3-2 0,-7-3 0 15,-5-1-2-15,-4-3-1 0,-4-5 0 16,-4-7-7-16,-3-7-15 0,-3-2-31 16,2-5-24-16,1-7-128 0,3-11-150 15,-1-9-351-15</inkml:trace>
  <inkml:trace contextRef="#ctx0" brushRef="#br0" timeOffset="129099.7167">17627 7199 740 0,'-3'-7'187'0,"4"0"4"0,4 1-100 16,5 1-30-16,7-1-17 0,7 3-14 15,5-1-11-15,3 0-7 0,5 2-4 16,0 1-2-16,4-1-3 0,-2 1-1 16,-2 1-1-16,-4-1-1 0,-4-2 0 0,-3 2 0 15,-9-1-1-15,-6-2-1 0,-7-1-1 16,-9 0-2-16,-8 0 0 0,-11 0-2 16,-6 2-2-16,-8 0-2 0,-8 2-1 15,-5 2 0-15,-3 3 2 0,3 3 1 16,4 1 3-16,3 2 3 0,6-1 5 15,7 2 2-15,9 0 1 0,9 0 1 16,5 0 0-16,10 2-1 0,5-2-1 16,9-2-1-16,7 0-2 0,9 0 1 0,4-2-1 15,3-1 0-15,1-2 1 0,4 1-1 16,2 0-1-16,-2 3 1 0,-3 0 3 16,-1 1 2-16,-4 2 2 0,-3-1 1 15,-4 2 1-15,-9 1 1 0,-5 0 1 16,-6 2-3-16,-9 2-1 0,-5 1-1 15,-6 4-1-15,-8 3-2 0,-6 1 0 16,-6-1-2-16,-2 2-1 0,-3 0 0 16,1 1-1-16,-1-2 0 0,1 1 1 15,3 0-1-15,3-2 1 0,2-1 1 0,2-2 3 16,3-1 1-16,6-2 1 0,4-3 1 16,5-2 1-16,4-2 0 0,3-3-1 15,6-3 0-15,3-2-2 0,7-3 1 16,3-1-1-16,5-1 0 0,3-1-1 15,2 0-1-15,4-3-1 0,5 1-2 16,-1-1-1-16,-2-1-5 0,2 3-9 16,-3 1-11-16,-2 5-18 0,-5 0-29 15,-6 5-20-15,-6 4-129 0,-6 3-148 16,-2 3-337-16</inkml:trace>
  <inkml:trace contextRef="#ctx0" brushRef="#br0" timeOffset="129447.3859">17703 8235 741 0,'0'-8'200'0,"1"0"7"15,-2 2-84-15,1 2-47 0,1 3-18 16,2 6-14-16,0 1-13 0,1 3-8 15,1 1-5-15,-2 2-2 0,3 4-1 16,0 0-2-16,1-4-3 0,-1 0-1 16,0-2-3-16,2-1-1 0,1-3-1 15,0-6-1-15,2-5-1 0,2-5 0 16,2-2 0-16,2-7 0 0,1 0-1 0,2-3-1 16,1 2-1-16,-4 4-3 0,-1 3-3 15,-2 3-4-15,-1 7-5 0,-5 2-5 16,-2 6-5-16,-2 5-7 0,-1 3-11 15,-2 1-14-15,-1 3-17 0,-4 3-18 16,4 3-117-16,3-1-138 0,3-5-315 16</inkml:trace>
  <inkml:trace contextRef="#ctx0" brushRef="#br0" timeOffset="130066.1556">18683 7449 494 0,'-5'-11'129'16,"1"0"8"-16,0 0-54 0,1 3-16 16,1 2-1-16,2 0-3 0,0 4-2 15,4 3-2-15,1 3-3 0,4 3-7 0,3 4-10 16,4 4-9-16,5 5-3 0,3 2-3 16,3 3-6-16,1 2-4 0,2 0-4 15,-1 0-2-15,0-1-3 0,0-2-4 16,-3 1-7-16,-1-1-9 0,-2-2-12 15,-2-5-20-15,-1-1-21 0,-3-5 104 16,-4-2-240-16,-2-8-154 0,3-2-392 16</inkml:trace>
  <inkml:trace contextRef="#ctx0" brushRef="#br0" timeOffset="130251.1916">19065 7455 627 0,'-24'11'183'0,"2"1"8"0,-6 5-12 15,-1 5-109-15,-2 3-16 0,-1 3-9 16,-1 0-14-16,-1 4-11 0,1 2-14 16,3-2-16-16,4-1-24 0,3-3-25 15,9-4 53-15,4-4-197 0,14-6-156 0,7-11-375 16</inkml:trace>
  <inkml:trace contextRef="#ctx0" brushRef="#br0" timeOffset="130713.5716">19236 7351 677 0,'-1'-6'176'0,"-3"2"6"16,2 3-100-16,1 6-17 0,-2 2-7 15,2 4-11-15,0 1-13 0,1 8-11 16,0 3-4-16,1 3-2 0,-1 2-3 16,0 0 0-16,0 0-2 0,-1 3-1 0,-2-5-1 15,2-2-2-15,1-1-2 0,0-3-2 16,4-2-1-16,3-2-2 0,3-3-1 15,5-4-2-15,3-1-3 0,3-6-6 16,2-2-9-16,2-3-13 0,1-2-19 16,0-5-19-16,-3-1-15 0,0-4-118 15,-6-1-134-15,-1 2-302 0</inkml:trace>
  <inkml:trace contextRef="#ctx0" brushRef="#br0" timeOffset="130876.1925">19228 7329 857 0,'-11'-3'202'0,"3"2"1"0,6 0-129 16,5 1-30-16,8 0-19 0,5 1-13 15,6-1-15-15,5-2-13 0,8-1-24 0,4-1-27 16,1 0-137-16,0 1-154 0,0-2-370 16</inkml:trace>
  <inkml:trace contextRef="#ctx0" brushRef="#br0" timeOffset="131379.9547">19627 7494 599 0,'-1'-2'137'16,"-1"0"1"-16,1 1-99 0,1 1-11 16,-1 0-3-16,0 0-1 0,0-1-2 0,-1 1 0 15,0-2 3-15,2-1 4 0,-3 1 3 16,2-2 2-16,1 3 2 0,0-2 0 15,0 2 0-15,-1 0-3 0,1 2-5 16,0 0-5-16,1 4-2 0,-1 1-3 16,1 3-2-16,1 3-2 0,0 3 0 15,-1 2-2-15,1 3-1 0,0-2-2 16,0 2-3-16,3-3-1 0,-1-3 0 16,1 0-2-16,0-6 1 0,2-1 1 0,1-5 1 15,0-6 1-15,3-3 2 0,1-5 0 16,4-3 1-16,3-6-1 0,-2-1 0 15,1 1-2-15,-1 0-2 0,-1 4-2 16,-2 3-2-16,-6 4-1 0,0 5-1 16,-1 5-1-16,-4 4-1 0,-1 4-3 15,-2 4-5-15,0 4-6 0,-1 3-7 16,-2 0-14-16,1 3-23 0,1 0-25 16,1-2-131-16,2-4-153 0,4-4-357 15</inkml:trace>
  <inkml:trace contextRef="#ctx0" brushRef="#br0" timeOffset="132248.2471">19921 7307 785 0,'-9'-10'204'0,"3"0"6"16,3 4-110-16,4 0-26 0,5 2-14 16,6 2-18-16,4 0-15 0,5 0-10 0,2 1-7 15,4 0-2-15,1 2-4 0,0-1-2 16,-2 1-1-16,0-1-1 0,-4 1 1 15,-2 0-1-15,-3 3 1 0,-3-1-1 16,-1 4 1-16,-5 2 1 0,-2 0 1 16,-2 2-1-16,-4 3 1 0,0 1 0 15,-2 2-1-15,-2 3 0 0,1 1-1 16,2 3-2-16,0 0 0 0,1 2-3 16,1-2-1-16,2 1-2 0,-1-2-2 15,1-2-3-15,0 0-1 0,1-3-2 0,0-1 0 16,0-2 0-16,1-2 1 0,0-2 2 15,0-1 2-15,-1-2 3 16,-2-4 3-16,-3 1 1 0,-1-1 1 0,-3 0 1 16,-5 1-5-16,-4 0-6 0,0-1-6 15,-3 3-7-15,-2-1-12 0,0 0-12 16,-1-1-15-16,3-2-13 0,1 0-113 16,3-1-129-16,5-2-298 0</inkml:trace>
  <inkml:trace contextRef="#ctx0" brushRef="#br0" timeOffset="133063.2676">20546 7419 717 0,'-10'0'185'0,"2"2"8"15,2 0-101-15,5 0-22 0,2 3-10 16,4-3-9-16,8 3-13 0,2-3-9 16,6-1-6-16,4-2-5 0,4-4-4 15,3-2-4-15,1-3-4 0,0-2-2 16,0-2-4-16,-1-1-1 0,-4 0-2 16,-4-3-1-16,-5 1-1 0,-7 1-1 15,-3-2 0-15,-5 1-1 0,-7-3 0 0,-4 4 0 16,-5 4-2-16,-6 0 0 0,-4 4 1 15,-3 7 1-15,-5 5 1 0,0 4 1 16,0 2 3-16,1 5 3 16,2 6 2-16,1 3 2 0,4 3 2 0,3 4 0 15,1 2 3-15,4 2-1 0,4 2 1 16,6-4-1-16,4 0 0 0,8-2-1 16,3-4-1-16,6-5-2 0,4-4-1 15,5-3-1-15,3-6-3 0,5-4 0 0,0-5-5 16,4-4-5-16,-2-4-5 0,-1 0-13 15,0-2-13-15,-2-1-21 0,-4 0-18 16,-3 1-132-16,-5-1-147 0,-3 0-343 16</inkml:trace>
  <inkml:trace contextRef="#ctx0" brushRef="#br0" timeOffset="133293.1486">21037 7056 890 0,'-9'-8'204'0,"9"6"3"0,6-2-130 16,5 2-45-16,7-1-15 0,2 1-6 15,4-1-5-15,1 1-14 0,2-1-24 0,1 0-33 16,1-1-81-16,-2-1-61 15,-2-1-141-15,-1-5-289 0</inkml:trace>
  <inkml:trace contextRef="#ctx0" brushRef="#br0" timeOffset="133493.8471">21481 6835 794 0,'2'10'174'0,"0"1"2"16,2 5-137-16,2 3-20 0,1 3-1 0,3 3-2 15,0-2-6-15,2 3-2 0,-1-2 0 16,-1-1-1-16,-1-3-1 0,-5 0 0 16,-4-3-2-16,-6 0-1 0,-6-2-8 15,-5-3-19-15,-6-3-19 0,-4-4-20 16,-5-4-122-16,-2-6-138 0,-3-5-321 16</inkml:trace>
  <inkml:trace contextRef="#ctx0" brushRef="#br0" timeOffset="133641.8026">21271 6655 781 0,'13'-28'190'16,"2"7"1"-16,0 8-123 0,2 5-17 16,1 3-18-16,1 2-17 0,3 3-23 15,1 0-36-15,3 3 43 0,-3 3-192 16,-1 3-155-16,-1 4-393 0</inkml:trace>
  <inkml:trace contextRef="#ctx0" brushRef="#br0" timeOffset="134543.1415">21691 6916 512 0,'1'-6'115'0,"0"0"4"16,-1-2-86-16,2 3-6 0,-1 1 3 15,-1-1 2-15,1 0 2 0,0 1 1 16,1 0 1-16,-1 2-1 0,0-1 1 16,1 1-2-16,0 0-2 0,-1 0-2 15,0 0-4-15,0 1-2 0,1-2-5 16,-1 1-4-16,0 1-3 0,0-2-3 0,0 2-2 15,1 0-2-15,-2-2-1 0,1 2-1 16,0 0 1-16,2-2-1 0,-3 2 0 16,0 0 1-16,0 0-1 0,0-2 0 15,0 1 1-15,0-1 0 0,-2 1 1 16,2-2 0-16,0 0 0 0,-1 2-1 16,1 0 2-16,-1-1 0 0,1 1 1 15,0-1 0-15,0 2 1 0,-1-1-1 16,1-1 1-16,-2 1 0 0,2-1 0 15,-1 3 0-15,1-2-1 0,0 1 0 0,0-1 0 16,0 1-1-16,0 0-1 0,0 1 0 16,1-3-2-16,-1 3 0 0,0 2-1 15,-1-4-1-15,1 2 1 0,0 2-1 16,0-1 0-16,0 0 1 0,0 0-1 16,0-1 2-16,0 4-1 0,0-3 1 15,1 0 0-15,1 2 0 0,-2-3 0 16,0 0-1-16,0 1 0 0,0-1 0 0,1-1 0 15,-1-2-1-15,0-1 0 0,1 1 1 16,2-2 0-16,-1 1 1 0,-1 0 1 16,0-1-1-16,1 1 1 0,-1 2 2 15,-1-2 0-15,0 3 1 0,-1-1 1 16,1 1 0-16,-2 2-1 0,-1 1 0 16,-1 4-1-16,-1 5-1 0,0 2-2 15,-1 3 0-15,1 6-2 0,0 3 1 16,3 4-1-16,1-1-1 0,2-1 1 0,3-1-1 15,2-1 0-15,1-5 0 0,3-1 0 16,2-7-1-16,4-3 0 0,0-6 0 16,2-2 1-16,1-4-1 0,0-5 0 15,0-5 1-15,-1-4 1 0,-6-4-1 16,1-1 1-16,-6-1 0 0,-2-1-1 16,-4 4 1-16,-2 2-1 0,-2 6 0 15,-2 5-1-15,1 6 0 0,-3 4 0 16,3 7-1-16,-1 5 0 0,1 3 0 0,3 3-1 15,1 1 0-15,5 1-2 0,3-2-1 16,2-3-2-16,5-4-2 0,2-4 0 16,4-5 0-16,2-3 1 0,3-4 2 15,-1-4 2-15,2-7 1 0,-2-4 3 16,-3-2 3-16,-5-7 1 0,-3 0 1 16,-6-3 0-16,-4-3-1 0,-3 1-2 15,-3 3-7-15,-3 2-12 0,-3 5-11 16,1 6-21-16,0 4-22 0,-1 8-20 15,1 4-118-15,0 5-136 0,-2 4-309 0</inkml:trace>
  <inkml:trace contextRef="#ctx0" brushRef="#br0" timeOffset="134859.2011">22164 6814 719 0,'5'-12'176'0,"2"2"3"0,-1 2-103 16,3 5-29-16,-2 3-11 0,2 6-10 16,-1 3-8-16,1 1-6 0,-1 2-2 15,1 0 0-15,-1 2-2 0,1-3-3 16,-2-2-2-16,3-1 0 0,-1-2 1 16,1-2 4-16,-1-3 3 0,1-5 5 15,0-2 3-15,2-4 2 0,2-4 2 16,-1-4-2-16,3-1-3 0,1-1-5 0,2 3-3 15,-1 2-5-15,-1 3-3 16,-1 7-2-16,-1 4 0 0,-3 3-1 0,-2 7 0 16,-3 6-1-16,-2 1-3 0,0 3-7 15,0 2-11-15,0 1-22 0,1 1-28 16,1-1-140-16,2-2-160 0,4-4-377 16</inkml:trace>
  <inkml:trace contextRef="#ctx0" brushRef="#br0" timeOffset="136158.6899">17674 8604 603 0,'-6'-14'143'0,"3"3"5"0,-4 3-95 15,4 2-11-15,0 2-3 0,3 3-7 0,0 3-4 16,0 4-1-16,3 5-2 0,0 5-2 16,1 3-2-16,4 5-2 0,1 4 0 15,7 2-3-15,3 3-4 0,5-3-5 16,4 1-2-16,8 0-2 0,4-7-1 16,7-3-1-16,-1-5 0 0,5-6 0 15,-1-7 0-15,0-3 0 0,0-7 0 16,-1-3-1-16,-1-3 1 0,2-4 0 15,4-3-1-15,0-2 1 0,2-5-1 0,1 0 1 16,-3-2-1-16,2-2 1 0,-3 3-1 16,-3-3 0-16,-2 3 0 0,-2 2 1 15,1 1-1-15,0 0 0 0,-1 1 0 16,-2-1 0-16,1 2 1 0,1 1-1 16,1 1 0-16,0 3 1 0,-1 2-1 15,3 5 0-15,0 2 0 0,2 4 0 16,-1 4 0-16,-4 5 0 0,-2 3 0 15,-2 4-2-15,-3 4 0 0,-4 2-1 0,-4 2-1 16,-1 4 0-16,-3-1 0 16,-1 0-1-16,-2-2 1 0,-2-1 0 0,-1-2 1 15,-3-4-1-15,-3-2 0 0,-3-2 0 16,-1-4 0-16,-1-3 1 0,0-2-1 16,0-2 2-16,1-4 1 0,1-2 1 15,4-3 0-15,3-1 1 0,3-6 0 16,4-3 1-16,2-5-1 0,4-3 0 15,4-4 0-15,4-4 0 0,1 2-1 16,3-1 1-16,-1 4 0 0,2 3 1 0,-1 7 0 16,-1 5 0-16,-1 4 1 0,-2 5-1 15,-3 4 1-15,-1 5-1 0,-1 4-1 16,-3 4 0-16,-2 2-1 0,2 3 1 16,-1 4-1-16,2 2 0 0,0 3 1 15,6-1-1-15,4 0 0 0,7-2 0 16,2-2 0-16,4-5 0 0,6-6 0 15,5-3 0-15,2-6-1 0,0-5 0 0,-2-4 1 16,-1-3-1-16,-4-5 0 16,-7 0 1-16,-6-7 0 0,-6-2 1 0,-8-5 0 15,-5-4 0-15,-6-1 1 0,-3-1-1 16,-8-5-1-16,-3 6-1 0,-7 4-2 16,-6 7-5-16,-3 6-9 0,-6 7-15 15,-3 7-13-15,-1 8-104 0,-2 7-29 16,3 1-115-16,2 6-232 0</inkml:trace>
  <inkml:trace contextRef="#ctx0" brushRef="#br0" timeOffset="136709.2908">18988 9249 691 0,'-11'-14'178'0,"4"-1"6"0,2 2-81 16,8 3-43-16,7 4-8 0,4 3-5 15,6 6-6-15,6 1-7 0,3 6-3 16,7 3-1-16,4 2-5 0,2 6-4 16,3 3-5-16,3 3-3 0,0 3-5 15,2 4-3-15,-2 2-4 0,-1 1-1 16,-1-3-3-16,-5 0-2 0,0-2-4 15,-7-5-7-15,-2-2-10 0,-3-3-13 16,-5-5-21-16,-4-3-21 0,-5-4 82 16,-3-4-212-16,-3-4-149 0,-3-4-370 15</inkml:trace>
  <inkml:trace contextRef="#ctx0" brushRef="#br0" timeOffset="136891.1889">19812 9123 679 0,'-5'-8'187'0,"-4"6"7"0,-4 6-56 0,-4 6-67 16,-3 9-11-16,-3 7-8 0,-5 11-14 16,-4 6-10-16,-2 7-8 0,-3 3-4 15,-4 3-5-15,0 0-5 0,0 2-4 16,1-4-5-16,4-5-6 0,5-5-10 16,7-6-16-16,8-5-29 0,10-7-20 15,7-9-130-15,8-9-150 0,6-8-345 16</inkml:trace>
  <inkml:trace contextRef="#ctx0" brushRef="#br0" timeOffset="137122.921">20302 8986 765 0,'-23'5'185'0,"-2"5"2"15,-2 9-104-15,-2 6-43 0,-1 7-11 16,6 7-6-16,1 3-6 0,1 4-5 0,2 4-4 16,5 2 0-16,7-1-2 0,2-2-5 15,4-2-7-15,4-2-12 0,2-5-17 16,4-3-19-16,3-6-17 0,0-8-124 16,2-3-139-16,4-7-316 0</inkml:trace>
  <inkml:trace contextRef="#ctx0" brushRef="#br0" timeOffset="137574.6292">20429 9416 801 0,'0'1'182'0,"4"-1"3"0,1 1-124 0,2 1-28 16,4-1-10-16,4-1-6 0,3-1-4 16,2-3-3-16,2-2-3 0,1-3-1 15,0-2-1-15,3-2-2 0,-3-4-2 16,1-2 0-16,-3 0 0 0,-2-1-1 15,-3-3-1-15,-4 2 0 0,-4 0 0 16,-5 3-1-16,-5 2-1 0,-5 1 1 16,-6 4-1-16,-4 6 1 0,-5 3 0 0,-4 3 1 15,-3 5 3-15,-2 4 4 0,0 6 4 16,1 2 2-16,1 7 1 0,3 4 2 16,4 4 1-16,6 3-2 0,6 0-2 15,7 1-4-15,4-1-2 0,7-4-1 16,6-2-2-16,4-2-1 0,5-6-3 15,3-3-5-15,2-5-5 0,4-5-11 16,0-5-15-16,1-5-25 0,0-7-15 16,2-3-129-16,-5-4-144 0,1 0-332 0</inkml:trace>
  <inkml:trace contextRef="#ctx0" brushRef="#br0" timeOffset="137813.4159">21026 8867 844 0,'6'-2'186'0,"5"4"5"16,1 7-148-16,-2 3-12 0,3 4 1 16,0 5 1-16,-2 3-5 0,0 2-5 15,-4 1-5-15,-2 0-3 0,2 1-5 16,-7-2-6-16,-3-2-7 0,-11-5-8 15,1 0-16-15,-6-3-23 0,-3-2-26 16,-5-5-133-16,-3-5-153 0,-1-3-357 16</inkml:trace>
  <inkml:trace contextRef="#ctx0" brushRef="#br0" timeOffset="137988.1858">20851 8646 826 0,'5'-7'188'0,"3"7"0"15,4-1-112-15,4 1-54 0,6 3-21 16,3 2-26-16,3 1-32 0,-2 1-131 16,2 6-147-16,0 2-360 0</inkml:trace>
  <inkml:trace contextRef="#ctx0" brushRef="#br0" timeOffset="138674.1684">21263 8903 397 0,'0'-3'122'0,"-1"2"7"16,0 0-25-16,1 0-27 0,-1-2-19 0,0 2-12 15,1-2-5-15,-2 1-6 0,4 0-3 16,-2-1-4-16,0-1-4 0,0 2-3 16,0 0-4-16,0-1-3 0,0 1-2 15,-2 0-1-15,2 1-1 0,-1 0 1 16,1 0 1-16,0 0 2 0,-1-1 0 15,1 2 2-15,-1-1 0 0,1 0-1 16,0 0-1-16,0-2-1 0,0 2-2 16,0-3-2-16,0 2-2 0,0-2-1 15,0 3 0-15,0-3 0 0,0 3-1 16,-2 0 1-16,2 0 0 0,0-1 0 0,0 1 0 16,-1 0 0-16,1 1 0 0,0 0-1 15,-1 0-1-15,1-1-1 0,0 2 0 16,0 0-2-16,0-1 0 0,1 0 1 15,-1 1 1-15,1 3 1 0,-1 0 2 16,2 2 1-16,-2 2 1 0,1 3 1 16,0 2-1-16,2 3-1 0,0 0-1 15,1-1-2-15,2 0-1 0,0 0-1 16,3-2-1-16,-1-2 0 0,2-2-1 0,1-2 0 16,1-2 0-16,3-1 1 0,0-5-1 15,-2-5 0-15,2-1 0 0,-2-2 0 16,-2-2 1-16,-1 1 0 0,-4-2-1 15,0 4 1-15,-1 2 1 0,-1 2-1 16,0 2 0-16,-1 1 1 0,2 2-1 16,1 1 2-16,3 1-1 0,0 0-1 0,2 0 1 15,2-1-1-15,2-2 0 0,1-2 0 16,-3-2-1-16,1-2 1 0,-2-1-1 16,-2-1 0-16,-3-1-1 0,-3-1-3 15,-4-1-7-15,-2 2-14 0,-1 1-20 16,-2-2-24-16,-2 3-23 0,-3 2-121 15,-1 2-146-15,-3 3-321 0</inkml:trace>
  <inkml:trace contextRef="#ctx0" brushRef="#br0" timeOffset="139204.5469">21680 8695 714 0,'6'-12'176'0,"3"5"4"16,2 5-112-16,6 3-13 0,4 5-8 15,3 6-11-15,1 7-8 0,-1 5-7 16,-1 8-3-16,-1 8-2 0,-3 8 2 16,-2 5 4-16,-1 4 2 0,-5 7-1 15,-4 1 0-15,-3 4-2 0,-5-2-1 16,-7 0-5-16,-5-2-7 0,-9-3-4 15,-9-7-5-15,-6 1-9 0,-3-11-17 16,-4-4-40-16,-3-11-99 0,1-9-54 16,-1-5-149-16,15-12-307 0</inkml:trace>
  <inkml:trace contextRef="#ctx0" brushRef="#br0" timeOffset="141516.2336">23240 7427 857 0,'-14'0'205'0,"6"-3"2"16,2 0-130-16,8 1-26 0,6 0-20 15,4-1-14-15,8 1-9 0,3-2-4 16,5 2-3-16,3-1-7 0,0 2-12 0,-2 0-19 16,-1 0-27-16,-5 2-21 15,-2 0-124-15,-7 0-147 0,-4-1-326 0</inkml:trace>
  <inkml:trace contextRef="#ctx0" brushRef="#br0" timeOffset="141695.0706">23307 7516 661 0,'-19'9'182'16,"6"0"6"-16,2 0-32 0,6 0-98 16,7-1-18-16,7-2-11 0,6-2-12 0,7-2-8 15,5 0-14-15,3-2-22 0,3-3-25 16,3 0 40-16,-1-1-181 0,0-3-151 15,-5 0-362-15</inkml:trace>
  <inkml:trace contextRef="#ctx0" brushRef="#br0" timeOffset="141904.0807">23679 7307 823 0,'-2'-5'184'16,"2"1"3"-16,3 4-129 0,5 5-25 15,3 1-11-15,3 1-7 0,5 1-3 16,5 0-2-16,1 2-3 0,2 2-2 16,0 1-3-16,-2 1-1 0,-1 4-1 15,-6 1-1-15,-8 2 1 0,-7 1 0 16,-8-1-1-16,-13 1 0 0,-9 0-1 16,-7 2-5-16,-8 2-7 0,-8-1-14 0,-8-2-21 15,-2 4 48-15,0-1-193 0,4-3-150 16,2-2-372-16</inkml:trace>
  <inkml:trace contextRef="#ctx0" brushRef="#br0" timeOffset="142759.3538">1425 11122 786 0,'-10'-8'197'0,"2"-1"4"0,1 4-112 16,2 2-28-16,2 0-16 0,1 1-17 16,5 0-12-16,0 1-7 0,5 1-4 15,2-1-3-15,1 0-1 0,3 0-3 16,2-2-7-16,3 2-13 0,-1 1-21 16,0 2-21-16,-1 0-18 0,1 0-124 15,-7 3-142-15,-2 1-315 0</inkml:trace>
  <inkml:trace contextRef="#ctx0" brushRef="#br0" timeOffset="142936.5498">1434 11233 699 0,'-7'7'183'0,"1"-1"2"0,1 0-89 16,4 0-37-16,2 0-17 0,5-2-12 16,3-1-16-16,3-5-7 0,5-1-5 0,4-4-8 15,5 0-18-15,1-3-21 0,1-2-19 16,1-3-125-16,-1 1-141 0,-4-1-328 15</inkml:trace>
  <inkml:trace contextRef="#ctx0" brushRef="#br0" timeOffset="143118.1152">1649 10894 683 0,'-5'-12'167'0,"1"5"1"16,4 6-102-16,3 4-22 0,2 3-11 15,3 5-11-15,3 3-10 0,4 4-5 16,3 2-2-16,4 1-2 0,0 0-1 15,2-1 0-15,-4 1-1 0,2 1 0 16,-4-3 0-16,-4-1 1 0,-4 0-1 16,-6 2 0-16,-5 0 0 0,-6-1 1 15,-5 2-1-15,-7 1-4 0,-3 1-11 16,-3-1-19-16,-1 3-21 0,2 1-122 16,1-6-134-16,5 0-324 0</inkml:trace>
  <inkml:trace contextRef="#ctx0" brushRef="#br0" timeOffset="143733.687">2697 10879 511 0,'-7'-4'148'0,"-2"5"7"15,-3 3-4-15,0 9-85 0,2 8-6 16,-1 6-4-16,0 7-6 0,2 7-5 16,1 4-5-16,2 2-8 0,1-2-7 15,1-2-6-15,5 0-4 0,1-8-4 16,1-5-2-16,3-7-3 0,2-6-2 0,-1-5-1 15,2-7-1-15,-4-10-1 0,3-6 1 16,-2-6-1-16,2-6 1 0,-6-8-1 16,1-6 1-16,-5-3-1 0,-1-4 0 15,-6-6 2-15,-2-4-1 0,-6-5 1 16,0-3 1-16,0-3 2 0,2 2 3 16,4 7 4-16,6 8 2 0,4 9 2 15,7 8 1-15,7 8 0 0,8 7-2 16,6 4-2-16,5 2-5 0,7 1-2 0,3 2-3 15,4 3-2-15,1 3 0 0,-1 2-3 16,0 3-5-16,-5 2-8 0,-3 3-10 16,-5 3-16-16,-4-1-21 0,-7 2-23 15,-5 2-20-15,-7 1-117 0,-7-1-137 16,-4 1-309-16</inkml:trace>
  <inkml:trace contextRef="#ctx0" brushRef="#br0" timeOffset="143897.5639">2659 10948 831 0,'-17'14'201'16,"6"-2"3"-16,9 0-120 0,4-3-30 15,8-1-22-15,8-3-13 0,8-2-9 16,6-3-5-16,5-4-1 0,4-4-5 16,5-3-10-16,1-4-26 0,0 1-33 15,-4 2-137-15,-3 0-160 0,-4 1-383 0</inkml:trace>
  <inkml:trace contextRef="#ctx0" brushRef="#br0" timeOffset="144552.0978">3816 10465 674 0,'3'-26'181'0,"-11"6"8"0,-12 7-89 15,-9 8-25-15,-7 8-9 0,-8 7-11 16,-4 7-14-16,-1 7-13 0,2 5-7 16,2 3-6-16,8 2-4 0,6-1-3 15,10-1-4-15,9 1-1 0,7-1-1 16,9-4 0-16,8 0-1 0,6-1-1 16,9-2-1-16,7-2 1 0,8-6-1 15,6-2 0-15,5 0-2 0,-1-4 0 16,0-3-1-16,-5 1 1 0,-6-1-1 0,-13 1 1 15,-8 3 0-15,-13 4 1 0,-11 4 1 16,-12 4 1-16,-9 2 0 0,-7 5 1 16,-5 3 0-16,-3-1 1 0,-3 0 0 15,4-4 1-15,7 1 0 0,7-6 0 16,8-2 0-16,9-3 0 0,6-2-2 16,10-2 1-16,6-3-2 0,10 1 0 15,0-2-1-15,5 0 0 0,3 2 0 16,1-4 0-16,-1 4-1 0,-5 0 0 0,-6 2 1 15,-3 2 0-15,-7 1 0 0,-7 4 1 16,-8 2-1-16,-4 0 1 0,-7 0 1 16,-2 1 0-16,-5 1 1 0,0 1 0 15,0-1 1-15,3 4 1 0,4 0 0 16,2-1 0-16,6-1 0 0,6 0 0 16,3-2-1-16,8-1 0 0,5-3-1 15,6-1-1-15,3-2-5 0,3-2-7 16,4-5-13-16,2 0-22 0,-3-4-25 0,1-3 57 15,-7-4-199-15,1-2-156 0,-4-5-375 16</inkml:trace>
  <inkml:trace contextRef="#ctx0" brushRef="#br0" timeOffset="145690.1491">4396 11149 663 0,'-7'-13'167'0,"1"-2"7"0,0 3-97 16,6 4-19-16,3 4-7 0,5 4-7 15,1 2-7-15,5 5-7 0,3 6-3 16,1 4-4-16,2 1-2 0,2 4-4 16,0 3-5-16,0 2-3 0,1 0-5 15,-2 0-4-15,1-3-7 0,0 1-13 16,-3-6-18-16,-1-2-18 0,-3-3-14 15,-2-7-15-15,0-4-115 0,-4-6-128 16,-1-8-281-16</inkml:trace>
  <inkml:trace contextRef="#ctx0" brushRef="#br0" timeOffset="145862.7304">4706 11060 694 0,'-10'-6'179'0,"-4"6"8"0,-3 7-101 15,-4 7-15-15,-5 3-10 0,-1 7-14 16,1 8-14-16,-2 2-10 0,2 4-8 15,3 1-8-15,1-1-11 0,9 2-14 0,2-2-22 16,2-5-21-16,8-1-21 0,4-10-120 16,7-10-140-16,9-6-311 0</inkml:trace>
  <inkml:trace contextRef="#ctx0" brushRef="#br0" timeOffset="146114.2631">5003 11125 678 0,'-5'-5'178'0,"-1"0"6"16,1 5-95-16,-1 1-24 0,1 4-9 16,1 4-11-16,0 4-13 0,1 3-11 15,-1 6-5-15,1 4-3 0,1 0-1 16,1 3-1-16,2 0 0 0,0 0-1 15,3-1 1-15,1-4-1 0,2 1-1 16,1-3-1-16,1-5-2 0,2-1-2 0,3-4-3 16,1-5-4-16,0-2-8 0,3-6-13 15,-1-4-19-15,2-5-21 0,0-6-13 16,-5-1-17-16,-1-5-112 0,-5-1-128 16,-5-4-279-16</inkml:trace>
  <inkml:trace contextRef="#ctx0" brushRef="#br0" timeOffset="146282.2034">4984 11072 800 0,'-8'-1'209'0,"-1"1"3"0,4 1-118 16,5-1-21-16,4 0-18 0,6-2-22 15,7-1-18-15,7 1-11 0,7-2-11 16,6-2-13-16,1 1-24 0,3-1-28 16,1 3 89-16,-3 2-232 0,-3 1-162 15,-5 8-399-15</inkml:trace>
  <inkml:trace contextRef="#ctx0" brushRef="#br0" timeOffset="146632.5601">5464 11239 798 0,'-2'-3'199'16,"-1"1"1"-16,1 5-116 0,1 4-22 15,2 2-14-15,1 4-17 0,2 6-13 16,1 1-5-16,1 1-2 0,3-3-2 16,1 2-3-16,-1-3-2 0,1-3-2 15,0-5 0-15,2-3 0 0,2-5 0 16,-2-2 0-16,3-5-1 0,2-6 1 15,1-4 0-15,3-4-1 0,-1-1 1 16,-3-1-1-16,-1 3 0 0,-3-1 0 0,-2 7-1 16,-4 3 0-16,-3 7-2 0,1 5-2 15,-2 4-4-15,-1 5-7 0,-1 6-12 16,2 4-19-16,2 2-25 0,-1 0-22 16,1-1-118-16,4-2-142 0,1-5-320 15</inkml:trace>
  <inkml:trace contextRef="#ctx0" brushRef="#br0" timeOffset="147013.997">5965 11125 725 0,'-8'-14'179'0,"3"4"4"15,2 1-100-15,6 1-32 0,3 2-8 0,3 3-8 16,3 3-9-16,1-3-6 0,1 3-3 16,2 3-2-16,1-2-2 0,-1 4-2 15,2 0-1-15,-3-2-1 0,2 6-1 16,-1-1-2-16,-3 3 0 0,0 3-2 16,-2 1-1-16,-4 2 0 0,0 2-1 15,0 5-1-15,-3-1-2 0,0 4-1 16,1 1-2-16,1-1-2 0,1 0-1 15,2-1-1-15,2-2 0 0,1-1 0 16,1-3 3-16,-2 0 0 0,0-6 3 0,-4 1 1 16,-5-5 1-16,-4-2 0 0,-5-4 1 15,-4 1 0-15,-5-4 0 0,-4 2-1 16,-4-1-6-16,-2-2-12 0,-1 0-18 16,0 2-18-16,1 1-14 0,2 1 13 15,5 1-145-15,3 1-131 0,7 6-299 16</inkml:trace>
  <inkml:trace contextRef="#ctx0" brushRef="#br0" timeOffset="147502.2103">6921 11185 727 0,'0'-16'181'15,"5"1"4"-15,-3 4-109 0,3 3-23 0,1 4-10 16,2 5-10-16,-2 4-11 0,0 6-7 16,-3 5-4-16,1 7-1 0,-1 3-3 15,-2 6-1-15,0 1-3 0,0 0-9 16,-1 0-18-16,0-2-29 0,1-4-20 16,1-3-123-16,-1-8-147 0,5-6-333 15</inkml:trace>
  <inkml:trace contextRef="#ctx0" brushRef="#br0" timeOffset="147904.7705">7211 11132 728 0,'10'-11'191'0,"-6"2"6"0,-4 6-104 16,-5 2-19-16,-6 4-9 0,-6 6-14 0,-8 4-14 16,-6 4-11-16,-2 7-4 0,-5 4-5 15,-2 4-5-15,-3 3-2 0,1 1-3 16,2-2-3-16,2 2-5 0,2-8-7 16,7-1-10-16,9-5-14 0,5-7-24 15,6-4-23-15,7-9-20 0,5-4-118 16,5-7-140-16,3-5-309 0</inkml:trace>
  <inkml:trace contextRef="#ctx0" brushRef="#br0" timeOffset="148145.8609">6824 11126 720 0,'-15'-2'181'0,"2"-1"7"16,3 3-110-16,1 0-14 0,5 1-9 15,2 3-10-15,5 1-12 0,3 3-7 16,4 3-5-16,2 0-4 0,5 5-2 0,3 4 0 16,1-2-3-16,2 2-3 0,1 0-2 15,1-1-3-15,-1 4-3 0,-3-3-7 16,0-2-8-16,1 0-12 0,-2 0-18 16,-1-3-24-16,0-2-17 0,-2-6-127 15,2-2-142-15,3-5-327 0</inkml:trace>
  <inkml:trace contextRef="#ctx0" brushRef="#br0" timeOffset="148325.2659">7206 11088 766 0,'-13'-4'189'0,"-6"6"3"0,0 4-108 15,-6 5-35-15,2 7-13 0,1 5-13 16,-5 7-13-16,3 3-5 0,0 7-3 15,3 1-9-15,3 4-17 0,0 0-26 16,3-1 105-16,4-2-249 0,4-2-162 16,3 0-423-16</inkml:trace>
  <inkml:trace contextRef="#ctx0" brushRef="#br0" timeOffset="149180.44">6786 11316 706 0,'-6'-6'171'0,"-1"0"3"0,3 3-114 0,3-2-13 16,4 3-7-16,6-2-10 0,4 4-9 15,7-1-7-15,3 1-3 0,5-3-2 16,6 5-4-16,0-2-19 0,1 3-27 15,3 0 5-15,-1 3-149 0,4-2-146 16,-2 2-349-16</inkml:trace>
  <inkml:trace contextRef="#ctx0" brushRef="#br0" timeOffset="149734.3548">7493 11207 683 0,'-4'-4'186'0,"1"-1"7"16,-1 3-82-16,3 1-43 0,2 2-13 15,0 2-15-15,4 5-16 0,2 3-11 16,4 4-6-16,0 0-1 0,3 4-1 0,2 0-3 16,1 2-8-16,1-1-13 0,2-3-22 15,1-2-20-15,2-3-20 16,0-3-118-16,-2-5-141 0,0-4-305 0</inkml:trace>
  <inkml:trace contextRef="#ctx0" brushRef="#br0" timeOffset="149917.6608">7852 11139 671 0,'-6'-2'178'0,"-2"4"6"16,1 7-76-16,-4 6-43 0,0 7-15 15,0 5-13-15,-3 7-12 0,0 4-10 0,-1 6-4 16,-2 3-5-16,0 2-5 0,-2-2-15 16,3 4-30-16,-1-6-21 0,3-2-129 15,1-8-147-15,10-4-351 0</inkml:trace>
  <inkml:trace contextRef="#ctx0" brushRef="#br0" timeOffset="150211.0339">8004 11161 744 0,'0'-7'174'16,"-2"-1"2"-16,2 4-121 0,2 4-9 15,-1 4-3-15,0 2-6 0,-1 5-7 16,0 2-3-16,-2 7-2 0,-2 2-2 0,0 4-5 16,-1 2-4-16,0 1-3 0,1-1-2 15,1 3-2-15,1-4-1 0,3 0-3 16,0-3-1-16,5-3 0 0,2-1-2 15,0-6 0-15,4-3-2 0,2-4-4 16,3-7-8-16,3-7-13 0,0-2-23 16,1-6-21-16,4-2 117 0,-2-3-251 15,-2-1-157-15,-1-1-398 0</inkml:trace>
  <inkml:trace contextRef="#ctx0" brushRef="#br0" timeOffset="150399.6137">8010 11153 943 0,'-1'-3'206'16,"4"1"-1"-16,5-2-158 0,6-1-29 15,7-1-17-15,4 0-25 0,4-1-27 0,3 1-22 16,1 1-133-16,-1-3-151 0,-2 6-351 16</inkml:trace>
  <inkml:trace contextRef="#ctx0" brushRef="#br0" timeOffset="151011.859">8402 11294 705 0,'-3'-3'160'15,"1"2"1"-15,1 0-121 0,-1 1-11 16,2 1-5-16,-3-2-3 0,3 1-3 0,1 1 3 16,0 3 4-16,-1-3 3 0,1-1 3 15,1 0 1-15,1 1-2 0,0 2-3 16,-1-2-3-16,-5 0-3 0,5 0-4 15,2 2-2-15,-2-1-4 0,3 2-2 16,-1 0-2-16,-1-1-3 0,6 0 0 16,-5-1-1-16,-1 1-1 0,1-3 0 15,-2 0 1-15,1-2 2 0,-2 0 1 0,0-2 1 16,-1-1 0-16,-1-1 0 0,0 3 1 16,-2-2-2-16,1 0-2 0,-1 1-2 15,-1-1 0-15,0 2-1 0,1 0 0 16,0 1-1-16,-1-1 0 0,2 2 0 15,-1 1 0-15,2 0-1 0,-1 1 1 16,0 3 0-16,1-2 0 0,0 1 0 16,2 3 0-16,0 0 0 0,1 1 0 15,0 6 0-15,0 0 0 0,3 3 1 0,-1 1-1 16,2 2 0-16,0 0 0 0,2 1 1 16,-2-3-1-16,1-1 1 0,-1-1-1 15,3-4 2-15,-2-5 1 0,0-5 1 16,2-6 1-16,2-6 2 0,0-6 1 15,3-3-1-15,2-2 0 0,1-4-1 16,0 1-1-16,0 1-2 0,-1 7-2 16,-1 3 0-16,-2 3-1 0,-1 4-1 15,-3 9 0-15,-2 3-1 0,-3 4-3 16,0 5-6-16,-3 4-7 0,-1 4-11 0,0 5-16 16,1 1-35-16,0 2 114 0,3-4-256 15,2-2-167-15,4-3-432 0</inkml:trace>
  <inkml:trace contextRef="#ctx0" brushRef="#br0" timeOffset="151476.0651">8801 11168 852 0,'-9'-8'208'0,"3"2"2"0,3 1-123 0,1 0-35 16,6 2-17-16,3 0-11 0,3 2-13 15,5 2-6-15,1 2-2 0,4 0 0 16,0 3-2-16,1-1 1 0,1 1-1 15,-1-1-1-15,-3-1 1 0,1 0 0 16,-6-2 0-16,1 2 0 0,-4 1 0 16,-3 1 0-16,-2 2 1 0,-4 3-1 15,-2 3 0-15,0 2 1 0,-3 1-1 0,1 3 0 16,-1 0-1-16,2 1 0 16,2-1-1-16,3 1-1 0,0-3-2 0,2-1-2 15,3-2-1-15,0-3-1 0,2-1 0 16,0 0 2-16,-2-5 0 0,2 2 2 15,-1-2 1-15,-4-1-2 0,-2 1-2 16,-3 0-6-16,-2 1-10 0,-5-1-13 16,-3 3-14-16,-5 0-16 0,-1-1-13 15,-1 0-122-15,0-1-133 0,1-2-304 0</inkml:trace>
  <inkml:trace contextRef="#ctx0" brushRef="#br0" timeOffset="152295.1306">9271 10607 598 0,'-2'-13'144'15,"1"0"8"-15,0-1-93 0,3 0-7 16,0-1-3-16,5-1-2 0,0 3-4 0,3 0-2 16,0 5-5-16,2 4-3 15,0 5-2-15,0 10-3 0,2 7-4 0,-2 8-4 16,0 11-3-16,-2 9-3 0,0 3-3 15,-2 3-3-15,-1 5-4 0,0 0-2 16,0-1-1-16,2-4-1 0,1-8 1 16,1-4-1-16,1-5 1 0,3-8 0 15,-1-9 0-15,0-3 0 0,-1-5 1 16,1-2-1-16,-5-2 0 0,-1 2 0 16,-2 0-1-16,-1 4 1 0,-1 7-1 15,-3 4 0-15,0 9 0 0,0 7 1 0,-1 9-2 16,0 2 2-16,0 5-1 0,1-2 0 15,1 0 0-15,0-6 0 0,3-6 0 16,4-6 1-16,0-5-1 0,1-7 0 16,4-6 0-16,-2-2 0 0,-5-7 1 15,-2-1 0-15,-5-4 0 0,-4 0-1 16,-4-2 1-16,-4 0 0 0,-2 0-1 16,1 5 1-16,-2 2-2 0,2 2-4 15,0 1-5-15,3 2-14 0,3-1-16 0,0-1-20 16,3-3-11-16,4-3-26 0,3-3-103 15,4-7-126-15,5-3-272 0</inkml:trace>
  <inkml:trace contextRef="#ctx0" brushRef="#br0" timeOffset="152488.1072">9941 11262 837 0,'2'-15'213'0,"3"3"0"15,1 1-70-15,1 4-98 0,3 2-21 16,3 2-14-16,3 2-16 0,0-1-13 16,-1 3-17-16,1-1-25 0,-1 2-20 15,-1-1-131-15,0 1-151 0,-2 0-343 16</inkml:trace>
  <inkml:trace contextRef="#ctx0" brushRef="#br0" timeOffset="152645.1304">9973 11373 817 0,'-7'5'199'16,"6"-2"0"-16,1-1-85 0,3 1-85 15,6 2-34-15,1-4-36 0,2-1-30 16,2 0-128-16,-1 0-149 0,2 1-345 16</inkml:trace>
  <inkml:trace contextRef="#ctx0" brushRef="#br0" timeOffset="154593.3752">11296 11097 323 0,'-5'0'71'0,"-2"-3"1"15,-3-2-49-15,0 0-18 0,1-1-3 16,-1-1 0-16,-7-4-2 0,-1-3 1 16,-2 0 6-16,-1-5 10 0,-1 1 11 15,-1-4 9-15,-2-1 9 0,3 2 6 16,0-3 7-16,1-1-1 0,0 0-1 0,0 1-3 15,1-1 1-15,2 2 2 0,4 1 1 16,4 4-2-16,4 5-6 0,5 7-7 16,4 6-6-16,8 8-7 0,3 3-8 15,7 7-5-15,4 5-2 0,7 4 0 16,4 5 1-16,8 6-2 0,1 1-3 16,0 4-2-16,3-1-3 0,1 1-1 15,-2-2-2-15,-3 2-1 0,-6-6-1 16,0-2 0-16,-3-2 0 0,-3 2-1 15,-5-6 0-15,0-2-5 0,-2-2-4 0,-5-3-9 16,-1 1-9-16,-2-1-19 0,-2-4-18 16,-4-1-16-16,-4-2-121 0,-3-7-137 15,1-7-311-15</inkml:trace>
  <inkml:trace contextRef="#ctx0" brushRef="#br0" timeOffset="154797.3791">11669 10774 790 0,'-25'0'187'16,"1"11"2"-16,-3 9-127 0,1 13-19 15,3 9-13-15,-3 7-9 0,-2 7-9 16,-7 4-6-16,-2 5-1 0,-1 0-1 16,-4-3-2-16,-2-3 1 0,2 0-6 15,4-3-9-15,8-3-21 0,5-8-22 0,8-5 25 16,10-9-164-16,9-6-147 0,13-5-344 15</inkml:trace>
  <inkml:trace contextRef="#ctx0" brushRef="#br0" timeOffset="155022.5793">12106 10843 843 0,'-9'-12'194'0,"-7"9"1"16,-4 8-137-16,-9 12-22 0,-5 12-12 16,-1 6-9-16,-1 8-6 0,1 7-2 15,4 4 0-15,4 5-1 0,6 1 0 16,9 1-1-16,6 0-4 0,6-1-11 16,5-1-19-16,7-6-25 0,9-4-19 15,6-8-129-15,6-7-148 0,8-9-337 16</inkml:trace>
  <inkml:trace contextRef="#ctx0" brushRef="#br0" timeOffset="155572.2645">12667 11135 648 0,'-22'-9'186'0,"2"5"4"0,4-1-9 16,7 7-126-16,5 0-16 0,1 4-10 15,6 3-11-15,-1-2-7 0,3 2-5 16,10 2 0-16,5-4 0 0,4-3-1 16,3-5-1-16,4-2 0 0,0-3-1 15,3-1 0-15,-4-2-1 0,-4-2-1 16,-5 0 0-16,-4 1-1 0,-5-2-1 0,-5-2 1 15,-8 2-2-15,-9 0 0 0,-4 2 0 16,-6 2-1-16,-4 3-1 0,-6 2 0 16,-5 7 1-16,-1 3 0 0,1 6 1 15,2 4 1-15,-3 7 4 0,2 4 1 16,4 8 1-16,8-2 3 0,4 4 1 16,3 1 2-16,9 1-1 0,9-3-2 15,10 0 0-15,5-5-2 0,9-3-2 16,10-2-3-16,4-5-6 0,4-6-6 15,6-7-12-15,3-8-14 0,1-6-19 0,2-5-17 16,-6-7-8-16,-1-3-120 0,-2-4-131 16,-5 0-296-16</inkml:trace>
  <inkml:trace contextRef="#ctx0" brushRef="#br0" timeOffset="155857.5247">13310 10656 615 0,'-1'-9'146'0,"1"3"5"0,1 7-96 16,0 4-2-16,2 6 2 0,0 4 0 15,6 6-4-15,2-1-1 0,5 6-3 16,1 1-6-16,3 1-9 0,3 0-8 0,-1 1-6 15,0-4-7-15,-4 6-4 0,-4-3-2 16,-4 0-5-16,-8-2-4 0,-7-1-9 16,-7-3-15-16,-8-4-26 0,-5-5-22 15,-4-4-127-15,0-7-146 0,-2-4-339 16</inkml:trace>
  <inkml:trace contextRef="#ctx0" brushRef="#br0" timeOffset="156052.0123">13190 10416 787 0,'0'-15'190'0,"4"0"1"0,2 5-115 16,6 7-32-16,5 0-17 0,2 3-13 15,3 3-24-15,2 3-36 0,3 2-43 16,0 3-103-16,0 4-141 0,-4 3-325 16</inkml:trace>
  <inkml:trace contextRef="#ctx0" brushRef="#br0" timeOffset="157073.3217">13579 10779 495 0,'0'2'125'0,"-2"-5"4"0,1 3-62 15,-2-4-26-15,2 3-9 0,-1 0-5 16,-1 0-5-16,2 1-1 0,-1-1-1 15,2-1 0-15,0 1-1 0,1 0-2 16,0-4-3-16,1 1-2 0,2-3-3 0,3 0-3 16,-2-3-1-16,2 1-1 0,-4-1 0 15,2 2 2-15,-1 0 1 0,-2 2 1 16,-2 1 2-16,0 2 1 0,0-1 1 16,-1 0 0-16,-1 2-1 0,0 0-2 15,1-1-1-15,-1 2-2 0,2 1-2 16,-2-1-1-16,1 1-1 0,1 0-1 15,-1-2 1-15,0 2 0 0,1-1 0 0,0 0 2 16,0 0 0-16,-1 0 1 0,1-1 0 16,0 1 1-16,-2 0-1 0,2 0 0 15,-1-1-1-15,1 1-1 0,0 1 0 16,0 0-2-16,-2-2 0 0,2 2-1 16,0-2 0-16,1 2 0 0,0 0 0 15,0-1 0-15,1 0 0 0,1 2 2 16,0-2 1-16,-2 0 2 0,0 0 1 15,0-1 1-15,-1 1 1 0,0 1 0 0,0-1 0 16,-1 0-1-16,1 1-1 16,0 0-1-16,0 0-1 0,0 0 0 0,0-2-1 15,0 2 0-15,0 2 0 0,0-2-1 16,0 0 1-16,0 0 0 0,0 1-1 16,0 0 1-16,0-1 0 0,-1 1 0 15,2 1 1-15,-1-2-1 0,1 1 0 16,-1-1-1-16,2 1 1 0,-2-1-1 15,0 0-1-15,1-1 1 0,-1 0 0 16,1-1 0-16,0 0 0 0,0-1 1 0,1 0 0 16,-1-1 0-16,0 2 1 0,0-1 0 15,1 2 0-15,-2-1 0 0,0 2-1 16,-2 0 0-16,1 1 0 0,-1 0-1 16,-1 1 1-16,0 3-1 0,-2 1 0 15,0 1 0-15,-1 2 1 0,1 1-1 16,0 2 1-16,0 1-1 0,1 1 0 15,2 1-1-15,-1-3 1 0,3 1-1 0,3-1-1 16,-1-2 1-16,4-3 0 0,3-2-1 16,2-1 1-16,0-1-1 0,2-3 0 15,3-1 1-15,0-3-1 0,1-3 0 16,1 1 0-16,-4-4 0 0,0-1 0 16,-3 0 0-16,-4 1 1 0,-2 2-1 15,-4 2 1-15,-4 1 0 0,-1 3 0 16,-2 4-1-16,1 1 1 0,-1 6-1 15,3 2 1-15,1 1-1 0,6 4 0 0,3 1 0 16,5 2 0-16,5-4 1 0,4 0 0 16,4-3-1-16,5-3 0 0,2-5 1 15,2-4-1-15,-1-5 1 0,1-6-1 16,-3-3 1-16,-1-4 0 0,-3-5 2 16,-6-2 1-16,-6-2 0 0,-3 0 0 15,-8 2 0-15,-5-4 0 0,-4 5-1 16,-3 3-3-16,-3 3-5 0,-2 4-4 15,2 4-8-15,2 7-11 0,1 5-21 0,1 6-22 16,3 3 120-16,2 4-256 0,4 3-159 16,2 5-411-16</inkml:trace>
  <inkml:trace contextRef="#ctx0" brushRef="#br0" timeOffset="157674.5579">14392 10613 566 0,'-18'-19'163'0,"5"2"8"16,2 1-37-16,6 5-68 0,6 5-15 15,8 6-7-15,6 5-13 0,2 6-11 0,7 10-8 16,7 6-3-16,-1 7-1 0,2 5-2 16,0 7-1-16,-1 3-1 0,1 6-1 15,-3 0 0-15,-1 1-1 0,0 1-1 16,-3-1 1-16,-7-1-1 0,-4-4 0 16,-11-2 1-16,-9-1-1 0,-8-1 0 15,-10-1 0-15,-4 1-3 0,-5 1-7 16,-4-3-15-16,1-2-16 0,0-1-15 15,1-7-132-15,3-6-142 0,3-7-332 16</inkml:trace>
  <inkml:trace contextRef="#ctx0" brushRef="#br0" timeOffset="158116.3936">15298 11218 797 0,'-6'-1'203'0,"1"-1"6"16,-1 1-118-16,2 1-26 0,1 0-14 0,1 1-18 15,1-1-20-15,2 3-21 0,2-2-29 16,2-1-34-16,1 0-140 0,4-1-162 16,-1 1-388-16</inkml:trace>
  <inkml:trace contextRef="#ctx0" brushRef="#br0" timeOffset="158836.8002">15859 10721 498 0,'-7'-18'138'15,"-3"1"9"-15,1 3-26 0,3 3-57 16,1 2-5-16,2 2-3 0,0 2-6 16,6 5-4-16,2 3-3 0,3 7-4 15,3 5-6-15,9 7-6 0,4 4-6 16,7 7-1-16,2 2-4 0,4 6-6 15,2 0-4-15,-1 0-7 0,1-5-10 16,0 2-13-16,-1-4-19 0,3-11-19 0,-2 0-18 16,-2-6-120-16,-2-8-135 0,-1-3-302 15</inkml:trace>
  <inkml:trace contextRef="#ctx0" brushRef="#br0" timeOffset="159025.0738">16585 10645 709 0,'-8'-10'174'0,"-1"10"2"16,-3 7-104-16,1 13-22 0,-1 4-13 0,0 9-7 16,-4 6-7-16,-2 9-4 0,-1 6-1 15,-1 3-2-15,-2-1-2 0,-2 5-3 16,-4 3-3-16,-1-1-2 0,2 0-6 16,-1-1-11-16,1 0-20 0,2-1-20 15,4-5-18-15,5-4-127 0,5-7-143 16,10-3-326-16</inkml:trace>
  <inkml:trace contextRef="#ctx0" brushRef="#br0" timeOffset="159320.3432">17068 10661 693 0,'-26'0'167'0,"-4"6"4"0,-5 10-112 16,0 8-16-16,-3 9-7 0,2 11-10 16,3 9-9-16,4 6-7 0,2 2-5 15,2 3-2-15,5-2 0 0,4-2-2 16,7-5-3-16,8-6-10 0,6-5-9 15,11-6-15-15,8-7-13 0,8-7-57 16,7-5-70-16,4-11-117 0,6-4-245 16</inkml:trace>
  <inkml:trace contextRef="#ctx0" brushRef="#br0" timeOffset="159769.5337">17282 11079 671 0,'-6'0'160'0,"3"2"6"16,3 0-99-16,7 4-20 0,6 3-5 15,6-3-6-15,-1 0-4 0,7-2-4 16,5-1-4-16,6-3-4 0,3-1-3 15,-1-4-5-15,4-5-3 0,2-2-3 16,1-5-1-16,-2-1-2 0,-5-6-1 16,-4 0-1-16,-3-3 0 0,-7 2 0 0,-9 0 0 15,-9 3-1-15,-8-2 0 0,-12 6-1 16,-7 5-1-16,-7 6 0 0,-8 4-1 16,-4 6 0-16,-1 6 0 0,-5 8 1 15,1 6 1-15,1 7 1 0,1 2 0 16,4 6 1-16,2 2 1 0,0 4 0 15,8 0 0-15,6-2 0 0,7 0 2 16,4-2-1-16,10-1 2 0,8-3-2 16,10-2 1-16,8-3 0 0,7-3-2 15,9-5-1-15,4-5-3 0,2-5-3 0,7-7-2 16,5-5-3-16,3-7-4 0,-1-8-5 16,0-1-11-16,1-3-9 0,-5-4-13 15,-4 0-15-15,-9-1-119 0,-8-1-130 16,-3-1-305-16</inkml:trace>
  <inkml:trace contextRef="#ctx0" brushRef="#br0" timeOffset="160021.0519">18139 10543 750 0,'0'-25'166'16,"5"7"1"-16,3 5-104 0,4 8-48 15,6 11-10-15,-1 2-3 0,1 5 4 16,0 5 4-16,1 4 7 0,-1 3 6 16,1-1 3-16,-2 2 1 0,-3-1 0 15,0 2-3-15,-3 0-6 0,-5-3-7 0,-2-1-11 16,-8 0-12-16,-5-2-21 0,-9-4-21 16,-5-3-20-16,-7-5-121 0,-1-4-141 15,1-5-316-15</inkml:trace>
  <inkml:trace contextRef="#ctx0" brushRef="#br0" timeOffset="160195.5822">18052 10179 852 0,'-3'-13'188'0,"3"5"1"0,5 7-142 0,4 5-25 16,2 1-21-16,3 1-26 0,4 2-27 15,1 3-41-15,1 0-96 0,1 4-133 16,1 1-295-16</inkml:trace>
  <inkml:trace contextRef="#ctx0" brushRef="#br0" timeOffset="161135.0041">18528 10609 295 0,'1'-5'66'0,"1"0"0"0,0 2-25 16,1-1-37-16,0-1 14 0,0 1 14 15,-1-1 11-15,2 2 8 0,-1-2 6 16,0 0 5-16,-1 0-2 0,0-1-11 15,1 0-11-15,-2 0-6 0,-1 0-5 16,2-1-1-16,0 3-2 0,-1-1 0 16,1 2-2-16,-2 0-1 0,2 0 0 15,-2 2-2-15,3-2-1 0,-5 1-1 16,1-1-1-16,2 1-1 0,-2 0 0 0,1-1-2 16,0 1 0-16,-1-2-2 0,0 2-2 15,1-1-2-15,0 2-2 0,1-2-1 16,-2 1 0-16,-1 0-1 0,2 0 0 15,0 1-1-15,-1-1 0 0,1-1-1 16,-1 2 1-16,0 0 0 0,2 0 0 16,-1-1 0-16,0 1 0 0,0 1 1 15,-1-1 0-15,1 0 0 0,0 1 0 0,0-2-1 16,-2 2 0-16,1-1 0 0,1 0 0 16,0 1-1-16,0 1 0 0,0-2-1 15,0 1 1-15,1 0-1 0,-1 1 0 16,0-1 0-16,-1 0 0 0,1-1 1 15,0 0-1-15,-1 1 0 0,0 1 1 16,0-1-1-16,-1 0 1 0,1 1-1 16,2 0 1-16,-2 1-1 0,1-2 1 15,1 0-1-15,-1 1 0 0,3-1 0 16,-3-1 1-16,-1-1 0 0,-1 2 0 0,4 2 2 16,-1-1 0-16,-2-2 1 0,-1-1 0 15,2 1 0-15,0 0 1 0,-1-2 0 16,0 1-1-16,0-3-1 0,-1 3-1 15,2-1 1-15,0 2-1 0,-1 0 0 16,0 0 1-16,1 1 0 0,0 0 1 16,0 2 0-16,-1 0 1 0,0 2 1 15,1 2-1-15,-3 2 1 0,2 1 1 0,-2 2 0 16,0 0-1-16,-1 2 0 16,2 0-2-16,0-1 0 0,2-1-2 0,0-2 0 15,3 2-2-15,2-2 1 0,3-1-1 16,-2-3 0-16,3 0 1 0,1-3-1 15,2 1 0-15,3-4 0 0,-1-2 0 16,0-4 1-16,-1 1-1 0,0-2 0 16,-4 1 1-16,0 0 0 0,-4 1 1 15,-3 1 0-15,-2 2 0 0,0 3 0 16,-1 1 0-16,-1 1 0 0,0 3 0 0,2 1-1 16,0 0 1-16,3 1-1 0,2 2 0 15,5-1 0-15,3 0 0 0,4-2 1 16,4-1-2-16,2 0 1 0,2-4-1 15,1-2 0-15,-2-6 0 0,-1 1 0 16,-1-1 1-16,-2-4-1 0,-4-4 1 16,-4-2-1-16,-3-4 1 0,-6 2-2 15,-3-3-2-15,-3 1-4 0,-5 1-7 0,-1 4-9 16,-2 4-15-16,-2 7-17 0,4 5-16 16,-1 8 26-16,1 3-154 0,4 1-135 15,3 6-322-15</inkml:trace>
  <inkml:trace contextRef="#ctx0" brushRef="#br0" timeOffset="161600.3989">19060 10373 638 0,'-9'-25'156'15,"8"2"2"-15,3 1-72 0,6 3-55 16,3 6-11-16,6 7-5 0,5 6-3 16,3 2-4-16,1 12 2 0,5 5 6 15,1 12 3-15,2 11 2 0,-1 7 2 16,-3 7-1-16,-1 8-2 0,-3 1-3 0,-2 3-5 16,-3 4-5-16,-2 1-1 0,-5-2 0 15,0-1 2-15,-6-3 3 0,-4 0 3 16,-10-7 1-16,-8-5 1 0,-5-7 0 15,-9-4-2-15,-8-4-2 0,-4-5-4 16,-4-4-3-16,1-3-2 0,1-7-6 16,3-4-16-16,3-5-31 0,7-5-24 15,2-5-131-15,2-10-152 0,3 1-359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44:52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2113 4167 672 0,'-11'-11'181'16,"0"5"8"-16,1 2-80 0,5 3-41 15,5 2-10-15,5 1-11 0,2 2-12 16,7 6-7-16,-1 4-6 0,6 0-2 16,3 6 1-16,2 3-3 0,5 3-5 15,-3 1-4-15,3-1-3 0,0-1-2 16,-3 1-4-16,-3-3-6 0,-2-1-10 15,-8-2-14-15,0 0-23 0,-5-2-23 16,-3-3-19-16,-2-3-118 0,-2-1-139 0,-2-1-306 16</inkml:trace>
  <inkml:trace contextRef="#ctx0" brushRef="#br0" timeOffset="190.684">2396 4146 807 0,'-14'8'200'0,"0"3"6"0,-6 3-120 0,-2 6-19 16,-5 5-16-16,-2 4-13 0,-2 5-13 16,-1 2-7-16,2 2-8 0,0-2-5 15,7 1-11-15,3-6-12 0,6-3-25 16,3-3-30-16,7-7-27 0,4-7-117 16,7-3-150-16,8-6-321 0</inkml:trace>
  <inkml:trace contextRef="#ctx0" brushRef="#br0" timeOffset="495.0415">2751 4102 704 0,'-3'-5'186'0,"0"5"2"15,-2 2-61-15,3 2-64 0,-2 5-12 16,3 5-12-16,-2 5-7 0,1 6-5 0,-1 3 0 16,1 5-4-16,0 1-4 0,0 3-4 15,1 1-3-15,1-3-4 0,1 1-2 16,2-5-1-16,-1-4-2 0,3-4-1 16,1-4-1-16,2-4-1 0,0-4 1 15,3-5-1-15,3-1 1 0,0-5-1 16,4-5-4-16,0-3-10 0,0-5-11 15,-1-3-22-15,-1-4-30 0,-2-4-25 16,-2-1-118-16,-1-2-145 0,0 0-320 0</inkml:trace>
  <inkml:trace contextRef="#ctx0" brushRef="#br0" timeOffset="653.0459">2785 4129 923 0,'-11'-1'213'0,"4"0"0"15,5 0-141-15,7-1-31 0,8 0-18 16,4-2-13-16,4 1-8 0,5-2-12 16,4-2-17-16,-1 4-36 0,1-2-30 15,-4 2-121-15,0 10-157 0,-3-1-347 16</inkml:trace>
  <inkml:trace contextRef="#ctx0" brushRef="#br0" timeOffset="1015.5605">3188 4337 634 0,'0'2'185'16,"-1"-1"6"-16,0 6 1 0,1 1-123 15,4 3-14-15,2 1-11 0,0 4-10 0,3 2-4 16,2 1-5-16,0-5-5 0,1 1-4 16,1-4-4-16,-2-5 0 0,4-2-1 15,1-5 0-15,-1-8 1 0,2-3 0 16,-3-5 1-16,1-4 0 0,2 1 0 16,-3-4-2-16,-3 2-2 0,-3 1-3 15,0 6 0-15,-1 5-2 0,-1 5-2 16,-1 7 0-16,-1 3-2 0,-1 6-4 15,2 6-8-15,-2 1-12 0,1 3-14 16,-1 5-30-16,2-6-29 0,0 1-55 16,0-4-79-16,5-1-137 0,1-3-281 15</inkml:trace>
  <inkml:trace contextRef="#ctx0" brushRef="#br0" timeOffset="1625.0605">3481 4132 711 0,'-3'-5'172'0,"0"-3"6"0,-1 4-110 16,3-1-14-16,0 1-8 0,3 1-8 15,0 1-6-15,0 1-5 0,1 0-1 16,-1-1-1-16,2 0-2 0,-1 1-2 15,1-1 0-15,-2 0-2 0,1 0 0 16,1 0-1-16,-3 1 0 0,-1 0 0 0,0 0-1 16,-1-1-2-16,-1 2-1 0,0 0-3 15,-1 3-2-15,0-1-3 0,-1 1-1 16,0-1-2-16,-2 2 2 0,1-2 0 16,-1 2 0-16,1-3 2 0,1 0 1 15,0 1 1-15,1-2 0 0,1 0 0 16,2 1-2-16,1-2-1 0,3-1-1 15,2 1-2-15,3-1-2 0,4-2 0 16,3-1 0-16,7 2 0 0,0 1-1 16,6 1 1-16,0 1 0 0,-1 1-1 0,-2 4 0 15,-2 0 1-15,-3 0-1 0,-1 1-1 16,-8 0 1-16,-1 0 0 0,-4 1 0 16,-2 0 0-16,-5 0 0 0,-3 4 0 15,-1 2 1-15,-1 4-1 0,0 1-1 16,3 5-2-16,-1 3-1 0,6 3-3 15,2 2-3-15,2 0-2 0,3-1-2 16,1 1-2-16,2-3 1 0,1 0 1 16,-1-2 3-16,1-3 1 0,-2-2 3 0,-3-4 2 15,-2-2 3-15,-5-2 2 0,-3-4 1 16,-5-2 1-16,-6-2 1 0,-5 0 0 16,-5-2 1-16,-3-2-2 0,-3-2 1 15,0-1-2-15,1 1 0 0,4-3-6 16,5 1-12-16,4-2-14 0,4 0-21 15,5 1-29-15,6-1-21 0,5 2-125 16,3-1-148-16,3 4-322 0</inkml:trace>
  <inkml:trace contextRef="#ctx0" brushRef="#br0" timeOffset="1802.8675">3976 4357 906 0,'-1'-11'213'0,"1"1"0"0,2 2-133 16,2 0-35-16,3 2-20 0,3 1-15 0,2 2-8 15,3 0-9-15,2 4-13 0,2 1-22 16,-2 1-29-16,1 2 77 0,-2 0-220 16,-4 6-162-16,-2-2-393 0</inkml:trace>
  <inkml:trace contextRef="#ctx0" brushRef="#br0" timeOffset="1976.1793">4004 4518 960 0,'-1'3'220'0,"0"1"0"0,3-2-145 0,4 0-36 16,2-5-20-16,3 3-14 0,5-1-12 15,0-2-15-15,2-1-33 0,2 0-41 16,-2-4-125-16,-2 5-162 0,-3 2-370 15</inkml:trace>
  <inkml:trace contextRef="#ctx0" brushRef="#br0" timeOffset="3140.5404">4919 4266 649 0,'8'-22'160'0,"-5"3"10"0,-1 3-96 15,-6 5-11-15,-3 3-3 0,-3 7-4 16,-5 4-4-16,-1 10-5 0,-7 4-6 16,-3 8-6-16,-2 4-6 0,3 4-6 15,3 3-6-15,6 1-5 0,3-3-5 16,8-1-4-16,8-4-2 0,8-2 0 15,4-5-1-15,5-6-1 0,5-7-1 16,2-6-2-16,2-6 0 0,3-7-1 16,-5-10 0-16,-2-5 0 0,-3-6 1 15,-4-4 1-15,-2-3 1 0,-4 0 1 16,-4 1 2-16,-3 6 1 0,-1 4 2 16,-2 6 4-16,2 7 1 0,-4 6 1 15,-2 8 0-15,-2 5 0 0,2 8-1 16,-1 2-3-16,2 8-3 0,0 2-1 15,2 5-1-15,3 0-5 0,3 1-11 0,1-3-17 16,5-2-26-16,3-2-27 0,3-5-135 16,4-10-160-16,0-5-364 0</inkml:trace>
  <inkml:trace contextRef="#ctx0" brushRef="#br0" timeOffset="3773.9066">5194 3862 693 0,'-4'-3'167'0,"-2"0"7"16,1 1-109-16,-1 3-14 0,1 3-8 15,1 0-9-15,2 6-7 0,-1-1-6 16,5 3-5-16,-1 0-3 0,4-3-3 15,-2 1-1-15,2 1-3 0,-1-4-1 16,1 0 0-16,-3-2 0 0,1-2 2 16,-3 3 2-16,1-9 3 0,-1-1 1 15,-2-4 0-15,-1 0 1 0,-1-5-1 16,1 1-1-16,-2-3-4 0,-1 1-1 0,2 0-2 16,0 2 0-16,1 2-1 0,-2 3-1 15,4 2 0-15,-1 4-2 0,4 4 1 16,-2 3-1-16,1 7 0 0,1 0-1 15,2 7 0-15,0 2 0 0,-1 0 1 16,1 1 0-16,2-1-1 0,-2-1 1 16,-1-4-1-16,2-5 0 0,-2-3 1 15,0-2 1-15,0-4 2 0,1-6 3 16,0-4 2-16,3-5 1 0,0-7 1 0,5-4 0 16,2-6-1-16,2-1-2 0,3-2-3 15,1 2-1-15,-1 3-1 0,-1 9-1 16,-1 5-1-16,-1 7 0 0,-2 6-1 15,0 6 1-15,-3 8-1 0,-1 4 1 16,-1 4-2-16,0 3-6 0,0 2-9 16,-2 0-15-16,1 1-28 0,1-4-29 15,0-2-136-15,0-3-163 0,5-1-370 16</inkml:trace>
  <inkml:trace contextRef="#ctx0" brushRef="#br0" timeOffset="4456.9475">5899 4341 665 0,'-6'-5'164'0,"-2"-2"9"16,1-3-101-16,0-3-8 0,3-2-3 16,1-2-4-16,1-4-7 0,1 0-3 15,2 0-4-15,1 2-3 0,-1 0-4 16,1 6-4-16,1 2-4 0,-2 5-4 15,2 3-5-15,-2 6-4 0,0 6-4 16,-1 5-3-16,-1 6-2 0,0 5-2 16,1 8 0-16,-2 5 0 0,2 0-1 15,2 0-1-15,2-1-1 0,3-4 0 16,1-4-1-16,1-8 1 0,2-5-1 0,1-5 0 16,0-7 0-16,2-7 0 0,0-8 0 15,-3-8 0-15,3-3 1 0,-2-6 1 16,-1-5-1-16,-1-3 0 0,-1 2 1 15,0 1-1-15,0 5 0 0,-3 3 0 16,0 7-1-16,-2 5 0 0,-2 11 0 16,-1 4 0-16,-3 8-1 0,0 6-2 15,-1 5-5-15,2 5-6 0,1 2-8 16,1 1-11-16,2 2-12 0,1-3-17 0,4-2-20 16,3-4-8-16,0-6-9 0,4-4-3 15,2-3-100-15,1-6-114 0,2-5-249 16</inkml:trace>
  <inkml:trace contextRef="#ctx0" brushRef="#br0" timeOffset="4671.8619">6268 4320 539 0,'1'-34'152'16,"-2"0"12"-16,-2 4-42 0,2 3-31 15,-2 5-2-15,1 8-5 0,1 4-8 16,1 7-10-16,0 6-8 0,0 5-14 0,0 6-11 16,0 4-9-16,3 6-6 0,-2 4-1 15,0 2-3-15,3 5-2 0,2-4-2 16,-1-2-2-16,5 1-2 0,1-3-2 15,3-4-1-15,1-3-1 0,0-6-3 16,-1-2-1-16,5-1-4 0,-3-8-6 16,-3-4-10-16,-6-7-11 0,3-1-12 15,-1-2-16-15,-4-2-14 0,-3-3-11 16,-3-5-4-16,-4 1-7 0,1 1-104 0,-7-7-117 16,-5-1-268-16</inkml:trace>
  <inkml:trace contextRef="#ctx0" brushRef="#br0" timeOffset="4809.2829">6273 4170 655 0,'-14'-9'202'15,"5"5"10"-15,-1 3-21 0,5 0-95 16,4 1-21-16,6-1-20 0,6-2-21 16,6 0-13-16,5-1-10 0,3-1-9 15,5-1-8-15,0 1-15 0,0-1-24 16,-3 3-35-16,-1 2-20 0,-8 1-123 0,-2 5-153 16,-6 1-326-16</inkml:trace>
  <inkml:trace contextRef="#ctx0" brushRef="#br0" timeOffset="5287.9668">6646 4286 680 0,'-7'-7'167'0,"5"-1"2"16,-4 2-82-16,1 1-45 0,3 2-9 15,-1-1-6-15,-1 3-9 0,3 1-3 0,1 0 0 16,2 0 0-16,2 1 1 16,-3 0 0-16,3 0 1 0,1 2 1 0,-2-2 2 15,0 2-1-15,-1-1-1 0,0-1-1 16,0 3-1-16,0 0-1 0,2 2 0 15,0 1 0-15,2 0 0 0,0 2-1 16,1 1 0-16,1 0 0 0,0 1-1 16,1 0-2-16,-1-2-1 0,0 1-2 15,-2-1-1-15,0-2 0 0,1-1 0 16,-2-3 1-16,1-5 2 0,3-2 1 16,0-5 0-16,2-4 1 0,1-6-1 15,3-3-2-15,0 1-2 0,1-1-2 0,-1 1-2 16,-1 4-1-16,-2 3 0 0,-4 5-1 15,1 5-1-15,-3 3 0 0,0 5 0 16,-1 1-2-16,1 3-8 0,0 4-11 16,0 2-13-16,2 3-17 0,0-1-27 15,1-1-24-15,3-1 8 0,-2-3-137 16,1-2-140-16,0-3-316 0</inkml:trace>
  <inkml:trace contextRef="#ctx0" brushRef="#br0" timeOffset="5855.0477">7083 4072 630 0,'-5'-2'139'0,"0"1"3"15,0 0-107-15,1 0-7 0,2 0-1 16,0-2-1-16,0 2 2 0,1 0 4 16,-2-1 1-16,3 1 1 0,0 0-2 15,0 0-1-15,0-1-2 0,2 0-4 0,-1 1-3 16,0-2-3-16,0 1-2 0,2-1-3 15,-2 0-1-15,4-1-1 0,-2 2-1 16,4-2-1-16,-1 0 0 0,1 2-2 16,3 2 0-16,2 2-1 0,-2 0 0 15,2 1-2-15,-2-2 0 0,3 7-1 16,1-1 0-16,-2 0-1 0,-1 5-1 16,-1 0 0-16,1 1-1 0,0 6 0 15,-4-6-1-15,1 3 0 0,-1 1-3 0,-1 0-1 16,2 0-1-16,-1-3-1 0,-1-1 0 15,1 1 1-15,0-2 0 0,-4-2 1 16,1 1 2-16,-2-1 1 0,1 4 1 16,-3-1 0-16,-3-1 0 0,0 1 0 15,-2 2 0-15,0-1 0 0,-3-1 0 16,0-2 0-16,-1 3 0 0,2-1 0 16,1-4-1-16,-3 2-3 0,3-2-4 15,-2 0-9-15,0-3-12 0,0-1-15 0,-2-4-19 16,0 2-20-16,-1-8-115 0,-2-6-134 15,0 0-303-15</inkml:trace>
  <inkml:trace contextRef="#ctx0" brushRef="#br0" timeOffset="7068.8428">7062 4103 548 0,'-9'2'139'0,"-1"-2"7"15,2 0-55-15,0 0-31 0,3 0-3 16,2-2 2-16,0 1-1 0,1 0-3 16,1 1-5-16,1-1-10 0,1-2-8 15,0 2-8-15,4 1-6 0,4 0-6 16,2 0-3-16,2 1-3 0,3 1 0 16,1 1-1-16,3 1-2 0,2-2-1 15,-5 0-1-15,1-1 0 0,-1 0 0 0,-2-1 0 16,-4 0 0-16,-2-1 0 0,-4 0 1 15,0 1 1-15,-4 1-1 0,-1 1 0 16,0 2 1-16,-1 2-1 0,1 1 0 16,-2 4-1-16,0 3 0 0,1 3 0 15,1 0-1-15,-2 3 0 0,2 2 1 16,3 2-1-16,3 2-1 0,-2-1 1 16,1-2-1-16,1 0 0 0,0-1-1 15,1-2 1-15,1-4-1 0,-4-4 0 16,4-1 1-16,-3-4 0 0,-3-4 0 15,2 0 2-15,-3-1 2 0,-1-1 4 0,-4-1 2 16,-3 1 2-16,1 2 3 0,-1 1 1 16,-6-1 1-16,1-1-1 0,-4 3-3 15,1-1-3-15,3 0-2 0,-1 1-6 16,0-3-13-16,2 0-17 0,0-2-30 16,4-1-40-16,-3 0-124 0,4-4-162 0,0 1-360 15</inkml:trace>
  <inkml:trace contextRef="#ctx0" brushRef="#br0" timeOffset="35369.896">1962 5360 753 0,'-8'-11'192'0,"3"1"7"0,-1 1-113 15,2 5-19-15,3 3-12 0,3 3-13 16,3 3-11-16,4 5-9 0,3 3-6 0,3 3-4 16,4 8 0-16,5-2-2 0,1 2-2 15,2 1-3-15,1-1-6 0,1-1-8 16,-2-1-15-16,-2-3-19 0,-1-3-25 15,-4-4-17-15,1-5-1 0,0-4-128 16,-3-7-131-16,0-8-289 0</inkml:trace>
  <inkml:trace contextRef="#ctx0" brushRef="#br0" timeOffset="35525.7937">2371 5288 719 0,'-2'0'184'0,"-2"10"8"0,-1 4-98 15,1 7-22-15,-3 7-10 0,0 4-9 16,0 5-11-16,-2 2-8 0,-2 2-8 15,-2 3-7-15,-3 1-4 0,-1 0-6 16,-3 6-7-16,0-5-15 0,3 1-23 16,1-4-39-16,6-4-78 0,7-7-66 15,3-13-147-15,7-9-294 0</inkml:trace>
  <inkml:trace contextRef="#ctx0" brushRef="#br0" timeOffset="35857.633">2605 5435 671 0,'0'-13'182'0,"0"0"7"15,-1 6-72-15,1 2-50 0,0 5-9 16,3 4-11-16,-1 3-13 0,1 4-6 16,1 5-4-16,0 4-2 0,0 3 0 15,-2 5-3-15,-2 3-3 0,-1-1-4 0,0 1-2 16,-2 0-4-16,5-2-2 0,0-1-1 16,3-5-1-16,3-3 0 0,4-4-1 15,1-3-3-15,3-7-3 0,2-2-8 16,2-5-12-16,2-4-21 0,1-2-29 15,-1-6-23-15,-2-5-120 0,-3 0-146 16,-2-4-325-16</inkml:trace>
  <inkml:trace contextRef="#ctx0" brushRef="#br0" timeOffset="35992.9379">2602 5424 870 0,'-9'0'202'0,"4"-1"1"16,9-5-128-16,6-2-34 0,7 0-20 15,7-2-25-15,7 0-28 0,5-1-34 16,3 0-136-16,2 1-160 0,0 3-383 16</inkml:trace>
  <inkml:trace contextRef="#ctx0" brushRef="#br0" timeOffset="36523.9402">2974 5586 639 0,'-2'-13'174'0,"-1"2"7"0,0 2-54 15,0 0-61-15,2 2-9 0,-4-3-9 16,4 5-13-16,1 4-10 0,0 0-6 15,1 1-6-15,0 0-5 0,-1 1-1 16,5 5-2-16,-4-4 0 0,1 1 0 16,-6-7 2-16,4 7 0 0,0-2 0 15,1 1 1-15,-1-1 2 0,-1-1 1 16,2 2 2-16,3 3 0 0,-5-7 0 16,1 2 1-16,0 0-2 0,0 0-1 15,0 0-3-15,0 0-1 0,0 3-2 0,1 2 0 16,-1 2-1-16,1 3-1 0,0 5 1 15,2 2 0-15,-2 1 1 0,1 3 0 16,1 1-1-16,-1-2-1 16,1-2 0-16,-1-5-1 0,2-2-1 0,1-3 0 15,3-7 0-15,2-10 1 0,4-3 0 16,0-5 0-16,3-6 1 0,3-3-1 16,-2-5 1-16,0 1-1 0,-3 3-1 15,-2 4 1-15,-3 2-2 0,-2 6 0 0,-2 6 0 16,-1 8 0-16,-1 6 0 0,-1 5 0 15,2 5 0-15,-1 4-1 0,1 3-6 16,0 2-11-16,0-1-15 0,5 0-26 16,1-1-34-16,1-1-139 0,2-6-167 15,6-3-382-15</inkml:trace>
  <inkml:trace contextRef="#ctx0" brushRef="#br0" timeOffset="37007.835">3312 5272 732 0,'-13'0'193'0,"-1"0"7"16,4-2-91-16,3 0-32 0,1 1-13 15,5-1-14-15,2-1-13 0,4-2-7 16,3 0-6-16,5 1-6 0,1-3-3 16,2-1-1-16,3-1-3 0,0 2-2 0,0 0-1 15,-1-1-3-15,-1 3-2 0,-1 5-1 16,0 4 0-16,-1 3-1 0,-3 4 1 15,-1 5-1-15,-1 6 0 0,-2 3 0 16,0-1 0-16,2 5-1 0,-4 0 1 16,2 2-1-16,1-3-1 0,1 1 0 15,-2 1 0-15,1-4 0 0,-4 0 1 16,1-1-1-16,-1-2 0 0,-2-1 1 0,-1-2 0 16,-5-2 0-16,-3 2 1 15,-3-1-1-15,-3 2 0 0,-1 1 0 0,-6 3 0 16,0-1-1-16,-1-1-2 0,1 3-4 15,1-5-9-15,4-4-12 0,0-3-19 16,4-10-31-16,4-4-21 0,5-4-127 16,5-12-153-16,8-3-342 0</inkml:trace>
  <inkml:trace contextRef="#ctx0" brushRef="#br0" timeOffset="37166.8392">3735 5593 861 0,'3'-4'208'0,"1"3"0"16,2 0-116-16,5 2-44 0,0-2-22 16,5 2-18-16,3 0-14 0,0 1-17 15,2 0-23-15,0 0-24 0,-3 0 26 16,-1 0-165-16,-1 3-147 0,-5 0-340 16</inkml:trace>
  <inkml:trace contextRef="#ctx0" brushRef="#br0" timeOffset="37308.6328">3812 5767 933 0,'-2'4'208'0,"5"-3"0"15,3-1-142-15,5-3-41 0,5-2-33 16,5-3-44-16,1-2-95 0,1-2-61 16,-1 2-147-16,1 3-314 0</inkml:trace>
  <inkml:trace contextRef="#ctx0" brushRef="#br0" timeOffset="39404.6586">4774 5322 567 0,'-5'-32'159'0,"-3"-2"14"0,-2 0-39 0,2 3-48 15,1 5-6-15,-1 4-5 0,3 5-7 16,3 6-11-16,2 9-13 0,5 6-10 16,0 10-9-16,3 12-7 0,1 9-5 15,3 11-4-15,-1 6 0 0,3 6-2 16,-2 2-2-16,-1-1-2 0,0-5-2 16,0-5 0-16,-4-6 0 0,1-8-1 15,-4-5 1-15,-1-7 0 0,-1-7 0 16,-2-4 1-16,-1-7 0 0,1-11 0 0,0-5 1 15,1-8-1-15,4-5 0 0,4-6 0 16,1-4-2-16,3 0 1 0,3 3-1 16,1 4-1-16,2 5 1 0,-4 6-2 15,1 9 0-15,4 7-1 0,-3 5-3 16,-1 5-3-16,-1 3 0 0,1 6-2 16,1 1-1-16,-5 1 1 0,-3-1 2 15,-7-2 3-15,-3-1 2 0,-6-1 2 16,-7 0 3-16,-7 0 3 0,-2 4 0 15,-6-2 0-15,-2 3 0 0,-5-2 0 0,-2-1 0 16,-1-5-2-16,4-7-4 0,3-7-10 16,5-10-18-16,6-9-24 0,10-5-27 15,12-7-138-15,8-7-161 0,7-6-369 16</inkml:trace>
  <inkml:trace contextRef="#ctx0" brushRef="#br0" timeOffset="39871.8884">5071 4989 600 0,'-2'-6'144'0,"-2"1"6"0,2-2-90 16,-2 1-9-16,1-1 1 0,2 0-2 15,-1 3 1-15,-1 1 1 0,2 3-4 0,0 1-3 16,0 1-5-16,-1 3-6 0,0 3-5 15,3 2-4-15,0 2-5 0,-1 0-3 16,2 1-1-16,-1 2-2 0,-1-7-2 16,2 4-1-16,0-2-1 0,0-3-1 15,2-2 0-15,1-3 2 0,3-2 0 16,6 3 1-16,-3-11-2 0,5-3 0 16,4-7-1-16,2 3-3 0,3 1-2 15,-1-1-2-15,1 5-1 0,1 4-1 16,-4 5-1-16,-3 9-5 0,-2 1-9 0,-2 2-16 15,-1 4-27-15,-5 3-36 0,0-1-138 16,1 4-169-16,-2-4-385 0</inkml:trace>
  <inkml:trace contextRef="#ctx0" brushRef="#br0" timeOffset="40470.9519">6139 5506 736 0,'-9'-20'182'0,"0"0"7"15,0-5-115-15,3 4-12 0,4 0-9 16,1 3-11-16,4 5-11 0,0 0-7 16,2 7-4-16,1 5-2 0,0 6 0 15,-4 6-1-15,2 6-1 0,-2 5-1 16,3 8 0-16,-2 0-2 0,-1 4-1 16,1 1-3-16,-1-6-2 0,3-2-1 15,1-5 0-15,1-5-2 0,3-4 1 16,1-9 0-16,2-2 1 0,2-8 2 15,1-7 0-15,3-5 1 0,0-5 0 0,0-8 0 16,-2-2-2-16,-1 0-1 0,-4 0-2 16,-2 5-1-16,-5 4-1 0,-3 7-1 15,-1 6-1-15,-1 8 0 0,2 4 0 16,-1 9 0-16,0 4-1 0,2 5 0 16,-1 3-3-16,3 2-7 0,0 3-9 15,2 1-15-15,3-2-17 0,0-5-29 16,2-3-23-16,5-3-127 0,2-7-153 15,0-5-342-15</inkml:trace>
  <inkml:trace contextRef="#ctx0" brushRef="#br0" timeOffset="40705.6112">6566 5248 809 0,'-7'-5'205'15,"4"6"3"-15,-1 4-98 0,2 5-43 16,0 4-17-16,4 5-12 0,0 3-10 15,1 5-1-15,3 2-1 0,-1 0-3 0,1 1-3 16,1 0-4-16,0-1-4 0,4-2-4 16,2-4-3-16,-1-5-3 0,4-2-2 15,2-6-7-15,2-5-8 0,2-3-10 16,-3-4-11-16,0-4-16 0,-2-2-22 16,-5-4-21-16,-3 0-14 0,-4-4-112 15,-4-4-137-15,-5-5-303 0</inkml:trace>
  <inkml:trace contextRef="#ctx0" brushRef="#br0" timeOffset="40823.8716">6550 5254 793 0,'-9'-3'216'0,"5"2"0"15,1 0-74-15,5-3-72 0,6 0-24 16,4 0-20-16,9-1-21 0,6-1-17 16,4 2-20-16,6 0-39 0,1 2-40 15,0 3-106-15,-2 4-153 0,-6 2-330 16</inkml:trace>
  <inkml:trace contextRef="#ctx0" brushRef="#br0" timeOffset="41335.5464">6877 5373 627 0,'-2'1'181'0,"2"-1"3"16,0 0-7-16,2 1-115 0,0 0-12 15,2 3-11-15,0 1-10 0,-1 0-4 16,1 0-2-16,1 1-4 0,0 0-1 16,-3-1-2-16,1-3 1 0,-2 1 1 15,0-1 1-15,0-2 1 0,-2-4 0 16,1 1-1-16,-1-3-2 0,1-2-1 0,-1 0-2 15,-1-2-2-15,2 1-2 0,2 2 0 16,-1 1 0-16,0 1-2 0,0 1 0 16,0 3-3-16,2 1 0 0,-2 1-2 15,2 2 0-15,-1 3-1 0,2 1 0 16,-2 4 0-16,1 4 0 0,0 0 1 16,0 3-1-16,0-1 0 0,0-1-1 15,-1-1 0-15,2-2 0 0,0-2 0 16,1-3 0-16,-2-5 1 0,3-3 1 15,2-5 2-15,-1-6 1 0,0-3 1 0,2-5 0 16,0 0 1-16,-1-1 0 16,-1 0-2-16,1 3-1 0,-1 4-2 0,1 3 0 15,0 5-2-15,1 4-1 0,-1 5-1 16,2 2-1-16,-3 4-5 0,3 2-8 16,-1 2-14-16,-1 4-19 0,2 0-27 15,1-2-33-15,4-1 68 0,2-3-206 16,0-7-162-16,2-4-380 0</inkml:trace>
  <inkml:trace contextRef="#ctx0" brushRef="#br0" timeOffset="41753.8953">7305 5099 816 0,'-17'-6'194'0,"1"0"5"15,7 1-123-15,1 0-25 0,5 3-2 16,1 1-8-16,2-2-10 0,2 3-2 16,1 0-3-16,3 1-3 0,3 2-5 15,2-2-2-15,2 0-1 0,2 2-3 16,1-1-2-16,1-1-2 0,-1 4-1 16,0-1-2-16,0 2-1 0,-3 1-1 15,0 2 0-15,-2 1-1 0,1 1 0 16,-3 2 0-16,-1 3-1 0,-1 3 1 15,1-2-2-15,-1 2 1 0,-1 2-1 16,2 2 0-16,-2 0 0 0,1-4-1 0,0 1 0 16,-2 1 0-16,3-3 0 0,-3-2 0 15,1-3 1-15,-1 1-1 0,0-1 1 16,-2 0-1-16,2-5 1 0,-2 2-1 16,-2 0 1-16,-4 2-1 0,-2-2 0 15,-2 0 0-15,-4 1-4 0,-4 1-4 16,-2 0-7-16,0-2-11 0,-3-4-15 15,2 3-22-15,1-5-26 0,2-2 9 0,1-5-144 16,0-2-146-16,2 0-333 16</inkml:trace>
  <inkml:trace contextRef="#ctx0" brushRef="#br0" timeOffset="45053.8855">9884 4144 693 0,'-1'-4'174'0,"1"2"6"0,1-1-103 15,4 5-15-15,0-1-5 0,5 2-9 16,2 5-11-16,4 3-6 0,2 2-4 15,2 2-5-15,2 1-5 0,0 0-5 16,-1 2-3-16,1-1-3 0,0-1-3 16,0-1-4-16,-1 1-6 0,-2 0-9 15,0-1-12-15,-4-2-19 0,0-2-21 16,-5-1-20-16,-4-3-118 0,-3-2-137 0,-5-4-307 16</inkml:trace>
  <inkml:trace contextRef="#ctx0" brushRef="#br0" timeOffset="45225.9112">10172 4134 795 0,'-6'-2'198'0,"-5"0"7"0,-4 6-121 16,0 1-15-16,-1 5-10 0,-1 6-16 0,-2 1-14 16,0 4-8-16,1 2-6 0,1 0-8 15,1 3-11-15,0-3-15 0,4-1-20 16,2-1-33-16,6-4-22 0,4-2-125 15,7-9-153-15,3 0-333 0</inkml:trace>
  <inkml:trace contextRef="#ctx0" brushRef="#br0" timeOffset="45573.8501">10427 4154 792 0,'-4'-4'198'0,"-1"2"6"0,0-1-121 15,3 4-18-15,0 1-12 0,2 4-14 16,0 4-12-16,0 4-6 0,2 2-2 15,-1 6-3-15,-4 3-1 0,5 2-3 16,-1 1-2-16,1-2-3 0,2-1-2 16,2 1-3-16,0-5-1 0,8-3-1 15,-5-6-3-15,5-3-4 0,1-3-8 16,1-7-8-16,1-5-12 0,0-5-20 16,-1-3-20-16,-1-3-14 0,-2-2 0 15,-4-7-121-15,-3 1-130 0,-1 0-287 0</inkml:trace>
  <inkml:trace contextRef="#ctx0" brushRef="#br0" timeOffset="45695.8879">10478 4106 727 0,'-15'-6'202'0,"3"2"8"15,1 0-80-15,1 2-50 0,5 1-19 0,5 1-17 16,6 2-21-16,5-2-17 0,4 1-18 16,5-2-25-16,4 1-35 0,4 0-141 15,2 1-164-15,3 3-394 0</inkml:trace>
  <inkml:trace contextRef="#ctx0" brushRef="#br0" timeOffset="46071.1781">10777 4186 746 0,'-4'-4'184'0,"2"-1"6"0,3 3-116 15,-1 3-12-15,2 4-7 0,2 3-9 0,1 3-12 16,-1 2-5-16,2 2-5 0,0 4-3 16,1-1-6-16,1-1-3 0,0 0-3 15,2-3-2-15,1-1-1 0,1-4 0 16,2-4 2-16,-1-5 3 0,2-4 4 15,0-4 2-15,-1-6 0 0,1-1 2 16,0-2-2-16,-2 0-1 0,-1 0-4 16,-1 2-4-16,-2 6-2 0,-3 2-2 15,0 5-1-15,-2 6-1 0,0 1-3 16,-3 4-5-16,1 6-8 0,1 3-14 0,0 0-21 16,2 0-30-16,1-2-31 0,1-1-128 15,2-6-160-15,5-4-353 0</inkml:trace>
  <inkml:trace contextRef="#ctx0" brushRef="#br0" timeOffset="46683.3161">11109 4092 412 0,'-5'2'102'0,"0"-4"3"16,1 1-45-16,2 1-29 0,-1-1 1 15,2 0 3-15,-1-2 1 0,1 1 5 16,-1-2 5-16,0 1 6 0,-2-1 5 16,2 0 3-16,-2 1 1 0,0 0-1 15,0-1 1-15,0 1-2 0,0 0-3 16,2 1-4-16,-1-1-7 0,2 2-7 0,0-3-6 16,3 3-7-16,1-1-5 0,4 1-7 15,5 1-4-15,4-2-3 0,4 1-2 16,4 1 0-16,6 0-2 0,0 0 0 15,1 0-1-15,-4-1 0 0,-3 2 0 16,-2-2-1-16,-4 2 1 0,-6-1 0 16,-4 1-1-16,-3 2 1 0,-2 2 1 15,-2 2 1-15,-2 4-1 0,-2 1 1 16,0 4-1-16,-1 1 0 0,3 3-1 16,1 2-4-16,1 1-3 0,3-1-4 0,2 2-4 15,1 0-4-15,2 1-3 0,-1-2-1 16,1-5 1-16,1-1 4 0,-7-2 4 15,5-4 3-15,-3-3 5 0,-2-4 6 16,-2-1 5-16,-3-1 1 0,-3-2 1 16,-1 2 0-16,-6-4 0 0,-3 1-1 15,-3-1-3-15,2 0-9 0,0 1-11 0,2 1-17 16,2 0-23-16,2 1-27 16,4 1-136-16,4 1-158 0,-1 0-361 15</inkml:trace>
  <inkml:trace contextRef="#ctx0" brushRef="#br0" timeOffset="47109.6849">11827 4115 813 0,'-3'-5'205'0,"4"2"5"0,2 2-110 15,3 2-30-15,3 3-19 0,3 2-12 16,5 3-11-16,1 2-6 0,2 3-3 16,2 2-4-16,-1 1-3 0,-2-1-4 0,1 3-3 15,-2 0-6-15,1 1-9 0,-3-4-13 16,-2-2-19-16,0-1-25 0,-4-2-26 15,-2-4-35-15,-3-7-97 0,0-6-137 16,-3-5-283-16</inkml:trace>
  <inkml:trace contextRef="#ctx0" brushRef="#br0" timeOffset="47271.6349">12077 4067 798 0,'-10'7'206'0,"-1"4"6"0,-3 4-107 15,-3 3-31-15,-3 8-17 0,-3 2-14 16,-3 5-15-16,-2 3-11 0,-1-2-9 15,2 3-15-15,2-4-16 0,6-6-18 16,5-6-25-16,7-9-23 0,9-9 20 16,5-6-150-16,4-9-139 0,3-9-317 15</inkml:trace>
  <inkml:trace contextRef="#ctx0" brushRef="#br0" timeOffset="47532.6206">11961 4034 662 0,'4'-15'180'0,"-4"8"7"0,0 7-82 16,-1 7-29-16,-2 6-13 0,2 7-13 15,-3 5-17-15,0 4-13 0,-1 4-7 16,0 3-6-16,-3 2-5 0,1-2-2 16,1-3-9-16,1-2-11 0,1-7-21 15,2-5-20-15,2-4-11 0,0-9-14 16,-1-5-17-16,-1-5-8 0,-1-4 14 16,-3-8 41-16,-3-4 33 0,-2-2 25 0,-1-2 27 15,-3-3 35-15,2 1 34 16,0 3 13-16,2 5-5 0,4 5-3 0,1 3-7 15,2 3-10-15,4 4-12 0,3 2-17 16,4 1-16-16,4 0-13 0,7 1-11 16,7 1-6-16,6-1-8 0,4-1-15 15,4 0-24-15,-1-1-50 0,-2-2-150 16,1 2-183-16,-3 0-436 0</inkml:trace>
  <inkml:trace contextRef="#ctx0" brushRef="#br0" timeOffset="48086.7153">12440 4145 850 0,'-3'-1'214'16,"1"3"3"-16,2 1-107 0,2 3-44 15,1 5-26-15,3 2-16 0,2 2-10 16,0 1-6-16,2 2-5 0,2-2-6 16,4-2-10-16,3-4-12 0,0-5-14 0,2-3-21 15,-1-6-19-15,4-4-14 0,0-7-9 16,1-6-52-16,1-1-43 0,-3-2 31 15,-1-2 75-15,-2 1 56 0,-7 2 31 16,0 5 31-16,-9 7 76 0,-1 1 72 16,-3 6-5-16,-1 7-43 0,-1 5-26 15,-5 7-9-15,-1 2-8 0,-6 6-11 16,-6 7-15-16,-2 4-12 0,0 4-11 16,3 5-10-16,-1 0-12 0,2 2-18 15,6-1-24-15,3-3-37 0,4-6-34 0,1-5-133 16,2-10-169-16,11-7-376 0</inkml:trace>
  <inkml:trace contextRef="#ctx0" brushRef="#br0" timeOffset="48378.6084">13045 3943 975 0,'-4'-4'218'0,"0"3"1"16,3 5-162-16,1 4-23 0,1 6-5 16,-1 3-7-16,-1 7-5 0,-1 3-2 15,-1 2-1-15,-1 0-2 0,0 3-3 16,-1-2-2-16,1-3-1 0,0-1-1 16,1-4-2-16,3 0-1 0,3-2 0 0,2-4-1 15,2-5-2-15,4-1-4 0,3-4-4 16,3-5-7-16,4-6-10 0,2-4-11 15,0-2-16-15,-1-3-23 16,-1-1-21-16,1-3-1 0,-4-1-121 0,-4 0-135 16,-3 0-301-16</inkml:trace>
  <inkml:trace contextRef="#ctx0" brushRef="#br0" timeOffset="48529.1233">13049 3888 827 0,'-15'1'230'0,"8"-1"2"0,1 0-61 0,5 0-92 15,6 1-34-15,4-2-18 0,7 1-20 16,5-2-18-16,4-1-17 0,3 1-22 16,4 2-40-16,1 0-143 0,0 2-171 15,-5-1-397-15</inkml:trace>
  <inkml:trace contextRef="#ctx0" brushRef="#br0" timeOffset="48892.8414">13360 4090 872 0,'1'0'201'0,"1"0"2"15,3 4-137-15,-1 3-23 0,3 2-12 16,0 2-9-16,0 1-5 0,2 1-1 16,-1 2-2-16,3 0 0 0,1-4-3 15,0-4 0-15,1-1 1 0,3-6 0 16,1-2 0-16,0-7 3 0,-1 1 1 16,2-3 1-16,-3 0 0 0,1 0-1 15,-1 1 0-15,-3 2-2 0,1 6-3 0,-5-2-2 16,-2 4-2-16,-2 4-2 0,0 2-2 15,-3 1-2-15,0 7-5 0,-3-1-12 16,0 2-17-16,2 1-22 0,2-1-42 16,-1-2 12-16,3-1-158 0,3-5-163 15,3-5-358-15</inkml:trace>
  <inkml:trace contextRef="#ctx0" brushRef="#br0" timeOffset="49431.8394">13871 3914 607 0,'-5'-16'176'0,"-1"-1"14"15,0 1-40-15,-1 0-55 0,-1 2-3 16,2 3-1-16,1 1-6 0,0 3-12 16,3 1-9-16,-2 2-10 0,3 1-10 0,0 1-12 15,1 2-9-15,1 2-8 0,4 0-5 16,1 3-4-16,5 0-3 0,2 1-2 15,5 3 1-15,2-1-2 0,2 2 1 16,0 0-1-16,1 0 0 0,-3 1 0 16,-1 2-1-16,-2 0 1 0,-4 1 0 15,-2 1-1-15,-2 1 1 0,-3 2 0 16,-3 0 0-16,-3 2 0 0,-3 0 0 16,-1-1 0-16,1 1 0 0,-1-1 0 15,0-2 0-15,1-1 0 0,0-3 0 0,2-4 0 16,1 1 0-16,0-2 0 0,1-2-1 15,0 0 1-15,1-1-1 0,0 1 1 16,-2 1-1-16,0-2 1 0,-2 2 0 16,-4-2-1-16,-3 1-5 0,-3 1-5 15,-4-2-10-15,-6-3-16 0,-4 0-19 16,-2-2-32-16,-2 0-29 0,-1-4-99 16,1-3-31-16,5 4-134 0,5-1-246 15</inkml:trace>
  <inkml:trace contextRef="#ctx0" brushRef="#br0" timeOffset="54426.0968">14668 4097 607 0,'-23'-6'148'0,"5"4"7"16,-3-2-87-16,6 0-11 0,-1 2-1 16,-1-3 1-16,3 3-1 0,1-2-3 0,2 0-3 15,4 3-5-15,1-1-9 0,3 0-7 16,5 2-9-16,2 0-4 0,5 2-5 16,3 0-3-16,8-1-2 0,4-1 1 15,7-1-1-15,9 2 0 0,7-1 0 16,7 0-2-16,7 3-1 0,4 0 0 15,5 1-1-15,5-4 0 0,2 1 1 16,6-1-1-16,4-1 0 0,-1-3 1 16,1-2-1-16,-3 0 0 0,-4 2-1 15,-9 1-1-15,-10-1-1 0,-8 2-3 16,-10 0-4-16,-9 4-5 0,-10 0-7 16,-8 1-7-16,-7-2-12 0,-10 1-17 15,-8-1-16-15,-4-1-5 0,-3 0 0 16,-4-3 4-16,-1-1 8 0,2-1 10 0,0-3 19 15,3-5 18-15,1 0 13 0,0-2 10 16,-1 1 9-16,1-2 8 0,2-2 10 0,2 4 8 16,1 3 7-16,1 1 2 15,4 1-3-15,4 3-4 0,4 3-7 0,4 3-6 16,3 1-8-16,6 6-6 0,2 3-4 16,5 1-3-16,1 4-1 0,1 1-1 15,0 1-1-15,2 0-2 0,-3-2-1 16,1-2-1-16,-2 2 0 0,0-2 1 15,-3-1 0-15,-2 0 2 0,-4-1 3 16,-3-2 3-16,-5 0 1 0,-5-2 1 16,-4 1 0-16,-9-1-1 0,-6 2-5 0,-8-1-15 15,-7 3-27-15,-6 0-29 0,-7 3-126 16,-3-2-11-16,3 1-129 16,2-2-238-16</inkml:trace>
  <inkml:trace contextRef="#ctx0" brushRef="#br0" timeOffset="54863.615">14916 3496 835 0,'-1'-3'189'0,"-2"2"1"16,3 4-131-16,0 5-24 0,3 5-10 16,0 6-5-16,1 4-5 0,0 2 1 0,2 6 0 15,-1-1-2-15,1-2-2 0,0-2-3 16,-1-1-2-16,2-5-1 0,-2 0-2 16,-1-8-1-16,1-2-1 0,-2-4 1 15,-1-6 0-15,-1-7 0 0,0-5 1 16,-3-8 0-16,-3-5 0 0,-4-3 0 15,-1-5 1-15,-2-2 3 0,-3-3 3 16,-2-6 1-16,4 4 5 0,-1 1 4 16,4 2 3-16,2 6 1 0,2 5-2 15,2 5-2-15,2 6-3 0,3 6-3 0,5 2-5 16,3 3-5-16,5 0-1 0,6 1-3 16,4 1 0-16,3 0 0 0,1 0-3 15,2 1-5-15,-2 4-9 0,-1-2-10 16,-4 1-13-16,-3 3-15 0,-3 1-22 15,-2 2-22-15,-2-1-13 0,-4 1-116 16,-4 0-141-16,-2 0-311 0</inkml:trace>
  <inkml:trace contextRef="#ctx0" brushRef="#br0" timeOffset="55044.551">15009 3519 776 0,'-7'1'198'0,"-2"1"4"15,5-1-111-15,3-1-24 0,2 1-12 16,4-1-13-16,5 0-13 0,4 0-8 16,-1-6-4-16,8 1-3 0,1 1-6 15,2-2-11-15,2 0-18 0,-1 0-31 0,-3 2-37 16,0 6-130-16,-5-1-162 0,-4 1-373 16</inkml:trace>
  <inkml:trace contextRef="#ctx0" brushRef="#br0" timeOffset="58677.6272">16306 3772 632 0,'-12'-29'157'0,"1"5"11"16,0 4-92-16,4 4-9 0,2 4-2 0,2 2-6 16,2 7-7-16,2 3-5 0,3 2-6 15,4 5-5-15,5 6-5 0,3 5-6 16,1 8-2-16,5 3-1 0,4 7-4 15,0 2-5-15,4 2-3 0,-1 3-5 16,2-3-1-16,-2 0-3 0,-1-4-5 16,-1-3-6-16,-3-3-10 0,-3-6-10 15,-4-2-13-15,-1-2-19 0,-3-4-17 16,-2-4-12-16,0-2-120 0,-5-2-134 16,3-3-311-16</inkml:trace>
  <inkml:trace contextRef="#ctx0" brushRef="#br0" timeOffset="58887.7686">16725 3712 712 0,'-11'14'185'0,"0"9"7"16,-5 6-72-16,-3 5-60 0,-1 6-15 15,-2 6-10-15,-1 1-9 0,-3 0-9 16,-5 0-7-16,1-1-3 0,-2-3-4 15,0-1-10-15,1-3-14 0,4-4-21 16,5-3-24-16,6-4-62 0,7-8-74 16,5-8-134-16,9-8-273 0</inkml:trace>
  <inkml:trace contextRef="#ctx0" brushRef="#br0" timeOffset="59137.8225">17083 3654 907 0,'-20'-1'206'0,"-4"4"3"0,-6 8-146 0,-2 7-23 16,-1 7-8-16,0 10-8 15,4 5-7-15,3 10-3 0,5 3-3 0,8 2-2 16,6 0-4-16,3 0-3 0,5-2-4 15,3-5-8-15,6-4-11 0,3-7-14 16,5-6-21-16,6-5-19 0,3-7-16 16,3-8-126-16,3-7-140 0,3-10-317 15</inkml:trace>
  <inkml:trace contextRef="#ctx0" brushRef="#br0" timeOffset="59539.7943">17169 4004 926 0,'-7'4'202'16,"4"0"3"-16,3-1-153 0,3 3-21 16,6-3-5-16,4 1-6 0,5 0-2 15,4 1-3-15,3-5-2 0,4-5-3 16,0 1-5-16,0-6-2 0,1-3-1 15,-2-4-1-15,-4-3-2 0,-3 0-1 0,-2-2 0 16,-3 0-1-16,-8 1 0 0,-4 1 0 16,-7 3-1-16,-6 3 2 0,-7 1 0 15,-4 6 1-15,-6 5 0 0,-2 2 0 16,-1 4 0-16,-3 7 1 0,1 4 1 16,3 6 1-16,2 3 3 0,4 5 1 15,5 2 1-15,4 3 2 0,4 1 1 16,4-1-1-16,6-2 0 0,3-4-1 15,6-2-1-15,6-1-2 0,6-6-2 16,5-2-8-16,5-4-6 0,4-2-8 0,6-4-7 16,0-3-13-16,-1-6-17 0,-4-4-25 15,-1-3-9-15,-3-5-124 0,-6 1-143 16,-3-2-328-16</inkml:trace>
  <inkml:trace contextRef="#ctx0" brushRef="#br0" timeOffset="59748.0275">17650 3649 742 0,'5'-4'190'0,"2"4"5"0,-1 0-68 16,4 2-71-16,2-1-10 0,3 9-4 16,0 3-4-16,-1 5-6 0,1 5-4 15,0 3-4-15,-4 4-5 0,-1 5-6 16,-7-3-5-16,-4-2-3 0,-6-6-6 0,-7 1-13 15,-4-3-20-15,-5-5-28 0,-6-6-28 16,1-9-135-16,0-4-162 0,4-9-364 16</inkml:trace>
  <inkml:trace contextRef="#ctx0" brushRef="#br0" timeOffset="59855.5336">17541 3324 657 0,'8'-1'147'0,"2"1"-5"0,4 1-103 15,-1 3-175-15,3 2-128 0,3 3-320 16</inkml:trace>
  <inkml:trace contextRef="#ctx0" brushRef="#br0" timeOffset="60755.3638">17842 3658 242 0,'1'-2'73'0,"2"0"9"16,-1 1-20-16,0-2-2 0,0 2 4 15,-1 0 1-15,-1 0-4 0,0 1-2 16,0-2-2-16,0 1-8 0,-1-1-5 16,1-1-6-16,0 0-4 0,1 0-2 15,0-2-4-15,2 0-3 0,-1 0-2 16,2-1-1-16,0 0-1 0,1 0 1 16,-3 0-2-16,2 1 1 0,-1 1-2 15,0 1 1-15,-2-1 0 0,0 3-1 16,1-2-1-16,-2 2-1 0,0 1-2 0,0-1-2 15,0 1 0-15,0 0-2 0,0 0-1 16,0 0 0-16,0 1 0 0,-2-1-1 16,1 0 2-16,0 1-1 0,0 1 1 15,-2-1 0-15,2 1 1 0,-1-1 0 16,0 2-1-16,1 1 0 0,0-2-2 16,0 2-2-16,2-1-1 0,-2 0-2 15,1 0-2-15,0 0-1 0,0-1 0 16,1 2-1-16,-1-1 1 0,1-1-1 0,0 0 1 15,2 0-1-15,-2 0 0 0,0-1 0 16,0-1 0-16,2 0 0 0,-2 0 0 16,0 0 0-16,1-1 0 0,-1 0 1 15,0-2 0-15,0 1 1 0,0 0 0 16,-1-1 1-16,0 1 0 0,0 0 3 16,0 0 0-16,2 3 1 0,-4-2 2 15,1 1-1-15,0 0 0 0,0 1-1 16,-2 0 0-16,1 3-3 0,-2 0 0 0,2 2-2 15,-1 1 0-15,1 1 0 0,1 1-1 16,-1 2-1-16,2 3 1 0,0-1 0 16,0 1-1-16,3 1 1 15,-1 0-1-15,2 3 1 0,1-2-1 0,1-5 0 16,3 1 0-16,-1-2 0 0,3-4-1 16,3-5 1-16,-1-5 0 0,3-6 0 15,-1 1 0-15,-2-5 2 0,-2-2 0 16,1-1 2-16,-4 0 3 0,-4 1 2 0,-4 4 1 15,-2 1 1-15,0 2 1 0,-2 4-1 16,-2 4-2-16,4 5-3 0,0 4-2 16,2 2-1-16,3 2-2 0,2 3-1 15,2 0 0-15,3 1 0 0,2-2 0 16,2 0-1-16,2-2-1 0,1-3 0 16,0-4-1-16,0-3 0 0,0-6 0 15,-2-3 0-15,0-3 1 0,-4-3 1 16,-3-4 1-16,-2-2 0 0,-1 1 0 0,-5 1-6 15,-1 1-9-15,-4 1-18 0,0 2-17 16,-1 5-28-16,0 3-30 0,0 4-133 16,1 4-159-16,4 3-356 0</inkml:trace>
  <inkml:trace contextRef="#ctx0" brushRef="#br0" timeOffset="61044.7272">18226 3512 784 0,'11'0'171'0,"0"5"2"16,3 5-138-16,6 3-12 0,1 7-2 15,0 2 1-15,1 3 0 0,1 6-1 16,1-3 0-16,0 5 0 0,-2 2-2 0,0 0-1 15,-1 3-4-15,-3 1-2 0,-3-1-2 16,-7 1-1-16,-5-4-1 0,-7 0-2 16,-7-2-2-16,-7-1-1 0,-4-4-8 15,-4 1-15-15,0-3-23 0,0 0-27 16,3-4-133-16,2-5-154 0,5-2-361 16</inkml:trace>
  <inkml:trace contextRef="#ctx0" brushRef="#br0" timeOffset="61258.1413">18836 4040 997 0,'3'-6'235'16,"0"1"3"-16,-1 1-147 0,-1 0-45 15,2 1-13-15,-2 2-11 0,-1 1-20 16,0 0-26-16,-1 1-28 0,0-1-49 0,-3 0-140 16,-2 3-177-16,-1 1-409 0</inkml:trace>
  <inkml:trace contextRef="#ctx0" brushRef="#br0" timeOffset="61962.6831">19406 3632 746 0,'-3'-7'187'0,"-2"0"3"0,4 5-118 15,1 3-15-15,5 4-8 0,4 5-7 16,5 6-12-16,2 5-10 0,5 6-4 16,2 4-2-16,4 4-4 0,0 0-14 15,-2 1-24-15,2-3-31 0,-1-4-25 16,-3-9-122-16,2-9-151 0,2-9-337 15</inkml:trace>
  <inkml:trace contextRef="#ctx0" brushRef="#br0" timeOffset="62134.7928">19888 3591 866 0,'-14'25'209'15,"-2"4"4"-15,-3 9-135 0,-3 8-21 16,-4 10-12-16,0-1-11 0,-2 6-12 15,-5-3-7-15,6 7-5 0,-1-4-12 0,2-3-16 16,3-4-28-16,5-5-37 0,5-10-140 16,13-2-168-16,4-14-394 0</inkml:trace>
  <inkml:trace contextRef="#ctx0" brushRef="#br0" timeOffset="62499.6531">20388 3595 771 0,'-19'6'194'0,"-6"5"7"0,-4 9-110 16,-4 8-18-16,0 9-8 0,1 7-8 16,1 6-10-16,1 8-12 0,7 2-6 15,1 0-8-15,7 0-7 0,5-4-8 16,5-4-9-16,8-5-15 0,7-4-19 15,6-7-28-15,7-7-28 0,6-8-91 0,3-8-45 16,6-5-134-16,1-12-248 0</inkml:trace>
  <inkml:trace contextRef="#ctx0" brushRef="#br0" timeOffset="62884.5778">20619 3911 896 0,'-6'6'201'0,"5"0"2"0,2 2-129 15,5 3-50-15,4-1-12 0,2 1-2 16,2 0 1-16,2-3 0 0,1-2 1 16,4-2 1-16,1-4 0 0,1-2 0 15,1-5-2-15,1-2-3 0,-1-4-2 16,0-1-2-16,-6-3-2 0,-3-2-1 15,-3-2 0-15,-6 2-1 0,-3 0 1 0,-5 0-1 16,-5 2 0-16,-5 2 0 0,-5 3 0 16,-8 6-1-16,-2 6 1 0,-4 2-1 15,0 9 0-15,0 5 2 16,2 7 1-16,5 5 1 0,6 5 1 0,5 2-1 16,1 4 0-16,5 0 1 0,6-2-1 15,1 0-2-15,2-3 1 0,6-2-1 16,3-6-1-16,5-4-1 0,3-6-4 15,5-5-5-15,6-5-6 0,4-9-6 0,3-5-12 16,2-5-17-16,2-1-21 0,2-2-13 16,-4 0-126-16,-2-3-144 0,-4 2-333 15</inkml:trace>
  <inkml:trace contextRef="#ctx0" brushRef="#br0" timeOffset="63109.2896">21213 3501 820 0,'4'5'188'15,"1"0"6"-15,2 3-100 0,0 4-63 16,2 4-6-16,-2 4 4 0,1 2 1 16,-3-1-5-16,-2 1-4 0,-1 0-3 15,-4-1-5-15,-3-2-7 0,-3 1-11 16,-3-4-17-16,-6 0-28 0,-4-4-27 15,-4-5-79-15,-4-3-58 0,-3-8-138 16,0-7-265-16</inkml:trace>
  <inkml:trace contextRef="#ctx0" brushRef="#br0" timeOffset="63224.3444">21017 3272 742 0,'5'-15'183'0,"1"6"2"15,2 6-85-15,5 0-56 0,3 5-25 16,2 0-41-16,2 2 50 0,2 2-212 15,3 0-157-15,1 3-412 0</inkml:trace>
  <inkml:trace contextRef="#ctx0" brushRef="#br0" timeOffset="63980.9491">21519 3566 411 0,'-1'-1'125'0,"1"-2"5"15,-1 2-5-15,0-2-57 0,0 2-16 16,-1-1-7-16,0-2-6 0,-1 3-3 16,1-3-2-16,1 3-4 0,-2-3-3 15,2 2-4-15,1 1-2 0,0-2-2 16,1 1-3-16,-1-1-3 0,0 0-3 15,2-1-2-15,-1 0-2 0,0 1-1 16,0-1-1-16,2 1 1 0,-2 1 3 16,1 0 2-16,0-1 4 0,-1 1 4 15,-1-1 2-15,0 2 3 0,-1-2 1 16,-2 2-1-16,2 1-1 0,-2-1-1 0,1 1-3 16,0 0-2-16,0 1-2 0,1 3-2 15,-1 0-1-15,-1 2-3 0,1 1-1 16,-1 4-2-16,2 3 0 0,-1 0-1 15,-1 2 0-15,3 1 1 0,3-1-2 16,0-1 1-16,2-2-1 0,3-4 0 16,0-2-1-16,3-2-1 0,1-2 0 0,1-3 1 15,-1-3-1-15,0-2 1 0,-2 0-1 16,0-2 1-16,-3 0-1 0,-3-2 2 16,-1 3-1-16,0 1 1 0,-4 3 0 15,-1 3-1-15,0 4 0 0,1 2 0 16,-2 3 0-16,3 0-1 0,2 3-1 15,2 2 1-15,4-2 0 0,0-2 1 16,3-1 0-16,4-2 1 0,2-6 2 16,3-4 0-16,1-6 2 0,3-3 2 0,-1-5 2 15,2-1 3-15,-3-2 1 0,-4-2 0 16,-3 1-1-16,-5-1-2 0,-4 2-2 16,-2 4-5-16,-7-2-7 0,-2 3-13 15,-2 5-15-15,0 4-19 0,-1 3-28 16,2 6-30-16,0 0-52 0,5 7-82 15,2 7-138-15,4 1-282 0</inkml:trace>
  <inkml:trace contextRef="#ctx0" brushRef="#br0" timeOffset="64447.5152">22072 3334 722 0,'6'-3'178'0,"4"3"5"0,2 6-75 16,4 6-59-16,5 6-12 0,1 7-2 15,2 4-2-15,1 7-4 0,3 5-2 16,-1 7 5-16,0 4 5 0,1 5-3 0,-1 3-3 16,-4 6-3-16,-2 4-3 0,-7 1 0 15,-8-2-11-15,-10-1-9 0,-8-3-3 16,-11-2-5-16,-6-7-12 0,-4-4-16 16,-10-7-28-16,-1 0-36 0,-3-8-139 15,-6-6-170-15,8-11-388 0</inkml:trace>
  <inkml:trace contextRef="#ctx0" brushRef="#br0" timeOffset="72100.9182">16949 5283 454 0,'-1'5'123'15,"1"0"3"-15,-2 2-31 0,0-1-48 16,2-2-12-16,-1 1-2 0,1-4-2 16,-1 0 0-16,1-3-1 0,1-3 2 15,-1-2 0-15,1-3 2 0,3-2 0 16,-2-3-1-16,1-3 2 0,1-2 0 15,-3 0 0-15,0 0-2 0,-1-3-3 16,-1 1-3-16,0 0-1 0,-2 3-4 0,-1 0-2 16,2 5-3-16,0 1-1 0,0 4-2 15,0 4-1-15,-1 4-4 0,2 3-1 16,0 5-3-16,-1 4-1 0,0 5-1 16,0 3-2-16,1 5 0 0,1 3-1 15,0 1-7-15,0 2-10 0,3 2-17 16,0-3-26-16,3 2-25 0,1-3-134 15,1-5-155-15,-1-5-353 0</inkml:trace>
  <inkml:trace contextRef="#ctx0" brushRef="#br0" timeOffset="72761.0594">16293 5655 744 0,'-19'0'171'0,"5"-2"5"16,1 0-120-16,6-1-10 0,2 3-5 0,4-2-3 16,6 3-4-16,6-4-1 0,6 5 0 15,10-1-3-15,11-1-4 0,11 1 0 16,10-3-3-16,7-4-3 0,7 3-5 16,7-4-4-16,7-2-4 0,1 1-2 15,3-3-2-15,1 2-1 0,1 2-1 16,-3-2 0-16,-1 2 0 0,-9-1-1 15,-6 2-4-15,-9 1-7 0,-9 2-8 0,-11 0-11 16,-10 3-17-16,-12 0-25 0,-8 3-15 16,-9 2-129-16,-10-1-145 0,-4 7-334 15</inkml:trace>
  <inkml:trace contextRef="#ctx0" brushRef="#br0" timeOffset="73105.9068">16363 6052 637 0,'1'-9'185'0,"1"5"8"0,-1 3-10 0,2 7-111 16,-3 5-13-16,1 5-9 0,-1 6-11 15,-1 5-9-15,-2 5-7 0,1 3-6 16,0 2-7-16,-1 0-4 0,1-3-3 16,2 0-4-16,1-3-8 0,1-4-9 15,2-5-15-15,2-5-23 0,0-4-21 16,4-3-17-16,-1-5-119 0,-1-9-137 15,2-4-305-15</inkml:trace>
  <inkml:trace contextRef="#ctx0" brushRef="#br0" timeOffset="73267.1094">16600 6268 863 0,'-2'-1'208'0,"5"1"1"15,1 0-108-15,1-2-58 0,2 4-21 0,4-1-9 16,2-1-13-16,0 0-19 0,4 0-26 16,0-1-28-16,0-1-137 0,-1-1-159 15,2-1-373-15</inkml:trace>
  <inkml:trace contextRef="#ctx0" brushRef="#br0" timeOffset="73727.246">17314 6127 725 0,'-11'-4'174'0,"-1"-1"4"0,0 2-112 0,-4 0-17 16,0 2-7-16,-1 2-5 0,-3 3-8 16,1 5-6-16,-3 2-2 0,-1 5-3 15,3 3-2-15,1 4-4 0,1 2-1 16,3 3-3-16,3 2-1 0,5-1-1 16,5-3-3-16,2-3 0 0,5-2-2 15,5-4-1-15,4-7 1 0,3-5 0 16,2-5 0-16,0-7-1 0,4-4 1 15,1-5-1-15,-2-4 1 0,2-4 0 16,-3-1 0-16,-2-2-1 0,-2 0 1 16,-3 1 2-16,-3 3 1 0,-3 4 3 15,-4 3 1-15,-4 5 2 0,-1 9 1 0,-4 3-1 16,0 7 0-16,-2 3-2 0,1 5-3 16,1 2-1-16,2 6-3 0,2 2-2 15,1 1-7-15,2 0-9 0,5 0-15 16,-1-4-25-16,1-2-24 0,3-6-80 15,0-4-54-15,-1-9-129 0,4-4-257 16</inkml:trace>
  <inkml:trace contextRef="#ctx0" brushRef="#br0" timeOffset="74075.367">17596 6203 801 0,'-4'5'192'0,"4"-1"2"0,2-2-102 16,2-1-49-16,5 0-16 0,2-3-3 0,3 1-6 16,-1-4-5-16,2 0-3 0,-1-2-2 15,2-1-2-15,-2 0-3 0,-2 0-3 16,-2 0 0-16,-2 0-1 0,-1 0-1 16,-4-1-1-16,-4 1-1 0,-5 0-1 15,-3 1 0-15,-3 3 0 0,-4 2 1 16,-3 3 0-16,-4 4 1 0,3 2 0 15,-1 3 2-15,1 4-1 0,1 3 0 16,3 2 2-16,2 2-1 0,4 3 1 16,3 1 2-16,3 3-1 0,2 2 1 0,4-2 1 15,3-1 0-15,4-1-1 0,1-6 0 16,3-4-1-16,1-3-2 0,2-5-5 16,1-4-11-16,1-5-17 0,-1-5-21 15,2-2-15-15,-1-4-131 0,-1-2-143 16,0-1-329-16</inkml:trace>
  <inkml:trace contextRef="#ctx0" brushRef="#br0" timeOffset="74256.7277">17704 6036 900 0,'-5'0'205'0,"9"3"1"0,2-3-117 15,6 4-66-15,5-1-15 0,4 1-10 16,2 0-18-16,0-3-31 0,0 2-26 0,-3-1-129 16,1-6-154-16,-4-1-354 0</inkml:trace>
  <inkml:trace contextRef="#ctx0" brushRef="#br0" timeOffset="74459.7619">18035 5945 663 0,'2'11'177'0,"2"-3"4"16,1 1-23-16,1 4-117 0,1 2-11 16,2 0-2-16,-1-1-6 0,1 0-4 0,1 0-2 15,-3 0-1-15,-1-1-3 0,-4 0-5 16,0-1-2-16,-4 1-2 0,-4 0-2 16,-5 0-10-16,-6-1-16 0,-5-1-19 15,-5-1-17-15,-3-4-19 0,-2-1-117 16,1-5-136-16,4-5-294 0</inkml:trace>
  <inkml:trace contextRef="#ctx0" brushRef="#br0" timeOffset="74576.1888">17858 5810 774 0,'4'-23'195'0,"1"5"3"0,1 5-110 16,1 6-29-16,3 2-18 0,5 1-17 16,-2 3-16-16,4 0-23 0,2 3-39 15,2-2-145-15,-3 2-160 0,3 2-400 16</inkml:trace>
  <inkml:trace contextRef="#ctx0" brushRef="#br0" timeOffset="75421.1553">18196 5894 457 0,'-1'-1'117'0,"-1"0"6"0,0 0-58 0,1-1-18 16,0 4-6-16,0-2-2 0,1-2-3 15,-2 0-5-15,2 1-1 0,0 0-2 16,2-3-1-16,-1 1-2 0,0-1-1 15,0 0-1-15,2 1-3 0,-1 0-3 16,-1-1-3-16,2 3-2 0,-2-2-3 16,0 2 0-16,1 1-1 0,-2-1 1 0,0 1 0 15,1 0 1-15,-1-1 1 0,0 1 1 16,0 0 0-16,0 1 0 0,0-1 0 16,0 1-2-16,-1-1 1 0,1 1-2 15,-2 1 0-15,2-1-1 0,-1 0-1 16,1 0 0-16,0 2 0 0,-4-1 0 15,4 2 1-15,0 0-1 0,2-1 0 16,-2 2-1-16,0 0-1 0,1 0 0 16,3 0-2-16,-4-2-1 0,1 1 0 15,0-1-1-15,-1-1 1 0,1 0-1 0,-1-2 1 16,1 0-1-16,1 0 0 0,-1 0 1 16,0-2 0-16,0 1 0 0,2-2 1 15,-1 0 1-15,1 0 1 0,-1 1 1 16,-1-2 2-16,1 0 1 0,-2 2 1 15,-2 0 0-15,1 0 0 0,-1 1-2 16,-1 1 0-16,0 0-2 0,0 0-1 16,2 3-2-16,-2 0-1 0,2 2 0 0,0 2 0 15,-1 3-1-15,2 4 0 0,-2 2 1 16,2 0-1-16,0 1 0 0,0 1 1 16,3-1-1-16,0-1-1 0,4-1 1 15,0-3 0-15,0-2 0 0,3-2-1 16,1-1 1-16,1-4-1 0,1-3 1 15,1-5-1-15,1-2 0 0,0-5 1 16,-1-2 0-16,0-2-1 0,-3-1 2 16,-3 3 2-16,-1 1 0 0,-5 3 2 15,1 6 0-15,-3 4-1 0,0 3 1 0,1 6-1 16,0 2-2-16,0 6-2 0,4 0-1 16,0 0 0-16,2-1-2 0,3-1 0 15,4-3-2-15,2-4 0 0,2-5-1 16,0-4 0-16,2-4 2 0,1-5 0 15,-3-2 1-15,-2-5 2 0,-3-3 1 16,-3-1 0-16,-5-3 0 0,-2-1-1 16,-5 1-6-16,-4 1-11 0,-1 1-13 0,-4 1-21 15,-3 2-28-15,-3 4-6 0,-5 1-137 16,-2 4-145-16,-1 2-330 0</inkml:trace>
  <inkml:trace contextRef="#ctx0" brushRef="#br0" timeOffset="75928.9675">17396 5609 716 0,'-9'1'175'16,"-1"0"7"-16,4-1-105 0,3 0-18 15,4 0-8-15,7-2-4 0,5-2-6 16,7-2-4-16,7-1-2 0,6-2-4 0,7-4-3 16,6-1-5-16,4 1-3 0,2 2-6 15,1 1-3-15,1 1-4 0,2 3-3 16,3 7-2-16,-4 1-1 0,-2 1-6 15,-3 1-4-15,-2 0-4 0,-3-1-3 16,-2 4 0-16,-4-6-1 16,1 0 1-16,-5-2 3 0,-2 0 4 0,-3-3 3 15,-7-1-1-15,-6-1-5 0,-6 0-13 16,-7 0-19-16,-3 1-19 0,-5 0-16 0,-1 1-125 16,-2 3-140-16,2-2-318 15</inkml:trace>
  <inkml:trace contextRef="#ctx0" brushRef="#br0" timeOffset="76138.4897">18814 5551 897 0,'2'-5'215'16,"0"2"6"-16,0 2-131 0,-1-1-32 15,0 0-15-15,2-1-9 0,-1 2-10 16,-1-1-12-16,-1 3-17 0,2-2-26 16,-2 1-47-16,-2 1-152 0,0 6-179 15,-3-2-431-15</inkml:trace>
  <inkml:trace contextRef="#ctx0" brushRef="#br0" timeOffset="77526.8037">20586 5369 503 0,'6'-3'135'16,"0"-3"6"-16,-1-5-50 0,0-2-31 15,-2-6-4-15,0 0-1 0,0-6-1 16,-1 0-1-16,-1-1-1 0,-1-2-2 0,-1-2-2 16,1 1-6-16,-2-3-6 0,0 4-7 15,-1 2-5-15,0 3-4 0,0 4-5 16,0 8-4-16,1 8-4 0,-2 8-1 15,2 8-2-15,-2 9-4 0,0 4-6 16,1 7-8-16,-2 4-13 0,2 3-21 16,0 3-24-16,3 0-19 0,0-1-121 15,2-2-141-15,7-1-315 0</inkml:trace>
  <inkml:trace contextRef="#ctx0" brushRef="#br0" timeOffset="77938.62">20239 5526 652 0,'-18'-4'156'0,"-2"0"8"15,6-1-100-15,0 0-10 0,4 3-5 16,2 0-1-16,3 0-7 0,4 2-6 0,3 2-4 16,6 0-4-16,4 0-3 0,9 1-4 15,6 1-3-15,11-2-1 0,8-1-1 16,10-2-1-16,7-1-5 0,7-2-2 15,4-3-2-15,7-3-2 0,0 0-1 16,4-2-1-16,-2 2 0 0,0-1-1 16,2 1 1-16,-6 3 0 0,-5 1-1 15,-8 2-1-15,-8 4-3 0,-8 1-6 16,-10 2-7-16,-10 2-13 0,-10-2-17 16,-6 1-23-16,-7 1 6 0,-10-2-140 15,-8 0-139-15,-8 1-323 0</inkml:trace>
  <inkml:trace contextRef="#ctx0" brushRef="#br0" timeOffset="78656.8842">20296 6043 705 0,'-1'0'175'0,"1"3"7"16,-3 3-103-16,2 5-16 0,1 3-7 15,0 3-8-15,0 5-8 0,0 1-8 16,-1 3-7-16,-1 0-6 0,1-1-6 15,0 4-5-15,-2-5-3 0,1-1-5 16,0-2-6-16,0-1-13 0,2-2-20 16,0-4-26-16,3-5-22 0,-2-2-121 15,3-6-144-15,1-4-321 0</inkml:trace>
  <inkml:trace contextRef="#ctx0" brushRef="#br0" timeOffset="79819.0978">20609 6286 730 0,'-5'-2'190'15,"1"1"11"-15,-1-2-108 0,1 2-14 16,4 1-10-16,-1 0-11 0,3-1-14 16,2 0-14-16,1-1-10 0,3 1-7 15,0-3-5-15,3 1-5 0,1-2-10 16,3 0-12-16,-1 0-25 0,2-1-35 16,1 1-142-16,3-2-166 0,0 4-393 15</inkml:trace>
  <inkml:trace contextRef="#ctx0" brushRef="#br0" timeOffset="84230.8875">20933 6081 647 0,'-4'-20'175'15,"-1"3"10"-15,-1-2-69 0,4 8-40 16,-1 3-14-16,3 3-12 0,1 4-9 16,1 3-8-16,2 7-9 0,4 7-5 15,0 3-3-15,1 6-1 0,-3 4-2 16,0 5-3-16,-1 2-4 0,-2 1-2 15,-5-1-1-15,1-2-2 0,-1-4 0 16,0-4-1-16,1-5 0 0,0-7 0 0,0-4 1 16,1-7-1-16,1-5 0 0,1-6 1 15,1-7-1-15,3-6 1 0,3-4 0 16,3-5-1-16,5 2 1 0,0 0-1 16,4 3 0-16,0 7 0 0,0 6 0 15,-2 6 0-15,0 4 0 0,-4 5 0 16,0 2-1-16,0 6 1 0,-4-1 0 15,-1 3 0-15,0 0-1 0,-3 2 1 16,-1-1 0-16,0-1 0 0,-1-1 0 16,0 2 0-16,-3-3 0 0,-2 1 0 0,-5-2 1 15,-2 0 0-15,-4 0 0 0,-5-1 0 16,-6 0 1-16,-5-2-1 0,-2 2 1 16,-2-2 0-16,-2-1-1 0,2-1 0 15,0-5 0-15,6-1-5 0,3-3-9 16,6-1-14-16,5-2-26 0,7 1-29 15,4 0-35-15,7 3-99 0,2-2-139 16,7 3-291-16</inkml:trace>
  <inkml:trace contextRef="#ctx0" brushRef="#br0" timeOffset="84844.6128">21457 6208 750 0,'-1'2'170'0,"4"2"4"0,4 0-114 15,4-1-29-15,6 2-12 0,4-1-3 16,3-3 0-16,3-2-5 0,1-5-3 16,0-3-1-16,1-3-2 0,-4-1-1 0,-1-3-2 15,-4-2 0-15,-1 1 0 0,-3 1 0 16,-4-2 0-16,-5 1-1 0,-4-2 1 16,-6 1-1-16,-4 2 0 0,-7-1-1 15,-4 4 0-15,-4 3-1 0,-3 5 1 16,0 4-1-16,-2 6 1 0,-3 4 2 15,2 6 4-15,1 2 2 0,2 4 5 16,0 4 2-16,4 1 2 0,4 3 5 16,5 1 0-16,3 1 2 0,6 1-1 0,4 1-3 15,7-5-1-15,5 0-3 0,5-3-5 16,5-6-3-16,3-3-4 0,2-6-3 16,3-4-5-16,-1-3-9 0,0-6-10 15,-2-4-19-15,-1-1-31 0,-1-3-25 16,-3-1-117-16,-2-4-146 0,-3 2-324 15</inkml:trace>
  <inkml:trace contextRef="#ctx0" brushRef="#br0" timeOffset="85161.7405">21806 5880 755 0,'-2'-5'193'15,"3"1"1"-15,3 0-54 0,4 3-95 16,6-3-25-16,3 2-13 0,2 0-12 16,2-1-19-16,2 2-30 0,2 1 23 0,-5-3-163 15,0 2-150-15,0 1-357 0</inkml:trace>
  <inkml:trace contextRef="#ctx0" brushRef="#br0" timeOffset="85379.2358">22145 5764 706 0,'0'0'173'0,"7"3"7"0,-1 1-83 0,0 3-45 15,1 4-12-15,2 1-2 0,0 2-4 16,1 3-3-16,-1-1-6 0,2 3-5 16,0 1-4-16,-3 0-3 0,2 2-4 15,0 0-2-15,-4-2-3 0,-1 3-2 16,-4-4-1-16,-3 0 0 0,-3-2-1 15,-6-4-2-15,-5-1-8 0,-4-2-18 16,-3-2-30-16,-3-6-26 0,-4-3-123 16,-1-7-152-16,4-5-341 0</inkml:trace>
  <inkml:trace contextRef="#ctx0" brushRef="#br0" timeOffset="85514.101">22063 5622 827 0,'3'-5'191'0,"2"-1"1"15,1 1-127-15,2 2-29 0,3 2-14 16,0-1-13-16,-2 2-21 0,3 3-32 16,2 0-25-16,0 2-124 0,2 1-146 0,-2 2-345 15</inkml:trace>
  <inkml:trace contextRef="#ctx0" brushRef="#br0" timeOffset="86296.7191">22393 5787 449 0,'-1'-2'108'0,"-1"0"2"0,0 1-42 16,1 1-42-16,1 0-3 0,-2 0 3 15,4 0 4-15,-2 0 3 0,0 1 4 16,-2-2 4-16,2 2-1 0,0-2 0 16,-1 1-1-16,0-2-4 0,0 2-3 0,0-1-6 15,1 0-5-15,-2 0-4 0,1 0-3 16,0-2-3-16,1 2-1 0,-1 0-1 16,1-1-1-16,-2 1 1 0,2 0 2 15,0 0 0-15,0-1 1 0,2 1 1 16,-2 0 0-16,0-1 0 0,0-1-1 15,0 1-2-15,1 0-1 0,-1 1-2 16,0 0 0-16,0 0-1 0,0 0-1 16,0 1 0-16,0 0 0 0,0 0 1 15,0 0-1-15,0 1 0 0,-1 0 1 0,1-2 0 16,0 1-1-16,0 1 0 0,0-2-1 16,-2 1-1-16,2 1-1 0,0-1 0 15,0 0-1-15,0 1-1 0,0-2 1 16,0 2 0-16,0-2 0 0,0 0 1 15,-1 0-1-15,1 1 2 0,-1-2 0 16,0 2 1-16,1-1 1 0,-1 1-1 16,-1-1 0-16,2 0 0 0,-1 1 0 0,0-2-1 15,1 2-1-15,-1 2-1 0,1-1 1 16,-2 1-1-16,0 3 0 0,1 4 0 16,-3 1 0-16,2 3 0 0,2 4-1 15,0 0 1-15,1 3-1 0,3-2 1 16,0 1-1-16,4-3 1 0,2 0-1 15,1-5 0-15,-2-3 1 0,5-2-1 16,2-3 0-16,0-6 0 0,-2-3 1 16,1-4 0-16,-1-1 2 0,0-1 1 15,-3 0 1-15,-2-2 1 0,-3 5 2 0,-2 1-1 16,-1 3 0-16,0 2-1 0,-1 3-2 16,1 1-1-16,0 4-2 0,5 1 0 15,-1 0 0-15,0 0-1 0,4 0 1 16,0 0-1-16,4-3 0 0,-1-3 0 15,2-1 1-15,-1-5-1 0,3-2 0 16,-2-2 0-16,-3-4 1 0,-1-1-1 16,-2-2 0-16,-4 0-2 0,-1 1-7 0,-4-3-10 15,-2 2-15-15,-5 3-25 0,-4 0-28 16,-2 5-36-16,-4 0-98 0,-2 4-139 16,-6 4-291-16</inkml:trace>
  <inkml:trace contextRef="#ctx0" brushRef="#br0" timeOffset="86943.3653">21316 5423 588 0,'-7'-1'145'0,"-1"-1"6"16,5 5-82-16,-2-2-17 0,1 1-8 15,2-2-2-15,3 3-1 0,3-1 1 16,4 2-1-16,6-2 0 0,4 0 1 16,5-1-1-16,9 1-1 0,5-2-4 15,6-2-4-15,2-2-5 0,5 1-5 0,4-1-5 16,5 1-5-16,0 1-3 0,2 0-3 16,3 0-3-16,1 2-1 0,0 0-2 15,-3 2-1-15,1 0-1 0,-1 0-1 16,-4 3-2-16,-6 1-1 0,0-2 0 15,-3 1 0-15,-3-1 1 0,-4-3 0 16,-4-1 2-16,-4-3 1 0,-3 0 1 16,-5-2 0-16,-7 0 1 0,-3 0 0 15,-4-1 1-15,-2 1-1 0,-4-1-6 16,-1 0-10-16,-1 0-14 0,-2 1-22 0,-2-1-22 16,0 1-30-16,-2 0-110 0,3 0-138 15,3 3-299-15</inkml:trace>
  <inkml:trace contextRef="#ctx0" brushRef="#br0" timeOffset="87097.8375">22938 5365 869 0,'-1'0'213'0,"-1"0"2"0,1 0-121 15,1 0-40-15,1-1-24 0,1 1-24 16,-1-1-28-16,0-1-45 0,-1 1-148 15,0-1-169-15,-4 1-408 0</inkml:trace>
  <inkml:trace contextRef="#ctx0" brushRef="#br0" timeOffset="98517.965">3177 6764 613 0,'-1'-31'160'0,"-1"0"12"15,-2 7-82-15,2 5-12 0,0 5-12 0,2 7-8 16,-1 7-9-16,2 7-11 0,1 9-9 16,0 6-9-16,-1 10-6 0,1 5-3 15,-1 6-1-15,-1 3-2 0,1 2-3 16,0-3-2-16,-1-3-2 0,0-5-6 15,0-2-9-15,0-5-15 0,0-3-17 16,1-7-21-16,-1-2-22 0,3-5-114 16,1-3-135-16,2-4-295 0</inkml:trace>
  <inkml:trace contextRef="#ctx0" brushRef="#br0" timeOffset="99018.5769">3542 6867 746 0,'-3'-1'187'0,"-1"3"3"16,-1 4-105-16,0 4-23 0,2 4-17 16,0 1-15-16,2 5-12 0,3 1-5 0,2 0-4 15,1-2-3-15,2-2-3 0,3-1-1 16,0-5-1-16,1-4-1 0,0-4 0 15,1-5 1-15,-1-4-1 0,2-7 0 16,-6-5 1-16,-1-5-1 0,-4-3 1 16,-3-2 0-16,-5 1-1 0,-7 1 2 15,-5 3-1-15,-2 3 1 0,0 8 1 16,-2 6 0-16,0 6 0 0,-1 2 1 0,4 8 1 16,3 6-1-16,3 5 2 15,1 5-1-15,3 1-1 0,4 0 0 0,5 2 0 16,5-1-1-16,2-5-2 0,6-3 0 15,0-5 0-15,4-7-1 0,4-5 1 16,2-5-1-16,2-6 1 0,2-4-1 16,0-7 1-16,1-4-1 0,-5-5 1 15,-1-2 0-15,-5 1 0 0,-2 0 3 16,-6 0 2-16,-3 7 2 0,-4 5 4 16,0 5 0-16,-4 6 0 0,1 5 0 0,-1 4-2 15,-1 7-3-15,1 5-2 0,0 3-3 16,1 5-1-16,2 4-1 0,2 2 0 15,2-1 0-15,0 0-3 0,2-1-10 16,2-4-11-16,0-2-18 0,4-4-23 16,0-5-19-16,3-1-32 0,-2-6-102 15,4 0-133-15,-1-1-286 0</inkml:trace>
  <inkml:trace contextRef="#ctx0" brushRef="#br0" timeOffset="99339.9322">3990 6964 568 0,'1'-36'147'0,"-1"-4"9"0,0-4-73 15,0-2-6-15,0 5-2 0,0 5 0 16,0 4 1-16,-1 5-2 0,1 11-8 16,-2 12-10-16,1 8-10 0,-1 11-13 15,-1 10-9-15,1 8-10 0,2 6-7 16,-1 9-2-16,1 1-1 0,2 6 0 16,-2-6-2-16,2-3-1 0,1-4-5 15,-1-3-13-15,1-7-18 0,0-6-29 16,-1-7-37-16,1 0-127 0,6-5-163 0,0-5-361 15</inkml:trace>
  <inkml:trace contextRef="#ctx0" brushRef="#br0" timeOffset="105194.6457">4469 6798 596 0,'17'-21'159'0,"2"2"8"16,-5 3-56-16,-2 4-49 0,-1 3-3 0,-2 4-2 15,-1 4-7-15,-2 3-2 0,-4 5-6 16,-5 2-4-16,-3 2-3 0,-4 5-6 16,-1 3-5-16,-6 0-5 0,-3 3-6 15,-3 5-4-15,-4 1-3 0,-3 2-3 16,-7-2 0-16,-1-1-3 0,0 0 1 15,4-3 0-15,2-4-1 0,6-2 1 16,6-4-1-16,9-1 0 0,4-2 1 16,7-1-1-16,4 0 0 0,4 1-1 15,7-2 1-15,7 0 0 0,7-2 0 0,6 0-1 16,0-2-7-16,4-3-11 0,4 1-17 16,-4-2-35-16,-3-2-13 0,0 2-135 15,-3 1-155-15,-5 1-346 0</inkml:trace>
  <inkml:trace contextRef="#ctx0" brushRef="#br0" timeOffset="105713.1307">4971 7092 554 0,'3'3'155'0,"4"-2"10"0,-4-3-17 15,2-5-85-15,1-5-4 0,-2-6 0 16,-2-7-4-16,1-3-6 0,-3-6-5 15,-6 0-6-15,0-4-4 0,-3-2-3 16,0 6-5-16,0 5-4 0,0 5-4 16,-1 6-5-16,8 3-5 0,-1 10-3 0,2 8-2 15,4 4-2-15,0 10-2 0,3 7 0 16,2 7-3-16,2 5 0 16,-2 3-3-16,-1 3 0 0,2-2-3 15,-2-4-1-15,-2-2 0 0,1-6 1 0,-4-2 0 16,-1-5 3-16,-2-3 1 0,-6-4 2 15,0-3 2-15,-3-2 0 0,-4-2 4 16,0-5 2-16,-3-1 4 0,0-2 3 16,0 0 3-16,2 0 2 0,3-2 1 15,2 1 0-15,4-1-4 0,3 3-2 0,6 0-4 16,3 0-3-16,5 1-2 0,4 2-3 16,4-3-7-16,2 1-8 0,5 0-19 15,2 1-29-15,1 0-33 0,1-1-129 16,2 3-159-16,-3 1-361 0</inkml:trace>
  <inkml:trace contextRef="#ctx0" brushRef="#br0" timeOffset="105879.9115">5409 7252 675 0,'0'7'178'0,"3"0"2"16,-2 3-66-16,1 6-64 0,-2-1-12 15,0 4-9-15,-2 1-15 0,-1 4-15 16,-3 1-32-16,0 2 10 0,-2-3-161 0,-3 3-148 16,-3-1-372-16</inkml:trace>
  <inkml:trace contextRef="#ctx0" brushRef="#br0" timeOffset="108073.5387">5836 6645 563 0,'3'-27'164'16,"-3"11"11"-16,-5 4-18 0,3 5-82 15,1 3-7-15,-1 5-6 0,4 8-8 0,1 7-9 16,2 8-9-16,4 8-8 0,-1 10-6 16,0 3-3-16,6 7-4 0,1-1-4 15,1 0-3-15,-1-3-3 0,-2-4-1 16,-2-7-2-16,4-3-1 0,-9-7 0 15,-2-7 0-15,-7-8 1 0,3-3-1 16,-1-6 1-16,0-5-1 0,0-7 1 16,1-5-1-16,3-7 0 0,7-2 0 15,-3-9 0-15,3-3 0 0,5 2-1 16,1 2-1-16,1 5 1 0,3 6-1 0,-1 9-1 16,3 10-1-16,0 7-1 0,-2 6-3 15,-3 5-2-15,1 4 0 0,-5 1-2 16,-4 2 0-16,-1-2 1 0,-5 0 2 15,-3-4 2-15,-4 0 3 0,-6-3 1 16,-4 0 2-16,-7-4 1 0,-5 2 0 16,-8 0 0-16,-5-1 1 0,-1-2-1 15,-3-2-1-15,0-2 0 0,4-1-4 0,3-6-10 16,7-4-15-16,6-5-21 0,7-2-21 16,10-1-17-16,4-5-119 0,10 1-137 15,4-2-296-15</inkml:trace>
  <inkml:trace contextRef="#ctx0" brushRef="#br0" timeOffset="108323.2755">5713 6597 731 0,'-7'-11'179'0,"1"5"4"15,1 9-115-15,1 10-7 0,2 9-8 16,0 9-9-16,5 9-9 0,0 11-4 16,0 9-3-16,-1 4-5 0,1 5-6 15,-2 1-4-15,0 1-5 0,-2 0-9 16,3-5-11-16,1-6-18 0,3-7-25 0,5-9-24 16,6-9-109-16,6-11-23 0,7-14-124 15,3-10-227-15</inkml:trace>
  <inkml:trace contextRef="#ctx0" brushRef="#br0" timeOffset="108506.7076">6264 6586 852 0,'4'-8'203'16,"-2"10"4"-16,0 11-131 0,-1 11-22 15,1 9-14-15,0 9-12 0,-1 9-9 16,1 7-6-16,-2 5-3 0,3 4-4 15,-2-1-4-15,-1 1-11 0,2-4-17 16,0-3-27-16,2-8-30 0,4-8-134 16,2-11-160-16,7-7-367 0</inkml:trace>
  <inkml:trace contextRef="#ctx0" brushRef="#br0" timeOffset="108907.4859">6991 6787 740 0,'6'-3'182'0,"-5"1"8"16,-2 4-114-16,-2 4-11 0,-3 2-7 15,-5 5-11-15,-2-2-11 0,-7 5-4 0,-6 2-5 16,-4 0-5-16,-5 3-2 0,-1-1-2 16,-4 2-1-16,1 0 1 0,1-4-1 15,4-2-1-15,7 0-2 0,6-5-2 16,5 0-2-16,8-4-3 0,5 1-3 15,11 0-2-15,4 2-2 0,3 1-3 16,4-2-4-16,2-2-9 0,4 3-11 16,4-3-18-16,-1-1-27 0,3 0-28 15,-2-2-130-15,2 0-158 0,3 2-353 16</inkml:trace>
  <inkml:trace contextRef="#ctx0" brushRef="#br0" timeOffset="109343.8318">7372 7036 747 0,'2'-18'196'0,"-1"-6"10"15,-1 0-103-15,-2-3-19 0,-2-1-12 16,-2-5-15-16,-1 1-15 0,-2 4-10 15,1 3-7-15,0 4-5 0,2 5-5 16,1 3-3-16,4 10-1 0,1 7-3 16,2 8-1-16,2 7-2 0,2 6-3 15,0 10-3-15,3 4-4 0,-2 4-4 16,1 2-4-16,-1-2-2 0,-2 0-1 16,0-5-3-16,0-5 2 0,-2-2 1 15,1-7 2-15,-2-3 2 0,-2-5 1 16,-2-3 1-16,-4-2 1 0,-4-3 1 0,-6-5 2 15,-3-1 2-15,-5-2 2 0,0-2 7 16,0 0 4-16,2-2 5 0,3 1 2 16,2-1 3-16,3 0 2 0,4 2 0 15,3-1-4-15,1 3-4 0,5 1-3 16,6 1-2-16,3 1-3 0,6 2-1 16,6 0-2-16,10-1 0 0,4-2-4 15,3 0-11-15,2-6-17 0,4-3-34 0,-3-2-33 16,-3-1-135-16,0 0-170 0,-2 7-380 15</inkml:trace>
  <inkml:trace contextRef="#ctx0" brushRef="#br0" timeOffset="119704.2315">23424 5376 656 0,'-8'-6'172'0,"-1"-3"11"16,3 5-84-16,1 1-24 0,0 2-11 15,4 1-11-15,2 0-13 0,3 1-12 16,2 0-11-16,1 1-9 0,6-1-4 16,2 0-5-16,5-1-8 0,3-1-17 0,2-2-25 15,-1 2-19-15,1-3-130 0,-4 2-149 16,-4 2-343-16</inkml:trace>
  <inkml:trace contextRef="#ctx0" brushRef="#br0" timeOffset="119861.6309">23417 5568 819 0,'-5'5'189'0,"4"-2"4"15,4-1-131-15,5-2-23 0,4-2-12 16,8-2-15-16,3-1-19 0,4-3-40 15,3-2-146-15,5-1-157 0,-3 1-393 16</inkml:trace>
  <inkml:trace contextRef="#ctx0" brushRef="#br0" timeOffset="120777.3523">1957 9426 824 0,'-7'-5'189'0,"3"0"-1"16,2 3-132-16,3-1-23 0,4 2-14 15,0-2-10-15,6 1-8 0,1 1-6 16,5 1-8-16,4-3-18 0,2 2-19 16,3-1-19-16,2-1-120 0,-6 2-136 15,-1-2-311-15</inkml:trace>
  <inkml:trace contextRef="#ctx0" brushRef="#br0" timeOffset="120927.7819">1972 9520 741 0,'-12'10'203'0,"5"-2"4"16,0-1-74-16,5-1-61 0,1 0-20 16,3 0-20-16,3-1-16 0,2 0-8 15,4 0-6-15,5-2-6 0,3 0-13 16,5-2-26-16,7 0-31 0,-1-1-135 16,2 4-161-16,1 0-378 0</inkml:trace>
  <inkml:trace contextRef="#ctx0" brushRef="#br0" timeOffset="121594.1754">3963 8783 697 0,'11'-33'177'0,"-3"7"8"15,-2 5-103-15,-1 9-18 0,-1 8-7 16,-4 13-8-16,-3 9-11 0,-1 9-11 15,-5 10-5-15,-2 9-4 0,-4 7-6 16,-3 2-3-16,-3 0-5 0,-1-2-1 16,1-4-2-16,-1-7 0 0,3-8-1 15,1-7 0-15,5-9-1 0,4-8 0 16,6-8 0-16,4-8 1 0,6-8-1 16,6-10 0-16,2-8 1 0,1-8 0 15,3-9 0-15,-1-6 1 0,0-4-1 0,2-3 0 16,-2-1 1-16,-2 6-1 0,3 8 2 15,-3 11 0-15,-2 11 2 0,0 10 0 16,-3 13 2-16,-1 11 0 0,-2 8 0 16,2 8-1-16,0 8 0 0,1 6-1 15,0 4-2-15,1 5 0 0,2 0-1 16,2-1-1-16,-1 0 0 0,1-6-2 16,4-3-5-16,0-4-8 0,0-5-14 15,1-6-17-15,-1-1-19 0,-2-9-14 0,-1-1 26 16,-7-7-153-16,-1-3-134 0,-9-1-309 15</inkml:trace>
  <inkml:trace contextRef="#ctx0" brushRef="#br0" timeOffset="121766.8676">3947 9007 708 0,'-16'-3'198'15,"4"1"3"-15,3-2-39 0,7 2-104 0,3 1-17 16,6-2-15-16,7 1-14 0,3-2-8 15,7-1-3-15,6 3-1 0,1-2-4 16,5 0-9-16,-1 3-15 0,1 4-23 16,0 1-21-16,-5 4-130 0,-2 0-147 15,-7 3-342-15</inkml:trace>
  <inkml:trace contextRef="#ctx0" brushRef="#br0" timeOffset="122160.0608">3099 9445 696 0,'-29'3'173'0,"3"-1"7"0,6 0-108 0,4-1-14 16,5-1-9-16,5 1-11 0,5 0-10 15,7 0-8-15,4-1-2 0,8 2-1 16,8-2 2-16,10-3 0 0,10 0 3 16,9-1 0-16,6-2-2 0,8-2-3 15,6 1-4-15,8-2-4 0,7 2-3 16,3 2-3-16,2-1 0 0,8 0-2 16,9-1-1-16,1 0 1 0,-2-1 0 15,0-2-1-15,1-5 0 0,0 1 1 0,-5-1-1 16,-12 2 0-16,-9 0 0 0,-7 5-2 15,-12 4 0-15,-13 6-2 0,-11 3-1 16,-10 5-1-16,-10 0-1 0,-6 1-3 16,-8 1-7-16,-8-1-11 0,-6 0-23 15,-6-2-21-15,-6-3-66 0,-6 1-70 16,1-1-133-16,-3 4-273 0</inkml:trace>
  <inkml:trace contextRef="#ctx0" brushRef="#br0" timeOffset="123014.7367">3078 10107 804 0,'-8'-11'192'0,"2"6"3"0,2 9-124 15,1 5-16-15,3 5-11 0,3 5-13 0,-1 6-9 16,0 3-3-16,-1 3-3 0,0 1-4 15,1 2-4-15,-2-1-5 0,2-1-8 16,0-3-15-16,3 1-22 0,0-2-28 16,1-6 42-16,0-5-183 0,3-5-155 15,2-4-363-15</inkml:trace>
  <inkml:trace contextRef="#ctx0" brushRef="#br0" timeOffset="123214.1248">3318 10341 884 0,'-6'-5'217'0,"4"2"3"15,2 0-119-15,3-1-41 0,5 0-20 16,2 3-18-16,3-2-10 0,3 1-5 16,1-1-3-16,0 0-3 0,2 1-11 15,-1 0-15-15,0 0-26 0,-3 0-35 0,-1-1-138 16,-3 3-168-16,2 0-387 0</inkml:trace>
  <inkml:trace contextRef="#ctx0" brushRef="#br0" timeOffset="123629.6353">4032 10173 716 0,'-3'-6'193'0,"-1"2"7"0,-3 2-83 16,-4 2-42-16,-3 2-16 0,-2 3-16 16,-2 5-16-16,-3 3-10 0,-1 6-6 15,0 2-3-15,0 2-4 0,2 4-1 16,7 0-1-16,3 0-1 0,8-4 0 0,7-1-1 15,4-5-1-15,6-3 0 0,3-6-3 16,3-5-2-16,3-6-1 0,-2-3-1 16,0-5-1-16,-2-7 2 0,1-3 1 15,-4-4 2-15,2-2 3 0,-5-1 5 16,0 1 3-16,-3 2 4 0,-1 4 3 16,-4 5 4-16,-1 5 1 0,-4 6-2 15,-3 6-1-15,-3 6-3 0,-1 7-4 16,-1 4-4-16,1 6-3 0,3 3-3 15,1 2-8-15,5 3-10 0,2-2-16 16,3 0-27-16,3-1-25 0,3-6-136 0,-1-3-158 16,4-6-359-16</inkml:trace>
  <inkml:trace contextRef="#ctx0" brushRef="#br0" timeOffset="124025.6996">4395 10280 770 0,'-1'7'180'16,"1"-2"4"-16,2 1-120 0,4-1-15 16,3 0-8-16,0-3-10 0,3-1-6 15,1-3-5-15,1-2-3 0,0-3-4 16,0-4-5-16,-1-3-3 0,2 0-1 15,-1-5-2-15,-2 1 0 0,-2-3 0 0,-3 2-1 16,-1-1 0-16,-3 3 1 0,-8 1 0 16,-4 2-1-16,-3 6 0 0,-3 3-1 15,-2 6 0-15,-1 7 0 0,-2 3 0 16,2 3 1-16,0 8-1 0,4 3 2 16,-1 2 0-16,4 1 2 0,2 5 2 15,5 0 1-15,1 0-1 0,7 0 1 16,1-3-1-16,4-2 0 0,5-5-3 15,3-5-2-15,1-4-6 0,2-6-7 16,2-4-14-16,1-6-20 0,3-3-19 0,-1-3-17 16,0-4-76-16,-1 0-47 0,-2-3-119 15,-5-1-228-15</inkml:trace>
  <inkml:trace contextRef="#ctx0" brushRef="#br0" timeOffset="124218.8801">4639 10017 832 0,'-4'-6'203'0,"4"-2"1"16,1 4-103-16,4 2-54 0,6 2-20 16,0-2-12-16,3 1-11 0,2 1-9 15,1 0-15-15,1-1-25 0,2 0-26 16,-3-3-89-16,4 0-46 0,-2-2-130 15,-4-4-253-15</inkml:trace>
  <inkml:trace contextRef="#ctx0" brushRef="#br0" timeOffset="124409.1548">4894 9839 818 0,'-4'-5'203'0,"3"3"2"0,1 6-108 16,0 3-41-16,3 6-20 0,1 3-16 15,2 3-11-15,0 5-4 0,2 0-3 16,1 1-1-16,4-1-1 0,-2-1 0 15,0-2 0-15,-1-3-1 0,-2 0 0 0,-3-4-2 16,-6 1-3-16,-4-1-7 0,-6-3-13 16,-4 0-20-16,-6-4-25 0,-4-2 30 15,-6-5-163-15,-1-5-146 0,4-5-339 16</inkml:trace>
  <inkml:trace contextRef="#ctx0" brushRef="#br0" timeOffset="124527.7639">4786 9670 793 0,'3'-7'193'0,"2"5"2"0,0 2-114 16,3 1-33-16,-1 2-17 0,3 2-21 16,2 2-29-16,0 3-32 0,-1 1-63 15,0 1-81-15,4 1-138 0,-2 1-305 16</inkml:trace>
  <inkml:trace contextRef="#ctx0" brushRef="#br0" timeOffset="125190.3826">5101 9834 547 0,'-7'-2'125'0,"3"1"1"15,-3-1-82-15,6 1-27 0,0 1-3 0,0-2-1 16,1 2-1-16,0-2 4 0,0-1 4 16,0 1 5-16,1 0 3 0,-1-1 2 15,4 1 1-15,-4-2 0 0,0 2-2 16,-2-1-5-16,2 1-2 0,-1 0-4 16,0 0-2-16,-3-1-4 0,3 2-1 15,-1-1-2-15,0 1 1 0,0-2-1 16,1 1 0-16,1-1-1 0,-1 2 0 15,2-1-1-15,-1 0 0 0,2 0 0 0,-1 1-1 16,1-3 2-16,-1 2 0 0,1-2 3 16,0 1 1-16,-1 2 2 0,0 0 0 15,-2 0 0-15,1 1 0 0,0 1-1 16,-1 0-3-16,-1 0-1 0,0 2-3 16,1 2 0-16,-1 3-2 0,1 3-1 15,0 3 1-15,1 3-1 0,1 4 0 16,0 1-1-16,3 1 0 0,2 4 0 15,0-4 0-15,3 1-1 0,3-5 0 0,3-2-1 16,0-6 0-16,3-3 1 0,-2-9-1 16,1-7 0-16,0-4 1 0,-2-4-1 15,-5-4 1-15,-1 2 1 0,-2-2 2 16,-4 6 3-16,0 1 0 0,-2 6 0 16,-1 5 1-16,0 5-1 0,0 3-1 15,2 7-2-15,1 0-3 0,2 3 0 16,2 1-1-16,5-1 0 0,1-2 0 15,1-3-2-15,3-6 1 0,2-5 0 0,-1-5 0 16,1-8 0-16,-4-2 1 0,1-4 0 16,-3-2 1-16,-1-1 1 0,-5-1-1 15,-2 0 0-15,-2 3-6 0,-5 2-7 16,-1 3-14-16,-3 0-20 0,-3 4-24 16,0 6-19-16,0 4-127 0,-4 2-145 15,7 7-326-15</inkml:trace>
  <inkml:trace contextRef="#ctx0" brushRef="#br0" timeOffset="125598.6606">6454 9063 753 0,'-5'-11'202'15,"4"5"4"-15,-4 4-83 0,1 7-54 16,2 6-20-16,1 7-16 0,0 3-17 16,-2 7-9-16,2 3-6 0,0 2-8 15,1 1-17-15,0 0-26 0,-2-2-26 16,4-3-133-16,-1-4-157 0,4-4-360 15</inkml:trace>
  <inkml:trace contextRef="#ctx0" brushRef="#br0" timeOffset="125737.6145">6297 9191 878 0,'-2'-9'213'0,"4"8"1"15,6 1-117-15,4 2-50 0,5 2-16 16,6 1-14-16,6-2-15 0,4 0-16 15,0-3-28-15,5 0-36 0,3 0-137 0,5-1-165 16,0 2-389-16</inkml:trace>
  <inkml:trace contextRef="#ctx0" brushRef="#br0" timeOffset="126283.9101">8105 8630 661 0,'6'-25'171'0,"-3"2"12"15,-1 2-91-15,0 5-9 0,-1 4-4 16,0 6-9-16,-1 8-8 0,0 7-11 15,0 9-11-15,-1 8-11 0,2 7-10 16,0 5-6-16,3 5-3 0,1 3-4 16,1 3-13-16,1-1-14 0,2-1-22 0,-1-5-35 15,1-1 80-15,-4-7-227 0,1-1-170 16,0-5-406-16</inkml:trace>
  <inkml:trace contextRef="#ctx0" brushRef="#br0" timeOffset="126762.6158">7961 8606 720 0,'-3'-12'183'0,"7"2"6"16,6 0-92-16,2-1-37 0,9 0-13 0,5 2-8 16,5 0-12-16,7 3-7 0,3 2-5 15,0 3-5-15,2 3-3 0,0 3-2 16,-4 3-2-16,-4-1 1 0,-6 2-1 16,-7-2 0-16,-5 3 1 0,-4 1 0 15,-9-1 0-15,-5 2-1 0,-6 0 1 16,-9 4-2-16,-2 2 0 0,-7 2 0 15,-1 0-2-15,2-2 0 0,6 0-1 16,3-2-4-16,10 0-2 0,9-4-5 16,5-1-6-16,7-1-5 0,5-1-5 0,1-1-4 15,1-1-1-15,1-3-1 0,-2 1 2 16,0-2 5-16,-1-3 6 0,-3 0 5 16,-2 1 4-16,-1-1 5 0,-6 1 3 15,-2 0 2-15,-5 3 1 0,-3 3 1 16,-5 2-1-16,-7 2 1 0,-1 5-2 15,-6 2-2-15,-3 3-4 0,-3 2-5 16,-2 1-4-16,1-1-5 0,1 0-9 16,2-1-13-16,1-3-115 0,3-2-116 15,4 0-290-15</inkml:trace>
  <inkml:trace contextRef="#ctx0" brushRef="#br0" timeOffset="127105.652">7482 9252 704 0,'-26'6'181'16,"4"-2"7"-16,4-3-98 0,4 0-27 15,7 0-11-15,6-1-10 0,7 2-11 16,8-2-9-16,10-2-5 0,9-1-4 15,11-1-1-15,12-1 0 0,13 1-1 16,9-4-4-16,9-2-3 0,9 1-5 0,8 3-1 16,5 1-2-16,4-1 0 0,2-4-1 15,6 3-1-15,5 2-3 0,-3-6-3 16,-5 0-3-16,-4-2-3 0,-5-1-1 16,-11 3 0-16,-13 1 0 0,-15 2 2 15,-15 3 3-15,-13 1 2 0,-16 4-4 16,-12 0-12-16,-14 2-17 0,-11 0 40 15,-12 0-176-15,-8 3-141 0,-7 5-353 16</inkml:trace>
  <inkml:trace contextRef="#ctx0" brushRef="#br0" timeOffset="130121.5798">7430 9921 762 0,'-2'-22'197'16,"-2"4"8"-16,2 7-111 0,-3 5-18 15,5 10-11-15,-1 5-17 0,1 6-13 16,0 9-9-16,1 5-6 0,-2 5-5 0,2 6-3 16,-4 0-4-16,2 0-4 15,0-2-6-15,1-1-10 0,0-4-12 0,2-5-18 16,2-5-25-16,2-4-23 0,2-3-106 15,-5-5-24-15,7-5-122 0,2-1-229 16</inkml:trace>
  <inkml:trace contextRef="#ctx0" brushRef="#br0" timeOffset="130282.3054">7566 10188 859 0,'2'-3'212'0,"-1"2"4"0,0-1-126 15,4 0-27-15,2 0-18 0,4-1-17 16,4 0-13-16,2 0-6 0,4 0-10 16,1-1-16-16,-1-1-22 0,3 1-37 15,1-1-103-15,-2 2-42 0,-5 4-143 16,5 0-275-16</inkml:trace>
  <inkml:trace contextRef="#ctx0" brushRef="#br0" timeOffset="130773.8823">8140 9941 850 0,'-11'-14'211'0,"0"3"4"16,2 3-128-16,7 10-22 0,0 4-17 16,5 7-16-16,0 4-10 0,5 8-5 15,0 2-5-15,2 6-2 0,1-1-1 16,1 0-2-16,1-2-2 0,-1-2-3 0,-2-3 0 16,-2-2-2-16,1-6 0 0,-2-2-1 15,-2-4 0-15,0-6 0 0,1-8 0 16,4-5 0-16,3-7 0 0,6-3 0 15,3-4-1-15,5 1 0 0,1 1 1 16,0 4-1-16,0 5-1 0,-3 8 0 16,-3 3-2-16,-1 3-2 0,-5 5-1 15,-2 3-1-15,-1 1-1 0,-2 3 0 16,-3-1 1-16,-3 5 1 0,-2-1 3 16,-3-1 3-16,-5 2 1 0,-3 0 1 15,-4 2 1-15,-4 1 0 0,-6-2 1 0,-10-1 0 16,-2 0 1-16,-3-5 1 0,-1-3 0 15,1-4-1-15,2-7 0 0,4-4-5 16,9-6-12-16,5-5-15 0,6-4-23 16,7-6-26-16,8 0-20 0,5-2-120 15,4 1-143-15,7 5-309 0</inkml:trace>
  <inkml:trace contextRef="#ctx0" brushRef="#br0" timeOffset="131138.6058">8736 10276 895 0,'-5'0'219'0,"3"1"1"16,1-1-116-16,3-1-51 0,3 2-15 0,5-2-10 16,3 0-12-16,6-2-5 0,3 1-2 15,3-4-2-15,4-3-3 0,-1-1-1 16,-1-2-1-16,-2-1-2 0,-4-3 0 15,-5-2-1-15,-4 0-3 0,-4 1-2 16,-6 0-1-16,-4 0-1 0,-8 2-1 16,-4 4 0-16,-6 4 0 0,-7 3 2 15,-4 5 1-15,0 6 2 0,1 4 1 16,0 4 1-16,3 4 1 0,7 1 1 16,4 5 2-16,7 1 2 0,4 1 2 15,4 1 1-15,3-1 0 0,6 1 2 0,4-2-2 16,5-3 0-16,5-2-1 0,3-4-2 15,4-6-4-15,3-4-7 0,0-4-11 16,0-6-14-16,0-3-20 0,-3-4-29 16,-5-3-25-16,-3-2-120 0,-1-1-147 15,-2 0-323-15</inkml:trace>
  <inkml:trace contextRef="#ctx0" brushRef="#br0" timeOffset="131365.9524">9015 9802 953 0,'-2'-3'217'0,"3"2"3"0,2 1-147 15,5-2-36-15,6-1-12 0,5 1-11 16,5 1-12-16,4-2-18 0,4-2-21 15,3 0-37-15,-2-1-24 0,0 0-125 16,-5-2-155-16,-2-1-336 0</inkml:trace>
  <inkml:trace contextRef="#ctx0" brushRef="#br0" timeOffset="131551.3895">9395 9649 843 0,'-1'6'207'0,"1"1"3"15,0 4-120-15,1 4-31 0,3 1-18 16,1 2-15-16,2 3-9 0,2 2-7 15,0 1-4-15,2-1-3 0,2 0-2 16,-3 2 0-16,-2 0-2 0,-1 0-2 16,-4-1-3-16,-6-3-7 0,-5 0-9 15,-8-5-13-15,-6-3-21 0,-9-4-21 16,-3-5-19-16,-6-7-114 0,0-7-136 16,0-8-302-16</inkml:trace>
  <inkml:trace contextRef="#ctx0" brushRef="#br0" timeOffset="131656.1767">9158 9573 705 0,'8'-39'193'0,"1"7"6"0,0 8-92 16,4 9-28-16,-1 4-16 0,3 4-20 16,3 6-18-16,5 2-19 0,4 3-31 15,1 3-37-15,-1 2-143 0,2 3-161 16,-7 5-395-16</inkml:trace>
  <inkml:trace contextRef="#ctx0" brushRef="#br0" timeOffset="132484.0574">9530 9730 545 0,'-4'-9'136'15,"2"0"3"-15,1 1-58 16,2 2-47-16,0 1-8 0,1 1-3 0,0 3-3 15,-1-3-1-15,1 3 4 0,0 0 2 16,-1 0 3-16,0 1 1 0,0-2 1 16,0 2-1-16,1 0-2 0,-4 0-3 15,4 0-3-15,-2 0-3 0,0 0-3 16,-2 0-2-16,2 0-2 0,-1 0-1 16,1 0-1-16,-1-1-1 0,1 1-2 15,0-1 0-15,-1 1-2 0,2-1 1 16,-1-1-1-16,1 1 1 0,-1 0 0 0,1 1 0 15,-1-2 2-15,3 0 2 0,-3 0 0 16,2 1 0-16,-2-1 2 0,2 1 0 16,-2 0 1-16,0 0 0 0,0 1-2 15,-2 1 0-15,1-1-2 0,0 0-2 16,0 1-1-16,-1 2-1 0,0-1-1 16,1 2-1-16,0-1 1 0,1 1-1 15,0 2 1-15,0-1 0 0,0 0 0 0,1-3 0 16,-1 1 0-16,2 1-1 0,-1-3 0 15,1 0 0-15,-1-1 0 0,0-1 0 16,0 1 0-16,1-3 1 0,-2 0-1 16,2 0 1-16,-2-2-1 0,0 2 0 15,0-2 0-15,-1 1 0 0,0 0 1 16,1 1 0-16,-3 0 1 0,2 2 1 16,1 1-1-16,0 1-1 0,0 2 0 15,-1 0-1-15,1 6 0 0,0 2 0 0,0 4-1 16,2 2 0-16,1 0 0 0,1 4 0 15,3 0 0-15,0-3-1 0,4-3 0 16,1-3 0-16,2-2 1 0,2-4-2 16,1-2 1-16,-1-7 0 0,2-3 1 15,-2-5-1-15,-3-1 1 0,0-5 0 16,-6-2 3-16,-2-2 2 0,-4 2 1 16,-3 3 1-16,-2 4 1 0,-1 1 0 15,0 4-1-15,0 5-3 0,2 3-1 0,0 5-1 16,4 5-2-16,3 3 0 0,2 2-1 15,4 1 0-15,1 3 0 0,4-2 0 16,6-3-2-16,-1-4-1 0,4-2-1 16,1-2 1-16,1-9-1 0,0-4 1 15,-3-4 1-15,-2-3 2 0,-4-7 5 16,-3-3 1-16,-6-3 3 0,-3 2 1 16,-4-2 0-16,1 0-1 0,-7 1-2 15,-4 3-7-15,-2 4-12 0,-2 4-19 16,-3 4-22-16,-1 8-45 0,-4 3-70 0,2 12-75 15,0 4-153-15,-2 2-300 0</inkml:trace>
  <inkml:trace contextRef="#ctx0" brushRef="#br0" timeOffset="133499.1347">1586 11689 649 0,'-3'-15'171'0,"-1"8"10"0,-2 2-93 0,-2 8-14 15,0 6-9-15,-3 6-12 0,-1 9-11 16,-2 5-11-16,1 9-8 0,-2 6-4 16,1 6-6-16,3 1-3 0,2-5-3 15,0-5-3-15,4-7-1 0,0-6-2 16,3-12 1-16,2-10-1 0,0-11 0 16,2-11 0-16,2-12 0 0,1-9 0 15,3-10 0-15,3-9 0 0,3-6-1 16,2-4 1-16,1 0-1 0,1 2 1 0,3 4 2 15,-1 7 4-15,-4 10 3 0,-2 13 1 16,0 13 4-16,-1 13 3 0,0 14 1 16,-5 12-2-16,2 11-3 0,-1 7-1 15,-2 8-3-15,0 8-2 0,-1 3-4 16,2 3-1-16,0 1-1 0,5 0-1 16,1-6-1-16,3-2 1 0,2-7-4 15,0-6-6-15,1-9-11 0,1-6-10 0,-5-6-14 16,-2-5-13-16,0-8-16 15,-3-4-12-15,-4-4-3 0,-3-6-5 0,-4-2-77 16,-4-4-15-16,-8-1-93 0,-3-2-187 16</inkml:trace>
  <inkml:trace contextRef="#ctx0" brushRef="#br0" timeOffset="133648.6307">1562 11905 745 0,'-19'-7'202'0,"5"3"9"0,3 4-100 0,2 1-24 16,7 4-18-16,2 1-20 0,5 0-18 15,4 2-13-15,9-1-9 0,4-1-5 16,6-2-11-16,4-2-18 0,3-2-30 16,3-1-30-16,0-3-135 0,-1 0-164 15,-4 0-375-15</inkml:trace>
  <inkml:trace contextRef="#ctx0" brushRef="#br0" timeOffset="134022.4056">2193 11976 816 0,'-9'-2'223'16,"0"0"2"-16,2 1-70 0,3 2-81 0,6-1-30 15,4 0-18-15,4 2-16 0,3-1-13 16,5 0-11-16,4 0-14 0,1-1-21 16,0 0-31-16,-1 0-25 0,-3 0-120 15,-1 3-149-15,-4-1-320 0</inkml:trace>
  <inkml:trace contextRef="#ctx0" brushRef="#br0" timeOffset="134168.4511">2199 12143 845 0,'-1'1'196'0,"2"3"2"0,4-2-120 16,6 2-42-16,5-2-17 0,3 1-13 15,4 0-18-15,3 1-30 0,0-2 0 16,-2 1-156-16,3 2-155 0,-6 0-377 16</inkml:trace>
  <inkml:trace contextRef="#ctx0" brushRef="#br0" timeOffset="136049.7961">3727 11745 460 0,'2'-20'127'0,"-1"-1"8"0,0-5-48 16,0-1-18-16,1-6-4 0,-4-7-2 15,1-4-4-15,-4-4-1 0,0-1 1 16,-1 3 0-16,0 1-5 0,0 10-5 15,0 10-7-15,3 8-7 0,3 11-9 16,2 10-8-16,1 11-8 0,0 9-5 0,0 12-6 16,2 8-8-16,1 8-9 0,-2 7-16 15,0 5-27-15,-3-4-17 0,1 4 25 16,-2-7-157-16,-1-3-138 0,-1-5-319 16</inkml:trace>
  <inkml:trace contextRef="#ctx0" brushRef="#br0" timeOffset="136329.4912">3315 12081 670 0,'-31'-7'167'0,"-1"2"10"16,4-1-99-16,5 4-10 0,7 0-4 16,5 4-7-16,5-1-9 0,4 1-7 15,9 1-7-15,8 0-5 0,10 1-3 16,9-1-1-16,9-6-1 0,7-1 0 15,10-2-3-15,9-2-5 0,7-5-3 16,4 1-4-16,0 1-4 0,0 0-2 0,2 4-1 16,0 1-2-16,-3 1-2 0,-5 2-3 15,-4 3-1-15,-1-1-3 0,-7 2-4 16,-4 1-5-16,-12-1-8 0,-5 0-9 16,-11 3-17-16,-5-2-24 0,-9 4-20 15,-9 0-120-15,-7 4-144 0,-5 5-326 16</inkml:trace>
  <inkml:trace contextRef="#ctx0" brushRef="#br0" timeOffset="136646.5887">3272 12585 751 0,'-11'-9'194'16,"0"2"7"-16,0 2-109 0,3 5-21 15,3 4-11-15,3 7-17 0,1 6-12 16,0 5-11-16,1 9-6 0,0 2-4 15,1 5-2-15,-1 1-4 0,1-1-3 16,3-1-8-16,2-2-10 0,0-4-14 0,4-2-24 16,1-4-23-16,2-6-33 0,2-3-102 15,1-7-135-15,2-7-291 0</inkml:trace>
  <inkml:trace contextRef="#ctx0" brushRef="#br0" timeOffset="136835.47">3454 12831 823 0,'-5'-1'218'0,"3"0"4"15,-2 1-81-15,3 0-71 0,5 0-25 16,1 0-17-16,4-4-12 0,1 3-8 16,2-1-4-16,2 0-5 0,2 1-13 15,1 0-17-15,0-1-30 0,2 1-29 16,1 0-136-16,1-3-165 0,0 2-369 15</inkml:trace>
  <inkml:trace contextRef="#ctx0" brushRef="#br0" timeOffset="137295.4245">3972 12563 838 0,'0'1'193'0,"-2"8"3"0,3 0-132 16,2 9-20-16,0 1-14 0,1 6-10 16,1 3-5-16,-1 0-2 0,-1 0-4 15,1-2-2-15,-2-4-2 0,2-5 0 16,0-3-1-16,-1-6 1 0,1-3 0 15,1-5 1-15,4-5 0 0,0-6 0 16,2-2-2-16,3-3 0 0,4-3-2 16,3 1 0-16,-1 1-2 0,0 3 1 0,0 6-1 15,0 4 0-15,-1 4-1 0,-2 4 1 16,1 2 0-16,-4 4 0 0,0 4 0 16,-2 1 0-16,-2 0 0 0,-4-1 1 15,-4 1-1-15,-2 1 1 0,-3-1 0 16,-6 0 0-16,-6-3 1 0,-4 2 0 15,-6 1 0-15,0 0 1 0,-6-3 2 0,0-2-1 16,1-3 0-16,2-1-1 0,4-4-1 16,3-4-8-16,6-3-9 0,3-3-17 15,6-2-22-15,6 0-26 0,6-2-56 16,4 0-79-16,5 0-134 0,6 5-277 16</inkml:trace>
  <inkml:trace contextRef="#ctx0" brushRef="#br0" timeOffset="138178.7249">4389 12780 732 0,'-3'1'183'0,"1"-1"5"16,1 1-108-16,3 3-15 0,2-1-8 15,1 2-10-15,3-2-13 0,2 0-7 16,0-1-3-16,2-1-5 0,2-2-6 15,0-5-3-15,0-2-3 0,-2-3-2 16,-1-2-1-16,0-3-1 0,-2-3-1 0,-3 0 0 16,-1 0-1-16,-3 1 1 0,-3 0-1 15,-1 2 0-15,-3 0-1 0,-3 5 0 16,-2 2 0-16,-3 4 0 0,-2 5-1 16,2 4 1-16,-1 3-1 0,1 4 0 15,1 3 1-15,1 2 1 0,3 5 2 16,3 3 2-16,4 3 2 0,0-1 4 15,5 2 2-15,2 0 0 0,2-2 0 16,5-5-1-16,2-3-3 0,1-2-3 16,2-5-3-16,1-2-7 0,3-6-9 15,0 0-11-15,0-5-16 0,0-2-22 0,-1-4-24 16,0 1-22-16,-3-2-116 0,-3 3-140 16,-4-1-310-16</inkml:trace>
  <inkml:trace contextRef="#ctx0" brushRef="#br0" timeOffset="138396.6211">4603 12478 917 0,'-8'-7'217'0,"4"3"1"16,3-1-140-16,3 3-31 0,9-1-14 15,3 2-13-15,4 2-11 0,3-1-8 16,0 0-13-16,1 3-18 0,1-1-25 16,0 1-29-16,-2-1-112 0,-2-1-26 15,-2 1-130-15,-1-6-236 0</inkml:trace>
  <inkml:trace contextRef="#ctx0" brushRef="#br0" timeOffset="138601.1768">4902 12364 751 0,'1'2'185'16,"3"1"4"-16,0 2-97 0,2 4-38 16,1 2-8-16,2 2-5 0,-1 3-8 15,1 0-3-15,1 2-3 0,-3 1-4 0,0 0-5 16,-3 2-3-16,-3 0-4 0,-3 1-2 16,-5 1-2-16,-5 1-5 0,-2-2-8 15,-3-1-12-15,-5-3-15 0,-2-5-23 16,0-3-22-16,-1-7-21 0,4-8-119 15,2-7-141-15,3-4-306 0</inkml:trace>
  <inkml:trace contextRef="#ctx0" brushRef="#br0" timeOffset="138717.7076">4726 12214 728 0,'5'-14'191'0,"2"7"3"0,0 2-90 16,3 3-41-16,4 2-19 0,2 2-17 15,1 2-17-15,0 2-24 0,2 2-36 16,0 2-146-16,-1 2-157 0,3 1-394 15</inkml:trace>
  <inkml:trace contextRef="#ctx0" brushRef="#br0" timeOffset="139562.6787">5105 12318 474 0,'-3'0'110'0,"-2"0"4"0,-1-1-71 0,3 1-13 16,0-2 1-16,1 1-3 0,0 0-1 15,1-2-1-15,-2 2-1 0,2 0-2 16,0 0 2-16,1 0-1 0,-1-2 2 15,2 2 1-15,-1 0 0 0,0-1 4 16,0 0 0-16,1 1 1 0,-1-2-1 16,1 0 1-16,-2 0 0 0,1 1-1 15,0 1-3-15,1-1-2 0,-1 1-3 16,0 0-3-16,0 1-3 0,-1-1-2 0,1 2-3 16,0-1-3-16,-1-3 1 0,1 3-2 15,0 2 1-15,0-2 1 0,0 2-1 16,-1 1-1-16,1 1 0 0,0 1 0 15,0 4-3-15,0 1-1 0,1 1 0 16,-1 1-1-16,0 0-1 0,2-1 0 16,0 1-1-16,1 0 1 0,0-3-1 15,0 1-1-15,1-3 1 0,-2-2 0 0,2 0-1 16,-1-4 2-16,-1-2-1 0,0-5 1 16,1-2 0-16,-2-2 0 0,2-1-1 15,-2-2 1-15,0 1-1 0,-1 0-1 16,0 2 1-16,-1 3 0 0,1 1 0 15,-1 2-1-15,-1 3 0 0,1 2 0 16,1 3-1-16,-1 2 1 0,1 1-1 16,0 2 1-16,1 1 0 0,-1 1-1 15,3-2 2-15,-1 2-1 0,1-2 0 0,0 0 0 16,1-3 1-16,-2-3-1 0,3 0 1 16,0-3 1-16,-1-5 1 0,2-2 0 15,0-2 0-15,0-1 0 0,0-1 0 16,-2 0 0-16,0 0-1 0,-2 4 0 15,-1 1-1-15,-1 3 0 0,0 3 0 16,0 4 0-16,0 3-1 0,-2 3 1 16,3 3-1-16,2 5-1 0,0 1 2 15,3 1-1-15,2-1 1 0,3-1 0 0,5-2 0 16,-2-7 0-16,3-1 2 0,6-5 1 16,-4-6 2-16,2-7 4 0,-3-5 2 15,-1-6 3-15,-1-2 3 0,-3-4 1 16,-6-4 0-16,0 5-2 0,1 1-3 15,-2 2-2-15,-3 3-3 0,-1 3-4 16,0 5-2-16,-2 2-1 0,1 3-3 16,1 2 0-16,-2 4-2 0,1 4-2 15,1 3-3-15,-2 2-3 0,3 1-6 0,-1 2-9 16,-2 3-14-16,0-1-17 0,1 0-24 16,-2-1-25-16,2 0-132 0,-3-3-158 15,2-2-356-15</inkml:trace>
  <inkml:trace contextRef="#ctx0" brushRef="#br0" timeOffset="140362.4296">5142 12296 517 0,'-3'-6'139'15,"-1"0"11"-15,-1-1-38 0,0-1-41 16,1 0-1-16,2 0-1 0,-2 2-4 15,2 0-3-15,-1 0-6 0,1-1-8 16,1 4-9-16,1-1-7 0,0 3-6 16,0-2-6-16,0 3-3 0,-2 2-4 15,0 4-1-15,-2 5-3 0,1 3-2 0,-1 6-1 16,-1 5-1-16,3 5-1 0,2 2 1 16,3 1-2-16,3 0 0 0,2-2 0 15,3-4-1-15,4-4 0 0,3-6-1 16,0-6 0-16,3-6 0 0,4-6 0 15,2-8 0-15,-1-5-1 0,3-6 1 16,-4-5-1-16,1-3 0 0,-4-4 1 16,-3 2-1-16,-5 2 0 0,-2-1 0 15,-4 3 0-15,-3 2 0 0,-2 6 1 16,-3 3-1-16,0 3 2 0,-2 2 0 0,0 5 0 16,0 4 0-16,1 2 1 0,2 8-1 15,-2 1 0-15,1 2 0 0,1 4-1 16,2 5 0-16,-1 2 1 0,2 4-1 15,0-1 0-15,2-1 0 0,1 1 0 16,4-1 0-16,0-6-1 0,3-3 0 16,-1-5 0-16,0-5 0 0,5-6 0 15,-2-5 0-15,2-5 0 0,-1-3 0 16,0-7 0-16,2-3 0 0,-3-4 1 0,-3-1 0 16,-4-3 0-16,-5 1 0 0,-2 0 0 15,-5 3 0-15,-2 4-2 0,-1 4-5 16,-1 1-7-16,-2 7-11 0,2 3-18 15,-2 5-32-15,0 5-33 0,-4 2-121 16,2 5-155-16,3 1-345 0</inkml:trace>
  <inkml:trace contextRef="#ctx0" brushRef="#br0" timeOffset="140896.608">4620 12062 374 0,'-13'-6'115'0,"-5"-3"7"15,0 4 0-15,0-1-60 0,1 1-13 16,0 2-3-16,0-1-1 0,-1 1 0 16,4 3 3-16,-1-1 1 0,-1 0 2 0,-5-4 0 15,4 4-1-15,0 0-1 0,1 1-5 16,3 1-4-16,-1-2-5 0,4 1-3 15,5 2-3-15,1-3-5 0,2 1-3 16,4-3-3-16,4 2-3 0,5 1-1 16,5 0 1-16,6-1-1 0,5 1 1 15,6-1 0-15,7 1 1 16,9 1-2-16,4-1-2 0,6-3-3 0,3 2-3 16,3 1-2-16,0 1-2 0,0 1-1 15,-4-1-1-15,0 0-1 0,1 3-1 0,-2-4 0 16,-2-3 0-16,-1 0 0 0,-5-2-1 15,-5-3-2-15,-8-1-2 0,-6-2-6 16,-7 2-7-16,-8-1-13 0,-5 2-15 16,-6-2-24-16,-3 0-26 0,-4 3-133 15,-3 1-156-15,2-1-359 0</inkml:trace>
  <inkml:trace contextRef="#ctx0" brushRef="#br0" timeOffset="141293.0707">6219 11974 596 0,'-9'-63'158'0,"-2"-7"6"0,-1-3-58 16,-1-7-46-16,0 1-6 0,2 3-2 16,0 6-5-16,3 10 0 0,0 10-1 15,2 10 1-15,1 16-5 0,2 13-6 16,0 11-5-16,6 16-4 0,-1 14-6 16,2 16-5-16,1 11-5 0,0 16-2 0,0 12 0 15,-2 12-1-15,1 8-2 0,-2 0-1 16,2 5 7-16,2 6 2 0,1 1 1 15,2-2 0-15,1-3-1 0,0-3 1 16,1-2-1-16,0-7-9 0,2-10-4 16,-1-11-6-16,1-5-6 0,-2-14-10 15,-3-6-13-15,0-9-18 0,-5-9-26 16,-1-11-27-16,-2-7-134 0,-5-10-159 0,0-3-361 16</inkml:trace>
  <inkml:trace contextRef="#ctx0" brushRef="#br0" timeOffset="141914.6044">6570 12517 723 0,'-3'2'204'16,"4"1"9"-16,-1 2-62 0,5 1-59 16,2 1-18-16,4 1-17 0,3 1-16 0,5-3-12 15,2-1-9-15,1-4-7 0,3-2-5 16,-1-5-3-16,1-4-3 0,-1-4-1 15,-3-4-1-15,-4-2 0 0,-2-2 0 16,-5-1-1-16,-7 0-1 0,-4-2-1 16,-9 1-1-16,-4 4-1 0,-3 4-1 15,-7 5-1-15,-3 5-1 0,-2 6 1 16,-3 5 1-16,4 8 1 0,0 5 3 16,2 5 2-16,3 3 3 0,7 5 2 15,4 4 1-15,3 4 2 0,4 1 0 0,4 1 1 16,2-2-2-16,4 0-1 0,4-5-1 15,5-3-1-15,8-4-1 0,5-7-2 16,4-6-4-16,4-5-7 0,6-7-9 16,-2-3-13-16,0-5-15 0,-3-7-26 15,-4-3-26-15,-1-3-120 0,-9-3-6 16,3 5-121-16,-9-1-222 0</inkml:trace>
  <inkml:trace contextRef="#ctx0" brushRef="#br0" timeOffset="142133.0484">6807 12065 854 0,'-11'-1'209'15,"5"4"3"-15,2-1-119 0,8 2-40 16,3-2-17-16,8 1-13 0,4-1-11 15,5 1-8-15,3-2-13 0,2-2-19 16,0-2-34-16,2-2-30 0,-4-3-123 16,0-2-156-16,-5-5-347 0</inkml:trace>
  <inkml:trace contextRef="#ctx0" brushRef="#br0" timeOffset="142323.6649">7129 11870 810 0,'-1'3'204'0,"3"6"2"0,1 4-90 15,5 4-65-15,3 4-20 0,4 4-11 16,1-2-10-16,0 1-6 0,-1 0-2 16,0-1-1-16,1-1 0 0,-1-2 0 15,-4-2 0-15,-2 2 0 0,-7-3 0 16,-3-1 0-16,-6-2-2 0,-6 1-7 0,-7-4-12 16,-7-2-17-16,-5-3-27 0,-1-2-21 15,1-4-124-15,1-5-146 16,5-3-326-16</inkml:trace>
  <inkml:trace contextRef="#ctx0" brushRef="#br0" timeOffset="142466.8319">7026 11660 907 0,'5'-11'213'0,"-2"0"0"16,1 2-147-16,1 3-24 0,3 0-10 15,1 4-24-15,1-1-27 0,0 3-31 0,0 0-33 16,-2 1-131-16,2 7-159 0,0 3-368 15</inkml:trace>
  <inkml:trace contextRef="#ctx0" brushRef="#br0" timeOffset="143140.7851">7422 11876 516 0,'0'-6'130'16,"0"1"9"-16,-1 0-75 0,-2 2 0 0,1 0 5 15,-1 1-2-15,1 0-6 0,-2 2-5 16,2 0-5-16,-1 0-8 0,2 0-10 16,0 2-9-16,-2 0-7 0,2-1-5 15,2 1-4-15,-1-1-3 0,0 1-2 16,-1-1 0-16,1-1 1 0,1 1 0 16,-1-1 2-16,-1-1 2 0,2 0 2 15,1-2 2-15,1 1 1 0,-3-1 1 16,1 0 2-16,1-1-1 0,-2 3 0 15,1 0-1-15,-2-1-2 0,-2 4-1 0,3 1-2 16,0 3 0-16,-3 2-2 0,1 3 0 16,1 6 1-16,1 2-1 0,0 4 0 15,1 2-1-15,1 3 0 16,2-1-1-16,1-1-1 0,1-5-1 0,3-4 0 16,2-3-2-16,1-5 1 0,3-4-1 15,2-6-1-15,-1-6 1 0,1-4 0 16,-1-4 0-16,-2-5 0 0,-2 0-1 0,-2-3 1 15,-5 5 0-15,-1 3 0 0,-2 3 0 16,-2 8-1-16,0 6 1 0,-2 4-1 16,1 6 0-16,4 4 0 0,0 2-1 15,1 1 1-15,5 0 0 0,2 1-1 16,2-4 1-16,3-4-1 0,4-3-1 16,-2-6 0-16,4-3 0 0,-2-6 0 15,-2-6 1-15,-1-6 0 0,-2-2 1 16,-4-3 2-16,-5-5 0 0,-4-1-1 0,-2 1-1 15,-4 0-9-15,-4 4-11 0,-2-1-14 16,-1 7-19-16,-1 3-34 0,1 8 28 16,-2 4-168-16,0 6-152 0,4 5-357 15</inkml:trace>
  <inkml:trace contextRef="#ctx0" brushRef="#br0" timeOffset="143689.3642">7876 12473 900 0,'-3'-1'222'0,"-2"0"1"16,2 0-128-16,4-1-38 0,3 1-19 16,3-1-18-16,3 1-16 0,1-2-12 15,2 1-14-15,1 0-16 0,2 0-23 16,-1 1-24-16,1 0 40 0,-4-1-176 16,2 5-147-16,-5-1-342 0</inkml:trace>
  <inkml:trace contextRef="#ctx0" brushRef="#br0" timeOffset="143834.8869">7879 12631 866 0,'-5'4'208'15,"4"1"0"-15,4-1-124 0,3 1-40 16,7-3-15-16,-1 0-20 0,3-2-20 16,2-1-16-16,0-1-29 0,1-2-28 15,-2-1-125-15,-2 5-150 0,-1 4-342 0</inkml:trace>
  <inkml:trace contextRef="#ctx0" brushRef="#br0" timeOffset="145971.5074">8572 12450 674 0,'1'-18'176'0,"-1"-4"10"0,0-4-90 0,-1-1-18 16,1-4-2-16,0 2-6 0,0 0-9 16,1-1-11-16,-1 3-9 0,1 3-8 15,2 4-10-15,-1 7-8 0,1 3-6 16,-1 6-4-16,2 7-3 0,-2 8-3 16,1 5-6-16,-2 7-9 0,2 4-10 15,-1 5-15-15,0 4-20 0,2 4-23 16,-1-1-16-16,0 0-121 0,-2-2-140 15,1-2-315-15</inkml:trace>
  <inkml:trace contextRef="#ctx0" brushRef="#br0" timeOffset="146189.8514">8468 12586 735 0,'-12'0'197'0,"-1"-2"10"0,2 0-99 16,4 1-20-16,2 2-11 0,3-1-14 15,4 3-17-15,3-3-10 0,6 2-9 0,6 2-7 16,4 0-5-16,4-3-3 0,4-1-3 16,4 0-2-16,5 0-3 0,1-3-3 15,0 0-6-15,1-1-7 0,-2 0-11 16,-2 3-11-16,-3 0-17 0,-7 0-25 16,-1 1-23-16,-7 1-57 0,-5 1-68 15,-4 6-129-15,-7 2-265 0</inkml:trace>
  <inkml:trace contextRef="#ctx0" brushRef="#br0" timeOffset="146709.4289">8719 12849 662 0,'-11'-7'181'0,"-1"3"13"0,-5 2-73 0,-4 2-36 16,0 2-9-16,-1 5-11 0,-1 2-15 16,-1 2-14-16,2 7-11 0,3 2-9 15,2 2-6-15,3 4-5 0,4 0-1 16,7 0-1-16,3-3-1 0,6-2-1 16,2-5 0-16,6-4-1 0,3-5 0 15,1-9-1-15,6-2 0 0,-1-1-1 16,1-7 0-16,2-3-1 0,0-4 1 15,-3-2 1-15,-2-1 1 0,-4-2 3 16,-4 0 5-16,-5 3 6 0,-4 4 6 16,-3 4 3-16,-2 3 2 0,-2 6-1 15,1 4-2-15,-2 4-4 0,3 7-6 0,-3 3-6 16,4 5-2-16,-1 2-3 0,3 4-3 16,1 4-5-16,2-3-13 0,0-1-17 15,3-5-26-15,2-2-40 0,2-3-141 16,0-1-173-16,2 0-394 0</inkml:trace>
  <inkml:trace contextRef="#ctx0" brushRef="#br0" timeOffset="152068.8115">9436 11520 808 0,'-15'-2'212'0,"1"-2"6"0,3 2-102 16,3 1-40-16,5 3-22 0,3-2-16 16,3-2-16-16,4 2-10 0,4 1-7 15,4-1-5-15,1 0-7 0,0-3-12 16,3 2-16-16,1 1-23 0,-3 1-27 16,0-3 5-16,-5-1-142 0,-1 3-144 0,-2 4-322 15</inkml:trace>
  <inkml:trace contextRef="#ctx0" brushRef="#br0" timeOffset="152231.6168">9422 11625 851 0,'-2'1'204'0,"-2"0"1"16,5 1-127-16,3 2-28 0,4 0-19 0,3-1-15 16,4-1-11-16,2-1-14 0,3 0-24 15,2-3-35-15,-2-2-139 0,0 3-160 16,1 0-388-16</inkml:trace>
  <inkml:trace contextRef="#ctx0" brushRef="#br0" timeOffset="160962.6357">4912 10670 86 0,'-52'10'15'0,"2"-1"-2"16,1-3-30-16,-1 0-15 0,1 0-32 15</inkml:trace>
  <inkml:trace contextRef="#ctx0" brushRef="#br0" timeOffset="178926.0691">11247 11125 570 0,'4'-17'129'0,"-4"-2"2"0,-3 6-92 15,1-1-14-15,1 1-3 0,-2-1 1 16,1 1 0-16,-1-2 2 0,1-1 5 16,0-2 4-16,0-1 3 0,-1 0 3 15,0-1 2-15,1 2 0 0,-1 3 1 16,1 3 0-16,-1 3-1 0,1 4-5 15,2 4-5-15,0 7-6 0,0 7-5 16,1 6-6-16,0 7-5 0,-1 5-5 16,3 5-1-16,1 4-2 0,-3-1-7 15,1 1-13-15,2-3-22 0,1-3-29 0,0 0-21 16,-4-2-124-16,1-3-150 16,0-5-327-16</inkml:trace>
  <inkml:trace contextRef="#ctx0" brushRef="#br0" timeOffset="179505.4093">10354 11631 573 0,'-22'1'140'0,"0"-1"5"15,3 1-79-15,1 0-16 0,3-1-2 16,5 3 1-16,-1-2-3 0,2-1-1 16,3 2-6-16,2-3-5 0,4 2-6 15,6-1-5-15,4 0-2 0,6-1-2 16,9 2 0-16,8-1 3 0,6-1 4 15,9-2 2-15,4-5 0 0,11 2-1 16,8-1-3-16,10-3-4 0,6-1-3 16,6-3-1-16,8 2-2 0,11 1-3 0,1-2-2 15,2-1-1-15,-4 1 0 0,3-2-3 16,0 4-3-16,-6 1-2 0,-6 3-4 16,-8 0-4-16,-8 5-6 0,-8 4-5 15,-9 0-5-15,-14 4-5 0,-10 1-6 16,-8 1-5-16,-10 0-4 0,-8-3-3 15,-9 0-4-15,-10-1-11 0,-10-2-7 16,-8-1 59-16,-8-1-176 0,-11-4-129 0,-3 0-337 16</inkml:trace>
  <inkml:trace contextRef="#ctx0" brushRef="#br0" timeOffset="179856.7243">10504 12028 703 0,'1'-13'177'0,"-2"3"10"16,-1 3-104-16,2 3-13 0,2 7-4 16,-1 5-7-16,0 7-11 0,0 6-9 15,1 5-8-15,-2 4-7 0,1 5-6 0,-1 3-5 16,0 1-4-16,0-1-3 0,0 0-2 16,1-4-3-16,2 2-4 0,-1-5-11 15,2-2-16-15,-1-5-23 0,3-3-27 16,1-6 49-16,-1-2-188 0,2-10-155 15,1-6-359-15</inkml:trace>
  <inkml:trace contextRef="#ctx0" brushRef="#br0" timeOffset="180056.2934">10984 12232 914 0,'-6'0'214'0,"5"4"2"16,-1-4-134-16,2 1-41 0,4 0-10 16,1 0-9-16,1 1-11 0,4-2-3 0,2 0-2 15,2 1-6-15,1-2-16 0,0-1-19 16,0 1-35-16,1-1-27 0,-4 1-125 16,3-2-158-16,-1 3-344 0</inkml:trace>
  <inkml:trace contextRef="#ctx0" brushRef="#br0" timeOffset="180795.518">11876 11798 748 0,'-10'-4'189'0,"2"1"1"15,1 6-96-15,3 4-39 0,4 4-16 0,2 6-10 16,3 5-7-16,-1 5-4 0,3 6 0 16,1-1 1-16,1 2-2 0,-1-3-2 15,-3-3-1-15,1-1-2 0,-1-5-2 16,-2-4-1-16,-2-4 0 0,-1-3-1 15,-1-4 0-15,4-1 0 0,1-7-2 16,1-4 0-16,4-7-2 0,3-3-1 16,4-5-1-16,2-4 0 0,2 0-2 15,2 2-1-15,-1 1 0 0,-2 7 0 16,-2 5-1-16,-1 5 0 0,-2 8-1 0,3 2 0 16,-2 1 0-16,-3 4 0 0,-2 0 1 15,-1 0 0-15,-1 3 1 0,-8-1 1 16,-9 2 0-16,-2 0 1 0,-2 0 2 15,-2 1 0-15,-6 0 0 0,-2 0 0 16,2-1 1-16,-1-3-1 0,-1-3-2 16,-1-2-3-16,1-3-13 0,4-4-13 15,4-3-18-15,4-2-26 0,5-1-16 16,6 0-29-16,3 0-102 0,4 4-126 0,5 2-273 16</inkml:trace>
  <inkml:trace contextRef="#ctx0" brushRef="#br0" timeOffset="181028.8037">11768 12302 770 0,'-16'4'194'0,"2"-1"3"0,5 0-106 15,4-1-36-15,6 1-16 0,6-1-7 16,6 0-11-16,4 0-5 0,10 0-4 15,6-3 1-15,5 1-3 0,1-3-1 16,4 0-3-16,2-5-3 0,-4 1-9 16,0 0-10-16,-4 2-20 0,-5-1-26 0,-3 0-17 15,-2 1-131-15,-5 1-151 0,-3 3-336 16</inkml:trace>
  <inkml:trace contextRef="#ctx0" brushRef="#br0" timeOffset="181505.5289">12099 12552 627 0,'3'-11'157'0,"-2"1"11"0,1 1-89 0,-4 1-7 15,-1 2-1-15,-5 2-2 0,-1 5-4 16,-2 2-7-16,-4 4-7 0,-3 3-10 16,-3 5-7-16,-4 2-8 0,1 4-6 15,-1 1-6-15,3 2-3 0,4 1-4 16,6 0-2-16,7 2-3 0,7-5 0 15,8 0-1-15,5-5-1 0,3-3-1 16,3-8 1-16,2-8-1 0,0-8-1 16,2-2 1-16,-2-10-2 0,-2-2 1 15,-3-3 0-15,4-2 0 0,-3 3 0 16,-3 2 2-16,-4 2 2 0,-2 4 0 0,0 5 1 16,-2 6 0-16,-7 5 0 0,-1 6 1 15,0 3-2-15,-1 7-1 0,0 2-1 16,-3 5-4-16,3 1-5 0,1 0-11 15,1 0-13-15,2 1-21 0,2-3-26 16,1-2-23-16,5-4-120 0,-3-5-145 16,5-4-321-16</inkml:trace>
  <inkml:trace contextRef="#ctx0" brushRef="#br0" timeOffset="181856.2548">12732 11555 937 0,'-1'-2'217'16,"6"2"-1"-16,1-1-128 0,2-2-54 15,3 0-19-15,0-1-15 0,4 1-17 16,-2-1-27-16,1 3-29 0,1 0 50 15,-1-1-195-15,-1 1-160 0,-2 2-375 16</inkml:trace>
  <inkml:trace contextRef="#ctx0" brushRef="#br0" timeOffset="182020.2768">12734 11671 957 0,'2'5'207'0,"0"0"2"0,4 1-164 15,1-2-25-15,3-2-15 0,4 1-17 16,2-2-25-16,1 0-28 0,2-2-89 16,1 0-54-16,-2 1-138 0,1 1-274 15</inkml:trace>
  <inkml:trace contextRef="#ctx0" brushRef="#br0" timeOffset="183121.4869">14736 10872 736 0,'-6'-11'181'15,"-8"3"9"-15,-2 4-110 0,-3 4-12 16,-3 5-8-16,-2 6-11 0,0 9-10 16,1 3-9-16,3 6-7 0,4 2-7 0,4 1-7 15,7 0-4-15,6-4-2 0,5-5-1 16,8-3-2-16,3-7-1 0,4-4-2 15,2-7-3-15,2-5-1 0,3-5-1 16,-3-7 0-16,1-4 0 0,-3-8 2 16,-2-5 4-16,-4-2 6 0,-4-1 5 15,-6 0 4-15,-3 3 4 0,-6 5 4 16,-5 8 2-16,-2 8-2 0,-2 8-1 16,-3 4-4-16,0 8-4 0,2 7-4 0,2 3-3 15,4 8-2-15,2 3-2 0,6 3-6 16,4 2-12-16,1 2-17 0,3-4-25 15,2-1-31-15,3-5 0 0,-2-3-141 16,-2-4-150-16,2-4-326 0</inkml:trace>
  <inkml:trace contextRef="#ctx0" brushRef="#br0" timeOffset="183438.4957">14205 11398 761 0,'-19'0'190'16,"2"-1"5"-16,4-2-113 0,7 3-26 0,10 0-8 15,5-1-5-15,8 1-8 0,8-1-7 16,10 0-3-16,9-1 0 0,10 1-2 15,5 0-5-15,7-2-4 0,5 0-5 16,5-1-3-16,6 2-3 0,-1-3-4 16,-1 0-2-16,2 0-4 0,-2-1-6 15,-4 0-8-15,-7-2-7 0,-9 1-12 16,-8 1-16-16,-8 1-15 0,-9 0-10 16,-12 4-15-16,-14 3-106 0,-12 4-127 0,-12 3-283 15</inkml:trace>
  <inkml:trace contextRef="#ctx0" brushRef="#br0" timeOffset="184119.3594">14585 11780 634 0,'4'-18'160'0,"-5"2"9"16,-4 1-88-16,-1 2-14 0,-4 4-2 16,-5 4-2-16,-5 5-7 0,-4 7-5 15,-5 6-7-15,-3 4-7 0,-3 6-6 16,2 3-8-16,0 2-4 0,8 4-6 16,5 0-2-16,9 0-4 0,7-1-2 15,5-5-1-15,7-3-2 0,9-4-1 16,3-7-1-16,5-6 0 0,6-6 0 0,0-10-1 15,0-3-1-15,1-7 0 16,-1-4 0-16,-4-4 0 0,-4-3 0 0,-5-1 0 16,-2 3 1-16,-3 1 0 0,-4 6 3 15,-2 3 2-15,-6 7 1 0,-2 7 1 16,-4 5 0-16,-3 5 0 0,0 8-1 16,-2 6 0-16,1 5-3 0,2 3-1 15,-2 3-1-15,7 3-3 0,2 2-5 0,2-2-8 16,5-5-14-16,0-1-18 0,4-5-26 15,4-2-17-15,-2-6-131 0,2-7-149 16,2-3-335-16</inkml:trace>
  <inkml:trace contextRef="#ctx0" brushRef="#br0" timeOffset="184288.4057">14868 11944 869 0,'1'-5'199'0,"4"2"1"16,1-2-140-16,3 1-27 0,2 0-11 16,2 2-10-16,1-1-10 0,1 1-16 15,-1 1-24-15,0-2-26 0,0-2-137 16,0 2-154-16,1-3-369 0</inkml:trace>
  <inkml:trace contextRef="#ctx0" brushRef="#br0" timeOffset="184717.3188">15361 11588 786 0,'-3'-6'203'15,"2"9"3"-15,0 3-53 0,-1 7-102 0,2 6-22 16,-1 8-9-16,1 4-5 0,-1 4-5 15,-1 3-3-15,0 2-1 0,0-1-1 16,-1-2-2-16,2-7-2 0,1-2 1 16,-1-4-1-16,2-7-1 0,-1-7 0 15,3-7 0-15,3-6 0 0,4-9-1 16,2-3-2-16,4-5-3 0,5-2-4 16,-1-3-3-16,4 0-2 0,-2 5-1 15,0 5 0-15,-3 6 2 0,-3 2 3 16,0 6 5-16,-2 6 3 0,-1 4 2 0,-2 1 2 15,0 2 2-15,-2 1 3 0,-2 3 4 16,-1 0 2-16,-3 1 3 0,-3-1 3 16,-3 0 3-16,-3 0 1 0,-2-1 1 15,-6-2 1-15,-3-2 2 0,-3 0 0 16,-3-2-1-16,-3-2-3 0,-1-2-4 16,-1-1-6-16,1-4-11 0,3-1-19 15,2-4-22-15,3-2-26 0,5 0-34 16,5-1-141-16,4-3-170 0,3-4-380 0</inkml:trace>
  <inkml:trace contextRef="#ctx0" brushRef="#br0" timeOffset="185887.3909">1319 14213 728 0,'-7'-17'189'16,"1"8"4"-16,1 9-96 0,2 9-28 16,2 5-13-16,2 11-10 0,2 7-13 15,1 6-8-15,-1 6-4 0,1 4-5 0,0 1-4 16,-1-2-4-16,1-1-3 0,-2-4-4 15,1-1-7-15,-1-3-12 0,-2-5-16 16,1-4-22-16,-1-5-22 0,0-10-15 16,0-5-120-16,-2-5-137 0,3-8-300 15</inkml:trace>
  <inkml:trace contextRef="#ctx0" brushRef="#br0" timeOffset="186322.7553">1208 14321 736 0,'-1'-26'172'0,"2"4"4"0,6 0-119 15,7 0-13-15,5 2-7 0,3 2-5 16,6 3-5-16,1 2-4 0,2 2-4 16,-1 3-2-16,-3 2-2 0,-3 4-4 15,-2 4-1-15,-3 2-2 0,-3 4-1 16,-5 1-1-16,-4 2 1 0,-3 1 1 15,-7 4 2-15,-4 1 0 0,-2 4 0 0,-3 1 0 16,-1 4-1-16,-3 0-1 16,1 2-3-16,1-3-2 0,3-1-2 0,2-1-1 15,4-5-1-15,5 1-3 0,3-5-3 16,6 1-3-16,1-1-3 0,5-5-6 16,2 1-4-16,1-1-2 0,2-1-2 15,-1 0 2-15,2-2 2 0,1-1 4 16,-2 0 5-16,-4 1 6 0,-3-1 4 15,-2-3 8-15,-5 4 6 0,-6 2 4 0,-5 0 3 16,-4 4 3-16,-6-2 1 0,-7 6 1 16,-3 1-3-16,-2 0-3 0,0 1-2 15,-1 0-1-15,1-2-2 0,0 0-3 16,4-4 0-16,1-6-6 0,2-1-11 16,4-6-16-16,5-4-30 0,9-2-20 15,7-2-134-15,8-2-155 0,7 4-353 16</inkml:trace>
  <inkml:trace contextRef="#ctx0" brushRef="#br0" timeOffset="186492.4023">1841 14541 937 0,'-1'-7'213'15,"2"2"0"-15,2-1-147 0,3 1-34 16,1 0-16-16,3 0-16 0,1 3-21 0,1 0-23 15,0 5-25-15,2 0-21 0,-3 0-123 16,-3 3-147-16,0-1-319 0</inkml:trace>
  <inkml:trace contextRef="#ctx0" brushRef="#br0" timeOffset="186632.9873">1877 14697 695 0,'0'2'194'0,"3"2"1"0,2-2-13 0,3-1-129 15,4 1-26-15,1-2-18 0,1 0-29 16,0 1-33-16,1 0-130 0,-3 2-13 16,2 4-130-16,-3 5-250 0</inkml:trace>
  <inkml:trace contextRef="#ctx0" brushRef="#br0" timeOffset="187881.4565">3376 14452 582 0,'10'-14'145'16,"-2"-3"9"-16,-3-5-76 0,0-4-15 15,-1-3-2-15,-1-5 1 0,-1-3-2 16,-1-2-4-16,-2-4-7 0,-3 0-9 16,0-1-7-16,1 5-8 0,-1 5-7 15,-1 8-5-15,0 7-4 0,3 13-3 16,0 12-1-16,1 14-1 0,0 9-4 15,0 8-8-15,0 9-14 0,2 6-22 0,1 5-21 16,3 1-14-16,2 1 17 0,1-2-145 16,0 0-133-16,3-5-295 0</inkml:trace>
  <inkml:trace contextRef="#ctx0" brushRef="#br0" timeOffset="188181.4521">3017 14720 619 0,'-42'-11'162'0,"6"1"7"16,-1-1-46-16,6 1-72 0,2 2-7 16,7 2-2-16,3 1-5 0,7 2-9 15,6 3-6-15,8 4-4 0,8 1-2 16,10 1-2-16,7 0-1 0,7 0 0 16,10-1 3-16,11 0 2 0,11-1 1 15,12-2-3-15,6-1-3 0,6-2-3 16,10 0-3-16,9-2-2 0,1 0-1 15,-1-5-2-15,3 0 0 0,4-4-1 16,4 2-1-16,-8-1 0 0,-8-4-1 16,-10 4-4-16,-4 1-4 0,-13 4-6 0,-16 2-12 15,-11 2-15-15,-12 3-17 0,-10 4-14 16,-13 0-3-16,-14 2-127 0,-15 7-133 16,-13 2-301-16</inkml:trace>
  <inkml:trace contextRef="#ctx0" brushRef="#br0" timeOffset="188478.4465">2999 15301 813 0,'0'-19'202'0,"-2"8"1"15,0 9-121-15,2 7-24 0,0 7-19 16,2 9-12-16,0 3-13 0,-1 9-7 16,3 9-2-16,-2-2 0 0,-1 3-2 15,-1 0-2-15,0-3-3 0,0 1-11 16,0-3-16-16,-1-8-25 0,1 2-23 15,2-5-132-15,2-3-154 0,3-7-348 16</inkml:trace>
  <inkml:trace contextRef="#ctx0" brushRef="#br0" timeOffset="188649.5336">3288 15590 841 0,'-3'-3'214'0,"2"2"2"0,-1 0-111 15,5-1-45-15,2 1-21 0,6 1-14 16,5 1-14-16,0-3-12 0,2 0-12 0,1-6-20 16,2 6-35-16,-1-2-19 0,0 0-129 15,0 0-157-15,0 0-346 0</inkml:trace>
  <inkml:trace contextRef="#ctx0" brushRef="#br0" timeOffset="189068.3489">4058 15403 797 0,'-17'-3'189'15,"-3"3"1"-15,-2 2-127 0,0 6-19 16,0 5-12-16,-1 3-11 0,-3 4-9 0,1 4-4 16,1 4-2-16,2 2 0 0,6 0-2 15,5-3 0-15,6 0 0 0,8-4 0 16,5-3-1-16,8-5-1 0,4-6-1 16,3-5 0-16,5-5-1 0,-1-8 0 15,0-5 1-15,0-5-1 0,-1-4 0 16,-4-5 0-16,-2 0 0 0,-7-2 0 15,-1 0 2-15,-3 1 3 0,-5 5 6 16,-6 3 4-16,-1 5 1 0,-6 5 2 16,-1 9-1-16,0 5 0 0,-1 8-5 0,2 7-4 15,4 6-4-15,1 4-3 0,5 5-1 16,4 0-3-16,3 0-11 0,4-1-16 16,4-2-29-16,5-5-28 0,2-2-130 15,4-5-158-15,0-2-357 0</inkml:trace>
  <inkml:trace contextRef="#ctx0" brushRef="#br0" timeOffset="189464.2349">4451 15539 765 0,'0'3'181'0,"3"-1"6"0,0-1-116 0,5 1-21 16,0-2-9-16,2-2-7 0,2-1-8 15,3-3-6-15,-1 0-5 0,-1-4-5 16,1-2-3-16,-1-2-4 0,-1-1-1 16,-2 1 0-16,-3-1-1 0,-3 0 0 15,-5 1 1-15,-4 3-1 0,-6 1 0 16,-2 2 0-16,-5 5 0 0,-2 3-1 15,-4 5 1-15,2 6-1 0,0 5 0 16,3 3 1-16,-1 6 2 0,4 2 3 16,3 3 4-16,3 2 3 0,4-1 2 0,4 1 1 15,5-1 1-15,4-2-2 0,4 0-4 16,5-5-3-16,4-3-5 0,3-5-9 16,2-8-11-16,1-4-15 0,5-5-17 15,2-5-26-15,0-5-26 0,-3-4-118 16,-2-1-143-16,-2 4-317 0</inkml:trace>
  <inkml:trace contextRef="#ctx0" brushRef="#br0" timeOffset="189680.7641">4568 15196 896 0,'-5'-2'200'0,"6"1"3"0,6-1-147 16,4 2-24-16,7-1-10 0,2 2-8 15,4-2-7-15,1 1-15 0,2 0-26 16,0 0-30-16,0 0 32 0,-5-1-175 16,-3 0-154-16,-3 2-362 0</inkml:trace>
  <inkml:trace contextRef="#ctx0" brushRef="#br0" timeOffset="189854.336">4921 15125 694 0,'3'4'173'0,"2"2"3"0,1 1-79 15,0 5-53-15,3 0-10 0,-2 2-4 16,2 1-11-16,-4 5-5 0,1 1-2 16,-1-1-4-16,-4 1-2 0,-3 3-2 15,-5 0-3-15,-4 1-9 0,-5-5-20 16,-4 1-21-16,-5-2-17 0,-4-6-20 15,2-6-103-15,0-5-125 0,4-11-257 16</inkml:trace>
  <inkml:trace contextRef="#ctx0" brushRef="#br0" timeOffset="189992.399">4736 14945 734 0,'7'-32'183'0,"-2"7"4"16,2 8-111-16,2 6-23 0,2 1-16 15,-3 5-15-15,6 0-21 0,0 4-33 16,2 3-30-16,0 6-124 0,5 0-146 15,-4 2-348-15</inkml:trace>
  <inkml:trace contextRef="#ctx0" brushRef="#br0" timeOffset="190530.6172">5145 15176 459 0,'-8'-9'105'16,"3"-1"6"-16,3 0-73 0,1 1-5 15,1-1 2-15,0 1 3 0,-1 2-4 16,1 1-1-16,-2 0-2 0,0-1-3 0,-1 1-1 16,2 3 1-16,0-2-1 0,0 1 4 15,-2 2 0-15,2-1 1 0,0 2-2 16,0 0-2-16,-2-2-2 0,2 3-3 15,-2 0-2-15,1-2-3 0,0-1-1 16,0 3-2-16,1 0-1 0,1-1-1 16,0 0-2-16,1 0-1 0,-1 3 0 15,3 1 1-15,-1-2 2 0,1 3 0 0,-1 3 1 16,1 4 1-16,-2 1 0 0,1 3 0 16,0 2-4-16,0 1-2 0,0 2-2 15,3 1-3-15,1-3 0 0,2 1-2 16,0-2-1-16,2-3 0 0,1-3-1 15,0-4 0-15,-1-5 0 0,2-6 1 16,-1-2-1-16,2-5 0 0,0-2 0 16,0-2 0-16,1 0 0 0,-1 4 0 0,1 1 0 15,-3 4 0-15,1 4 0 0,-1 3 0 16,0 3 1-16,1 1-1 0,-1 2 1 16,2 0 0-16,-1 1 1 0,-2-2 0 15,1-2 3-15,0-4 0 0,0-3 4 16,-1-2 1-16,-3-2 0 0,0-4-1 15,-1 0 0-15,-2-3-2 0,-1 1-7 16,-2-1-11-16,-2 2-14 0,-1 0-18 16,0 2-29-16,1 3-24 0,-1 3-129 15,2 3-150-15,4 6-341 0</inkml:trace>
  <inkml:trace contextRef="#ctx0" brushRef="#br0" timeOffset="190945.7489">6055 14103 683 0,'-8'-65'163'0,"4"7"5"16,-1 10-110-16,1 13-14 0,3 9-5 16,2 15-5-16,3 15-6 0,-1 9-5 15,5 15-3-15,-2 13 0 0,-1 13 0 16,0 15 1-16,2 18-1 0,-2 13-2 15,0 14-3-15,-3 8-2 0,4 13-3 16,3 2-4-16,-1 0-3 0,0-5-1 16,0 0-1-16,5-6-1 0,-1-7 0 15,-1-12 1-15,-1 0-1 0,1-8 1 16,-1-8-1-16,1-8-3 0,-3-11-12 0,1-9-26 16,-2-13-28-16,-1-11-134 0,0-12-153 15,-1-8-367-15</inkml:trace>
  <inkml:trace contextRef="#ctx0" brushRef="#br0" timeOffset="191812.6015">6542 15695 703 0,'-1'0'178'0,"0"-1"4"0,1-1-98 16,0 1-26-16,4 0-8 0,2-3-10 15,3-1-12-15,2 1-6 0,7-1-4 16,0-3-2-16,3 0-6 0,1-3-3 16,-1-2-2-16,-2-1-3 0,-2-2 0 0,-4-3-1 15,-5-1-1-15,-5-1 1 0,-6 0 0 16,-7 1 0-16,-4 3-1 0,-7 4 1 16,-4 3-1-16,-3 8 1 0,1 6-1 15,-1 7 0-15,4 7 1 16,0 1 0-16,6 8 2 0,2 3 3 0,4 1 3 15,3 2 2-15,6 4 2 0,3-1 3 16,3 0 1-16,8-2 0 0,4-1-2 16,5-6-3-16,4-3-2 0,7-9-2 15,4-4-4-15,7-4-7 0,3-2-10 16,3-9-14-16,1-2-25 0,-2-4-27 0,-6-3-24 16,-3-3-118-16,-7-7-147 0,-6 1-319 15</inkml:trace>
  <inkml:trace contextRef="#ctx0" brushRef="#br0" timeOffset="192232.1693">6784 15127 719 0,'-8'-3'168'16,"2"2"1"-16,1-3-118 0,5 2-19 15,4-1-8-15,2 2-8 0,3-3-14 0,-1 0-12 16,2-3-11-16,0 4-7 0,-2-2-2 16,0 1-1-16,-5-2-1 0,1 2 4 15,-3 3 8-15,-2-1 9 0,-4 0 6 16,0 0 3-16,0 2 4 0,-2-1 6 15,0 2 8-15,-1-2 9 0,1 2 10 16,1 0 9-16,-2 2 9 0,1-3 8 16,1 2 4-16,0-2 2 0,1 1-2 15,1 1-5-15,1-1-8 0,3 0-10 16,1-1-8-16,3-1-11 0,4 0-7 0,2-4-8 16,5 1-3-16,4-2-2 0,4 0-1 15,1 1-2-15,0-1-7 0,0 2-15 16,-1 4-15-16,-4-2-30 15,-1 2-31-15,-4 6-138 0,-3-4-167 0,-2 2-375 16</inkml:trace>
  <inkml:trace contextRef="#ctx0" brushRef="#br0" timeOffset="192532.5146">7106 14993 791 0,'-8'-9'208'0,"6"6"3"0,0 3-81 16,3 5-65-16,1 3-23 0,6 7-15 16,0 3-12-16,1 4-7 0,2 4-2 0,1 0 0 15,-1 2-3-15,0-2-1 0,-4-2-1 16,-2 2 1-16,-2-2-1 0,-6 0-1 15,-2-1 0-15,-8-2-5 0,-4 0-8 16,-4-7-15-16,-1-3-17 0,0-4-17 16,1-10-15-16,3-9-10 0,5-9-13 15,6-7-103-15,3-9-115 0,-1-9-261 16</inkml:trace>
  <inkml:trace contextRef="#ctx0" brushRef="#br0" timeOffset="192663.5424">6991 14704 676 0,'3'-59'184'0,"2"9"9"0,0 11-90 16,0 11-22-16,-1 9-17 0,1 7-15 15,-1 7-17-15,3 6-14 0,1 5-26 16,0 7-36-16,1 5 25 0,-1 5-182 16,0 8-163-16,2 6-399 0</inkml:trace>
  <inkml:trace contextRef="#ctx0" brushRef="#br0" timeOffset="193260.441">7331 15016 655 0,'-5'-13'149'0,"-1"-1"1"15,2 1-106-15,1 2-16 0,0 1-6 16,3 2-3-16,-1 1-2 0,0 1 0 15,1 4 4-15,-1-1 0 0,1 2 2 16,0 1-2-16,0 1-1 0,-2-1-2 16,1 3-4-16,0-3-5 0,0 2-2 15,0-1-3-15,-1-1 0 0,1-1-1 16,0 2-1-16,1-1 0 0,0-1 2 0,0 0 1 16,0-1 2-16,1-1 2 0,0 1 1 15,1-2 1-15,-1 0 2 0,0 1-1 16,-1-1 0-16,0 0-1 0,0 1-1 15,0 0 0-15,-1 1 0 0,-2 1 0 16,2-1 0-16,-3 1 0 0,1 2 0 16,-1 1-1-16,-1 1 1 0,0 2-2 15,2 2-2-15,-1 4 0 0,1 3-2 16,2 3 0-16,5 5 0 0,-3-1 0 16,3 1 0-16,2 1 0 0,1-3-1 0,2-2 0 15,2-2 0-15,0-5 0 0,2 0-2 16,3-1 1-16,1-4-2 0,1-2 1 15,-1-3 0-15,-3-1-1 0,1-4 1 16,0-3-1-16,-3-3 1 0,-1-1-1 16,0-1 1-16,-2 1-1 0,-1-1 1 15,0 1 0-15,-3 3-1 0,-1 1 1 16,1 2-1-16,-2 1 1 0,-1 1 1 0,1 0 2 16,-2 0 2-16,1 1 2 0,0 0 1 15,-4-1 0-15,2-1-1 0,-1-3 0 16,-3 0-3-16,2 0-4 0,-3-3-7 15,0-1-10-15,2 1-14 0,-2 2-21 16,3 1-29-16,2 1-25 0,2 3-119 16,4-2-148-16,0 2-324 0</inkml:trace>
  <inkml:trace contextRef="#ctx0" brushRef="#br0" timeOffset="194011.7357">7525 14988 660 0,'-4'-10'170'0,"0"5"6"16,1 4-95-16,0 5-20 0,1 6-7 16,3 4-8-16,0 4-10 0,3 2-8 15,2 1-2-15,1 0-3 0,3-3-1 16,2-2-2-16,3-5-3 0,3-2-3 0,5-4-1 16,0-6-2-16,1-4-1 0,1-4-2 15,-3-7 0-15,-4-2 0 0,-4-7-1 16,-6-3-1-16,-4 0-1 0,-5-1-2 15,-4 2-11-15,-3 2-15 0,-3 4-23 16,0 7-26-16,0 3-26 0,-1 4-120 16,2 6-147-16,3 4-317 0</inkml:trace>
  <inkml:trace contextRef="#ctx0" brushRef="#br0" timeOffset="194262.3231">7680 15585 1044 0,'-2'1'229'0,"3"-4"0"0,6 2-170 15,6-2-36-15,4-1-25 0,5-1-23 16,-1 0-22-16,2 0-28 0,-1 2-21 16,1 0-133-16,-4-1-155 0,-3-2-341 15</inkml:trace>
  <inkml:trace contextRef="#ctx0" brushRef="#br0" timeOffset="194436.5219">7683 15697 996 0,'-5'3'218'0,"6"-1"0"0,4 1-163 16,5-1-42-16,4 1-25 0,5-2-35 15,4 0-31-15,3 0-134 0,2 1-6 16,1 0-131-16,4-1-234 0</inkml:trace>
  <inkml:trace contextRef="#ctx0" brushRef="#br0" timeOffset="194652.7673">8463 15184 776 0,'-11'-18'200'0,"4"3"4"16,-1 5-91-16,3 4-50 0,0 4-19 15,4 3-12-15,-1 5-12 0,3 5-9 16,-1 5-5-16,2 7-2 0,0 4-10 16,0 8-15-16,1 2-29 0,1 4-36 15,-1 1-125-15,3-2-157 0,-6-3-362 16</inkml:trace>
  <inkml:trace contextRef="#ctx0" brushRef="#br0" timeOffset="194845.8983">8317 15679 1002 0,'-13'-4'237'15,"4"3"0"-15,6-4-136 0,5 3-59 16,8-3-16-16,6 1-12 0,4-1-8 16,6-2-4-16,5-2-2 0,3 1-4 15,3-3-11-15,0 0-17 0,1-2-18 0,1 2-31 16,0 2-32-16,-2 1-125 0,-4 2-157 15,-4 6-343-15</inkml:trace>
  <inkml:trace contextRef="#ctx0" brushRef="#br0" timeOffset="195523.587">8458 15955 944 0,'-6'-2'210'0,"1"1"0"0,3 1-152 0,0 1-31 16,2 4-12-16,3 1-8 0,-2 5-5 15,3 0 0-15,-2 3 2 0,1 2 1 16,-1 0 4-16,1-4 2 0,0 2 3 16,0-6 1-16,-2 1 0 0,1-3-1 15,-2-3-3-15,2-1-2 0,-1 0-3 16,0-2-3-16,-1-2-1 0,1 2 0 16,0-4-1-16,1 2-1 0,-1-2 1 15,0 0 0-15,0 4 0 0,1 0 0 16,0 1 1-16,-1 3 0 0,0 3 0 0,-1 3 0 15,2 4 0-15,-2 2-1 0,1 1 0 16,-1 2 0-16,1 1 0 0,0-3 0 16,3 2-1-16,-1-4 1 0,0 1-1 15,2-1 1-15,-1-4-1 0,-2-2 0 16,2-2 1-16,-3-2 0 0,0-1 0 16,-1-6 0-16,0-4 0 0,0 0 0 15,2-5 0-15,1 1 0 0,1-4 0 16,1-2-1-16,1 0 0 0,3-1 0 15,0 1-1-15,4 1 1 0,0 0-2 0,1 3-1 16,0 3-2-16,2 6-2 0,0-1-2 16,-1 4 0-16,-1 1-1 0,0 3 1 15,-1 1 1-15,-2 1 2 0,-3-1 2 16,0 5 2-16,-3 0 2 0,-2 3 1 16,-6 0 2-16,-4 3 1 0,-4-1 3 15,-5 2 2-15,-6 0 2 0,-1-2 4 0,-7 0 3 16,0-2 2-16,0-2 0 0,0 0-2 15,3-5-2-15,1-3-4 0,1 1-9 16,5-4-15-16,5-3-25 0,4 1-28 16,7-4-39-16,5-3-142 0,8-2-177 15,11 0-397-15</inkml:trace>
  <inkml:trace contextRef="#ctx0" brushRef="#br0" timeOffset="195892.6352">9556 15211 877 0,'-4'-2'199'0,"1"-1"1"0,5 1-143 0,3 1-24 15,2-2-12-15,9 3-11 0,-1-4-10 16,2 2-11-16,2-1-18 0,2 3-24 16,-1 2-17-16,-1-1-130 0,-3 1-148 15,-1 5-337-15</inkml:trace>
  <inkml:trace contextRef="#ctx0" brushRef="#br0" timeOffset="196064.3603">9600 15403 885 0,'-5'4'219'0,"7"0"1"0,3-2-107 16,5 2-60-16,5-3-32 0,4-1-26 15,7-2-33-15,2-1-39 0,4-2-142 16,0-2-169-16,0-2-395 0</inkml:trace>
  <inkml:trace contextRef="#ctx0" brushRef="#br0" timeOffset="196604.7729">11671 14588 628 0,'-11'-57'181'0,"5"3"8"15,-3 4-18-15,4 7-106 0,2 11-15 16,3 12-10-16,2 9-12 0,-1 11-11 16,2 11-6-16,-1 8-3 0,1 9-4 15,2 9-4-15,-2 8-10 0,2 6-16 16,0 1-21-16,0 5-20 0,1-1-36 0,0-3-97 15,-1-6-132-15,1-5-274 0</inkml:trace>
  <inkml:trace contextRef="#ctx0" brushRef="#br0" timeOffset="197356.5105">10973 15270 587 0,'-28'-11'141'0,"0"-1"5"0,-2-1-85 16,-1 2-15-16,5 3-4 0,1 2-2 16,3 1-2-16,2 1-1 0,4 3-1 15,5 0-3-15,3 1-5 0,3 0-4 16,5 2-6-16,9 1-3 0,10-1-2 15,12 2-3-15,12-1-1 0,12-1-1 0,11-4 1 16,11 2-1-16,14-2-1 0,7-1-3 16,7-3-1-16,5 0-2 15,9-1-1-15,6-2 1 0,4-5-1 0,-1-2 0 16,6-3 0-16,-3-2 0 0,-9 1-1 16,-6 0 0-16,-15 4-4 0,-11 5-5 15,-19 4-7-15,-19 4-11 0,-15 6-10 16,-15 4-12-16,-16 3-11 0,-11 5 97 15,-15-3-222-15,-15 4-134 0,-8 2-363 16</inkml:trace>
  <inkml:trace contextRef="#ctx0" brushRef="#br0" timeOffset="197666.9925">11059 15533 811 0,'-5'5'188'0,"-4"7"1"16,1 8-130-16,0 9-21 0,1 11-10 0,2 6-8 15,0 6-6-15,3-2-4 0,0-1-2 16,4 1-2-16,3-3 0 0,-1-5-2 16,4-7-2-16,-1-3-13 0,2-2-21 15,-2-4-25-15,3-5-67 0,-3-8-74 16,4-3-138-16,3-5-288 0</inkml:trace>
  <inkml:trace contextRef="#ctx0" brushRef="#br0" timeOffset="197912.7009">11465 15911 959 0,'-2'-2'222'0,"3"-3"0"16,4 0-145-16,4-1-37 0,2-1-17 16,3 0-14-16,3 2-18 0,1-1-20 15,-1 2-28-15,1 0-29 0,2 1-137 16,-1-2-164-16,2 0-373 0</inkml:trace>
  <inkml:trace contextRef="#ctx0" brushRef="#br0" timeOffset="198495.5827">12357 15574 684 0,'-16'-5'185'0,"-7"4"9"16,0 3-69-16,-2 2-52 0,2 3-13 16,-4 4-10-16,0 6-12 0,6 3-9 15,6 3-8-15,3 3-5 0,1 1-4 16,4 1-3-16,7-2-4 0,10-4-1 15,1-3-2-15,3-5-1 0,6-4-1 0,6-7-2 16,3-3-3-16,4-5-4 0,-1-6-3 16,-1-6 0-16,-1-2 0 0,-3-6 0 15,-5 1 2-15,-5-3 4 0,-4 0 4 16,-6 5 3-16,-2 2 5 0,-4 5 3 16,-3 4 2-16,-2 6 1 0,-2 4-1 15,-2 7 0-15,0 7-2 0,2 0-5 16,2 7-4-16,2 2-8 0,2 0-8 15,2 3-15-15,3-1-22 0,5-2-22 16,1-3 23-16,1-3-160 0,4-5-145 16,5-2-338-16</inkml:trace>
  <inkml:trace contextRef="#ctx0" brushRef="#br0" timeOffset="198922.1079">12134 16026 645 0,'-28'-3'188'16,"2"2"10"-16,0 0-31 0,8 2-88 16,2-2-14-16,4-2-13 0,3 5-14 15,8-1-12-15,4 0-9 0,4 1-5 16,9 1-3-16,1 1-3 0,12-2-3 15,7 0 1-15,10-2-2 0,11-3 1 16,3-2-2-16,4 0-1 0,0-1-3 0,-2 1-7 16,-4-4-8-16,-6 2-13 15,-4 3-18-15,-8-2-21 0,-4 0-13 0,-2 0-8 16,-7 0-116-16,-4 0-128 0,-11 0-282 16</inkml:trace>
  <inkml:trace contextRef="#ctx0" brushRef="#br0" timeOffset="199338.8252">12372 16184 807 0,'-6'6'182'0,"1"4"3"0,3 2-133 15,4 4-19-15,3 3-7 0,-1 3-4 16,3 4-3-16,-2 0 0 0,1 0 1 15,0-1 0-15,0 0 0 0,-1-4-2 16,-2-2-2-16,4-3-2 0,-3-5-4 0,0-1-4 16,0-4-1-16,0-6-2 0,2-6-2 15,0-1-1-15,2-4 0 0,3-3-2 16,3-1-1-16,2 1-2 0,3 0-3 16,1 4-1-16,1 2-1 0,-2 3 0 15,1 3 1-15,-2 3 2 0,1 1 2 16,-2 4 2-16,-2 0 2 0,-3 4 0 15,-1 1 1-15,-3 3 2 0,-3-3 1 16,-3 1 1-16,-6 0 3 0,-5 1 1 16,-3-1 2-16,-6-1 2 0,-6-1 0 0,-3 3 4 15,-3-1 2-15,-4-2 0 0,-2-1-2 16,-3-2-2-16,0-3-6 0,2-3-14 16,4-1-16-16,6-2-26 0,6-3-33 15,11-4 51-15,9-4-195 0,8-7-158 16,8-2-374-16</inkml:trace>
  <inkml:trace contextRef="#ctx0" brushRef="#br0" timeOffset="199641.195">13517 14824 898 0,'-9'-5'206'15,"9"1"1"-15,3 1-129 0,4 0-47 16,5 0-24-16,4 3-19 0,3-2-21 0,0 4-23 16,0-1-17-16,-1 1-133 0,-2 2-148 15,0 1-338-15</inkml:trace>
  <inkml:trace contextRef="#ctx0" brushRef="#br0" timeOffset="199789.3781">13592 15029 918 0,'0'11'197'0,"5"-3"-1"0,3 0-169 15,6-2-40-15,2-3-31 0,6 0-21 16,3-1-131-16,6-3-147 0,1-5-333 16</inkml:trace>
  <inkml:trace contextRef="#ctx0" brushRef="#br0" timeOffset="200286.6634">14978 14439 875 0,'3'15'191'0,"7"6"0"0,1 5-132 16,3 7-49-16,3 2-11 0,3 2-5 15,-3 0-5-15,0-2-1 0,-2-2 0 16,-3-7 2-16,-3-4 4 0,-2-6 12 15,-1-7 9-15,-1-9 5 0,-1-10 2 16,0-7-1-16,3-7-1 0,3-6-3 0,3-6-9 16,6-1-4-16,5 2-4 0,2 2-1 15,1 5-1-15,1 7 0 0,0 10 0 16,0 6-1-16,-2 6 0 0,-3 8 2 16,-1 4-1-16,-2 2 1 0,-2 3 0 15,-3 2 0-15,-2 0 0 0,-4-1 0 16,-2-1 0-16,-4-3 1 0,-6 0 2 15,-4-3 2-15,-9-3 4 0,-7-1 1 16,-9 0 1-16,-8-2 0 0,-7 1-1 16,-2 0-1-16,0 0-5 0,6-3-10 0,9 0-19 15,6 0-34-15,11-3-27 0,8-1-120 16,10 1-150-16,8 3-340 0</inkml:trace>
  <inkml:trace contextRef="#ctx0" brushRef="#br0" timeOffset="200636.478">14780 15063 690 0,'-23'1'193'0,"3"-1"2"0,7-1-25 16,9 1-115-16,8 0-21 15,9 0-13-15,9 1-10 0,9 3-6 0,8-5-3 16,10 2 2-16,8-4 2 0,8 2 0 16,6 1 0-16,7-1 1 0,1-2-2 15,5 3-1-15,-2-3-7 0,0-2-9 16,-1-4-11-16,-6-2-13 0,-1 0-12 15,-9 0-12-15,-8 1-5 0,-9 2 0 16,-11 4-1-16,-14 5 8 0,-13 4-108 16,-15 4-106-16,-12 2-267 0</inkml:trace>
  <inkml:trace contextRef="#ctx0" brushRef="#br0" timeOffset="201337.9143">14751 15419 645 0,'-3'-2'136'16,"2"1"0"-16,0 1-115 0,1 1-11 15,0 3-2-15,1-1-2 0,-1 1 0 16,1 1-1-16,-1-2 3 0,-1 0 3 16,1-3 4-16,-3 0 4 0,2-1 6 15,-1-2 9-15,0 0 8 0,-1-1 4 0,0 3 0 16,2-1-1-16,-1 6-3 16,0 3-5-16,2 8-8 0,0 7-7 0,3 6-8 15,-1 4-4-15,1 3-3 0,0 1-3 16,1 2 0-16,-1 0-2 0,-1-3 0 15,-1-4 0-15,1-1-1 0,-1-3 0 16,-1-6-1-16,-1-6 0 0,1-6-1 16,-2-6-2-16,2-7-2 0,0-7 0 15,0-6 0-15,3-8-1 0,2-3 0 16,3-4 1-16,4-1 0 0,3 0 0 0,5 4 1 16,3 3-1-16,2 7 1 0,1 6 0 15,-1 4 1-15,2 7 1 0,-1 2 0 16,-3 5 2-16,-1 2-1 0,-1 2 1 15,-4 3 0-15,-1 0 0 0,-5 1 0 16,-3 2-1-16,-3 0 1 0,-3 2 0 16,-6 2 1-16,-6-1 1 0,-7 2 2 15,-8-2 1-15,-6 0 0 0,-7 0 2 0,-4-4-1 16,-2-1 0-16,2-5-1 0,4-1-7 16,9-5-15-16,7-2-24 0,10-3-23 15,7 1 72-15,10-3-211 0,8-4-155 16,5 2-374-16</inkml:trace>
  <inkml:trace contextRef="#ctx0" brushRef="#br0" timeOffset="201568.2707">15266 15675 826 0,'1'-2'211'0,"4"3"3"0,3-1-95 15,1 1-59-15,5-1-25 0,3 2-13 16,5-1-16-16,0 0-18 0,-1 0-23 16,1-1-33-16,1 1-25 0,-1 1-122 15,-2-2-153-15,0 1-333 0</inkml:trace>
  <inkml:trace contextRef="#ctx0" brushRef="#br0" timeOffset="202001.1397">16016 15543 721 0,'-7'-6'182'0,"0"2"3"16,-5-3-93-16,-1 0-40 0,-6 2-18 16,-3 2-10-16,-2 6-11 0,-3 4-7 15,-1 4 0-15,-3 2 4 0,4 3 5 16,1 5 3-16,6 0 1 0,4 0 1 15,5 0 1-15,6-3-3 0,5 2-7 16,6-3-4-16,6-2-3 0,4-6-2 16,2-3-2-16,4-4 0 0,3-7-2 15,2-5 2-15,1-3-1 0,0-5 0 16,2 0 2-16,-3-2 4 0,-3 0 5 0,-3 4 4 16,-3 2 2-16,-3 3 1 0,-4 5 1 15,-2 5-2-15,-5 4-3 0,1 6-5 16,-2 5-4-16,0 3-6 0,1 2-7 15,1 3-14-15,1 3-18 0,3 1-38 16,2-2-27-16,2-3-119 0,4-3-154 16,3-3-334-16</inkml:trace>
  <inkml:trace contextRef="#ctx0" brushRef="#br0" timeOffset="214908.7306">20424 7635 773 0,'-20'-15'171'15,"7"10"2"-15,5 4-126 0,11 10-15 16,7 4-7-16,6 7-3 0,10 3-2 15,7 2-3-15,5-1-1 0,5-7-3 16,7-11-4-16,6-9-4 0,6-15-1 16,6-15-2-16,7-14-9 0,1-16-18 15,3-7-27-15,1-8-138 0,0-3-152 16,-4-1-370-16</inkml:trace>
  <inkml:trace contextRef="#ctx0" brushRef="#br0" timeOffset="222384.5935">10514 8904 824 0,'-7'-4'195'15,"2"1"3"-15,2 0-127 0,4 2-25 16,1-2-15-16,3 0-12 0,2 0-10 15,2 1-5-15,4 1-9 0,-2-1-15 16,1 1-20-16,1 0-23 0,1 2 22 16,-3 2-159-16,0-2-146 0,-3 1-335 15</inkml:trace>
  <inkml:trace contextRef="#ctx0" brushRef="#br0" timeOffset="222561.1939">10509 9073 850 0,'-4'5'195'16,"3"-3"1"-16,3 0-135 0,4-2-25 16,4-2-15-16,1 1-13 0,1-3-16 15,3 0-26-15,1-3-35 0,0 4-127 0,1 0-152 16,-3 6-363-16</inkml:trace>
  <inkml:trace contextRef="#ctx0" brushRef="#br0" timeOffset="225265.48">12627 8196 551 0,'11'-22'152'16,"-5"2"11"-16,-5 7-55 0,-4 2-28 0,1 3-8 16,-7 8-7-16,-2 7-7 0,-3 5-8 15,-3 9-10-15,2 4-8 0,0 5-8 16,3 5-6-16,3 0-5 0,7-1-5 15,6 0-3-15,5-7-2 0,6-2-2 16,1-8-2-16,4-10 1 0,0-4-1 16,1-8 0-16,0-10 0 0,1-6 0 15,-1-8 1-15,-4-4 0 0,-3-3 1 16,-1-1 0-16,-6-2 1 0,-3 4 2 16,-4 4 2-16,-2 5 2 0,-2 9 3 0,-1 4-1 15,-4 9 1-15,2 9-2 0,0 7 0 16,-3 3-3-16,6 8-3 0,3 7-2 15,5 4 0-15,1 1-4 0,2 3-8 16,4-1-11-16,4 4-25 0,-1-8-29 16,4-5-26-16,-3-4-115 0,3-3-146 15,2-4-316-15</inkml:trace>
  <inkml:trace contextRef="#ctx0" brushRef="#br0" timeOffset="225679.7713">12100 8670 487 0,'-12'2'147'0,"-2"0"9"15,-1-1-5-15,-3-1-73 0,1 0-9 16,1 0-4-16,1 0-5 0,3-1-5 0,2 1-8 16,4 0-9-16,5 1-7 0,6 0-4 15,6 0-4-15,8 1-2 0,5-4-5 16,10 2-2-16,11 2-1 0,13-2-2 15,8 0-3-15,10 0-3 0,7-3-2 16,13 1-1-16,7-1 0 0,3 0 1 16,2-5-1-16,0-2 0 0,-4 1-2 15,1 0-3-15,-4-1-7 0,-14 2-10 16,-10-2-15-16,-13 4-28 0,-13 3-26 16,-14 3-130-16,-18 3-153 0,-11 7-352 15</inkml:trace>
  <inkml:trace contextRef="#ctx0" brushRef="#br0" timeOffset="226146.3705">12165 9177 632 0,'-14'-4'181'0,"1"4"10"0,-3 3-43 15,0 5-69-15,4 5-14 0,-1 4-11 0,4 4-16 16,1 4-12-16,1 5-9 0,2 0-7 15,3 0-3-15,4-2-4 0,3-2-1 16,2-3-1-16,1-6 0 0,1-3-1 16,2-7 0-16,7-5 0 0,-1-6 0 15,0-7 1-15,0-9-1 0,3-5 0 16,2-4 1-16,1-4 0 0,-7-3 0 16,0 2 0-16,-1 3 0 0,-3 6 2 15,-2 4 0-15,-6 7 1 0,-1 8 0 0,-2 9 1 16,-1 7-1-16,0 6 0 0,1 4-1 15,-1 6-1-15,3 5-1 0,-1-1-4 16,2 5-4-16,2-5-9 0,3 3-16 16,3-6-25-16,3-3-28 0,3-7-129 15,2-8-150-15,3-6-351 0</inkml:trace>
  <inkml:trace contextRef="#ctx0" brushRef="#br0" timeOffset="226387.0883">12638 9298 850 0,'-3'-2'199'0,"1"3"3"0,3-1-130 16,5-1-26-16,1 0-16 0,4 1-14 15,4 0-10-15,1 0-13 0,2-3-24 16,1 1-32-16,-1-1-82 0,-2 1-60 16,1 2-139-16,-1-1-281 0</inkml:trace>
  <inkml:trace contextRef="#ctx0" brushRef="#br0" timeOffset="226863.0502">13099 9170 765 0,'-6'18'177'0,"3"3"3"0,1 1-125 16,4 0-14-16,2 1-3 0,4-1-5 16,0-1-9-16,3-4-4 0,0-1-3 15,2-2-4-15,-2-7-4 0,1-3 0 16,-1-5-2-16,1-6 0 0,4-5-1 16,0-6 0-16,0-3-2 0,4-4 0 15,0 1-1-15,2 2-1 0,0 2-1 0,-2 7 0 16,1 6 0-16,0 5 1 0,-2 8 0 15,-2 4-1-15,-1 2 0 0,-2 3-1 16,-3 5 0-16,-3 2-1 0,-1 0-1 16,-4 1 0-16,-3 0-1 0,-2 4 1 15,-7-1 0-15,-4-1 1 0,-4-3 1 16,-7-3 3-16,-1 1 3 0,-2-5 5 16,-1-1 4-16,-3-4 2 0,4-8 1 15,2-3-1-15,5-4-3 0,-1-7-6 0,1-3-12 16,5-4-15-16,7-4-19 0,4-2-35 15,5 2 73-15,4-1-220 0,5 2-164 16,9 4-402-16</inkml:trace>
  <inkml:trace contextRef="#ctx0" brushRef="#br0" timeOffset="227674.4084">14945 8352 380 0,'8'-3'0'16,"0"10"-54"-16,2 4-271 0</inkml:trace>
  <inkml:trace contextRef="#ctx0" brushRef="#br0" timeOffset="227907.9618">15217 8096 629 0,'-3'-61'145'15,"-1"5"6"-15,1 2-92 0,1 8-9 16,1 7 1-16,0 12 1 0,3 14-3 15,-1 12-3-15,2 7-6 0,-1 11-9 0,3 8-11 16,0 9-11-16,2 8-13 0,1 2-16 16,-2 5-19-16,-1 0-16 0,-2-3-15 15,0 0-11-15,-3-7-109 0,-3-4-117 16,0-3-258-16</inkml:trace>
  <inkml:trace contextRef="#ctx0" brushRef="#br0" timeOffset="228210.9432">14905 8470 700 0,'-23'-3'173'0,"-2"0"8"16,3 2-108-16,5 0-10 0,6 2-5 16,2-2-7-16,6 0-10 0,5 1-6 15,5-3-5-15,9 2-4 0,9-3-4 16,9-3-4-16,8 1 1 0,7 0-3 0,8-2-3 15,11 3-3-15,8-1-2 0,7 0-2 16,5 2 1-16,5 0-1 0,5-1 0 16,6-2-1-16,0 0 0 0,-6 1-1 15,-6 1-2-15,-7 4-3 0,-9 1-5 16,-10 2-7-16,-13 3-9 0,-14 1-13 16,-7 0-14-16,-10 1-19 0,-11-2-19 15,-9-2-16-15,-10 0-110 0,-10-2-131 16,-5 0-292-16</inkml:trace>
  <inkml:trace contextRef="#ctx0" brushRef="#br0" timeOffset="228551.6714">14927 9037 702 0,'-12'-6'186'0,"2"8"6"0,0 2-80 0,5 6-45 16,3 5-16-16,2 5-13 0,3 2-13 16,2 5-9-16,0 2-5 0,1 4-4 15,2-2-6-15,-2 2-10 0,1-1-15 16,3-4-26-16,-1-3-24 0,2-2-128 16,-3-6-150-16,1-6-344 0</inkml:trace>
  <inkml:trace contextRef="#ctx0" brushRef="#br0" timeOffset="228759.0769">15147 9243 884 0,'3'-5'208'16,"-1"-2"0"-16,3 2-131 0,3-1-39 0,1 0-14 15,2 0-12-15,3 2-15 0,1 0-21 16,0 4-28-16,3-2-32 0,-1-1-125 16,-1 2-154-16,1 1-352 0</inkml:trace>
  <inkml:trace contextRef="#ctx0" brushRef="#br0" timeOffset="229196.0102">15766 9143 734 0,'-7'-9'193'0,"-4"-1"6"15,-4 4-101-15,-2 1-22 0,-2 4-11 16,-1 4-15-16,-1 4-13 0,0 4-9 16,1 2-7-16,3 5-4 0,4 2-5 15,0 3-3-15,6-3-3 0,3 0-2 16,6 1-2-16,3-2-2 0,3-1-3 16,4-6-2-16,4-6-1 0,3-4-2 15,3-5-1-15,0-6-1 0,1-6 1 16,0-5 1-16,-1-2 3 0,-2-3 2 15,-3 2 1-15,-5-1 3 0,-2 2 3 0,-4 4 3 16,-1 3 4-16,-4 4 1 0,-3 5 0 16,-2 6 0-16,-1 5-1 0,0 6-3 15,2 5-2-15,-3 4-6 0,1 4-7 16,2 3-8-16,2 1-9 0,2 0-19 16,2-2-30-16,3-3-27 0,1-4-118 15,2-7 1-15,2-3-117 0,2-6-201 16</inkml:trace>
  <inkml:trace contextRef="#ctx0" brushRef="#br0" timeOffset="229575.4051">16013 9112 715 0,'-4'1'166'0,"2"4"4"0,4 0-113 15,1 1-18-15,5 0-3 0,1 3-3 16,4-3-6-16,0 0-3 0,4-3-3 16,0-2-4-16,2-3-3 0,-2-3-5 15,1-2-3-15,-2-1-3 0,0-4-1 16,-1-1-2-16,-4 0 0 0,-1-1 0 16,-3-1 1-16,-2 1-1 0,-5-1 1 15,-5 3 1-15,-4 2 0 0,0 4-1 16,-7 4 0-16,-1 4 0 0,-3 6 0 15,2 7 0-15,-1 4-1 0,0 3 1 16,0 2 1-16,3 3 1 0,3 4 1 0,4 1-1 16,1-4 1-16,4 3 0 0,5-3-2 15,3 0 0-15,3-4-1 0,4-5-1 16,2-6-2-16,4-3-8 0,2-7-12 16,1-5-16-16,2-4-20 0,1-6-20 15,-1-3-119-15,-1-1-135 0,-1-2-306 16</inkml:trace>
  <inkml:trace contextRef="#ctx0" brushRef="#br0" timeOffset="229765.6431">16290 8914 813 0,'-1'2'186'0,"3"-3"1"0,6-3-92 15,3 3-86-15,2 0-32 0,4-2-24 16,3 1-14-16,1 0-126 0,0-2-138 16,3-1-321-16</inkml:trace>
  <inkml:trace contextRef="#ctx0" brushRef="#br0" timeOffset="229924.3209">16619 8828 766 0,'0'4'197'16,"2"1"4"-16,0 3-83 0,2 3-59 15,-1 1-16-15,1 4-6 0,3 0-10 0,-1 4-7 16,1 2-4-16,-5-2-2 0,2 0-3 16,-3 2-4-16,-2-1-4 0,-5 0-7 15,-3-1-9-15,-4-4-18 0,0-2-29 16,-5-5-27-16,-2-7-131 0,-5-9-156 16,5-5-357-16</inkml:trace>
  <inkml:trace contextRef="#ctx0" brushRef="#br0" timeOffset="230064.3611">16514 8610 839 0,'3'-6'192'0,"-1"0"0"16,3 2-131-16,3 0-28 0,3 3-19 15,0 2-30-15,1-1-37 0,0 4-138 16,3 2-155-16,1 5-378 0</inkml:trace>
  <inkml:trace contextRef="#ctx0" brushRef="#br0" timeOffset="230690.9306">16865 8938 588 0,'-11'-11'130'0,"2"-2"0"15,2-1-96-15,2-2-20 0,1 3 0 16,2-2-1-16,1 0-3 0,-1 2-2 15,2 1 0-15,2 1 0 0,-2 1-1 16,0 3-1-16,0 0 4 0,0 4 3 0,0-2 3 16,0 4 2-16,0-1 2 0,-2 1 1 15,2 1 1-15,0-1-2 0,-1 0-1 16,1 1 0-16,0-1 0 0,0 1 0 16,0 1 0-16,0-2 0 0,0 2-1 15,0-1 0-15,0 1-2 0,1-2-2 16,-1 1-1-16,0 1-3 0,0-2-1 15,0 2-4-15,2-2-1 0,-1 1-2 16,-1 1 0-16,1-1-2 0,-1 0 1 0,1 1 0 16,0-1 0-16,1-1 2 0,-2 1 3 15,1 0 4-15,-1 0 4 0,0 0 4 16,0 0 2-16,0 1 1 0,0 5 0 16,-1 0-3-16,-1 4-4 0,2 5-3 15,-1 6-2-15,2 2-4 0,-1 5 0 16,3 0-2-16,2 3-1 0,1-4-1 15,4-4-1-15,2-3 0 0,3-4-1 16,2-6-2-16,4-6 0 0,1-5-1 16,0-5 0-16,-1-6 1 0,-2-4 0 15,-2-5 1-15,-2-1 2 0,-5-2 2 0,-4 2 3 16,-4 3 1-16,1 4 1 0,-4 4 2 16,-1 4-1-16,1 6-1 0,1 6-2 15,0 2-1-15,3 5-1 0,0 4-1 16,3 1-1-16,3 4-1 0,1-1 0 15,2-5 0-15,1-4-1 0,2-5-1 0,0-6 1 16,0-5-1-16,-1-6 2 16,1-6-1-16,-2-4 1 0,-2-2 1 0,-3-4 0 15,-4-2 1-15,-4-1-3 0,-4-1-6 16,-4 2-11-16,-3 3-17 0,-2 2-27 16,-3 4-30-16,-2 5-130 0,-3 7-158 15,-2 6-354-15</inkml:trace>
  <inkml:trace contextRef="#ctx0" brushRef="#br0" timeOffset="231176.9544">16070 8426 638 0,'-15'-11'177'0,"2"0"7"16,3 4-55-16,1 1-58 0,4 0-13 16,4 1-10-16,7 1-10 0,4 2-8 0,6-2-4 15,6-1-4-15,10-1-1 0,6 1-3 16,10 0-2-16,4-2-3 0,6-1-5 16,4 2-3-16,0 4-2 0,-1 1-4 15,-1 2-2-15,-1 0-2 0,-3 3-1 16,0-1 0-16,-4 2-1 0,2-4 1 15,-5 1 0-15,-4-4 3 0,-6 1 2 16,-7 0 0-16,-9 0 1 0,-4-2 1 16,-10 0-1-16,-4-2-1 0,-5-1-9 0,-1 0-13 15,-5-1-25-15,0 1-24 0,-4 3-62 16,-2-1-75-16,-4 5-136 0,4 3-273 16</inkml:trace>
  <inkml:trace contextRef="#ctx0" brushRef="#br0" timeOffset="233781.9049">18499 8288 261 0,'1'-1'58'0,"0"-1"-4"0,0 1-44 15,1 1-44-15,-1 0-23 0,-1 0-42 16,0 1-93-16</inkml:trace>
  <inkml:trace contextRef="#ctx0" brushRef="#br0" timeOffset="234713.6539">18429 8289 329 0,'-2'0'102'0,"0"-1"7"0,0 1-1 15,-3-1-44-15,2-1-10 0,0 1-4 16,-1 1-2-16,0-1 0 0,1 0 2 15,0-2 1-15,2 2 2 0,-1 0 1 16,2 0 2-16,-2-1-4 0,2 2-2 16,2-1-7-16,-1 0-6 0,5 0-7 15,1-1-5-15,3 0-5 0,2 0-3 16,4-1-2-16,4 2-4 0,0-2-2 0,-1 2-4 16,1-1-4-16,-2 1-9 15,-1-1-16-15,0 0-26 0,-2-1-28 16,-1 0-136-16,0 2-160 0,0-2-368 0</inkml:trace>
  <inkml:trace contextRef="#ctx0" brushRef="#br0" timeOffset="235555.37">19651 7652 709 0,'-2'-6'180'15,"0"2"4"-15,-1 7-99 0,2 7-25 0,0 5-13 16,1 9-12-16,-2 5-14 0,4 7-8 16,-2 3-3-16,1 3-4 0,-1-1-3 15,-1-3-2-15,-1-1-2 0,0-5 0 16,-3-7 1-16,1-3-2 0,1-7 2 15,1-5-1-15,1-8 1 0,2-5 1 16,4-9-1-16,3-9 0 0,2-5 0 16,4-5 1-16,5-2-1 0,3 3-1 15,3 4-2-15,1 5-2 0,1 6-2 16,-1 8-2-16,-4 8-4 0,-1 5-4 0,-4 5 0 16,-3 2-1-16,1 3 2 0,-5 1 2 15,-1 2 2-15,-2 1 4 0,-3-3 6 16,-6-1 7-16,-1-1 8 0,-6-2 6 15,-3-1 4-15,-4-2 2 0,-7-4 1 16,-5 2-2-16,-4-2-5 0,0 0-6 16,-1-4-5-16,3-2-4 0,5-1-8 15,4-1-13-15,10-4-23 0,6-2-23 16,6-3-27-16,5 4-109 0,4-3-138 16,5 4-300-16</inkml:trace>
  <inkml:trace contextRef="#ctx0" brushRef="#br0" timeOffset="235854.4497">19329 8231 634 0,'-17'2'157'0,"4"-2"8"0,3 0-77 15,5 0-38-15,5 0-7 0,5 1-3 16,6 1-5-16,6 2-4 0,8-1-6 16,8-1-4-16,9 0-3 0,7 1-6 15,5-4-3-15,4-1-2 0,3 0-3 16,0 1-1-16,2-2-1 0,1 1-1 16,-1-2 0-16,0 0 0 0,-6 0-1 0,-2-3-4 15,-4 0-9-15,-11 1-16 0,-7 1-21 16,-7 0-24-16,-9 0-119 0,-6 4-140 15,-6 2-317-15</inkml:trace>
  <inkml:trace contextRef="#ctx0" brushRef="#br0" timeOffset="236320.273">19469 8846 698 0,'-14'-5'193'0,"-3"4"9"0,-2 2-73 15,-2 6-41-15,-2 2-15 0,1 2-14 16,1 7-13-16,2 0-12 0,3 5-8 16,4 1-8-16,4-1-6 0,4 0-5 15,5 0-2-15,3-1-3 0,4-3-3 16,5-6-1-16,3-3-1 0,1-5-2 16,4-5-2-16,1-5 0 0,0-7 0 15,-2-3 1-15,0-5 1 0,-4-4 2 16,0-1 2-16,-5 0 2 0,-2-2 2 15,-5 5 3-15,-2 2 2 0,-4 4 2 16,1 9 0-16,-4 4 0 0,0 8 0 0,2 6-2 16,0 5-2-16,1 4-3 0,2 3-2 15,2 2-4-15,2 0-7 0,2-1-10 16,3-1-16-16,0-1-27 0,4-5-29 16,-1-1-30-16,3-6-106 0,2-4-143 15,2-2-304-15</inkml:trace>
  <inkml:trace contextRef="#ctx0" brushRef="#br0" timeOffset="236503.3907">19789 8959 845 0,'0'1'194'0,"1"2"1"16,3-1-128-16,3 3-35 0,3-2-14 15,-1-1-13-15,3-1-16 0,0 2-27 16,-1-5-28-16,0 2-129 0,-3-6-150 16,1 1-355-16</inkml:trace>
  <inkml:trace contextRef="#ctx0" brushRef="#br0" timeOffset="237039.2358">20152 8683 623 0,'-4'-18'180'0,"2"1"10"0,0 6-38 16,1 6-74-16,1 4-13 0,-2 7-11 15,4 9-13-15,0 4-12 0,1 7-10 16,-1 6-5-16,2 5-4 0,-1 2-3 16,2 2-3-16,-2 0-1 0,-1-3-2 15,-2-4 0-15,0-1 0 0,-1-3-1 0,-2-6 1 16,1-7 0-16,1-3-1 0,-2-6 1 15,5 0 0-15,0-12-1 0,3-5 1 16,3-3-1-16,4-7-2 0,2-7-3 16,6-1-3-16,1-1-3 0,1 3-3 15,-2 2-4-15,3 3-2 0,-3 8 0 16,-1 5 2-16,-2 5 2 0,-4 4 3 16,0 1 3-16,-2 3 3 0,-4 3 3 15,-1 1 2-15,-2 2 2 0,-3-1 3 16,-1 3 5-16,-1-1 4 0,-3-3 2 0,-3 3 3 15,-2 2 2-15,-3-3 2 0,-3 1-1 16,1-4-4-16,-1 0-3 0,-2 1-3 16,0-4-3-16,1-2-10 0,2-3-16 15,2 0-25-15,2-1-27 0,3 0-36 16,1-5-104-16,7 1-144 0,3-2-303 16</inkml:trace>
  <inkml:trace contextRef="#ctx0" brushRef="#br0" timeOffset="238201.0007">22683 7889 186 0,'5'-12'87'0,"-3"1"13"16,1-2 10-16,-1-3-15 0,1-1-2 15,-2-4-8-15,3-1-12 0,-2-5-6 0,2-1-3 16,-2-5-1-16,1-1-2 0,-2-2-1 15,-1 0 1-15,-1 5-2 0,-2 4-1 16,1 3-5-16,-1 9-6 0,2 6-7 16,-1 5-9-16,0 10-6 0,1 9-8 15,0 7-7-15,-1 8-5 0,-1 5-4 16,2 7-6-16,0 5-9 0,1 0-14 16,0 1-18-16,1-3-30 0,1 0-20 15,2-2 3-15,0-4-123 0,-1-2-130 16,1-2-284-16</inkml:trace>
  <inkml:trace contextRef="#ctx0" brushRef="#br0" timeOffset="238449.6563">22245 8116 781 0,'-25'-2'196'0,"10"6"2"0,4-3-93 16,6 1-52-16,8-1-21 0,7 1-10 0,7-1-7 15,9 1-5-15,7-2-2 0,11-1-1 16,10-1-1-16,7-2 0 0,4-2-3 16,5 0-1-16,1-2-1 0,2 1 0 15,-1 0-1-15,2 1-2 0,-4-1-2 16,-3 3-4-16,-7-1-10 0,-5 0-11 16,-8 1-16-16,-10 4-15 0,-12-1-11 15,-6 1-19-15,-7 0-109 0,-10 2-121 16,-5 4-279-16</inkml:trace>
  <inkml:trace contextRef="#ctx0" brushRef="#br0" timeOffset="238837.8779">21898 8653 754 0,'-4'-12'206'0,"2"3"6"0,-1 4-85 0,2 5-46 16,0 6-20-16,2 5-17 0,-1 8-16 15,-1 3-11-15,0 8-7 0,-2 5-3 16,0 4-2-16,-2 2-2 0,0 2-7 16,0-1-8-16,0-3-12 0,3-5-17 15,-1-3-25-15,4-5-23 0,1-7-62 16,1-6-66-16,3-7-129 0,4-5-258 15</inkml:trace>
  <inkml:trace contextRef="#ctx0" brushRef="#br0" timeOffset="239033.346">22142 8873 957 0,'0'-1'222'16,"3"0"4"-16,2 1-138 0,3-1-46 15,1 2-17-15,2-2-9 0,2-1-9 0,0 1-13 16,1-1-20-16,0-3-30 0,2 1-33 16,1-2-119-16,1 0-20 0,-1 0-136 15,1 1-241-15</inkml:trace>
  <inkml:trace contextRef="#ctx0" brushRef="#br0" timeOffset="239684.0265">22808 8595 619 0,'-9'-3'157'0,"0"1"12"0,-2 4-83 16,2 1-15-16,1 2-6 0,-1 6-4 15,2 1-8-15,-1 6-7 0,3 2-11 16,2 5-7-16,0 3-7 0,3 3-6 16,3 1-2-16,2 1-3 0,-1-2-2 15,3-1-1-15,-4-1-2 0,2-2-1 16,-1-5 0-16,0-3-1 0,-3-5-1 15,1-3-1-15,1-3 0 0,2-5 0 0,3-4 0 16,2-6 0-16,5-4-1 0,3-4 1 16,4-3 0-16,4-3-1 0,1 1 0 15,1 2-1-15,0 4-1 0,0 5 0 16,-2 5-1-16,-4 5-1 0,-2 4 0 16,-3 5 0-16,-5 2 0 0,-2 3 0 15,-5 2 1-15,-3 1 0 0,-3 2 2 16,-5-2 0-16,-3 0 0 0,-3-1 2 0,-5-1 1 15,-4-2 1-15,-4 0 1 0,0-2 2 16,-5 0 0-16,1-2 0 0,0-3 1 16,-1-2-2-16,2-3 0 0,5-5-4 15,2-3-5-15,6-6-9 0,4-4-15 16,8-5-24-16,9-4-24 0,5 0-25 16,6-1-112-16,4 0-140 0,4 4-304 15</inkml:trace>
  <inkml:trace contextRef="#ctx0" brushRef="#br0" timeOffset="240035.2252">23348 8890 799 0,'1'2'201'0,"2"-1"5"0,-1 0-81 15,5 2-66-15,0-1-25 0,3 2-13 16,2-3-6-16,0 1-4 0,4-4-4 0,1 0-3 15,4-5-1-15,-3-1-1 0,3-1-1 16,-2-3-1-16,-1-3 0 0,-2-1-1 16,-4 0-1-16,-4-2-2 0,-4 0 0 15,-5-2-1-15,-6 2 0 0,-5 2-1 16,-7 4 1-16,-2 4-1 0,-2 6 2 16,0 7 1-16,0 4 1 0,3 7 1 15,3 5 0-15,3 5 1 0,3 3 1 16,4 3-1-16,1 1 1 0,3 4 1 15,3-1 0-15,3-2-1 0,2-4 1 0,3-1 0 16,3-6-1-16,3-5-2 0,2-4-6 16,2-3-11-16,4-5-15 0,1-6-21 15,3-1-20-15,1-5-22 0,-1-2-110 16,-2-4-131-16,2-2-287 0</inkml:trace>
  <inkml:trace contextRef="#ctx0" brushRef="#br0" timeOffset="240271.3614">23739 8522 801 0,'-2'0'201'15,"4"0"1"-15,0 0-70 0,6 1-84 16,5 0-29-16,2-2-18 0,5 2-18 16,0 0-29-16,4 1-29 0,-1-2-126 15,1-3-153-15,-3-2-356 0</inkml:trace>
  <inkml:trace contextRef="#ctx0" brushRef="#br0" timeOffset="240450.9194">24089 8404 683 0,'3'10'179'0,"-1"1"4"16,-1 0-33-16,1 5-101 0,1 2-14 16,0 4-7-16,-1 0-3 0,1 2-2 15,-2-1-4-15,-1 0-2 0,0-1-6 16,-4 0-2-16,-2-2-4 0,-4 0-8 16,-4-2-15-16,-6-2-24 0,-2-3-26 15,-4-3-35-15,-3-6-101 0,-1-5-138 16,4-6-293-16</inkml:trace>
  <inkml:trace contextRef="#ctx0" brushRef="#br0" timeOffset="240595.374">23935 8233 847 0,'7'-24'205'0,"1"7"2"0,-2 6-123 16,4 4-28-16,1 1-25 0,1 2-17 16,4 0-14-16,2 2-17 0,1 2-40 15,1 2 25-15,0 3-176 0,1 3-161 16,-3 6-391-16</inkml:trace>
  <inkml:trace contextRef="#ctx0" brushRef="#br0" timeOffset="241299.2393">24316 8494 504 0,'1'-8'122'16,"-1"1"3"-16,1 1-75 0,-1 1-12 16,0 0-5-16,0 0-5 0,-1 1-3 15,-1 1-3-15,0-1-1 0,1-1-1 16,0 3-3-16,0-1 0 0,1 0-1 15,0 1-1-15,0 0-1 0,0 1-3 16,0-2-2-16,0 1-1 0,0 1-2 0,0-2-3 16,0 1-1-16,1-1 0 0,0 1 0 15,0-1 0-15,-1 1 3 0,2 1 2 16,-4-2 2-16,4 2 2 0,-4 0 1 16,2 1 2-16,2 0 2 0,-2 0 0 15,0 0 0-15,-2 0 1 0,2 1 1 16,-1 1-1-16,0 2 1 0,0 0-2 15,-2 3-1-15,2 2-3 0,0 2-3 16,0 0-2-16,-1 2-1 0,2-1-3 0,0 2-1 16,0-3-1-16,2 0-1 0,0-2 1 15,3-2 0-15,0-1-1 0,0-1 0 16,1-4 1-16,0 2-1 0,0-5 0 16,0 0 1-16,0-4-1 0,3-2 1 15,-2 0 0-15,1-2 2 0,-1 0 1 16,-1 0 4-16,-1 2 1 0,-2 3 3 15,-3 0 1-15,1 4-1 0,-2 2-1 0,-2 3-2 16,1 4-2-16,-1 3-3 0,1 3-2 16,-2 3-1-16,0 1 0 0,1 1-1 15,2-2 1-15,3 0-1 0,2-2 0 16,2-3 1-16,4-2-1 0,1-4 0 16,2-2-1-16,2-4 2 0,-1-5-1 15,2-4 0-15,2-2 0 0,-4-4 0 16,1-2 1-16,-3-1 0 0,0 1 1 15,-1-3-1-15,2 7 1 0,-8-4 0 16,-2 3-1-16,-3 2 1 0,0 3-2 0,-1 2-2 16,-4 3-5-16,-2-1-7 0,2 7-15 15,-1 0-18-15,2 4-21 0,-1 0-19 16,0 4 30-16,0-3-147 0,2 1-129 16,0-2-293-16</inkml:trace>
  <inkml:trace contextRef="#ctx0" brushRef="#br0" timeOffset="242166.5186">23161 8069 300 0,'-11'-9'98'16,"-1"0"5"-16,2 2 3 0,0 0-46 15,-1-2-7-15,0 2-3 0,0-1-1 16,0 2 0-16,1 3 5 0,-1-2 3 16,0 2 2-16,2 1-2 0,2 1-2 15,1 1-3-15,4 1-7 0,0-1-7 16,5 1-6-16,4 2-4 0,5 0-1 15,8 1-2-15,4 0 0 0,10-2 2 16,8-2-2-16,10 1-2 0,4-3-4 16,8-2-6-16,6 2-3 0,3-1-5 15,3 1-3-15,0-1-2 0,5 2-2 0,0 2 0 16,3-1-1-16,-4-1 0 0,1-3-1 16,-2 3 0-16,-1-1 1 0,-9-3 0 15,-6-1 1-15,-10 1 0 0,-7-3 1 16,-6 2 0-16,-9-2 2 0,-8 2-1 15,-7-2 2-15,-6 2 0 0,-4 1 0 16,-5 0 0-16,-5 0-1 0,-4 2-4 16,-4-1-8-16,0 2-13 0,-2 0-19 0,1 2-31 15,2 2-29-15,2 1-115 0,-1-4-146 16,3 4-321-16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49:03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2506 4612 329 0,'-6'-10'67'0,"1"1"-6"15,1 3-52-15,3-1-34 0,5 2-27 16,1 0-19-16,5-1-44 0,-1 2-87 16</inkml:trace>
  <inkml:trace contextRef="#ctx0" brushRef="#br0" timeOffset="298.666">2719 4413 628 0,'2'-14'167'0,"-5"1"11"0,-3 4-84 0,-4 3-15 16,-3 6-7-16,-3 3-6 0,-3 8-9 15,0 9-9-15,0 3-9 0,2 8-9 16,1 3-6-16,4 4-6 0,8-1-5 16,6-2-6-16,6-3-5 0,6-2-3 15,4-8-2-15,7-7-1 0,2-5-1 16,-1-7-1-16,5-11 1 0,-3-5 0 15,-1-7 2-15,-2-7 1 0,-6-4 3 16,-4-9 3-16,-5 1 1 0,-7 1 2 16,-5 0 3-16,-2 5 2 0,-2 5 3 0,0 7 2 15,0 9-1-15,0 8-2 0,0 10-1 16,2 7-3-16,2 9-3 0,2 3-3 16,-3 5-4-16,7 5-3 0,-2 2-9 15,6 0-15-15,1 1-20 0,1-4-35 16,0-3-31-16,5-2-118 0,-2-4-156 15,6-5-333-15</inkml:trace>
  <inkml:trace contextRef="#ctx0" brushRef="#br0" timeOffset="628.613">2359 5037 540 0,'-2'1'148'0,"-2"-3"14"0,-1-2-36 0,2 0-42 15,0 2 0-15,-1-2 1 0,2 1-3 16,-2-1-6-16,3 1-12 0,2 1-14 16,3-1-11-16,3 0-9 0,6-1-7 15,6 0-5-15,7-2-5 0,6-1-2 16,9 0-1-16,11-2-2 0,8-1-2 15,7-1-2-15,7-1-2 0,4-1 0 16,9 0-1-16,1 0 0 0,-1-2-3 16,-6 5-8-16,-6 2-11 0,-9 3-12 0,-11 2-15 15,-15 5-21-15,-14 2-27 0,-11 6 75 16,-13 1-208-16,-8 4-151 0,-12 5-379 16</inkml:trace>
  <inkml:trace contextRef="#ctx0" brushRef="#br0" timeOffset="1048.6893">2438 5477 624 0,'-11'0'193'0,"-3"5"8"16,-3 6-9-16,-3 3-109 0,0 5-12 15,0 3-18-15,2 1-18 0,3 1-13 16,5 3-9-16,6 2-6 0,7-4-2 16,4 0-4-16,5-6-2 0,6-3-2 15,1-3-1-15,2-11-3 0,1-9 1 16,-1-8-1-16,0-5 0 0,-3-3 2 15,0-9 1-15,-2-2 3 0,-2-4 2 16,-4 4 4-16,-3 3 2 0,-3 4 5 0,-3 3 3 16,-4 9 3-16,1 8 0 15,0 10-2-15,-2 6-1 0,1 8-3 0,1 6-4 16,1 5-4-16,0 4-2 0,1 1-2 16,1 2-3-16,2 0-8 0,2-2-13 15,3 0-18-15,3-5-31 0,2-4-29 16,4-5-124-16,0-9-156 0,2-5-342 15</inkml:trace>
  <inkml:trace contextRef="#ctx0" brushRef="#br0" timeOffset="1223.7185">2871 5605 954 0,'-1'-2'216'0,"3"1"0"15,3-1-147-15,4 2-34 0,2 0-17 16,2-2-13-16,2 1-16 0,0-1-18 16,-2 2-28-16,1-1-29 0,-3 0-132 0,-1 2-158 15,-1 4-359-15</inkml:trace>
  <inkml:trace contextRef="#ctx0" brushRef="#br0" timeOffset="1613.3226">3202 5308 856 0,'-5'2'204'0,"3"4"4"0,0 8-99 16,5 4-67-16,2 3-14 0,1 5-8 16,0 3-5-16,0 0-5 0,0 2-2 15,-1-3-5-15,-1-2 0 0,-1-3-2 16,0-7 0-16,-2-4 0 0,0-6 0 15,1-4 0-15,2-7 1 0,4-6-1 16,3-5 1-16,2-1-1 0,2-4 1 16,3 2-2-16,2 0 1 0,-2 3-1 0,0 5-1 15,-1 4 0-15,-1 4-1 16,0 6-2-16,-2 1 1 0,0 5-1 0,-1 3 0 16,-2 1 0-16,-2 1 1 0,-3-1 1 15,-2-1 1-15,-3 2 2 0,-1 0 2 16,-4-1 2-16,-2 1 1 0,-5-2 2 15,-4 2 1-15,-4-2 1 0,-6-5-1 16,-2-1-1-16,-2-1-1 0,-1-4-4 0,1-2-8 16,3-1-14-16,5-3-17 0,6-1-28 15,4 0-31-15,6-3-130 0,3 5-156 16,7-1-353-16</inkml:trace>
  <inkml:trace contextRef="#ctx0" brushRef="#br0" timeOffset="2122.5827">5468 4262 750 0,'0'-42'196'16,"-2"6"9"-16,-2 6-105 0,0 6-16 15,1 6-9-15,0 11-16 0,-1 7-16 16,1 5-12-16,0 11-10 0,2 3-11 16,2 9-13-16,3 9-15 0,0 2-15 0,2 5-28 15,2 4-27-15,1-1-100 0,0-2-37 16,0 4-131-16,-3-9-245 0</inkml:trace>
  <inkml:trace contextRef="#ctx0" brushRef="#br0" timeOffset="2367.4346">5025 4749 854 0,'-24'-4'201'0,"5"3"3"16,8 0-139-16,6 1-17 0,4 0-12 16,7 2-8-16,8 1-6 0,11 0-3 15,13 0-1-15,12-1-2 0,13-2-1 16,9-1-1-16,5-4-4 0,8 0-5 15,8-2-2-15,5 1-2 0,-2-6 0 16,1-1-3-16,1 1-6 0,-1 2-9 16,-6 2-14-16,-12 0-13 0,-14 2-22 15,-16 6-20-15,-12 5-15 0,-19 3-114 16,-15 1-132-16,-14 5-295 0</inkml:trace>
  <inkml:trace contextRef="#ctx0" brushRef="#br0" timeOffset="2697.6068">4996 5228 829 0,'-1'-16'217'0,"-2"3"9"0,0 4-121 0,1 7-20 16,2 4-16-16,3 10-21 0,-1 4-16 16,0 7-12-16,-3 4-8 0,4 5-5 15,1 5-2-15,0 2-2 0,-2 2-7 16,-1-2-12-16,1-2-16 0,3-2-21 15,-3-3-33-15,1-5-28 0,-1-6-123 16,4-8-154-16,4-2-333 0</inkml:trace>
  <inkml:trace contextRef="#ctx0" brushRef="#br0" timeOffset="2904.2837">5312 5475 902 0,'0'0'216'0,"2"2"1"0,-1-4-125 0,6 1-44 16,1-1-19-16,0-1-20 0,4 0-21 16,1-1-20-16,0 0-32 0,1-1 60 15,-3 2-213-15,3 0-170 0,0 3-409 16</inkml:trace>
  <inkml:trace contextRef="#ctx0" brushRef="#br0" timeOffset="3726.3141">5703 5370 608 0,'-6'5'139'0,"2"-1"4"0,2-2-101 0,-2 1-10 15,3-2-4-15,1-1-6 16,1-1-5-16,-1-1-4 0,0-1-4 0,2-1-3 16,-1 0-3-16,1 1-1 0,-1-1-1 15,2-1 0-15,-2 1-1 0,0 2 1 16,-1-1 1-16,-1 0 3 0,0 2 7 15,-3-1 8-15,-2 1 7 0,0 0 7 16,-1 1 6-16,-2 1 5 0,0 0 0 16,1 1-1-16,1 0-6 0,-1 4-3 15,3-1-6-15,2 1-6 0,1 3-4 16,1-1-4-16,2 1-4 0,1 1-3 0,1-1-2 16,1 0-1-16,3 0-2 0,2-3 0 15,1-1 0-15,2-2-1 16,0 1 0-16,3-5 0 0,1-2 0 0,0-2-1 15,0 1-1-15,-3-5 0 0,-1-1 0 16,-1-2-2-16,-3 0 1 0,-2-1-1 16,-2-1 1-16,-4-1 0 0,-3-1 0 0,-2 3 1 15,2 2 1-15,-5-2 0 0,-2 2 0 16,2 2 1-16,-1 2-1 0,2 4 1 16,0 0-1-16,-1 1 1 0,3 3-1 15,2 1 0-15,-2 2-1 0,1 1 0 16,2 1 0-16,-1 2 0 0,1-2-1 15,0 1 1-15,1 0 0 0,1 1-1 16,0-3 0-16,1-2 0 0,-1 1 0 16,2-3-1-16,-2 0 1 0,2-1-1 15,-1-1 0-15,2 0 0 0,-2-3 0 0,1 1 0 16,1-1 0-16,-1-1-1 0,0 0 1 16,0 0 1-16,-1-1-1 0,2 2 1 15,-1 2 1-15,1-2-1 0,0 2 0 16,0-2 1-16,2 2-1 0,1-1 0 15,1 1 0-15,-1-1 0 0,2 0-2 16,-1 0-1-16,2 1-1 0,-2 1 1 16,-1-2-1-16,-2 1 1 0,-1 0 2 15,1 2 1-15,-4-1 3 0,0 2 4 0,-1 1 1 16,-2 4 3-16,1 4 3 0,-2 2 2 16,2 3 3-16,1 2-1 0,-1 2 0 15,2 3-3-15,2 0-2 0,2-1-3 16,3 0-3-16,1 0-3 0,1-3-2 15,2-1-6-15,0-2-10 0,1-1-15 16,0-7-19-16,2-3-37 0,-1-4-23 16,-1-4-125-16,3-2-154 0,-3-5-335 15</inkml:trace>
  <inkml:trace contextRef="#ctx0" brushRef="#br0" timeOffset="4108.6955">6039 5358 786 0,'4'1'191'0,"0"1"5"0,4 0-121 16,2 0-15-16,3 1-10 0,3-2-15 15,2-1-10-15,1-3-6 0,0 0-5 16,1-2-5-16,-2-1-4 0,1-4-2 15,-3-2-1-15,-4-3-1 0,-1 1-1 16,-4 0-1-16,-4-2 0 0,-5 1-1 16,-4 0 0-16,-3 4 1 0,-6 4-1 0,-5 3 1 15,-4 2 1-15,-1 6 1 0,1 3 3 16,0 5 0-16,4 4 2 0,2 4 0 16,7 2 1-16,5 4 2 0,6 0-1 15,4 3 0-15,2 1 1 0,6 1-1 16,2-2-1-16,3-3 0 0,3-1-2 15,0-6-1-15,4-4-6 0,0-4-6 16,-1-6-7-16,2-7-12 0,-1-2-13 16,0-6-25-16,-3 0-21 0,-2-2 56 15,-3-3-184-15,-4 2-145 0,-2-5-348 16</inkml:trace>
  <inkml:trace contextRef="#ctx0" brushRef="#br0" timeOffset="4308.9006">6361 5097 1070 0,'0'-3'229'0,"2"3"1"0,6-1-184 0,0 1-25 16,5-1-14-16,1 0-16 0,3 0-16 15,1-1-22-15,0 0-39 0,-2-1-61 16,-1-1-83-16,-3 1-149 0,-2 1-300 15</inkml:trace>
  <inkml:trace contextRef="#ctx0" brushRef="#br0" timeOffset="4460.3665">6593 5030 814 0,'3'8'184'0,"1"4"1"0,4 6-134 0,0 0-18 15,0 3-9-15,2-3-10 0,1 3-5 16,0 0-2-16,0 0 0 0,-6-4-2 15,-1 0-2-15,-4-1-4 0,-4 0-9 16,-4-3-26-16,-10-5-23 0,-4-6-132 16,0-2-150-16,3-5-356 0</inkml:trace>
  <inkml:trace contextRef="#ctx0" brushRef="#br0" timeOffset="4593.4711">6509 4837 761 0,'0'-13'215'16,"1"2"4"-16,-1 3-40 0,2 2-106 15,0 0-26-15,2 4-18 0,-1 2-16 16,1 2-21-16,2 3-25 0,0 0-44 16,2 1-144-16,2 5-170 0,-1 0-414 15</inkml:trace>
  <inkml:trace contextRef="#ctx0" brushRef="#br0" timeOffset="5242.202">6776 5023 459 0,'0'-2'116'0,"3"0"1"0,-2-1-28 0,0 1-66 15,2 0-4-15,-1 0 0 0,2-1-1 16,-5-3 1-16,3 5 0 0,-1 0-1 16,0 0-1-16,1 1 0 0,-1 0-1 15,-1-3 2-15,4 6 1 0,-4-6 1 16,0 1 1-16,0-2 3 0,0 0 2 16,0 1 1-16,1 0 0 0,-1 2-1 0,1 0-1 15,-1-2-3-15,1 2-1 0,0 0-3 16,-1 0-2-16,0-4-2 0,0 2 0 15,0 3 0-15,0-1 1 0,-1 1 2 16,0 0 2-16,0 1-1 0,0 4 0 16,-1-1 1-16,0 1-1 0,-1 3 0 15,1 5 0-15,0 1-2 0,-1 6-1 16,4 1-1-16,1 1-2 0,0 0-3 16,4 0-1-16,1-4-3 0,4-1-2 0,2-4-2 15,0-3-1-15,4-4 0 0,-1-5 0 16,1-5-1-16,1-2 1 0,-1-6 0 15,-1-3 0-15,-2-2 2 0,-3-3 1 16,-1 2 2-16,-5 1 0 0,-2 2 2 16,-3 4-1-16,-2 3 0 0,0 3-1 15,2 6-1-15,0 4-2 0,2 3-1 16,1 2 0-16,2 2-2 0,1 3-2 16,1-3-2-16,3 1-3 0,2-4-3 0,2-2-4 15,2-4-2-15,3-2 0 0,1-2 2 16,1-2 3-16,1-6 3 0,-3-3 5 15,-2-2 4-15,-2-2 3 0,-4-3 0 16,-4-2-2-16,-4-1-4 0,-7 2-12 16,-3 3-16-16,-2 4-22 0,-3 2-24 15,-3 3-51-15,1 7-86 0,1 3-134 16,4 6-279-16</inkml:trace>
  <inkml:trace contextRef="#ctx0" brushRef="#br0" timeOffset="5543.8187">7957 4625 881 0,'-5'-1'216'0,"2"-1"3"16,0 0-121-16,4 2-32 0,3 0-16 15,2-1-13-15,4 2-9 0,2-1-5 16,5 2-2-16,5-2-5 0,3-2-5 16,4 4-15-16,4-2-20 0,0 1-30 0,0-1-48 15,-2 1-138-15,-5 3-178 0,-4 1-405 16</inkml:trace>
  <inkml:trace contextRef="#ctx0" brushRef="#br0" timeOffset="6059.2315">9678 4002 873 0,'-7'-4'202'0,"3"9"1"0,4 7-129 15,3 7-38-15,4 5-13 0,3 6-10 16,2 6-3-16,-3-1-2 0,-2 1 0 16,0-1 2-16,-1-3 1 0,-1-3 4 15,-1-2 4-15,-3-8 2 0,-1-3 2 16,0-5 0-16,1-7-2 0,2-5-1 16,2-8-4-16,5-7-5 0,4-4-3 0,7-4-4 15,5-4-3-15,3 0-2 0,3 2 0 16,0 4-1-16,-2 7 0 0,0 6-3 15,-4 6-2-15,-4 7-3 0,-4 7-5 16,-2 1-3-16,0 4-2 0,-4 2-2 16,-2 2 2-16,-3 1 3 0,-3-3 4 15,-4-1 5-15,-4 1 6 0,-7-4 6 16,-3 1 2-16,-11-3 1 0,-7 0 1 16,-8 1 0-16,-4-5-1 0,-2 1-2 0,2-4-5 15,3-4-13-15,5-2-21 0,8-4-37 16,11-1-30-16,8-2-119 0,7 0-157 15,5 3-341-15</inkml:trace>
  <inkml:trace contextRef="#ctx0" brushRef="#br0" timeOffset="6326.6324">9516 4589 829 0,'-15'-5'197'0,"5"1"2"16,1 0-117-16,5 3-43 0,9 6-12 15,1-3-3-15,6 3-5 0,3 0-4 16,10 1 0-16,9 3 0 0,9-3-1 16,9-1-3-16,8-1-3 0,4-3-4 15,6 0-2-15,5-2-2 0,5-2 0 0,-1 1-1 16,0 0-5-16,-2-2-8 0,-5 0-11 15,-5 2-12-15,-9-1-25 0,-16 2-29 16,-13 0-123-16,-11 7-145 0,-11 0-331 16</inkml:trace>
  <inkml:trace contextRef="#ctx0" brushRef="#br0" timeOffset="7005.5509">9232 5317 852 0,'-10'22'217'0,"2"0"4"0,2 3-123 16,6-3-24-16,3-1-19 0,8-2-18 16,4-3-16-16,5-3-9 0,3-8-5 15,5-5-3-15,-1-5-3 0,1-5-1 0,-3-6-1 16,-2-4-1-16,-3-3 0 0,-4-1-2 15,-7-3-1-15,-4 0-2 0,-5 0 0 16,-2 3-2-16,-5 5 0 0,-5 2-2 16,-3 7-1-16,-1 6 1 0,-3 7 1 15,5 5 2-15,-2 7 1 0,3 3 1 16,5 3 3-16,4 1 1 0,5 1 0 16,7-2 1-16,3-4 1 0,3-2-1 15,5-4 1-15,3-4 0 0,-1-4 1 0,1-4-1 16,-3-5 2-16,1-2 1 0,-3-3 3 15,-1 3 1-15,-4-3 3 0,-1 3 2 16,-2 3 1-16,-3 4 0 0,-2 5-1 16,-2 4-2-16,-4 6-3 0,-1 4-6 15,1 4-9-15,-2 4-11 0,0 1-18 16,1-3-27-16,1 0-29 0,5-3-133 16,-1-4-158-16,5-4-360 0</inkml:trace>
  <inkml:trace contextRef="#ctx0" brushRef="#br0" timeOffset="7221.937">9885 5385 1048 0,'-2'0'236'0,"0"0"0"15,5 2-164-15,2-1-36 0,5 3-13 0,2 0-11 16,1-2-6-16,4 2-3 0,3-4-6 15,-2 0-17-15,3-1-22 0,-2-4-40 16,-3 0-41-16,-2-2-117 0,2 0-165 16,-1 3-351-16</inkml:trace>
  <inkml:trace contextRef="#ctx0" brushRef="#br0" timeOffset="7606.2245">10352 4995 757 0,'-1'1'188'0,"2"10"1"0,0 7-73 16,0 4-74-16,3 3-20 0,1 8-5 16,1 3-5-16,0 6-3 0,-1-2-1 0,1-2-2 15,-1-2-1-15,2-3-2 0,-2-6 0 16,1-4 1-16,2-10 1 0,-2-4 1 15,1-9 1-15,4-5 1 0,1-6-1 16,3-9 0-16,1 0-2 0,2-5-2 16,3-1-2-16,-2 4 0 0,-2 3-1 15,-1 4 0-15,0 5 0 16,-3 5 0-16,-1 5 0 0,-1 5 0 0,2 3 0 16,-4 0 1-16,0 4-1 0,-3 3 1 15,-2-1-1-15,1 3 1 0,-8-4-1 16,-2-1 1-16,-2 3 0 0,-3-4 1 15,-3 0-1-15,-4-2 0 0,-4-2 1 0,1 0-1 16,1 1 1-16,-1-1-2 0,3-1-5 16,2 0-15-16,3-1-26 0,2-1-36 15,3 1-125-15,4-3-155 0,2 1-360 16</inkml:trace>
  <inkml:trace contextRef="#ctx0" brushRef="#br0" timeOffset="8066.1518">12464 4045 786 0,'-2'-30'202'0,"1"3"9"0,-1 3-106 15,0 7-28-15,1 4-17 0,2 10-12 16,-1 9-15-16,3 6-9 0,1 9-9 16,-1 8-5-16,0 4-4 0,-1 9-8 15,-1 3-14-15,1 3-21 0,-4-1-40 0,1-2-31 16,0-6-119-16,0-1-158 0,-2-7-339 15</inkml:trace>
  <inkml:trace contextRef="#ctx0" brushRef="#br0" timeOffset="8275.1595">12048 4395 974 0,'-13'0'241'0,"3"-1"0"0,4 2-97 16,3 0-98-16,8 3-23 0,6 0-9 15,2 2-8-15,4-1-4 0,10 2 1 16,8-1 0-16,12-2 1 0,8-4-1 16,4-1 1-16,11-3-2 0,1-3-5 15,6-5-12-15,-4 1-12 0,1 2-10 16,2-2-6-16,-4 2-6 0,-5 2-11 16,1 4-14-16,-12 3-16 0,-3 4 12 0,-10 1-129 15,-13 2-143-15,-3 7-326 16</inkml:trace>
  <inkml:trace contextRef="#ctx0" brushRef="#br0" timeOffset="8746.4599">11833 5148 832 0,'-3'-5'210'0,"1"8"3"0,1 2-107 0,1 7-37 15,3 5-24-15,1 6-15 0,1 7-11 16,1 4-4-16,-1 5-4 0,-1 3-3 16,-1-3-6-16,0 2-14 0,-2-6-17 15,-1-2-34-15,1-5-37 0,0-4-124 16,2-7-162-16,1-5-359 0</inkml:trace>
  <inkml:trace contextRef="#ctx0" brushRef="#br0" timeOffset="8914.4957">12052 5361 889 0,'0'-1'232'0,"-1"1"1"16,2 0-59-16,3 0-116 0,2 3-29 16,2-1-14-16,2 1-18 0,1-2-22 15,8 0-29-15,-1 2-41 0,0-2-139 16,2-4-175-16,-2 2-400 0</inkml:trace>
  <inkml:trace contextRef="#ctx0" brushRef="#br0" timeOffset="9575.7966">12607 5068 919 0,'0'1'201'0,"1"4"1"16,-1 3-149-16,4 2-32 0,-2 5-11 15,-1-1-5-15,1 2-1 0,-1 4-2 16,-1-3 0-16,0 0 0 0,1-3-1 15,-1-1 0-15,1-2 0 0,1-1 0 16,-2-6-3-16,0-2-2 0,1-3-2 0,-1-2-2 16,-1-4-1-16,-1-4 0 0,1-1 0 15,0-2 1-15,-2 1 3 0,1 3 3 16,0 0 2-16,0 4 2 0,1 4 1 16,1 2 2-16,0 3 2 0,1 5 1 15,-1 3 1-15,0 3 1 0,0 7-1 16,2 5 0-16,-1 1-1 0,0 4-2 15,0 2-1-15,0-4-2 0,1 2 0 16,-1-4-1-16,1-3-1 0,-2-1 0 16,-2-4 0-16,3-3 0 0,-1-4 0 0,0-3-1 15,-1-3-1-15,0-5-3 0,1-4-4 16,0-1-3-16,1-5-3 0,3-5-4 16,3 2-1-16,0-6 0 0,6-1 1 15,2 1 3-15,3 1 3 0,1 1 4 16,0 4 3-16,-3 0 5 0,-1 5 2 15,0 4 3-15,0 4 1 0,1 1 0 0,-2 3 0 16,4 1-1-16,1 3 0 0,3 0-3 16,-2-1 2-16,-3 1 2 0,-1 1 3 15,-1-1 3-15,-4 1 2 0,-3-1 2 16,-4-1 4-16,-2 0 1 0,-5-1-1 16,-7-2 0-16,-7 1-2 0,-5-1-1 15,-5 0-3-15,-1 0-4 0,-8-7-3 16,1 4-3-16,3-2-8 0,2-2-13 15,9 0-19-15,3-2-38 0,3 1-32 0,12 3-116 16,5 0-156-16,6 7-338 0</inkml:trace>
  <inkml:trace contextRef="#ctx0" brushRef="#br0" timeOffset="9936.1413">13192 5361 953 0,'-3'-3'232'0,"3"-2"1"0,1 2-110 16,3 0-76-16,7 3-21 0,1-1-13 15,3-2-8-15,3 1-4 0,-1-1 0 16,4 1-1-16,0-3 1 0,-2-2-1 16,-1-3 0-16,-3 0-2 0,0-2-1 15,-3 1-3-15,-3-3-3 0,-5 2-1 16,-7 0-3-16,-5 1-2 0,-7 1 0 15,-3 5-1-15,-4 1 2 0,-7 5 2 0,0 6 2 16,0 4 4-16,-1 6 3 0,6 2 3 16,-1 6 3-16,3 3 3 0,9 8 4 15,0-1 1-15,6 4 1 0,3-1 1 16,4-1-2-16,4-4 0 0,7-5-3 16,3-7-4-16,3-5-8 0,6-6-10 15,4-7-12-15,1-5-17 0,0-7-20 16,0-3-21-16,-1-5-18 0,2 0-85 0,-9-4-26 15,-1-3-110-15,-3-1-207 0</inkml:trace>
  <inkml:trace contextRef="#ctx0" brushRef="#br0" timeOffset="10121.4888">13327 5128 875 0,'-4'-7'223'0,"2"4"4"0,3-3-97 16,3 1-70-16,5 0-23 0,2 1-13 0,4-1-12 16,5 0-14-16,3 0-17 0,3 2-23 15,1-1-40-15,-1 3-27 0,-3-2-119 16,0 2-158-16,-2 2-333 0</inkml:trace>
  <inkml:trace contextRef="#ctx0" brushRef="#br0" timeOffset="10307.2953">13809 4898 971 0,'2'9'214'16,"2"2"0"-16,1 4-160 0,-1 2-34 15,3 3-6-15,-1 2-5 0,0 0-6 16,-1 2-2-16,-2 1 0 0,0-2-1 16,-1-1 0-16,-2 0-1 0,-2-2-3 15,-3 0-7-15,-4-2-14 0,-4-4-20 16,-5-3-28-16,-7-2-22 0,-4-5-118 0,-2-8-144 15,4-6-319-15</inkml:trace>
  <inkml:trace contextRef="#ctx0" brushRef="#br0" timeOffset="10430.1027">13626 4751 858 0,'5'-33'230'0,"-3"6"8"0,2 12-112 16,-1 1-33-16,-1 7-26 0,5 3-22 15,2 3-20-15,1 0-24 0,2 2-27 16,3 0-33-16,-1 4-53 0,0 0-131 0,-3 7-178 15,0 3-400-15</inkml:trace>
  <inkml:trace contextRef="#ctx0" brushRef="#br0" timeOffset="11518.3182">14073 4863 546 0,'1'0'131'16,"-1"-1"3"-16,0-2-81 0,2 3-18 15,0-3-8-15,-1 0-6 0,2-1-3 16,-2 2 0-16,1 0 0 0,0-1 3 0,-2-2 3 16,1 4 4-16,-1 0 4 0,1 2 2 15,-2-1 1-15,1-1 0 0,-1 0-1 16,1 1-3-16,-2 0-2 0,2-2-5 16,-1 0-4-16,1 2-2 0,1 0-4 15,-4 0-3-15,3 0-4 0,1-1-2 16,-1 1-1-16,1 1-1 0,-1 0 1 15,1-1 0-15,4 1 2 0,-3 3 2 16,-1 0 1-16,-1 1 2 0,1 1 0 0,-1 2 0 16,0 2-1-16,1 4 0 0,-1 0-1 15,0 3-2-15,1 1 0 16,-1 0-1-16,3 0-1 0,-2-2 0 0,2-2-1 16,-1-3-1-16,0-3-1 0,2-2 0 15,1-4 1-15,2-4 0 0,3-1 0 16,0-6 2-16,2 1 1 0,-1-5 1 15,-1-1 0-15,0 0 1 0,-4 2-2 16,-4-2 1-16,2 6-2 0,-4-1-1 16,0 4 0-16,0 4-1 0,0 0 0 0,0 2-1 15,0 3 0-15,0 1 0 0,1 2 1 16,1 0-1-16,-1 1 0 0,-1 0 1 16,1 0 1-16,0-2-2 0,0-1 1 15,2-3-1-15,-2 1-1 0,2-5 0 16,1 4-1-16,3-4 0 0,-1 1 0 15,-1-2 0-15,1-1-1 0,-1-1 0 16,0 0 1-16,-4-4 0 0,0 1 0 16,-1-1 0-16,-1 2 1 0,1 0 0 0,-1 0 0 15,-1 1-1-15,2 3 2 0,-1 1-1 16,1 1 0-16,0 1 0 0,0 0-1 16,1 3 1-16,-1-1-1 0,-1-1 1 15,1 2-1-15,-5-3 1 0,2 0 0 16,-2 1 0-16,0-2 1 0,0 0 0 15,4 2 0-15,-3-2 1 0,3-1 1 0,-1 4 0 16,2-4 1-16,-1 2 1 16,1 0 0-16,-3-2 0 0,3 3 0 0,-2 2-1 15,2 0-1-15,-1 3 0 0,2 4-2 16,1 5 0-16,1 3 0 0,2 2-1 16,1 2 0-16,3 0 0 0,2 1 0 15,2-3-1-15,2-3 0 0,0-5-2 16,-1-2 0-16,6-5-1 0,1-5-2 15,3-4 0-15,1-3 0 0,-2-7 1 16,-1-3 1-16,0-4 3 0,-6-3 1 16,-2-3 2-16,-7-2 0 0,-5 0 0 0,-2 1 0 15,-3 1-5-15,-2 2-11 0,-1 4-15 16,0 2-15-16,-2 6-27 0,3 4-33 16,-2 7-28-16,-2 6-110 0,-2 2-144 15,3 2-309-15</inkml:trace>
  <inkml:trace contextRef="#ctx0" brushRef="#br0" timeOffset="12184.5726">12878 4418 278 0,'-7'0'97'0,"1"0"8"15,-3-1-8-15,-1 1-20 0,-2 0-10 16,0-1-12-16,1 2-8 0,0-2-3 0,2-2 0 16,3 1 2-16,-4-2 1 0,-1-2 2 15,-2 0 4-15,0-1 3 0,-3 1 3 16,-5-2-3-16,-1 1-1 0,5 2-4 16,2 0-5-16,4 3-4 0,3-1-6 15,2 3-8-15,6 0-4 0,6 1-3 16,10 2-3-16,6 1-3 0,8-1-2 15,13 1-2-15,11-3-1 0,4 2-2 16,8-2-1-16,5-1-3 0,5 0-2 16,1 0-2-16,1-1-2 0,0 2-1 0,4 0-1 15,-8-2 0-15,0 0 0 0,-4-4 0 16,-2-1 1-16,-4-2 2 0,-8 1 0 16,-5-4 0-16,-7-1-4 0,-10-1-6 15,-10 1-10-15,-8 0-12 0,-7 2-21 16,-7 1-37-16,-3 2-12 0,-10 2-127 15,-2 3-150-15,-3 3-332 0</inkml:trace>
  <inkml:trace contextRef="#ctx0" brushRef="#br0" timeOffset="13029.0872">15198 4438 767 0,'-26'-14'203'0,"0"2"11"0,8 4-83 15,4 3-42-15,5 0-15 0,0 4-9 16,4-1-11-16,4 1-13 0,4 2-8 16,7 2-8-16,7-1-7 0,12 2-7 15,10 0-3-15,15-1-1 0,8 0-1 0,6-5-4 16,5 1-12-16,2-2-18 0,-2-1-20 16,-4 0-29-16,-8-3-34 0,-3 4 34 15,-6 1-170-15,-3-3-156 0,-3 0-343 16</inkml:trace>
  <inkml:trace contextRef="#ctx0" brushRef="#br0" timeOffset="13299.0677">16146 4159 927 0,'-11'-3'217'0,"5"3"1"16,2-1-118-16,6 1-64 0,8 1-19 15,6 2-8-15,5 3-7 0,7 2-4 16,4 2-2-16,0 4-4 0,2-1-2 15,2 1-3-15,-3 0-3 0,0-2-3 16,-3 1 0-16,-1-2 1 0,-4-3 3 16,-1 0 2-16,-6-2 5 0,-5-1 10 15,-4 0 8-15,-12-2 8 0,-4 2 2 0,-11 1 1 16,-12 2 1-16,-8 1-3 0,-8 4-6 16,-8 1-8-16,-4 5-9 0,-3 2-11 15,2 3-17-15,3 2-37 0,7-2-50 16,4 6-97-16,5-2-150 0,12-7-323 15</inkml:trace>
  <inkml:trace contextRef="#ctx0" brushRef="#br0" timeOffset="14069.3692">15418 3639 748 0,'-12'-16'196'15,"2"2"8"-15,3 1-99 0,1 2-29 16,3 4-19-16,3 5-14 0,3 9-12 16,0 5-9-16,1 9-6 0,2 5-2 0,-1 9-2 15,0 6-1-15,0 5-2 0,-2 0-3 16,0 1-2-16,-3-4-1 0,-1-1-1 16,-2-5-1-16,0-7 0 0,-1-7-1 15,-2-5 0-15,0-7-1 0,-2-8 0 16,1-6-1-16,-2-8 0 0,1-7 0 15,-3-7 1-15,-2-8-1 0,0-7 2 16,-2-5 1-16,-1-6 0 0,2-3 2 16,1 1 1-16,4 0 6 0,1 6 3 15,7 3 5-15,1 7 3 0,5 9 1 0,5 6 0 16,3 7-3-16,2 5-4 0,2 4-4 16,6 5-5-16,6 1-3 0,4 3-2 15,2 1-6-15,3-1-10 0,3 0-16 16,-1 2-20-16,-3-2-28 0,-3-1-27 15,-5 2-26-15,-4-2-109 0,-7 2-140 16,-4 3-297-16</inkml:trace>
  <inkml:trace contextRef="#ctx0" brushRef="#br0" timeOffset="14238.7336">15373 3660 861 0,'-23'11'221'0,"4"1"2"16,7-3-106-16,6 1-50 0,7-2-27 15,8-3-15-15,6-1-12 0,9-3-9 16,5-6-6-16,8-3-8 0,6-2-13 16,3-1-19-16,3-3-40 0,-1 0-106 15,-3-1-37-15,-3 8-139 0,-4-1-270 16</inkml:trace>
  <inkml:trace contextRef="#ctx0" brushRef="#br0" timeOffset="14456.0528">15960 3248 881 0,'11'-4'213'15,"-2"0"2"-15,2 1-120 0,4 1-48 16,1-2-19-16,2 1-10 0,2-1-18 15,-2-1-19-15,3 0-26 0,-1-1-30 16,-7-3 65-16,2 5-206 0,1-1-161 16,-4 2-377-16</inkml:trace>
  <inkml:trace contextRef="#ctx0" brushRef="#br0" timeOffset="14633.6998">16214 3050 954 0,'0'1'211'16,"0"5"0"-16,2 7-156 0,0 3-30 15,3 3-16-15,-1 4-17 0,-1 3-30 0,0 2-39 16,-1 2-134-16,-2-1-162 16,0 2-384-16</inkml:trace>
  <inkml:trace contextRef="#ctx0" brushRef="#br0" timeOffset="16397.7391">1085 9134 789 0,'-28'-5'200'0,"5"0"3"0,9 3-117 0,8 1-24 15,6 2-19-15,9 0-16 0,9 3-14 16,9 0-7-16,9-2-3 0,7-2 0 16,7 0 0-16,2-4-1 0,4-2-6 15,-7 1-12-15,0-2-18 0,-10 2-22 16,-3 0-19-16,-6 2-82 0,-7 3-49 16,-6 3-122-16,-3 5-235 0</inkml:trace>
  <inkml:trace contextRef="#ctx0" brushRef="#br0" timeOffset="17114.1256">1663 8955 680 0,'-23'-17'196'0,"-3"3"7"0,1 1-69 16,3 5-50-16,3 7-14 0,6 5-20 16,5 7-21-16,8 8-14 0,7 3-9 15,5 4-4-15,4 2-1 0,6 1-2 16,5-1-1-16,5-2-4 0,1-4-6 16,2-1-5-16,0-1-7 0,-1-2-4 15,-4-1-2-15,-3-2 0 0,-6-2 3 0,-6-2 5 16,-7-1 7-16,-5-3 6 0,-8-2 5 15,-5 0 3-15,-7 0 1 0,-9 4 0 16,-4 2 1-16,-3 3-1 0,-3 2-5 16,1 3-17-16,-1 3-18 0,7 1-35 15,3-2-102-15,8-4-133 0,4 1-303 16</inkml:trace>
  <inkml:trace contextRef="#ctx0" brushRef="#br0" timeOffset="19832.2631">2489 8964 625 0,'-10'-17'176'0,"4"5"10"0,0 3-68 16,5 7-45-16,1 4-13 0,2 7-13 16,6 2-14-16,1 5-12 0,7 4-8 15,3 5-2-15,5-1 0 0,2 0-2 16,3-2-1-16,-1 1-3 0,1-2-3 0,-2-3-8 15,-2-3-12-15,-1 1-17 0,-5 0-20 16,1 1-16-16,-6-6-130 0,-3-3-142 16,-2 1-325-16</inkml:trace>
  <inkml:trace contextRef="#ctx0" brushRef="#br0" timeOffset="20005.3422">2837 8937 752 0,'-12'-4'192'0,"-2"9"6"0,-5 5-107 0,-3 4-23 16,1 4-16-16,-4 3-15 0,0 2-15 16,-2 4-8-16,0 0-8 0,2-1-9 15,2-2-13-15,1-2-20 0,3-1-25 16,8-4-19-16,6-5-125 0,9-3-147 16,7 0-326-16</inkml:trace>
  <inkml:trace contextRef="#ctx0" brushRef="#br0" timeOffset="20295.3098">2974 8947 686 0,'0'-12'183'16,"1"3"3"-16,-1 3-68 0,4 5-57 15,-3 8-13-15,3 5-10 0,-2 8-13 16,1 6-8-16,-2 5-4 0,-1 4-2 0,-1 5-3 16,0-2-3-16,-1-1-2 0,2-3 0 15,0-3-2-15,3-4 1 0,2-5-1 16,3-4-3-16,5-8-5 0,4-4-7 16,4-5-9-16,3-6-18 0,2-6-18 15,-2-5-11-15,1-1-18 0,-4-2-106 16,-6-3-124-16,-5 0-274 0</inkml:trace>
  <inkml:trace contextRef="#ctx0" brushRef="#br0" timeOffset="20442.379">3004 8954 752 0,'-20'-1'202'0,"4"1"8"16,5 0-107-16,4 1-22 0,5 2-17 16,5-3-22-16,4-2-17 0,9 1-14 15,6-2-14-15,8-2-15 0,5-2-20 16,7-1-32-16,3-1-52 0,2 2-92 15,-3 2-145-15,-5 5-306 0</inkml:trace>
  <inkml:trace contextRef="#ctx0" brushRef="#br0" timeOffset="20796.2214">3413 9083 710 0,'-6'-4'188'0,"2"4"3"16,0 0-91-16,2 5-35 0,2 1-11 16,1 4-12-16,1 2-15 0,3 3-8 15,1 1-4-15,1 0-3 0,1-2-2 16,1 0-2-16,0-4-3 0,3-3-1 15,-1-4 0-15,1-5 0 0,0-3 1 16,3-6 1-16,-1-3 2 0,2-6 2 0,-1-2 1 16,1-2 1-16,-3 1 1 0,0 1-1 15,-4 4-2-15,-2 5-2 0,-2 4-3 16,-2 7-2-16,1 6-2 0,-2 4-5 16,3 4-7-16,0 4-8 0,0 2-12 15,0 2-20-15,2 0-28 0,1-3-25 16,1 0-115-16,1-4-143 0,0 1-319 15</inkml:trace>
  <inkml:trace contextRef="#ctx0" brushRef="#br0" timeOffset="21378.4819">3664 8872 620 0,'0'-7'141'15,"1"1"5"-15,0 1-100 0,2 2-9 16,-6 1-4-16,2 1-2 0,-3-1-1 16,-1 1 0-16,0 1 0 0,-2-1-2 15,-1 0-2-15,1-1-3 0,0 2-2 16,2 3-4-16,-1-2-4 0,0-1-3 15,2 3-1-15,2-1 0 0,-2 1 2 16,-1-3 3-16,-2 0 3 0,2 1 5 16,-1 0 4-16,1-1 3 0,0-1-1 0,1 1-2 15,3 0-3-15,4 0-4 0,2-1-3 16,2-1-5-16,6 1-4 0,6-1-2 16,3 0-1-16,6 0-1 0,4-2-1 15,1 2 0-15,2 1 0 0,-3-1-1 16,0 2-1-16,-5 0 1 0,-2 2-1 15,-7 0 0-15,-3 0 0 0,-3 1-1 16,-5 2 1-16,-2 1 0 0,-4 1 0 16,-1 4 0-16,-1 2 0 0,0 3 0 0,-2 1 1 15,2 6-1-15,2-1-1 0,1 5-2 16,1 1-3-16,2 3-4 0,1-2-4 16,3 1-4-16,0-2-2 0,-1 1-2 15,2-2 2-15,0-4 3 0,-2-2 3 16,0-1 5-16,-2-2 3 0,-3-3 3 15,-1-3 3-15,-2-1 1 0,-5-1 1 16,-5-3 1-16,-2-1 0 0,-7 0-1 16,-2 1 0-16,-5-5-3 0,1 2-9 0,1-2-12 15,1-1-16-15,4-1-20 0,3-2-16 16,7-3-121-16,9 0-5 0,4-1-110 16,5-1-200-16</inkml:trace>
  <inkml:trace contextRef="#ctx0" brushRef="#br0" timeOffset="21811.5128">4480 8903 681 0,'3'-9'165'15,"2"2"0"-15,-4 1-94 0,2 2-37 16,0 2-10-16,-1 0-6 0,-2 1-7 16,0 0-2-16,-2 1 1 0,1-1 2 15,0-1 3-15,-1 0 3 0,0-2 2 16,0 1 2-16,1-1 3 0,-1-2 2 15,1 1 4-15,0-1 4 0,0 0 2 16,0 2 1-16,-1 0 0 0,1 2-4 0,0 3-5 16,0 4-5-16,-1 6-6 0,4 5-8 15,0 6-4-15,1 5-3 0,-1 7-1 16,0 4 0-16,2 3-1 0,-1 0 1 16,-1 0-3-16,0-2-4 0,-2-1-6 15,3-5-10-15,-2-1-12 0,2-5-16 16,-2-3-22-16,1-4-21 0,-1-4-21 15,1-6-109-15,-1-3-137 0,0-6-300 16</inkml:trace>
  <inkml:trace contextRef="#ctx0" brushRef="#br0" timeOffset="22040.8704">4306 9172 708 0,'-11'-6'191'0,"2"-1"8"0,3 1-80 16,5-2-41-16,4 3-13 0,7-1-13 0,4 1-14 16,4 2-11-16,5-1-7 15,7-2-6-15,0 0-4 0,3-4-2 0,4 1-3 16,0 0-6-16,2-4-9 0,1 2-11 16,-3 0-13-16,-1 1-20 0,-2 2-21 15,-3-2-15-15,-4-1 15 0,-7 0-133 16,-6-4-128-16,-3-1-293 0</inkml:trace>
  <inkml:trace contextRef="#ctx0" brushRef="#br0" timeOffset="22186.3068">4786 8839 748 0,'-11'5'198'15,"-3"5"7"-15,-3 6-101 0,0 6-24 16,-4 3-15-16,-2 6-19 0,-4 2-17 16,-4 3-11-16,-2 0-9 0,0 0-9 15,-2 2-11-15,2-1-14 0,1-6-16 16,4-1-20-16,7-7-18 0,5-7-22 15,2-6-110-15,7-13-131 0,3-8-288 16</inkml:trace>
  <inkml:trace contextRef="#ctx0" brushRef="#br0" timeOffset="22356.1864">4330 8892 847 0,'4'-6'201'0,"1"4"4"0,1 6-125 15,5 5-23-15,2 2-15 0,4 5-11 16,3 4-5-16,2 2-3 0,0 3-3 15,-1 1-2-15,3-1-5 0,2 4-4 16,0-4-6-16,2-1-9 0,0-4-16 16,-1 1-23-16,-1-2-38 0,-4-4-117 0,-4-2-26 15,-3 0-141-15,0-4-258 0</inkml:trace>
  <inkml:trace contextRef="#ctx0" brushRef="#br0" timeOffset="22698.2772">4970 9017 728 0,'-2'-10'194'0,"2"4"2"0,2 6-42 16,1 3-104-16,3 2-20 0,4 8-13 15,4 2-11-15,-2-1-3 0,4 7-2 16,2 1-9-16,3 1-13 0,1-2-20 15,1-4-18-15,-1-3-21 0,4-1-118 16,-3-8-137-16,1-8-301 0</inkml:trace>
  <inkml:trace contextRef="#ctx0" brushRef="#br0" timeOffset="22842.123">5381 8884 678 0,'-7'-3'195'0,"-1"5"6"15,-4 9-49-15,-1 8-69 0,-3 5-19 16,-1 8-18-16,-3 7-17 0,-2 6-12 15,-3 7-4-15,0 3-11 0,0 4-14 16,2 3-23-16,5-2-36 0,3-5-78 0,8-6-64 16,8-12-143-16,10-14-287 15</inkml:trace>
  <inkml:trace contextRef="#ctx0" brushRef="#br0" timeOffset="23127.9548">5539 8894 861 0,'-6'-7'215'0,"2"2"0"15,2 2-80-15,2 8-95 0,1 5-18 16,-1 6-6-16,1 5-9 0,-1 5-5 16,0 3 2-16,0 2 0 0,-1 1 2 15,0-2-1-15,0 0 1 0,1-4 0 16,0 0 0-16,1-3-1 0,1-2-2 15,3-4-1-15,3-3-1 0,1-6-2 16,5 0-5-16,4-6-5 0,5-4-8 16,2-6-12-16,1-1-17 0,-1-4-22 15,1 0-17-15,-1-4-17 0,-5-2-108 0,-6-1-132 16,-2-4-283-16</inkml:trace>
  <inkml:trace contextRef="#ctx0" brushRef="#br0" timeOffset="23250.1812">5604 8857 839 0,'-21'-1'223'0,"5"0"3"16,4 0-108-16,5 2-41 0,7 0-24 16,6 0-21-16,6 2-25 0,8-3-22 15,5 0-23-15,6 0-31 0,5-1-35 0,1-1-124 16,1 1-158-16,2 1-348 0</inkml:trace>
  <inkml:trace contextRef="#ctx0" brushRef="#br0" timeOffset="23644.1904">5929 9071 751 0,'-5'-5'179'0,"0"-1"2"16,4 4-119-16,-1 2-19 0,1 5-9 15,2 4-9-15,1 4-9 0,-1 3-2 0,3 3 1 16,-2 1 0-16,2 1-1 0,1 0-3 16,-2-3-2-16,2-3-3 0,4-1-2 15,-2-6-1-15,0-4-1 0,4-7 1 16,-1-4 2-16,2-4 3 0,1-5 3 15,1-6 1-15,2-1 1 0,1 2 0 16,2 1-1-16,-2 1-2 0,0 0-4 16,2 6-2-16,-5 4-2 0,0 6-1 15,-2 3-3-15,-2 3-4 0,0 7-6 16,-3 5-12-16,-1 2-18 0,-2 3-25 0,1-1-27 16,-3 0-116-16,3-4-143 0,1 0-320 15</inkml:trace>
  <inkml:trace contextRef="#ctx0" brushRef="#br0" timeOffset="24157.4662">6202 8861 618 0,'-8'-1'146'0,"4"1"5"0,0 0-96 16,0 0-7-16,1 0 1 0,0-3 1 16,-1 1 1-16,2 1 2 0,1-2 2 15,-1 1-2-15,2-1-4 0,2 1-8 16,3-2-6-16,2 1-8 0,3-4-7 15,3 0-7-15,6-1-4 0,3-2-4 16,3 1-1-16,1 2-3 0,2 1-1 16,-1 2-2-16,-1 3-1 0,-4 1-1 15,-1 6 0-15,-5 4-1 0,-3 0 0 16,-4 4 0-16,-3 5 2 0,-4 4 1 0,-3 5 1 16,-3 1 1-16,0 2-1 0,-3 3-2 15,3-1-4-15,-1 1-5 0,1-5-3 16,4-1-5-16,2-3-3 0,1-3-3 15,3-4 1-15,0 0 1 0,3-4 4 16,-1-2 3-16,2-2 4 0,0-3 4 16,-2-3 3-16,-1-2 2 0,-1-3 6 15,-3 0 2-15,-4-3 2 0,-1 2-1 0,-6 2 0 16,-1 2-4-16,-6 3-8 0,-2 2-16 16,-3 3-14-16,-1 4-11 0,2 3-19 15,0 1-119-15,1 2-129 0,1-2-298 16</inkml:trace>
  <inkml:trace contextRef="#ctx0" brushRef="#br0" timeOffset="25705.9066">7062 8910 893 0,'-8'-7'212'0,"1"2"0"0,6-3-135 15,7 5-29-15,4 0-19 0,4 3-15 16,4 0-14-16,4 2-10 0,1-2-14 15,1 0-20-15,-2 0-25 0,2 1-27 16,-5-1-117-16,0 0-143 0,-7 0-316 16</inkml:trace>
  <inkml:trace contextRef="#ctx0" brushRef="#br0" timeOffset="25854.2176">7069 9069 813 0,'0'2'198'0,"7"-2"2"0,3 0-110 0,6-3-45 16,7-1-19-16,2 1-16 0,2-2-21 16,0 0-29-16,0 1-26 0,-4-2-135 15,-2 2-151-15,-6 3-359 0</inkml:trace>
  <inkml:trace contextRef="#ctx0" brushRef="#br0" timeOffset="28753.8404">8728 8427 603 0,'13'-24'150'0,"-7"-1"10"0,-11 8-82 16,-6 4-16-16,-6 3-1 0,-5 4 0 15,-4 6-3-15,-4 5-2 0,-7 8-4 0,1 9-5 16,-2 9-8-16,0 6-7 0,2 6-8 15,1 3-7-15,5 2-7 0,8 0-4 16,5-5-3-16,9-7-3 0,8-4 1 16,11-5-1-16,9-6 0 0,4-9 1 15,5-9-1-15,4-6 0 0,-2-10 1 16,5-6-1-16,0-8 1 0,-2-6-1 16,0-5 1-16,-1-1 0 0,-3-5 0 15,-3 0 0-15,-7 1 2 0,-5 4 2 16,-5 6 5-16,-5 7 4 0,-4 6 2 0,-2 11-1 15,-3 11 1-15,0 8-2 0,2 8-3 16,0 7-4-16,0 4-3 0,2 4-3 16,3 4 0-16,0 2-5 0,4-1-10 15,0 0-16-15,4-4-23 0,1 0-39 16,8-3-32-16,-2-4-111 0,3-6-152 16,-1-1-317-16</inkml:trace>
  <inkml:trace contextRef="#ctx0" brushRef="#br0" timeOffset="29284.1745">8269 9071 615 0,'-31'4'178'16,"-1"0"11"-16,1 1-50 0,2 0-53 15,4-1-9-15,6-1-11 0,6 0-15 16,11 0-15-16,7 0-7 0,13-1-7 0,9 0-6 15,14-2-5-15,11 0-3 0,8-4-1 16,6 0-2-16,5-2-3 0,4-1-3 16,0-2-2-16,3 2-1 0,-1-2-2 15,-1-1-2-15,2-1-4 0,-2 3-6 16,-4-1-5-16,-2 3-6 0,-13 1-10 16,-9 2-19-16,-9 4-17 0,-12 2-16 15,-13 1-111-15,-16 5-131 0,-11 4-301 0</inkml:trace>
  <inkml:trace contextRef="#ctx0" brushRef="#br0" timeOffset="29775.4572">8336 9584 726 0,'-15'-6'187'0,"-3"1"10"0,-3 0-106 15,-1 5-12-15,-2 4-7 0,-1 3-12 0,0 5-13 16,-2 5-10-16,1 3-8 0,4 8-8 16,4 0-7-16,5 3-4 0,6 2-4 15,7-2-2-15,8-4-2 0,7-3-1 16,5-6-1-16,5-5-2 0,5-6-1 16,4-11-2-16,2-4-1 0,1-7-1 15,0-3 0-15,-4-8 1 0,-1-3 1 16,-5-5 2-16,-5 0 2 0,-6 2 2 15,-5-1 2-15,-4 3 1 0,-3 5 3 16,-4 6 1-16,-8 3 0 0,3 11 0 0,1 3-1 16,-3 10-1-16,2 4-1 0,-1 8-3 15,3 2-1-15,3 8-1 0,-2 1-4 16,4 1-7-16,-1-2-11 0,4 2-19 16,1-1-27-16,4-2-30 0,-2-5-130 15,6-7-157-15,-1-1-355 0</inkml:trace>
  <inkml:trace contextRef="#ctx0" brushRef="#br0" timeOffset="29962.9969">8606 9755 932 0,'0'-2'213'0,"3"1"1"0,2 1-139 0,6-2-42 15,2 4-17-15,4-1-20 0,4-2-23 16,-2 1-32-16,1 0-34 0,-4-3-121 16,-1 1-156-16,0-1-345 0</inkml:trace>
  <inkml:trace contextRef="#ctx0" brushRef="#br0" timeOffset="31000.2238">9011 9478 511 0,'-8'-11'149'0,"2"3"9"16,0 2-14-16,2 2-76 0,2 5-11 15,1 7-7-15,2 3-5 0,1 5-7 0,1 4-6 16,-1 7-5-16,1 5-2 0,-1 1-3 16,-1 3-1-16,1-2-4 0,-1 0-2 15,0-1-2-15,1-2-3 0,0-4-2 16,0-1-2-16,3-7 0 0,-3-1 0 16,0-5 0-16,-2-4 1 0,0-5 2 15,0-1 1-15,-2-6-1 0,1-1 0 16,1-7-1-16,0-3-1 0,3-2-3 15,-1-5-2-15,4-4-1 0,3 0 0 0,-1-1-1 16,5 3 0-16,3 2 0 0,1 3 0 16,1 4 0-16,2 8-1 0,-1 3 1 15,2 4-2-15,1 4 0 0,-2 0 0 16,-3 4 0-16,-2 4-1 0,-2 0 0 16,-1 2 1-16,-3 1-1 0,-2-2 2 15,-2 5 0-15,-1-6 0 0,-4 1 0 16,-1-1 2-16,-3-3 0 0,-5-1 2 0,-3-1 1 15,-5 0 2-15,-3-2 1 0,-3-3 2 16,-4-4 0-16,-1 1 0 0,1-2-1 16,1-4-2-16,4 1-4 0,3 0-10 15,4 0-16-15,4 1-30 0,4 2-40 16,2-2-127-16,7 3-164 0,1 0-370 16</inkml:trace>
  <inkml:trace contextRef="#ctx0" brushRef="#br0" timeOffset="31895.1239">10627 8781 447 0,'-4'-15'95'0,"-1"-1"0"0,3 3-74 16,1 4-21-16,2 0-18 0,1 3-76 16,-1 2-79-16,-1 4-199 0</inkml:trace>
  <inkml:trace contextRef="#ctx0" brushRef="#br0" timeOffset="32498.326">10598 8692 551 0,'0'-5'129'15,"0"1"1"-15,-1 1-82 0,4 4-22 16,-3-2-10-16,2 0-4 0,-6-3-4 0,5 4-3 16,-1 1-2-16,0 0 0 0,0 2-2 15,0-1 0-15,0 1-3 0,4 3-2 16,-4-4-6-16,-1 1-5 0,2-1-4 16,-1 1-4-16,0-2-1 0,2-1 1 15,0 0 3-15,-1-1 4 0,1-1 6 16,0 2 5-16,-2-2 7 0,1 2 6 15,-1-1 6-15,0 0 5 0,-1-1 5 16,-1 1 5-16,0-1 4 0,1-1 5 0,-3 1 3 16,0-1 4-16,1 1 3 0,-1-2 2 15,-1 3 2-15,0 0 0 0,-2 1-2 16,-2 1-4-16,-2 3-6 0,-2 4-5 16,-1 6-6-16,-3-1-5 0,-1 5-5 15,-2 6-4-15,0 3-3 0,1 2-3 16,1 3-2-16,3-1-2 0,3 2-1 15,3-2-1-15,7-4-1 0,4-1 0 16,7-6-1-16,4-4 0 0,3-5-1 16,4-6 0-16,2-7 0 0,1-3 1 0,0-9-1 15,-1-6 0-15,0-6 0 0,0-5 1 16,-1-2 0-16,-1-3-1 0,-3-2 1 16,-2 3 0-16,-2 1 1 0,-2 5 3 15,-2 5 3-15,-3 5 4 0,-1 6 3 16,-2 5 0-16,-4 7 0 0,2 7 1 15,1 8-4-15,-1 4-3 0,0 5-3 16,0 4-3-16,4 4-1 0,4 2 1 0,-1-1-2 16,5-4-1-16,0-1-9 0,4-5-14 15,3-1-22-15,2-6-41 0,4-4-44 16,-1-9-107-16,3-6-157 0,-2 1-331 16</inkml:trace>
  <inkml:trace contextRef="#ctx0" brushRef="#br0" timeOffset="32998.2241">10311 8372 617 0,'-19'-1'164'0,"-6"5"10"15,-2 8-77-15,-1 9-24 0,-2 8-9 16,-1 9-5-16,-1 8-12 0,3 6-12 15,2 8-9-15,6 5-7 0,4 6-6 16,9 3-6-16,4-4-2 0,5-2-3 16,6-5-9-16,5-5-12 0,9-2-20 0,6-12-22 15,9-10-24-15,5-6-116 0,8-10-140 16,11-4-307-16</inkml:trace>
  <inkml:trace contextRef="#ctx0" brushRef="#br0" timeOffset="33297.8009">10945 8271 689 0,'-2'-6'167'16,"5"6"4"-16,3 8-70 0,6 8-71 15,7 7-12-15,-1 9-4 0,0 7-2 16,1 7-6-16,-2 0-2 0,-1 3-2 16,-3-2 0-16,0 2 0 0,-4-3 2 0,-3 0 2 15,-2-3 0-15,-3 2 1 0,-1 0 1 16,-6 0 0-16,-1 0-1 0,-5-1-2 16,-3 0-3-16,-3-4-10 0,-1-3-19 15,1-5-19-15,1-4 16 0,-2-8-152 16,6-8-141-16,6-7-331 0</inkml:trace>
  <inkml:trace contextRef="#ctx0" brushRef="#br0" timeOffset="33714.7025">11230 8124 680 0,'-6'-4'181'0,"4"0"6"15,-2 3-91-15,1 2-22 0,2 3-7 16,1 5-12-16,5 4-13 0,-2 1-8 15,-1 4-6-15,2 2-2 0,3-1-3 16,0 1-4-16,1-3-1 0,-1-4-3 0,0 0-2 16,0-6-2-16,-1-2-1 0,-1-4-1 15,1-3-1-15,0-8-1 0,1-4 0 16,5-4-2-16,2-5 0 0,2-5-2 16,2 2-1-16,1 0-1 15,-2 4-1-15,-1 6-2 0,-2 8-3 0,-3 6-2 16,-2 8-6-16,-2 8-4 0,-2 2-9 15,-1 7-8-15,0 3-12 0,-2 4-19 16,0 5-21-16,3 1-15 0,0 1-114 16,4 0-136-16,1-3-306 0</inkml:trace>
  <inkml:trace contextRef="#ctx0" brushRef="#br0" timeOffset="34234.2198">11769 8692 610 0,'-1'-20'170'16,"-2"0"11"-16,2 1-65 0,0 3-33 16,1 2-9-16,0 3-7 0,0 3-14 15,1 6-14-15,-2 4-8 0,1 7-8 16,0 6-6-16,-1 5-5 0,-1 7-3 15,1 4-2-15,0 3-1 0,0 3-1 16,2-2-3-16,1-1 0 0,2-4 0 16,5-5-2-16,1-6 1 0,4-6 0 0,2-10 0 15,5-8 0-15,2-7 0 0,2-8 0 16,0-3 1-16,0-9 1 0,-1-2 1 16,-1-1 1-16,-5 1 1 0,-6 5 0 15,-1 3 2-15,-3 6 0 0,-4 6-1 16,-2 9-1-16,-1 6-1 0,-2 8 0 15,-2 4-1-15,2 7-1 0,0 3-3 16,-2 4-5-16,2 3-8 0,1 0-15 16,3 2-19-16,0-4-32 0,5-3-26 15,3-4-4-15,1-9-113 0,3-10-130 0,5 0-274 16</inkml:trace>
  <inkml:trace contextRef="#ctx0" brushRef="#br0" timeOffset="34468.2535">12206 8574 791 0,'-3'-1'194'0,"-2"5"0"15,0 4-82-15,-1 8-77 0,-2 3-15 16,6 4-3-16,-3 4-5 0,3 1-3 16,2 3 1-16,1-1 2 0,3-1-1 15,3 1-1-15,-2-3-2 0,6-6-1 16,-3 0-4-16,7-5-6 0,2-4-11 15,5-7-12-15,2-5-17 0,0-4-18 16,3-2-15-16,-3-6-17 0,-5-2-109 16,-6-3-123-16,-2-5-276 0</inkml:trace>
  <inkml:trace contextRef="#ctx0" brushRef="#br0" timeOffset="34594.3995">12172 8534 942 0,'-10'0'219'0,"5"2"0"15,4-3-141-15,6 2-38 0,9 2-23 16,11-3-24-16,8 0-26 0,7-1-29 16,-1-4-27-16,1 1-131 0,1-2-156 15,3-1-351-15</inkml:trace>
  <inkml:trace contextRef="#ctx0" brushRef="#br0" timeOffset="35013.1952">12546 8646 687 0,'-2'0'164'0,"2"0"6"0,0 3-99 16,2 5-22-16,-1 3-6 0,0 3-7 15,0 3-6-15,1 3-2 0,-1 1-3 0,1 1-5 16,3-1-2-16,0-4-2 0,2-2-2 16,1-3 1-16,3-6 1 0,-1-4 0 15,4-8 1-15,6-4 2 0,3-7 0 16,3-4 1-16,0-3 0 0,-2-2-2 15,2 1 0-15,-4 2-2 0,-6 5-2 16,-4 3-3-16,-1 6-4 0,-2 4-2 16,-2 6-3-16,-2 5-2 0,-4 3-4 0,-1 7-6 15,0 2-10-15,-1 3-11 0,0 1-20 16,-1 1-34-16,6 0-27 0,3-2-113 16,3-6-147-16,6-7-321 0</inkml:trace>
  <inkml:trace contextRef="#ctx0" brushRef="#br0" timeOffset="35499.6144">13044 8448 796 0,'-6'-1'191'0,"1"-4"2"15,2 0-126-15,4-1-17 0,2 0-7 0,4-1-11 16,0-2-7-16,4 1-2 0,2 0 0 16,3 1 0-16,-1 1-1 0,3 0-1 15,1 1-2-15,-2-1-4 0,-2 2-2 16,-2 1-2-16,-1 3-2 0,3 3-2 15,-5 2-2-15,-3 2-1 0,1 5 1 16,-1 4-1-16,-3 6 1 0,-1 0 0 16,-4 3-1-16,-3-1 0 0,3 6 0 15,1-1-2-15,-1 2-1 0,2-5-1 16,-1 3-1-16,1-1-2 0,4 3-1 16,-4-6-2-16,2-1-1 0,1-1-3 0,-1-3 1 15,2-2 1-15,0-3 0 0,-3-2 2 16,2-2 2-16,-1-1 0 0,-6-3 0 15,1 1 0-15,-8 1-1 0,-2-1-2 16,-5 0-2-16,-7 2-4 0,-3 2-2 16,0 2-3-16,-5-2-7 0,6-2-9 15,-1-1-17-15,5 0-18 0,4-1-17 16,6-3-120-16,4-2-140 0,6-4-317 0</inkml:trace>
  <inkml:trace contextRef="#ctx0" brushRef="#br0" timeOffset="35717.1818">13513 8750 909 0,'0'-8'226'0,"3"5"1"0,7-4-103 16,-6 3-71-16,4 0-23 0,0 1-15 15,2 1-11-15,1 1-9 0,3 1-9 16,-2 0-15-16,1-1-25 0,2-1-35 16,0 1-138-16,0 1-166 0,0 4-383 15</inkml:trace>
  <inkml:trace contextRef="#ctx0" brushRef="#br0" timeOffset="36182.0473">15008 7968 670 0,'-12'-6'195'0,"2"8"5"0,-3 9-44 16,0 8-75-16,2 8-20 0,-1 8-21 15,3 9-15-15,2 9-10 0,1 3-6 16,1 7-4-16,5 2-2 0,1 0-3 0,3-3-5 16,1-5-8-16,1-6-11 15,2-7-12-15,2-7-17 0,-1-9-15 0,-2-6-9 16,-1-6-11-16,-1-10 74 0,-1-7-171 15,-3-9-116-15,-1-7-294 0</inkml:trace>
  <inkml:trace contextRef="#ctx0" brushRef="#br0" timeOffset="36414.2802">14992 8446 623 0,'7'-15'173'0,"3"7"7"16,1 3-70-16,4 6-33 0,3 4-13 16,2 2-13-16,5 3-11 0,1 1-14 15,2 0-7-15,4 4-4 0,1-3-4 16,0 1-4-16,-1 0-1 0,0-2-1 15,0-2-3-15,-2 0 0 0,-3-4 0 16,-3 0-2-16,-6-3 1 0,-3 2 1 16,-9-2 4-16,-6 2 4 0,-15-1 0 15,-9-1 0-15,-9 2 1 0,-14-1 0 16,-6 1-3-16,-3 1-3 0,-4-3-4 16,7 2-5-16,6-3-7 0,5-1-18 0,14 2-29 15,9 0-25-15,10 2-81 0,7 1-48 16,10 3-129-16,5 3-244 0</inkml:trace>
  <inkml:trace contextRef="#ctx0" brushRef="#br0" timeOffset="36830.7034">14646 8960 736 0,'-20'5'196'0,"1"0"7"16,3-4-95-16,4 1-27 0,2 1-10 15,3-3-14-15,4-1-14 0,6 3-10 16,7-5-6-16,4 0-3 0,13-3-5 16,11 3-5-16,11-6-1 0,14-1-2 15,7-6-3-15,8 3-4 0,9-2-2 16,6 3-2-16,4-5-2 0,3 2 1 16,1-1-3-16,4 1-1 0,2 3-3 0,-3-1-2 15,-7 0-4-15,-12 5-8 0,-11 3-7 16,-15 1-13-16,-14 4-13 0,-16 1-20 15,-13 6-17-15,-13-4-122 0,-11 3 1 16,-10 2-115-16,-14 2-207 0</inkml:trace>
  <inkml:trace contextRef="#ctx0" brushRef="#br0" timeOffset="37599.2782">14725 9532 658 0,'0'-6'168'16,"-4"-6"10"-16,-1 2-91 0,3 2-16 15,-2-1-3-15,-3 2-5 0,-2-1-7 16,-2 5-6-16,-1 3-4 0,-4 3-4 16,-2 7-3-16,-3 5-5 0,0 6-2 0,-4 6-4 15,2 1-4-15,-1 2-5 0,2 2-4 16,4-2-5-16,5-2-2 0,4-4-4 15,8-3-1-15,5-4-2 0,3-4 0 16,7-5-1-16,2-4 0 0,4-7 0 16,4-6-1-16,3-7 1 0,-2-6 0 15,4-5 0-15,-1-5 1 0,-1 0 0 16,-4 1 1-16,-5 4 1 0,-3 5 3 16,-1 6 3-16,-8 5 1 0,-4 5 0 0,-3 1 0 15,0 10-1-15,-3 4-1 0,2 4-2 16,-6 2-3-16,3 6-2 0,4 5-3 15,3 0-4-15,2 3-12 0,4-2-17 16,3-3-19-16,4-3-30 0,6-4-32 16,3-3-35-16,1-8-97 0,6-5-142 15,3-4-288-15</inkml:trace>
  <inkml:trace contextRef="#ctx0" brushRef="#br0" timeOffset="37763.6212">15062 9612 833 0,'-5'0'222'16,"0"-1"0"-16,6 0-37 0,3 1-134 15,4-2-27-15,6 2-12 0,2-1-20 16,1-4-22-16,4 3-28 0,2-2-32 0,-3-1-133 16,3 3-163-16,-1 3-367 0</inkml:trace>
  <inkml:trace contextRef="#ctx0" brushRef="#br0" timeOffset="38185.1466">15601 9191 913 0,'-8'9'200'0,"6"9"2"0,-1 1-126 16,2 11-64-16,2 4-10 0,1 6 1 15,-2 6-1-15,-2 0 0 0,-1 1-2 16,-1 0 1-16,-1-4 0 0,-1-2 0 16,1-5-1-16,0-5 1 0,2-6 0 15,0-6-1-15,2-7-1 0,2-5 1 16,5-10 0-16,3-8-1 0,4-8 1 16,6-8-1-16,5-3-1 0,4-2-2 15,3 2-1-15,2 0 0 0,-1 5-1 16,-3 4 0-16,-2 10 1 0,-2 3 1 15,-6 6 2-15,1 6 2 0,-3 3 0 0,-1 6 0 16,0 5 1-16,1 1-1 0,-2 3 0 16,-3 1 1-16,-1 2 0 0,-2-1 1 15,-5 2 2-15,-4-3 4 0,-4 0 2 16,-9-6 2-16,-4-1 0 0,-6-3 1 16,-4-1-2-16,-4-1-2 0,-3-2-3 15,-4 0-4-15,0 0-7 0,3-3-9 16,0-1-15-16,3-3-32 0,4-4-28 15,4-3-121-15,9-3-149 0,5-3-340 0</inkml:trace>
  <inkml:trace contextRef="#ctx0" brushRef="#br0" timeOffset="39175.3378">17289 8353 815 0,'-5'-9'197'16,"1"7"1"-16,2 9-117 0,0 11-27 15,5 9-17-15,0 8-12 0,2 8-11 0,-2 6-3 16,0 3-2-16,0 2-2 0,-1-1-3 15,-2-4-4-15,0-1-2 0,0-6-4 16,0-4-3-16,0-7-2 0,0-8-1 16,0-6 0-16,-1-7 0 0,1-10 1 15,-2-8 2-15,-1-8 3 0,3-8 2 16,1-5 0-16,4-6 2 0,4-3 1 16,3-2 0-16,5 5 0 0,7 2 1 15,1 5-1-15,5 7 0 0,0 9 0 0,1 7 0 16,0 5 0-16,-3 6 1 0,-4 5-1 15,-2 2 0-15,-3 2 1 0,-5 2-1 16,-3-1 1-16,-2 4 0 0,-4-3 0 16,-4 0 0-16,-5 1 1 0,-4 2 2 15,-6-3 3-15,-3 0 2 0,-8-2 0 16,-7 1 1-16,-4-1-1 0,-3-3 0 16,-3-4-3-16,3-2-6 0,1-4-13 15,8-5-24-15,7-4-28 0,9 0-26 16,8-6-109-16,8-1-139 0,8-4-304 0</inkml:trace>
  <inkml:trace contextRef="#ctx0" brushRef="#br0" timeOffset="40327.4663">17712 7949 566 0,'-1'-8'153'0,"-4"0"10"16,2 3-57-16,-1 1-32 0,3 4-11 15,2 4-5-15,0 4-3 0,3 6-9 16,1 3-8-16,1 1-7 0,1 3-4 15,1 1-2-15,-1-3-2 0,-1-5-4 0,0 0-2 16,-2-3 1-16,-1-4-1 0,1-2 2 16,0-4 1-16,1-2-2 0,3-4-1 15,5-7-2-15,2-4-2 0,6-2-4 16,3-7-4-16,1-3-2 16,2 1-3-16,-1 4 0 0,-3 4-1 0,-1 6-2 15,-5 5-2-15,1 12-2 0,-5 10-6 16,1 8-7-16,-6 5-9 0,-3 3-15 15,-1 7-24-15,-3 2-26 0,0 3 21 16,-1-4-146-16,3-5-140 0,3 1-323 0</inkml:trace>
  <inkml:trace contextRef="#ctx0" brushRef="#br0" timeOffset="40974.6982">18604 8574 636 0,'1'-20'173'16,"1"-7"8"-16,-2 1-74 0,2-1-32 15,-1 1-10-15,2 4-9 0,-1 3-9 16,2 5-11-16,-1 7-8 0,0 7-3 16,-2 8-4-16,-1 10-4 0,-2 6-4 15,-2 7-3-15,-2 5-3 0,-1 5 0 16,-1 0-3-16,2 0-2 0,1-4 0 15,3-7-1-15,4-3 0 0,3-7-1 0,5-7 1 16,2-4-1-16,3-9 1 0,3-9 0 16,4-3 0-16,3-6 0 15,2-7 1-15,0-4 1 0,0-6 2 16,-2-5 0-16,0-3 0 0,-8-1 0 0,-2 1 0 16,-4 4 0-16,-3 6-2 0,-2 5-1 15,-3 9-2-15,-2 13 1 0,0 9 0 16,-2 8 0-16,0 8 0 0,-2 8-1 15,1 4-1-15,0 4-4 0,-2 2-6 16,0 1-11-16,3-1-14 0,1-4-23 0,0-5-24 16,4-2-23-16,2-4-113 0,4-6-138 15,3-4-306-15</inkml:trace>
  <inkml:trace contextRef="#ctx0" brushRef="#br0" timeOffset="41243.0875">19143 8367 762 0,'1'-13'175'0,"1"2"3"15,0 5-122-15,0 3-14 0,2 5-2 16,-1 1-2-16,0 6-4 0,-2 4 0 16,1 6 1-16,-1 3-2 0,-1 3-3 15,-1 5-6-15,-2 0-6 0,2 1-3 16,-1 0-4-16,0-4-4 0,4-2-3 15,0-3-2-15,4-3-2 0,3-4-2 0,2-6-4 16,6-3-6-16,2-4-7 0,1-6-13 16,2-2-13-16,-1-4-17 0,0-1-17 15,0-2-15-15,-7-3-7 0,-1-4-99 16,-5-1-115-16,-1-8-255 0</inkml:trace>
  <inkml:trace contextRef="#ctx0" brushRef="#br0" timeOffset="41383.5251">19229 8258 922 0,'-14'-2'229'0,"3"1"2"0,5-2-137 16,6 3-31-16,6-2-22 0,7-1-15 16,7 2-19-16,5-1-19 0,4-2-15 15,4 3-18-15,4 0-30 0,1 1-35 16,-4 3-122-16,-2 0-154 0,-6 2-339 16</inkml:trace>
  <inkml:trace contextRef="#ctx0" brushRef="#br0" timeOffset="41741.7308">19620 8386 784 0,'0'2'192'15,"1"4"5"-15,0 4-112 0,0 5-28 0,0 2-12 16,2 5-9-16,-2 0-5 0,2 0-7 16,0-1-4-16,1-3-3 0,1-4-3 15,2-4-3-15,2-5-1 0,2-4-1 16,4-6-1-16,2-4 0 0,2-7 0 16,3-1 0-16,-1-5-2 0,0 0 0 15,-1 0-2-15,-3 4 0 0,-5 2-2 16,-2 6-1-16,-2 4-1 0,0 6 0 0,-3 5-2 15,-2 5 0-15,1 3-3 0,0 4-5 16,-1 0-10-16,0 0-10 16,0 1-16-16,4-4-21 0,0-1-22 0,3-4-29 15,-1-4-99-15,4 0-130 0,0-4-286 16</inkml:trace>
  <inkml:trace contextRef="#ctx0" brushRef="#br0" timeOffset="42106.4546">20096 8184 1031 0,'-8'-6'222'0,"5"-1"1"0,6 1-177 16,3 1-26-16,3 1-5 0,6-1-1 16,2-1-1-16,4 1 0 0,0-2 1 15,3 3 2-15,2-1-1 0,-1 2-3 16,-2 1-2-16,-1 2-3 0,-2 0-2 0,-2 2-3 15,-3 4 0-15,-4 2-2 16,-2 0 0-16,-1 3 1 0,-5 4-1 0,-1 3 0 16,-4 4 1-16,0 4-1 0,0 1-2 15,-2 5-4-15,1 3-2 0,2 1-4 16,0-2-2-16,3 2-2 0,2-3 0 16,2-2 1-16,0-5 4 0,3-2 3 15,1-3 2-15,0-4 3 0,-3-3 2 16,-1-1 2-16,-2-5 5 0,-4 0 2 15,-6-2 2-15,-5-1 1 0,-7 0 0 16,-7-2-2-16,-7 1-6 0,-5 1-15 16,-2 1-19-16,0 0-33 0,0 3-44 15,-2 0-126-15,2 4-167 0,3 0-371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22:51.5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2845 4077 513 0,'-1'-7'132'0,"-2"1"4"15,1 0-54-15,1 1-38 0,-1 2-10 16,-1 0-7-16,2 2-4 0,1 5-4 16,-1 3-3-16,-2 6-2 0,2 5-2 15,1 6-3-15,-2 5-1 0,0 3-1 16,0 5-2-16,1-1-1 0,0-1-1 16,2 2-1-16,-1-7-1 0,2 0 1 15,1-3-2-15,-1-6 1 0,2-4-1 0,-2-4 1 16,1-5-1-16,0-2-1 0,-1-5 1 15,-1-6 1-15,0-5-1 0,1-4 0 16,-2-6 1-16,3-3 0 0,-2-5 0 16,0-4 0-16,-1-4-1 0,2-2 0 15,-4 1 1-15,2-2 1 0,0 1 1 16,-2 2 2-16,-1 1 5 0,1 7 3 16,-3 4 5-16,1 3 2 0,0 5 2 15,-1 5 1-15,1 3 0 0,2 2-3 16,-2 3-4-16,4 1-4 0,0 1-3 15,0 0-3-15,1 2-3 0,3-1-1 0,1 1-2 16,2 2 1-16,2-3-1 0,0 1 0 16,4-1 1-16,-1-1 0 0,1-2-1 15,2 1 1-15,-1-3-1 0,-2 0 1 16,0 1-2-16,-1 1-7 0,-1-2-13 16,-2 1-13-16,0 2-16 0,-5-1-13 15,1 2-82-15,-3 0-41 0,1 0-109 16,-1 1-213-16</inkml:trace>
  <inkml:trace contextRef="#ctx0" brushRef="#br0" timeOffset="292.883">2892 4232 594 0,'-4'-1'156'15,"2"0"7"-15,-2-2-55 0,2 1-51 16,-1-1-10-16,3 2-8 0,0-1-6 16,3 0-7-16,0 0-7 0,2-3-6 15,4-1-4-15,1 1-3 0,1-1-1 16,2 1-2-16,1-1-2 0,-2 1-8 0,0 4-15 15,-1-2-16-15,0 3-13 0,0 2-19 16,-2 0-113-16,-3 0-129 0,1 5-283 16</inkml:trace>
  <inkml:trace contextRef="#ctx0" brushRef="#br0" timeOffset="517.8748">2869 4492 588 0,'3'5'136'0,"2"-2"3"0,1 1-85 16,-2-5-25-16,5 3-5 0,1-1-5 16,2 4-2-16,0-6-4 0,-2 1-4 15,2-2-2-15,0-2-2 0,1 0-9 16,0 2-12-16,-2-5-18 0,0 3-115 0,-1-1-120 15,2 0-298-15</inkml:trace>
  <inkml:trace contextRef="#ctx0" brushRef="#br0" timeOffset="1077.2">3209 4444 511 0,'-1'-5'129'0,"0"1"5"15,-3 1-60-15,3 0-32 0,0 2-7 0,-1-1-6 16,2 0-5-16,0 2-4 0,2 2-3 16,0-2-1-16,1 1-1 0,2 3 0 15,-1-1 0-15,3 3 1 0,1 0 0 16,-1 1 0-16,2 1-2 0,1 1-2 16,0-1-3-16,1 2-1 0,1 1-3 15,0-1-2-15,0 2-1 0,1-1 0 16,0 0-1-16,-1 1 0 0,-1-2-1 15,-1-1 1-15,-1 1-1 0,-2-3-3 16,-1-1-5-16,-3 0-7 0,-1-2-9 0,-1 1-8 16,1 0-6-16,-4-2-8 0,0 0-12 15,-2-1-103-15,1 1-107 0,-4-2-260 16</inkml:trace>
  <inkml:trace contextRef="#ctx0" brushRef="#br0" timeOffset="1313.6632">3364 4443 640 0,'-2'-3'149'16,"0"2"3"-16,0 1-103 0,-1 4-14 15,-1 3-8-15,-3 2-5 0,-2 2-6 16,-2 2-5-16,-2 4-4 0,-4 3-3 15,-2 0-3-15,1 2-8 0,0-2-12 0,2 0-10 16,2-3-14-16,3-1-116 0,1-4-123 16,6-4-291-16</inkml:trace>
  <inkml:trace contextRef="#ctx0" brushRef="#br0" timeOffset="1814.7098">3648 4345 729 0,'-5'-3'177'15,"0"0"1"-15,1-1-109 0,1 2-25 16,5 0-15-16,1 1-11 0,3-1-10 15,1 0-5-15,4 2-1 0,0-1-2 0,3 1-2 16,-2-2-10-16,1 3-16 0,2-1-17 16,-2 0-17-16,0 1-118 0,-2-1-132 15,-4 1-303-15</inkml:trace>
  <inkml:trace contextRef="#ctx0" brushRef="#br0" timeOffset="2009.0131">3693 4454 723 0,'-1'0'154'0,"0"1"0"16,2-1-126-16,1 0-14 0,3 1-9 16,1 3-2-16,3-3-9 0,2 0-15 15,1-1-73-15,0 0-60 0,1-3-116 16,-1 0-265-16</inkml:trace>
  <inkml:trace contextRef="#ctx0" brushRef="#br0" timeOffset="3472.4658">4432 3839 555 0,'-8'-3'148'0,"5"0"2"0,-1 0-23 15,3 2-91-15,3 0-11 0,3-2-3 16,5 1-1-16,5 1-2 0,1-3 1 16,4 0 1-16,5 1-2 0,4-2-3 15,4 0-4-15,-1-1-3 0,0 0-4 16,0 0-2-16,-1-1-1 0,-4 0-1 15,-7 2-2-15,-1 2-1 0,-6-1-3 16,-3 1-2-16,-6 2-3 0,-3 0-5 16,-7 0-3-16,-5 3-3 0,-6 1-3 0,-5 3-1 15,-7 1 0-15,-4 4 2 0,-3-1 4 16,-1 1 4-16,3 1 6 0,2 2 5 16,1-2 6-16,3-1 2 0,8 1 1 15,3 3 1-15,2-2 1 0,4 0 0 16,2-1-1-16,2-2-1 0,6 1 1 15,1-2 1-15,3-1 1 0,2-2 1 16,4 0 1-16,5-1-1 0,1 1 2 16,0-3-2-16,5 0 0 0,1 0-2 15,3 0-1-15,1 2-1 0,1 0-2 0,-1 0-1 16,4 0-1-16,-5 4 0 0,1-1 1 16,-5 2-1-16,0-2 0 0,-4 5 1 15,-4 1 1-15,-3 2 1 0,-2 0 1 16,-3-1 1-16,-4 5 0 0,-4 2-1 15,-2-3 1-15,-5 3-2 0,-1 4-1 16,-5 0 0-16,-4 4-1 0,-1 0-1 0,-4-1 0 16,-3 3-1-16,-1-1 1 0,1-2-1 15,2 0 1-15,0-2 2 0,4-2 0 16,-1-2 3-16,7-2 1 0,0-4 2 16,0-3 2-16,3-5 2 0,2-1 0 15,2-2 0-15,3-4-1 0,3 0-3 16,3-1-1-16,4-2-3 0,1 2-1 15,5-2-2-15,2 1-1 0,2-2-1 16,3-1 1-16,3-1 1 0,-1 0-1 0,1-1 0 16,0-1 1-16,3 1-1 0,0 2-1 15,0 0-4-15,-2 3-9 0,1 3-17 16,-2-1-18-16,-2 4-17 0,-2 2-123 16,-6-2-139-16,-4 1-314 0</inkml:trace>
  <inkml:trace contextRef="#ctx0" brushRef="#br0" timeOffset="3822.7529">4516 4778 710 0,'0'-7'170'15,"-1"2"6"-15,1 0-110 0,0 2-20 16,0 1-7-16,3 1-6 0,-1 2-6 0,0 2-6 16,2 2-2-16,2 1-3 0,0 2-2 15,2 1-3-15,-2 2-2 0,1-2-3 16,-1 0-1-16,3 0-3 0,-2-2 0 16,1-3-1-16,-1-2 0 0,3 0 1 15,1-4 0-15,1-2 1 0,0-5 1 16,0-2 0-16,1-3 0 0,0 2-1 15,-2 0 1-15,-1 2-1 0,-4 2-2 16,0 4 1-16,-2 3-2 0,1 4-4 16,-1 3-13-16,-2 4-24 0,3 4-26 15,1 2 1-15,3 1-135 0,-3-4-144 0,2 0-319 16</inkml:trace>
  <inkml:trace contextRef="#ctx0" brushRef="#br0" timeOffset="4583.7217">5277 4025 545 0,'-4'-12'139'0,"2"1"10"0,-1 5-72 16,0 1-16-16,1 4-11 0,1 4-9 16,0 5-6-16,2 3-6 0,0 6-8 15,2 6-6-15,1 4-4 0,-1 7-2 16,1 2 0-16,2 5-3 0,-2 2-1 15,1-1-2-15,1-2-2 0,0 1-1 16,-1-6-7-16,1 0-10 0,1-8-13 16,2-2-12-16,-1-5-15 0,1-4-116 15,0-5-124-15,0-5-285 0</inkml:trace>
  <inkml:trace contextRef="#ctx0" brushRef="#br0" timeOffset="4904.9642">5477 4233 647 0,'-4'-5'155'15,"2"-4"2"-15,2 1-86 0,1 2-35 16,2 0-8-16,4 2-3 0,1 2-2 0,1 1-1 16,2 3-1-16,1 3 0 0,1 2-3 15,3 3-3-15,0 5-4 0,0 2-3 16,5 1-3-16,0 0-2 0,1 0-2 16,-3 0-3-16,1 1-9 0,0-5-11 15,-2 1-12-15,-2-1-11 0,-3-2-11 16,0-2-14-16,-2-1-108 0,-4-2-113 15,-1-6-266-15</inkml:trace>
  <inkml:trace contextRef="#ctx0" brushRef="#br0" timeOffset="5072.237">5738 4199 557 0,'-10'-2'155'0,"-1"0"7"0,-3 2-26 16,-2 4-80-16,0 5-13 0,-3 0-10 15,-2 5-8-15,0 4-9 0,3 2-10 16,-1 3-17-16,5 2-20 0,1 0-16 16,7 2-124-16,-1-2-133 0,6-4-320 15</inkml:trace>
  <inkml:trace contextRef="#ctx0" brushRef="#br0" timeOffset="5407.0239">5985 4170 649 0,'4'-3'155'15,"-6"-3"4"-15,1 4-91 0,2 3-29 16,-1 1-7-16,0 4-4 0,0 3-4 15,-1 1-4-15,1 4 0 0,0 2-3 16,0 3-1-16,-1 0-4 0,1 1-2 16,1 0-3-16,0-1-2 0,1 1-3 15,-1-2 0-15,1-2-1 0,2 0-1 16,0-4 0-16,1-1 0 0,-2-1 0 0,2-1 0 16,1-3-2-16,3-1-1 0,-1-4-3 15,2 1-5-15,-1-3-6 0,1 0-7 16,-1-4-13-16,2-1-8 0,0-1-10 15,-2-1-52-15,0-4-63 0,-3 0-107 16,0-4-234-16</inkml:trace>
  <inkml:trace contextRef="#ctx0" brushRef="#br0" timeOffset="5569.7787">6005 4172 726 0,'-3'-1'168'0,"2"0"0"15,2-1-112-15,0 0-25 0,4 0-14 16,-1-2-9-16,6 1-7 0,3 2-8 16,3 1-15-16,2-1-14 0,2 1 15 15,0 1-147-15,-1 3-132 0,-3 2-320 0</inkml:trace>
  <inkml:trace contextRef="#ctx0" brushRef="#br0" timeOffset="5973.3619">6310 4236 546 0,'0'2'144'0,"0"-1"3"0,1 1-3 16,0 1-111-16,1 3-11 0,1 1-2 16,1 4-1-16,-1 0 1 0,1 1-2 15,3 0-2-15,-2 0-3 0,3-1-3 0,-2-1-1 16,2-4-3-16,-2-2-1 0,2-2 0 16,-2-3 2-16,1-2 3 0,1-6 3 15,0-3 2-15,1-3 2 0,-1-1 1 16,1-2 0-16,-1 1-1 0,0-1-3 15,-1 5-3-15,-1 2-2 0,0 2-1 16,-1 3-3-16,-1 4-2 0,0 2-1 16,-3 5-2-16,0 1 0 0,0 2-4 15,-1 5-6-15,2 1-10 0,-1 2-17 0,1 3-16 16,1-2-14-16,2 0-31 16,-1-2-91-16,1-3-117 0,0-5-253 0</inkml:trace>
  <inkml:trace contextRef="#ctx0" brushRef="#br0" timeOffset="6439.8142">6615 4047 684 0,'-7'-2'158'15,"6"4"1"-15,0-3-102 0,7 6-25 0,0-4-7 16,3 0-4-16,1 2-3 0,3 0-1 16,4-1 1-16,-3-4-1 0,-1 1-4 15,2 1-3-15,1 0-3 0,2 1-3 16,-4 1 0-16,-3 0-2 0,2 2 0 15,-3 1-1-15,1 1 1 0,0 4-2 16,-6-2 1-16,3 4 0 0,1 2-1 16,-2-1 1-16,1 4-1 0,-3 2 1 15,-2-2-1-15,1 0-1 0,0 0-1 16,-2 2-1-16,-1-1-1 0,-1 0-5 0,2 1-2 16,1-1 0-16,-4-1 1 0,-3 0 1 15,-1-2 1-15,-2-3 1 0,-1-2 5 16,-2 0 2-16,-6-3 0 0,4-1 0 15,-2-3-5-15,3 3-4 0,1-6-8 16,-1-4-9-16,3-1-8 0,-1-3-14 16,4-1-113-16,0-2-3 0,0-3-97 15,3 0-191-15</inkml:trace>
  <inkml:trace contextRef="#ctx0" brushRef="#br0" timeOffset="6782.0906">7040 3952 688 0,'-4'-18'163'0,"0"5"6"15,2 3-109-15,-2 3-16 0,3 6-7 16,1 4-8-16,4 7-6 0,-2 4-5 16,2 6-4-16,1 5-3 0,0 5-1 0,-2 4 0 15,1-1-2-15,-3 1-2 0,4 1-1 16,-1 1-1-16,1-2-3 0,1-2 0 16,0-4-2-16,0-1-3 0,3-2-6 15,-6-7-10-15,2-2-10 0,-1-5-13 16,-2-2-8-16,4-1-10 0,0-2-8 15,-1-1-107-15,0-4-109 0,0-2-265 16</inkml:trace>
  <inkml:trace contextRef="#ctx0" brushRef="#br0" timeOffset="7369.4626">7271 3792 645 0,'-5'-11'159'0,"2"-1"6"16,-1 0-93-16,3 1-18 0,1-1-7 15,1-1-5-15,3 4-7 0,3-3-6 16,0 3-3-16,3 0-5 0,2 2-4 16,4 3-4-16,-1 2-3 0,0-1-3 15,-1 6-2-15,1 2-3 0,0 2 0 16,-3 0-1-16,-1 2 0 0,-2-1-1 16,-1 2 1-16,-2 0-1 0,-1 0 0 15,-2 0 0-15,-3 3 1 0,-3 1-1 0,-2 1 1 16,-2 3-1-16,-2 1-1 15,-3 0 0-15,0 0 0 0,-3-2 0 0,2-1-1 16,0 0 1-16,4-1 0 0,-1 0 0 16,5-3 1-16,1-2 0 0,4-1-1 15,4 1 0-15,2-2 0 0,3-4-2 16,3-1-3-16,1-1-6 0,3 0-11 16,1-2-17-16,1-3-17 0,0 2-51 0,-2-2-82 15,3 2-126-15,-4 0-272 0</inkml:trace>
  <inkml:trace contextRef="#ctx0" brushRef="#br0" timeOffset="10077.4391">8235 4155 707 0,'-2'-3'155'0,"3"1"2"15,-1 0-124-15,2 0-13 0,2 0-6 16,2 1-4-16,0-1-3 0,3 0-3 16,1 1-8-16,2 0-12 0,3 1-12 15,-1-2-16-15,1 1-115 0,-2 1-122 16,0 0-293-16</inkml:trace>
  <inkml:trace contextRef="#ctx0" brushRef="#br0" timeOffset="10286.7711">8241 4268 715 0,'2'-2'162'0,"0"1"5"0,0 0-119 15,1-1-13-15,3 2-8 0,-1-2-3 16,5 1-5-16,-2 0-5 0,3 1-7 0,0 1-20 15,0 2-23-15,0 0 16 0,2 0-155 16,-6 3-139-16,-1 1-345 0</inkml:trace>
  <inkml:trace contextRef="#ctx0" brushRef="#br0" timeOffset="10854.0185">9300 4096 486 0,'-2'-16'136'0,"2"-3"5"0,-3-2-18 15,-1-5-68-15,0-1-7 0,-2-2-3 0,1-1-2 16,0 0 0-16,-2 2-1 0,1 3-2 15,0 5-4-15,0 5-5 0,1 3-6 16,1 6-6-16,2 5-6 0,0 4-5 16,2 5-3-16,0 6-3 0,2 6-4 15,0 9-6-15,2 5-10 0,-2 1-14 16,3 2-17-16,0 2-13 0,0-1 29 16,1-7-157-16,-2-3-129 0,-1-2-308 15</inkml:trace>
  <inkml:trace contextRef="#ctx0" brushRef="#br0" timeOffset="11141.9559">9052 4295 646 0,'0'0'146'0,"-1"-3"4"15,3 1-101-15,2-1-14 0,5 0-2 16,3-1-2-16,6 1 1 0,6 0-1 16,4-2-3-16,2 1-4 0,5 1-6 15,3-2-5-15,1 1-4 0,0-1-4 16,-1-1-3-16,0 1 0 0,-3-1-3 16,0-1-4-16,-5-2-5 0,-3-1-8 15,2 3-10-15,-5-1-11 0,1 5-10 16,-5 0-16-16,-3 5-110 0,-3 0-117 15,-4 3-279-15</inkml:trace>
  <inkml:trace contextRef="#ctx0" brushRef="#br0" timeOffset="11631.7699">9111 4608 603 0,'-12'-7'157'0,"6"1"2"15,2-2-34-15,3-1-89 0,3-4-10 16,6 2-5-16,-1-1-3 0,4 2-2 0,2 0 0 15,1 1-2-15,3 2-1 16,1 5-1-16,2 2-2 0,0 2-2 0,-3 0-2 16,0 3 0-16,-1 1-3 0,-4 2 1 15,-3 2-2-15,-6 0 0 0,0 2 0 16,-3 4-1-16,-4-4 1 0,-2 3-1 16,-4 0 0-16,-3-1 0 0,-5 1-1 15,0 1 1-15,-3-2-1 0,-1 1 1 16,1-2-1-16,1-1 1 0,1-3 0 15,5-3 2-15,3-3 2 0,3 0 3 16,2-2 2-16,4-1-1 0,0 0 1 16,5 0-1-16,-1 0-1 0,4 1-3 0,3-2-3 15,0 1-1-15,3 1 0 0,2-1 0 16,2 1 0-16,2 1-1 0,-1-4-5 16,-1 6-7-16,0-1-15 0,-2-1-19 15,0-1-13-15,-1 2-19 0,-2 0-113 16,0 0-128-16,-1-3-285 0</inkml:trace>
  <inkml:trace contextRef="#ctx0" brushRef="#br0" timeOffset="11870.6981">9474 4603 706 0,'1'-8'166'0,"4"-3"4"15,-2 2-107-15,2 1-24 0,1-1-8 0,1 3-6 16,-1 2-5-16,0 2-4 0,1 2-2 16,0 2-2-16,1 2-2 0,-3 4-3 15,0 2-2-15,-2 4-3 0,1-1-4 16,-3 3-5-16,-1 1-13 0,-1 3-11 16,1-2-14-16,-3 1-12 0,2-4-2 15,-1 0-122-15,-2 0-121 0,3-3-279 16</inkml:trace>
  <inkml:trace contextRef="#ctx0" brushRef="#br0" timeOffset="12031.9244">9425 4644 624 0,'1'7'137'16,"0"3"0"-16,1 1-94 0,1 1-35 15,-1 4-17-15,2 1-52 0,0 0-76 16,-1 2-105-16,1-2-257 0</inkml:trace>
  <inkml:trace contextRef="#ctx0" brushRef="#br0" timeOffset="12551.7201">10133 3707 679 0,'-8'-8'164'15,"-2"0"3"-15,1 3-107 0,-1 1-17 16,1 5-9-16,2 5-11 0,1 2-8 15,0 3-6-15,0 7-2 0,1 8-2 0,1 8-1 16,1 7-1-16,1 6-1 0,1 10-1 16,1 0 0-16,0 7-1 0,1 6 7 15,1 7 6-15,0 4 1 0,-4-1 1 16,4-3-1-16,-1 1 0 0,0-3 1 16,0-8-8-16,-4-10-6 0,1-9 0 15,2-2-1-15,-1-6 0 0,0-2 0 16,-1-7-3-16,-2-8-3 0,1-3-6 15,0-6-7-15,-2-5-11 0,1-3-15 16,-2-6-14-16,1-2-2 0,0-4-121 0,2-3-124 16,3-3-288-16</inkml:trace>
  <inkml:trace contextRef="#ctx0" brushRef="#br0" timeOffset="12870.8082">9966 5281 765 0,'-9'0'186'0,"2"1"5"0,1-2-110 0,2 2-30 16,3-1-12-16,0 1-8 0,1-1-9 16,1 3-6-16,1-2-3 0,3 0-3 15,4 0-2-15,0 0-2 0,2-1-1 16,1-1-3-16,-1 0-6 0,2 0-14 16,0-2-19-16,-1 0-25 0,-1 1-20 15,-3 0-122-15,2 0-145 0,2-2-320 16</inkml:trace>
  <inkml:trace contextRef="#ctx0" brushRef="#br0" timeOffset="13139.036">10386 5121 839 0,'-1'-2'186'0,"0"-2"3"15,2 2-140-15,3-1-18 0,-1 1-6 0,2 1-4 16,2 1-3-16,1 2-3 0,0 1-2 16,2 0-4-16,0 3-2 0,0-1-2 15,-2 3-3-15,1-1 0 0,-3 0-1 16,-1 2-2-16,0 1-4 0,-4 1-9 16,2 2-9-16,-3-1-12 0,0 2-15 15,0-1-15-15,1 0-13 0,-2-2-90 16,1-4-19-16,-2 0-104 0,4-2-203 15</inkml:trace>
  <inkml:trace contextRef="#ctx0" brushRef="#br0" timeOffset="13314.9129">10385 5148 738 0,'-7'-2'168'16,"3"1"2"-16,0 2-124 0,2 1-16 15,-2 2-8-15,5 5-7 0,-2 2-6 16,1 3-6-16,1 1-14 0,1 2-19 0,-2 2-18 16,2-2-124-16,-3-1-135 0,0-3-325 15</inkml:trace>
  <inkml:trace contextRef="#ctx0" brushRef="#br0" timeOffset="13867.7473">10409 3551 651 0,'-2'-4'166'0,"-2"2"8"0,2-2-89 16,2 2-22-16,3 1-10 0,1-2-6 15,1 1-8-15,2 0-8 0,2-1-6 16,0 0-5-16,0-2-2 0,2 2-4 15,-1-2-3-15,-1 1-3 0,-1-1-2 16,0 2-2-16,0 1 0 0,-4 1-2 16,3 4 0-16,-1 2-1 0,1 2 0 0,-4 4-1 15,0 2-3-15,-2 3-3 0,3 5-7 16,-4-1-9-16,-2-3-11 16,-1-4-13-16,3 6-15 0,1-2-10 0,0-2-14 15,2-3-106-15,-2-1-118 0,1 0-275 16</inkml:trace>
  <inkml:trace contextRef="#ctx0" brushRef="#br0" timeOffset="14016.8462">10463 3587 672 0,'-5'0'154'0,"0"1"0"15,1 4-105-15,-1 3-24 0,1 2-16 16,0 2-21-16,2 4-19 0,1 3-123 15,-3 0-123-15,2 0-311 0</inkml:trace>
  <inkml:trace contextRef="#ctx0" brushRef="#br0" timeOffset="14762.1713">11005 4088 531 0,'-8'-19'133'16,"2"1"5"-16,0 1-68 0,1 1-23 15,3 5-5-15,1 1-8 0,1 6-5 16,1 3-3-16,4 3-1 0,1 6-1 15,4 3-1-15,1 5-1 0,3 5 0 16,2 3 0-16,3 4-2 0,3 5-5 16,1 4-4-16,4 1-2 0,2 0-4 0,4 0-2 15,-2 1-2-15,0-2-3 0,-6-4-2 16,2-1-4-16,-5-8-4 0,-3-2-4 16,-5-2-5-16,2-3-8 0,-5-3-6 15,0-3-6-15,-6-5-5 0,0 1-10 16,-2-2-107-16,-6-4-111 0,-3-2-270 15</inkml:trace>
  <inkml:trace contextRef="#ctx0" brushRef="#br0" timeOffset="14987.7357">11459 3959 669 0,'-4'2'162'0,"-3"5"6"15,3 8-92-15,-7 5-27 0,-7 5-9 16,0 5-7-16,-6 7-3 0,0 2-6 16,-4 5-5-16,-7 0-5 0,4 2-4 0,-2 0-2 15,1 1-2-15,0-2-3 0,2-1-3 16,5-1-7-16,4-5-12 0,5-2-13 16,4-8-19-16,4-6-17 0,6-5-119 15,3-9-135-15,8-4-302 0</inkml:trace>
  <inkml:trace contextRef="#ctx0" brushRef="#br0" timeOffset="15274.8642">11814 3986 688 0,'-18'7'154'0,"1"3"2"0,0 2-116 0,1 4-15 16,-1 5-6-16,-1 4-4 0,4 4-4 16,3 4-3-16,1 3-3 0,3 2-1 15,4 1-1-15,6-3-3 0,2 0-7 16,3-3-14-16,6-4-9 0,4-4-19 15,3-9-113-15,2-8-122 0,2-8-290 16</inkml:trace>
  <inkml:trace contextRef="#ctx0" brushRef="#br0" timeOffset="16393.7637">11971 4248 467 0,'0'-1'113'15,"1"0"2"-15,-1 1-67 0,0-3-15 16,0 1-4-16,2-1-4 0,-4 1-2 16,4-1-1-16,-1 0 2 0,-1-2 1 15,1 2 2-15,0 0 1 0,-1-2 1 16,0-1 2-16,0 1-1 0,0-1 0 15,2-1-1-15,-4 1-3 0,2 1-2 16,0 1-2-16,0 0-4 0,2 1-3 16,-1 1-1-16,-1 2-3 0,0 0-2 15,-1 0-2-15,1 0 0 0,-2 1-2 16,0-1 0-16,-2 0-1 0,2-1-1 0,2 1 0 16,1-1-1-16,-1 1-1 0,2-1 0 15,-3 1 0-15,4-2 0 0,-3 4-1 16,1-4 1-16,-5 2-1 0,4 0 0 15,-1-1 0-15,2 0 0 0,-1 1 0 16,0 0 0-16,0 0-1 0,0 0 1 16,0 0 0-16,0 0 0 0,0 2-1 15,-1-2 1-15,1 0 0 0,1 0 0 0,-1 2 1 16,0-4-1-16,0 4 0 0,0-4 1 16,1 4 0-16,-1-2 0 0,-1 0 0 15,1 0 1-15,1 0 0 0,3 1 0 16,-4-1 0-16,-1 0 0 0,2 1 0 15,-1-2-1-15,0 2-1 0,-1-2 0 16,-4 1 0-16,5 0-2 0,-1 1 0 16,2 0-2-16,0 0 0 0,0 1-1 15,1 0-1-15,-2-2 1 0,2 1 0 16,-2-1 2-16,0 2 0 0,1-2 2 0,1 0 1 16,-2 0 0-16,1 1 0 0,-1-2 0 15,-1 1 1-15,-2-3 0 0,3 3 0 16,-2-1 1-16,-1 1 1 0,3 0 1 15,0 0 1-15,-2 0 1 0,2 1 1 16,-2-2 1-16,0 1 0 0,2 0 1 16,-2 0 0-16,0 1-1 0,4 3-1 15,-4 1-1-15,1 2-2 0,2 0-1 0,1 2-1 16,-2 1-1-16,2-3 0 0,2 2 0 16,-1-3 0-16,4-1-1 0,-1 0 1 15,2-2-1-15,2 0 1 0,1-1-1 16,0-4 0-16,4 0 1 0,-2-2-1 15,1-4-1-15,-1 0 1 0,-2-3-2 16,-3-2 1-16,0 0-1 0,-3-1 1 16,-5 1 0-16,2-1 0 0,0 2 0 0,-2 1 2 15,0 0-1-15,-3 0 1 0,1 1 0 16,1 5 0-16,-6-1-1 0,-1 5 1 16,-3 1-1-16,-3 4 0 0,0 2 0 15,0 4-1-15,-2 0 0 0,3 2-1 16,-1 2 0-16,3 5 0 0,3-1-1 15,-1 3 1-15,2 1-2 0,3 4 0 16,2 1-1-16,2-2 0 0,2-1 0 16,1-1 0-16,4-1 0 0,3-2-1 15,0-7 1-15,2-2-1 0,1-2-2 0,1-3-1 16,3-2-3-16,-2-6 0 0,-2-1-3 16,2-3-3-16,-2-2-5 0,4 0-8 15,-1-1-10-15,-2 0-9 0,0 1 21 16,0 1-145-16,-3-2-122 0,-1 2-302 15</inkml:trace>
  <inkml:trace contextRef="#ctx0" brushRef="#br0" timeOffset="16664.8505">12265 4025 722 0,'5'-6'162'0,"-1"2"4"15,-1-1-121-15,4 5-7 0,-1 3-2 16,0 4-3-16,0 1-4 0,1 3-3 0,-1 2-2 16,-1 5-5-16,-1 2-6 0,-2 0-3 15,-2-2-4-15,-2 4-7 0,-3 0-10 16,-2-1-5-16,-4-4-17 0,-4-2-17 15,0-2-17-15,-1-3-124 0,-1-9-132 16,-2-7-313-16</inkml:trace>
  <inkml:trace contextRef="#ctx0" brushRef="#br0" timeOffset="16797.6238">12135 3800 673 0,'-1'-21'164'15,"0"5"4"-15,-2 4-101 0,5 3-22 16,1 4-11-16,5-1-11 0,0 7-8 15,3-1-8-15,0 3-16 0,2 4-26 16,-1 5-118-16,-4 4-19 0,-2 3-118 16,-2 3-246-16</inkml:trace>
  <inkml:trace contextRef="#ctx0" brushRef="#br0" timeOffset="17559.9169">12460 4096 395 0,'2'-2'115'0,"1"-3"4"0,0 2-9 16,-1 0-65-16,-2 0-13 0,1 1-4 16,0 2-6-16,0-1-5 0,1-1-2 15,-1 1-1-15,0 0 0 0,-1 1-1 0,3-3 0 16,-2 2 1-16,1 1 1 0,-3-1 0 16,1 0 0-16,-1 0-1 0,1-2 1 15,0 2-3-15,0 0-1 0,-3-2-2 16,5 2-2-16,-2 1-1 0,1 0-2 15,0 1 0-15,-1-2-2 0,-1 1 1 16,2 0 0-16,-1-1 1 0,0 1 0 16,-1-2 2-16,1 1 0 0,0 1 2 15,0-2 1-15,0 1 0 0,0-1 1 16,0 1 1-16,0 0 1 0,1 0-1 0,0-1 1 16,-1 2 0-16,0-2-1 0,1 1-1 15,-1 0 0-15,0-1-1 0,0 1 0 16,-1 1-2-16,2 4 1 0,-1-1-2 15,-1 4 0-15,0 1 0 0,0 3-2 16,-2 4 0-16,2 0-1 0,-1-1-1 16,0 0 0-16,2 0-1 0,4 1 0 15,1-1-1-15,1-3 0 0,4-3 0 16,2 0-1-16,3-4 0 0,1-5 0 0,-2-4 0 16,2-2 0-16,-1-2 0 0,-5-2 1 15,-2-1 0-15,0 1 1 0,-5 1 1 16,0 2 1-16,-3-1 2 0,-3 1 1 15,3 3 1-15,0 2 0 0,-1 4-1 16,1 2 0-16,-1 3-1 0,1 0-2 16,2 3-1-16,0-1-1 0,0 1 0 15,-2-3 0-15,8 0-1 0,1-2 1 16,4 0-1-16,1-2 1 0,2-1-1 0,3-2 0 16,1 0 2-16,-4-4 1 0,-3-4 2 15,-4-1 1-15,0-3 1 0,-5-4 0 16,-2 1 0-16,-1-2-1 0,-2-1-3 15,0 4-5-15,-4 0-9 0,1 4-11 16,-2 2-21-16,1 4-23 0,3 3 24 16,1 4-160-16,1 4-142 0,4 8-335 15</inkml:trace>
  <inkml:trace contextRef="#ctx0" brushRef="#br0" timeOffset="17846.1833">12973 3942 688 0,'9'-1'158'16,"-3"-1"6"-16,1 7-115 0,7 4-6 15,-1 7-2-15,-1 0-3 0,3 2-3 16,-1 4-2-16,0 4-1 0,2-2-3 15,-1 0-4-15,1-1-2 0,-1 4-3 16,-1-1-4-16,-2 2-3 0,-3 1-3 16,-3 2-2-16,-6 2-3 0,-6 0-2 15,-5 0-3-15,-5 2-10 0,-6-1-23 0,-4 1-30 16,-2-2 73-16,-5-3-216 0,-6-1-161 16,-5-6-396-16</inkml:trace>
  <inkml:trace contextRef="#ctx0" brushRef="#br0" timeOffset="18401.9547">10765 4047 611 0,'-13'-15'133'0,"2"-2"2"0,3 5-105 16,3 3-15-16,2 3-3 0,3 4-2 15,3 6 1-15,3 4 2 0,0 8 1 16,1 6 1-16,1 8 0 0,-1 7 0 0,3 10-3 16,-3 7-2-16,-2 7-4 0,1 2-6 15,2 3-9-15,-3 0-13 0,-3-1-18 16,0-5-111-16,-3-3-120 0,0-6-292 15</inkml:trace>
  <inkml:trace contextRef="#ctx0" brushRef="#br0" timeOffset="19016.2842">13497 4030 614 0,'-2'-7'150'0,"0"1"1"0,-1 1-77 15,2 5-38-15,2 2-7 0,3 5-1 16,-1 8-2-16,5 5-1 0,-2 3 1 16,0 8 1-16,0 3-3 0,-2 5-4 15,1 2-6-15,0 0-4 0,-3 0-4 16,2 0-2-16,-2-3-2 0,1-1-3 16,-1-6-5-16,-2-4-8 0,-1-4-10 15,0-4-14-15,-2-4-11 0,2-4-16 0,-3-4-115 16,3-3-122-16,1-5-284 0</inkml:trace>
  <inkml:trace contextRef="#ctx0" brushRef="#br0" timeOffset="19474.4619">13711 3798 605 0,'-9'-9'156'0,"4"-2"4"0,0 0-52 16,3 1-63-16,3 2-10 0,4 2-5 15,2 3-6-15,3-1-5 0,3 2-3 16,5 0-2-16,-1 2-4 0,1 0-1 16,2-1-2-16,-2 2-2 0,2 2-1 15,-4 0-2-15,-2 5 0 0,-1 0 0 16,-5 3-1-16,-3 3-1 0,-5 2 0 16,-4 0-2-16,-1 2-1 0,-4-1-1 0,-2 3-1 15,-2-3 0-15,0 0 0 16,-2 2 1-16,2-2 0 0,-2-1 3 0,3-2 0 15,1-3 1-15,3 0 1 0,2-1-1 16,5-4 1-16,2-1-1 0,4 0 1 16,5-2-1-16,2-1 0 0,4-2-4 15,5-1-13-15,1 0-16 0,6-3-14 16,-1-1-85-16,0 2-43 0,1 0-116 16,0 3-232-16</inkml:trace>
  <inkml:trace contextRef="#ctx0" brushRef="#br0" timeOffset="20059.3228">14519 4250 546 0,'0'-7'145'0,"-5"1"7"15,-1 0-48-15,-3 1-46 0,0 0-9 16,-4 0-6-16,-4 0-7 0,-1 2-9 15,-3 1-6-15,-1 5-6 0,1-1-4 16,0 4-4-16,3 3-1 0,4 7-1 16,2 2-1-16,4 3-1 0,3 1 0 15,2 4-1-15,3-2-1 0,3 2-1 16,2-5 0-16,3-3 0 0,4-1 0 0,4-6-1 16,3-3-1-16,4-6-2 0,2-7 0 15,-2-4-1-15,1-4-1 0,0-6 2 16,-4-3-1-16,-1-4 2 0,-6-3 3 15,0 0 1-15,-4-5 3 0,1-1 0 16,-4-5 0-16,-1-1 0 0,-2-5 0 16,-3-3-1-16,1-3-1 0,-1 4 0 15,0-2 0-15,1 6 1 0,-1 6 3 16,2 8 4-16,2 9 0 0,-1 10 1 16,-2 9 1-16,-1 13 1 0,0 7 1 15,-1 11-3-15,1 7-3 0,-2 7 0 16,1 6 0-16,0 1-3 0,1 1-1 0,0-1-1 15,1-6-2-15,0-4-7 0,4 0-10 16,1-7-20-16,4-4-20 0,0-2-18 16,2-7-120-16,-1-3-140 0,3-7-310 15</inkml:trace>
  <inkml:trace contextRef="#ctx0" brushRef="#br0" timeOffset="20760.9269">14835 4222 504 0,'0'-3'117'0,"0"-2"2"0,0 0-70 0,-1 0-25 16,1-1-3-16,0 1 1 0,-1 0-2 16,2 1 0-16,-2 1-2 0,-1 0 0 15,2 1-1-15,0 2 0 0,0-1 0 16,0-1 0-16,0 1-1 0,2 1 1 16,-1 0-1-16,0 0-1 0,-2-2-1 15,1 0 0-15,0 0-2 0,0 1 1 0,0 0 0 16,0-2 1-16,-1 2 2 0,1 0 0 15,0-1-1-15,-2 2 0 0,2-1-2 16,-1 0-1-16,0 0-4 0,0 1-2 16,2-2-1-16,-1 2-1 0,1 0 1 15,-1 0 0-15,0 0 0 0,1 0 1 16,-1 2 2-16,-1-1 1 0,1 3 2 16,-2 4-1-16,0 3 0 0,1 3-1 15,2 3 0-15,-3 2-3 0,2 2-2 16,0 0-2-16,1-3 0 0,4 0-1 0,0-2 0 15,0-5-1-15,5-2 0 0,2-4 0 16,1-1 0-16,2-5 1 0,0-4-1 16,2-5 1-16,-2-3 0 0,-3-2 0 15,-2-1 1-15,-3 2 2 0,-1 0 1 16,-5 1 1-16,-2 4 2 0,0 3 0 16,-1 3 0-16,-2 4-1 0,0 2-2 15,3 4-1-15,0 4-2 0,2 4-1 0,3 0 0 16,2 3-1-16,6-1 0 0,0 0-1 15,3-2-1-15,2-4-1 0,0-4 0 16,2-2-1-16,-1-5 0 0,-3-3 1 16,3-6 1-16,-3-3 2 0,-2-5 3 15,1-4 3-15,-6-5 2 0,-2-3 0 16,-2 0 1-16,-5 0-1 0,0-2-1 16,-3 2-4-16,-1 2-4 0,-1 4-7 15,-1 3-13-15,-1 4-19 0,2 5-24 16,0 3-8-16,1 5-136 0,0 9-144 15,-1 4-333-15</inkml:trace>
  <inkml:trace contextRef="#ctx0" brushRef="#br0" timeOffset="116185.4569">4418 5289 432 0,'-1'-1'105'0,"0"0"4"0,1-2-60 0,-1 1-13 16,1 2-4-16,3-3-4 0,-3 2-2 16,0 1-3-16,2-2-4 0,-2 1-2 15,0 1-3-15,1-2-3 0,-1 1 0 16,0 1-1-16,0 0-1 0,0 0 0 16,-1 0-1-16,1-2 0 0,0-1-1 15,0 1-1-15,-2 0-1 0,2 1 0 0,0-1 0 16,0 1-2-16,0-1 1 0,0 1-2 15,2 1 0-15,-1-1 0 0,1 0-1 16,2-1 0-16,1 2 0 0,0-2-1 16,3 2 1-16,1-1-1 0,3 0 1 15,-1-2-1-15,0 1 1 0,4-1 0 16,1 1-1-16,1-1 1 0,1 2-1 16,2 1 1-16,2-1-1 0,2 1 1 15,0-1-1-15,-3 2 1 0,1 0-1 16,-3-1 1-16,1 1-1 0,-2 1 0 0,0 2 0 15,-2-2 1-15,3 1-2 0,-3 1 1 16,-2 0 0-16,1-1 0 0,-1 2 0 16,-1-4 0-16,1 4 1 0,-1-2-1 15,3-2 0-15,1 0 0 0,-1-1 0 16,2-2 0-16,1-1 0 0,2 0-1 16,-1 0 2-16,2 1-1 0,1 1 0 15,0-2 0-15,-2 4 0 0,1 2 1 16,-3-1-1-16,-2 3 0 0,-1 1 0 0,-1 3 0 15,-2-1 0-15,1 1 0 0,2 0 0 16,1-2 0-16,3-1 0 0,-2-2 0 16,4-5 0-16,4-3-1 0,-2-1 1 15,2-5 0-15,2 0 0 0,0-2 0 16,1-3 0-16,1 1 1 0,1 0 0 16,2 2-1-16,-1 0 0 0,-3 3 1 0,0 3-1 15,0 2 0-15,-4 6 1 16,-1 0-1-16,-6 4-1 0,-1 1 1 0,2 1 0 15,-4 0 0-15,0 1 0 0,1-2 1 16,-1-2-1-16,2 0 0 0,3-1 1 16,-2-1-1-16,4-3 1 0,1-2 0 15,3 0-1-15,1-3 1 0,4 0 0 16,2 0-1-16,0-1 1 0,2-2 0 16,1 0-1-16,-2 3 1 0,2 0-1 0,-5 1 1 15,-1-1-1-15,0 5 0 0,-3-1 0 16,-3 2 0-16,-4 1 0 0,0 0 0 15,-2-1 0-15,1 3 0 0,-3-3 0 16,-2-1 0-16,5 1 0 0,0-2 1 16,3 1-1-16,3-1 0 0,3-1 0 15,2-3 0-15,1 1 0 0,5-1 0 16,-1 0 1-16,1-2-1 0,2 1 0 16,-3-2 1-16,1 1-1 0,-2 1 0 15,-2 0 1-15,-6 1-1 0,-2 2 0 0,-4 0 0 16,-3 3 0-16,-2-1 0 0,-2 1 0 15,1 2 0-15,3 0 0 0,-1 2-2 16,5 0-8-16,-2-1-34 0,3-1-103 16,0-5-118-16,4-2-293 0</inkml:trace>
  <inkml:trace contextRef="#ctx0" brushRef="#br0" timeOffset="117601.1714">1387 6334 638 0,'-9'-10'164'0,"0"0"6"0,3 1-79 16,4 0-30-16,2-1-11 0,4 3-8 15,3-2-9-15,4 1-7 0,2 0-6 16,3-1-5-16,3-2-5 0,3 2-3 0,1 0-3 15,2 2-1-15,0 1-2 0,1 1-1 16,-3 3 1-16,-1 0-1 0,-3 2-1 16,-5 0 0-16,-4 2-2 0,-2-1 0 15,-10-1 0-15,1 2-2 0,-8 2-4 16,-4 1-3-16,-4 2-1 0,-9 1-2 16,-3-1-1-16,1 2 1 0,-2-1 2 15,2-1 3-15,1 1 3 0,5-1 4 16,5 1 1-16,2 0 1 0,4 2 0 15,1-2 1-15,4 2-1 0,4-1 1 16,1-1-1-16,3 1 1 0,4 0 1 0,0-5-1 16,3 3 1-16,3-4 0 0,2 2 1 15,-1-2-1-15,0 0 1 0,0-2 0 16,0 2 0-16,1 1-1 0,-1 1 1 16,1-2-1-16,-5 3 0 0,5 2 0 15,-2 1 0-15,-2 1 0 0,-1 0 0 16,-2 1 0-16,-2 3 1 0,-2-1-1 15,-1-1 1-15,-5 3 0 0,-3 0 0 0,-2 2 1 16,-7 0-1-16,0 3 0 0,-4 0 0 16,-4 1-1-16,0 0-2 0,0 2 0 15,-2 1-1-15,2-2 0 0,-4-2-1 16,0 1 1-16,3 1 0 0,-1-1 1 16,3-2 0-16,4-4 0 0,4 0 0 15,6-1-1-15,5-5 1 0,3-1-1 16,5-3 1-16,5-2 0 0,1 0 1 15,5-3 0-15,2-1 2 0,2-2 0 0,2-1 1 16,-1 0 0-16,0-1 0 0,-1 0-1 16,-1 0 0-16,-2 0 0 0,-1 3-1 15,-5-2-4-15,0 1-14 0,-1 2-20 16,-3 2-18-16,0 3-17 0,-4-1-106 16,1 1-124-16,1 1-271 0</inkml:trace>
  <inkml:trace contextRef="#ctx0" brushRef="#br0" timeOffset="118014.5464">1383 7060 555 0,'2'0'146'0,"0"-1"6"0,-2 1-43 15,1-1-60-15,0 1-16 0,0 0-7 16,1 1-4-16,-1 0-3 0,2 4-4 16,0 1-2-16,-1 2-1 0,2-1-1 15,-2 3-1-15,2 0-1 0,0 0-3 16,-2-1 0-16,2-1 0 0,-2-2-1 0,2-1 4 15,2-4 4-15,-1-2 5 0,0-3 4 16,2-4 3-16,2-2 1 0,2-4 0 16,1-2-3-16,-1-1-5 0,0 0-5 15,0 2-4-15,1 3-3 0,-3 2-3 16,-2 4-1-16,-2 5-2 0,-1 3-1 16,0 6-3-16,-1 2-7 0,-1 2-18 15,-1 4-26-15,0 1-19 0,0-1-56 16,3 1-71-16,1-2-128 0,2-3-253 15</inkml:trace>
  <inkml:trace contextRef="#ctx0" brushRef="#br0" timeOffset="118767.6421">2066 6628 490 0,'-1'-4'126'0,"0"1"7"0,-3-2-69 16,3 1-7-16,2 3-3 0,-1-2-5 15,2 1-6-15,0 0-5 0,2 2-2 16,5 0-2-16,2 2-2 0,1 0-4 15,2 1-1-15,5 3-1 0,1 1-3 16,5 3-3-16,-2-1-4 0,4 1-4 0,-1-1-4 16,1 1-2-16,-3 1-2 0,-2-1-2 15,-1-1 0-15,-2-1-1 0,-5-1 0 16,0 0 0-16,-2-2-1 0,-2-3 0 16,-2 0-4-16,-3 1-6 0,-1-2-10 15,-2 0-12-15,-2 1-17 0,-3-1-11 16,-2 1-17-16,-5-2-110 0,1-1-121 15,0 0-277-15</inkml:trace>
  <inkml:trace contextRef="#ctx0" brushRef="#br0" timeOffset="119048.0036">2348 6589 565 0,'3'-12'145'0,"2"3"10"0,-3 0-69 15,2 3-17-15,-3 3-10 0,-2 1-8 16,-2 2-6-16,3 9-8 0,-7-2-9 16,-5 6-8-16,-3 3-8 0,-5 2-5 15,-3 5-3-15,-1 2 0 0,-1 2-4 16,1 0-6-16,0 1-13 0,5-3-21 15,3-1-13-15,7-5-20 0,4-3-112 0,5-6-128 16,4-4-284-16</inkml:trace>
  <inkml:trace contextRef="#ctx0" brushRef="#br0" timeOffset="119367.4229">2583 6577 629 0,'3'-3'153'0,"-3"1"2"0,0 0-88 16,0 4-29-16,1 0-5 0,-1 1-4 15,1 3-4-15,-1 1-1 0,0 2 0 16,0 3 0-16,0 1 0 0,0 1-4 15,0-1-2-15,1 1-4 0,1 1-3 16,0-2-1-16,2-1-2 0,1-1-2 0,2-1-2 16,0-3 0-16,2 2-2 0,3-5 0 15,2-1-1-15,0 0-1 0,1-3-2 16,1 0-6-16,0-1-9 0,0-3-14 16,-3-2-17-16,-2-4-11 0,-2-1-20 15,-4-3-108-15,-6 0-122 0,-4-2-275 16</inkml:trace>
  <inkml:trace contextRef="#ctx0" brushRef="#br0" timeOffset="119510.5591">2597 6546 633 0,'-9'-5'175'15,"4"0"5"-15,2-1-63 0,1 4-53 16,5-3-18-16,2 1-15 0,5-1-14 16,4-1-10-16,6 1-8 0,2 1-8 15,2 1-16-15,2 2-18 0,2 2-26 16,-3 1-113-16,-4 3-134 0,-1 5-308 15</inkml:trace>
  <inkml:trace contextRef="#ctx0" brushRef="#br0" timeOffset="120081.9481">2977 6564 596 0,'-2'0'164'0,"4"0"3"0,-4 3-22 16,2 4-94-16,0 1-14 0,-1 3-13 15,2 2-8-15,1 2-2 0,-1-1-3 0,-1 0-2 16,1-1-3-16,1 2-3 0,2-3 0 16,-1-1 0-16,-1-3 0 0,4-2 1 15,3-3 4-15,1-3 3 0,1-6 3 16,2-2 1-16,4-6 1 0,4 1-1 16,1-6-1-16,-1 1-4 0,2 0-4 15,-1 1-2-15,-2 2-2 0,-2 1-1 16,-6 3-1-16,1 5 0 0,-6 3-1 15,-2 3 1-15,-1 4 0 0,-3 3-1 16,-1 2-2-16,-1 5-1 0,-2 1-7 0,-1 0-9 16,0 1-12-16,1 0-17 0,1-1-9 15,3 0-16-15,1-2-3 0,3-2-108 16,3-2-113-16,1-3-260 0</inkml:trace>
  <inkml:trace contextRef="#ctx0" brushRef="#br0" timeOffset="120712.6177">3284 6454 589 0,'1'-8'139'0,"0"-2"7"16,3 2-90-16,1 2-12 0,1 4-6 15,2-1-6-15,-2 2-2 0,1 1-2 16,2 1-3-16,-2 1-1 0,-1-1-1 0,-1 0 1 16,1 1 1-16,-2-2 1 0,-2 2 0 15,1-1 0-15,-2-2 0 0,0 2-1 16,-1-1-1-16,0 0-3 0,-1 1-3 16,0-1-3-16,-2 0-2 0,0 1-5 15,-2-1-2-15,-2 2-2 0,0-1-3 16,1 0 0-16,1 0 0 0,-1 1 0 15,1-1 0-15,3-1 1 0,-1 1-1 0,2 0 1 16,0-2 0-16,0 1-1 0,2 0 0 16,1 1 0-16,2 0-1 0,2 1 0 15,1-1 0-15,3 0 0 0,2-1 0 16,3 3 0-16,0-3 0 0,-1-2 0 16,1 2 0-16,0-1 0 0,-2-1 0 15,0 2 0-15,-4-3 1 0,0 2-1 16,-3 1 0-16,0-1 0 0,-3 1 0 15,-1 1 0-15,-1 0 0 0,-1 3 0 16,0 2 0-16,-1 3 0 0,0 2 0 0,0 2 0 16,-1 3 0-16,0 1 0 0,0 3 0 15,2-3 0-15,0 2-2 0,2 0 0 16,-2 0-2-16,4 1-1 0,-1-2 0 16,0 1 0-16,-1-1 0 0,2-1 0 15,-2-1 1-15,2-2 2 0,-1-3 1 16,-2-1 0-16,0-2 0 0,0-2 1 15,-2-2 0-15,-1 0 0 0,-2-1 0 0,-5 2 1 16,-2-4-1-16,-1 3-4 16,-4 1-7-16,0-1-12 0,-2-1-19 0,-1 1-21 15,2-3-23-15,1 2-25 0,0-2-90 16,2-1-120-16,-2 1-252 0</inkml:trace>
  <inkml:trace contextRef="#ctx0" brushRef="#br0" timeOffset="121130.9823">2010 6404 588 0,'-4'-14'148'16,"1"3"7"-16,-1 5-82 0,4 4-25 16,-2 9-10-16,3 5-6 0,0 9-4 0,2 9-6 15,-3 5-5-15,0 9-1 0,0 6-1 16,-3 2-4-16,-3 4-4 0,1 4-3 16,-2 0-6-16,1 2-9 0,2-6-17 15,-2 0-15-15,6-2-6 16,0-10-123-16,3-6-129 0,6-11-294 0</inkml:trace>
  <inkml:trace contextRef="#ctx0" brushRef="#br0" timeOffset="121547.2736">3764 6333 727 0,'-3'-16'173'0,"1"5"4"16,1 1-119-16,1 5-16 0,1 8-6 16,2 5-8-16,-1 7-6 0,1 6-6 0,-1 6-2 15,3 5-1-15,-1 4 0 0,1 1-3 16,-2 1-2-16,1 2-3 0,1 0-1 16,-2-2-2-16,0-4-1 0,1-1-1 15,-3-1-1-15,-1-2-3 0,0-4-5 16,-1-4-7-16,-1-2-10 0,1-4-11 15,0-3-14-15,-2-5-12 0,5-4-15 16,0-2-105-16,-1-5-120 0,4-5-274 16</inkml:trace>
  <inkml:trace contextRef="#ctx0" brushRef="#br0" timeOffset="121997.3088">3927 6204 571 0,'-1'-6'157'0,"-2"-2"11"0,1-2-53 16,2 2-42-16,0 0-13 0,1 0-9 16,2 0-10-16,2-1-9 0,1 2-8 15,2 0-7-15,2-1-5 0,-3 1-2 0,2 2-3 16,-2 0-2-16,3 1-1 0,-1 3-2 16,-1-1-1-16,2 3 0 0,0 1-1 15,-2 1 1-15,1 1-1 0,-2 0 0 16,-2 1 0-16,-5 3 1 0,-2-2-1 15,-3 1 1-15,-2 2 0 0,-3 1-1 16,-1-2 1-16,1 3 0 0,-1 1-1 16,4 1 0-16,-2-1 1 0,3-1-1 15,1-1 0-15,1 1 0 0,2-3-1 16,2 1-1-16,2-2-4 0,2 2-9 0,2-1-14 16,3 3-19-16,4-2-14 0,3 0-27 15,0-1-103-15,5 2-126 0,0-3-277 16</inkml:trace>
  <inkml:trace contextRef="#ctx0" brushRef="#br0" timeOffset="122359.0377">4402 6597 732 0,'-3'-3'179'0,"4"2"0"0,-1-1-77 16,2 1-64-16,2 1-21 0,3 1-11 15,0-3-4-15,1 2-2 0,3 1-3 0,0-2-5 16,1 2-9-16,-1-1-18 0,2 1-11 16,-4-1-22-16,-2 2-111 0,-3-2-126 15,-1 4-288-15</inkml:trace>
  <inkml:trace contextRef="#ctx0" brushRef="#br0" timeOffset="122512.5067">4408 6732 644 0,'5'3'149'0,"3"-5"0"0,0 1-96 0,5-2-29 15,1-2-13-15,2 0-14 0,4-3 16 16,-3 0-162-16,7 4-128 0,0 3-336 15</inkml:trace>
  <inkml:trace contextRef="#ctx0" brushRef="#br0" timeOffset="123393.7526">5255 6148 750 0,'4'-15'173'0,"4"0"3"0,9 3-123 16,5 0-15-16,4 3-11 0,3 2-6 0,1 1-7 16,1 3-5-16,-6 1-3 0,2 0-2 15,0 0-3-15,-4 2 0 0,1 0 0 16,-5 0 0-16,-2-1-1 0,-1 2 1 15,-6 1 1-15,-4 0 1 0,-7-4 0 16,-8 0-1-16,-5 4 1 0,-6 0-1 16,-7 3 0-16,-5 1-2 0,-6 1-1 15,-2 6 0-15,0-2 0 0,0 0-1 16,4 0 1-16,4-3 0 0,6 2 0 16,8-1-1-16,7-1 1 0,7 2 0 15,5 0-1-15,7 1 1 0,1 0 0 0,7 0 1 16,4-2-1-16,3-1 1 0,3 1 0 15,0-4 0-15,-2-2 0 0,2 1 0 16,-2 0 1-16,0-1-1 0,-5 3 0 16,-3-1 0-16,-1 4 0 0,-4-1 0 15,-4 1 0-15,-2 0 0 0,-4 0 0 16,1 0 1-16,-4 1-1 0,0 1 1 16,-5 2 0-16,-2 2 0 0,-5 3 0 0,-1 4 0 15,-6 2 0-15,0-1 0 0,-2 1-1 16,-1-2 0-16,0-1 0 0,-1-1 1 15,1-3-1-15,3-2 0 0,0-1 0 16,4 0 1-16,5-2 0 0,3 0 1 16,6-1-1-16,3-1 1 0,3 0 0 15,5-4-1-15,3 0 1 0,2-1-1 16,5-2 0-16,3-2 1 0,4 0-1 16,-1-1-1-16,2-4 1 0,0 1-4 15,-1-2-7-15,-1 0-15 0,-3 0-21 0,-4-1-25 16,-1 2-115-16,0 3-138 0,-4 3-314 15</inkml:trace>
  <inkml:trace contextRef="#ctx0" brushRef="#br0" timeOffset="123727.9022">5294 6917 626 0,'-4'6'152'0,"4"3"7"0,-1 1-80 16,1-2-32-16,1 1-7 0,3 1-2 16,3-2-2-16,1 2-4 0,-1-4-2 15,3-1-2-15,1-1 0 0,1-3 0 16,-1-4-2-16,0-3-2 0,-1-3-3 15,1-4-2-15,0 0-5 0,1-2-3 16,-1 2-4-16,-1-1-3 0,0 6-1 16,-1 1-1-16,-2 5-2 0,-1 4-1 15,-1 6-4-15,-1 3-6 0,-1 4-17 16,1 3-26-16,0 3-20 0,1 0-83 16,-1-3-50-16,6 2-127 0,3-3-248 15</inkml:trace>
  <inkml:trace contextRef="#ctx0" brushRef="#br0" timeOffset="124140.0428">5996 6452 567 0,'-2'-5'163'0,"3"1"3"15,-1 3-12-15,2 2-97 0,6 4-11 16,1 0-9-16,6 2-9 0,1 4-5 16,5 4-4-16,0-2-3 0,1 3-5 15,3-2-3-15,-3 2-4 0,1-3-1 16,-4 1-3-16,-3-3-3 0,0-3-10 0,1 1-14 16,-7-3-18-16,1 0-10 0,1-2-20 15,-2-4-111-15,-1-1-125 0,-1-4-275 16</inkml:trace>
  <inkml:trace contextRef="#ctx0" brushRef="#br0" timeOffset="124254.8924">6371 6401 658 0,'-6'-9'167'15,"-7"3"8"-15,0 4-94 0,-4 7-15 16,-4 4-10-16,-1 4-11 0,0 7-11 0,-6 3-9 16,0 4-10-16,-3 1-11 0,-1 2-22 15,0-1-31-15,4 0-27 0,4-5-115 16,9 0-142-16,9-3-325 0</inkml:trace>
  <inkml:trace contextRef="#ctx0" brushRef="#br0" timeOffset="124634.8778">6540 6459 653 0,'5'-9'154'15,"0"1"3"-15,-2 3-103 0,1 3-16 16,1 3-1-16,0 4-4 0,-3 2-3 15,1 3-3-15,-1 2 0 0,1 2-1 16,-3 1-1-16,-2 3-5 0,0-2-4 16,1 1-3-16,-2-1-3 0,1 0-3 15,1-1-3-15,2 0-1 0,2-3-1 16,2-1-1-16,8-1 0 0,3-2-1 0,3-2-3 16,2-5-6-16,-1-1-9 15,2-1-16-15,1-4-17 0,-5-3-14 0,-1 1-7 16,-7-3-116-16,1-1-123 0,-1 1-275 15</inkml:trace>
  <inkml:trace contextRef="#ctx0" brushRef="#br0" timeOffset="124794.7447">6570 6345 794 0,'-14'-6'200'0,"6"4"0"0,1-1-106 0,7 1-37 15,4-1-22-15,4 4-20 0,8 2-14 16,4 2-11-16,6-3-16 0,3 3-27 15,0 0-23-15,2 2-124 0,0 1-147 16,-3-1-336-16</inkml:trace>
  <inkml:trace contextRef="#ctx0" brushRef="#br0" timeOffset="125197.7055">6861 6547 562 0,'0'-5'156'0,"1"3"2"0,-2-1-26 16,2 5-83-16,0 1-13 0,2 3-6 15,-2 2-9-15,1 2-2 0,0 1-2 16,1 0 0-16,0 0-3 0,0-2-3 16,5 0-2-16,0 0-2 0,0-6 0 15,4-1 1-15,1-4 3 0,3-3 2 16,0-3 3-16,-1-4 1 0,-2-4 1 0,5-3 0 16,-4 1-3-16,1 0-3 0,-3-2-3 15,0 3-3-15,-2 2-2 0,0 5-3 16,-4 5 0-16,0 5 0 0,-3 2-1 15,-3 5 0-15,1 3-1 0,-1 1-2 16,0 2-4-16,0 1-10 0,-2-1-15 16,3 2-18-16,1-3-16 0,1 2-23 15,4-3-108-15,2-3-128 0,2 3-282 16</inkml:trace>
  <inkml:trace contextRef="#ctx0" brushRef="#br0" timeOffset="125624.9237">7184 6277 572 0,'-1'-2'158'16,"0"2"4"-16,-2-1-39 0,9 1-60 15,-2 0-12-15,2 0-6 0,4 1-9 16,1-2-4-16,5 0-1 0,4 1-5 16,-3 0-5-16,4-1-4 0,1 1-4 15,-2 0-3-15,1 1-3 0,-2 4-3 16,-3 1-2-16,-3 2 0 0,-3 3-1 16,1 2 0-16,-4 0 0 0,-1 3-1 15,-1 2 0-15,-2 2-1 0,2 1-1 0,-3 1-1 16,-1 1-1-16,-2-1-2 0,2 3-1 15,0-2 0-15,2-3 0 0,-4-2 1 16,-1-2-1-16,1-4 2 0,2 2 2 16,-1-6 0-16,-1 0 0 0,2-1 1 15,-2-2 0-15,2-1 2 0,-1 0 0 16,-3-1 1-16,-2-1-1 0,-6 1 1 16,-5-1-8-16,-5 1-15 0,-5-1-23 15,-1 1-22-15,0-1-121 0,2 0-140 0,4 2-326 16</inkml:trace>
  <inkml:trace contextRef="#ctx0" brushRef="#br0" timeOffset="127222.812">7911 6400 663 0,'2'-6'160'16,"-2"-1"1"-16,4 3-95 0,-2 2-24 16,4 0-8-16,3 5-8 0,3 1-6 0,0 2-2 15,2 3-2-15,0 1-2 16,5 4-2-16,0 3-4 0,-1-4-3 0,2 3-2 15,1 3-2-15,1-1 0 0,-1-3 0 16,-1-1-2-16,-2-3-2 0,0 2-3 16,-2-2-5-16,-5-5-7 0,-3-4-7 15,0 3-9-15,-3-2-5 0,-1-1-6 16,-5-1-10-16,1 1 67 0,0-2-174 16,0 0-115-16,-5-2-309 0</inkml:trace>
  <inkml:trace contextRef="#ctx0" brushRef="#br0" timeOffset="127432.7475">8195 6376 634 0,'-6'-2'165'0,"-2"4"8"0,-5 0-84 15,2 3-24-15,-6 4-11 0,-2 4-10 16,-2 5-12-16,1 3-10 0,-2 1-9 0,2 4-5 15,-2 1-4-15,2-1-5 0,2-3-7 16,2-3-15-16,3-3-21 0,2-3-24 16,6-2-118-16,5-5-140 0,7-2-320 15</inkml:trace>
  <inkml:trace contextRef="#ctx0" brushRef="#br0" timeOffset="127910.614">8343 6201 676 0,'4'-7'160'16,"-1"3"3"-16,5-1-100 0,3 3-23 16,0 2-8-16,-2 3-8 0,4 3-5 15,1 3-3-15,0-1-2 0,-1 3-3 16,0 0-1-16,3-1-3 0,-2 0-1 16,1-2-2-16,0 2-3 0,-2-1-2 15,-2-2-8-15,-2 2-9 0,-2-1-13 16,-2 1-9-16,-3-3-9 0,0-2-16 15,-4-2-111-15,1-3-115 0,0-3-274 16</inkml:trace>
  <inkml:trace contextRef="#ctx0" brushRef="#br0" timeOffset="128084.8237">8562 6132 570 0,'0'-9'155'0,"0"3"9"0,-2 3-56 15,1 1-36-15,-2 6-12 0,-2 2-9 0,-1 4-10 16,-1 5-10-16,-4 3-9 0,-2 5-7 15,2 1-6-15,-2 1-4 0,1 1-3 16,-2 1-4-16,0-5-5 0,2-1-13 16,3-3-16-16,-1-3-14 0,1-4-11 15,3-7-18-15,3-6-28 0,4-3-72 16,2-7-97-16,2-6-211 0</inkml:trace>
  <inkml:trace contextRef="#ctx0" brushRef="#br0" timeOffset="128222.8876">8487 6122 568 0,'2'-6'135'0,"-5"6"2"0,-2 4-85 0,2 6-18 16,-1 1-14-16,0 4-10 0,-2 4-5 16,3 4-1-16,-2-2-1 0,2 2-1 15,1-1-2-15,-1 0 0 0,-4-5-8 16,4 2-13-16,1-6-7 0,1 0-111 16,-3-6-110-16,-1-5-275 0</inkml:trace>
  <inkml:trace contextRef="#ctx0" brushRef="#br0" timeOffset="128355.0286">8370 6215 639 0,'-3'-8'156'16,"5"3"1"-16,-1 2-97 0,3 5-20 15,0-1-11-15,6 4-10 0,3-2-10 16,2 2-7-16,0 0-13 0,8-1-19 16,1-2-129-16,-3-2-131 0,4 2-330 15</inkml:trace>
  <inkml:trace contextRef="#ctx0" brushRef="#br0" timeOffset="128744.6583">8739 6337 677 0,'1'-5'167'0,"-1"0"3"16,0 2-93-16,1 3-31 0,-3 0-9 16,2 4-9-16,2 2-8 0,-2 4-3 15,2 3-2-15,0 3-1 0,-2 3-1 16,2 3-4-16,-1 2-2 0,-1 1-1 0,3-3-2 15,-3-1-1-15,0-2-1 0,0-2 1 16,2-2 1-16,0-3 0 0,0-2 0 16,0 0 0-16,5-3 0 0,1-2 0 15,6-1-1-15,-1-4-2 0,4-1-2 16,4-2-7-16,1-2-7 0,-1-2-14 16,1 0-14-16,-4-2-13 0,-1-2-19 15,-4-3-114-15,-2-3-128 0,-6-1-292 16</inkml:trace>
  <inkml:trace contextRef="#ctx0" brushRef="#br0" timeOffset="128921.0101">8698 6288 814 0,'-11'-4'205'0,"0"1"1"16,4 1-117-16,4 2-26 0,5-1-21 15,2 1-21-15,6-1-11 0,4-1-6 16,5 1-1-16,8 0-3 0,1-3-6 0,3-1-10 15,1 5-23-15,-1-1-28 0,0 1-27 16,-4 1-115-16,-5 2-144 0,0 3-319 16</inkml:trace>
  <inkml:trace contextRef="#ctx0" brushRef="#br0" timeOffset="129292.0271">9080 6405 681 0,'-1'1'163'0,"1"3"6"0,-1 3-95 16,0 6-29-16,1 0-8 0,-2 7-9 15,4 2-6-15,-1 0-5 0,3-1-5 16,0-2-5-16,1-3-2 0,3-2-3 0,-2-5 0 15,0-2-1-15,1-3 1 0,-1-4 2 16,4-1 3-16,0-5 1 0,2-2 2 16,-1-5 1-16,0 0-1 0,2-6 0 15,0 0-2-15,-1-6-3 0,2 3-2 16,-6 0-2-16,3 5 0 0,-1 2-1 16,-1 4-1-16,-6 8 0 0,2 6 0 15,-5 2 0-15,3 6 0 0,-2 2-2 16,1 0 0-16,1 5-5 0,1 0-8 15,-1-3-12-15,3 1-19 0,1-1-10 0,0-4-22 16,3-2-109-16,-1-4-125 0,2-2-284 16</inkml:trace>
  <inkml:trace contextRef="#ctx0" brushRef="#br0" timeOffset="129706.5273">9410 6149 713 0,'5'-2'170'0,"2"0"3"0,-2 1-114 16,4 1-13-16,2 3-5 0,1 2-8 15,0 1-6-15,0-3-2 0,2 1-2 16,3 2-1-16,-2-1-1 0,-3 0-2 15,-2-3-1-15,0 3-3 0,-1 4-1 16,0-1-3-16,-4 2-3 0,-2 0-1 0,4 2-2 16,-1 3-1-16,-5 1-1 0,0 0-1 15,-2 1-1-15,1 1 0 0,1 2 0 16,0 2-1-16,2 0 0 0,1-1 0 16,0 1-1-16,5-2 0 0,-2 0-1 15,-1-1 0-15,3 0-1 0,1-4 1 16,-2-1-1-16,1-3 1 0,-3-2 0 15,-3-5 1-15,0 1 1 0,-4-4 0 16,-6-2 0-16,-4 0 0 0,-5-1 1 16,-3 2-2-16,0 3-7 0,-5-1-16 15,-2-2-31-15,0 6-36 0,0-1-116 0,-2 5-150 16,0-4-343-16</inkml:trace>
  <inkml:trace contextRef="#ctx0" brushRef="#br0" timeOffset="133924.9969">10305 6383 725 0,'-8'-4'188'0,"6"3"5"16,-2 0-106-16,1-2-22 0,1 3-14 16,4 0-17-16,1-1-15 0,3 1-10 15,0-1-6-15,6 0-2 0,4-2-1 16,4 1-4-16,-2-1-11 0,2 0-12 15,-1-1-20-15,-2 2-15 0,-3 0-24 16,-4 4-110-16,-4-2-129 0,-1 1-287 16</inkml:trace>
  <inkml:trace contextRef="#ctx0" brushRef="#br0" timeOffset="134068.8559">10304 6502 590 0,'-1'1'150'0,"4"0"3"0,5 1-53 16,-1-4-63-16,4 4-14 0,1-2-6 16,6-3-6-16,0 1-16 0,4-2-24 15,-2-2-126-15,4-1-128 0,-2-1-325 0</inkml:trace>
  <inkml:trace contextRef="#ctx0" brushRef="#br0" timeOffset="135015.7022">11376 5886 647 0,'-10'-19'165'0,"8"5"3"16,2 0-81-16,6 4-31 0,6 2-14 16,6 0-11-16,2 4-10 0,3 1-5 15,3-1-5-15,1 3-3 0,-1-2-3 16,-1 1-2-16,-1 0-1 0,0-2-1 0,-3 1 0 16,-4 0-1-16,-2-2 1 0,-5 3 0 15,-4-2 1-15,-8 0-1 0,-4 2-1 16,-7-1 0-16,-2 2 0 0,-6 4 0 15,-2-1-1-15,-5 4 0 0,-1 3-1 16,-6 3 0-16,0 2 0 0,-1 0 0 16,3 0 0-16,4 0 0 0,4 0 0 15,6-3 0-15,8 0 1 0,6 0 1 16,6 1-1-16,4 1 1 0,5-1-1 0,3 0 1 16,7-2 0-16,5 0 0 0,2 1-1 15,2-4 1-15,1 2 0 0,0-3 1 16,-4 0-1-16,0 4 0 0,0-1 0 15,-4 1-1-15,0 1 1 0,-5-1 0 16,-2 3-1-16,-2 1 1 0,-4-1-1 16,-4 2 1-16,-4 0 0 0,-5 1 1 15,-3 2 0-15,-3 2 2 0,-4 1-1 16,-4 1 2-16,-1 2 0 0,-2 3 0 0,0-1 1 16,-1 1 0-16,-2 1 0 0,-2 1 2 15,0-1 1-15,-1-1 2 0,1-2 2 16,2-2 1-16,4-2 1 0,6-4 0 15,3-2-1-15,6-4-2 0,1-3-2 16,7-1-2-16,4-3-2 0,1 1-1 16,6-2-1-16,3-1 0 0,5 0 0 15,1-1-1-15,2-1 1 0,2-1-2 16,-1-1 1-16,-4 0-1 0,0-1-1 0,-2 1-3 16,3-1-9-16,-4 2-13 0,-3 1-24 15,0 1-20-15,-1 6-30 0,-6-4-104 16,0 6-135-16,-5 1-287 0</inkml:trace>
  <inkml:trace contextRef="#ctx0" brushRef="#br0" timeOffset="135455.8891">11395 6880 668 0,'3'2'159'16,"-2"-2"6"-16,-2-2-105 0,2 1-14 15,2 0-4-15,0 1-4 0,1 0-5 16,-3-1-5-16,3-2-4 0,-2 3-2 0,3-1-2 16,-1 0 0-16,-2-2-1 0,-2 2-2 15,2-1 0-15,-2-1-1 0,0 2-1 16,0 0-1-16,-3-2 1 0,2 3-2 15,0-2-1-15,1 2-2 0,0 1-1 16,1 0-2-16,-2 2-2 0,-3-1-2 16,4 4-1-16,1 4-2 0,0 1 1 15,-2 0 0-15,2 1-1 0,2 2 0 16,3-1 1-16,-2-2-1 0,-2-3 1 16,-2-7-1-16,6 1 0 0,2-3 1 0,0-6 0 15,2-3 1-15,0-5-1 0,2-1 1 16,5 3-1-16,-6-3 1 0,0 1-1 15,0 8-1-15,-3 0 0 0,-1 3 0 16,-2 5-1-16,-2 4-4 0,0 4-5 16,-1 3-10-16,0-1-16 0,0 6-21 15,2 1-23-15,1-2-37 0,4-3-95 16,5-6-134-16,2-3-283 0</inkml:trace>
  <inkml:trace contextRef="#ctx0" brushRef="#br0" timeOffset="136064.8237">12751 6264 538 0,'3'-18'140'16,"-3"0"10"-16,0-2-59 0,0-1-19 15,-1-2-5-15,1-5-3 0,-3 1 0 16,0 0-1-16,-1-3-6 0,-2 2-5 16,2 1-8-16,-2 4-7 0,1 5-7 15,1 4-8-15,2 4-5 0,2 7-6 0,1 4-5 16,0 5-2-16,4 7-3 0,1 6-1 15,-1 4-2-15,0 4-7 0,0 1-8 16,0 4-16-16,-1-1-26 0,-2-2-26 16,2-2-31-16,-1-2-100 0,0-3-137 15,5-2-286-15</inkml:trace>
  <inkml:trace contextRef="#ctx0" brushRef="#br0" timeOffset="136465.6558">12571 6469 691 0,'-7'-4'178'0,"2"7"4"0,1-5-98 0,4 5-23 15,5-6-10-15,4 1-9 0,3-2-12 16,9 2-7-16,6-2-2 0,4-1-2 15,2-3-3-15,7 0-5 0,4 1-3 16,1-3-3-16,-2 0-3 0,-3-1-4 16,-1 0-8-16,-2 3-8 0,-4-2-13 15,-6 3-18-15,-2 0-18 0,-4 4-17 16,-3-2-116-16,-3 0-132 0,-3 1-298 16</inkml:trace>
  <inkml:trace contextRef="#ctx0" brushRef="#br0" timeOffset="136938.0593">12623 6737 674 0,'-9'3'183'0,"1"-2"6"0,2-2-74 16,1-1-43-16,0-3-13 0,4 1-14 15,1-4-16-15,2-2-9 0,3 2-7 0,1-2-4 16,4 3-4-16,3-1-2 0,2 2 0 15,2 1-2-15,2 4 0 0,-1 0 0 16,3 1-1-16,-5 1 0 0,-7 1 0 16,1 2 0-16,-5-1 0 0,-1 4 0 15,-2 2 0-15,-3 2 1 0,-3 0-1 16,-2 3 1-16,-4 2-1 0,-2 4 1 16,-1-2 0-16,-6-2-1 0,2 2 1 0,4 0-1 15,2-4 0-15,5-1 0 0,3-5 0 16,3 1 0-16,5-3-1 0,4-2-2 15,2-3-3-15,2 0-7 0,4-3-10 16,2-1-17-16,-3-3-19 0,1 0-16 16,2 0 79-16,1-2-202 0,-1-1-137 15,2-2-342-15</inkml:trace>
  <inkml:trace contextRef="#ctx0" brushRef="#br0" timeOffset="137181.5589">13009 6694 619 0,'6'-10'173'0,"-3"-1"7"16,5 3-45-16,-1 0-65 0,1 4-11 15,0-3-7-15,1 5-14 0,-2 0-8 16,3 0-7-16,-3 1-5 0,1 5-5 16,-2 1-4-16,-3 3-2 0,1 3-3 0,-3 3-2 15,-1-1-3-15,0 4-3 0,-2 2-6 16,-2 0-8-16,2 2-10 0,-2-2-14 15,4-1-19-15,-1-2-8 0,2-3-18 16,0-2-108-16,0-3-123 0,-1-5-280 16</inkml:trace>
  <inkml:trace contextRef="#ctx0" brushRef="#br0" timeOffset="137318.0477">13009 6676 697 0,'-6'-1'174'0,"1"3"2"15,2 7-101-15,0 2-26 0,0 1-13 16,3 3-16-16,1 3-18 0,-1 5-21 16,3 1-21-16,-3-5-77 0,-1 1-60 15,4 1-126-15,2-1-269 0</inkml:trace>
  <inkml:trace contextRef="#ctx0" brushRef="#br0" timeOffset="150672.2261">13963 5635 681 0,'-6'-9'162'16,"-2"3"5"-16,0 2-106 0,-3 3-15 16,1 2-9-16,-2 3-7 0,1 2-6 15,0 3-2-15,-3 5-2 0,3 5-2 16,0 6-1-16,3 7-2 0,0 7-2 0,1 7-3 15,2 4-2-15,4 1-3 0,-2 3-1 16,3-1-2-16,2 1-1 0,-2-3 0 16,0 3 0-16,-2-3-1 15,2 1 1-15,-1 1-1 0,0-2 1 0,-2 0-1 16,1-2 0-16,0-3 0 0,-3-2 1 16,-4-5-1-16,-4-1 1 0,-1-1-1 15,1-1 1-15,-6-3-1 0,3-1 0 0,0 1 0 16,2 0-3-16,4-1-4 0,3-6-8 15,0-3-15-15,5 2-17 16,2-5-14-16,0-2 78 0,1-7-207 16,3-5-141-16,-2-2-351 0</inkml:trace>
  <inkml:trace contextRef="#ctx0" brushRef="#br0" timeOffset="151156.3774">13413 7361 784 0,'-16'0'199'0,"4"-2"4"0,2 1-108 15,4 1-33-15,6-1-14 0,1-2-13 16,4 1-12-16,5-3-9 0,2-1-4 16,4-1-3-16,1-2-1 0,0 2-3 15,2-2-3-15,0 2-8 0,0 4-9 16,-4 5-18-16,0 2-28 0,1 4-21 15,0 2-129-15,-5 1-150 0,1 1-342 16</inkml:trace>
  <inkml:trace contextRef="#ctx0" brushRef="#br0" timeOffset="151454.4282">13851 7270 793 0,'7'-11'185'16,"0"0"5"-16,4-1-130 0,0 2-15 16,4 1-7-16,-2 1-10 0,-1 0-9 15,-1 6-4-15,-1 4-3 0,1 3-4 16,-2 3-2-16,-4 1-2 0,1 4-2 15,-1 0 0-15,-3 3-2 0,1 1-3 16,-2 0-6-16,-1 4-7 0,-1-2-14 0,-2 0-15 16,1 2-17-16,0-1-13 0,-1-2-123 15,-2-3-133-15,0-2-306 0</inkml:trace>
  <inkml:trace contextRef="#ctx0" brushRef="#br0" timeOffset="151607.6925">13787 7278 730 0,'-2'12'167'0,"6"1"1"15,0 3-123-15,-1 4-16 0,2 3-16 16,1 6-27-16,-2-1-11 0,-2 2-142 16,-3 0-137-16,2 2-337 0</inkml:trace>
  <inkml:trace contextRef="#ctx0" brushRef="#br0" timeOffset="152266.4798">14202 5490 627 0,'1'-11'178'0,"1"0"5"0,3-1-12 15,3 1-111-15,4-1-14 0,1 1-8 16,3-1-9-16,0 5-5 0,-1 0-4 0,-2 2-4 16,3 4-2-16,-1 3-3 0,-3 4 0 15,1 3-2-15,-1 3 0 0,0 4-2 16,-2 1-1-16,-2 2-2 0,0 0-1 16,-3 2-2-16,-2 1-3 0,-1 0-8 15,-2-1-11-15,-2 0-18 0,0-2-23 16,-3 0-19-16,0-2-128 0,0-4-147 15,-2 2-330-15</inkml:trace>
  <inkml:trace contextRef="#ctx0" brushRef="#br0" timeOffset="152421.8487">14289 5483 728 0,'-8'-9'186'0,"2"6"4"16,0 4-101-16,0 5-32 0,2 6-15 15,3 6-15-15,-3 7-26 0,2 2-37 16,0 6 105-16,-1 0-260 0,1 0-167 0,3-1-445 16</inkml:trace>
  <inkml:trace contextRef="#ctx0" brushRef="#br0" timeOffset="154390.7995">14585 6079 580 0,'-10'-21'140'0,"1"4"6"0,-1 0-86 0,4 4-10 16,2 3-6-16,3 7-6 0,1 3-3 15,2 4 1-15,4 3-1 0,3 7-1 16,3 3-2-16,0 4 0 0,4 3 0 15,4 2-3-15,1 4-5 0,0-1-7 16,4 8-4-16,5-2-4 0,0 4-4 16,5-1-2-16,-1 0-2 0,1 0 0 15,2-1 0-15,-3-5-1 0,-2 0 1 16,-4-4-1-16,-2-1 0 0,-5-1-2 0,-7-9-2 16,-1 2-7-16,-6-3-8 0,-1-3-16 15,-3-4-18-15,-2-4-14 0,-2 0 43 16,-2-1-172-16,-5-8-134 0,2-2-326 15</inkml:trace>
  <inkml:trace contextRef="#ctx0" brushRef="#br0" timeOffset="154666.0522">15064 6025 646 0,'4'-11'166'0,"-3"4"8"0,-2 5-84 0,-3 4-27 16,0 5-6-16,-5 6-6 0,-4 5-8 15,-6 5-7-15,-6 5-6 0,-7 7-4 16,-2 5-4-16,-6 4-4 0,-3 4-4 16,-1 5-3-16,0 3-3 0,2 0-3 15,2 0-4-15,0-5-3 0,7-2-4 16,3-2-8-16,6-11-10 0,6-4-21 15,3-7-21-15,10-9-19 0,3-4-121 16,6-11-141-16,10-10-318 0</inkml:trace>
  <inkml:trace contextRef="#ctx0" brushRef="#br0" timeOffset="155014.9143">15488 6056 627 0,'2'-1'158'0,"0"-3"10"0,-5 4-84 15,-4-2-20-15,-3 5-4 0,-2 2-4 16,-5 5-7-16,-3 2-8 0,-3 8-8 16,-1 2-6-16,1 7-5 0,1 7-4 0,-1 1-3 15,4 4-4-15,5 5-2 0,2-2-2 16,4 1-3-16,5-2-1 16,3-5-4-16,6-3-5 0,3-3-8 0,4-7-13 15,1-3-21-15,1-6-20 0,3-3-17 16,1-2-122-16,0-3-138 0,-1-1-309 15</inkml:trace>
  <inkml:trace contextRef="#ctx0" brushRef="#br0" timeOffset="155415.3976">15607 6426 746 0,'5'-15'177'0,"2"3"3"0,2 3-118 16,2 0-20-16,3 0-5 0,2-2-6 16,3 1-10-16,-1 2-5 0,2-3-2 15,-1-3-3-15,1 1-3 0,-3 0-2 16,0 0-2-16,-1 1-2 0,-3-4 0 16,-2 0-1-16,-1 2-1 0,-4 2 0 0,-3-1 0 15,-4 0 0-15,-4 1-1 0,-3 4-1 16,-4 1 0-16,-4 4-1 0,-3 0 0 15,-6 5 0-15,-2 1 1 0,0 5-1 16,-2 4 1-16,3 4 1 0,2 1 0 16,3 5 1-16,5 4 0 0,2 4 1 15,3 3 1-15,6 7 1 0,2-2 0 16,2 4 2-16,3-2-1 0,2-2 0 16,4-4 0-16,3-2 0 0,2-8-2 0,2-3 0 15,5-5-3-15,2-4-2 0,1-3-6 16,3-7-5-16,1-4-8 0,0-6-15 15,0-3-16-15,0-2-15 0,-4-4-125 16,-2-3-133-16,-4-2-318 0</inkml:trace>
  <inkml:trace contextRef="#ctx0" brushRef="#br0" timeOffset="155733.8314">16077 5864 781 0,'7'-3'179'0,"0"3"3"15,0 4-133-15,4 1-9 0,-1 5 0 16,0 2-6-16,1 5-7 0,-4 3-4 16,0 2-3-16,-3 0-4 0,-3 3-6 15,-3 1-3-15,-4 1-3 0,-3-2-7 16,-3-2-12-16,-2-1-23 0,0-4-27 0,-4-4-76 16,-1-6-62-16,-1-4-134 0,1-8-272 15</inkml:trace>
  <inkml:trace contextRef="#ctx0" brushRef="#br0" timeOffset="155862.365">15997 5600 628 0,'3'-9'168'0,"-1"-1"1"0,1 1-15 16,4 4-123-16,3 5-15 0,2 3-17 16,-1 2-29-16,2 3-138 0,-1 2-139 15,2 2-352-15</inkml:trace>
  <inkml:trace contextRef="#ctx0" brushRef="#br0" timeOffset="156578.6484">16315 5858 412 0,'0'-3'108'0,"0"2"4"0,1 0-50 16,-1-1-15-16,-1 1-8 0,1 0-8 16,0 0-2-16,1 1 0 0,-1-3 1 0,-1 1 0 15,1 1 2-15,0-2 2 0,0 2 2 16,0-1 0-16,-3-2 1 0,5 3-2 15,-1 1-1-15,0-3-4 0,0 3-3 16,-1-2-4-16,0 2-3 0,0 0-4 16,-1 0-1-16,0 0-1 0,0 2-1 15,-2 2-2-15,1 3 1 0,-1 2-1 16,1 3 0-16,2 5-1 0,-3 3-1 16,4 2-1-16,2 1-2 0,2-1-1 0,1 0-1 15,1-1-2-15,1-6 0 0,3 1-1 16,0-7-1-16,0-1 1 0,2-5-1 15,1-5 1-15,0-4 0 0,2-1 0 16,0-8 0-16,-2 1 0 0,-2 0 0 16,-1 1 1-16,-4 1 2 0,-2 1 0 15,-2 1 1-15,-2 7 0 0,-1-2 0 16,2 5 0-16,-2-1 0 0,4 5-2 16,1 1-1-16,2 3-1 0,1-3 0 0,1-1 0 15,1-1 0-15,0 1 0 0,0-6-1 16,-2-1 1-16,1-5 1 0,-3-3-1 15,-1-2 0-15,-4-5 0 0,3-2 0 16,-4-1 0-16,-1-3-3 0,-2 2-8 16,1 2-16-16,-4 3-25 0,1 6-28 15,-3 1-133-15,1 5-157 0,0 3-364 16</inkml:trace>
  <inkml:trace contextRef="#ctx0" brushRef="#br0" timeOffset="157064.4395">16772 5725 688 0,'2'-12'163'0,"3"3"6"15,2 6-108-15,3 4-11 0,1 4-3 16,3 5-4-16,-1 4-4 0,2 8-3 16,1 5-3-16,0 8-5 0,0 6-4 15,1 5-5-15,0 4-5 0,-1 3-5 16,-3 4-2-16,-4 2-4 0,-5 2-2 0,-4 3 0 16,-5 1 0-16,-6 0-1 15,-4 0 0-15,-7-3 1 0,0-1-1 0,-1-6 0 16,-3-7-1-16,0-4-1 0,2-6-4 15,2-7-7-15,1-7-12 0,1-6-18 16,2-7-19-16,3-5-2 0,0-7-138 16,4-11-143-16,3-1-328 0</inkml:trace>
  <inkml:trace contextRef="#ctx0" brushRef="#br0" timeOffset="158294.855">17531 6225 572 0,'0'1'157'15,"-1"-1"5"-15,0-1-25 0,2 0-81 16,1 2-7-16,1-2-5 0,3 3-5 16,1-2-3-16,2-1-2 0,3 1-5 15,3-1-5-15,-1-4-6 0,5 0-5 16,-2-2-3-16,1 1-4 0,1-2-3 16,-1 0-1-16,0-2-2 0,-3 0-1 15,-3 0-1-15,-1-1-1 0,-2 0-1 0,-4-1-1 16,-4 1-2-16,-5 2-2 0,-3 2 0 15,-5 2-1-15,-3 3 0 0,-3 3 0 16,-3 3 1-16,-4 3 2 0,1 3 1 16,2 3 2-16,-1 3 1 0,-1 5 2 15,4 1 2-15,-1 5 0 0,2 5 0 16,3 2 1-16,3 5 1 0,3 3 1 16,5 1 1-16,4 1 0 0,6-1 0 15,2-5 1-15,6-3 1 0,2-3-2 0,4-7 0 16,2-6-1-16,2-7-2 0,3-4-1 15,2-7-7-15,4-6-11 0,-2-3-26 16,2-3-22-16,0-3-128 0,-3-2-146 16,-2 0-345-16</inkml:trace>
  <inkml:trace contextRef="#ctx0" brushRef="#br0" timeOffset="158764.8987">17937 5673 715 0,'2'2'170'15,"2"5"7"-15,-1 6-113 0,3 3-14 16,3 2-8-16,1 4-4 0,1 3-6 16,1 1-6-16,0 0-6 0,1 0-3 15,-2 0-3-15,-2-1-2 0,-1-1-3 16,-5-4-2-16,-3 1-2 0,-6-4-1 16,-3-1-1-16,-7-5-5 0,-4-2-10 15,-3-3-24-15,-2-5-25 0,0-6 4 0,0-7-144 16,-1-11-149-16,4-5-335 15</inkml:trace>
  <inkml:trace contextRef="#ctx0" brushRef="#br0" timeOffset="158897.5155">17823 5330 750 0,'2'-2'171'0,"1"0"3"0,0 2-127 0,5 2-14 15,0 3-8-15,2 0-6 0,5 4-17 16,-3-1-27-16,4 5-23 0,-2-1-128 15,1-1-141-15,-4-3-337 0</inkml:trace>
  <inkml:trace contextRef="#ctx0" brushRef="#br0" timeOffset="159593.552">18101 5671 413 0,'2'-3'115'0,"-2"0"5"0,0 0-35 0,3 1-31 15,-3 0-13-15,0-1-5 0,0 2-5 16,1-1-3-16,0-2-4 0,3 3-1 16,-3-2-4-16,3 2-2 0,-3-1-3 15,1 1-3-15,1 1-2 0,-2 0-3 16,-1 0-1-16,1-2 0 0,-1 1 0 16,1 0 0-16,1 1 2 0,-2-1 2 15,0-1 0-15,1 2 1 0,-1 0 0 16,0 0 2-16,0 0 0 0,0-1 1 15,0 1 2-15,1 0 0 0,-2 0 1 0,1 1 2 16,-1 1 0-16,1 4 2 0,-2 2 0 16,0 7 1-16,0 1-1 0,0 2 0 15,0 7-2-15,2 3-2 0,0-2-4 16,2-1-3-16,2-1-3 0,2-2-2 16,1-3-1-16,4-5-2 0,0-6 0 15,2-3-2-15,0-3 0 0,2-7 1 16,0-5-1-16,-2-4 0 0,-1-3 0 15,1-4 1-15,-4 1 0 0,-1 1 1 0,-3 1 1 16,-3 3 0-16,-2 0 0 0,-2 7 1 16,-1 3-1-16,1 5 0 0,-2 1 0 15,2 5 0-15,-1 5-1 0,3 5 0 16,1 3-1-16,2-1 0 0,2 4-2 16,3-1-1-16,5 1-3 0,1-5-1 15,2-2-2-15,3-4 0 0,0-5 1 0,3-4 1 16,1-7 1-16,0-3 4 0,-4-7 5 15,2-2 4-15,-5-6 1 0,-5-2 2 16,-4-2 0-16,-7-2-1 0,-5-4 0 16,-4 2-6-16,-5 2-7 0,-1 2-14 15,-1 4-19-15,2 3-24 0,-1 8 91 16,2 4-233-16,-3 8-159 0,3 5-398 16</inkml:trace>
  <inkml:trace contextRef="#ctx0" brushRef="#br0" timeOffset="232658.4803">18610 5731 568 0,'-2'-6'151'16,"1"1"4"-16,1 3-45 0,0 1-60 0,1 1-9 16,1 5-6-16,1 1-5 0,2 4-4 15,-1 3-4-15,1 3-2 0,0 0-3 16,1 0-3-16,-1-2-3 0,1 0 1 15,-2-3 1-15,-1-4 4 0,0-3 1 16,0-3 3-16,-2 0 2 0,0-3 0 16,2-4-1-16,0-4-4 0,1-3-2 15,2-3-4-15,0-3-5 0,2 1-2 16,-1-2-3-16,1 4-1 0,0 4-1 16,0 6 0-16,1 5-2 0,-2 4-1 0,1 7-5 15,-2 7-7-15,-3 3-12 0,2 1-18 16,-3 2-21-16,-2 0-17 0,1-1-122 15,-1-2-140-15,3-6-315 0</inkml:trace>
  <inkml:trace contextRef="#ctx0" brushRef="#br0" timeOffset="234841.7633">19199 6387 411 0,'3'-8'118'0,"-1"1"7"15,0 3-37-15,-1-2-20 0,-2 1-15 16,-2 0-7-16,1 2-4 0,-3 2-2 0,-1 1-1 15,-3 0-1-15,-1 1-1 0,-1 2 0 16,-1 4-2-16,-1 1-3 16,-2 3-3-16,0 4-6 0,0 2-4 0,2 4-4 15,-1 0-5-15,5 4-3 0,0 1-3 16,3-3-1-16,4 1-2 0,2-2 0 16,3-4 0-16,2-4-1 0,4-2-1 15,2-4 0-15,5-3-1 0,1-3-1 16,2-7 0-16,2-4 0 0,4-3 1 15,-6-7-1-15,2-4 2 0,-4-5 0 0,-2-3 1 16,-3-1 2-16,-4-1 1 0,-4-3 0 16,-1-1 1-16,-4-3 1 0,1 3 0 15,-3-2 0-15,1 1-1 0,2-2-1 16,-1 9 0-16,2-1-1 0,0 8 0 16,-1 2-2-16,1 6 1 0,-1 4-1 15,0 7-1-15,1 2 1 0,-1 6-1 16,0 5 1-16,-1 6 0 0,-1 7 0 15,-1 4 0-15,2 5 1 0,0 7 0 0,1 3 1 16,1 2-1-16,2-1-1 0,0 0-1 16,1 1-9-16,1-2-8 0,0-3-5 15,-2-5-12-15,0-3-19 0,1-3-15 16,-2-3-122-16,3-8-127 0,-1 1-309 16</inkml:trace>
  <inkml:trace contextRef="#ctx0" brushRef="#br0" timeOffset="235662.7853">19547 6448 485 0,'2'-11'136'16,"-4"2"4"-16,0-2-9 0,3 3-86 15,-2-3-11-15,2 2-6 0,-1-1-5 16,0 2-4-16,0-1-1 0,0 1-3 16,-1 2-1-16,2 2-1 0,-1-2-2 15,-1 2 1-15,1 2-1 0,0-1 2 16,0 1-1-16,0-1 0 0,0-2 0 15,0 3 0-15,0-2-1 0,0 2-1 0,0-1-1 16,0 2 0-16,0 0-1 0,0 0-1 16,-1-2 1-16,1 4-1 0,-2-2 1 15,2 1 0-15,0 0 0 0,0 0 0 16,-1 1 0-16,1 1 1 0,-1-4-1 16,2 4 1-16,-2-4-1 0,0 2 0 15,1 0 0-15,2 3 0 0,-2 3-2 16,-1 1 0-16,1 6-2 0,0 1 0 0,1 6-2 15,-1 3 0-15,1 0 0 0,2 3-1 16,2 0 0-16,3 1-1 0,0-4 1 16,0-2-1-16,3-4 0 0,0-5 0 15,0-4-1-15,2-5 0 0,-2-6 1 16,0-3 0-16,0-5 0 0,-2-2 3 16,0-5 4-16,-3 0 2 0,-2-3 3 15,-2 1 0-15,0 2 2 0,-2 2 1 16,0 1-3-16,-2 8-3 0,1 2-3 15,1 6-2-15,-1 5-1 0,2 5-2 0,2 4-2 16,-1 1-3-16,3 1-2 0,1 3-2 16,-1-3-4-16,5-1-8 0,-1-3 0 15,3-1-1-15,-1-3 3 0,1-3 2 16,-1-6 3-16,-1-4 4 0,-1-3 11 16,-1-5 4-16,-3-5 3 0,0-4 3 15,-4-4 2-15,-1-2-1 0,-1-1 0 16,-2 0-3-16,-2 1-5 0,-2 1-8 15,1 3-14-15,-2 2-25 0,1 9-26 16,0 2-138-16,-2 4-157 0,5 4-370 0</inkml:trace>
  <inkml:trace contextRef="#ctx0" brushRef="#br0" timeOffset="236201.9399">20317 6398 799 0,'-7'-3'206'0,"3"1"6"0,1-1-101 15,1 2-39-15,0 1-24 0,2 0-16 0,0 0-13 16,0 0-7-16,0 1-6 0,0-2-4 16,0 1-11-16,0-1-14 0,2 0-27 15,1 1-31-15,0-1-136 0,0-2-164 16,2 1-376-16</inkml:trace>
  <inkml:trace contextRef="#ctx0" brushRef="#br0" timeOffset="236935.9546">20897 6226 632 0,'-2'-11'166'0,"2"1"8"16,-1 3-74-16,3-1-34 0,4 1-10 15,5 3-8-15,5 1-5 0,4 3-7 16,-1 3-4-16,7 1-3 0,2 6-1 16,2 1-4-16,-2 4-5 0,-1 1-3 15,-3 5-5-15,6 1-2 0,-6-1-4 16,-2-1-2-16,1 0-5 0,-3 0-6 15,-2-2-6-15,-1 0-9 0,-3-3-9 16,-3 0-12-16,-2-2-13 0,-5-1-15 0,-1-2-9 16,-2-7-118-16,-3-1-131 0,-3-3-304 15</inkml:trace>
  <inkml:trace contextRef="#ctx0" brushRef="#br0" timeOffset="237116.8504">21311 6132 731 0,'-10'-2'184'0,"-2"6"8"0,-3 5-108 0,-2 6-14 16,-2 4-9-16,-6 7-9 0,1 5-10 15,-3 7-11-15,-5 0-7 0,0 3-6 16,-2 0-10-16,1-3-13 0,2-2-16 16,4-4-18-16,4-4-26 0,7-6-20 15,6-7-131-15,6-5-149 0,9-1-335 16</inkml:trace>
  <inkml:trace contextRef="#ctx0" brushRef="#br0" timeOffset="237610.2277">21423 5864 597 0,'-6'-9'172'16,"2"3"8"-16,1-1-22 0,0-1-87 15,4 2-10-15,1 3-7 0,3-1-7 16,4 1-8-16,2 3-6 0,4 3-4 15,3 3-5-15,4 1-4 0,-1 1-4 0,1 1-3 16,0 2-4-16,-1 3-3 0,-2 1-1 16,-1-1-3-16,-1 5-4 0,-3-1-6 15,1-1-9-15,-5-2-12 0,0-2-18 16,-2-2-26-16,0 0-16 0,-5-2-128 16,-1-7-144-16,0 3-331 0</inkml:trace>
  <inkml:trace contextRef="#ctx0" brushRef="#br0" timeOffset="237790.2505">21670 5791 760 0,'-6'-2'196'16,"-3"7"7"-16,1 3-107 0,-2 3-24 16,1 5-17-16,0 4-16 0,-4 2-14 15,2 5-10-15,-1 0-8 0,4 4-10 16,-2-3-11-16,1 0-19 0,1-6-26 15,3-4-19-15,2-3-110 0,4-6-21 16,-1-6-122-16,8-1-221 0</inkml:trace>
  <inkml:trace contextRef="#ctx0" brushRef="#br0" timeOffset="237954.7766">21639 5684 748 0,'-2'-5'183'16,"-4"6"5"-16,2 8-115 0,-1 3-16 15,0 6-13-15,3 7-11 0,-3 3-11 16,0 6-8-16,2 2-4 0,-2 3-7 0,0 0-10 16,1 0-11-16,-2-3-20 0,5-3-19 15,-2-6-20-15,0-5-120 0,-2-4-139 16,0-4-308-16</inkml:trace>
  <inkml:trace contextRef="#ctx0" brushRef="#br0" timeOffset="238106.2746">21488 5938 763 0,'0'-11'184'0,"2"4"4"0,7 1-118 0,2 1-20 15,5-2-14-15,2 1-12 0,4-4-13 16,6 2-17-16,0 0-33 0,-1-1-27 16,-2 3-125-16,1 0-147 0,-1 2-347 15</inkml:trace>
  <inkml:trace contextRef="#ctx0" brushRef="#br0" timeOffset="238529.9625">21850 6076 772 0,'1'-7'178'15,"1"4"6"-15,0 2-124 0,2-1-14 16,-1 4-3-16,4 4-2 0,0 5-4 15,-1 0-3-15,-2 3-3 0,1 5-4 16,-3 0-6-16,-1 5-3 0,-1-2-3 16,-2 3-4-16,-1 5-4 0,1-2-2 0,-2-1-2 15,1 0-1-15,0-3-2 0,2 1 0 16,3-5-1-16,1-5-2 0,2-4-1 16,3-1-3-16,3-5-4 0,4-5-4 15,2-6-4-15,3-3-8 0,2-3-9 16,0-2-16-16,1-5-16 0,-1-2-12 15,0 1-125-15,-6-3-138 0,-1 1-320 16</inkml:trace>
  <inkml:trace contextRef="#ctx0" brushRef="#br0" timeOffset="238686.7436">21907 6051 888 0,'-12'-5'211'16,"3"2"1"-16,5 0-126 0,5 1-38 15,7-2-25-15,6-2-12 0,6-3-14 16,8-1-13-16,5-1-23 0,3-1-32 16,2 1-141-16,-2 5-162 0,2-1-389 0</inkml:trace>
  <inkml:trace contextRef="#ctx0" brushRef="#br0" timeOffset="239107.0149">22400 6147 781 0,'-1'5'181'0,"3"1"4"0,0 2-123 16,-2 6-19-16,1 2-7 0,1 2-4 0,0 2-5 15,1 3-6-15,-4-2-3 0,3-2-3 16,2-3-5-16,2-1-3 0,2-4 0 16,1-4 0-16,2-5 1 0,5-9 2 15,0-5 3-15,3-4 2 0,0-3 1 16,1-5 1-16,1-3-1 0,-3 2-2 15,-2 4-1-15,-1 5-3 0,-3 2-2 16,-4 6-2-16,0 4-1 0,-2 8-2 16,-2 2 0-16,-1 5-3 0,-2 4-6 15,4 2-7-15,-3 3-11 0,3 3-18 0,-3 0-23 16,4-2-26-16,3-2-106 16,-1-3-24-16,4-3-126 0,7-5-235 0</inkml:trace>
  <inkml:trace contextRef="#ctx0" brushRef="#br0" timeOffset="239567.5314">22804 5947 738 0,'-5'2'174'0,"2"-3"6"0,2-1-109 0,4-1-22 16,2 1-7-16,4-1-4 0,-1-1-5 16,5-3-4-16,0 4-5 0,3 2-4 15,-1-3-6-15,-1 3-4 0,2 1-3 16,3 2-3-16,-2-1-2 0,-2 3 0 15,-1 2-1-15,3 3-1 0,-1 0 0 16,0 4 0-16,-4-2-1 0,1 5-1 16,-4 1 0-16,0 0-1 0,-2 1-1 0,-2 3 0 15,-1 1 0-15,0 1 0 0,-3-2 1 16,1 3 0-16,0-2 1 0,0 0-7 16,0 0 1-16,3-1 0 0,-1-1-2 15,0 2-4-15,-1-2-2 0,0 1-3 16,-4-3 6-16,-1 1 0 0,-5-2-1 15,-2 0-1-15,-4-2-2 0,-3 0-5 16,-2-1-5-16,-1-2-11 0,0-2-11 16,0-4 4-16,1-3-131 0,3-3-122 0,4-5-296 15</inkml:trace>
  <inkml:trace contextRef="#ctx0" brushRef="#br0" timeOffset="239907.8653">23458 6103 977 0,'2'-4'211'0,"1"3"1"0,7-1-159 16,2 0-35-16,4 1-12 0,4 1-4 15,1-3-7-15,0 2-11 0,2 0-18 16,0 0-29-16,-1-1-25 0,-1 0-124 15,-4 2-151-15,-1 5-334 0</inkml:trace>
  <inkml:trace contextRef="#ctx0" brushRef="#br0" timeOffset="240061.3817">23446 6321 886 0,'5'1'195'0,"6"-4"1"0,4 0-135 15,2-5-54-15,5 0-38 0,1 0-14 16,-1-1-150-16,3 0-153 0,-4 2-377 16</inkml:trace>
  <inkml:trace contextRef="#ctx0" brushRef="#br0" timeOffset="241619.962">1526 9115 839 0,'-16'-6'193'16,"4"7"1"-16,7-4-132 0,4 0-24 16,5 1-17-16,3 1-10 0,4 1-7 15,2-2-1-15,5 1-1 0,2-2-1 16,3 3-6-16,1 0-8 0,0-1-17 16,-1-3-19-16,2 5-17 0,-4 2-130 0,-3 1-143 15,-3 2-330-15</inkml:trace>
  <inkml:trace contextRef="#ctx0" brushRef="#br0" timeOffset="241780.4782">1535 9271 820 0,'-9'3'195'0,"4"1"1"0,7-1-119 0,0 1-29 15,7 2-24-15,0-2-13 0,7 1-5 16,4 2-5-16,2-6-11 0,5 2-22 15,4-3-30-15,-1-4-135 0,3 2-155 16,0-1-372-16</inkml:trace>
  <inkml:trace contextRef="#ctx0" brushRef="#br0" timeOffset="259871.3498">2848 8856 596 0,'-6'-26'161'0,"-2"-4"13"0,4-1-62 15,-4 2-37-15,5 3-7 0,0 2-5 16,-3 2-8-16,2 4-8 0,3 6-9 16,-1 6-7-16,0 1-7 0,0 5-5 15,-1 6-4-15,2 7-5 0,-1 6-3 0,-1 7-4 16,0 6-4-16,0 6-7 0,1 6-10 16,1 1-18-16,1 2-32 0,3-5-24 15,-3-1-122-15,4-2-150 0,0-1-332 16</inkml:trace>
  <inkml:trace contextRef="#ctx0" brushRef="#br0" timeOffset="260301.7331">2500 9286 571 0,'-5'-7'149'0,"0"-1"6"15,0 4-52-15,2-3-46 0,0 4-8 16,2-1-2-16,0 0-3 0,-2 2-2 15,1-1-2-15,-1 1-2 0,2 2-5 16,1 0-3-16,0-1-5 0,0 2-3 16,4 0-3-16,0 0-2 0,2 1-1 0,2-1-1 15,5-1-1-15,5 1-1 0,5 0-1 16,4 1-3-16,5-2-2 0,5 1-3 16,2 1-1-16,4 0-2 0,-2-2 0 15,0-4-1-15,3 1-4 0,-5 0-6 16,-5-1-6-16,1-2-6 0,-7 0-8 15,1 3-8-15,-4 2-14 0,-3 1-12 16,-1 3-8-16,-3 0-15 0,-4 6-110 16,-8-2-128-16,-4 1-293 0</inkml:trace>
  <inkml:trace contextRef="#ctx0" brushRef="#br0" timeOffset="260833.6405">2552 9589 698 0,'-14'-5'172'0,"-1"-5"6"16,4 3-107-16,6-2-11 0,4-2-6 0,1-1-10 15,5 0-7-15,6-1-7 0,4 4-4 16,3-6-4-16,3 1-3 0,0 1-3 16,2 2-3-16,2 1-2 0,-1 3-1 15,2 3-3-15,-3 2-1 0,-1 5-2 16,1 6-1-16,-1 1 0 0,-2 4-2 15,-5 1 0-15,-4 2 0 0,-4 4 0 16,-6 2-1-16,-7 2 0 0,-7 0 0 16,-8 0-1-16,-5 4-1 0,-6 0 0 0,-4-1-1 15,-2 0 0-15,-2-2 1 0,6-2 0 16,2-3 0-16,8-5 3 0,2-3 0 16,8-3 0-16,4-4 1 0,4-5 0 15,5-1 0-15,1-2-1 0,3 0 1 16,4-5-1-16,2 1 0 0,3 0-1 15,2 0 0-15,5 2 1 0,3 1 0 16,0-1-1-16,0 4 0 0,-1 1 0 16,1-1-3-16,-3 4-6 0,0 0-12 15,-4 2-17-15,0 0-26 0,0 2-18 16,-3 2-130-16,-3 0-149 0,2-3-335 0</inkml:trace>
  <inkml:trace contextRef="#ctx0" brushRef="#br0" timeOffset="261297.2097">2992 9568 602 0,'-1'-6'174'0,"0"2"4"15,-1 8-18-15,-2 1-102 0,4 7-15 16,-1 4-14-16,1 5-14 0,0 2-9 15,-2 4-17-15,5 1-27 0,-2 3-24 16,-3-2-120-16,2 0-139 0,-2 0-329 16</inkml:trace>
  <inkml:trace contextRef="#ctx0" brushRef="#br0" timeOffset="264411.5664">2956 9562 734 0,'3'-3'175'0,"-1"-4"5"15,0 1-115-15,1 0-16 0,0-4-10 16,5 1-11-16,3 3-7 0,0 1-6 16,1 0-4-16,3 2-3 0,0-2-2 0,3 2-2 15,0 2-1-15,-2-1-1 0,1-1 0 16,3 4 1-16,-6-2 0 0,0 2 0 15,-2 2 2-15,-2 1 1 0,-2 2 0 16,-3 2 0-16,-2-2 1 0,-1 8-2 16,-1-2 0-16,2 5-1 0,-2 2-1 15,0 1-1-15,1 1 0 0,-1 5-1 16,0 0 0-16,2 3 0 0,-2-1-1 0,1 2 1 16,1-2-1-16,-2-1 0 15,1-3 0-15,-2 0-2 0,2-5-6 16,-2-2-11-16,0 2-19 0,-2-6-23 0,1 2-7 15,-3-5-132-15,1-5-143 0,-2-3-323 16</inkml:trace>
  <inkml:trace contextRef="#ctx0" brushRef="#br0" timeOffset="280648.1437">18997 1846 701 0,'-20'-1'171'0,"6"-2"0"0,7 2-98 16,12 0-26-16,7 2-12 0,7-2-7 0,7 0-9 15,4-2-4-15,4 1-1 0,5-3-3 16,-1 0-5-16,0 0-2 0,1 0-3 16,-3 3-1-16,-4 0-4 0,-5 1-5 15,-7 1-6-15,-3 3-8 0,-8-2-3 16,-5 1-3-16,-7 1-3 0,-7-1 0 15,-5 1 1-15,-9 0 5 0,-5 0 6 16,-5 0 3-16,-6 2 4 0,-5 0 3 16,1 1 7-16,-3 2 7 0,3 0 6 15,1 0 5-15,5 0 6 0,5 0 5 0,8-2 3 16,4 0-1-16,9 0-4 0,4 0-4 16,9 1-2-16,7 1-3 0,8 2-3 15,5-3-4-15,7 2 0 0,5 0 0 16,4 0-1-16,2-2-1 0,0 1-2 15,-2 1-1-15,-1 4-1 0,-5-1 1 16,-3 4 0-16,-2 2 0 0,-5 3 2 16,-4 1 2-16,-5 3 3 0,-6 3 2 0,-6 0 2 15,-6 4 1-15,-7 0 1 0,-8 3-2 16,-7 3-2-16,-7 4-3 0,-7 1-2 16,-11 2-2-16,-5 0-3 0,-7-1-2 15,-4-2 1-15,0 0 3 0,0-7 3 16,9-7 3-16,11-3 3 0,6-10 0 15,14-3 1-15,11-7-1 0,7-7-2 16,7-1-4-16,8-3-3 0,6-3-3 16,8-2 0-16,4 1 0 0,10 0 0 0,2 2 0 15,5 1 1-15,4 2-1 0,1 1 0 16,3 5 0-16,1 2 0 0,-6 2 0 16,-1 1-1-16,-6 1 1 0,-5 0-2 15,-3 4-7-15,-6-2-15 0,-3 2-28 16,-3-1-28-16,2 2-36 0,-3 0-103 15,4-3-145-15,-1-2-299 0</inkml:trace>
  <inkml:trace contextRef="#ctx0" brushRef="#br0" timeOffset="281095.6848">19773 2386 576 0,'-9'-10'169'0,"-1"2"10"15,3 0-44-15,0 4-53 0,4 1-18 16,4 3-10-16,4 3-13 0,4 1-12 15,3 5-7-15,4 2-5 0,4 2-2 16,2 2 2-16,1 1-2 0,1-1-3 16,2 0-3-16,1-2-3 0,-1-1-4 0,0-1-7 15,-1 0-15-15,-1-1-25 0,-4 1-23 16,-2-2-24-16,-1-1-115 0,-5-2-143 16,0-3-306-16</inkml:trace>
  <inkml:trace contextRef="#ctx0" brushRef="#br0" timeOffset="281254.3304">20140 2272 700 0,'-10'-5'186'0,"-1"4"7"0,-3 7-83 0,-6 4-37 15,-2 6-15-15,-4 6-15 0,-2 5-14 16,-3 5-10-16,2 2-7 0,-2 2-6 16,6 3-11-16,-1-1-19 0,5-4-28 15,3-2-22-15,2-5 47 0,2-5-179 16,8-6-146-16,6-6-336 0</inkml:trace>
  <inkml:trace contextRef="#ctx0" brushRef="#br0" timeOffset="281561.9239">20375 2311 814 0,'-5'-1'193'0,"1"0"3"0,-3 2-128 0,1 4-21 15,-1 6-14-15,-2 1-11 0,0 6-8 16,0 2-5-16,-1 4-1 0,3 0-2 16,-2 2 0-16,3 0-2 0,1-2 0 15,4 1 0-15,0-3-2 0,2-2 0 16,4 0 0-16,4-3-1 0,4-3 0 15,3-2-1-15,2-5-3 0,4-2-6 16,2-4-14-16,1-2-20 0,-1-3-23 16,-2 0-24-16,-4-4-115 0,-2 0-139 0,-3-2-308 15</inkml:trace>
  <inkml:trace contextRef="#ctx0" brushRef="#br0" timeOffset="281712.4622">20269 2318 840 0,'-5'-3'186'0,"4"1"0"0,7-2-132 0,6-1-31 16,8-1-14-16,4-1-12 0,8-2-13 15,4 2-25-15,3-1-24 0,-4 3-121 16,1 2-141-16,1 3-332 0</inkml:trace>
  <inkml:trace contextRef="#ctx0" brushRef="#br0" timeOffset="282081.3405">20647 2412 683 0,'-2'-1'168'0,"3"3"4"16,2 4-83-16,0 4-38 0,2 3-14 16,0 1-9-16,1 1-5 0,1 2-3 0,1-1-3 15,-1-3-4-15,1-2-4 0,-1-1-2 16,1-3-2-16,1-2 0 0,1-5 3 16,3-5 1-16,1-1 2 0,-2-6 1 15,0-4 0-15,1 0 1 0,-1-2-3 16,-1 2-2-16,-4 2-3 0,-2 2-2 15,2 5-1-15,-2 2-2 0,-1 5-1 16,0 5-2-16,-1 2-4 0,-1 2-8 16,1 4-11-16,2 3-22 0,1 2-19 15,0 1-33-15,0-4-100 0,4 2-132 16,1-1-288-16</inkml:trace>
  <inkml:trace contextRef="#ctx0" brushRef="#br0" timeOffset="282479.1696">21058 2233 669 0,'-9'-6'179'0,"4"1"5"0,3-1-58 15,5 1-64-15,4 3-13 0,4-2-9 16,1 1-10-16,4 1-6 0,2 1-2 16,0 0-3-16,2 2-2 0,1 0-4 15,-4 1-2-15,-1 1-3 0,0 2-2 0,0 0-1 16,-1 4-1-16,-2 1-2 0,0 1 0 16,-2 2-1-16,-1 1 0 0,-2 0-1 15,-2 2 1-15,-1 0-1 0,-3 2 0 16,-1-2-1-16,2 0 1 0,-2 0-1 15,0 3 0-15,-1 0 0 0,-1-3 1 16,1 1-2-16,0 1 0 0,-1 3-1 16,-2 0-1-16,0 0-3 0,-3 1-7 15,-2 0-7-15,-3-1-9 0,-2-3-12 16,-3-1-17-16,-3-1-13 0,0 0-17 0,-3-5-108 16,0-1-123-16,0-2-288 0</inkml:trace>
  <inkml:trace contextRef="#ctx0" brushRef="#br0" timeOffset="284608.4412">19613 2175 523 0,'-2'-18'139'0,"0"6"6"0,-2 8-62 16,1 12-20-16,-1 5-15 0,0 10-5 16,-1 8-7-16,0 9-7 0,1 9-3 15,1 8-4-15,-2 1-7 0,1 4-3 16,-2 0-7-16,1 1-14 0,0-3-20 16,5-2-28-16,4-4-114 0,8-10-132 0,5-4-316 15</inkml:trace>
  <inkml:trace contextRef="#ctx0" brushRef="#br0" timeOffset="285094.4436">21458 2162 555 0,'1'-26'131'0,"2"4"3"0,1 5-78 16,0 4-24-16,0-1-9 0,0 6-2 15,-1 1 0-15,0 5 5 0,1 4 8 0,-2 6 6 16,-1 3 4-16,3 5 4 0,-2 6 1 15,0 3-1-15,-2 6-6 0,-2 5-10 16,0 4-7-16,-2 5-7 0,-1 6-6 16,-1-1-4-16,1 2-7 0,2 2-5 15,-1-6-10-15,3-4-16 0,1-6-26 16,2-6-20-16,3-3-110 0,0-6-12 16,1-6-117-16,0-1-205 0</inkml:trace>
  <inkml:trace contextRef="#ctx0" brushRef="#br0" timeOffset="285541.2979">21725 2033 646 0,'-8'-11'174'0,"0"2"7"0,1-2-70 16,2-3-46-16,4 1-15 0,1 0-12 16,5 2-11-16,1-1-11 0,1 0-7 0,7 4-3 15,0 2-3-15,1 0 0 0,1 6-2 16,1 3 0-16,2 4-1 0,-4 2 0 15,-1 2 0-15,-3 0 0 0,-1 3-1 16,-4 0 1-16,-4-2 0 0,-2-1 0 16,-3 3 0-16,-2-1 0 0,-3 2 1 15,-3 2 0-15,-3 0 0 0,-1 0-1 16,-1 2 1-16,0-6-1 0,3 0 1 16,2 1 0-16,3-2 0 0,5-2-1 15,3-1 1-15,2-2 0 0,5 0-1 0,6-1 0 16,0-1-5-16,6-3-10 0,3-2-19 15,1-3-21-15,3 1-24 0,-1-3-112 16,1 1-137-16,-2 0-303 0</inkml:trace>
  <inkml:trace contextRef="#ctx0" brushRef="#br0" timeOffset="286460.7935">23177 2319 859 0,'-10'-6'204'0,"-4"3"3"16,-1 2-130-16,-3 6-29 0,-1 5-16 15,-2 4-13-15,0 4-9 0,5 2-4 16,5 2-1-16,4 4 0 0,3-4-2 16,9 0-1-16,5-2-1 0,5-4 0 15,1-3-1-15,2-3 0 0,1-5-1 16,4-4 1-16,-3-6-1 0,0-5 1 0,-3-3-1 15,-1-3 1-15,-4-2 0 0,-3-3 0 16,-4-1 1-16,-4-1-2 0,-3 3-3 16,-6 0-5-16,0 4-12 0,-3 3-20 15,-2 3-28-15,-4 5-23 0,1 6-83 16,2 1-32-16,5 4-117 0,3 1-209 16</inkml:trace>
  <inkml:trace contextRef="#ctx0" brushRef="#br0" timeOffset="287059.4411">23248 2422 705 0,'-8'-6'182'0,"-1"-1"7"15,0 3-99-15,1 1-21 0,-1 2-9 16,-1 2-14-16,2 4-11 0,0 6-11 16,3 1-8-16,2 4-4 0,1 0-5 15,6 4-2-15,3-1-2 0,4 1-1 16,5-5-2-16,4-4 1 0,4-4-2 16,5-1 0-16,-1-7-1 0,2-2-1 15,0-8 1-15,-3-1-1 0,-1-4 1 16,-6-2 1-16,-3-4 0 0,-3-4 1 15,-8-1 0-15,-3 3-7 0,-6-1-11 0,-4 4-23 16,-7 2-26-16,-3 6-110 0,-6 4-28 16,-3 6-130-16,-6 7-244 0</inkml:trace>
  <inkml:trace contextRef="#ctx0" brushRef="#br0" timeOffset="289891.7522">22830 2224 646 0,'3'-9'159'16,"-2"3"9"-16,-1 1-95 0,-1 2-14 15,1 3-6-15,-2 0-4 0,0 3-6 16,-4 2-6-16,-3-2-6 0,-3 2-5 15,-2 4-3-15,-3 2-3 0,-5 1-3 16,-1 3-3-16,-3-1-3 0,-2 4-4 0,-4 1-2 16,-2 2-2-16,-3 1-1 0,2 1-1 15,0 1 0-15,5-2-1 0,5-4 0 16,8 0-1-16,6-3-1 0,5-4-2 16,7-1-3-16,3-3-4 0,8 1-7 15,8-1-13-15,7-2-19 0,8-2-18 16,11 2-27-16,1-5-105 0,11 3-133 15,3 0-294-15</inkml:trace>
  <inkml:trace contextRef="#ctx0" brushRef="#br0" timeOffset="290854.2837">18800 3076 487 0,'-5'-8'151'16,"0"-1"10"-16,0 1 3 0,2 3-83 16,0 2-16-16,-2 0-10 0,4 2-10 0,-1 2-10 15,0 9-7-15,1 2-8 0,0 4-5 16,-1 1-3-16,2 1 0 0,-2 1-1 16,2 0 0-16,0-4-2 0,2-2 0 15,-1-5-2-15,2 1 0 0,4-6 1 16,0-3 1-16,3-3 2 0,2-7 0 15,1-7 0-15,7-5 0 0,1-4-1 16,2-1-2-16,2 1-2 0,-2 2-3 16,0 4-1-16,-1 8 0 0,-3 7-2 15,-3 6 0-15,-4 8-3 0,-2 6-4 0,-2 8-12 16,1 3-29-16,-2 6-39 0,0 2-124 16,7 1-157-16,-1 0-365 0</inkml:trace>
  <inkml:trace contextRef="#ctx0" brushRef="#br0" timeOffset="304929.5841">4079 8480 578 0,'2'-32'144'15,"-3"9"11"-15,-6 1-80 0,-2 7-10 16,1 5-6-16,-5 6-4 0,6 5-6 15,-3 9-6-15,2 4-9 0,-1 8-7 16,1 9-8-16,-3 7-3 0,3 6-5 16,0 6-1-16,2 7-3 0,1 4-2 15,2 3-2-15,3 7 3 0,0 3 1 16,3 7 0-16,-2 1 1 0,1 2-1 16,0-1 1-16,-2-5-1 0,-2-3-3 0,1-6-2 15,-1-7-1-15,-2-9 0 0,-3-3 0 16,-3-7 0-16,-1-2 1 0,-1-8-2 15,-1-2-4-15,-1-5-7 0,1-2-13 16,2-5-16-16,3-6-21 0,-1-7-21 16,3-1-120-16,1-5-138 0,6-2-312 15</inkml:trace>
  <inkml:trace contextRef="#ctx0" brushRef="#br0" timeOffset="305264.2628">3682 10079 801 0,'-7'-5'207'16,"-1"5"6"-16,1-1-109 0,3 3-29 15,3-2-23-15,2 0-16 0,3-1-15 16,1-2-10-16,4 2-5 0,0 1-4 0,5-1-4 16,2 1-9-16,2 0-15 0,3 2-22 15,0 2-29-15,2 0-10 0,-2-1-131 16,1 3-150-16,0 4-322 0</inkml:trace>
  <inkml:trace contextRef="#ctx0" brushRef="#br0" timeOffset="305505.4035">4043 9972 694 0,'2'-12'177'0,"0"1"8"0,1 2-87 0,0 2-37 15,2-2-12-15,4 4-8 0,-1 2-10 16,1 0-9-16,2 2-6 0,0 1-4 16,0 4-3-16,2 3-4 0,-3-1-1 15,-1 6-1-15,1 3-2 0,-4 0 0 16,-1 1-4-16,-2 1-3 0,0 0-8 16,-1 1-10-16,-2-4-13 0,1-1-16 0,1-3-11 15,-4-1-20-15,4 1-110 0,-5-4-127 16,0-1-287-16</inkml:trace>
  <inkml:trace contextRef="#ctx0" brushRef="#br0" timeOffset="305643.8713">4054 9937 612 0,'-2'-8'169'0,"-2"9"8"0,3 3-54 16,0 3-60-16,1 4-14 0,1 3-15 15,2 3-20-15,-3 6-26 0,1-1-24 16,0 3-24-16,-2-1-121 0,0 3-136 15,-1 0-317-15</inkml:trace>
  <inkml:trace contextRef="#ctx0" brushRef="#br0" timeOffset="306341.2506">4378 8078 714 0,'-1'-8'173'0,"2"3"4"16,0-1-111-16,4 0-14 0,1 0-10 16,0-1-8-16,2 2-7 0,1 1-5 15,0-4-4-15,3 2-2 0,0 2-3 0,-1 2-3 16,-1 2-1-16,0 1-2 0,-1 4-1 15,-1 4 0-15,-3 2-2 0,-2 6-1 16,0 2-1-16,-2 4-4 0,-1 2-5 16,3 5-10-16,-4-1-12 0,1-1-16 15,0-1-15-15,1-1-13 0,0-2 91 16,0-2-210-16,-2-3-134 0,2-3-341 16</inkml:trace>
  <inkml:trace contextRef="#ctx0" brushRef="#br0" timeOffset="306488.378">4399 8137 640 0,'-4'11'141'0,"0"4"0"0,3 6-105 0,1 1-33 16,1 2-118-16,-1 6-23 0,10 3-104 15,-5 0-223-15</inkml:trace>
  <inkml:trace contextRef="#ctx0" brushRef="#br0" timeOffset="332181.6876">4901 8872 439 0,'-6'-11'119'0,"0"-1"9"15,0 1-49-15,-1 0-15 0,0 1-8 16,1 0-2-16,0 0-2 0,2 5-1 15,-1 2-4-15,3 0-6 0,1 5-3 0,2 0-4 16,4 5-3-16,3 4-5 0,3 4-5 16,4 2-1-16,2 7-2 0,3 2-3 15,2 5-4-15,0 0-3 0,0-1-3 16,2 2-3-16,2 0 0 0,1 0-2 16,0-4 0-16,-2-5-1 0,-2 1-4 15,0-1-2-15,-2-1-4 0,-2-5-5 16,-4-1-6-16,0 0-8 0,-2 0-6 15,1 0-7-15,-4-5-6 0,-4 0-5 0,0 0-9 16,-2-3 45-16,-4-1-146 0,-2-4-112 16,-3-3-289-16</inkml:trace>
  <inkml:trace contextRef="#ctx0" brushRef="#br0" timeOffset="332444.072">5240 8861 656 0,'-10'7'171'15,"-2"7"5"-15,-3 4-77 0,-2 6-40 16,-2 3-12-16,-3 3-11 0,-6 2-10 15,1 2-10-15,-2-1-6 0,0 2-3 0,2 1-5 16,3 2-6-16,1-2-10 0,9-1-17 16,2-2-18-16,2-4-21 0,5-4-117 15,4-9-135-15,6-5-305 0</inkml:trace>
  <inkml:trace contextRef="#ctx0" brushRef="#br0" timeOffset="332871.0145">5671 8796 754 0,'-20'5'190'0,"-6"6"6"16,1 6-116-16,2 5-17 0,3 8-13 16,2 3-15-16,3 1-13 0,4 6-8 15,5 2-6-15,1 0-1 0,4 1-3 0,4-3 0 16,1-3-4-16,6-2-6 0,3-4-10 16,5-4-15-16,4-3-23 0,5-6-21 15,2-6-129-15,3-4-147 0,0-6-338 16</inkml:trace>
  <inkml:trace contextRef="#ctx0" brushRef="#br0" timeOffset="333401.0606">6018 9066 775 0,'-2'-3'183'16,"-2"0"5"-16,0 4-125 0,4-1-18 15,-1 0-11-15,2 0-9 0,2 0-8 16,-2 1-5-16,5 0-3 0,3-2-2 16,-2 0-2-16,5-2 1 0,2 0-2 0,0-2-1 15,4 0-1-15,-3-3-1 0,1 1-2 16,0 0-1-16,-2-3-1 0,-2-2-2 16,-2 1 0-16,-4-3 0 0,-1 1 0 15,-4 1 1-15,-5-1 1 0,0 3 1 16,-6 4 1-16,-3 1-1 0,-2 4 1 15,-5 5 0-15,0 3 0 0,1 3-1 16,-1 5 1-16,-1 2 0 0,3 5 1 16,2 1 1-16,1 2 1 0,6 3 1 15,-1 0 1-15,1-2 0 0,5 1 1 16,2 0-2-16,4 1 1 0,3-5-2 0,3-1 0 16,3-3-1-16,1-1-4 0,5-3-9 15,4-6-11-15,2-1-11 0,4-5-15 16,0-6-12-16,1-2-16 0,2-6-90 15,-5-5-16-15,-5-2-98 0,-3-2-193 16</inkml:trace>
  <inkml:trace contextRef="#ctx0" brushRef="#br0" timeOffset="333724.4391">6290 8715 742 0,'6'-9'174'0,"-1"4"5"15,0 0-108-15,2 5-31 0,2 5-4 16,-1 6-1-16,2 2-6 0,-1 2-5 16,1 3-4-16,-6 2-5 0,4 1-5 0,-6 1-5 15,1 1-5-15,-8 0-8 0,-4 0-15 16,-1 0-25-16,-1-1-20 0,-7-8-131 16,0-5-145-16,-2-8-345 0</inkml:trace>
  <inkml:trace contextRef="#ctx0" brushRef="#br0" timeOffset="333866.3772">6213 8555 645 0,'-1'-7'151'0,"2"2"1"0,0 1-84 16,4 4-44-16,4 0-22 0,3 4-25 16,0 1-127-16,3 3-125 0,-1 6-318 15</inkml:trace>
  <inkml:trace contextRef="#ctx0" brushRef="#br0" timeOffset="334551.8639">6501 8766 529 0,'-2'-2'123'0,"2"1"2"0,2 1-82 16,-4-2-14-16,1-2-4 0,1 3-5 16,0 0-2-16,-1 1-1 0,0-3 0 0,0 1 2 15,1 0 2-15,-2 1 0 0,2 1 1 16,-1-2 1-16,0 0 1 0,1 1-1 16,0 0-1-16,-1 0 0 0,-1 0-2 15,2 1 0-15,0-2-1 0,0 2 0 16,0 2-1-16,-1-4 0 0,2 2 0 15,-1 3-2-15,-1-2 1 0,1 3-1 16,-1 3-2-16,1-1 0 0,-1 5-2 0,1 4-2 16,1 1-2-16,3 1-1 0,-1 1-3 15,2 0-1-15,3 0-1 0,-1-1-1 16,1-6-2-16,1 0-1 0,1-5-2 16,1-2 0-16,1-4-1 0,-1-6 0 15,4-2 0-15,-3-3 2 0,2-2 1 16,-3-1 1-16,-3-3 2 0,0 1 1 15,-2 4 1-15,-5 1 1 0,0 4 0 16,-1 1-1-16,-1 2 1 0,1 8-2 16,0 2-1-16,0 0 0 0,0 1-1 0,2 3 0 15,1 0 0-15,4 1 0 0,0-3-1 16,1 0 0-16,3-3-1 0,-1 0-1 16,2-3 1-16,-2-3 0 0,-2-4 0 15,-2-5 0-15,-1-5 2 0,-1 1 0 16,0-2 0-16,-3-1 1 0,-1-2-4 15,0 1-7-15,1 3-12 0,-2 4-18 16,-2 1-19-16,1 3-20 0,-2 2-118 16,3 6-136-16,0 5-301 0</inkml:trace>
  <inkml:trace contextRef="#ctx0" brushRef="#br0" timeOffset="334965.3591">6934 8631 753 0,'-2'-11'177'0,"-1"2"3"0,3 3-116 0,4 5-17 16,2 2-9-16,2 5-5 0,3 5-7 16,0 6-3-16,2 4-3 0,-1 5-4 15,3 3-4-15,1 3-4 0,-1 2-3 16,-1 2-2-16,1 1-1 0,-1-1-1 15,-2 2-1-15,-6-1 1 0,-5 1-1 16,-5 0 0-16,-7-2-1 0,-5 0-5 16,-6 0-8-16,-2-1-11 0,-2 0-20 0,-3 0-19 15,1-2 38-15,-2-2-174 0,0-4-143 16,4-3-341-16</inkml:trace>
  <inkml:trace contextRef="#ctx0" brushRef="#br0" timeOffset="344171.0673">8438 8437 601 0,'-14'-14'157'0,"2"4"9"16,-2 1-79-16,5 2-18 0,5 3-11 15,2-1-7-15,5 0-10 0,2 0-7 16,7 2-8-16,5-1-5 0,5 0-4 15,6 0-4-15,4-1-2 0,4 1-2 16,3 2-3-16,3-1-2 0,-1 1-2 16,1 2-3-16,-2 1-3 0,-1 3-6 0,-4-3-4 15,-3 1-4-15,-7 2-4 0,-5-3-4 16,-4 0-5-16,-6 1 0 0,-7 0 0 16,-3 0-1-16,-6 2-4 0,-7 0-1 15,-7 3-2-15,-6 2-1 0,-2 1 0 16,-7-2 4-16,-4 1 5 0,-2-1 10 15,1-2 9-15,2-1 10 0,2-1 11 16,2 0 9-16,2-3 5 0,6 6 4 16,2 2 2-16,1-1-1 0,2 5-1 0,1-4-3 15,7 1-3-15,2 1-2 0,4-3-5 16,5-2-1-16,6 0-2 0,2-1 0 16,9 1 1-16,2 1 0 0,5-1 0 15,2-1 0-15,2-1 0 0,1 0-1 16,2 0-3-16,1 1-2 0,-3 1-1 15,1 2-2-15,2 4-1 0,-3-1-1 16,-1 1 0-16,-1 2-1 0,-2 2 1 16,-2 1 0-16,-5 3 0 0,-5-1 1 0,-2 4 0 15,-5 4-1-15,-6 1 1 0,-6 4 0 16,-4-1 0-16,-4 2-2 0,-5 3-1 16,-2-1-2-16,-4-1-2 0,-1-1-1 15,-3 2-2-15,2-3 0 0,-3-4 1 16,1-1 1-16,0-2 1 0,2-3 2 15,2 1 2-15,1-8 2 0,3-1 1 16,5-3 1-16,3-1 2 0,4-5 0 16,6-2 1-16,2-1-1 0,3-1 0 15,2-1-1-15,7 2 0 0,2-4-1 0,2 2 0 16,2 0 0-16,6 1 0 0,3-2 0 16,2 1 0-16,0-1-1 0,1 2-1 15,2 1 0-15,3-2-1 0,0 0 1 16,-2-1-2-16,1 2-7 0,0-2-15 15,-2 0-17-15,-3-4-21 0,-5 2-118 16,-5 0-135-16,-7 2-313 0</inkml:trace>
  <inkml:trace contextRef="#ctx0" brushRef="#br0" timeOffset="344592.2791">8525 9650 683 0,'-4'-9'177'0,"1"4"7"16,1 1-89-16,0 4-32 0,5 0-7 16,-3 3-8-16,0 3-12 0,5 5-7 0,-2 2-6 15,1 3-3-15,1 1-3 0,-3 0-2 16,2 1-4-16,0-1-2 0,1 1-2 16,-3-3-1-16,2-2-2 0,0-5 0 15,0-3 0-15,1-1 0 0,3-5 0 16,-1-8 1-16,4-3-1 0,1-5 0 15,2 0 0-15,-1-2-2 0,3 2 0 16,-2 1-2-16,0 5-1 0,-3 5-1 16,-1 5-4-16,-1 4-7 0,-2 7-10 0,-1 4-15 15,0 3-21-15,-3 1-22 0,2 2-106 16,-2-1-24-16,2 3-122 0,1-2-232 16</inkml:trace>
  <inkml:trace contextRef="#ctx0" brushRef="#br0" timeOffset="347272.4761">9809 8830 659 0,'-5'-14'167'0,"0"3"3"0,2 2-81 15,-1 4-42-15,8 3-13 0,-1 2-7 16,6 2-9-16,1 6-4 0,3 0-1 16,4 4 0-16,3 3 1 0,1 5-2 15,2 1-2-15,0 2-1 0,1 0-4 16,0 2-1-16,-3-2-1 0,0 0-3 0,-2-1-2 16,0-1-5-16,-2 0-7 0,-1-3-12 15,-5-2-10-15,-1-1-12 0,-2-2-8 16,-3-2-14-16,-1-1 86 15,-5-3-188-15,-4-2-118 0,0 2-312 0</inkml:trace>
  <inkml:trace contextRef="#ctx0" brushRef="#br0" timeOffset="347490.2774">10114 8826 693 0,'-5'2'175'0,"-5"2"6"0,-1 5-105 16,-2 9-16-16,-2 2-9 0,-1 7-12 16,-3 3-12-16,-5 2-9 0,-4 3-6 15,-2-1-5-15,2-2-3 0,-2-1-2 0,1-7-7 16,3-3-8-16,8-4-15 0,4-2-20 16,8-6-16-16,5-6-98 0,7-4-29 15,9-4-115-15,9-5-221 0</inkml:trace>
  <inkml:trace contextRef="#ctx0" brushRef="#br0" timeOffset="348299.6094">10270 8567 549 0,'-1'-8'134'0,"-3"-5"6"16,3 2-80-16,1 0-7 0,-3 1 0 16,2 2-1-16,0-1-2 0,2 3-4 15,-2 0-5-15,2 2-7 0,0 1-8 16,2 0-8-16,0 3-7 0,3 4-3 16,2 2-2-16,3 3-1 0,1 3-1 15,3 3 1-15,2 2-2 0,2 1 0 0,0 2-1 16,-1-2-2-16,-1 2-6 0,-1-3-8 15,0-1-12-15,-1-2-13 16,-5-1-11-16,1-2-12 0,-4-3-15 0,0 0-104 16,0-3-112-16,-3-2-261 0</inkml:trace>
  <inkml:trace contextRef="#ctx0" brushRef="#br0" timeOffset="348781.3697">10379 8514 615 0,'-4'5'148'16,"-1"1"5"-16,-1 3-87 0,1 2-29 16,0 1-9-16,0 3-5 0,4 2-8 0,0 0-6 15,-2 2-2-15,2-3-3 0,2 0-3 16,3 1-7-16,-3-3-12 0,1 1-9 15,0-4-17-15,0 0-114 0,0-2-123 16,-4-3-290-16</inkml:trace>
  <inkml:trace contextRef="#ctx0" brushRef="#br0" timeOffset="348936.4083">10255 8644 689 0,'1'-2'163'16,"1"-3"3"-16,6 0-104 0,4 1-24 15,7-1-10-15,4 1-8 0,3-1-7 16,-1 0-7-16,7 1-11 0,0-2-19 16,-1 1-17-16,-3 0-130 0,-4 1-134 15,-2 4-333-15</inkml:trace>
  <inkml:trace contextRef="#ctx0" brushRef="#br0" timeOffset="352527.8487">10645 8872 595 0,'0'-19'143'0,"0"0"7"0,0 3-87 16,-2 2-13-16,4 5-6 0,-1 2-4 15,0 2-5-15,-1 1-4 0,1 4-5 16,0 2-1-16,1 6-5 0,0 3-3 15,-2 4-2-15,0 3-2 0,1 5-1 16,-3 4-2-16,1 4-3 0,-2-2-3 0,0 3-2 16,-1 0 0-16,1-2-1 0,1 0-1 15,2-3 0-15,0-5 0 0,1 0 0 16,4-4 0-16,1-3 0 0,4-4-1 16,2-2 0-16,4-3 0 0,3-3-2 15,0-1-3-15,1-4-5 0,-3 0-10 16,1-2-12-16,-1-2-13 0,-1-1-12 0,0-3-16 15,0 0-107-15,0-2-119 0,0 2-268 16</inkml:trace>
  <inkml:trace contextRef="#ctx0" brushRef="#br0" timeOffset="352711.1584">10684 8826 741 0,'-16'-10'176'0,"6"4"0"0,5 0-110 0,1 3-28 16,12-2-15-16,7 1-11 0,3 0-8 16,5-3-5-16,7 1-7 0,4 3-19 15,8-3-17-15,-5 1-43 0,0 1-90 16,2 0-127-16,-3 3-283 0</inkml:trace>
  <inkml:trace contextRef="#ctx0" brushRef="#br0" timeOffset="353099.4047">11054 8941 619 0,'-3'8'168'0,"4"2"4"16,2 2-32-16,-2 5-93 0,2 4-12 15,2 0-6-15,-1 0-9 0,0 0-8 16,0-2-3-16,-1-1-3 0,4-4-1 16,0-4-2-16,1-3 1 0,2-4 0 15,4-4 1-15,-1-7 3 0,4 0 0 16,1-6 3-16,-3-2 0 0,1-2 1 15,-2 0-1-15,-2 0-1 0,0 4-1 16,-4 0-2-16,0 8-1 0,-2 0-2 0,1 6 0 16,0 5-1-16,-2 2-2 15,-2 4-3-15,2 5-7 0,-1 1-13 0,1 4-22 16,-3 0-18-16,3-1 36 16,-1-3-172-16,2-3-143 0,5-3-337 0</inkml:trace>
  <inkml:trace contextRef="#ctx0" brushRef="#br0" timeOffset="353595.6082">11467 8780 765 0,'-5'-2'177'16,"2"-2"3"-16,4-1-116 0,2 0-23 15,4 2-9-15,5-2-9 0,2 0-4 16,2 2-4-16,2 1-3 0,-1-1-2 15,4 2-3-15,1 1-1 0,-2 0-1 0,-2 4 0 16,2 1 0-16,-3 3 1 0,0 3 1 16,-3 3 1-16,-6-1 1 0,-1 5-1 15,0 1-1-15,-6 3 0 0,1 3-2 16,0 0-2-16,-2 1-2 0,1 2-1 16,1-1-2-16,1 0-1 0,2-1-2 15,-2-2-2-15,2 0-1 0,2-2 0 16,1-3-1-16,-2 1 2 0,-1-4 1 15,-4-3 2-15,0 0 3 0,-6-2 1 0,-1-2 2 16,-6-4 1-16,-1 4 0 0,-5-2-1 16,-4-1 0-16,-1 0-4 0,0-1-9 15,1-1-14-15,1 2-24 0,1-2-17 16,6 1-59-16,3 1-72 0,6-2-126 16,0 0-257-16</inkml:trace>
  <inkml:trace contextRef="#ctx0" brushRef="#br0" timeOffset="356292.5092">12433 8962 701 0,'-6'-2'166'0,"1"0"2"15,1 2-113-15,3-1-16 0,2-1-6 16,3 0-11-16,1 0-5 0,2 0-4 16,5-3-1-16,-1-4-1 0,7 1-2 0,1-3-2 15,1-1-2-15,-1 0-2 0,-3-3-1 16,-1 0-1-16,0 3 0 16,-9-4-1-16,-2 1 0 0,-4 3 0 0,-4-3-2 15,-2 3 1-15,-5 2-1 0,-3 2 0 16,-4 4 0-16,-2 2 0 0,-3 1 0 15,0 5 0-15,-1 5 1 0,6 8 0 16,-4 0 2-16,1 4 2 0,3 5 2 16,3 6 1-16,0 1 3 0,7 1 1 15,-2-2 3-15,10 2 0 0,5-1 1 16,4-3 0-16,5-3-1 0,5-3-1 0,1-3-3 16,4-5-2-16,4-3-2 0,4-3-4 15,2-3-6-15,0-7-6 0,4-2-7 16,4-3-15-16,-2-5-20 0,-2-2-15 15,-1-3 58-15,-8-3-182 0,1 2-137 16,-11 1-334-16</inkml:trace>
  <inkml:trace contextRef="#ctx0" brushRef="#br0" timeOffset="356695.3845">12966 8389 713 0,'-1'-12'177'0,"-3"2"5"0,1 4-107 16,2 1-18-16,1 3-8 0,-1 6-9 16,2 2-10-16,2 4-7 0,3 4-6 15,0 6-4-15,1 4-3 0,3 5-3 16,-1-1-2-16,-1 4-2 0,0-1-2 15,-2 0-1-15,-4-2 0 0,-2-3-1 16,-5-1-3-16,-5-3-3 0,-5-3-12 16,-5-4-18-16,-5-4-22 0,-3-5-21 15,-1-7-119-15,1-6-140 0,2-6-317 0</inkml:trace>
  <inkml:trace contextRef="#ctx0" brushRef="#br0" timeOffset="356853.6658">12764 8175 574 0,'0'-26'148'0,"0"7"4"0,0 3-78 16,3 5-24-16,1 1-16 0,-2 4-12 16,6 2-11-16,2 1-20 0,6 3-26 15,3 1-118-15,6 7-125 0,5 1-311 0</inkml:trace>
  <inkml:trace contextRef="#ctx0" brushRef="#br0" timeOffset="357539.1986">13225 8385 513 0,'-1'-5'123'16,"1"-1"3"-16,-5-3-79 0,7 5-13 15,-6-3-6-15,5 3-6 0,2-1-6 16,-1 2-2-16,-1-1-2 0,3 3 0 16,-3-2 0-16,-2 1 2 0,1-1 3 15,4 1 2-15,-4 1 3 0,2-3 1 0,-6 0 3 16,4 1 2-16,3-1-1 0,-3 2 0 16,-4-2-1-16,4 0-2 0,-4 1-3 15,3 3-3-15,0 0-5 0,-4 2-3 16,3 3-3-16,0 5-2 0,-1 1-2 15,0 7-1-15,2 2-1 0,2 2 0 16,3 4 0-16,2 2 0 0,0 1 0 16,5-3-1-16,3-2 0 0,-3-2 0 15,3-4 0-15,2-6-1 0,3-6 0 0,-1-4-1 16,2-4 0-16,2-3 0 0,1-5 0 16,-3-3 1-16,-1-3 1 0,-4-4 1 15,-4 1 1-15,-6-2 0 0,-1 2 1 16,-4 3 0-16,-2 5 1 0,-3 7-1 15,1 1 0-15,1 8-1 0,1 5 0 16,0 2-1-16,2 3 0 0,2-2 0 16,5 3-2-16,5 1 0 0,1-3-2 15,2-2-2-15,3-1-2 0,2-6 0 16,1-1-1-16,-4-8 0 0,-1-3 1 0,-1-7 3 16,-3-4 4-16,-2-6 3 0,-3-2 3 15,-4-3 1-15,-2-2 0 0,-2 0 0 16,-4 0-1-16,-1-1-4 0,-4 7-9 15,-1 3-19-15,0 6-21 0,0 8-23 16,0 2-117-16,5 9-136 0,2 7-316 16</inkml:trace>
  <inkml:trace contextRef="#ctx0" brushRef="#br0" timeOffset="357991.3455">13840 8355 594 0,'0'-1'144'0,"-1"0"5"16,2 2-84-16,-1 0-18 0,3 4-10 15,-1 0-6-15,3 4-4 0,0-1-2 0,1 2-4 16,-1 1-1-16,2-1 0 0,1 0 0 16,-1-4 2-16,1-3 1 0,-1-1 1 15,0-4 1-15,1-4-2 0,-2-2-1 16,0-3-2-16,0-3-2 0,1 1-3 15,2-4-2-15,-1 1-2 0,2 0-3 16,0 2-1-16,1 4-2 0,1 3-1 16,-1 3-1-16,2 8-1 0,0 3-1 15,-1 7-3-15,2 5-3 0,-2 4-7 0,-2 2-10 16,0 1-20-16,-1 0-24 0,1-2-34 16,-1-3-105-16,3-3-138 0,3-4-305 15</inkml:trace>
  <inkml:trace contextRef="#ctx0" brushRef="#br0" timeOffset="360027.5618">15662 8862 622 0,'-7'-8'153'0,"-3"2"4"0,-4 2-91 0,-2 3-18 16,-1 2-9-16,-4 4-5 0,1 2-8 15,-4 5-3-15,2 4-4 0,-2 0-1 16,3 9-1-16,4 1-4 0,4-1-1 15,5 2-3-15,5 0-2 0,6-2-3 16,7 0-2-16,2-5-2 0,4-4 0 16,5-3-1-16,2-5-1 0,4-7 0 15,0-6-2-15,2-6 0 0,-1-6 0 16,-2-5 0-16,-1-4 1 0,-5-5 2 16,-2-3 3-16,-5-3 3 0,-4-1 2 15,-7-2 1-15,-1-7 1 0,-3 0 0 0,-3-5-1 16,-4 1-2-16,0-7-2 0,-2-1-1 15,0 2 0-15,2 8 2 0,0 6 3 16,2 10 3-16,3 7 0 0,2 15-1 16,2 14 1-16,0 11 0 0,1 10-3 15,0 7-3-15,1 7-3 0,0 9 0 16,-1 6 0-16,3 2-1 0,0-1 0 16,3 0-1-16,3-1 0 0,0 1-1 0,4 0-3 15,1-4-4-15,-2-7-6 0,0-2-11 16,-2-7-17-16,-1-5-18 0,1-5-21 15,-3-10-115-15,2-5-134 0,0-2-304 16</inkml:trace>
  <inkml:trace contextRef="#ctx0" brushRef="#br0" timeOffset="360737.1206">16010 8838 459 0,'1'-8'121'15,"-1"1"5"-15,-1 2-56 0,0 2-20 16,-1-1-5-16,2 1-6 0,-2 0-3 16,2 2-5-16,-3 1-2 0,3 0-2 15,0-2-2-15,-1 2 0 0,2-1 0 16,-1 2-1-16,-2-1-3 0,2 0-2 16,0 0-1-16,-1-1-2 0,-1 1-2 0,0-1-1 15,2-2-2-15,1 2-1 0,-1-1 0 16,0 0-1-16,0 1 0 0,1-2-1 15,-1 1 0-15,-2 1 0 0,2 0-1 16,0 1 1-16,-1 2-1 0,0 2 1 16,-2 2 0-16,3 5 1 0,-1 1-1 15,-2 6 0-15,3 4 0 0,-1 1-1 16,1 4-2-16,3 1-1 0,4 0-1 16,0 0-1-16,3-3-3 0,1-3-2 15,1-4-4-15,3-3-4 0,1-5-2 16,-2-8-2-16,1-1 0 0,1-4 0 0,-1-7 3 15,0-3 3-15,-3-3 3 0,-1-5 3 16,-1-1 3-16,-4-4 2 0,-4 4 1 16,1-1 2-16,-4 3 2 0,-1 3 0 15,-1 5 1-15,-1 4-1 0,2 6-1 16,-1 4-1-16,1 6-1 0,2 3-2 16,0 2-1-16,2 4-1 0,2 5 0 15,3-1-2-15,4-1-2 0,0-3-5 16,4-1-2-16,3-3-3 0,2-2-1 0,0-8 1 15,-1-2 0-15,1-6 4 0,1-3 5 16,-3-7 7-16,-2-6 8 0,0-6 4 16,-5-2 4-16,-4-7 1 0,-3 1 0 15,-3-6-2-15,-5 2-5 0,-4 2-9 16,-3 4-10-16,-1 3-14 0,-4 8-28 16,-3 4-24-16,-2 10-85 0,-1 8-38 15,2 6-118-15,-1 6-228 0</inkml:trace>
  <inkml:trace contextRef="#ctx0" brushRef="#br0" timeOffset="363953.9351">8223 10041 467 0,'-4'-15'120'0,"3"3"5"0,0 3-61 15,0 4-19-15,-1 2-7 0,4 1-3 16,-4 1-7-16,4 0-7 0,-4 3-5 16,2 1-2-16,0 0-2 0,2 5-2 15,-4 2 0-15,1 2 0 0,1 4 1 16,1 3-2-16,1 2-1 0,-1 3-1 16,0-1-2-16,3 3-2 0,-1-2 0 15,3 3-2-15,2 0 0 0,4 1 0 16,3 1-1-16,6 0 1 0,2-1-1 15,4-1 1-15,2 0-1 0,1 0 0 16,-2-3 0-16,2 2 1 0,-4-3-1 0,-1 0 0 16,0-2 0-16,-1 0 1 15,0-1-1-15,1-2 0 0,0-2 0 0,4-3 0 16,-3 0-1-16,0-5 1 0,2 0-1 16,-2-7 0-16,5 1-1 0,-4-3-2 15,1-1 0-15,1-1-2 0,1 0 0 16,-3-1 0-16,2 0-1 0,-6-3 1 15,-1-1 1-15,-2 0 0 0,-2-1 1 16,-1 1 0-16,-1-1 0 0,0-1 0 0,1 2 1 16,-1-1 1-16,1 2-1 0,-1-3 2 15,2 1 0-15,1-2 0 0,0 2 1 16,-4-5 0-16,5-1 0 0,2 0 0 16,0-3 0-16,1 0 0 0,1-3 0 15,3 2 0-15,1-5 0 0,-2 2 0 16,3 0 0-16,2-2 0 0,-2-2 0 15,0 0 0-15,4-1 0 0,4 4 0 16,5-1 0-16,-1-1 0 0,2 4 0 0,0-3 0 16,3 5 0-16,-1 1 1 0,-1 1-1 15,-1 2 0-15,0 2 1 0,0 0 0 16,6 9 0-16,-3-4 0 0,1 1 0 16,0-1-1-16,5 5 1 0,-2-2 0 15,-1 1 0-15,-1-2-1 0,-2 6 1 16,1 0-1-16,2 3 0 0,-1-1 1 15,0 4-1-15,-1 3 0 0,1-1 0 0,1-2 0 16,-2 5 0-16,-6-1 1 0,-4 0-1 16,-1-1 0-16,-6-2 0 0,-2 0 0 15,-3 1 0-15,-6-3 0 0,-1 2 0 16,-6 0 1-16,-1 1-1 0,-5 1 0 16,-5 0 0-16,-2 1-1 0,-1-2 1 15,-2-2 0-15,0 1 0 0,-1-2 0 16,3-2 0-16,-1 0 0 0,2-3 1 15,0 1-1-15,1-4 0 0,0 1 1 16,0 0-1-16,1-5 0 0,2 0 0 0,1-3 0 16,0 0 0-16,1-1 0 0,2-3 1 15,1-3-1-15,-1 2 1 0,-1 0 1 16,5 2 0-16,2-3 0 0,0-1 1 16,0-2-1-16,6 1 1 0,0-3 0 15,2 0 0-15,1-2 0 0,3 0 1 16,3-1 1-16,3 4 0 0,0 2 0 15,3 6 0-15,1-4 0 0,-3 5-1 0,0 5-1 16,0 0-2-16,-3 2 0 0,4 2-1 16,1-3 0-16,1 5 0 0,5 0 0 15,1-1-1-15,1 3 1 0,1-1-1 16,-1 2 1-16,-3-3-1 0,4 2 1 16,-6 1-1-16,3 0 1 0,-3 0 0 15,2 2 0-15,4-2 0 0,2 5-1 16,3-3 1-16,1 1 0 0,-2 1 0 15,4 1 0-15,-1-4 0 0,-3 3 0 16,-1-1 0-16,3 0 0 0,-2-1 0 0,3 0 0 16,-2-4 0-16,0 3 0 0,-1-1 0 15,-1-2 0-15,-3-1-1 0,0 0 1 16,-3-2 1-16,-2 1-1 0,-1-3 0 16,2-1 0-16,-2-1 1 0,-1-3-1 15,1-3 0-15,1 2 1 0,-4-3-1 16,2-3 1-16,-2-1 0 0,-1-2 0 15,0 1 0-15,-1-1-1 0,-1-5 1 0,-2 0 0 16,-2 0-1-16,-2 0 0 0,-2 1-2 16,-2-2-5-16,-3 6-7 0,-2-1-17 15,-5 5-5-15,-2 2-116 0,-3 1-118 16,-7 7-284-16</inkml:trace>
  <inkml:trace contextRef="#ctx0" brushRef="#br0" timeOffset="370730.2497">8916 10921 587 0,'-11'-12'145'0,"3"2"6"16,0 3-85-16,3 0-12 0,2-1-9 0,3 1-5 15,6-2-2-15,2 0-4 0,5-2-3 16,4 0-2-16,4 0-4 0,3-3-4 15,4 3-4-15,0-2-5 0,2 2-3 16,0 2-4-16,1 2-4 0,0 2-4 16,-3 5-5-16,0 0-5 0,-2 5-10 15,-3-2-10-15,-2 3-11 0,-5 1-3 16,-1-4-3-16,-3 2-4 0,-4-1-6 16,-3-1 1-16,-2 1-96 0,-7-3-98 0,-2 1-254 15</inkml:trace>
  <inkml:trace contextRef="#ctx0" brushRef="#br0" timeOffset="371213.2455">9020 10842 547 0,'-9'-5'134'0,"-1"0"6"0,1-1-81 0,3 2-6 15,0 1-5-15,3 1-9 0,2 4-6 16,1-4-5-16,3 1-3 0,2 1-4 15,3-2-4-15,3 0-2 0,1 0-1 16,3 1 1-16,1 1 0 0,2 0-2 16,2 2-1-16,1 2-2 0,0 1-2 15,1 3-2-15,0 1-1 0,-1 3-1 16,-2 3-2-16,-4 2 0 0,-3 3-1 16,-3 3 0-16,-6 0 0 0,-3 5-1 15,-6-1 0-15,-4 0 0 0,-2 3-1 16,-6-3-1-16,-4 1-1 0,-4 1-1 0,-1 1 0 15,-1 1-2-15,-3 1 1 0,-3 0 0 16,0 2 1-16,-1-3 1 0,-1-3 1 16,-2-2 1-16,5 0 2 0,-2-8 1 15,7-2 1-15,5-6 1 0,2 0 1 16,8-4 0-16,5-4 1 0,1-4-2 16,7 3 1-16,2-5-2 0,4 1-1 15,7-2 0-15,3 0-1 0,4-1 1 16,6-2 1-16,4 3 1 0,1 0 1 0,3 2 0 15,-1-1 0-15,-2 0 0 0,0 3 0 16,-2 0-2-16,-3-1 0 0,-3 0-2 16,0 4-3-16,-4-1-7 0,-3 2-11 15,-1 0-18-15,-5 2-15 0,-3 0-20 16,-2 3-115-16,-4-4-129 0,0-3-294 16</inkml:trace>
  <inkml:trace contextRef="#ctx0" brushRef="#br0" timeOffset="371678.2805">8991 11632 550 0,'0'-1'135'0,"-3"-1"6"0,1 0-79 16,1 0-8-16,1-1-2 0,-1 1-5 15,1 2-4-15,0 0-2 0,0 0-1 16,2 3-4-16,-3-1-5 0,2 6-3 0,4 3-4 15,-1 0-3-15,-1 3-4 0,1 0-4 16,-2 2-3-16,6 3-4 0,-5-5-1 16,0-1-3-16,-2-1 0 0,3-4-1 15,-2 1 0-15,3-5 0 0,-1-2 2 16,-1-2 1-16,2-6 1 0,3-1 1 16,-2-3 1-16,1-2-1 0,1-3 0 15,-2 0-2-15,2 2-1 0,-2 2-2 16,2 3 0-16,-2 5-2 0,-2 4-2 0,-1 4-3 15,1 5-8-15,-2 3-12 0,1 2-17 16,0 4-20-16,4-2-22 0,-3-1-113 16,6 0-136-16,1-3-301 0</inkml:trace>
  <inkml:trace contextRef="#ctx0" brushRef="#br0" timeOffset="372376.0339">9999 11143 609 0,'-7'-4'159'0,"1"1"9"0,-1-1-81 0,4 3-19 16,-1 0-12-16,4 2-7 0,1 3-9 15,7 0-10-15,-1 4-7 0,3 2-6 16,1-1-2-16,2 4 0 0,2-1-3 16,2 1-2-16,2 1-2 0,-1-1-3 15,4 2-1-15,-1 1-2 0,0-1-3 16,-1 1-4-16,-1-1-6 0,-4 0-9 16,-3-1-16-16,-4-5-17 0,0-1-11 15,-2-1-18-15,-1-4-110 0,-4-7-124 16,0-2-280-16</inkml:trace>
  <inkml:trace contextRef="#ctx0" brushRef="#br0" timeOffset="372548.0446">10271 11090 612 0,'-5'-2'157'16,"-2"1"7"-16,-3 4-79 0,-2 4-22 16,-1 2-8-16,-4 4-6 0,-5 4-8 15,-1 1-10-15,0 5-6 0,1 3-7 0,0 0-6 16,0 2-5-16,3 1-6 0,7-3-7 15,-2-3-13-15,6-3-15 0,4-5-18 16,4-4-22-16,4-6-115 0,4-10-133 16,8-6-301-16</inkml:trace>
  <inkml:trace contextRef="#ctx0" brushRef="#br0" timeOffset="373150.141">10472 11061 653 0,'2'-6'157'0,"0"-1"5"15,-1 3-101-15,0 0-15 0,1 3-5 16,2 0-6-16,-1 2-8 0,0-1-4 16,2 4-4-16,-4-3-4 0,2 1-3 15,-2 1-4-15,0 0-3 0,-2 0 0 16,2 2-2-16,-2-3-2 0,1 2 0 16,0 0-1-16,0-1-3 0,0-1-1 15,0-1-3-15,0-1-1 0,0-1-1 16,1-2 0-16,0-1 1 0,1 0 1 0,-1-1 2 15,0-3 2-15,0 1 1 0,-1 0 2 16,-1-1 1-16,1 2 2 0,-1 2 3 16,-3 2 1-16,1 0 2 0,0 2 2 15,-1 3 1-15,2 2 2 0,-2 1-2 16,2 3 0-16,-2 4-1 0,3 1-2 16,-1 3-1-16,0 2-2 0,0 4-1 15,1-1-2-15,-2 2-1 0,2 2 0 16,-3-2-1-16,2-2 0 0,-2-1 0 15,3-1 0-15,-2-2-1 0,2-2 1 0,1-4-1 16,4 1 0-16,0-4 0 0,2 0-1 16,2-4 1-16,3-1-1 0,2-4 1 15,0-2 0-15,1-1 0 0,3-1 0 16,-4-3 1-16,1-1-1 0,0 1-1 16,1 0-1-16,1-1-4 0,-3 1-3 15,0 2-5-15,1 1-11 0,0 2-13 16,-2-1-13-16,-2 5-10 0,0-4-17 15,-3 4-105-15,-1-4-120 0,-2 1-271 16</inkml:trace>
  <inkml:trace contextRef="#ctx0" brushRef="#br0" timeOffset="373360.6985">10528 11037 830 0,'-8'-8'199'0,"-2"0"1"16,6-1-127-16,5-1-25 0,3 2-17 16,7-5-14-16,0 1-11 0,5-1-5 15,5 3-6-15,1 0-11 0,1 5-20 16,3 0-26-16,1 7-19 0,-1 1-120 16,-2 5-142-16,-1 0-317 0</inkml:trace>
  <inkml:trace contextRef="#ctx0" brushRef="#br0" timeOffset="373759.4614">10948 11073 608 0,'-6'-2'166'0,"1"3"6"16,2 2-40-16,1 3-75 0,1 1-11 15,5 4-7-15,-3 4-8 0,3-1-5 16,2 4-3-16,1-3-4 0,2 0-2 16,-1-3-3-16,0 1-2 0,2-5-3 15,-3 0-1-15,1-3-1 0,-3-4-2 16,2 0 2-16,0-3 1 0,0-7 0 15,3-1 2-15,0-5-1 0,0-3 0 16,1-2 0-16,1-2-2 0,0 0-2 0,0 4-1 16,-1 3-1-16,-1 2-2 0,-1 4 0 15,1 7 0-15,-3 4 0 0,-2 6 0 16,-2 3-3-16,-1 3-5 0,0 5-6 16,1 0-13-16,-3 1-16 0,1 1-24 15,4-3-12-15,3-2-20 0,3-3-106 16,0 0-127-16,7-3-276 0</inkml:trace>
  <inkml:trace contextRef="#ctx0" brushRef="#br0" timeOffset="374210.3532">11322 10882 688 0,'-5'-7'162'0,"1"3"4"16,3 1-107-16,0 0-18 0,3-1-5 15,1-1-8-15,4 2-6 0,4 0-2 16,1 1 0-16,2 1-2 0,3 1 0 15,-1 1-1-15,-1 3 0 0,-3-1-1 0,-2 3 0 16,0 1-1-16,-3 0-2 0,-3 1-2 16,-1 5-2-16,2 1-3 0,-2 2-2 15,0 3-1-15,-1 2-2 0,1-1-1 16,2 2 0-16,0-1-2 0,0 0 0 16,2 0-2-16,1-2-4 0,-2 0-1 15,1-1 0-15,-1-1-1 0,2-2 2 16,-2 0 1-16,-4-4 1 0,2-1 5 15,-3-1 0-15,-2-1 1 0,-2-2 1 16,-3-1-1-16,-2 1 1 0,-1-1-2 16,-3 0-4-16,-2-2-7 0,3 0-13 0,0 0-15 15,1 0-15-15,4-1-22 0,1 0-114 16,4-1-129-16,6 1-294 0</inkml:trace>
  <inkml:trace contextRef="#ctx0" brushRef="#br0" timeOffset="374826.8312">12089 10899 617 0,'-9'-3'155'0,"1"0"8"0,-1 3-87 0,2 0-18 16,3 1-9-16,0 1-7 0,3-1-8 15,4 1-8-15,3 2-4 0,2-2-4 16,0 0-2-16,3-2-1 0,2-2-1 16,5-1-2-16,3-2-1 0,0-1-2 15,0-2-3-15,5-1-2 0,-2-2-2 16,3 0-1-16,-6 0 0 0,-3-3 0 0,-1 1-1 15,-2-2 0-15,-9 0 0 0,-1 1 0 16,-6 1 0-16,-4 1-1 0,-5 2 1 16,-4 3 0-16,-6 2-1 0,-1 4 0 15,-6 6 1-15,-2 2-1 0,1 4 0 16,2 2 0-16,5 5 2 0,0 2 0 16,3 6 1-16,7 0 1 0,2 5 1 15,3 0 0-15,1 2 2 0,4 2-2 16,5-1 1-16,2-5-1 0,0-3-1 15,4-4-1-15,7-3 0 0,1-5-2 0,3-1 1 16,-3-7-2-16,8 0-4 0,2-4-5 16,2 1-9-16,-4-5-19 0,-2-2-20 15,3-3-23-15,-1 0-116 0,-8-3-137 16,0 4-310-16</inkml:trace>
  <inkml:trace contextRef="#ctx0" brushRef="#br0" timeOffset="375141.2618">12367 10558 759 0,'-8'-7'183'0,"10"4"1"15,3-2-107-15,3 0-32 0,4-1-18 16,6 0-12-16,-1 2-7 0,4-1-4 16,-4 2-8-16,0-4-15 0,2 4-25 15,0 1-16-15,-1 1-127 0,-2 1-141 16,0-3-331-16</inkml:trace>
  <inkml:trace contextRef="#ctx0" brushRef="#br0" timeOffset="375356.8668">12673 10367 696 0,'3'-4'161'16,"-5"3"3"-16,4 1-110 0,2 2-17 15,1 2-5-15,4 6-5 0,2 2-5 16,2 4-2-16,1 5 0 0,2 3-3 15,-2 1-2-15,-3 1-4 0,-2-1-1 16,-3 1-3-16,-1-3-1 0,-1 0-1 0,-4-1-2 16,0 2-1-16,0-4-2 0,-1 4-2 15,-4-3-4-15,0-2-11 0,-4-2-18 16,-3-3-18-16,-5-3-17 0,-4-5-117 16,-1-6-131-16,0-4-302 0</inkml:trace>
  <inkml:trace contextRef="#ctx0" brushRef="#br0" timeOffset="375506.4646">12617 10161 666 0,'1'-10'151'15,"0"3"0"-15,2 0-106 0,3 3-22 16,2 1-14-16,3 3-17 0,2 1-25 16,-2 2-118-16,3 4-122 0,5 4-306 15</inkml:trace>
  <inkml:trace contextRef="#ctx0" brushRef="#br0" timeOffset="376139.6655">12920 10352 442 0,'-1'-6'114'0,"-1"1"7"0,1-1-57 15,-1 1-15-15,1 0-4 0,-1 0-5 16,-1 0-3-16,3 3-3 0,0-1-2 15,0 3-2-15,-1-2-1 0,0-1-1 16,1 2-3-16,0-1-2 0,-3-1-4 16,3 2-3-16,-2-3-1 0,2 4 0 0,0-1-1 15,2 2 0-15,-4-1 0 0,3 0-1 16,-2 1 1-16,-2 1-2 0,2 1 0 16,0 5 0-16,-3 0 0 0,6 7 1 15,-2 1-1-15,1 4-1 0,1 0 0 16,4 5-3-16,-1-1-1 0,3-2-2 15,1 0-2-15,0-2-1 0,2-2-1 16,2-3-1-16,1-4 0 0,3-2 0 16,-2-6-1-16,1-5-1 0,-2-2 1 15,2-6 0-15,-5-2 1 0,-1-4 0 0,-4-2 0 16,-2 2 1-16,-3-1 0 0,-1 3 0 16,-2 3 0-16,-1 4 0 0,-2 2-1 15,2 6 1-15,0 4-1 0,2 5 0 16,1 3 0-16,2 2 0 0,2 2 0 15,2 0 0-15,4 1 0 0,2-5-1 16,3-2-1-16,2-2 0 0,0-4-1 16,2-4 0-16,-2-2-1 0,2-4 1 15,-1-4 1-15,-5-7 0 0,1-2 2 0,-2-3 0 16,-2-1 1-16,-3-4 0 0,-6-1-1 16,-2 0-5-16,-2 4-10 0,0 2-17 15,-6 2-16-15,-1 3-13 0,2 5-24 16,-1 1-108-16,2 7-124 0,2 3-275 15</inkml:trace>
  <inkml:trace contextRef="#ctx0" brushRef="#br0" timeOffset="376760.1557">13424 10284 586 0,'-1'-1'154'0,"-1"0"8"16,2 1-79-16,3 1-20 0,1 0-13 16,1 4-6-16,-1 0-9 0,4 3-9 15,-1 1-4-15,2 0-3 0,2 2-1 16,-1-1-1-16,-1-2-1 0,4 1-1 15,-1-4 1-15,0-5 0 0,2-3 0 16,-2-4 0-16,2-6-2 0,1-2-1 0,0-5-3 16,1-1-2-16,1-1-3 15,0 4-2-15,-2 3-1 0,-2 4-1 0,2 5 0 16,-2 9-1-16,-4 4 1 0,-2 6-2 16,-2 6-5-16,-1 4-8 0,-2 4-14 15,0 1-25-15,-1-1-20 0,3 0-55 16,-1-4-75-16,3-4-128 0,5-5-263 15</inkml:trace>
  <inkml:trace contextRef="#ctx0" brushRef="#br0" timeOffset="377387.4312">8285 10607 535 0,'-9'-14'134'16,"-9"6"4"-16,-1 6-58 0,0 10-34 16,-5 4-9-16,-3 9-6 0,-1 9-3 15,1 8-3-15,4 14-5 0,-1 8-5 0,4 7-4 16,0 12-4-16,9 4-3 0,5 6-2 16,6 2-1-16,3 3-5 0,4-2-11 15,8-1-11-15,10-1-20 0,8-4-114 16,9-3-122-16,12 0-298 0</inkml:trace>
  <inkml:trace contextRef="#ctx0" brushRef="#br0" timeOffset="378142.1135">13679 9829 565 0,'-4'-10'137'16,"0"3"4"-16,3 3-86 0,2 3-10 0,4 3-8 16,4 7-4-16,2 4-6 0,6 8-2 15,4 6-3-15,5 7-3 0,1 5-4 16,3 7-3-16,1 5-2 0,2 6-1 15,0 3 0-15,0 2-2 0,-1 5 2 16,-3 5-1-16,-4 0-1 0,-6 0-2 16,-3 0 0-16,-4-2-2 0,-7-5-1 15,-2-5 0-15,-6-2-1 0,-2-3-1 16,-4-6 1-16,-4-3-2 0,-6-3-4 0,-6-2-2 16,-2-3-4-16,-3-7-4 0,-2-5-8 15,4-4-9-15,0-8-8 0,7-6-18 16,4-9-107-16,4-10-119 0,10-4-285 15</inkml:trace>
  <inkml:trace contextRef="#ctx0" brushRef="#br0" timeOffset="378558.2566">14029 9763 521 0,'-5'-5'139'0,"3"2"7"0,-2 1-40 15,3 1-53-15,0-1-10 16,4 5-4-16,5 2-2 0,3 1-3 0,3 4-5 16,3 3-2-16,3 3-3 0,5 1-5 15,0 4-6-15,3 2-4 0,-1-1-3 16,3 3-3-16,0 1-1 0,-1-1-2 15,-4 0-3-15,-1-2-4 0,-2-5-8 16,-2 2-10-16,-4-6-13 0,-1-5-10 16,1 0-20-16,-5-4-107 0,-4-2-121 0,0 0-278 15</inkml:trace>
  <inkml:trace contextRef="#ctx0" brushRef="#br0" timeOffset="378800.0274">14345 9647 617 0,'1'-11'148'0,"1"3"6"0,-2 1-91 16,1 3-18-16,-2 6-5 0,-1 4-3 16,-3 5-5-16,-2 9-7 0,-4 5-3 15,-4 8-4-15,-6 2-6 0,-2 3-4 16,-2 4-3-16,0 2-4 0,1-2-5 15,1-5-9-15,5-3-13 0,6-4-13 16,3-7-14-16,4-4-12 0,4-8-110 16,1-6-117-16,5-4-267 0</inkml:trace>
  <inkml:trace contextRef="#ctx0" brushRef="#br0" timeOffset="379001.7088">14306 9650 617 0,'-1'-9'149'16,"-2"3"5"-16,1 3-95 0,-4 4-14 16,1 4-6-16,-1 4-5 0,-2 5-6 0,0 4-7 15,-2 6-4-15,-1 1-4 0,1 6-3 16,0 1-5-16,3 1-2 0,1 2-3 16,1 0-7-16,2 0-14 0,3-2-14 15,2-1-20-15,3-1-117 0,-1-6-128 16,-1-2-303-16</inkml:trace>
  <inkml:trace contextRef="#ctx0" brushRef="#br0" timeOffset="379288.0496">14067 9824 583 0,'-9'-6'147'0,"-2"0"10"16,2 1-80-16,0 2-12 0,4 3-9 15,3 2-8-15,0-1-6 0,4 2-6 0,3 2-7 16,3 0-6-16,4 0-6 0,4 0-2 16,4-3-1-16,6 1-1 0,4-4-4 15,6-4-2-15,2-1-2 0,3-3-5 16,2 2-6-16,1-1-11 0,-2 1-22 15,-8 0-19-15,-4 4-45 0,-6 2-89 16,-2 5-131-16,-5-1-281 0</inkml:trace>
  <inkml:trace contextRef="#ctx0" brushRef="#br0" timeOffset="380241.9276">14230 9706 473 0,'-3'-7'123'0,"-5"-3"7"0,-2 2-61 16,-1 1-13-16,-2-1-2 0,2 1 0 15,0-1-4-15,1 1-4 0,0-1-4 16,3 1-4-16,2 1-7 0,1 1-7 16,3 1-5-16,1 4-6 0,2 4-4 15,2 6-2-15,3 2-2 0,3 10-1 16,2 5-1-16,2 7-2 0,2 7-6 16,1 4-14-16,0 5-21 0,0 3-26 15,-5-5-114-15,-2 7-133 0,-2-5-314 16</inkml:trace>
  <inkml:trace contextRef="#ctx0" brushRef="#br0" timeOffset="383185.2467">8693 12209 473 0,'0'-12'113'0,"-1"3"6"15,0 2-65-15,-2 3-23 0,1 2-6 16,1 2-2-16,1 2-5 0,-2 2-6 16,1 2-4-16,1 1-4 0,3 3-2 15,-1 2 0-15,3 2 0 0,1-1-1 16,3 3 0-16,-1 2-1 0,2 3 1 16,1 1 0-16,1 3 0 0,3 2-1 15,3 1 1-15,5 0 0 0,1 1 2 16,4 1 1-16,3 0 1 0,2-3-1 15,1-1 1-15,0-3-1 0,3-1 0 16,4-1-2-16,3-4 0 0,7-4-1 0,7-1 0 16,3-5-1-16,1-2 0 0,2-7 0 15,0-3-1-15,1-2-1 0,-3-3 0 16,-2-3 0-16,-1-1 0 0,2 0 0 16,-2 2 0-16,-3 0 1 0,-5-3 0 15,-2-1 0-15,-3 0 1 0,-3 0 0 16,0-5-1-16,0 1 1 0,3-4 1 0,1 0-1 15,2-4 0-15,-1-3 0 0,-1-2 0 16,1-1 1-16,0-2-1 0,0 1 0 16,1-2 1-16,-1 4-1 0,-1 1 1 15,5 0-1-15,-2 3 1 0,-2 1-1 16,-3-3 0-16,-4 4 0 0,-1 1 0 16,-2 1 1-16,-3 4-1 0,-3 1 0 15,3 4 0-15,-1 5 0 0,0 3 0 0,-4 3 0 16,-1 1 0-16,2 3 0 0,-2 1 0 15,0 1 0-15,-2 4 0 0,2 2 0 16,0 3 0-16,0 4 0 0,-4 0-1 16,-1 3 0-16,-3 2 0 0,0 2-1 15,-5-4-1-15,1 0-2 0,-1-2-1 16,2-2-2-16,-2-2-2 0,1-2 0 16,2-2 0-16,-1-2 2 0,-1-3 0 15,3 0 3-15,-3-6 1 0,3 0 2 16,-3-2 1-16,-1-7 1 0,3-2 0 0,1-2 1 15,-2-6 0-15,7-1 0 0,-1 0 1 16,7-4-1-16,0-1 0 0,0-5 0 16,4-1-1-16,-2-1 0 0,2 1 1 15,2-1 0-15,1 2 0 0,4 1 1 16,3 3 1-16,3 3-1 0,1 5 1 16,-3 1 0-16,5 2-1 0,-4 0 0 15,-1 5-1-15,1 5 0 0,0 4-1 0,1 2 0 16,2 3 0-16,4 6-1 0,-3-1 1 15,3 6-1-15,-2-3 0 0,0 6 1 16,2-2-1-16,-2 4 1 0,-5-1 1 16,4 3 2-16,1-1 1 0,3 4 2 15,-2-1 0-15,-1-2 1 0,3-3 1 16,-5-2-2-16,3-3 0 0,-4 0-2 16,-2-5-1-16,2-2 0 0,0-2-1 15,0-2-1-15,2-1 1 0,-5-2-1 16,-1-4 0-16,-5-3 0 0,-4-3 0 0,-5-3 0 15,-7-3 0-15,-5-3-1 0,-4-5-7 16,-4-2-13-16,-4-4-112 0,-5-3-110 16,1-2-282-16</inkml:trace>
  <inkml:trace contextRef="#ctx0" brushRef="#br0" timeOffset="384731.0255">10641 12612 416 0,'-11'-11'118'0,"-6"-6"8"0,4 7-29 16,0-2-41-16,3 1-7 0,2-2-4 16,-1 2-6-16,2-1-6 0,5 7-6 15,-2-5-4-15,2 2-4 0,-1-1-4 16,4 7-3-16,4 1-4 0,2 1-1 16,2 3 0-16,5 3-1 0,2 5 0 15,9 10 0-15,-2-1 0 0,5 4-1 16,-1 8-1-16,4 5 0 0,-2 2-2 15,2 0-1-15,3 0-2 0,-1 1-1 0,2-2-1 16,-2-3-2-16,1-4 0 0,-1-3-2 16,-4 0-2-16,-2-2-4 0,-1-3-2 15,-3-2-3-15,-1-3-3 0,-4 2-4 16,-1-2-5-16,-1-1-8 0,-3-1-5 16,-2-1-102-16,-4-1-104 0,-3-3-258 15</inkml:trace>
  <inkml:trace contextRef="#ctx0" brushRef="#br0" timeOffset="385050.0044">11318 12415 655 0,'-11'7'149'0,"-3"8"4"15,-2 5-108-15,-8 6-11 0,-4 4-3 16,-2 4-2-16,-2 3-4 0,-4 2-2 16,2-1-4-16,-2 0-3 0,1 0-5 15,-2 1-2-15,-1-1-4 0,-1 0-3 16,1 0 0-16,0-1-2 0,1-1-1 15,7 0-5-15,3-5-9 0,10 2-15 16,3-5-10-16,4-3-20 0,7-2-112 16,1-4-126-16,6-1-287 0</inkml:trace>
  <inkml:trace contextRef="#ctx0" brushRef="#br0" timeOffset="385531.3388">11711 12483 551 0,'-8'-6'133'0,"-6"2"3"0,-3-1-82 16,0 2-14-16,-1 5-6 0,-1 2-7 16,-1 5-4-16,-1 2-5 0,2 4-2 15,3 9-4-15,-2-1-4 0,1 3-2 16,0 4-2-16,0 2-1 0,1 4 0 16,2-1-1-16,4 1 0 0,6-1 0 15,1 3-2-15,8-2-2 0,4-3-7 16,4-3-5-16,4-1-5 0,2-4-9 15,3 1-15-15,2-8-110 0,-2-2-113 16,3-5-273-16</inkml:trace>
  <inkml:trace contextRef="#ctx0" brushRef="#br0" timeOffset="386533.1489">11910 12786 581 0,'-10'1'138'0,"3"0"1"0,-1 2-91 16,7 0-14-16,2-1-10 0,4-1-6 15,5 2-3-15,6 0-1 0,0-2-1 16,4-1-1-16,2-2 0 0,1-2-1 16,1-5-3-16,0-3-1 0,-4-3-2 0,0 1-2 15,-4-2 0-15,4-3-2 0,-4 2 1 16,-3 1-1-16,-2 2 0 0,-2-2 0 16,-1 2 0-16,-2-2 1 0,-6 4-1 15,-8 0 0-15,-1 3 1 0,-2 2-1 16,-2 1 0-16,-2 3 0 0,-5 5 0 15,-2 3-1-15,4 4 1 0,-2 5-1 16,1 3 0-16,-3 1 0 0,-3 3 0 16,4 5 0-16,4 1 1 0,3-1-1 15,2 0 1-15,4 4 0 0,8-3-1 0,7 0 1 16,7-3 0-16,0-4 0 0,5-3-1 16,2-1 1-16,3-4 0 0,1-3 0 15,-3-2-1-15,3-4-3 0,5 1-7 16,-3-2-9-16,1-4-13 0,3 0-14 15,0 0-114-15,2-6-119 0,-3 1-283 16</inkml:trace>
  <inkml:trace contextRef="#ctx0" brushRef="#br0" timeOffset="386820.226">12473 12226 619 0,'-2'-2'134'0,"1"3"3"0,2 5-105 16,0 1-9-16,2 3-2 0,0 1-1 15,2 5 0-15,1 2-1 0,2 3-2 16,-1 0-3-16,-1 0-4 0,1 5-3 15,0 2-2-15,-4 0-2 0,0 0-2 16,-2-1 0-16,-6-1-1 0,-1-1-3 0,-5 0-10 16,-3-5-8-16,2-3-17 0,-9-5-117 15,-3-5-122-15,-2-5-298 0</inkml:trace>
  <inkml:trace contextRef="#ctx0" brushRef="#br0" timeOffset="386987.496">12375 12050 625 0,'7'-21'149'0,"-3"6"2"0,0 3-95 0,2 1-22 16,3 3-12-16,2 2-14 0,0 1-17 15,2 7-20-15,1 1-122 0,-2 3-122 16,2 3-309-16</inkml:trace>
  <inkml:trace contextRef="#ctx0" brushRef="#br0" timeOffset="387651.6975">12644 12220 390 0,'1'-3'96'0,"-2"2"4"0,1 0-48 16,0-2-22-16,0 1-3 0,0 1-2 0,0 0-2 15,-2-1-1-15,2 1-1 0,-1 0-1 16,-1 1-1-16,-1 0 0 0,1-1-2 16,1-1 1-16,-1 1-2 0,0 1 0 15,2 0-2-15,0 0-2 0,0-1-1 16,0 1-3-16,-1 0-1 0,1-1-1 15,-1 1 0-15,1 0-1 0,0 0 2 16,1 0 0-16,0 0 1 0,-1 0 0 16,0 0 1-16,1 0 1 0,-1 0 0 0,0-1-1 15,0 1 0-15,-1 0 0 0,2 1-1 16,-2 0-1-16,1 0 0 0,-1 0-2 16,1 2 0-16,0 1-2 0,1 0 1 15,-2 4-1-15,1 2 1 0,0 2-1 16,2 1 1-16,-2 6-1 0,0 2-1 15,1 3 0-15,2-2 0 0,5 0-1 16,1-2-1-16,1-3 0 0,2-1 1 16,5-5-1-16,2-4 0 0,-2-4 0 0,-4-5 0 15,1-2 1-15,-3-5-1 0,0-3 1 16,-4-4-1-16,-1-1 0 0,-1-1 2 16,-1 4-1-16,-2 2 3 0,-1 2 1 15,-1 2 0-15,0 6 0 0,-2 2 0 16,1 6-1-16,1 1 0 0,1 2-2 15,1 2-2-15,2 0 0 0,1 0 0 16,1 0 0-16,4-2 0 0,1-6 0 0,2-1 0 16,2-4 0-16,0-3 0 0,1-2 1 15,0-6 1-15,-4-3 2 0,-2 2 1 16,-2-3 1-16,-4 2 0 0,-4-4 1 16,-2 0-1-16,-3 3-1 0,-1 3-7 15,-1-4-9-15,0 5-11 0,1-1-10 16,0 5-6-16,3 4-11 0,0-1-13 15,3 4-5-15,0 1-94 0,1 0-101 16,0 1-242-16</inkml:trace>
  <inkml:trace contextRef="#ctx0" brushRef="#br0" timeOffset="387845.106">12956 12177 511 0,'9'-1'131'16,"0"1"3"-16,1 2-68 0,0 1-22 16,1 0-12-16,2 3-9 0,0 2-7 15,0 2-5-15,1 4-1 0,0 0 1 16,0 3-1-16,4 5 1 0,-1 4 1 15,1 3-1-15,-1 4-1 0,0 0-1 16,0 6-1-16,-2 3-7 0,-3 0-4 0,-6-2-2 16,-4-3-4-16,-4-2-3 0,-7 1-3 15,-6-3-2-15,-1-5-1 0,-6-1-5 16,0-2-12-16,-2-2-108 0,0-4-110 16,0 0-274-16</inkml:trace>
  <inkml:trace contextRef="#ctx0" brushRef="#br0" timeOffset="391079.4674">17035 8703 579 0,'-12'1'148'0,"7"3"8"15,0 0-76-15,1-3-20 0,2 0-12 16,1-2-8-16,3-3-6 0,4 2-9 15,0-3-6-15,4-1-6 0,0 0-5 16,5 2-2-16,-2-1-4 0,2 1-11 16,-1 2-16-16,0 1-13 0,-1-1-20 15,2 2-117-15,-4-1-130 0,-1 1-302 16</inkml:trace>
  <inkml:trace contextRef="#ctx0" brushRef="#br0" timeOffset="391269.3552">17055 8838 600 0,'-3'-6'151'15,"4"1"3"-15,2-1-57 0,1 0-59 16,-1-1-11-16,6 1-7 0,-2 3-5 16,2 0-5-16,-2 1-5 0,2 0-15 0,0 2-15 15,2 2-20-15,-2-1-115 0,2 0-126 16,0 3-304-16</inkml:trace>
  <inkml:trace contextRef="#ctx0" brushRef="#br0" timeOffset="391874.3858">17896 8389 519 0,'-4'-18'127'0,"1"-1"6"15,-2-2-78-15,0-4-8 0,-1 1-3 16,1 0-2-16,1 1-3 0,-1 4-3 16,2 3-1-16,0 3-3 0,1 5-5 15,1 8-5-15,-2 2-6 0,1 8-3 16,-1 6-5-16,2 6-5 0,1 5-7 0,0 6-10 16,1 4-16-16,3 2-14 0,1 0-7 15,1-2-120-15,1-2-126 16,-1 2-289-16</inkml:trace>
  <inkml:trace contextRef="#ctx0" brushRef="#br0" timeOffset="392168.2446">17690 8750 610 0,'0'-3'140'0,"0"-1"4"0,3-2-92 15,5 0-16-15,5 0-4 0,1-1-1 16,7-1-2-16,2 2 1 0,4 0-3 0,5 0-2 16,1 2-5-16,5-1-4 0,0 4-5 15,3 0-3-15,-2 2-4 16,-1 2-6-16,-5 0-11 0,-1 2-10 0,-7 0-11 15,-2 1-8-15,-3 2-14 0,-1-1 65 16,-3 0-179-16,-5-1-117 0,-3 2-309 16</inkml:trace>
  <inkml:trace contextRef="#ctx0" brushRef="#br0" timeOffset="392625.1288">17805 9112 570 0,'-11'-1'137'0,"2"-1"7"0,0-2-87 15,2-1-8-15,-1-2-3 0,1-4-7 0,5 2-5 16,2-1-5-16,1 0-3 0,4-2-6 15,3 0-5-15,5 1-3 0,1 0-3 16,2 0-1-16,1 2-2 0,3 1 1 16,-2 4-1-16,1 2 0 0,-2 0 0 15,-1 6 0-15,-2 6 0 0,-1 1 0 16,-4 5-1-16,-4 1-1 0,-2 5-2 16,-4 2 0-16,-6 1-1 0,-2-1-1 15,-4 2 0-15,-4-1-1 0,0-1 0 0,-4 1-1 16,-1-1 1-16,0 1-1 0,-1-2 0 15,-2-1 1-15,6-2 0 0,-1-1 0 16,6-3 1-16,3-5 0 0,2-1 0 16,4-4 0-16,6-2 0 0,4-2-1 15,3-1 1-15,0 1 0 0,4 0 1 16,3-1-1-16,3-1 0 0,1 2-1 16,-1-1-7-16,2-1-15 0,3 1-15 15,-1 0-20-15,0 0-96 0,-4 2-24 16,2-3-111-16,0 0-207 0</inkml:trace>
  <inkml:trace contextRef="#ctx0" brushRef="#br0" timeOffset="392906.1355">18227 9129 609 0,'5'-13'147'16,"0"-7"6"-16,1 6-76 0,1-1-36 16,2 4-5-16,0 5-1 0,-1 1-4 15,0 1-6-15,2 8-4 0,0-3-4 16,0 6-6-16,0-3-2 0,-1 6-3 16,0 2-2-16,-2 4-3 0,-1 4-3 15,-3 0-5-15,-1 3-6 0,-2 7-10 16,0-7-6-16,0 2-5 0,2-2-6 0,-2 2-7 15,1-2-11-15,0-3-104 0,-2-5-105 16,1 0-273-16</inkml:trace>
  <inkml:trace contextRef="#ctx0" brushRef="#br0" timeOffset="393087.0623">18262 9101 652 0,'-6'1'148'0,"0"4"2"16,1 4-105-16,0 4-21 0,0 3-8 16,2 4-7-16,0 3-6 0,1 2-9 15,-2 0-9-15,2 2-16 0,-1-2-120 16,2-1-119-16,4-3-303 0</inkml:trace>
  <inkml:trace contextRef="#ctx0" brushRef="#br0" timeOffset="393723.1769">18948 7784 531 0,'-5'-19'131'0,"-1"2"6"16,-6 2-73-16,0 5-16 0,-3 0-7 15,0 5-5-15,-1 4-7 0,-2 5-4 16,0 3-5-16,2 4-5 0,0 5-4 16,-1 5-3-16,1 6-2 0,5 5 1 15,2 7 0-15,2 8 0 0,2 8-1 16,1 6 3-16,3 6-1 0,2 9-1 16,4 8-2-16,-4-2 0 0,3 2 0 15,0 1-1-15,2-2-2 0,1-6-1 0,-1-3-1 16,0-6 1-16,1-4-1 0,0-5 0 15,-2-5-1-15,-1-5 1 0,-4-5-1 16,-3-6 0-16,-4-5-1 0,-3-4-1 16,-2-1-5-16,-1-2-7 0,1-4-9 15,0-1-10-15,1 0-14 0,4-3-13 16,0-4-103-16,3-1-113 0,1-2-259 16</inkml:trace>
  <inkml:trace contextRef="#ctx0" brushRef="#br0" timeOffset="393992.9722">18671 9877 624 0,'-3'-7'148'16,"-2"1"7"-16,0 0-96 0,3 4-14 16,0-2-3-16,1 3-3 0,2-3-6 15,3 4-8-15,1 3-7 0,2 0-7 16,2-1-5-16,1 1-4 0,2-2-11 16,1 3-16-16,3-4-12 0,1 0-23 15,1-4-113-15,-1 3-129 0,2-4-298 16</inkml:trace>
  <inkml:trace contextRef="#ctx0" brushRef="#br0" timeOffset="394254.8861">19157 9649 689 0,'2'-11'162'0,"7"2"2"0,-3-2-97 0,1 3-34 15,2 0-6-15,-2 6-4 0,-1-1-6 16,0 3-4-16,0 0-3 0,0 3-2 16,1 0-3-16,-1 2-2 0,2 3 0 15,0 0-2-15,-1 2-1 0,0 3-2 16,-1 1-2-16,1 1-4 0,-2 1-8 16,-3 1-7-16,0 2-7 0,0 1-7 15,-1-2-8-15,-1 3-15 0,-1-1-107 16,-1-6-111-16,0 0-276 0</inkml:trace>
  <inkml:trace contextRef="#ctx0" brushRef="#br0" timeOffset="394426.4544">19160 9684 709 0,'-2'10'151'0,"-3"1"-1"0,2 1-126 0,2 8-21 15,1 0-14-15,0 3-13 0,0 1 57 16,-1-3-184-16,2 0-126 0,3-4-329 16</inkml:trace>
  <inkml:trace contextRef="#ctx0" brushRef="#br0" timeOffset="395056.2716">19141 7402 665 0,'0'-3'154'0,"0"-1"3"0,3-1-104 0,2 0-16 16,3-1-6-16,1-1-5 0,5-2-1 15,1 0-2-15,2-2-3 0,1 2-1 16,-1-1-4-16,-1 1-4 0,0 2-2 16,-2 2-4-16,-2 5-1 0,-2 2-1 15,-2 6-2-15,0 2 0 0,-1 7-1 16,0 4-3-16,-1 3-5 0,-2 3-8 0,-2 0-7 15,0 6-10-15,0 0-7 0,-3-2-7 16,-2-3-8-16,2-1-9 0,-1-3-101 16,1 0-107-16,-4-8-260 0</inkml:trace>
  <inkml:trace contextRef="#ctx0" brushRef="#br0" timeOffset="395240.9615">19218 7374 657 0,'-4'12'139'0,"0"7"0"15,3 4-118-15,2 3-18 0,2 2-18 16,-2 2-52-16,-2-1-71 0,0-1-107 16,3 1-248-16</inkml:trace>
  <inkml:trace contextRef="#ctx0" brushRef="#br0" timeOffset="396136.9629">19558 8212 510 0,'-5'-11'133'0,"1"-1"4"0,0 1-49 16,0 2-38-16,4 4-11 0,1 0-6 0,3 5-4 15,3 0-1-15,6 4 0 0,0 1 0 16,6 6-1-16,0 4-3 0,3 2-2 16,3 5-3-16,2 3-4 0,-2 9-6 15,2 2-6-15,0 5-8 0,1-1-8 16,-1 3-8-16,-2-4-7 0,-2 0-4 16,-2-6-8-16,0-1 1 0,-2-5 2 15,0-6-1-15,-3-1-5 0,0-6-50 16,-4-3-50-16,0-4-92 0,-2-5-219 15</inkml:trace>
  <inkml:trace contextRef="#ctx0" brushRef="#br0" timeOffset="396386.4154">20072 8130 628 0,'-8'-10'145'0,"-2"4"2"0,-2 5-99 15,-3 7-20-15,-2 5-6 0,-1 8-4 16,-5 6-3-16,-2 9-1 0,-2 7 1 16,-1 4-1-16,1 6-1 0,-2 3-1 15,-2 1-2-15,2 2-2 0,-2-5-4 16,-1-3-1-16,5-1-2 0,0-5 0 16,4-4-5-16,5-3-9 0,3-7-11 15,2-4-9-15,8-3-19 0,-3-10-112 16,5-6-121-16,1-7-285 0</inkml:trace>
  <inkml:trace contextRef="#ctx0" brushRef="#br0" timeOffset="396690.3416">20519 8140 602 0,'-15'1'138'16,"-5"1"6"-16,2 4-95 0,-3 4-10 16,-2 5 0-16,0 2 0 0,-2 3-3 15,2 4-4-15,2 3-6 0,4 4-5 16,2 3-7-16,7 3-5 0,1 0-5 15,5 2-3-15,2-1-3 0,2-2-5 16,5-2-8-16,0-6-11 0,3-4-7 16,4-3-9-16,4-8-18 0,2-4-108 0,2-6-116 15,5-3-271-15</inkml:trace>
  <inkml:trace contextRef="#ctx0" brushRef="#br0" timeOffset="397072.5825">20646 8456 630 0,'-6'1'172'0,"5"0"1"0,0-1-15 0,3 0-114 15,4 0-19-15,0-1-10 0,4 0-6 16,1-2-2-16,1 1-3 0,1-2 0 16,1 2-1-16,1-3-1 0,0-3 0 15,-1 2-2-15,0-4 0 0,-2 1-1 16,-2-2-2-16,-3-2-2 0,-2 2-1 15,-4-1-2-15,-1-1-1 0,-5 2-1 16,-3 0 1-16,-3 1 0 0,-4 1 1 0,-2 3 0 16,-3 2 2-16,1 6 1 0,0 1 1 15,0 5 1-15,2 3 0 0,0 3 2 16,2 5 0-16,3 2 0 0,1 2 0 16,3 4 1-16,1 1 0 0,2 1 0 15,4 1 0-15,1-2 1 0,3 0 0 16,1-2 1-16,2-5-1 0,5-1 1 15,3-5 0-15,0-3 0 0,6 1-2 16,0-10-2-16,0 0-3 0,6-4-8 16,-3-6-10-16,2 1-8 0,-3-2-14 0,0-6 73 15,-1 1-191-15,-3-2-127 0,-4 2-323 16</inkml:trace>
  <inkml:trace contextRef="#ctx0" brushRef="#br0" timeOffset="397321.5371">20949 8055 548 0,'9'3'134'0,"1"0"5"15,2 6-86-15,1 2-4 0,0 5-4 16,-3 1-6-16,-3 2-8 0,-2 5-7 15,-2 3-4-15,-7 0-7 0,-2 3-6 16,-5 1-5-16,-1 0-5 0,-2-1-14 0,-2-3-8 16,0-5-12-16,2-2-10 0,-5-12-110 15,1-3-117-15,2-8-269 0</inkml:trace>
  <inkml:trace contextRef="#ctx0" brushRef="#br0" timeOffset="397485.8976">20809 7792 628 0,'6'-11'152'0,"-2"2"3"0,2 3-90 0,2 4-28 16,2 0-12-16,3 2-8 0,-1 2-12 15,1 0-18-15,1 5-19 0,-2 2-124 16,-1 3-126-16,1 2-318 0</inkml:trace>
  <inkml:trace contextRef="#ctx0" brushRef="#br0" timeOffset="398169.5595">21167 8131 417 0,'0'-6'101'16,"0"0"3"-16,1 0-53 0,-1 1-26 16,1 0-4-16,-1-1-3 0,3 2-2 0,-3 0-1 15,1 1 1-15,-1 0 1 0,1 2 2 16,-1 0 2-16,0 0 1 0,-1-1 2 16,0 2 0-16,1 0-1 0,0 0-2 15,0-1-3-15,0 1-2 0,0-1-2 16,0 0-3-16,1-2-2 0,0 2-2 15,-1 0-3-15,1 0-2 0,0-1 0 16,1 0-1-16,-1 2 0 0,0-3 0 0,-2 1 0 16,1 1 0-16,1 0 1 0,-1-2 1 15,0 3 1-15,-1-2 3 0,1 0 2 16,-1 1 2-16,-1-1 2 0,0 1 1 16,1 2-1-16,0-1-1 0,1 3-2 15,-2 4-1-15,2 1-2 0,-1 3-1 16,0 4 1-16,-3 2 0 0,3 1 1 15,-1 1 0-15,2 2-1 0,0-1-1 16,1 0-1-16,1-3-3 0,3-2 0 16,1 0-1-16,4-3-1 0,0-5 0 0,2-6 1 15,3-1 0-15,3-5-1 0,-1-3 1 16,0-3 0-16,-2-3 0 0,-1 1 0 16,-2-1 0-16,-2-1-1 0,-5 1 1 15,-3 3 1-15,-2 2 0 0,0 1 3 16,-1 1 0-16,-2 2 2 0,0 5 0 15,0 5 0-15,2-1 0 0,0 5-2 16,0 0-1-16,2 2-2 0,1 1-1 16,2-1-1-16,2-3 0 0,3 0 1 0,3-3-1 15,1-2 0-15,1-3 1 0,-2-5-1 16,3-1 1-16,-2-2 0 0,-2-4 0 16,-1-3-1-16,-4-4 1 0,2 2 1 15,-6-4-2-15,-2-1-2 0,-1-1-9 16,-3 0-13-16,-1-2-16 0,0 5-8 15,-1-1-12-15,1 4-14 0,0 2-107 16,2 5-112-16,-1 3-259 0</inkml:trace>
  <inkml:trace contextRef="#ctx0" brushRef="#br0" timeOffset="398387.3125">21421 7957 552 0,'10'0'124'0,"1"-1"0"15,3 0-90-15,-1 3-12 0,2-2-3 16,1 5 0-16,5 5 0 0,-1 3 0 15,0 1 2-15,1 5 2 0,-1 1 1 16,0 4-2-16,0 3-3 0,-4-1-1 0,-1 2-3 16,0 5-4-16,-1 3-2 0,-1 3-6 15,2 3-1-15,-3 1-2 0,-1 3-1 16,-3 1-1-16,-6 0-9 0,-3 1-4 16,-3-4 0-16,-5 0-3 0,-4-1-3 15,0-2-2-15,-3-5-6 0,1-1-5 16,-1-5-110-16,-2-3-110 0,-1-5-277 15</inkml:trace>
  <inkml:trace contextRef="#ctx0" brushRef="#br0" timeOffset="400024.253">22036 8487 690 0,'-1'-4'171'0,"-1"2"8"0,-2-1-104 16,3 0-18-16,0 2-10 0,-1 0-10 0,0-2-12 16,1 2-10-16,-2-1-10 0,4 0-14 15,3 1-18-15,0-2-20 0,4-2-25 16,0-3-115-16,3-2-136 0,1 3-312 15</inkml:trace>
  <inkml:trace contextRef="#ctx0" brushRef="#br0" timeOffset="400886.4355">22308 8158 536 0,'-13'-10'127'16,"3"2"3"-16,1-3-85 0,3 1-11 15,5 0-6-15,1 1-3 0,4 1-5 16,3-1-3-16,2 2 0 0,3 1-2 0,-1 1 1 16,2 1 0-16,5 2 2 0,0 2 0 15,2 5 1-15,4 3 1 0,-1 3-1 16,7 4-1-16,0 3-2 0,1 3-3 15,-2 6-2-15,1 0-3 0,-2 4-3 16,-1 3-2-16,1 5 3 0,-1 5 0 16,1 3 0-16,-1-2-1 0,0 2 1 15,0-3-1-15,0-1 0 0,-3-5-5 16,2-10-2-16,-3-2-3 0,0-2-7 16,2-4-6-16,-3-4-9 0,-2-4-6 0,1-4-6 15,-4-2-6-15,-2-6-12 0,-2-3-3 16,-4-5-98-16,-3-3-103 0,-5-2-254 15</inkml:trace>
  <inkml:trace contextRef="#ctx0" brushRef="#br0" timeOffset="401136.2686">23019 8094 540 0,'-1'-5'133'15,"-3"2"3"-15,-6 3-64 0,-3 3-35 16,-3 7-8-16,-3 5-3 0,-3 2-3 16,-7 9 1-16,-4 4-2 0,-2 10 0 15,0 4-4-15,-5 1-2 0,-3 3-5 16,0 3-2-16,2-3-3 0,2-3-3 0,1-4-1 16,4-5-1-16,6-4-4 0,3-7-11 15,11-6-9-15,4-4-10 0,8-5-18 16,10-6-111-16,4-7-120 0,10-4-279 15</inkml:trace>
  <inkml:trace contextRef="#ctx0" brushRef="#br0" timeOffset="401786.8146">23440 7677 593 0,'0'-13'149'0,"1"5"8"16,-1-1-81-16,-1 4-15 0,-1 3-10 15,0 2-5-15,0 6-5 0,-3 5-9 16,-2 5-9-16,-2 6-7 0,-3 5-5 0,-2 1-3 16,-1 5-2-16,-4 1-2 0,2 2-1 15,0 0-2-15,2-2-2 0,3-4-8 16,1 0-12-16,2-4-14 0,6-4-12 15,1-5-14-15,2-4-68 0,2-4-52 16,0-3-106-16,5-1-219 0</inkml:trace>
  <inkml:trace contextRef="#ctx0" brushRef="#br0" timeOffset="404736.1886">23189 7788 566 0,'-11'-2'141'0,"4"-2"6"0,-2 0-61 15,5 3-39-15,-1-1-10 0,2 0-4 16,2 2-5-16,1 3-5 0,-2-1-4 16,5-1-5-16,-1-1-2 0,4 4-2 15,4-1 0-15,1-2 4 0,4 1 1 16,3 3 3-16,1 0 0 0,3 1-1 15,-1 2-1-15,1-1-4 0,-2 3-2 0,-1 0-4 16,-1 1-1-16,1 1-3 0,-4-1-1 16,1 0-4-16,-2 0-6 0,1-3-7 15,-2 1-9-15,2-3-9 0,-2 0-9 16,1-1-6-16,-1 0-6 0,-2 0-9 16,0 1 8-16,-3-2-106 0,-5-3-104 15,1 1-258-15</inkml:trace>
  <inkml:trace contextRef="#ctx0" brushRef="#br0" timeOffset="405028.4255">23648 7739 494 0,'2'-1'131'16,"-2"0"5"-16,-4 1-37 0,-2 1-55 16,-4 1-7-16,-5 1-2 0,-2 2-3 15,-4 1-1-15,-4 1 0 0,-4 4-2 16,-4 0-3-16,1 3-4 0,-1 0-6 16,-2 1-4-16,2 2-6 0,1-1-4 15,5-1-6-15,3-3-5 0,3 3-6 16,5-4-11-16,7-3-10 0,2 2-16 15,6-4-116-15,1-3-122 0,2-3-292 0</inkml:trace>
  <inkml:trace contextRef="#ctx0" brushRef="#br0" timeOffset="405346.1449">23270 7678 551 0,'-3'-3'130'16,"0"1"4"-16,-1-2-87 0,2 2-6 15,-1-2-2-15,1 0 0 0,2 1 0 16,-2-1-2-16,2 2-1 0,2-1-3 16,-1 0-4-16,0 0-5 0,3-1-4 15,0 3-5-15,-1 1-2 0,2 1-1 16,1 6-1-16,4 2 0 0,1 6-2 15,-1 6 0-15,0 0-1 0,-1 4-1 0,1 2-3 16,0 3-1-16,-3-1-1 0,1-1-4 16,2 0-5-16,1 2-11 0,-2-7-13 15,4 0-13-15,-4-4-14 0,2-2-38 16,-1-2-88-16,-2-7-118 0,-2 1-258 16</inkml:trace>
  <inkml:trace contextRef="#ctx0" brushRef="#br0" timeOffset="406047.646">23783 8116 555 0,'-8'-5'137'0,"-3"3"7"0,-3 2-76 15,-3 2-12-15,0 6-3 0,-3 3 2 16,-3 2-4-16,-2 8-4 0,-3 1-6 16,0 9-7-16,0 3-9 0,3 7-8 15,2 3-8-15,3 2-4 0,7 2-3 16,4 2-2-16,3-5-3 0,8-2-4 15,0-5-9-15,5-1-10 0,7-4-15 0,3-3-10 16,3-6-6-16,4-3-126 0,-1-4-126 16,4-4-296-16</inkml:trace>
  <inkml:trace contextRef="#ctx0" brushRef="#br0" timeOffset="406511.9609">23819 8438 683 0,'5'-4'155'15,"-3"0"5"-15,3-1-111 0,0 3-14 16,3-2-6-16,2 1-4 0,4-1-4 0,0 0-2 15,1-2-4-15,1-2-3 0,2 0-4 16,-2-3-2-16,1-1-3 0,-3-2-2 16,-2-1-1-16,2 3 0 0,-3-3-1 15,-4 1 0-15,-1 0 0 0,-1 0 0 16,-6-1 1-16,-3 3-1 0,-3 1 0 16,-6 2-1-16,-1 4 0 0,-3 0-1 15,-3 6 0-15,-1 4-1 0,-1 3 0 16,0 1 1-16,1 4 1 0,0 3-1 15,2 2 2-15,2 5 0 0,3 2 1 0,4 4-1 16,2 2 1-16,4 3 0 0,3 0 0 16,2 1 1-16,0-5 0 0,4 2 0 15,5-5 0-15,2 0 0 0,2-5 0 16,4-3-1-16,4-4-3 0,2-4-4 16,1-3-5-16,1-6-3 0,2-4-5 15,3-6-7-15,-2-3-6 0,1-4-6 16,-1-3 2-16,-3-2-121 0,-4-1-118 0,-3-4-288 15</inkml:trace>
  <inkml:trace contextRef="#ctx0" brushRef="#br0" timeOffset="406779.9097">24148 8056 619 0,'4'-1'142'0,"-1"4"5"15,4 4-100-15,1 4-10 0,0 1-5 16,1 7 0-16,0-1-2 0,-1 2-3 16,0 2-4-16,-2 1-4 0,-4-1-2 15,0-1-11-15,-4 2-4 0,-1-2-9 16,-3 1-11-16,-4-5-12 0,-2-5-12 15,-1-2 95-15,-4-5-219 0,-1-10-138 0,-5-5-361 16</inkml:trace>
  <inkml:trace contextRef="#ctx0" brushRef="#br0" timeOffset="406945.4862">24130 7696 673 0,'5'-8'154'0,"-2"6"1"16,5 2-87-16,-1 4-45 0,5 1-17 0,1 4-14 15,1 3-9-15,0 4-18 0,-1 1-119 16,-3 2-125-16,2 0-306 0</inkml:trace>
  <inkml:trace contextRef="#ctx0" brushRef="#br0" timeOffset="407630.6219">24359 8034 543 0,'1'-1'124'0,"-1"0"1"0,0-3-88 0,0 2-12 16,0 0-5-16,-1 1-4 0,1 1-2 15,-1-3-2-15,-1 1-1 0,1 1 1 16,1-1-1-16,0 0 0 0,1 0 1 15,-1 2 1-15,0 1 3 0,-1-3 1 16,2 2 1-16,-2 0 1 0,0-1 0 16,0 1 0-16,1-2-2 0,-3 1-1 0,4 4-2 15,-3-1 0-15,1 2 0 0,-2 1 0 16,-2-1 0-16,-3 5 1 0,1 6-1 16,-5-2 1-16,1 7 0 0,0 1-2 15,2 2-2-15,1 1-2 0,5 1-2 16,0-2-3-16,6-1-1 0,2-6-2 15,4-1-1-15,5-4 0 0,0-1 0 16,4-8-1-16,0-4 0 0,3-4 0 16,-4-3 1-16,-1-3 0 0,-4-2 0 0,0-3 0 15,-2-1 1-15,-4 1 0 0,-1 1 0 16,0 1 0-16,-1 3 0 0,-3 2 0 16,0 4 1-16,-2 2-1 0,0 5 0 15,1 3 0-15,-3 5 0 0,2 0-1 16,2 4 1-16,-1-1-1 0,4 1 0 15,2 1 0-15,3-3 0 0,4-1-1 16,3-3-1-16,3-2-1 0,0-3-1 16,2-3 0-16,0-4 0 0,-3-3 1 0,-3-5 1 15,-4-1 2-15,-1-3 3 0,-4-2-1 16,-5-2 1-16,-1-1 1 0,-6 1-5 16,0 2-7-16,-4 2-14 0,-2 3-17 15,-1 6-15-15,0 2-32 0,0 6-101 16,-1 6-127-16,3 7-277 0</inkml:trace>
  <inkml:trace contextRef="#ctx0" brushRef="#br0" timeOffset="408027.9415">24679 7896 695 0,'-2'-3'149'16,"1"2"0"-16,4 5-120 0,0 2-13 0,3 6-7 16,3 3-4-16,3 7-1 0,2 6 1 15,-2 2-2-15,0 4 0 0,2 3-2 16,-5-2 0-16,1 6 0 0,-2-3-1 16,-4 1-2-16,3 2-7 0,-5 1-4 15,-2-2-1-15,0 2-1 0,-6-5-4 16,-4 0-2-16,-2-2-4 0,-4-4 0 15,-2-3-6-15,-2-2-108 0,-2-3-107 16,1-4-264-16</inkml:trace>
  <inkml:trace contextRef="#ctx0" brushRef="#br0" timeOffset="408593.5225">24966 8540 627 0,'-2'-6'153'0,"-3"-3"6"0,-4 1-92 16,1 2-19-16,-1 1-8 15,-4 2-4-15,1 1-5 0,-2 2-5 0,1 4-6 16,0 5-3-16,1 0-3 0,0 4-3 16,2 5-5-16,3 1-2 0,2 2-3 15,4 0-1-15,2-2-1 0,5-1-3 16,4-4-3-16,2-1-5 0,3-7-2 15,3-4 0-15,-2-7-1 0,1-5 2 0,2-3 3 16,-1-4 4-16,0-5 8 16,-3-4 6-16,-4-5 3 0,-2 1 2 0,-2-4 1 15,-3-4 1-15,-6-4-2 0,1-3-2 16,-3-2-2-16,2 2-3 0,1-1-1 16,-2 6 0-16,3 6 2 0,0 8 3 15,-1 9 2-15,-1 8 0 0,-2 9 0 16,-2 11 1-16,-1 6-2 0,-2 9-1 15,0 6-4-15,1 7-2 0,-1 5 0 16,4 4-1-16,0 1 0 0,4 1-1 0,1-1 0 16,3-1-1-16,-3-4-4 0,5-6-11 15,-3-4-11-15,4-3-16 0,0-6-18 16,4-6-15-16,2-5-124 0,5-6-135 16,1-5-307-16</inkml:trace>
  <inkml:trace contextRef="#ctx0" brushRef="#br0" timeOffset="409226.2677">25085 8550 271 0,'4'-1'84'0,"0"-2"6"0,0 0-10 16,-1-1-35-16,1 0-6 0,0 2-2 0,-1-3-2 16,-1 0-3-16,1 0-2 0,-2-1 0 15,-1 0-1-15,1-3-1 0,-1 1-3 16,0 0-2-16,0 2-4 0,0-1-2 16,1 1-2-16,1 2-2 0,0 0 1 15,1 1-1-15,-2 0 2 0,0 1 1 16,0 1 0-16,-1-2 1 0,0 1 2 15,0 2 0-15,0-2 1 0,3 4-1 16,-2-1 0-16,-1 1-1 0,0 2 0 16,-1-1-2-16,1 3-2 0,-3 0-2 15,-3 2-2-15,2 3-1 0,2 3-2 0,2 4-1 16,-2 3-1-16,-3 1-1 16,3 3-1-16,1-1 0 0,2-1-1 0,2-1-2 15,-3-6-3-15,5-2-5 0,5-3-3 16,-1-7-2-16,5-3-2 0,-1-5 1 15,1-2 0-15,1-5 3 0,-1-4 6 16,-3-2 4-16,0-1 5 0,-3-2 3 16,-2 0 2-16,-1 5 1 0,-3 0 1 0,-1 3 1 15,-2 3-1-15,-1 4-1 0,-2 3-2 16,2 7-1-16,-2 2-1 0,0 4-2 16,2 5-2-16,2 5-1 0,0 0 0 15,1-1-2-15,1-1 0 0,2-3-2 16,5-2-2-16,-1-4-1 0,1-4-2 15,3-3 0-15,3-2 0 0,-1-7 2 16,2 0 2-16,-2-8 6 0,-1 0 4 16,-2-5 1-16,-1-2 0 0,-6-3 0 0,-3-3-8 15,-3-4-20-15,-6 3-21 0,0-1-32 16,-5 3-106-16,1 4-132 0,2 4-300 16</inkml:trace>
  <inkml:trace contextRef="#ctx0" brushRef="#br0" timeOffset="410587.4939">1611 14169 735 0,'-16'0'180'0,"2"0"4"0,2 0-111 16,4 0-22-16,5 1-15 0,2-1-12 15,5 1-11-15,-1-1-5 0,6-1-4 16,3 1-2-16,4-1 1 0,4-2-1 16,4 2 1-16,1-3-7 0,3 4-15 15,1 0-20-15,-1 2-13 0,-1-1-23 0,-1 2-114 16,-5 1-134-16,0 2-293 0</inkml:trace>
  <inkml:trace contextRef="#ctx0" brushRef="#br0" timeOffset="410793.1669">1682 14366 711 0,'-4'-3'166'0,"0"2"1"0,3-1-99 0,2-1-35 16,6 2-16-16,2 1-9 0,4 0-4 15,4-1-2-15,4-2 0 0,2 1-6 16,3 1-17-16,-1 0-14 0,1-1-134 15,-1 2-135-15,0 0-340 0</inkml:trace>
  <inkml:trace contextRef="#ctx0" brushRef="#br0" timeOffset="411823.2273">1885 14066 599 0,'-10'-5'154'0,"2"4"5"16,-2-1-88-16,5 2-20 0,3 3-13 15,0 1-11-15,5 0-9 0,2 5-9 16,3 3-5-16,5 4 0 0,3 1-1 16,1-1 1-16,2 3-1 0,5-1 0 0,1-4-1 15,2 3-1-15,1-1 0 0,-2-2 0 16,-1 0 0-16,-1-1 1 0,-6-1-1 15,-5 3 0-15,-6-4 1 0,-7 1 0 16,-7 4-2-16,-7 3-4 0,-5 3-8 16,-6 5-12-16,1 2-12 0,-2 5-19 15,0 2-112-15,0-2-122 0,11 2-284 16</inkml:trace>
  <inkml:trace contextRef="#ctx0" brushRef="#br0" timeOffset="413371.1228">2942 14060 681 0,'-19'-17'158'0,"5"1"1"15,8 5-102-15,9 4-26 0,8 3-15 16,3 0-5-16,7-2-6 0,7 6-2 15,9 1-1-15,3-2 0 0,7 1 0 16,2-1 0-16,2-2-1 0,1-1-1 16,-4-1-2-16,-7-3-5 0,-3 3-4 15,-7-4-6-15,-8 2-3 0,-11-1 0 16,-2 1-2-16,-9 2-1 0,-3 2 2 16,-10-1 2-16,-8 4 1 0,-6 4-1 0,-8 1 0 15,-9 0 1-15,-6 3 4 0,-5 1 7 16,0 2 10-16,2 2 9 0,2 0 8 15,7 1 6-15,3 1 4 0,10 2 2 16,4 0-3-16,7-1-5 0,5-1-5 16,5-2-5-16,8 1-5 0,7-2-4 15,9-3-2-15,2-2-2 0,9-1 0 16,3 0-1-16,8-1 1 0,5-1 0 16,3 1 0-16,4 1 2 0,2 2-1 0,2 3 3 15,-1 2 3-15,-6 1 3 0,-2 4 1 16,-7-1 0-16,-6 5 0 0,-6 2-1 15,-5 4-1-15,-7 4-3 0,-4 5-2 16,-8 5-2-16,-3 4 0 0,-4 2-1 16,-8 2-1-16,-3 4 1 0,-4 1-1 15,-5-3 1-15,-2 2 1 0,-5-3-1 16,-2 0 2-16,-4-2 0 0,-3-4 1 16,-1-4 0-16,-2-4 0 0,-1-4 1 15,6-6 0-15,3-5 1 0,7-4-1 0,1-4 0 16,9-6-1-16,5-1 0 0,5-5-2 15,5-2-1-15,3-2-1 0,5-2 0 16,6-2 0-16,3 1 2 0,5-1 1 16,7 2 1-16,6 0 0 0,6 2-1 15,3-1 1-15,6 3-1 0,2 0-2 16,2 4-1-16,-3-1-2 0,-3 0-6 16,-2 1-13-16,-7 2-23 0,-5 1-11 0,-5 2-27 15,-8-2-109-15,-3 1-131 0,-2 1-287 16</inkml:trace>
  <inkml:trace contextRef="#ctx0" brushRef="#br0" timeOffset="413758.0685">3211 15643 678 0,'-13'-6'166'0,"1"1"8"0,1 3-104 15,4 0-14-15,2 0-6 0,2 4-7 16,3 0-6-16,3 5-6 0,-2 2-5 16,4 2-5-16,1 2-2 0,3 2-2 15,-1 2-3-15,4 0-4 0,-2-1-3 0,4 0-3 16,-2-3-2-16,1-4 0 0,1-5 0 15,1-5-1-15,-2-7 0 0,5-4 0 16,1-5 1-16,2-1-1 0,-2-7-1 16,0 2 1-16,-1 1-1 0,-1 3-1 15,-3 4-1-15,-2 5-1 0,-4 4-3 16,1 7-3-16,-3 5-8 0,-1 5-10 16,-1 6-11-16,1 3-13 0,-3 1-13 15,4 1-21-15,2 1-111 0,4-2-126 16,4 0-292-16</inkml:trace>
  <inkml:trace contextRef="#ctx0" brushRef="#br0" timeOffset="414231.1999">4382 14758 658 0,'0'-11'164'0,"-3"0"4"16,4 3-94-16,-1 1-25 0,8 6-10 15,3 1-9-15,1 2-6 0,4 6-4 16,3 3-3-16,1 2 0 0,2 3 0 0,0 1-1 15,0 4-3-15,5 1-3 0,-1-1-4 16,1 0-1-16,-1-2-2 0,-2 5-3 16,-1-2-5-16,-1 0-10 0,-3 0-10 15,-5-3-10-15,0 0-13 0,-2-3-12 16,0-4-18-16,-2-6-107 0,-4-5-115 16,0-7-278-16</inkml:trace>
  <inkml:trace contextRef="#ctx0" brushRef="#br0" timeOffset="414423.3476">4754 14666 663 0,'-14'-4'168'0,"1"4"8"0,-3 4-90 15,-2 6-25-15,-3 6-11 0,-2 3-11 16,-4 7-9-16,1 6-10 0,-3 1-6 16,-1 6-6-16,2 6-4 0,2 3-5 0,-1-2-6 15,6-2-10-15,2-4-15 0,4-1-20 16,9-6 56-16,4-11-193 0,10-4-144 15,7-7-358-15</inkml:trace>
  <inkml:trace contextRef="#ctx0" brushRef="#br0" timeOffset="414854.1006">5186 14753 636 0,'2'-21'150'0,"-2"-1"5"0,1 2-99 16,0 5-15-16,3 1-5 0,-1 4-2 16,0 2-6-16,-1 3-4 0,1 4-1 15,0 2 0-15,1 6-1 0,-3 3 0 16,-2 3-1-16,0 9 1 0,-2 3 1 16,-2 4-2-16,-1 4-2 0,1 3-3 15,-1 4-2-15,3 2-1 0,1-3-3 16,4 2-3-16,1-5-2 0,2-1-1 0,3-6-3 15,4-4 0-15,3-7 0 0,0-5-1 16,7-3-2-16,4-5-4 0,2-6-6 16,2-3-9-16,0-2-10 0,0-7-13 15,-2-6-13-15,-5-2-7 0,-4-2-9 16,-3-1 1-16,-5-4-111 0,-7-2-114 16,-4 2-268-16</inkml:trace>
  <inkml:trace contextRef="#ctx0" brushRef="#br0" timeOffset="415025.0552">5207 14656 803 0,'-11'-3'192'0,"3"-1"0"0,8-2-119 15,8-2-27-15,10 0-20 0,11-1-14 16,5 1-16-16,6-5-19 0,7 4-24 16,-1-5-13-16,1 6-80 0,-2 0-53 15,-3 1-125-15,-3 4-240 0</inkml:trace>
  <inkml:trace contextRef="#ctx0" brushRef="#br0" timeOffset="415502.0267">5840 14817 625 0,'-1'-6'144'16,"1"-2"5"-16,0 3-94 0,3 0-24 0,-1 0-6 15,2 3 1-15,-2 0-2 0,3 0 2 16,-4 4 4-16,4 1 4 0,-1 1 4 16,0 5 1-16,-1 0 0 0,2 5-2 15,-2 3-5-15,3 3-6 0,-1 3-7 16,-4 0-5-16,7 3-5 0,1 2-2 16,1-4-3-16,1 0-2 0,0-6 0 15,1-2-1-15,5-4 0 0,-4-7 0 16,-1-7 0-16,1-8 0 0,-1-6 0 0,3-6 0 15,1-5 0-15,0-2 0 0,-1-4 0 16,2 1 0-16,-2 2-1 0,-2 5 1 16,-2 1-1-16,-4 7 0 0,1 4 0 15,-3 8 0-15,-3 4 0 0,1 4 0 16,-1 6 0-16,2 8-4 0,-1 1-7 16,0 6-11-16,2 3-18 0,1 2-22 15,4 4-19-15,1 1-125 0,3-4-144 16,5 2-322-16</inkml:trace>
  <inkml:trace contextRef="#ctx0" brushRef="#br0" timeOffset="416071.8594">6439 14651 523 0,'-3'-8'148'0,"-2"-2"8"16,0 0-8-16,2 2-91 0,1-1-8 16,2 3-4-16,0-1-4 0,2-1-6 15,3 2-3-15,0 0-3 0,4 0-4 16,2 1-3-16,1-1-2 0,3 1-2 16,-2 1-2-16,2 3-2 0,0 0-4 15,-2 1-2-15,-1 1-3 0,-2 5-2 16,-2 3-1-16,-1-1 0 0,-1 3-1 15,-1 3 0-15,-3 2 0 0,1 1-1 0,-2 1 1 16,0 2 0-16,2 4-1 0,-2 3 0 16,3-1 0-16,1 5-1 0,1 0-1 15,2 1-2-15,3 3-4 0,0-2-2 16,3 2-3-16,0 1-2 0,2-1-11 16,-2 0-2-16,-2-2 3 0,-1-6 2 15,-1-4 3-15,-4-2 3 0,-2-3 3 16,-7-6 18-16,0-2 6 0,-6-1 0 15,-6-1 0-15,-4-2 1 0,-7 2-1 0,-3-2 0 16,0 2-7-16,1 1-4 0,1-2-9 16,3 1-15-16,4-1-19 0,7-5-21 15,2-3-117-15,7-1-136 0,5-2-311 16</inkml:trace>
  <inkml:trace contextRef="#ctx0" brushRef="#br0" timeOffset="416869.1382">4167 14270 596 0,'-17'-16'144'0,"0"13"4"15,3 8-93-15,2 11-9 0,2 11-10 16,4 12-5-16,4 13-4 0,2 12-4 16,-1 10-2-16,2 10-1 0,0 9-3 15,1 5-3-15,1-1-2 0,1 0-3 16,0-2-3-16,4-5-3 0,3-2-13 16,1-10-16-16,2-7-16 0,5-3-131 15,3-10-137-15,6-4-336 0</inkml:trace>
  <inkml:trace contextRef="#ctx0" brushRef="#br0" timeOffset="417318.0091">7161 14376 769 0,'-9'-32'181'0,"0"9"3"0,2 9-128 16,5 8-16-16,2 13-9 0,0 9-7 16,2 12-8-16,2 12-3 0,1 10 0 15,2 9 3-15,1 10 1 0,-1 1-1 16,0 3 0-16,2 4-3 0,1 1-2 0,-2-6-3 15,1-1-3-15,-3-7-3 16,0-3-5-16,-1-3-10 0,1-10-12 0,-2-10-18 16,2-4-21-16,3-6-20 0,-2-7-120 15,0-11-138-15,2-9-310 0</inkml:trace>
  <inkml:trace contextRef="#ctx0" brushRef="#br0" timeOffset="417801.3447">7443 14176 688 0,'-5'-13'160'15,"1"-6"1"-15,3 0-105 0,2-2-25 16,4 0-9-16,1-1-7 0,1 1-4 16,3 3-2-16,4 2 0 0,-1 2 1 15,3 4-1-15,0 2-1 0,2 3-1 16,1 5-2-16,-2 1-2 0,-2 2 0 15,2 8-2-15,-6 1 1 0,-3 3-1 0,-4 3 0 16,-6 2 0-16,-6 4 0 0,-3 4-1 16,-5-4 0-16,-1 0 0 0,0 5 0 15,0-2 0-15,-2 3 0 0,4-6 0 16,1-3 1-16,-1 0 0 0,4 0 0 16,2-4 2-16,2-2-1 0,6-3 1 15,2-1 0-15,3 0-1 0,5-2 1 16,4-3-1-16,2-3-2 0,2-1-6 15,5-4-11-15,1 1-15 0,4-1-10 16,4-2-21-16,-2-1-114 0,2 0-127 0,-2 1-289 16</inkml:trace>
  <inkml:trace contextRef="#ctx0" brushRef="#br0" timeOffset="418321.1935">8437 14749 838 0,'-12'-6'194'16,"3"1"0"-16,3-1-124 0,5 2-34 15,6 1-18-15,6 0-9 0,4 1-7 16,4-1-1-16,6 1-5 0,2-2-10 0,3 2-18 16,2 1-21-16,4 1-22 0,-4-2-120 15,-2 4-141-15,-4 1-316 0</inkml:trace>
  <inkml:trace contextRef="#ctx0" brushRef="#br0" timeOffset="418541.1963">8502 14971 826 0,'-2'-1'177'16,"3"0"0"-16,3-4-141 0,4 2-21 16,3 2-8-16,0 0-3 0,8 0-2 15,0-2-6-15,5-1-13 0,1 2-19 16,5 1-22-16,-3 0-120 0,2-3-137 15,-6 3-320-15</inkml:trace>
  <inkml:trace contextRef="#ctx0" brushRef="#br0" timeOffset="419133.4749">9990 14623 579 0,'0'-12'145'15,"-2"-6"10"-15,-3-6-77 0,-1-4-14 16,1-5-5-16,-2-5-2 0,1-1-4 0,-1-4-8 16,1 0-8-16,0-2-9 0,1 3-9 15,2 5-7-15,-1 6-7 0,0 5-3 16,1 7-1-16,1 12-2 0,1 10 1 16,-1 8-1-16,2 12-5 0,2 5-12 15,1 9-15-15,0 8-15 0,5 5-15 16,1 3-128-16,2 1-139 0,2 1-317 15</inkml:trace>
  <inkml:trace contextRef="#ctx0" brushRef="#br0" timeOffset="419417.334">9610 14885 671 0,'-18'-3'164'0,"7"0"4"16,4 3-97-16,5-1-31 0,2 1-7 15,6 2-6-15,6 1-6 0,9-1-6 16,7 1-3-16,9 0-1 0,8 0-1 16,9-3-2-16,5-1-2 0,4-2-3 15,5-1-1-15,3-2-1 0,2-2-1 16,1 2-5-16,1-2-7 0,-4 1-10 15,-3 1-14-15,-5 1-7 0,-7 1-13 16,-8 1-35-16,-7 0-85 0,-10 2-109 16,-8 3-251-16</inkml:trace>
  <inkml:trace contextRef="#ctx0" brushRef="#br0" timeOffset="419934.276">9654 15492 728 0,'-21'-11'171'16,"1"-3"3"-16,4 1-117 0,5 0-15 16,6 0-8-16,4-3-8 0,2 0-6 0,2 0-3 15,5-1 0-15,6 2-1 0,4 1-1 16,4 0-1-16,4 1-1 0,3 4-3 16,4 2-2-16,1 4-2 0,-1 2-3 15,-3 3 0-15,0 3-2 0,-7 5 1 16,-5 5-2-16,-7 3 1 0,-2 2-2 15,-7 4 1-15,-5 1-1 0,-7 7-1 16,-1-2 1-16,-6-2-1 0,-2 2 1 16,-5 1 0-16,-1-3 0 0,-2-3 1 15,-1-3 2-15,-1-1 1 0,2 0 3 0,2-4 2 16,3-2 0-16,4-2 1 0,6-3 0 16,4 0-2-16,6-3-2 0,3 0-2 15,6-4-1-15,6 0-1 0,4-3-1 16,4 0 0-16,2-3 0 0,5 0-3 15,-1-1-5-15,5-1-11 0,2 0-15 16,-1 1-21-16,-1 1-13 0,1 0-21 16,-3 1-113-16,-2-2-130 0,-1 4-288 0</inkml:trace>
  <inkml:trace contextRef="#ctx0" brushRef="#br0" timeOffset="420214.0795">10473 15400 812 0,'-2'-11'186'0,"-2"-2"2"0,2 2-132 16,2 2-21-16,0 1-12 0,3 1-10 15,2 3-7-15,0 2-2 0,2 3-1 16,1 6-1-16,0 2 1 0,1 3-1 15,-2 3 0-15,1 3 0 0,0 4-1 16,-2 5-5-16,0 1-6 0,-1 4-9 16,-1 3-11-16,0-1-7 0,-3 0-13 15,-1 0-7-15,0-3-7 0,-1 1 18 0,-2-6-126 16,1-3-112-16,0-3-280 0</inkml:trace>
  <inkml:trace contextRef="#ctx0" brushRef="#br0" timeOffset="420408.0494">10428 15425 653 0,'-11'7'162'0,"3"5"2"0,2 5-62 16,1 5-69-16,3 5-15 0,-1 4-7 16,6 3-4-16,-3 3-6 0,0 3-6 15,-1-1-14-15,-1-2-15 0,2-1-130 16,2-2-134-16,-1-6-332 0</inkml:trace>
  <inkml:trace contextRef="#ctx0" brushRef="#br0" timeOffset="421196.9157">11849 14018 702 0,'-26'-6'147'0,"0"3"1"15,3 6-127-15,0-1-13 0,3 9-4 16,-1 2-1-16,-3 4-1 0,2 8-1 15,0 4 0-15,2 7 4 0,4 9 1 16,4 5 3-16,2 10 2 0,8 8 3 16,-1 8 3-16,1 9 2 0,2 1 0 15,3 9 1-15,0 3-1 0,-1 1-1 0,0-2-2 16,4-1-3-16,1-6-2 0,2 0-3 16,-5-3-1-16,0-5 1 0,0-3 0 15,-3-1 0-15,-1-6 1 0,-2-4-1 16,-6-3 0-16,1-6-2 0,-2-5-1 15,-3-5-2-15,-3-6-2 0,-3-5-3 16,0-6-5-16,-4-9-10 0,2-7-12 16,0-8-17-16,4-5-12 0,4-8 30 15,2-2-157-15,6-2-129 0,4 2-312 0</inkml:trace>
  <inkml:trace contextRef="#ctx0" brushRef="#br0" timeOffset="421474.6581">11050 16563 727 0,'-11'-11'167'0,"2"3"4"15,1 5-111-15,1 0-26 0,3 0-8 16,4 3-2-16,1 4-3 0,5 0-5 16,2 2-3-16,1-3-4 0,4 7-1 15,-1-2-3-15,6 1-2 0,3-3-12 0,1 1-18 16,3-3-19-16,3-1 42 0,1-4-180 16,3-2-145-16,-3-2-355 0</inkml:trace>
  <inkml:trace contextRef="#ctx0" brushRef="#br0" timeOffset="421729.3091">11740 16385 793 0,'5'-13'179'0,"3"-1"2"0,3 3-124 15,3-2-32-15,0 2-10 0,0 4-5 16,1 2-3-16,-2 3-4 0,2 2-2 15,-2 2 1-15,1 1-1 0,-2 0 0 16,1 3 1-16,-2 5 0 0,-1 2 0 16,0 1-1-16,-3 2 0 0,-2 5-4 0,3 1-8 15,-5 4-9-15,0-3-8 0,2 3-11 16,-3 0-9-16,-1-2-11 0,-1-1 29 16,-1-1-143-16,-1-2-115 0,-2-5-295 15</inkml:trace>
  <inkml:trace contextRef="#ctx0" brushRef="#br0" timeOffset="421912.6452">11768 16376 667 0,'-5'4'166'0,"0"1"4"16,3 4-78-16,-1 6-50 0,3 2-15 15,0 5-9-15,3 4-6 0,-3 2-9 16,0 3-10-16,1 1-11 0,-2-2-13 15,1 0-18-15,1-2-123 0,-1-2-131 16,-1-4-313-16</inkml:trace>
  <inkml:trace contextRef="#ctx0" brushRef="#br0" timeOffset="422414.6043">12067 13896 711 0,'-4'-14'162'0,"4"1"2"16,0-1-115-16,6 2-20 0,3 1-8 16,-2 2-3-16,3-1-3 0,7 3-1 15,1 1 3-15,2 1 1 0,-2 5 4 16,6-1-1-16,1 2 0 0,4 3-3 0,-6 6-2 16,-2 1-4-16,-1 2-4 15,0 3-4-15,-6 5-6 0,-3 2-7 0,-3 0-9 16,-4 3-10-16,-2 2-8 0,-3 0-12 15,-4-1-7-15,1-1-9 0,-2-1 29 16,-1-1-139-16,0-7-114 0,-2-1-294 16</inkml:trace>
  <inkml:trace contextRef="#ctx0" brushRef="#br0" timeOffset="422619.7778">12166 13840 711 0,'-11'2'167'0,"0"4"0"0,1 6-97 16,2 6-48-16,6 7-31 0,1 2-18 15,1 3-24-15,0 7-115 0,-1 2-127 16,0 2-297-16</inkml:trace>
  <inkml:trace contextRef="#ctx0" brushRef="#br0" timeOffset="423964.2224">13077 14738 396 0,'-14'-13'109'0,"-1"-1"7"15,0 2-30-15,-1 1-28 0,2 0-10 16,-1 0-2-16,5 0-2 0,1 1 0 16,5 0-3-16,0 3-5 0,4 0-5 15,6 3-3-15,3 4-3 0,4 0-2 16,8 5-2-16,3 3-2 0,7 6 0 16,3 4-1-16,4 8-1 0,1 5-2 0,-1 7-4 15,0 6-3-15,3 6-3 16,1 5-2-16,0 3 0 0,-2-2-1 0,0-2-1 15,3 2 0-15,-1-3 0 0,-3-8 0 16,-3-3 0-16,2-3-1 0,2-3 0 16,-4-5-3-16,0-4-5 0,1-2-9 15,-3-3-11-15,-5-4-13 0,-2-2-11 16,-2-4-18-16,-4 0-110 0,-7-9-120 16,-4-5-277-16</inkml:trace>
  <inkml:trace contextRef="#ctx0" brushRef="#br0" timeOffset="424876.4859">13816 14622 522 0,'17'-22'127'16,"-10"2"7"-16,-3 8-78 0,-6 6-11 15,-8 7 0-15,-6 5-2 0,-6 3-1 16,-6 9-3-16,-4 7-2 0,-5 10-2 0,-1 8-3 15,-2 5-3-15,-6 9-4 0,-4 12-2 16,-3 1-2-16,-3 7-3 0,-8-1-3 16,-2 1-2-16,-5 0-3 0,5-1-3 15,4-3-3-15,0-4-2 0,7-5-1 16,10-6-4-16,6-7-4 0,13-9-11 16,5-14-13-16,14-12-15 0,14-10-10 15,13-12-18-15,10-13-112 0,10-14-126 16,12-14-279-16</inkml:trace>
  <inkml:trace contextRef="#ctx0" brushRef="#br0" timeOffset="425176.0846">14645 14514 636 0,'-27'7'158'0,"-2"3"6"15,-3 3-92-15,-4 1-19 0,-2 5-9 16,-1 3-5-16,0 3-9 0,-3 8-9 16,-2 4-4-16,0 5-4 0,8 3-1 15,1 5 1-15,8 3 0 0,2 2-1 0,7-2-1 16,6-3-1-16,8 0-2 0,3-3-8 15,5-3-13-15,2-7-13 0,8-7-16 16,3 1-12-16,7-3-21 0,3-6-115 16,0-7-128-16,4-8-289 0</inkml:trace>
  <inkml:trace contextRef="#ctx0" brushRef="#br0" timeOffset="425561.7869">14714 15049 866 0,'-8'-9'191'16,"5"2"0"-16,4 4-139 0,5 4-29 15,8-1-12-15,3-2-5 0,5-1-4 16,1 1-1-16,4-3 0 0,4-3-1 16,-1-4 1-16,0 0-1 0,-1 1 1 15,-2-1-1-15,-3-1 0 0,-4 1-1 0,-4 0-2 16,-4 0-1-16,-4 2-2 15,-3-1-2-15,-7 2 0 0,0 1-2 0,-8 3 0 16,-6 4 0-16,-5 1 0 0,-6 2 1 16,-6 2 2-16,-1 3 1 0,-6 4 1 15,-3 1 3-15,1 2 7 0,2 7 6 16,4 3 6-16,3 7 4 0,5 1 2 16,6 2 1-16,8 4-2 0,5-1-4 15,5-2-6-15,6-1-5 0,6-4-3 0,4-1-2 16,5-2-3-16,6-2-1 0,8-3-8 15,4-4-5-15,6-7-7 0,4-7-9 16,4-5-11-16,1-7-11 0,-1-4-7 16,-2-5-11-16,-2-8-116 0,-6 3-124 15,-2 1-296-15</inkml:trace>
  <inkml:trace contextRef="#ctx0" brushRef="#br0" timeOffset="425848.9019">15514 14432 643 0,'1'0'143'15,"0"4"5"-15,0 4-108 0,5 7-6 0,1 5 0 16,1-1 3-16,-1 7 0 0,3 1-2 15,-1 0-3-15,-1 3-4 0,-1-1-5 16,-3 2-6-16,-1 4-5 0,-3-3-4 16,-4-3-4-16,-3 3-2 0,-5-3-6 15,-3-2-9-15,-11-6-12 0,2-4-15 16,-6-1-11-16,0-5-17 0,0-7-114 16,5-7-124-16,0-8-281 0</inkml:trace>
  <inkml:trace contextRef="#ctx0" brushRef="#br0" timeOffset="426052.958">15479 14172 674 0,'11'-12'144'0,"0"0"-3"0,4 2-120 16,-3 1-38-16,2 5-125 0,2 1-118 16,-6 4-300-16</inkml:trace>
  <inkml:trace contextRef="#ctx0" brushRef="#br0" timeOffset="426690.9641">15825 14507 360 0,'0'-5'100'0,"1"2"5"15,0 0-38-15,-1-1-15 0,0-1-5 0,0 3-6 16,1 0-4-16,1 2-2 0,-1 0-4 15,-1-1-3-15,1 1-4 0,-1 1-3 16,1-2-4-16,-1 0-2 0,0-1-3 16,0 0-2-16,2 2-2 0,-2-1 0 15,0 1 0-15,0-1 0 0,1 1 1 16,-1 0 2-16,0 0-1 0,-1-3 1 16,-1 1 0-16,2-2 0 0,0 2-2 15,-2-1 2-15,1 0 0 0,1 0 2 0,1 2 1 16,-2 1 1-16,-1 1 0 0,1 2-1 15,1-1-2-15,-1 3-1 0,0 4-2 16,-3 2 1-16,0 2-1 0,4 6 2 16,-1 0-1-16,0 3 0 0,2 4-2 15,0-2-1-15,2 1-2 0,1 1-1 16,0-4-2-16,3-1-1 0,4-3-1 16,2-1 0-16,3-3-1 0,4-6-1 15,0-4-2-15,2-4 0 0,-1-5-1 16,0-4 1-16,-5-4-1 0,0 1 2 0,-4-1 1 15,-2 2 2-15,-4 3 0 0,-1 0 1 16,-3 5-1-16,1 0 1 0,-3 4 0 16,0 2-1-16,2 2 1 0,1 2 0 15,-1 1 0-15,3 3-1 0,1-2 1 16,0 0-1-16,4-1 0 0,0-4 1 16,1-3-1-16,4-1 0 0,-2-6 1 15,2-2-1-15,-3-3 1 0,0-5 3 16,-3 1 0-16,-2-5 1 0,-3 2 0 0,-5-3 0 15,-3 2-5-15,-1-5-6 0,-2 2-16 16,1-1-15-16,-2 7-12 0,4 3-14 16,2 3-94-16,1 6-28 0,4 8-107 15,3 8-207-15</inkml:trace>
  <inkml:trace contextRef="#ctx0" brushRef="#br0" timeOffset="427108.0948">16261 14339 618 0,'1'-16'139'0,"2"1"4"15,5 4-103-15,3 3-9 0,4 4-1 16,1 2-1-16,2 2 0 0,3 6-1 16,2 6 0-16,4 5-2 0,3 8-3 15,0 5-3-15,4 7-3 0,-3 6-3 16,0 6-3-16,-2 2-3 0,-6 7-1 15,-3-1-1-15,-3 5-2 0,-6 0-2 0,-3 2 1 16,-6-3-1-16,-6 2-1 0,-6-3-1 16,-3-2-1-16,-7 1-1 0,-7-7-3 15,-6-1-6-15,-8-1-6 0,-2-6-8 16,-4 3-9-16,-2-10-5 0,0-2-9 16,3 2-41-16,3-6-80 0,7 0-110 15,6 0-260-15</inkml:trace>
  <inkml:trace contextRef="#ctx0" brushRef="#br0" timeOffset="431056.5989">12576 14989 324 0,'-7'-7'58'0,"-2"1"-3"0,1-3-54 15,-1 2-11-15,1-5 11 0,-1-3 12 16,2-3 15-16,-3-7 12 0,3-1 9 15,0-7 7-15,3-5 1 0,1-1-7 16,3-1-7-16,0 1-2 0,4 3 0 16,-3 4 2-16,0 10-1 0,0 7-4 15,2 11-4-15,-1 6-1 0,1 15-4 16,-2 8-5-16,0 11-7 0,2 11-3 16,0 11 0-16,1 13-3 0,-3 6-3 0,-1 5-3 15,-1 5 0-15,1-1-2 0,0-1-1 16,-1 0-1-16,-3-7 0 0,0-3 0 15,1-5 0-15,-1-3-3 0,2-6-11 16,-2-3-13-16,0-10-22 0,-1-10-120 16,9-11-131-16,3-11-317 0</inkml:trace>
  <inkml:trace contextRef="#ctx0" brushRef="#br0" timeOffset="432802.0852">17157 14574 603 0,'-8'-42'139'0,"-1"3"5"0,2 7-92 15,1 5-12-15,1 2-2 0,4 9-1 16,1 5-3-16,1 8-4 0,-1 3-4 16,2 9-4-16,3 7-4 0,0 8-5 0,0 11-4 15,0 10-2-15,0 9 0 0,0 8-1 16,-2 4-2-16,2 7-2 0,0 3 0 16,-2-2-1-16,-1-1 0 0,2-7 0 15,-2 0 0-15,1-5 0 0,-3-7-1 16,0-9 1-16,1-7-3 0,0-6-7 15,-1-5-9-15,-1-8-9 0,0-7-11 16,-3-5-10-16,0-4-17 0,-2-7-110 16,0-5-116-16,5-8-274 0</inkml:trace>
  <inkml:trace contextRef="#ctx0" brushRef="#br0" timeOffset="433353.5972">17391 14171 571 0,'-6'-11'141'0,"0"-1"6"15,1-3-78-15,3 0-19 0,2 0-11 16,1-1-4-16,5 0-5 0,2 0-3 15,0 0-5-15,6 4-4 0,0-1-4 16,5 5-2-16,0 0-4 0,1 5-2 16,1 3-1-16,-2 6-2 0,-2 1 0 15,-3 5 0-15,-3 4-1 0,-2 2-1 16,-5 0 0-16,0 2-1 0,-5-1 0 0,-2 1-1 16,-1-2 0-16,-4-1 0 0,0 3 0 15,-5-2 0-15,0 1 0 0,-3-1 1 16,2-1 0-16,-1-2 0 0,0-2 0 15,3-3 0-15,3 0 1 0,2-4-1 16,4-2 1-16,3-2 0 0,6 3-1 16,5 0 1-16,3-1-1 0,3-3-2 15,3-1-10-15,2 1-14 0,0-1-12 16,0 0-21-16,0-4-114 0,0 3-127 16,0 0-294-16</inkml:trace>
  <inkml:trace contextRef="#ctx0" brushRef="#br0" timeOffset="433954.9486">18088 14709 527 0,'-20'-6'140'16,"-7"1"5"-16,-3 1-25 0,-2 3-80 16,-1 3-10-16,4 6-5 0,1 2-3 15,3 5-2-15,3 4-4 0,5 3-2 16,5 4-3-16,3 2-1 0,6 0-4 16,1 0-2-16,7-1-3 0,5 0 0 0,2-4-1 15,4-3 0-15,1-7-1 0,4-4-1 16,4-9-1-16,-1-7-2 0,3-7 0 15,0-7 0-15,-1-6 0 0,0-3 1 16,-4-7 1-16,-3-2 1 0,-3-8 2 16,-2-5 1-16,-7-8 0 0,-1-5 1 15,-1-9 0-15,1 1-1 0,1 3 3 16,0 5 3-16,1 10 8 0,1 13 6 16,-3 13 3-16,-2 13 1 0,-6 13 1 0,-3 12 0 15,-1 14-6-15,-1 8-6 0,-3 9-7 16,2 10-3-16,1 8-2 0,1 8 0 15,3 3-1-15,1-1 0 0,4-3-3 16,1-1-8-16,6-8-16 0,4-5-15 16,3-7-12-16,5-6-16 0,2-5-117 15,3-4-129-15,3-9-285 0</inkml:trace>
  <inkml:trace contextRef="#ctx0" brushRef="#br0" timeOffset="434650.3274">18379 14804 558 0,'-1'-8'123'0,"-1"-2"1"0,2 0-91 15,3 0-16-15,-1 2-8 0,2-1-1 16,0 2-1-16,-2 2 3 0,2 1 3 16,-3 3 3-16,0 0 4 0,-1 0 3 0,-1-1 0 15,0 1 1-15,-1 1-2 0,0-1-2 16,1 0-2-16,-2 0-2 0,2 1-1 15,0 0-2-15,1-2-2 0,-1 0-1 16,1-1-2-16,1 1 0 0,1 1-1 16,0-2 0-16,0 0 1 0,0 0 2 15,1 2 3-15,-3 0 1 0,1 0 1 16,-1 2 0-16,-1 2 1 0,-2 8 0 16,0 5-1-16,-1 5-1 0,-1 5-1 0,2 7 0 15,0 6 0-15,3 3-2 0,4-1-2 16,2-1-2-16,6-2-2 0,3-4-2 15,3-3-1-15,3-7-1 0,2-6-1 16,1-5 0-16,1-6 0 0,0-6-2 16,-2-6 1-16,-1-7-1 0,-5-5 1 15,-1-5 0-15,-5-4 0 0,-2-2 1 16,-4 1 1-16,-5 3 0 0,-2 3 1 16,0 6 1-16,-2 5-2 0,-1 7 1 0,3 6 0 15,0 8 0-15,0 5 0 0,4 5-1 16,1 4-1-16,3 0 1 0,3 3 0 15,2-2-1-15,4-3-1 0,5-4 1 16,2-6-1-16,5-4 0 0,2-7 0 16,2-7 0-16,5-9 0 0,1-11 1 15,-2-8 0-15,-2-7 1 0,-4-7 0 16,-5-1 0-16,-7-6 0 0,-9 2 0 16,-10 2-1-16,-6 2-3 0,-5 6-6 0,-4 8-6 15,-4 1-12-15,1 13-15 0,0 13-16 16,3 8-24-16,-1 8-113 0,-1 10-131 15,3 8-302-15</inkml:trace>
  <inkml:trace contextRef="#ctx0" brushRef="#br1" timeOffset="437981.1567">2815 13268 497 0,'-21'-54'107'0,"-1"8"1"16,4 12-88-16,0 5-5 0,5 15-4 16,1 5 0-16,4 8 2 0,2 10 4 15,0 5 5-15,4 8 4 0,-1 9 3 16,6 13 2-16,2 15 2 0,2 13 0 16,4 17-1-16,2 18-4 0,5 20-4 15,-1 19-4-15,1 12-4 0,-1 12-5 16,-2 11-3-16,0 8-2 0,-6 4 2 0,-2-1 1 15,-1 0 2-15,-5 3 1 0,-5-6 0 16,2-3 0-16,-7-7 0 0,1-9-3 16,0-5-4-16,0-10-1 0,2-12-2 15,1-8-8-15,2-8-12 0,4-14-14 16,4-14-18-16,0-16-98 0,4-18-27 16,6-21-109-16,-4-28-216 0</inkml:trace>
  <inkml:trace contextRef="#ctx0" brushRef="#br1" timeOffset="438880.4144">2811 13341 524 0,'-21'-14'114'0,"-1"-2"3"0,5 0-93 15,5 2-7-15,3 1-5 0,7 0-2 16,2 2-1-16,1 0-1 0,5 3 0 0,0 4 1 15,5 4 1-15,2 3 3 0,1 5 0 16,6 4 1-16,4 1-1 0,5 4-1 16,2 3-3-16,5 1-1 0,7 0-3 15,7-2-1-15,9 0-3 0,6-2 1 16,5-1-1-16,3-4 0 0,6-5-1 16,6-3 1-16,5-4 0 0,2-2-1 15,3-5 1-15,7-1-1 0,9-2 0 16,7 2 0-16,-3 1 0 0,3 1 0 15,2 1 1-15,6 4 0 0,-3 2 1 0,4 2 1 16,2-2 1-16,7 4 0 0,-1-3 1 16,4 2-1-16,4-3 0 0,3 1-1 15,2-2 0-15,4 1-2 0,1-2 0 16,5-1 0-16,1 1 0 0,-1 0-1 16,4 0 1-16,2-2-1 0,-1 3-1 15,-1-1 1-15,7 3-1 0,-5 0 1 16,1 0-1-16,3 2 1 0,-3 1 0 15,-1-2 0-15,8 2 0 0,-5 0 0 0,0 0 0 16,7-3 0-16,-2 5 0 0,-2-4 0 16,9 0 0-16,-5-1 0 0,5 1 0 15,3-2 0-15,-5 0 0 0,5-1 0 16,2 3 0-16,-2 1 0 0,5 1 0 16,-2 1 0-16,-1 2 0 0,4 0 0 15,-3-1 0-15,8-1 0 0,3-3-1 16,2-3 0-16,5-2-3 0,4-4-1 15,6-3-1-15,3-1-2 0,-1-1 1 0,2-2-1 16,1 2 2-16,-2 2 1 0,-2 1 2 16,0 2 1-16,1 2 2 0,-6 3 0 15,2 4 0-15,-5 1 0 0,1 2 0 16,-3 6 0-16,-3 1 1 0,1 0-2 16,2-1 1-16,-5 4 0 0,2 0 0 15,-5 0 0-15,4 0 0 0,-3-1 0 16,-7 1 0-16,-1 2 0 0,-7-4 0 0,-3 1 1 15,-3 1 0-15,-4-3 0 0,-9 1 1 16,0 0-1-16,-9-4 0 0,-3 2 0 16,-4-1 0-16,-7 2 0 0,-5 1-1 15,-4-6 1-15,-8 2-1 0,-2 1 0 16,-5 0 1-16,-5-3-1 0,-6-6 0 16,-6 2 1-16,-7 2-1 0,-4-2-4 15,-11-2-10-15,-6-1 21 0,-9 3-143 16,-11-3-116-16,-7 2-302 0</inkml:trace>
  <inkml:trace contextRef="#ctx0" brushRef="#br1" timeOffset="439230.5276">20418 13729 629 0,'-1'17'137'16,"0"6"1"-16,-2 14-111 0,2 15-13 15,-1 11-2-15,0 11-3 0,1 8-3 16,-2 11-3-16,0 13-1 0,1 5-1 16,-2 1 0-16,-1 15 0 0,3 6 0 15,-3 3-1-15,2 2 1 0,-2 1 0 16,2 2-1-16,0 1 1 0,1-4-1 15,-3 1 1-15,4-2 1 0,-1-1 0 16,2 0 0-16,2-1 1 0,-1-4 1 16,3-5 1-16,-1 1 0 0,2-2 0 0,1-4 0 15,0-8-2-15,-1-4-2 0,-1-4-6 16,0-2-10-16,-3-11-18 0,-2-5-114 16,-5-8-117-16,-6-7-293 0</inkml:trace>
  <inkml:trace contextRef="#ctx0" brushRef="#br1" timeOffset="440329.3639">2752 17450 539 0,'7'-1'120'0,"2"1"2"15,6 2-91-15,3 2-10 0,7 2-5 16,4 0-3-16,3-2-1 0,5-3-3 16,3 2-2-16,7-2-2 0,9 1-1 15,7-2-1-15,0 0-1 0,7-2 0 16,2 0 0-16,7-3 0 0,3 2-1 15,0 2 0-15,3 0 0 0,3-1 1 16,4 6 1-16,8 6 1 0,4 3 0 16,0 2 1-16,2-3 1 0,4 6 2 0,10 6 1 15,2-4 0-15,1-4 0 0,7-1 1 16,4 3 0-16,7-4-2 0,4-1-1 16,4-4-2-16,3-1-1 0,5 2-1 15,3-2-1-15,5-5-1 0,5 3 1 16,4 2 1-16,2-8 1 0,8 8 1 15,6-2 1-15,-2-6 2 0,8 7 0 16,4-4-1-16,7-3 0 0,1 1-1 0,5-2-2 16,4 1-1-16,5 0-2 0,3-5 0 15,3 1 0-15,1-3 0 0,6-1-1 16,1 1 1-16,-1-4-1 0,11 2 0 16,-5-7 1-16,6 8-1 0,1-14 0 15,1 16 1-15,2-14-1 0,9 10 0 16,-6-9 0-16,1 9-2 0,9-10 0 15,-1 12-3-15,5-14-3 0,3 7-2 16,-5-5-1-16,3 7-2 0,6-4 0 0,-7 2 2 16,1 4 0-16,-4-1 4 0,-2 6 1 15,-1-3 3-15,-4 7-1 0,-5-5 1 16,-5 7 0-16,-7-1 0 0,-7 2 1 16,-5-1-1-16,-5 2 1 0,-7 1 0 15,-9 3 1-15,-7-2 1 0,-6 6 0 16,-5-1 0-16,-10-2 1 0,-8 6 0 15,-5 0-1-15,-9-4 1 0,-5 5 0 16,-7 3 0-16,-10-1 0 0,-10-4-1 0,-8 2-1 16,-12-5-5-16,-5 10-9 0,-11-2-14 15,-13-6-110-15,-7-1-112 0,-6 3-280 16</inkml:trace>
  <inkml:trace contextRef="#ctx0" brushRef="#br0" timeOffset="602727.002">19872 10832 544 0,'-9'-53'132'0,"1"13"4"0,-1 15-84 15,1 9-14-15,-2 7-7 0,2 6-5 0,0 7-6 16,3 8-5-16,-1 9-1 0,2 12-1 16,2 15 2-16,1 17 2 0,1 19 0 15,-2 18 0-15,4 17-1 0,-4 18-1 16,1 15-4-16,-3 10-3 0,-2 8-2 15,3 6-2-15,-6 9-2 0,2 1-1 16,1 1 1-16,-4 4-1 0,2-2 0 16,2 1-1-16,-4-1 1 0,8-5-2 15,-4-1-2-15,0 0-4 0,5-12-5 0,-3 0-9 16,5-6-12-16,3-9 33 0,-1-6-165 16,2-14-127-16,4-13-328 0</inkml:trace>
  <inkml:trace contextRef="#ctx0" brushRef="#br0" timeOffset="603526.4442">20001 10679 401 0,'-24'-4'105'0,"2"3"3"0,0 0-47 16,6 0-18-16,-1 2-11 0,4-2-4 16,3-1-3-16,1 1-4 0,4-1-3 15,3-2-3-15,1 0-2 0,1-1-2 0,2-1-2 16,2 0 1-16,3 1 0 0,3-3 2 16,5-1 1-16,8 4 1 0,5-3 1 15,8 1 1-15,6-2-1 0,12-4-1 16,8 2-1-16,11-2-1 0,7-5-3 15,12 0-1-15,8 1-3 0,13 3-1 16,7 0-3-16,8 1-4 0,7 2-2 16,8 0-4-16,8 2-4 0,5-1-2 15,7-2-1-15,1 3 1 0,4 0 1 16,2 0 3-16,-4 3 3 0,0-1 5 0,-1 3 3 16,-9 1 5-16,-4 1 3 0,-8 2 3 15,-8-1 3-15,-6-1 2 0,-9 1-1 16,-13-1-1-16,-6-3-9 0,-13-1-16 15,-9-3-135-15,-15-2-129 0,-18-1-329 16</inkml:trace>
  <inkml:trace contextRef="#ctx0" brushRef="#br0" timeOffset="605174.1514">20085 10970 561 0,'-6'-11'142'16,"-1"2"7"-16,0 2-69 0,5 0-27 15,-2 1-7-15,6 4-2 0,0 0-2 16,3 4-4-16,3 1-4 0,0 1-2 16,2 3-4-16,3 5-4 0,-1-3-4 0,2 7-6 15,2-3-4-15,-2 2-3 0,2 2-3 16,0 0-5-16,-2-3-7 0,2 3-10 15,-4-5-14-15,0 2-14 0,-1-2-13 16,-2-3-16-16,-2-4-112 0,-1-1-124 16,-2-1-279-16</inkml:trace>
  <inkml:trace contextRef="#ctx0" brushRef="#br0" timeOffset="605384.2354">20252 10902 623 0,'-8'-4'152'0,"-2"4"4"15,-1 5-96-15,2 4-14 0,-4 8-6 16,0 2-7-16,1 5-7 0,-3 0-8 16,0 1-6-16,2-2-4 0,-1 3-8 15,3-6-11-15,3 1-15 0,0-2-11 16,2-2-16-16,4-5-116 0,2 0-125 0,4-6-289 16</inkml:trace>
  <inkml:trace contextRef="#ctx0" brushRef="#br0" timeOffset="605618.873">20426 10905 625 0,'-5'-8'163'16,"1"3"10"-16,-1 0-66 0,1 4-45 15,0 1-9-15,0 2-7 0,1 3-10 16,1 4-10-16,0 2-9 0,0 4-6 15,0 0-4-15,1 6-3 0,-1 1 0 16,0 3-2-16,1-2 0 0,-1 0-1 16,0 2 0-16,2-1 0 0,0-3-1 15,0-1 0-15,2-3 0 0,3-1-3 16,3-1-3-16,3-6-6 0,0-1-12 0,3-3-9 16,1-4-14-16,2-1-11 0,2-4-14 15,-3-3-114-15,-3-3-122 0,1-2-283 16</inkml:trace>
  <inkml:trace contextRef="#ctx0" brushRef="#br0" timeOffset="605830.7354">20391 10907 770 0,'-7'0'179'0,"1"-2"1"0,5 2-126 15,3-2-17-15,5-2-11 0,7 1-13 16,3-2-8-16,4-1-5 0,5 1-15 15,2-3-18-15,2 4-17 0,-1 2-131 16,-4 1-141-16,1 2-340 0</inkml:trace>
  <inkml:trace contextRef="#ctx0" brushRef="#br0" timeOffset="606159.5744">20647 11082 731 0,'-2'7'168'0,"1"4"6"0,1 3-117 16,1-1-19-16,4 2-6 0,0 0-2 15,0-4-6-15,1 1-4 0,1-2-5 16,-2-7-2-16,3 2-2 0,2-4-2 16,-1-4 0-16,-1-6-1 0,2-3 0 15,1-3-2-15,3-2-1 0,-4-4-1 16,-1 0-2-16,-3-2-1 0,2 7 0 16,-2 4-1-16,-2 6 0 0,-1 8 0 0,0 3-1 15,-2 5 0-15,4 10-4 0,-4-3-7 16,-1 2-9-16,3 2-13 0,-1-1-16 15,0-1-14-15,2-1-8 0,0-4-118 16,3-1-124-16,2-2-287 0</inkml:trace>
  <inkml:trace contextRef="#ctx0" brushRef="#br0" timeOffset="606538.7705">20889 10913 760 0,'-4'-9'172'0,"4"4"3"0,5 2-126 16,5 1-16-16,1 0-4 0,6 6-4 0,0 1-6 15,4 2-3-15,5 4-5 0,-3 1-2 16,-1 2-3-16,0 2-2 0,-5-2-2 15,0 1 0-15,-3 0 0 0,-6-2 0 16,0 3-1-16,-4-1 0 0,-1 0 0 16,-1 2 0-16,-2 0-1 0,-2 0 0 15,1-1-1-15,1 1-1 0,-2 0-2 16,1-1-3-16,-1 1-4 0,-1 2-7 16,1 1-5-16,-2 0-2 0,-1 1-1 0,0 1 0 15,-3 0 1-15,0-2 3 0,-3-5 6 16,2 0 1-16,-2-4-4 0,-3-5-8 15,1-2-15-15,2-4-115 0,-2-6-121 16,5-3-297-16</inkml:trace>
  <inkml:trace contextRef="#ctx0" brushRef="#br0" timeOffset="606754.1311">21201 11164 831 0,'6'-5'187'0,"-1"-1"1"16,2 1-137-16,2 0-21 0,3 1-14 15,2 0-11-15,-1 1-15 0,4 2-19 16,-2 0-19-16,-2 2-12 0,0-1-129 16,-4 2-137-16,-1 7-319 0</inkml:trace>
  <inkml:trace contextRef="#ctx0" brushRef="#br0" timeOffset="606893.6915">21218 11312 765 0,'1'-2'171'0,"2"3"1"16,2-1-126-16,0 0-24 0,3-4-7 0,4 2-7 15,3-3-14-15,0 1-21 0,1-2-20 16,1 0-126-16,1-1-135 0,1 4-329 15</inkml:trace>
  <inkml:trace contextRef="#ctx0" brushRef="#br0" timeOffset="607321.6806">21697 11044 623 0,'-11'-5'163'0,"0"5"3"16,-5 1-36-16,1 5-90 0,-1 2-10 15,1 3-3-15,2 2-2 0,1 3-5 16,2 2-3-16,5 5-3 0,5-4-2 16,2 1-4-16,0 1-3 0,7-3-2 0,2 0-2 15,2-2-1-15,3-4-1 0,-3-3-1 16,5-3 0-16,1-6-2 0,-4-3-2 15,-2-5 0-15,1-2-3 0,-3-2 0 16,-3-3-1-16,-1-2 0 0,-5-1 1 16,-1-2 1-16,-4-2 2 0,-6-2 1 15,-3-1 2-15,-4-3 2 0,-3 1 1 16,-6-3 0-16,-5-1-1 0,-1 4 6 16,-4 2 8-16,2 3 8 0,3 5 5 15,1 0 5-15,9 7 1 0,6 0 2 0,4 2-4 16,9-2-8-16,6 0-7 0,6-2-5 15,7 0-5-15,4 0-1 0,5 1-3 16,6-3-2-16,2 1-8 0,0 2-12 16,1 2-23-16,-6 4-24 0,0 3-101 15,-3 4-36-15,-4 5-131 0,-3 7-251 16</inkml:trace>
  <inkml:trace contextRef="#ctx0" brushRef="#br0" timeOffset="608113.972">21931 10899 616 0,'-4'-6'159'0,"1"5"11"16,-3 1-81-16,-1 2-20 0,3 5-6 15,0 4-5-15,0 1-9 0,0 6-9 0,-2 2-7 16,4 3-8-16,1 4-5 0,-1 1-3 15,2 0-2-15,2 2-2 0,-1-1-3 16,3-3-2-16,-1 2-1 0,2-3-2 16,3-2-2-16,0-2-1 0,2-2-1 15,3-5-1-15,2 0-1 0,2-4-6 16,0-2-9-16,2-3-13 0,2-5-18 16,-1-3-20-16,-1-2-17 0,-1-6-124 15,-1-4-141-15,-2-2-314 0</inkml:trace>
  <inkml:trace contextRef="#ctx0" brushRef="#br0" timeOffset="608329.6702">21871 10890 811 0,'-13'-2'190'0,"4"4"3"0,5-1-106 15,7-1-50-15,4-1-21 0,3-2-6 0,7 1-5 16,4-2-9-16,5 0-12 0,1-1-19 15,4 1-22-15,5 1-95 0,-3 2-42 16,0 1-126-16,-1 2-250 0</inkml:trace>
  <inkml:trace contextRef="#ctx0" brushRef="#br0" timeOffset="608719.7206">22185 11067 650 0,'1'-1'171'0,"-2"-3"7"16,1 3-73-16,-3-1-44 0,2 0-9 0,1 4-7 15,0 1-7-15,1 3-7 0,0 8-5 16,-1-1-2-16,2 7-1 0,-1 1-3 16,-1 0-2-16,0-2-4 0,1 1-4 15,1-3-2-15,3-1-3 0,1-4-2 16,1-3-2-16,1-6 0 0,2-4 0 16,1-4 0-16,1-5 0 0,2-4-1 15,-1-6 1-15,2-2 0 0,-2 1 0 16,2 0 0-16,-1 2-1 0,-3 2-1 15,-3 4 1-15,-2 5-2 0,-1 5-1 0,-1 5-3 16,-2 1-2-16,1 7-7 0,-2 1-6 16,1 4-7-16,0 2-12 0,-1 0-11 15,-1 0-14-15,4 0-8 0,-1-4 83 16,1-2-202-16,2-4-134 0,1-1-343 16</inkml:trace>
  <inkml:trace contextRef="#ctx0" brushRef="#br0" timeOffset="609105.093">22517 10833 722 0,'-5'-2'169'0,"3"-1"6"15,1 1-118-15,2 2-10 0,3-1-6 16,3 3-7-16,2 1-7 0,3 0-6 16,2 2-6-16,0 1-4 0,1 2-3 15,1-2-3-15,-5 1-2 0,0 2 0 16,-1 0-1-16,-3 6-1 0,-1 1 0 16,0 4-1-16,-3 2-1 0,1 3-4 15,-3 1-3-15,0 1-5 0,-1-1-4 16,1-3-4-16,1 0-5 0,1-1-1 0,1-2-2 15,2-3 2-15,0-2 3 16,0-2 5-16,2 0 5 0,-2-4 4 0,-3 2 3 16,1-2 5-16,-4 1 3 0,-2 0 1 15,-3 2 0-15,-3 0 1 0,-1 3-2 16,-4 1-3-16,1-2-15 0,1 2-18 16,0-1-123-16,1-3-127 0,5 1-318 15</inkml:trace>
  <inkml:trace contextRef="#ctx0" brushRef="#br0" timeOffset="609623.8023">22934 11078 780 0,'-1'3'191'0,"-1"-2"2"0,2-1-118 15,-3-1-20-15,6-1-14 0,3 2-16 16,2-4-10-16,3 1-7 0,4-2-6 16,2 4-13-16,4-1-19 0,0-1-24 15,0 2-18-15,-3 3-127 0,-5-3-146 16,0 5-328-16</inkml:trace>
  <inkml:trace contextRef="#ctx0" brushRef="#br0" timeOffset="609823.687">22931 11166 794 0,'-8'13'192'16,"1"-2"3"-16,3-4-122 0,3 2-24 16,3-5-14-16,5 0-14 0,1-3-10 15,6-2-14-15,2-3-13 0,4 1-24 16,1-6-22-16,0-1-129 0,0-1-6 0,-3-1-122 15,-1 2-222-15</inkml:trace>
  <inkml:trace contextRef="#ctx0" brushRef="#br0" timeOffset="609963.8401">23113 10947 657 0,'3'3'163'0,"3"-1"5"0,1 2-56 15,0-1-70-15,7 4-10 0,-2-1 1 16,2 2-1-16,1 1-4 0,0 1-3 0,0 1-4 15,1 2-5-15,-4-1-4 0,-1 3-3 16,-5 0-3-16,-1 3-3 0,-6 2-4 16,-4-1-6-16,-4 1-8 0,-2 1-16 15,-1-2-16-15,-1 5-13 0,2-6-15 16,0-1-117-16,2-1-127 0,7 1-292 16</inkml:trace>
  <inkml:trace contextRef="#ctx0" brushRef="#br0" timeOffset="610352.3118">23430 10994 684 0,'3'-5'171'15,"-2"5"9"-15,0 7-101 0,2 5-21 16,-2 1-10-16,0 4-11 0,0 2-9 0,1 3-10 15,-1-1-9-15,0-1-4 0,-1-3-3 16,2-1-1-16,1-3-2 0,-2-3-1 16,0-2-1-16,-1-6-2 0,0-6 0 15,-1-4 0-15,-3-6 0 0,1-3 0 16,-5-6 2-16,1-5 1 0,-3-8 3 16,1-3 1-16,-4-3 3 0,2-3 4 15,-1 0 4-15,5 1 5 0,1 2 6 16,2 8 4-16,3 5 2 0,3 5 0 15,4 7-2-15,2 2-3 0,3 5-6 0,-2 4-4 16,4 1-6-16,1 2-3 0,5 1-3 16,-1 1-3-16,2 2-6 0,2 2-9 15,-1 1-12-15,-1 0-16 0,1 4-23 16,-4 0-21-16,-1 2-52 0,-4 1-76 16,-3 3-128-16,-3-1-264 0</inkml:trace>
  <inkml:trace contextRef="#ctx0" brushRef="#br0" timeOffset="610558.7407">23470 10849 776 0,'-10'1'204'0,"2"2"2"16,3-2-90-16,3 1-48 0,4-2-20 16,3-1-19-16,4 2-12 0,2 1-7 15,5-1-3-15,1 0-5 0,6-1-7 16,-2 3-13-16,-1-2-15 0,1 0-25 15,-3 3-24-15,-5-1-131 0,-3 5-151 16,-5 0-345-16</inkml:trace>
  <inkml:trace contextRef="#ctx0" brushRef="#br0" timeOffset="610703.7342">23454 11197 700 0,'1'6'186'0,"2"1"5"15,1-2-22-15,2 2-119 0,4-4-18 16,2 1-9-16,3-3-4 0,1 0-5 0,1-2-6 16,1 0-10-16,6-2-14 0,-5 1-21 15,-1-2-26-15,1 1-137 0,-7 0-153 16,3 3-367-16</inkml:trace>
  <inkml:trace contextRef="#ctx0" brushRef="#br0" timeOffset="610937.6558">23699 11177 801 0,'0'-3'195'0,"2"-1"6"0,0 0-118 0,3 3-24 15,3 0-12-15,0 3-9 0,1 1-8 16,-1 2-7-16,2 0-7 0,4 4-5 15,-1-1-3-15,3 3-4 0,-1 1-7 16,1 2-9-16,1-2-13 0,0 0-19 0,-2-1-24 16,-1 1-18-16,-1-2-130 0,-4-4-148 15,1 0-333-15</inkml:trace>
  <inkml:trace contextRef="#ctx0" brushRef="#br0" timeOffset="611117.603">23989 11101 799 0,'-9'-3'206'0,"-2"6"5"16,-3 4-104-16,-4 4-36 0,-1 5-22 15,-7 1-18-15,-1 6-12 0,-1 3-10 16,-4 2-13-16,2 2-13 0,-1 0-17 16,2-3-28-16,5-1-26 0,5-4-128 15,5-4-153-15,7-3-342 0</inkml:trace>
  <inkml:trace contextRef="#ctx0" brushRef="#br0" timeOffset="611432.2653">24143 10975 961 0,'-1'-3'207'16,"2"-2"1"-16,5 2-159 0,3 0-30 15,3-2-12-15,4 1-3 0,0-1-2 16,2 3-7-16,3-1-15 0,2 1-24 16,0-2-31-16,-3 2-133 0,-1-2-159 0,-3 2-370 15</inkml:trace>
  <inkml:trace contextRef="#ctx0" brushRef="#br0" timeOffset="611594.0206">24208 11143 940 0,'4'1'196'0,"3"1"1"16,4-1-163-16,3-4-28 0,3-3-12 15,5 0-13-15,0-2-21 0,1 0-25 16,0 0-132-16,0 0-149 0,-3 7-353 16</inkml:trace>
  <inkml:trace contextRef="#ctx0" brushRef="#br0" timeOffset="612066.9591">24703 11010 797 0,'-2'-21'195'0,"-3"-2"6"16,1-1-122-16,0-3-19 0,1 0-12 0,3 3-13 16,-2-1-10-16,1 7-9 0,0 3-5 15,1 4-3-15,1 4-2 0,0 6-2 16,1 6-1-16,-2 4 0 0,1 5-2 16,0 4 1-16,2 8-3 0,-2 5 0 15,0 7-2-15,0 0 0 0,0-1-3 16,-1 1 0-16,2-1-2 0,-2-5-1 15,2-1-5-15,-1-9-4 0,2 0-4 16,-1-4-3-16,2-1-3 0,-2-4-3 0,0-4 0 16,-4-3 2-16,1-2 5 0,-3-4 4 15,-2-2 6-15,-6-3 3 0,-4 0 4 16,-1 0 4-16,-5-1 10 0,-1 2 6 16,-1 2 6-16,4-1 4 0,2 3 3 15,5-1 4-15,2 1 1 0,7 0-4 16,2 1-4-16,3-1-4 0,4 0-2 15,5 2-3-15,4-2-4 0,5 0-3 16,4-2-3-16,5 1-6 0,3-3-15 16,1-2-25-16,1 0-29 0,-1-4-138 0,0 4-157 15,-1 4-376-15</inkml:trace>
  <inkml:trace contextRef="#ctx0" brushRef="#br0" timeOffset="613736.8374">19893 16103 547 0,'-11'133'138'0,"2"-91"11"15,1-21-74-15,1 1-11 0,3 81-4 16,1-52-5-16,2 1-5 0,2 66-5 16,3 3-6-16,2-119-6 0,5-1-4 15,5 0-3-15,3 4-2 0,3-2-1 0,5-1-4 16,2 122-3-16,1 1-4 0,-2-125-4 15,-2 0-3-15,-1 1-4 0,-3 4-7 16,-6-3-3-16,-2 1-5 0,-4 112-6 16,-3 0-8-16,-4-107-6 15,-47-5-15-15,44 2-6 0,-1-5-8 16,1 0-10-16,1 0-70 0,0 104-33 0,1 2-100 0,46-204-195 16</inkml:trace>
  <inkml:trace contextRef="#ctx0" brushRef="#br0" timeOffset="613927.0144">20226 17079 598 0,'1'-56'150'0,"-3"-1"6"0,-2-382-79 0,-2 321-20 15,-3 2-8-15,0-105-5 0,-5 96-6 16,1 0-5-16,-6-115-4 0,0 131-4 16,-1 1-6-16,-4 78-4 0,-3 0-4 0,0 2-3 15,-2-39-2-15,1 1-3 0,0-111 0 16,1 89-3-16,6 1-2 0,5-230-8 15,4 2-11-15,4-16-16 0,6-68-16 16,2 95 114-16,4 95-250 0,5 216-149 16,2-6-393-16</inkml:trace>
  <inkml:trace contextRef="#ctx0" brushRef="#br0" timeOffset="616365.1104">19938 12029 498 0,'-9'-16'133'0,"0"1"7"0,-1 3-44 16,3 5-36-16,0-1-9 0,5 4-8 0,0 1-6 16,3 3-4-16,2-1-2 0,5 5-4 15,2-1-1-15,3 6-1 0,3 3 0 16,1 5 2-16,1 3-3 0,3 6-4 15,-1 6-4-15,1 1-4 0,-3 3-5 16,-1-1-1-16,0 2-3 0,-1-1-1 16,-1-2-2-16,0-1-3 0,-4 1-2 15,1-3-5-15,0 0-5 0,-1-2-7 16,-1-3-9-16,0-1-7 0,-2-4-8 0,3-1-6 16,-1-3-9-16,1-2-7 0,0-4-102 15,-1-5-108-15,0-4-264 0</inkml:trace>
  <inkml:trace contextRef="#ctx0" brushRef="#br0" timeOffset="616613.1626">20297 12069 568 0,'-10'-7'151'0,"0"8"6"0,-2-2-34 16,-3 8-74-16,1 7-10 0,-5 3-4 15,0 6-4-15,-6 8-5 0,2 3-4 16,-5 9-2-16,-5 3-5 0,-3 5-2 16,-2-1-3-16,1 3-2 0,3-4-3 15,-4 0-4-15,4-4-5 0,8-6-9 16,5-5-12-16,4-7-13 0,6-6-13 0,9-7-18 16,4-11-111-16,10-9-125 15,6-6-282-15</inkml:trace>
  <inkml:trace contextRef="#ctx0" brushRef="#br0" timeOffset="616913.1756">20516 12029 547 0,'-8'-1'132'16,"-2"-1"7"-16,0 0-76 0,-1 1-14 16,0 4-1-16,-1 2 3 0,-2 3-1 15,0 5-4-15,-4 2-5 0,3 6-8 16,-1 3-5-16,1 3-7 0,1 4-8 0,3 3-4 16,2 1-4-16,4 6-1 0,2 0-3 15,6 0-4-15,3 2-6 0,4-2-10 16,2-5-11-16,5-4-15 0,5-6-14 15,3-7-110-15,2-4-11 0,3-5-103 16,1-9-199-16</inkml:trace>
  <inkml:trace contextRef="#ctx0" brushRef="#br0" timeOffset="617262.6721">20658 12265 702 0,'-9'-4'182'0,"1"3"4"0,1 0-90 15,3 1-40-15,2 2-16 0,5 2-10 16,4-1-13-16,-1 0-9 0,5 1-5 16,2-2-1-16,2-2-3 0,1-1-3 15,-2-5-5-15,1 0-3 0,-1-3-7 16,-2 1-5-16,-4-2-1 0,-3-1-1 16,-2 0 3-16,-6 0 3 0,-2 2 5 0,-4 0 5 15,-5-2 5-15,-3 2 2 0,-1 5 2 16,-2 3 1-16,-1 5 1 0,-2 1 3 15,2 3 4-15,2 7 4 0,1 3 1 16,1 4 2-16,5 5 2 0,6 1-1 16,2 5-1-16,5 3-4 0,7 1-2 15,3-3-2-15,3 0-1 0,4-5-1 16,2-4-1-16,4-3-1 0,0-6-2 16,3-5-1-16,0-5-3 0,0-2-9 15,-1-1-10-15,-2-5-14 0,0-3-12 0,-2-1-19 16,-4-4-114-16,-5-2-126 0,1-6-288 15</inkml:trace>
  <inkml:trace contextRef="#ctx0" brushRef="#br0" timeOffset="617499.674">20909 11990 653 0,'-1'1'155'0,"5"4"7"0,1 2-99 16,1 3-16-16,2 3-4 0,1 7-1 16,1 2-8-16,1 4-7 0,-1 1-8 15,-3 2-9-15,-5 3-9 0,-2 1-13 16,-4-4-15-16,-6 1-16 0,-2-5-21 16,-4-5-117-16,-2-5-130 0,3-9-306 0</inkml:trace>
  <inkml:trace contextRef="#ctx0" brushRef="#br0" timeOffset="617654.6461">20753 11725 645 0,'2'-21'148'0,"-1"5"1"0,4 8-107 16,3 0-16-16,1 3-8 0,2 5-13 16,4 4-19-16,1 2-59 0,0 3-76 0,-1 5-115 15,2 6-268-15</inkml:trace>
  <inkml:trace contextRef="#ctx0" brushRef="#br0" timeOffset="618478.0323">21074 12025 505 0,'-2'-6'125'0,"-1"-4"5"0,-1-1-71 15,2 1-15-15,-2 1-3 0,3 1 0 16,-1 2-3-16,1 1-1 0,0 3-2 15,1-1-3-15,-2 2-4 0,0 1-5 16,1 1-5-16,1 2-4 0,-2-1-3 16,2 2-4-16,0 3-2 0,1 1 0 15,0 1-1-15,2 0 0 0,-3-3-1 16,3 4 0-16,2-2-1 0,0-3 0 16,0-1 0-16,0-2 0 0,1 1 1 15,0-3 0-15,0-4 0 0,0 2 1 16,-3-3 0-16,2 1 0 0,-3 0 1 0,-1 2 1 15,2 0 2-15,-3 2 1 0,-3-3 1 16,2 4 1-16,2 1 0 0,-4-2 0 16,1 3-2-16,1 3-2 0,-1 1-1 15,1-1-1-15,1 1 0 0,-3 0 0 16,2 2-1-16,-2-5 1 0,3 0-1 16,0 0 1-16,2 0-2 0,-1 0 0 15,3-4-1-15,-1 1-1 0,3-1 0 0,3-1 0 16,-2-2-1-16,4-4 1 0,-3-3-1 15,1-1 0-15,0 0-1 0,-2 1 0 16,-2-1-1-16,-4 1 1 0,2 4 0 16,-3 5 0-16,0 3 0 0,-1 3 0 15,-2 3 0-15,3 6 0 0,0 1-1 16,0 3 1-16,4 1 1 0,0 0-1 16,3-2 1-16,4-1 0 0,1-5 0 15,4-1 0-15,4-4 0 0,-1-3 0 16,1-6 0-16,0-2 0 0,-2-3 0 0,0-7 1 15,-4-2-1-15,-3-4 1 0,-4-3-1 16,-3-1 1-16,-5-1-1 0,-3 0 0 16,-2 2-4-16,0 3-5 0,-2 2-6 15,0 2-9-15,0 4-10 0,3 5-14 16,2 7-11-16,2 3-15 0,-2 4-113 16,1 3-123-16,2 4-292 0</inkml:trace>
  <inkml:trace contextRef="#ctx0" brushRef="#br0" timeOffset="618881.4205">21413 11874 628 0,'-12'-11'160'16,"3"2"5"-16,4-1-65 0,5 0-51 15,4 3-12-15,6 2-9 0,3 1-5 0,5 7-4 16,3 3-1-16,3 6-1 0,3 6-2 15,2 7 0-15,-1 8-3 0,-1 4-1 16,-4 4-2-16,-2 6-2 0,-1 2-1 16,-6 1-2-16,-1 0-2 0,-4-1-1 15,-1 0-1-15,-4-2 1 0,-3-2-2 16,-6 0 0-16,-4-2-4 0,-5-4-5 16,-4 1-4-16,0-4-6 0,-2-3-9 0,-2-6-13 15,3-3-9-15,3-7-15 16,2-5-114-16,3-6-125 0,3-6-297 0</inkml:trace>
  <inkml:trace contextRef="#ctx0" brushRef="#br0" timeOffset="619167.6753">21848 12292 781 0,'-4'-6'184'16,"4"0"2"-16,1 0-114 0,5 0-29 16,2-3-16-16,0 3-12 0,2-1-3 15,-1 3-5-15,-1 0-6 0,2 3-8 0,-1 1-17 16,0 2-21-16,1 2-20 0,0 1-125 15,-3 0-144-15,-2 3-328 0</inkml:trace>
  <inkml:trace contextRef="#ctx0" brushRef="#br0" timeOffset="619346.8301">21859 12443 746 0,'-3'7'185'0,"2"-1"3"0,1-1-98 15,4 0-37-15,3-3-15 0,3-2-12 16,1 0-9-16,4-2-6 0,1-5-8 16,3-2-13-16,1-2-27 0,2-1-28 15,0 0-130-15,0-2-150 0,-4-1-359 16</inkml:trace>
  <inkml:trace contextRef="#ctx0" brushRef="#br0" timeOffset="619943.5806">22366 12318 652 0,'-1'-4'153'0,"-1"-3"6"15,2-5-104-15,0-2-13 0,2-2-5 0,-1-5-5 16,0-1-4-16,0-1-4 0,-1-3-4 15,-1 2-1-15,1-1-2 0,0 3-2 16,0 4-3-16,-1 3-3 0,0 2-1 16,2 7-2-16,0-1-1 0,0 10-2 15,1 2-1-15,-1 6 0 0,2 4-1 16,1 7 1-16,0 2-1 0,2 8 1 16,0 1-1-16,0 1-1 0,0 2-1 15,0-2-2-15,2 0-1 0,0-1-2 16,-2-2-1-16,1-4 0 0,-3-1 0 0,0-4 1 15,-3-3 1-15,-1-4 3 0,-3-4 0 16,-2-2 2-16,-4-2 0 0,-3-3 1 16,0-3 1-16,-3-1 2 0,-1-1 4 15,-1 0 4-15,-1-1 6 0,3-1 4 16,1-1 2-16,5 1 0 0,0-1 0 16,4 0-2-16,5 1-3 0,6-3-4 15,-1 5-2-15,5 1-1 0,3 1-2 16,3 1 0-16,4 0-2 0,1 3-2 0,1-3-1 15,4 0-5-15,2-2-7 0,-1-2-15 16,2 1-22-16,0-4-31 0,1 0-11 16,-3-1-131-16,3 3-150 0,-3-5-330 15</inkml:trace>
  <inkml:trace contextRef="#ctx0" brushRef="#br0" timeOffset="620475.406">23236 11990 720 0,'-4'-15'179'0,"0"1"7"0,2 8-110 16,3 7-12-16,1 7-7 0,5 7-7 16,-1 7-12-16,3 8-6 0,0 7-5 15,2 2-3-15,1 4-5 0,1 2-5 16,1 2-4-16,2-2-3 0,3-4-2 16,1-2-1-16,1-6-3 0,-1-6 0 15,1-8 0-15,-2-8 0 0,0-11 1 16,0-6 1-16,1-12 0 0,3-7 0 0,0-8 0 15,-1-6 1-15,2-6-2 0,-1-4-2 16,-3-4-6-16,-6-2-6 0,1 1-8 16,-4 4-9-16,-1 6-8 0,-2 7-11 15,-2 9-14-15,-1 11-10 0,0 11-9 16,-2 9 96-16,-4 10-207 0,-3 6-132 16,0 7-343-16</inkml:trace>
  <inkml:trace contextRef="#ctx0" brushRef="#br0" timeOffset="620694.702">23296 12215 835 0,'-18'-1'203'0,"7"2"3"0,7-2-121 16,5-4-28-16,10 0-26 0,5-1-11 15,7-3-11-15,5-3-7 0,8 0-9 16,5-2-15-16,6 3-28 0,2 1-32 0,-1 1-126 15,-3 7-154-15,-2 6-354 0</inkml:trace>
  <inkml:trace contextRef="#ctx0" brushRef="#br0" timeOffset="621258.8204">23899 12189 542 0,'-2'-3'120'0,"0"-1"2"0,2 0-91 0,-2 1-10 15,2-1-1-15,-1 0 0 0,2 0 2 16,-1 1 1-16,-1-1 1 0,0 0 4 16,1 0 2-16,-1-3 2 0,-1 4 1 15,1-2 2-15,0 1 1 0,0 2-1 16,1-1-3-16,-1 3-1 0,-1-2-3 16,0 2-1-16,1 2-3 0,-3 3-3 15,-1 5-1-15,1 3-1 0,-1 8-2 16,-1 6-1-16,3 4-3 0,-2 2-2 15,4 4-3-15,4-3-2 0,2-1-2 0,4-5-2 16,7-1-1-16,0-7-1 0,1-6-1 16,2-7 0-16,2-7-1 0,0-7 0 15,0-5 1-15,-7-7 0 0,4-2-1 16,-1-4 2-16,-4 2 0 0,0 0 0 16,-6 4 0-16,1 3 0 0,-3 5 0 15,-1 5-1-15,-4 6-1 0,1 6 1 16,-1 5 0-16,3 4-1 0,3 4-1 15,1 3 1-15,1-2 1 0,3 1-2 0,4-1 1 16,4-4-4-16,-1-5 1 0,1-6 0 16,1-5 0-16,1-5 1 0,0-7 2 15,-3-4 3-15,-3-8 4 0,-5-4 1 16,-3-1 1-16,-2-3-1 0,-5-2-2 16,-4-1-6-16,0-1-13 0,-6-1-17 15,0 5-18-15,-2 6-18 0,-2 7 9 16,-3 6-145-16,-1 13-137 0,-8 10-315 15</inkml:trace>
  <inkml:trace contextRef="#ctx0" brushRef="#br0" timeOffset="622273.173">20974 13254 606 0,'2'-9'147'0,"-6"8"4"15,0 8-94-15,-4 10-12 0,-2 9-9 16,-1 6-8-16,1 8-6 0,-1 4-6 0,-1 3-3 16,1 0-4-16,0-3-2 0,0-4-2 15,1-4-1-15,1-8-2 0,1-6 1 16,2-7 0-16,2-8 0 0,1-7 0 16,5-10 0-16,1-6-1 0,4-7 0 15,1-10 0-15,3-6-2 0,1-6 1 16,2-5-1-16,2-1 1 0,1-3-1 15,3 0 0-15,2 6 0 0,1 7 0 16,-1 5 1-16,2 10 1 0,-2 13 4 16,-2 8 3-16,-3 10 2 0,-3 10 2 0,-2 8 2 15,-2 5-1-15,-2 9-1 0,0 3-2 16,0 2-3-16,1 2-3 0,1 0-2 16,-2-6-2-16,4 0-5 0,-2-5-8 15,1-6-12-15,-1 0-15 0,1-6-12 16,-2-7-19-16,0 0-112 0,-4-7-126 15,0-1-284-15</inkml:trace>
  <inkml:trace contextRef="#ctx0" brushRef="#br0" timeOffset="622444.6966">21005 13425 654 0,'-16'-1'179'15,"3"1"2"-15,0 1-36 0,12 3-89 16,6 1-18-16,6 0-10 0,6 0-9 15,6 1-7-15,3 0-3 0,1-3-5 0,0-1-12 16,0-1-24-16,-2 1-23 0,-3 0-135 16,-8-4-149-16,1-1-361 0</inkml:trace>
  <inkml:trace contextRef="#ctx0" brushRef="#br0" timeOffset="622601.1615">20769 13011 693 0,'-19'0'173'0,"2"-2"0"16,6 4-57-16,10 3-84 0,11 5-15 15,6-2-11-15,6 6-8 0,6 2-20 16,5 3-18-16,5 1-133 0,2 4-140 16,2 7-346-16</inkml:trace>
  <inkml:trace contextRef="#ctx0" brushRef="#br0" timeOffset="622892.0894">21524 13638 612 0,'17'-1'139'0,"2"-6"4"0,0-2-112 16,1-2-4-16,-3-1-3 0,-1-3-3 15,-4-2-8-15,-2 0-5 0,-2 1-4 16,-4-4-3-16,-1 2 0 0,-3-2-2 15,-4 3-1-15,-2 4-1 0,-5 3 0 16,-4 5 0-16,-5 9 0 0,-6 6 6 0,-2 5 8 16,-4 8 8-16,2 6 5 0,2 6 5 15,4 3 1-15,4 5 2 0,3 5-3 16,3 2-5-16,5 3-6 0,0-2-4 16,4-3-4-16,4-3-3 0,5-7-8 15,4-4-18-15,9-10-22 0,5-8-24 16,4-9-116-16,4-7-137 0,3-11-315 15</inkml:trace>
  <inkml:trace contextRef="#ctx0" brushRef="#br0" timeOffset="623205.9733">21924 13538 640 0,'-9'-12'173'15,"-2"3"3"-15,-4 3-37 0,-2 1-91 16,1 7-18-16,-3 3-8 0,-3 5-8 15,1 5-7-15,-1 3-4 0,2 7-1 16,3 0-1-16,4 1 0 0,6-3-1 0,6-1 0 16,4-4 0-16,4-5-1 0,5-4-1 15,4-6-2-15,4-1 0 0,1-6-2 16,2-2-1-16,1-6 0 0,3-4 1 16,-1-5 1-16,0-2 0 0,-1-3 3 15,0-1 2-15,-4 2 4 0,-2 3 2 16,-4 4 2-16,-4 6 1 0,-4 7 1 15,-3 5 0-15,-4 7-2 0,-4 8-1 16,2 4-3-16,-2 8-1 0,-1 3-3 0,3 4-7 16,0 2-17-16,4 2-20 15,3 0-88-15,1-2-51 0,8-1-126 0,1-4-267 16</inkml:trace>
  <inkml:trace contextRef="#ctx0" brushRef="#br0" timeOffset="623991.4826">21021 14748 302 0,'2'-5'104'0,"3"-2"7"0,-4-2-17 15,-1-3-11-15,-3-4-11 0,-1-2-13 16,-1-3-8-16,-2-2-3 0,-3-4-5 15,-1-3-4-15,1 1-1 0,0 2 1 16,-1 4-1-16,3 3 0 0,1 5-4 16,0 7-3-16,4 9-5 0,0 8-3 15,3 5-8-15,3 10-5 0,2 4-6 16,1 6-7-16,1 3-8 0,0 3-16 16,3 2-19-16,1 1-23 0,-1 0-117 0,-1-4-138 15,-3-1-311-15</inkml:trace>
  <inkml:trace contextRef="#ctx0" brushRef="#br0" timeOffset="624246.7519">20789 15078 754 0,'-6'-7'175'15,"4"1"5"-15,4-1-120 0,7 1-14 16,8 1-9-16,4-4-5 0,6 0-4 15,5 0-6-15,3-2-5 0,6 2-5 16,0 0-13-16,-2-1-20 0,2 5-28 16,-6 1-20-16,-3-1-128 0,-2 7-147 0,-7-5-337 15</inkml:trace>
  <inkml:trace contextRef="#ctx0" brushRef="#br0" timeOffset="624573.2762">20856 15432 603 0,'-23'-3'156'0,"5"-2"6"0,-1-2-55 15,4-2-60-15,5 0-11 0,5-5-4 16,4-3-7-16,6-5-5 0,2 0-4 15,4 2-3-15,4 2-2 0,2 1 1 16,0 4-1-16,-1 4 1 0,0 7-2 16,0 6 0-16,-4 5-2 0,-2 3-1 15,-5 11-2-15,-3-1-2 0,-3 8-1 0,-3-3 0 16,0 2-1-16,-4-1-1 16,0 5 1-16,-3-7-1 0,1 3 1 0,-1 1 1 15,0 0 2-15,-2-4 3 0,2-1 1 16,3-6 1-16,-1 0 0 0,4-5 0 15,2-6-1-15,3-2-3 0,1-3-3 16,5 0-2-16,4-4-7 0,3-4-8 16,6-4-19-16,4 2-23 0,5-7 54 15,3 0-193-15,2-2-152 0,4 0-367 16</inkml:trace>
  <inkml:trace contextRef="#ctx0" brushRef="#br0" timeOffset="624815.754">21184 15485 695 0,'-4'-9'176'0,"5"1"6"0,-1 0-74 15,4-1-53-15,3-2-16 0,2 1-7 0,3-1-7 16,0 8-6-16,2-2-7 0,-1 4-4 16,1 1-3-16,-2 4-3 0,-2 1-3 15,-1 4-3-15,-3 2-4 0,-3 4-5 16,-1 4-5-16,-4 6-7 0,1 2-7 15,-5 2-6-15,0 0-6 0,-2 0-4 16,0-5-5-16,-1-1-12 0,2-3-104 16,1-4-113-16,0-4-275 0</inkml:trace>
  <inkml:trace contextRef="#ctx0" brushRef="#br0" timeOffset="624974.1678">21194 15433 714 0,'-7'3'182'0,"0"1"7"16,2 4-107-16,0-1-18 0,2 10-15 16,-1 0-12-16,2 4-14 0,2 2-10 0,-2 7-8 15,0 0-9-15,2 2-11 0,1-5-24 16,0 1-26-16,2-1-130 0,2 1-148 16,2-4-353-16</inkml:trace>
  <inkml:trace contextRef="#ctx0" brushRef="#br0" timeOffset="625842.9639">21644 14215 629 0,'-11'-10'151'16,"-3"7"9"-16,-5 3-88 0,1 3-24 16,-3 8-6-16,0 5-2 0,0 10-3 15,3 7-5-15,1 11-6 0,3 10-5 16,3 7-4-16,3 8-2 0,2 9-4 0,2 6-2 16,2 5-3-16,4 1-2 15,1-1-1-15,0 2-2 0,2 2 0 0,2-8 0 16,0-2 0-16,-1-9-1 0,-3-1 0 15,0-4 0-15,-2-6 0 0,-1-7-1 16,-5-4 0-16,-1-5-1 0,-1-4-3 16,-3-7-5-16,-2-7-6 0,1-6-8 15,0-8-12-15,-2-4-13 0,2-10-14 16,0-2 60-16,1-5-177 0,1-4-128 16,3 0-320-16</inkml:trace>
  <inkml:trace contextRef="#ctx0" brushRef="#br0" timeOffset="626252.7812">21347 16094 635 0,'-11'-5'175'0,"2"4"9"0,1 2-43 16,0-2-74-16,3-3-14 0,3 4-9 15,2 2-9-15,1-1-9 0,4-1-8 16,1 2-5-16,3 2-4 0,4 0-4 0,3-3-8 16,1 3-12-16,2-4-22 0,4 2-22 15,1-3-24-15,1-2-119 0,-7-4-143 16,6 7-315-16</inkml:trace>
  <inkml:trace contextRef="#ctx0" brushRef="#br0" timeOffset="626529.1026">21709 16049 714 0,'6'-6'168'15,"1"2"5"-15,-1 0-119 0,1-3-15 16,3 5-8-16,2-1-9 0,-1 2-7 16,0 1-9-16,1 1-3 0,1 2-2 15,-2 6-2-15,0 0 0 0,-3 0-3 0,1 3-3 16,-4 4-3-16,0-3-4 0,-3 2-2 16,-2 0-1-16,0 2-3 0,-2 2-4 15,-3-4-2-15,0 2-5 0,0 0-5 16,-1-2-11-16,2 0 5 0,-2-4-112 15,1-1-104-15,-1-2-259 0</inkml:trace>
  <inkml:trace contextRef="#ctx0" brushRef="#br0" timeOffset="626685.8081">21771 16043 636 0,'-7'-12'160'0,"0"1"9"15,1 11-90-15,-3 1-18 0,2 4-11 16,0 6-8-16,1 8-9 0,-2 2-11 15,1 4-13-15,1-1-13 0,0 2-20 16,3 3-19-16,2-3 71 0,1-5-210 16,4 1-148-16,3-4-375 0</inkml:trace>
  <inkml:trace contextRef="#ctx0" brushRef="#br0" timeOffset="627435.4662">21905 14163 604 0,'-6'-9'156'16,"-1"0"7"-16,-1 2-76 0,4 1-23 15,-1-3-13-15,3 4-7 0,5-3-6 16,3 1-7-16,3-2-6 0,3 0-5 16,5 2-2-16,5 2-3 0,1-2-2 15,3 4-3-15,0 3-2 0,-2 2-2 16,1 5-2-16,-6-1-2 0,-4 3-1 0,-1 2-1 16,-7 0 0-16,-1 3 0 0,0 2-2 15,-7-2 0-15,-2 2-1 0,3 5-3 16,-2 2-2-16,1 1-5 0,-2 1-6 15,-2 0-9-15,5 4-7 0,-3-5-10 16,-1-3-5-16,-2-1-8 0,4-3-11 16,-1-4-105-16,3-2-113 0,-2-2-273 15</inkml:trace>
  <inkml:trace contextRef="#ctx0" brushRef="#br0" timeOffset="627671.8588">21949 14170 684 0,'-13'2'161'16,"-1"7"1"-16,3 2-103 0,4 5-27 15,2 3-14-15,4 6-11 0,1 2-19 16,2 4-16-16,2-1-134 0,0 1-132 0,1-4-332 16</inkml:trace>
  <inkml:trace contextRef="#ctx0" brushRef="#br0" timeOffset="632666.8252">21922 15063 285 0,'-1'10'70'0,"0"-8"-1"0,-1-2-38 15,2-4-13-15,0 0-7 0,0-5-6 16,0-1-3-16,0-1 0 0,0 0 0 15,2-1 1-15,-2-4 1 0,-1 1-1 16,0 1 6-16,1-1 7 0,-2 0 7 16,0-1 5-16,-1 2 4 0,0 1 4 0,-1-1 4 15,2-1-2-15,-2 1-4 0,0 1-4 16,2 1-2-16,-1-1 0 0,2 0-1 16,-1 1-1-16,-1-1 0 0,0 2 0 15,-1 0-1-15,0 2-2 0,2 0-1 16,-1 3-1-16,2 1-1 0,-1 1-2 15,2 4 0-15,1 3 0 0,-1 7 1 16,1 3 1-16,-1 8 0 0,0 3 0 0,0 8 0 16,1 7-1-16,-1 3-1 15,2 3-3-15,-1 2-2 0,0-2-3 0,0 2-1 16,-1-2-2-16,-1-1-2 0,-1-1-2 16,-2-6-1-16,0 1 0 0,-1-8-1 15,2-3-3-15,-1-7-3 0,0-4-9 16,2-7-14-16,1-7-17 0,3-11-15 15,0-4-18-15,3-12-109 0,3-3-125 0,-1-5-276 16</inkml:trace>
  <inkml:trace contextRef="#ctx0" brushRef="#br0" timeOffset="633047.0422">22214 14942 571 0,'-5'-15'141'15,"-2"0"7"-15,1 3-80 0,2 0-20 16,3-1-7-16,1 4-1 0,2 0-2 0,3 3-4 16,1 4-3-16,3 3-2 0,1 2 0 15,-1 7-2-15,5 6-5 0,1 5-3 16,0 6-4-16,4 8-3 0,-2 3-2 16,1 3-4-16,2 2-2 0,-3 1-3 15,-1 1 0-15,1-2-2 0,-2-3-2 16,1-2-4-16,0-2-3 0,-3-3-6 15,2-5-9-15,-2-5-10 0,0-4-13 16,-4-7-13-16,1-6 39 0,-4-5-158 0,-1-7-128 16,-4-7-310-16</inkml:trace>
  <inkml:trace contextRef="#ctx0" brushRef="#br0" timeOffset="633271.8842">22504 14913 733 0,'-19'24'164'0,"-5"5"6"0,1 4-127 0,1 5-11 16,1 1-2-16,-3 2-2 0,-1-1-5 15,2 2-7-15,0-4-5 0,1 1-3 16,2-5-4-16,2 2-3 0,3-6-4 16,3-1-9-16,3-9-13 0,4-2-19 15,5-7-17-15,4-2-120 0,3-7-132 16,6-5-310-16</inkml:trace>
  <inkml:trace contextRef="#ctx0" brushRef="#br0" timeOffset="633962.7853">22851 14804 649 0,'-3'-7'154'0,"-1"0"6"15,-3 1-102-15,0 3-14 0,0 3-5 16,-3 1-4-16,-1 4-5 0,-1 3-4 16,-2 4-3-16,1 5 0 0,-2 5 0 15,2 7-2-15,-1 8-1 0,-1 6 0 16,2 2-1-16,2 6-3 0,0-1-3 15,4 4-4-15,2-4-3 0,1-2-1 16,6-5-3-16,5-4-3 0,0-6-5 16,4-5-6-16,4-8-11 0,2-6-18 0,5-8-19 15,0-4-20-15,0-5-118 0,0-4-135 16,1-4-307-16</inkml:trace>
  <inkml:trace contextRef="#ctx0" brushRef="#br0" timeOffset="634362.22">22939 15149 604 0,'1'3'142'0,"-1"-3"8"16,5 4-90-16,3-2-21 0,0 0-2 15,2 0-2-15,2-1-3 0,3 1-8 16,1-1-5-16,1-2-4 0,3-3-4 15,0 1-4-15,0-4-3 0,0-3-2 0,-6-2-1 16,2-3-3-16,-4 1-2 0,-3-5-1 16,-5 0 1-16,-3 2-1 0,-5-2 1 15,1 4 1-15,-6 3 1 0,-3 1 1 16,0 9 1-16,-9 0 0 0,-1 6 0 16,-3 5 1-16,-1 4 2 0,-1 2 1 15,1 2 1-15,0 1 2 0,7 3 1 16,4 1 1-16,1 0 1 0,5 2 0 15,5 3 1-15,1 1 1 0,3 0 2 16,4 1 0-16,2 1 0 0,5 0-1 16,4-3 0-16,4-5-2 0,3-3-4 15,4-5-2-15,2-1-3 0,4-6-5 0,-3-6-6 16,-2-2-12-16,-1 0-16 0,-5-5-18 16,0-3-21-16,-4-3-113 0,-5-7-130 15,3 4-296-15</inkml:trace>
  <inkml:trace contextRef="#ctx0" brushRef="#br0" timeOffset="634608.4423">23316 14871 617 0,'5'0'149'16,"0"1"10"-16,-1 2-95 0,4 4-11 15,0 2-2-15,-1 5-4 0,1 4-8 16,-1 7-10-16,-1 2-10 0,1 1-7 16,-4 0-8-16,-2-2-5 0,-2-7-5 0,-3 1-9 15,-4-5-8-15,-1-2-12 0,-6-3-10 16,-2-5-18-16,-1-2-112 0,-3 0-122 16,0-12-285-16</inkml:trace>
  <inkml:trace contextRef="#ctx0" brushRef="#br0" timeOffset="634771.9555">23249 14622 677 0,'7'-7'151'0,"0"2"0"0,1 1-114 15,2 2-20-15,1 3-16 0,0 1-15 16,0 4-23-16,0 2-113 0,-2 3-120 16,-2 5-292-16</inkml:trace>
  <inkml:trace contextRef="#ctx0" brushRef="#br0" timeOffset="635382.3383">23446 14834 516 0,'-2'0'126'0,"-1"0"5"15,0 1-69-15,0-1-25 0,1 1-6 16,-1 3-2-16,2 0 0 0,-1-1-1 15,0 3-2-15,0 2 0 0,1 0 0 16,0 2-1-16,-1 0-1 0,2 2-2 16,2 3-3-16,-1-2-3 0,1 2-1 15,2 2-2-15,0-5-3 0,2 3-2 0,0-3-2 16,0-3-2-16,1 1 0 0,1-5-2 16,1-2 0-16,2 0 0 0,-1-4-1 15,1 1 1-15,-1-5-2 0,2 1 1 16,2 3 0-16,-3-7-1 0,2 6 1 15,0 0-1-15,-1-1 1 0,-1 2-1 16,-1 1 1-16,-1 0 1 0,0 1 1 16,-3-2 1-16,0-2 1 0,-2 0 1 15,2-1 0-15,-2-2 0 0,-3-4 0 0,-1 0-1 16,1-1 0-16,-1 0-2 0,0-1-2 16,-1-1-5-16,0 0-8 0,-2 2-11 15,3 1-11-15,-2 2-13 0,3 3-21 16,0 3-117-16,-1 0-128 0,5 1-299 15</inkml:trace>
  <inkml:trace contextRef="#ctx0" brushRef="#br0" timeOffset="636344.9869">23775 14758 335 0,'-7'-9'102'0,"3"1"11"15,-3-1 2-15,5 3-48 0,-1-1-13 16,1-1-2-16,2 2 1 0,0 0-3 16,0 1-4-16,4 1-6 0,-2 1-4 15,3 0-4-15,2 2-2 0,2 2-5 0,3 2-3 16,0 3-4-16,3 4-1 0,0 4-2 16,1 5-2-16,0 5-2 0,-2 4-1 15,0 9-2-15,-3 9-2 0,-1 3-2 16,-3 3-3-16,-4 5-3 0,-2 1-2 15,-4 2-2-15,-3 0-1 0,-2-7-2 16,-2-1-1-16,-1-5 0 0,-3-3 0 16,-2-2-3-16,-3-3-3 0,-1-3-7 15,-2-2-8-15,0-3-5 0,-1-6-8 16,1-3-14-16,3-7-108 0,5-9-112 16,4-7-273-16</inkml:trace>
  <inkml:trace contextRef="#ctx0" brushRef="#br0" timeOffset="636860.934">24127 14895 631 0,'-1'-16'152'0,"-1"-1"4"0,-1 2-96 16,2 3-17-16,2 0-6 0,0 3-4 16,-1 3-5-16,3 1-4 0,-2 5 0 0,2 1-2 15,-3 6 0-15,3 6-3 0,0 5-4 16,0 8-1-16,2 8-3 0,-2 9-4 15,-3 5-2-15,1 5-2 0,-6 4-1 16,1 2-1-16,1 4-1 0,-5-6 1 16,1 2 0-16,1-4-1 0,1-1 0 15,2-4-2-15,-1-2-3 0,-1-9-7 16,0-2-12-16,4-8-16 0,4-3-13 0,-3-10-21 16,0-10-111-16,3-8-128 0,2-8-289 15</inkml:trace>
  <inkml:trace contextRef="#ctx0" brushRef="#br0" timeOffset="637393.9022">24317 14637 594 0,'-8'-10'136'15,"0"0"4"-15,5-1-95 0,1-2-15 16,5 0-4-16,0-3-2 0,5 0-3 16,2-1-1-16,1 0-1 0,1 1 1 15,4 4 1-15,0-3 0 0,0 5 1 16,-2 2-2-16,4 3-1 0,-3 3-3 0,3-1-3 16,-2 4-4-16,-1 2-3 0,-1 4-1 15,1 2-1-15,-6 3-1 0,-1 3 0 16,-5 2 0-16,-3 2 0 0,-6 1 1 15,-2 1-1-15,-5 1 1 0,-2-1 0 16,-3-1 0-16,-1 0 0 0,-1 1-1 16,1 0 0-16,0-2-1 0,3 0-1 15,3-2 0-15,2-1 0 0,3-2 0 16,4-1 0-16,2-2-1 0,4-1 0 0,1-2 0 16,3-1 0-16,3 1-1 0,3-3-3 15,2 0-5-15,2-2-12 0,2-1-13 16,3-2-14-16,2-2-22 0,-1 0-112 15,0-1-127-15,-1 2-291 0</inkml:trace>
  <inkml:trace contextRef="#ctx0" brushRef="#br0" timeOffset="637959.5331">24693 15139 657 0,'-11'-5'160'0,"-2"2"6"0,-6 2-100 16,1 2-19-16,-4 3-7 0,1 3-6 15,0 3-6-15,2 3-5 0,-1 4-4 16,5 5-2-16,3 2-1 0,2 6-3 0,4 0-4 16,4 2-2-16,3 0-2 0,4-4-2 15,5-2-1-15,1-5-1 0,5-4-1 16,4-5 0-16,0-7-1 0,2-6-2 15,0-7 0-15,1-5-2 0,1-8-1 16,-3-5 0-16,-4-8 1 0,1-5 1 16,0-3 1-16,-4-6 1 0,-3-7 1 15,-4-7-2-15,1-5-4 0,-1-3-1 16,0 1 0-16,1 5 0 0,0 6 3 0,2 12 4 16,0 13 8-16,-5 11 7 0,-3 12 1 15,-3 12 1-15,-5 9 1 0,-2 9-3 16,-1 9-3-16,-4 9-3 0,2 9-1 15,0 8 1-15,0 7 1 0,-2 1 0 16,2 2-1-16,2 0-1 0,3-1-3 16,2-8-9-16,3-4-14 0,4-8-22 15,4-6-20-15,3-8-24 0,0-6-114 16,2-12-139-16,3-7-301 0</inkml:trace>
  <inkml:trace contextRef="#ctx0" brushRef="#br0" timeOffset="638642.9279">24909 15169 504 0,'-4'-2'118'0,"0"1"4"0,2 0-83 16,0 1-10-16,-1 1-4 0,2-1-3 15,0 0-6-15,1 0-4 0,0 0-2 16,0 0-2-16,0 0 0 0,1-1 2 15,-1 1 1-15,1-2 1 0,0 1 1 16,-1 1 1-16,2-1-1 0,-2 0 1 16,1 1 0-16,0-3-1 0,-1 1 0 15,0-1 0-15,1 0 2 0,-1 1 4 16,0 1 1-16,1-1 1 0,-1 3 0 0,0-1-2 16,0 0-1-16,2 2-3 0,-2 2-3 15,0 0-2-15,0 2 0 0,-2 2 2 16,1 5 2-16,-1 4 1 0,-2 2 1 15,-1 5 0-15,0 3 0 0,-1 1-3 16,3 1-2-16,0-1-2 0,3 2-2 16,1-4-2-16,3-3-2 0,1-2-2 15,1-4-1-15,3-5-2 0,-1-2-2 16,2-8-3-16,1-3-1 0,0-5-2 16,0-5 0-16,-1-4 0 0,0-1 2 15,-2 0 1-15,-2 3 4 0,-1 1 2 0,-1 3 0 16,-3 4 2-16,0 1-1 0,1 6 1 15,0 1 0-15,2 5 0 0,2 2-1 16,2 1 1-16,3 3-1 0,3 1 0 16,3-2-1-16,3-2-3 0,0-3-2 15,4-5-4-15,-2-6-4 0,1-6-4 16,-2-4 0-16,-3-2 0 0,-3-5 3 16,-3-3 4-16,-4 0 2 0,-5 0-1 15,-3-2-3-15,-2-1-12 0,-1-1-8 0,-3 3-13 16,0 2-11-16,1 2-111 0,-1 3-114 15,5 9-264-15</inkml:trace>
  <inkml:trace contextRef="#ctx0" brushRef="#br0" timeOffset="639536.7988">21728 16729 728 0,'-14'0'182'16,"7"-3"-1"-16,1-3-57 0,6-1-86 16,3-2-20-16,6-3-8 0,6-1-1 0,2-2 0 15,2 3-1-15,3-4 0 0,3 3-1 16,-1 2-4-16,2 4-10 0,-1 0-17 15,-2 4-21-15,3 1-22 0,-2 5-123 16,-4 1-142-16,-2 4-327 0</inkml:trace>
  <inkml:trace contextRef="#ctx0" brushRef="#br0" timeOffset="639780.8748">21785 16824 696 0,'-5'-3'157'0,"4"0"2"0,-1 3-95 16,3-1-36-16,4-1-12 0,2 2-1 15,1 1-2-15,0 2 0 0,2 2-3 16,0 0-3-16,1 3-4 0,1 0-10 16,-1 1-17-16,1-1-22 0,2 0-123 0,0-2-134 15,-1-3-328-15</inkml:trace>
  <inkml:trace contextRef="#ctx0" brushRef="#br0" timeOffset="640240.642">22410 16712 611 0,'-5'-26'138'0,"0"1"2"15,-1 1-99-15,0 1-13 0,1 1-6 16,0 2-2-16,1 2-2 0,3 3-3 16,0 4-2-16,2 4-1 0,0 3-3 0,6 8 2 15,-3 4 1-15,1 6 1 16,0 4 2-16,0 6 0 0,-1 8 1 0,0 6-1 15,-4 1-2-15,1 3-3 0,-1 1-1 16,0 5 0-16,-1-4-2 0,-2-1 1 16,1-3 1-16,-2-2-2 0,-1-4 0 15,-1 0-1-15,-3-9 0 0,2-3-2 16,-2-5-1-16,1-7-1 0,-1-5-2 16,-1-5 0-16,-2-5 0 0,0-5-1 15,0-3 0-15,-1-3 0 0,0-1 1 0,0-1 0 16,1-2 1-16,4 3 1 0,1-2 3 15,2 5 1-15,1 3 2 0,4 1 3 16,1 1 2-16,4 2 2 0,2 2 1 16,6 3-1-16,3 0-2 0,3 4-1 15,6-2-3-15,2 1-2 0,5 1-4 16,2 2-5-16,4 0-11 0,1-2-14 16,3-1-23-16,-1 4-21 0,2 0-60 0,-2-7-69 15,-1-2-125-15,-4 2-252 0</inkml:trace>
  <inkml:trace contextRef="#ctx0" brushRef="#br0" timeOffset="641192.7121">22924 16731 830 0,'-4'-2'185'0,"-1"-1"1"15,2 1-128-15,4 1-29 0,6 2-18 0,1 0-4 16,3 0-2-16,3 2-1 0,3 0-1 15,4 4-2-15,4-1-7 0,1 0-13 16,0 0-17-16,-1 1-18 0,0 1 69 16,-3-2-203-16,-1-1-147 0,-5 0-360 15</inkml:trace>
  <inkml:trace contextRef="#ctx0" brushRef="#br0" timeOffset="641453.7879">22924 16904 874 0,'-2'4'185'0,"1"-2"0"16,6 2-147-16,4 1-29 0,5-2-7 15,2 2-1-15,5 0-2 0,1-1-7 16,2-2-17-16,2 2-19 0,1-3-22 16,-1 0-119-16,1-2-138 0,0-5-318 15</inkml:trace>
  <inkml:trace contextRef="#ctx0" brushRef="#br0" timeOffset="641772.0891">23729 16645 700 0,'-3'18'155'0,"1"6"2"0,1 2-95 0,0 2-41 16,3 6-8-16,2-1 2 0,0 0 3 15,-1-1 2-15,1-2 1 0,0-3 0 16,-2-5-2-16,1-9-3 0,-2 2-2 16,0-7-4-16,-3-6-3 0,-1-8-2 15,-2-7-2-15,0-5-1 0,0-7-1 0,-1-9 0 16,-1-8 0-16,2-3 1 0,-1-4-1 15,-1-8 0-15,-3-6 1 0,5 3 3 16,1 4 5-16,4 2 3 0,3 6 4 16,3 2 1-16,5 9 1 0,6 5 0 15,-1 3-3-15,3 2-4 0,4 2-5 16,-1 6-2-16,1 4-3 0,1 5-1 16,-2 4-4-16,2 5-5 0,-4 3-6 15,3 3-9-15,-1 4-13 0,1 2-16 16,1 0-15-16,1 3-19 0,-1 0-111 0,-3-1-129 15,-4 2-293-15</inkml:trace>
  <inkml:trace contextRef="#ctx0" brushRef="#br0" timeOffset="642056.1982">23650 16826 748 0,'1'-3'164'0,"1"-1"3"15,6-4-118-15,1-2-24 0,6-1-8 0,5-1-1 16,3-2 1-16,3 1-3 0,1 1-3 15,1 1-7-15,0 2-14 0,-1 3-14 16,-1 0-17-16,-3 2-23 0,-2 0-114 16,-4 2-131-16,-5 1-296 0</inkml:trace>
  <inkml:trace contextRef="#ctx0" brushRef="#br0" timeOffset="642292.2956">23710 16932 696 0,'-5'10'156'16,"2"2"5"-16,2 2-117 0,2-2-10 16,3 1-5-16,2 0-2 0,3-1-3 15,0-2-6-15,4-3-5 0,4-1-6 0,0-2-4 16,1-2-6-16,3 1-8 0,-1-7-12 15,2-1-12-15,1-3-10 0,-2-5-17 16,1 0-111-16,1-2-120 0,2-3-273 16</inkml:trace>
  <inkml:trace contextRef="#ctx0" brushRef="#br0" timeOffset="642594.3861">24234 16775 843 0,'-4'5'189'15,"7"3"1"-15,0-2-108 0,5 1-56 16,0 2-14-16,8 4-1 0,3 2 5 0,1 2 1 15,5 4 0-15,1 2 0 0,3 4-3 16,4 1-2-16,0-1-4 0,3 3-5 16,2-2-3-16,-2-1-8 0,0-3-9 15,-3-2-10-15,-4-2-18 0,-4-2-20 16,-7-2-17-16,-3-4-124 0,-5-2-138 16,-3-1-318-16</inkml:trace>
  <inkml:trace contextRef="#ctx0" brushRef="#br0" timeOffset="642829.2856">24637 16876 947 0,'-31'14'219'0,"9"10"1"16,-11 6-125-16,-1 3-65 0,-3 7-25 16,-3 3-24-16,-3 3-35 0,-1 5-36 15,-2 0-130-15,-3-2-163 0,-2-6-366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0:32:00.1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1329 1754 397 0,'-4'-4'103'0,"1"2"4"15,3 1-52-15,-2 0-11 0,1-1-7 16,0 0-6-16,0 1-6 0,0 1-3 16,1 0-3-16,0-2-2 0,-2 1-2 15,2 0 0-15,2 1 0 0,-2 0 0 16,0-1 3-16,0-1 1 0,1 2 3 15,-1 0 0-15,1 0 0 0,0 0 1 16,2 2-1-16,-1 0-1 0,2 1 0 16,2 3 0-16,0 5-1 0,3 3-1 0,-2 2-3 15,4 5-2-15,0 1-3 0,1 5-3 16,1 1-5-16,-1-2-1 0,-1 1-2 16,1 0 0-16,0-1-1 0,2-2-1 15,-2-3-1-15,0-4-2 0,2 0-1 16,-2-2-2-16,1-1-4 0,-3-3-6 15,-1-3-6-15,-2-1-6 0,-2-2-5 16,0-2-6-16,-1-3-13 0,-3-6-11 16,0 0-91-16,-2-5-101 0,-3-3-246 15</inkml:trace>
  <inkml:trace contextRef="#ctx0" brushRef="#br0" timeOffset="281.6214">1514 1802 528 0,'1'-6'139'0,"-1"0"9"0,-2 1-56 16,-2 3-34-16,0 6-10 0,-3 4-6 15,0 1-5-15,-2 5-5 0,1 5-7 16,-2 5-4-16,1 1-3 0,-1 4-4 15,1 0-4-15,-2 2-3 0,-2-2-3 16,2 0-2-16,-3-3-1 0,-1-4-4 16,1-1-9-16,3-5-12 0,3-4-14 15,3-3-21-15,2-7-116 0,6-2-130 0,7-2-304 16</inkml:trace>
  <inkml:trace contextRef="#ctx0" brushRef="#br0" timeOffset="746.204">1755 1839 563 0,'-1'-5'144'0,"0"-1"6"0,0 3-61 16,1 1-35-16,1 0-14 0,0 4-6 15,0 0-2-15,1 1-3 0,-1 3-3 16,-2 1-3-16,5 8-1 0,-7-1-2 16,2 4-2-16,1 5-4 0,0 0-3 15,-3 2-4-15,4-2-3 0,-8-6-1 16,13 5-1-16,-3-4 0 0,0-4 0 16,2-1-2-16,1 1 0 0,0-3 0 0,4 0 0 15,-2-5-2-15,0-1-1 0,-1-1-3 16,2-3-4-16,2-1-8 0,0-4-11 15,0-1-12-15,1-3-8 0,-1-3-17 16,2-2-20-16,0 1-88 0,-4-4-107 16,-3-1-242-16</inkml:trace>
  <inkml:trace contextRef="#ctx0" brushRef="#br0" timeOffset="935.517">1791 1834 728 0,'-3'-4'169'0,"3"0"3"15,4-1-117-15,2-2-18 0,2-3-12 0,1 1-7 16,5 0-7-16,1 0-11 0,0 1-17 16,1 2-20-16,3 0-26 0,-3 4-112 15,0 4-132-15,-2 6-308 0</inkml:trace>
  <inkml:trace contextRef="#ctx0" brushRef="#br0" timeOffset="1397.5511">2024 1917 686 0,'0'-5'161'0,"0"4"2"16,0 1-103-16,1 1-22 0,0 2-8 15,4 5-8-15,-5-1-2 0,4 5-3 16,0 3 0-16,4 3-1 0,-2 1-3 15,0 2-3-15,-3-3-3 0,3 1-2 16,-1-1-1-16,-2-3-1 0,1-4-1 16,1-1 2-16,0-4 3 0,2-5 4 15,2-3 5-15,0-7 3 0,1-2 2 16,1-6 0-16,2-4 0 0,-2-2-3 0,-2-4-4 16,0 1-4-16,-2 3-2 0,-2 2-1 15,-1 5 0-15,-2 4-2 0,0 4 0 16,-1 8-1-16,-1 5-1 0,0 6-1 15,0 3 0-15,-1 3-3 0,-1 3 0 16,2 2-4-16,0 0-5 0,0 0-6 16,2 0-10-16,0-3-14 0,2 0-19 15,1-5-15-15,3 0-21 0,2-4-106 0,2-4-131 16,4-3-286-16</inkml:trace>
  <inkml:trace contextRef="#ctx0" brushRef="#br0" timeOffset="1978.6601">2375 1750 617 0,'-4'-6'163'0,"0"0"11"0,0 1-75 0,1 2-21 15,0 0-8-15,0 1-4 0,1-1-10 16,2 3-8-16,1-1-12 0,-2 1-7 15,3 0-9-15,3 0-7 0,1 0-4 16,3 1-4-16,2 0-1 0,1 2-2 16,5-1-1-16,-1 2-1 0,-2 0 0 15,-1-2 0-15,-1 2 0 0,-2 0 0 16,-1-2-1-16,-3 2 1 0,-1 2 0 0,0 1-1 16,-4 4 1-16,-1 0 1 0,-1 3-1 15,0 0 0-15,-2 5 0 0,-1 2 1 16,1-1-1-16,0 5 0 0,1 2 0 15,-1 0-1-15,0 3 0 0,1-1-2 16,2 0-1-16,0-1-3 0,0-3-1 16,2-1-1-16,-1-2 0 0,1 0 0 15,0-3 2-15,0-5 1 0,-2-1 3 16,-1-1 2-16,0-4 2 0,-4-2-1 16,1-2 2-16,-3-1-1 0,-2-5 0 0,-1 0 0 15,-1-1-3-15,-1-1-8 16,2 1-14-16,-2 1-20 0,1 0-20 0,0 1-28 15,2 4-112-15,7 4-140 0,4 2-299 16</inkml:trace>
  <inkml:trace contextRef="#ctx0" brushRef="#br0" timeOffset="3861.7411">572 1766 539 0,'-7'-34'155'16,"4"10"10"-16,-2 1-29 0,0 9-63 15,3 5-16-15,0 4-11 0,-3 4-11 16,1 4-9-16,-1 4-8 0,0 8-7 16,3 8-3-16,-1 5-2 0,1 10 0 15,4 9-1-15,2 3 0 0,1 0-2 0,1-1-1 16,-1-4 0-16,1-2-2 0,0-9 1 15,-1-4-1-15,0-4 1 0,0-8-1 16,-2-3 0-16,1-7 0 0,-1-2 0 16,-1-7 1-16,-1-5-1 0,2-6 0 15,-2-4 0-15,0-7 1 0,0-6-1 16,-1-6 1-16,-1-6-2 0,0-4 1 16,0-3-1-16,-2-1 1 0,1 2-1 15,-2 0 1-15,0 7 0 0,2 8 2 16,-2 6 2-16,-1 5 3 0,1 5 4 0,-4 4 3 15,2 3 3-15,0 2 2 0,0 1-1 16,2 0-1-16,3 2-3 0,3 3-3 16,2-1-4-16,2 2-3 0,2 0-1 15,3 1-2-15,2 0 0 0,2 1 0 16,-2 0 0-16,4 0 0 0,2 2 0 16,0-3-1-16,0 1 1 0,-1 0-2 15,2-1-1-15,-1 0-5 0,-2-1-5 16,-1-1-6-16,-2 1-10 0,-4-1-14 15,-2-1-14-15,-2 1-10 0,-3 1-13 0,-4 0-26 16,-3 1-84-16,-1 2-112 0,1 4-247 16</inkml:trace>
  <inkml:trace contextRef="#ctx0" brushRef="#br0" timeOffset="4192.8106">592 1902 603 0,'-5'2'152'0,"0"-2"7"15,2 0-84-15,1 1-19 0,1-1-8 16,2 1-4-16,1 3-4 0,0-4-6 0,1 1-3 15,3 3-2-15,-1-3-2 0,1 0-3 16,2-1-2-16,-1 0-4 0,2 0-4 16,-1 0-3-16,1-2-4 0,1 0-2 15,-2 0-2-15,4 3-1 0,-2-3-2 16,-1-1-3-16,-2 2-5 0,-1 0-11 16,-2-2-14-16,0 2-19 0,-6-3-21 15,1 4-116-15,0 3-8 0,1-1-114 16,1 2-207-16</inkml:trace>
  <inkml:trace contextRef="#ctx0" brushRef="#br0" timeOffset="5258.6994">1155 1418 348 0,'-2'-4'104'0,"0"-1"5"0,0 0-10 16,1 1-47-16,0 0-9 0,-1 3-6 16,-1-2-5-16,0 0-2 0,2-1-2 15,-1 1-1-15,-2 0-1 0,3 0 0 0,-2 0 1 16,1 1 1-16,-1 0 1 0,1 1-1 15,-3 0 0-15,0 0-1 0,-1 0-1 16,1-1-3-16,-1 0-3 0,0 1-2 16,0 1-2-16,2 0-2 0,-1 0-1 15,0 2-2-15,-2 2-2 0,-1 1-1 16,0 2-1-16,-2 2 0 0,-1 2-3 16,0 0 0-16,0 2-1 0,0 1 0 15,4 0-1-15,-1 1 0 0,2 0-1 16,2-1 0-16,2 2 0 0,2-1-1 0,0 0 1 15,1-1-1-15,3-1-1 0,2 0 1 16,1-1-1-16,2-2-1 0,4 0 0 16,2-1-1-16,2-3-1 0,3-1-1 15,-1-2 1-15,1 1-1 0,-2-3 1 16,-2 0 1-16,-1-1 1 0,-6 0 1 16,-3 2 2-16,-3 0 3 0,-3-1 2 15,-1 2 3-15,-4-1 0 0,-3 6 3 16,-2-1-1-16,-2 3 0 0,-3 2-3 0,2 1-3 15,-1 2-1-15,1 2-2 0,2-1-1 16,3 1-1-16,3 0-1 0,3-1-1 16,2 2-2-16,1-1-2 0,4 1-2 15,0-1-1-15,1 0-2 0,3 2-1 16,0-2-1-16,1 0-1 0,1 0-2 16,0-1-3-16,0 0-3 0,0-1-2 15,-1-3 0-15,-1 0 0 0,-2 0 3 16,-1-2 3-16,1 0 4 0,-3 0 6 15,0 0 3-15,-3-1 3 0,-2 3 2 0,-2-3 0 16,-2 4 1-16,-2-4 0 0,-1 1 1 16,-3 1 1-16,-3 1 0 0,-1 2 0 15,1 1 0-15,1 2-1 0,0 2-1 16,-2 2 0-16,4-4-1 0,3 2 0 16,2 2 0-16,1-2 0 0,1 1 1 15,1-4 0-15,6 3 1 0,-1 2 0 16,2-1 1-16,1-3 1 0,1-1 0 0,0-2-1 15,2-1 0-15,-4-5 0 0,3 0-7 16,1-3-14-16,3-1-18 0,4-1-14 16,-2-2-112-16,8 0-125 0,2 4-292 15</inkml:trace>
  <inkml:trace contextRef="#ctx0" brushRef="#br0" timeOffset="6260.1509">2673 1307 412 0,'1'-9'111'0,"1"2"6"0,2-2-38 0,0 3-28 15,2 0-7-15,0 0-4 0,0-7-3 16,0 2-1-16,0 0 0 0,-1 1-1 16,0 0-2-16,0 3-2 0,-1-2-2 15,-1 9-3-15,0 0 0 0,-2 9 1 16,0 3-1-16,-2 4-1 0,-1 8 0 15,-2 8-1-15,0 5 0 0,2 7-6 16,-2-2-4-16,2 4-4 0,1 1-2 0,3-3-3 16,4 0-2-16,1-2-2 0,2-4-2 15,5-2 0-15,0-4-1 0,6-1-1 16,-3-7-1-16,-1-5-1 0,0-5 1 16,-4-3 0-16,-1-4 0 0,-2-5 2 15,-6-2 1-15,0 2 1 0,-3 1 1 16,-3 2 1-16,-3 5-1 0,-2 4 0 15,-3 6 1-15,-3 2-2 0,1 5 0 0,-1 3 1 16,1 4-2-16,2-1 1 0,3 1 0 16,3 1 0-16,4 1 0 0,1-1 0 15,5 2 0-15,1-2 0 0,3-4 0 16,1-2 1-16,-1-5-1 0,0-1 0 16,0-4 0-16,-2-6 0 0,-1-3 0 15,-4-1 1-15,-2-3 1 0,-2 0-1 16,-4-3 1-16,-1 0 0 0,-6 1 1 0,0 0-2 15,-2 0 1-15,2 1-1 0,-3-1-1 16,1-1-2-16,2 2-10 0,2 0-18 16,2 0-22-16,4-1-27 0,0 1-114 15,9 2-138-15,2 2-314 0</inkml:trace>
  <inkml:trace contextRef="#ctx0" brushRef="#br0" timeOffset="7255.8526">3512 1873 704 0,'-5'-4'182'16,"3"2"2"-16,0-2-76 0,2 3-50 15,0 0-22-15,3 1-15 0,2-2-10 16,1 2-4-16,1 2-3 0,2-2-2 15,3 3-8-15,1 0-11 0,1-1-21 0,-1 2-17 16,1 1-24-16,-1 1-109 0,0 1-133 16,-1 3-291-16</inkml:trace>
  <inkml:trace contextRef="#ctx0" brushRef="#br0" timeOffset="7406.7876">3545 2010 732 0,'-1'-1'179'0,"-2"1"4"16,2 0-101-16,1 0-33 0,1-1-16 16,3 1-12-16,2 2-8 0,3 1-5 15,0-2-9-15,2 0-20 0,2 3-28 16,1 1-137-16,7 3-150 0,1 1-370 16</inkml:trace>
  <inkml:trace contextRef="#ctx0" brushRef="#br0" timeOffset="8225.8865">4254 1612 627 0,'-12'-15'162'0,"5"3"7"16,2 5-71-16,3 3-41 0,7 3-12 15,4 2-6-15,4 5-3 0,5 4-3 16,2 3-2-16,6 7 0 0,3 5-2 16,2 3-2-16,1 5-7 0,0 1-4 0,1 0-5 15,4 6-4-15,1-4-2 0,1 2-3 16,-1-2 0-16,1-4-2 0,0-1 0 16,-2 0-1-16,-5-4-1 15,-5-5-2-15,-5-4-4 0,-4-3-7 0,-4-1-10 16,-5-6-16-16,-4 0-20 0,-3-6-17 15,-4-2-24-15,-5-2-97 0,-2-1-123 16,2-2-266-16</inkml:trace>
  <inkml:trace contextRef="#ctx0" brushRef="#br0" timeOffset="8475.9362">4740 1656 647 0,'4'-15'160'0,"-1"4"7"16,-1 5-95-16,0 0-14 0,-2 2-8 0,-1 4-8 16,-4 4-6-16,-2 5-5 0,-4 9-5 15,-6 5-3-15,-4 9-3 0,-3 7-3 16,-3 8-3-16,-4 4-3 0,-1 7-2 16,0-2-4-16,2-3-2 0,1 1-3 15,2-4-4-15,4-6-7 0,2-2-12 16,5-7-17-16,4-4-18 0,5-3-19 15,3-7-121-15,5-8-137 0,8-3-309 16</inkml:trace>
  <inkml:trace contextRef="#ctx0" brushRef="#br0" timeOffset="8814.2722">5355 1599 773 0,'-19'-7'185'0,"-3"6"2"16,-2 5-115-16,1 3-27 0,0 3-13 15,1 5-11-15,0 4-8 0,2 7-3 16,2 6-4-16,3 5 0 0,4 5-1 16,3 4-1-16,1 2-2 0,4-1-2 0,5-1-3 15,4-5-9-15,4-3-12 16,4-7-17-16,0-7-16 0,5-5-25 0,4-7-112 16,4-5-132-16,6 0-295 0</inkml:trace>
  <inkml:trace contextRef="#ctx0" brushRef="#br0" timeOffset="9193.0806">5502 2021 755 0,'2'-7'181'0,"-1"-1"6"15,2 2-118-15,4 0-15 0,2-1-9 16,4-1-8-16,3 2-9 0,1-1-7 15,4-3-5-15,1-2-4 0,1-2-4 16,0-1-4-16,-1-1-1 0,-2-2-1 0,-2 1-2 16,-2 3 0-16,-4-1 0 15,-3 3-1-15,-5-1 0 0,-3 2-2 0,-5 2 0 16,-4 0-2-16,-7 4-2 0,-6 4-1 16,-6 1-1-16,-4 5 0 0,0 3 0 15,0 3 2-15,2 2 1 0,3 1 3 16,4 5 2-16,6 3 2 0,4 2 2 15,2 6 1-15,0 2 2 0,1 2 1 16,3 0 1-16,3-1 0 0,3-5-1 16,2 1 0-16,3-5-2 0,5-2-1 0,2-4-1 15,2-3-1-15,4-4-1 0,2-1 0 16,3-5-2-16,5-3-4 0,0-5-7 16,3-5-14-16,-1 0-19 0,1-3-20 15,2-3-24-15,-2 0-113 0,-2 0-134 16,2 1-299-16</inkml:trace>
  <inkml:trace contextRef="#ctx0" brushRef="#br0" timeOffset="9470.2341">5995 1600 799 0,'2'-8'189'0,"1"3"5"0,-1 4-125 16,2 5-14-16,1 1-11 0,-2 5-8 15,3-1-5-15,1 2-6 0,-1 5-5 0,0 3-5 16,0 0-5-16,-5 5-4 0,0-1-5 16,-4 3-8-16,-3-2-14 0,-3-4-19 15,-4-3-32-15,-2-2-25 0,-3-6-117 16,-2-4-147-16,5-3-320 0</inkml:trace>
  <inkml:trace contextRef="#ctx0" brushRef="#br0" timeOffset="9572.7168">5902 1341 738 0,'2'-13'163'0,"1"1"1"0,3 5-122 0,0 1-27 15,2 5-25-15,3 2-30 0,0 3-123 16,3 7-130-16,4 4-322 0</inkml:trace>
  <inkml:trace contextRef="#ctx0" brushRef="#br0" timeOffset="10208.0098">6210 1646 233 0,'3'-5'84'0,"-1"0"6"0,-3-1-11 15,2 1-10-15,0 2-3 0,-1 0-7 16,-1 0-6-16,1 0-4 0,-2 2-2 15,1-1 1-15,1 0-1 0,-3 1 0 16,1-3-4-16,0 2-2 0,1 1-3 16,1 0-1-16,0-2-4 0,0 1-3 15,1-2-4-15,1 3-2 0,-1-1-2 16,-1 1-2-16,0-1-2 0,1 2-1 16,-1 0-1-16,-1-3-1 0,1 5 1 0,1-1 0 15,-1 2-1-15,0 4 0 0,0 0-1 16,-1 3-1-16,2 4-2 0,-2-1-1 15,0 1-3-15,1 4-2 0,-2 0-1 16,2-1-2-16,3 1 0 0,-1 3-2 16,3-4 0-16,3-2-1 0,1-4 1 15,2-3-1-15,3-5 0 0,-1-5 0 16,2-4 0-16,-1-4 1 0,0-1 0 0,-1-3 0 16,-4 2 0-16,0 1 0 0,-3 4 1 15,-1-1 0-15,-3 5 0 0,1 0 1 16,-2 4 0-16,1 2 1 0,1 2 0 15,2 2 0-15,0 2-1 0,2 1 0 16,0 1-1-16,4 1 0 0,0-2-1 16,2-1 0-16,0-2 0 0,-1-3 0 15,-1-4 0-15,0-3 0 0,-2-5 0 0,-3 0 1 16,-1-4 0-16,-2-2-1 0,-3-2-3 16,-2-2-5-16,1 2-8 0,-3 0-12 15,2 2-15-15,0 3-24 0,-1 2-17 16,4 4-12-16,-2 2-110 0,2 3-127 15,5 2-282-15</inkml:trace>
  <inkml:trace contextRef="#ctx0" brushRef="#br0" timeOffset="10471.8962">6510 1507 683 0,'3'-14'178'15,"1"4"5"-15,-1 4-87 0,6 1-32 16,1 4-10-16,3 5-11 0,3 6-11 15,2 2-8-15,3 6-4 0,3 4-3 16,0 3-4-16,-1 5-3 0,2 5-2 16,-1 3-3-16,3 3-2 0,1 2-2 15,1 1 0-15,-5 3 0 0,1-3-2 16,-6-1 0-16,-4-4-1 0,-9-3-3 0,-6-3-5 16,-9-4-4-16,-5-2-7 15,-5-5-4-15,-1 0-6 0,-3-4-12 0,1 0-14 16,3-4-8-16,2-1-14 0,4-1-106 15,5-1-123-15,4-1-280 0</inkml:trace>
  <inkml:trace contextRef="#ctx0" brushRef="#br0" timeOffset="10705.6173">7185 1972 978 0,'-11'-11'215'15,"5"4"1"-15,6-3-158 0,3 1-33 0,3 2-14 16,2 0-6-16,2 2-2 0,1 1-4 16,0 0-5-16,1 4-7 0,1 2-14 15,0 3-20-15,-2-1-26 0,-1 0-24 16,-1 5-118-16,-1 1-142 0,1 2-317 15</inkml:trace>
  <inkml:trace contextRef="#ctx0" brushRef="#br0" timeOffset="10870.6604">7163 2108 675 0,'-5'1'173'0,"4"2"3"0,1-1-69 16,5 1-60-16,2-1-18 0,3-1-12 15,1 2-13-15,0-2-18 0,3-2-22 16,-1 0-13-16,0-1-128 0,4 4-136 16,-1 0-325-16</inkml:trace>
  <inkml:trace contextRef="#ctx0" brushRef="#br0" timeOffset="12318.3002">8217 1360 670 0,'1'-10'158'0,"0"1"5"0,5 2-106 0,4 1-17 15,4 1-5-15,4 0-5 0,4 1-8 16,4 3-5-16,1-1-6 0,2 2-3 15,-1 0-4-15,0 3-7 0,-2 3-10 16,-1 1-10-16,-6-1-9 0,-2 0-5 16,-3 0-6-16,-3 0-5 0,-4-2 0 15,-3-2 3-15,-5-2 2 0,-5 1 1 16,-7 1-6-16,-4-1-12 0,-6 0-3 0,-8 2 16 16,-4 1 20-16,-3 0 18 0,-1 0 20 15,2-1 22-15,-2 4 25 0,4-2 15 16,4-1-3-16,4 0-7 0,3 1-5 15,5 1-7-15,4 1-9 0,4 0-8 16,5-1-5-16,6 1-6 0,6 3-5 16,5-2-3-16,2 1-1 0,10-3 0 15,1 0 0-15,7 0-1 0,3-1 0 16,1 0-4-16,3-1-4 0,2 3-2 16,-4 3-2-16,-3 0 0 0,-3 2 0 0,-3 3-1 15,-6-1 0-15,-4 2 1 0,-5-1 0 16,-3 0 0-16,-4 2 2 0,-2 0 2 15,-6 4 2-15,-6 3 0 0,-6 3 0 16,-2 3 0-16,-5 3 0 0,-5 0-2 16,-2 0-1-16,-3-1-2 0,-1-3-1 15,5-2-1-15,-4-2 1 0,0-2-1 16,0-5 1-16,1-2-1 0,4-2 1 16,2-5 1-16,-1-1 1 0,5-2 1 0,5-5 0 15,4 2 1-15,6-2 0 0,3-2-1 16,6-2-1-16,4 1-1 0,7-1-1 15,2 0-1-15,6-2 0 0,2-1 1 16,3 1-1-16,0 0 1 0,4 1 0 16,-2 0-1-16,3 4 1 0,-3 0-1 15,1 3 0-15,-2-1 1 0,-1 2-1 16,-3 0 0-16,-3-2 1 0,-1 1-1 16,-3-1-2-16,-4-2-6 0,-2 0-16 0,-2-1-26 15,-3 1-25-15,-2 0-118 0,0 2-142 16,4 2-327-16</inkml:trace>
  <inkml:trace contextRef="#ctx0" brushRef="#br0" timeOffset="12938.7654">8051 2379 676 0,'0'-1'164'16,"2"-1"8"-16,-1 2-100 0,0 5-13 15,4 1-6-15,-1 7-5 0,2-1-6 16,0 5-6-16,0 3-6 0,-1 2-6 16,-1 1-6-16,-3 0-6 0,0-2-4 0,-1-1-3 15,0-2-2-15,1-1 0 0,1-6-2 16,-1-2 1-16,1-7 0 0,2-3 0 15,1-5 1-15,2-4 1 0,0-5 0 16,3-2 0-16,1-2 0 0,-1-2-1 16,-1 1 0-16,0 3-2 0,-2 1 0 15,-3 4 0-15,0 5-1 0,1 4-1 16,-1 6 0-16,-1 1-3 0,2 6-6 16,-1 5-8-16,0 2-15 0,1 1-24 0,1 3-24 15,0 0-126-15,2 0-147 0,7-3-339 16</inkml:trace>
  <inkml:trace contextRef="#ctx0" brushRef="#br0" timeOffset="14198.2534">8960 1733 746 0,'-6'-7'179'0,"1"0"3"16,4 2-112-16,2 2-19 0,7 2-11 0,-1 2-8 15,3 3-4-15,2 2-2 0,4 6-2 16,0 3-1-16,1 2-4 0,0 0-3 16,3 4-4-16,2 1-4 0,-1 1-3 15,1-1-4-15,1-3-4 0,0 2-6 16,-2-3-9-16,-3-2-12 0,-2-5-15 16,-3-2-20-16,-5-3-14 0,-3-1-15 15,-5-7-105-15,-1 4-124 0,-2-2-273 16</inkml:trace>
  <inkml:trace contextRef="#ctx0" brushRef="#br0" timeOffset="14353.4638">9178 1679 746 0,'-2'-5'191'0,"-2"5"6"0,-1 5-104 16,-2 3-26-16,0 4-18 0,-3 5-16 15,-2 5-12-15,-2 3-9 0,-1 2-7 16,1 2-5-16,0 2-10 0,-3-4-17 0,4 1-27 15,3-1-22-15,0-4-127 0,3-2-148 16,4-2-341-16</inkml:trace>
  <inkml:trace contextRef="#ctx0" brushRef="#br0" timeOffset="14874.165">9478 1666 666 0,'0'-9'169'0,"0"3"5"0,2 0-81 16,-1 2-37-16,0 2-12 0,2 2-9 15,-2 2-6-15,1 5-4 0,-1 4-2 16,1 3-3-16,-2 7-3 0,0 6-2 16,-2 1-4-16,0 5-4 0,0 0-2 15,-1-1-2-15,2-2-2 0,1-3 0 16,0-4 0-16,1-2-1 0,2-4 0 16,1-4 0-16,1-3 1 0,2-1-2 15,0-3 1-15,1-3 0 0,1-1 0 0,1-4 0 16,0 1 0-16,3-2 0 0,-1-4-2 15,3 1-6-15,1 3-10 16,-4-5-11-16,4 2-17 0,-2 1-13 0,-3-1-18 16,-2 0-120-16,0 0-132 0,-4-1-300 15</inkml:trace>
  <inkml:trace contextRef="#ctx0" brushRef="#br0" timeOffset="15063.8732">9524 1655 890 0,'-5'-4'203'0,"2"2"1"0,2 1-131 15,5-2-39-15,1 1-17 0,3-1-8 16,2-1-4-16,1 1-4 0,4 2-9 16,2-2-22-16,4 6-33 0,-2-2-76 15,2 2-67-15,5 9-141 0,-4 2-295 16</inkml:trace>
  <inkml:trace contextRef="#ctx0" brushRef="#br0" timeOffset="15535.943">9930 1809 499 0,'-1'-2'148'0,"1"-4"9"15,0 2 0-15,0 2-89 0,0 2-9 16,1 2-5-16,2 4-3 0,1 3-7 15,-2 4-5-15,2 4-4 0,-3 2-5 0,4 1-5 16,-2 3-5-16,2-3-3 16,0 2-5-16,0-4-3 0,0-3-2 0,4 0-2 15,-3-5 0-15,0-5-1 0,1-3 2 16,1-4 1-16,1-7 1 0,0-3 0 16,1-5 0-16,1-6-1 0,0-2 0 15,1-2-3-15,-1 4-1 0,0 2-1 16,-1 6-1-16,-1 2 0 0,-3 7-1 15,0 3 1-15,-3 3 0 0,1 5 0 16,-1 3-2-16,-1 0-1 0,-1 4-4 0,2 4-5 16,-3-2-7-16,6 5-13 0,-1 0-19 15,3-2-22-15,0-2-19 0,4-1-119 16,-1-4-140-16,9 5-317 0</inkml:trace>
  <inkml:trace contextRef="#ctx0" brushRef="#br0" timeOffset="15976.6818">10313 1641 850 0,'1'-2'192'0,"4"1"2"0,1 1-138 0,4 0-22 16,2 0-9-16,4 0-5 0,0 1-4 15,1 0-3-15,0 0 1 0,1 1-2 16,0-1 0-16,-2 1-2 0,-3 2 0 16,-1 1-2-16,-1 3-1 0,-3 1-3 15,-3 2 0-15,-3 3-2 0,0 4-1 16,-3 3 0-16,1 2-1 0,-1 0 0 15,0 3 0-15,1 1 0 0,0 1-3 16,2 0 0-16,2-2-3 0,0 0-1 16,-1-1-2-16,1-1-1 0,1-2-1 0,0-1 1 15,-3-4 1-15,1-3 2 0,-2 0 3 16,-2-4 1-16,-2-3 4 0,-3-2 2 16,-3-3 1-16,0 1 1 0,-5-3 0 15,-1-1 0-15,2-1-1 0,-2 2-2 16,2-1-5-16,2 0-14 0,1 2-19 0,3-1-28 15,4 1-28-15,1 1-113 16,8 3-144-16,6-2-316 0</inkml:trace>
  <inkml:trace contextRef="#ctx0" brushRef="#br0" timeOffset="16176.4367">10967 1885 1008 0,'-9'-8'240'0,"3"-1"0"16,1 5-121-16,4 2-74 0,0-2-25 15,-1 2-14-15,4-1-9 0,-2 1-11 16,3 1-15-16,2-1-24 0,0 1-39 16,1 1-128-16,2 1-19 0,3 3-143 15,-2 1-263-15</inkml:trace>
  <inkml:trace contextRef="#ctx0" brushRef="#br0" timeOffset="16680.737">11380 1806 829 0,'-9'-2'187'16,"10"4"4"-16,4 1-131 0,2 1-27 16,4 0-8-16,3 0-4 0,2 1-4 15,1-2-5-15,3-2-4 0,-1 0-1 16,2-3-3-16,-3-2-1 0,0-1-1 15,-4-2 0-15,0-5-1 0,-2-2 0 0,-1-2 0 16,-4-2-1-16,-1-2 1 0,-2-1 0 16,-3 3-1-16,-4 3 1 0,-5 2-2 15,-3-1-1-15,-5 5-2 0,-4 1-1 16,-4 5 0-16,1 0-1 0,-3 2 2 16,2 3 0-16,1 4 3 0,0 7 1 15,4 3 2-15,2 7 2 0,2 5 0 16,4 5 1-16,4 5 1 0,5 4 1 15,6-3 0-15,5-1 1 0,5-2-2 0,5-3-1 16,3-4 0-16,0-3-2 0,4-4-1 16,2-4-1-16,-1-4-2 0,0-5-1 15,1-6-5-15,0-4-8 0,0-4-14 16,-1-3-22-16,-4-1-19 0,-1-4-24 16,-2 1-109-16,2 1-134 0,-1 1-293 15</inkml:trace>
  <inkml:trace contextRef="#ctx0" brushRef="#br0" timeOffset="16952.1254">11727 1486 908 0,'-1'-10'203'0,"6"10"2"16,2-1-137-16,6 1-37 0,-1 0-16 16,3 0-3-16,2 0-3 0,0 1-9 15,0 0-19-15,1 0-35 0,0 1-34 16,1-2-120-16,2 2-156 0,1 2-353 15</inkml:trace>
  <inkml:trace contextRef="#ctx0" brushRef="#br0" timeOffset="17165.871">12075 1323 716 0,'2'-9'172'0,"1"8"1"0,1 2-87 16,1 4-47-16,-2 4-10 0,4 2-2 15,-1 4-3-15,1 2 2 0,5 5 0 16,-1 2 1-16,0 3-3 0,-1 1-5 0,-5 3-4 16,-3 0-6-16,-5 0-9 0,-6-4-9 15,-3-3-14-15,0-2-26 0,-4-4-28 16,1-4-127-16,0-2-147 0,7-2-347 16</inkml:trace>
  <inkml:trace contextRef="#ctx0" brushRef="#br0" timeOffset="17296.1784">12097 1137 774 0,'2'-8'165'16,"0"3"-9"-16,0 2-148 0,2-1-40 16,0 3-130-16,6 5-131 0,2 2-322 15</inkml:trace>
  <inkml:trace contextRef="#ctx0" brushRef="#br0" timeOffset="18046.0703">12334 1286 439 0,'0'-4'118'0,"0"2"5"16,1 1-48-16,-1-2-24 0,1 1-9 16,-1-1-7-16,0 2-4 0,0-2-2 15,0 0-1-15,-1 1 1 0,1 0 0 16,0 1 3-16,0 1 0 0,0-2 0 15,0 3-2-15,0-3-3 0,0 0-2 16,0 2-2-16,-1 0-1 0,2-1-3 16,-1 1-1-16,-1-1 0 0,1 0 0 0,0 1-2 15,0-2-2-15,0 2-1 0,-1 0-3 16,-1 3-1-16,1-1-1 0,0 3 0 16,-2 0-2-16,1 4 0 0,-1 4 0 15,0 3-2-15,2 0 0 0,-2 6-1 16,2 1-1-16,0-1-1 0,2-1 0 15,3-1-1-15,0-3 0 0,5-4-1 16,2-2 0-16,3-2 0 0,0-3-1 16,5-5 0-16,-2-6 0 0,1-1 0 0,-2-5 1 15,-1-3 0-15,-3-4 1 0,-1 1 2 16,-4 0 0-16,-2 5 3 0,-3 0 0 16,-1 2 2-16,-2 4 0 0,-2 2 0 15,3 4-1-15,-1 3-1 0,2 0-2 16,3 3-1-16,1 3-1 0,2-1-1 15,2 2 1-15,0 0-1 0,4-3 0 16,-1 0-1-16,0-4 1 0,-1 0 0 16,-2-2 0-16,-1-4 1 0,-3-3-1 0,-1 0 1 15,-3-4-1-15,-1-2-6 0,-2-1-14 16,-4-3-24-16,-1 2-26 0,4 4-35 16,-5 6-107-16,8 6-144 0,0 2-307 15</inkml:trace>
  <inkml:trace contextRef="#ctx0" brushRef="#br0" timeOffset="18922.0364">12475 1338 512 0,'-2'-5'143'0,"2"0"7"0,-1 1-31 16,0-1-59-16,2 3-8 0,0-2-7 15,2 2-3-15,-2-1-6 0,0 2-2 16,1-1-2-16,-2 2-3 0,1 0-2 0,-2 1-2 16,3 1-2-16,-1 2-2 0,2 1-4 15,0 3-1-15,1 1-4 0,1 3-2 16,2 0-3-16,-2 2-2 0,2 1-1 16,0-2-2-16,1-1-1 0,2-3 0 15,0 1-1-15,0-4 0 0,1-2-1 16,-3-3 0-16,2-4 1 0,-1 0 0 15,-1-4-1-15,1-6 1 0,-2 0 0 16,-1-2 1-16,0-4-1 0,-2 2 1 16,-3-2 0-16,-2 3 0 0,-4 2 0 15,1 1-1-15,0 2-4 0,-3 5-6 16,5 0-13-16,-1 3-18 0,3 2-22 16,0 0-23-16,0 2-117 0,2 4-140 0,9 1-310 15</inkml:trace>
  <inkml:trace contextRef="#ctx0" brushRef="#br0" timeOffset="19461.5324">12847 1303 721 0,'-4'-8'173'16,"2"0"3"-16,1 2-111 0,2 3-19 15,1 0-9-15,3 6-6 0,1 1-8 0,2 6-4 16,-1 4-2-16,2 3-3 0,0 3-2 16,-1 3-2-16,-1 0-2 0,0-1-1 15,0-2 0-15,-1-2 2 0,0-6 2 16,-1-2 3-16,0-4 7 0,0-5 4 15,-1-3 4-15,4-5 2 0,-1-7-2 16,2-4-1-16,1-5-5 0,1-2-5 16,2-3-7-16,0 1-4 0,-1 4-3 15,0 4-2-15,-1 6-1 0,1 4-1 0,-3 4-1 16,-1 8 1-16,0 4-1 0,0 4 0 16,-1 6-1-16,1 5-2 0,-1 4-8 15,0 3-13-15,3 0-16 0,3-2-26 16,-4-2-27-16,4 0 4 0,-1-4-138 15,7-1-145-15,2 1-316 0</inkml:trace>
  <inkml:trace contextRef="#ctx0" brushRef="#br0" timeOffset="50617.188">13829 1862 766 0,'-13'-7'185'0,"3"-1"3"0,5 5-107 15,4 1-34-15,1 0-17 0,1 1-9 0,3-1-9 16,1 1-4-16,3 1-6 0,2-1-11 15,1 0-13-15,3 1-18 0,-1 1-19 16,1 0 54-16,-3 0-187 0,0 1-143 16,-2 4-342-16</inkml:trace>
  <inkml:trace contextRef="#ctx0" brushRef="#br0" timeOffset="50798.7289">13839 1945 730 0,'-3'1'177'16,"0"3"4"-16,2-1-100 0,1-1-32 16,4 0-16-16,-1 2-12 0,3-1-7 15,3-3-5-15,-1 2-4 0,3-3-9 16,2 0-20-16,1-1-22 0,2-1 10 16,-1 0-150-16,1 2-145 0,2 0-341 15</inkml:trace>
  <inkml:trace contextRef="#ctx0" brushRef="#br0" timeOffset="51683.5323">14697 1622 605 0,'-10'-9'161'0,"0"-1"9"15,1 2-72-15,3 2-25 0,1 0-11 16,3 1-8-16,3 1-10 0,4 2-8 16,1 3-5-16,6 1-4 0,2 6-3 0,6 3-1 15,3 1 0-15,3 1 0 16,-1 6-3-16,5 2-6 0,0 3-3 15,2 3-4-15,0 0-2 0,-1 4-2 0,0-2-3 16,3 0 0-16,-4 1-2 0,0-2-1 16,-5-6-3-16,2 0-5 0,-2-5-4 15,-3 0-8-15,-3-6-9 0,-1-3-7 16,-3-1-11-16,-1-2-9 0,-4-3-8 16,-2 1-5-16,-2-4-5 0,-2-1-108 15,-8-5-115-15,0-5-272 0</inkml:trace>
  <inkml:trace contextRef="#ctx0" brushRef="#br0" timeOffset="51902.9328">15265 1579 602 0,'-1'-7'167'0,"-4"-3"8"0,-2 5-54 15,-2 4-53-15,-5 4-13 0,-1 6-6 16,-4 3-10-16,-2 7-9 0,1 9-6 0,-6-1-3 15,-2 7-4-15,-4 3-3 0,-6 1-4 16,-4 3-3-16,-1 1-5 0,-1-2-3 16,1 1-8-16,2-11-10 0,8-3-20 15,12-3-24-15,10-7-44 0,6-5-92 16,16-3-136-16,8-3-293 0</inkml:trace>
  <inkml:trace contextRef="#ctx0" brushRef="#br0" timeOffset="52580.218">15536 1956 769 0,'-5'-5'180'0,"1"5"5"0,2 6-110 15,-1 2-28-15,3 3-11 0,-1 3-5 0,1 4-5 16,-2 2-5-16,0 4-3 0,0-3-5 15,1 1-5-15,-3 0-3 0,2-2-5 16,-1 0-6-16,-1-4-10 0,1-3-12 16,-1-1-15-16,2-4-16 0,-2-3-13 15,3-4-13-15,-1-3-1 0,1-4-52 16,1-5-18-16,0-5 11 0,0-1 31 16,1-3 56-16,-1-5 42 0,0-3 26 15,0-1 73-15,2 1 45 0,-2 0 17 0,2-3-3 16,-1 3-34-16,3 2-22 15,1 4-12-15,5 4-10 0,-2 0-11 0,5 4-13 16,1 3-10-16,2 5-9 0,3-1-5 16,0 5-5-16,0 1-3 0,0 3-3 15,1 3-2-15,-1 1 0 0,-2 2-1 16,-2 1 0-16,-3 2 0 0,-2 7-1 16,-4-5 0-16,-4 1 1 0,-5 0-1 15,-4 1 1-15,-7 1-1 0,-2 0 0 16,-3-5 1-16,-3 5 0 0,-3 0 4 0,3-3 1 15,4-1 2-15,2-2 0 0,5-1 1 16,4-3-1-16,3-1-1 0,3-2-1 16,2 1-3-16,1 1 0 0,4 0 0 15,4 1 0-15,1-1 0 0,3 0 0 16,3 1 0-16,2 0-2 0,2 0-1 16,0 0-3-16,0 0-6 0,0 1-6 15,0-1-13-15,-1 1-17 0,-1-2-26 16,-2 0-22-16,-1-3-125 0,-3 0-147 15,-2 1-334-15</inkml:trace>
  <inkml:trace contextRef="#ctx0" brushRef="#br0" timeOffset="53198.1596">16348 1509 687 0,'-19'-2'178'0,"-4"-1"11"0,-4 4-97 15,-2 6-18-15,-1 4-9 0,0 2-11 0,0 5-9 16,1 2-12-16,5 7-9 0,1 4-6 16,4 5-4-16,2 4-4 0,4 2-3 15,5 1-2-15,3 4-2 0,5-3-2 16,4-1-1-16,4-6-2 0,3-3-5 16,4-5-8-16,3-3-14 0,3-8-18 15,2-3-22-15,3-8-20 0,5-2-123 16,-1-3-142-16,7-2-320 0</inkml:trace>
  <inkml:trace contextRef="#ctx0" brushRef="#br0" timeOffset="53699.0728">16616 1779 791 0,'-7'-3'200'0,"2"2"4"16,2 0-90-16,2-1-58 0,1 2-19 15,3 2-7-15,0-1-9 0,3 0-6 16,3 0-1-16,1 1-1 0,2-1-2 15,1-4-2-15,2 0-4 0,2-2-2 0,-1-1-1 16,-1-3-2-16,0 2 0 0,-3-3 0 16,-1 1-1-16,-4 1-1 0,-3-2 0 15,-3-1-3-15,-2 2-1 0,-5 1-2 16,-3-1-2-16,-5 3 0 0,-1 2 0 16,-4 2 0-16,-1 3 2 0,0 4 3 15,0 2 1-15,1 4 2 0,2 4 2 16,0 5 1-16,1 4 1 0,2 1 1 0,1 4 2 15,3 1 1-15,3 0 0 0,3 1 1 16,4-4-1-16,4-3-1 0,3 1-1 16,5-4-1-16,3-4-2 0,4-3 0 15,2-4 0-15,6-4-3 0,0-3-3 16,1-2-8-16,2-5-15 0,-1-3-15 16,-2-3-21-16,-1-2-14 0,-2 2 28 15,-3-3-158-15,-2-3-135 0,-2-4-315 16</inkml:trace>
  <inkml:trace contextRef="#ctx0" brushRef="#br0" timeOffset="54003.9074">17037 1378 782 0,'8'-5'185'0,"-1"4"5"16,3 1-124-16,0 5-15 0,-2 2-4 16,2 3-6-16,-1 3-6 0,-3 3-5 15,0 0-4-15,-1 1-5 0,-3 2-6 0,-3-3-4 16,-4 1-3-16,-3 0-5 15,-2-3-13-15,-7-1-20 0,-4-1-31 16,-6-1-32-16,0-5-124 0,-1-1-157 0,3-6-351 16</inkml:trace>
  <inkml:trace contextRef="#ctx0" brushRef="#br0" timeOffset="54109.9995">16914 1218 692 0,'1'-10'158'0,"5"0"-1"15,3 8-93-15,4-1-52 0,1 1-28 16,2 0-138-16,3-2-133 0,6 15-338 16</inkml:trace>
  <inkml:trace contextRef="#ctx0" brushRef="#br0" timeOffset="54829.9292">17200 1414 474 0,'0'-3'111'0,"0"-1"5"0,0 0-73 15,2 0-9-15,-4 0-1 0,4-1 0 16,-2 0 0-16,1 2 0 0,-2-1 0 16,2 2 0-16,-1-1-2 0,0 1-1 15,0-1-3-15,1 1-2 0,-1 1-3 16,0-2-3-16,1 2-3 0,-1 0-1 15,1-1-2-15,-1 1 1 0,0 0 1 16,0 1 4-16,2-1 3 0,-2 1 3 16,0-1 1-16,0 1 3 0,-2-2 0 0,1 1 0 15,0 0-2-15,0 0-4 0,0-1-3 16,-2 1-2-16,3 0-5 0,-1 1-2 16,1 0-4-16,-1 0-2 0,1 0-2 15,0 1-2-15,0 2-1 0,-2 0 1 16,2 1-1-16,-1 2 0 0,1 0 0 15,0 3 1-15,0 1-1 0,0-1 1 16,1 1-1-16,1 1 1 0,0-1-1 0,1 0 0 16,0 1 0-16,2-3-1 0,1 1-1 15,0-2-1-15,2-1-2 0,0-3-1 16,2 1 0-16,0-6 0 0,0 0 0 16,0-3 1-16,-1-2 2 0,0-1 3 15,-2 1 2-15,-1 0 3 0,-2 3 1 16,0-1 3-16,-3 1 0 0,0 3 1 15,0 0 0-15,1 2-1 0,0 2-3 16,2-2 0-16,2 1-2 0,1 2-2 0,1 3 0 16,0-4 0-16,2-1 1 0,1-2 0 15,0-2 1-15,0-2 0 0,-1-2 1 16,0-5-1-16,-1 0 0 0,-1 0-2 16,-2-3-4-16,-4 1-9 0,-2-1-12 15,-1 2-21-15,-3 4-34 0,-2 2-29 16,0 3-119-16,-1 9-152 0,4 4-334 15</inkml:trace>
  <inkml:trace contextRef="#ctx0" brushRef="#br0" timeOffset="55411.4114">17589 1267 815 0,'2'-8'185'15,"1"-4"4"-15,1 1-133 0,4 8-19 16,2 3-6-16,2 4-4 0,0 4-5 16,2 3-4-16,0 12-3 0,3 5-3 15,-1-1-3-15,0 5-4 0,0 3-3 16,-2 3-5-16,-1 4-9 0,-1 0-5 15,-2-3-7-15,0 1-5 0,-1-3-13 16,-2 3-5-16,-1-3 2 0,-4-1 6 0,-3-3 3 16,-5-1 4-16,-4-5 3 0,-4-2 8 15,-7-3-1-15,-2-1-17 0,-3-3-113 16,1-2-118-16,3 0-293 0</inkml:trace>
  <inkml:trace contextRef="#ctx0" brushRef="#br0" timeOffset="55718.7605">18157 1657 910 0,'-1'-2'204'0,"1"-1"1"16,0 2-148-16,2 2-24 0,3 3-9 16,0 2-9-16,0 3-4 0,2 2-4 15,-1 2-1-15,2 3-5 0,-2 4-12 16,0-1-20-16,0 0-31 0,2-1-28 15,-4-1-122-15,1-1-152 0,1-4-338 16</inkml:trace>
  <inkml:trace contextRef="#ctx0" brushRef="#br0" timeOffset="55881.3436">18097 1760 907 0,'-6'-3'212'0,"3"3"2"0,3-2-125 15,3 4-46-15,1-1-23 0,4 2-8 16,3 2-7-16,4-1-10 0,3-3-22 16,6 0-39-16,2-2-129 0,1 1-21 0,5-5-142 15,1 2-276-15</inkml:trace>
  <inkml:trace contextRef="#ctx0" brushRef="#br0" timeOffset="57081.9316">18158 1796 390 0,'0'-5'104'0,"0"-5"10"15,1-1-35-15,1-2-23 0,0-3-4 0,2-2 3 16,-2 0 5-16,2 2 0 0,0 0-1 16,-2 2 1-16,-1 1 0 0,1 3-1 15,-1 3-2-15,-1 0-6 0,-1 1-5 16,1 1-8-16,-2 4-8 0,2-1-8 15,-1 5-6-15,1 3-5 0,-1 4-4 16,1 3-3-16,1 8-3 0,-1 6 0 16,3 4 0-16,-2 2 0 0,2 3-1 15,1 1-1-15,0 0-2 0,-1-5-3 16,2-4-6-16,-1-4-6 0,1-3-9 0,-1-5-9 16,-1-4-12-16,0-4-8 0,-1-5-8 15,-2-3-2-15,-1-4-9 0,-1-4-3 16,-2-2-99-16,-1-4-106 0,0-3-260 15</inkml:trace>
  <inkml:trace contextRef="#ctx0" brushRef="#br0" timeOffset="57273.3254">18151 1747 571 0,'-6'-5'151'16,"-2"1"11"-16,1 0-66 0,1 2-19 15,1 0-7-15,1 0-4 0,1 2-6 16,1 0-10-16,1-1-10 0,2 2-10 15,2-1-8-15,1 0-6 0,-1-1-6 16,5 2-3-16,1-1-2 0,4 2-1 16,0-2-5-16,3 1-14 0,1-1-25 0,4 1-25 15,-1 0-75-15,-1 2-66 0,7-1-138 16,1-3-281-16</inkml:trace>
  <inkml:trace contextRef="#ctx0" brushRef="#br0" timeOffset="57875.6822">18681 1526 602 0,'-2'-11'155'15,"-1"1"10"-15,2 2-78 0,1 2-21 16,1 2-10-16,2 0-5 0,1 4-5 16,2 2-7-16,3 1-5 0,5 2-2 15,1 5-2-15,4 2-1 0,2 4-1 0,2 3-3 16,2 1-3-16,-1 2-5 0,2 4-5 16,3 2-4-16,1-1-3 0,-1 4-3 15,2-2-4-15,-1-1-5 0,-1 1-4 16,-2-5-3-16,-3-3-6 0,-1-3-9 15,-4-4-8-15,-3-4-12 0,-3-4-9 16,-2-1-7-16,-2-7-11 0,-4-1-81 16,-5-6-31-16,-3-2-103 0,2-7-215 15</inkml:trace>
  <inkml:trace contextRef="#ctx0" brushRef="#br0" timeOffset="58077.929">19199 1394 692 0,'-3'-4'188'0,"-2"6"9"16,-1 4-64-16,-3 5-55 0,-1 5-15 16,-2 6-12-16,-4 5-12 0,-3 4-9 15,-6 3-9-15,-4 2-6 0,-7 3-4 0,-2 4-4 16,-2 0-4-16,-1-1-2 16,1-1-4-16,3-3-7 0,7-3-10 0,6-5-17 15,7-3-24-15,7-6-23 0,5-5-88 16,8-6-43-16,7-2-126 0,7-9-244 15</inkml:trace>
  <inkml:trace contextRef="#ctx0" brushRef="#br0" timeOffset="58378.1233">19334 1759 799 0,'-2'-1'195'0,"4"0"5"16,3-1-99-16,1 1-43 0,4 1-23 15,2-2-9-15,4 0-4 0,1 1-6 16,4 0-7-16,-2-1-5 0,0 0-10 15,-2-1-10-15,0 0-19 0,-2 2-18 16,-1-3-17-16,-5 3-18 0,-1 0-119 16,-5-2-136-16,0 3-303 0</inkml:trace>
  <inkml:trace contextRef="#ctx0" brushRef="#br0" timeOffset="58732.5229">19440 1777 745 0,'-7'9'181'0,"1"1"6"15,1 0-110-15,4-1-21 0,0 2-12 16,1 3-9-16,0-1-8 0,0 0-6 16,2 1-6-16,2 2-3 0,-2-2-5 15,3 0-2-15,0 0-2 0,0-1-2 16,0 0-1-16,0-4-2 0,-1 0-2 0,-2-3-2 16,2-1-2-16,-2-1 0 15,-1-2-1-15,1 1 1 0,-1-2 1 0,-2 0 3 16,-1 1 0-16,-2-2 3 0,-1 2 0 15,-4-1 1-15,1 0 0 0,-4 0 1 16,1 1 1-16,-1-2 1 0,1 0 2 16,1 0 1-16,2-2 3 0,0 2 0 15,1-1 2-15,1 1 0 0,1-1 1 16,1 1 0-16,2 0-3 0,1 0-1 16,1 0-2-16,3 1 0 0,2-1-3 0,1 0-1 15,4 0-2-15,1 0 0 0,4 0 0 16,1-1-4-16,2 0-6 0,2-2-15 15,3 3-23-15,0-2-25 0,2-1-137 16,-1 1-156-16,5-3-366 0</inkml:trace>
  <inkml:trace contextRef="#ctx0" brushRef="#br0" timeOffset="59164.7176">20112 1388 825 0,'-20'5'199'0,"-2"0"2"16,0 6-123-16,0 2-25 0,1 4-14 15,2 4-12-15,0 2-10 0,2 4-3 16,4 4-4-16,2 0-1 0,3 3-2 16,5 0-4-16,3 3-2 0,5 0-7 15,6-4-9-15,5-3-17 0,4-1-22 16,7-4-21-16,6-3-74 0,1-7-62 16,2-8-129-16,0-3-260 0</inkml:trace>
  <inkml:trace contextRef="#ctx0" brushRef="#br0" timeOffset="59709.9253">20293 1690 760 0,'-3'2'187'0,"-2"-1"4"16,2 0-109-16,2 0-26 0,2 2-15 15,3-2-10-15,2 1-6 0,4 2-5 16,3-1-3-16,2-2-1 0,3 0-3 16,4-1-4-16,3-2-4 0,2-3-2 15,0-3-3-15,-1 0-1 0,-2-1-2 16,-1 1-2-16,-3-3-1 0,-5 1 0 16,-6-1-2-16,-1 2 0 0,-7-1-3 15,-2-2-3-15,-9 2-3 0,-5 3-1 0,-2 1 1 16,-4 2 0-16,-3 4 3 0,-2 3 4 15,0 5 4-15,4 3 8 0,2 1 6 16,1 2 4-16,2 2 4 0,2 3 2 16,2 2 3-16,2 4 1 0,3-1 0 15,6 4-4-15,2 1-4 0,5-1-3 16,7 0-2-16,3-2-4 0,4-5-2 16,6-2-4-16,3-5-5 0,5-6-5 0,3-4-10 15,-1-7-16-15,1-3-24 0,-2-5-15 16,-2-3-17-16,-5-4-112 0,-4 1-132 15,2-4-290-15</inkml:trace>
  <inkml:trace contextRef="#ctx0" brushRef="#br0" timeOffset="59954.4796">20835 1294 723 0,'0'-8'181'0,"5"1"10"0,1 4-87 16,2 3-41-16,2 4-9 0,-1 2-2 15,0 6-5-15,0 3-9 0,0 5-8 16,-2 3-6-16,0 3-7 0,-2-1-6 16,0 1-5-16,-1-3-7 0,-5 1-8 15,-2-5-12-15,-3-3-22 0,-5-4-33 16,-4-2-67-16,-3-4-77 0,0-4-145 0,-3-7-297 15</inkml:trace>
  <inkml:trace contextRef="#ctx0" brushRef="#br0" timeOffset="60083.105">20666 1071 741 0,'8'-3'158'0,"6"-1"-5"0,5 2-132 16,3 3-45-16,2 0-133 0,0 4-127 15,4 10-323-15</inkml:trace>
  <inkml:trace contextRef="#ctx0" brushRef="#br0" timeOffset="60722.8275">21015 1331 526 0,'-4'-1'122'0,"4"1"5"0,1-1-78 0,3 0-17 16,-3-2-3-16,2 2-1 0,0 0 0 15,1 0 0-15,-2-2 0 0,1 2-2 16,-4-1 0-16,2-1 0 0,0 1 0 16,0 0-1-16,-1 0-2 0,2-2-2 15,-2 1-1-15,0 0-1 0,0 0-1 16,1-1-3-16,-1 0-1 0,1 0-1 16,-1 3 0-16,0 2-2 0,1-3 1 15,0 1 1-15,-1 0 1 0,3-1 1 0,-3 1 2 16,0 1 1-16,1-2-1 0,-2 2 0 15,0 1-1-15,1-1-1 0,-3 2-3 16,2 2-2-16,-1 1-2 0,0 1-1 16,0 4-3-16,-1 1-1 0,1 2-1 15,3 1 0-15,2 1-2 0,3-2 1 16,-1 0-2-16,3-1 0 0,3-3-1 16,0-1-1-16,2-2-2 0,0-3 0 15,-2 0-1-15,3-4 0 0,-2-2 1 16,-4 1 1-16,1-2 2 0,-3 0 2 0,-1 1 3 15,0 0 1-15,-4 3 2 0,2 2 0 16,-1-1 1-16,-1 2 0 0,2 1-1 16,-1 1-2-16,2 0-1 0,2 0-1 15,0 0-1-15,3-3 0 0,0 1-1 16,1-3 0-16,2-2 0 0,0-3 0 16,-1-2 1-16,-3-6 0 0,-2 0-1 15,-3-3-2-15,-3 1-7 0,-2-3-13 0,-2 5-23 16,-1 1-29-16,-1 7 27 0,-1 1-169 15,6 11-153-15,4 1-354 0</inkml:trace>
  <inkml:trace contextRef="#ctx0" brushRef="#br0" timeOffset="61224.6551">21437 1158 724 0,'4'-8'173'0,"3"6"5"0,3 2-102 16,5 2-29-16,3 3-11 0,3 9-1 16,0 3-4-16,2 2-5 0,0 6-6 15,0 7-4-15,-1 6-4 0,-4 2-4 16,-1-1-4-16,-2 4-5 0,-3 5-7 16,-2-2-3-16,-2-1-4 0,-1-4-2 15,-4 1-3-15,0 1-3 0,-5-5-2 16,-1 0-1-16,-5-2-2 0,-4 2-6 15,-5-1-12-15,-4-3 40 0,-9-3-169 0,-8 1-132 16,0 1-336-16</inkml:trace>
  <inkml:trace contextRef="#ctx0" brushRef="#br0" timeOffset="61788.6335">18409 1771 811 0,'-3'-21'200'0,"-1"2"5"16,0 0-118-16,3 6-23 0,0 2-17 16,1 4-15-16,1 4-13 0,2 7-2 15,0 6-1-15,1 9-4 0,2 8-1 0,3 9-1 16,0 8-1-16,2 4-1 0,0 2-3 15,2 4-3-15,-2-3-2 0,-4-2-3 16,-4-5-1-16,-6-6-2 0,-3-1-2 16,-5-4-4-16,-5-7-10 0,-4-4-14 15,-2-6-21-15,-2-6-20 0,2-6-18 16,-3-11-120-16,3-10-142 0,9-8-305 16</inkml:trace>
  <inkml:trace contextRef="#ctx0" brushRef="#br0" timeOffset="61924.6439">18368 1467 856 0,'-6'-15'213'0,"3"2"5"0,4 5-128 15,-1 5-30-15,2-2-20 0,-1 4-18 16,1 0-27-16,2 0-43 0,3 2 66 16,3 4-237-16,2-11-177 0,1 13-452 15</inkml:trace>
  <inkml:trace contextRef="#ctx0" brushRef="#br0" timeOffset="65580.8654">4378 3665 534 0,'0'-5'138'0,"-1"4"2"0,2 1-65 15,1 2-15-15,3 4-10 0,3 3-7 16,-1 3-3-16,3 3-2 0,2 2 2 16,1 4-6-16,5 1-6 0,-4 0-7 0,5 1-6 15,-1-1-4-15,3-1-4 0,1 2-3 16,-1-4-2-16,-2 0-3 0,5-1-3 16,-6-4-6-16,2 0-10 0,-6-3-10 15,-1-4-11-15,-4-2-9 0,-1-3-17 16,-10-2-112-16,1-1-119 0,-2 0-281 15</inkml:trace>
  <inkml:trace contextRef="#ctx0" brushRef="#br0" timeOffset="65796.8627">4613 3645 660 0,'1'-1'158'0,"-3"1"3"16,-6 3-98-16,0 4-21 0,-4 5-7 16,-3 7-8-16,-2 5-6 0,-2 3-5 0,-1 5-4 15,0 5-3-15,-1 1-9 0,3 1-14 16,-3-2-17-16,0-3-18 0,0-2-15 16,2-7-110-16,5-4-124 0,8-4-275 15</inkml:trace>
  <inkml:trace contextRef="#ctx0" brushRef="#br0" timeOffset="66369.4144">4793 3709 553 0,'0'-18'156'16,"1"2"12"-16,-1 2-47 0,2 4-36 15,-5 3-11-15,4 2-9 0,1 3-11 16,1-1-11-16,0 3-11 0,0 3-8 15,2 2-6-15,3 3-5 0,-3 6-2 16,2 3-1-16,-2 4-1 0,0 4-1 16,-3 5-3-16,-3 2-1 0,1 1-2 15,1 0 0-15,-2 0-1 0,1-2-1 0,0-6 0 16,2-1 0-16,4-4 0 0,-1-4 0 16,1-3 0-16,-1-9-1 0,4 3 0 15,0-4 0-15,0-2-3 0,1-1-2 16,0-3-6-16,-1-3-11 0,3 2-15 15,-4-6-22-15,0-2-18 0,-1-2-20 16,-3-4-104-16,1 1-128 0,2-1-273 16</inkml:trace>
  <inkml:trace contextRef="#ctx0" brushRef="#br0" timeOffset="66514.503">4835 3642 802 0,'-10'-2'186'0,"8"2"1"0,3-1-118 16,5-1-33-16,5 1-16 0,4-3-16 16,1-1-21-16,2 0-28 0,4 0-11 15,-2 3-131-15,4 2-143 0,1 3-338 0</inkml:trace>
  <inkml:trace contextRef="#ctx0" brushRef="#br0" timeOffset="66974.7107">5120 3759 632 0,'-1'-3'167'0,"0"-1"7"16,1 0-74-16,0 2-33 0,-1-1-8 15,2 2-11-15,-1 0-10 0,1 2-6 0,0 3-4 16,2 1-3-16,-1 3-3 0,2 5-3 16,1 0-2-16,1 3-1 0,-1 1-4 15,1 1-3-15,0 2-2 0,1-3-3 16,1-2 0-16,-1-2-2 0,2 0-1 15,0-5 0-15,2-4 0 0,0-8 0 16,4-3 0-16,-1-5 2 0,3-6 0 16,-3-6 2-16,2-3 1 0,-1 0 1 15,0 0 0-15,-3 4 1 0,-2 2-1 0,-4 4 1 16,-1 7-2-16,-2 5-1 0,-1 5-1 16,-2 5 0-16,-3 5-2 0,3 7-1 15,-1 4-4-15,1 2-8 0,2 3-12 16,2 1-20-16,2 0-27 0,4-3-20 15,1-4-33-15,1-2-97 0,4-1-132 16,4-3-275-16</inkml:trace>
  <inkml:trace contextRef="#ctx0" brushRef="#br0" timeOffset="67567.6434">5484 3594 640 0,'-4'-3'163'16,"-2"1"10"-16,1 1-88 0,2-2-10 15,-2 2-4-15,3 1-5 0,0-1-6 0,0 0-8 16,0 1-8-16,2-2-8 0,-1 2-10 16,2 2-7-16,-1-5-5 0,2 2-6 15,1 1-2-15,2-1-2 0,3 0-2 16,0 1 0-16,2-2-1 0,0 4 0 15,1-2 0-15,1 2-1 0,0 2 0 16,-1 1 0-16,0 2 0 0,0 3 0 16,2 2 1-16,-2 0-1 0,-3 2 0 15,2-1 0-15,-3 3 0 0,1 1 0 0,-3-1 0 16,-1-2 0-16,3 2 0 0,-5-2 0 16,3 5-1-16,0-5 1 0,0 1-1 15,1 2 0-15,-3 0 0 0,2 0 0 16,2 2 0-16,-4-4 0 0,0 2 1 15,0 1-1-15,-1-3 1 0,-4-1-1 16,-3 1 1-16,-2-3 0 0,-3 2 0 16,-1-3-2-16,-5-5-2 0,0 3-1 15,0-2-1-15,1 3-4 0,0-4-5 16,0-1-8-16,2-3-11 0,3-1-13 16,1-2-21-16,4-1-11 0,3-7-25 0,2 3-101 15,5 1-126-15,5-2-276 0</inkml:trace>
  <inkml:trace contextRef="#ctx0" brushRef="#br0" timeOffset="67772.6751">5974 3731 973 0,'-3'-5'218'0,"3"-1"1"15,0 0-151-15,3 1-36 0,3-2-18 16,0 1-10-16,2-1-3 0,0 1-1 16,3 3-4-16,1-1-10 0,2 3-21 15,-2 2-34-15,0 0-29 0,-1 3-120 16,0 2-156-16,3 5-342 0</inkml:trace>
  <inkml:trace contextRef="#ctx0" brushRef="#br0" timeOffset="67935.632">5987 3856 747 0,'-7'-2'197'0,"6"4"0"0,0-2-30 16,2 1-121-16,3-1-26 0,0 3-11 0,3-2-5 16,1-1-8-16,1 1-18 0,0 0-33 15,1-1-144-15,3 4-158 0,5 0-392 16</inkml:trace>
  <inkml:trace contextRef="#ctx0" brushRef="#br0" timeOffset="68600.1876">6838 3724 490 0,'6'-30'131'16,"-1"-4"7"-16,-1-1-56 0,-1-6-15 16,-2-3-1-16,-1 1-2 0,-4-1-2 15,1 4-1-15,-3 3-1 0,-2 6-5 16,1 8-6-16,-2 7-10 0,4 9-9 0,2 5-7 16,-2 9-8-16,2 5-6 0,3 9-5 15,-1 4-5-15,6 7-9 0,-2 5-14 16,3 1-23-16,0 4-21 0,1-3-26 15,2-2-112-15,4 1-140 0,6 0-302 16</inkml:trace>
  <inkml:trace contextRef="#ctx0" brushRef="#br0" timeOffset="68937.1109">6624 3930 661 0,'-7'0'178'0,"0"0"8"16,-1 0-75-16,2-2-39 0,4 2-14 15,4 3-16-15,-1-3-13 0,7 3-6 16,2-1-3-16,4 0-4 0,5 1-1 16,6-3 0-16,2-3 0 0,9 2-2 15,1-4-4-15,2 0-2 0,1 1-3 16,-1 1-4-16,-2 2-7 0,-3-2-11 16,1 4-21-16,-5-1-29 0,0 4-21 15,-4 0-122-15,-3 2-147 0,4 4-325 16</inkml:trace>
  <inkml:trace contextRef="#ctx0" brushRef="#br0" timeOffset="69434.1656">6541 4314 666 0,'-10'-7'179'0,"4"1"4"0,1-4-50 16,3-1-72-16,2-3-16 0,2 0-9 0,2-2-8 15,1 0-5-15,5 1-4 0,1 2-2 16,1 2-3-16,5 3-4 0,1 3-1 15,4 4-3-15,1 2-1 0,-3 4-2 16,1 4-1-16,-2 2-1 0,-6 1 0 16,-2 4 0-16,-6 4 0 0,-4 2-1 15,-2-1 1-15,-4 1-1 0,-5-2 0 16,-3 2 0-16,-3-1 0 0,-3-2 0 16,0-2-1-16,-3 0 1 0,1-4 1 0,1 0 0 15,3-4 2-15,4 0 1 0,2-4 2 16,1-1 3-16,4-3 2 0,2 0 0 15,2-1-1-15,3 0-1 0,-2-1-1 16,3 0-2-16,2-1-3 0,3 1-1 16,4 1-1-16,0-1 0 0,3 1 0 15,3 1 0-15,0 3-2 0,1 1-1 16,0-2-8-16,0 1-7 0,0 1-15 16,1 0-20-16,-3-3-26 0,2 0-27 15,-1-2-111-15,0 0-139 0,4 0-307 16</inkml:trace>
  <inkml:trace contextRef="#ctx0" brushRef="#br0" timeOffset="69717.4244">6921 4291 783 0,'1'-11'192'0,"0"-4"5"0,2 5-116 0,3 1-19 15,0-1-13-15,1 1-15 0,2 3-8 16,-1 1-5-16,0 3-4 0,0-1-3 16,0 5-4-16,-1 1-4 0,0 2-1 15,1 2-3-15,-3 3 0 0,-2 2-2 16,1 2 0-16,-2 1-1 0,0-1-2 16,-1 2-5-16,-1 0-5 0,1-1-9 15,0-2-13-15,-1 0-18 0,-1-2-18 0,4-3-15 16,-5 1-17-16,2-1-99 0,-2-2-119 15,2 1-261-15</inkml:trace>
  <inkml:trace contextRef="#ctx0" brushRef="#br0" timeOffset="69874.3019">6934 4290 747 0,'-7'-6'200'16,"3"2"1"-16,2 3-83 0,-3 4-52 15,2 5-23-15,0 3-20 0,-1 2-16 16,2 2-17-16,-2 3-22 0,2 3-28 16,-1 1-142-16,7 0-157 0,4 1-382 15</inkml:trace>
  <inkml:trace contextRef="#ctx0" brushRef="#br0" timeOffset="70597.8339">7800 3188 638 0,'-11'-2'164'0,"0"2"6"0,0 5-76 16,1 5-33-16,2 7-9 0,-2 5-7 15,1 9-6-15,1 7-6 0,1 6-5 0,2 5-6 16,1 7-4-16,3 0-6 0,3 6-5 15,2-1-3-15,1 4-3 0,5 2 0 16,-2 0-1-16,1 1 0 0,-2-1 0 16,-2 1 1-16,1-1-1 0,-2-2 0 15,-2-1 0-15,-2-6 1 0,-2-3-1 16,-1-2 0-16,0-5 0 0,-5-5 0 16,1-8-1-16,-5-4-2 0,-1-7-3 15,1-4-7-15,0-4-7 0,-2-5-10 16,3-6-14-16,2-1-14 0,3-4-18 0,1-2-107 15,-1-3-4-15,7 4-101 0,5 1-193 16</inkml:trace>
  <inkml:trace contextRef="#ctx0" brushRef="#br0" timeOffset="70888.2129">7543 4945 803 0,'-9'-2'204'0,"6"-2"5"15,-1 4-106-15,2-4-38 0,0 5-19 0,2-2-16 16,2 1-13-16,0 1-6 0,2-2-5 15,1 1-2-15,2 3-2 0,4-5-1 16,0 2-6-16,1 3-11 0,3-3-20 16,2 0-33-16,0-3-27 0,2 1-118 15,4 2-153-15,5-5-330 0</inkml:trace>
  <inkml:trace contextRef="#ctx0" brushRef="#br0" timeOffset="71172.1099">8005 4765 794 0,'4'-10'192'16,"2"0"4"-16,1 1-121 0,2 1-22 15,-1 1-11-15,2 1-14 0,1 3-10 0,-2 2-6 16,2 4-4-16,-3 3-3 0,2 0-2 15,-1 4-2-15,-2 1 0 0,-1 2 0 16,-2 3-1-16,-1 0 0 0,0 0-1 16,-2 2-2-16,-1-2-3 0,1 2-4 15,-2-2-7-15,2 3-7 0,0-1-9 16,1-2-13-16,-1 0-13 0,3-1-9 16,-3-4-13-16,0-3-106 0,-3-4-121 15,5 1-277-15</inkml:trace>
  <inkml:trace contextRef="#ctx0" brushRef="#br0" timeOffset="71343.2852">8022 4748 827 0,'-7'-4'195'16,"1"7"0"-16,-2 3-122 0,5 2-31 15,-1 5-20-15,1 2-16 0,2 4-13 0,1 0-19 16,0 1-26-16,3 0-64 15,0-1-79-15,8 0-138 0,2-6-297 0</inkml:trace>
  <inkml:trace contextRef="#ctx0" brushRef="#br0" timeOffset="71863.3207">8024 3166 661 0,'3'-8'170'0,"-2"-1"7"16,2 3-87-16,0-1-25 0,2-2-9 16,1 2-9-16,2-3-9 0,0 0-8 15,2 2-5-15,0 0-4 0,1 3-4 16,-1 1-5-16,2 4-2 0,-1 4-3 16,-1 3-2-16,0 4-2 0,-2 2-1 15,-2 2 0-15,0 6-2 0,-3-2-2 16,-2 4-5-16,0 2-10 0,-1 1-14 15,0-2-19-15,0 2-19 0,0-3-22 16,3-1-113-16,-2-2-133 0,4-1-292 16</inkml:trace>
  <inkml:trace contextRef="#ctx0" brushRef="#br0" timeOffset="72019.3092">8043 3147 741 0,'-14'6'177'0,"11"4"0"0,-2 3-79 16,2 3-69-16,1 4-32 0,1 4-30 15,2 3-53-15,0 3-91 0,6 3-132 16,2 1-304-16</inkml:trace>
  <inkml:trace contextRef="#ctx0" brushRef="#br0" timeOffset="80774.3701">8631 3694 546 0,'-19'-19'147'0,"4"2"8"0,3 8-53 15,4 3-37-15,4 2-14 0,2 2-10 16,3 2-7-16,3 2-6 0,3 2-4 16,3 4-2-16,3 6-3 0,4 4-1 15,7 6 1-15,0 3 1 0,4 3-4 16,4 4-5-16,3 1-2 0,3-2-4 16,-2 1-1-16,1-2-2 0,0-1-1 15,-2-2-1-15,-5-2 1 0,-3-1-1 16,-7-3 1-16,0-2-1 0,-4-3 0 15,-3-2 0-15,-4-4-2 0,1-1-3 16,-3-2-5-16,-2-2-6 0,-1-2-12 16,-4-1-10-16,-1-2-11 0,-4-2-6 15,0-1-10-15,1-1-9 0,-1-4-101 16,0-2-107-16,0-3-259 0</inkml:trace>
  <inkml:trace contextRef="#ctx0" brushRef="#br0" timeOffset="80997.7534">9129 3631 662 0,'2'-5'169'15,"-4"2"5"-15,-3 7-92 0,-3 2-21 16,1 6-9-16,-4 6-8 0,-4 4-10 16,-2 5-7-16,-3 6-3 0,-2 3-5 15,-1 7-3-15,-8 0-3 0,-2 2-5 16,-1 0-2-16,-3-3-3 0,1 1-3 15,3-6-5-15,3-6-8 0,4-4-9 0,8-5-19 16,5-5-20-16,9-5-24 0,5-8-112 16,6-4-136-16,8-3-303 0</inkml:trace>
  <inkml:trace contextRef="#ctx0" brushRef="#br0" timeOffset="81294.72">9633 3599 668 0,'-21'2'170'0,"0"11"5"0,-2-5-86 16,2 10-31-16,-1 3-8 0,1 4-8 15,0 4-7-15,1 5-6 0,0 6-5 0,2 4-3 16,3-1-6-16,5 2-3 0,4-1-4 16,5-2-2-16,1-4-3 0,6-5-2 15,2-4-4-15,5-2-9 0,1-4-11 16,2-4-19-16,1-7-20 0,4-3-25 16,-1-7-113-16,2-3-136 0,7-5-304 15</inkml:trace>
  <inkml:trace contextRef="#ctx0" brushRef="#br0" timeOffset="81787.9434">9862 3922 739 0,'-6'-2'173'0,"3"2"0"16,5 1-108-16,1-1-30 0,3 1-12 16,2-1-7-16,3 0-4 0,2 0-2 15,3-2 1-15,1-2 0 0,2 0-2 16,-2-2-2-16,0-1-2 0,-1-3-2 15,-1-2-1-15,-2 0-1 0,-2-2 0 0,-1-1-1 16,-3 1 1-16,-1-1-1 0,-3 2 0 16,-3-1 1-16,-4 4-1 0,-1 1 1 15,-5 1-1-15,-3 4 0 0,-2 2 1 16,-3 3-1-16,-3 3 0 0,-1 2-1 16,-3 5 1-16,3 4 0 0,2 1 0 15,0 3 0-15,2 5 2 0,3 3 0 16,3 2 1-16,4 0 2 0,3 3 0 15,2 0 1-15,5 0-1 0,4-2-1 0,3-4 0 16,3-3-2-16,5-2 0 0,3-4-2 16,4-2-1-16,1-6-2 0,3-6-6 15,0-3-9-15,0-2-17 0,-1-4-17 16,2-6-25-16,-5-3-113 0,3 0-134 16,2 2-305-16</inkml:trace>
  <inkml:trace contextRef="#ctx0" brushRef="#br0" timeOffset="82280.5353">10353 3478 637 0,'11'7'157'15,"-1"3"7"-15,1 3-87 0,0 3-22 16,2 2-5-16,-2 1-3 0,-1 3-7 15,-1-3-4-15,1 0-4 0,-6 2-7 0,1-2-3 16,-3-2-4-16,-5-1-3 0,-2-1-4 16,-3-1-3-16,-8-1-5 0,-1-4-10 15,-5-3-23-15,-2-1-29 0,-1-5 18 16,-1-7-160-16,4 0-152 0,7-8-352 16</inkml:trace>
  <inkml:trace contextRef="#ctx0" brushRef="#br0" timeOffset="82411.6372">10249 3257 737 0,'1'-10'169'0,"8"5"-1"15,1 4-114-15,1-1-31 0,2 0-24 16,2 1-27-16,1 4-138 0,1-1-139 16,6 5-345-16</inkml:trace>
  <inkml:trace contextRef="#ctx0" brushRef="#br0" timeOffset="83170.5729">10532 3518 513 0,'-1'-4'123'15,"-1"3"3"-15,2 0-79 0,-1 1-15 16,2 0-7-16,-1 0-5 0,0 0-5 0,0 0-2 16,2 0 1-16,-1-1 1 0,0-2 1 15,-1 1 3-15,1-1 3 0,1 0 2 16,-2 0 2-16,1 1 1 0,-1-1 2 16,0 2-1-16,0-1-1 0,0 0-3 15,0 1-1-15,-1-1-3 0,1-2-3 16,0 2-2-16,-2-1-1 0,4-1 1 15,-2 2-1-15,-2 0 0 0,2-1 1 16,0 2-1-16,0 0 1 0,0 1-2 16,0 1-3-16,-1 3-2 0,1 0-1 15,-1 5-2-15,0 3-2 0,-1 3 0 0,1 5-2 16,-1 2 1-16,2 2-1 0,0-1 0 16,2-1 0-16,2 0-1 0,3-2 1 15,1-3-1-15,3-3 0 0,1-5 0 16,4-1-1-16,1-6 1 0,3-4-1 15,-1-6 1-15,2 0-1 0,0-4 1 16,-2-4 0-16,-1-1 1 0,-6-2 1 16,-5 1 2-16,-2 2 1 0,-5 0 2 0,-2 3 1 15,-3 3 2-15,-3 2 0 0,3 6-1 16,2 2-1-16,2 2-2 0,2 5-2 16,2 2-2-16,4 1-1 0,2 2-1 15,1 1 0-15,1-2-1 0,1 0 0 16,1-5 0-16,-1-4 0 0,-1-1 0 15,-1-4 0-15,0-5 1 0,-2-1 0 16,-1-4 0-16,0-1 1 0,-4-3-1 16,-2-2 1-16,-2 1-3 0,-2 1-7 0,-1 2-11 15,-1 1-16-15,1 3-29 0,1 5-21 16,3 5-24-16,2 5-100 0,5 6-129 16,3 3-270-16</inkml:trace>
  <inkml:trace contextRef="#ctx0" brushRef="#br0" timeOffset="83769.6464">10988 3384 764 0,'-2'-9'177'0,"4"5"3"0,2 6-118 15,6 7-18-15,3 2-12 0,2 5-8 16,5 6-4-16,2 5 0 0,0 6-2 16,0 4-2-16,3 3-3 0,-1 3 0 15,3 5 1-15,-4 3 0 0,-2 2-2 16,0-2-1-16,-1 1-1 0,-8-2-1 15,-4-1-3-15,-8-5-2 0,-6-2-3 16,-5-5-1-16,-11-6-2 0,-6 0-7 16,-1-5-9-16,-2-4-13 0,2-5-26 0,3-5-24 15,3-4-128-15,10-4-148 0,10-5-342 16</inkml:trace>
  <inkml:trace contextRef="#ctx0" brushRef="#br0" timeOffset="86266.5077">11927 3874 744 0,'-15'0'180'16,"4"3"2"-16,2 1-112 0,4 0-23 15,5 1-13-15,2 1-10 0,4-1-10 0,4-1-3 16,5-1-2-16,2-2 0 0,4-2-1 16,3-3-2-16,1-5-1 0,0-3-1 15,-1-1-2-15,-3-2-1 0,-4-4 0 16,-5 1-1-16,-1 0 0 0,-6 1 0 15,-3 1-1-15,-2 0 0 0,-1 2-1 16,-1 4 0-16,-5 2 0 0,-2 3-1 16,-2 1 0-16,-4 6 0 0,-2 0 0 15,-3 4 0-15,-2 3 1 0,-2 4 0 16,-1 4 2-16,1 4 1 0,-1 2 2 0,3 7 1 16,3 2 2-16,3 1 1 0,5 0 3 15,6 0 1-15,5-1 1 0,7-2-1 16,7-2-2-16,6-3 0 0,5-3-2 15,3-5-2-15,6-6-2 0,1-2 0 16,5-8-3-16,-1-2-6 0,3-4-16 16,2-5-33-16,3-1-29 0,-3-2-120 15,8 0-150-15,1-1-345 0</inkml:trace>
  <inkml:trace contextRef="#ctx0" brushRef="#br0" timeOffset="87302.4741">12522 3427 503 0,'0'-8'129'16,"2"-1"8"-16,-2-2-72 0,-2-2-3 16,2 0 1-16,0-1 0 0,-1-2-3 15,1 0 0-15,0 0-1 0,0 1-4 16,0 3-7-16,1 1-7 0,1 2-9 16,-1 5-7-16,3 6-7 0,-1 5-5 15,3 6-3-15,2 5-2 0,0 6-2 0,2 6 0 16,1 3-1-16,-2 1-1 0,-1 1-2 15,0 0 0-15,-4-2-1 0,1-2-1 16,-1-3 1-16,-3-5-1 0,0-2 1 16,-2-5-1-16,-4-3 1 0,-6-2 0 15,-6-3-4-15,-4-5-9 0,-3-1-20 16,-3-5-31-16,-1-3-19 0,1-5-15 16,1-9-115-16,4-4-136 0,10-9-283 15</inkml:trace>
  <inkml:trace contextRef="#ctx0" brushRef="#br0" timeOffset="87421.2351">12445 3109 716 0,'6'-5'170'15,"-1"-1"2"-15,0 2-115 0,1 2-20 16,0 0-10-16,3 2-15 0,0 0-23 16,0 2-24-16,2-1-137 0,4 3-139 0,2 2-350 15</inkml:trace>
  <inkml:trace contextRef="#ctx0" brushRef="#br0" timeOffset="89448.9555">12760 3317 445 0,'0'10'105'0,"0"-2"2"16,0 2-65-16,-1-1-15 0,1-2-4 15,-1 1-2-15,2-4-1 0,-2 0 1 16,1-3 3-16,0-1 0 0,1-2 0 16,-1-2-2-16,2-1-1 0,-2-1-1 15,1-1-2-15,-1-1-2 0,0 0 0 16,2-1 1-16,-1 0 1 0,-1 0 0 0,1-1 1 15,0 0 0-15,2 1-1 0,-2 1-2 16,1 0-2-16,-2 2 0 0,2-1-1 16,-4 4-1-16,2 0-1 0,0 0 0 15,0 0-2-15,-1 1 1 0,1 0-2 16,0 2-1-16,0-2-1 0,-1 3 0 16,1-2 0-16,0 1 0 0,1-1-1 15,-1 1 2-15,0-1-1 0,0 1 1 16,0-3 0-16,0 2 0 0,0 0 1 0,0 1 0 15,0 0 0-15,0-2 1 0,0 2-1 16,0 0-1-16,0 0 0 0,-1 0-1 16,0 0-1-16,1 3-1 0,-1-3-1 15,2 4 0-15,-2-3 1 0,1 1-2 16,0 1 1-16,0-1-1 0,0-1-1 16,0 2 1-16,-2-4-1 0,2 2 0 15,0-1 0-15,0-1-1 0,2-1 1 16,-1 2 0-16,0-2 0 0,-1-1 0 15,1 2 0-15,2-1 0 0,-2-1-1 0,0 1 1 16,-1-2-1-16,0 2 1 0,1-1-1 16,-1 1 1-16,0 1-1 0,0 1 1 15,0 1-1-15,-1 1 1 0,0 1 0 16,0 3 0-16,-2 2 0 0,1 5 0 16,-2 3 0-16,2 2 0 0,-1 3 0 15,3 3 0-15,1 0 0 0,2-1-1 16,1-4 0-16,2 1 1 0,1-4-1 15,2-4 0-15,-1-4 0 0,4-3 0 0,1-4 0 16,0-4 0-16,2-5 0 0,0-5 1 16,-1-2 0-16,0-5-1 0,-3 0 1 15,-3-2 1-15,-2 0 1 0,-2 4 1 16,-5 2 1-16,0 4 1 0,-3 4 1 16,0 6-1-16,1 6 0 0,-1 5-1 0,0 5-1 15,3 4-2-15,0 3-1 0,3 1-1 16,4 1 0-16,3-1 0 0,5-1 0 15,1-2-1-15,4-3 0 0,3-3-1 16,0-4 0-16,0-3 0 0,0-5 0 16,-2-4 0-16,-1-4 0 0,-3-4 1 15,-5-6 1-15,-4-3 0 0,-4-3 0 16,-6-1 0-16,-3-2 0 0,-3-1 0 16,-2 2-8-16,0 3-11 0,-3 5-19 15,3 6-23-15,-1 3-17 0,4 5-27 16,2 7-101-16,5 9-126 0,7 1-266 0</inkml:trace>
  <inkml:trace contextRef="#ctx0" brushRef="#br0" timeOffset="89979.0622">13218 3250 632 0,'-2'-4'161'0,"0"2"6"0,4 3-86 16,3 6-22-16,-1 4-9 0,3 1-8 16,0 4-10-16,2 5-3 0,0 2-5 15,1 1-3-15,-3-2-3 0,2 2-4 16,1-2-3-16,0-2-3 0,-1-4-1 0,2-3-1 15,-1-3 1-15,1-5 2 0,0-6 3 16,-1-4 1-16,2-6 2 0,-1-6 1 16,2-4-1-16,0-5-3 0,-1-6-2 15,1 2-4-15,-1 2-2 0,-2 2-1 16,-1 7-2-16,-2 4-1 0,-2 6 0 16,1 10 0-16,-3 8 1 0,2 4-1 15,-4 7-1-15,3 4-1 0,0 6-4 16,-1 3-6-16,1 0-14 0,0-1-19 0,-1 0-26 15,5-2-32-15,0-4-107 0,7 0-140 16,3-6-309-16</inkml:trace>
  <inkml:trace contextRef="#ctx0" brushRef="#br0" timeOffset="90679.1159">14056 3811 753 0,'-10'-9'192'0,"0"4"2"0,-1 3-89 16,-1 3-49-16,-3 5-20 0,-2 3-13 16,-1 4-9-16,0 4-6 0,0 5-2 15,2 5-1-15,2 0 0 0,4 3-2 16,5 0-1-16,4 0-1 0,3-3 0 15,4-2 0-15,1-5-1 0,2-3 0 0,2-5-1 16,3-5 1-16,-1-7 0 0,2-5-1 16,1-8 1-16,1-5 0 0,-2-8 0 15,-2-6 0-15,-1-6 1 0,-3-6-1 16,0-5 1-16,-6-5-1 0,1-2 1 16,-2-4-1-16,2 1 0 0,-1 4 0 15,-1 5 1-15,-1 7 5 0,0 11 4 16,1 9 5-16,-4 9 2 0,1 10-1 15,-1 7 2-15,1 10 0 0,-2 5-4 0,1 8-5 16,-1 5-4-16,2 7 0 0,1 3-1 16,1 4 0-16,3 2-1 0,3-1-1 15,3 0-1-15,2-4-7 0,3-2-15 16,5-5-22-16,0-7-34 0,6-2-35 16,0-6-110-16,7-3-154 0,2-4-320 15</inkml:trace>
  <inkml:trace contextRef="#ctx0" brushRef="#br0" timeOffset="92909.5647">14355 3854 476 0,'2'-9'124'0,"-2"0"5"15,0 0-62-15,-1 1-17 0,-1 0-7 16,2-1-4-16,0 2-6 0,-2-1-3 15,4 2-2-15,-2 1-1 0,1-1 0 16,0 3 0-16,0 0 0 0,-1 1-1 16,3-1-2-16,-3 1 1 0,0 1-3 0,0-2-2 15,0 2-4-15,1-2-3 0,-1 1-2 16,1 1-2-16,2-3-4 0,-2 2 0 16,1 0-2-16,1 1-1 0,-2-1 1 15,1 1-1-15,0 1 1 0,-2-2 0 16,1 4 1-16,0-2 1 0,-1 0 1 15,0 0 1-15,0 1 1 0,0-2-1 16,-1 5 0-16,0 1 0 0,-2 6 1 16,0 3-1-16,-2 5 0 0,0 6 0 0,-1 3-1 15,1 4 0-15,1 0-2 0,3-2-1 16,1 1 0-16,5-4-2 0,2-2-1 16,3-5 1-16,3-4-2 0,5-3 1 15,1-6 0-15,1-5 0 0,1-5 0 16,1-6 0-16,-2-6 0 0,-2-4 0 15,-4-6 1-15,-3-2 0 0,-2 0 0 16,-2 2 0-16,-4 3 1 0,-3 2 0 16,0 5 1-16,-2 6 1 0,1 5 0 0,0 5-1 15,1 5 1-15,1 6-2 0,2 4 0 16,2 4-1-16,1 1-1 0,2 1 0 16,3 0 0-16,2-4 0 0,1-2 0 15,3-6 0-15,2-4-1 0,-1-5 1 16,0-3 0-16,1-7 0 0,-2-5 3 15,-2-6 2-15,-3-3 3 0,-5-7 2 16,-2 1 0-16,-6-4 0 0,-5-1 0 16,-1 3-3-16,-5 5-2 0,1 4-7 15,0 6-10-15,0 5-19 0,2 8-32 0,1 5-37 16,0 5-118-16,10 9-156 0,2 4-345 16</inkml:trace>
  <inkml:trace contextRef="#ctx0" brushRef="#br0" timeOffset="319945.121">1886 5665 727 0,'2'-13'168'0,"5"1"5"0,2 4-120 0,3 0-16 16,4-2-9-16,2-1-5 0,0-1-6 16,6 2-7-16,1-1-4 0,1 2-3 15,4 2-3-15,-2-1-4 0,-1 4-5 16,-3-1-9-16,-2 1-6 0,-6 2-9 15,-2-2-8-15,-9 1-3 0,-4 5-3 16,-6 1 0-16,-4 5 0 0,-8-1-9 16,-5 2 0-16,-2 3 9 0,-6 0 4 15,-2 0 7-15,2-1 8 0,2 0 15 16,1-2 24-16,2 2 15 0,1-4 7 0,3-1 6 16,6 2 7-16,-3-3 3 0,-1 1-1 15,6-3-5-15,2 2-5 0,3-1-5 16,2 1-6-16,0-3-6 0,7 3-5 15,3 0-4-15,3 0-4 0,3 0-2 16,1 0 0-16,3 0 0 0,2-2-1 16,1 0 0-16,1-2 0 0,-2 0-1 15,4 2 0-15,-1-2-1 0,2 2-1 16,0 3 1-16,-1 0 0 0,0 4 2 16,1-1 3-16,-4 5 1 0,-1-1 3 0,-3 2 1 15,-5 0 0-15,-7 2 0 0,-6 0-2 16,-3 4-3-16,-6 1-2 0,-3 2-2 15,-5 1-2-15,-1 4-1 0,0 1-2 16,1 2-1-16,-3-3-2 0,1-3 0 16,-2 1 0-16,1-2 0 0,0-1 0 15,-3-6 1-15,1-2 1 0,-2-1 2 16,4-2 1-16,4-2 2 0,1-5 2 0,3-1 1 16,6-1 1-16,2-3 3 0,5-1 0 15,2-1 0-15,2-3-1 0,4 0 0 16,1 0 0-16,4-1-1 0,4 1-1 15,3-1-1-15,2 1 1 0,3 3 0 16,2 0-2-16,2 0 0 0,1-2-2 16,1 1 0-16,0-3-1 0,-4 1-1 15,0-1 0-15,0 2-1 0,1-1 0 0,-4 2 1 16,0 2-2-16,-4-2-2 0,0 2-4 16,-1 0-11-16,-3 0-19 0,-2 2-23 15,-3-2-96-15,-3-2-39 0,3 2-124 16,-3 4-250-16</inkml:trace>
  <inkml:trace contextRef="#ctx0" brushRef="#br0" timeOffset="321146.0351">1850 6487 658 0,'-4'-8'171'0,"2"4"4"0,-2 1-72 15,3 5-44-15,2 0-11 0,1 7-10 16,1 1-8-16,-2 2-5 0,3 2-2 16,-1 1-1-16,0 0-3 0,0 1-3 15,0-4-3-15,-1 0-1 0,2-4-1 16,-2-1-1-16,1-3 1 0,-2-3 2 0,2-2 1 16,-2-4 1-16,2-1 0 0,2-5-2 15,0-3-1-15,0 1-2 0,1-1-4 16,-1 0-3-16,1 4-3 0,-2 2 0 15,1 8-2-15,-1 4 0 0,-1 5-3 16,0 4-7-16,-1 5-12 0,1 3-21 16,-2 1-30-16,3-2 46 0,-3-2-190 15,5-3-158-15,6-3-377 0</inkml:trace>
  <inkml:trace contextRef="#ctx0" brushRef="#br0" timeOffset="321685.4522">2580 5881 625 0,'-8'-27'174'0,"1"4"12"15,1 3-65-15,0 3-34 0,1 5-11 16,1 2-13-16,4 5-13 0,1 5-14 16,3 4-11-16,0 5-9 0,1 6-5 15,1 6-4-15,-1 5-2 0,1 7 0 16,-1 3-4-16,-3 4-8 0,-1-1-15 16,1 1-28-16,-1-2-26 0,1-2-138 15,-1-7-159-15,8-1-372 0</inkml:trace>
  <inkml:trace contextRef="#ctx0" brushRef="#br0" timeOffset="322083.196">2890 5949 800 0,'-3'-3'191'16,"2"0"5"-16,3 3-120 0,3 2-18 16,4 2-14-16,3 3-11 0,2 1-6 15,0 3-4-15,3-1-4 0,2 2-4 16,0 2-5-16,3 0-3 0,-1 2-3 0,4-1-2 16,-1 0-4-16,1 2-4 0,-3-1-6 15,-1-3-14-15,-3 1-19 0,0-2-19 16,-4-2-20-16,-2-2-128 0,-3-3-148 15,-2-4-333-15</inkml:trace>
  <inkml:trace contextRef="#ctx0" brushRef="#br0" timeOffset="322233.4716">3195 5980 760 0,'-16'1'193'0,"-3"3"6"15,1 5-109-15,-3 2-27 0,0 3-16 16,-2 5-18-16,-1 3-15 0,4 2-21 15,2-1-27-15,-1 0-25 0,8 1 50 16,1-3-192-16,7-4-155 0,6-2-372 16</inkml:trace>
  <inkml:trace contextRef="#ctx0" brushRef="#br0" timeOffset="322546.3341">3485 5896 783 0,'-3'-2'197'16,"3"1"4"-16,-2 4-103 0,1 1-33 16,0 4-16-16,1 4-17 0,0 2-9 0,-2 3-4 15,1 3-3-15,1 3-3 0,-2-1-1 16,0 1-3-16,1 0 0 0,-1 2-3 15,2-2-1-15,0-3 0 0,2-3-2 16,2 1-1-16,2-3-1 0,1-2-1 16,2-4 0-16,2-2-2 0,1-3-4 15,2-1-8-15,2-4-11 0,1-2-16 16,2-5-23-16,2 0-19 0,-1-3 24 16,-2 0-156-16,-3-4-141 0,-3 0-326 15</inkml:trace>
  <inkml:trace contextRef="#ctx0" brushRef="#br0" timeOffset="322690.5609">3519 5908 876 0,'-6'-9'212'15,"-1"1"2"-15,1-1-131 0,7 4-26 16,5-1-26-16,3 0-16 0,3 0-12 16,2 1-14-16,6 0-20 0,2 4-29 0,1 1 66 15,-2 1-219-15,1 3-169 0,-2 3-417 16</inkml:trace>
  <inkml:trace contextRef="#ctx0" brushRef="#br0" timeOffset="323111.7251">3884 6024 720 0,'-3'-4'170'0,"0"3"6"16,2-1-116-16,0 2-9 0,2 2-7 16,-1 1-4-16,0 2-4 0,4 3-2 0,-2 2-4 15,0 2-3-15,2 3-5 0,-1-2-5 16,0 3-5-16,0 0-4 0,0-2-3 15,2-2-2-15,0-2-1 0,1-3 0 16,3-2 1-16,-1-5 3 0,3-5 4 16,1-5 1-16,0-4 2 0,0-4 1 15,0-4-1-15,0-1 0 0,-2 1-2 16,-2 3-1-16,-3 3-3 0,-2 2-1 16,-3 1-1-16,1 8-2 0,-1 5-2 15,2 2 0-15,-1 3-2 0,0 2-2 16,3 4-5-16,1 9-7 0,-4-5-14 0,0 1-22 15,0 0-25-15,3 0-21 0,2-2-126 16,3-2-152-16,4-2-332 0</inkml:trace>
  <inkml:trace contextRef="#ctx0" brushRef="#br0" timeOffset="324079.1409">4203 5891 659 0,'-6'-4'170'16,"1"0"9"-16,0 1-92 0,2-1-14 16,0 0-8-16,0 2-11 0,2-2-8 15,2 2-8-15,3-2-7 0,1 2-6 0,2-2-5 16,4 3-4-16,4-1-3 0,1 1-3 15,0 1-2-15,0-1-4 0,1 2-1 16,0 0-1-16,0 2 0 0,-2-1-2 16,-2 1 0-16,-2-1 0 0,-2 2 0 15,-2-2 0-15,-3 0 0 0,-3 0 1 16,0 1 0-16,-3 0 1 0,-1 0 1 16,-1 0-1-16,-1 1 2 0,0 0-1 15,1-2-1-15,-1 1 0 0,1-1-1 0,2-1-1 16,1-1 0-16,0 0-2 15,-1-1-1-15,1 0-2 0,0-3-2 0,0 2-1 16,-1-1-3-16,0 1-1 0,-2 1-2 16,2-2-1-16,-2 3-1 0,1 0 0 15,-2 1-1-15,0 2 0 0,1-1 1 16,0 1 0-16,1 0 1 0,0 0-1 16,1-2 0-16,1 0 1 0,-1 0 0 15,1-1 0-15,0 0-2 0,1 0 0 16,-1 0 1-16,1 2 0 0,1-1 1 0,-2-1-1 15,-1 0 0-15,1 0 0 0,-1 0-1 16,-2 1-5-16,0-1-2 0,-3 0-2 16,1 1 0-16,0 1 1 0,2 1 2 15,-2 0 5-15,0-2 6 0,0 0 7 16,-2 0 10-16,2-1 14 0,1 0 14 16,-2-5 13-16,1 3 12 0,1 0 7 15,0-1 3-15,3-1-3 0,-1 2-9 0,3 0-11 16,4 0-12-16,2 0-10 15,3 1-8-15,3-1-7 0,4 2-2 0,2-1-3 16,2 2 0-16,-1 1-2 0,-1-1-1 16,0 1 0-16,-3 2 0 0,-1-2 0 15,-1 1 0-15,-2 1-1 0,-3-1 1 16,-1 2 0-16,1 3 0 0,-5-1 0 16,0 0 0-16,-2 3 0 0,-2 1 1 15,1 2-1-15,-1 1 1 0,-3-2-1 0,3 3 0 16,0 1 0-16,-1-3-2 0,4 2-2 15,-1-2-2-15,2 2-4 0,1 1-1 16,1-1 0-16,1-2 1 0,2 0 1 16,-2-2 2-16,-1-3 2 0,-3-2 3 15,0-3 3-15,0-1-1 0,-2-1 2 16,-4 1-1-16,-2-4 0 0,-4 2 0 16,0 2-1-16,-4-1-6 0,-1 0-11 15,0 0-13-15,-1 2-16 0,2 2-18 0,1 0-19 16,2 1-119-16,4 0-131 0,7 1-299 15</inkml:trace>
  <inkml:trace contextRef="#ctx0" brushRef="#br0" timeOffset="324382.1276">4674 5927 698 0,'-8'-24'195'0,"-1"-1"12"0,2 5-73 15,2 5-42-15,1 5-14 0,1 3-18 16,1 6-17-16,1 4-12 0,2 6-10 16,1 4-7-16,0 7-4 0,3 6-3 15,0 4-1-15,1 4 0 0,-1 2-2 16,1-2-1-16,-1 1 0 0,-1-5-4 15,-1-4-3-15,-2-3-9 0,2-1-14 0,-1-3-21 16,0-5-34-16,-1-3-20 0,-1-2-127 16,3-2-155-16,0-2-337 0</inkml:trace>
  <inkml:trace contextRef="#ctx0" brushRef="#br0" timeOffset="324943.2274">5370 5923 677 0,'-1'-3'195'0,"2"2"5"15,-2 1-38-15,1 1-85 0,1 0-18 16,-1 4-12-16,-1 0-13 0,0 4-6 16,-4 0-3-16,-4 2-1 0,-3 2-2 15,-3 1-2-15,-4 0-4 0,-1 1-2 16,-2 1-2-16,-3-3-2 0,1 0 0 16,1 2-1-16,1-3 1 0,1-2 0 15,0-1 0-15,5-3 0 0,3 0-1 0,4-2-2 16,2-2-1-16,2 1-1 15,6 0-2-15,3 1-1 0,1 1-1 0,2 0 0 16,0 0-1-16,4 1 0 0,3 1 1 16,2-2-1-16,-3 0-1 0,4-1-2 15,3-1-4-15,2 1-6 0,-1-2-10 16,0 2-13-16,-2 0-19 0,1 1-25 16,-1-2-21-16,0 3 3 0,-6-2-134 15,4-1-143-15,3-1-316 0</inkml:trace>
  <inkml:trace contextRef="#ctx0" brushRef="#br0" timeOffset="325274.4198">5655 6040 913 0,'-22'-1'211'0,"-2"-2"3"0,1 7-139 0,4 2-29 16,3 3-14-16,2 3-12 0,5 5-6 15,3 0-3-15,5 0-4 0,3 1-2 16,3-4-2-16,5 1-2 0,3-3-1 16,4-2 0-16,4-3-2 0,4-3 1 15,2-4-2-15,1-2 1 0,-1-3 0 16,-1-5 0-16,-2-2 0 0,-4-5 2 15,-6-1 0-15,-3 1 0 0,-6-2 1 0,-7-2-1 16,-5 2-4-16,-4 4-10 0,-4 2-16 16,-5 6-18-16,-2 2-18 0,1 5-18 15,2 5 114-15,2 4-245 0,-4-6-150 16,13 11-377-16</inkml:trace>
  <inkml:trace contextRef="#ctx0" brushRef="#br0" timeOffset="325692.0633">5847 6106 570 0,'-4'1'152'0,"1"1"9"16,0-1-67-16,0 0-18 0,2-1-4 15,-1 0-4-15,0 0-4 0,0 0-3 16,0 0-5-16,-1 0-5 0,1 0-8 16,-1 1-6-16,1 2-7 0,-1 2-5 15,1 1-7-15,1 2-5 0,1 2-4 16,1 1-2-16,4 1-3 0,1 1-2 15,2-2 0-15,5-1-2 0,1-2 0 16,2-2 0-16,3-3 1 0,0-6-1 16,1-3 1-16,1-4 1 0,-3-3 1 15,-1-3 4-15,-6-1 3 0,-1 0 0 0,-6-1 0 16,-6 4-1-16,-5 0-8 0,-5 7-16 16,-7 3-30-16,-3 7-52 0,-6 2-144 15,-1 7-182-15,-3 4-424 0</inkml:trace>
  <inkml:trace contextRef="#ctx0" brushRef="#br0" timeOffset="331037.5773">7509 6111 569 0,'0'-7'157'0,"-1"-1"9"0,1 0-48 15,0 3-48-15,1 0-7 0,-1 3-8 16,1-1-11-16,0 2-7 0,2 1-6 15,-2 4-5-15,1 1-6 0,2 2-3 16,1 3-3-16,-1 1-1 0,0 1-2 16,0 0-2-16,1 0-1 0,-1-3-1 15,2-2 1-15,1-4 1 0,1-4 2 16,4-4 2-16,0-5 2 0,3-2 2 16,1-3 0-16,-3-2-1 0,2 0 0 0,-3 3-2 15,-3 1-2-15,-2 4-3 0,-1 2-3 16,-2-2-2-16,-3 10-2 0,2 3-1 15,-2 2-1-15,2 5-1 0,0 3 0 16,1 0-3-16,-1 10-6 0,1-7-7 16,-2 0-11-16,2-4-16 0,0 2-20 15,-2-3-14-15,2-1-15 0,2-2 14 16,-2-4-132-16,2-4-129 0,-3 0-294 16</inkml:trace>
  <inkml:trace contextRef="#ctx0" brushRef="#br0" timeOffset="331177.4213">7606 5847 663 0,'-3'-9'179'0,"-1"2"1"15,2 4-65-15,1 2-59 0,1 3-20 16,1 5-27-16,3 1-35 0,1 2-15 16,-2 2-139-16,8 3-142 0,0 0-346 0</inkml:trace>
  <inkml:trace contextRef="#ctx0" brushRef="#br0" timeOffset="334738.4619">8981 5587 540 0,'-13'-5'163'15,"0"-1"13"-15,1 0-25 0,2 0-57 0,2-1-11 16,2 0-7-16,3 3-12 0,4 0-13 16,3-1-12-16,5-1-8 0,3-1-9 15,4 3-4-15,3-1-4 0,2-2-2 16,5 3-4-16,2 0-2 0,2 1-4 16,-1 3-3-16,0-1-5 0,3 1-6 15,-1 0-5-15,-2-1-7 0,-2 1-11 16,-2-2-14-16,-4-2-11 0,-4 3-12 15,-6-2-5-15,-5 2-9 0,-4 0-106 16,-7 1 6-16,-4 0-92 0,-7 2-176 16</inkml:trace>
  <inkml:trace contextRef="#ctx0" brushRef="#br0" timeOffset="335168.1564">9071 5506 521 0,'-21'4'148'0,"2"1"7"15,1-2-18-15,2 0-75 0,4-1-12 16,1-1-5-16,2-2-5 0,4 1-9 0,3-1-7 15,1 1-5-15,3 1-5 0,3 0-3 16,2 3-3-16,3 0-2 0,2 2-1 16,2 0 0-16,1 1-1 0,2 1 0 15,2 1-2-15,0 1-1 0,-1-1-1 16,3 2 0-16,0 0 1 0,0 0-1 16,-2 1 0-16,-3-1-1 0,-2 1 1 15,-5 1-1-15,-4-1 1 0,-5 1-1 16,-5-2 1-16,-2 0 0 0,-7 2 1 15,-1-1 0-15,-5 3 0 0,-2 1 0 0,0 1-1 16,-1 2 1-16,-2 3 1 0,2 3 2 16,-3 1 2-16,3-1 3 0,0 1 4 15,-1 0 2-15,0-4 2 0,2 0 1 16,2-3 0-16,2-1-1 0,4-5-2 16,3-3-3-16,4-2-2 0,3 0-3 15,5-2-1-15,8 0-2 0,1-2 0 16,3-1-2-16,4 0 1 0,4-2-1 15,3 0-1-15,0-1 1 0,-2-2-1 16,3 1 0-16,-2-2 0 0,0 2-1 0,-1 0 0 16,-1 1 0-16,0 1-4 15,-3 1-4-15,-1 1-9 0,-1-1-16 0,-3 3-18 16,-5-2-20-16,2 2 110 0,-6-4-248 16,-2 2-156-16,0 2-400 0</inkml:trace>
  <inkml:trace contextRef="#ctx0" brushRef="#br0" timeOffset="335599.6211">8963 6448 558 0,'-1'-2'173'0,"-1"0"9"16,1-3 3-16,0 1-110 0,3 2-11 16,1 0-8-16,-1-1-10 0,2 3-9 15,1 2-5-15,1 3-3 0,0-1-4 16,0 4-4-16,2 2-2 0,0 2-4 15,1 1-3-15,-2-2-3 0,-1 0-2 16,0-1-1-16,0-1-2 0,-2-6 1 0,0 0 0 16,1-4 0-16,0-3 0 0,3-3 0 15,-1-6 0-15,3 1-1 0,1-1 0 16,0-1-1-16,0 1-2 0,-1 3 0 16,-3 6-1-16,1 4-3 0,-2 4-2 15,-1 3-7-15,-1 3-10 0,-2 2-17 16,3 3-24-16,-1-2-25 0,-1 0-101 15,2-2-34-15,7-3-129 0,2 5-249 16</inkml:trace>
  <inkml:trace contextRef="#ctx0" brushRef="#br0" timeOffset="336647.4109">10053 5885 450 0,'-5'-11'135'16,"-2"-1"9"-16,1 5-11 0,1 0-52 16,0 1-15-16,2 1-4 0,1 0-5 0,2 2-4 15,1 0-6-15,2 0-5 0,0 2-5 16,5 1-3-16,1 3-4 0,2 0-2 16,4 2-1-16,2 4-3 0,2-1-2 15,0 4-4-15,1 2-4 0,2 1-3 16,1 2-4-16,-2 2-2 0,-1 1-2 15,-1 0-2-15,-2-3-3 0,-2 0-2 16,-3-1-5-16,-3-3-6 0,-2-2-10 16,-2 0-13-16,-1-1-20 0,-4-3-18 15,1 1-11-15,-1-1-124 0,-2-2-136 0,-3-1-311 16</inkml:trace>
  <inkml:trace contextRef="#ctx0" brushRef="#br0" timeOffset="336828.4034">10269 5825 753 0,'-5'-9'190'0,"0"3"5"0,-1 3-109 15,-1 6-20-15,-2 4-16 0,-4 4-15 16,-2 6-13-16,-3 4-8 0,-5 5-6 16,0 2-5-16,1 3-7 0,-2 1-13 15,4-2-24-15,1 0-21 0,5-5 84 16,4-4-225-16,5-4-160 0,10-2-390 15</inkml:trace>
  <inkml:trace contextRef="#ctx0" brushRef="#br0" timeOffset="338381.4953">10527 5806 611 0,'-5'-11'167'16,"6"4"4"-16,-1 1-40 0,0 3-75 16,2 2-12-16,-2 1-5 0,3 4-6 15,0 3-3-15,0 3-1 0,0 1-1 0,0 2-1 16,1 3-4-16,0 3-3 0,-1 0-4 16,1 0-3-16,1-1-4 0,0 2-2 15,-3-2-1-15,2-1-3 0,0-2 0 16,1-3-1-16,1-1-1 0,0-2-1 15,0-2-2-15,4-2-4 0,-2-1-6 16,2-2-12-16,1-1-16 0,-2-2-18 16,3 0-20-16,0 0-27 0,-2-3-99 15,0-1-128-15,-3 1-275 0</inkml:trace>
  <inkml:trace contextRef="#ctx0" brushRef="#br0" timeOffset="338549.2474">10538 5817 698 0,'-11'-10'196'0,"4"4"4"16,-1 0-35-16,3 0-99 0,3 2-24 0,6 2-15 15,2-3-13-15,4 0-10 0,2 1-13 16,1-2-21-16,3 0-26 0,3-1 32 16,-2-1-179-16,7 5-155 0,6 4-373 15</inkml:trace>
  <inkml:trace contextRef="#ctx0" brushRef="#br0" timeOffset="338945.9225">10834 5886 679 0,'-3'3'169'15,"-2"0"3"-15,2 4-87 0,5 4-34 16,-1 3-10-16,1-1-7 0,4 2-8 0,2 0-4 16,4 1-3-16,-2-4-3 0,1-2-3 15,-1-6-2-15,1 0-1 0,0-4 0 16,0-4 2-16,-3-4 2 0,2-4 1 15,-1-3 2-15,-1-2-1 0,-2-4-1 16,-1 0-1-16,-1 3-4 0,0 2-2 16,-1 2-4-16,0 5-1 0,0 4-3 15,0 3 0-15,-1 4 0 0,4 1-1 0,-2 6-3 16,1 3-5-16,-4 2-9 0,3 0-13 16,0 5-21-16,2-1-23 0,1-2 19 15,-1-3-153-15,3-3-142 0,8-2-328 16</inkml:trace>
  <inkml:trace contextRef="#ctx0" brushRef="#br0" timeOffset="339447.4327">11109 5654 687 0,'-11'-2'199'16,"7"-1"5"-16,2 0-17 0,3 1-114 15,4 0-23-15,3 1-12 0,5 0-13 16,5 3-8-16,3 0-3 0,2 2-4 16,3 1-3-16,-2 1-2 0,0 0-3 15,-1 0 0-15,-4 1-1 0,1 1-1 16,-3 1 1-16,-2-1-1 0,-2 2 1 0,-2-1-1 16,-2 2 1-16,-4 0 0 0,-3 1 0 15,-2 1 0-15,0 2 0 0,-3 1 0 16,0 1 0-16,0 2-1 0,0-1 0 15,3-1 0-15,0-1 0 0,0-1 0 16,1 1 0-16,1-2 0 0,0-1 0 16,-1-2 0-16,-2 0 0 0,-3-2 0 15,-1 0 0-15,-1-2 0 0,-2 1-1 16,-1 0-1-16,-3 0-8 0,1-1-9 0,-3-2-15 16,1 2-20-16,-2-1-23 15,-1-2 25-15,-5-3-164 0,12 4-145 0,3 0-342 16</inkml:trace>
  <inkml:trace contextRef="#ctx0" brushRef="#br0" timeOffset="339955.7123">9867 5751 539 0,'-15'-32'160'0,"5"6"10"0,0 7-17 15,4 11-80-15,3 13-14 0,1 5-8 0,2 7-11 16,2 9-10-16,-1 7-9 0,0 8-5 16,0 6-4-16,-3 0-6 0,2 7-10 15,-1 1-20-15,1-1-23 0,1-2 15 16,3-4-160-16,8-6-146 0,7 0-354 15</inkml:trace>
  <inkml:trace contextRef="#ctx0" brushRef="#br0" timeOffset="340487.8826">11615 5652 674 0,'-4'-16'175'0,"-1"4"6"16,0 2-84-16,2 1-31 0,0 3-11 15,2 4-11-15,1 4-9 0,1 4-4 16,2 5-4-16,-2 5-2 0,0 7-4 16,3 7-1-16,-1 4-3 0,1 4-4 0,2 4-5 15,0 1-3-15,2 0-4 0,-3-3-5 16,-1-1-7-16,0-5-9 0,0-4-15 15,-1-7-21-15,-1-6-20 0,-1-4 9 16,3-7-142-16,0-9-140 0,4-5-318 16</inkml:trace>
  <inkml:trace contextRef="#ctx0" brushRef="#br0" timeOffset="340978.3092">11877 5528 644 0,'-11'-4'161'0,"-1"-2"6"0,4 1-90 16,1-1-18-16,0-2-4 0,3-2-8 15,3-1-6-15,2 1-6 0,4-1-5 16,-3-2-4-16,8 3-6 0,1 0-2 16,3 4-3-16,0 2-4 0,1 2-3 0,0 3-1 15,1 4-3-15,-1 2 0 0,-1 3-3 16,-3 2 0-16,0 3 0 0,-2 3-1 15,-2 2-1-15,-5-2 0 0,-4 2-1 16,-3-2 0-16,-4-1 1 0,-4-1-2 16,-1-1 2-16,-4-2 0 0,0 0 1 15,-1-2 1-15,2 0 1 0,0 0 2 16,4-3 1-16,-1 0 0 0,6-1 1 16,3-2-1-16,5 1 0 0,2-3-2 15,7-1-1-15,5-1-4 0,6-2-5 0,3-1-12 16,3-2-21-16,5-3-25 15,-1-1-74-15,1-2-69 0,-4 4-138 0,-3 5-285 16</inkml:trace>
  <inkml:trace contextRef="#ctx0" brushRef="#br0" timeOffset="341446.7796">12549 5815 654 0,'11'-10'171'0,"-2"3"8"15,-3 0-80-15,-2 1-25 0,-2 1-6 16,-2 4-10-16,0-1-7 0,-1 4-8 16,-3 1-5-16,-3 2-7 0,-4 3-5 15,-3 3-7-15,-4 3-4 0,-4 2-4 0,-4 2-2 16,-2 3-2-16,-3 0-2 0,2 1-1 15,-2 0 0-15,6-2-1 0,1 0 0 16,5-4 0-16,5-3 0 0,7 0-1 16,3-3 0-16,7-2-2 0,3 1 0 15,4-2 1-15,3-1-2 0,3 0 1 16,5-1-1-16,0-1-3 0,2-2-5 16,2 1-8-16,-2-2-15 0,-1-1-17 0,0 0-21 15,-1 1-23-15,-3 0-129 0,-1 1-151 16,0 1-338-16</inkml:trace>
  <inkml:trace contextRef="#ctx0" brushRef="#br0" timeOffset="341828.2753">12956 5746 825 0,'-15'-2'206'16,"-4"3"3"-16,-2 3-124 0,-2 4-22 0,2 3-14 16,0 5-18-16,3 2-14 0,4 2-7 15,4 2-3-15,5 1-2 0,5-1-3 16,5-2 0-16,3 0-1 0,4-4-1 15,4-3 0-15,1-3-1 0,1-5 1 16,3-7-1-16,-1-4 1 0,-1-3-1 16,-3-5 1-16,-1-4-1 0,-4 1 1 15,-2-3-2-15,-4 0-1 0,-4 1-5 16,-2 2-6-16,-3 1-11 0,-2 2-11 16,-2 2-15-16,1 3-10 0,0 3-13 0,2 5-7 15,1 2-4-15,3 3-106 0,0 1-113 16,3 1-268-16</inkml:trace>
  <inkml:trace contextRef="#ctx0" brushRef="#br0" timeOffset="342074.6234">13034 5815 583 0,'5'-3'167'0,"0"2"14"16,-1 0-50-16,-3 1-36 0,-1 0-9 16,-2 2-10-16,-1 3-15 0,-2 0-11 15,0 1-12-15,-1 2-10 0,0-1-10 0,2 3-6 16,2-1-4-16,2 1-2 0,2 0-2 15,3-1-1-15,3 0-2 0,0-2 1 16,3-3-2-16,0-2 1 0,2-5 0 16,-1-2-1-16,0-3 2 0,0-4 1 15,-2-2 1-15,-1-3 2 0,-4-1 1 16,-3-1 0-16,-4 4 0 0,-3 0-2 16,-4 2-7-16,-3 2-16 0,-2 5-30 15,-1 5-41-15,0 2-140 0,6 3-173 16,4 4-402-16</inkml:trace>
  <inkml:trace contextRef="#ctx0" brushRef="#br0" timeOffset="350151.3077">8855 6932 386 0,'-1'-19'97'0,"-2"1"3"0,0-4-33 16,1 4-40-16,0-1-9 0,-1 1-1 15,1 1-1-15,0 1 0 0,-1 2 0 16,4 3 2-16,-3 3 2 0,1 0 1 15,1 5 0-15,0 0-3 0,1 5-2 16,-1-1-2-16,1 4-4 0,-1 6-4 16,1 3-2-16,1 4-1 0,1 4-1 15,2 3 0-15,4 5 0 0,1 2-1 16,3-2 0-16,4 1 0 0,3 1 0 0,-1-1 0 16,3 0 0-16,0-1 0 0,1-5 0 15,-1 1 0-15,1-5 0 0,1 0 0 16,3-4 1-16,3 0-1 0,0-5 0 15,5-1 0-15,1-2 0 0,4-2 0 16,0-2-1-16,2-6 1 0,-3-4 0 16,0-5-1-16,-1-1 1 0,-2-1-1 15,-3-3 0-15,-3-1 1 0,0 3-1 16,-3 2 0-16,-2 2 0 0,-1 3 0 16,-1-1 0-16,-4 3 0 0,-1-1-1 15,-4 1 0-15,1-1 0 0,-3-1-1 0,0 0 0 16,1-2 0-16,1-2-1 0,5-2 0 15,0-4 0-15,3-5-1 0,4-4 1 16,-1-2-1-16,0-2 0 0,2 0 0 16,-1 0 1-16,-3 2 0 0,4 3 2 15,-1 3 0-15,1 4 0 0,1 2 1 16,0 3-1-16,2 0 1 0,0 2 0 16,0 4 0-16,3 0 0 0,1 1 0 15,0-1 1-15,3 2-1 0,0-1 0 0,2-1 0 16,-3 1 0-16,-3 1 0 0,0 2 0 15,0 4 0-15,-1 2 0 0,0 2 0 16,-3 3 0-16,0-1 0 0,1 2 0 16,-2 0 0-16,-4-1 0 0,2-1 0 15,-3 1 0-15,2 1 0 0,-3-4 0 16,0 1 1-16,-2-2-1 0,-2-1 0 16,-3-2-1-16,-2-2 0 0,-4 0-1 15,-1 0-2-15,-2 0-1 0,-1 1-1 16,-2-1 0-16,-2 0 1 0,-1-1 1 0,0 0 1 15,0-2 3-15,-1-2 0 0,2-2 2 16,-1 0 1-16,4-3 0 0,1-1-1 16,2-1 1-16,4-4 0 0,4-3-2 15,4-1 1-15,3-2-2 0,5-2 0 16,5 2 1-16,1-1-2 0,-1 3 1 16,0 4 0-16,-3 2 0 0,1 3 0 15,-3 2 0-15,0 3 0 0,-2 4 0 0,3 2 0 16,1 1 0-16,-1 4 0 0,2 1 0 15,5 4 0-15,0-2 0 0,6 2 0 16,0-1 0-16,7-1 0 0,5 3 0 16,3 0 0-16,0-2 0 0,3 1 0 15,1-3-1-15,1 1 1 0,3 0 0 16,0-1 0-16,1-2 1 0,0-1 0 16,6-3 1-16,-3-2 2 0,7 0 0 0,-5-4 1 15,2-3 1-15,2-2 0 0,-2 3-1 16,-3-4 0-16,-1 0-1 0,-4-5-2 15,1 0 0-15,-8-2-1 0,-4-3-1 16,-6-3 1-16,-3 0-1 0,-8 2-1 16,-5 3-3-16,-8 0-5 0,-1 5-12 15,-5 2-111-15,-6 3-109 0,2 0-274 16</inkml:trace>
  <inkml:trace contextRef="#ctx0" brushRef="#br0" timeOffset="378993.5917">16850 4831 561 0,'1'-11'147'16,"3"2"13"-16,-2 5-70 0,0 0-18 15,-4 3-11-15,-1 2-7 0,-1 1-6 16,-2 3-10-16,-3 4-12 0,-2 1-7 0,-3 2-6 16,-2 1-4-16,-4 2-3 0,-3 2-1 15,-2 3-2-15,0 2-1 0,-2-1-1 16,0 2 0-16,-1 1-1 0,-2 0 0 15,3-2 0-15,-1-3 0 0,2-1 0 16,4-4 0-16,1-2-1 0,5-2 1 16,4-2 0-16,6-2 0 0,2-1-1 15,6 0 1-15,3-3 0 0,2 0 0 16,5 1 0-16,2-1 0 0,3 1 1 16,2-2-1-16,3 0 1 0,0 0 0 0,2 2 0 15,-2-3-1-15,0 1 1 0,-1 2 0 16,-1-1-1-16,0 2-2 0,-3 1-6 15,-1 2-10-15,-2 2-18 0,-3 3-14 16,-2 0-27-16,-4 2-112 0,-1-1-132 16,3 2-297-16</inkml:trace>
  <inkml:trace contextRef="#ctx0" brushRef="#br0" timeOffset="379328.8992">16595 5070 585 0,'8'-6'145'16,"-1"0"8"-16,2 1-81 0,0 0-14 15,2 2-8-15,2 1-5 0,-2 3-4 16,0 0-8-16,-2 4-7 0,0 0-6 0,-4 3-6 16,-4 3-6-16,-5 2-10 15,0 1-22-15,-7 2-24 0,-3-1-132 0,2 4-142 16,3-2-351-16</inkml:trace>
  <inkml:trace contextRef="#ctx0" brushRef="#br0" timeOffset="386471.1536">17139 4917 260 0,'1'0'60'0,"-1"-3"-1"0,0 3-22 16,0 0-36-16,-1 2-2 0,0-2 0 15,-2-2 2-15,2 2 3 0,-2-3 6 16,0-1 10-16,-1 0 9 0,0-2 8 15,-4-1 5-15,1 0 6 0,1-1 6 16,-2 1 2-16,0-3-3 0,-2 1-3 16,1-2-1-16,2 2 0 0,-2-2 0 15,2 0-3-15,-4 0 0 0,5 1 0 0,1 2-1 16,1 2-1-16,2 1-5 0,0 3-6 16,0-1-5-16,8 6-6 0,-1-2-5 15,3 5-4-15,4 4-2 0,1 1-1 16,3 5 0-16,4 2 0 0,-1 3-1 15,4 6-1-15,0 0-1 0,0 1-2 16,3 5-1-16,0 2-1 0,4 1-1 16,-4-1 0-16,1-5 0 0,-3 2-1 15,0-2 0-15,0-5 0 0,-2-3 0 0,-5-1-1 16,3-1-1-16,-3-1-2 0,-5-3-4 16,-1-2-5-16,-2-2-9 0,-3-3-6 15,-4-2-12-15,-2-3-13 0,-2-4-10 16,-3-2-9-16,-2-4-11 0,-2-1-61 15,-4-4-34-15,2-1-94 0,1-2-192 16</inkml:trace>
  <inkml:trace contextRef="#ctx0" brushRef="#br0" timeOffset="386688.0855">17429 4854 647 0,'-1'-5'161'0,"-2"2"5"15,-2 3-96-15,-1 6-18 0,-3 4-9 16,-2 6-6-16,-1 4-9 0,-5 6-7 16,-2 7-4-16,-4 3-2 0,-4 2-3 0,0 1-2 15,-2 1-3-15,-1 1-2 16,2 0-2-16,0-1-5 0,3-1-6 0,7-2-12 16,1-3-16-16,5-5-15 0,4-3-16 15,6-8-118-15,7-7-130 0,9-11-294 16</inkml:trace>
  <inkml:trace contextRef="#ctx0" brushRef="#br0" timeOffset="387132.6519">17820 4797 653 0,'-18'3'169'0,"-5"5"9"0,-2 3-92 16,1 6-20-16,0 3-7 0,1 3-10 16,2 5-11-16,4 4-11 0,4 1-9 0,2 0-5 15,2 3-5-15,4-3-3 0,3-3-1 16,2 0-2-16,2-2-2 0,3-4-1 15,2-3-4-15,4-1-6 0,2-3-10 16,1-2-15-16,3-3-19 0,2-4-17 16,2 1-25-16,-2-3-94 0,7-1-121 15,0-4-261-15</inkml:trace>
  <inkml:trace contextRef="#ctx0" brushRef="#br0" timeOffset="387631.9355">17966 5068 716 0,'-10'-3'183'0,"0"-1"7"16,4 3-100-16,3 0-26 0,0 2-15 15,2 2-12-15,2 0-9 0,2 1-9 16,1 2-5-16,3 0-3 0,1 2-1 16,4-1-1-16,3-2-3 0,-3-3-2 15,7 2-1-15,-1-4-1 0,0-3-2 16,2 0 0-16,-3-5-2 0,-1 0 1 16,1-2-2-16,-4-3-1 0,-2-2 1 0,-3-1-1 15,-3 0 0-15,-3 0-1 0,-2 0 1 16,-4 3 0-16,-4 0 1 0,-2 2-1 15,-3 5 1-15,-3 1 0 0,-2 7 0 16,-6 1 0-16,1 5 1 0,0 4 1 16,-3 3-1-16,2 2 1 0,-1 2 2 15,2 5 0-15,2 0 1 0,3 2 1 16,2 1 2-16,5 0 0 0,0 0 1 16,5 0 0-16,4 0-1 0,4-3 0 15,4 1-1-15,5-5-1 0,3-2 0 0,8-4-2 16,4-3 0-16,4-5-1 0,1-3-2 15,2-3-5-15,-2-4-11 0,-1-1-15 16,-4-3-21-16,-3-3-14 0,-3-2-23 16,-4 0-110-16,-1-3-132 0,3 1-286 15</inkml:trace>
  <inkml:trace contextRef="#ctx0" brushRef="#br0" timeOffset="387931.7302">18237 4684 588 0,'3'-8'172'0,"7"1"9"0,-1 6-7 16,2 1-104-16,0 3-14 0,0 0-9 15,2 3-7-15,-1 4-9 0,1 1-6 16,0-1-6-16,-1 4-2 0,1 1-4 16,-3 4-2-16,-3 2-3 0,-2 1-3 15,-3 2-1-15,-3 2-3 0,-4 2-4 16,-5 0-6-16,-4-2-12 0,-4-2-17 16,0-1-27-16,-4-4-21 0,-1-3-122 0,-1-5-144 15,10-4-327-15</inkml:trace>
  <inkml:trace contextRef="#ctx0" brushRef="#br0" timeOffset="388103.2115">18166 4486 867 0,'-7'-11'210'0,"3"1"3"15,0 5-129-15,3 0-32 0,2 3-20 16,4 0-16-16,3 2-20 0,3-1-29 15,7 2-36-15,0 3-67 0,6 0-76 16,11 2-146-16,0 5-303 0</inkml:trace>
  <inkml:trace contextRef="#ctx0" brushRef="#br0" timeOffset="388833.5476">18494 4702 473 0,'0'-2'129'0,"-3"-2"5"16,2-2-43-16,0 3-35 0,1-2-9 16,-1 0-7-16,1 1-5 0,-1-1-2 15,1 0-4-15,1 3 0 0,2 1-3 16,-1-2 0-16,0 2-2 0,-1-2-1 16,2 2-1-16,-2 0 0 0,0 0 0 0,-2 0-1 15,1-2-1-15,0 3-3 0,0-2-3 16,0 2-1-16,-1-2-3 0,0 2-1 15,-2-1-2-15,3 1 0 0,-2 0 0 16,0-1 1-16,0 1-1 0,2-1 0 16,-1 0 0-16,0 1-1 0,-1 0 0 15,1 0 0-15,0 0 0 0,-2 1 1 16,1 0 0-16,1 3 0 0,-3 2 2 16,0 2-1-16,-2 6-1 0,1 1 0 0,2 0-1 15,0 5-1-15,2 2-1 0,2 1-1 16,3-1-2-16,6-1 0 0,1-1-1 15,3-2 0-15,2-4 0 0,4-3-2 16,2-6 0-16,-1-4-1 0,0-5 0 16,-2-3 0-16,0-5 1 0,-3-6 0 15,-4-2 1-15,-4-2 1 0,-4-2 3 16,-2 1 2-16,-3 1 1 0,-2 2 2 16,-4 7 1-16,0 2 0 0,0 4 1 0,1 5-3 15,0 5 0-15,-1 3-3 0,1 4 0 16,4 1-2-16,3 2 0 0,3 3-1 15,3 2-1-15,4 2-2 0,3-3-4 16,4 2-3-16,2-3-2 0,-2-2-2 16,2-4 0-16,-2-3 1 0,-2-5 1 15,0-4 4-15,-2-4 4 0,-4-5 2 16,-2-5 1-16,-4 0 2 0,-2-3-1 16,-5 0 0-16,-2 1-4 0,-2 0-9 15,-2 3-15-15,1 4-21 0,-2 2-24 16,3 6-33-16,-1-1-85 0,10 5-19 0,5 4-109 15,2 1-183-15</inkml:trace>
  <inkml:trace contextRef="#ctx0" brushRef="#br0" timeOffset="389314.7551">18925 4559 707 0,'-4'-11'176'0,"1"1"7"15,4 4-100-15,3 3-22 0,2 3-11 16,4 3-8-16,2 7-7 0,2 3-6 16,4 6-4-16,0 3-4 0,0 7-4 15,0 4-4-15,-1 5-2 0,-3 4-4 16,2 5-2-16,-1 0-2 0,0 4-1 0,-2-1-1 15,-2 2-1-15,-1-5 1 0,-3-2-1 16,-4-3 1-16,-3-5-1 16,-4-3 1-16,-3-3-1 0,-2-4-1 0,-3-2-3 15,-2-1-5-15,0-6-8 0,0-1-9 16,1-2-11-16,2-5-17 0,1-6-16 16,4-2-19-16,6-5-22 0,2-4-83 15,6-5-114-15,6-1-245 0</inkml:trace>
  <inkml:trace contextRef="#ctx0" brushRef="#br0" timeOffset="389519.0895">19395 5098 841 0,'-9'-6'218'0,"5"2"2"0,0-1-67 16,4 1-92-16,3 0-32 0,3 3-15 15,2-2-8-15,3 1-3 0,2-1-5 16,1 2-5-16,2 1-10 0,3 1-13 16,-3-1-22-16,-2 2-27 0,-1 2-26 15,-4 1-114-15,-5 1-141 0,2 2-313 16</inkml:trace>
  <inkml:trace contextRef="#ctx0" brushRef="#br0" timeOffset="389680.3258">19370 5205 712 0,'0'6'173'0,"0"0"4"0,3 0-105 15,2-2-25-15,3 1-14 0,1-2-11 16,4-3-11-16,1-1-22 0,0 0-27 16,3-3-141-16,4-1-147 0,5 0-366 15</inkml:trace>
  <inkml:trace contextRef="#ctx0" brushRef="#br0" timeOffset="390358.2483">20156 4840 670 0,'4'-30'174'0,"-2"6"10"0,-1 4-94 16,2 5-15-16,-3 4-8 0,1 7-13 16,0 1-10-16,-1 6-9 0,-1 5-8 15,1 8-6-15,-1 6-4 0,-2 6-4 16,1 7-3-16,0 6-2 0,-2 3-2 16,1 2-3-16,1-2-1 0,2-5-1 15,0-1-1-15,2-3-3 0,3-3-5 16,0-5-7-16,3-5-15 0,-1-2-16 0,-1-2-22 15,1-2-13-15,0-4-19 0,-4-4-107 16,-2-5-126-16,3-1-276 0</inkml:trace>
  <inkml:trace contextRef="#ctx0" brushRef="#br0" timeOffset="390519.2186">20054 5061 781 0,'-12'-3'199'0,"2"-1"3"0,2 2-106 15,5 0-31-15,6 1-22 0,4 2-16 16,3-3-14-16,5 1-6 0,2-2-6 16,6 1-15-16,3-2-26 0,1-1-27 15,2 0-32-15,2 3-107 0,8 1-144 16,0 4-307-16</inkml:trace>
  <inkml:trace contextRef="#ctx0" brushRef="#br0" timeOffset="390945.3406">20554 5047 683 0,'-13'-4'184'0,"-3"0"7"0,-3 3-69 0,-1 4-48 15,-2 3-20-15,-2 3-14 0,1 3-11 16,0 3-8-16,2 4-5 0,1-1-5 16,6 4-4-16,3 1-2 0,4 0-1 15,5-3-3-15,7-1 0 0,3-2-2 16,5-2-1-16,3-6-1 0,3-4-2 16,3-3-1-16,3-5 1 0,-3-4 0 15,2-7 0-15,1-3 4 0,-3-4 2 16,-4-3 4-16,-4-4 2 0,-2-1 2 15,-5 0 4-15,-3 3 3 0,-4 5 3 0,-2 2 1 16,-2 5-1-16,-1 6 0 0,0 3-2 16,0 5-4-16,0 2-5 0,3 7-2 15,-2 4-3-15,2 5-3 0,2 2-2 16,1 2-8-16,0 2-10 0,4 3-15 16,1-3-25-16,3-2-26 0,-1-1-27 15,3-4-111-15,5-1-141 0,6-4-304 16</inkml:trace>
  <inkml:trace contextRef="#ctx0" brushRef="#br0" timeOffset="391314.7431">20738 5092 805 0,'-4'11'196'0,"3"0"4"15,0 1-118-15,3 4-26 0,2 3-15 16,2-2-10-16,4 1-9 0,0-2-7 16,2-1-2-16,0-2-4 0,2-2-3 15,0-6 0-15,1-2 1 0,-3-7 0 16,2-5 0-16,-2-4 2 0,0-3 0 15,-1-4-1-15,-1 0 0 0,-3-1-1 16,0 2-2-16,-3 3-2 0,1 5-1 0,-2 3 0 16,-2 3-1-16,0 4-1 0,2 2 1 15,-2 5-1-15,-1 3-1 0,1 3-2 16,0 1-4-16,-1 4-8 0,2 2-10 16,0-1-19-16,2-1-30 0,1-1-19 15,2-1 32-15,0-4-155 0,7-2-137 16,3-5-312-16</inkml:trace>
  <inkml:trace contextRef="#ctx0" brushRef="#br0" timeOffset="391494.9844">20968 4865 850 0,'-7'-5'202'0,"8"4"2"16,2 0-114-16,3-1-44 0,3 0-23 15,5 0-13-15,2-1-7 0,1 0-15 0,0 0-34 16,0 0-29-16,-2-1-130 0,6 2-156 16,0-1-367-16</inkml:trace>
  <inkml:trace contextRef="#ctx0" brushRef="#br0" timeOffset="391835.2764">21426 4639 823 0,'-1'-1'194'0,"-3"2"-1"0,1 1-122 15,2 4-27-15,-2 4-22 0,3 4-15 16,-1 3-23-16,1 1-33 0,1 5-145 15,4 2-156-15,7 2-394 0</inkml:trace>
  <inkml:trace contextRef="#ctx0" brushRef="#br0" timeOffset="392563.0699">22120 5153 531 0,'-30'-2'132'0,"0"-2"8"0,1 0-71 0,1 2-14 16,3 0-6-16,1-1-4 0,5 2-1 16,4-2-2-16,3 1-3 0,2 0-4 15,4 0-3-15,2 0-4 0,3 1-5 16,1-2-6-16,4 3-1 0,4-1-3 16,6 0 0-16,6-2-3 0,10 2 2 15,7-1-1-15,5-1 0 0,7-2-1 16,7 0-3-16,5 0-2 0,4 1-1 15,6-3-2-15,5-1 0 0,3-2-1 16,8 1-1-16,0 1 1 0,3-2-1 0,-1 0 0 16,-4 2 1-16,-3 0 0 0,-6 3 1 15,-9 1 0-15,-7 1 0 0,-7 1 0 16,-9-1-2-16,-7 1-6 0,-10 1-12 16,-7-2-19-16,-6 1-22 0,-4-2-26 15,-12 0-117-15,-1 1-142 0,-5-6-313 16</inkml:trace>
  <inkml:trace contextRef="#ctx0" brushRef="#br0" timeOffset="393794.1986">21938 4382 584 0,'-20'-16'164'0,"5"2"9"16,5 3-51-16,4 3-42 0,2-1-17 16,3 4-9-16,1 3-11 0,4 0-6 15,5 4-5-15,5 1-3 0,6 3-4 16,8 5-2-16,2 0 0 0,7 5-3 15,2 2-3-15,3 0-4 0,-2 3-3 16,3 0-4-16,-4 1-3 0,1 1-3 16,-4 0-6-16,0-1-6 0,-5-1-8 15,-3-3-12-15,-5-2-18 0,-5-1-21 0,-3-5-13 16,-5-3-12-16,-5-3-110 0,-3-2-126 16,-2-2-279-16</inkml:trace>
  <inkml:trace contextRef="#ctx0" brushRef="#br0" timeOffset="393973.535">22381 4292 682 0,'0'-8'177'0,"-4"3"5"15,-1 5-94-15,0 5-20 0,-2 6-10 16,-2 7-10-16,-3 5-12 0,-5 8-10 16,-3 7-4-16,-2 5-6 0,-2 1-5 15,-3 0-5-15,-2 0-4 0,4-2-8 16,0-4-15-16,3-8-15 0,3-5-24 15,5-4-25-15,7-6-119 0,9-1-142 16,12-8-317-16</inkml:trace>
  <inkml:trace contextRef="#ctx0" brushRef="#br0" timeOffset="394397.6308">22585 4546 757 0,'-13'-6'194'15,"4"-2"5"-15,5 3-78 0,4 0-56 16,8 4-23-16,2-2-11 0,2 0-9 15,4-1-4-15,1 2-4 0,2 2-4 16,1-1-5-16,-3-2-9 0,3 2-11 16,-3 3-18-16,-1 0-22 0,-1-1-19 15,-3 1-23-15,-4 0-70 0,-3-1-38 0,-3 1-109 16,-5-2-199-16</inkml:trace>
  <inkml:trace contextRef="#ctx0" brushRef="#br0" timeOffset="394712.4384">22690 4535 611 0,'-7'6'159'15,"0"0"6"-15,2 0-70 0,0 4-34 16,4 2-16-16,-2-1-10 0,3 0-9 16,2 1-7-16,0 1-5 0,2-1-4 15,1 0-4-15,-1 0-3 0,3 2 0 0,-3-2-2 16,1 0-1-16,0-1 1 0,-1 0 0 16,0-1-1-16,-2-2 1 0,-2-4-1 15,-1 1 1-15,-2-1 0 0,-3 1-1 16,-2 0 1-16,-2 0-1 0,-2 0 1 15,-1 0 0-15,0-1 2 0,-2 1 3 16,3-2 6-16,-1 0 3 0,0 0 5 16,3-2 3-16,1 2 2 0,3-3 0 15,-1 1-3-15,4-1-6 0,2 1-3 0,2 0-4 16,2-1-4-16,4 1-2 0,1 1-2 16,4-1 0-16,2-2-1 0,1-1 0 15,0 0-5-15,3 1-10 0,-1-3-22 16,0 3-29-16,-1-2-28 0,-1 2-115 15,5 1-146-15,2-2-323 0</inkml:trace>
  <inkml:trace contextRef="#ctx0" brushRef="#br0" timeOffset="395115.2115">23222 4211 610 0,'-6'-3'169'0,"-4"3"10"16,-3 0-62-16,-3 2-40 0,-3 5-11 15,0 3-9-15,-3 4-11 0,-2 3-13 0,2 1-8 16,2 7-6-16,1 3-4 0,6 6-3 16,0 0-4-16,5 2-1 0,3 0-3 15,4-1-1-15,4-1-3 0,4-2-7 16,2-7-12-16,5 0-17 0,3-4-26 15,1-5-22-15,4-2-123 0,2-8-146 16,4-3-325-16</inkml:trace>
  <inkml:trace contextRef="#ctx0" brushRef="#br0" timeOffset="395531.5282">23372 4472 744 0,'-3'-1'185'0,"2"-1"6"0,3 2-96 0,2-3-31 16,3 3-18-16,2 0-12 0,-1-1-6 16,5 1-6-16,-1 0-4 0,1-1-4 15,2-1-5-15,0-1-2 0,0-3-3 16,2 1-1-16,-1-4-1 0,0-2-2 15,-4-1 0-15,-1-2-1 0,-3 5-1 16,-3-2 1-16,-6 1-1 0,-5 1-2 16,-6 3 1-16,-2 1-2 0,-5 3-1 15,-5 0-1-15,4 5 0 0,-3 2 1 0,1 0 0 16,2 5 1-16,1 2 2 0,3 4 1 16,0 3 1-16,-2 2 1 0,5 6 1 15,-1 0 0-15,4 2 1 0,4 1 0 16,2-3 0-16,6-3 0 0,5-3 0 15,3-4-1-15,5-1 1 0,3-4-2 16,3-1-1-16,0-3-3 0,-1-5-3 16,2 0-10-16,2-3-11 0,-2-3-16 15,0-3-18-15,-3-2-18 0,5-2 1 0,-6 3-117 16,2-3-119-16,0 0-271 16</inkml:trace>
  <inkml:trace contextRef="#ctx0" brushRef="#br0" timeOffset="395748.0795">23648 4130 752 0,'-1'-7'184'0,"6"0"6"0,1-1-108 0,2 5-25 16,1 0-10-16,0 6-4 0,1 2-4 15,-2 3-6-15,1 3-3 0,-1 5-3 16,-1 4-5-16,-3 1-5 0,-1 2-5 15,-4 1-6-15,-2 2-11 0,-3 0-12 16,-5-4-20-16,-2-3-30 0,-3-1-29 16,-3-6-125-16,0-5-155 0,3-4-345 15</inkml:trace>
  <inkml:trace contextRef="#ctx0" brushRef="#br0" timeOffset="395881.8125">23608 3942 774 0,'0'-8'169'0,"4"0"1"16,3 2-124-16,4 1-41 0,2 1-30 16,5 3-28-16,-4 1-116 0,7 6-132 15,6 1-314-15</inkml:trace>
  <inkml:trace contextRef="#ctx0" brushRef="#br0" timeOffset="396481.6936">23875 4177 478 0,'-6'-4'123'0,"0"1"1"15,2 0-38-15,0 1-53 0,3 1-16 16,0-1-6-16,1 4-2 0,0-4-1 15,1 2 0-15,0 0 1 0,1 2 1 16,0-2-1-16,0 1 1 0,2 0-2 16,0-1 1-16,-2 1 1 0,0 0 3 15,0-2 3-15,-2 1 4 0,0-1 4 0,0 0 5 16,-1 0 3-16,0-1 3 0,-1 1-1 16,0-1 1-16,1 0-1 0,-1 0-3 15,1 1-1-15,0-2-4 0,1 2-2 16,0 0-3-16,2 0-3 0,-2-1-3 15,0 2-1-15,2-1-2 0,-1 1-1 16,-2 1-1-16,-1 3-2 0,-1-2 0 16,3 5-1-16,-3 1 0 0,0 4-2 15,0 2 0-15,1 2-1 0,3 1 0 16,0 3-2-16,3-2 0 0,2-1-1 16,4-1 0-16,1-2-1 0,1-3-1 0,3-3 0 15,1-4 0-15,0-3-1 0,1-5 0 16,-1-3 1-16,0-5-1 0,-2-2 2 15,1-2 0-15,-5 2 1 0,-3-1 2 16,-2 1 2-16,-3 5 3 0,-2 1 0 16,-2 3 2-16,0 3-1 0,-1 0 0 15,2 2-2-15,1 1-1 0,1 1-3 16,2 3-1-16,3-2-1 0,0 1 0 16,1 1-1-16,1-1 1 0,0-2-1 0,1 0-1 15,0-4-1-15,-1 2-4 0,-2-4-6 16,0-3-10-16,-5-2-15 0,2-2-22 15,-3-2-24-15,1 1-27 0,-5 0-108 16,1 2-138-16,1 3-301 0</inkml:trace>
  <inkml:trace contextRef="#ctx0" brushRef="#br0" timeOffset="396692.3106">24142 4058 691 0,'6'-2'182'0,"6"2"6"0,2-2-66 0,-1 5-52 16,3 1-15-16,1 3-9 0,-1 4-7 15,0 1-3-15,4 5-4 0,1 5-3 16,1 5-5-16,0 4-5 0,0 2-3 16,0 5-4-16,-1 2-4 0,-5 6-3 15,1 0-3-15,-6 2-2 0,-4 0-5 16,-4-2-7-16,-5-1-8 0,-5-3-14 16,-8-1-27-16,-6-3-32 0,-5-3-131 15,0-4-158-15,3-2-362 0</inkml:trace>
  <inkml:trace contextRef="#ctx0" brushRef="#br0" timeOffset="397442.053">24000 4214 398 0,'-3'-3'99'0,"0"1"2"0,2-1-55 15,-1 2-18-15,4 0-10 0,1 0-7 16,1-1-4-16,1 1-2 0,1 0 3 16,-1-1 4-16,0 0 6 0,-2 0 6 15,1 1 6-15,0-1 5 0,-2 1 6 16,-1 1 6-16,-1-1 2 0,0 1 0 16,-1-1 0-16,0 1-3 0,0 2-2 0,-3 1-7 15,3 2-5-15,1 2-4 0,2 2-5 16,1 0-3-16,0 2-3 0,2-1-2 15,3-1-1-15,1-1-2 0,4 0-2 16,-2-3-2-16,3-4-1 0,1 0-2 16,-1-5 0-16,-1-2-2 0,-1-4 0 15,-2-3-1-15,-1-4 0 0,-6 0-1 16,-3-3 0-16,-1 2-1 0,-4-2-4 16,-3 3-11-16,-2 2-17 0,-1 4-27 0,0 4-27 15,0 3-116-15,6 5-143 0,9 5-321 16</inkml:trace>
  <inkml:trace contextRef="#ctx0" brushRef="#br0" timeOffset="398804.2615">21975 5582 540 0,'-17'-11'157'0,"2"-1"8"0,4 1-12 15,4 1-79-15,3 3-16 0,3 0-7 16,3 4-6-16,5 2-4 0,2 3-4 0,5 2-5 15,4 4-1-15,5 3-2 0,4 3 0 16,3 3-2-16,-1 1-5 0,1 2-5 16,-1 4-3-16,-2 1-5 0,-1-1-4 15,-1 3-5-15,0 0-6 0,-2 1-8 16,-2 1-13-16,-3-6-15 0,0-1-22 16,-5-1-18-16,-2-4-22 0,-1-4-110 15,-4-4-131-15,0-4-292 0</inkml:trace>
  <inkml:trace contextRef="#ctx0" brushRef="#br0" timeOffset="398992.516">22357 5518 659 0,'-11'-7'183'0,"-1"6"8"16,-3 7-54-16,-2 6-59 0,1 6-15 16,-3 6-13-16,-1 9-11 0,-3 1-10 15,-2 3-9-15,1 3-5 0,-2-1-6 0,-2 2-4 16,1-1-5-16,0-3-9 0,4-1-9 15,2-6-15-15,5-4-23 0,6-6-20 16,10-5-20-16,6-6-113 0,11-8-133 16,10-9-296-16</inkml:trace>
  <inkml:trace contextRef="#ctx0" brushRef="#br0" timeOffset="399261.9789">22540 5864 814 0,'-5'1'194'0,"5"3"5"0,1 3-113 16,0 5-34-16,2 2-18 0,-2 3-9 0,0 2-5 15,0 2-5-15,-2 0-6 0,0 1-7 16,0-4-10-16,0 1-15 0,-2-3-18 16,2-3-26-16,0 0-25 0,-3-5-116 15,-1-2-141-15,4-3-312 0</inkml:trace>
  <inkml:trace contextRef="#ctx0" brushRef="#br0" timeOffset="399553.8242">22541 5862 688 0,'7'-15'168'0,"1"1"4"0,3 2-99 16,2 1-21-16,1 1-7 0,0 4-7 16,-1 1-4-16,0 4-4 0,-3 3-2 15,1 2-3-15,-2 3-4 0,-1 2-3 16,-3 1-4-16,-1-1-4 0,-3 2-3 16,-1 0-3-16,-4 3-1 0,-2-2-2 15,-1 2-1-15,-3-2 1 0,-1 1 0 16,1 1 0-16,-1-3 0 0,3-1 1 0,0-1 1 15,1-1 1-15,2 0 0 0,2 0 1 16,1-2-1-16,2 1 0 0,1 1-1 16,2 0-1-16,2 2-1 0,2-1-4 15,3-2-4-15,1 1-10 0,0-3-14 16,3 1-24-16,1-1-22 0,-1 0-75 16,-1 0-55-16,6-1-126 0,3 3-251 15</inkml:trace>
  <inkml:trace contextRef="#ctx0" brushRef="#br0" timeOffset="399841.905">23082 5482 603 0,'-23'12'180'0,"-4"5"10"0,-1 3-48 15,2 3-54-15,-1 3-17 0,5 5-13 16,2 4-17-16,1 1-15 0,4 1-9 16,3 1-6-16,4 1-3 0,5 2-3 15,3-3-3-15,5 0-7 0,6-4-13 0,4-3-19 16,2-6-27-16,5-1-26 0,2-10-116 15,6-4-145-15,5-4-319 0</inkml:trace>
  <inkml:trace contextRef="#ctx0" brushRef="#br0" timeOffset="400269.5696">23263 5727 756 0,'-3'2'183'0,"4"0"7"15,2 3-117-15,3 0-15 0,4 0-10 16,1 1-7-16,1-1-9 0,3 1-7 16,1 0-7-16,-1-3-6 0,3-2-4 15,-4-1-4-15,1-1-3 0,1-3-1 16,0-2-1-16,-3-3-3 0,0 0 0 15,-5-2-1-15,0-2-1 0,-6 0 0 0,-4 1-2 16,-5 1 0-16,-5 2-1 0,-4 4 0 16,-3 1 0-16,-3 3 0 0,-3 4 2 15,1 0 1-15,0 6 3 0,2 2 2 16,3 1 5-16,0 3 2 0,5 5 1 16,1 2 2-16,5 1 0 0,2 1 0 15,2 2 0-15,4 1-2 0,5 0-2 16,2-1-1-16,5-3 0 0,4-2-2 0,4-2 0 15,3-3-2-15,2-3-2 0,2-4-2 16,0-5-5-16,0-3-10 0,-3-2-17 16,1-4-18-16,-5-3-12 0,2-2-21 15,-2-2-114-15,-3-1-131 0,2 1-288 16</inkml:trace>
  <inkml:trace contextRef="#ctx0" brushRef="#br0" timeOffset="400573.8488">23746 5521 772 0,'4'-8'191'0,"-2"3"4"15,2 2-108-15,1 2-20 0,1 2-17 16,2 4-8-16,-2 3-6 0,0 3-1 16,-1 5-2-16,-2 4-3 0,-3 1-6 15,-2 2-5-15,-2 3-7 0,-2-1-8 16,-2 0-9-16,-2-3-13 0,-1-4-13 16,-2-2-21-16,0-4-34 0,0-4-22 15,-3-7-118-15,3-6-148 0,4-3-322 16</inkml:trace>
  <inkml:trace contextRef="#ctx0" brushRef="#br0" timeOffset="400704.3211">23642 5315 814 0,'-1'-11'192'0,"3"4"0"16,1-1-119-16,3 3-32 0,1 3-21 16,6 3-19-16,0 2-25 0,2 1-31 15,0 3-137-15,7 2-152 0,3 1-373 16</inkml:trace>
  <inkml:trace contextRef="#ctx0" brushRef="#br0" timeOffset="401369.5794">23939 5518 440 0,'2'-3'118'0,"-2"0"5"0,1 2-61 16,1 0-8-16,0-2-7 0,-2 2-4 15,2-1-5-15,-2 0-1 0,3 2-1 16,-3-1 0-16,1-3 3 0,-1 3-1 15,-1-1-1-15,-2-2-2 0,5 3-5 16,-1 0-3-16,-1-2-5 0,0 2-3 0,1 0-4 16,0-2-2-16,3 3-4 0,-4-2-2 15,1-1-1-15,-2-3-1 0,2 4 0 16,-2-1 1-16,1 0 1 0,-1 0 1 16,0 2 3-16,-1-1 3 0,4 4 2 15,-4-3 0-15,2 0 2 0,3 3-1 16,-2-1-2-16,-2 0-1 0,1 2-3 15,-1 2-2-15,-2 1-2 0,-1 4-2 16,0 0-1-16,0 5-2 0,1 4 0 16,3 3-1-16,-1-1 0 0,0 1 0 0,2-1-1 15,0-3-1-15,4 0-2 0,4-3-1 16,1-4-3-16,4-2-2 0,7-6-1 16,0-3-2-16,2-3 2 0,-1-6 0 15,0-3 3-15,-2-4 2 0,-4-5 3 16,-3 1 1-16,-4-2 2 0,-4 2 2 15,-3 0 0-15,-4 2 2 0,-1 3 0 0,1 4 0 16,-2 4 1-16,1 4-1 0,0 3 0 16,2 5-1-16,3 5-1 0,-2 1-1 15,3 2 0-15,2 3-1 0,1 1 0 16,1 1-1-16,3-4-1 0,-1-3 0 16,3-1 0-16,-2-3-1 0,1-3 0 15,-1-4 0-15,-2-2 0 0,-2-6-1 16,0 0-1-16,-2-2-3 0,-3-4-9 15,-2 0-14-15,0-1-16 0,-2 0-23 16,0 2-18-16,1 2-26 0,-1-1-92 0,3 4-121 16,2 1-252-16</inkml:trace>
  <inkml:trace contextRef="#ctx0" brushRef="#br0" timeOffset="401585.0377">24274 5337 711 0,'8'-7'181'0,"1"2"8"0,2 4-97 0,3-1-19 16,1 5-12-16,2 2-9 0,1 3-6 16,1 4-6-16,-5 6-3 0,3 4-6 15,-1 3-4-15,-1 7-6 0,-2 6-6 16,0 3-5-16,-2 4-5 0,0 1-6 16,-3 3-6-16,-3 0-6 0,-4 2-8 15,-4-4-11-15,-6 1-15 0,-2-4-19 16,-6-1-18-16,-5-4-19 0,-4-3-112 15,-4-5-135-15,4-6-301 0</inkml:trace>
  <inkml:trace contextRef="#ctx0" brushRef="#br0" timeOffset="402219.1043">23253 5038 474 0,'-27'0'133'0,"1"1"8"15,2 1-44-15,-1-4-24 0,1 2-10 16,1 0-5-16,6 2-5 0,1-2-5 16,4 0-3-16,4 0-8 0,5 0-6 15,7 0-6-15,7 0-4 0,5-3-2 16,8 1-2-16,9-2-1 0,9-2 2 15,9 0-2-15,8-2-1 0,10 2-3 16,7-1-5-16,5 2-2 0,8 1-2 16,5 3-2-16,3-1-1 0,4 2 0 15,-2-3-1-15,1 2 0 0,-3 1 0 0,-6 0-1 16,-8 0 1-16,-10 1 0 0,-11-1 0 16,-15 3-2-16,-11-2-3 0,-12-1-1 15,-10-1-7-15,-10-2-14 0,-9 0-28 16,-6-2-16-16,-2 2-27 0,-2-2-98 15,5 2-133-15,1-4-277 0</inkml:trace>
  <inkml:trace contextRef="#ctx0" brushRef="#br0" timeOffset="402352.5639">24736 4966 848 0,'-5'-3'212'0,"8"6"1"16,-5-6-96-16,2 0-71 0,-1-3-37 15,0 2-37-15,1-1-35 0,-2 1-149 16,6-2-163-16,0 1-391 0</inkml:trace>
  <inkml:trace contextRef="#ctx0" brushRef="#br0" timeOffset="409308.8146">571 8122 689 0,'-10'-6'167'0,"6"5"5"0,2 0-106 15,1 1-17-15,-1 2-9 0,2 2-10 16,0 2-8-16,0 3-7 0,3-2-4 16,-1 0-4-16,2-4-3 0,2 2-2 15,1-4-1-15,3-2 0 0,-1-3 0 16,-1-4-1-16,2-1 1 0,-2-1 2 16,-6-2 1-16,-1-2 3 0,-7 2 4 15,0 2 2-15,-3 2 2 0,-2 4 1 16,-1 4 1-16,1 3-2 0,0 4-1 0,3 0-5 15,0 6-2-15,1 0-3 0,3 0-1 16,4 2-2-16,3-1 0 0,2-2 0 16,2-2 0-16,4-2 0 0,2-2-1 15,2-3 0-15,-1-7-1 0,-1-1-4 16,0-3-7-16,1-2-8 0,-5-4-14 16,-6-2-23-16,-2 2-23 0,-3-2-121 15,-3 0-141-15,1 5-326 0</inkml:trace>
  <inkml:trace contextRef="#ctx0" brushRef="#br0" timeOffset="410363.4759">1281 8194 481 0,'-7'-5'144'16,"0"0"10"-16,-3-1 4 0,4 2-81 15,-2 0-7-15,5 2-6 0,0-1-7 0,2 1-5 16,3 2-6-16,7 0-7 0,-2 0-7 16,8 4-5-16,2 0-3 0,3 5-1 15,3 2-2-15,-1 3-3 0,0 3-4 16,3 4-4-16,-6 1-3 0,0 2-2 16,-3-1-3-16,3 1 0 0,-2-2-2 15,0 1-1-15,-1-1-3 0,0-2-5 16,-2-3-7-16,-1-3-11 0,-5-1-13 15,-4-4-20-15,-5-2-16 0,0-4-22 16,-3 0-111-16,-5-7-134 0,0-5-300 16</inkml:trace>
  <inkml:trace contextRef="#ctx0" brushRef="#br0" timeOffset="410540.3079">1470 8160 799 0,'1'0'197'0,"-3"4"5"15,-2 0-123-15,2 3-18 0,-5 5-13 16,-2 4-17-16,-2 4-11 0,-5 2-7 16,0 2-5-16,-1 5-3 0,-3-1-4 15,2-4-7-15,0 0-13 0,6-5-17 16,2-2-27-16,4-2-23 0,5-5-124 16,7-5-147-16,10-5-329 0</inkml:trace>
  <inkml:trace contextRef="#ctx0" brushRef="#br0" timeOffset="410928.9743">1747 8189 708 0,'2'-5'184'0,"2"0"9"0,0 1-101 16,-1 3-17-16,1 0-8 0,0 1-13 15,0 0-11-15,1 2-6 0,0 4-5 16,-1 4-3-16,-2 4-1 0,-2 3-3 16,-1 5-2-16,-4 5-2 0,-1 2-4 15,-1 2-4-15,-1-1-4 0,1 1-2 16,2-3-2-16,0-3-1 0,4-3-2 15,2-4-1-15,2-2 0 0,0-3 0 0,5-2-1 16,2-1 0-16,-1-2 0 16,2-2-1-16,2-4-2 0,0-1-7 0,1-3-7 15,-2-3-12-15,-1-4-11 0,0-3-17 16,-1-5-24-16,-1-1-17 0,-1-4-21 16,-2-4-102-16,-2-1-132 0,2-4-288 15</inkml:trace>
  <inkml:trace contextRef="#ctx0" brushRef="#br0" timeOffset="411078.5319">1753 8160 849 0,'-16'3'219'15,"7"-2"1"-15,4 0-106 0,4 2-46 16,5 0-26-16,3-1-20 0,6-1-15 16,2 0-7-16,6-1-12 0,3 0-18 15,2-2-29-15,0-3-31 0,-1 1-131 16,-1-1-160-16,2 3-366 0</inkml:trace>
  <inkml:trace contextRef="#ctx0" brushRef="#br0" timeOffset="411495.5687">2136 8277 692 0,'-2'0'169'16,"2"0"5"-16,-1 0-103 0,2 1-17 15,1 3-1-15,1 2-7 0,0 2-3 16,1 5-2-16,1 0-1 0,0 4-3 15,1 2-3-15,0 0-5 0,1 1-5 16,1-3-5-16,-1-2-4 0,3-2-4 16,1-3-1-16,-1-3-1 0,2-3 1 15,0-4 2-15,1-4 1 0,1-2 2 0,0-6 0 16,-1-3-1-16,-2 1 0 0,3-2-3 16,-1 1-3-16,-2 3-2 0,-1 2-2 15,-1 5-2-15,-2 3-1 0,4 3-1 16,-7 2 0-16,0 6-5 0,-1 1-8 0,-1 2-11 15,0 3-15-15,0-1-24 16,2 1-33-16,1-1-28 0,0-3-114 16,3-5-148-16,4-6-321 0</inkml:trace>
  <inkml:trace contextRef="#ctx0" brushRef="#br0" timeOffset="411995.7367">2445 8182 807 0,'-6'-1'202'0,"-2"1"6"15,4-1-121-15,0 1-18 0,3 0-14 16,1-1-18-16,3-2-11 0,3 2-8 16,3-3-6-16,1 2-4 0,6-3-3 0,1 1-1 15,4 1 0-15,0 0-3 0,-1 2 1 16,2 2-2-16,-1 2 1 0,-1 2 0 16,-4 1 1-16,-4 0 2 0,-2 2 0 15,-3 2 0-15,-2 3 1 0,-4 0-1 16,1 3 0-16,-1 2-1 0,-1 4-1 15,-1 0-1-15,1 3 0 0,0 1-1 16,1-1 0-16,0 2 0 0,1-1 0 16,3-3-2-16,-1-1 0 0,2-1-1 0,-1-4 0 15,1-1 0-15,-1-5-1 0,-2-1 2 16,-3-4 1-16,-2 2 2 0,-3-5 1 16,-3 0 2-16,-7 0 1 0,-2 0-1 15,-3-1-1-15,-3-2 0 0,-1-1-4 16,0 1-6-16,2 0-10 0,6 0-9 15,3-1-16-15,3 1-23 0,5 1-22 16,8 3-21-16,0-1-111 0,6 0-135 16,6 5-302-16</inkml:trace>
  <inkml:trace contextRef="#ctx0" brushRef="#br0" timeOffset="412209.1439">2914 8323 899 0,'-7'-11'232'0,"3"5"3"0,0 1-101 0,3 3-63 15,2-1-29-15,4 1-18 0,3 1-14 16,1-2-6-16,2 0-3 0,2 1-3 16,-1 2-7-16,0 0-13 0,-1 2-14 15,-1-2-27-15,-1 2-31 0,-2 3-24 16,-3 0-116-16,3-1-147 0,2-2-311 15</inkml:trace>
  <inkml:trace contextRef="#ctx0" brushRef="#br0" timeOffset="412358.1711">2947 8371 820 0,'-4'3'203'16,"3"-1"4"-16,0 2-110 0,2 1-38 15,2-2-22-15,2 2-17 0,0 1-11 16,1-1-12-16,0-1-21 0,1-2-32 15,3 0-25-15,-3-2-129 0,7-5-151 16,3 2-355-16</inkml:trace>
  <inkml:trace contextRef="#ctx0" brushRef="#br0" timeOffset="412974.7536">3678 8285 763 0,'-13'-1'190'0,"-4"1"8"0,-4 3-117 0,-1 2-13 16,-3 2-11-16,0 3-15 0,1 3-9 15,4 4-7-15,-1 3-5 0,5 3-5 16,5 3-3-16,2 0-3 0,4 1-2 16,5-1-2-16,3 0-4 0,4-4-1 15,2-3-2-15,4-5-1 0,2-3 0 16,5-5-2-16,0-6-1 0,5-3 0 15,2-7 0-15,-1-5 0 0,-1-4 1 16,-1-5 0-16,-5-4 2 0,-2-2 2 16,-7 0 3-16,-3 2 1 0,-4 1 4 0,-2 5 1 15,-5 4 2-15,0 5 1 0,-3 6 0 16,1 5-1-16,0 5-2 0,2 5-2 16,0 5-2-16,1 4-2 0,3 5-1 15,3 4-1-15,1 1-1 0,4 0-8 16,3 0-14-16,4-3-22 0,4-3-36 15,4-4-33-15,4-4-115 0,5-12-155 16,3-5-331-16</inkml:trace>
  <inkml:trace contextRef="#ctx0" brushRef="#br0" timeOffset="413580.0598">3955 7922 606 0,'2'-7'163'16,"-1"3"13"-16,-1 1-71 0,-1 1-24 15,1-1-8-15,1 7-11 0,-1 0-10 0,0 4-9 16,1 3-9-16,0 3-7 0,0 3-6 16,2 2-3-16,-3-1-2 0,2 1-2 15,1-2-2-15,0-3-3 0,0-2 0 16,-1-3-1-16,1-2-1 0,-1-2 2 15,1-4 1-15,0-2 2 0,0-4 0 16,0-5-1-16,5-2 0 0,2-8-2 16,1 1-2-16,0-2-2 0,2 1-2 15,2 6-1-15,0 3-1 0,-3 3-1 16,1 8 0-16,0 5 1 0,-1 5-1 0,-1 3-1 16,-1 2-4-16,-1 2-9 0,0 3-13 15,-2 1-23-15,-1-2-38 0,2 1 39 16,3-5-184-16,6 0-161 0,4-5-373 15</inkml:trace>
  <inkml:trace contextRef="#ctx0" brushRef="#br0" timeOffset="414210.3929">4642 8385 633 0,'-8'-4'155'0,"-1"-2"8"0,3 0-86 16,3 0-22-16,0-4-2 0,1 0-3 15,0 0-2-15,2 0-3 0,0 3-1 16,0 0-3-16,2 3-5 0,-2 4-4 16,1 6-3-16,1 4-5 0,-2 7-4 15,2 6-4-15,-2 7-3 0,0 4-3 16,0 2-3-16,1 0-2 0,1 1-2 0,2-3-1 16,3-4 0-16,3-5-1 0,1-4-1 15,1-5 0-15,3-5 0 0,0-7 0 16,1-7 0-16,0-5 0 0,1-7 0 15,0-7 0-15,1-5 1 0,-1-3 0 16,-1-5 0-16,-2 0 0 0,-3 2 0 16,-4 4 0-16,-2 4 0 0,-1 6 2 15,-3 7-1-15,0 6 0 0,0 7 0 0,1 5 0 16,-1 5 0-16,1 5 0 0,2 4-2 16,0 2-1-16,1 4-4 0,1-1-9 15,1 1-12-15,2 0-17 0,-1-4-26 16,3-1-24-16,4-3-13 0,-2-6-115 15,2 1-136-15,3-7-293 0</inkml:trace>
  <inkml:trace contextRef="#ctx0" brushRef="#br0" timeOffset="414474.1147">5197 8310 758 0,'-5'-7'189'0,"5"5"5"0,-1 4-97 16,4 5-34-16,-2 3-9 0,-1 2-12 16,1 5-8-16,-1 4-2 0,1 5-3 0,-1 1-3 15,-1-2-4-15,1 5-5 0,3-1-3 16,1-1-4-16,1-2-3 0,0-2-3 16,3-3-4-16,3-2-8 0,0-6-9 15,1-2-11-15,1-3-17 0,3-6-19 16,0-3-22-16,3-4-13 0,-6-6-10 15,1-1-102-15,-5-4-121 0,-3-6-260 16</inkml:trace>
  <inkml:trace contextRef="#ctx0" brushRef="#br0" timeOffset="414614.162">5203 8257 862 0,'-9'1'217'0,"3"-2"2"15,2 1-120-15,3 1-35 0,4 1-23 16,3-4-22-16,5 1-17 0,7 0-13 15,1 0-18-15,4-2-25 0,4-2-32 16,-1-1-133-16,5 3-159 0,2-1-367 16</inkml:trace>
  <inkml:trace contextRef="#ctx0" brushRef="#br0" timeOffset="414992.0752">5538 8372 835 0,'-6'3'198'0,"7"4"2"0,1 2-118 0,3 2-33 16,3 3-14-16,-1 4-10 0,2 0-4 15,3 2-2-15,-4-1 1 0,2 1-2 16,-2-3-1-16,0-1-3 0,-1-4-2 16,1-1-3-16,-2-4-2 0,0-3-1 15,-1-6-2-15,2-4-1 0,1-5 1 16,1-5 0-16,4-4 0 0,0-3 0 0,1-1-1 16,-1 2 0-16,1 3-1 0,-3 4-1 15,-3 4 0-15,0 6-2 0,-1 4 0 16,0 5-3-16,1 4-2 0,-1 3-8 15,-2 3-8-15,1 2-14 0,-1 0-21 16,1-1-27-16,0 0-24 0,2-1-114 16,0-3-143-16,3-3-314 0</inkml:trace>
  <inkml:trace contextRef="#ctx0" brushRef="#br0" timeOffset="415423.4752">5935 8173 897 0,'-1'0'201'0,"7"-2"3"16,2 0-138-16,3 0-40 0,3 0-8 15,0 1-6-15,1 0-4 0,2 2-2 16,0 0-1-16,1 3 0 0,-1 0 1 16,-1 1 2-16,1-1 1 0,0 3 1 15,-1 0 1-15,-4 3 0 0,0 1-1 16,-2 2-2-16,-2 2-1 0,-4 5-1 16,1 0-2-16,-3 1-2 0,0 2-2 0,2 2 0 15,-2-1 0-15,2 0-1 0,2-1 0 16,0-1 0-16,0-2-1 0,2-2 0 15,-2-2 0-15,2-3 1 0,1 0 0 16,-7-4 2-16,2 0 4 0,-2-2 5 16,-4 1 3-16,-4-3 0 0,-6 0-1 15,-4 1 0-15,0-1-7 0,-3 1-11 16,-2-1-16-16,1-2-20 0,0 3-41 16,0 3-32-16,1 0-115 0,2 0-153 15,3 1-335-15</inkml:trace>
  <inkml:trace contextRef="#ctx0" brushRef="#br0" timeOffset="417538.3016">7075 8524 757 0,'-23'-3'194'16,"8"1"6"-16,5 4-111 0,3-4-19 16,3 4-13-16,3-2-17 0,2 0-13 15,7 2-6-15,4-2-5 0,6-1-4 0,8 2-2 16,5-1 0-16,5-2-1 0,9-1-2 15,0-1-3-15,1 1-2 0,1-2-4 16,-4 0-5-16,0-1-8 0,-5 1-12 16,-2-1-10-16,-1 1-17 0,0 0-11 15,-2 1-11-15,4-1-4 0,-5 1-8 16,1-1-104-16,-5 1-115 0,-1 0-267 16</inkml:trace>
  <inkml:trace contextRef="#ctx0" brushRef="#br0" timeOffset="417822.7669">7821 8329 822 0,'-12'-4'201'0,"0"-3"2"16,4 5-125-16,3-2-24 0,4 3-17 15,4 2-18-15,3 2-12 0,5 2-4 0,2 1-3 16,7 1 0-16,1 2 1 0,1-1-1 15,0 3-1-15,1-1 1 0,-3 0-1 16,2 0-1-16,-5-3 0 0,0 2 0 16,-2-1-1-16,-2-2 1 0,-3-1 0 15,-3 0 1-15,-2-1 1 0,-6 2 0 16,-3 1 1-16,-4 3 0 0,-6 2-3 16,-4 4-12-16,-7 5-18 0,-4 1-24 15,-4 1-16-15,-3 2-130 0,1 2-148 16,3 3-332-16</inkml:trace>
  <inkml:trace contextRef="#ctx0" brushRef="#br0" timeOffset="418903.5803">2799 9580 189 0,'4'11'24'0,"1"-1"-14"0,-2-3-39 15,3-2 19-15,-1-4 33 0,0-3 29 16,-1-3 22-16,-1-4 25 0,0-3 25 16,-2-5 15-16,-2-5-11 0,0-2-17 15,-1-2-16-15,0 0-8 0,-2 0-6 16,1 3-4-16,0 5-5 0,2 5-9 16,0 4-14-16,2 6-11 0,3 6-8 15,-1 6-6-15,2 7-6 0,1 6-5 0,-1 8-2 16,0 5-2-16,-2 8-2 15,-3-1-3-15,0 2-2 0,-3 0-1 16,1-1-5-16,0-5-6 0,1-4-10 0,2-3-11 16,3-7-13-16,0-5-21 0,2-8-21 15,1-4-22-15,3-6-112 0,4-9-137 16,4-8-312-16</inkml:trace>
  <inkml:trace contextRef="#ctx0" brushRef="#br0" timeOffset="419319.2604">3355 9580 775 0,'-4'-11'190'0,"2"4"9"0,-4-4-120 16,-3 2-13-16,-1 2-7 15,-4 3-13-15,-3 2-10 0,-3 3-5 16,-6 0-8-16,2 8-5 0,-2 3-5 0,0 4-3 16,1 2-3-16,1 3-2 0,4 0-3 15,2 2 0-15,9 2-2 0,4-1 0 16,6-1 0-16,5-2-3 0,7-2-1 16,5-5-3-16,1-3-2 0,6-6-2 15,0-6-2-15,4-4 2 0,-1-6 0 16,-2-5 3-16,0-5 2 0,-1-3 3 0,-4-3 3 15,-5-2 5-15,-3 0 3 16,-4 4 4-16,-3 1 3 0,-2 7 2 0,-4 5 0 16,-3 5-2-16,-1 5-2 0,0 7-5 15,0 5-2-15,-1 6-4 0,0 2-4 16,3 6-5-16,0 1-7 0,2 5-10 16,3-2-16-16,1-1-23 0,2-3-23 15,2-2-24-15,2-1-111 0,0-4-139 16,6-3-305-16</inkml:trace>
  <inkml:trace contextRef="#ctx0" brushRef="#br0" timeOffset="419585.3371">3599 9731 635 0,'-9'-26'172'16,"4"2"7"-16,2-7-59 0,-1-2-58 0,-1-5-9 15,3-1-6-15,-1 1-7 0,2 3-4 16,2 7 2-16,0 6 1 0,1 8-1 16,0 9 2-16,2 7-3 0,-2 8-3 15,2 6-6-15,-2 6-8 0,2 4-6 16,2 4-3-16,-2 4-4 0,1 1-2 16,0-1-3-16,0 2-2 0,-1-3-6 15,0-1-9-15,1-3-15 0,1-2-20 16,-1-6-32-16,1-3-30 0,1-7-124 15,3-5-156-15,0-3-341 0</inkml:trace>
  <inkml:trace contextRef="#ctx0" brushRef="#br0" timeOffset="420034.5731">3965 9553 371 0,'16'-10'128'0,"-1"3"10"0,-3 1-12 15,0 1-20-15,-2 1-12 0,-1 3-5 0,-2 0-6 16,-1 0-5-16,-5 1-2 0,0 0-6 16,-3 2-8-16,-3 4-9 0,-3-1-8 15,-2 2-8-15,-2 3-7 0,-2 3-8 16,-3 0-5-16,0 0-4 0,-2 1-2 16,1-2-3-16,1-1-1 0,0-1 0 15,1 0-2-15,4-3 1 0,3-1-2 16,3-1-1-16,3 1 0 0,3-1-2 0,2 1 0 15,3-1 0-15,1 0-2 0,1 1 1 16,3 2-2-16,0-3-6 0,-1-1-8 16,2 0-15-16,2-1-17 0,-2-1-27 15,1-2-31-15,-1 0-16 0,1-2-113 16,4-1-141-16,0 4-298 0</inkml:trace>
  <inkml:trace contextRef="#ctx0" brushRef="#br0" timeOffset="420519.3611">4410 9711 631 0,'3'-16'158'0,"-1"-1"9"15,1-2-80-15,0 0-21 0,-2-3-3 16,-2-2-1-16,0-1-5 0,-4-1-1 0,1 1-4 15,-2 1-5-15,1 4-5 0,0 2-5 16,1 6-4-16,1 2-6 0,1 4-6 16,1 4-5-16,1 3-5 0,1 3-4 15,3 5-3-15,0 4-2 0,1 4-1 16,0 4 0-16,1 4 0 0,0 5 0 16,0 0-1-16,0-1 0 0,0 0 0 15,-1 2-1-15,1-3-1 0,0-2-1 16,-1-6-1-16,-1-1-1 0,-3-5 0 0,0 0 1 15,-2-4-1-15,-1-4 1 0,-2 0 0 16,-3-2 0-16,-2-2 0 0,-1 1 1 16,-4-2 1-16,-4-1 0 0,-5-3 1 15,2 3 1-15,2-1 0 0,-1 1 2 16,3-1 0-16,4 0 2 0,2 1 1 16,9 1 2-16,-3-1-1 0,4 0 1 15,2 1-1-15,4 2 0 0,5-2-2 16,4 1 0-16,2-1-2 0,4 1 0 15,4-1 0-15,1-2-1 0,2-1-2 0,-1 0-2 16,-4 0-9-16,3-5-15 0,-2 4-21 16,0-2-38-16,2 1-32 0,-5-1-118 15,9 2-158-15,-1 1-337 0</inkml:trace>
  <inkml:trace contextRef="#ctx0" brushRef="#br0" timeOffset="425913.5135">8868 8111 581 0,'-17'-14'151'0,"9"0"8"15,-1 3-74-15,5 3-17 0,3 2-7 16,5 2-4-16,4 1-2 0,6 6-4 16,4 2-3-16,4 3-4 0,5 6-4 0,4 3-2 15,0 3-5-15,2 2-6 0,0 6-6 16,1 1-6-16,4 3-5 0,0 1-4 15,1 3-2-15,3 3-3 0,1-1 0 16,-4-3-1-16,3 2-1 0,-9-5-4 16,-4-4-4-16,-4-3-9 0,-6-5-11 15,-5-2-16-15,-3-5-21 0,-6-6-16 16,-2 0-20-16,0-5-110 0,-2-4-134 16,0-11-294-16</inkml:trace>
  <inkml:trace contextRef="#ctx0" brushRef="#br0" timeOffset="426128.2972">9485 8088 722 0,'-4'-19'186'0,"0"8"8"0,1 3-110 16,-4 8-15-16,0 8-8 0,-5 6-14 0,-5 7-15 16,-4 11-9-16,-6 6-6 0,-5 7-4 15,-3 8-3-15,-2 2-1 0,1 1-1 16,1 2-2-16,0-4-2 0,5-2-6 15,2-5-7-15,3-5-9 0,4-6-14 16,4-5-21-16,7-4-20 0,8-6-24 16,-1-8-112-16,12-9-136 0,7-6-301 15</inkml:trace>
  <inkml:trace contextRef="#ctx0" brushRef="#br0" timeOffset="426585.6386">10042 8099 636 0,'-10'-3'180'0,"-1"0"10"0,-5 4-53 16,-5 3-55-16,-2 5-10 0,-3 4-9 16,-1 2-15-16,-1 4-12 0,1 7-9 15,4 3-8-15,2 5-6 0,6 2-5 16,6 6-2-16,4 3-2 0,6-2-3 16,5 0-2-16,5-3-5 0,5 0-7 15,2-6-9-15,3-6-13 0,4-5-18 0,2-2-22 16,0-7-23-16,0-6-113 0,2-8-138 15,3-3-309-15</inkml:trace>
  <inkml:trace contextRef="#ctx0" brushRef="#br0" timeOffset="427014.13">10278 8367 781 0,'-5'-1'197'15,"2"0"4"-15,0 1-113 0,3 0-28 16,2 2-12-16,1 0-13 0,5-1-13 16,1-1-6-16,4 0-3 0,4-1-2 15,1-3-3-15,2-1-1 0,2-2-3 16,0-3-2-16,0 0 0 0,-3 0-2 0,0-2 0 15,-4 0 0-15,-3 0-2 0,-4 1 0 16,-3 2-1-16,-6-2 0 0,-4 2-1 16,-5 3-1-16,-2 3 0 0,-9 3 1 15,-4 1 0-15,-6 4 1 0,-1 3 1 16,0 6 0-16,0 3 2 0,2 0 2 16,5 4 2-16,7 2 0 0,4 2 1 15,5 2 1-15,4 0 0 0,3 0-1 0,9-2 0 16,4 1-2-16,1-4-1 0,5-1 0 15,4-6 0-15,6-3-2 0,5-4-5 16,-2 0-4-16,1-6-10 0,1-3-14 16,0-4-22-16,-3-1-22 0,-2-3-22 15,-7-3-111-15,0-4-137 0,2-1-300 16</inkml:trace>
  <inkml:trace contextRef="#ctx0" brushRef="#br0" timeOffset="427276.1748">10776 7955 801 0,'1'-4'192'0,"3"3"6"0,5 2-126 0,-3 4-12 16,3 2-6-16,2 3-11 0,0 3-10 15,3 3-6-15,-1 3-7 0,-2 2-6 16,0 1-6-16,-5 0-5 0,-3 1-6 16,-7-2-8-16,-6-2-11 0,-5-1-20 15,-2-6-31-15,-2-1-27 0,-7-5-117 16,2-6-148-16,-2-1-326 0</inkml:trace>
  <inkml:trace contextRef="#ctx0" brushRef="#br0" timeOffset="427418.0348">10591 7794 724 0,'5'-15'196'0,"7"0"1"0,-2 5-57 16,6 1-80-16,-1 2-25 0,8-1-20 15,0 5-37-15,1 0-34 0,1 2-141 16,-2 5-157-16,-1 2-383 0</inkml:trace>
  <inkml:trace contextRef="#ctx0" brushRef="#br0" timeOffset="428113.2375">10992 8035 499 0,'-1'-3'130'0,"0"2"4"0,0-1-68 16,0 0-17-16,-1 2-8 0,1-1-8 15,1 1-6-15,0 0-5 0,0 0-3 16,0 0 0-16,1-2 0 0,-1 1 0 16,2 0 2-16,-1-1 1 0,0-1 2 15,0 1 2-15,-1-1 0 0,1 1-1 16,-1-1 0-16,2 2-1 0,-2 0-1 16,1 1-2-16,-1 0-1 0,0-1-1 15,0 1-1-15,0-2-1 0,-1 1-2 16,1 0-2-16,0 1-3 0,0 0-2 0,0 1-2 15,0 2-2-15,1 0-1 0,0 3 0 16,0 3 0-16,2 0 0 0,-1 2 0 16,1 1 1-16,-1 3 0 0,1-2-1 15,0 1 0-15,1-1-1 0,1-1-1 16,0-2 0-16,1-1 0 0,2-4-1 16,1-2 0-16,0-3 0 0,-2-3 0 15,3-2 0-15,0-3 1 0,-1 0-1 0,-1-3 1 16,-1 0 1-16,-1 2 1 0,-1-1 2 15,-2 3 1-15,-1 2 0 0,-2 3 0 16,4 2 0-16,-1 1 0 0,2 4-3 16,1 1 0-16,2 1-2 0,4 1 1 15,1-1-1-15,2-1 0 0,-1-1 0 16,4-5-1-16,-1-1 1 0,1-1-1 16,1-4 1-16,-6-3-1 0,0-4 1 15,-1 0-1-15,-5-2 0 0,-3-2-7 16,-3-1-11-16,-6-1-18 0,3 2-33 0,-1 2-24 15,-3 3-109-15,0 1-17 0,2 5-121 16,2 3-210-16</inkml:trace>
  <inkml:trace contextRef="#ctx0" brushRef="#br0" timeOffset="428578.1286">11525 7832 668 0,'4'-6'169'0,"5"4"5"0,-1 0-75 15,4 5-50-15,7 4-6 0,3 5-2 0,2 8-5 16,3 6-6-16,0 4-1 0,0 7-3 15,0 6-4-15,-6 4-6 0,1 2-5 16,-2-2 0-16,-3 5 0 0,-5-2 0 16,-1 3 0-16,-2-3 1 0,-3 0-1 15,-6-3-1-15,-6-2-2 0,-1-6-4 16,-2-3-4-16,-4-6-5 0,1-4-5 16,0-4-8-16,1-5-14 0,4-3-16 15,-1-6-21-15,3-3-12 0,5-6-14 16,1-4-109-16,3-4-128 0,8-6-275 0</inkml:trace>
  <inkml:trace contextRef="#ctx0" brushRef="#br0" timeOffset="428759.7688">12023 8404 894 0,'1'-5'207'0,"4"0"1"16,2-1-134-16,3-1-41 0,3 0-11 0,0-1-12 15,-1 2-11-15,1 1-10 0,7 0-13 16,-3 3-18-16,0 1-23 0,-2 1-25 16,0 1-117-16,-3 3-140 0,-2 2-313 15</inkml:trace>
  <inkml:trace contextRef="#ctx0" brushRef="#br0" timeOffset="428909.0468">12067 8524 706 0,'1'0'164'0,"1"0"0"0,1 1-105 16,1 2-31-16,-1-3-13 0,3 0-15 15,-1-1-22-15,1-2-23 0,2 0-119 16,6-5-131-16,4 1-314 0</inkml:trace>
  <inkml:trace contextRef="#ctx0" brushRef="#br0" timeOffset="429322.529">13970 7630 627 0,'-19'-18'169'0,"4"-4"6"0,-2 1-50 16,3 1-64-16,2 4-6 0,3 4-1 15,2 3-11-15,2 6-9 0,3 5-6 16,1 7-5-16,3 4-6 0,4 6-8 16,0 3-7-16,3 7-10 0,3 5-14 15,3 1-28-15,-2 1-25 0,1 1-129 16,0 0-152-16,5 2-350 0</inkml:trace>
  <inkml:trace contextRef="#ctx0" brushRef="#br0" timeOffset="429748.0202">13222 8457 637 0,'-17'0'156'0,"3"-1"6"0,1 1-90 15,4-2-23-15,2 2-2 0,2 0-1 16,0-1-5-16,5-1-3 0,4-2-1 15,3-1 0-15,3 0-2 0,6 2-1 0,7-4 0 16,4 0-3-16,10 1-2 0,4-3-3 16,10 3-5-16,5-1-5 0,4-2-6 15,7 1-3-15,9 2-3 0,4 0-2 16,4 2-2-16,5 0 0 0,5 2 0 16,3 1-3-16,2 1-1 0,-4 0-3 15,-5 1-3-15,-7 0-5 0,-6 1-3 16,-12 2-4-16,-8 1-4 0,-15-1-5 0,-8 1-7 15,-9-2-7-15,-6 0-5 0,-8-3-10 16,-8 0-5-16,-3-5-16 16,-7-3-108-16,-9 1-121 0,-4 0-286 0</inkml:trace>
  <inkml:trace contextRef="#ctx0" brushRef="#br0" timeOffset="430225.1726">13208 9100 804 0,'-2'1'200'15,"-1"4"5"-15,3 4-116 0,-1 2-23 16,1 3-17-16,0 4-12 0,0 2-12 16,1 2-9-16,2 3-4 0,-2-1-5 15,2 1-7-15,-2-3-9 0,0 1-12 16,0-3-24-16,0-3-28 0,-1-1-26 15,2-5-117-15,-1-3-148 0,7 2-318 16</inkml:trace>
  <inkml:trace contextRef="#ctx0" brushRef="#br0" timeOffset="430641.5113">13664 9351 896 0,'-2'-2'207'0,"4"-1"2"16,5 1-132-16,3-1-36 0,5 0-12 15,4-2-11-15,5 0-6 0,1-1-4 16,1 2-10-16,0-1-16 0,0 0-28 0,1 3-29 16,-5 1-141-16,1-3-163 0,6 3-381 15</inkml:trace>
  <inkml:trace contextRef="#ctx0" brushRef="#br0" timeOffset="431080.2395">14506 9164 845 0,'-7'-4'199'15,"-4"-1"1"-15,0 0-133 0,-3 3-24 16,-5 0-12-16,0 4-9 0,-5 1-10 0,0 4-2 16,-1 1 1-16,1 4 1 0,1 3-1 15,3 2-1-15,3 3 0 0,3 1-2 16,6-1-2-16,4 2-1 0,4-1-2 16,4-2-2-16,4-2-3 0,2-5-1 15,4-2 0-15,0-6-1 0,2-4 0 16,3-5 0-16,0-8 1 0,0-3 2 15,1-2-1-15,0-5 2 0,0-3-1 16,-3 0 1-16,-4 2 0 0,-2 2 1 16,-2 5 3-16,-4 1 2 0,-3 6 3 15,-2 5-1-15,0 4 2 0,-1 2-1 0,1 4 0 16,-1 6-3-16,1 2-2 0,0 6-2 16,2 0-3-16,2 2-8 0,1 3-12 15,1 0-20-15,1-2-34 0,1-4-28 16,3 0-118-16,1-4-152 0,5 0-329 15</inkml:trace>
  <inkml:trace contextRef="#ctx0" brushRef="#br0" timeOffset="431475.3361">14682 9273 631 0,'-4'-8'175'0,"7"5"4"16,0 0-27-16,6 1-94 0,4 1-15 0,5-1-7 16,2 0-7-16,1-1-8 0,0 0-3 15,2-2-3-15,1-1-4 0,-2-3-4 16,-2-1-4-16,0 3 0 0,1-3-3 16,-3 2 0-16,-3-2-1 0,-3 0-1 15,-3 0 1-15,-4-1-1 0,-7 1 0 16,-6 1 1-16,-3 1 0 0,-6 3 0 15,-3 4 1-15,-4 1-1 0,-3 4 3 16,-2 3 1-16,5 3 3 0,-2 1 1 16,4 2 2-16,-2 5 2 0,5 2 2 0,3 2 1 15,4 4 0-15,4 0-1 0,5 2-2 16,6-1 0-16,5-1-2 0,6-3-2 16,6-3-3-16,4-4-3 0,0-5-5 15,4-7-6-15,5-2-8 0,-1-10-12 16,1-3-12-16,-2-2-20 0,-2-4-13 15,0 0-20-15,-6-1-110 0,-5 4-130 16,1-2-292-16</inkml:trace>
  <inkml:trace contextRef="#ctx0" brushRef="#br0" timeOffset="431689.9766">14966 8966 877 0,'-10'-3'211'0,"7"0"2"0,6-2-106 15,5 2-65-15,4-2-19 0,3 1-9 16,2 0-9-16,1 3-12 0,1 0-14 16,0 1-18-16,-1 0-28 0,2-1-20 15,-3-2-127-15,-1-2-149 0,4-2-330 16</inkml:trace>
  <inkml:trace contextRef="#ctx0" brushRef="#br0" timeOffset="431875.0245">15285 8792 846 0,'-5'-1'208'0,"8"1"3"0,2 3-115 16,0-1-41-16,1 3-18 0,4 4-9 16,-1 0-11-16,2 4-5 0,1 1-2 15,3 2-1-15,1 3-2 0,1 0-2 16,-3 1-1-16,1 1-1 0,-4-2-2 15,-8 1-3-15,-6-2-6 0,-5 1-7 16,-8-2-15-16,-5-2-22 0,-6-3-25 16,-4-1-26-16,-2-5-116 0,-2-4-143 0,2 0-318 15</inkml:trace>
  <inkml:trace contextRef="#ctx0" brushRef="#br0" timeOffset="432006.9529">15162 8630 800 0,'6'-14'205'0,"3"3"1"0,1 1-73 16,-2 0-80-16,4 2-29 0,2 4-23 0,-2 2-30 16,-1 2-34-16,0 1-144 0,3 3-159 15,0 5-390-15</inkml:trace>
  <inkml:trace contextRef="#ctx0" brushRef="#br0" timeOffset="432660.0676">15440 8772 450 0,'3'-4'125'0,"-2"0"5"0,0-1-46 0,0 2-29 16,2-1-9-16,-1 0-8 0,-1 2-8 16,2-2-3-16,-2 2-2 0,0 1 3 15,1-2 3-15,-2 2 3 0,0 0 1 16,0-1 1-16,-2 2-1 0,1 0-3 15,0-1-3-15,0 1-6 0,-1-1-5 16,1 0-4-16,0 0-3 0,1-1-2 16,1 1-2-16,-1 0 1 0,1 1 1 15,1 0 1-15,-1 2 0 0,0 2 1 0,0 2 0 16,-2 3 0-16,0-1-2 16,0 3-1-16,-2 4-1 0,1 1-1 0,-2 1-1 15,2 1-2-15,2 2 0 0,2 1 0 16,2-2-2-16,2-3-1 0,4-1-1 15,2-4-2-15,1-5-2 0,1-2-1 16,1-7 0-16,-1-3 0 0,1-5 0 16,-3-2 2-16,0-3 1 0,-1 0 1 0,-2 1 2 15,-3 1 1-15,-2 4 1 0,-2 1 2 16,0 4-1-16,-1 4 0 0,-1 2 0 16,1 3 0-16,3 3-1 0,1 6 0 15,1-1-2-15,2 0 1 0,2 0 0 16,2 1 0-16,3-4 0 0,1-2-1 15,1-5 1-15,1-2 3 0,2-4 3 16,-2-4 3-16,-2-3 0 0,-1-3 1 16,-4-4 0-16,-4-3-2 0,-2-1-10 15,-5 0-14-15,-3 2-21 0,-3 1-30 0,-3 0-26 16,2 8-26-16,-4 0-100 0,1 9-130 16,1 2-272-16</inkml:trace>
  <inkml:trace contextRef="#ctx0" brushRef="#br0" timeOffset="433226.1384">14635 8413 434 0,'-24'-8'125'15,"4"0"6"-15,-1 2 3 0,-2-2-88 0,1 3 0 16,-1-1 7-16,3 3 6 0,4 0 1 16,0 1 1-16,3 1 1 0,4-2-4 15,4 2-9-15,7-2-8 0,6 1-8 16,7 1-5-16,6 0-5 0,8-1-3 15,8 1-1-15,8 1 0 0,9 0-2 16,6 0-2-16,9-1-4 0,3 2-3 16,3-1-2-16,4-1-2 0,5-2-2 15,0 0-2-15,4-5 0 0,-2 1-1 16,0-2 1-16,0-2-1 0,-3 2 0 0,-8-2 1 16,-8 2-1-16,-9 3-2 0,-9 1-3 15,-10 1-7-15,-9 3-7 0,-10 1-11 16,-7 0-15-16,-8 0-25 0,-6 1-14 15,-4 2-17-15,-3 0-108 0,-2 0-132 16,-1 5-288-16</inkml:trace>
  <inkml:trace contextRef="#ctx0" brushRef="#br0" timeOffset="443066.4112">16043 3968 132 0,'-6'-19'45'16,"0"-2"11"-16,-1-2-4 0,3-3 11 15,0 1 11-15,1-4 4 0,2 1-1 16,-1-4-2-16,-1 2-7 0,2-1-8 0,0 2-10 16,0 1-7-16,1 2-1 0,-4 1 2 15,1 6 2-15,2 2 1 0,1 3 0 16,-2 6-3-16,1 1-7 0,-1 6-6 15,4 6-3-15,-2 10-6 0,-2 6-4 16,0 7-5-16,-3 7 0 0,-1 11-1 16,0 5-3-16,-2 4-2 0,2 0-3 15,1 2-1-15,3-3-2 0,1-2-1 16,1-6-1-16,0-7-4 0,2-4-7 0,1-3-13 16,-3-4-14-16,7-6-16 0,0-8 4 15,4-3-139-15,3-5-134 0,1-7-314 16</inkml:trace>
  <inkml:trace contextRef="#ctx0" brushRef="#br0" timeOffset="443495.8993">16198 3801 547 0,'-5'-12'143'15,"1"-1"8"-15,-1 2-61 0,2 2-28 16,2-1-8-16,0 5-6 0,1 1-5 16,3 3-5-16,2 1-6 0,3 2-3 15,3 3-4-15,2 6-2 0,4 2 0 16,4 5-1-16,1 4-3 0,1 5-3 0,2 4-3 16,2 2-5-16,0 0-2 0,-1 1-3 15,-2 0-4-15,-2-1-3 0,-3-2-5 16,-4-4-5-16,-4-2-9 0,-3-3-13 15,-3-2-10-15,-2-2-11 0,-1-4-8 16,0-3 0-16,-1-1-120 0,-1-5-119 16,-1-5-281-16</inkml:trace>
  <inkml:trace contextRef="#ctx0" brushRef="#br0" timeOffset="443699.5751">16568 3730 680 0,'-1'-11'169'0,"-1"5"6"16,-2 3-106-16,-1 6-13 0,-4 3-7 16,-2 7-11-16,-6 8-9 0,-2 5-9 0,-5 6-6 15,-3 3-3-15,1 4-3 0,-1 3-2 16,1-3-3-16,1-1-1 0,2-2-2 16,5-3-4-16,1-6-13 0,3-4-15 15,3-3-22-15,6-2-3 0,3-3-133 16,5-3-138-16,4-1-318 0</inkml:trace>
  <inkml:trace contextRef="#ctx0" brushRef="#br0" timeOffset="444059.4155">16838 3713 666 0,'-1'-8'168'0,"-2"2"8"15,-4 5-97-15,-4 3-19 0,-2 5-7 16,-1 1-11-16,-3 8-9 0,-4 5-11 16,0 7-6-16,4 3-5 0,1 4-4 15,4 4-3-15,2 4-1 0,4 0-2 16,3-1-3-16,3-2-4 0,4-5-11 16,3-4-16-16,3-2-18 0,6-4-14 0,2-4-126 15,4-4-138-15,3-4-317 0</inkml:trace>
  <inkml:trace contextRef="#ctx0" brushRef="#br0" timeOffset="444495.9882">16997 3959 588 0,'-9'0'163'0,"1"-1"8"16,1 1-43-16,2 1-64 0,5 0-9 16,8 7-10-16,1-5-7 0,1-2-8 15,1 2-6-15,5-1-5 0,-1-2-5 16,3-1-4-16,-2 0-3 0,1-4-4 0,-1-2-3 16,0 1-2-16,-4-4-2 0,-1-1-1 15,-4-3-2-15,-2 1-1 0,-3-1 0 16,-4 2 0-16,-3 0 1 0,-2 1 1 15,-5 2 0-15,-2 4 2 0,-3 2 1 16,-4 5 0-16,-2 3 1 0,-4 6 0 16,1 2 1-16,2 5 0 0,0 1 1 15,4 4 1-15,1 2 0 0,8-1 0 16,3 3 1-16,4 0 1 0,4-1 1 16,4-1 0-16,3-3 0 0,8-3 0 15,3-3 0-15,5-5-1 0,4-2-1 0,3-6 0 16,1-3-2-16,1-2-4 0,-1-4-10 15,-3-2-15-15,-2-1-17 0,-2-1-14 16,-5-1-129-16,-3 2-137 0,-4 3-322 16</inkml:trace>
  <inkml:trace contextRef="#ctx0" brushRef="#br0" timeOffset="444758.702">17329 3555 741 0,'1'-4'172'0,"2"4"7"16,4 3-122-16,3 3-15 0,2 2-3 15,2 3 0-15,1 4-5 0,0 1-8 16,0 2-6-16,0 4-4 0,-4-1-4 15,-4 2-3-15,-5 3-3 0,-5 1-4 16,-6 1-6-16,-4-1-9 0,-3-1-21 16,-3-2-27-16,0-2-27 0,-3-6-112 15,0-7-141-15,2-9-311 0</inkml:trace>
  <inkml:trace contextRef="#ctx0" brushRef="#br0" timeOffset="444926.6579">17218 3351 777 0,'6'-11'173'0,"-3"3"1"16,5 3-127-16,1 5-23 0,2 2-19 15,3 4-23-15,2 4 20 0,0 4-176 16,1 0-145-16,0 4-371 0</inkml:trace>
  <inkml:trace contextRef="#ctx0" brushRef="#br0" timeOffset="445613.3476">17584 3675 493 0,'0'-6'113'0,"-1"2"1"0,-1 0-65 15,4 1-33-15,-1 1-9 0,1 0-3 16,-1-1-2-16,1 2 0 0,-1-2-1 16,1 0 2-16,2 1 5 0,-2-1 3 15,1 0 5-15,-1-1 4 0,0 1 7 16,-1 1 6-16,-2-2 3 0,-2 2-1 16,2-2 0-16,-2 3-1 0,1 0-2 0,0-2-5 15,-1 2-4-15,2 0-5 0,0 1-2 16,1-1-2-16,-2-1-2 0,1 1-1 15,1 0-3-15,-1 1 0 0,1 0-1 16,0-1-1-16,0 1 0 0,0-2-1 16,-1 1 1-16,1 0-1 0,0 0 1 15,0 0 0-15,-1-2 2 0,1 1 0 16,0-2 1-16,0 3 0 0,0 0 2 16,0-2 0-16,0 2 0 0,0 1-1 0,0 0-1 15,0 1-1-15,-2 3-2 0,0 1-1 16,-3 3-1-16,1 3-2 0,1 4 1 15,0 3-1-15,1 3 0 0,0 2 0 16,4 2-1-16,3 1 1 0,1-1-1 16,2-3-1-16,5-3 1 0,1-3-2 15,5-4 1-15,0-6-1 0,3-7 0 16,0-5 0-16,0-5 1 0,-2-3 0 0,-3-4 0 16,-3-7 0-16,-3 1 2 0,-5-1 0 15,-4 1 1-15,-2 3 3 0,-2-1 2 16,-3 5 1-16,-1 3 2 0,-2 7-1 15,0 3 0-15,0 6-2 0,1 3-2 16,1 4-2-16,2 2-3 0,4 5 0 16,3 1-1-16,4 2 0 0,4-1 0 15,4-2 0-15,2 1-1 0,1 0 0 16,1-7-1-16,-2-1 1 0,2-7-1 16,-1-3 0-16,-2-4 1 0,-4-2 1 15,-1-7 0-15,-4 0 0 0,-3-4 1 0,-4 2 0 16,-3 2-4-16,-3-1-5 0,0 0-8 15,-1 4-10-15,1 3-18 0,1 3-18 16,1 1-18-16,0 2-127 0,1 1-140 16,3 3-328-16</inkml:trace>
  <inkml:trace contextRef="#ctx0" brushRef="#br0" timeOffset="446061.8844">18035 3561 667 0,'-3'-14'162'15,"1"2"6"-15,5 5-99 0,1 1-19 16,2 3-6-16,4 6-8 0,1 3-7 16,2 5-4-16,1 5-3 0,-1 5-4 15,2-1-3-15,-1 6-4 0,0 2-3 16,1 4-2-16,-2 1-2 0,2 3 0 15,1 2 0-15,-1 3 0 0,-1 1 0 0,-3 0 0 16,-2 1 0-16,-5-3-1 0,-7-1 1 16,-4-3-2-16,-5-1-2 0,-4-2-2 15,-4-2-3-15,-1-4-5 0,0-4-5 16,3-1-12-16,0 0-12 0,-1-6-16 16,6-4-10-16,2-4-43 0,0-7-78 15,1-5-117-15,4-7-248 0</inkml:trace>
  <inkml:trace contextRef="#ctx0" brushRef="#br0" timeOffset="446363.7502">18456 3836 612 0,'-7'-30'145'0,"-3"-6"5"16,4 0-97-16,2 0-10 0,3 2 2 16,1 4 4-16,1 6 0 0,3 4-3 15,-1 6-2-15,1 6-2 0,1 7-3 16,-1 6-3-16,0 7-5 0,1 3-5 16,1 8-3-16,2 4-3 0,-1 7-1 15,2 4-4-15,-1 3-6 0,1 0-3 0,1 3-3 16,-2-1-3-16,1-1-7 15,-2-4-7-15,-1-4-12 0,-3-3-20 0,-2-5-25 16,-1-6 29-16,-5-4-171 0,3-5-151 16,-1-2-357-16</inkml:trace>
  <inkml:trace contextRef="#ctx0" brushRef="#br0" timeOffset="446654.7586">18828 3828 819 0,'2'-4'189'15,"0"1"3"-15,3-1-110 0,3 0-45 16,3 2-21-16,4-3-4 0,2 0-1 16,2-1-4-16,2 0-6 0,1 1-10 15,1-1-15-15,-4 1-20 0,1 1-22 16,-3 5-130-16,-6 1-147 0,-5 1-340 16</inkml:trace>
  <inkml:trace contextRef="#ctx0" brushRef="#br0" timeOffset="446842.1237">18859 3943 720 0,'0'5'167'0,"2"0"4"16,4 0-114-16,2-2-19 0,2-1-12 16,1-1-7-16,3-1-10 0,2-4-21 15,1 1-25-15,2-1-137 0,-1-2-141 0,-3 0-353 16</inkml:trace>
  <inkml:trace contextRef="#ctx0" brushRef="#br0" timeOffset="448142.9676">19300 3710 546 0,'0'-16'131'0,"0"2"6"0,0 4-76 16,-1 0-16-16,2 6-5 0,0 3-4 16,2 2-2-16,-1 1-2 0,2 5-1 15,2 5-4-15,4 8-3 0,-2 7-1 16,0 5-2-16,1 7-4 0,1 4-3 16,1 1-5-16,0-1-2 0,0-3-4 15,1-3-1-15,2-4-1 0,-1-6 0 16,2-5-1-16,-1-5-1 0,-1-6-2 15,3-5-1-15,-1-7-2 0,-1-8-4 16,1-5-3-16,-3-6-2 0,-2-7-1 0,-3-3 1 16,-3-7 0-16,-3-4 1 0,-2-4 3 15,-1-2 1-15,-2-2 3 0,-1 0 1 16,0 0 0-16,-1 0 2 0,-2 2 2 16,-4 1 1-16,0 0 1 0,-4-1 1 15,-1 3 0-15,0 0 1 0,-1 4 0 16,2 3 1-16,1 0 2 0,3 8 1 15,1 3 2-15,3 4 2 0,2 4 1 0,3 1 1 16,-1 2 0-16,3 3 0 0,2-1-2 16,0 1 0-16,0 1-3 0,3 1-1 15,2 2-1-15,4-1-1 0,2 1 0 16,5 0 0-16,5 2 0 0,7 1 2 16,4-1 0-16,5 0 2 0,5-1 1 15,6-1 1-15,4 2 0 0,9-4-1 16,7 2-1-16,7-2 0 0,9-2-3 0,6 3-2 15,8 0-1-15,5-3 0 16,5 4-2-16,1-2 1 0,3 4-1 0,4 0 0 16,1 2 0-16,0 0 0 0,-3 3 0 15,5 0-1-15,-3 0 1 0,0-3 0 16,-3-1 0-16,2-1 1 0,-1-3-1 16,2-2 0-16,-6-1 0 0,-1-4 0 15,-1 0 1-15,-3-1-1 0,-10 1 1 16,-6 1-1-16,-11 0 0 0,-6 1 1 15,-11 4-1-15,-12 3 0 0,-9 1-2 16,-12 2-2-16,-8 0-4 0,-11 3-16 0,-9 1-19 16,-8 0 1-16,-10-1-145 0,-5 1-142 15,-3 1-343-15</inkml:trace>
  <inkml:trace contextRef="#ctx0" brushRef="#br0" timeOffset="449708.3505">20013 3689 343 0,'-9'-14'106'0,"-2"2"8"0,0-3-15 16,-2 5-33-16,-1-1-10 0,1 2-4 15,0 0-2-15,0 0-4 0,2-1-2 16,1 4-2-16,3-1-2 0,2 3-2 16,1-1-3-16,2 3-5 0,1 1-6 15,1-2-3-15,2 4-3 0,3 1-1 16,4 2-1-16,4 3 1 0,5 1 1 15,7 3 2-15,2 3 1 0,3-1-2 16,1 2-2-16,0 1-3 0,-2 0-4 0,-1 1-3 16,-4 0-2-16,0 3-2 0,-3-1-1 15,-2 1-1-15,0-4-2 0,-3 0-4 16,-3 0-4-16,-2-1-6 0,-2-2-9 16,-3-2-16-16,-1-1-11 0,-4-1-14 15,-2-1-7-15,-2-2-44 0,-4-4-70 16,-2-3-110-16,-2-3-234 0</inkml:trace>
  <inkml:trace contextRef="#ctx0" brushRef="#br0" timeOffset="449907.1296">20217 3583 605 0,'3'-12'157'0,"-2"3"8"16,-1 3-70-16,0 2-35 0,-1 4-11 15,0 5-5-15,-3 5-9 0,-1 5-7 16,-4 3-7-16,-2 5-5 0,-2 7-3 15,-7 2-1-15,1 3-2 0,-3 2-3 0,-3 1-1 16,-2 1-2-16,0-2-2 0,0-2-4 16,7-2-7-16,-3-6-15 0,8-5-22 15,4-9-4-15,9-2-140 0,8-6-144 16,5-8-339-16</inkml:trace>
  <inkml:trace contextRef="#ctx0" brushRef="#br0" timeOffset="450290.2126">20433 3906 746 0,'0'0'178'16,"-1"4"3"-16,1 2-112 0,1 4-23 15,1 3-14-15,2 2-8 0,-1 3-9 16,-1 2-4-16,0 0-5 0,1 0-3 0,-2 1-4 16,0 0-9-16,1-3-14 0,-2 0-16 15,0-5-17-15,0-1-42 0,0-4-88 16,0-6-126-16,0-4-266 0</inkml:trace>
  <inkml:trace contextRef="#ctx0" brushRef="#br0" timeOffset="450555.337">20478 3874 690 0,'4'-17'171'16,"-2"3"5"-16,3 1-99 0,4 5-25 0,2 2-14 16,2 1-10-16,2 2-7 0,1 3-6 15,1 3-2-15,-2 3-1 0,0 0 0 16,-2 3-2-16,-2 2-1 0,-2 1-2 16,-3 3 0-16,-3-1-2 0,-3 0-2 15,-2 2 0-15,-4 0-2 0,-5-1 1 16,-1 0-1-16,-3-3 0 0,-1 2 0 15,0-1 0-15,3-3 0 0,2 1 0 16,2-2 0-16,5-2 0 0,4 0 0 16,3 0 0-16,3 0 0 0,2-1 0 15,2 0 0-15,2 0-1 0,2 2 1 0,1-2-1 16,1 0-3-16,-1 0-7 0,1-1-18 16,-1 0-23-16,0 0 42 0,-4-2-186 15,0 0-153-15,-1 2-373 0</inkml:trace>
  <inkml:trace contextRef="#ctx0" brushRef="#br0" timeOffset="451725.3803">20582 3344 552 0,'-3'-9'153'0,"-3"-2"7"0,2 0-40 0,1 0-56 16,5-1-13-16,-1 1-8 0,3 0-8 16,3 1-7-16,3 3-7 0,1 0-5 15,0 3-5-15,2 1-3 0,2 3-2 16,1 4-2-16,-1 1-1 0,-1 5-2 15,-1 1 0-15,-2 2 0 0,-3 1 0 16,-3 1 0-16,-3 0 0 0,-3 0 0 16,-5-1 0-16,-1-1 0 0,-4 2 0 0,0-1 0 15,-4 0 0-15,2-1-1 16,0 1 0-16,4-2 1 0,0-1 0 0,3-1 0 16,2-1-1-16,4-2 1 0,1-1 0 15,4-1 0-15,3 0-2 0,3-4-3 16,3 0-17-16,6-1-21 0,6 0 100 15,2 0-243-15,4-1-156 0,1 0-415 16</inkml:trace>
  <inkml:trace contextRef="#ctx0" brushRef="#br0" timeOffset="452058.7379">21282 3572 626 0,'-1'-6'176'15,"-2"2"5"-15,-2 5-44 0,3 5-72 16,-2 4-15-16,2 2-14 0,-1 4-13 16,1 0-9-16,2 5-4 0,-1 1-4 15,-1-1-3-15,2 1-4 0,0 1-7 0,0 1-17 16,-1-2-17-16,1-2-19 0,-2-2-129 16,-1-2-143-16,1-5-333 0</inkml:trace>
  <inkml:trace contextRef="#ctx0" brushRef="#br0" timeOffset="452237.6076">21143 3687 833 0,'-3'-10'198'0,"-1"4"1"0,5 1-121 16,5 3-31-16,2 1-17 0,3-1-12 16,6 1-7-16,1 1-4 0,7-1-3 15,3 1-7-15,5-1-12 0,1 1-28 16,3 0-26-16,1-3-136 0,2 3-155 15,1 3-369-15</inkml:trace>
  <inkml:trace contextRef="#ctx0" brushRef="#br0" timeOffset="452607.11">21783 3486 653 0,'-10'-11'174'0,"-1"0"6"0,2 4-63 16,5 1-56-16,1-1-16 0,4 4-9 15,5 3-8-15,4 2-6 0,5 4-3 0,2 3-2 16,5 2-1-16,3 5 1 0,3 1-1 16,0 1-3-16,1 3-3 0,3 0-3 15,-2 1-2-15,-1-1-6 0,-2-1-6 16,0-1-9-16,-4 0-11 0,-3-5-20 15,-4-2-20-15,-3-2-10 0,-2-2-125 16,-3-5-137-16,-2-4-313 0</inkml:trace>
  <inkml:trace contextRef="#ctx0" brushRef="#br0" timeOffset="452775.7893">22189 3440 772 0,'-8'3'189'0,"-2"3"3"0,-1 5-106 16,0 7-34-16,-4 5-18 0,-2 4-12 15,-4 1-9-15,-4 3-4 0,-5 3-5 16,-2 1-2-16,1 2-5 0,-1 1-8 16,2-2-15-16,6 0-24 0,7-1 28 15,4-2-175-15,9-6-151 0,0-6-369 0</inkml:trace>
  <inkml:trace contextRef="#ctx0" brushRef="#br0" timeOffset="453905.2167">22350 3698 490 0,'4'-4'146'0,"-2"-2"11"16,-2 1-23-16,0 0-38 0,3 3-16 15,-2 0-8-15,0-1-6 0,1 2-10 16,3 0-10-16,1-2-13 0,3 1-10 16,0-1-6-16,3 0-5 0,3-1-3 15,0-1-3-15,4 1-3 0,-1 1-4 16,2 1-8-16,2 0-9 0,-4 2-10 16,-1 1-17-16,-3 2-15 0,-6-1-12 0,0 1-6 15,-8-2-6-15,-1 1-51 0,-6 1-44 16,-1-2-88-16,-1 0 132 0,1 0 57 15,-3 1 39-15,1-1 35 0,-1-1 71 16,1 1 64-16,0 0 113 0,3 1-111 16,-2 1-41-16,2 1-27 0,1 1-20 15,1 1-10-15,1 0-8 0,2 1-7 16,-1 1-4-16,2-1-5 0,1 0-2 16,0-2-2-16,1 0-2 0,2 1-2 15,-1-1-1-15,2 0-2 0,0 0-4 0,1-1-7 16,-2 1-5-16,2 0-7 0,-1-2-2 15,-1 0-2-15,1 0 1 0,-1 0 4 16,-2-1 7-16,-1 1 11 0,0 0 10 16,-3 0 8-16,0-1 6 0,0 2 2 15,-2 1 3-15,2 1 0 0,-1 0-4 16,0 1-4-16,1 3-4 0,0 2-4 0,1 1-1 16,1 0-2-16,-1 3-1 0,2-1-1 15,0 1 0-15,3-2-1 0,-1 0-1 16,1-2-1-16,-1 0 1 0,2-3 0 15,-2-2 1-15,-1-1 3 0,-2-2 1 16,-2-1 1-16,-4-1 1 0,3-1 0 16,-5-1-1-16,-2-1 0 0,-1-1-2 15,1-1 0-15,-3-2 1 0,2 0 3 16,-3-3 3-16,3 0 3 0,0 1 2 0,3 1 0 16,1 0 1-16,4 2-2 0,0 0-4 15,3 2-4-15,2 1-2 0,3 2-3 16,3-1-2-16,1 1-1 0,3-1 0 15,3 1-1-15,2 2 1 0,4-1 0 16,-1-2-3-16,3 2-3 0,1-4-9 16,-3 4-15-16,1-4-17 0,0 2-20 15,-4-2-103-15,-3 1-28 0,-3-2-119 16,-3 0-228-16</inkml:trace>
  <inkml:trace contextRef="#ctx0" brushRef="#br0" timeOffset="454372.1556">22581 3182 656 0,'-7'-6'165'0,"0"1"9"0,1 0-94 15,0 1-18-15,4-1-7 0,4 1-10 16,2-1-8-16,4 1-7 0,2 1-7 15,2 0-5-15,3 2-4 0,-3-1-3 16,2 2-2-16,-3 1-3 0,2 1-1 16,-3 1-1-16,-2 0-1 0,-3 1 0 15,-3 2 0-15,-3 2 1 0,-4 1-1 16,-3 2 0-16,-5 3 0 0,0-2 0 0,-2 2-1 16,1 0-1-16,1 2-1 0,2 0 1 15,4-1-1-15,3-2 0 16,3 2-1-16,4 0 1 0,3-3-2 0,2-1-1 15,6-2-5-15,0-1-9 0,5-1-17 16,3-3-18-16,2 0-20 0,2-3-130 16,2-1-145-16,0-2-337 0</inkml:trace>
  <inkml:trace contextRef="#ctx0" brushRef="#br0" timeOffset="484824.0327">18309 8897 520 0,'-1'-3'118'0,"1"-1"2"0,-2 1-86 16,2 2-10-16,3-2-5 0,1 1-2 15,2-1 0-15,1 2 1 0,2-1 0 16,0-1 1-16,5 1 2 0,-1 0-1 16,2 2-1-16,1-1-1 0,2 0-3 15,4 1-1-15,0 0-1 0,3-1-3 16,-1 1-1-16,3-1-2 0,-1-1-1 16,1 2-1-16,0-1-2 0,0-1 0 15,1-1-2-15,2 2 1 0,0-3-1 0,2 2 3 16,4-1 1-16,2 0 2 0,4 0 1 15,4 1 1-15,2-3 1 0,2 0 0 16,2 0-1-16,2-1-1 0,0 0-3 16,-2-1 0-16,0 0-2 0,2 1-1 15,3 3 0-15,-2-1-1 0,-1 0 0 16,-2-1-1-16,3 2 1 0,-2 0-1 16,-2 1 0-16,1-1 0 0,2 1 0 15,1 2 0-15,3-1 0 0,-3 1 0 0,0 0 1 16,0-2-1-16,0 1 0 0,-2 0 0 15,-2-1 0-15,2 0 0 0,1 1 0 16,2-1 0-16,0-2 0 0,1-1 1 16,-2-4-1-16,0 1 0 0,-1-1 0 15,-4 1 0-15,0-2 0 0,4 3 0 16,-1 3 1-16,0 1-1 0,-1 1 0 16,-2-2 0-16,1-1 0 0,-1 1 0 15,-4-1 0-15,-3-1 0 0,-1-2 0 0,1 2 0 16,-2-1 0-16,5 2 0 0,-5-1 0 15,2 0 0-15,0-1 0 0,1 1 0 16,-3-1 0-16,0 0 1 0,-3 0-1 16,2 3 0-16,-5-1 0 0,-1 1 0 15,1-1 0-15,0 1 0 0,1 1 0 16,2 2 0-16,0-6 0 0,2 4 0 16,5-1 0-16,-1 2 0 0,3-3 0 15,-2-1 0-15,1-1 0 0,-2 1 0 0,0 1 0 16,0-1 0-16,0-1 0 0,-1 3 0 15,-3 2 0-15,1-2 0 0,-1 0 1 16,1 1-1-16,-2 0 0 0,-1 0 0 16,-1 0 0-16,-2 1 0 0,-2-2 0 15,-1 3 0-15,1-2 0 0,-1 2 0 16,0-1 0-16,0-3 0 0,-1 0-2 16,3-1-6-16,-4-2-12 0,-2 1-9 15,-3-3-11-15,-1 2-19 0,-4-3-110 0,-2 0-122 16,-1-2-276-16</inkml:trace>
  <inkml:trace contextRef="#ctx0" brushRef="#br0" timeOffset="485639.62">20495 7010 428 0,'-7'-12'111'16,"0"0"3"-16,1-1-31 0,1 1-48 15,1 1-7-15,0 0-2 0,2 3-2 0,-1-1 3 16,2 3 2-16,0 2 1 0,1 2 0 16,0 1-4-16,0 3-1 0,0 3-2 15,0 5-1-15,0 6-3 0,-1 3-1 16,1 5-2-16,-1 4 1 0,1 5-2 16,0 4-2-16,0 3-3 0,0 6-2 15,2 7-2-15,0 7-2 0,3 6-1 16,1 7-1-16,1 5-1 0,0 4 2 15,2 4 0-15,0 3 1 0,2-1 0 0,-2 1 2 16,-1-1-1-16,1 2 2 0,1 2 1 16,0 1 0-16,-3-1 0 0,-3 3 0 15,-1 0-1-15,2 3-1 0,0-1 0 16,-1-2-3-16,-2-1-1 0,1-6-1 16,2-1 0-16,0-2 0 0,-2-4-1 15,-2-1 1-15,-3-5-1 0,0-2 1 16,-2-3-1-16,-3-4 1 0,-1-5-1 15,-3-4 0-15,1-3-1 0,3-7 0 0,-2-5-3 16,3-4-5-16,0-6-10 0,2-8-10 16,3-5-17-16,0-8-21 0,2-8-116 15,9-10-129-15,5-11-303 0</inkml:trace>
  <inkml:trace contextRef="#ctx0" brushRef="#br1" timeOffset="498831.9701">18717 8714 463 0,'-3'3'111'0,"1"-3"5"0,-1 1-69 15,1-1-12-15,1 1-3 0,0-1-3 16,1 0-3-16,0 0-1 0,-2 0-2 0,2 0-2 15,0 1 0-15,0-2 0 0,2 1 0 16,-2 0 1-16,0 0-1 0,0 0-1 16,0 0-1-16,0-1-2 0,0 1-2 15,0 0-3-15,0 0-2 0,0 1-3 16,0-1-2-16,1 0-2 0,-1 0-1 16,0-1-1-16,1 1-1 0,0-1 0 15,2-1 0-15,0 0 0 0,1-1 0 16,2 1 0-16,3-2 1 0,-2 1-1 15,2 0 0-15,-2 1 1 0,0-1-1 0,-1 1 0 16,1-1 0-16,-4 3 1 0,2 0-1 16,1 0 0-16,-1-1 0 0,1 1 0 15,2 0 0-15,-1 0 0 0,2-2 0 16,-2 2 1-16,0-3-1 0,1 1 0 16,0-1 0-16,0 0 0 0,1-1 0 15,0 0 1-15,0-1-2 0,2 1 1 16,0-1 1-16,-2-1-1 0,2 2 0 15,-3-1 0-15,2 1 0 0,-3 2 1 0,4 1-1 16,-4-1-1-16,1 2 1 0,-1 0 0 16,-1-1 0-16,1 1 0 0,2-1 0 15,-4 0 0-15,4-2 0 0,-1 1 0 16,3-2 0-16,-1 0 0 0,1 0 0 16,0-3 0-16,0 3 0 0,0-4 0 15,0 2 0-15,0-1 0 0,-1 1 0 16,0 1 0-16,-2-1 0 0,2 1 0 0,-1 0 0 15,0 1 0-15,0 0 0 0,0-1 0 16,2 2 0-16,-2-2 0 0,2 1 0 16,0-1 1-16,0 0-1 0,0-1 0 15,0 1 0-15,-1 1 0 0,0-1 0 16,0-2 0-16,-2 1 0 0,1-1 0 16,1 2 0-16,0-3 0 0,-2 0 0 15,0 2 0-15,0-1 0 0,-1-1 0 16,0 1 0-16,0-2 1 0,0 3-1 15,1-2 0-15,-1-1 0 0,0 1 0 16,1-1 0-16,0 0 0 0,0 2 0 16,1-1 0-16,0-1 0 0,1-1 0 0,0 2 0 15,1-1 0-15,-2 0 0 0,4 0 0 16,-7-2 0-16,4 3 0 0,-2 1 0 16,1 1 0-16,1 0 1 0,-3-2-1 15,0 2 0-15,5 0 0 0,-4-3 0 16,0 0 0-16,1 1 0 0,-3 0 0 15,1 0 0-15,0 2 0 0,-1 0 0 16,-1 1 0-16,0 0 0 0,-2-1 0 0,2 1 0 16,-1-1 0-16,-1-1 0 0,2 1 0 15,-1 0 1-15,1-1-1 0,0 0 0 16,0 0 0-16,0-1 0 0,2 2 0 16,-1-1 0-16,0-2 0 0,0-2 0 15,2 2 0-15,-1 0 0 0,0-1 0 16,1 2 0-16,-1-1 1 0,-1 2-1 15,2 3 0-15,-2-2 0 0,-3 0 0 16,2 0 0-16,-1 0 0 0,0-1 0 16,-1 0 0-16,-1 0 0 0,0-1 0 0,0 0 0 15,1-1 0-15,-1-1 0 0,2 2 0 16,-2 0 0-16,3 0 0 0,0 1 0 16,-1-1 0-16,0 2 0 0,0-1 0 15,1-1 0-15,-1 1 0 0,0 0 0 16,1-1 0-16,-2 1 0 0,1 1 0 15,0 0 1-15,-1 0-1 0,0-2 0 16,0 1 0-16,1-2 0 0,-1 0 0 0,0 0 0 16,0 0 0-16,-1 2 0 0,2 0 0 15,-2 1 0-15,1-1 0 0,0 3 0 16,1-1 0-16,-1-1 0 0,0-1 0 16,0 1 0-16,-1-1 0 0,2 0 0 15,-2-1 0-15,1 2 0 0,0-1 0 16,1-1 0-16,0 2 0 0,1-1 0 15,-1-2 0-15,3 2 0 0,-1-2 0 16,1 1 0-16,-1-2 0 0,2 1 0 16,-1 1 0-16,0 1 0 0,-1-1 0 0,1 1 0 15,-1 1 0-15,0 1 0 0,1-1 0 16,-1 0 0-16,0-2 0 0,0 2 0 16,3 0 0-16,-3 0 0 0,0-2 0 15,0 2 0-15,1-2 0 0,-1 0 0 16,0 0 0-16,-1-3 0 0,1 0 0 15,-1 1 0-15,1 0 0 0,-1-1 0 16,1 1 0-16,-1 2 0 0,0-1 0 0,-2 2 0 16,2 0 0-16,0-2 0 0,0 2 0 15,0 1 0-15,1-2 0 0,-1 2 0 16,0-1 0-16,0 1 0 0,0-1 0 16,0 1 0-16,-2 1 0 0,2 1 0 15,0-1 0-15,0 0 0 0,-1-1 0 16,-1-2 0-16,1 3 0 0,0-2 0 15,-1 1 0-15,1 0 0 0,1 1 0 16,-1-1 0-16,-1 1 0 0,2 0 0 16,0 1 0-16,0-1 0 0,0-1 0 0,0 1 0 15,1-1 0-15,0 0 0 0,1-1 0 16,-1-1 0-16,1 1 0 0,-3 2 0 16,3 0 0-16,-4 2 0 0,0-1 0 15,-1 1 0-15,1 2 0 0,0 0 0 16,0 0 0-16,-1 0-1 0,2 1 1 15,0-2 0-15,2 0 0 0,-3 1 0 0,2-1 0 16,-1 1 0-16,2-3 0 0,0 3 0 16,0-1 0-16,-2-1 0 0,2 0 0 15,0-1 0-15,2 0 0 0,-4 2 0 16,1-2 0-16,0 2 0 0,0-1 0 16,0 2 0-16,0-1 0 0,0 0 0 15,0 1-1-15,1 0 1 0,0 0 0 16,0 0 0-16,0-1 0 0,0 2 0 15,1-1 0-15,0 0 0 0,-1 1 0 16,0-1 1-16,1-1-1 0,1 1 0 16,0-1 0-16,0 1 0 0,-1-1 0 0,0 2 1 15,0-1-1-15,0 1 0 0,-1 0 0 16,-1 1 0-16,1-1 0 0,-1 2 0 16,1-1 0-16,0 0 0 0,0 0 0 15,0 0 0-15,1 1 0 0,0-1 0 16,-1 0 0-16,-1 0 0 0,0 2 0 15,0-2-1-15,-4 1 1 0,3 1 0 16,-1 1 0-16,1-1 0 0,0 0 0 0,-1 0 0 16,1 1 1-16,2 0-1 0,-2-2 0 15,0 1 0-15,-2-1 1 0,2 0-1 16,1 0 0-16,-2 0 0 0,1-1 0 16,0 2 0-16,-2-1 0 0,4 1 0 15,-3-1 0-15,0 2 0 0,2-2 0 16,-1 2 0-16,0 0 0 0,-1-1 0 15,1 1 0-15,0 0 0 0,-1-1 0 16,1 1 0-16,0 0 0 0,-2 1 0 16,0-2 0-16,1 1 0 0,-1 0 0 0,1 1 0 15,-2-2 0-15,1 2 0 0,2-1 0 16,0 1 1-16,0 0-1 0,0 1 0 16,1 0 0-16,0 0 1 0,-1 1-1 15,1 1 0-15,0-1 0 0,0-1 0 16,-2 0 0-16,1-1 0 0,0 0 0 15,-1 1 0-15,0-2 0 0,-2 2 0 16,1-1 0-16,1 1 0 0,-1 0 0 16,2 3 1-16,0-3-1 0,1 1 0 0,-1-2 0 15,3 2 0-15,-1 0 0 0,0-1 0 16,0-3 0-16,1 2 0 0,-1 0 1 16,1-1-1-16,-3 1 0 0,3 0 1 15,-3-2 0-15,0 3 0 0,0 2 0 16,1-1 0-16,-2 2 0 0,1-1 0 15,0 0 0-15,-1 1 0 0,2 1 0 16,1-1-1-16,1-1 1 0,0 0-1 16,2-1 0-16,-1 2 0 0,2-3 1 0,0 0-1 15,-1-1 0-15,1 0 0 0,0 0 1 16,0 1-1-16,-2-1 0 0,0 0 1 16,0 2-1-16,0 0 0 0,-1 1 1 15,-2 0 0-15,0-1 0 0,1 2 0 16,-1 0 0-16,-1-1 1 0,-1 1 0 15,2 2 0-15,0 0 0 0,0 0 0 16,-1-1-1-16,2 1 0 0,-3-2 0 0,2 1 0 16,0-1 0-16,0-4-1 0,-1 2 1 15,1-2-1-15,0-1 1 0,-1 2-1 16,1-1 1-16,0 1 0 0,0 0 0 16,1 1 0-16,-1 1 1 0,0-1 0 15,0 0 0-15,-1-1 1 0,1-1 1 16,-2 0-1-16,1 0 1 0,0-1 0 15,-1 1 1-15,2-2-2 0,0 2 0 16,-1 1 0-16,2 1-1 0,-1-1-1 16,1 0 1-16,-1 0-2 0,1 1 1 15,0 1-1-15,0-2 0 0,2 0 1 0,-1 0-1 16,1 1 0-16,1-1 1 0,0 1-1 16,-2 0 1-16,0 0 0 0,-1 1 0 15,-1-1 0-15,0 2 0 0,0-2 0 16,0 2 0-16,0-2 0 0,0 0 0 15,1-1 0-15,0-1-1 0,1 1 1 16,1-1-1-16,-1 0 1 0,2 1 0 16,-2-1 0-16,0 1 1 0,1 0 0 0,-2 2 1 15,0-2 0-15,0 0 0 0,0 1 0 16,2 1 0-16,-1-2 0 0,2 1-1 16,0-1 1-16,1 0-1 0,0 2 1 15,1-2 0-15,0-1-1 0,-1 0 1 16,1 1 0-16,0-1-1 0,2 0 1 15,-3-2-2-15,0 2 1 0,0 0 0 16,-1-1-1-16,1 1 1 0,-1-2 0 16,-3 1 0-16,4 1 0 0,-2 0 1 15,1-1 0-15,0 0-1 0,-2 1 1 0,1 0-1 16,0 1 0-16,-1-2 0 0,0 1 0 16,-2 0-1-16,2 0 2 0,-3 0-1 15,3 0 0-15,-1-1 1 0,-1 1 0 16,-1-1 0-16,3 0-1 0,-3-1 0 15,1 1 0-15,0-2 0 0,0 1-1 16,1 1 1-16,2-1 0 0,-1 1-1 16,0 0 1-16,2 1 0 0,-2-2-1 15,1 1 1-15,-2 1-1 0,0-2 0 0,-2 1 0 16,0 1 1-16,3-1-1 0,-4-1 0 16,3 1 0-16,-1 0-1 0,1-1 1 15,1 0 0-15,-1-1-1 0,0 1 1 16,1-1-1-16,0 1 0 0,1-1 1 15,-2 1-1-15,1-2 0 0,1 0 0 16,-1 1 1-16,-1-2-1 0,1 2 1 16,1-2-1-16,-1 2 0 0,1-1 0 15,-4-2 1-15,3 4-1 0,0-2 0 0,-1 1 0 16,3-1 0-16,-2 2 0 0,0-2 0 16,3 3 0-16,-3-1 0 0,2 0 0 15,-3-1 0-15,0 1 1 0,0-1-1 16,1 1 0-16,-3-1 0 0,1 1 0 15,0-2 0-15,1 0 0 0,0 0 0 16,1 1 0-16,-3-2 0 0,3 0 0 16,-1 0 0-16,1 0 0 0,-1-2 0 15,-1 4 0-15,1-1 0 0,2-1 0 0,-4 1 0 16,3 0 0-16,-6-1 0 0,5 1 0 16,-1 1 0-16,0-1 0 0,1-1 0 15,0 1 0-15,0 0 0 0,3 2 0 16,-3-3 0-16,0 1 0 0,-1-1 0 15,1 2 0-15,0-2 0 0,-1 0 0 16,1 3 1-16,-1-2-1 0,0 0 0 16,1 2 0-16,-1-2 0 0,0 0 0 0,1-1 0 15,0-1 0-15,3 1 0 0,-2-1 0 16,2 0 0-16,-1-3 0 0,1 1 0 16,-1 1 0-16,0 0-2 0,-2-2-9 15,0 0-17-15,-1 1-24 0,-3-1-31 16,2-3 92-16,-2-1-209 0,-4-2-145 15,-4 3-339-15</inkml:trace>
  <inkml:trace contextRef="#ctx0" brushRef="#br0" timeOffset="513514.4482">405 11250 707 0,'-7'1'177'0,"0"4"2"0,2 0-93 15,4 0-34-15,2 0-16 0,1-4-13 16,3 1-11-16,1-1-4 0,3-2-2 15,2-5-1-15,-3-4-2 0,2-2 1 16,-1-1-1-16,1-5 0 0,-3 0 1 0,-3 0 2 16,-2 4 3-16,-1 1 3 0,-1 3 3 15,-3 3 3-15,-2 4 1 0,0 6-1 16,-2 3-2-16,0 5-4 0,0 0-3 16,1 5-4-16,1 0-3 0,1 1-1 15,1-3-1-15,1 0 0 0,2-3 0 16,3-1-1-16,-1-4 1 0,3-2-1 15,0-4 1-15,1-5 0 0,-1-2 0 0,-1 0 0 16,0-1 0-16,-2 0-2 0,-2 1-10 16,0 3-27-16,0 3-42 0,-2 6-126 15,0 5-158-15,1 4-376 0</inkml:trace>
  <inkml:trace contextRef="#ctx0" brushRef="#br0" timeOffset="514696.0998">1046 11114 600 0,'-8'-10'153'0,"-1"0"7"16,3 3-73-16,2 1-26 0,4 1-7 15,3 2-4-15,1 2-4 0,3 1-3 16,2 4-3-16,5-1-5 0,4 4-5 0,3 1-3 15,1 2-3-15,3 3-6 0,3 5-4 16,1 0-5-16,1 6-3 0,0 5-2 16,-2 2-2-16,-1 3-1 0,0-3 0 15,-2-1-1-15,-2-2 0 0,-3-4-1 16,-4-3-5-16,-3-5-7 0,-3-2-15 16,-3-3-17-16,-2-3-20 0,-4 0-18 15,-2-8-7-15,-1-3-114 0,-1-4-125 16,1-3-271-16</inkml:trace>
  <inkml:trace contextRef="#ctx0" brushRef="#br0" timeOffset="514875.3841">1387 11176 693 0,'-13'9'180'16,"0"5"8"-16,-3 6-84 0,-2 6-40 15,-3 3-17-15,-1 2-14 0,1 2-13 16,0-2-19-16,3-2-27 0,1-2-26 0,6-6 12 15,3-2-153-15,8-2-146 0,8-4-340 16</inkml:trace>
  <inkml:trace contextRef="#ctx0" brushRef="#br0" timeOffset="515230.2583">1652 11112 792 0,'-1'-7'191'0,"-1"2"3"16,1 4-118-16,2 0-21 0,0 3-10 15,1 3-10-15,1 4-7 0,-1 4-3 16,0 6 0-16,-2 4-1 0,-2 5-4 0,-1 4-4 16,-2 2-4-16,-1-2-2 0,-1-1-3 15,3-2-1-15,2-1-2 0,2-6-1 16,3-3-1-16,3-5 0 0,3-1-2 16,2-4 1-16,3-2-2 0,1-6-2 15,3 0-4-15,2-3-7 0,3-2-11 16,-3-5-18-16,-2 1-25 0,-1-5-19 15,0 1-26-15,-6-1-105 0,2 0-134 16,-3-1-289-16</inkml:trace>
  <inkml:trace contextRef="#ctx0" brushRef="#br0" timeOffset="515419.2868">1617 11173 834 0,'-12'-5'194'0,"12"0"3"0,3-1-114 16,6-3-49-16,4 0-15 0,5 0-8 0,1-1-12 16,4 1-20-16,2-1-32 0,1 3-26 15,-1 3-119-15,1 1-145 0,1 9-333 16</inkml:trace>
  <inkml:trace contextRef="#ctx0" brushRef="#br0" timeOffset="515761.4586">1946 11239 843 0,'0'9'201'0,"2"5"3"15,0 2-127-15,-2 2-26 0,6 3-15 16,-1-4-13-16,1-1-7 0,2-2-3 0,0-5-1 16,1-2 1-16,4-4 1 0,-1-4 1 15,2-5 4-15,1-4 2 0,1-8 2 16,1-4 0-16,-1-2 0 0,-3 0-3 16,1 1-3-16,-5 3-4 0,1 3-3 15,-4 8-4-15,-1 7-2 0,-2 3-1 16,0 4-2-16,0 5-1 0,-2 3-5 15,1 4-7-15,0 3-12 0,0 2-14 16,2 0-21-16,1-2-28 0,2-3-21 0,5-4-26 16,1-2-97-16,7-5-132 0,5-6-276 15</inkml:trace>
  <inkml:trace contextRef="#ctx0" brushRef="#br0" timeOffset="516161.402">2287 10959 780 0,'-5'-2'184'16,"4"1"4"-16,2 2-120 0,4-1-15 15,2 0-13-15,4 1-13 0,3-1-8 16,2 3-2-16,1 0-3 0,1 1-3 15,2 2-3-15,-2 3 0 0,-1-2 0 16,-2 3 2-16,0-2 2 0,-2 2 2 0,-1 1 1 16,-1 0 1-16,-1 1 1 0,0 1-2 15,-1 3-2-15,-3 0-3 0,-1 2-1 16,0 2-2-16,-3-1-2 0,0 3-2 16,0 1-1-16,-1 2-1 0,0-1 0 15,0 1 0-15,1 1 0 0,-2-1-1 16,-2-1 0-16,1-3 0 0,-1 1 1 15,-1-2-1-15,-3 1 0 0,-2-1 0 16,-2-3 0-16,-1 1 0 0,0-3 0 16,-2-3-3-16,0-2-7 0,2-7-9 0,1-2-16 15,2-4-23-15,0-3-25 0,6 1-31 16,-1-5-109-16,7 3-140 0,6-4-306 16</inkml:trace>
  <inkml:trace contextRef="#ctx0" brushRef="#br0" timeOffset="516379.3164">2814 11209 840 0,'-11'-5'221'0,"9"2"2"0,1 1-85 15,6 0-69-15,1 1-28 0,3 0-19 16,2-1-13-16,2 2-7 0,2-1-4 15,1 1-9-15,-3 1-9 0,2-1-15 0,0 2-23 16,-3-2-24-16,0 2-24 0,-3 2-114 16,-2-1-141-16,2 5-308 0</inkml:trace>
  <inkml:trace contextRef="#ctx0" brushRef="#br0" timeOffset="516548.8466">2830 11386 729 0,'-9'3'202'0,"11"1"2"0,2-2-24 0,1 1-121 16,4-2-28-16,3-1-16 0,1-4-19 15,2 1-29-15,0-1-39 0,-1-1-133 16,6 0-157-16,1-1-381 0</inkml:trace>
  <inkml:trace contextRef="#ctx0" brushRef="#br0" timeOffset="518535.5104">3536 11086 659 0,'-12'0'168'0,"-7"1"6"0,1 9-85 0,0 2-33 16,5 4-9-16,0 1-9 0,3 2-9 16,2 1-7-16,3 2-5 0,4 0-4 15,4 0-3-15,4 0-2 0,4-1-3 16,2 0-2-16,1-3-1 0,3-4 0 15,1-3-2-15,2-3 0 0,-1-3-1 16,-2-1 0-16,2-4-1 0,-1-5 0 16,-4-2 0-16,-3-4 0 0,-4-4 1 15,-6-3 0-15,-2-6 0 0,-6-1 1 16,-4-2 1-16,-5-3-1 0,-4 1 1 0,-2-2 0 16,-1 1 0-16,-4-1 0 0,0 2 1 15,1 4 4-15,0 4 6 0,4 4 5 16,0 6 5-16,5 3 1 0,4 3 2 15,4 3-2-15,3-1-3 0,5 0-8 16,4 0-5-16,5-4-4 0,3 0-2 16,4-1-2-16,4-5-4 0,4 1-7 15,3-1-10-15,4-2-17 0,0 5-29 16,3-1 104-16,0 5-251 0,-1 3-164 0,0 6-422 16</inkml:trace>
  <inkml:trace contextRef="#ctx0" brushRef="#br0" timeOffset="518892.2987">3955 11040 706 0,'2'-10'181'0,"-1"7"8"16,-1-1-104-16,1 3-11 0,0 2-8 15,0 3-11-15,1 3-11 0,-1 4-8 16,-4 3-5-16,2 5-5 0,-1 3-3 0,-3 3-4 16,1 3-2-16,-1 1-3 0,2 3-3 15,0-2-2-15,3-1-2 0,1-2-2 16,3 0-1-16,1-6-2 0,2-4-1 15,1-6-1-15,0-5-2 0,2-1-2 16,1-6-7-16,1-3-7 0,2-3-13 16,-1-3-14-16,2-2-24 0,-2-2-23 15,2-4-133-15,-3-2-152 0,-2-1-353 16</inkml:trace>
  <inkml:trace contextRef="#ctx0" brushRef="#br0" timeOffset="519096.6834">3922 11054 887 0,'-5'-5'203'15,"4"1"1"-15,2-2-135 0,5-4-36 16,7 2-13-16,-1-6-11 0,3 1-11 0,2-2-15 16,4 3-27-16,3 2-10 0,-2 5-151 15,1 1-157-15,-1 4-378 0</inkml:trace>
  <inkml:trace contextRef="#ctx0" brushRef="#br0" timeOffset="519442.085">4274 11144 803 0,'1'5'192'0,"0"4"6"0,3 2-122 16,0 2-18-16,3 6-8 0,-1 0-12 0,4 2-7 16,-2-1-2-16,3-1-4 0,-1-3-4 15,1-1-4-15,0-6-2 0,2-3 0 16,-2-6-2-16,1-8 1 0,-1-4 0 15,1-5 0-15,0-5 0 0,-1-4 0 16,-1-1 0-16,0 0-1 0,-1 4-3 16,-2 3-1-16,-1 6-4 0,-1 4-1 15,-1 4-2-15,-1 7 0 0,0 4-3 16,-2 6-3-16,0 4-5 0,0 2-6 16,1 4-12-16,-1 1-16 0,0 0-19 0,0 0-25 15,2-3-23-15,2-3-126 0,-2 1-152 16,7-7-339-16</inkml:trace>
  <inkml:trace contextRef="#ctx0" brushRef="#br0" timeOffset="519875.7699">4574 10868 842 0,'-9'-7'213'15,"11"5"4"-15,0 1-100 0,7 1-49 16,2 0-20-16,6 2-14 0,2 1-12 0,3 0-5 16,2 3-4-16,-1-1-3 0,3 3-3 15,-1-1-2-15,0 0 1 0,-2 2 1 16,2 0 2-16,-2 0 1 0,-2 4-1 15,-4-1 1-15,-1 3-1 0,-4 0-2 16,-1 5-2-16,-4 1-1 0,-3 1-2 16,-3 2 0-16,1 2-1 0,-2 0 0 15,0 0-1-15,0-1-1 0,1 1 0 16,1-3 1-16,2-2-1 0,0-1 0 16,-2-3 0-16,-1-4 1 0,-1 0 1 15,-2-5 1-15,-4-2 1 0,-3-2 1 0,-3-2 1 16,-4 0-1-16,-5-1 0 0,-2-4-3 15,-3 2-9-15,2-2-15 0,-1 1-19 16,5 2-34-16,3-1 99 0,4 0-269 16,4 5-189-16,8-1-471 0</inkml:trace>
  <inkml:trace contextRef="#ctx0" brushRef="#br0" timeOffset="525826.7796">5783 11127 1328 0,'7'-2'-23'0,"-1"1"-164"16,2-1-196-16,-5 4-351 0</inkml:trace>
  <inkml:trace contextRef="#ctx0" brushRef="#br0" timeOffset="525974.4074">5693 11177 867 0,'-8'9'209'0,"-1"-2"5"16,6 1-135-16,0-1-23 0,4-1-19 15,6 0-13-15,0 2-12 0,6-3-13 16,3-3-8-16,4 0-25 0,2-2-28 15,1-2 75-15,0-2-228 0,3-2-169 16,0 0-421-16</inkml:trace>
  <inkml:trace contextRef="#ctx0" brushRef="#br0" timeOffset="526192.2344">5907 11007 730 0,'1'-5'178'0,"2"4"5"15,2 1-106-15,3 2-26 0,2 2-9 16,1 2-10-16,2 0-10 0,-1 2-7 0,2-1-4 16,0 2-4-16,0-3-3 0,-1 2-2 15,-2 2-1-15,-2 0-1 0,-4 1-1 16,-5 1 1-16,-1 3-2 0,-5 2-5 16,-4 1-17-16,-4 2-24 0,2 2 15 15,-3 1-160-15,7 1-150 0,-1-1-360 16</inkml:trace>
  <inkml:trace contextRef="#ctx0" brushRef="#br0" timeOffset="527055.5778">6684 10850 593 0,'-17'-29'167'15,"6"12"7"-15,0 2-54 0,9 10-53 16,4 9-8-16,8 3-8 0,2 5-9 15,7 6-7-15,3 4-4 0,6 6 0 16,6 4-4-16,0 1-6 0,2 0-5 16,1 1-5-16,-1 2-3 0,-1-4-4 15,-3-1-3-15,-3-2-1 0,-1-5-6 16,-1 2-6-16,-4-3-11 0,1-2-21 0,-2-5-22 16,-3-3 72-16,-4-3-213 15,-5-5-154-15,-5-6-383 0</inkml:trace>
  <inkml:trace contextRef="#ctx0" brushRef="#br0" timeOffset="527274.7988">7192 10792 750 0,'-18'9'216'16,"0"7"6"-16,-5 5-16 0,-1 5-135 15,0 6-21-15,-1 3-13 0,-1 4-16 16,-1 4-9-16,-2 1-7 0,4-1-6 15,-4 0-10-15,4-2-11 0,0-5-15 16,6-3-27-16,8-6-28 0,5-5-135 16,7-6-159-16,10-7-363 0</inkml:trace>
  <inkml:trace contextRef="#ctx0" brushRef="#br0" timeOffset="528066.6107">7748 10690 738 0,'-20'2'188'0,"-3"6"8"0,-5 6-110 0,-2 7-11 15,1 6-9-15,-2 5-10 0,2 8-15 16,5 3-9-16,5 4-8 0,5 1-7 16,5 1-6-16,4-3-3 0,5-1-4 15,6-3-5-15,5-4-7 0,1-4-8 0,6-4-13 16,3-7-17-16,5-5-25 16,6-5-8-16,0-12-138 0,2-5-149 0,0-7-342 15</inkml:trace>
  <inkml:trace contextRef="#ctx0" brushRef="#br0" timeOffset="528500.8472">7930 11007 810 0,'-4'3'200'0,"4"0"6"16,0 1-112-16,3 1-34 0,3 0-14 15,3 0-13-15,2 0-11 0,3-2-7 16,2-2-5-16,3-2-3 0,0-1-3 0,3-6-2 16,0 0-1-16,0-2-1 0,-2-5-1 15,-2 1 0-15,-3-5-1 0,-4 1 0 16,-4 1 0-16,-7-2-1 0,-4 3 1 15,-6 3-1-15,-6 6 0 0,-4 2 0 16,-3 6 0-16,-4 4 1 0,-1 6-1 16,1 4 3-16,0 3 2 0,4 3 3 15,2 2 4-15,2 0 1 0,6 1 2 16,3 0 2-16,3 1-2 0,4 0-1 0,3 1-2 16,5-1-2-16,3-1-2 0,1-2-2 15,5 0-1-15,3-5 0 0,3-2-3 16,2-8-3-16,1-3-7 0,3-5-7 15,1-3-15-15,0-4-17 0,2-3-21 16,2-4-23-16,-4 1-128 0,-2 0-148 16,-4 1-338-16</inkml:trace>
  <inkml:trace contextRef="#ctx0" brushRef="#br0" timeOffset="528751.4103">8252 10564 773 0,'5'-14'189'15,"1"6"5"-15,4 3-113 0,0 4-25 16,3 2-4-16,3 4-10 0,1 3-11 0,1 3-5 16,1 3-2-16,0 2-4 0,-2 2-5 15,-3 0-4-15,-4 1-2 0,-2 0-3 16,-6 1-2-16,-6 2-2 0,-5-2-2 15,-10-3-6-15,-5 0-8 0,-6-4-17 16,-2-3-28-16,-3-6-27 0,1-7-134 16,-1-6-158-16,8-5-362 0</inkml:trace>
  <inkml:trace contextRef="#ctx0" brushRef="#br0" timeOffset="529284.7646">8245 10412 790 0,'-15'2'206'0,"-1"-2"11"0,4 2-111 0,2-2-22 16,0-2-15-16,3 2-19 0,3-2-16 16,3-1-14-16,4-2-17 0,4-1-16 15,3-1-24-15,5 0-31 0,3-2-53 16,6-2-107-16,1 0-157 0,3 4-341 0</inkml:trace>
  <inkml:trace contextRef="#ctx0" brushRef="#br0" timeOffset="530215.6943">8556 10637 340 0,'0'-1'108'0,"0"1"5"0,1-2-19 16,1-3-30-16,-1 0-12 0,1 0-6 16,-1 0-8-16,2 0-4 0,-2 0 0 0,0 1 0 15,-1 2 0-15,0 0 1 0,-1 0 0 16,0 1-1-16,0 0-2 0,-1 0-1 15,2-2-3-15,0 2-4 0,-1 0-2 16,1-2-4-16,0 2-3 0,1-1-2 16,-1 0 0-16,0 1-1 0,0 0 1 15,0 0 0-15,0 0 0 0,0 2-1 16,-1-1-1-16,1 0 0 0,0 0-2 16,0 0 0-16,0 1-2 0,-1-1 0 0,1 0 1 15,0 0-1-15,0 0 1 0,1 0-1 16,-1 0 1-16,0-1-1 0,0 1-1 15,0 1 0-15,0-1-1 0,0 0 1 16,0 0-2-16,0-1 0 0,1 1-1 16,-1-1 0-16,0-1-1 0,0 1 0 15,0 0-2-15,-1 2 0 0,0 2 0 16,0-1 1-16,0 2-1 0,-1 1 2 16,1 3-1-16,0 3 2 0,0 4 1 0,1-2 1 15,-2 6 1-15,2 2 0 0,-1-1-1 16,2 1 1-16,3-1-2 0,-1-2 0 15,3-2-2-15,1-2 0 0,3-5-2 16,2-3 0-16,3-3 0 0,-2-6 0 16,2-5-1-16,2-4 1 0,-2-4 0 15,-4-4 0-15,-1-1 1 0,-4 0-1 16,-3 2 2-16,-3 3 1 0,-3 4 0 16,-3 3 0-16,-1 5 0 0,1 4 0 15,-2 3 0-15,0 4-1 0,2 4-1 0,4 6-1 16,3 4 1-16,0-1-1 0,7 4 0 15,4 1 0-15,3-2 0 0,3-2-1 16,2-5-2-16,3-5 0 0,1-3-1 16,1-4 0-16,-2-8 0 0,-1-4 1 15,-1-4 1-15,-3-4 4 0,-7-8 3 16,-1-1 2-16,-4-6 1 0,-4 0 0 16,-2 1 0-16,-7-1-1 0,-1 4-5 15,0 4-7-15,-3 3-10 0,-1 7-16 0,-2 1-26 16,4 9-29-16,1 4-11 0,1 6-129 15,4 6-149-15,0 3-324 0</inkml:trace>
  <inkml:trace contextRef="#ctx0" brushRef="#br0" timeOffset="530631.9002">8995 10471 723 0,'2'-11'171'0,"3"3"6"0,4 8-113 16,3 4-13-16,5 7-5 0,3 2-6 15,0 9-6-15,5 4-3 0,-1 4-2 16,3 3-3-16,3 6 0 0,-3 0 0 16,0 5-1-16,0-1-1 0,-2 4-3 15,-1 2-1-15,-5 0-2 0,-2-3-5 0,-6 1-4 16,-5-3-2-16,-7 0-3 0,-7-5-1 15,-6-2-2-15,-3-4-7 0,-1-2-6 16,-1-6-11-16,2-5-15 0,4-9-26 16,4-9-27-16,4-9-135 0,5-8-157 15,1-4-362-15</inkml:trace>
  <inkml:trace contextRef="#ctx0" brushRef="#br0" timeOffset="530833.6367">9523 10896 927 0,'1'-4'222'0,"1"2"2"0,-1 0-129 0,3 0-50 15,1 1-13-15,4-3-14 0,-1 2-13 16,3-1-8-16,4-1-11 0,2 1-15 16,3 0-25-16,-2 2-29 0,2 1-30 15,-3 1-110-15,-3 2-146 0,-3-1-310 0</inkml:trace>
  <inkml:trace contextRef="#ctx0" brushRef="#br0" timeOffset="530986.1416">9546 11037 870 0,'0'2'201'0,"0"-1"0"0,1 2-139 15,3-2-25-15,1-1-13 0,2 0-16 0,3-1-18 16,2-1-31-16,0 1-134 0,4 0-26 15,0 3-141-15,1 5-291 0</inkml:trace>
  <inkml:trace contextRef="#ctx0" brushRef="#br0" timeOffset="538766.1958">10461 10427 723 0,'-3'-7'176'0,"2"0"-1"0,7 0-115 16,7 2-21-16,1-1-2 0,5 0 8 15,6 1 9-15,5-1-39 0,10 3 2 16,3 1 1-16,4 0 3 0,3 1-19 15,-1 2-17-15,-1 1-19 0,-6 0 4 16,-5 1-26-16,-7-2-25 0,-6 1 25 16,-9-1-5-16,-4 2-7 0,-8-2-6 15,-4 2 14-15,-6-1-76 0,-7 2-75 16,-10-2-288-16</inkml:trace>
  <inkml:trace contextRef="#ctx0" brushRef="#br0" timeOffset="539140.9732">10553 10477 771 0,'-24'11'180'0,"7"0"8"0,3-3-134 0,4 0-10 16,5-1-12-16,5 0-12 0,6-2-5 16,6 0-7-16,3-1-5 0,5 0 2 15,4-1-1-15,5 2 0 0,3 0-1 16,3 1 0-16,-2-1 0 0,1 2-2 0,-2 1 0 16,-2 2 0-16,-3-2-1 0,-3 2 1 15,-6 2 0-15,-4 2 0 0,-7 4 1 16,-5 3-1-16,-7 0 1 0,-7 3 0 15,-4 3 0-15,-5 3 0 0,-4-2 0 16,-7 1-1-16,-2-1-1 0,-2 3 1 16,2 1-1-16,-1-2 0 0,-1 0 0 15,4 0-1-15,5 0 2 0,6-2 1 16,0-5 2-16,3-2 2 0,3-4 0 16,3-2 1-16,6-4 1 0,5-2-1 0,1-3 0 15,8-1-1-15,4-3-2 0,6-1-1 16,2-2 0-16,2-3 0 0,2-1-1 15,1 1-1-15,2 0 0 0,2 0-2 16,-3 3-6-16,1 2-13 0,-2 3-18 16,-2 0-24-16,-4 3-12 0,-4 0-130 15,-3 7-145-15,-5 3-323 0</inkml:trace>
  <inkml:trace contextRef="#ctx0" brushRef="#br0" timeOffset="539506.1523">10450 11480 773 0,'1'-4'190'0,"-2"3"5"0,4 6-112 16,1 0-15-16,1 2-10 0,1 5-14 15,-1 1-10-15,2 5-3 0,0 2-4 16,-4-2-7-16,2 3-6 0,0-3-3 16,2 1-3-16,0-6-2 0,-1-2-1 15,1-6 0-15,2-4-1 0,2-6-1 16,0-7 0-16,0-5-1 0,0-4 0 16,2-3-1-16,-1-3 0 0,-1 1 0 0,-1 4-1 15,-1 4 0-15,-2 4 0 0,0 8 0 16,-3 6-1-16,0 6-2 0,-3 5-2 15,0 3-7-15,-1 3-8 0,3 2-13 16,0 2-18-16,4-2-26 0,0-1-19 16,4-6-125-16,4-3-148 0,8-3-331 15</inkml:trace>
  <inkml:trace contextRef="#ctx0" brushRef="#br0" timeOffset="540157.7408">11618 10809 722 0,'-12'-2'184'0,"-4"2"7"15,2 7-107-15,1 4-17 0,-1 2-8 16,1 7-12-16,1 3-14 0,2 3-10 16,4 3-7-16,4 1-6 0,0-2-4 0,6-1-2 15,2-3-3-15,3-5 1 0,3-6-1 16,3-6-1-16,3-3 1 0,3-8-1 15,2-3 0-15,1-2-2 0,-4-3-1 16,1-3-1-16,-4-3 0 0,-3-3-1 16,-6-1-1-16,-3-4 1 0,-3 0-1 15,-6-4 2-15,-4-2 0 0,-3 0 1 16,-6 1 1-16,-2 2 1 0,-2 5 2 16,-5 1 5-16,-1 7 4 0,1 3 7 15,1 6 7-15,3 1 5 0,1 2 4 0,1 2 0 16,7-1-2-16,3 1-3 0,5-2-8 15,3 3-7-15,4-1-5 0,8-1-4 16,5 1-3-16,4-4-5 0,6-2-7 16,5 0-10-16,7-2-13 0,2 0-21 15,4 0-34-15,-2 2-26 0,-3 2-118 16,-3 6-151-16,-2 3-329 0</inkml:trace>
  <inkml:trace contextRef="#ctx0" brushRef="#br0" timeOffset="540475.9062">12047 10694 844 0,'-6'0'200'0,"2"2"3"0,-1 4-123 15,3 5-32-15,1 3-6 0,-2 4-12 16,2 4-8-16,-1 4-2 0,0 2-2 16,2 1-2-16,0 1-4 0,3 0-2 15,-1-1-1-15,3-4-2 0,0 2-2 16,1-3-1-16,3-4-1 0,-1-3-1 16,1-3-1-16,0-2 0 0,-2-4-1 15,0-5-5-15,1 0-5 0,-2-8-9 0,0-4-10 16,1-2-18-16,3-6-24 0,1-3-19 15,-1-4-84-15,-8-3-40 0,1 0-125 16,3-4-239-16</inkml:trace>
  <inkml:trace contextRef="#ctx0" brushRef="#br0" timeOffset="540664.137">11983 10729 866 0,'-8'3'210'0,"3"-5"1"0,5 0-123 0,11-1-39 16,0-4-16-16,6-1-19 0,-1-6-16 15,6 2-18-15,8 0-26 0,-2 1-27 16,-3 1-139-16,0 5-159 0,-3 4-375 16</inkml:trace>
  <inkml:trace contextRef="#ctx0" brushRef="#br0" timeOffset="541156.7822">12388 10876 358 0,'-3'0'99'0,"1"0"5"16,-1-1-10-16,1 1-51 0,1 1-2 15,-2-1 4-15,2-1-2 0,0 1 4 16,-2-1 4-16,1-1 3 0,1 0 3 16,-2 1 0-16,3 0 2 0,-1-1-2 15,1 2-3-15,0 2-5 0,1-1-6 0,0 1-6 16,1 2-6-16,0 4-5 0,2 5-3 15,-1-1-2-15,2 5-3 0,0 0-2 16,0 2-3-16,0 0-2 0,1-2-2 16,-1-3-2-16,1-2-2 0,1-2 0 15,1-5-1-15,-2-6 0 0,1-3 1 16,2-7-1-16,-1-5 0 0,0-5 0 16,-1-2-1-16,2-2 0 0,-1 1-2 15,0-1 1-15,-1 5-2 0,-1 5 1 16,0 4-1-16,0 5 0 0,-1 4 0 0,0 5 1 15,-1 5-1-15,1 5 0 0,0 4-2 16,1 2-4-16,0 4-9 0,0-3-10 16,1 1-17-16,2-1-22 0,0-4-22 15,2-4-22-15,1-6-116 0,4-3-141 16,7-10-310-16</inkml:trace>
  <inkml:trace contextRef="#ctx0" brushRef="#br0" timeOffset="541620.6072">12715 10629 777 0,'-9'-5'187'0,"4"1"4"0,4 0-124 0,3 1-12 16,3 2-7-16,3-1-11 0,0 0-7 15,2 1-2-15,-1-1-1 0,-2 1-1 16,-1 0 1-16,0 0-1 0,-1-2 1 16,-2 2-1-16,-1 0-4 0,-1-2-2 15,0 2-4-15,-1 1-4 0,0 3-3 16,-1 1-3-16,0 1-3 0,0 3-1 16,1 2 0-16,0 1-2 0,-1 2 1 15,1 3-1-15,2 1 0 0,-1 3 0 16,3-1 0-16,2 3-1 0,4-2-4 15,0 0-3-15,7-2-3 0,1-1-3 0,2-3-2 16,1-2-1-16,-2-1 1 0,-2-1 2 16,-1-1 3-16,-5 0 4 0,-5-2 3 15,-1 3 1-15,-5 1 2 0,-2 0 1 16,-4 3 0-16,-5 0 1 0,-2 2-1 16,-2 0 1-16,-5-1-1 0,-1-4 1 15,2 4 0-15,0-1 0 0,3 1 0 16,3-3-1-16,2 1-4 0,5-2-10 15,2 1-16-15,1-5-23 0,3-4-25 0,2-5-24 16,1-3-119-16,2-2-146 0,3-4-313 16</inkml:trace>
  <inkml:trace contextRef="#ctx0" brushRef="#br0" timeOffset="542403.9768">13417 10883 755 0,'-8'5'182'0,"7"0"3"0,6 1-104 16,5 2-33-16,3-2-11 0,4-2-5 16,3-2-7-16,1-1-3 0,2-2-2 15,0-4-2-15,-1-2-4 0,0-4-4 16,-1-2-4-16,-1-4-1 0,-2-1-3 15,-1 0 0-15,-2-5-1 0,-3 3-1 0,-3-2 1 16,-5 0-1-16,-4 3-1 0,-5 2 1 16,-5 4-1-16,-4 3 0 0,-4 6 1 15,-4 5-1-15,-3 4 0 0,0 7 0 16,-2 3 1-16,0 2 3 0,0 4 4 16,4 5 5-16,2 1 3 0,4 2 4 15,3 2 2-15,6 1 1 0,4 3-2 16,5-2-2-16,6-3-5 0,6-3-4 15,4-5-3-15,5-5-2 0,4-6-2 0,2-4-4 16,4-6-6-16,0-4-7 0,4-1-9 16,-1-6-7-16,0-3-18 0,-2-3-18 15,-1-1-18-15,-3 1-16 0,-3 2-113 16,-6-5-139-16,1 4-308 0</inkml:trace>
  <inkml:trace contextRef="#ctx0" brushRef="#br0" timeOffset="542656.8585">13757 10529 961 0,'1'-9'210'16,"7"0"-1"-16,6-1-161 0,6-1-31 16,2 1-4-16,4 1-4 0,2 1-13 15,-1 1-19-15,0 3-33 0,0-1-30 16,-3 3-124-16,2-3-156 0,0-2-355 16</inkml:trace>
  <inkml:trace contextRef="#ctx0" brushRef="#br0" timeOffset="542859.6708">14120 10344 858 0,'0'4'201'0,"2"2"0"15,1 2-122-15,3 3-48 0,2 1-9 16,2 3-8-16,2 2-9 0,1 0-2 16,3 5 0-16,-1 1 0 0,-1-1-1 15,-4 3 1-15,-3-2-2 0,-8-3-2 16,-4 0-6-16,-10-2-14 0,-4-4-19 0,-5 1-22 15,-5-5-21-15,-4-3-17 0,5-1-102 16,1-8-123-16,3-7-259 0</inkml:trace>
  <inkml:trace contextRef="#ctx0" brushRef="#br0" timeOffset="543026.6605">13997 10360 603 0,'3'-41'176'0,"0"6"12"16,2 10-61-16,0 8-36 0,2 3-14 15,1 4-13-15,0 2-20 0,1 2-17 16,2 3-11-16,0 1-17 0,1 0-29 0,-1 4-33 15,-1-2-141-15,0 3-159 0,3 5-388 16</inkml:trace>
  <inkml:trace contextRef="#ctx0" brushRef="#br0" timeOffset="543850.8098">14368 10396 594 0,'-6'-1'138'0,"-2"-1"3"0,3 0-87 0,0 0-27 16,1-1-8-16,2 1-4 0,0 0-2 15,1 0 0-15,0 1 3 0,0 0 4 16,1-1 4-16,0 1 1 0,0 0 1 16,0 1-1-16,1-1-2 0,0-1-5 15,2 1-4-15,-1-2-3 0,-1 0-4 16,2-1-1-16,-1 1-1 0,1-2 0 15,-2 1 1-15,0 0 2 0,-1 2 1 16,1 0 3-16,1 2 2 0,-2 0 2 16,0-2 0-16,1 4-1 0,-1-2 0 0,-1 0-3 15,1 0-3-15,-2 1-1 0,2 0-2 16,-1 3 1-16,1 2 0 0,-1 0 0 16,0 1 2-16,-2 2-1 0,2-1 0 15,0 5-1-15,0 0-1 0,-3-1-1 16,6 3-2-16,0 1 0 0,3 2-1 15,-1-4-1-15,1-2 0 0,1-3-1 16,2-2 1-16,-2-3-1 0,0-2 1 16,-1-7 0-16,0 0 0 0,1-1 1 0,-1-4 1 15,-1-2 0-15,-1 0 0 0,-2-3 1 16,1 4-1-16,-1 1 1 0,-2 3 0 16,-1 2 0-16,1 5-1 0,0 4-1 15,2 3 0-15,-1 2-1 0,3 3-1 16,0 3 1-16,2 1-1 0,3 0 0 15,1-2 1-15,2 0-1 0,2-1 0 16,1-3 1-16,1-1-1 0,-1-7 0 16,-1-3 1-16,0-3 0 0,-1-4 2 0,-3-5 1 15,-1-3 1-15,-3-3 1 0,-2-1 1 16,-3-1-1-16,0 3 0 0,-1 0-2 16,0 3-1-16,0 1-2 0,1 3-2 15,0 4-5-15,0 1-5 0,1 2-8 16,-1 4-11-16,1 2-16 0,-2 0-28 15,2 3-24-15,1 1-118 0,2 1-144 16,5-2-329-16</inkml:trace>
  <inkml:trace contextRef="#ctx0" brushRef="#br0" timeOffset="544370.0033">14681 10341 766 0,'-5'-5'194'0,"-1"1"4"0,3 3-113 15,3 5-17-15,4 2-13 0,1 4-14 16,2 4-12-16,3 2-6 0,0 4-2 15,3 2-3-15,-1-1-4 0,2 0-2 16,1-2-1-16,-1-4-2 0,1-3 0 16,0-5 1-16,-3-5 2 0,1-6 0 0,1-5 1 15,-2-7-2-15,2-2 0 0,-1-3-2 16,2-2-2-16,0 0-3 0,-1-1-1 16,-2 6-2-16,1 3-1 0,-5 7-1 15,-2 5 0-15,-1 8 0 0,-2 4-1 16,-1 7-4-16,-2 2-6 0,1 5-12 15,2 2-14-15,2-1-27 0,3 2-28 16,5 0 14-16,1-3-151 0,7-3-149 16,2-1-335-16</inkml:trace>
  <inkml:trace contextRef="#ctx0" brushRef="#br0" timeOffset="546423.2768">15449 10839 773 0,'-8'-6'206'0,"1"1"11"16,3 0-106-16,3 2-25 0,4-2-16 15,4 0-17-15,4 2-16 0,2-3-14 16,5 4-10-16,0-3-5 0,3 1-5 16,-2 1-8-16,1 0-14 0,-2 0-16 15,1 1-26-15,-3 1-27 0,0 1 14 16,-4 1-154-16,-2 3-149 0,1 1-335 16</inkml:trace>
  <inkml:trace contextRef="#ctx0" brushRef="#br0" timeOffset="546640.2455">15519 10943 831 0,'-4'2'198'0,"4"-2"2"0,4-2-121 16,0 1-30-16,5-1-14 0,0-3-10 16,3 1-8-16,0 1-5 0,3-1-5 15,-1-1-12-15,2 1-28 0,0 1-33 16,-1 0-143-16,2-2-163 0,0 0-395 15</inkml:trace>
  <inkml:trace contextRef="#ctx0" brushRef="#br0" timeOffset="553226.8047">16403 10784 744 0,'-3'1'182'0,"2"1"9"16,0-4-113-16,0 1-14 0,0 1-10 15,-2-3-9-15,1-2-8 0,-1-4-7 16,-2-2-6-16,2-5-6 0,-2 0-2 0,-1-3-4 16,1-5-1-16,-1 0-2 15,-1-1-3-15,4 1-1 0,-2 2-2 0,1 1-2 16,2 3 1-16,-2-1-1 0,2 9 0 16,0 4-1-16,1 4 1 0,1 3-1 15,0 4 0-15,1 2 0 0,4 9 0 16,-2-1 0-16,0 3 0 0,-1 3 0 15,1 4 1-15,2 0-1 0,1 5 0 16,1-2 1-16,0-1-1 0,0 0 0 16,4 0 0-16,-2-3-1 0,-1-2 0 0,-1-3-1 15,-3-3 0-15,-1 1 0 0,-3-3 0 16,-3-1 1-16,-1-2 0 0,-4 1 0 16,0-2 1-16,-2 0 0 0,-4 2 0 15,1-4 0-15,-3 2 0 0,1 0 1 16,-1 0-1-16,2-3 0 0,-1-3 0 15,3-3 2-15,1 0 1 0,3-2 1 16,1-3 2-16,2 1 2 0,3-3 1 16,0 2 1-16,4-2 0 0,0 1 0 15,4 0-1-15,2-1 0 0,3 0-1 0,3 0-1 16,1-2 0-16,1 2-1 0,2-1 0 16,3 1-1-16,0 1-1 0,1 1-1 15,0 2-1-15,1 0-3 0,-1 2-7 16,0 0-14-16,-1 2-14 0,-2-1-27 15,-4 0-30-15,0 2-26 0,-3-1-116 16,4-2-146-16,-5 2-313 0</inkml:trace>
  <inkml:trace contextRef="#ctx0" brushRef="#br0" timeOffset="554213.266">17614 10640 640 0,'-5'-20'168'0,"2"2"12"0,-3 4-83 0,2 4-19 15,2 3-8-15,-1 3-9 0,3 3-9 16,3 7-8-16,-1 4-8 0,3 7-6 16,1 7-6-16,1 4-1 0,2 4-1 15,2 6-3-15,0-3-5 0,2 1-3 16,5-3-3-16,0-5-1 0,2-5-2 15,-1-1-2-15,1-11 0 0,-1-3 0 16,0-8 0-16,-3-9-1 0,-2-8 1 16,1-6-1-16,0-12 0 0,-3-6 0 0,-2-7-1 15,-2-2 0-15,1-7-1 0,-2-2 0 16,-2 4-2-16,0 5-3 0,-1 6-5 16,1 8-7-16,-4 10-9 0,3 12-10 15,-3 12-14-15,1 9-19 0,1 9-17 16,-1 10 32-16,-1 3-160 0,1 7-141 15,3-1-334-15</inkml:trace>
  <inkml:trace contextRef="#ctx0" brushRef="#br0" timeOffset="554479.6804">17644 10777 687 0,'-6'-1'185'16,"1"-3"9"-16,1 2-71 0,2-2-45 16,3-1-14-16,3-4-14 0,3 0-11 15,1-2-9-15,5-3-8 0,4 1-7 16,1-2-5-16,3 3-12 0,0 1-14 15,2 0-30-15,2 2-29 0,-1 2-141 16,-1 3-163-16,3 3-383 0</inkml:trace>
  <inkml:trace contextRef="#ctx0" brushRef="#br0" timeOffset="555230.6793">18322 10776 570 0,'-5'-3'143'0,"1"2"9"0,-1-1-70 16,0 0-27-16,1 0-9 0,2-1-6 15,-1 2-5-15,1-1-5 0,1-2-7 16,-1 0-5-16,0-1-4 0,2 1-2 15,0-1-2-15,0-3 0 0,0 2 2 16,-1-1 0-16,1 0 2 0,1-1 1 16,-1 1 0-16,0-3 0 0,0 3 0 15,0-2 0-15,1 2 0 0,-1 1-1 0,0 2 1 16,0 0 0-16,0 2-1 0,-2 1 0 16,0 1-1-16,-1 0-2 0,-1 1-1 15,0 2-2-15,-2 5-1 0,0 3 0 16,-1 5 0-16,-1 3 1 0,2 6 0 15,0 2 1-15,1 1-1 0,5 1-1 16,3-2-1-16,4-2-1 0,2-1-1 16,3-3-2-16,5-4-1 0,4-6 0 15,1-6-1-15,2-7 1 0,3-7-1 0,-1-5 1 16,1-7 0-16,-5-3 1 0,0 0-1 16,-5-1 2-16,-7 2 4 0,-4 0 5 15,-3 2 2-15,-3 6 3 0,-5 3 1 16,-3 5 0-16,1 6-1 0,1 7-5 15,4 5-4-15,-2 5-4 0,3 4-1 16,3 4-2-16,5 0-1 0,3-1 0 16,5 0-1-16,1-4-1 0,3-2-2 15,2-6 0-15,-1-5-1 0,2-4 0 0,-3-7 1 16,-1-6 1-16,-2-5 1 0,-2-5 2 16,-3-4 1-16,-1-3 1 0,-5 0 1 15,-1-3-1-15,-6 1 0 0,0 4-1 16,0 3-8-16,-3 3-14 0,0 6-16 15,-1 4-26-15,1 5-33 0,2 7-15 16,0 3-129-16,3 3-151 0,0 3-325 16</inkml:trace>
  <inkml:trace contextRef="#ctx0" brushRef="#br0" timeOffset="572170.1313">342 7432 576 0,'-8'-15'143'0,"2"0"7"15,0 5-81-15,0 2-11 0,4 5-9 16,4 1-5-16,-2 3-3 0,1 5-2 15,0 7-5-15,2 4-5 0,-2 6-5 16,0 5-6-16,-2 6-3 0,1 4-5 16,1 0-5-16,3 2-4 0,-3-4-8 15,3-3-8-15,0-1-16 0,1-6-12 0,1-2-11 16,-1-1-20-16,-2-8-111 0,2-1-122 16,0-8-281-16</inkml:trace>
  <inkml:trace contextRef="#ctx0" brushRef="#br0" timeOffset="572611.2126">214 7506 611 0,'-7'-2'151'0,"0"-1"6"0,1 1-87 16,1-5-18-16,2 1-9 0,2-3-3 15,3-1-6-15,5-2-3 0,1-2-3 16,4 1-1-16,6 2-2 0,0-3 0 16,5 1-2-16,0 1-1 0,4 2-2 15,0 3-2-15,-1 0-3 0,-1 4-3 16,1 2-2-16,-1 2-3 0,1 2-3 15,-3 5-2-15,3 2 0 0,1 3-2 16,-2 3-1-16,-3 5 1 0,-2 0-1 16,-4 2-1-16,-3 1 1 0,-5 1 0 0,-5-1-1 15,-4 2 2-15,-2 0-1 0,-4 0 0 16,-5 1 1-16,-6-1 0 0,-4 4 1 16,-6-3-1-16,-1 1 1 0,1-2 0 15,-1-2 0-15,2-5 0 0,1-2-1 16,4-7-1-16,4-6-4 0,1-1-8 15,2-8-8-15,4-5-19 0,4-3-22 16,4-7-23-16,7 2-117 0,4-3-138 0,8-1-314 16</inkml:trace>
  <inkml:trace contextRef="#ctx0" brushRef="#br0" timeOffset="572947.9468">837 7705 788 0,'-2'6'186'0,"4"-2"5"0,0 0-114 0,2 4-28 16,-1 3-15-16,1 0-11 0,0 2-3 15,-2 1-4-15,-1 1-6 0,-1 2-4 16,-1-1-4-16,0-4-10 0,-3-2-14 16,2 1-18-16,1-5-19 0,-4-4-16 15,1-7-13-15,2-2-2 0,-2-10-101 16,1-4-106-16,-1-11-234 0</inkml:trace>
  <inkml:trace contextRef="#ctx0" brushRef="#br0" timeOffset="573123.4926">789 7552 382 0,'-6'-27'217'0,"2"7"-68"16,0 5-26-16,2 7-53 0,2 3-17 15,0 4-20-15,1 2-21 0,3 5-16 16,0-1-28-16,4 5-121 0,1 2-122 16,-1 3-299-16</inkml:trace>
  <inkml:trace contextRef="#ctx0" brushRef="#br0" timeOffset="573329.2925">959 7668 798 0,'4'6'195'0,"1"0"6"0,1 2-125 16,1 1-13-16,2 1-12 0,3 1-10 15,-1 1-9-15,2 1-6 0,0-1-4 16,-1-1 0-16,-2-1-3 0,-2-2 1 15,-2-1-2-15,-2-3 0 0,-1-1-1 16,-3-3-1-16,-2-3-3 0,0-6-2 0,-3-6-3 16,0-2-2-16,0-5-3 0,2-2-3 15,0 0-3-15,3 1-4 0,0 4-5 16,3 6-8-16,1 3-10 0,6 4-11 16,0 5-15-16,2 4-15 0,2 3-15 15,2 3-4-15,0 1-9 0,1 2 0 16,0 0-99-16,0 1-109 0,1-1-249 15</inkml:trace>
  <inkml:trace contextRef="#ctx0" brushRef="#br0" timeOffset="573606.5898">1365 7724 566 0,'13'0'161'0,"1"0"7"15,-7 0-31-15,4-1-69 0,-1 0-15 16,-2-2-8-16,0 1-9 0,-1-2-4 16,-1-1-5-16,-1-1-4 0,-1 1-2 15,-1 1-3-15,-3-4-4 0,3 3-2 16,-2-1-4-16,-1 1-2 0,1 0-1 15,-2 0 1-15,0 2 0 0,-2 2 1 16,-3-1 1-16,-2 4-1 0,-6 0 0 16,1 4-1-16,-2 3-1 0,0 2-3 0,1 2-1 15,1 1 0-15,4 2 2 0,4 3 2 16,0 0 0-16,2 0 1 0,3 1-1 16,3-2 0-16,3-1-1 0,1 0-1 15,2-2-3-15,1-1-3 0,2-3-4 16,1-3-6-16,1 0-14 0,-3-4-21 15,0-2-25-15,2-1-26 0,-3-5-112 16,5-3-139-16,4-2-310 0</inkml:trace>
  <inkml:trace contextRef="#ctx0" brushRef="#br0" timeOffset="574039.8133">1845 7726 585 0,'0'-8'150'0,"-1"2"11"0,1-1-79 0,-4 1-3 15,0-2-3-15,-1 3-4 0,-3 2-6 16,-1 0-7-16,-4 2-10 0,-3 1-10 16,-3 1-9-16,1 4-9 0,-3 3-3 15,2 1-3-15,0 1-1 0,3 5 0 16,4 0-3-16,2 2 0 0,4 2-3 15,2-2-1-15,3-1-3 0,4 3 0 16,2-3-2-16,1 1-1 0,5-3-1 16,1 0-3-16,5-3-5 0,1 0-9 15,4-5-12-15,2-3-22 0,0-5-26 16,1-3-17-16,2-2 2 0,-3-1-125 0,-1-6-133 16,2-3-289-16</inkml:trace>
  <inkml:trace contextRef="#ctx0" brushRef="#br0" timeOffset="574253.485">2167 7379 969 0,'-9'1'217'16,"7"9"3"-16,-1 1-154 0,1 4-32 16,1 6-14-16,0 2-8 0,1 6-5 15,0 4-2-15,-2 0-2 0,5 2-2 16,2 0-1-16,1 1 0 0,1-1-1 15,0-3-5-15,4-1-5 0,1-4-10 16,0-4-14-16,1-4-18 0,-1-4-22 16,1-5-19-16,-2-1-123 0,-3-6-142 15,0-3-322-15</inkml:trace>
  <inkml:trace contextRef="#ctx0" brushRef="#br0" timeOffset="574447.0651">2047 7684 891 0,'-21'1'228'0,"9"-2"3"16,3 2-115-16,6-1-47 0,3 1-24 16,4 1-18-16,6 0-13 0,2 1-8 0,9-1-4 15,1-2-1-15,5 1 0 0,3-2-4 16,2 0-13-16,-1-2-18 0,1 1-27 16,-4-1-32-16,-2 3-86 0,-3 2-54 15,-2 4-141-15,-5 2-263 0</inkml:trace>
  <inkml:trace contextRef="#ctx0" brushRef="#br0" timeOffset="575255.4619">383 8032 491 0,'-9'-1'122'0,"-2"2"3"16,0 0-69-16,-3-1-15 0,1 1-8 16,-2 0-7-16,-1 1-4 0,0 0-2 15,1-1-1-15,-1 1 3 0,3-1 1 16,-1-1 3-16,5 1 2 0,-1-1 3 15,3 1 1-15,-1-1 1 0,3 2-2 16,2 0-2-16,0 0-3 0,2 0-3 16,3 0-3-16,2-2-2 0,3 1-1 15,4-2-2-15,3-1 0 0,3-1-2 0,3-2 0 16,2 3-1-16,1-4-1 16,-1 1-2-16,1-1-2 0,1 1 0 0,-4 1-2 15,2 0-1-15,0 1-1 0,3 3-1 16,1 0-1-16,-1 0 0 0,5 1 0 15,2-1-1-15,1 0 0 0,2-1 0 16,3-2 1-16,1 1-1 0,2-3 0 16,1-1 0-16,-2 0 1 0,0-3-1 15,0 2 0-15,1-2 0 0,1-1 0 0,1 1 0 16,1-2 0-16,4 0 0 0,1 1 0 16,0-1 1-16,-2 1-1 0,-1 1 0 15,-3 2 0-15,-2 2 0 0,-2 3 0 16,2 2 0-16,-2 0 0 0,1 2 0 15,1 3 1-15,1 0-1 0,0 0 0 16,1 0 0-16,-2-2 0 0,0 2 0 16,-1-1 0-16,-2-2 0 0,1 0 1 15,0 0-1-15,3-1 0 0,0-1 0 0,1 0 0 16,3-1 0-16,-1 2 0 0,-1 1 0 16,-2-2-1-16,-6 1-1 0,-1 2 0 15,-5 1-1-15,-3 1-1 0,-6 0 0 16,-3-1-2-16,-3-1-1 0,-1 1-1 15,-2-2-4-15,-1 0-5 0,-2-2-6 16,-1-2-9-16,1 1-8 0,-2-1-12 16,0-1-11-16,-1 1-14 0,1-2-108 0,-2 2-123 15,3-6-283-15</inkml:trace>
  <inkml:trace contextRef="#ctx0" brushRef="#br0" timeOffset="575476.0283">2748 7669 933 0,'-9'-2'218'0,"5"1"0"0,1-2-139 15,-1 2-36-15,0 0-25 0,2-1-25 16,-1 2-21-16,1 2-27 0,1-2-26 0,1 1-97 16,1 0-39-16,0 6-129 0,3 4-250 15</inkml:trace>
  <inkml:trace contextRef="#ctx0" brushRef="#br0" timeOffset="575635.5236">2762 7884 825 0,'-3'1'178'0,"-2"0"-14"0,3 0-158 16,-1-1-167-16,-3 0-156 0,-1 2-377 0</inkml:trace>
  <inkml:trace contextRef="#ctx0" brushRef="#br0" timeOffset="578638.6264">443 12224 864 0,'-1'-12'293'0,"-1"10"-1"0,-1 7-244 15,2 8-238-15,0 6 215 0,0 7 119 0,1 4-129 16,-2 8-104-16,4 4 1 0,-4-1 96 15,4 2 95-15,-2-1-100 0,0-3-2 16,2-2-6-16,-1-7-8 0,-1-1-14 16,3-5-20-16,-1-7-18 0,1-3-16 15,0-7-123-15,5-6-135 0,3-2-308 16</inkml:trace>
  <inkml:trace contextRef="#ctx0" brushRef="#br0" timeOffset="579653.822">701 12611 570 0,'-4'-4'132'0,"0"0"6"0,2-2-87 16,1 1-13-16,-2-2-1 0,3 1-1 16,-1 0 1-16,1 1 1 0,0 0 1 15,0 0 0-15,-1 1 0 0,1 2-2 16,0-2-1-16,-1 2-1 0,1 0-3 0,-2 2-4 15,2 3-4-15,0 1-3 0,0 2-2 16,0 5-2-16,0 1-2 0,2 5-2 16,-1 4-1-16,0 0 0 0,3 1-2 15,-1-1-3-15,2-2-1 0,0 0-3 16,1-5-1-16,2-1 0 0,0-6 0 16,1-5 2-16,1-4 1 0,1-7 1 15,1-5 0-15,1-6 1 0,2-2 0 16,0-1-1-16,-2 3-1 0,-1 1-2 15,-2 5 0-15,-1 5-1 0,-2 7-1 0,-1 6 0 16,0 3 0-16,0 5-3 0,2 5-6 16,-1 2-10-16,-1 0-17 0,2 5-24 15,-1 0-27-15,2-3 14 0,0-1-152 16,-1-3-148-16,4 1-335 0</inkml:trace>
  <inkml:trace contextRef="#ctx0" brushRef="#br0" timeOffset="579933.9514">1033 12634 737 0,'0'-5'175'16,"-2"4"5"-16,7 4-115 0,1 4-15 15,1 0-8-15,1 4-9 0,1 1-6 16,-2 2-3-16,2 0-2 0,-1 2-3 0,1 0-2 15,-1-1-2-15,0-3-1 0,-2-2-1 16,0-3 0-16,-1-4-2 0,1-6-2 16,-1-5-1-16,1-7-2 0,3-3-1 15,-2-6-5-15,0-4-7 0,1-1-12 16,-1-1-12-16,2 1-20 0,-2 2-19 16,-1 4-23-16,3 7-117 0,-1 4-137 15,3 8-309-15</inkml:trace>
  <inkml:trace contextRef="#ctx0" brushRef="#br0" timeOffset="580618.4989">1427 12598 665 0,'-2'-5'186'0,"2"4"2"16,0 1-5-16,2 0-133 0,2 1-21 16,1 2-11-16,2-1-7 0,2-3-1 15,-1 1 0-15,3-1-1 0,3-3 0 16,0 1 0-16,2-5-3 0,1-2 0 16,-1 3-3-16,1-6-1 0,-3-1-2 15,-5-2 0-15,-5 1-1 0,-2 2-1 16,-5 2 1-16,-7 0-1 0,-4 5 1 0,-6 1 0 15,0 9 0-15,0 0 0 0,-1 5 1 16,0 6 0-16,3 1 0 0,0 3 2 16,6 2 2-16,1 2 2 0,3 2 0 15,2 1 2-15,2-4 0 0,3 5-1 16,3 2-2-16,2-5-1 0,4 0-2 16,5-6-2-16,-1-3-1 0,3-3-3 15,2-7-2-15,2-6-4 0,3-4-1 16,2-6-2-16,1-3-2 0,0-2-2 15,2-2-2-15,-3 0-2 0,-2-2 0 0,-1 3-3 16,-5 2-2-16,-5 1 3 0,0 3 2 16,-5-2 6-16,-3 3 10 0,-2 3 12 15,-2 1 11-15,-1 1 6 0,0 1 3 16,1 2 4-16,0 2-1 0,1 0-5 16,1 2-6-16,0 0-5 0,1 3-3 15,1 1-3-15,2 1-2 0,1 4-2 16,1 1-1-16,3 2 0 0,1 0-2 15,0 2 0-15,1 2-1 0,2-1 1 0,-2 0 1 16,0-1 1-16,-2-2 1 0,-1 0 0 16,-2-2 2-16,-2-2-1 0,-1-4 2 15,-3-3-1-15,-1-5 0 0,0-4 0 16,-1-5-2-16,-1-5 0 0,2-5 0 16,2-2-2-16,0-3 0 0,1 2-2 15,1 2 0-15,3 4 0 0,-1 2 0 16,1 3-2-16,0 5-7 0,1 2-8 0,2 2-13 15,-2 2-19-15,2 0-19 0,1 5-23 16,-2 0-118-16,-1 2-139 0,3 6-310 16</inkml:trace>
  <inkml:trace contextRef="#ctx0" brushRef="#br0" timeOffset="581368.8649">2303 12549 681 0,'-7'-6'176'0,"-3"1"10"16,-1 3-99-16,0-1-18 0,0 3-7 15,2 2-13-15,3-1-13 0,3 1-14 16,3 3-9-16,3 0-5 0,4 1-5 0,2-1-3 15,3 1 0-15,2 2 1 0,0-1-1 16,1 0 1-16,2 2-1 0,-1-1 0 16,0 2 0-16,-3 1 0 0,0-1-2 15,-2 0 1-15,-4 0-1 0,-3-1 0 16,-4 1 0-16,-5-1 1 0,-3 1 0 16,-4 1 1-16,0-3 0 0,-5 2 1 15,-2-3-3-15,2 0-6 0,3-1-6 16,1-3-11-16,5 2-14 0,0 1-12 15,8-1-6-15,5 0-5 0,1-2 1 16,6 0 2-16,1 1 8 0,3-4 12 0,1-4 11 16,3-1 8-16,0-1 7 0,1 0 10 15,0-1 11-15,0-2 8 0,0 2 9 16,1 1 9-16,0 0 7 0,2-2 7 16,3 1 4-16,-1-4-1 0,1-1-1 15,0-2-3-15,-1-1-3 0,-3-2-4 16,-3 1-5-16,-5 0-5 0,-1 1-3 15,-4 0-2-15,-3 1-2 0,-4 2-2 16,-5 1-1-16,-5 3-2 0,-5 3-3 16,-3 3-2-16,-7 1-4 0,-4 6-3 0,1 6-2 15,-4 1-3-15,4 2-2 0,1 4 0 16,4 1 0-16,6 5 0 0,4-2 1 16,5 0-1-16,5 4 1 0,4 0-1 15,5 1 1-15,3-4 0 0,4-2-1 16,2-5-4-16,5-4-4 0,4-6-4 15,5-6-3-15,3-5-7 0,4-5-13 16,-1-4-23-16,2-4-23 0,-3 0-130 16,-2 2-153-16,-5 8-362 0</inkml:trace>
  <inkml:trace contextRef="#ctx0" brushRef="#br0" timeOffset="582300.236">403 12943 485 0,'-13'-5'117'16,"-2"0"8"-16,-2 2-67 0,1 1-21 15,0 2 0-15,-1 1 4 0,-2 2 2 16,1-1-2-16,2 0-1 0,0 2 0 0,1-1 1 16,3-1 0-16,4-1-2 0,0 2-4 15,3-2-4-15,2 0-7 0,1 0-5 16,4 1-5-16,1 0-5 0,3-1-3 16,5 2-3-16,3-1-1 0,3-1-1 15,4 2 0-15,2-3 0 0,4 0 0 16,4 0 0-16,-3-1 0 15,3 1-1-15,3 0 1 0,1 0-1 0,5 0 0 16,1 1 0-16,2 0 1 0,6-2-1 16,1 1 0-16,1-1 0 0,-1-1 2 0,-2 2 2 15,-1-2 2-15,1 3 0 0,1 2 0 16,0-1 1-16,0 2 0 0,1-1-3 16,2 2-1-16,-1 1-1 0,-1-1-2 15,-4 0 1-15,1 0-1 0,-1 2 1 16,0 0-1-16,1-1 1 0,-1-3-1 15,5 2 1-15,3 0 0 0,-3-2 0 16,4-2-1-16,-5 0 1 0,3 2-1 0,-3-3 1 16,-2 1-1-16,0-1 0 0,-2 1 0 15,-2 0 0-15,2 2 0 0,-5-3 0 16,2 1 0-16,-5 1 0 0,-1 3 0 16,-1-4 0-16,-3 1 0 0,-5-4 0 15,0 1 0-15,0-1-1 0,-2 1 1 16,-2-4 0-16,0 2 0 0,0 2-1 15,-1 1 1-15,-3-1 0 0,-2 1 0 16,-2 0 1-16,-2 1-1 0,-3 0 0 16,-1 2 0-16,-2-2-1 0,0 1-3 0,-1 3-6 15,1-1-8-15,0-2-15 0,-2 0-17 16,0-2-13-16,1-2-16 0,-2-1-116 16,0-5-127-16,-1 1-292 0</inkml:trace>
  <inkml:trace contextRef="#ctx0" brushRef="#br0" timeOffset="582576.3862">3141 12609 888 0,'2'-2'215'0,"-2"-1"1"0,4 3-130 16,1 3-30-16,-2-4-31 0,1 1-28 15,0-2-25-15,-1 2-24 0,-1 2-24 16,-1 0 87-16,-4 1-226 0,2 3-155 16,-2 6-382-16</inkml:trace>
  <inkml:trace contextRef="#ctx0" brushRef="#br0" timeOffset="582757.3318">3111 12845 807 0,'-1'-2'207'0,"1"1"1"0,0 0-57 16,1 1-112-16,1-1-37 0,-2-2-31 16,0 2-36-16,-3-1-142 0,1-1-160 15,-2 2-378-15</inkml:trace>
  <inkml:trace contextRef="#ctx0" brushRef="#br0" timeOffset="591590.4097">608 15787 551 0,'-9'0'131'0,"0"0"6"16,0-1-80-16,2-1-21 0,1 1-5 0,3 1 0 16,-1 0-4-16,0 0-1 0,3 0-2 15,0 0-2-15,1 0-1 0,0 1-1 16,0-1-3-16,0 0-2 0,0 0-2 16,1 2-1-16,2-1 0 0,0 0-1 15,1 0 0-15,3 0-1 0,1 2 0 16,0-1-1-16,1 2-1 0,-1-1-2 15,3 0 0-15,0 1-1 0,3 0-1 16,2 0 0-16,2 0 0 0,4-1 0 16,1 0-1-16,3-2 1 0,1-1-1 0,3-1 0 15,-1 0 0-15,3-3 0 0,-3-1 0 16,-1-1 0-16,2-2-1 0,0 2 0 16,2-2-1-16,1 0 0 0,0 3 0 15,5 0 1-15,2 2 0 0,0 3 2 16,-1 2 0-16,-1-1 1 0,0 0 0 15,-2-1 0-15,-2-2-1 0,-3-1 0 16,-2-2-1-16,2 2-1 0,0-2-1 16,1 1 0-16,1 0-1 0,2 2 0 15,1 2 1-15,1-1-1 0,1-1 0 0,-4 4 0 16,2-2 0-16,-3-2 0 0,0 2 1 16,0-1-1-16,-5-1 0 0,1-2 0 15,-3 0 0-15,3 2 0 0,1 0 1 16,0-1-1-16,0 2 0 0,3 0 0 15,3-1 0-15,2 2 0 0,1-2 0 16,-2 1 1-16,1-3-1 0,-1 0 0 16,-1 1 0-16,-3-2 0 0,-1-1 0 0,0 2 1 15,0 2-1-15,1 0 0 0,0 2 0 16,1 0 0-16,3 2 0 0,1 1 0 16,0 1 0-16,0-2 0 0,-1 2 1 15,1-1-1-15,-2-2 0 0,1 0 0 16,0-1 0-16,-2-1 0 0,3-2 1 15,2 1-1-15,3-2 0 0,1 2 0 16,2-1 0-16,1 1 0 0,2-1 1 16,-5 1-1-16,-1-2 0 0,-4 2 0 15,-2-1 0-15,-3 1 0 0,0-2 0 0,1 2 0 16,0 1 0-16,-2 1 0 0,4 0 0 16,0 0 0-16,-1 0 0 0,0 1 1 15,-3 0-1-15,0-1 0 0,-1 1 0 16,-2-1 0-16,0 0 0 0,-3-1 0 15,2 1 0-15,-3 0 0 0,1-1 0 16,1 1 0-16,-1 0 0 0,-1 0 0 0,1 0 0 16,-3 0 0-16,2-1 0 0,0 1 0 15,-2 0 0-15,-2 0 0 0,0 1 0 16,-1 0 0-16,-3 0 0 0,0 2 0 16,-4-1 0-16,1 2 0 0,-4-2 0 15,1 1 0-15,-2-2 0 0,1 1 0 16,0 0 0-16,-1-1 0 0,-2-1 1 15,2 1-1-15,-1-1 0 0,1 0 0 16,-3-1 0-16,2 0 0 0,-2-1 0 0,-1 1 0 16,0 0 0-16,-2 0 0 0,0 1 0 15,-1 0 1-15,-2 0-1 0,2 1 1 16,-1-1-1-16,2 1 1 0,0 0 0 16,-2 1-1-16,2-2 1 0,-2 1-1 15,2 0-1-15,0-2-6 0,-1-2-6 16,1 0-19-16,3-5-26 0,-1-1-137 15,4-9-151-15,-2-1-365 0</inkml:trace>
  <inkml:trace contextRef="#ctx0" brushRef="#br0" timeOffset="592340.0392">2610 14599 561 0,'-6'-27'139'0,"0"-1"9"0,0 3-80 16,0 1-13-16,2 3-5 0,0 2-6 15,2 6-3-15,0 4-7 0,0 3-6 16,2 5-7-16,0 7-1 0,3 8 0 15,-1 8 0-15,4 9 0 0,0 11 0 16,3 14 0-16,-2 11 0 0,1 12-3 0,-2 9-2 16,-1 4-3-16,-3 6-2 0,-1 0 0 15,-1 0 0-15,0-2 0 0,0-7-2 16,2-4-1-16,-1-3-1 0,1-6-1 16,0-6-2-16,1-7-1 0,2-2-4 15,-2-9-4-15,3-3-14 0,0-10-27 16,2-7-31-16,1-5-128 0,2-14-156 15,-5-10-360-15</inkml:trace>
  <inkml:trace contextRef="#ctx0" brushRef="#br0" timeOffset="593191.7043">4586 15593 611 0,'-10'-11'155'0,"-2"0"10"0,2 3-83 0,-1-1-18 15,4 3-7-15,0 2-6 16,0 1-5-16,4 0-10 0,2 2-10 0,-1 0-8 16,2 1-6-16,3 0-3 0,3 1-3 15,1 1-1-15,3 2-3 0,2 3 0 16,3 3 0-16,1 1 0 0,2 0 0 15,-1 1-1-15,2 2 0 0,-2-3-1 16,0-2-2-16,-1-2-1 0,-1 0-2 16,-5-2-1-16,-2-1-2 0,-3-2 1 15,-3 2 0-15,-4 0 2 0,-4 2 0 16,-6 2-1-16,-6 5-3 0,-2 4-6 0,-4 2-11 16,1 5-16-16,2-1-12 0,3 3-131 15,3-2-136-15,10 1-327 0</inkml:trace>
  <inkml:trace contextRef="#ctx0" brushRef="#br0" timeOffset="593923.0078">4903 15885 535 0,'2'-1'133'16,"-2"1"6"-16,0-2-70 0,-2-1-22 0,4 0-4 15,-2 0-1-15,0 1-2 0,0-1-4 16,1-2-2-16,-1 1-4 0,0-1-2 16,1-1-2-16,0 1-3 0,-1 0-4 15,1 2-3-15,1-1-2 0,1 0 0 16,-1 1-2-16,0 0-1 0,-1 1-1 15,-1-2-2-15,2 0 0 0,-2 3-2 16,-2 0-1-16,4 1-2 0,-4 0 0 16,5 0-1-16,-3 0 2 0,0 0 0 15,0 0 2-15,0 0 0 0,0-1 1 0,0 2 0 16,-1-1 1-16,1 1-1 0,0 0-1 16,-2 3-1-16,2 0-1 0,0 1-1 15,0 1 0-15,2 2-2 0,-1 2 1 16,0 2-1-16,1 1 0 0,1 1-1 15,1 2 0-15,-1 0 1 0,2 1-1 16,1-2 0-16,2 0 0 0,0-1 0 16,1-1 1-16,1-5-1 0,-1-2 0 0,-1-3 0 15,0-4-1-15,1-6 1 16,-1-1 0-16,1-3 0 0,-3-1 0 0,1 1 0 16,1 1-1-16,-3 0 1 0,-2 7 0 15,2 0 0-15,-1 3-1 0,2 3 1 16,-1 5-1-16,2 2 1 0,2 2 0 15,2 0-1-15,1 2 1 0,4-3-1 16,-1-3 1-16,3-5-1 0,2-3 0 16,-2-8 0-16,1 0 1 0,-4-7-1 15,-1 0 1-15,-3-3 1 0,-5 0-5 0,-3-2-8 16,-2 2-17-16,-5 0-25 0,-2 4-22 16,-4 2-128-16,-1 4-149 0,3 6-338 15</inkml:trace>
  <inkml:trace contextRef="#ctx0" brushRef="#br0" timeOffset="595047.7821">1020 15862 348 0,'-5'-3'73'0,"1"3"-13"0,1-2-105 16,3 0-25-16,-1 1-57 0,1 0-111 15</inkml:trace>
  <inkml:trace contextRef="#ctx0" brushRef="#br0" timeOffset="595372.4876">964 15691 639 0,'-2'-19'159'0,"-1"0"8"0,1 5-98 0,0 4-16 16,2 4-5-16,-1 8-7 0,1 9-10 15,0 6-10-15,0 11-9 0,1 7-9 16,1 5-14-16,-1 3-23 0,1 5-89 16,1 0-55-16,7 3-129 0,-1-3-282 15</inkml:trace>
  <inkml:trace contextRef="#ctx0" brushRef="#br0" timeOffset="596263.7324">1748 15668 562 0,'-4'-17'147'0,"1"2"8"16,-5-1-54-16,7 9-43 0,0 3-17 15,1 5-8-15,1 6-6 0,-1 5-8 16,1 7-11-16,3 12-16 0,-2 2-18 16,2 3 25-16,-3 0-164 0,9 4-136 15,5-2-348-15</inkml:trace>
  <inkml:trace contextRef="#ctx0" brushRef="#br0" timeOffset="597994.0502">1363 16351 623 0,'-3'0'157'15,"-1"2"14"-15,-1-1-85 0,0 0-13 16,3-1-4-16,-1-1-4 0,2 2-9 16,0-1-11-16,1 0-13 0,2-2-11 15,2 0-6-15,1 2-6 0,1-1-4 0,0 1-1 16,4 0-1-16,0 0-4 0,1 0-11 15,1 1-16-15,1 1-25 0,1-1-23 16,-3 1-129-16,1 2-152 0,3 5-344 16</inkml:trace>
  <inkml:trace contextRef="#ctx0" brushRef="#br0" timeOffset="598818.7328">1611 16277 388 0,'0'-5'113'0,"-3"0"5"16,1 1-5-16,-1 1-61 0,1 0-16 15,0 1-5-15,-1-1-3 0,1 1-5 16,-1-1-2-16,2 1-4 0,0-1-1 0,0 0-3 15,-1 0 0-15,1 0-2 0,1 0-1 16,1 1 0-16,-1-2-2 0,-1 0 0 16,1 2 0-16,0-2 0 0,1 2 0 15,-1-2 0-15,-1 1 1 0,1 0-1 16,0 1 0-16,-1-1-1 0,1 1 0 16,-1-1-1-16,1 2-1 0,0 0-1 15,0-3 0-15,1 4 0 0,-1-1 0 16,0 1-1-16,-1 0 1 0,-1-1 1 0,1 1 2 15,0 1 1-15,0-1 1 0,1 0 1 16,-2-1 0-16,2-1 0 0,0 2 0 16,0 0-1-16,-1 0-1 0,1 3 1 15,0 2 0-15,0 2 0 0,1 5 3 16,-1 6 1-16,0 2 1 0,0 7 1 16,2 3-1-16,1 2-2 0,0-1-1 15,3 2-3-15,1-3-3 0,3-2-1 16,2-5-2-16,2-2-1 0,1-6-1 0,0-4 0 15,3-7 0-15,-2-7 0 0,1-5 0 16,-1-8 1-16,-3-3-1 0,-1-3 2 16,-3-6 0-16,-3 2 0 0,-2 1 2 15,-4 1 0-15,-3 5 0 0,0 2 0 16,-1 4 0-16,-1 8-1 0,1 3-1 16,3 4-1-16,1 7 0 0,3 3-1 15,3 4 0-15,1 0 0 0,5 2 0 16,2 0 0-16,2-1-1 0,2-4 1 0,2-2 0 15,0-5-1-15,1-2 1 0,0-6 0 16,-1-6 0-16,-3-2 0 0,-2-3 1 16,-6-5 0-16,-1-2 0 0,-6-1 1 15,-3-1-1-15,-4 1 0 0,-1-2-2 16,-3 3-6-16,0 2-11 0,-1 3-14 16,0 4-14-16,3 5-14 0,2 5-16 15,0 2-122-15,1 4-131 0,5 9-300 16</inkml:trace>
  <inkml:trace contextRef="#ctx0" brushRef="#br0" timeOffset="599116.6277">2186 16398 699 0,'-1'-1'173'0,"-2"0"9"0,-1 3-106 15,-1 2-13-15,-1 2-4 0,-1 2-6 16,-2 3-6-16,-1 3-8 0,2 1-6 16,-1 1-6-16,2-1-5 0,2 1-4 15,1-1-5-15,4-1-5 0,3-2-2 16,3-1-5-16,3-3-7 0,2-1-13 0,4-4-24 15,4-3-30-15,5-1-104 0,1-5-41 16,5 0-138-16,1-3-270 16</inkml:trace>
  <inkml:trace contextRef="#ctx0" brushRef="#br0" timeOffset="600035.8084">3500 15735 384 0,'5'5'110'0,"-3"-1"7"0,0-3-35 16,0-1-21-16,-1-4-11 0,1 1-6 16,0-5-6-16,-1 0-1 0,-1-3-1 15,0-3 3-15,1-2 5 0,-1-2 3 16,-1-3 3-16,0 2 3 0,-1-2 2 15,1 4-1-15,-1 1-5 0,0 4-6 0,0 4-7 16,1 6-8-16,0 4-7 0,1 7-7 16,-2 4-6-16,1 6-4 0,1 3-4 15,0 5-7-15,0 2-13 16,1 3-25-16,1-3-30 0,0-1-140 0,4-1-163 16,4 3-385-16</inkml:trace>
  <inkml:trace contextRef="#ctx0" brushRef="#br0" timeOffset="600948.9887">3389 16238 448 0,'-2'-9'122'0,"1"-1"6"16,-1 2-38-16,2 0-34 0,2 1-10 0,-4 1-3 16,1-2-3-16,1 5-3 0,-1-1-1 15,1 2-2-15,-1 0-2 0,1 1-4 16,0 1-2-16,-1-1-5 0,1 1-4 16,1 0-4-16,-1 0-3 0,0-1-2 15,0 1-2-15,-1-1-1 0,1 1 0 16,1-2 1-16,-1 0 0 0,1-1 2 15,0 1 0-15,0-2 2 0,2 1 2 16,-2-2-1-16,0 0 1 0,1 1 0 16,-1-1-1-16,-1 2 0 0,0-1-2 0,0 0 0 15,0 3-1-15,0 0 0 0,-1-2-1 16,1 3 0-16,0 0-1 0,2 3 1 16,-3-2-1-16,1 3 1 0,0 2 0 15,0 1 0-15,-1 5 1 0,1 3-1 16,-2 0 0-16,4 2-1 0,0 4-1 15,-4-2 0-15,5 1-1 0,1-2-2 16,2 1 0-16,0-6-1 0,3 1-1 16,-1-3 0-16,6-3 0 0,-3-4 0 0,0-4 0 15,-1-3 0-15,-1-1 0 0,1-6 0 16,-2-2-1-16,-2-2 1 0,-3 3 0 16,-1 1 1-16,0 2-1 0,-2 4 0 15,0 4 0-15,0 5 0 0,0 3-1 16,1 3 1-16,1 2-1 0,0 0 1 15,3 2 0-15,0-2-1 0,2-3 0 16,3 0 0-16,1-6 0 0,1-3 0 0,3-4 0 16,1-5 0-16,1-7 1 0,-1-3 0 15,-4-4 0-15,-1-5 1 0,-3 1 0 16,-6-2-1-16,-1 1-2 0,-3 4-7 16,-2 3-9-16,-1 4-13 0,0 4-20 15,0 7-23-15,2 6-38 0,-1 4-98 16,5 9-133-16,5 5-292 0</inkml:trace>
  <inkml:trace contextRef="#ctx0" brushRef="#br0" timeOffset="601251.9518">3961 16316 577 0,'2'-4'159'0,"-4"2"11"16,1 1-32-16,-2 1-72 0,-1 0-10 16,-2 1-3-16,0 4-7 0,-3 0-6 15,0 3-8-15,0 1-6 0,-1 1-3 16,1 2-5-16,2 0-3 0,1 0-4 15,2 1-3-15,3 1-2 0,2 0-5 16,4-1-6-16,2-1-14 0,3 0-22 0,4-3-27 16,2-3-139-16,1-3-158 0,7-4-374 15</inkml:trace>
  <inkml:trace contextRef="#ctx0" brushRef="#br0" timeOffset="605527.7267">1698 14959 440 0,'-1'0'118'0,"-1"1"6"16,1-2-43-16,-1 0-30 0,-1 1-15 15,1-2-5-15,-1 1-3 0,0 1-3 16,0 0-3-16,-1 0 0 0,2 0-2 0,1 1-2 16,0-1-1-16,-1 0-3 0,1 2-2 15,1-2-2-15,0 0-2 0,0 1-1 16,0-1-1-16,0 0-1 0,0 0 1 15,0-1 2-15,0 1 1 0,1 1 1 16,1 0 1-16,-2-1 0 0,2 1 0 16,-1 2-2-16,2-2-1 0,-1 1-1 15,1 1-2-15,0-2 0 0,2 1-2 16,-1 0 0-16,2 0-1 0,0-2 0 16,1 0 0-16,1-1 0 0,2 0 1 0,-1-3 1 15,2 0 0-15,2 1 0 0,0 0 0 16,-1 0 1-16,-1 0 0 0,0 2 0 15,0 0 0-15,0 1-1 0,-2 0 1 16,1 1-1-16,0 0 0 0,-2 0-1 16,1 1 0-16,1-1-1 0,-1 0 0 15,0-1 0-15,2 0-1 0,0 0 2 16,0-1 0-16,-1 0 0 0,0-1 1 16,-2 1 1-16,1 0-1 0,1 0 1 0,-2-2 0 15,1 2-1-15,-1 0 0 0,2 0 0 16,1 1 0-16,0 0 1 0,-1-2-1 15,2 2 0-15,2-1-1 0,0 1 0 16,0-1 0-16,-1 0-1 0,1-1-1 16,-1 1 0-16,0 1 0 0,-4 0 0 15,2 0-1-15,2 0 1 0,-1 0 0 16,0 1 0-16,2-1 0 0,0 2 0 0,1-1 0 16,1-1 0-16,-3 0 0 0,2 0 0 15,1-1 1-15,-3-1-1 0,1 0 1 16,-3-1 0-16,1 2 0 0,0-1 0 15,1-1 1-15,-2 3-1 0,1-1 1 16,0 1-1-16,0 0 0 0,1 0 0 16,-2 0 0-16,-1 0 0 0,1 1-1 15,-2-2 1-15,2 1 0 0,0 0 0 16,2 0 0-16,-2-1 0 0,1 0 0 16,1-2-1-16,1 2 0 0,-1-1 0 0,0-1 0 15,-1-1-1-15,0 2 1 0,-1 1 0 16,1 0-1-16,-1-1 1 0,-2 0 0 15,1 2 0-15,0-1 0 0,-1 1 0 16,0-2 0-16,-2 1 1 0,2 0-1 16,-2 1 0-16,2 0 0 0,-2 0-1 15,1 1 1-15,-1-1 0 0,0 0-1 16,2 1 1-16,-1-1-1 0,0 0 1 0,2-1 0 16,-1 1-1-16,4-1 1 0,-1 0-1 15,-1 0 1-15,0-1-1 0,1 1 0 16,-2 1 1-16,1-1-1 0,-4 1 1 15,2 1-1-15,-1-1 0 0,3 1 1 16,-2 1-1-16,1-2 1 0,-2 1 0 16,1-1-1-16,-2 0 1 0,1 0 0 15,-2-1 0-15,-1 1-1 0,1 0 1 16,0 0-1-16,1-2 1 0,1 2-1 0,0-1 1 16,0 0-1-16,1 1 0 0,-1 0 1 15,0 0-1-15,-2 1 1 0,1-1 0 16,-3 0-1-16,3 0 1 0,-3 0 0 15,3 1 0-15,0-1-1 0,-1 0 1 16,1 2-1-16,0-1 1 0,0-1-1 16,-1 1 1-16,0-1-1 0,-1 0 0 15,1 0 0-15,0 0 0 0,0 0 1 16,3-1-1-16,1 1 0 0,1-1 1 0,1 1 0 16,2-2 0-16,-1 1 0 0,2 0 0 15,-1-2 0-15,1 3 0 0,-1-2 0 16,-2 1-1-16,1 1 1 0,0-2-1 15,-1 2 0-15,0 0 0 0,-2 0 1 16,2 0-1-16,0 0 0 0,-1-1 0 16,0 1 1-16,-1 0 0 0,-1 0-1 15,3-1 1-15,-3 2-1 0,-2-1 1 16,-2 0-1-16,1 1 1 0,1 1-1 16,-1-2 0-16,1 1 0 0,-3-1 0 0,0 1 1 15,2-1-1-15,-2 0 0 0,-3 0 0 16,2 1 0-16,-2-1 0 0,0 0 0 15,0 2 0-15,1-2 0 0,-2 0 0 16,2 0 1-16,-1 1-1 0,0-1 0 16,2 1 0-16,-2-2 0 0,0 2 0 15,2 0 0-15,-2 1 0 0,-1-2 0 16,2 1 0-16,1-1 1 0,-2 1-1 16,0 0 0-16,2-1 0 0,-1 0 0 0,-1 1 0 15,1-1 0-15,-1 0 0 0,0 0 1 16,-1 0-1-16,1 0 0 0,-1 0 1 15,2-1-1-15,-2 1 1 0,0-1-1 16,0 0 1-16,1 1-1 0,-1-1 1 16,0-1-5-16,-1 0-7 0,1-1-13 15,-3 0-27-15,-2 0-32 0,-2 0-127 16,1 1-157-16,2 1-355 0</inkml:trace>
  <inkml:trace contextRef="#ctx0" brushRef="#br0" timeOffset="607108.7674">3471 14469 414 0,'0'-1'117'0,"2"-2"5"16,-1 2-39-16,0 0-22 0,0-2-16 16,2 1-6-16,-2 1-6 0,0-2-5 15,2 1-2-15,-2-2-2 0,1 0-1 16,0 1-1-16,-1-4 1 0,1 1-1 0,-1-1 1 15,1-3-1-15,-1-1 0 0,0-1 0 16,0 0-2-16,1-3-2 0,-4 0-1 16,1 1-3-16,0-1-2 0,0-1-2 15,-2-1-1-15,1 2-1 0,-1 2-1 16,1 2 0-16,-1 1-1 0,1 4 0 16,1 1-2-16,0 4 0 0,1 2-1 15,-2 4 0-15,2 3-1 0,0 3 0 0,0 3 0 16,0 4-1-16,2 3 1 0,1 3-1 15,1 1 1-15,0-1-1 0,-1 1-1 16,2 1 1-16,-1-1 0 0,1 0-1 16,-3-3 1-16,1-2 0 0,-2-2-1 15,-1-2 1-15,-1-3 0 0,-2-3 0 16,0-1 0-16,-1-3 0 0,-1 0 0 16,0-1 0-16,-1-1 0 0,0-1 0 15,-3 0-1-15,1-1 0 0,-1 1 1 16,-1-2-1-16,0-1 0 0,2 0 1 15,-1 0 1-15,3 0 1 0,0-1 1 0,1 1 1 16,3 0 0-16,-1 0 0 0,3 0-1 16,0 0 0-16,3 0-1 0,0 1-1 15,4-2-1-15,0-1 1 0,3 1 0 16,2 0 0-16,1-2 0 0,1 1 0 16,1 0 0-16,-1-2-1 0,2 1 0 0,0 2-1 15,0 0 0-15,0 1 0 0,0-2-4 16,1 0-9-16,-1 4-18 0,-1-1-23 15,-3-1 114-15,-2-1-260 0,-2 8-165 16,3 4-426-16</inkml:trace>
  <inkml:trace contextRef="#ctx0" brushRef="#br0" timeOffset="613620.7394">5283 12804 353 0,'-1'4'98'0,"-2"-1"3"16,0 0-26-16,-1 1-39 0,2-3-11 15,0 0-8-15,-1 0-5 0,0 0-5 16,0-1 2-16,-1 0 5 0,-1-2 5 0,-1-2 8 16,1 1 7-16,0-2 6 0,-1-1 8 15,-1 1 5-15,0-1 3 0,3 2-1 16,0-1-2-16,0 1-4 0,2 2-6 15,3 2-4-15,3 2-5 0,2 5-4 16,4 1-2-16,2 3-3 0,4 5-1 16,6 1-1-16,1 2-3 0,2 0-3 15,0 1-4-15,1 3-5 0,0 0-2 16,0-1-2-16,-3 2-2 0,-1-1 0 0,-3-2-2 16,-1-2-1-16,-1-2-3 0,-3-1-1 15,-3-2-2-15,-1-3-5 16,-2 1-3-16,-2-2-6 0,-4-1-7 0,-1-2-7 15,-2 0-13-15,-3-1-10 0,-2 0-7 16,0-2-8-16,-1-1-6 0,1-3-106 16,0-2-114-16,0 0-264 0</inkml:trace>
  <inkml:trace contextRef="#ctx0" brushRef="#br0" timeOffset="613870.2873">5523 12776 606 0,'-2'-4'183'0,"-1"4"11"15,-3 5-17-15,-2 6-93 0,-2 5-14 0,-1 5-11 16,-1 1-16-16,-3 2-13 0,-4 2-9 16,1 1-7-16,-2 4-4 0,0-3-4 15,-1-4-4-15,-2 1-3 0,2-1-5 16,4-2-7-16,2-4-11 0,3-5-17 15,3-1-24-15,5-2-24 0,7-1-123 16,2-3-146-16,9-1-331 0</inkml:trace>
  <inkml:trace contextRef="#ctx0" brushRef="#br0" timeOffset="614624.7038">5796 12896 718 0,'-3'-5'177'0,"-1"0"3"0,3 3-108 15,1 1-20-15,0 2-6 0,1 0-12 16,0 5-9-16,2 5-3 0,-3 1 0 16,1 4-1-16,-1 5-1 0,0 1-2 15,-1 3-1-15,1 0-2 0,0-1-1 16,0 0-2-16,1-2-1 0,1-1-2 16,3-1-2-16,0-3-3 0,2-3 0 0,2 0-2 15,1-4 0-15,2-2-1 0,0-2 0 16,3-2-1-16,1-3-2 0,0-1-3 15,0-2-7-15,0-3-12 0,0-1-13 16,-3-4-19-16,-1-1-17 0,-2-2-17 16,-4-2-120-16,-1 0-135 0,-1-1-306 15</inkml:trace>
  <inkml:trace contextRef="#ctx0" brushRef="#br0" timeOffset="614867.5623">5794 12905 890 0,'-10'-4'206'0,"6"0"1"15,4-2-135-15,4 1-33 0,5-2-17 0,3-2-12 16,0 3-6-16,3 0-10 0,0 0-19 16,0 1-28-16,3 3-29 0,-4 2-125 15,2 2-155-15,3-1-352 0</inkml:trace>
  <inkml:trace contextRef="#ctx0" brushRef="#br0" timeOffset="615338.9475">6156 12933 650 0,'-7'1'168'0,"6"0"2"0,-4-1-65 16,3-1-58-16,2 1-14 0,0 1-9 0,1-1-8 16,-1 0-4-16,-1-1 2 0,2 2 3 15,-1-1 2-15,2 3 3 0,-2-3 3 16,-1 0 1-16,1 1 1 0,-1-2-2 15,1 1-2-15,-1 0-2 0,-2-2-3 16,3 5-1-16,-1 2 0 0,1 1 0 16,0 4-1-16,1 3 0 0,0 2-3 15,2 2-1-15,0 1-3 0,2 2-2 16,1 0-2-16,1-3-2 0,0-3-2 16,-1 1 0-16,0-3 0 0,2-2 0 0,-4-4 1 15,3-3 1-15,-3-3 2 0,1-5 2 16,4-4 2-16,-2-5 3 0,3-6 1 15,1-3 0-15,0-7-2 0,1-3 0 16,-2 1-3-16,0 4-2 0,-1 4-3 16,-3 3 0-16,0 7-1 0,-1 8 0 15,0 5 0-15,-2 7 0 0,0 5 0 16,-1 4 0-16,-1 3-1 0,1 4-1 16,-1 2-4-16,0 3-8 0,2-3-8 15,-1-1-12-15,2-3-14 0,-3-3-23 0,6-2-29 16,2-5-17-16,1-4-106 0,2-4-5 15,3-4-111-15,2-4-199 0</inkml:trace>
  <inkml:trace contextRef="#ctx0" brushRef="#br0" timeOffset="615917.1414">6389 12816 529 0,'-2'-2'161'0,"-2"-2"14"0,0 2-21 16,1-2-58-16,-1 2-8 0,0-2-4 15,2 3-7-15,1-2-13 0,-1 1-12 16,4 1-12-16,0 1-9 0,4-2-6 16,2 4-8-16,1-4-4 0,2 2-4 15,3 0-3-15,1-1-1 0,1 0-2 0,-1 0-2 16,3 0 0-16,-4-1 0 0,1 2-1 15,-3-1 1-15,-2 4-1 0,-3-1 1 16,-2 2-1-16,-1 1 1 0,-3 2-1 16,0 3 1-16,-2 1 0 0,1 1 0 15,-1 4-1-15,0 0 1 0,0 2-1 16,1 2 0-16,2 1 0 0,-1-1 0 16,4 4 0-16,0-2 0 0,2 0-1 15,2-1 1-15,-2-1-2 0,1 0 1 0,-1-2 0 16,0-2 0-16,-3 1-1 0,-3-3 1 15,-1-1 1-15,-2 0 0 0,-4-2 0 16,-4-3 1-16,-1 1 0 0,-1-2-1 16,-2-2 0-16,-1 0-6 0,1-3-7 15,3 0-12-15,1-4-14 0,3 1-24 16,2-2-28-16,6 0-29 0,0-2-107 16,5-1-143-16,3 2-307 0</inkml:trace>
  <inkml:trace contextRef="#ctx0" brushRef="#br0" timeOffset="616158.5323">6785 13027 879 0,'-6'-5'207'0,"4"-1"1"0,5 1-125 0,2-1-44 15,2 1-19-15,4 0-17 0,1 2-19 16,4-1-17-16,2 1-22 0,-1 1-18 15,0 1-85-15,-1 1-48 0,0 2-122 16,2 1-241-16</inkml:trace>
  <inkml:trace contextRef="#ctx0" brushRef="#br0" timeOffset="616343.9958">6862 13132 814 0,'-1'0'188'16,"2"2"1"-16,3-1-131 0,1 1-22 16,1 0-14-16,4-1-12 0,1 0-17 15,0-2-24-15,2 1-26 0,-1-3-133 16,2 2-147-16,0 2-357 0</inkml:trace>
  <inkml:trace contextRef="#ctx0" brushRef="#br0" timeOffset="616888.0417">7443 12537 696 0,'-8'-21'189'15,"-2"3"11"-15,3 4-99 0,0 5-14 16,1 4-8-16,2 3-14 0,2 7-16 0,3 5-19 15,2 6-10-15,1 5-8 0,2 6-6 16,0 6-6-16,3 2-10 0,-2 6-16 16,1 1-26-16,-1-1-26 0,2 0 64 15,0-3-206-15,2-3-159 0,2-3-375 16</inkml:trace>
  <inkml:trace contextRef="#ctx0" brushRef="#br0" timeOffset="617110.7777">7325 13115 757 0,'-18'1'204'0,"4"-1"5"16,3 2-82-16,5-1-49 0,7 1-21 16,4 1-15-16,5-1-13 0,6-1-8 15,6 1-5-15,4-4-2 0,4-1-3 16,5-2-4-16,0-5-6 0,2 0-10 0,0-3-14 15,-2 2-27-15,-1 1-32 0,1 3-43 16,-6 1-100-16,2 2-150 0,-6 4-308 16</inkml:trace>
  <inkml:trace contextRef="#ctx0" brushRef="#br0" timeOffset="618851.5726">7286 13540 625 0,'-19'6'161'0,"2"-2"7"0,6-3-77 15,1-2-28-15,4 1-6 0,0-2-5 0,1-4-7 16,0-1-6-16,3 0-5 0,-2 0-4 15,3-2-5-15,2-2-3 0,1 4-3 16,1-1-4-16,3 2-2 0,0 0-4 16,3 1-1-16,2 0-3 0,1 2-1 15,2-1-2-15,0 2 0 0,1 0 0 16,0 5 0-16,0 0-1 0,-4 2 1 16,-2 3-1-16,0 4 0 0,-3 1 0 15,-5 3 0-15,-2 1 0 0,-4 2 0 16,-1 3 0-16,-5 0 0 0,-2-1-1 15,-5 0 1-15,3-1 0 0,0-1-1 0,0-4 0 16,4-2 1-16,1-3 0 0,4-3 0 16,2-2 0-16,2-3 0 0,1 0 1 15,1-2 0-15,0-2 0 0,2 1 1 16,3-1-1-16,0-2 0 0,4 0 0 16,0 2 0-16,2 0-1 0,3-1-1 15,2 1-5-15,1 2-6 0,0 0-9 16,-1 0-18-16,0 1-27 0,-1 1-17 15,2 2-31-15,-2 1-100 0,-2 2-135 16,7 2-285-16</inkml:trace>
  <inkml:trace contextRef="#ctx0" brushRef="#br0" timeOffset="619149.5606">7547 13564 850 0,'-1'-14'198'0,"-1"-1"3"0,4 1-132 15,1 1-23-15,3-1-12 0,3 0-11 16,1 4-5-16,2 3-4 0,1 1 0 16,2 1-3-16,-1 4-1 0,2 2-3 15,-2 2-1-15,0 1-2 0,-2 3 0 16,-1 2-2-16,-1 4-1 0,0 1-3 15,-3 2-3-15,-2 3-6 0,0 3-7 16,-2-2-9-16,-1 3-11 0,-1-1-14 0,0-2-17 16,-1 1-9-16,1-4 41 0,-1-1-162 15,-1-2-129-15,2 4-319 0</inkml:trace>
  <inkml:trace contextRef="#ctx0" brushRef="#br0" timeOffset="619389.6424">7572 13522 700 0,'-4'4'175'0,"0"7"0"0,4 6-78 15,-1 0-55-15,1 1-19 0,1 3-10 16,0 0-15-16,0 1-24 0,1-2-22 16,-2-1-128-16,4 6-139 0,5-1-342 15</inkml:trace>
  <inkml:trace contextRef="#ctx0" brushRef="#br0" timeOffset="620399.1419">8222 12874 298 0,'16'-7'88'15,"1"-2"4"-15,1-1 1 0,3-3-62 16,1-4-12-16,1-3-3 0,2-3-5 16,-1 1-5-16,-3 0-3 0,-4-2 5 15,-3-1 7-15,-4 0 9 0,-4 3 7 16,-4 0 7-16,-2 1 6 0,-4 0 6 15,-4 1 4-15,-2 2 2 0,-2 5 3 0,-2 2-1 16,-2 1-1-16,-2 5-5 0,2 4-4 16,1 5-6-16,1 3-8 0,-1 4-8 15,0 7-6-15,3 6-2 0,1 6-3 16,-1 8-1-16,1 8-3 0,2 4-2 16,2 7-3-16,3 5-2 0,4 1-2 15,1 2 0-15,4-1-1 0,1 2-1 16,3-2 0-16,-2-3 0 0,-1-2-1 15,-1-3 0-15,0-2 0 0,-4-1-1 0,1-8 0 16,-4-2-1-16,0-4-3 0,-3-5-6 16,-2-3-9-16,-3-6-12 0,1-5-19 15,-2-2-16-15,0-4-21 0,0-5-112 16,0-3-132-16,8-4-296 0</inkml:trace>
  <inkml:trace contextRef="#ctx0" brushRef="#br0" timeOffset="620679.0037">8125 13990 897 0,'-14'-3'216'0,"3"2"3"0,5 2-140 16,3-1-27-16,1-1-14 0,5 1-11 0,2 1-13 16,1 1-7-16,4 1-2 0,2 1-1 15,1 0-6-15,2 2-13 0,2-1-18 16,-1 1-31-16,3 0-27 0,-1-4-133 16,0 1-160-16,3-6-360 0</inkml:trace>
  <inkml:trace contextRef="#ctx0" brushRef="#br0" timeOffset="620921.9365">8480 13970 668 0,'1'-8'197'0,"5"-5"5"0,3 2-8 0,2-1-122 15,3 0-21-15,-2 1-10 0,1 1-13 16,-2 3-9-16,2 1-6 0,-2 3-2 15,-2 3-3-15,0 3-3 0,0 3-2 16,-2 2-1-16,0 2-2 0,-1 4-5 16,-1 1-5-16,-2 3-9 0,-2 1-11 0,1 1-13 15,-2 1-17-15,2-1-13 0,-4 0-8 16,1-2-11-16,-1-2-106 0,-1-2-118 16,-2-4-270-16</inkml:trace>
  <inkml:trace contextRef="#ctx0" brushRef="#br0" timeOffset="621096.722">8536 13954 760 0,'-6'-3'201'0,"0"5"4"0,1 4-105 0,2 3-29 15,1 4-21-15,4 3-19 0,-1 3-22 16,1 3-26-16,1 0-28 0,2 0-33 16,-3 1-128-16,3 1-155 0,4 2-358 15</inkml:trace>
  <inkml:trace contextRef="#ctx0" brushRef="#br0" timeOffset="621745.6496">8644 12287 726 0,'-5'-6'194'0,"4"1"3"0,4 0-80 15,2-1-47-15,4-1-18 0,6-1-11 16,2 0-14-16,4-1-7 0,1 2-1 16,3 0-1-16,0 0-1 0,0 3-2 15,-4 0-1-15,-2 1 0 0,0 3-1 0,-5 2 0 16,-2 3-1-16,-5 3-3 0,-1 4-1 16,-4 4-2-16,-1 4-2 0,-3 6-2 15,0 3-2-15,-1 2-2 0,1 2-4 16,2-1-7-16,0 1-7 0,2-3-12 15,3-3-14-15,0-2-22 0,1-3-19 16,1-5-19-16,1-1-111 0,-2-5-137 16,2-4-302-16</inkml:trace>
  <inkml:trace contextRef="#ctx0" brushRef="#br0" timeOffset="621963.7832">8671 12282 730 0,'-14'5'192'16,"9"1"0"-16,5 5-57 0,1 3-84 16,4 3-26-16,2 5-24 0,3 3-43 0,0 3 41 15,-2 1-191-15,1 8-157 0,1 3-392 16</inkml:trace>
  <inkml:trace contextRef="#ctx0" brushRef="#br0" timeOffset="631586.9944">9154 12906 592 0,'-20'-14'150'16,"4"3"7"-16,2 1-81 0,5 7-16 16,4 2-8-16,1-1-10 0,3 2-8 15,2 2-8-15,4 4-7 0,4 4-5 16,1 3-4-16,4 5-2 0,7 4 2 15,3 5 3-15,2 2 0 0,3 0 2 16,1 2-1-16,3 0-1 0,-1 1-1 16,0 1-1-16,-1 0-4 0,-2 0-2 15,-2-1-2-15,-1 1-1 0,-2-3-1 16,-2-2 0-16,-1-4-1 0,-4 0 1 0,0-1-2 16,-2-2-3-16,-1-3-6 0,-5-1-8 15,-1 1-12-15,-2-4-13 0,-2-2-13 16,-3-1-11-16,-4-3 30 0,-2-2-148 15,-3-5-122-15,0 0-295 0</inkml:trace>
  <inkml:trace contextRef="#ctx0" brushRef="#br0" timeOffset="631851.1226">9589 12960 644 0,'0'-17'164'0,"-2"4"7"0,1 5-88 16,-2 3-27-16,-2 6-6 0,-4 6-2 0,-2 11-7 15,-4 5-8-15,-5 6-5 0,-6 8 0 16,-5 2-4-16,-4 4-3 0,-5 1-4 16,1 1-3-16,-2 1-4 0,1-2-3 15,4-2-3-15,3-2-4 0,4-2-6 16,6-3-6-16,5-4-14 0,6-4-20 15,4-6-21-15,7-3 61 0,3-10-199 16,9-5-149-16,7-3-366 0</inkml:trace>
  <inkml:trace contextRef="#ctx0" brushRef="#br0" timeOffset="632285.6839">10062 12930 605 0,'1'-11'133'0,"-1"4"-1"0,0 1-92 16,-3 1-38-16,2 1-15 0,0 1-8 15,0 3-3-15,-2 0-2 0,1 2 0 16,0-2 4-16,1 0 7 0,-1-1 13 16,1-2 11-16,-1 2 9 0,1-1 8 15,0-2 5-15,1 2 6 0,-3-2 9 16,2 1 6-16,-1 1 5 0,-3 1 5 0,-1-1 2 16,-2 4 0-16,-1 3-4 0,-5 4-8 15,-1 9-7-15,-3 4-9 0,-3 6-9 16,-2 5-6-16,-3 7-3 0,-1 3-1 15,0 5-1-15,3-2-2 0,3 1-2 16,5-2-3-16,6-2-1 0,9-4-3 16,7-3-5-16,9-5-8 0,6-8-9 15,7-5-11-15,5-6-19 0,3-4-28 16,0-7-19-16,1-3-128 0,-4-8-148 16,1 0-337-16</inkml:trace>
  <inkml:trace contextRef="#ctx0" brushRef="#br0" timeOffset="632718.3696">10134 13228 779 0,'-1'-3'187'16,"-1"3"5"-16,4 2-121 0,1-2-20 15,3 2-8-15,3-1-11 0,3 2-8 16,3-2-5-16,1-2-5 0,2 0-2 16,1-2-3-16,1-4-4 0,1-1-1 15,1 0-1-15,0-4-2 0,0-1 0 16,-1-1-1-16,-1-1 1 0,-4 2-1 0,-5-2 0 16,-4 1 0-16,-7 1-1 0,-2 3 0 15,-9 3-1-15,-4 2-1 0,-5 2-1 16,-2 5-2-16,-1 2 1 0,-3 5-1 15,-1 1 1-15,2 1 1 0,1 4 2 16,1 2 4-16,1 1 2 0,2 5 3 16,4 3 3-16,3 1 1 0,6 2 1 15,3 0 1-15,6-2-2 0,7-2-3 16,3 0-1-16,7-6-2 0,3 1-2 16,2-5-2-16,6-2-6 0,1-3-8 0,4-4-9 15,0-5-14-15,-2-2-19 0,-1-5-21 16,-2-1-20-16,-5-2-113 0,-4-2-136 15,-3 2-300-15</inkml:trace>
  <inkml:trace contextRef="#ctx0" brushRef="#br0" timeOffset="633049.1697">10594 12834 698 0,'6'-10'176'0,"-1"0"5"0,2 4-109 16,1 2-11-16,1 4-3 0,0 4-8 15,2 4-10-15,1 2-8 0,-3 1-3 16,0 5-3-16,-3 1-5 0,-2 3-5 16,-4-1-4-16,-5 2-4 0,-5 1-3 15,-5 2-5-15,-2-2-7 0,-1-2-12 16,-4 0-17-16,0-3-25 0,-2-6-17 0,4-3 54 16,0-7-186-16,3-9-145 0,3-6-339 15</inkml:trace>
  <inkml:trace contextRef="#ctx0" brushRef="#br0" timeOffset="633262.8748">10496 12687 824 0,'0'-8'204'0,"-1"1"3"0,1 2-128 15,1 1-22-15,4 2-16 0,0 1-19 16,-1-1-30-16,2 4-36 0,1 2-30 0,1 1-133 16,0 5-157-16,0 1-372 0</inkml:trace>
  <inkml:trace contextRef="#ctx0" brushRef="#br0" timeOffset="633866.7422">10828 12854 465 0,'3'-3'130'0,"-2"-1"7"0,-2-1-23 16,1 0-60-16,1 3-8 0,-1-3-5 15,-1-1-4-15,1 2-2 0,0 0-4 16,0 1-1-16,0-1-2 0,0 0 0 16,0 2-2-16,2 1-2 0,-2-1-3 15,1 1-1-15,-2 2-3 0,2-2-3 16,1 1-1-16,-1-1-2 0,0 1-2 0,-1 0-1 16,0-1 1-16,3 0-1 0,-3 1 0 15,0 1 0-15,0 0 1 0,0 0-1 16,-2 0 1-16,1 3 0 0,0 1 0 15,0 4 0-15,-3-1 1 0,0 3 0 16,1 3 0-16,-1 3 0 0,2 1-2 16,-1 1-2-16,4 0 0 0,3-2-3 15,3 2-1-15,2-5-1 0,3-1-2 16,3-6-1-16,3-2-1 0,-1-5-1 16,2-6-1-16,-1-2 1 0,-1-4-1 0,-1-1 1 15,-1-3 1-15,-5-1 3 0,-3 2 1 16,-2 4 1-16,-3 0 1 0,-3 4 0 15,-1 2 0-15,-2 3-1 0,2 5 0 16,-2 2-1-16,3 2-1 0,1 4 0 16,2 0 0-16,2 3 0 0,3-2 0 15,2 0 0-15,2-1 1 0,1-4-1 16,0 0 0-16,2-5 0 0,2-2 0 16,1-4 1-16,-1-3-1 0,0-2 1 0,-3-2 0 15,-1-2-1-15,-2-3 0 0,-4 1-5 16,-3 1-10-16,-4 0-13 0,-2 1-18 15,-1 0-19-15,1 4-12 0,-1 3 31 16,0-1-160-16,3 2-133 0,2 5-314 16</inkml:trace>
  <inkml:trace contextRef="#ctx0" brushRef="#br0" timeOffset="634133.264">11225 12698 639 0,'1'-10'160'0,"3"1"5"16,3 3-85-16,3 2-31 0,2 4-5 15,0 4-4-15,0 3-10 0,1 6-7 0,2 3-2 16,2 4-3-16,1 2-5 16,3 5-3-16,3 4-3 0,0 2-2 0,3 4-2 15,0 2-1-15,-5 3-1 0,-1 1 0 16,-3 1-1-16,-3 0 0 0,-4 0 0 15,-6-1-2-15,-5-3-1 0,-4 1-5 16,-4-3-6-16,-7-2-15 0,-5 1-16 16,-4-1-13-16,-6-3 11 0,2-3-136 15,1-4-129-15,5 5-297 0</inkml:trace>
  <inkml:trace contextRef="#ctx0" brushRef="#br0" timeOffset="635268.5736">12058 13087 697 0,'-6'-4'178'16,"-1"3"10"-16,1 1-96 0,3 1-32 16,2 1-10-16,3-1-7 0,4 0-11 15,2-1-7-15,2 0-8 0,1-1-1 16,2-3-1-16,7-2-2 0,-1-1-4 16,2-2-2-16,-1-1-3 0,2-1-1 15,2-2-2-15,2-3-1 0,-8 0-1 0,1-2-1 16,-3-3-1-16,-4 0-1 0,-4 3-1 15,-5 0 0-15,-7 5-1 0,-6 3 1 16,-3 4-1-16,-4 4 1 0,-8 2-1 16,-2 3 1-16,0 6 0 0,0 2 1 15,3 4 0-15,2 4 3 0,1 6 4 16,6 3 3-16,3 2 4 0,1 4 3 16,1 0 4-16,4-1 2 0,4 0 2 15,3-1-1-15,6-3-2 0,6-3-3 0,0-4-2 16,10-5-4-16,4-1-3 0,6-5-6 15,4-5-7-15,6-6-10 0,2-3-9 16,6-6-14-16,-6-5-22 0,-2-3-18 16,-4-1-13-16,-4-3 39 0,-6 0-152 15,-7-1-128-15,-3 8-299 0</inkml:trace>
  <inkml:trace contextRef="#ctx0" brushRef="#br0" timeOffset="635679.4944">12515 12547 787 0,'0'-12'188'0,"1"3"5"0,5 5-128 0,3 2-17 15,4 3-7-15,3 5-7 0,-1-1-8 16,0 6-7-16,3 0-3 0,-1 3 1 16,0 0-2-16,-3 4-4 0,-3-4-1 15,-2 6-2-15,-3-1-2 0,-10 2-3 16,-5 1-8-16,-4 0-10 0,-8-1-19 16,-7-4-33-16,-3-1 42 0,-4-6-188 0,-1-3-160 15,-5-4-381-15</inkml:trace>
  <inkml:trace contextRef="#ctx0" brushRef="#br0" timeOffset="635906.3766">12379 12301 828 0,'10'-8'207'0,"0"5"2"0,1 1-109 16,1 1-49-16,1 1-17 0,3-1-14 0,1 0-25 15,1 1-35-15,1 1-31 0,1-1-138 16,1 2-161-16,-1 2-383 0</inkml:trace>
  <inkml:trace contextRef="#ctx0" brushRef="#br0" timeOffset="636548.8012">12799 12472 477 0,'1'-5'130'0,"-2"0"3"0,0-1-22 16,-1 3-72-16,-1-2-11 0,1 1-5 16,-2 0-4-16,2 2-1 0,-2-1 1 15,1 1 1-15,2 0 3 0,-1 0 1 16,0 1 0-16,1 1-1 0,1-1-1 16,0 1-2-16,0 0 0 0,-1 0-2 15,1 0 0-15,0 0 0 0,1 0 0 16,-2-1 0-16,2-1 0 0,-1 0-1 15,0-1 0-15,-1 2-1 0,2-1-1 0,-2 1-2 16,1-1 1-16,0 2-1 0,0 0-2 16,2 0-1-16,-2 0-2 0,2 3-1 15,-2 2-1-15,0 1-1 0,-2 4-1 16,4 1-1-16,-2 5 1 0,1 2-1 16,-2 2 0-16,3-1 0 0,-1 2-1 15,3 0 0-15,0-3 0 0,2-1-1 16,2-3 0-16,8-2-1 0,3-2 0 0,3-4-1 15,1-2 0-15,0-6 1 0,1-1-1 16,-2-6 1-16,-5-3 0 0,-5-4 0 16,-2-2 2-16,-5-1 0 0,-2 1 0 15,-4 2 1-15,-4 1 0 0,-1 7 0 16,1 4-1-16,-2 3-1 0,1 6 0 16,1 3-1-16,2 3-1 0,5 4 1 15,0 0-1-15,4 2 1 0,4-2-1 16,4-1 0-16,1-2-1 0,4-3-2 15,3-3-1-15,2-2-1 0,3-5 1 16,0-2-1-16,-2-4 0 0,-1-3 3 0,-2-1 3 16,-5-4 2-16,-7-4 1 0,-5-3 0 15,-5-4-3-15,-4-1-10 0,-8-4-14 16,-5 3-22-16,-1 2-20 0,3 6-20 16,-3 5-122-16,4 6-140 0,8 7-307 15</inkml:trace>
  <inkml:trace contextRef="#ctx0" brushRef="#br0" timeOffset="636981.5332">13359 12432 739 0,'2'0'175'0,"1"1"5"16,2 3-121-16,1 1-14 0,1 3-6 15,1 3-6-15,3 4-5 0,-2 0-5 16,1 0-2-16,0 1 0 0,1-1 0 0,-2-1-2 15,-2-3 0-15,-1-4 1 0,1 0 0 16,0-3 0-16,-4-8 0 0,3 1 1 16,3-7-1-16,1-4-2 0,0-4-3 15,-1-5-3-15,5-2-3 0,1 3-3 16,-3-2-4-16,0 4-1 0,-1 4-1 16,1 6 0-16,-2 7-1 0,-1 5 0 15,-2 7-1-15,0 2-4 0,-2 5-8 16,3 4-9-16,-3 1-16 0,1 3-27 15,-1 0-29-15,-1-1-133 0,1 2-156 0,1 4-362 16</inkml:trace>
  <inkml:trace contextRef="#ctx0" brushRef="#br0" timeOffset="637597.5992">13872 12956 756 0,'-18'-5'191'0,"-3"5"6"0,0 4-102 0,-2 2-33 15,1 4-13-15,0 4-12 0,-1 5-10 16,2 0-8-16,5 5-5 0,2 0-2 16,5 2-3-16,2 1-2 0,6-5-4 15,6-1-1-15,4-4-1 0,5-4-1 16,6-4 0-16,3-4-2 0,4-6 0 16,1-6 0-16,3-5-1 0,2-5 0 15,-4-6 0-15,0-5 1 0,-5-7 1 16,-5-5 1-16,-4-2 1 0,-7-4-1 0,-5-6 1 15,-3-3-1-15,-4-1 0 0,0 1 0 16,0 6 0-16,1 2 2 0,0 10 2 16,1 10 3-16,-1 11 2 0,0 13 1 15,-2 9 1-15,-2 9 1 0,4 9-1 16,-2 9-1-16,-1 5-2 0,2 7-2 16,3 6-2-16,2 3 0 0,4 0-3 15,4-2-10-15,2-2-13 0,5-2-28 16,3-5-32-16,3-7-124 0,3-7-18 15,-1-2-137-15,1-4-248 0</inkml:trace>
  <inkml:trace contextRef="#ctx0" brushRef="#br0" timeOffset="638264.5832">14121 13055 508 0,'-1'-10'134'16,"-1"2"3"-16,2-1-27 0,0 1-71 15,2 0-13-15,0 0-7 0,-1 2-2 16,2 0-1-16,-2-1 1 0,1 3 1 15,1-3 1-15,-2 1 2 0,2 1 1 0,-1 0 0 16,-1-1 0-16,2 1 0 0,-1 1-2 16,-2-1-2-16,3 2 0 0,-2 0 0 15,-1-1 0-15,0 1 1 0,0 0 0 16,-1 0 0-16,-1 1-1 0,1-2-1 16,0 2-1-16,0-1-2 0,1 2-1 15,0 0 1-15,0-2-2 0,0 2 1 16,0 1-2-16,1 1 1 0,-1 3-1 15,-1 1 0-15,0 3 0 0,1 6-1 0,-2 4 0 16,0 3-1-16,2 4-1 0,0 0-1 16,1 1-2-16,2 0-2 0,3-3-2 15,3-3-2-15,4-2-2 0,3-4-1 16,0-6-2-16,6-1 0 0,0-7-1 16,-2-4 0-16,1-5 2 0,-1-4 1 15,-3-5 2-15,-1-2 3 0,-5-3 0 16,-2 1 1-16,-3 2 1 0,-4 0 0 15,-3 5 0-15,-2 4-1 0,0 4-1 16,-1 3-1-16,0 7 0 0,0 4 0 0,2 4-1 16,2 1 1-16,4 4-1 0,1 0 1 15,1-1 0-15,4 0-1 0,2-6 1 16,3 0-1-16,2-4 0 0,-1-4-1 16,1-2 1-16,3-4 0 0,-8-9 0 15,5 2 2-15,-5-5 0 0,-2-2 1 16,-4-2 1-16,-1-3-1 0,-5 0-3 15,0 4-4-15,-6-1-7 0,-3 3-8 16,0 2-14-16,-2 3-18 0,-2 5-18 16,2 7-10-16,4 4 59 0,1 1-183 0,2 8-137 15,5 3-332-15</inkml:trace>
  <inkml:trace contextRef="#ctx0" brushRef="#br0" timeOffset="638539.0348">14943 12938 738 0,'-14'-15'185'16,"7"4"4"-16,3 2-85 0,7 2-56 15,4 2-16-15,5 1-14 0,3 2-10 16,2 2-7-16,4 2-11 0,-1 1-13 15,-1-1-14-15,2 2-15 0,-1 1-19 0,-2 1-118 16,-3-1-131-16,-3 2-300 0</inkml:trace>
  <inkml:trace contextRef="#ctx0" brushRef="#br0" timeOffset="638724.9798">14947 13075 742 0,'-9'2'195'0,"5"6"4"0,7-1-60 16,3-1-88-16,5 0-19 0,4-1-12 0,3-1-11 16,2-1-18-16,0-3-25 0,4-1-27 15,0-4-138-15,1 0-156 0,0 7-373 16</inkml:trace>
  <inkml:trace contextRef="#ctx0" brushRef="#br0" timeOffset="639447.1176">15647 12264 734 0,'0'-20'196'0,"0"9"3"15,-1 3-81-15,1 3-50 0,2 7-20 16,1 4-17-16,1 5-15 0,2 5-7 16,0 5-6-16,2 6-10 0,2 6-16 15,0 1-24-15,0 3-21 0,-3 2-136 16,-1 1-153-16,-1 5-358 0</inkml:trace>
  <inkml:trace contextRef="#ctx0" brushRef="#br0" timeOffset="639714.7264">15534 12989 783 0,'-11'-8'207'0,"7"0"5"15,1 2-53-15,6 1-94 0,5-1-28 16,6 0-10-16,3-1-8 0,6-2-4 0,5 2-6 16,5-3-3-16,3 0-1 0,2 1-2 15,1 2-8-15,0 0-10 0,-2 2-12 16,1 2-21-16,-4 2-29 0,-4 1 57 16,-2 0-200-16,-4 5-157 0,1 2-380 15</inkml:trace>
  <inkml:trace contextRef="#ctx0" brushRef="#br0" timeOffset="640146.8176">15485 13306 745 0,'-14'-7'189'16,"3"2"7"-16,2-3-69 0,3-2-71 16,2-1-14-16,3-2-6 0,4 1-5 15,2 0-1-15,3-2-6 0,3 3-3 16,3 3-2-16,3-1-2 0,1 2-2 15,2 1-3-15,1 1-5 0,1 2-2 16,-3 2-2-16,0 2-1 0,-2 3-1 16,-3 0-1-16,-3 4-1 0,-2 1 0 15,-7 3-2-15,0 3 0 0,-7 3-1 0,-4-1 0 16,-3 3-1-16,-5 1 2 0,-2 1 0 16,-1 0 0-16,-2-1 2 0,1-4 1 15,1 1 0-15,3-1 1 0,5-3 0 16,1-3 1-16,5-1 1 0,2-2-1 15,3-2 1-15,3 1 0 0,3-5-1 16,1 0 0-16,4-2-1 0,3-2-4 16,3-2-8-16,4-2-10 0,2-1-17 15,1 0-24-15,1-3-27 0,0 2-135 0,1 0-156 16,-3 3-358-16</inkml:trace>
  <inkml:trace contextRef="#ctx0" brushRef="#br0" timeOffset="640459.686">15882 13232 842 0,'-2'-13'206'16,"2"2"8"-16,2 5-125 0,3 0-22 15,4 0-17-15,2 1-14 0,1 1-9 16,3 2-6-16,1 2-7 0,-2 0-4 16,4 4-2-16,-4 1-1 0,2 1-3 0,-1 3-1 15,-2 2-2-15,0 3-1 0,-1 3-6 16,-4-2-5-16,0 3-8 0,-5 3-9 16,0 1-12-16,-4-1-12 0,-3-2-14 15,-1 1-13-15,-1 1-6 16,-3-3 84-16,2-3-200 0,0-3-132 0,-1-1-344 15</inkml:trace>
  <inkml:trace contextRef="#ctx0" brushRef="#br0" timeOffset="640671.8824">15870 13283 745 0,'-13'-5'197'0,"4"5"3"0,0 1-74 16,3 4-62-16,4 1-22 0,1 3-19 15,2 2-13-15,1 4-5 0,2 1-4 16,0 2-13-16,-1 2-22 0,0 3-30 16,-1 0-138-16,1 3-158 0,0 6-380 0</inkml:trace>
  <inkml:trace contextRef="#ctx0" brushRef="#br0" timeOffset="645824.7916">16844 12309 528 0,'-5'-16'140'0,"3"2"7"0,-2 1-39 16,0 1-54-16,-1 0-8 0,0 0-1 16,-1-2-1-16,0 4-1 0,-1 4-4 15,-1 3-3-15,-1 0-5 0,0 6-3 16,-2 4-4-16,-2 6-6 0,-1 7-3 16,1 6-3-16,2 8-1 0,1 9-1 15,4 7-2-15,0 6-1 0,4 3-1 16,2 4-2-16,4 0-1 0,1-1-2 15,1-1 0-15,1-2-1 0,1-1 1 0,0 0-1 16,-2-3 1-16,-2 0-1 16,-4-1 1-16,-4-2 0 0,0-6-1 0,-5 0 1 15,0-6 0-15,-2-3 0 0,0-3-1 16,-1-3 0-16,2-4-1 0,-1-4-6 16,3-2-9-16,0-5-16 0,3-3-18 15,2-4-21-15,2-6-131 0,1-3-147 16,6-7-338-16</inkml:trace>
  <inkml:trace contextRef="#ctx0" brushRef="#br0" timeOffset="646138.7014">16300 13804 803 0,'-6'2'194'0,"-1"-1"6"16,2 1-120-16,3-2-19 0,6 0-11 0,3 1-13 15,2 0-9-15,1 0-7 0,5-1-6 16,3 1-8-16,4-1-11 0,4 0-16 16,-1-2-30-16,7 2-29 0,-1-1-136 15,0-3-161-15,2 0-375 0</inkml:trace>
  <inkml:trace contextRef="#ctx0" brushRef="#br0" timeOffset="646789.4483">16767 13762 479 0,'5'-7'132'16,"-2"-1"7"-16,1 2-30 0,-2 1-46 15,1 0-14-15,-1 2-4 0,0 0-3 16,-1 0 0-16,0 0-1 0,-1 1-4 16,1 0-3-16,-1 0-2 0,0 1-3 15,-1-2-4-15,1 2-3 0,0 0-4 16,0-2-3-16,0 2-2 0,-1 0-1 15,1 0-1-15,-1 0-1 0,-1 1-1 0,2-2 0 16,-1 2-1-16,1 0 0 0,-2 2-1 16,0 0-1-16,1 3 1 0,-1 6 0 15,-1 1-1-15,1 5 1 0,-2 5 0 16,3 4 1-16,-1 2 1 0,0 2-1 16,4-3-1-16,0 0 0 0,2-4-2 15,3-5-1-15,2-3 0 0,2-8-2 16,3-6 0-16,2-8-1 0,3-6 1 0,0-9 0 15,2-4-1-15,0-5 1 0,-2 1 0 16,-1-1 1-16,-5 2 0 0,-3 3 1 16,-5 8 0-16,-3 3 1 0,-1 4 2 15,-2 3-1-15,1 6-1 0,0 4 0 16,0 5-1-16,3 4-1 0,0 3-1 16,2 2-1-16,3 1 0 0,-1 1-1 15,3 1 0-15,1-4-1 0,1-3 0 16,-1-5 0-16,1 0-1 0,-1-7 1 15,0-4 0-15,-2-5 0 0,-1-2 1 0,-1-1 0 16,-3-4 1-16,-1 0 0 0,-2 0 0 16,-1 2-3-16,-2 1-7 0,-1 2-10 15,2 3-16-15,-3 4-29 0,3 3-30 16,0 3-134-16,2 6-160 0,4 0-366 16</inkml:trace>
  <inkml:trace contextRef="#ctx0" brushRef="#br0" timeOffset="647048.5437">17351 13790 740 0,'-2'-2'191'0,"0"2"5"15,-1 1-79-15,-1 0-55 0,-2 3-17 16,-1 2-17-16,-2 4-10 0,0 1-5 0,0 2-3 15,0 3-2-15,0 4-1 0,3-2 1 16,1 1 0-16,3-1 0 0,1-1 0 16,0 3-2-16,2-2-2 0,2-3-1 15,2-2-2-15,1-1-3 0,4-2-8 16,1-5-11-16,3-5-24 0,-1-5-28 16,2-2-139-16,0-4-159 0,-3-4-375 15</inkml:trace>
  <inkml:trace contextRef="#ctx0" brushRef="#br0" timeOffset="648075.5">17050 12043 275 0,'3'-2'89'0,"0"-2"9"0,-1 1-17 0,2-1-14 15,0-1-9-15,-2 0-9 0,2 3-8 16,-3-2-8-16,-1 2-8 0,2-1-6 16,-3 1-4-16,0 0-3 0,0 1-2 15,-2 0-2-15,2 2 1 0,-1-2-1 16,-1 1-1-16,2-1 1 0,-1 0 2 15,0-3 3-15,1 1 5 0,0-1 2 16,0-1 3-16,-1 0 3 0,2 0 4 0,-2-1 3 16,2 0 3-16,-1-1 1 0,-1 1 1 15,1 1 1-15,0 1 3 0,0 0 1 16,0 1-1-16,-2 1-3 0,1 3-4 16,-1 5-3-16,0 5-3 0,-2 5-5 15,0 5-4-15,-1 5-6 0,1 3-3 16,1 3-2-16,2 0-3 15,2-3-2-15,2-4-2 0,4-3-2 0,3-5 0 16,1-4-1-16,2-5 1 0,3-6 0 16,0-4 0-16,1-6 0 0,1-4 1 0,-1-5 0 15,0-3 0-15,-2-2 1 0,-3 2 1 16,-4-1 1-16,-1 5 1 0,-3 2 0 16,-2 6 1-16,-2 3 0 0,0 7-1 15,-2 4-1-15,1 4-1 0,-1 4 0 16,3 2-3-16,0 2 1 0,4 2-1 15,0-2-1-15,2-3-1 0,5-2-1 16,1-2-2-16,3-2 0 0,1-6 0 0,1-4 0 16,2-5 1-16,0-2 1 0,-3-7 2 15,-3-4 2-15,-1-1 2 0,-4-6 1 16,-6-2 0-16,-4-2 0 0,-3 0-2 16,-1 3-3-16,-3 2-10 0,-2 2-13 15,2 6-17-15,2 6-28 0,2 8-27 16,4 6-135-16,-1 5-161 0,5 5-362 15</inkml:trace>
  <inkml:trace contextRef="#ctx0" brushRef="#br0" timeOffset="648370.925">17611 12118 545 0,'1'-2'165'0,"-5"0"11"15,-1 4 2-15,-4 0-94 0,0 6-7 16,-1 0-6-16,-2 3-10 0,1 3-7 16,0-1-9-16,1 1-7 0,3 3-7 15,-1-3-6-15,2 2-4 0,6 0-2 16,0-2-4-16,3-1-3 0,2-1-4 15,2-2-3-15,5-4-6 0,2-2-10 0,-1-3-16 16,6-1-28-16,-2-5-39 0,1 2-140 16,0 0-172-16,0 0-395 0</inkml:trace>
  <inkml:trace contextRef="#ctx0" brushRef="#br0" timeOffset="650187.0595">17995 13023 655 0,'-12'-1'180'16,"0"0"13"-16,0 2-71 0,1 0-31 15,1 1-8-15,4 0-13 0,2 1-13 16,4 0-12-16,4 0-10 0,2-1-11 15,6-1-7-15,3-1-4 0,4-1-4 16,3-4-1-16,3-2-3 0,1-4-4 16,-1 0-2-16,-3-5-4 0,0-1-2 15,-3-2-2-15,-3 2-4 0,-5 0-1 0,-4 2-2 16,-3 1 1-16,-4 1 1 0,-5 4 1 16,-5 0 1-16,-3 3 1 0,-3 3 1 15,-4 2 1-15,-6 4 2 0,-3 2 0 16,-4 3 2-16,-1 6 1 0,-1 2 2 15,2 2 4-15,4 3 2 0,6 2 3 16,4 2 0-16,7-1 2 0,3 1 2 16,7-2-1-16,3 0 0 0,4-3-2 0,6-2-1 15,6 0-2-15,8-3 0 0,4-1-3 16,7-5-5-16,2-1-8 0,2-3-11 16,2 0-18-16,-3-3-23 0,-2-2-22 15,-3-1-132-15,-1 0-150 0,-2 3-345 16</inkml:trace>
  <inkml:trace contextRef="#ctx0" brushRef="#br0" timeOffset="650611.0808">18404 12370 761 0,'-3'-4'186'0,"0"0"6"0,3 4-111 0,3 5-16 15,3 5-10-15,4 4-12 0,1 5-8 16,2 3-2-16,2 3-4 0,0 2-6 16,-1 2-5-16,-3-4-5 0,0 2-4 15,-3 0-2-15,-5-1-3 0,-5-2-2 16,-5-2-2-16,-8-1-5 0,-3 0-8 15,-7-5-18-15,-2-6-29 0,-2-4-28 16,-1-5-135-16,2-7-160 0,5-6-369 16</inkml:trace>
  <inkml:trace contextRef="#ctx0" brushRef="#br0" timeOffset="650844.8935">18266 12159 792 0,'4'-5'189'0,"-4"0"4"16,3-1-120-16,4 4-25 0,1 4-14 15,4 0-16-15,2 2-16 0,2 1-29 16,5 2-31-16,2 4-138 0,0-2-152 16,4 3-371-16</inkml:trace>
  <inkml:trace contextRef="#ctx0" brushRef="#br0" timeOffset="651402.8774">18614 12429 318 0,'0'-2'115'0,"-1"1"5"0,-1-1-6 15,1 0-30-15,-1 1-18 0,1-2-13 16,-1 1-10-16,1-1-5 0,0 1-2 16,0-2 0-16,1 3 0 0,-2-1 0 0,1-1-2 15,1 1-3-15,-1-2-3 0,1 2-2 16,-1-1-4-16,1-1-3 0,0 1-3 16,0 0-3-16,0 0-2 0,1-1-2 15,0 1-2-15,0 1 0 0,2 0-1 16,-2-1 0-16,0 1 1 0,1 0 2 15,-2 2 1-15,0-1 2 0,0 1 0 16,-2 0 1-16,1 1-1 0,-1 3 1 16,-2 3-2-16,0 5-2 0,-1 3-1 15,1 6 0-15,-3 5 0 0,4 1-1 0,-1 1-1 16,3 2 0-16,2-5-2 16,2 0 0-16,4-4-2 0,3-4-1 0,2-4-1 15,5-3 0-15,1-5 0 0,2-4-1 16,3-3 0-16,1-7 0 0,-2-3 0 15,-3-2 0-15,-3-2 1 0,-2-1-1 16,-5 1 2-16,-5-2-1 0,-3 2 1 16,-2 5 0-16,-1 1 0 0,-3 3-1 15,1 4 1-15,0 6 0 0,2 5-1 16,1 2 0-16,1 3 0 0,3 0 0 0,2 3 1 16,3-1-1-16,1-2 0 0,2-3 0 15,3 0-1-15,-1-3 1 0,1-3-1 16,1-7 1-16,-1-2 0 0,-1-3 0 15,-2-4 1-15,-3-6 1 0,-2-1-1 16,-5-4 1-16,-3-2-1 0,-4-1-3 16,-3-1-9-16,-2 2-13 0,-1 3-22 15,2 3-24-15,0 6 47 0,1 4-191 16,3 7-155-16,1 4-369 0</inkml:trace>
  <inkml:trace contextRef="#ctx0" brushRef="#br0" timeOffset="651766.8134">19035 12363 591 0,'3'-6'169'0,"-2"2"7"16,1 3-6-16,1 4-108 0,2 3-13 15,1 5-8-15,2 3-7 0,-3 5-5 16,3 0-4-16,-2 3-4 0,0 2-3 16,0-1 0-16,0-2-1 0,-2-2 0 15,1-3-1-15,-3-2-1 0,1-6 1 16,0-1 1-16,1-7 2 0,0-5-1 0,-1-9 1 16,5-4-2-16,0-4-2 0,3-6-2 15,2-2-5-15,0 0-3 0,1 0-3 16,0 6-3-16,1 4-2 0,-2 7-1 15,2 6-3-15,-4 7-1 0,0 7-2 16,-1 6-3-16,-3 7-6 0,-1 2-7 16,-2 3-12-16,-1 4-25 0,0 2-25 15,1 1-132-15,3-2-157 0,-2 3-362 16</inkml:trace>
  <inkml:trace contextRef="#ctx0" brushRef="#br0" timeOffset="653417.8809">19647 12968 679 0,'-3'-13'164'0,"-2"1"9"0,-1 3-103 0,-4 3-10 16,-3 2-2-16,-4 4-7 0,-3 4-4 15,-3 3-7-15,-2 4-9 0,0 3-8 16,0 2-6-16,4 1-6 0,5 5-6 15,3-1-3-15,5 1 0 0,7 1-1 16,5-1 0-16,4 0-1 0,5-4 1 16,5-2-1-16,4-6 0 0,4-3 0 15,2-7 0-15,0-6 0 0,0-6 0 16,-1-6 0-16,-3-8 0 0,-4-5 1 16,-2-4 0-16,-5-6 1 0,-4 1 0 0,-4-4 0 15,-4-3 0-15,-1 0 0 0,-3-1-1 16,0 5 0-16,-1 1-1 0,0 10 1 15,2 7 2-15,-1 9 0 0,2 10 0 16,-1 9 2-16,-1 10 0 0,1 9 2 16,-1 6 0-16,1 5-1 0,-1 7 0 15,5 6-1-15,0 3-1 0,2 1 0 16,3 0-4-16,2-3-4 0,2-3-7 16,5-5-9-16,-2-6-12 0,1-7-14 0,1-5-12 15,1-7-7-15,0-5-5 0,0-5 3 16,-2-7 5-16,0-3 10 0,-2-5 14 15,0-1 12-15,-4-4 8 0,-1 0 8 16,-5-3 5-16,1 2 4 0,-3 1 4 16,-2 2 4-16,-1-1 7 0,-2 0 3 15,0 2 4-15,2 1 2 0,-1 1 2 16,1 1-1-16,1 0 0 0,1 3-3 16,0 0-2-16,0 4 3 0,0 0 1 0,1 2 1 15,-1 1 0-15,0 0-1 0,-1 0 0 16,1 1-2-16,-2-1-1 0,1 2-2 15,0 0-2-15,0 0-2 0,0 2 0 16,1 1-2-16,-2 1-1 0,1 4 0 16,1 1-1-16,0 4 0 0,0 2 1 15,-1 2 0-15,1 3-2 0,0 1-1 16,2-1-2-16,1-2-2 0,2 0-3 16,2-4-2-16,3-3-2 0,2-4-1 0,3-4 0 15,1-5-1-15,2-4 0 0,0-4 0 16,0-5 2-16,-1-1 1 0,-3-5 1 15,-1 0 2-15,-5-1 1 0,-2 2 0 16,-3 1 1-16,-3 3 0 0,-3 2 0 16,1 5 0-16,-2 3-1 0,1 4-1 15,0 5 1-15,2 5-2 0,2 2 1 16,2 1-1-16,2 4 0 0,2 1 1 16,3-1-1-16,1-3-1 0,1-3 0 15,3-2 1-15,2-3-1 0,0-6 0 0,1-4 0 16,2-5 2-16,-3-5 3 0,1-1 2 15,-2-4 3-15,-2-3 1 0,-7-4 0 16,-4 0 0-16,-5-1-2 0,-2 3-4 16,-5-2-7-16,-1 5-7 0,-1 4-10 15,1 5-13-15,1 5-20 0,1 4-21 16,2 6 134-16,1 2-272 0,5 2-161 16,4 0-424-16</inkml:trace>
  <inkml:trace contextRef="#ctx0" brushRef="#br0" timeOffset="653725.4213">20540 12918 713 0,'1'-4'192'0,"1"-1"1"0,2 2-37 15,0-1-103-15,4 2-20 0,1-1-15 16,-1 1-8-16,2 1-4 0,0-2-7 16,0 2-11-16,-2 2-23 0,-2-1-23 15,2 1 10-15,-2 2-149 0,-1 0-146 16,1 0-336-16</inkml:trace>
  <inkml:trace contextRef="#ctx0" brushRef="#br0" timeOffset="653923.5769">20481 13094 764 0,'6'4'183'0,"4"1"1"0,2-3-96 16,3 0-54-16,2-2-13 0,2-3-19 16,1 0-29-16,0-2-86 0,-3-1-72 0,1 3-135 15,-2 3-310-15</inkml:trace>
  <inkml:trace contextRef="#ctx0" brushRef="#br0" timeOffset="660074.7189">21278 12732 551 0,'-6'-4'155'0,"2"-1"9"16,2-1-9-16,-1-1-90 0,2-4-8 15,1-3-5-15,1-2-6 0,3-3-5 16,1-4-5-16,1-6-9 0,0-1-6 16,0-2-5-16,1 1-4 0,-4 3-3 0,0 6-4 15,-1 4-2-15,-1 8-2 0,1 7 0 16,-2 10-2-16,0 4-1 0,0 6-7 16,-2 5-8-16,1 6-16 0,-1 4-14 15,-3 2-21-15,-1 2 14 0,-1 0-146 16,1 2-136-16,5-5-313 0</inkml:trace>
  <inkml:trace contextRef="#ctx0" brushRef="#br0" timeOffset="660378.5296">21108 13004 659 0,'-11'-3'174'0,"2"2"9"0,1-1-75 16,3 2-39-16,2 1-10 0,5-1-9 16,1 0-6-16,6 1-9 0,2-2-6 15,4 1-5-15,4-3-2 0,7 0-2 16,3-1-4-16,2-1-4 0,2 0-4 15,1 2-5-15,-1-2-8 0,2 1-15 16,-4 0-19-16,-1 2-29 0,-3-1 17 16,-5 1-167-16,-5 0-157 0,-4 2-363 0</inkml:trace>
  <inkml:trace contextRef="#ctx0" brushRef="#br0" timeOffset="660876.9792">21018 13434 568 0,'-6'-3'155'0,"0"0"10"16,-2-2-53-16,-1-3-33 0,0 0-9 16,3-1-6-16,-1-2-8 0,5-1-7 15,2 0-7-15,2-2-8 0,4 2-5 16,4-2-3-16,1 2-4 0,2 1-3 0,2 1-4 16,1 3-1-16,0 1-4 0,0 1-2 15,0 3-2-15,-1 0-1 0,-2 4-2 16,-1 1-1-16,-3 3-1 0,-2 3 0 15,-3 2 0-15,-4 4 0 0,-1 3 0 16,-6 2 0-16,-1 2-1 0,-7 1 0 16,2 3-2-16,-3 1 0 0,-3 0 0 15,0-3 0-15,0-1 0 0,1-2 0 16,3 0 2-16,1-5 0 0,1-4 1 0,2-7 0 16,5 1 0-16,3-1 0 0,0-4 1 15,4 1 0-15,3-2 0 0,2 0 0 16,4 1-1-16,1-2 0 0,4-3 0 15,-2-1-2-15,6 1-5 0,-2 2-6 16,1-2-15-16,0 3-13 0,-2 0-25 16,-2 2-24-16,-1 1-133 0,-3 2-153 15,1 2-349-15</inkml:trace>
  <inkml:trace contextRef="#ctx0" brushRef="#br0" timeOffset="661173.163">21328 13357 741 0,'9'-14'183'0,"0"3"6"0,-1 0-100 15,3 2-28-15,0 0-8 0,3 3-8 16,-1 1-10-16,-1 2-7 0,1 4-6 15,-1 3-7-15,-1 2-5 0,-1 3-4 16,-2 3-3-16,-2 3-1 0,-2 2-2 16,-2 1-3-16,0 3-4 0,-1 0-7 15,-1 1-8-15,-1 0-10 0,-2 0-15 0,2 1-9 16,-1-3-12-16,-1 1-8 0,1-3-48 16,-2-2-66-16,-1-2-110 0,3-2-242 15</inkml:trace>
  <inkml:trace contextRef="#ctx0" brushRef="#br0" timeOffset="661381.5874">21333 13431 806 0,'-6'6'186'0,"1"3"1"0,2 0-126 15,0 3-25-15,3 3-13 0,0 2-14 16,1 1-18-16,-1 0-26 0,0 2-54 15,0 0-100-15,2 0-140 0,-1-4-327 16</inkml:trace>
  <inkml:trace contextRef="#ctx0" brushRef="#br0" timeOffset="662191.7374">22411 12641 99 0,'1'4'28'0,"1"0"13"0,0-2-6 16,1-2 13-16,-1 0 12 0,0-2 10 0,1-1 11 16,1-3 2-16,-1 0-4 0,1-9-5 15,-2 2-5-15,0-2-7 0,-2-5-2 16,-3 0-5-16,-1-5-3 0,0-2-1 15,-3 4 1-15,1-4-2 0,-1 2 1 16,1 5-1-16,1 4-2 0,0 5-3 16,1 3-7-16,1 7-8 0,0 6-8 15,2 5-6-15,0 7-8 0,0 4-5 0,1 6-6 16,0 5-9-16,1 2-12 16,1 3-23-16,1-1-21 0,2 0 25 0,-1-3-166 15,0 0-146-15,2-2-343 0</inkml:trace>
  <inkml:trace contextRef="#ctx0" brushRef="#br0" timeOffset="662591.5502">22049 12965 606 0,'-16'-7'150'0,"-3"1"5"0,2 1-81 15,2-1-17-15,3 1-2 0,2 2-5 16,7 0-6-16,3 2-1 0,10 1-2 16,5 1-4-16,10-1-5 0,8 0-6 15,9-1 0-15,8-1-1 0,6-2-4 16,7-1-3-16,5 0-3 0,2 1-2 16,1 2-4-16,-2 1-2 0,-1 1-6 15,-4 1-7-15,-3 3-12 0,-8-2-14 0,-6 2-21 16,-7 2-21-16,-6-1 85 0,-10 1-225 15,-11 0-153-15,-7-2-384 0</inkml:trace>
  <inkml:trace contextRef="#ctx0" brushRef="#br0" timeOffset="664578.1444">22257 13533 368 0,'-3'-11'122'0,"1"0"8"15,-3-3 3-15,1 1-47 0,1 1-15 16,-1 1-10-16,2 1-6 0,-1 3-3 16,2 0-5-16,0 5-5 0,2 1-7 15,0 6-6-15,3 2-3 0,-1 5-4 16,2 4-2-16,0 4-1 0,1 3 2 15,-1 3-2-15,1 1-1 0,-2 0-1 0,0 0-3 16,-1-3-2-16,0-1-3 0,-3 2-2 16,0-3-1-16,-3-2-2 15,0-2-2-15,-5-2 1 0,-1 0-1 0,-5-4 0 16,-1-3 0-16,0-3-1 0,-4-3 0 16,1-1-1-16,2-4-8 0,0-4-10 15,4-1-17-15,3-7-20 0,4-2-22 16,6-2-131-16,4-4-150 0,5-1-340 15</inkml:trace>
  <inkml:trace contextRef="#ctx0" brushRef="#br0" timeOffset="664847.2092">22215 13197 766 0,'-7'-11'195'0,"-1"5"3"15,-1 0-92-15,-1 5-50 0,1 0-20 16,2 3-13-16,3 2-17 0,3 2-23 0,5-1-33 15,3 1-62-15,5 0-89 0,7 4-143 16,3 1-317-16</inkml:trace>
  <inkml:trace contextRef="#ctx0" brushRef="#br0" timeOffset="665139.123">22482 13440 602 0,'-1'-9'167'16,"0"3"12"-16,0 2-66 0,-1 2-33 0,2 4-7 15,2 5-8-15,0 2-8 0,2 5-11 16,-1 3-9-16,3 3-4 0,1 2-4 16,-1 0-5-16,1 0-4 0,-1-3-4 15,2-1-4-15,-1-4-3 0,0-2-2 16,2-4-2-16,-1-5-1 0,2-3-2 16,4-6 0-16,-1-5 0 0,3-5-2 15,0-3 0-15,1-3-2 0,-1 1-1 16,-1 1-3-16,-3 4-2 0,-1 7-2 15,-4 4-4-15,0 7-3 0,-4 7-5 0,0 5-8 16,-3 4-7-16,0 2-11 0,-2 4-12 16,4-1-17-16,0 0-114 0,2-2-11 15,7-4-113-15,5-3-226 0</inkml:trace>
  <inkml:trace contextRef="#ctx0" brushRef="#br0" timeOffset="672532.2308">23345 12758 684 0,'-16'-3'179'0,"7"6"5"16,2 1-84-16,2 3-34 0,1-3-12 16,7 3-10-16,2-5-11 0,4 2-9 0,4-1-4 15,4-3-5-15,2-2-5 0,3-3-2 16,2-4-2-16,-2 0-3 0,1-4-2 15,-2-1-2-15,-5-2-1 0,-3 1-1 16,-3 2-1-16,-4-1-1 0,-3 3 1 16,-7 0-1-16,-2 3 0 0,-4 1 0 15,-5 3 0-15,1 1 0 0,-5 4 1 16,-2 2 1-16,-1 3-1 0,1 2 2 16,-3 5 0-16,2 0 1 0,-1 8 3 0,1 0 2 15,3 3 4-15,3 4 1 0,2-1 4 16,5 4 4-16,4 0 2 0,3-2 2 15,3 2-2-15,4-4-1 0,3-3-2 16,7 2-3-16,2-5-3 0,5-3-4 16,5-4-3-16,1-5-2 0,5-1-5 15,2-6-12-15,-1-6-18 0,2 1-28 16,-1-6-30-16,-4-2-129 0,-1-2-161 16,1-7-356-16</inkml:trace>
  <inkml:trace contextRef="#ctx0" brushRef="#br0" timeOffset="674146.688">23727 12302 603 0,'-4'-7'153'0,"0"0"8"16,2 1-85-16,-2 1-17 0,4 3-8 15,-1 1-9-15,1 1-5 0,1 3-6 16,2 4-5-16,0 1-3 0,2 4-2 16,0 3 1-16,0 2-1 0,1 0-1 15,2 2-1-15,-4-1-2 0,4 0-3 16,-3 0-2-16,1 1-1 0,-2-4-3 15,-2 0-3-15,-2-1 0 0,-4-1-2 0,-4-2-1 16,-5 0 0-16,-2-4-4 0,-5 3-7 16,-2-4-15-16,-4-4-23 0,0 0-25 15,2-4-116-15,1-4-19 0,2-7-125 16,5-4-230-16</inkml:trace>
  <inkml:trace contextRef="#ctx0" brushRef="#br0" timeOffset="674404.5734">23664 12127 808 0,'-2'-6'196'0,"2"-2"1"15,-1 2-120-15,2 1-29 0,1 2-21 16,3 0-24-16,1 2-33 0,0 0-32 16,3 3-135-16,1 4-152 0,5 9-368 15</inkml:trace>
  <inkml:trace contextRef="#ctx0" brushRef="#br0" timeOffset="674994.7483">23946 12243 432 0,'0'-5'128'16,"0"2"6"-16,0-1-1 0,0 1-74 15,0 1-12-15,-4 4-4 0,4-3-5 16,-1 0-2-16,-1 1-3 0,-1-1-3 0,3 0-3 15,-1-1-5-15,2 1-1 0,0 1-4 16,1-1-3-16,-2 0-3 0,2-1-2 16,-3 0-3-16,-2 1 0 0,2-2 1 15,-1 1 1-15,-1 1 2 0,3-2 2 16,-1 2 3-16,1 0 4 0,0-1 1 16,-1 1 1-16,3 1-1 0,-2-1-1 15,-1 1-3-15,1 0-1 0,-1 1-3 16,0 2-2-16,-2 0-1 0,-2 2 0 15,3 5 1-15,-2 1 0 0,-2 4 1 0,1 2-1 16,0 3 0-16,3 3-1 0,-1 1-1 16,3 0-2-16,3-1-1 0,0-2-2 15,8-2-1-15,1-4-1 0,2-5 0 16,6-7-1-16,2-4 1 0,2-5-1 16,0-6 1-16,-2-4 0 0,0-4 2 15,-5-3 2-15,-2 0 2 0,-7 2 2 0,-3 1 1 16,-4 4 1-16,-2 3 0 15,-1 4-1-15,-2 4-1 0,-2 4-3 16,2 4-2-16,-1 0-1 0,5 5-1 0,1 3-1 16,2 1-1-16,4 1 0 0,2 1 0 15,3 1 0-15,3-3 0 0,1-2 0 16,0-4 0-16,1-3 0 0,-1-3 0 16,0-2 0-16,-3-7 1 0,-2-3 0 15,-1-1 0-15,-4-3 0 0,-1-4-1 0,-5 1-4 16,-4 0-8-16,-1 5-13 15,0 1-15-15,-1 5-23 0,-1 2-28 0,1 4-26 16,0 5-115-16,3 5-144 0,7 5-315 16</inkml:trace>
  <inkml:trace contextRef="#ctx0" brushRef="#br0" timeOffset="675361.4109">24347 12230 639 0,'1'1'160'0,"0"4"8"0,-1 1-88 16,1 1-19-16,3 3-5 0,1 1-5 15,0 0-5-15,1-1-6 0,1 0-4 16,2-1-5-16,-1-1-3 0,3-2-3 16,-3-4-3-16,2 0-2 0,-1-5 0 15,2-4-3-15,0-3 0 0,2-3-3 16,-2-5-3-16,5 5-2 0,-3-2-3 16,2 2-3-16,-5 3-1 0,-1 3-1 15,-4 4-1-15,0 6-2 0,-4 3-3 16,1 2-7-16,-2 6-8 0,1 2-14 0,-2 3-21 15,3 3-26-15,-2 2-44 0,1 0-93 16,5 4-138-16,3 2-298 0</inkml:trace>
  <inkml:trace contextRef="#ctx0" brushRef="#br0" timeOffset="675760.6762">24850 12347 550 0,'-1'-41'151'0,"1"-6"9"0,0-6-40 15,0-2-51-15,1 0-8 0,0 5-1 0,2 5-2 16,-3 8-5-16,-2 9-6 0,1 10-7 16,0 12-6-16,1 12-5 0,-1 10-3 15,-2 9-5-15,-3 7-3 0,-1 9-2 16,-2 11 2-16,-1 7-2 0,1 8-1 16,-2 9-4-16,-2 7-1 0,4 10 5 15,-1 3 0-15,2 4-1 0,2 0-1 16,0-5 1-16,0-2-1 0,4-8-2 15,2-9-7-15,1-9-8 0,0-9-7 16,0-9-13-16,2-11-17 0,-1-13-28 0,3-12-31 16,-2-11-140-16,1-11-166 0,5-8-380 15</inkml:trace>
  <inkml:trace contextRef="#ctx0" brushRef="#br0" timeOffset="676288.3298">24470 13680 838 0,'-6'-1'212'0,"1"-2"6"15,2 2-116-15,1 0-27 0,5 1-20 0,0 0-11 16,4 1-12-16,1-2-6 0,6 1-6 16,2 0-4-16,2-1-5 0,4-2-11 15,1-1-18-15,1 1-22 0,-1-3-33 16,0-2-34-16,0 0-131 0,-1 2-167 16,2-1-362-16</inkml:trace>
  <inkml:trace contextRef="#ctx0" brushRef="#br0" timeOffset="676843.7707">24878 13575 453 0,'4'-7'129'16,"-2"-2"9"-16,0 0-40 0,-4 2-14 15,0 2-3-15,-1-1-2 0,0 2-4 16,-2 2-4-16,0 4-5 0,2 4-10 15,1 4-10-15,-2 2-11 0,-2 3-9 0,0 2-6 16,-1 3-5-16,2 0-5 0,-1-1-3 16,3-1-2-16,5-3-2 0,2-2-1 15,4-4 0-15,4-2-1 0,0-3-1 16,2-4 0-16,3-2 0 0,-4-5-1 16,2 0 1-16,-1-3-1 0,-3-1 1 15,-3-1 0-15,-2 2 0 0,-3 2 0 16,-1 3 0-16,-2 4-1 0,-1 3 1 15,-2 4-1-15,0 3 0 0,0 4 0 16,0 1-1-16,1 2-1 0,1 1 0 0,1-1 0 16,3-2-1-16,2-1 0 0,1-5 0 15,2-1 1-15,5-4 0 0,-2-6 2 16,2-5 1-16,-1-2 2 0,-1-3 2 16,-2-3 1-16,-4-5-1 0,-3 0-1 15,-4-5-6-15,-1 6-12 0,1 0-19 16,-1 3-24-16,2 2-21 0,1 4-135 15,1 5-152-15,7 8-348 0</inkml:trace>
  <inkml:trace contextRef="#ctx0" brushRef="#br0" timeOffset="677114.7344">25209 13773 682 0,'-11'2'186'16,"0"2"6"-16,-1 0-34 0,-1 2-92 0,1 1-18 16,0 3-10-16,1 2-7 0,2 2-7 15,2 1-6-15,3-1-5 0,3 2-6 16,2-2-3-16,4-2-2 0,1-2-3 16,2-4-7-16,3-3-11 0,2-4-17 15,2-4-27-15,1-2-25 0,2-4-122 16,2-3-147-16,2-1-329 0</inkml:trace>
  <inkml:trace contextRef="#ctx0" brushRef="#br0" timeOffset="678777.0259">25004 11882 332 0,'0'-4'84'16,"0"0"5"-16,-1 0-37 0,0 0-21 15,2 0-4-15,0 2 0 0,1-2-2 16,-1 0-1-16,-1 1-2 0,1-2 0 16,0 0-1-16,-1 0 0 0,0 0-1 15,0 0 0-15,-1 2-2 0,0-2 0 0,0 2-1 16,-1-1 0-16,0 1-1 0,-1-1-2 16,2 0-1-16,0 2-1 0,0-2 0 15,-2 2-2-15,3-1 0 0,-1 1 0 16,1 0-1-16,-1-2 2 0,0 1 0 15,1 1 2-15,-2-2-1 0,1 3 1 16,0-3 0-16,0 2 0 0,0-1-1 16,-1 0 1-16,1 0-2 0,0 0 1 15,0-1 1-15,1 0 0 0,-2 1 0 0,1 0 1 16,0 1 0-16,0-2 0 0,1 2-1 16,0-1 0-16,-2 1-2 0,2-1 0 15,-1 2 1-15,0 0 1 0,0 0 0 16,0 1 0-16,-2 1 1 0,-1 3-1 15,2 3 0-15,-2 3-1 0,-1 2 0 16,-1 6 1-16,-1 3 0 0,1 5 1 16,0 2 1-16,0 1-1 0,3 2-1 15,1-2-2-15,3-2-2 0,3-1-1 0,2-5-2 16,2-3-2-16,3-4 0 0,2-7-2 16,2-2 1-16,4-7 0 0,-1-8-1 15,-1-5 0-15,2-5 1 0,-3-4-1 16,-3-2-1-16,-2-1 1 0,-6 2-1 15,2 5 0-15,-5 2 0 0,-4 3-1 16,-1 6 1-16,-2 6-1 0,-1 3 0 16,0 5 0-16,-3 3 0 0,4 6-1 15,1 5 1-15,7 4 0 0,-2 0 0 0,5 1 0 16,3 2-1-16,4-4 1 0,2-1 0 16,2-5 0-16,-2-5 0 0,4-3 1 15,0-3-1-15,-2-5 1 0,-4-5-1 16,1-5 0-16,-5-6 1 0,-2-1-1 15,-3-4 0-15,-3-3-1 0,-2-1-6 16,-2 3-5-16,-2 3-13 0,2 3-15 16,-1 4-20-16,-1 4-16 0,0 6-19 15,3 4-102-15,-2 4-7 0,4 9-104 0,1 5-186 16</inkml:trace>
  <inkml:trace contextRef="#ctx0" brushRef="#br0" timeOffset="679057.1496">25372 12135 797 0,'-6'-1'195'16,"-5"-1"3"-16,2 5-116 0,-1 0-24 15,-2 2-16-15,2 2-14 0,-1 3-7 16,0 1-4-16,0 2-3 0,3 2-2 15,0 2-2-15,3 0-2 0,2 2-1 16,3-3-3-16,1 0-8 0,5-1-10 16,3-2-22-16,3-4-31 0,4-2-44 0,3-6-103 15,7-2-149-15,6-4-320 0</inkml:trace>
  <inkml:trace contextRef="#ctx0" brushRef="#br0" timeOffset="682523.5611">6797 15185 681 0,'-21'-9'178'0,"7"2"8"15,1 3-89-15,7 1-26 0,1-1-14 0,0 2-14 16,3 2-14-16,3 0-11 0,2 0-7 15,4 2-6-15,-1 0-4 0,4-1-2 16,3 3 0-16,2-2-5 0,2 2-12 16,2-1-21-16,-1 1-19 0,2-2-22 15,-3 2-116-15,1 0-139 0,4 3-307 16</inkml:trace>
  <inkml:trace contextRef="#ctx0" brushRef="#br0" timeOffset="682811.6419">6776 15347 641 0,'-2'-2'139'15,"2"3"2"-15,5 1-104 0,2 3-22 16,4 1-7-16,3 0-2 0,1 2-4 16,3-2-10-16,1 0-48 0,2-1-86 0,4 1-112 15,3-1-274-15</inkml:trace>
  <inkml:trace contextRef="#ctx0" brushRef="#br0" timeOffset="683544.1088">7730 14913 595 0,'-6'-31'140'0,"-1"2"6"0,0 1-91 0,2 9-10 15,1 3-3-15,3 6-6 0,-2 6-5 16,2 5-4-16,2 6-5 0,-1 6-5 16,2 9-6-16,-4 3-6 0,4 8-4 15,1 5-9-15,2 1-15 0,0 4-17 16,1-3-122-16,0-1-6 0,5 3-110 16,-2-3-215-16</inkml:trace>
  <inkml:trace contextRef="#ctx0" brushRef="#br0" timeOffset="683869.9743">7422 15347 604 0,'-16'-7'146'16,"2"2"9"-16,3 0-89 0,2 2-15 0,4 2-7 15,3-1-5-15,5 1-3 0,3-2-4 16,4 3-5-16,6-1-3 0,2 1-3 16,7-4-1-16,0 3 0 0,6-1-5 15,4 0-3-15,6-1-4 0,5 1-3 16,6 1-3-16,4 0 0 0,6 0-2 16,2-2 0-16,3 0 1 0,-3-1-1 15,4 0-1-15,-1-2 1 0,2 1-3 0,-2-1-5 16,1-1-6-16,-5 1-11 0,0-3-10 15,-6 0-11-15,-9 3-8 0,-9 0-15 16,-8 3-113-16,-10 1-121 0,-7 6-286 16</inkml:trace>
  <inkml:trace contextRef="#ctx0" brushRef="#br0" timeOffset="684419.2723">7412 15744 584 0,'-16'-9'161'0,"4"0"4"16,1-5-33-16,5 2-72 0,4-3-16 15,5 0-9-15,3 1-7 0,5-1-6 16,3 0-3-16,1 2-4 0,4 1-3 16,3 2-2-16,1 0-2 0,0 4-1 15,1 2-1-15,-2 8-2 0,-1 0-1 16,-3 4-1-16,-2 6-1 0,-4 3-1 16,-2 0 0-16,-8 4 0 0,0-2 1 15,-6 3 0-15,-2 3-1 0,-5-3 1 16,0-1 0-16,0-2 0 0,0 2 1 15,0-1 0-15,0-3 2 0,1-2-1 0,2-2 1 16,1-1-1-16,1-1 0 0,1-2-1 16,5-2-1-16,3-1-1 0,3 1-1 15,1-3-2-15,3 1-8 0,3-1-15 16,4 0-22-16,-1 2-21 0,3-3-123 16,2 5-142-16,6-2-328 0</inkml:trace>
  <inkml:trace contextRef="#ctx0" brushRef="#br0" timeOffset="684718.0622">7876 15776 608 0,'-5'-15'163'0,"4"-1"8"0,2 1-54 15,3 2-52-15,2 1-13 0,3 2-8 16,1 0-7-16,-1 3-8 0,2-1-8 16,-1 4-4-16,-1 1-5 0,-1 2-2 15,0 2-3-15,-1 3-3 0,-1 2-1 16,0 2-1-16,-1 5-1 0,0 6-1 16,-1 2-1-16,-1 0-3 0,1 2-6 15,1 3-7-15,-1 0-13 0,-1-2-15 16,1 1-11-16,0-1-15 0,-1 1 0 0,-1-1-114 15,-2-5-117-15,2 5-268 0</inkml:trace>
  <inkml:trace contextRef="#ctx0" brushRef="#br0" timeOffset="684913.4234">7857 15732 733 0,'-9'5'171'0,"4"6"2"15,0 2-109-15,4 4-30 0,1 3-15 16,1 4-8-16,1 2-17 0,1 0-20 16,0 2-22-16,-1-2-125 0,7 6-137 15,4-6-331-15</inkml:trace>
  <inkml:trace contextRef="#ctx0" brushRef="#br0" timeOffset="685484.348">8528 15705 653 0,'-6'-10'182'0,"-2"1"6"16,2 3-51-16,3 4-69 0,0 3-19 15,2 3-15-15,1 7-12 0,1 5-7 16,3 6-5-16,-2 2-3 0,3 6 0 0,1 1-1 16,0 5 0-16,3 2-2 0,0 1-2 15,-2-1 0-15,0 4-2 0,-2-3 0 16,-2 1 0-16,-2-2 0 0,-5-6 0 16,-2-6 0-16,-2-2 0 0,-4-4 0 15,-1-4 0-15,-4-5-2 0,-4-5-3 16,-3-5-7-16,-1-3-11 0,-3-5-18 15,2-7-17-15,3-3-23 0,1-5-116 16,6-4-136-16,12 2-306 0</inkml:trace>
  <inkml:trace contextRef="#ctx0" brushRef="#br0" timeOffset="685761.4665">8412 15626 700 0,'-3'-18'160'0,"-2"3"1"0,6 7-112 15,-2 2-31-15,1 2-25 0,4 5-28 0,3 4-124 16,3 1-128-16,8 9-312 0</inkml:trace>
  <inkml:trace contextRef="#ctx0" brushRef="#br0" timeOffset="686168.296">8715 15751 672 0,'-6'-8'175'0,"-1"2"8"0,3 3-98 0,2 6-15 16,1 4-10-16,2 3-12 16,2 4-12-16,2 4-10 0,1 2-7 0,1 2-4 15,1-1-3-15,1-1-4 0,0-1-2 16,1-3-1-16,1-1-1 0,0-5-1 16,2-3 0-16,-1-4-1 0,0-5 0 15,0-5-1-15,2-4 1 0,1-5-1 16,-1-2 0-16,0-2 0 0,0 1 0 15,0-2-1-15,-1 4 0 0,0 4 0 16,-2 7-1-16,-3 5-1 0,0 5-1 16,-2 6-1-16,-1 7-3 0,-2 2-3 0,1 5-6 15,1-1-9-15,1 1-17 0,0 2-20 16,5 0-28-16,-2-7-109 0,5 1-137 16,5-10-307-16</inkml:trace>
  <inkml:trace contextRef="#ctx0" brushRef="#br0" timeOffset="687935.17">9572 15105 669 0,'-4'-4'169'0,"1"0"7"0,0 2-95 15,2 0-23-15,-1 4-11 0,4-2-12 16,1-3-7-16,3 3-5 0,4-2-5 15,4 3-3-15,2-1 0 0,1-2-2 16,2-1-3-16,2-1-3 0,0 1-2 16,-4-3-3-16,1-4-1 0,-3-2-1 0,-1-4 0 15,-3 1 0-15,-4-2 0 16,-3 0 0-16,-3 1-1 0,-5 1 1 0,-1 3 0 16,-6 2-1-16,-5 4 0 0,-2 2 1 15,-5 4-2-15,-2 4 1 0,2 4 0 16,-2 4 0-16,3 2 1 0,4 6 0 15,3 3 3-15,4 2 2 0,1 0 3 16,4 5 4-16,1-1 3 0,5 0 1 16,3-2 1-16,3 0 0 0,6-1-2 15,5-3-4-15,5-3-4 0,9-4-2 0,3-5-3 16,7-2-5-16,2-6-9 0,1-4-19 16,-4 0-33-16,-2-3-26 0,-5-1-76 15,-5-1-47-15,-3-1-128 0,-4 1-235 16</inkml:trace>
  <inkml:trace contextRef="#ctx0" brushRef="#br0" timeOffset="688315.6214">9286 14395 629 0,'-21'2'158'16,"-1"11"2"-16,-2 10-72 0,-2 12-45 16,-2 9-15-16,3 11-10 0,1 7-7 0,4 9-5 15,4 9-2-15,2 7-2 0,1 1-1 16,6 3 0-16,7-3 0 0,3-1-3 16,9-1-7-16,4-7-12 0,12-4-15 15,10-6-128-15,8-7-132 0,13 1-325 16</inkml:trace>
  <inkml:trace contextRef="#ctx0" brushRef="#br0" timeOffset="690598.6439">10085 14671 619 0,'3'-32'161'0,"0"0"11"15,1 0-80-15,-3 1-22 0,-5 0-10 16,3 6-6-16,1 7-8 0,0 5-8 15,0 8-8-15,1 7-5 0,-2 9-4 16,5 9-5-16,-4 4-3 0,-2 7-5 16,2 6-3-16,0 2 0 0,0 2-1 15,3 1-2-15,-2-4-1 0,3-4-1 16,-1-2 0-16,0-2 0 0,-3-3 0 0,-3-5-1 16,-2-4 1-16,-2-3-2 0,-4-4-2 15,-1-4-5-15,-2-5-9 0,0-4-12 16,0-5-19-16,0-6-15 0,1-5-13 15,3-3-12-15,2-7-108 0,2-6-120 16,3-4-267-16</inkml:trace>
  <inkml:trace contextRef="#ctx0" brushRef="#br0" timeOffset="690869.5806">10001 14387 636 0,'2'-14'163'0,"-2"3"7"0,-2 3-85 0,2 2-26 15,-1-1-14-15,1 4-10 0,-1 0-11 16,0 1-19-16,0 2-20 0,3 1-20 15,0 0-21-15,2 3-121 0,4 1-135 16,4 2-314-16</inkml:trace>
  <inkml:trace contextRef="#ctx0" brushRef="#br0" timeOffset="691678.5588">10335 14492 514 0,'-2'-4'127'0,"1"-1"3"0,-2 1-55 0,-1-3-42 16,0 1-7-16,2 1-4 0,-1-1-1 15,1 1-1-15,1 2 0 0,-1-2 2 16,2 4 1-16,0-2 3 0,0 2 1 16,0 0 3-16,0 1-1 0,-1-2 1 15,1 4-1-15,0-1-2 0,0 1-2 16,-1 3-3-16,0 3-2 0,-2 4-3 16,0 4-2-16,-1 5-1 0,1 3-2 0,0 2-2 15,0 1-3-15,2 1-1 0,2-2-1 16,3-3-2-16,1-3-2 0,1-5-1 15,4-1 0-15,2-5 0 0,3-6-1 16,1-3 1-16,1-5-1 0,1-3 1 16,2-6 0-16,-4-2 1 0,-2-2 0 15,-5-3 0-15,0 5-1 0,-3 0 2 16,-3 5-1-16,-1 4 0 0,-1 3 1 16,-1 7-1-16,2 7 0 0,0 2 0 15,0 4 0-15,-3 0 0 0,6 3-1 0,1 2 0 16,4-3 1-16,1-2-1 0,1-3 0 15,4-5 0-15,2-2 0 0,-4-7 0 16,-1-5 0-16,2-4 3 0,-2-6 2 16,0-3 0-16,-6-6 1 0,-1 1 0 15,-4-3 0-15,-4-3-4 0,-5 2-10 16,-2 2-13-16,1 3-19 0,-1 5-20 16,0 4-17-16,6 4-3 0,-1 8-123 15,6 11-128-15,6 5-282 0</inkml:trace>
  <inkml:trace contextRef="#ctx0" brushRef="#br0" timeOffset="692011.6948">10914 14638 520 0,'0'0'155'0,"-1"0"13"0,-5 0-27 16,1 1-58-16,-4 0-6 0,-3 3-10 16,-1 2-9-16,-2 1-11 0,-4 3-10 0,4 1-6 15,-1 1-8-15,2 1-5 0,4 0-5 16,2-1-3-16,4 2-4 0,3-1-3 15,2 0-1-15,4-2-3 0,4 0-4 16,3-4-7-16,4-1-13 0,3-2-22 16,3-3-25-16,2-1-122 0,0-1-13 15,4-4-125-15,-4 1-231 0</inkml:trace>
  <inkml:trace contextRef="#ctx0" brushRef="#br0" timeOffset="693382.8511">11089 14488 548 0,'1'-5'153'0,"-1"1"9"16,2 2-49-16,-1 2-41 0,0 5-11 15,3 4-7-15,-1 3-5 0,2 5-6 16,0 4-5-16,0 4-2 0,0 0-5 0,-1 1-5 15,-1-1-6-15,0-3-5 0,-1-3-3 16,3-3-1-16,0-5 0 0,0-1-1 16,1-5 1-16,0-6 1 0,4-3 0 15,0-6-1-15,1-3-2 0,4-6-2 16,1-5-1-16,1-3-2 0,-1-4-2 16,-2-1-1-16,0 4-1 0,-2 2 0 15,-2 7 0-15,-2 7-1 0,1 8 0 16,1 10 0-16,-3 9 0 0,3 4-3 15,-2 6-4-15,4 5-8 0,-3 1-12 0,1 2-16 16,1-1-29-16,0 0-21 16,3-4-53-16,4-1-64 0,4-4-123 0,3-3-242 15</inkml:trace>
  <inkml:trace contextRef="#ctx0" brushRef="#br0" timeOffset="693767.2574">11370 15151 743 0,'-5'-5'186'0,"7"3"7"0,4-1-82 0,7 0-52 15,4 0-17-15,1 1-11 0,8 0-6 16,-3 0-7-16,4-2-7 0,1 4-10 16,-3-1-21-16,1 0-37 0,-2 1-28 15,-3 1-119-15,3 9-151 0,0 2-343 16</inkml:trace>
  <inkml:trace contextRef="#ctx0" brushRef="#br0" timeOffset="694392.7392">12124 15093 725 0,'2'-3'179'0,"-1"-1"6"0,2 3-103 16,6 1-22-16,2 2-13 0,2-2-13 15,2 0-9-15,7-2-5 0,5-2-6 16,4-2-4-16,-2-2-3 0,2-6-4 0,1-1-2 15,-3-2-2-15,-6-1-1 0,-4-1 0 16,-7 1 0-16,-3 0-1 0,-5 2 1 16,-4 2 1-16,-2 2 0 0,-4 4 0 15,-4 3 0-15,-6 1-1 0,-5 4 1 16,-4 5-3-16,-5 1-1 0,-2 6-2 16,2 2 0-16,2 3 0 0,-1 4 1 15,6 4 3-15,5 4 4 0,4 1 5 16,3 2 4-16,5 1 4 0,6 1 3 15,7-1 1-15,3-1-2 0,4-4-3 0,10-3-2 16,7-3-5-16,7-6-8 0,0-6-17 16,5-3-25-16,4-8-25 0,5-5-25 15,-7-6-114-15,-1-2-142 0,-6-2-309 16</inkml:trace>
  <inkml:trace contextRef="#ctx0" brushRef="#br0" timeOffset="694954.513">12472 14581 758 0,'-4'-1'185'0,"7"2"4"0,3-2-97 16,4-1-41-16,6-1-19 0,2-2-13 15,4-1-6-15,4-2-15 0,2-3-27 16,2 3-27-16,4 2-138 0,-2-1-150 15,-2 6-369-15</inkml:trace>
  <inkml:trace contextRef="#ctx0" brushRef="#br0" timeOffset="695202.9316">12853 14454 784 0,'-1'-1'168'15,"5"0"3"-15,0 3-133 0,4 3-14 0,2 2-3 16,1 3 1-16,2 1 3 0,-1 4 4 16,2 2 0-16,-2 1 0 0,-1 2 0 15,-4 1-3-15,-3 0-4 0,-3-1-4 16,-3 0-5-16,-4 0-5 0,-4-3-5 16,-6 0-4-16,-6-2-10 0,-2-2-17 15,-5-1-28-15,2-3-22 0,-1-3-131 16,1-6-153-16,9 0-351 0</inkml:trace>
  <inkml:trace contextRef="#ctx0" brushRef="#br0" timeOffset="695453.3886">12764 14264 793 0,'0'-11'173'0,"6"4"0"0,0 1-130 15,4 3-39-15,1 5-34 0,2 0-140 16,1 7-143-16,5 4-359 0</inkml:trace>
  <inkml:trace contextRef="#ctx0" brushRef="#br0" timeOffset="696011.1324">13081 14490 540 0,'0'-8'137'0,"-1"1"8"15,1 0-77-15,-1 0-11 0,1 1-7 0,-2 1-8 16,1-1-8-16,1 1-7 0,0 2-6 16,0 0-7-16,-1 0-4 0,0 0-3 15,-1 1-2-15,2-1-2 0,-1 2-1 16,1-1 1-16,0-1-1 0,1 1 0 16,1 0 1-16,0 1 2 0,1-1 0 15,-2-1 4-15,1 1 2 0,1-1 4 16,-2 1 4-16,0 0 3 0,-1-1 3 15,0 2 1-15,0 1 1 0,-1 0-1 0,0 2-3 16,1 2-3-16,-3 5-3 0,2 2-1 16,0 6-3-16,0 4-2 0,2 3-2 15,-1 4-1-15,2 0-1 0,2 1-2 16,2-4-3-16,3-1-1 0,5-6-2 16,1-3-2-16,1-6 0 0,5-4 0 15,2-3 0-15,0-9 0 0,-1-4 1 16,-5-2 1-16,-1-5 1 0,2-4 0 15,-9-4 0-15,-1 1 0 0,-5 2 1 0,-3 3 0 16,-1 3-1-16,-1 7 0 0,-4 6 0 16,1 6 0-16,0 5-1 0,0 6 1 15,1 1-1-15,3 3 1 0,1 2 0 16,1 0-1-16,4-3 1 0,1 0 0 16,3-2 0-16,1-4-1 0,5-3 1 15,4-3-2-15,0-4 0 0,2-3 0 16,3-4-1-16,-1-5 1 0,-2-4 0 15,-5-4 1-15,-3-2 0 0,-8-4-1 16,-3 1-7-16,-5-1-13 0,-5 3-19 0,-1 4-23 16,-5 3-16-16,-1 8-22 0,3 3-104 15,-1 7-126-15,7 9-267 0</inkml:trace>
  <inkml:trace contextRef="#ctx0" brushRef="#br0" timeOffset="696309.9273">13638 14569 757 0,'3'-5'179'0,"-3"-2"3"16,-1 3-107-16,-2 3-31 0,-1 2-10 15,-1 4-7-15,-1 0-2 0,-1 6 1 16,-2 1 0-16,2 2-1 0,-1 3-1 15,1 0-3-15,4-1-4 0,0 1-5 0,3-2-4 16,3-2-4-16,2 0-3 0,2-2-5 16,3-4-6-16,0-1-11 0,2-2-15 15,3-3-21-15,0-3-15 0,3-1-22 16,-2-2-114-16,-2-2-136 0,3 2-296 16</inkml:trace>
  <inkml:trace contextRef="#ctx0" brushRef="#br0" timeOffset="696625.7462">13751 14477 652 0,'-2'-9'172'0,"-2"1"11"0,3 2-89 16,1 6-18-16,0 1-9 0,0 5-7 15,0 3-11-15,2 2-9 0,2 4-8 0,3 2-5 16,0 0-4-16,2 1-3 0,3-2-4 16,-1-1-2-16,3-4-4 0,0-1 0 15,1-5-2-15,1-4 0 0,1-2 0 16,0-4-1-16,3-7 0 0,1-3 0 16,-3-3-2-16,1-3-1 0,-4 0-1 15,-2 1-1-15,-3 2-2 0,-3 7 0 16,-2 2-1-16,-2 7-3 0,-1 6-3 15,-2 2-8-15,0 5-8 0,0 3-10 16,0 2-15-16,0 3-23 0,0-1-16 16,5 3-25-16,-2-3-103 0,6-1-133 15,3 3-291-15</inkml:trace>
  <inkml:trace contextRef="#ctx0" brushRef="#br0" timeOffset="697540.5088">14100 14164 639 0,'-2'-9'164'0,"0"3"5"16,4 2-78-16,1 4-30 0,7 4-13 15,4 3-12-15,5 6-11 0,6 8-5 16,4 4-5-16,2 8-6 0,3 8-3 15,2 6-3-15,-3 7-1 0,-2 6-2 16,-4 3 0-16,-3 5 0 0,-6-3-1 16,-4 3 0-16,-10-3 0 0,-4-2 0 15,-7-1-2-15,-8-2-2 0,-4-5-12 16,-7 0-23-16,-6-4-27 0,-2-3-116 0,0-3-138 16,4-4-326-16</inkml:trace>
  <inkml:trace contextRef="#ctx0" brushRef="#br0" timeOffset="706163.4387">14882 15080 773 0,'-16'-2'206'0,"1"-1"8"0,8 3-98 15,-1 1-34-15,6-2-20 0,1 0-20 16,4 0-16-16,3-3-12 0,4 2-7 16,2-1-5-16,4-1-3 0,3 2-8 0,-1 0-13 15,3-1-18-15,-3 2-23 0,2 0-25 16,-4 1-109-16,-3 0-22 0,2-8-122 16,1 8-222-16</inkml:trace>
  <inkml:trace contextRef="#ctx0" brushRef="#br0" timeOffset="706459.2158">14857 15185 786 0,'-8'3'194'0,"4"-3"4"0,3 1-108 16,1-1-27-16,2 0-15 0,3 1-13 15,2 0-11-15,7 2-5 0,-1-2-6 16,4 0-9-16,1 2-18 0,0-2-29 15,0 3-31-15,-1-2-137 0,2 2-163 16,3 4-383-16</inkml:trace>
  <inkml:trace contextRef="#ctx0" brushRef="#br0" timeOffset="715490.0861">15645 15182 433 0,'-3'0'101'0,"1"0"2"16,1 0-63-16,-2-2-15 0,1 1 0 0,-1 0 1 16,1 1 2-16,-2 0 3 0,2 0 3 15,-2-1 3-15,0 2 2 0,-1-2 3 16,2 1 1-16,-1 1 1 0,0-1 2 16,2 0 0-16,-2 0 1 0,2 1-3 15,1-1-5-15,-1 0-4 0,1-1-7 16,1 1-7-16,0 1-6 0,3-1-5 15,-1 1-4-15,3 1-3 0,2-1-2 0,2 0 0 16,1 0 0-16,2-1 0 0,1 2 0 16,3-4-1-16,3 1 1 15,2 1 0-15,1 0-1 0,0-1 1 0,3 0 0 16,2-2-1-16,1 1 1 0,2 1-1 16,2-2 1-16,0-1 0 0,3 4-1 15,-2 0 1-15,1-1 1 0,0 2-1 16,-1-1 1-16,0 0-1 0,-1 0 1 15,-1 2 0-15,4-1 0 0,-1 0 0 16,1 2 0-16,2-2 0 0,1 0 0 16,4 1-1-16,-1-2 1 0,1-1 0 15,2-1-1-15,-1-3 0 0,0 0 1 0,1 0 0 16,-4-2 1-16,2-1-1 0,2 3 1 16,-1-2-1-16,4 2 0 0,-3-1 0 15,2 1-1-15,-2 0 0 0,-1-1 0 16,-5 3 0-16,0 0 1 0,-3 1-1 15,-2 4 1-15,-3-1 0 0,1 1-1 16,-2 0 1-16,2-1-1 0,-1 0 1 0,0-2-1 16,1-2 1-16,-1 1 0 0,0 0 1 15,-6-6-1-15,3 10 1 0,-3-2 0 16,-1 0 0-16,-4 1 0 0,-2-1 0 16,-1 0 0-16,3 6-1 0,-6-6-1 15,-2-1 1-15,-2 0-2 0,-1-2 0 16,0 3-4-16,-4 0-7 0,1-2-14 15,-3-1-23-15,-4-2-31 0,2 4-26 16,-6-5-109-16,-4-11-140 0,-8 1-304 16</inkml:trace>
  <inkml:trace contextRef="#ctx0" brushRef="#br0" timeOffset="716240.679">15855 14689 567 0,'11'-2'145'0,"-1"-1"9"0,-4 1-73 15,0-1-16-15,-2 2-7 0,0 0-2 16,-4 1-3-16,0-1-4 0,-4 0-6 15,0 1-6-15,-2 1-4 0,-2 1-5 16,-4 1-8-16,-1 2-4 0,-3 2-3 16,-1 3-3-16,-2 2-1 0,-2 3-3 0,-1 1 0 15,1-2-1-15,1 0 0 0,4-2 0 16,4-2 0-16,4-3 0 0,5-2-1 16,4-2-1-16,5-1-1 0,5-1-2 15,2 2 1-15,1-3-1 0,5 0 0 16,-1-3 0-16,3 4 1 0,-1-2-1 15,-3 1 0-15,2-1 0 0,1 3 0 16,-2 1 1-16,-2-1-1 0,-1 1-1 0,-4 2 1 16,-1 1 0-16,-5 1-1 0,-3 1 0 15,-3-1 1-15,-3 3-1 0,-2-1 1 16,0 2 0-16,-3 1 0 0,-2-1 0 16,-1 1 0-16,0-1 0 0,0 0 0 15,-1 0 1-15,0-4-1 0,1-1-4 16,1-2-7-16,1-5-8 0,1-3-17 15,3-2-26-15,4-3-14 0,3 0-32 16,3 0-100-16,3 3-130 0,9 2-282 16</inkml:trace>
  <inkml:trace contextRef="#ctx0" brushRef="#br0" timeOffset="716489.4892">16093 14751 818 0,'0'-8'197'0,"2"9"3"0,1 4-117 0,-1 3-31 16,1 1-18-16,1 4-11 0,-2 1-9 15,0 7-7-15,1 0-6 0,-2-1-11 16,2-2-15-16,-1 0-27 0,0 3-20 16,2-2-114-16,-3-6-18 0,1-1-123 15,4-1-225-15</inkml:trace>
  <inkml:trace contextRef="#ctx0" brushRef="#br0" timeOffset="716721.5194">16031 14535 795 0,'-7'-21'195'0,"3"9"1"0,0 7-120 16,5 7-23-16,3 5-26 0,2 1-35 16,2 4-41-16,3 3-69 0,2 3-78 15,8 7-139-15,-1 2-300 0</inkml:trace>
  <inkml:trace contextRef="#ctx0" brushRef="#br0" timeOffset="716939.4704">16294 14797 605 0,'1'1'153'0,"-1"1"5"0,0-4-76 16,1 4-31-16,2-2-7 0,-1-2-6 16,-1 4-6-16,2-2-4 0,-1 0-4 15,0 1-2-15,-1-1-3 0,0 0-3 16,-1 1-3-16,-1 0-1 0,0-1-3 15,-1 1-1-15,0 1-2 0,-1-2-2 16,1 0-1-16,-2 0-2 0,2-3-1 0,-1 2 0 16,1-1-1-16,0-1-2 0,-1 1-4 15,1-1-4-15,-1 2-4 0,2 0-10 16,0 1-11-16,-2 1-11 0,1 0-10 16,1 4-13-16,-2-4-109 0,-2 3-121 15,4 5-276-15</inkml:trace>
  <inkml:trace contextRef="#ctx0" brushRef="#br0" timeOffset="717371.5719">16323 14785 686 0,'-2'0'164'15,"1"2"7"-15,-1 2-100 0,2 3-20 16,2 1-5-16,-1 4-7 0,1-1-5 15,2 1-4-15,2 0-4 0,0-1-3 16,0-1-3-16,2 0-1 0,-1-5-1 16,-1 0 1-16,2-3 2 0,-2-2 0 0,1-3 2 15,2-6-1-15,-1-2 0 0,2-2-2 16,1-3-3-16,2-3-4 0,1 1-4 16,-1 1-3-16,0 6-3 0,-4 5-2 15,2 3-1-15,-2 4-1 0,-4 4-4 16,0 7-7-16,0 3-7 0,-2 2-10 15,1 2-16-15,-1-1-24 0,0 0-21 16,5 5-28-16,-6-5-99 0,7 4-133 16,7-5-289-16</inkml:trace>
  <inkml:trace contextRef="#ctx0" brushRef="#br0" timeOffset="717778.2665">16846 14491 816 0,'-17'0'195'0,"0"5"3"16,1 2-118-16,1 5-31 0,2 3-16 15,2 5-12-15,1 2-7 0,2 5-4 16,1 1-1-16,5 6-1 0,1 0-2 16,3 2-2-16,3-1-6 0,4-3-11 15,3-2-19-15,4-5-30 0,2-5-27 16,6-4-118-16,4-4-147 0,10-6-329 0</inkml:trace>
  <inkml:trace contextRef="#ctx0" brushRef="#br0" timeOffset="718687.1538">16946 14724 443 0,'-7'-7'106'0,"3"1"8"15,-1 0-66-15,3-1-6 0,1-2-1 16,1 2-1-16,0-2-3 0,0 3-1 15,1-1-2-15,-1 1-2 0,2 1-1 16,-1 0 0-16,-1 0 3 0,0 0 2 16,2 0 1-16,1 2-2 0,-3-1-1 15,1 3-3-15,-1-3-2 0,0 3-6 16,1 0-3-16,-2 1-4 0,2 1-4 0,-1-2-2 16,0 1-2-16,1 0-1 0,-1-3 0 15,2 2 0-15,0-4 1 0,-1 0 1 16,2 3 1-16,-1-4 0 0,2 2 2 15,0-1 0-15,-3 0 1 0,1 3-1 16,1-1-1-16,-3-1 0 0,2 3-3 16,-2 1 0-16,0 3-1 0,0-1-1 15,-1 8 1-15,-3 0-1 0,2 4 2 16,-3 6 1-16,-1 2 0 0,1 6 0 0,0 3 1 16,1-3-1-16,4 0-2 0,2-2-1 15,5 0-1-15,3-7-2 0,2-5-1 16,5-6 0-16,0-3-2 0,4-6 1 15,1-5-1-15,-2-5 0 0,1-8 0 16,-3-4 0-16,-1-1 0 0,-2-4 0 16,-4-1 0-16,-4 1 1 0,-3 1-1 15,-4 6 1-15,-1 7 0 0,-4 3 0 16,-1 7 0-16,-2 6 0 0,3 8-1 0,2 3 1 16,0 2-1-16,2 6 0 0,3 3 0 15,3 0 0-15,1-2 0 0,4-4 0 16,2 0-1-16,3-4-1 0,1-4-2 15,2-4 0-15,3-7 0 0,0-4-1 16,0-5 1-16,-3-4 0 0,-2-5 2 16,-2-4 1-16,-4-3 0 0,-7 0 2 15,-2 0-1-15,-5 0 0 0,-4 4-7 16,2 2-10-16,-3 5-10 0,1 3-22 16,1 7-30-16,0 5-23 0,5 8-23 0,1 3-95 15,3 5-127-15,7 6-266 0</inkml:trace>
  <inkml:trace contextRef="#ctx0" brushRef="#br0" timeOffset="719036.6685">17554 14738 693 0,'-1'-2'193'0,"-3"-2"10"0,-2 3-84 0,-1-2-28 15,-3 3-12-15,-1 3-15 0,-2 1-15 16,-2 3-10-16,-1 3-7 0,-1 2-3 15,1 0-2-15,3 3-4 0,2 1-2 16,2 1-5-16,5-2-3 0,5-1-4 16,4-1-4-16,4-1-3 0,4-1-4 15,6-5-11-15,2-2-15 0,2-4-20 16,1-3-41-16,1-4-36 0,-1-3-119 0,3 5-163 16,2-3-343-16</inkml:trace>
  <inkml:trace contextRef="#ctx0" brushRef="#br0" timeOffset="719502.9489">17720 14629 597 0,'0'-7'165'0,"0"2"12"0,0 3-70 16,1 3-23-16,0 1-11 0,2 3-6 15,-1 2-11-15,2 5-11 0,1-1-8 0,-2 3-4 16,2 1-6-16,1 2-4 0,0 1-4 15,-1 0-2-15,2-2-3 0,-1-2-2 16,1-2-3-16,0-3-2 0,2-5-1 16,-1-8 0-16,1-3-2 0,0-6 0 15,2-4-1-15,1-5 0 0,-1-2-1 16,1-2-1-16,-1 2 0 0,1 3-2 16,-2 2 1-16,-1 6-1 0,-2 6-1 15,-2 7-1-15,0 4 0 0,-3 6-3 0,0 4-4 16,-1 3-5-16,0 1-7 0,0 2-7 15,-1 1-14-15,2-1-17 0,-1 0-19 16,2-3-14-16,2-3-17 0,0-5-96 16,5 1-122-16,8-5-259 0</inkml:trace>
  <inkml:trace contextRef="#ctx0" brushRef="#br0" timeOffset="719811.59">18005 14408 776 0,'-10'-10'196'0,"13"7"2"0,0 5-72 16,6 4-74-16,3 1-20 0,5 5-10 16,3 3-6-16,2 5-4 0,0-1-3 15,3 3-3-15,0 4-2 0,2 1-3 16,-1 0 0-16,-3 2 0 0,-2 2 0 16,-5 1-1-16,-4 1-3 0,-6-3-8 0,-8 1-17 15,-8 0-34-15,-2-3-36 0,-6-1-109 16,2-2-150-16,-4-2-329 0</inkml:trace>
  <inkml:trace contextRef="#ctx0" brushRef="#br0" timeOffset="720288.7856">16299 15568 788 0,'8'-8'193'0,"6"1"5"0,2-1-121 15,6 0-19-15,2-1-8 0,3 0-10 16,1-4-10-16,1 2-10 0,-1 0-6 16,-1 3-4-16,-3 0-4 0,-3 1-2 15,-5 0-2-15,-3 3-1 0,-1 3 0 0,-4 0-1 16,-4 3 1-16,-3 2 0 0,-1 4 0 15,-1 3 0-15,-3 4 0 0,0 3 0 16,1 4 0-16,-1-1-1 0,2 4-1 16,0-1-4-16,2 1-4 0,0-1-7 15,3-1-11-15,-2-2-14 0,2 3-23 16,0-2-12-16,1-5-21 0,-2-1-108 16,2-3-130-16,2-2-287 0</inkml:trace>
  <inkml:trace contextRef="#ctx0" brushRef="#br0" timeOffset="720583.0968">16432 15496 766 0,'-16'-4'196'0,"9"4"3"16,2 2-92-16,3 4-46 0,2 3-20 15,0 2-14-15,1 6-12 0,-1 4-8 0,1 2-7 16,-2 3-13-16,1 1-22 0,-3 1-28 15,2 1-141-15,0 1-158 0,7-3-379 16</inkml:trace>
  <inkml:trace contextRef="#ctx0" brushRef="#br0" timeOffset="721452.8909">16827 15542 765 0,'-5'-9'197'0,"1"3"5"0,2 2-113 0,2 6-21 15,1 0-13-15,1 3-16 0,2 5-12 16,1 3-8-16,0 4-4 0,1 3-1 16,-1 1-3-16,0 1-2 0,0 1-1 15,1-2-3-15,-1-3-1 0,0 1 0 16,-3-5 0-16,2-1 1 0,-2-5 3 16,1-4 3-16,-1-4 3 0,-1-5 2 15,2-6 1-15,0-6 1 0,2-4-1 16,1-5-3-16,3-1-3 0,2-4-3 15,3-1-3-15,0 1-2 0,2 5-2 0,0 2-1 16,0 7 1-16,-1 4-1 0,-2 6 0 16,1 8 0-16,-3 5 0 0,1 3 0 15,0 6 0-15,-2 2 1 0,-1 4-2 16,-3 1 0-16,0-1-3 0,-1-1-4 16,-4 0-8-16,0-2-9 0,2-2-14 15,-2-3-24-15,3-4-32 0,0 1-37 16,1-5-100-16,6 1-146 0,5-2-312 0</inkml:trace>
  <inkml:trace contextRef="#ctx0" brushRef="#br0" timeOffset="732624.5003">2572 15695 302 0,'0'-5'105'0,"2"0"9"0,-2-2-17 16,1 2-23-16,2 0-10 0,-1-4-9 15,1 1-14-15,3-2-10 0,1-1-6 16,0-2-3-16,0-1-2 0,1-1 0 15,0 2 0-15,0-1 0 0,-2 0 1 0,-1 4 2 16,-2 3 1-16,0 0 0 0,-1 5-3 16,-1 0-3-16,-1 2-3 0,-1 6-2 15,1-3-3-15,-3 6-2 0,-2 2 0 16,-4 5 0-16,-2 6 4 0,-2 1 1 16,-5 4 0-16,-2 5 1 0,-2 0 0 15,2 2-1-15,-1-1-4 0,-1-1-2 16,1 1-3-16,0-2-1 0,3-2-2 15,-2-1 0-15,4-3-2 0,1-6-6 0,4-3-15 16,2-5-20-16,7-7-27 0,4-11-118 16,11-7-140-16,0-8-324 15</inkml:trace>
  <inkml:trace contextRef="#ctx0" brushRef="#br0" timeOffset="733909.1852">2547 16129 376 0,'3'-4'105'0,"-1"0"7"0,-1 1-45 16,-1-1-12-16,-1-1-3 0,-1 3-4 15,2-2-7-15,-3 1-8 0,0 6-4 16,-1 1-4-16,1 0-2 0,-1 5-4 0,-1 2 0 16,0 4-2-16,-1 3 2 0,3 2 1 15,-1 2-1-15,1 2-1 0,5 0-1 16,4-1-2-16,0-1-2 0,5-1-2 16,1-4-4-16,4-4-1 0,2-2-1 15,1-2-1-15,-1-8 0 0,2-5-1 16,-2-3 0-16,1-6 0 0,-6-6 1 15,-3-3-1-15,-3-4-1 0,-4 1 1 16,-6 0 0-16,-5-2-1 0,-5 4-1 0,-4 5 0 16,-5 3-3-16,-2 5-6 0,-3 6-12 15,-3 8-14-15,2 5-17 0,0 4-122 16,7 7-130-16,4 2-312 0</inkml:trace>
  <inkml:trace contextRef="#ctx0" brushRef="#br0" timeOffset="758787.9739">19229 14884 289 0,'12'-7'74'16,"-6"3"-1"-16,-7 3-36 0,-4 0-11 16,-3 4-8-16,-5 2-5 0,-1 1-3 0,-2 2 1 15,-3 0 1-15,0 1 1 0,-2-1 1 16,0 0-1-16,0-1 0 0,-1-1-1 15,-1-1-1-15,2 0-2 0,0-1-2 16,3-2-1-16,2 2-1 0,2-2-1 16,5 2-2-16,3 0-1 0,3 0-6 15,3 1-10-15,4 1-22 0,1 1-60 16,1-5-74-16,2-1-176 0</inkml:trace>
  <inkml:trace contextRef="#ctx0" brushRef="#br0" timeOffset="759203.581">19120 14741 283 0,'1'1'74'0,"-5"4"5"0,-4 2-29 16,-7 3-10-16,-5 0-9 0,-4 1-3 15,-5 4-1-15,-4-1 0 0,-3 1-4 16,-1 1-3-16,1 0-3 0,-1 5 0 16,0 1 0-16,1 2 0 0,3 2 0 15,4 0-1-15,5-1 0 0,3-5-2 16,8 4-1-16,9-3-4 0,6-4-2 16,8-3-1-16,8-2-3 0,4 0 1 15,10 4-1-15,5-5-1 0,7 3-3 0,7 4-40 16,4-2-82-16,3 5-99 0,3-2-250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0:45:27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690 1633 727 0,'-13'2'178'0,"4"1"5"16,-2 2-115-16,2 2-14 0,0 3-8 15,1 1-9-15,3 0-10 0,2 1-9 16,2-2-5-16,4 1-3 0,2-4-3 16,3-4-5-16,2-5-2 0,2-5 1 15,0-4-1-15,3-2 1 0,-1-1 0 16,-2-3 2-16,-5 1 3 0,-1 0 2 15,-2 3 4-15,-5 2 3 0,-3 2 3 0,-4 0 1 16,-3 7 0-16,-3 1-2 0,-1 6-1 16,-1 3-2-16,2 5-3 0,0-1-3 15,2 5-1-15,2 1-2 0,3 2-1 16,3 0-1-16,4-5-2 0,3 3-1 16,3-4 0-16,1-4 0 0,5-3 0 15,2-4 0-15,1-4 0 0,-1-3-1 16,5-2 2-16,-2-4-1 0,-3-3 1 15,-2-3 1-15,-4-1-1 0,-3 2 2 0,-6 0 0 16,-3 3 1-16,-4 1-1 0,-4 6-1 16,-1 4-1-16,-3 3-2 0,0 2-9 15,4 6-13-15,-3 4-19 0,5 3-37 16,1-2-61-16,4 5-85 0,6-3-150 16,6 0-308-16</inkml:trace>
  <inkml:trace contextRef="#ctx0" brushRef="#br0" timeOffset="1232.0397">1438 1679 590 0,'-4'-11'148'0,"-1"2"7"15,1-2-78-15,-3 3-19 0,5 1-1 16,-2 1-4-16,3-3-1 0,0 3-4 0,0 0-3 16,2 1-6-16,1 0-4 0,2 3-4 15,1 0-4-15,2 4-3 0,2 3-2 16,-2 3-1-16,5 1-1 0,2 0-4 16,-1 6-2-16,6 4-4 0,-1 0-3 15,4 2-4-15,1 1 0 0,2 4-3 16,-2-1-1-16,2-2-3 0,-2-1-4 15,-1-2-5-15,0-2-7 0,-4-3-8 16,1-1-8-16,-3-2-10 0,-4 0-10 0,-6-4-6 16,-1-1-7-16,-4 0-5 0,-3-2-18 15,-4 0-94-15,-4-3-112 0,1-2-263 16</inkml:trace>
  <inkml:trace contextRef="#ctx0" brushRef="#br0" timeOffset="1479.4811">1736 1583 699 0,'0'-8'178'0,"-2"5"8"16,-1 3-106-16,-1 2-12 0,-3 5-9 15,-3 4-9-15,-1 3-11 0,-3 4-10 16,-1 4-7-16,-5 2-4 0,-1 0-5 15,0 2-5-15,-1 0-3 0,1 0-3 16,1-1-3-16,0-2-6 0,4-1-11 0,1 0-11 16,4-5-21-16,4 1-21 0,3-5 22 15,3-2-157-15,5-5-140 0,3-7-332 16</inkml:trace>
  <inkml:trace contextRef="#ctx0" brushRef="#br0" timeOffset="1850.5861">1924 1687 675 0,'5'-10'172'0,"-4"0"8"0,2 3-91 15,-1 3-22-15,1 2-6 0,-1 2-6 16,0 1-4-16,0 3-7 0,0 4-5 16,0 3-3-16,-2 4-4 0,0 4-5 15,-2 5-6-15,-1 1-5 0,-1 4-4 16,-1-4-4-16,1 1-3 0,1 0-3 16,0-3-1-16,5-3-1 0,0-2 0 15,2-1-1-15,2-1 0 0,1-5-1 16,2-1 0-16,1-2-2 0,2-1-2 15,-1-6-3-15,5-1-4 0,1-3-6 0,0 0-7 16,1-7-12-16,2 0-15 16,-2-1-16-16,0-1-16 0,-6-3-8 0,-4 0-115 15,0 0-129-15,-3 0-289 0</inkml:trace>
  <inkml:trace contextRef="#ctx0" brushRef="#br0" timeOffset="2013.3992">1953 1644 850 0,'-3'-5'206'16,"1"1"5"-16,0 1-122 0,2-2-34 15,4-1-18-15,2-1-11 0,3 3-9 16,4-4-12-16,1 2-19 0,3 2-26 16,2 1-35-16,0 3-140 0,0 3-165 15,2 1-391-15</inkml:trace>
  <inkml:trace contextRef="#ctx0" brushRef="#br0" timeOffset="2408.1306">2296 1768 740 0,'-4'2'191'0,"4"3"5"0,-1 2-68 15,4 4-65-15,5 3-14 0,-2 0-12 16,4 5-4-16,-1 0-5 0,2 0-5 16,3 0-4-16,-4-3-4 0,1-1-3 15,1 1-2-15,-1-5-1 0,-1-7 2 16,0-3 1-16,-1-5 2 0,1-6 2 15,0-4 1-15,-4-7 0 0,0-1-1 0,2 1-2 16,-4 0-3-16,0 0-2 0,-1 8-3 16,-2 3-3-16,1 5-1 0,1 4-1 15,-2 5 0-15,-1 1-2 0,2 4-1 16,0 4-5-16,-2 0-7 0,2 4-9 16,2 2-12-16,-1-3-18 0,5 2-24 15,-1-1-21-15,4-1-14 0,4-3-118 16,-2-3-140-16,4-4-310 0</inkml:trace>
  <inkml:trace contextRef="#ctx0" brushRef="#br0" timeOffset="3005.8943">2656 1559 672 0,'-8'2'167'0,"-2"-1"7"16,2-1-96-16,-1 2-24 0,3-2-8 16,0-1-10-16,2 2-7 0,1-1-5 15,0-1-5-15,2 1 0 0,1 0-1 16,0-2 2-16,-1 2 1 0,1-2 3 15,0 1 0-15,-1 0 2 0,1 0 0 16,-3-2 0-16,2 2 0 0,1 1-2 16,-1-1 0-16,-1 1 0 0,1-1-1 15,0 1-3-15,1-2-3 0,1 2-3 0,0 2-4 16,1-2-3-16,4 0-3 0,2 1-2 16,3-1-1-16,4-1 0 0,2 2 0 15,4-2 0-15,0-1 0 0,0 2-1 16,0-1 1-16,-1 0-1 0,-1 2 0 15,-2 0 0-15,-2 2-1 0,-2-2 1 16,-3 1 0-16,-2 1 0 0,-3 3 0 16,-1-2 0-16,-3 3 1 0,-2 2 0 15,-1 2 0-15,-1 2-1 0,1 5 1 0,-3 5 0 16,2 1-1-16,5 2 0 0,-2 4-1 16,3 3-2-16,2 1-2 0,0-1-2 15,2-3-2-15,1 1 1 0,-1-3-1 16,-1-1 1-16,-1-4 3 0,-2-1 2 15,-3-5 3-15,-4-1 1 0,-6-2 1 16,-3-4 0-16,-7-3 0 0,-1-1 0 16,-1-2-1-16,-2-1-1 0,2-3-8 0,3-1-12 15,6-1-12-15,4-3-17 0,4 2-27 16,4-1-25-16,5 0-135 0,2 0-155 16,2 3-355-16</inkml:trace>
  <inkml:trace contextRef="#ctx0" brushRef="#br0" timeOffset="3244.6728">3103 1752 862 0,'-4'-4'202'0,"4"2"2"0,3-1-113 15,3 2-52-15,2 0-20 0,2-1-10 16,1 1-2-16,0 2-3 0,1 1-4 16,2 0-5-16,-1-1-13 0,1 1-25 0,-1 0-27 15,2 2-135-15,-3-1-158 16,3 1-369-16</inkml:trace>
  <inkml:trace contextRef="#ctx0" brushRef="#br0" timeOffset="3406.6189">3119 1942 764 0,'-4'7'195'0,"6"-2"3"0,2-2-81 0,2 0-64 16,4-2-19-16,0-2-12 0,2 0-9 16,0-3-15-16,1-1-21 0,-1-1-31 15,3 0-10-15,-3-2-137 0,0-1-151 16,0 0-347-16</inkml:trace>
  <inkml:trace contextRef="#ctx0" brushRef="#br0" timeOffset="4173.9069">3870 1774 565 0,'2'-4'145'0,"0"-2"8"0,0-1-63 16,-2-3-28-16,0-1-2 0,-2-5 0 15,1-1-1-15,-2-1-3 0,-2 3-4 16,0-4-4-16,-1 4-6 0,-1 2-8 15,3 4-5-15,-1 3-5 0,1 0-7 16,3 6-4-16,0 4-4 0,1 2-3 0,0 6-3 16,2 4-2-16,-1 5 0 15,3 3-1-15,2 5 0 0,0 0-3 16,3 2-2-16,1-2-1 0,-2-2-2 0,1-2-1 16,-3-2 0-16,-3-6 2 0,1 0 1 15,-4-3 3-15,-2-1 1 0,-3-3 4 16,-4-2 3-16,-3-1 2 0,-3-1 3 15,-4-1 5-15,-1-2 4 0,-2 0 6 16,1-3 3-16,2 1 0 0,1-1 0 16,6 1-2-16,4-2-2 0,0 2-5 0,6-1-7 15,3 1-3-15,3 1-3 0,3 0-2 16,3-1-1-16,5 4-2 0,3-6 1 16,5 0 0-16,1 1-1 0,4-2-5 15,0-1-13-15,0-2-20 0,-2-4-35 16,-2 3-6-16,-4-1-172 0,3-7-184 15,-3 5-420-15</inkml:trace>
  <inkml:trace contextRef="#ctx0" brushRef="#br0" timeOffset="5673.1534">4999 1731 702 0,'-1'-23'187'0,"-1"-1"11"0,1 3-88 16,-1 2-24-16,-1 7-11 0,3 4-12 0,-1 5-14 16,4 3-9-16,-2 3-8 0,4 6-5 15,-3 7-6-15,3 5-3 0,1 6-2 16,4 2-1-16,1 0-4 0,1 2-4 15,2-2-1-15,3-2-3 0,0-7 0 16,4-5-1-16,-3-8 1 0,1-7 0 16,-1-6 1-16,0-11 0 0,-1-8 0 15,1-8 0-15,-6-4-1 0,-1-2 0 16,-1-4-1-16,-2-1-3 0,-3 1-2 16,-1 4-6-16,0 8-4 0,-2 6-9 0,2 6-10 15,-1 12-16-15,0 7-16 0,2 10-23 16,-2 6-18-16,1 3-125 0,2 5-147 15,4-1-332-15</inkml:trace>
  <inkml:trace contextRef="#ctx0" brushRef="#br0" timeOffset="5947.7872">5019 1693 635 0,'-7'-9'161'16,"0"2"12"-16,3 1-85 0,2 5-15 15,-1-1-1-15,3 4-4 0,0 1-4 16,-1 2-6-16,1 0-9 0,1 1-7 0,1-1-8 16,0 0-8-16,2-3-6 0,3 1-6 15,3-3-4-15,3-3-5 0,3 0-9 16,4-3-14-16,3-1-19 0,2 1-31 15,0 0-28-15,0 0-133 0,2 1-161 16,1 3-359-16</inkml:trace>
  <inkml:trace contextRef="#ctx0" brushRef="#br0" timeOffset="6318.3488">5431 1782 760 0,'-1'-3'188'0,"0"-1"8"0,2 3-108 0,0 4-20 16,3 3-10-16,1 3-14 0,0 0-7 15,2 0-6-15,0 2-4 0,3-2-5 16,-1 0-4-16,1-4-2 0,-2-2-2 16,1-2-1-16,-1-2 1 0,2-2 0 15,0-7 0-15,2-5 1 0,-1-1 0 0,4-1-1 16,0-1-2-16,-1 2-3 0,-1 2-2 16,-1 7-3-16,0 6-3 0,-1 5 0 15,-2 10-1-15,-3 3-2 0,0 5-5 16,0 5-12-16,-1 1-15 0,0 2-27 15,-1-5-40-15,2-3-142 0,1-2-174 16,5-5-398-16</inkml:trace>
  <inkml:trace contextRef="#ctx0" brushRef="#br0" timeOffset="7901.4071">7550 1551 654 0,'-8'-16'169'0,"2"1"9"15,0 8-93-15,3 3-19 0,1 2-9 16,3 4-7-16,4 3-5 0,6 2-8 15,2 6-6-15,7 3-3 0,6 2 0 16,4 1-1-16,5 4-6 0,5 1-4 16,3 3-6-16,2 1-4 0,1 2-2 15,-6-3-4-15,2 3-6 0,-4 0-5 16,-5-5-5-16,-5 1-7 0,-4-2-9 16,-3-3-11-16,-3 3-13 0,-5-4-14 15,-3-1-12-15,-4-6-121 0,-5 2-134 0,-4-2-312 16</inkml:trace>
  <inkml:trace contextRef="#ctx0" brushRef="#br0" timeOffset="8125.8926">8009 1492 711 0,'-3'-10'183'0,"1"14"7"16,-4 6-90-16,-2 7-34 0,-9 9-16 15,1 4-8-15,-5 9-10 0,-6 7-8 16,-3 0-6-16,-5 3-5 0,4 1-3 16,4-3-5-16,-6 1-9 0,2-5-11 15,6-7-12-15,7-3-21 0,1-6-22 16,5-6 34-16,6-2-169 0,7-8-143 16,7-3-342-16</inkml:trace>
  <inkml:trace contextRef="#ctx0" brushRef="#br0" timeOffset="8449.5405">8458 1396 702 0,'-1'-11'180'16,"-2"3"7"-16,-3 7-103 0,-5 7-13 15,-6 7-7-15,-4 8-6 0,-4 5-10 16,-5 6-11-16,0 6-7 0,-1 2-6 16,3 4-6-16,2 4-6 0,6 0-5 0,6 1-3 15,4 1-3-15,6-4-6 0,5 0-7 16,8-7-12-16,3-6-13 0,7-5-26 15,5-6-22-15,4-5-133 0,5-4-150 16,5-6-346-16</inkml:trace>
  <inkml:trace contextRef="#ctx0" brushRef="#br0" timeOffset="8884.1743">8719 1783 764 0,'-10'2'176'0,"3"1"3"16,4 1-121-16,3 0-19 0,5-1-7 16,4 2-4-16,2-2-5 0,2-2-2 15,2-2-2-15,5-2-3 0,-1-3-3 0,2-2-5 16,2-1-2-16,-1-2-3 0,0 0-2 15,-4 0-1-15,-2-1-2 16,-5-2-1-16,-3 1 0 0,-5-1-2 0,-5 1-1 16,-1 2-1-16,-3 1 1 0,-9 1-1 15,-1 5 1-15,-7 2 1 0,-3 2 1 16,-1 3 1-16,-2 2 1 0,-3 7 1 16,2 0 2-16,3 5 2 0,4 4 4 15,4 4 2-15,1-1 1 0,6 4 1 16,4-1 0-16,5 3 1 0,3-1-2 15,6-1-2-15,3 0-2 0,4-1-1 0,4-3-1 16,5-5-1-16,3-3-1 0,2-4-2 16,2-6-6-16,3-2-7 0,0-3-14 15,-1-1-17-15,-1-5-17 0,0-3-14 16,-2-1-57-16,-4-2-66 0,-4-5-118 16,-2-2-239-16</inkml:trace>
  <inkml:trace contextRef="#ctx0" brushRef="#br0" timeOffset="9187.4997">9123 1344 746 0,'10'1'184'0,"1"4"6"16,0 2-116-16,4 5-13 0,1 1-6 15,0 3-6-15,-3 1-13 0,-2-1-7 16,0 1-5-16,-4 1-6 0,-4 1-4 16,-4 0-5-16,-7 1-2 0,-4 1-6 15,-5-3-9-15,-4 2-16 0,-5-6-20 16,1-4-26-16,-6-3 5 0,9-7-150 0,0-6-150 15,5-5-340-15</inkml:trace>
  <inkml:trace contextRef="#ctx0" brushRef="#br0" timeOffset="9286.0338">9014 1193 633 0,'3'-4'171'0,"3"-4"3"16,-3 7-48-16,2-1-75 0,1 4-19 15,3-1-14-15,1 0-24 0,2 3-32 16,2-1-136-16,3 2-142 0,5 8-354 0</inkml:trace>
  <inkml:trace contextRef="#ctx0" brushRef="#br0" timeOffset="9900.3038">9347 1394 441 0,'-1'-1'120'0,"0"1"2"0,1-1-47 15,0-1-25-15,0 2-14 0,1 0-10 0,-1-1-4 16,1 0-1-16,1 0 1 0,-1-2 0 15,0 1 2-15,0-1 1 0,1 1 1 16,-2-1 2-16,1 1 1 0,0-2 4 16,-1 2 1-16,0 1 1 0,0-2 1 15,0 2 0-15,-1 1-3 0,0 0-3 16,-2 2-4-16,1 3-4 0,-1 3-3 16,-1 3-5-16,1 3-2 0,-1 3-3 15,2 2-3-15,-1 2-1 0,3 1-2 16,1-3-1-16,4 1-1 0,1-3-1 15,6-2 0-15,0-3 0 0,4-2-1 0,2-7 1 16,0-3 0-16,3-3 0 0,-1-6 1 16,-1-3 2-16,-3-3 3 0,-2-4 2 15,-4-2 3-15,-3 2 2 0,-2-3 4 16,-5 5 3-16,0 4-1 0,-3 2 0 16,0 3-2-16,0 6-4 0,1 3-2 15,1 8-3-15,1-1-4 0,2 2-2 16,2 5-2-16,-1 0 0 0,4-1 0 15,0-1 0-15,1-6-1 0,0 1 1 0,-1-3 0 16,3-5-1-16,0 2 2 0,1-6-1 16,-3-1 2-16,0-1-1 0,-1-4 1 15,-1 1-1-15,-5 0 1 0,-2-2-5 16,-2 2-8-16,-2-1-13 0,0 3-18 16,0 3-27-16,-1-1-29 0,1 2-134 15,2 0-160-15,6 0-359 0</inkml:trace>
  <inkml:trace contextRef="#ctx0" brushRef="#br0" timeOffset="10131.6014">9695 1263 801 0,'3'-4'201'16,"5"2"4"-16,0 4-101 0,3-3-41 15,1 6-16-15,3 5-8 0,2 4-7 0,-1 6-5 16,3 4-5-16,3 6-2 15,0 4-4-15,3 5-3 0,1 5-2 0,-3 1-4 16,-1 1-2-16,-5 2-3 0,-5 2-3 16,-2 0-5-16,-6-1-8 0,-8-1-10 15,-4-3-13-15,-10-3-17 0,0-4-20 16,-4-7-18-16,-3-6-68 0,1-6-57 16,6-9-124-16,7-4-253 0</inkml:trace>
  <inkml:trace contextRef="#ctx0" brushRef="#br0" timeOffset="10357.2552">10362 1648 851 0,'-9'-4'224'0,"3"3"0"0,2 1-43 0,1 0-131 15,4-2-28-15,2 2-11 0,5-2-7 16,0-1-6-16,3 2-4 0,-2 1-8 16,6-2-13-16,-2 2-18 0,1-1-25 15,-2 2-14-15,-2-1-138 0,-4 1-153 16,5 1-346-16</inkml:trace>
  <inkml:trace contextRef="#ctx0" brushRef="#br0" timeOffset="10516.7058">10336 1792 836 0,'-4'6'205'0,"4"0"4"0,3-1-112 15,0-1-39-15,5 0-25 0,0-2-10 16,2-3-11-16,0-2-11 0,1 2-20 16,1-4-44-16,-1 0-148 0,-2 2-170 15,-1-3-418-15</inkml:trace>
  <inkml:trace contextRef="#ctx0" brushRef="#br0" timeOffset="11414.739">11133 1608 463 0,'-11'0'130'15,"1"2"5"-15,-2-4-35 0,1 1-32 16,3-1-17-16,-1-1-4 0,3-2-4 15,-1-1 0-15,-1 0-1 0,3-3-3 16,2 0-4-16,3-4-3 0,1 0-4 0,1-3-3 16,4 1-6-16,2 1-4 0,3-1-3 15,1 1-2-15,2 5-2 0,1 1-2 16,3 5-2-16,2 3 0 0,0 1 0 16,0 3-1-16,-1 2-1 15,0 2 1-15,-5 3-1 0,0 4 0 0,-7-2 0 16,-3 7 0-16,-5 1 0 0,-6 2-1 15,-1 0 0-15,-9-2 0 0,-3 2 0 16,-2 2 0-16,0-1 0 0,1 1 2 0,3-1 1 16,-1 0 2-16,8-1-1 0,5-3 1 15,3-2-1-15,3-5 0 0,3-1-2 16,6-4-1-16,2-1-2 0,2-3 0 16,8-1-7-16,6-6-9 0,1-2-21 15,4-2-24-15,-4-4 100 0,2-1-243 16,0-3-161-16,2-1-409 0</inkml:trace>
  <inkml:trace contextRef="#ctx0" brushRef="#br0" timeOffset="11656.4123">11449 1659 850 0,'-5'-16'204'15,"3"1"6"-15,3 1-130 0,8 1-19 16,-6-1-14-16,5 1-11 0,0 1-11 15,5 3-6-15,1 4-6 0,0 0-4 16,1 2-4-16,2 4-2 0,-1 3-2 0,0 4-1 16,1 3 0-16,0 1 0 0,-1 4-1 15,0 2-1-15,-3 4-4 0,1 1-6 16,-5 4-10-16,-2 1-13 0,-5 0-17 16,-2 4-19-16,-2-3-18 0,-1 0-24 15,-4-6-98-15,-4-2-126 0,1-7-274 16</inkml:trace>
  <inkml:trace contextRef="#ctx0" brushRef="#br0" timeOffset="11790.0911">11527 1666 707 0,'-4'-20'190'0,"1"9"5"16,0 9-101-16,1 3-21 0,0 6-15 16,1 4-15-16,1 5-21 0,1 5-12 15,0 6-11-15,3 3-19 0,0 3-34 16,1 0-146-16,2 2-160 0,3-1-396 15</inkml:trace>
  <inkml:trace contextRef="#ctx0" brushRef="#br0" timeOffset="12499.9">12175 1649 541 0,'9'-9'156'0,"-5"1"11"16,-10 0-26-16,-3 1-62 0,-1 4-8 16,-3 3-2-16,-3 3-7 0,0 2-7 0,-1 2-9 15,2 5-9-15,2 7-7 0,1-1-8 16,1 5-6-16,3 3-6 0,1 1-4 16,4 2-3-16,3-3-1 0,5-1-2 15,4-3 0-15,1-3 0 0,3-3 0 16,1-3-1-16,6-4 0 0,1-3 0 15,-1-4-1-15,-2-5-1 0,3-5 0 16,-1-5 0-16,1-3 0 0,-8-2 0 16,-2-6 1-16,-2-2 0 0,-6-4 0 15,-6 1 0-15,-5-2 1 0,-4-3-1 0,-9-1 0 16,-3-2 0-16,-1-1 0 0,-1 1 1 16,2 0 1-16,-2 6 3 0,0 4 4 15,8 3 4-15,2 8 4 0,0 5 2 16,4 5 2-16,5 4-1 0,4 2-3 15,6-1-4-15,3 1-4 0,6 1-3 16,5 0-3-16,5-2-1 0,9 1 0 16,6-4-4-16,7-2-5 0,7-4-12 0,1-3-19 15,1 2-31-15,0 1-27 0,-4-1-130 16,-4 4-160-16,-9 2-355 0</inkml:trace>
  <inkml:trace contextRef="#ctx0" brushRef="#br0" timeOffset="13816.978">12769 1392 671 0,'-4'-10'168'0,"-6"1"9"0,-2 4-100 16,-4 2-10-16,-6 3-5 0,-1 6-5 15,-2 6-5-15,-1 6-7 0,2 3-6 0,1 5-6 16,1 6-7-16,3 2-7 0,1-1-7 16,3 6-5-16,4 0-3 0,5 7-4 15,6-2-6-15,6-2-9 0,8-3-14 16,4 1-22-16,3-7-27 0,8-2-72 15,4-8-66-15,8-4-133 0,-3-8-272 16</inkml:trace>
  <inkml:trace contextRef="#ctx0" brushRef="#br0" timeOffset="14446.654">12916 1666 465 0,'-2'-7'107'15,"0"2"1"-15,2 2-68 0,0 1-23 16,-1 1-7-16,1 1-5 0,0-2-3 15,1 2-3-15,-1 0-3 0,1 2-2 16,0-2-3-16,2 0 0 0,-2 0-1 16,-1-2 2-16,1 1 2 0,-1 0 4 15,-1 1 9-15,1-1 9 0,-2-1 7 16,0 0 6-16,1-1 6 0,1 2 5 0,-1-2 3 16,-2 0 1-16,1 1-2 15,0-1-2-15,0 2-1 0,1-1 1 0,-3 2-2 16,2 1-3-16,0 1-3 0,-1 2 0 15,-2 6-1-15,-1 6-3 0,0 3-5 16,1 7-3-16,1 3-3 0,2 3-3 16,2 3-5-16,4-4-2 0,4-2-3 15,3-6-2-15,4-6-1 0,2-6 0 16,1-7 0-16,1-7 0 0,2-4 0 16,-3-5 1-16,-1-4 1 0,-2-4 2 0,-3-2 2 15,-1 1 1-15,-5 0 4 0,-3 2 2 16,-2 4 3-16,-2 0 0 0,-1 7-1 15,-2 3-2-15,1 6-3 0,2 4-3 16,-2 7-3-16,3 3-2 0,2 2-2 16,1 2-1-16,3 1 1 0,4 0 0 15,1-2-1-15,3-4 1 0,3-3-1 16,0-4 1-16,-1-2 0 0,0-5 1 0,-4-5 1 16,-1-3 1-16,-1-6 1 0,-3-1 0 15,-3-3 1-15,-2 0-2 0,0-3 0 16,-1 1-6-16,-1 2-11 0,-1-1-17 15,-3 1-26-15,0 3-30 0,2 2-77 16,-4 2-62-16,3 1-140 0,5 0-269 16</inkml:trace>
  <inkml:trace contextRef="#ctx0" brushRef="#br0" timeOffset="14647.9765">13276 1365 695 0,'6'-11'179'0,"7"7"7"16,2 6-83-16,5 4-35 0,2 4-12 15,2 5-5-15,3 3-8 0,1 4-7 16,-1 8-4-16,-2 2-4 0,-3 3-5 16,-1 2-4-16,-2 2-3 0,-2 4-4 15,0 2-3-15,-2-2-3 0,-3-1-2 0,-5-2-5 16,-5 4-11-16,-7-4-20 16,-5-3-35-16,-6-1 40 0,-7-5-198 15,-4-2-171-15,-2-4-409 0</inkml:trace>
  <inkml:trace contextRef="#ctx0" brushRef="#br0" timeOffset="40753.0554">1247 3509 575 0,'-6'-9'159'16,"2"1"8"-16,0 3-26 0,2 0-74 16,0 2-12-16,0-2-7 0,4 4-6 0,-1-3-4 15,2 5-6-15,5 0-6 0,2 4-4 16,3-1-3-16,1 2-1 0,2 3-3 16,2 3-3-16,0 0-3 0,-2 0-4 15,0 2-1-15,2 2-1 0,-2-1-2 16,0-1 0-16,-1 1 0 0,-1-2-1 15,-2 0-1-15,0-4-2 0,-2-1-1 16,-2-1-4-16,0-1-5 0,-1 0-5 16,-2 2-5-16,-1 0-6 0,-6 1-11 15,1-1-8-15,-1 2-12 0,-3 1-6 0,-1-5-29 16,-2 2-90-16,1-3-117 0,1 0-262 16</inkml:trace>
  <inkml:trace contextRef="#ctx0" brushRef="#br0" timeOffset="40976.9088">1449 3479 613 0,'1'-5'160'0,"-3"0"5"0,2 5-63 15,-3 2-46-15,1 8-11 0,-2 0-9 16,-2 2-7-16,-2 4-3 0,-2 4-5 15,-1 2-3-15,-3-1-3 0,0-3-5 16,-4 5-6-16,3-1-10 0,-4-1-19 16,3 1-15-16,0-2-17 0,5 1-99 0,1-4-31 15,6-4-116-15,4-4-222 16</inkml:trace>
  <inkml:trace contextRef="#ctx0" brushRef="#br0" timeOffset="41373.7826">1662 3490 634 0,'1'-10'162'0,"-1"3"8"16,0 1-80-16,0 1-30 15,2 1-8-15,-2 3-10 0,2 3-5 0,-2 3-5 16,-1 2-5-16,3 3-4 0,0 5-2 16,-1 3-2-16,-1 2-2 0,0 4-4 15,0 1-2-15,0-1-4 0,-1 1-2 16,1-1-1-16,0-2-1 0,2-1 0 15,2-2-2-15,1-3 1 0,2 1-1 16,2-3-1-16,2-4 1 0,2-1-1 16,3-4 0-16,2-4-2 0,2 0-7 15,0-8-8-15,-2-1-12 0,0 0-17 0,-2-3-18 16,-2-4-13-16,-5-1-126 0,-1-2-134 16,-3 1-315-16</inkml:trace>
  <inkml:trace contextRef="#ctx0" brushRef="#br0" timeOffset="41539.8826">1694 3497 766 0,'-5'-4'181'16,"-1"1"3"-16,4-1-114 0,2 0-31 16,3 0-13-16,6-1-10 0,3-3-9 15,6 2-10-15,6 0-21 0,-2 1-26 16,2 1-135-16,1 3-147 0,-1 4-362 15</inkml:trace>
  <inkml:trace contextRef="#ctx0" brushRef="#br0" timeOffset="42002.5798">1961 3615 674 0,'1'-4'173'0,"-3"2"6"0,2 0-71 15,-1 2-53-15,1-1-13 0,-2 4-5 16,4-1-3-16,-1 3-2 0,0 2-4 15,3 2-2-15,-3-2-1 0,1 3-3 16,3 4-4-16,-2-2-5 0,0 1-5 16,1 1-1-16,0-1-1 0,2 3-2 0,1-4 0 15,-1-3-1-15,3-4 0 0,2-4 1 16,2-5 1-16,1-7 0 0,3-6 1 16,0-4 0-16,0-2 1 0,2-3 0 15,-5-1 2-15,1 3-1 0,-4 7 0 16,-3 2 0-16,-5 2 0 0,1 8-1 15,0 6-2-15,-3 5-2 0,1 6-1 16,-2 3-1-16,1 0-1 0,2 7-4 16,-1-1-6-16,1-1-11 0,-1 1-16 0,3-4-21 15,4-1-20-15,2 0-20 0,3-4-20 16,2-3-100-16,0-3-127 0,3-2-267 16</inkml:trace>
  <inkml:trace contextRef="#ctx0" brushRef="#br0" timeOffset="42604.0095">2300 3422 737 0,'-12'-8'187'0,"2"1"7"15,1 2-98-15,0-2-26 0,2 3-9 0,1 1-7 16,3 1-9-16,1 0-5 0,2 1-7 16,0 1-6-16,0 1-5 0,1-1-6 15,0 0-3-15,2 0-5 0,-1 2-2 16,2-2-2-16,-1 0 0 0,2 0-1 15,1-2 0-15,3 2-1 0,-2-1 0 16,2-1-1-16,1 1 0 0,-1-2 0 16,0 1-1-16,-2-1 1 0,1 3-1 15,-1 0 1-15,2 3-1 0,-3-1 0 16,-1 2 1-16,1 1-1 0,0 1 0 0,0 1 0 16,0 1 1-16,0-1-1 0,2 3 0 15,0 1 0-15,2 1 0 0,-1 0-1 16,-1 0 0-16,2 3-1 0,-3-1-2 15,2 0-1-15,-3-1-2 0,0 1 0 16,1 0 0-16,-2-3 0 0,0 0 2 16,-2 0 1-16,0-1 1 0,0 1 1 15,-4-2 2-15,-2 0 0 0,-1 1 1 16,0-2-1-16,-1 5 1 0,-1 0-1 16,-2 1 0-16,2 0 0 0,-2 1-1 0,-1 1 0 15,-1 3-1-15,-1-3 1 0,0-1 0 16,0 0-1-16,0-2 1 0,0 0-1 15,1-5-6-15,2-3-7 0,0-3-11 16,3-4-14-16,3-5-22 0,2-3-25 16,5 0-51-16,2-1-79 0,5-2-133 15,4 2-276-15</inkml:trace>
  <inkml:trace contextRef="#ctx0" brushRef="#br0" timeOffset="42838.0389">2722 3565 961 0,'-8'-9'224'0,"4"4"3"0,-1-1-132 15,5 2-53-15,3 2-22 0,3 2-9 16,3 0-5-16,2 1-3 0,3 3-3 15,1-3-3-15,3 3-8 0,0-1-16 16,-2 0-22-16,0 2-31 0,-3 0 8 16,0-1-155-16,-2 4-156 0,-2 0-353 15</inkml:trace>
  <inkml:trace contextRef="#ctx0" brushRef="#br0" timeOffset="43001.8553">2721 3685 926 0,'-9'6'220'0,"5"0"3"16,7-3-128-16,2 1-45 0,3 0-19 16,4 0-13-16,4-3-5 0,0-2-9 15,3-2-16-15,-2 1-28 0,2-3 44 0,0-1-231 16,0 4-186-16,-8 6-478 0</inkml:trace>
  <inkml:trace contextRef="#ctx0" brushRef="#br0" timeOffset="44764.2493">3405 3507 429 0,'3'-28'134'0,"-2"-5"9"0,0 0-23 15,-3-7-30-15,1 0-13 0,-1-3-10 16,0 4-4-16,1 5-2 0,-1 4-4 15,1 7-5-15,0 7-6 0,0 5-8 16,-1 7-9-16,2 7-7 0,-1 7-9 16,1 6-5-16,-1 3-5 0,2 9-3 15,2 5-5-15,2 8-9 0,-2 2-15 16,5-2-21-16,0 0-22 0,3-2 16 16,-1-4-150-16,1-3-142 0,-1-1-323 15</inkml:trace>
  <inkml:trace contextRef="#ctx0" brushRef="#br0" timeOffset="45317.6199">3138 4193 452 0,'-1'-6'89'0,"1"-2"-44"0,-1 2-120 16,2 0-88-16,1 0-184 0</inkml:trace>
  <inkml:trace contextRef="#ctx0" brushRef="#br0" timeOffset="48280.4016">3175 3808 547 0,'-18'-3'148'0,"-1"-2"10"16,5 0-56-16,3 1-29 0,2 0-10 15,4 3-10-15,3-1-8 0,4 1-8 0,7-1-5 16,2 2-7-16,6 2-4 0,5-2-2 16,7-2-1-16,7 2 0 0,4 0-4 15,1 2-3-15,1 0-3 0,0 2-4 16,-1 2-5-16,-3 1-8 0,-2 1-12 16,0-1-15-16,-1-1-19 0,1-1-11 15,-1-1-22-15,-2-3-109 0,2 4-124 16,-2 1-280-16</inkml:trace>
  <inkml:trace contextRef="#ctx0" brushRef="#br0" timeOffset="48811.7982">3137 4152 716 0,'-10'-6'173'0,"-1"-1"5"0,4 0-111 0,3-3-15 16,5-2-11-16,3-1-9 0,2 1-7 15,3-1-5-15,4 2-3 0,3 2-2 16,3-1-2-16,0 7-2 0,3 0-2 16,1 3-2-16,1 5-2 0,-1 4-1 15,-3 0-1-15,-2 6-1 0,-3 1-1 16,-4 2 0-16,-5 3-1 0,-4 2 0 15,-4-2 1-15,-4 1-1 0,-3 4 1 16,-6 0-1-16,0 0 1 0,-3-6 0 0,0 1 3 16,0-4 1-16,0-3 3 0,4-3 1 15,3-5 0-15,2-2 1 0,4-1-1 16,6 0-1-16,3-1-3 0,4-2-3 16,3-1 0-16,0-3-2 0,6 1 0 15,5-1-5-15,1-2-7 0,2 0-13 16,-1 0-19-16,1-1-21 0,1 4-17 15,-1-2-70-15,-5 0-53 0,0 5-118 0,2-1-230 16</inkml:trace>
  <inkml:trace contextRef="#ctx0" brushRef="#br0" timeOffset="49107.657">3582 4166 652 0,'-3'-14'171'0,"4"6"7"16,1-1-67-16,1 2-54 0,5 0-9 16,-1-1-8-16,2 1-9 0,2 2-6 15,0 1-5-15,2 2-3 0,2 1-3 16,0 2-2-16,3 4-4 0,-2 2-2 15,-3 2-2-15,2 1-3 0,-4 7-3 16,-2 2-5-16,0 5-8 0,-2-1-8 16,-3 1-14-16,0 5-14 0,0-1-10 0,-2-4-15 15,2-2-116-15,-3-1-126 0,3-1-294 16</inkml:trace>
  <inkml:trace contextRef="#ctx0" brushRef="#br0" timeOffset="49269.8008">3620 4167 763 0,'-5'9'166'0,"2"2"1"16,2 6-127-16,2 4-21 0,2 3-17 16,-2 4-24-16,1 2-7 0,1-1-137 15,4 3-136-15,4 0-335 0</inkml:trace>
  <inkml:trace contextRef="#ctx0" brushRef="#br0" timeOffset="49861.2383">4540 3051 678 0,'-9'-3'163'0,"0"3"3"0,-2 3-100 15,0 10-19-15,0 0-7 0,2 7-8 16,-1 4-4-16,0 7-3 0,1 7-2 16,6 7-2-16,1 5-5 0,4 8-5 15,1 6-3-15,1-1-2 0,3 6-3 16,1 1-2-16,0-3 0 0,0 0-1 15,-1-3 0-15,0-4-1 0,-2-1 1 16,0-5 0-16,-4-6-2 0,-1-8-3 0,0-3-6 16,-2-3-13-16,-3-5-20 0,-2-2-18 15,-3-7-128-15,-1-5-141 0,2 3-333 16</inkml:trace>
  <inkml:trace contextRef="#ctx0" brushRef="#br0" timeOffset="50211.7342">4423 4578 844 0,'-10'-3'209'0,"5"6"1"0,3-2-114 16,1-1-38-16,2 0-16 0,3 0-15 15,3 0-12-15,0-1-4 0,2 1-2 16,2 0-4-16,2 0-12 0,-1 0-18 15,0-2-26-15,1 2-28 0,2 0-19 16,-2-1-121-16,8 7-147 0,1 2-314 16</inkml:trace>
  <inkml:trace contextRef="#ctx0" brushRef="#br0" timeOffset="50462.2662">4761 4488 811 0,'5'-15'191'16,"1"2"3"-16,5 1-128 0,0 1-23 0,3 1-8 15,-1 0-11-15,1 4-7 0,-2 1-2 16,0 4-3-16,-1 1-1 0,0 2-2 16,-1 4 0-16,0 2-2 0,-2 4-2 15,0 1-1-15,-2 3-2 0,-1 2-2 16,-1 1-2-16,-3 2-4 0,-1 2-3 15,-1-2-6-15,-1 0-11 0,2-3-15 16,-1 1-19-16,1-3-13 0,0-2 7 16,1-1-133-16,1-1-131 0,1-2-297 0</inkml:trace>
  <inkml:trace contextRef="#ctx0" brushRef="#br0" timeOffset="50608.119">4762 4503 824 0,'-8'1'193'0,"2"4"0"0,3 2-122 16,3 3-32-16,2 2-19 0,-2 3-25 0,1 1-30 15,1 1-33-15,-2 0-125 0,5 7-148 16,2-2-356-16</inkml:trace>
  <inkml:trace contextRef="#ctx0" brushRef="#br0" timeOffset="51184.6969">4840 2770 716 0,'-15'-14'183'0,"8"-1"6"15,5 4-80-15,6 0-48 0,2 0-14 16,3 2-11-16,2 0-8 0,1 0-6 16,0 2-4-16,3 2-4 0,-2 3-2 0,1 2-2 15,-1 3-3-15,0 3 0 0,-1 3-2 16,-1 2-2-16,0 5-1 0,-2 2-2 16,-3 4-2-16,-3 0-4 0,-3 0-6 15,3 4-7-15,-2 0-9 0,-2-2-13 16,1 0-16-16,1-3-11 0,-1-1-11 15,4-2-55-15,-3-4-58 0,-1-2-109 16,-1-4-228-16</inkml:trace>
  <inkml:trace contextRef="#ctx0" brushRef="#br0" timeOffset="51343.7589">4849 2746 693 0,'-8'4'169'0,"2"5"2"0,1 4-94 15,2 2-38-15,3 4-14 0,4 5-20 16,0 0-27-16,2 2-21 0,-1 1-127 16,7 3-136-16,2 2-331 0</inkml:trace>
  <inkml:trace contextRef="#ctx0" brushRef="#br0" timeOffset="51896.5685">5214 3346 658 0,'-12'-12'177'16,"0"4"5"-16,5 3-84 0,5 4-32 15,5 2-10-15,5 4-10 0,7 3-10 16,5 6-10-16,8 2-2 0,5 4-1 0,3 3-3 16,1 3-4-16,0 3-5 0,-2-1-4 15,-2 1-4-15,-3 1-4 0,-2-3-8 16,-2 1-11-16,-4-5-12 0,-1 1-18 16,-1-1-19-16,-2-4-20 0,-7-2-116 15,-1-1-132-15,1 0-299 0</inkml:trace>
  <inkml:trace contextRef="#ctx0" brushRef="#br0" timeOffset="52125.4396">5638 3277 804 0,'-7'-5'194'0,"0"10"3"0,-3 4-120 16,-2 7-26-16,-3 6-12 0,-1 5-12 15,-4 9-9-15,-3 3-4 0,-4 4-3 16,-1 1-2-16,-5 1-1 0,-1 3-3 16,-3 1-5-16,-1-4-6 0,7-2-11 15,6-6-22-15,6-3-28 0,9-5 52 0,8-11-193 16,14-1-155-16,9-10-375 0</inkml:trace>
  <inkml:trace contextRef="#ctx0" brushRef="#br0" timeOffset="52429.3106">5990 3345 653 0,'-10'6'191'0,"-5"10"8"15,-4 6-31-15,-4 4-92 16,-2 7-17-16,1 1-14 0,0 3-16 0,2 0-12 16,4 1-8-16,6-3-6 0,4 2-3 15,6-3-5-15,5-3-12 0,7-3-18 16,6-3-26-16,5-8-17 0,3-4-129 15,2-8-149-15,5-1-333 0</inkml:trace>
  <inkml:trace contextRef="#ctx0" brushRef="#br0" timeOffset="52873.9539">6223 3568 767 0,'-5'0'180'0,"7"3"4"16,3-1-113-16,4 3-32 0,2 0-10 0,2-1-5 16,3-1-6-16,1 0-4 0,3-2-4 15,-2-4-2-15,2-1-2 0,-1-5-3 16,-1-3 0-16,-3-2-3 0,0-2 0 15,-4-3-1-15,-1 2-1 0,-3-1 0 16,-4 0-2-16,-3 3-2 0,-5-1-2 16,-4 7-1-16,-3 1-1 0,-5 6 0 15,-5 2-1-15,-3 5 2 0,-2 3 3 16,0 5 2-16,3 1 4 0,1 1 6 16,4 2 3-16,2 2 3 0,6 1 3 0,3 2 4 15,3 3 0-15,2-1 1 0,3 0-1 16,3 1-3-16,2 0-1 0,3-3-4 15,6-2-2-15,3-3-3 0,4 0-2 16,2 0-3-16,4-5-2 0,0-2-3 16,1-5-6-16,-2-3-11 0,-2 0-15 15,-3-6-21-15,-3-2-14 0,-1-4-18 0,-2-2-115 16,-4-1-132-16,1 1-289 0</inkml:trace>
  <inkml:trace contextRef="#ctx0" brushRef="#br0" timeOffset="53112.9121">6512 3075 810 0,'2'-11'186'15,"3"4"2"-15,2 1-137 0,3 4-11 16,1 3-3-16,1 3-5 0,-1 3-5 15,4 7-4-15,2 0-1 0,-3 3-3 16,-3 3-3-16,-3 3-5 0,-1 4-7 16,-10 1-8-16,-7 1-18 0,-6-2-26 15,-3 2-29-15,-2-2-134 0,-1-3-157 16,2-3-367-16</inkml:trace>
  <inkml:trace contextRef="#ctx0" brushRef="#br0" timeOffset="53243.0141">6444 2872 689 0,'9'-13'141'0,"-3"3"-15"0,1 2-250 16,3 3-132-16,2 3-319 0</inkml:trace>
  <inkml:trace contextRef="#ctx0" brushRef="#br0" timeOffset="54025.0972">6852 3198 425 0,'-5'-2'115'0,"2"-2"3"15,-1 0-27-15,2 1-55 0,2 0-3 16,-2 1-5-16,2 1-6 0,0-1-2 0,0 1-2 16,0-1-2-16,-1 1-1 0,1-1-1 15,-1 1-2-15,1 0-1 0,0 0 0 16,0-1-1-16,-1 1 0 0,1-1 1 15,1-1 2-15,-1 1 2 0,1-1 3 16,-2 2 1-16,1-2 3 0,0 1 0 16,-1 1 2-16,-1 0-2 0,1 1 1 15,0-3 0-15,2 2 1 0,-2 1-1 16,1-1 1-16,0 2-3 0,-1 4-1 16,-1 5-2-16,0 5-3 0,-2 4-2 0,1 8-1 15,0 5-1-15,3 3-2 0,4 2-1 16,3-4-1-16,4-1-2 0,4-2-1 15,5-8-2-15,0-5-1 0,5-7-1 16,-3-6 0-16,0-4 0 0,-2-7 0 16,-2-8 0-16,-2-3 0 0,-3-6 1 15,-4-2 0-15,-3-4-1 0,-1 2 1 16,-5 1 0-16,-1 5 2 0,-4 5 1 16,-1 4 1-16,1 5 1 0,0 7 0 0,0 5 1 15,1 4 0-15,3 5 0 0,0 4-2 16,2 1 0-16,2 2-1 0,0-1 1 15,6 2-1-15,2-4 0 0,2-3-1 16,3-5-1-16,3 1-1 0,-1-4 1 16,3-3-2-16,-4-6 1 0,0-5-1 15,-2-2 0-15,-2-3-3 0,-5-6-4 16,-2-3-7-16,-4 0-9 0,-4-1-16 16,-4 2-22-16,-2 3-18 0,-2-2-19 0,-2 3-112 15,-2 2-134-15,1 3-296 16</inkml:trace>
  <inkml:trace contextRef="#ctx0" brushRef="#br0" timeOffset="54253.9107">7183 3114 590 0,'9'-5'165'0,"0"2"6"16,1 3-29-16,4 3-85 0,0 1-8 16,5 2-8-16,0 2-7 0,6 7-7 0,-2 5-3 15,0 3-3-15,3 7-3 0,-4 5-4 16,0 5-3-16,-3 3-4 0,-4 4-2 15,1 2-2-15,-2 0-2 0,-4-4 0 16,-3 3-1-16,-3-1 0 0,-3 6 0 16,-4-5-2-16,-4 0-1 0,-3-2-5 15,-3 2-5-15,-2-4-8 0,-2-2-12 16,-1-9-21-16,-4-1-23 0,-1-5-117 16,3-5-135-16,1-3-317 0</inkml:trace>
  <inkml:trace contextRef="#ctx0" brushRef="#br0" timeOffset="54974.9802">8201 3606 600 0,'-7'1'169'0,"4"2"4"0,2-1-8 16,5 3-110-16,2-1-12 0,5-2-3 16,2 1-7-16,6-2-6 0,4-2-4 15,3-3-4-15,2-3-5 0,1-4-5 0,0-4-4 16,1-1-2-16,-4-3-1 0,-6-2-2 15,-2-3 0-15,-7 4 0 0,-4-1-1 16,-5 4 0-16,-4-1 0 0,-7 6-2 16,-3 4-1-16,-6 3-1 0,-6 5-3 15,-4 5 1-15,-2 1-1 0,-3 5 1 16,0 6 2-16,-3 1 4 0,5 3 5 16,0 4 4-16,4 0 2 0,2 4 3 15,4-1 2-15,4 1 2 0,9 2-1 16,3-1 0-16,8 2-1 0,7-1-1 0,7-3-2 15,8-1-2-15,7-4-2 0,7-4-4 16,4-7-8-16,4-6-10 0,2-6-19 16,0-4-36-16,-2-3 3 0,-3-5-147 15,-6-4-156-15,-1-3-353 0</inkml:trace>
  <inkml:trace contextRef="#ctx0" brushRef="#br0" timeOffset="55623.7242">8800 2936 718 0,'-1'-7'182'0,"-2"1"4"16,3 2-98-16,1 5-27 0,3 5-8 16,1 5-10-16,2 5-11 0,2 6-5 0,1 4-3 15,2 5-2-15,-2-1-4 0,2 2-5 16,-2 0-2-16,-2-1-4 0,1-4-1 15,-4 1-3-15,-3-4-1 0,-2 2 0 16,-7-3-1-16,-5-3-1 0,-5-3-7 16,-8-5-9-16,-3-3-17 0,-4-7-20 15,-4-8-19-15,3-9-15 0,0-5-14 16,5-10-107-16,2-4-121 0,7-9-263 16</inkml:trace>
  <inkml:trace contextRef="#ctx0" brushRef="#br0" timeOffset="55739.8081">8661 2700 609 0,'14'-11'155'0,"-1"5"3"16,-3 1-78-16,0 2-34 0,1 3-14 16,-1 4-13-16,-2 3-25 0,0 4-29 15,-2 0-123-15,4 8-131 0,2 3-321 16</inkml:trace>
  <inkml:trace contextRef="#ctx0" brushRef="#br0" timeOffset="56339.5523">8988 2969 396 0,'-2'-12'112'0,"0"1"4"0,0 2-10 0,4 3-60 16,-1 0-11-16,-1 1 1 0,1 2 0 16,0 1 2-16,0 1 0 0,-1-1 0 15,2-1-2-15,-1 2-1 0,0 0-2 16,-1 0-3-16,3-1-3 0,-2 1 0 16,0 2 0-16,0-1 2 0,-2-1-1 15,2 1 2-15,-1 1-1 0,-1-1-2 16,0 0-2-16,0 3-4 0,-2 0-4 15,2 6-5-15,0 2-3 0,-2 1-3 0,2 4-3 16,2 3-1-16,0-1 0 0,3 4-1 16,0-2-1-16,3-1 0 0,2 2-1 15,1-5 0-15,-1-3 0 0,4-3 0 16,4-5 0-16,0-5 0 0,1-2 0 16,1-6 1-16,0-4 0 0,-2-3 0 15,-1-2 0-15,-6-2 1 0,-1-2 0 0,-7-2 0 16,-1 0 0-16,-3 5 1 0,-2 2 1 15,1 4 0-15,-1 5 1 16,0 3 0-16,4 5 0 0,-1 5-1 0,3 3 0 16,3 3-1-16,1 2-1 0,5-1-1 15,2 2 1-15,0-2-1 0,2-3 0 16,0-1 0-16,-1-5 0 0,0-1 0 16,-4-4 0-16,-1-2 1 0,0 0 1 15,-3-6 1-15,-1-3 0 0,-3-2 0 0,-2 1 0 16,0-3-1-16,-3-1-1 0,-2 0-5 15,-1 1-8-15,0 1-16 0,-1 1-19 16,3 3-24-16,0 3-19 0,-1 3-124 16,9 11-143-16,1 3-317 0</inkml:trace>
  <inkml:trace contextRef="#ctx0" brushRef="#br0" timeOffset="56798.6648">9472 2937 657 0,'0'-5'174'0,"-1"4"5"0,2 2-69 15,2 6-41-15,0 0-10 0,1 3-8 16,-1 3-9-16,3 3-5 0,-3 0-2 0,2 1-4 15,-1-2-5-15,0 0-4 0,1-3-4 16,-1-4-2-16,0-1-4 0,2-3-2 16,0-4-3-16,0-3-2 0,4-11-1 15,1 2-2-15,3-5-1 0,0-5-4 16,5 1-4-16,0-1-7 0,2 4-6 16,-5 9-4-16,-1-1-4 0,-2 11-5 15,-3 9-6-15,-4 5-10 0,-2 5-12 16,-2 5-8-16,0 5-15 0,-1 2-112 15,3 3-129-15,3 1-289 0</inkml:trace>
  <inkml:trace contextRef="#ctx0" brushRef="#br0" timeOffset="58320.5265">10111 3595 557 0,'-4'-11'146'16,"-4"0"11"-16,-3 1-61 0,-2 3-29 15,1 2-6-15,-2 3-3 0,1 3-7 16,-2 3-9-16,-1 4-8 0,1 4-8 0,1 4-7 15,0 1-5-15,1 7-5 16,3 0-1-16,4 2-3 0,1 1-1 0,4 0-1 16,2-1 0-16,6 0-1 0,4-6 0 15,3-3 0-15,3-5 0 0,3-4 0 16,2-9-1-16,2-7 0 0,1-6 0 16,4-7-1-16,-3-5 1 0,1-6-2 15,-2-1 1-15,-3-6-2 0,-3-2-1 16,-8-4-2-16,-5-4-3 0,-4-4-3 15,-3-3-1-15,-5-4 0 0,-1 5-1 0,2 6 2 16,0 6 2-16,-1 11 6 0,1 10 6 16,2 10 1-16,-3 10 2 0,-1 11 1 15,-3 8 1-15,2 10 1 0,-2 9 0 16,2 7-1-16,1 7 2 0,5 6-1 16,0-1 1-16,4 2 0 0,3-3-1 15,-2-7-4-15,6-1-2 0,1-6-6 16,2-4-9-16,1-7-12 0,3-4-18 15,-1-7-15-15,2-3-13 0,-3-5-16 0,-1-4-109 16,-1-5-121-16,-2-1-272 0</inkml:trace>
  <inkml:trace contextRef="#ctx0" brushRef="#br0" timeOffset="59122.4077">10393 3712 362 0,'-2'-5'99'0,"1"0"4"15,-2 0-8-15,2-1-57 0,0 0-7 16,-2-1 0-16,1 1-3 0,2 1-1 16,-1-1-3-16,0 3-2 0,-1-1-4 0,2 0-5 15,2 3-3-15,-4-1-1 0,1 2-2 16,1-2-1-16,0 2-2 0,-1-1-1 16,0 0-2-16,1-2 1 0,0 2-2 15,0 0 1-15,2 0-1 0,-1 0 0 16,-1-1 0-16,2 1 0 0,-2 1 1 15,1 0 0-15,-1 0 0 0,-1 0 1 16,1 0 0-16,1 0 1 0,1-1 0 0,-1 0 3 16,1 1 0-16,-4-2 1 0,2 1 3 15,-1 0 1-15,1 1 2 0,-3-1 0 16,3-2-1-16,0 1 1 0,3-1-2 16,0 2 0-16,-2-1 1 0,-1-2-1 15,0 3 1-15,1 0 1 0,-2-1 4 16,-2 2 2-16,2 0 2 0,0 0 1 15,1 4 0-15,-4 2 1 0,1 4-1 0,-2 2 0 16,0 8-3-16,-3 3-1 0,2 8-1 16,-1-1-3-16,5 5-1 15,0 0-3-15,6-2-3 0,2-5-3 0,4-3-1 16,3-8-2-16,3-5-1 0,1-6-1 16,1-6 1-16,-2-7-1 0,-2-6 1 15,2-3 0-15,-2-6 0 0,-2-4 1 16,-1-3-1-16,-1-3 0 0,-4 0 1 0,0 4 0 15,-4 1 1-15,-2 6 0 0,-1 5 2 16,-1 5 0-16,-1 5 0 0,-2 7 0 16,2 5 0-16,0 6 0 0,2 4-1 15,0 4-1-15,2 4-2 0,3 5 1 16,1 0-1-16,2-3 0 0,4-3 0 16,0-1-1-16,3-4 1 0,1-5 0 15,1-5 0-15,4-4 0 0,0-4 0 16,-2-6 0-16,2-5 3 0,-2-5 1 15,-3-6 3-15,-2-4 3 0,-3-3 1 0,-4-2 0 16,-4 3 0-16,-2 0-2 0,-2 0-1 16,-3 4-6-16,-1 3-7 0,-4 3-12 15,-2-2-16-15,0 7-23 0,1 3-24 16,-2 7-105-16,1 1-27 0,6 11-124 16,2 2-231-16</inkml:trace>
  <inkml:trace contextRef="#ctx0" brushRef="#br0" timeOffset="59885.0542">11086 3620 782 0,'-5'-6'206'15,"1"2"3"-15,3 1-97 0,0 2-45 16,2 0-23-16,5 0-15 0,4-2-16 16,4 1-9-16,2-2-7 0,6 3-7 0,3-3-17 15,3 2-24-15,-1-1-19 0,-3 1-23 16,2 4-118-16,-5 0-137 0,-3 4-304 16</inkml:trace>
  <inkml:trace contextRef="#ctx0" brushRef="#br0" timeOffset="60038.7906">11138 3775 683 0,'3'-2'161'0,"3"2"2"0,6-1-93 16,3-2-37-16,6-1-12 0,-1 2-3 16,1-2-7-16,-1 2-20 0,-1-1-21 15,0 1-136-15,-1 2-138 0,1 4-346 16</inkml:trace>
  <inkml:trace contextRef="#ctx0" brushRef="#br0" timeOffset="67883.026">12212 2899 623 0,'-15'-8'155'15,"-3"0"8"-15,5 5-91 0,-3-1-17 16,1 3-7-16,-1 3-4 0,3 3-7 0,4 5-7 16,2 2-5-16,-2 3-5 0,3 5-3 15,0 4-4-15,1 5-4 0,0 5-1 16,2 2-3-16,0 5-2 0,3 7-1 16,1 2 0-16,1 2-1 0,1 5 0 15,-1 3-1-15,2 3 1 0,-1 0 0 16,-1 1 0-16,2-4 0 0,-1-2 0 15,-1 1-1-15,-1-5 1 0,-1-5-1 16,0 0 1-16,-2-6-1 0,-2-1 1 0,-1-8-1 16,-2-3 0-16,-1-6 0 15,0-5-2-15,1-3-5 0,-1-3-6 0,1-6-15 16,1-1-19-16,1-2-15 0,0-2-21 16,4-2-107-16,2 0-124 0,7 0-280 15</inkml:trace>
  <inkml:trace contextRef="#ctx0" brushRef="#br0" timeOffset="68285.0007">11912 4457 689 0,'-3'3'176'16,"-2"1"8"-16,1-3-102 0,0 0-15 0,3 0-7 16,2 1-11-16,2 0-12 0,1-1-10 15,-1-3-8-15,3 2-6 0,2 1-3 16,0-1-4-16,0-1-6 0,1 2-9 16,1-3-17-16,4 3-25 0,-2-2-21 15,3-1-132-15,-6-3-150 0,9 8-348 16</inkml:trace>
  <inkml:trace contextRef="#ctx0" brushRef="#br0" timeOffset="68540.2961">12186 4467 779 0,'-2'-13'193'0,"5"-1"4"0,-1 2-109 16,2 0-30-16,2 2-14 0,4 3-12 15,1-3-12-15,1 4-5 0,0 2-5 0,2 2-2 16,-1 3-4-16,0 1-2 0,-2 4 0 16,-4 3-2-16,0 2 0 0,-2 4-2 15,1 1-1-15,-2 2-2 0,0 2-4 16,-1-1-4-16,0 3-6 0,-1 0-7 16,1-2-12-16,-2 1-14 0,-1-2-12 15,1-1-13-15,0-5-72 0,-2-2-39 16,0-4-108-16,5 1-214 0</inkml:trace>
  <inkml:trace contextRef="#ctx0" brushRef="#br0" timeOffset="68710.8103">12177 4505 619 0,'-12'8'168'0,"1"3"2"0,1 1-29 16,0 1-98-16,3 3-17 0,4 1-13 15,2-1-20-15,1-1-24 0,3-1-26 16,0-5-114-16,7 0-130 0,3-3-311 0</inkml:trace>
  <inkml:trace contextRef="#ctx0" brushRef="#br0" timeOffset="69343.6173">12418 2705 640 0,'-1'-14'168'16,"3"3"8"-16,2 0-72 0,1 4-43 0,1-2-11 16,2 4-5-16,-1 0-7 0,3 2-9 15,-1 0-4-15,3 0-4 0,0 0-2 16,-2 2-3-16,-1 2-2 0,4 0-4 16,-4 2-1-16,2 2-3 0,-2 5-1 15,-3 1-2-15,3 1-1 0,-6 0-1 16,1 3 0-16,-3 3-1 0,-1-1-3 15,2-1-5-15,-4 1-9 0,2 0-11 16,0 1-18-16,0-2-17 16,-1-1-15-16,0-1-1 0,-2-2-119 0,1 2-123 15,2-5-280-15</inkml:trace>
  <inkml:trace contextRef="#ctx0" brushRef="#br0" timeOffset="69523.9274">12434 2717 649 0,'-7'-3'166'0,"2"1"3"0,-1 4-79 15,2 2-41-15,2 3-14 0,0 1-12 16,2 4-9-16,2 4-7 0,-2 1-6 16,2 1-15-16,-1 3-19 0,3 0-44 15,2 2-95-15,6 2-131 0,3-4-300 16</inkml:trace>
  <inkml:trace contextRef="#ctx0" brushRef="#br0" timeOffset="70325.7362">12868 3514 585 0,'-17'-8'154'16,"-3"4"10"-16,2 0-61 0,-2 7-36 15,0 2-8-15,3 3-3 0,0 2-9 16,2 1-11-16,3 4-9 0,0 4-9 16,5 0-7-16,5-1-4 0,4-1-3 0,7 3-3 15,2-2 0-15,2-2 0 0,0-4 0 16,3-2-1-16,1-2 0 0,0-3 0 16,2-5 0-16,0-3-1 0,2-4 1 15,-2-3-1-15,-2-1 0 0,-4-4 1 16,-2-3-1-16,-5-4 1 0,-4-2 0 15,-4-1 1-15,-3-3-1 0,-3-4 1 16,-6-3 0-16,-3-1 0 0,-2 0 1 16,-2 1 3-16,0-2 1 0,-1 4 3 0,0 2 3 15,1 4 2-15,4 4 2 0,1 3 0 16,3 4-1-16,2 5-2 0,3 0-2 16,6 4-3-16,3 2-2 0,5 0-3 15,6 0-1-15,5-1-1 0,3 0 0 16,9-1-2-16,6-1-4 0,6 5-12 15,0-1-15-15,-1 2-30 0,3 4-23 16,-2 3-79-16,-6 2-47 0,1 8-124 16,-5 2-234-16</inkml:trace>
  <inkml:trace contextRef="#ctx0" brushRef="#br0" timeOffset="70564.6654">13338 3231 722 0,'-17'13'180'0,"1"4"6"0,-5 5-96 16,3 4-35-16,2 3-16 0,3 5-9 15,0 4-9-15,3-1-8 0,3 3-6 16,5 1-3-16,2-2-7 0,2-2-13 15,7-4-28-15,2-4-28 0,3-6-121 16,11-5-146-16,8-7-340 0</inkml:trace>
  <inkml:trace contextRef="#ctx0" brushRef="#br0" timeOffset="71209.8098">13447 3486 544 0,'-1'-2'124'0,"0"0"0"0,0 1-91 16,2 0-10-16,0 1-3 0,0 0-4 15,0 0-2-15,1 0 0 0,-2-1 3 16,1 1 3-16,0-1 1 0,0 1 2 16,2-2 1-16,-3 1 1 0,0 1 0 0,0-1-2 15,0 1-1-15,-4-1-1 0,2-1-2 16,0 1 0-16,1 1-2 0,-1-1-1 16,2 0-1-16,-1 0-1 0,1 1 0 15,1-2-1-15,-2 4 0 0,-1-4-1 16,2 4 1-16,-2 0 0 0,1 3 0 15,-1 0 0-15,-2 6 0 0,-1 2 0 16,1 6 0-16,-3 3 0 0,0 3-2 16,1 1-1-16,0 2-1 0,5 0-3 15,1-5-2-15,2-1-1 0,7-6-1 0,1-4-2 16,7-2 0-16,0-8 0 16,3-3 0-16,1-3 0 0,-1-8 0 0,2-2 0 15,-2-2 0-15,-4-3 1 0,-1-2 1 16,-4-1 2-16,-4 2 3 0,-2 7 2 15,-5-2 4-15,-1 4 0 0,-3 6 1 16,0 4-1-16,-1 6-2 0,2 4-3 16,-1 3-3-16,3 4-1 0,0-2-2 15,2 5 0-15,4-1-1 0,1 1 0 16,1-4-1-16,3-4 1 0,3 2-1 0,2-3-1 16,0-7 1-16,1-3 0 0,-1-3-1 15,-1-7 1-15,1 0 0 0,-3-5-3 16,-2-3-4-16,-3-3-7 0,-2-1-13 15,-2-1-16-15,-3-2-25 0,-4 0-16 16,0-4-23-16,-4 0-106 0,-2 0-132 16,-1-3-286-16</inkml:trace>
  <inkml:trace contextRef="#ctx0" brushRef="#br0" timeOffset="71392.7191">13726 3213 706 0,'15'-2'173'0,"1"2"5"15,2 2-107-15,1 3-18 0,0 1-8 16,5 3-7-16,-1 4-7 0,0 2-6 15,2 2-1-15,-2 2-2 0,2 5-2 16,-1 1-1-16,-2 5-1 0,-4-1-3 16,0 3-3-16,-6 1-3 0,-1 3-2 15,-5-1-3-15,-4-2-2 0,-4-1-1 16,-5 2-5-16,-4-3-9 0,-3-2-18 0,-7 1-32 16,-2-3-27-16,0 1-121 0,1-5-151 15,8-4-336-15</inkml:trace>
  <inkml:trace contextRef="#ctx0" brushRef="#br0" timeOffset="72241.7986">14487 3609 622 0,'-6'-5'174'0,"-1"1"8"0,1 2-60 15,1 0-46-15,2 1-15 0,2 2-10 0,5 2-10 16,2-1-11-16,4 2-5 0,2-3-4 16,3 0-2-16,3 1-2 0,3-6-4 15,0 0-2-15,-1-3-4 0,1-3-2 16,-1 0-3-16,-1-2-1 0,-1-3-1 15,-5 2-2-15,-1-3 1 0,-1 1-2 16,-2-1-1-16,-5-1-1 0,-6 3 0 16,-5 0-1-16,-3 3-1 0,-3 1-1 15,-6 2-1-15,-3 4 1 0,0 4 1 16,-3 5 1-16,4 2 1 0,-1 5 3 0,-3 3 1 16,4 4 1-16,2 3 3 15,2 2 0-15,3 3 1 0,2 1 2 0,3 0-1 16,6 2 2-16,5-2-1 0,8 0 1 15,1-3-2-15,7-3-1 0,6-2 0 16,2 0-2-16,6-6-1 0,-2-6-4 16,2-2-2-16,2-3-6 0,-1-7-12 15,-1-5-19-15,-3-2-23 0,-3-2-22 0,-2-3-119 16,-3-1-142-16,1 0-319 0</inkml:trace>
  <inkml:trace contextRef="#ctx0" brushRef="#br0" timeOffset="72589.6214">14984 2932 716 0,'-2'-4'171'15,"7"6"4"-15,1 4-96 0,4 4-36 16,1 5-9-16,0 2 0 0,0 2-3 16,-1 3-2-16,0 3-3 0,-2-1 0 0,-1 1-5 15,-3-2-4-15,0 2-4 0,-3-1-3 16,-5-1-4-16,-1-2-2 0,-6 1-4 15,-4 2-8-15,-8-6-19 0,-3-2-33 16,-5-5-27-16,-2-6-119 0,3-4-149 16,5-11-336-16</inkml:trace>
  <inkml:trace contextRef="#ctx0" brushRef="#br0" timeOffset="72709.2819">14829 2706 828 0,'7'-9'191'0,"6"3"3"15,1 5-133-15,5 0-25 0,3 3-13 16,2 2-13-16,1 2-27 0,0 0-34 16,-1-1-142-16,0 5-156 0,4 1-383 15</inkml:trace>
  <inkml:trace contextRef="#ctx0" brushRef="#br0" timeOffset="73422.576">15142 2995 538 0,'0'-3'132'0,"2"0"4"16,-2 2-69-16,2-2-29 0,-1-1-10 0,2 1-5 15,1 2-4-15,-2-2 0 0,-1 1 1 16,2 0 0-16,-2 1 0 0,-1 0-1 15,1 0 1-15,-1 1-1 0,1 0 0 16,1 1 1-16,-2-3 0 0,1 3 0 16,-1-1-1-16,1 0 1 0,-2-1-1 15,1-2-2-15,0 1-1 0,0 0-3 16,0 1-2-16,0 0-2 0,1 0-1 16,0 3 0-16,2 1-1 0,-2-1 2 0,0 3 1 15,2 1 1-15,-2 3 0 0,-1 0 0 16,-1 4-2-16,-1 1-1 0,1 2-2 15,0 0-2-15,1 0-1 0,1 1-1 16,5-1-1-16,0-3-1 0,2-4 0 16,4 1 1-16,1-4-1 0,3-5 0 15,3-2 0-15,-1-4 0 0,2-1-1 16,-2-2 1-16,-3-3 1 0,-2 1-1 16,-3 0 0-16,-5 4 1 0,-1 2 0 0,-3 2 0 15,-2 5 0-15,-1 4-1 0,0 4 1 16,1 0-1-16,2 1 1 0,1 0-1 15,3 0 0-15,4-1 0 0,2-3 0 16,6-2 0-16,3-4 0 0,-2 0 0 16,5-4 1-16,-1-1 1 0,0-1 3 15,-3-5 2-15,-6 0 1 0,-3-5 1 16,-1-1-1-16,-6-2 0 0,-1-1-4 16,-4-3-9-16,-1 1-11 0,-2 3-18 0,-3 3-24 15,1 4-19-15,2 6-30 0,-2 2-104 16,4 10-135-16,7 5-287 0</inkml:trace>
  <inkml:trace contextRef="#ctx0" brushRef="#br0" timeOffset="73774.8168">15623 2983 716 0,'2'-10'182'0,"2"5"4"0,-2 4-96 15,2 3-30-15,3 9-14 0,-1-1-8 16,1 2-13-16,0 7-5 0,0-1-2 0,1 3-2 16,0 0-3-16,-2-5-2 0,2 1-3 15,-2-3-2-15,1-3-1 0,-1-3-2 16,0-3-1-16,0-6 0 0,1-4-1 15,1-4 0-15,1-2 0 0,3-9 0 16,1 2 1-16,2-5-2 0,-1-2 1 16,0 2-1-16,0 2-1 0,-3 6 1 15,-1 6-1-15,-2 4 0 0,0 5-1 16,-2 7-1-16,-1 5-3 0,-1 3-6 16,-1 1-12-16,-1 5-19 0,2 1-22 0,-2 1-24 15,3-2-116-15,5 1-139 0,9 3-313 16</inkml:trace>
  <inkml:trace contextRef="#ctx0" brushRef="#br0" timeOffset="74525.0993">16312 3473 586 0,'-10'-11'147'0,"-4"1"8"0,-5 1-77 15,0 4-18-15,-3 4-5 0,0 5-3 16,0 2-4-16,-2 6-7 0,5 5-8 15,3 3-10-15,2 4-6 0,6 2-5 16,0-3-4-16,6-1-4 0,4-1-1 16,2-5-1-16,6-1 0 0,3-7-1 15,5-1 1-15,4-5-1 0,3-2 0 16,1-4 0-16,3-3-1 0,-3-5 1 16,0-4-1-16,-4-5 1 0,-5-3 0 0,-3-8 0 15,-6-3-1-15,-3-5 1 0,-4-5-1 16,-1-4 0-16,-2 1 0 0,1 1-1 15,-1 7 1-15,2 6 2 0,-1 9 4 16,1 12 1-16,-1 7 1 0,0 9 0 16,-1 9 1-16,-1 8-1 0,2 8-2 15,-1 5-3-15,1 9-2 0,2 3 0 16,4 1 0-16,1 0 0 0,5-2-1 0,0-3-6 16,4-3-15-16,2-9-30 0,3-4-24 15,1-5-124-15,1-4-151 0,6-2-344 16</inkml:trace>
  <inkml:trace contextRef="#ctx0" brushRef="#br0" timeOffset="75054.6415">16636 3522 484 0,'1'-4'122'0,"0"-3"6"16,0 1-58-16,2-1-25 0,-1 2-6 15,1-1 0-15,-2 1 1 0,1 2 0 16,1-1 2-16,-2 2 1 0,-1 0-1 16,1 1-1-16,-2 0-1 0,1 1-4 0,0 1-6 15,-1 0-4-15,-2 2-5 0,1 1-1 16,-1 0 0-16,-1 6 0 0,0 1-1 15,-1 2-1-15,1 1-1 0,2 3-1 16,2-1-4-16,1 1-4 0,3-1-3 16,1-2-2-16,2-4-2 0,3-3-1 15,3-3-1-15,2-3 1 0,0-4 0 16,1 0 0-16,0-2 0 0,-3 1 0 16,-1-1 0-16,-2 2 1 0,-5 0 0 15,0 3-1-15,-3-1 1 0,0 1 0 16,-1 2-1-16,0 2 1 0,-1 0-1 15,4 2 1-15,-1-1-1 0,3 1 0 0,2-1 0 16,0-3 0-16,1-2 0 0,4-1 0 16,0-5 1-16,0-1 3 0,-3-8 2 15,3-1 2-15,-2-1 2 0,0-4-1 16,-2 0 1-16,-3-1-3 0,-2-1-3 16,0 7-7-16,-6-1-8 0,0 2-11 15,-1 6-16-15,1 5-31 0,0 4-25 16,0 2-86-16,2 5-37 0,6 8-124 0,2 2-234 15</inkml:trace>
  <inkml:trace contextRef="#ctx0" brushRef="#br0" timeOffset="75575.6483">17352 3426 874 0,'1'-1'201'0,"-1"0"0"16,4-2-135-16,4 1-30 0,3-2-16 15,1-1-10-15,2 2-6 0,4-1-2 16,-1-1-4-16,2 1-6 0,-1 2-13 0,-3 2-21 15,0 0-20-15,-3 2-22 0,-4 1-118 16,-3 2-140-16,1 4-308 0</inkml:trace>
  <inkml:trace contextRef="#ctx0" brushRef="#br0" timeOffset="75736.0803">17344 3610 748 0,'3'6'170'0,"2"-1"1"16,3-1-121-16,1-2-21 0,4-2-10 16,3-2-10-16,1-3-11 0,1 0-12 15,3-3-17-15,-1 2-21 0,2 1-120 16,-3 2-132-16,2 4-316 0</inkml:trace>
  <inkml:trace contextRef="#ctx0" brushRef="#br0" timeOffset="77437.5046">18267 3444 607 0,'5'-6'152'16,"0"1"8"-16,-1 1-76 0,1-4-24 15,0 1-5-15,1-2 0 0,-3-3-2 16,1-3-5-16,0-1-5 0,1 0-6 0,-2-3-7 16,1-2-5-16,-2 4-5 0,1-1-6 15,-2 2-3-15,-1 1-4 0,-1 0-2 16,0 5-2-16,-2 3-1 0,2 2-2 16,0 5 0-16,-1 1 0 0,2 6 0 15,2 6-1-15,0 4 0 0,2 5-2 16,1 5-2-16,1 4-3 0,0-1-4 15,1 5-5-15,-1-3-4 0,2-2-4 16,-2-3-4-16,0-2-5 0,0-6-5 0,-2 1 0 16,1-4 0-16,-2-4 1 0,0-1 0 15,-2-2 2-15,0-3 6 0,-1 0 6 16,-2-3 6-16,-2 0 3 0,-2-1 5 16,-1 2 4-16,-3 0 6 0,-4-1 6 15,-1 1 6-15,-1-1 6 0,-3-1 9 16,0 0 7-16,-1 1 6 0,3-3 4 15,2 1 3-15,4-1 0 0,0-1-3 16,5 1-5-16,2-1-7 0,3-2-6 0,2 2-6 16,3 0-5-16,5-2-6 0,2 2-3 15,5-3-3-15,3 3 0 0,3 1-1 16,3 0-1-16,-1-1 0 0,2 1 0 16,0 0-1-16,-1 2 0 0,0-3 1 15,-3 1-2-15,-1 0-3 0,-2 1-8 16,-3-2-9-16,-1 1-11 0,-4-1-19 15,-1 0-17-15,-3 0-21 0,-2-1-116 16,-1 2-132-16,2 3-303 0</inkml:trace>
  <inkml:trace contextRef="#ctx0" brushRef="#br0" timeOffset="98616.7833">484 5673 730 0,'-15'-4'181'0,"11"5"5"0,-3 3-105 0,2 3-25 15,0 2-14-15,3 1-14 0,2-1-9 16,0 1-7-16,1-1-5 0,0-2-3 16,2-3-1-16,3-4-1 0,2-4 0 15,0-3-1-15,3-4 0 0,0-3 1 16,1 1-1-16,-2-2 0 0,-2-1 0 15,-5 1-1-15,-2 3 2 0,-3 4 2 16,-4 1 1-16,-3 4 2 0,-3 2 1 16,0 4 0-16,2 7 0 0,-1 1 0 15,1 4-2-15,1 4-1 0,3 2-2 0,4 1-1 16,1-2 0-16,-1-1-1 0,4-1 0 16,-1-5 0-16,2-2 0 0,4-5 0 15,0-5-1-15,1-2 1 0,2-4-1 16,1-2 1-16,2-5 0 0,0-3-1 15,-3-1 2-15,-5-1 1 0,-3 0 0 16,-2 1 1-16,-4 1 0 0,-4 4 0 0,-3 1-1 16,0 4-7-16,1 4-17 0,-1 1-35 15,4 5-33-15,1 6-121 0,8 6-153 16,7 4-352-16</inkml:trace>
  <inkml:trace contextRef="#ctx0" brushRef="#br0" timeOffset="99247.1887">1237 5646 674 0,'-12'-8'172'16,"1"0"8"-16,5 4-92 0,1 0-22 16,2 3-11-16,5 0-11 0,3 1-6 15,1 1-6-15,6 4-5 0,3 1-3 16,3 2-1-16,3 3-2 0,2 1 0 15,3 4-4-15,0 1-3 0,-2 1-5 16,-1 1-2-16,-2 0-3 0,1 1-3 16,-1-2-3-16,-3-1-6 0,1 1-12 15,-5-3-15-15,0 1-27 0,-1 0-23 0,-5-2-132 16,-2 2-153-16,1 0-347 0</inkml:trace>
  <inkml:trace contextRef="#ctx0" brushRef="#br0" timeOffset="99432.8404">1512 5646 809 0,'-15'-2'201'0,"1"6"6"0,-2 3-116 16,-1 8-27-16,-1 4-18 0,1 3-14 16,-3 2-10-16,-1 3-9 0,-1 0-5 15,4 0-9-15,0-5-10 0,2-1-14 16,1-4-19-16,5-5-25 0,8-2-24 15,4-4-121-15,9-2-143 0,9-5-321 16</inkml:trace>
  <inkml:trace contextRef="#ctx0" brushRef="#br0" timeOffset="99760.5719">1746 5706 663 0,'-3'-15'183'0,"6"5"7"16,-2 4-54-16,0 1-65 0,0 4-11 16,2 1-10-16,-1 6-10 0,1 4-7 15,-6 3-3-15,2 6-4 0,1 4-2 16,1 5-6-16,-5-1-3 0,2 1-5 15,0 0-3-15,0-2-2 0,2 0-1 16,3-5-2-16,-1-3-1 0,7 0-1 16,-1-4-1-16,5-4-1 0,0-2-4 15,3-4-5-15,1-3-8 0,-2-4-10 16,1-4-15-16,1 0-24 0,-2-5-16 0,-1-3-10 16,-3 2-119-16,0-2-135 15,2 1-300-15</inkml:trace>
  <inkml:trace contextRef="#ctx0" brushRef="#br0" timeOffset="99932.6718">1750 5703 835 0,'-13'-7'191'0,"9"1"0"16,4-3-121-16,6 1-39 0,8-3-15 15,1 1-11-15,5 0-9 0,5 1-20 16,-1 1-27-16,2 3-140 0,-1 2-154 15,-1 5-378-15</inkml:trace>
  <inkml:trace contextRef="#ctx0" brushRef="#br0" timeOffset="100329.9581">2011 5742 746 0,'0'-3'179'0,"0"3"6"0,2 2-112 15,1 6-16-15,0 0-12 0,0 6-9 16,0 0-7-16,0 3-4 0,4 3-4 15,-1-2-5-15,1 1-5 0,0-2-3 16,2-1-2-16,1-3-2 0,1 0-1 16,0-4-2-16,1-4 1 0,0-3 0 15,2-6 2-15,1-7 2 0,-2-3 2 0,0-3 2 16,1-5 2-16,-2 1 1 0,-2 1 0 16,-3 1-2-16,1 6-2 0,-3 3-1 15,-2 3-3-15,0 8-2 0,-1 5 0 16,1 4-3-16,0 3-2 0,0 3-6 15,-1 1-8-15,1 3-12 0,0-1-20 16,3 0-28-16,1-5-26 0,0 0-118 16,6-1-144-16,7-4-325 0</inkml:trace>
  <inkml:trace contextRef="#ctx0" brushRef="#br0" timeOffset="100784.4969">2368 5635 818 0,'-3'-2'189'0,"3"1"3"0,2-1-130 15,1-1-19-15,3 2-12 0,4 1-9 16,1 0-6-16,1 1-5 0,2 1-4 16,-1 0-2-16,2 0-3 0,-3 1-1 15,2-1 0-15,-1 1 0 0,0 0-1 16,-5 1 1-16,1 1 0 0,-1 2 2 16,-2 3 0-16,-2 1 1 0,-2 4 0 0,-2 0 0 15,2 3 0-15,-2 3 0 0,1 0-2 16,0-2-1-16,3 2-1 0,0 0 1 15,3 0-1-15,-1 0-1 0,0-1 1 16,0 0-1-16,2-2 1 0,-4-3-1 16,1 1 1-16,-3-4 0 0,-2 0 0 15,-2-3 2-15,-1 1 0 0,-6-3 2 0,-2-1-1 16,-4-1 0-16,1 3 0 16,-3-6-2-16,-1-3-6 0,4 0-13 0,4-1-20 15,1 1-26-15,4-1-28 0,2-3-115 16,8 1-146-16,7 2-317 0</inkml:trace>
  <inkml:trace contextRef="#ctx0" brushRef="#br0" timeOffset="100989.9104">2789 5844 1017 0,'-7'-7'225'15,"9"2"-1"-15,-1-2-165 0,6-1-30 16,1 2-16-16,4-1-12 0,4 1-6 16,0 1-8-16,-1 2-9 0,3 1-14 15,-1 1-22-15,1-2-24 0,-2 4-22 16,-5 1-114-16,-3 2-141 0,1 5-311 0</inkml:trace>
  <inkml:trace contextRef="#ctx0" brushRef="#br0" timeOffset="101147.3532">2860 5911 742 0,'-2'3'172'0,"2"1"1"0,2-2-108 0,4 2-35 16,0-3-14-16,3 1-21 0,0-3-24 16,-1-1-9-16,3-2-135 0,4 0-136 15,2-2-334-15</inkml:trace>
  <inkml:trace contextRef="#ctx0" brushRef="#br0" timeOffset="101712.9466">3425 5867 637 0,'-5'-12'171'0,"-1"-1"9"0,0-3-75 16,0-1-34-16,1-3-9 0,1-1-10 16,3-1-9-16,1 3-8 0,0 3-2 15,1 2-1-15,0 7-1 0,-1 4-2 16,-1 8-3-16,0 6-3 0,-3 9-4 16,2 4-6-16,-2 6-4 0,4 3-4 0,0 5-2 15,4-3-1-15,2 2-2 0,4-3 0 16,1-5 0-16,2-3-1 0,1-5 0 15,0-6-1-15,1-6-2 0,1-7 1 16,0-6-1-16,1-4 1 0,1-8 0 16,-2-9 1-16,0-5 1 0,-2-3 1 15,-5-7 1-15,0 1 0 0,-5-2 1 16,-4 1-1-16,-2 7 1 0,0 8-1 16,-2 4 1-16,-2 7-1 0,0 7 0 0,0 12 0 15,0 6-1-15,1 6 1 0,1 6-1 16,4 7-1-16,4 4-6 0,3 2-9 15,1 0-15-15,3 0-24 0,2-4-26 16,2-3-33-16,-2-4-109 0,8-2-144 16,1-4-308-16</inkml:trace>
  <inkml:trace contextRef="#ctx0" brushRef="#br0" timeOffset="102135.6373">3930 5780 622 0,'-2'-6'168'0,"0"3"7"0,2 1-57 16,-1 2-51-16,1 3-6 0,-2 5-6 0,4 2-7 15,-4 4-5-15,4 3-5 0,-5 2-2 16,1 5-4-16,1 0-4 0,1 3-5 15,-2-2-4-15,5 0-5 0,-1 1-4 16,3-3-3-16,4-3-3 0,0-2-3 16,1-5-1-16,4-2-4 0,2-4-8 15,1-6-8-15,2-3-15 0,3-4-20 16,1-5-20-16,0-2-14 0,-1-4-16 16,-3-4-108-16,-3-2-128 0,0 1-278 15</inkml:trace>
  <inkml:trace contextRef="#ctx0" brushRef="#br0" timeOffset="102280.4423">3975 5747 886 0,'-5'0'206'0,"3"2"1"16,2-2-135-16,3 0-29 0,3-3-18 16,5-2-15-16,6-2-12 0,3 0-15 0,2-1-30 15,4 0-31-15,1-2-130 0,2 6-157 16,1 5-366-16</inkml:trace>
  <inkml:trace contextRef="#ctx0" brushRef="#br0" timeOffset="102680.2967">4285 5864 798 0,'-6'-4'192'16,"8"9"3"-16,2 1-104 0,-1 5-42 16,5 4-15-16,-1 2-14 0,3 1-5 0,0 4-3 15,0-2-5-15,1 0-1 0,1-5-4 16,-1-2 0-16,0-3-1 0,1-4 0 15,-1-5 0-15,0-5 0 0,0-4 1 16,0-7 2-16,-1-5 1 0,0-2 1 16,-2-2 1-16,1-1 0 0,-2 3 0 15,-1 4 1-15,-2 3-2 0,0 7-2 16,-3 1 0-16,0 7 0 0,0 5-2 16,1 3-1-16,-4 3-2 0,4 5-3 15,-1 1-6-15,0 2-9 0,0 1-15 0,1-2-23 16,-1 0-18-16,4-3 55 0,-3-2-189 15,7-2-147-15,3-1-352 0</inkml:trace>
  <inkml:trace contextRef="#ctx0" brushRef="#br0" timeOffset="103311.0017">4680 5617 801 0,'2'-1'191'0,"-1"1"5"16,1-1-126-16,1 1-16 0,0-1-10 0,1 2-12 15,0-2-4-15,-1 2-3 0,2-2-1 16,0 0 0-16,-1 1-1 0,0-2-1 15,-2 1-1-15,2 0-2 0,-2 0-3 16,-2-1-2-16,0 1-4 0,0 1-2 16,-2-1-3-16,-2 0-1 0,-1 1-2 15,0 0-1-15,0-1-1 0,-1-1 1 16,1 2 0-16,0 0-1 0,3 0 1 16,0-1-1-16,2 1 0 0,0 1 1 15,1 1-1-15,1-2 0 0,3 3 0 0,2 1 0 16,3 0 0-16,3-1 0 0,4 1 0 15,2 0 0-15,5-1 0 0,-1 1 0 16,0-3-1-16,0 0 0 0,1 1-1 16,-4 0 1-16,-1-1-1 0,-2-1 1 15,-1 2-1-15,-3 0 2 0,-3-1 0 16,-4 4 1-16,-1 0 1 0,-5 2 0 16,-1 6 0-16,-3 0-1 0,-2 2 1 15,0 2-1-15,0 3 0 0,0 0-1 0,2 2 0 16,2-1-1-16,2 1 0 0,1 2 0 15,3-1-1-15,0-1-1 0,3 0-1 16,-1-2 0-16,-1 0-2 0,-2-5 0 16,3 1 1-16,-3-1 1 0,-1-4 0 15,-2-4 2-15,-2-2 1 0,-1-1 1 16,0-2 1-16,-5-2-1 0,0 0 2 16,-3 0-1-16,0 0-1 0,0 0 1 0,-3 1-2 15,1 1-4-15,1-1-11 0,1 0-13 16,0 1-22-16,-1 1-32 0,1 1-33 15,2-2-113-15,7 4-147 0,2 1-318 16</inkml:trace>
  <inkml:trace contextRef="#ctx0" brushRef="#br0" timeOffset="120950.7096">5989 5956 539 0,'-6'-2'152'0,"-2"-1"9"0,2 0-24 15,-1 2-62-15,-2-1-6 0,4 2-3 16,0 1-4-16,0-4-5 0,3 2-6 16,0 0-10-16,0 1-9 0,4 1-8 15,1-1-6-15,1-1-3 0,4 2-4 16,3-1-2-16,5 0 0 0,5-4-1 16,6 2-1-16,4-2-1 0,4 2-1 0,1-4-3 15,4 2-1-15,1 2-5 16,-2 0-7-16,-1-1-9 0,-4 0-13 0,-4 3-21 15,-4 1-20-15,-3 1-18 0,-4 1-67 16,-3 1-53-16,-2 0-118 0,-1-1-237 16</inkml:trace>
  <inkml:trace contextRef="#ctx0" brushRef="#br0" timeOffset="121228.6758">6345 5854 644 0,'-4'-7'157'0,"6"0"3"0,1 1-80 16,6 1-44-16,3 4-8 0,2 1-7 15,2 3-8-15,3 0-3 0,0 2-3 16,0-1-3-16,1 1-2 0,-2 0-2 16,0-2-2-16,-2 0-1 0,0-1 0 0,-1 2 0 15,-5 0 0-15,-2-1 1 0,-1 1 4 16,-5 2 5-16,-6 1 4 0,-4 2 1 15,-5 2 1-15,1 4 0 0,-4 3-2 16,-3 3-6-16,-1 3-11 0,-1 0-13 16,4 1-20-16,1 4 15 0,3-7-152 15,5 0-136-15,5 0-331 0</inkml:trace>
  <inkml:trace contextRef="#ctx0" brushRef="#br0" timeOffset="121686.9698">7253 5842 336 0,'-22'-14'59'0,"0"4"7"15,-2-1-64-15,4 5-5 0,0 1 6 16,2 4 9-16,4 1 5 0,7 4-4 15,3 2-26-15,5 1-57 0,3 2-63 16,6 1-155-16</inkml:trace>
  <inkml:trace contextRef="#ctx0" brushRef="#br0" timeOffset="121998.1721">7041 5613 650 0,'-11'-21'164'0,"3"2"8"15,5 5-88-15,-1 1-25 0,3 5-8 16,2 5-6-16,3 6-4 0,3 4-4 16,4 4-4-16,4 8-4 0,6 4-2 15,7 8 0-15,0 0-4 0,5 6-6 0,0 2-4 16,4 2-4-16,0 0-2 0,-2 0-3 15,-2-1-2-15,-2-3 0 0,0-2-1 16,-6-4-3-16,-4-5-2 0,-3-4-6 16,-2-1-6-16,-5-5-11 0,-1-2-19 15,-2-4-25-15,-4-3-19 0,-2 1-106 16,-2-4-9-16,1-6-112 0,-1-3-195 16</inkml:trace>
  <inkml:trace contextRef="#ctx0" brushRef="#br0" timeOffset="122208.9227">7539 5513 754 0,'-3'3'193'0,"-3"4"5"0,-4 9-101 16,-4 5-26-16,-4 5-14 0,-7 5-11 15,-6 6-9-15,-6 5-8 0,-4 4-6 0,-1 1-4 16,0 4-6-16,-1 0-5 0,3-2-7 15,3-2-10-15,6-2-12 0,6-5-21 16,7-3-36-16,10-5-49 0,8-6-94 16,13-3-147-16,8-9-311 0</inkml:trace>
  <inkml:trace contextRef="#ctx0" brushRef="#br0" timeOffset="122614.4401">8022 5629 776 0,'-12'2'198'16,"-5"3"7"-16,-3 6-112 0,-6 6-17 15,1 4-13-15,-2 5-14 0,2 3-13 0,2 5-9 16,4 4-6-16,6-1-5 0,6-1-6 15,4 2-3-15,9-2-4 0,7-1-2 16,4-5-4-16,6-2-8 0,4-6-13 16,5-4-19-16,0-7-36 0,6-8-29 15,-4-3-117-15,10-5-153 0,0-1-331 16</inkml:trace>
  <inkml:trace contextRef="#ctx0" brushRef="#br0" timeOffset="123098.5167">8413 5911 880 0,'-12'5'216'0,"3"2"1"16,4-3-114-16,5 4-51 0,4-3-19 15,2 2-11-15,2-2-11 0,2-3-4 16,6 2-1-16,1-3-1 0,3-6-1 16,-1 0-2-16,0-6-1 0,2 0 0 15,-2-2-2-15,0-4 0 0,-1 0-1 16,-3-2-1-16,-2 0-2 0,-2 0 0 0,-6 0-1 15,-1 3-1-15,-9 1-2 0,-2 3 0 16,-6 2-2-16,-3 4 0 0,-3 3 0 16,-2 7 0-16,-4 1 2 0,3 6 2 15,-2 5 3-15,-1 2 4 0,3 3 5 16,4 2 3-16,1 3 3 0,2 4 3 16,2-2 0-16,4 0-1 0,7 3-1 15,0 0-2-15,5-1-3 0,4-3-2 16,5-4-3-16,4-1-1 0,4-4-2 15,2-7-3-15,3-3-5 0,3-5-5 0,1-4-6 16,1-4-9-16,0-1-13 0,1-1-19 16,-3-2-18-16,-1-2-15 0,-3 1-114 15,-2-1-136-15,0 2-300 0</inkml:trace>
  <inkml:trace contextRef="#ctx0" brushRef="#br0" timeOffset="123344.4606">8781 5494 754 0,'2'-8'188'0,"7"5"6"0,4 0-104 15,1 7-26-15,1 5-11 0,-1 3-8 0,-2 3-11 16,1 4-8-16,-4 2-7 0,-3 2-5 15,-4 0-6-15,-3 3-7 0,-5-3-6 16,-4 1-9-16,-7-5-23 0,-2-4-34 16,-5-3-25-16,0-3-118 0,-2-12-147 15,3-4-330-15</inkml:trace>
  <inkml:trace contextRef="#ctx0" brushRef="#br0" timeOffset="123474.4034">8695 5243 795 0,'0'-10'202'0,"2"4"3"0,0 0-100 0,3 2-42 16,3 0-23-16,1 1-18 0,2 1-18 16,2 4-25-16,1 0-40 0,2 2-146 15,5 1-164-15,5 6-404 0</inkml:trace>
  <inkml:trace contextRef="#ctx0" brushRef="#br0" timeOffset="124442.8407">9026 5575 436 0,'-1'-2'126'0,"0"1"4"16,0-1 1-16,1 0-85 0,-1 1-11 16,1 0-5-16,-2-4-5 0,2 3-3 15,2-1 0-15,-2 0-1 0,0 0-1 16,0 1 0-16,0-3 2 0,1 6 1 16,-1-3 2-16,0-1-1 0,-1-3 0 15,1 4-1-15,0-1-2 0,0 2-1 16,0-3-2-16,-2-1-2 0,4 3-1 0,-1 3-1 15,-1-3 1-15,1 0-1 0,0 1 1 16,0 1 2-16,1 0 0 0,-2-1 2 16,0 1-1-16,-3 0 0 0,2 4-1 15,0 3-1-15,-3 4-3 0,2 4-2 16,-2 3-2-16,2 2-2 0,2 2-2 16,0 1-1-16,1-2-1 0,4-2 0 15,1 0-2-15,4-3 0 0,-1-3-1 16,2-4-1-16,3-7 0 0,4-3 0 0,1-5 0 15,0-6 0-15,0-3 1 0,-2-3 0 16,-3-1 1-16,-1 2 1 0,-7-1 1 16,-3 2 3-16,-3 5 2 0,-2 1 1 15,0 1 0-15,-2 7 1 0,0 1-1 16,1 6-1-16,0 2-2 0,2 1-2 16,1 6-2-16,2 1 0 0,3 1 0 15,4-1-1-15,4-1-1 0,4-1-1 16,3-3-1-16,5-5-2 0,-1-2-1 15,1-6 0-15,-1-3-2 0,-2-5 1 0,-4-3-2 16,-3-1-1-16,-6-4-3 0,-3 0-4 16,-2-2-5-16,-9-1-9 0,-1 1-12 15,-3-2-15-15,-2-1-10 0,2 4-4 16,0-3 1-16,1 5 0 0,6 0 3 16,2 2 9-16,2 2 16 0,4 5 14 15,0 0 11-15,2 3 11 0,0 1 13 16,3 1 15-16,2 3 12 0,-2 0 10 15,3 1 8-15,1 2 3 0,2 4-2 16,0 2-3-16,2 4-5 0,-2 3-5 0,4 6-5 16,0 1-5-16,-1 3-5 0,4 6-2 15,-2 1-4-15,1 2-2 0,0 4-4 16,-1-2-3-16,-1 0-2 0,-3 2-3 16,-5-2-1-16,-2-1-1 0,-8 1-1 15,-4-3 0-15,-5 2-2 0,-6-1-6 16,-8-4-8-16,-1 3-17 0,-6 0-22 15,2 0-20-15,0-2-25 0,3 1-3 0,4-6-106 16,7-1-120-16,3-6-248 0</inkml:trace>
  <inkml:trace contextRef="#ctx0" brushRef="#br0" timeOffset="124628.0568">9923 5971 789 0,'-4'-7'189'0,"4"1"0"0,4 0-100 15,0 0-55-15,6 2-25 0,-1-1-23 16,0 2-29-16,1-1-19 0,2 1-127 16,0 2-143-16,0 0-326 0</inkml:trace>
  <inkml:trace contextRef="#ctx0" brushRef="#br0" timeOffset="124806.7616">9905 6078 791 0,'-13'0'191'0,"9"0"0"0,2 0-84 15,4 0-73-15,1 0-25 0,3 0-25 16,3-1-27-16,3 1-27 0,2-1-122 15,4-2-142-15,0 2-333 0</inkml:trace>
  <inkml:trace contextRef="#ctx0" brushRef="#br0" timeOffset="126993.8186">10668 5871 706 0,'-4'-2'168'0,"10"0"5"16,4-1-104-16,6-1-24 0,1-1-8 16,4 1-4-16,1-2-8 0,0-1-6 0,4 0-5 15,1-2-4-15,-4 0-3 0,0 2-1 16,-2-1-1-16,-1 1 0 0,-4 4 1 16,-8-1 3-16,0 7 2 0,-5 1 1 15,-2 4 0-15,-1 2 0 0,-1 3-1 16,-1 1-2-16,1 4-2 0,-2 0-4 15,2 3 0-15,0 1-2 0,6 4-1 16,-7-4 0-16,4 2-3 0,0 0-6 16,0-3-5-16,2-2-10 0,0-2-15 15,-3-6-15-15,4 2-15 0,0-4-13 0,-1-1-112 16,-3-3-127-16,1-4-287 16</inkml:trace>
  <inkml:trace contextRef="#ctx0" brushRef="#br0" timeOffset="127164.146">10747 5905 601 0,'-14'10'170'0,"5"-1"4"0,2 4-9 16,2 1-116-16,5 0-15 0,4 4-6 16,1 0-9-16,2 3-9 0,1-3-13 15,1 0-19-15,0 2-26 0,-2-2-132 16,-1 0-143-16,4-4-350 0</inkml:trace>
  <inkml:trace contextRef="#ctx0" brushRef="#br0" timeOffset="127787.7567">11415 5877 714 0,'-21'1'178'15,"-1"2"6"-15,1 2-111 0,2 2-15 16,3 2-8-16,6 4-11 0,3 6-13 15,4-1-8-15,2 4-6 0,1 0-5 16,5 0-2-16,-1 1-3 0,0-3 0 0,5-3-1 16,3-5-1-16,3-2 0 0,0-4-1 15,-1-2-2-15,1-5 0 0,1-2-1 16,-4-7-1-16,-2-1-1 0,-3-3 1 16,-3-5 1-16,-3-4 0 0,-1-1 0 15,-3-3 1-15,-5-3 1 0,-5 2 0 16,-4-3 1-16,-4 1 0 0,-2 2 0 15,-4 1 0-15,-4 1 2 0,-1 1 1 16,-1 3 3-16,1 5 3 0,3 3 3 16,2 1 4-16,5 5 4 0,3-1 1 0,7 5 0 15,6 1-3-15,4-2-2 0,5 1-5 16,10-3-2-16,4 0-4 0,11-2-3 16,5-5-3-16,6 1-5 0,8 0-11 15,3 2-18-15,-1 1-28 0,-1 1 30 16,-8 4-177-16,3 8-155 0,0 4-370 15</inkml:trace>
  <inkml:trace contextRef="#ctx0" brushRef="#br0" timeOffset="128198.8934">11876 5689 721 0,'-16'3'177'0,"-3"6"7"16,2 4-114-16,-1 8-11 0,2 4-7 15,0 5-10-15,5 5-11 0,2 1-10 16,3 2-6-16,4 0-6 0,3 0-7 15,4-4-9-15,6-3-17 0,1-6-27 16,8-7 95-16,4-6-242 0,9-3-165 16,5-8-420-16</inkml:trace>
  <inkml:trace contextRef="#ctx0" brushRef="#br0" timeOffset="128938.6471">12039 5878 538 0,'-3'-3'135'15,"1"0"4"-15,-1 1-64 0,4 3-29 16,-1-2-6-16,0 0-2 0,-3-2-2 16,3 2 1-16,0 1 1 0,0 0 0 15,-1 0-1-15,1 0 1 0,-2 1 0 16,5 2-2-16,-4-2-4 0,-1 1-5 0,1 1-4 16,0-1-3-16,0 1-4 0,1-1-3 15,0 2-2-15,0-2-3 0,0 1 0 16,1-1-3-16,-1 1-1 0,1-1-1 15,-1-2-1-15,0-1 0 0,3 0-1 16,-2-1 1-16,0 0 2 0,-1-1 0 16,1 1 3-16,2 0 0 0,-2 0 3 15,-2 0 1-15,2 2 0 0,-1-1 0 16,0 1 0-16,0 1-2 0,-3-2 0 0,3 2-3 16,0 0-1-16,-2 0-1 0,2 1-2 15,-2-1 0-15,0 1-1 0,4 2 0 16,-4 1-1-16,4 0 0 0,-2 1 0 15,1 1 0-15,0 1 0 0,1 1 0 16,0-1 0-16,0-1 0 0,1 2 1 16,-1-3-1-16,2-1 0 0,-2-2 0 15,2-2 0-15,-1 2 0 0,0-4 0 0,-2-3 1 16,0 0-1-16,1 1 1 0,-1 1 0 16,-2-1 0-16,-1 2 0 0,1 3-1 15,0 3 0-15,1 2 0 0,-1 1 0 16,2 3-1-16,1 1 1 0,1-1 0 15,2 2 0-15,1-2 0 0,0-2 0 16,0-3 0-16,4-1 0 0,5-6 0 16,1 2 0-16,-1-8 1 0,3 1-1 15,2-7 1-15,4 0 0 0,-2-3 2 16,-5-2 0-16,-2-6 2 0,-3 2 0 0,-2-2 1 16,-4 4-1-16,-7 2-1 0,-4 1-5 15,-5 4-7-15,0 4-10 0,-2 1-13 16,0 5-15-16,1 1-23 0,2 4-27 15,0-1-135-15,4 2-158 0,3 1-361 16</inkml:trace>
  <inkml:trace contextRef="#ctx0" brushRef="#br0" timeOffset="129476.8055">12200 5976 663 0,'1'-3'172'0,"1"-1"8"0,-1 0-91 15,-1-1-23-15,1 7-8 0,0 3-11 16,2-2-9-16,-1 7-11 0,2 1-5 16,2 4-3-16,3-1-4 0,3 2-4 15,1 0-2-15,5 0-2 0,1-3-2 0,6-2-2 16,-2-3-1-16,0-2-1 0,2-5 0 16,-3-3-1-16,-1-5 1 0,-4-3 0 15,-3-4 0-15,-1-3 3 0,-6-4 1 16,-3-2 1-16,-3-1 1 15,-4-5-1-15,-3 1 0 0,-2-2-2 0,-2 0-10 16,0 2-11-16,0 4-13 0,1 4-18 16,2 7-16-16,1 3-19 0,5 7-126 15,-3 5-140-15,4 2-320 0</inkml:trace>
  <inkml:trace contextRef="#ctx0" brushRef="#br0" timeOffset="129718.2164">12413 5613 730 0,'8'-5'180'0,"5"3"2"0,2 1-84 0,7 1-61 16,5 6-13-16,1 2-4 0,3 5-10 16,3 7-5-16,8 2 0 0,-4 4 2 15,1 3 0-15,0 3 1 0,3 1-1 16,-3 1 1-16,-4 0-1 0,-9 2-1 15,-4 0-3-15,-7-2-2 0,-10 0-5 16,-11-2-11-16,-9 0-18 0,-8-4-24 16,-3-1-47-16,1-1-89 0,0-7-132 15,3 3-288-15</inkml:trace>
  <inkml:trace contextRef="#ctx0" brushRef="#br0" timeOffset="132761.4161">13603 5853 632 0,'-1'-20'199'0,"-3"4"6"0,4 5-1 0,-4 1-123 16,3 8-20-16,1 2-16 0,0 6-20 16,2 5-13-16,1 4-7 0,1 1-4 15,0 4-7-15,3 3-10 0,-1-1-15 16,0 2-25-16,-1-2-22 0,-2-2-133 16,1-1-151-16,1 0-347 0</inkml:trace>
  <inkml:trace contextRef="#ctx0" brushRef="#br0" timeOffset="132933.5828">13497 6020 783 0,'-11'-2'203'0,"8"0"3"16,3 0-85-16,3 0-56 0,5-5-20 16,2-1-13-16,4 0-12 0,3-2-8 15,3-4-4-15,-2 2-9 0,4 0-15 0,4 1-20 16,2 1-31-16,4-1-119 0,2 1-30 15,3 2-137-15,2-1-266 0</inkml:trace>
  <inkml:trace contextRef="#ctx0" brushRef="#br0" timeOffset="133469.9322">15423 5593 663 0,'-6'-27'164'0,"0"-2"10"16,0-2-100-16,2-1-12 0,0 3-4 16,2 3-1-16,-2 3-3 0,3 7-8 15,0 4-9-15,-1 4-6 0,1 7-6 16,0 6-6-16,0 5-6 0,1 7-6 0,0 5-4 15,1 5-8-15,1 6-8 0,2 4-12 16,2-1-19-16,2 1-19 0,0 0-17 16,3-2-119-16,-1-3-8 0,1-1-114 15,4-4-208-15</inkml:trace>
  <inkml:trace contextRef="#ctx0" brushRef="#br0" timeOffset="133868.9296">14819 5918 511 0,'-27'-5'134'0,"1"0"6"15,-2 2-31-15,1 1-64 0,2 2-6 0,3-1 2 16,0 1 2-16,1 3 2 0,2 2-1 15,5 1-1-15,-1-1-2 0,3 0-2 16,2 3-4-16,4-2-6 0,3-1-6 16,2 1-3-16,4-1-2 0,1-1-1 15,10 4 1-15,3-2 1 0,9-2 2 16,11-1 3-16,9-1 0 0,14-4-2 16,12 0-2-16,10-3-1 0,12-1-3 15,11 0-2-15,8-5-4 0,9 1-3 16,5-4-2-16,12 0 0 0,0-1-3 15,5-2-2-15,2 0-2 0,-6 2-2 0,-4 0-5 16,-9 7-6-16,-15 4-8 0,-11 4-8 16,-17 3-11-16,-19 3-13 0,-15 3-16 15,-14 4-10-15,-15-1-7 0,-13 0-99 16,-13-3-16-16,-4-1-106 0,-10-3-212 16</inkml:trace>
  <inkml:trace contextRef="#ctx0" brushRef="#br0" timeOffset="134283.0036">14737 6616 635 0,'5'-11'173'0,"1"1"11"16,-3-1-65-16,1 5-48 0,3 1-9 0,0 5-7 15,1 4-7-15,1 5-13 16,-2 7-8-16,1 5-5 0,-3 5-5 0,-3 3-4 16,-2 7-4-16,-2-1-4 0,-1 1-2 15,2-1-2-15,0-3-2 0,0 0-5 16,2-3-8-16,0-6-10 0,1-4-15 16,2-4-18-16,0-5-20 0,-1-4 12 15,2-7-140-15,3-9-134 0,4-5-312 16</inkml:trace>
  <inkml:trace contextRef="#ctx0" brushRef="#br0" timeOffset="134508.973">15114 6836 930 0,'0'-3'211'0,"2"0"3"0,1 2-152 0,2-2-25 16,1 1-7-16,2 0-7 0,0 2-10 15,2-2-5-15,1 2-8 0,0-2-14 16,2 1-21-16,1-1-32 0,-1 1 52 16,1-1-206-16,1 1-166 0,1-1-401 15</inkml:trace>
  <inkml:trace contextRef="#ctx0" brushRef="#br0" timeOffset="136352.6637">15689 6744 647 0,'-3'-2'165'0,"0"0"5"0,1 2-79 16,4 0-33-16,1 2-12 0,5-1-7 0,0 2-5 15,5-1-6-15,2 1-4 0,6 0-5 16,-1-4-5-16,-1 0-2 0,2-3-4 16,3-3-3-16,-1-2-4 0,-4-2-1 15,-1-2-1-15,1-1-1 0,-4 0-1 16,1-1-1-16,-8 0 0 0,-1 0-2 15,-5 1 0-15,-3 0 0 0,-7 2 1 16,-3 1-1-16,-7 2 0 0,0 4 0 16,-3 3 1-16,-4 4 0 0,0 5 2 15,-1 1-1-15,-1 4 2 0,0 4 4 0,2 2 2 16,3 4 2-16,3 0 3 0,4 3 1 16,5 5 2-16,5-1 2 0,5 2 0 15,4-2 1-15,6-1-1 0,2-1-2 16,4-3-1-16,5-6-2 0,2-3-1 15,4-3-4-15,4-6-2 0,-1-4-5 16,2-4-7-16,1-7-8 0,-1 0-11 16,-1-4-16-16,-1-1-17 0,-3 1-16 15,-3 0-123-15,-5 2-136 0,3 2-312 0</inkml:trace>
  <inkml:trace contextRef="#ctx0" brushRef="#br0" timeOffset="136587.2912">16100 6426 850 0,'4'-7'191'0,"3"-1"3"0,6 3-147 15,1 0-20-15,4-1-7 0,0 1-6 16,3 2-17-16,0 2-23 0,-2 2-23 0,3-1 90 16,-2 0-235-16,-1 1-159 0,3 3-405 15</inkml:trace>
  <inkml:trace contextRef="#ctx0" brushRef="#br0" timeOffset="136807.3329">16409 6256 711 0,'-1'-4'176'0,"7"5"7"16,0 0-98-16,4 6-31 0,1 0-9 15,0 4 0-15,2 5-7 0,0 0-9 16,-1 3-6-16,0 2-5 0,-4 2-4 16,0 2-4-16,-4-1-5 0,-4-1-3 15,-4 0-3-15,-3-1-5 0,-4-3-9 16,-5-1-16-16,-5-5-21 0,-1-1-19 15,-3-2 6-15,1-6-139 0,-3-4-137 16,6 1-310-16</inkml:trace>
  <inkml:trace contextRef="#ctx0" brushRef="#br0" timeOffset="136945.692">16273 6175 612 0,'4'-17'178'15,"-1"4"6"-15,1 2-26 0,3 0-96 16,1 2-18-16,3 1-10 0,0 2-17 15,0 2-28-15,1 1-27 0,-1 2 120 16,-1 1-269-16,2 6-162 0,0 3-436 0</inkml:trace>
  <inkml:trace contextRef="#ctx0" brushRef="#br0" timeOffset="143124.3814">16656 6345 391 0,'-3'-1'95'0,"0"-2"0"0,2 1-45 16,0 0-26-16,2-2-9 0,-1-1-1 15,1 1 2-15,1-2 5 0,-1 0 4 0,1 0 4 16,-1 0 4-16,1 1 1 0,-2 0-1 15,0 0-1-15,-2 1-3 0,2 2-3 16,-2 1-3-16,2 0-4 0,-1-3-4 16,-2 4-2-16,2 0-3 0,1 0-2 15,-1 0-2-15,0 0-1 0,-1-1 0 16,2 2 0-16,-1-4 1 0,1 2 0 16,0-3 2-16,-1 2 1 0,1 0 2 15,-1 0 1-15,1 0 1 0,0 3 2 16,0-2 1-16,0 2 0 0,0-2 1 0,0 2 0 15,0-2 0-15,0 2-1 0,0-3-2 16,-1 2-2-16,1 1-1 0,-3 1-2 16,2 2-1-16,-2 6-2 0,1 2 0 15,0 3 0-15,0 3-1 0,1 3 1 16,2 0 0-16,1 1-1 0,2-1 0 16,4-3-2-16,2 0-1 0,3-5 0 15,4-4-1-15,3 0 0 0,3-7-1 16,2-5 1-16,-2-5-1 0,1-6 1 0,-3-1-1 15,-2-5 0-15,-5-3 1 0,-4-3 0 16,-5 2-1-16,-1 1 1 0,-3 3 1 16,-4 5 1-16,-1 2 1 0,-1 6 1 15,0 3 1-15,0 5-1 0,1 5 0 16,-1 4 0-16,4 4-1 0,1 1-2 16,5 4-1-16,2 2 0 0,4-3 0 0,2-1 0 15,5-2-1-15,2-4 1 0,3-1-1 16,0-7 1-16,-2-3-1 0,0-2 0 15,0-5 1-15,-7-4 0 16,-2-2 2-16,-3-5 1 0,-2-3 1 0,-5-1 1 16,-2 1-1-16,-5-1-1 0,0 0-3 15,0 1-11-15,-1 5-17 0,-3 4-25 16,1 2-23-16,-1 4-131 0,3 6-154 16,-1 6-349-16</inkml:trace>
  <inkml:trace contextRef="#ctx0" brushRef="#br0" timeOffset="148184.746">478 7784 580 0,'-5'-2'151'0,"1"-3"8"0,-2 1-79 0,2 2-8 16,3-1-14-16,0 2-7 0,1 2-8 16,-1 4-9-16,1 4-7 0,1 2-5 15,1 4-5-15,1 4-4 0,2 8-2 16,1 0-2-16,0 4-1 0,0-1-2 15,1 0-2-15,-2-3-1 0,0-2-2 16,0-5 0-16,-2-2 0 0,-1-3-1 16,-2-5-2-16,1 0-2 0,0-4-5 15,1-4-9-15,-4-4-8 0,4-7-7 16,-1-4-4-16,-1-3-4 0,-3-10 0 0,1-3 1 16,0-4 7-16,-3 0 9 0,0-2 6 15,-3 2 5-15,4 1 5 0,-3 5 6 16,1 3 7-16,-2 3 6 0,4 5 6 15,0 3 4-15,1 3 6 0,0 1 4 16,2 4 2-16,1 2-1 0,1 2-3 16,-1-1-4-16,0 2-5 0,0 3-4 15,1 0-5-15,2 2-2 0,3 3-3 16,3 2-1-16,3 1-1 0,4 2 1 16,5 0-1-16,2 1 0 0,0-1-1 0,3 0-1 15,2-1 0-15,0 0-1 0,2-2 0 16,-2 0 0-16,0-2-1 0,-1 1 0 15,-3 0 0-15,-2 0-1 0,-4-1 0 16,-4 0 0-16,-4-2-1 0,-5 2 0 16,-3-2 0-16,-3 1 0 0,-5 1 1 15,-2 1 0-15,-8 0 0 0,-2 3 1 16,-5-1 1-16,-5 3 0 0,-3 0 1 16,-3 2 1-16,-1-1 1 0,3 0-1 0,2-2 1 15,5-2-2-15,4 0-9 0,4-2-20 16,4-2-22-16,6 0 103 0,1-2-245 15,7 3-160-15,5-2-410 0</inkml:trace>
  <inkml:trace contextRef="#ctx0" brushRef="#br0" timeOffset="151933.7936">1916 7887 446 0,'-6'-7'135'0,"0"0"7"0,-2-1-10 16,3 5-65-16,0 0-10 0,2 1-1 15,0 0-9-15,1 1-6 0,2 1-6 16,1 0-6-16,1 1-4 0,3-1-2 0,3 3-2 15,0 2-2-15,5 2-2 0,0 4 1 16,2 3-1-16,2 2-2 0,0 3-3 16,3 2-3-16,-1 0-2 0,0 1-2 15,1-1-2-15,2-2-2 0,-2 1-1 16,1-4 0-16,-4-2-2 0,0 1-4 16,-3-4-4-16,-2-1-5 0,-2-3-8 15,-3 1-13-15,-2-1-8 0,-1-3-11 16,-4-1-7-16,-2 0-10 0,0-3-111 0,-4-1-114 15,0-3-276-15</inkml:trace>
  <inkml:trace contextRef="#ctx0" brushRef="#br0" timeOffset="152127.3044">2100 7837 658 0,'-3'0'168'0,"1"3"7"16,-3 1-82-16,0 5-32 0,-3 4-9 15,0 3-9-15,-3 5-10 0,-5 1-7 16,1 4-6-16,-2 2-6 0,0 2-6 16,-1-1-2-16,0-2-3 0,1-1-3 15,3-6-6-15,1-1-12 0,5-6-21 16,3-5-19-16,5-3-27 0,4-5-110 16,5-3-135-16,7 2-298 0</inkml:trace>
  <inkml:trace contextRef="#ctx0" brushRef="#br0" timeOffset="152450.9817">2324 7929 709 0,'2'-6'168'0,"-1"1"5"0,2 2-114 0,-1 1-9 15,1 4-8-15,0 2-8 0,2 6-4 16,-2 0-4-16,-1 6-1 0,-2 0-2 16,-1 4-2-16,-1 4-3 0,-1 0-2 15,-1 2-3-15,-1 0-2 0,2-4-4 16,3 1-1-16,-1-2-3 0,4-3-1 16,1-1 0-16,2-4-1 0,3-2-1 15,2-4 0-15,1-3 0 0,4-6-2 16,0-4-5-16,1-2-11 0,-1-5-17 15,1-1-18-15,-1-2-16 0,0-1-17 0,-5-1-117 16,-3 1-134-16,-1-1-291 0</inkml:trace>
  <inkml:trace contextRef="#ctx0" brushRef="#br0" timeOffset="152616.4597">2321 7890 812 0,'-7'-3'193'0,"2"0"0"15,1-4-112-15,8 4-41 0,8-1-17 16,-2 0-12-16,4 0-9 0,0-4-4 16,5 3-14-16,1 2-25 0,-1-1-23 15,-1 2-130-15,-2 2-149 0,1 6-351 16</inkml:trace>
  <inkml:trace contextRef="#ctx0" brushRef="#br0" timeOffset="153014.6444">2629 8004 725 0,'-5'-3'176'0,"2"3"3"0,2 4-98 0,2-2-33 16,3 6-10-16,1 0-8 0,1 4-8 16,0 2 0-16,2 2-2 0,-2 0-2 15,1 1-3-15,2-2-4 0,-1-2-3 16,2-2-3-16,0-1 0 0,-2-5-1 16,3-5 2-16,2-4 1 0,-1-6 2 15,1-2 0-15,2-5 1 0,1-3-1 16,-4-3 0-16,2 2-2 0,-5 2-1 15,1 3-2-15,-2 2-2 0,-6 4 1 0,0 7-1 16,2 8-1-16,-1 3 1 0,-1 6-2 16,-2 3-1-16,0 5-5 0,1 4-5 15,-2-2-9-15,2-1-13 0,-1-2-19 16,2-4-18-16,1-1-17 0,1-6-120 16,2-4-139-16,5-3-313 0</inkml:trace>
  <inkml:trace contextRef="#ctx0" brushRef="#br0" timeOffset="153564.5707">2923 7843 550 0,'-3'-1'133'0,"2"0"4"0,-1 1-71 15,0-1-29-15,1-1-2 0,-1 2 0 16,2 0 0-16,-2 2 4 0,1-4 2 16,0 2 4-16,0-1 1 0,1 1-1 15,0 1-1-15,-1-2-6 0,3 1-6 16,-2-1-6-16,4 1-5 0,-1-3-5 15,3 1-4-15,2-2-3 0,4 2-2 16,0-3-1-16,2 1-1 0,0-1-2 0,4 2 0 16,-2-1-2-16,-1 3 0 0,3 0 0 15,-1 1-1-15,0 1 0 0,-1 1 0 16,-3 3 1-16,0 1-1 0,-5 0 1 16,-3 3-1-16,-3 7 1 0,-2 1 0 15,-1 5-1-15,-1 3 0 0,-1 0-1 16,2 2-2-16,2 1-2 0,3-1-3 15,0 0-1-15,1-1-1 0,1-3-1 16,1 2 1-16,-2-4 2 0,1-2 2 0,-1-2 2 16,1-1 2-16,-2-3 1 0,-1-2 1 15,0-4 1-15,-3 0 3 0,-1-3 0 16,-4-2 2-16,-4-3 0 0,-2-1 0 16,-2-3 0-16,-3 0-1 0,-3 0-4 15,1 1-6-15,-2 2-11 0,3 4-15 16,0 2-19-16,2 3-21 0,4 3-114 15,0 0-19-15,8 5-119 0,5 1-225 16</inkml:trace>
  <inkml:trace contextRef="#ctx0" brushRef="#br0" timeOffset="154369.7544">3795 8047 596 0,'-14'-2'154'16,"-2"2"11"-16,3 0-77 0,1-2-11 16,3 1-3-16,1-1-5 0,0 1-9 15,6 1-10-15,3-1-9 0,4 0-10 16,3 1-8-16,11 0-6 0,4-2-5 15,5 0-1-15,4-2-1 0,2 3-2 0,3 0-2 16,1-2-4-16,-4 1-11 16,1 2-12-16,-2 1-17 0,0 0-22 0,-3-3-18 15,-1 0 97-15,-2 3-231 16,-2 0-148-16,-8-3-374 0</inkml:trace>
  <inkml:trace contextRef="#ctx0" brushRef="#br0" timeOffset="154598.5333">4122 7887 703 0,'-5'-3'165'16,"5"0"1"-16,4 1-89 0,3 2-48 15,4 2-10-15,2 1-6 0,2 2-3 16,2 2-3-16,2 1 0 0,-1 2-2 16,4 0 0-16,0 1-2 0,-1-1 0 15,0-2 0-15,-2 1-1 0,-1-2 0 16,-2-1-1-16,-3 2 1 0,-4-1-2 15,-3 2 1-15,-5-1 1 0,-4 2-1 0,-5 1 0 16,-2 4-2-16,-6-2-6 0,0 3-11 16,0 1-14-16,0 3-18 15,0-2-125-15,2 1-136 0,5 2-321 0</inkml:trace>
  <inkml:trace contextRef="#ctx0" brushRef="#br0" timeOffset="155180.4677">5032 7697 522 0,'-10'-12'149'0,"0"2"9"16,3 4-25-16,3 3-72 0,2 0-12 15,3 3-6-15,6 3-4 0,6 0-6 16,5 7-1-16,8 4 0 0,4 3 1 0,10 6 0 16,3 1-3-16,3 6-5 0,2 3-3 15,0 1-7-15,-2 3-4 0,-2 1-4 16,-5-4-4-16,-2 3-1 0,-6 0-1 16,-2-4-1-16,-3-3 0 15,-4-4-2-15,-4-4-2 0,0-2-7 0,-5-7-14 16,-3-3-19-16,-7-5-19 0,-3-4-20 15,-2-6-120-15,-5-5-140 0,-3-4-311 16</inkml:trace>
  <inkml:trace contextRef="#ctx0" brushRef="#br0" timeOffset="155377.821">5548 7617 743 0,'-6'3'183'0,"-3"7"6"0,-1 5-112 16,0 7-19-16,-2 5-7 0,-1 8-12 15,-4 7-12-15,-6 7-7 0,-1 4-5 16,-5 2-5-16,-3 2-3 0,-1-2-2 16,-2 1-3-16,2-6-4 0,3-5-5 0,3-3-9 15,6-6-14-15,6-7-24 0,9-6-22 16,7-6-127-16,7-8-147 0,9-11-337 16</inkml:trace>
  <inkml:trace contextRef="#ctx0" brushRef="#br0" timeOffset="155619.842">6067 7679 719 0,'-9'-6'182'15,"0"5"2"-15,-6 6-89 0,-2 6-49 16,-3 3-8-16,-2 6-5 0,-2 6-11 15,-2 4-3-15,-1 7 0 0,1 1 1 16,3 1-2-16,5 3-3 0,4-2-3 0,8 2-2 16,5 0-7-16,4-6-10 15,6-1-12-15,6-4-21 0,2-2-18 0,3-6-18 16,2-6-130-16,1-6-145 0,3-4-326 16</inkml:trace>
  <inkml:trace contextRef="#ctx0" brushRef="#br0" timeOffset="155993.6421">6160 8105 833 0,'-5'0'196'16,"4"4"1"-16,3 0-115 0,6-1-45 16,2 0-14-16,4 2-8 0,5-7-8 15,3 1-4-15,2-2 0 0,4-4-1 16,-1-2-1-16,4-1-1 0,-2-4 1 15,-2 0-2-15,-5-3-2 0,-2 1-1 16,-7-3-4-16,-3 2-3 0,-4 0-4 16,-6-3-3-16,-1 6-1 0,-5 0-3 0,-4 2-2 15,-6 6-4-15,-6 1 0 0,-3 5 1 16,-2 7 4-16,-4 2 5 0,3 1 9 16,1 6 12-16,5 2 10 0,3 3 9 15,7 0 4-15,4 4 4 0,3 3-1 16,1 4-4-16,4-4-3 0,1 3-5 15,4-4-3-15,4 1-3 0,4-6-2 16,8-1-4-16,4-6-1 0,1-2-2 0,5-7-2 16,2-3-3-16,0-8-7 0,2-4-14 15,-6-5-19-15,-1-2-16 0,0-5-21 16,-2-1-116-16,-3 0-134 0,1 1-298 16</inkml:trace>
  <inkml:trace contextRef="#ctx0" brushRef="#br0" timeOffset="156201.9285">6672 7631 710 0,'6'1'158'0,"3"3"2"0,1 4-122 16,1 0-7-16,2 4 3 0,1 4-3 15,0 0 1-15,0 3 3 0,-3-1 1 16,-1 4-1-16,-4 0-6 0,-4 1-7 15,-3-1-5-15,-6 2-9 0,-4-5-15 16,-4 0-24-16,-5-6-27 0,-3-4-140 16,-8-8-154-16,0-8-377 0</inkml:trace>
  <inkml:trace contextRef="#ctx0" brushRef="#br0" timeOffset="156326.4834">6580 7358 745 0,'13'-2'158'0,"-2"-1"-6"0,3 2-145 16,5 2-158-16,-2 0-132 0,5 4-344 16</inkml:trace>
  <inkml:trace contextRef="#ctx0" brushRef="#br0" timeOffset="157160.0047">6918 7674 483 0,'3'-4'131'0,"-4"2"4"15,1 0-41-15,1-1-46 0,-1 1-11 16,0-1-6-16,1 2-6 0,-3 0-3 16,0 0-1-16,1-1-1 0,2 0-1 15,-1 1 0-15,0-1 0 0,0 2-1 16,0-1-1-16,-2 0-1 0,2 0-1 15,-4 0 0-15,2 1-1 0,1-2-2 16,1 1-1-16,-3 0-1 0,2 1-1 16,-2-1-1-16,2 2-1 0,-1 0-1 0,1 2 0 15,-4-1-2-15,5 0 0 16,-2 0-2-16,4 1 0 0,-1-1-1 0,1-1 0 16,-3-2 0-16,1 1 0 0,1 0 0 15,2 0 0-15,-6-4 1 0,3 3 1 16,0-1 0-16,3 1 1 0,-2 0 1 15,-1 0 0-15,0-2 2 0,1 3 0 16,-2 0 0-16,1-1 0 0,-1 1 1 16,0-1 0-16,2 2 1 0,-4 2-1 15,3-2 0-15,-2 1 0 0,2 4-2 16,0-1 0-16,0 3-1 0,-3 1-2 0,2 4 0 16,0-2-1-16,3 1-1 0,-5-5 0 15,4 4 0-15,0-1-1 0,3-3 0 16,-2 0 0-16,3-4 0 0,-1 0 0 15,6 3 0-15,-4-6-1 0,1-1 1 16,-3-1 0-16,6-4-1 0,-2 0 1 16,0-4-1-16,-1-2 1 0,-1 1 0 15,-1-1 0-15,0 0 0 0,-6 3 0 16,1 3 1-16,-7 1-1 0,4 6 1 0,-2 3-1 16,0 3 1-16,1 3-1 0,1 2 0 15,0 2 0-15,6 0 0 0,0 0-1 16,2-3 1-16,1-1 0 0,4-3 0 15,1-1-1-15,1-3 1 0,1-2 0 16,3-2-1-16,0-4 1 0,2-4 0 16,-2-4 0-16,0-2 1 0,0-1-1 15,-2-5 1-15,0 0 0 0,-4-1-1 0,-3 0 0 16,-1 3-4-16,-3-3-10 0,-2 6-14 16,-2 0-18-16,-3 6-16 0,-1 5-20 15,-1 3-120-15,-1 4-134 0,4 10-302 16</inkml:trace>
  <inkml:trace contextRef="#ctx0" brushRef="#br0" timeOffset="157562.626">7294 7499 714 0,'0'-2'159'15,"4"0"1"-15,7 5-118 0,4 3-15 16,2 4-5-16,4 4-2 0,0 4 0 16,2 4 0-16,-2 3 1 0,-3 6-1 15,-1 2-3-15,0 5-2 0,-1 2-2 16,-2 6-3-16,-3 0-3 0,-1 6-3 0,-6-2 0 16,-2 3-1-16,-6-3-1 0,-3-1-1 15,-4-3-4-15,-3-3-4 0,-4-5-12 16,1 0-14-16,-4-6-17 0,0-3-112 15,-3-4-23-15,-1-7-118 0,2-4-235 16</inkml:trace>
  <inkml:trace contextRef="#ctx0" brushRef="#br0" timeOffset="159594.9776">6907 7614 462 0,'-2'-2'113'0,"-2"-1"3"0,1 1-61 0,0-1-21 15,-2 1-4-15,3-2-4 0,-1 2-2 16,0-3-3-16,1 0-1 0,-1-4-1 15,3 3 0-15,0-1-2 0,0-2-1 16,1 1 1-16,3-1 1 0,-4 1 3 16,2 1 4-16,-2 1 2 0,-1 1 3 15,1 2 0-15,-3 2-1 0,0 1-3 16,-1 6-3-16,-1 3-5 0,-1 4-5 16,-3 6-4-16,0 5-3 0,-1 1-2 15,2 6-1-15,4 1-1 0,1-3-1 0,4-1-1 16,5-2 0-16,4-3-2 0,3-3 1 15,1-5-1-15,2-7 1 0,1-4-1 16,0-5 1-16,1-3 1 0,1-8 0 16,0-4 0-16,-2-4 0 0,-3-3 0 15,0 0 1-15,-4-2-1 0,0 1 0 16,-6-1 1-16,-1 3-1 0,-4-1 0 0,1 6 0 16,-3 1 0-16,3 4 1 0,-2 2-1 15,-1 4 0-15,3 2 0 0,3 8 0 16,-4-4-1-16,1 2 1 0,-2 1-1 15,2 1 0-15,-2 1 1 0,1 4-1 16,-2-1 1-16,2 3 0 0,0 3 0 16,-1 1 0-16,1-1 0 0,1 1 0 15,0 0 1-15,1-2-1 0,-1 2 0 16,3-2 0-16,1-3 0 0,1 0 0 0,4-3 1 16,5-2-1-16,2-4 0 0,1-3 0 15,2-5 0-15,5-3 0 0,-2-2 1 16,-3-4-1-16,-1-3 0 0,-3-1 1 15,0 0-1-15,-5-1 0 0,-3 0 1 16,-2-1-1-16,-4 3-1 0,-2 1-15 16,-4 1-21-16,-2 3 87 0,-4 4-232 15,-1 9-154-15,3 8-410 0</inkml:trace>
  <inkml:trace contextRef="#ctx0" brushRef="#br0" timeOffset="160794.4232">19163 5831 526 0,'-5'-6'145'0,"-1"1"7"0,1-3-39 15,1 3-46-15,0 2-9 0,3-1-7 16,0 2-4-16,1-1-8 0,4 1-4 0,3-2-4 15,4 2-4-15,4-3-4 0,7 1-2 16,3-1-2-16,7 0-1 0,5-1-5 16,4 1-4-16,1-1-3 0,4 4-2 15,-2-2-3-15,1 0-2 0,-1 1-7 16,-2 0-9-16,-4 1-12 0,-4 0-13 16,-3 0-14-16,-6 3-13 0,-5 0 107 15,-9 2-230-15,-8 1-140 0,-2 4-364 16</inkml:trace>
  <inkml:trace contextRef="#ctx0" brushRef="#br0" timeOffset="161177.2559">19252 5603 454 0,'17'-14'121'0,"2"1"7"15,-1 2-51-15,2 1-18 0,-3 4-11 16,-1 1-2-16,-2 0-3 0,-3 3-4 16,-1-1-3-16,-4 2 2 0,-2 0 1 15,-3 0 0-15,-1 1-3 0,-3 2-3 0,-2 0-3 16,-4 5-3-16,-3-1-7 0,-4 3-7 15,-1 2-5-15,-7 3-2 0,0-1-2 16,-4 5-2-16,-2-1 0 0,1 2-1 16,-2 2 1-16,3-1 2 0,4-2 1 15,0 1 2-15,5-2 0 0,4-3 1 16,7 0 0-16,3-2-1 0,3-1-2 16,7 1-2-16,5-1-1 0,5-1-1 15,2 0 0-15,4-4-2 0,2 3-9 0,5-3-18 16,4 2-26-16,2 1-12 0,-1 1-135 15,4 4-151-15,-1 7-344 0</inkml:trace>
  <inkml:trace contextRef="#ctx0" brushRef="#br0" timeOffset="201873.6908">1940 9241 239 0,'-3'6'57'0,"-1"0"-1"0,-2-3-28 15,1-1-6-15,0 0 5 0,-1-3 4 16,1 1 6-16,-1-2 6 0,1-3 10 15,-1-1 5-15,0-3-1 0,0 1-3 0,1-2-1 16,0-1 2-16,1 1 0 0,0 3-3 16,0 0 1-16,0 1-2 0,1 4-1 15,1-1-7-15,0 2-7 0,2 2-8 16,-2-1-7-16,6 0-7 0,1 3-3 16,3 1-3-16,1 0 0 0,2 5 2 15,1 1 1-15,3 3-1 0,0 2 0 16,1 1-2-16,-3 0-2 0,-1 2-2 15,2 1-1-15,-1-3-1 0,-2-1 0 16,-1 3-2-16,1-1-3 0,1-1-4 0,1-2-8 16,-4-1-8-16,1 0-11 0,-2-1-9 15,-2-2-10-15,-3 1-7 0,1-5-5 16,-4 2-71-16,-1-3-36 0,-3-3-97 16,-2-3-216-16</inkml:trace>
  <inkml:trace contextRef="#ctx0" brushRef="#br0" timeOffset="202136.6064">2065 9158 606 0,'6'-8'155'15,"-4"2"10"-15,-1 5-83 0,-6 2-19 16,-1 6-5-16,-5 4-6 0,0 7-10 15,-4 2-8-15,-2 9-8 0,-4 2-5 0,4 4-6 16,-3 1-4-16,-1 2-3 0,3 2-2 16,-4-6-3-16,1-5-2 0,5 0-8 15,2-9-13-15,4-3-17 0,5-7-23 16,5-6-133-16,7-10-148 0,7-10-348 16</inkml:trace>
  <inkml:trace contextRef="#ctx0" brushRef="#br0" timeOffset="202536.3885">2326 9224 586 0,'-1'-13'154'16,"1"4"8"-16,-1 0-68 0,1 4-31 15,-2 4-7-15,6 1-9 0,-5 2-8 16,2 7-6-16,-1 3-5 0,1 2-4 15,1 5-3-15,-2 3 0 0,0 4-1 0,1 1-3 16,1 0-3-16,2-1-4 0,1 2-3 16,1-2-2-16,3-2-2 0,-2-3-2 15,1-4 0-15,2-1 0 0,4-4-1 16,-1-4-1-16,1-2-5 0,0-5-6 16,1-4-11-16,0 1-15 0,-2-11-17 15,-2 0-14-15,0-3-43 0,-2-2-84 16,-3-2-120-16,0-2-262 0</inkml:trace>
  <inkml:trace contextRef="#ctx0" brushRef="#br0" timeOffset="202700.8193">2354 9194 770 0,'-13'1'189'0,"3"-2"0"0,4 0-111 15,6 0-30-15,4 0-16 0,7-2-15 16,2-2-11-16,5 0-7 0,4-2-16 15,2 0-19-15,0-2-6 0,0 0-148 16,0 3-149-16,2 5-364 0</inkml:trace>
  <inkml:trace contextRef="#ctx0" brushRef="#br0" timeOffset="203216.4102">2723 9371 627 0,'-6'-4'154'0,"-1"-1"6"0,0 1-91 0,5 1-15 16,-2 2-5-16,4-1-9 0,0 4-6 16,2 1-3-16,0 3-3 0,0 4-3 15,5 5-4-15,0 2-2 0,0 3-2 16,1 2-2-16,4 1-3 0,-2-1-3 15,1-4-2-15,-2-1-2 0,1-4-1 16,4-1-2-16,-2-5 0 0,-3-5 2 16,0-5 2-16,2-1 2 0,-1-8 1 0,-1-7 1 15,-3-5 0-15,0-4 0 0,-1-1-3 16,2-3-1-16,-1 2-4 0,0 6 0 16,-2 4-2-16,2 7-1 0,2 7 0 15,-2 7 0-15,0 6-1 0,-1 4 0 16,1 7-1-16,0 2-2 0,1 2-4 15,0 5-4-15,-1-1-7 0,1 3-10 16,0-2-14-16,-1-1-15 0,3-3-15 0,1-3-125 16,-2-5-137-16,7-2-322 0</inkml:trace>
  <inkml:trace contextRef="#ctx0" brushRef="#br0" timeOffset="203506.2166">3206 9488 808 0,'-2'4'185'0,"2"-4"1"16,2 0-128-16,0 0-22 0,4 0-15 15,2 0-13-15,5 0-4 0,-1-4-8 16,4 1-21-16,1-4-27 0,3 0-135 16,-3 0-149-16,1-5-365 0</inkml:trace>
  <inkml:trace contextRef="#ctx0" brushRef="#br0" timeOffset="204317.3563">3478 9410 513 0,'-3'-1'142'0,"1"-1"3"0,-1 1-15 16,1 0-90-16,2 0-11 0,0 1-4 15,1 1-5-15,-1-2-4 0,1 2-2 16,-1-1 2-16,0 0 1 0,1 0 4 16,1-2 1-16,-2 0 1 0,-2 0 1 15,1-3-1-15,0 1 0 0,0-2-3 16,-3 0-2-16,0-3-3 0,2 1-1 15,-2-1-1-15,1 1 1 0,0-1 0 16,-1 2 0-16,2 1 1 0,1 3-1 0,0 1 0 16,-1 4-3-16,2 4-1 0,0 5-3 15,3 2-1-15,-1 3-2 0,2 4-1 16,1 2 0-16,2 0 0 0,-1 2-1 16,2-1 0-16,-1 0 0 0,0-3-1 15,-2-3 0-15,3-2 0 0,-3-4 0 16,1-6 0-16,0-3 0 0,0-4 1 15,0-4 1-15,1-4 0 0,-2-7 1 16,4-8 1-16,-1-2-1 0,2-5 0 0,1-2 0 16,3 3-2-16,-3 2 0 0,1 4-1 15,0 10-2-15,-2 7 1 0,1 6 0 16,-2 8-1-16,-3 4 1 0,1 6 0 16,-2 3-1-16,-1 3 0 0,-1 3-3 15,0 0-5-15,0 1-7 0,1 0-8 16,0-3-15-16,4-1-15 0,2-5-20 15,2-3 8-15,3-4-139 0,4-7-137 16,6-4-321-16</inkml:trace>
  <inkml:trace contextRef="#ctx0" brushRef="#br0" timeOffset="204572.1539">3941 9458 769 0,'-9'16'172'16,"0"-1"0"-16,2-1-127 0,5 1-22 0,0-1-7 16,4-1-8-16,0-4-5 0,4-1-2 15,4-3 1-15,1-3-1 0,1-4 1 16,1-4-1-16,0-3 1 0,2-3 1 16,-3-5 1-16,-2-1 2 0,-2 0 1 15,-2 0 2-15,-4 1 0 0,-4 1 0 16,-1 1-1-16,-5 5-2 0,2 5-5 15,-4 4-13-15,-2 3-19 0,1 3-23 16,1 5-129-16,1 2-144 0,5-1-344 16</inkml:trace>
  <inkml:trace contextRef="#ctx0" brushRef="#br0" timeOffset="205114.3866">4001 9148 711 0,'-7'2'174'0,"5"-4"3"0,0 0-107 15,2 0-22-15,3 0-10 16,2-2-9-16,5-1-11 0,5 1-6 0,2 2-4 16,4-2-2-16,3-1-2 0,2 2-1 15,0-1-1-15,2 2-1 0,0 0 1 16,-5 0-1-16,3 2 0 0,-6 1 0 15,-6 0 1-15,0 4 1 0,-7 0 2 16,-3 4-1-16,-2 2 1 0,-6 2-1 16,0 6 0-16,0 4-1 0,0 3-2 15,1 2 0-15,0 2-1 0,4 1 0 0,3 1 0 16,2-3-1-16,4-1 0 0,-1-1-1 16,2-3 0-16,1-4 0 0,-1-1 0 15,-3-3 0-15,1-4 1 0,-5-3 2 16,-2-1 2-16,-3-4 4 0,-5 1 3 15,-5-3 0-15,-4-2 1 0,-1 4 0 16,-5-2-1-16,0 1-5 0,-2-1-8 16,5 1-14-16,-2 0-19 0,5 2-24 15,4-1-52-15,2 1-88 0,3 1-136 16,1 5-292-16</inkml:trace>
  <inkml:trace contextRef="#ctx0" brushRef="#br0" timeOffset="223921.8387">5567 9420 659 0,'-13'-8'172'0,"5"6"6"0,2 2-82 16,4 0-36-16,-1-1-11 0,2 1-10 15,2 0-13-15,2-2-8 0,1 2-6 16,4-1-3-16,-2 0-3 0,5 0-2 0,3 1 1 16,-1-1-2-16,1-1-3 0,2 2-10 15,-3 0-16-15,3 0-16 0,-1 0-15 16,-2 2 24-16,-2-1-159 0,-2 1-136 15,-1 4-319-15</inkml:trace>
  <inkml:trace contextRef="#ctx0" brushRef="#br0" timeOffset="224112.8779">5549 9552 579 0,'-6'0'164'0,"3"0"1"16,3 0-6-16,2 1-113 0,1 3-13 15,2-3-9-15,1-2-11 0,4-3-4 16,4 5-2-16,-1 1-3 0,3-6-6 16,-1 0-11-16,3 1-15 0,0 0-15 15,0 1-125-15,-5-6-5 0,5 5-110 0,3 8-209 16</inkml:trace>
  <inkml:trace contextRef="#ctx0" brushRef="#br0" timeOffset="224407.2183">5723 9398 628 0,'-4'-10'146'0,"4"4"1"0,5 1-97 15,1 1-24-15,3 2-8 0,4-1-5 16,4 3-6-16,4 3-4 0,-1-2-1 16,1 1-1-16,-1 3-1 0,1 1-1 15,-4 2-1-15,-2 0-1 0,-3 1-3 0,-1-1-1 16,-2 2-1-16,-2 2-3 0,-4 0-2 16,-3-1-1-16,-3 1-2 0,-2 4-5 15,-6 1-8-15,-2 1-111 0,-3 1-108 16,0 3-273-16</inkml:trace>
  <inkml:trace contextRef="#ctx0" brushRef="#br0" timeOffset="225298.7593">6949 9330 590 0,'-4'-10'153'0,"-1"1"8"0,-2 4-77 15,2 1-17-15,3 3-6 0,-4 3-7 16,3 6-9-16,-2 5-6 0,2 4-9 15,-1 5-7-15,0 6-7 0,2 2-4 16,3 5-2-16,-1-3-2 0,2 1-3 16,1-2-1-16,3-7-1 0,-1-3 0 15,-1-5-2-15,-1-6 1 0,1-4-1 16,-3-6 0-16,4-6 1 0,-4-6-1 0,-1-9 0 16,2-4 1-16,-4-8-1 0,0-5 0 15,-2-4 0-15,-1-6-1 0,0 0 0 16,0 3 1-16,1-1 3 0,-1 7 7 15,-1 4 5-15,2 9 5 0,3 5 1 16,-1 9 2-16,2 4-1 0,2 5-3 16,0 0-6-16,4 2-6 0,0 1-4 15,3 3-2-15,4-3-1 0,3 0 0 16,1 0-1-16,2 1 1 0,3 1-2 0,0-3-9 16,0 2-11-16,0 0-15 0,0 3-18 15,0 0-21-15,1 1-17 0,-4-2 88 16,-5 3-209-16,-3-1-138 0,2 5-346 15</inkml:trace>
  <inkml:trace contextRef="#ctx0" brushRef="#br0" timeOffset="225478.8755">6998 9357 733 0,'-7'-2'191'15,"1"4"3"-15,2-2-86 0,1 1-48 16,3-1-16-16,3 0-14 0,3-1-13 15,1 0-8-15,4-3-3 0,3 2-1 16,3-2-8-16,1-1-20 0,3 2-34 16,2-1 54-16,2 0-197 0,3 4-160 15,0 4-390-15</inkml:trace>
  <inkml:trace contextRef="#ctx0" brushRef="#br0" timeOffset="226064.1308">7613 8870 779 0,'-22'-8'205'15,"-1"7"5"-15,-3 4-100 0,-1 5-39 16,0 4-15-16,0 3-18 0,0 0-18 16,5 1-8-16,4 1-5 0,3-2-4 15,8-1-1-15,4 0 0 0,9 0-2 16,5 4 0-16,2-4-2 0,2 1-2 16,6 2-1-16,1-1-3 0,0-1-2 0,-2-4-1 15,0 0-1-15,-2-1 0 0,-1-2 3 16,-3 1 1-16,-5-2 3 0,-1 3 2 15,-2 0 2-15,-5-2 1 0,-3 4 0 16,-2 1 1-16,-3 0 0 0,0 3-1 16,0-1 1-16,-1 2-1 0,0 1 0 15,2 1 1-15,-1-2-1 0,3 0 0 16,0 1 0-16,3 2 1 0,1-3-1 16,3-1 0-16,-1 1 0 0,2-1 0 15,-2 1 0-15,3-3 0 0,-1-1 0 0,-2 3 0 16,2-2-1-16,0 0 1 0,-2 1 0 15,0-1-1-15,-4 0 1 0,1-2 0 16,-2 3 0-16,0 0-1 0,-3-2 1 16,-1 1 0-16,-1-2 0 0,-1 2 0 15,1 3 0-15,-3-3 1 0,-2 2 0 16,1 0 0-16,4 3 2 0,-2-1 1 16,2-2-1-16,2-4 1 0,3 3-1 0,3-2-1 15,3 1-1-15,1-4-2 0,3-3-4 16,3 2-8-16,4-2-15 0,0-6-23 15,2-1-20-15,0 0 43 0,0-4-178 16,4 3-146-16,3 1-342 0</inkml:trace>
  <inkml:trace contextRef="#ctx0" brushRef="#br0" timeOffset="226711.6354">7930 9346 647 0,'-4'-4'172'16,"0"1"4"-16,2-1-66 0,7 5-50 15,-1 1-8-15,6 1-8 0,2 2-10 16,4-1-4-16,5 3-1 0,0 1-1 16,1-1-5-16,3 3-4 0,1-1-5 15,0 5-3-15,-3-1-3 0,3 3-4 0,-4-1-4 16,-1 1-8-16,-4 0-12 0,-3-3-17 15,-1 0-21-15,-5-2-18 0,-2-3-2 16,-2 0-129-16,-5-6-133 0,3-1-296 16</inkml:trace>
  <inkml:trace contextRef="#ctx0" brushRef="#br0" timeOffset="226855.7254">8233 9300 623 0,'-9'-5'188'0,"-1"7"7"16,-3 3-13-16,-2 2-107 0,-1 3-17 15,-1 4-11-15,-1 0-19 0,-3 6-11 16,3 1-7-16,-2 2-8 0,2-1-10 16,2 5-13-16,2-4-20 0,3 1-21 15,5-4-23-15,2-6-119 0,7-2-141 16,9 2-313-16</inkml:trace>
  <inkml:trace contextRef="#ctx0" brushRef="#br0" timeOffset="227184.6892">8442 9303 742 0,'-2'2'178'0,"-2"0"1"0,0 4-112 16,3 3-22-16,2 3-8 0,-3 1-8 16,1 3-9-16,1 1-1 0,-4 4 1 15,0 0 0-15,-1 0-1 0,1 2-2 16,-3-1-2-16,3 0-2 0,-1 3-3 16,5-4-2-16,2-4-2 0,4-1-4 0,2-4-3 15,1-3-3-15,6-7-8 0,1-1-11 16,4-6-14-16,-2-5-19 0,0-1-16 15,-1-3 25-15,1-3-155 0,-4 2-135 16,2-3-317-16</inkml:trace>
  <inkml:trace contextRef="#ctx0" brushRef="#br0" timeOffset="227366.5888">8448 9314 839 0,'-5'-8'195'0,"2"5"0"16,1 1-127-16,6-1-34 0,2-2-12 16,5-1-11-16,5-1-15 0,-1-2-18 15,2 2-29-15,1 0-25 0,2 1-119 16,0 3-146-16,0 4-333 0</inkml:trace>
  <inkml:trace contextRef="#ctx0" brushRef="#br0" timeOffset="227809.4338">8766 9356 656 0,'-5'-4'174'0,"1"-1"3"0,2 4-83 15,-1 1-35-15,3 1-6 0,0 2-9 16,0 2-11-16,1 1-7 0,1 2 0 16,-1 3-1-16,-1 2-1 0,1 0-1 15,0 2-3-15,2 0-3 0,2 2-4 0,2-1-4 16,-1-4-2-16,5-1-3 0,0-4-2 15,1-2 0-15,1-4-1 0,1-7-1 16,2-4 1-16,1-4 0 0,0-5 0 16,-1-1 0-16,0-2 1 0,0-2 1 15,-5 5 2-15,0 0-1 0,-3 6 2 16,-2 5-1-16,0 6 0 0,-1 3 0 16,-2 7-2-16,0 1-1 0,-3 5-2 15,1 1-6-15,0 2-7 0,2-1-9 0,-2 0-15 16,2-4-22-16,3-1-24 0,1-3-59 15,0-4-71-15,3 1-130 0,4-3-271 16</inkml:trace>
  <inkml:trace contextRef="#ctx0" brushRef="#br0" timeOffset="228048.2036">9350 9376 788 0,'-4'-5'195'0,"4"2"1"0,4 1-103 16,0 2-43-16,3-1-18 0,1 1-13 15,3 0-12-15,2-2-7 0,0 2-15 16,-1-1-26-16,3 0-23 0,0-2-134 0,-2 2-152 15,3 2-361-15</inkml:trace>
  <inkml:trace contextRef="#ctx0" brushRef="#br0" timeOffset="228475.5839">9579 9280 730 0,'0'-5'170'0,"-1"1"0"16,1 3-121-16,1 1-16 0,1 3-5 15,3 2-9-15,0 1-8 0,2 5 0 16,1-1 2-16,2 4 1 0,-2-2 1 16,1 1 1-16,-2-2 1 0,3 0 0 15,-3-4 0-15,1-1 1 0,-2-5 1 16,1 1 0-16,3-7 0 0,2-3-1 16,0-5-1-16,1-2-4 0,1-2-3 15,4 0-2-15,-3 0-3 0,1 3-1 0,-3 3-2 16,0 5-1-16,-2 3 1 0,3 5-1 15,-6 0-1-15,-2 6-3 0,2 0-8 16,-2 6-16-16,-3-1-21 0,2 3-24 16,-2-4 61-16,0 4-202 0,7-1-153 15,5 0-368-15</inkml:trace>
  <inkml:trace contextRef="#ctx0" brushRef="#br0" timeOffset="228709.2752">10098 9347 770 0,'-8'-3'186'0,"6"5"0"0,1 2-94 15,2 0-58-15,3 0-15 0,3 1-6 16,3 0-9-16,1 1-3 0,3 0-1 16,0-3 1-16,2-2-1 0,-2-5 1 15,-1 0 2-15,0-1 1 0,-6-3 3 16,-1-1 1-16,-3-1 1 0,-3 0 1 0,-5 1-1 15,-6 1-7-15,-7 0-15 0,-1 2-35 16,-4 5-27-16,-1 1-121 0,1 6-148 16,3 4-338-16</inkml:trace>
  <inkml:trace contextRef="#ctx0" brushRef="#br0" timeOffset="229461.3171">10281 9120 728 0,'-4'-2'178'0,"2"0"1"0,3-1-105 16,1 1-24-16,4 1-11 0,4 0-12 16,2-2-11-16,3-1-4 0,6 4-1 15,0 0-3-15,2-1-2 0,3 4-3 16,-3-1-1-16,-1 1 0 0,-1 1-2 15,-3 0 1-15,0 1 0 0,-5 2-1 16,-3-1 1-16,-2 2 0 0,-3 2 0 0,-4-1 1 16,-1 4-1-16,2 4 0 0,-4-1 0 15,2 1-1-15,0 0 0 0,4 1 0 16,0 2-1-16,1-3-1 0,-2-5 0 16,2 2-1-16,1-2 0 0,-1-1 0 15,-1-1 1-15,-2-4 0 0,0 1 1 16,-2 0 0-16,0-3 1 0,-3 4 0 15,-2-2 1-15,-2 4-1 0,-2 1-4 16,-2 1-10-16,-1 0-18 0,0 1-17 0,-2 0-16 16,2-1-125-16,4-4-138 0,4-1-315 15</inkml:trace>
  <inkml:trace contextRef="#ctx0" brushRef="#br0" timeOffset="230208.8662">10598 8664 350 0,'1'-9'110'15,"2"2"6"-15,0 0 2 0,2-1-58 16,1 0-13-16,1 0-2 0,2 1-4 16,0-2-2-16,-1 0-2 0,2-2-1 15,0 4 0-15,-1 4 0 0,-1 0 0 16,0 5-1-16,-1 5 0 0,-1 6 0 15,-3 9-2-15,-2 3-1 0,0 4-3 0,-1 9-3 16,0 4-4-16,1 4-6 0,4 5-3 16,1-2-4-16,5-3-3 0,1 1-5 15,2-7-3-15,1-5-2 0,-1-6-2 16,1-7-1-16,0-5-1 0,-1-2 0 16,0-7 1-16,1 0 1 0,-3-3 2 15,-1-2 2-15,-1 2 0 0,-3 3 0 16,-5 3-3-16,-4 3-3 0,0 3-4 15,-5 5-5-15,-1 5-3 0,-1 4-3 0,2 3 0 16,2 1 3-16,0 0 3 0,1-1 5 16,4 0 4-16,3-4 4 0,2 1 3 15,1-4 2-15,0-4 0 0,3-1 0 16,-1-2 2-16,0-4 3 0,0-2 2 16,-4-3 2-16,0-2 0 0,-1-2 2 15,-3 2 1-15,-5-2 0 0,3 3-2 16,-8 0-2-16,3 0-2 0,-3-2-1 15,0-1-7-15,3-3-12 0,3-4-16 0,0-7-13 16,8-4-16-16,2-4-126 0,3-3-137 16,3-2-312-16</inkml:trace>
  <inkml:trace contextRef="#ctx0" brushRef="#br0" timeOffset="230384.1243">11141 9177 877 0,'-3'-8'206'0,"7"0"0"16,2 1-114-16,3 1-60 0,5 1-22 15,5-1-21-15,1 2-19 0,3 2-17 16,-3 0-20-16,1 4-17 0,-1-2-120 16,-4 2-134-16,0 4-303 0</inkml:trace>
  <inkml:trace contextRef="#ctx0" brushRef="#br0" timeOffset="230542.4174">11160 9316 809 0,'-2'4'188'0,"1"3"0"0,1-3-129 16,3 0-25-16,8-1-10 0,0-1-13 15,6-2-18-15,1-2-21 0,0-3-24 16,3 0-136-16,0 0-149 0,-1 4-363 15</inkml:trace>
  <inkml:trace contextRef="#ctx0" brushRef="#br0" timeOffset="231972.5792">12309 8453 571 0,'-7'-18'149'15,"6"2"5"-15,1 5-67 0,3 1-34 16,5 6-7-16,3-1-5 0,5 3-8 0,2-2-6 16,0 2-4-16,7 1-4 0,2 2-5 15,1-2-5-15,3 2-3 0,-3-2-3 16,1 1-2-16,3 0-2 0,-4-3-1 16,2 1-2-16,-3 1-2 0,-4-2-3 15,-2 1-5-15,-4 0-3 0,-6 1-2 16,-5 1-3-16,-6-2-3 0,-7-1-2 15,-8 1-2-15,-5-1 1 0,0 2 2 16,-4 1 3-16,-4 0 3 0,-6 1 5 0,1 1 5 16,-2 0 7-16,0 2 7 0,-4 1 9 15,-2 0 6-15,2 1 6 0,2 0 5 16,3 1 2-16,5 2 1 0,3-2-1 16,8 0-5-16,4 0-6 0,8 1-5 15,3-1-5-15,6 2-3 0,4 1-3 16,8 0-1-16,7-1 0 0,5 4 1 15,6-3 0-15,5 2 1 0,2 1 0 16,1-3-1-16,-2 2-1 0,-2-1-1 16,-5 0-1-16,-5 2-1 0,-3-1 0 15,-1 1-1-15,-2 3 0 0,-5-1 1 0,-1 1-1 16,-4 1 1-16,-3 1 0 0,-4 2 0 16,-6 0 0-16,-7 0 0 0,-2 4 0 15,-1 1 0-15,-5 1 0 0,-3-1 0 16,-2 2-1-16,-1 1 0 0,-1-1 1 15,0 0-1-15,-3-3 0 0,0 2 0 16,0-5 0-16,0-2 1 0,3-2 2 16,0-1 3-16,0-5 2 0,3 2 3 0,4-7 1 15,3 0 0-15,7-2-1 0,2-2-2 16,5 0-2-16,4-3-4 0,3 0-1 16,4-1-2-16,4 0 1 0,2 0-1 15,4-2 0-15,2 1 1 0,4-1-1 16,3 1 0-16,0 0-1 0,2-2-4 15,0 0-4-15,0 0-5 0,2-1-10 16,2 2-10-16,-1-2-15 0,-6 0-12 0,1 0-109 16,-2 1-15-16,-1 1-109 0,0 4-215 15</inkml:trace>
  <inkml:trace contextRef="#ctx0" brushRef="#br0" timeOffset="232640.5451">12188 9591 701 0,'-4'-11'182'0,"2"0"8"0,-1 3-100 16,1 0-17-16,1 3-9 0,1 3-12 0,1 4-12 15,1 2-7-15,1 5-4 0,1-1-5 16,-1 4-4-16,2 3-2 0,-1 0-2 16,1-1-5-16,-2 2-3 0,0-2-4 15,-1-2-1-15,-1-3-2 0,2-1-1 16,-2-3 1-16,2-4-1 0,0-4 0 15,7-5 1-15,1-4-1 0,4-1 0 16,4-5 1-16,3 1-1 0,4 1 0 16,0 0-1-16,-2 8-1 0,-2 4-2 0,-1 2-2 15,-4 7-6-15,-3 4-8 0,-4 4-8 16,-1 3-13-16,-2-3-23 0,-1 2-17 16,2 0 34-16,1-4-164 0,7 0-142 15,5-3-338-15</inkml:trace>
  <inkml:trace contextRef="#ctx0" brushRef="#br0" timeOffset="233339.628">13466 8808 677 0,'-7'-3'165'0,"3"0"4"0,4 2-97 16,3 1-18-16,3 3-5 0,8 1-6 16,3 4-7-16,3-1-3 0,2 3-3 15,0 1-6-15,1 1-6 0,3 0-7 16,-4 1-3-16,-1 1-6 0,1 1-9 15,-3 1-9-15,0-3-13 0,-2 3-15 16,-4-2-15-16,2-3-13 0,-4-4 49 16,-1-2-168-16,-4-7-127 0,1 3-313 15</inkml:trace>
  <inkml:trace contextRef="#ctx0" brushRef="#br0" timeOffset="233508.3421">13794 8752 779 0,'-15'3'190'0,"-4"1"2"16,-5 6-123-16,2 4-21 0,0 3-11 16,0 4-15-16,-1 4-14 0,2 2-8 15,1 0-10-15,3 0-12 0,1-1-15 0,3 0-17 16,3-7-21-16,3-3-117 0,3-1-134 16,10 0-302-16</inkml:trace>
  <inkml:trace contextRef="#ctx0" brushRef="#br0" timeOffset="233886.9903">14022 8742 720 0,'3'-7'170'16,"1"1"3"-16,1 2-116 0,4 0-13 16,-2 4-6-16,0 4-7 0,-3 3-7 15,-2 2-1-15,0 3-1 0,-2 4 0 16,-3 3-1-16,-1 1-2 0,1 2 0 15,-2 2-1-15,1 1-2 0,1 1-3 16,0-3-2-16,3 1-3 0,4-3-3 16,3-3-4-16,4-3-4 0,1-6-5 15,1-2-8-15,4-5-7 0,2-3-13 0,5-5-13 16,0 0-13-16,1-5-11 0,2-3-12 16,1-3-108-16,-6 0-121 0,-3-3-278 15</inkml:trace>
  <inkml:trace contextRef="#ctx0" brushRef="#br0" timeOffset="234058.173">14072 8707 826 0,'-9'-6'195'0,"1"3"2"0,5 1-125 0,7-2-31 16,2-1-16-16,5 1-11 0,3-2-12 15,5-1-14-15,4 0-20 0,3 1-25 16,0 1-52-16,2 0-87 0,2 6-139 15,3 3-295-15</inkml:trace>
  <inkml:trace contextRef="#ctx0" brushRef="#br0" timeOffset="234471.3687">14475 8786 738 0,'-5'-3'174'0,"4"5"0"15,2 4-108-15,3 4-33 0,1 2-10 16,-1 3-6-16,3 2-7 0,2 2-4 15,-2-1-1-15,2 0 2 0,1 1 0 16,0-2 0-16,1-4 1 0,-4 0 1 16,-2-2 0-16,4-4-1 0,-4-6 0 15,0-6-1-15,-1-2-2 0,1-5 0 16,3-9-1-16,0-2 0 0,2-4-1 0,0 0-1 16,2 0-1-16,2 3 0 15,0 7-1-15,0 5 1 0,-3 6-1 0,0 3 1 16,-1 7-1-16,-3 5 1 0,0 2-2 15,-2 1-1-15,0 4-4 0,0 0-4 16,-1 3-8-16,1-1-13 0,0-7-12 16,-1 3-12-16,4-1-15 0,3-5-116 15,0-3-128-15,5 0-293 0</inkml:trace>
  <inkml:trace contextRef="#ctx0" brushRef="#br0" timeOffset="234669.8275">15042 8818 864 0,'1'-6'188'0,"2"0"1"0,2 0-147 16,2 1-23-16,4 0-6 0,0 0-8 15,0 0-9-15,0 0-12 0,1 2-20 16,-1-1-20-16,0 0-133 0,-1 1-146 15,4 3-348-15</inkml:trace>
  <inkml:trace contextRef="#ctx0" brushRef="#br0" timeOffset="235091.027">15376 8692 730 0,'-1'-2'174'0,"0"3"2"15,1 1-109-15,2 4-27 0,0 4-7 16,3 1-7-16,-1 1-8 0,3 2-3 15,-1-1-1-15,-1 2-1 0,1-1-1 16,0-1-2-16,0 1 0 0,-2-2 1 16,-2-2-1-16,3-3 2 0,0-2 0 15,0-4 1-15,0-6 1 0,1-3 0 16,1-5-2-16,4-1-1 0,0-6-2 16,1-3-3-16,4 1-1 0,0 2-3 0,0 3 0 15,0 2 0-15,-4 5-1 0,1 6 1 16,-2 5-1-16,-4 6 1 0,0 5-1 15,-3 3-3-15,-3 1-6 0,2 5-13 16,-3 1-19-16,0 0-23 0,0-2-14 16,3-3-19-16,0-1-113 0,3-3-132 15,1-3-281-15</inkml:trace>
  <inkml:trace contextRef="#ctx0" brushRef="#br0" timeOffset="235314.3515">15838 8823 763 0,'-8'4'192'16,"-1"4"1"-16,2 5-87 0,-1-1-58 16,6 1-20-16,1 3-13 0,3-1-10 15,2-3-5-15,2 2 0 0,4-5-1 16,6-2 0-16,1-5 0 0,4-6 0 0,-1-3 0 16,5-2 1-16,-1-4 0 0,0-2 1 15,-7-2 0-15,-4 0 0 0,-4 0 1 16,-5 2-2-16,-8 0-7 0,-7 2-19 15,-10 2-24-15,-3 1-24 0,-6 6-119 16,0 3-143-16,0 5-327 0</inkml:trace>
  <inkml:trace contextRef="#ctx0" brushRef="#br0" timeOffset="235853.8999">16051 8574 713 0,'-9'-11'177'0,"5"2"5"0,1-2-102 16,5 2-25-16,1 0-9 0,3 1-9 15,-1-1-10-15,8 4-7 0,-5 1-4 16,2-1-3-16,-4-3-3 0,4 7-2 16,1-1 0-16,-1 0-1 0,1 5 0 0,-1-1 0 15,-1 6-1-15,4 0 0 0,-5 0-1 16,2 1-1-16,-3 4-1 0,1-2-2 15,-1 1 0-15,-1 3-1 0,0-2 0 16,0 7-2-16,1-2-2 0,-1 0-3 16,1 3-3-16,2 0-5 0,-1-1-5 15,3 0-2-15,1-4-1 0,2 0-2 16,1-1 1-16,-2-3 3 0,-1-2 4 16,2-1 4-16,-3-3 3 0,-3 1 4 0,-1 0-1 15,-5 0 0-15,-2-1 2 0,-5 1-1 16,-3-1 1-16,-5 2-1 0,-5 0 0 15,0-1 0-15,-7 2-2 0,-1-2-2 16,2 2-3-16,-1-2-10 0,2 2-11 16,2-3 22-16,2 0-152 0,6 3-126 15,10 0-327-15</inkml:trace>
  <inkml:trace contextRef="#ctx0" brushRef="#br0" timeOffset="236422.3633">16654 8697 743 0,'-7'-1'186'0,"4"4"4"0,4 0-82 16,3-2-59-16,7 0-20 0,5 1-11 16,4-2-7-16,2-2-5 0,3 0-4 15,2-2-2-15,2-1-2 0,0-1-1 16,-2-4-1-16,0-1 1 0,-1-2 0 16,-4-2 0-16,0-2 2 0,-9-3 0 0,-3 1 1 15,-6 3 0-15,-8 0-1 0,-3 5-3 16,-11 4-3-16,-4 0-4 0,-1 5-1 15,-3 3 0-15,1 4 0 0,-1 1 2 16,-1 0 6-16,6 8 5 0,-1 3 6 16,1 4 3-16,4 2 2 0,1 4 1 15,5 4-1-15,4-2 0 0,3-1-3 16,8 0-2-16,6-3-1 0,3-2-3 0,4-3-1 16,5-6-5-16,3 0-11 15,2-4-19-15,2-5-18 0,4-4-21 0,2-4-120 16,3-1-140-16,0-3-313 0</inkml:trace>
  <inkml:trace contextRef="#ctx0" brushRef="#br0" timeOffset="237640.0911">17084 8258 782 0,'-13'-6'192'0,"5"4"1"0,3 1-110 16,4-1-33-16,4 2-16 0,1-1-12 15,5 1-9-15,3 0-7 0,3-2-1 16,1-3-1-16,3 0-14 0,2-2-25 16,3 0-27-16,-1-1-136 0,-1 1-155 15,5 2-372-15</inkml:trace>
  <inkml:trace contextRef="#ctx0" brushRef="#br0" timeOffset="237900.2429">17429 8072 634 0,'-8'-12'178'0,"3"7"2"0,4 4-9 15,1 2-122-15,3 3-16 0,2 3-7 0,5 8-8 16,-3 0-3-16,1 2 1 0,-3 0 0 15,0 6 0-15,-2 0-3 0,-2 2 0 16,-3 1-3-16,-3 2-2 0,-2-1-2 16,-2 2-3-16,-4-3-1 0,-3-2-1 15,-1 0 0-15,-4-5-1 0,0-3-4 16,-1-6-8-16,1-6-12 0,2-8-17 16,0-6-18-16,3-8-13 0,5-8-15 0,3-8-111 15,0-8-121-15,6-7-273 0</inkml:trace>
  <inkml:trace contextRef="#ctx0" brushRef="#br0" timeOffset="238023.5825">17264 7786 671 0,'3'-10'169'0,"-3"4"4"0,-2 2-97 15,4 3-26-15,0 0-15 0,2 2-12 16,2 0-19-16,2 1-24 0,3 2-26 16,2 0-127-16,3 3-138 0,3 5-339 15</inkml:trace>
  <inkml:trace contextRef="#ctx0" brushRef="#br0" timeOffset="238684.5728">17654 8060 242 0,'1'-5'104'16,"-2"1"9"-16,1 2-4 0,-2-2-14 0,0 2-10 15,1-2-15-15,-1 2-17 16,0 2-12-16,1-3-6 0,-2 1-5 0,1 1-2 15,1-1-2-15,-1 2-2 0,0 0-3 16,1-2-1-16,1 3-1 0,0 0-1 16,0-1-1-16,-1-5-1 0,-1 3 0 15,1 0-1-15,0 2-1 0,0-2 0 16,-1 0 1-16,0-1 0 0,1 2 0 16,0 2 1-16,-1-1 2 0,1-1 0 15,0-1 0-15,0 4-1 0,-1-1 0 16,1 2-1-16,-1-1-1 0,-2 2-3 0,2 3-1 15,0 6-2-15,-1-2-1 0,0 5-2 16,2 2-2-16,1 3 0 0,1-2-2 16,2 0 0-16,-1-3-2 0,3 0 1 15,2-2-1-15,3-4 0 0,2-3 0 16,2-3-1-16,1-1 0 0,3-2 0 16,2-5 0-16,-2 0-1 0,0-2 1 15,-3-2-1-15,1 2 1 0,-6-2 1 16,-3 2 0-16,-3 1 0 0,-2 2 1 0,-2 3-1 15,-1 2 0-15,0 0 1 0,2 5-1 16,-1-1 0-16,1 1 0 0,2 2 0 16,3-2 0-16,1-1 0 0,2 0-1 15,-1-2 1-15,6-2 0 0,0-3-1 16,2-4 1-16,-2-2 0 0,-3-3 0 16,-1-3 0-16,-2-1 1 0,-4-3-1 15,-4 0-6-15,-4-2-9 0,1 1-12 16,0 1-18-16,-1 2-15 0,1 5-18 0,0 4-130 15,2 3-138-15,2 10-323 0</inkml:trace>
  <inkml:trace contextRef="#ctx0" brushRef="#br0" timeOffset="239083.1854">18095 8035 667 0,'-3'-2'174'0,"1"0"8"0,0-1-82 15,1 3-34-15,1 4-8 0,3 3-9 0,-2-1-9 16,1 4-9-16,2 1-4 15,0 4-3-15,2 1-4 0,-1 0-3 0,0-2-2 16,0 1-2-16,1-1-1 0,-1-3-1 16,1-2-2-16,0-3 0 0,1-1 0 15,0-5 0-15,2-3 1 0,1-5 1 16,2-1 0-16,3-4-1 0,1-3-2 16,0 2-1-16,1-1-2 0,0-1-3 15,-1 7-2-15,-3 5-1 0,1 4-2 16,-3 4-4-16,-1 3-5 0,-1 4-9 15,-1 8-10-15,-2-2-14 0,0 2-25 0,-1-2-29 16,-1 4-124-16,1 1-151 0,3-1-345 16</inkml:trace>
  <inkml:trace contextRef="#ctx0" brushRef="#br0" timeOffset="241630.7919">13763 10109 596 0,'-11'-13'155'0,"5"2"5"16,1 2-65-16,3 7-36 0,2-1-7 15,0 2-5-15,1 0-5 0,0 3-4 16,2 3-1-16,0 5-3 0,1 2-4 15,1 3-2-15,1 2-3 0,-1 3-3 16,1 1-5-16,-1-1-4 0,0 0-4 0,1-3-2 16,-2-2-3-16,-1-4 0 0,1-1 0 15,0-5 3-15,-1-3 5 0,1-4 2 16,-2-7 1-16,3-3 2 0,0-7-1 16,4-1-1-16,1-6-3 0,2-4-5 15,1 2-3-15,4 2-1 0,1 4-2 16,-2 3 0-16,1 4 0 0,-3 5-1 15,2 9 0-15,-1 4 1 0,0 4-1 16,-4 4 1-16,2 6-1 0,-2 3 0 16,-1 3-1-16,-3 0-6 0,2 1-8 0,-4-1-9 15,0-1-13-15,-2-1-16 0,1-5-19 16,1-3-18-16,-1 1 105 0,-2-7-230 16,4-2-148-16,3-3-379 0</inkml:trace>
  <inkml:trace contextRef="#ctx0" brushRef="#br0" timeOffset="242323.2271">14253 10173 837 0,'-8'-1'212'0,"0"0"2"16,6 1-118-16,-1 0-30 0,5 0-18 15,1-2-16-15,2 1-15 0,3 0-8 16,3-3-1-16,0 1-5 0,3 0-12 15,3-3-18-15,2 1-30 0,0-1-28 16,1 0-137-16,0 2-162 0,5 7-373 16</inkml:trace>
  <inkml:trace contextRef="#ctx0" brushRef="#br0" timeOffset="242748.2423">14542 10057 702 0,'-2'-5'179'15,"1"2"4"-15,1 6-79 0,0 2-45 16,1-2-13-16,0 6-8 0,2 4-10 15,-1 3-4-15,-1 3-3 0,3 0-4 16,0 1-5-16,0 1-2 0,0-1-4 0,-1-2-1 16,-1-5-2-16,-1-2 1 15,2-2 0-15,-3-4 3 0,2-7 3 0,-1-4 4 16,4-2 1-16,3-7 2 0,1-3-1 16,0-7 0-16,2-2-4 0,1-2-4 15,2 1-3-15,-1-2-2 0,1 3-2 16,-3 5 0-16,1 6-1 0,0 11 0 15,-1 3 1-15,0 8-1 0,-3 4 0 16,-1 9 0-16,-1 1-2 0,-1 1-4 16,-3 1-4-16,1 0-7 0,-3-1-10 15,1 0-11-15,2-4-18 0,0-1-18 0,3-5-16 16,2 0-124-16,-1-5-141 0,4 2-326 16</inkml:trace>
  <inkml:trace contextRef="#ctx0" brushRef="#br0" timeOffset="243034.475">14978 10215 684 0,'-9'11'157'0,"1"0"0"0,7-2-102 16,1 1-33-16,5 1-8 0,3-1-5 15,3-3-5-15,2 1-2 0,0-2-1 16,1-2-1-16,2-3 2 0,-2-1 3 16,1-6 6-16,-2-3 4 0,0-3 6 15,-3-2 3-15,-3 0 5 0,-5-1 3 0,-2-1-1 16,-3 3-5-16,-7 3-5 0,-1 2-5 16,-4 4-6-16,-3 2-15 0,-2 2-21 15,1 4-19-15,0 0-17 0,3 2-133 16,0 0-145-16,10 6-334 0</inkml:trace>
  <inkml:trace contextRef="#ctx0" brushRef="#br0" timeOffset="243339.3899">15277 10106 840 0,'-11'-8'215'0,"9"6"1"0,3-1-68 0,4 1-96 16,3-3-28-16,5 0-11 0,-1 1-7 15,5 0-4-15,0 1-6 0,2-1-10 16,-2 0-14-16,1 1-21 0,2-1-22 16,-2 2-23-16,-2-2-123 0,-2 2-143 15,-1 2-318-15</inkml:trace>
  <inkml:trace contextRef="#ctx0" brushRef="#br0" timeOffset="243511.131">15329 10188 720 0,'2'3'166'0,"1"0"2"0,3-2-114 15,-1-1-24-15,4 0-9 0,4-2-11 16,0-1-12-16,2-2-18 0,1 3-16 16,0-2-132-16,1 0-136 0,0 4-334 15</inkml:trace>
  <inkml:trace contextRef="#ctx0" brushRef="#br0" timeOffset="243963.9525">15688 10008 719 0,'-3'-7'175'0,"7"7"4"15,-2 2-95-15,3 5-40 16,0 2-7-16,1 2-4 0,-1 2-8 0,1 3-3 16,-1 1-2-16,0 0-2 0,1 1-3 15,0-3-3-15,-1 1-1 0,3-1-1 16,-4-3-2-16,0-6 0 0,1 1 3 15,-5-6 1-15,2-2 1 0,0-7 1 16,-1-3 1-16,1-4 0 0,3-4-3 16,1-6-3-16,3-2-2 0,1-6-3 15,2 2-1-15,-1 1-2 0,2 3-1 16,0 6 0-16,-2 7 1 0,-1 5-1 0,-1 9 0 16,1 6 0-16,0 5 0 0,-3 5 0 15,-1 1 0-15,2 4 0 0,-1 2 0 16,-3-1 0-16,-1 2-1 0,-1 0-5 15,0-3-7-15,-1 0-11 0,-3-3-19 16,1-2-25-16,3-1-23 0,-1-4-127 16,2-4-150-16,2-1-336 0</inkml:trace>
  <inkml:trace contextRef="#ctx0" brushRef="#br0" timeOffset="244194.6829">16187 10147 812 0,'3'1'193'0,"-3"3"3"15,-1 1-126-15,1 4-27 0,0-1-12 16,0 3-15-16,-2 0-18 0,2 3-25 15,-1-2-25-15,1 1-145 0,-1 1-155 16,2-3-378-16</inkml:trace>
  <inkml:trace contextRef="#ctx0" brushRef="#br0" timeOffset="246661.4919">16178 10209 413 0,'1'2'99'0,"-1"0"4"0,0 0-58 16,0-1-11-16,0-1 0 0,-1 0 2 16,1 0-2-16,0 0 1 0,-2-1 0 0,2-1-1 15,-1 1 1-15,0-2 1 16,1 0 1-16,-1-1 2 0,1 1 2 15,0-1 1-15,-2-1 1 0,2 1 0 0,2 2-3 16,-2 1-3-16,-2 0-4 0,4 2-3 16,-2 2-6-16,0 2-6 0,0 4-4 15,0 3-4-15,1 2-3 0,0 0-2 16,-1 1-2-16,1 0-1 0,-1 1-3 16,2-3-8-16,0-1-12 0,0-1-19 15,1 0-22-15,-1-3-24 0,1-1-120 16,3-4-143-16,1-6-317 0</inkml:trace>
  <inkml:trace contextRef="#ctx0" brushRef="#br0" timeOffset="247852.8463">18554 8697 811 0,'-10'-2'189'0,"5"0"2"0,6-1-122 0,4 0-30 15,4-1-15-15,2 1-10 0,4-1-6 16,2 0-11-16,0 2-17 0,0-2-24 16,1 1-18-16,-2 1-132 0,-2 2-146 15,-2 2-341-15</inkml:trace>
  <inkml:trace contextRef="#ctx0" brushRef="#br0" timeOffset="248039.288">18550 8801 876 0,'-8'-1'207'0,"-2"0"2"16,6-1-133-16,3 1-31 0,3 0-15 15,6 1-11-15,-2-3-10 0,6 2-6 16,2 0-11-16,0 1-23 0,6-2-35 16,1-1-137-16,0 1-8 0,5-2-138 15,0 2-256-15</inkml:trace>
  <inkml:trace contextRef="#ctx0" brushRef="#br0" timeOffset="248924.4632">19530 8169 612 0,'-6'-7'156'0,"2"-1"8"16,6 1-82-16,6 0-19 0,6 2-6 16,5-1-6-16,7-1-6 0,6 4-6 15,5-3-5-15,4 3-6 0,2 1-7 16,1-1-5-16,2 2-6 0,-2 2-3 16,-3 1-7-16,-4 1-4 0,-6 0-4 15,-8 0-4-15,-6 0-4 0,-8 0-3 16,-9 0-2-16,-10-2-3 0,-10 0-3 15,-3 2-2-15,-8-1-1 0,-7 1-1 16,-5-1 2-16,-2 3 2 0,-3 1 6 0,3-1 7 16,0 1 9-16,-2-2 9 0,6 1 7 15,6-2 6-15,5 0 6 0,5-1 3 16,6 0-1-16,5-1-2 0,12 1-2 16,4 2-3-16,10-2-4 0,5 3-2 15,8-1-4-15,3 1 1 0,5 0-1 16,3-2 0-16,2 1 0 0,1 3-1 15,1 2-1-15,0-2-2 0,-1 3-1 0,-3 1-1 16,-1 4 0-16,-6 2-1 0,-9 0 0 16,-7 3-1-16,-7 2 0 0,-8 4 1 15,-8-1-1-15,-6 2 0 0,-5 0 0 16,-4 4 0-16,-6-4 0 0,-3 1 0 16,-2-1 0-16,1 0 2 0,-3-1 3 15,1-2 4-15,4 1 3 0,3-2 3 16,4-4 3-16,2 0 1 0,6-2 1 15,4-2-4-15,7-2-3 0,5-3-3 0,5-2-3 16,7 1-2-16,6-4-1 0,4 0-3 16,3-3 1-16,3-2-1 0,7-2-1 15,1-1 1-15,5 1-1 0,2-2 1 16,0 1-1-16,1-1 0 0,1 4 0 16,-5 2-5-16,-3 3-6 0,-5 0-8 15,-2 3-13-15,-5 0-21 0,-3 4-21 16,-4-2-2-16,-7-1-133 0,2-2-137 15,-2-1-319-15</inkml:trace>
  <inkml:trace contextRef="#ctx0" brushRef="#br0" timeOffset="249433.4791">19420 9325 646 0,'-5'-6'169'0,"0"1"9"16,0-1-79-16,3 3-30 0,-1-1-6 15,3 3-7-15,0 1-9 0,2 3-8 16,-1 3-6-16,0 4-6 0,1 4-6 16,3 4-3-16,-1 0-1 0,0 4-3 15,-2-3-2-15,2 0-2 0,2-1 0 16,-1-2-2-16,1-3-1 0,1-2-1 15,-1-4-1-15,2-3 0 0,-1-5-1 0,0-2 0 16,5-3-1-16,0-7 0 0,2-3 0 16,2-3-1-16,5 2 0 0,-1-1-1 15,1 0 0-15,-5 2-1 0,-1 6 1 16,-2 3-1-16,-1 5 0 0,-3 5 0 16,-3 4 0-16,-1 3-1 0,-1 3-2 15,-1 3-7-15,-1 0-9 0,1 3-11 16,1 0-17-16,-1-2-20 0,2 0-18 15,2-1-17-15,2-6-115 0,1 2-133 16,1-5-301-16</inkml:trace>
  <inkml:trace contextRef="#ctx0" brushRef="#br0" timeOffset="249600.1756">19878 9492 826 0,'-1'1'207'16,"0"0"6"-16,1-1-122 0,0 3-22 0,1 2-15 15,0 0-16-15,0 2-13 0,2 2-9 16,-1 3-8-16,1-1-16 0,-1 1-22 16,-1-1-32-16,3 3-33 0,-4 0-127 15,2 1-162-15,0 0-361 0</inkml:trace>
  <inkml:trace contextRef="#ctx0" brushRef="#br0" timeOffset="258432.4172">20361 8476 590 0,'-8'-7'145'0,"1"0"8"15,1-1-87-15,3 4-12 0,0-4-3 16,1 4-2-16,2 3-5 0,0 0-6 15,3-1-4-15,1 3-4 0,2-1-3 0,4 3-4 16,-1 2-3-16,2 0-1 0,3 4-2 16,1 1-4-16,-1 2-2 0,2 3-3 15,1 3-1-15,0-2-3 0,1 1-1 16,-4 1-2-16,2 1-3 0,-4-1-4 16,-3-4-5-16,2 0-6 0,-1 1-7 15,0-3-9-15,-3-2-9 0,-1-1-8 16,0-1-5-16,2-3-3 0,-3 0-4 0,-2-1 2 15,-5-4-108-15,4 2-107 0,-1-2-268 16</inkml:trace>
  <inkml:trace contextRef="#ctx0" brushRef="#br0" timeOffset="258739.176">20591 8385 517 0,'-9'7'145'15,"0"5"7"-15,-2 5-15 0,-3 2-78 16,-1 2-8-16,-2 3-4 0,-2 1-5 15,-1 0-6-15,-1 1-6 0,2-2-8 0,-1 2-5 16,2-1-6-16,0-4-3 0,4 1-5 16,0-2-4-16,5-5-9 0,0-3-15 15,4-2-21-15,6-5 20 0,2-4-157 16,7-7-140-16,4-1-339 0</inkml:trace>
  <inkml:trace contextRef="#ctx0" brushRef="#br0" timeOffset="259096.9134">20710 8442 672 0,'-3'-4'163'0,"3"2"3"0,0 1-92 0,3 1-24 16,-1 2-7-16,1 3-6 0,0 1-6 16,2 4-1-16,0 2-2 0,-1 4-5 15,-2 3-4-15,1 1-2 0,-3 3-3 16,0-1-1-16,-2 2-4 0,1-1-2 16,0-3-2-16,1 0-1 0,1-2-1 15,2-3-1-15,-1 1-1 0,3-4-1 16,1-2 1-16,3-1 0 0,1 0-1 0,-2-4 0 15,1-4-4-15,1 0-7 16,-1-3-8-16,0-3-15 0,-2-2-15 0,1-4-18 16,-1-2-15-16,-1 0-117 0,-1-3-127 15,1-1-295-15</inkml:trace>
  <inkml:trace contextRef="#ctx0" brushRef="#br0" timeOffset="259274.0804">20712 8447 793 0,'-8'-5'191'16,"2"3"3"-16,2-1-123 0,3 1-20 16,4-2-13-16,3-2-17 0,5-1-9 15,5 1-5-15,2-4-12 0,4 4-17 16,1-2-25-16,0 3-21 0,-1 2-130 16,-2 3-148-16,-1 5-345 0</inkml:trace>
  <inkml:trace contextRef="#ctx0" brushRef="#br0" timeOffset="259700.1704">20985 8559 706 0,'-1'-4'170'0,"0"6"7"0,0 1-107 16,-1 2-14-16,6 3-4 0,-3 6-7 16,2 2-7-16,1 4-6 0,-2 3-5 15,2-1-4-15,1 1-5 0,-3-2-4 16,3-3-3-16,-1-2-1 0,3 0-2 0,-1-5-1 15,-1-5-1-15,0-2-1 0,-2-4 1 16,0-3 1-16,3-3 0 0,-2-10 1 16,2-1-2-16,1-4 1 0,2-4-2 15,1-4-2-15,1 0-1 0,-2 3-2 16,0 5 0-16,0 4 0 0,-3 5 0 16,1 8 0-16,-1 3-1 0,-1 7 1 15,0 3-1-15,0 3 0 0,-1 5-5 16,-2 0-5-16,-1-1-7 0,3 4-11 15,-3-1-17-15,-1 1-19 0,3-3-17 16,-1-1-84-16,0-2-41 0,5 2-121 0,2-1-236 16</inkml:trace>
  <inkml:trace contextRef="#ctx0" brushRef="#br0" timeOffset="259946.6495">21352 8777 674 0,'2'2'166'0,"-2"0"10"16,0 3-102-16,3 3-16 0,-1-1-7 15,0 2-10-15,0 0-9 0,0 2-11 16,1 0-8-16,-2 1-8 0,-1-3-11 0,1 1-17 15,-1-1-21-15,0-1-21 0,-1-2-124 16,1-2-139-16,0 0-327 0</inkml:trace>
  <inkml:trace contextRef="#ctx0" brushRef="#br0" timeOffset="260548.4529">21483 8370 769 0,'-2'-6'176'0,"5"2"4"16,4 0-122-16,4 2-21 0,4 0-7 0,3 0-8 16,2 2-6-16,2 2-4 0,-1-1-3 15,0 1-3-15,-1 2-1 0,-1 2 1 16,-4-1 1-16,-2 1 3 0,-2 3 3 16,-2 2 2-16,-3 1 3 0,-3 0-1 15,-1 3 0-15,-1 2-2 0,-1-1-2 16,0 5-4-16,-1-2-2 0,1 2-3 15,2 1-2-15,1 1-1 0,0-2 0 16,1 1-2-16,1-3 0 0,0-1-1 16,1-1 0-16,0 0 0 0,-1-2 0 0,1 0 0 15,-2-4 0-15,-1 0 1 0,-1-3 2 16,-5 1 0-16,-2-4 1 0,-2 1-1 16,-4-2 1-16,-3-1-1 0,0 2-3 15,-5 0-10-15,2-2-16 0,1-1-31 16,3-1-25-16,-1 0-126 0,4 1-153 15,7-1-346-15</inkml:trace>
  <inkml:trace contextRef="#ctx0" brushRef="#br0" timeOffset="263527.1755">22140 8516 648 0,'-7'-6'171'0,"2"4"6"0,3 4-84 16,-1-1-29-16,5 1-9 0,-1 1-10 15,5 2-10-15,0-3-8 0,3-1-6 16,3 2-3-16,1-2-3 0,4-1-5 15,1-1-2-15,-1-4-4 0,1 1-2 16,1-1-1-16,-5-6-3 0,0 1-2 16,-3-3-4-16,-3-3-1 0,-2 0-2 15,-4-1-2-15,-5 0 1 0,-4 1 0 0,-2 1 2 16,-2 4 1-16,-2 4 3 0,-4 3 1 16,-1 4 1-16,1 4 1 0,-1 4 1 15,1 3 3-15,0 4 3 0,0 3 3 16,2 4 4-16,0 2 4 0,2 1 1 15,3 4 4-15,1-2 0 0,4 2 0 16,7-1-2-16,0-5-2 0,5 2-2 16,4-3-3-16,4-2-2 0,2-2-3 15,4-5-2-15,0-2-1 0,3-2-3 16,2-4-3-16,1-4-6 0,0-3-12 0,-1-4-17 16,-3-3-26-16,-1-1-18 0,-2-1-129 15,-4-2-147-15,1 4-334 0</inkml:trace>
  <inkml:trace contextRef="#ctx0" brushRef="#br0" timeOffset="263890.4146">22363 8104 810 0,'-8'-2'187'16,"4"-1"1"-16,3 2-120 0,7 0-25 15,4 0-17-15,2-3-10 0,4 0-5 16,2 2-2-16,3 0-7 0,1-2-18 0,3 0-27 16,1-1-24-16,-2 1-129 15,-1-1-148-15,2 5-349 0</inkml:trace>
  <inkml:trace contextRef="#ctx0" brushRef="#br0" timeOffset="264132.1254">22666 7864 695 0,'0'-5'164'0,"0"3"6"0,4 3-100 0,1 4-24 15,3 3-6-15,1 3-3 0,0 4-2 16,3 3-4-16,0 4-4 0,-1-1-6 15,1 4-2-15,-1 2-4 0,-1-2-2 16,0 1-3-16,-4 0-3 0,-3 1-2 16,-1-1-2-16,-6-3 1 0,-2-2-2 15,-4 0-1-15,-2-1-3 0,1-1-11 16,-3-6-16-16,-2-1-23 0,3-3-22 0,-1-4-129 16,1-4-148-16,4-3-339 15</inkml:trace>
  <inkml:trace contextRef="#ctx0" brushRef="#br0" timeOffset="264299.1291">22629 7775 736 0,'-3'-14'186'0,"-1"7"5"0,-1 3-101 16,3 0-32-16,2 2-18 0,1 2-15 0,0 1-21 16,3 0-32-16,1 3-35 0,2-1-130 15,5 3-150-15,4 3-359 0</inkml:trace>
  <inkml:trace contextRef="#ctx0" brushRef="#br0" timeOffset="266210.7264">16549 10082 637 0,'-8'-5'172'15,"-1"1"12"-15,1 1-83 0,0-2-22 16,3 4-11-16,2 2-10 0,2-2-15 16,1 0-15-16,4 1-12 0,3 1-8 15,2-3-4-15,2 2-3 0,1-3 0 0,3 2-1 16,2 1-5-16,0-3-11 0,-2-2-17 15,1 5-19-15,-3-2-13 0,-3 0-18 16,-2 0-117-16,-3 1-130 0,-5 2-285 16</inkml:trace>
  <inkml:trace contextRef="#ctx0" brushRef="#br0" timeOffset="266379.0943">16573 10164 696 0,'-10'8'165'0,"6"0"7"0,0-2-106 16,3 1-20-16,3-3-14 0,4 0-10 0,3-1-7 15,2-2-5-15,2-2-14 0,2-1-14 16,1-3-19-16,1-2-15 0,-1-1-124 16,0-3-133-16,0 0-318 0</inkml:trace>
  <inkml:trace contextRef="#ctx0" brushRef="#br0" timeOffset="266525.2102">16719 9880 652 0,'1'-3'160'0,"-1"-1"3"0,4 4-81 15,1 2-33-15,3 3-14 0,3 3-11 16,3 1-7-16,-1 5-3 0,2-1-3 16,-2 4-5-16,3 1-3 0,-2-1-1 15,-1 0-1-15,-2 0-1 0,-1-3 0 16,-4 1 0-16,-1 4-2 0,-6-1-2 16,-4 1-8-16,-5 3-9 0,-6 1-16 15,-3 4 63-15,-8-1-200 0,0-2-141 16,4 1-364-16</inkml:trace>
  <inkml:trace contextRef="#ctx0" brushRef="#br0" timeOffset="267061.7032">13715 11040 748 0,'-18'-1'184'0,"8"-1"2"0,2 0-108 16,5 1-34-16,2 2-12 0,5-2-10 15,1 1-10-15,3 0-8 0,3-2-3 0,5 3-1 16,3-1-8-16,0-3-17 0,2 5-19 15,1-4-16-15,0 1-128 0,-4 0-140 16,-3-1-329-16</inkml:trace>
  <inkml:trace contextRef="#ctx0" brushRef="#br0" timeOffset="267216.1718">13693 11109 705 0,'-17'8'171'0,"10"-1"1"16,4 0-90-16,5-1-46 0,4 0-15 15,4-1-7-15,6 0-9 0,4-3-11 16,1 1-12-16,2-3-18 0,2-1-3 16,1-6-134-16,-3-2-133 0,5-2-321 15</inkml:trace>
  <inkml:trace contextRef="#ctx0" brushRef="#br0" timeOffset="267425.3176">13903 10866 566 0,'-5'-3'151'0,"3"0"2"0,5 2-20 16,3 2-100-16,7 2-12 0,2 0-6 16,3 3-5-16,-2 2-3 0,3 3-2 15,-2 0-1-15,2 2-1 0,-5 1-1 16,0 0-1-16,-4 4 0 0,-3-1 0 16,-1 1 0-16,-5 1 0 0,-3 0 0 0,-7 3 0 15,-3 1-2-15,-8-2-4 0,5 1-11 16,-3-2-12-16,2-1-31 0,2-3-100 15,5-2-120-15,9-4-283 0</inkml:trace>
  <inkml:trace contextRef="#ctx0" brushRef="#br0" timeOffset="267842.3033">14198 10962 665 0,'-4'7'164'15,"4"3"6"-15,2 2-80 0,4 7-46 16,0 0-8-16,1 4-4 0,2-2-5 15,-2-1-8-15,2-1-5 0,1 1-3 0,-4-8-4 16,1-2-3-16,0-3 0 0,-1-3 0 16,1-4 3-16,-3-2 1 0,0-4 0 15,0-5 1-15,1-4 0 0,1-4 0 16,0-1-3-16,4-5-3 0,0-1-1 16,2 2-1-16,0 3-1 0,2 6 0 15,-1 4-1-15,1 8 1 0,-2 8 0 16,-1 2-1-16,-1 6 1 0,-1 3 0 15,2 4 0-15,-3 0-3 0,-1-2-6 0,-1 0-11 16,-1 3-12-16,1-2-15 0,0-2-17 16,-2-4-127-16,3-2 1 0,2-2-107 15,4-2-200-15</inkml:trace>
  <inkml:trace contextRef="#ctx0" brushRef="#br0" timeOffset="268020.5568">14642 11038 881 0,'-3'-1'199'0,"2"-2"-1"0,2 1-143 15,2-1-24-15,4-2-15 0,3 2-15 16,-1 1-14-16,4 0-22 0,0 4-20 16,1 1-18-16,-3 2-125 0,-2 1-144 15,2 1-322-15</inkml:trace>
  <inkml:trace contextRef="#ctx0" brushRef="#br0" timeOffset="268157.1521">14651 11218 716 0,'3'4'157'0,"-1"-4"-1"16,3 1-123-16,2-1-17 0,2 0-10 15,4-1-21-15,1 1-14 0,-2-3-128 16,4 1-126-16,4 2-316 0</inkml:trace>
  <inkml:trace contextRef="#ctx0" brushRef="#br0" timeOffset="268822.4351">15109 11026 630 0,'-2'0'169'0,"-2"-3"9"16,-1 1-57-16,3-1-58 0,-1 2-12 15,0-1-11-15,2 2-11 0,1-2-10 16,-2 2-9-16,1-1-5 0,1 1-3 16,-1 0 0-16,2 1-2 0,-1-3 0 15,-1-2 1-15,1 3-1 0,0 0 0 16,0-4 1-16,0-3-1 0,-1-1 1 0,-1 0 0 15,0 1 4-15,0-5 5 0,-2 3 6 16,3 3 5-16,-2 0 1 0,1 3 3 16,-1 2-2-16,3 2-3 0,0 2-5 15,0 5-5-15,3 4-3 0,-1 5-2 16,3 4-2-16,2 3 1 0,-2 2-1 16,3 0 1-16,-1-1-2 0,-1-3 0 15,2-2-1-15,-1-2 0 0,-2-4-1 16,0-1 1-16,0-5-1 0,-5-4 1 15,3-2 0-15,2-4 0 0,0-5 0 0,2-3 0 16,3-5 0-16,-1-4 0 0,4-3 0 16,0-4 0-16,-1 0-1 0,0-1 0 15,-1 3 0-15,0 3 0 0,1 8-1 16,-1 3 0-16,-1 8 1 0,-1 4-1 16,1 10 1-16,-2 4-1 0,-2 1 1 15,-2 4-1-15,0 4-3 0,-2-1-5 16,-1 2-7-16,0-2-9 0,-1-1-11 15,2 4-20-15,-1-5-21 0,1-3 24 16,1-2-157-16,3-1-141 0,3 0-338 0</inkml:trace>
  <inkml:trace contextRef="#ctx0" brushRef="#br0" timeOffset="269091.6399">15630 11186 792 0,'0'-2'193'0,"-1"2"5"15,0 1-119-15,-1 2-25 0,2 2-11 16,0 3-15-16,0 3-7 0,-1 2-7 0,1 1-3 15,0 2-1-15,1 1-3 0,-1 2-7 16,0 1-14-16,0-3-24 0,0-2-31 16,0-1-139-16,2 0-161 0,2-2-382 15</inkml:trace>
  <inkml:trace contextRef="#ctx0" brushRef="#br0" timeOffset="270260.2535">15882 11039 595 0,'-1'-20'174'0,"1"6"11"16,-2 1-34-16,0 7-66 0,0-1-12 15,1 3-14-15,0 4-13 0,2 5-13 16,-1 4-9-16,2 4-10 0,-1 3-6 0,3 5-3 16,0 2 0-16,-1 5-3 0,2 2-2 15,0-2-7-15,-2 1-10 0,0 0-15 16,2-4-20-16,-1-3-21 0,-2-3 75 16,1-5-209-16,-6-4-148 0,3 0-362 15</inkml:trace>
  <inkml:trace contextRef="#ctx0" brushRef="#br0" timeOffset="270445.2028">15804 11120 643 0,'-9'-8'186'0,"7"5"3"16,1 2-7-16,2-1-122 0,5 2-18 16,1-1-12-16,4 0-12 0,3 0-5 15,3 1-4-15,3 0-3 0,2-2-10 16,0 2-19-16,1-1-28 0,3 1-22 15,-4 0-125-15,2 4-147 0,1 4-338 16</inkml:trace>
  <inkml:trace contextRef="#ctx0" brushRef="#br0" timeOffset="270819.3473">16109 11007 654 0,'-4'-10'171'16,"4"8"9"-16,2 7-43 0,0 5-78 16,3 3-15-16,0 4-6 0,0 4-7 15,1 4-2-15,0 1-8 0,0-1-6 16,0-3-3-16,0 0-3 0,0-2-4 15,1-6-1-15,-1 0-1 0,0-6 0 16,-1-4 1-16,3-4 2 0,1-4 1 0,1-5 1 16,3-6-1-16,-1-3 0 0,6-4 0 15,-1-2-2-15,-1 0-3 0,-2 2 0 16,0 5-2-16,-4 3 1 0,-1 9-1 16,-3 5 0-16,-2 5 1 0,-1 7-1 15,-3 2-2-15,0 5-3 0,-3 3-7 16,1-2-8-16,-2 1-13 0,2 0-18 15,-2 0-19-15,4-3-15 0,0-3-120 16,2-3-135-16,4-1-308 0</inkml:trace>
  <inkml:trace contextRef="#ctx0" brushRef="#br0" timeOffset="271057.0241">16549 11273 759 0,'-5'6'169'16,"2"1"2"-16,5 3-127 0,-2 2-20 0,4 2-8 16,3-4-5-16,2 2-2 0,2-2-1 15,3-4 1-15,-2-4 4 0,8-5 4 16,-7-6 5-16,2-2 3 0,-4-2 2 16,-1-5 1-16,-3-1-1 0,-2 1-3 15,-4-1-4-15,-3 4-5 0,-3 3-6 16,-4 5-11-16,-5 2-17 0,-2 9-31 15,-3 3-27-15,-4 4-132 0,0 6-156 16,1 4-359-16</inkml:trace>
  <inkml:trace contextRef="#ctx0" brushRef="#br0" timeOffset="273749.9796">22889 7952 196 0,'-4'-3'60'16,"1"0"4"-16,1-1-10 0,0 1-4 15,-1 0-3-15,3 0-2 0,-1-1-1 16,1 3-1-16,-1-2-2 0,1 3-4 15,0-1-7-15,-1 0-8 0,0 0-4 16,1 2-4-16,-2-2-2 0,1 1-1 16,-1 0 0-16,2 0 0 0,0 1-1 15,0-1-1-15,0 0 1 0,-2 1 1 0,4-1 1 16,-1 1 2-16,-1-2 0 0,0 0 3 16,-1 0 1-16,1-1 2 0,0 0-1 15,0-2 1-15,0 1-1 0,0-2 0 16,1 1 2-16,-1-2 0 0,1 1 2 15,0-1 4-15,-2 1 2 0,2 0 3 16,-2 1 1-16,2 2 1 0,-1 1-1 16,-1-1-3-16,0 4-5 0,0 3-4 15,-1 4-4-15,1 6-3 0,-1 3-4 16,-1 3-1-16,1 6-2 0,1 0 0 16,1-1-2-16,1-2-2 0,3-2-1 15,3-2-1-15,3-3 0 0,-1-7-1 0,4-3 0 16,1-2 0-16,1-8 0 0,3-2 1 15,1-6-1-15,-3-8 0 0,3 1 1 16,-1-3-1-16,-3-2 1 0,-1 2-1 16,-6 0 1-16,-1 4 0 0,-4 6 0 15,-3 1 0-15,-1 5 0 0,0 6-1 16,-2 6 1-16,2 2-1 0,4 5 0 16,-1 1 0-16,4 2-1 0,3 2 1 0,-1-4 0 15,3-1-1-15,2-5 1 0,-1-1-1 16,1-3 1-16,1-7-1 0,-1-3 1 15,0-1 0-15,-1-1 0 0,-4-7 0 16,-4-4 1-16,-2-3-1 0,-3 2-1 16,-2-2-4-16,-2-1-9 0,-1 0-10 15,-1 5-20-15,1 2-19 0,3 5-19 16,-1 3-122-16,-1 3-137 0,4 8-313 16</inkml:trace>
  <inkml:trace contextRef="#ctx0" brushRef="#br0" timeOffset="275719.7024">23340 7893 526 0,'-5'-9'149'16,"0"-2"9"-16,0 2-37 0,3 3-46 15,-1 1-11-15,1 3-9 0,2 2-8 16,1 3-7-16,0 3-6 0,2 5-6 16,-1 4-6-16,2 2-3 0,-2 2 0 15,2 5 0-15,1 1-3 0,0 0-2 0,1-1-3 16,0-5-2-16,-1 0-1 0,2 0-2 15,-2-8-1-15,-1-3 0 0,-1-8 0 16,-1 1 2-16,-2-2 0 0,2-1 0 16,0-8 0-16,2-3-1 0,1-5 0 15,0-1-2-15,4-8-2 0,0-2-2 16,1-4 1-16,1 6-1 0,0 2 0 16,0 7-1-16,-1 3 1 0,-1 7-1 15,0 8 0-15,-1 6 0 0,-3 5 0 16,-1 5 0-16,0 6-1 0,-1 1-1 0,0 3-2 15,-1-3-5-15,0 3-5 0,2-4-9 16,1-2-11-16,-2-6-18 0,5 1-17 16,0-5-19-16,1-2-116 0,1-3-134 15,-1 1-306-15</inkml:trace>
  <inkml:trace contextRef="#ctx0" brushRef="#br0" timeOffset="276075.1328">23712 8089 747 0,'1'-5'184'0,"-1"1"3"0,0 0-97 15,3 4-36-15,-2 0-17 0,0 4-12 0,0 0-8 16,-1 4-5-16,0 3-2 0,-1 1-4 15,0 2-9-15,0 2-17 0,-2-3-29 16,2-1 34-16,-3-2-182 0,4 5-154 16,3-2-382-16</inkml:trace>
  <inkml:trace contextRef="#ctx0" brushRef="#br0" timeOffset="276476.3337">23619 8655 916 0,'-5'-1'218'0,"1"4"3"15,2-3-143-15,-2 1-26 0,4 1-19 16,-1-2-13-16,3 3-13 0,-2-2-13 16,3 0-15-16,-2-1-27 0,0-1-33 15,2-3-141-15,2 3-167 0,2 1-388 16</inkml:trace>
  <inkml:trace contextRef="#ctx0" brushRef="#br0" timeOffset="277149.5062">23985 8550 744 0,'-6'-4'181'15,"2"3"3"-15,2 2-102 0,2 2-29 16,4 0-13-16,2 2-7 0,2 1-6 16,2-2-2-16,5 1-2 0,2-3-4 15,0-2-4-15,2-2-3 0,0-2-3 16,1 1-4-16,-2-3-2 0,-2-4-3 0,-1-1-1 15,-2-2-3-15,-2-1-1 0,-2-2-1 16,-3-3-3-16,-4 2-1 0,0 1-2 16,-4 0-2-16,-3 4-1 0,-1 4-3 15,-5 2-1-15,-3 3-1 0,-1 3 0 16,-5 4 3-16,-1 4 3 0,2 5 3 16,-3 1 3-16,3 6 5 0,1 2 3 15,1 1 3-15,1 3 2 0,3 3 3 16,-1 1 5-16,3-3 4 0,1 0 3 0,4 1 2 15,2-1 1-15,4-4-1 0,5-1-2 16,1-2-3-16,7-3-5 0,3-3-3 16,3-2-4-16,5-8-1 0,0 0-3 15,3-6-3-15,1-4-4 0,-2-4-7 16,-3-3-8-16,0-1-13 0,-3-3-16 16,0-1-19-16,-6 3-14 0,0 0-118 15,-3 1-132-15,-1 5-304 0</inkml:trace>
  <inkml:trace contextRef="#ctx0" brushRef="#br0" timeOffset="277473.6265">24245 8143 777 0,'0'-11'188'15,"4"5"6"-15,0-2-107 0,3-1-29 16,2 0-12-16,5 6-9 0,-1-2-5 15,1 2-8-15,1 1-5 0,-2 1-6 0,3 1-8 16,-1-2-11-16,-1 0-17 0,0 0-21 16,-1-3-25-16,0 0-22 0,-2-3-121 15,0 2-147-15,-2 3-316 0</inkml:trace>
  <inkml:trace contextRef="#ctx0" brushRef="#br0" timeOffset="277696.2994">24502 7922 727 0,'-4'-5'181'0,"2"1"4"0,1 4-99 16,2 2-27-16,0 2-13 0,2 3-10 16,0 3-9-16,2 4-2 0,1 3 0 15,1 0-2-15,-3 1-3 0,4 3-2 16,-3-2-1-16,0 1-3 0,1 4-4 16,-1-1-2-16,-4-1-3 0,0 1-2 15,-6 2-2-15,1-2-2 0,-4-1-6 16,-3-3-6-16,-4-4-13 0,0-1-25 15,0-6-27-15,2-4-96 0,-4-5-40 16,2-3-132-16,-2-3-259 0</inkml:trace>
  <inkml:trace contextRef="#ctx0" brushRef="#br0" timeOffset="277872.5879">24454 7702 755 0,'3'-11'165'0,"2"5"-1"15,1 2-134-15,0 3-29 0,0 1-25 16,-2 3-135-16,1 3-137 0,0 9-339 16</inkml:trace>
  <inkml:trace contextRef="#ctx0" brushRef="#br0" timeOffset="278681.6454">24669 7986 469 0,'-2'-6'121'0,"2"3"4"16,0-2-48-16,2 0-33 0,-1 2-9 15,0 1-5-15,0 0-3 0,-1-1-2 16,0-1-2-16,2 2-2 0,-1 0-2 15,-2-3-2-15,1 1-1 0,0 0 0 0,-2-1 1 16,4 3 1-16,-2-1-1 0,0 1 1 16,-2 0-1-16,2-1 0 0,0 2-2 15,0 0-2-15,2-1-1 0,-4 0 0 16,1 0 0-16,1 2-2 0,-1-3-2 16,1 2-1-16,-1-2-1 0,1 2-2 15,1 1 1-15,-1-1-1 0,0 0 1 16,1 0 1-16,0 1 1 0,1-2 1 15,-1 1 1-15,-1-1 1 0,-1 0 1 0,1 1-1 16,-2 0-2-16,2-1 0 0,-1 0-2 16,1 1-1-16,-1 0 0 0,2 0-1 15,-1-1 0-15,1 4 0 0,-1-2 0 16,2 1 0-16,-4-1 0 0,1 1 0 16,-1 0-1-16,0 4 0 0,0 1 0 15,0 4 0-15,-2 2-1 0,1 5 1 16,-3 2 0-16,1-1 0 0,-1 1 0 15,4 0 0-15,-1 0 0 0,2-3-1 16,0-3-1-16,3-2 0 0,3 0 0 0,1-4 0 16,2 0-1-16,-2-6 1 0,2-1 0 15,1-4 0-15,1 0 0 0,-2-4-1 16,-1-1 1-16,-3-1 0 0,0 1 0 16,0 3-1-16,-2 2 1 0,-3-1-1 15,1 5 0-15,-2 4 0 0,-1 1 0 16,3 7-1-16,-4-2 0 0,3 4 1 15,4 3 0-15,-2-1 0 0,4-1 0 0,2-1 0 16,1-5 1-16,4 0-1 0,0-7 0 16,0-2 1-16,4-5 0 0,1-3 2 15,-1-4 3-15,-2-4 1 0,-2-4 2 16,-1-2 0-16,-2-2 0 0,-6-5-2 16,-2 1-2-16,-2 0-7 0,0 2-8 15,-1 3-6-15,-2 5-9 0,0 2-9 16,1 6-20-16,-1 5-21 0,3 6 38 15,-5 3-169-15,2 6-143 0,3 1-347 0</inkml:trace>
  <inkml:trace contextRef="#ctx0" brushRef="#br0" timeOffset="279128.153">24968 7955 712 0,'-2'-13'194'0,"-3"6"5"0,4 1-61 0,-1 3-69 15,2 5-18-15,0 4-16 0,2 5-12 16,-2 4-8-16,5 3-3 0,0 4-3 16,0-2-2-16,1 2-3 0,0-2-1 15,0-4-2-15,3 2 0 0,-4-6-1 16,1-5 1-16,0 2-1 0,1-6 1 16,0-5 0-16,-1-3 0 0,-1-7 0 15,6-2 0-15,1-4 0 0,1-7-1 16,1 0 1-16,-1-2-1 0,2 3 0 0,-2 6 1 15,-5 1-2-15,-2 7 0 0,0 9 1 16,-6 7-1-16,-1 9 0 0,-3 3 1 16,-4 3-3-16,0 5-1 0,0-1-6 15,-2 2-10-15,5 0-14 0,-2-5-21 16,4-2-20-16,6-2 81 0,0-4-213 16,2-3-148-16,5 1-365 0</inkml:trace>
  <inkml:trace contextRef="#ctx0" brushRef="#br0" timeOffset="279364.3223">25231 8175 796 0,'-6'1'187'16,"0"2"1"-16,2 2-115 0,-1 1-35 16,4 2-18-16,1 3-9 0,1 2-7 15,3-1-3-15,1 0-1 0,3 0-1 16,3-1 0-16,2-3 1 0,0-3-1 15,1-3 0-15,1-2 1 0,1-2 0 16,-1-4 3-16,-4-3 2 0,0-2 3 0,-5-1 0 16,-2-2 0-16,-8 0-3 0,-4 1-10 15,-5 2-21-15,-4 4-35 0,-4 2-134 16,-1 5-153-16,4 4-367 0</inkml:trace>
  <inkml:trace contextRef="#ctx0" brushRef="#br0" timeOffset="280725.6509">24899 8797 729 0,'-5'-6'190'0,"3"1"3"0,0 4-85 16,4 0-42-16,1 0-17 0,3-1-18 15,3 1-12-15,0-1-6 0,0-1-4 16,4 2-5-16,1 0-12 0,1 0-19 0,1 2-23 16,0-1-20-16,1 0-113 0,-3 1-20 15,-3 3-121-15,-5 2-221 0</inkml:trace>
  <inkml:trace contextRef="#ctx0" brushRef="#br0" timeOffset="280911.3704">24883 8944 859 0,'-5'4'204'0,"0"-3"3"0,4 1-129 0,7 0-27 16,4 0-22-16,2 2-14 0,4-1-11 15,0 0-18-15,4 0-38 0,0-1-156 16,3 4-167-16,0 4-422 0</inkml:trace>
  <inkml:trace contextRef="#ctx0" brushRef="#br0" timeOffset="284019.0298">11369 12032 506 0,'-10'3'144'0,"-1"1"9"0,1-2-17 0,3 2-70 16,2-2-7-16,1 2-5 0,2-3-7 15,0 3-5-15,4-2-7 0,-1 2-7 16,2-2-7-16,2 2-3 0,4-2-4 16,2 2-3-16,2-4-2 0,6 4-2 15,-3-3-3-15,3 1-1 0,2-3-5 16,0 1-9-16,-3-1-18 0,2-1-16 16,-4-1-17-16,0 1 11 0,-2 0-143 0,-1 4-135 15,-5 4-304-15</inkml:trace>
  <inkml:trace contextRef="#ctx0" brushRef="#br0" timeOffset="285025.0026">11389 12298 640 0,'-9'0'162'0,"-2"-1"10"0,2 1-92 15,2 0-20-15,2 1-8 0,1 0-9 16,3 1-6-16,2 0-9 0,5 1-6 16,1 1-3-16,5-1-3 0,1 1-1 15,4-2-1-15,4-1-4 0,1 2-2 16,-1-3-8-16,1-3-13 0,-1 2-27 16,1 1-28-16,-4-2-130 0,-1 2-151 15,0 2-360-15</inkml:trace>
  <inkml:trace contextRef="#ctx0" brushRef="#br0" timeOffset="286688.6149">12379 12301 605 0,'-4'-5'147'0,"2"1"6"15,-1 2-90-15,2 2-18 0,1 0-6 0,3 1-5 16,0 0-3-16,4 2-3 0,1-1-4 15,4 2-3-15,2-4 0 0,3-2-1 16,1 0-4-16,6-2-4 0,1-4-4 16,2-4-2-16,0-2-2 0,-2-1-2 15,-1-1-1-15,-2-2 0 0,-5 0-1 16,-4 1 1-16,-6-1-1 0,-5 2 1 16,-4 2-1-16,-4 0 0 0,-5 3 0 15,-3 4 0-15,-5 1 0 0,-3 2 0 0,-2 2 0 16,1 2 0-16,0 6 0 15,0 0 0-15,-1 2 1 0,4 3 0 0,0 4 1 16,2 1 3-16,3 1 2 0,1 2 2 16,2 0 2-16,4 2 1 0,3 1 0 15,6 3-1-15,5-1-2 0,4 2-2 16,2 0-2-16,4-2-2 0,4 2-1 16,2-4-1-16,5-3 0 0,-2-1 0 15,4-6-2-15,0-5-5 0,4-2-8 0,1-2-19 16,-2-2-21-16,-4-4-24 0,-1-2-119 15,-3-3-143-15,-5 0-319 0</inkml:trace>
  <inkml:trace contextRef="#ctx0" brushRef="#br0" timeOffset="287179.2837">12773 11807 707 0,'-4'-6'177'0,"-1"0"3"0,1 2-103 16,4 4-26-16,2-1-13 0,5 1-7 15,0 1-10-15,6 0-9 0,5 1-1 16,1-1 0-16,2 0-2 0,0 3-3 16,0-2-1-16,-2 2-3 0,-3-1-4 15,-4 1-12-15,-3 0-17 0,-3 0-21 16,1-1-22-16,-2 0-118 0,-1-1-139 15,0 3-310-15</inkml:trace>
  <inkml:trace contextRef="#ctx0" brushRef="#br0" timeOffset="287421.6419">13161 11672 735 0,'6'-7'173'0,"-3"-2"2"0,2 6-118 15,0 4-15-15,-1 3-10 0,1 3-7 16,-2 2-8-16,1 3-3 0,1 5-1 16,2 1-1-16,2 1-3 0,-2-1-2 15,1 4-1-15,-1-1-2 0,-1 3-2 16,-2 2 0-16,-8 1-1 0,-2 0 0 16,-1-1-1-16,-3-2-1 0,-2 2-2 15,-3-2-4-15,-2-4-9 0,3-4-15 16,-2-3-18-16,2 1-20 0,-2-5-120 15,2-8-135-15,6 0-313 0</inkml:trace>
  <inkml:trace contextRef="#ctx0" brushRef="#br0" timeOffset="287615.1092">13085 11607 673 0,'-9'-11'168'0,"3"4"1"16,2 0-90-16,3 1-39 0,2 2-15 0,4 1-17 15,3 1-28-15,1 3-26 0,4-1-123 16,1 5-132-16,5 7-324 0</inkml:trace>
  <inkml:trace contextRef="#ctx0" brushRef="#br0" timeOffset="290402.603">13447 11765 295 0,'-2'2'71'16,"-1"-2"5"-16,6 0-29 0,-6 2-11 15,1-1 1-15,1-1 4 0,-1 2 4 16,4-4 0-16,-5 4-1 0,0-4-7 16,1 1-6-16,2 0-2 0,-1-2-3 0,4 1-1 15,-6 1-2-15,3-3-2 0,1 2-1 16,1-2-3-16,0-1-3 0,-1 1-2 16,-3-1-2-16,3 1-1 0,-1-3 0 15,1 3-1-15,-2-3 1 0,1 2 0 16,0 1 1-16,0 0-2 0,1 0 1 15,-1 1-1-15,-1-2 0 0,1 0-1 16,4-1 0-16,-4 2 1 0,5-1 1 16,-4-1 1-16,-1 3 2 0,1 0 1 15,0 2 1-15,-3-2 0 0,3 1-1 0,-3 0 0 16,2 2-1-16,0 0-3 0,-2 0 0 16,0-1-2-16,-1 2 0 0,-1 2 0 15,0-1-1-15,-2 1 0 0,1 3 0 16,0 1-1-16,-2 4 0 0,3 3 0 15,0 2 0-15,3 0-1 0,0 0 0 16,3 1-1-16,4-1-1 0,4-2-1 16,1 1 0-16,0-3 0 0,1-2-1 15,3 0 0-15,2-4 1 0,-1-2-1 16,1-7 1-16,0-3-1 0,1-4 1 0,0-1 0 16,-5-1 0-16,-3-1 0 0,-2-1 0 15,-3 4 0-15,-4 0 0 0,-1 2 1 16,-1 2-1-16,-2 2 0 0,1 0-1 15,-1 3 0-15,2 1 0 0,2 3 0 16,3 0-1-16,0 0 1 0,2-1 0 0,0-1 0 16,1 1 0-16,2-4 0 15,2-1 0-15,0-3 1 0,0 0-1 16,0-2-1-16,-3-4-6 0,2 2-11 0,-2 0-16 16,-5 1-18-16,0 1-19 0,-2 2-118 15,-4 2-136-15,3 13-304 0</inkml:trace>
  <inkml:trace contextRef="#ctx0" brushRef="#br0" timeOffset="291238.5352">13621 11711 120 0,'-1'0'31'0,"0"2"0"0,1-2-8 0,-2 2-7 16,1-2-3-16,1 1 3 0,-2 2 3 15,1-2 7-15,1 0 9 0,-2 2 9 16,2-2 5-16,0 0 6 0,-1 0 2 15,2-1 2-15,-1 2-3 0,0-2-5 16,2 1-7-16,-2-1-8 0,1 0-6 16,-1-1-5-16,1-1-3 0,0 2-1 15,2-2 1-15,-2 0 0 0,1-1 2 16,1 1 1-16,0-2 2 0,0 3 1 0,-2-2 2 16,0 1 0-16,-1-1 2 0,0 1 0 15,0 1 0-15,0-2-2 0,-1 1-1 16,2 1-2-16,-1-1-4 0,0 2-5 15,0 2-4-15,0-1-4 0,-1 1-2 16,1 2-3-16,-1 1-2 0,0 5 0 16,1-2 0-16,0 3 0 0,1 0 0 0,1 1 0 15,2 1 0-15,3-1-1 0,2-1 0 16,2 0 0-16,2-1-1 0,2-2 0 16,2 0 0-16,2-5-1 0,0-3 1 15,-2-2 0-15,-1-5 1 0,-3-2-1 16,-2-2 0-16,-3-2 1 0,-3-3-1 15,-4 0 0-15,-2-1 0 0,-1-2 0 16,0 0 0-16,-1-1-3 0,0 2-5 16,0 4-7-16,3-1-11 0,1 6-15 0,3 4-18 15,-1 2-21-15,3 5-117 0,0 2-134 16,3 6-308-16</inkml:trace>
  <inkml:trace contextRef="#ctx0" brushRef="#br0" timeOffset="291917.5384">13997 11749 535 0,'-3'-7'137'15,"0"-1"7"-15,1 0-69 0,0 1-17 16,2 2-6-16,0 2-4 0,0 1-6 15,0 2-4-15,-1 6-4 0,2 4-5 16,-2 1-1-16,2 5-5 0,-1 2-3 16,2 6-2-16,3-4-4 0,-1 2-3 15,1 0-3-15,3 1-3 0,-1-3-2 0,0-1-1 16,1-5-1-16,-3 0 0 0,2-4 1 16,-1-8-1-16,0-2 2 0,0-6 1 15,0-4 2-15,-1-6 2 0,0-3 0 16,3-3 1-16,0-3-2 0,1-2 0 15,1-1-2-15,3 1-2 0,2 4-1 16,1 3-2-16,-3 4-1 0,-1 5 1 16,-1 8-1-16,0 5 0 0,-1 8 1 15,-4 3-1-15,0 3 1 0,-1 4 0 0,-1 1 0 16,0-1 1-16,-1 4-2 0,-1-5-4 16,0 3-7-16,1-2-14 0,3-2-22 15,1 0-16-15,4-1-115 0,0-5-19 16,1 1-117-16,2-4-224 0</inkml:trace>
  <inkml:trace contextRef="#ctx0" brushRef="#br0" timeOffset="292199.9386">14483 11904 584 0,'-7'7'135'16,"-1"4"3"-16,4 3-85 0,4 2-26 16,2 1-5-16,3-1-5 0,1 0-3 15,4-1-3-15,5-2-2 0,0-5-2 0,-1 0-1 16,2-5 0-16,0-4 3 0,1-3 6 16,-2-4 6-16,-4-4 5 0,-1-1 5 15,-3-4 2-15,-4 0 1 0,-5-1-4 16,-3 1-7-16,-1 2-5 0,-3 6-8 15,-6 1-19-15,-2 8-24 0,0 2-26 16,-2 5-126-16,3 12-142 0,-5-1-338 16</inkml:trace>
  <inkml:trace contextRef="#ctx0" brushRef="#br0" timeOffset="294063.9079">16042 12026 433 0,'-5'-11'128'0,"1"-1"8"0,-3-1-13 15,2 0-53-15,0 1-8 0,4 2-1 16,-2 0-4-16,8 1-6 0,0-2-4 15,8 2-5-15,5-1-7 0,6 0-6 16,8-1-6-16,6 4-6 0,4 0-4 16,3 3-3-16,-2 0-4 0,1 3-3 15,-5 1-5-15,-2 3-3 0,-5 0-5 16,-8-1-6-16,-4 0-9 0,-6 0-8 0,-4 0-4 16,-4-2-5-16,-7 0-3 0,-7 0 2 15,-5 0 2-15,-6 0 5 0,-7 0 4 16,-6 1 5-16,-6-1 6 0,-3 0 6 15,-4 1 5-15,1 2 7 0,1-1 6 16,2 2 7-16,7-1 6 0,0 3 5 16,6 2 5-16,3-2 1 0,5 0 0 15,5 1-1-15,5 1-3 0,4-2-1 16,8 1-1-16,4 1-2 0,8-1 0 16,5 0 0-16,3-3-1 0,5-2-1 15,7 3-2-15,3 1-3 0,3-1-5 0,1-1-2 16,2 2-2-16,-3 1 0 0,2 3-1 15,-9-5 2-15,-3 1 0 0,-4 0 1 16,-6 4 1-16,-7-1 1 0,-4 3-1 16,-7 0-1-16,-4 3 0 0,-8 0-1 15,-5 2-1-15,-3 1-1 0,-3 2-2 16,-6-2 0-16,-1 2-1 0,0 2 0 16,-2-3-1-16,0 1 1 0,-2 2-1 0,-1-1 0 15,3 2 1-15,1 0 1 0,1 2-1 16,4 2 1-16,1-3 0 0,4-2-1 15,5 0 1-15,3 1 0 0,4-8 0 16,3-1-1-16,3-3 0 0,5-4 1 16,3 2-1-16,3-4 0 0,3-8 1 15,3 3 0-15,5-2 0 0,2-2 0 16,4-1 0-16,3 2 0 0,1-3 0 16,6 2 0-16,0-1 0 0,2-1 0 0,4 3-1 15,0 1-4-15,0-4-9 0,-3 2-9 16,-2 2-13-16,-2-1-11 0,-6 2-14 15,-4 1-87-15,-8 0-32 0,-4 6-104 16,-6 4-215-16</inkml:trace>
  <inkml:trace contextRef="#ctx0" brushRef="#br0" timeOffset="294555.1699">15784 12943 662 0,'3'-5'155'16,"-1"3"5"-16,-1 5-99 0,3 2-18 15,0 5-4-15,0 2-5 0,0 3-4 16,0 3-2-16,1 1-5 0,-1 0-5 16,1-2-4-16,-1-1-3 0,3-5-1 0,-3 1-3 15,3-3-1-15,-2-4 0 0,-2-3 0 16,3-2 0-16,-1-2 1 0,1-4 0 15,3-5-1-15,2-4 0 0,2-4 0 16,2-1-2-16,2-4-1 0,3 1-1 16,-3 2 2-16,0 5 0 0,-1 3 1 15,-1 3 0-15,-1 10 0 0,-4 1 0 16,-1 4-1-16,-1 4-1 0,-1 3-1 16,-1 3-1-16,-3 2-1 0,0 0-1 15,-1 1-4-15,-1 2-7 0,2-2-10 16,-1-1-17-16,2 1-19 0,0-4-21 15,2-3-119-15,0-3-137 0,3 3-313 0</inkml:trace>
  <inkml:trace contextRef="#ctx0" brushRef="#br0" timeOffset="294742.2954">16359 13069 744 0,'-1'-3'169'0,"2"2"5"0,-1 2-118 16,0 4-20-16,1-1-11 0,-2 4-8 16,1 0-4-16,0 2-3 0,0 1-8 15,1 3-14-15,-2-1-22 0,1 1-23 16,0-2-122-16,0 3-137 0,1 4-331 16</inkml:trace>
  <inkml:trace contextRef="#ctx0" brushRef="#br0" timeOffset="295882.1497">17161 11998 603 0,'-5'-7'161'0,"2"-2"8"16,-1 3-62-16,4 5-44 0,4 2-10 15,0 3-6-15,6 2-10 0,4 2-7 0,2 6-6 16,3 3-3-16,6 0-3 0,-1 2-3 15,3-1-1-15,1 0-4 0,1 1-1 16,2 0-2-16,-4-3-3 0,0 1-4 16,-1 2-4-16,-4 0-5 0,-2 0-7 15,-4-2-9-15,-5-5-12 0,0-1-10 16,-5-1-11-16,-4-4-8 0,1-2-7 16,-3-2-110-16,-3-1-116 0,-2 2-275 15</inkml:trace>
  <inkml:trace contextRef="#ctx0" brushRef="#br0" timeOffset="296074.1458">17432 12035 665 0,'0'-3'169'0,"-5"-1"5"16,1 5-87-16,2 5-30 0,-4 2-10 16,0 5-6-16,-3 1-10 0,-2 6-6 15,-2 2-6-15,-5 4-4 0,-2-2-3 0,-1 3-3 16,-1-1-4-16,-2 1-5 0,2-1-10 15,4-2-19-15,5-3-22 0,3-3-24 16,6-3-120-16,8-4-142 0,6-2-321 16</inkml:trace>
  <inkml:trace contextRef="#ctx0" brushRef="#br0" timeOffset="296481.0764">17651 12105 663 0,'4'-3'150'0,"-1"0"4"0,4 3-106 16,-1 1-12-16,1 1 1 0,0 4 1 16,1 2-1-16,-3 0 1 0,0 5-2 15,-4-2-2-15,0 2-4 0,-2 1-5 16,-2 0-6-16,0 1-5 0,-1 1-4 16,0-1-3-16,1 0-3 0,0-2-2 15,1 0-1-15,-1 1 0 0,5-1 0 16,-1-1-1-16,2-2 1 0,5-1-1 0,3-2 0 15,2-2-1-15,3-3-4 16,4-3-6-16,-1-4-9 0,2-2-15 16,-2 0-15-16,-1-2-10 0,-2-1-11 0,-1-1 11 15,-4-1-127-15,-3 0-118 0,-2-2-275 16</inkml:trace>
  <inkml:trace contextRef="#ctx0" brushRef="#br0" timeOffset="296670.6304">17730 12025 841 0,'-14'-10'203'0,"2"4"4"0,3-1-132 0,7 3-21 16,7-1-18-16,6 2-16 0,2 1-8 15,7 1-8-15,3-4-6 0,5 3-7 16,3-1-14-16,-2 2-23 0,3 0-26 16,-1 0-136-16,-3 2-155 0,-5 5-365 15</inkml:trace>
  <inkml:trace contextRef="#ctx0" brushRef="#br0" timeOffset="297461.1905">18082 12154 718 0,'-1'-8'168'15,"1"5"3"-15,0 1-105 0,4 5-25 16,-2 3-8-16,8 6-5 0,-8-2-5 16,2 4 0-16,1-1-1 0,0 3-4 15,1 0-2-15,1-3-1 0,1-2-4 16,0 0-2-16,1-1-3 0,-2-4-1 0,-2-2 0 15,0-2-2-15,-1-2 1 0,-2-1 1 16,-1-6 3-16,2-2 1 0,1-3 2 16,-1-5-1-16,2-4 0 0,1-2-1 15,3 1-2-15,2-3-3 0,-1 7-1 16,1-3-2-16,-2 6 0 0,1 6-1 16,0 6 1-16,-3 3-1 0,0 7 0 15,-1 2 1-15,0 4-1 0,-1 3 0 16,2 3 1-16,-1-3-1 0,0 2-2 15,-1-2-4-15,0 1-5 0,-1 0-10 0,1-1-20 16,-2-2-24-16,1-1-23 0,0-2-120 16,1-1-142-16,-1-1-323 0</inkml:trace>
  <inkml:trace contextRef="#ctx0" brushRef="#br0" timeOffset="297650.0796">18489 12297 765 0,'1'-5'184'16,"0"4"1"-16,1 1-79 0,-1 1-69 15,1 3-19-15,2 2-6 0,0 2-5 16,-1 2-1-16,-1 1 0 0,0 2-6 16,-2-1-8-16,1 0-22 0,2-1-24 15,0 0-136-15,-1-4-149 0,-1 3-365 16</inkml:trace>
  <inkml:trace contextRef="#ctx0" brushRef="#br0" timeOffset="298596.9894">18627 11906 736 0,'0'-8'180'16,"2"3"3"-16,-1 1-105 0,0 0-25 0,8 2-14 16,2 0-11-16,1 0-10 0,3 1-4 15,2 1-4-15,2 0-3 0,6 0-3 16,-2 1-1-16,-2 1-1 0,1-2-1 16,-4 2 0-16,-2 2 0 0,-2-1 0 15,-4 2 0-15,-4 1 1 0,-4 4 1 16,-2 1-1-16,-1 1 1 0,-2 3 0 15,0 1-1-15,-1 1 0 0,0 2-2 16,3-2 1-16,0 2-1 0,1 1 0 16,0-3 0-16,2 1 0 0,1-2-1 0,1 0-3 15,-2 0-3-15,3-1-3 0,1-2-2 16,-1 0-3-16,2-2-1 0,-1 0-1 16,2-3 1-16,-3 1 1 0,-2-1 0 15,-1 1 2-15,-2 0 0 0,-5 0 0 16,-3 0 0-16,0 1 3 0,-1-2 1 15,-2 0 2-15,0-1 1 0,-1-1-2 16,0-1-6-16,-1 0-9 0,2-4-8 16,-1 0-9-16,-1-1-13 0,-1-2-111 15,1-2-116-15,2 2-272 0</inkml:trace>
  <inkml:trace contextRef="#ctx0" brushRef="#br0" timeOffset="299331.3644">19310 12018 687 0,'-13'-6'173'0,"4"1"6"0,0 1-96 16,2 2-26-16,2 0-11 0,4 4-9 16,2 4-8-16,2 1-5 0,4-1-5 0,4 0-2 15,5 2-4-15,2 0-1 0,3-4-3 16,3-3-3-16,3-2-2 0,3-4-3 16,-2-1-2-16,-3-5-3 0,2 1-3 15,-3-2-2-15,-7-2-5 0,-6-3-2 16,-3 1-3-16,-4 0-3 0,-4 3 1 15,-8-3 0-15,-3 5 2 0,-5 1 2 16,-3 5 1-16,-5 3 4 0,-4 4 2 0,-2 4 5 16,1 3 7-16,1 7 7 0,2 1 6 15,1 4 4-15,5 5 3 0,1-1 2 16,3 3 1-16,4 2-4 0,5-3-4 16,4 1-4-16,4-4-2 0,8-2-2 15,3-2-2-15,8-3-2 0,4-5-1 16,6-3-3-16,0-3-5 0,8-3-6 15,2-5-7-15,1-2-11 0,0-4-13 16,-2-2-19-16,-4 1-17 0,-2-5-116 16,-7-1-133-16,-6 3-304 0</inkml:trace>
  <inkml:trace contextRef="#ctx0" brushRef="#br0" timeOffset="299626.8823">19515 11692 814 0,'-3'-9'189'0,"4"4"3"0,5 1-120 16,9 1-33-16,3 2-14 0,7 0-10 0,0-2-6 16,5 2-3-16,3-2-9 0,0 1-15 15,-2 0-18-15,-2-2-21 0,-1-1-17 16,-3 0-122-16,-2-1-138 0,-7 4-308 16</inkml:trace>
  <inkml:trace contextRef="#ctx0" brushRef="#br0" timeOffset="299841.5717">19988 11424 768 0,'-1'-5'172'0,"2"7"4"15,-1 3-123-15,3 2-23 0,2 4-7 16,0 3-9-16,1 1-4 0,3 1 0 16,1 1-4-16,4 1-1 0,-2 0 0 15,1 2 1-15,0 1 0 0,0 0 0 16,-4 0-1-16,-2-1-1 0,-3 1 0 15,-4 1-2-15,-8-3-2 0,-4-1-2 16,-9-3-7-16,-1-2-16 0,-6-1-20 0,-5-4-20 16,0-5-121-16,0-3-139 0,1-1-322 15</inkml:trace>
  <inkml:trace contextRef="#ctx0" brushRef="#br0" timeOffset="300002.2009">19900 11239 747 0,'5'-4'156'0,"2"0"-1"0,2 3-147 16,3 4-35-16,0-1-126 0,1 5-129 15,-2 3-321-15</inkml:trace>
  <inkml:trace contextRef="#ctx0" brushRef="#br0" timeOffset="300957.6523">20215 11490 465 0,'1'-3'125'0,"0"2"5"0,-2-3-35 16,2 0-47-16,-1 2-9 0,2 2-5 16,-2-2-4-16,0-1-2 0,0 1-2 15,1 1-2-15,0 0-3 0,-1-2-2 16,0 1-3-16,1 0-2 0,-1 2-2 15,1-2-1-15,-1 1-1 0,0-1 1 16,2 1 1-16,-1-2 1 0,-1-1 1 16,1 0 1-16,0 3 0 0,1-3-1 15,-1 1-2-15,0-1-1 0,0 3-2 0,0-3-2 16,1 0-1-16,-1 2-1 0,0 0 0 16,0-2 1-16,-1 1 0 0,0 1 1 15,0 2-1-15,-1-1 0 0,1-1 0 16,-1 0-1-16,0 2 1 0,1 0 2 15,-2 0 0-15,1 0 1 0,1-1 1 16,-1 0 1-16,1 2 0 0,-1 0-1 16,0-2-2-16,-1 0-1 0,2 3-1 15,0-1-1-15,0 0-1 0,0-1 0 16,0 0-2-16,0 4 0 0,0-3-1 0,-1 1 0 16,1 3 0-16,-1-3 0 0,1 2-1 15,0-3 1-15,-1 1-1 0,-1 2 0 16,2-2 1-16,-1-2-1 0,1 3 0 15,0-2 1-15,1 4 1 0,-1-5 1 16,0-1 1-16,0 0 2 0,2-1 0 16,-2-1 0-16,0 0 1 0,-2-3-1 15,2 4-2-15,-1-2 0 0,0 0-1 0,1 3 0 16,-2-1 0-16,0 0 0 0,0 0-1 16,-1 3 1-16,2-1-2 0,-1 1 1 15,-1 2-2-15,1 2 1 0,-2 2 0 16,2 7-1-16,-2 1 1 0,0 4-1 15,2 4 1-15,1 2 0 0,0-1 0 16,1 3-1-16,2-5 0 0,2 0 0 16,2-2 1-16,1-3-2 0,4-1 1 15,4-4 0-15,1-3-2 0,2-4 1 16,3-3-1-16,0-4 0 0,0-5 1 0,-2-4-1 16,0-3 1-16,-4-1 1 0,0-2 0 15,-5-4 0-15,-4 1 0 0,-3 1 1 16,-3-1-1-16,-2 8 0 0,-1 1 0 15,-2 4 0-15,0 4 0 0,1 6-1 16,1 3 0-16,0 4 0 0,2 1 1 16,1 1-1-16,4 1 0 0,0 3-1 15,6-1-1-15,4 0-3 0,0-2-2 0,4-1-2 16,5-1-2-16,-1-3 0 0,0-6 1 16,4-1 2-16,-4-4 2 0,0-6 3 15,-1-3 1-15,-7-4 2 0,0-5 1 16,-6-3-1-16,-6-8-6 0,-5-3-12 15,1 2-15-15,-4 0-15 0,-2 5-13 16,2 4-14-16,0 7-127 0,0 9-132 16,0 8-305-16</inkml:trace>
  <inkml:trace contextRef="#ctx0" brushRef="#br0" timeOffset="301443.2828">20804 11424 639 0,'1'-5'158'0,"-1"1"4"16,0 3-93-16,2 3-14 0,-1 3-7 15,0 4-8-15,1 8-8 0,1 0-4 0,-1 4-1 16,2 3-5-16,1 2-5 0,0-1-3 16,0-2-3-16,2-5-3 0,0 1-2 15,1-5-2-15,-2-3 0 0,0-2 0 16,-1-3 5-16,-3-5 2 0,1-2 4 15,-1-5 2-15,-1-4 1 0,2-7 1 16,2-5-1-16,3-1-5 0,1-8-3 16,3-3-3-16,0-2-3 0,4 4-2 15,-1 7-1-15,1 3-1 0,-5 3-1 0,1 11 1 16,-2 6-1-16,0 7 1 0,-4 4-1 16,1 4 1-16,-1 5 0 0,2 1 0 15,-4 3-1-15,2 1-4 0,-4 1-7 16,3 0-12-16,-3-4-20 0,3 2-24 15,-1-1-24-15,1-4-120 0,-3-1-143 16,3 1-320-16</inkml:trace>
  <inkml:trace contextRef="#ctx0" brushRef="#br0" timeOffset="301709.0823">21227 11643 820 0,'1'-1'196'0,"-1"-2"2"0,1 2-123 15,0 2-23-15,-1 2-14 0,2 0-15 16,-2 6-6-16,0-2-4 0,1 4-1 15,-1 3-4-15,1 0-5 0,-1 1-12 16,0 1-24-16,0-1-34 0,1-1-142 16,-1 2-162-16,1 2-394 0</inkml:trace>
  <inkml:trace contextRef="#ctx0" brushRef="#br0" timeOffset="303308.094">15914 13319 516 0,'-5'-3'130'0,"0"1"5"15,-1-1-61-15,3 6-31 0,-2 0-7 16,2 3-3-16,1 6-6 0,1 1-3 15,-1 3-3-15,2 4-2 0,5 0-2 16,3 4-1-16,1 0 0 0,2-1-1 16,4 2-2-16,6 3 0 0,0-3-3 15,1-1-1-15,2-2-3 0,3-4-2 16,3 2-2-16,4-6 0 0,0-3-1 16,7-4 0-16,3-2 0 0,5-3 0 0,3-2-1 15,4-3 1-15,1-2-1 0,2-5 0 16,0 0-2-16,-2-1-3 0,-3 0-3 15,-1-2-4-15,-2 2-2 0,-4-3 0 16,-1 3-1-16,-5-1 2 0,0 0 3 16,-5-3 3-16,-3-1 4 0,-4-2 1 15,-2 2 1-15,-3-6 1 0,0 1 0 16,-2-3 0-16,4 4 0 0,-2-1 0 16,5-1 0-16,0 1 1 0,0-1 0 0,2-1 0 15,2 1 0-15,3 0 0 0,-1 1-1 16,3 2 1-16,-1 0-1 0,2 4 1 15,-1 2-1-15,0 0 1 0,0 2 1 16,0 5-1-16,-1-1 1 0,1 4 0 16,0 5-1-16,2 1 1 0,2 3-1 15,-1 3 0-15,3 2-1 0,-1 2 2 16,-2 2 2-16,0 1 1 0,-3 2 1 16,-1 2 2-16,0 0 0 0,-2-1 1 0,-3 2-2 15,0 1 0-15,-2-3-3 0,-4-4-1 16,-1 0-1-16,-4-3 0 0,-5-1-2 15,-2-4 1-15,-1-3-1 0,-6 0 1 16,0-4 0-16,-1-2 0 0,-1-3 0 16,0-5 0-16,0-2 0 0,1-2 0 15,3-4 0-15,2-3-1 0,1-3-1 16,3-3 1-16,3 0-1 0,2-3 0 16,4-2-1-16,2-1 0 0,1 3 0 0,2-2 0 15,3 2 1-15,0 2-1 0,1 3 1 16,0 1 1-16,4 6-1 0,0 3 1 15,-2 4 0-15,2 1 0 0,1 7 0 16,0 0 1-16,0 4-2 0,-1 1 1 16,3 0 0-16,2 4 1 0,2 0-1 15,4 2 0-15,4-1 1 0,6 0-1 16,2 1 1-16,1 0 0 0,5 1 0 0,2 1 0 16,-1 1 1-16,3-3 0 0,1 1 0 15,2 2 0-15,3-2 0 0,-1-5-1 16,3 0 1-16,2-3-2 0,0-1 1 15,-1-1 0-15,-2-6 0 0,1-1 2 16,-5-3 2-16,-2-5 4 0,-5 2 1 16,-4-5 1-16,-6-1 2 0,-3 0-1 15,-9-2-1-15,-8 1-3 0,-5 0-2 16,-9 0-2-16,-7 1-2 0,-5-2-1 16,-8-2-1-16,-4 1-1 0,-5 2-2 0,-5-1-5 15,0 1-9-15,-5 3-10 0,-2 3-12 16,0 3-11-16,-1 2 53 0,2 3-183 15,1 4-131-15,1 8-332 0</inkml:trace>
  <inkml:trace contextRef="#ctx0" brushRef="#br0" timeOffset="306491.8223">17665 13763 612 0,'-8'-7'147'0,"2"-3"6"0,0 4-91 16,2 0-14-16,1 0-4 0,1 0-4 15,2 3-4-15,2-1-2 0,0 2-2 0,5 0-2 16,1 0 0-16,4 4-2 0,4-1-3 16,2 2-2-16,4 6-2 0,3 3-4 15,2-1-3-15,5 6-4 0,2 4-3 16,4 3-1-16,1 3-2 0,2-2-1 16,1 1-1-16,3 2 0 0,0-3-1 15,-1-1 0-15,0 1 0 0,0-5 0 16,-1 0-1-16,-3-2 0 0,0 0-2 15,-6-1-4-15,-3-1-5 0,-6-4-6 16,-4-1-7-16,-5 1-9 0,-4-3-6 16,-7 1-4-16,-1-2-2 0,-8-3-4 0,-3 1-1 15,-3-5-3-15,-2-1-6 0,-3-2-106 16,-2-3-115-16,0-4-277 0</inkml:trace>
  <inkml:trace contextRef="#ctx0" brushRef="#br0" timeOffset="306736.0401">18311 13675 593 0,'8'-17'142'15,"-2"3"7"-15,-1 2-77 0,0 2-21 16,-3 2-1-16,-2 3-2 0,-2 7-4 16,-6 7-3-16,-4 3-3 0,-5 5-5 15,-5 9-7-15,-4 6-4 0,-2 7-1 16,-3 2-1-16,-3 3-2 0,1 0-3 0,-3 1-3 15,1-1-4-15,3-1-3 0,0-3-2 16,4-3-3-16,5-5-2 0,3-5-8 16,8-4-12-16,5-6-18 0,5-6-19 15,7-3-21-15,6-7-121 0,9-2-140 16,8-2-314-16</inkml:trace>
  <inkml:trace contextRef="#ctx0" brushRef="#br0" timeOffset="307351.2503">19017 13675 692 0,'-20'-2'172'0,"-7"3"9"0,0 4-105 15,-4 2-12-15,-1 3-6 0,-4 5-9 16,4 3-8-16,2 3-8 0,3 2-8 16,2 4-5-16,6 2-5 0,3 6-2 15,5 0-1-15,5 3-3 0,3 0-1 16,3 0-4-16,4 0-1 0,2-4 0 15,5-2-2-15,4-6-1 0,3-4-1 0,3-2-4 16,3-4-6-16,2-7-9 0,2-1-13 16,2-6-19-16,-1-2-21 0,2-5-20 15,-3-3-114-15,1-2-134 0,3 1-301 16</inkml:trace>
  <inkml:trace contextRef="#ctx0" brushRef="#br0" timeOffset="307834.3788">19302 13927 747 0,'-5'-1'183'0,"1"2"4"0,0 2-107 0,3-1-24 15,2 4-12-15,1 1-11 0,3 1-11 16,3-1-4-16,1 1-3 0,2-3-4 16,2-2-5-16,1-4-1 0,3-3-2 15,1-3-1-15,1-1-1 0,1-5 0 16,-2 0-1-16,-1-3-1 0,-1-1-2 16,-3-3-1-16,-5 2-1 0,-5-1-2 15,-3 3-1-15,-5 2 0 0,-5 0-2 16,-7 3 1-16,-3 4 0 0,-4 3 1 15,-2 2 1-15,-2 2 1 0,-2 2 2 16,2 4 2-16,2 5 3 0,2 3 4 0,2 2 4 16,3 3 1-16,4 3 2 0,2 5 1 15,5 2 0-15,3 1-3 0,4 1-1 16,3-3-3-16,3 0-1 0,4-3-1 16,5-6-2-16,2-2 0 0,4-2 0 15,3-3-1-15,3-2 0 0,3-4-1 16,4-1-2-16,-1-4-5 15,1-2-8-15,0-5-7 0,-1-1-17 0,0-4-17 16,-3-3-14-16,-4 1 52 0,-3-4-180 0,-3 1-135 16,0 5-334-16</inkml:trace>
  <inkml:trace contextRef="#ctx0" brushRef="#br0" timeOffset="308575.3813">19754 13565 619 0,'3'-20'160'16,"-3"-1"6"-16,0 4-79 0,0 6-27 15,2 1-11-15,1 4-9 0,0 4-9 16,1 1-5-16,2 6-4 0,0 6-2 0,2 0-3 16,0 3-1-16,-2 2-1 0,3 3-2 15,-2 1-3-15,2 1-2 0,-3-2-3 16,-2-1 0-16,-3-1-2 0,0 1 0 16,-5-3-2-16,-3-3 0 0,-3-2-1 15,-4-1-4-15,-4-1-8 0,-1-4-8 16,-1-2-13-16,2-2-17 0,-1-1-9 15,4-4-14-15,4-3-9 0,3-6 18 16,4-2-112-16,2-4-104 0,1-6-243 16</inkml:trace>
  <inkml:trace contextRef="#ctx0" brushRef="#br0" timeOffset="308760.7531">19676 13424 581 0,'0'-17'150'0,"1"1"6"16,0 1-72-16,-1 2-26 0,3-1-13 15,-1 3-11-15,3 0-9 0,-1 3-11 16,0 0-17-16,0 5-21 0,3 0-23 15,-1 3-119-15,5 1-131 0,1 4-312 16</inkml:trace>
  <inkml:trace contextRef="#ctx0" brushRef="#br0" timeOffset="309417.6579">20040 13464 429 0,'-1'-2'125'0,"-2"1"6"16,1-1-35-16,-1 1-30 0,-1 0-12 16,1 0-6-16,0 0-9 0,0-1-6 15,0 1-3-15,2 1-4 0,0 0-2 16,1 1-4-16,0-1-5 0,0 0-2 16,1 2-4-16,-1-2-2 0,0 0-2 15,-2-3 0-15,0 2 1 0,2 1 2 16,0 0 2-16,0-3 1 0,-1 2 1 15,1 0 1-15,3 0-1 0,-2-2-1 16,-1 2-1-16,0 0-1 0,1 0-2 16,0-3 1-16,-1 3-1 0,1 1 0 0,1 0 0 15,-2-1 1-15,0-1 0 0,-2 2 0 16,1 2-1-16,2 0-1 0,-4-1-1 16,-1 3 0-16,3 2 0 0,-3 1 0 15,1 3 1-15,-1 4 0 0,0 0 1 16,1 2 1-16,0-1 0 0,1 2 0 15,0 0-1-15,5 2-2 0,1-5-1 0,-1 0-1 16,7-1-1-16,2-2-1 0,2-1 0 16,2-6-1-16,-2-4 0 0,5-4 0 15,0 0 0-15,0-4 0 0,-2-4 1 16,-2-2-1-16,-3 1 1 0,-2 2-1 16,-6 2 2-16,0-1-1 0,-5 3 0 15,0 8 0-15,-2 0 0 0,2 4-1 16,0 3 0-16,0-1 0 0,2 5-1 15,2 2 1-15,2-2 0 0,3 0-1 16,0-2 1-16,3-1 0 0,3-3-1 16,-1-4 1-16,1-2 0 0,0-1 0 0,-1-5 1 15,-1-3 1-15,-1 1 0 0,-4-5 1 16,-1-1 0-16,-3-2 0 0,-1 0-2 16,-2-3-2-16,-2 3-8 0,-1-1-10 15,1 6-14-15,0 3-23 0,2 0-16 16,0 7-23-16,1 4-110 0,1 3-132 15,2 5-291-15</inkml:trace>
  <inkml:trace contextRef="#ctx0" brushRef="#br0" timeOffset="309751.0866">20383 13376 607 0,'-4'-8'140'0,"4"4"3"0,1 1-88 0,4 5-19 15,4 1-5-15,2 2-4 0,5 5-1 16,5 5 0-16,1 2 2 0,1 4-2 16,3 6-2-16,-1 3-1 0,-1 5 2 15,-4 4 0-15,-1 0 0 0,-5 5-3 16,2-1-2-16,-8 0-3 0,-2 2-3 15,-1 2-4-15,-4 0-4 0,-3 0-2 16,-3-2-3-16,-4-1 0 0,-1-2-3 0,-3-5-5 16,-2-4-5-16,2-7-9 0,-1-3-10 15,1-3-15-15,-4-6-9 0,3 0-15 16,1-5-118-16,-2-2-126 0,-2-1-301 16</inkml:trace>
  <inkml:trace contextRef="#ctx0" brushRef="#br0" timeOffset="310688.1557">22398 11862 717 0,'-15'-7'202'0,"4"3"6"0,1 2-59 0,3 2-67 16,4 1-22-16,3-1-20 0,3 0-14 16,5 2-11-16,3-2-6 0,4 2-5 15,4-1-1-15,1-1-6 0,4-1-10 16,3 2-14-16,0-2-21 0,-2-2-25 15,0 2-25-15,-3 0-119 0,-4 1-143 16,-3 3-315-16</inkml:trace>
  <inkml:trace contextRef="#ctx0" brushRef="#br0" timeOffset="310929.0515">22415 12079 803 0,'0'1'185'0,"1"2"3"0,3-3-127 16,3 0-21-16,4 1-13 0,3-2-8 16,3-1-8-16,2 0-16 0,2-4-35 0,2 0-28 15,0-2-124-15,1 7-149 0,-3 1-346 16</inkml:trace>
  <inkml:trace contextRef="#ctx0" brushRef="#br0" timeOffset="312139.5002">11415 15168 756 0,'-11'-6'189'15,"11"7"8"-15,-9-3-112 0,1-2-19 16,3 3-15-16,3 0-14 0,2 1-11 16,2 0-9-16,0-3-8 0,8 3-3 15,4 2-4-15,0-1 0 0,1 1-5 16,-1 1-11-16,0-2-18 0,1 4-21 0,-2 1-19 16,0 0 85-16,-2-1-219 0,-1 1-150 15,1 5-363-15</inkml:trace>
  <inkml:trace contextRef="#ctx0" brushRef="#br0" timeOffset="312316.6746">11357 15413 767 0,'0'0'179'0,"0"-1"2"0,8 0-125 15,2 0-19-15,4-1-12 0,3 1-9 16,2 0-16-16,-2 0-28 0,3 1-25 15,-3 0-129-15,4 2-144 0,-2 2-345 16</inkml:trace>
  <inkml:trace contextRef="#ctx0" brushRef="#br0" timeOffset="313346.1791">22812 11807 661 0,'-16'-10'170'16,"5"5"8"-16,-1 2-90 0,4 0-24 15,5 3-14-15,0-1-10 0,6 2-11 16,3 2-10-16,5 0-8 0,2 5-5 16,3 1-3-16,4 0-1 0,2 5 0 0,-1-1 0 15,-1 0-1-15,-1 1-1 0,0-2 1 16,-2-1-1-16,-3 0 0 0,-2 0 0 15,-6-1 0-15,-6 0 0 0,-6 1-1 16,-6 4-3-16,-8 2-8 0,-4 4-15 16,-12 4-18-16,-3 3-21 0,-3 6-124 15,1 4-138-15,-4-1-325 0</inkml:trace>
  <inkml:trace contextRef="#ctx0" brushRef="#br0" timeOffset="316076.2067">5287 15303 747 0,'-15'-7'186'0,"3"2"5"16,1 1-114-16,6 0-21 0,4 2-12 16,4-2-13-16,2 2-12 0,7 1-9 15,4-2-4-15,5 1-2 0,4-1 0 16,2 2-2-16,0-1-2 0,2 0-8 0,-2 1-15 15,-3 0-29-15,-1 2-15 16,-8 2-2-16,-1 0-128 0,-4 5-136 0,-2-1-294 16</inkml:trace>
  <inkml:trace contextRef="#ctx0" brushRef="#br0" timeOffset="316274.5766">5364 15427 630 0,'-18'9'155'16,"0"-2"0"-16,9 0-77 0,7 0-40 0,10 1-18 15,2-5-9-15,4-1-8 0,7-4-14 16,4 0-14-16,0-3 60 0,0-2-192 16,-3-6-132-16,2 2-353 0</inkml:trace>
  <inkml:trace contextRef="#ctx0" brushRef="#br0" timeOffset="316419.0426">5588 15158 554 0,'-1'-1'132'0,"2"0"1"0,0 1-67 0,3 2-34 16,3 3-14-16,3 1-6 0,4 3-2 16,3 0 0-16,-1 2 0 0,-2 0-2 15,1 1 0-15,1 1-1 0,-4 2-1 16,-1 0 0-16,-5-1-1 0,-1 2 0 16,-3 2-1-16,-5 0 0 0,-2 0-1 15,-3 1-4-15,-3 0-7 0,-2 6-24 16,1-3-116-16,4 0-121 0,4 0-305 15</inkml:trace>
  <inkml:trace contextRef="#ctx0" brushRef="#br0" timeOffset="317476.8519">6024 14976 600 0,'-4'-5'150'0,"3"0"2"0,-1 5-80 16,2 10-30-16,-1 5-7 0,1 5-1 0,0 5-5 16,1 7-5-16,-1 6 1 0,0 2 1 15,0-1-2-15,0-1-4 0,1-2-3 16,1 1-3-16,0-7-3 0,1-2-4 16,1-4-2-16,0-6-1 0,-1-2-3 15,0-6 0-15,-2-4-1 0,2-2 0 16,-3-8-1-16,-2-2 1 0,1-8-1 15,0-5-1-15,0-8 2 0,-1-8-1 0,0-3 1 16,0-6 0-16,-5-10 1 0,-2-2 0 16,-2-1 1-16,1 4 5 0,-2 1 7 15,-1 7 5-15,2 7 3 16,4 10 4-16,3 10 0 0,2 5 0 0,-1 4-6 16,5 4-6-16,2 1-5 0,5 2-4 15,3 0-2-15,3 2-2 0,6-2 0 16,3 1 0-16,6-1 0 0,2 0 0 15,-1 1-4-15,4-2-6 0,0 1-10 0,-2 2-16 16,-1 0-19-16,-7 0-18 0,-2 2-24 16,-2 0 20-16,-9 1-127 0,0 3-122 15,-6 5-270-15</inkml:trace>
  <inkml:trace contextRef="#ctx0" brushRef="#br0" timeOffset="317726.4607">6063 15177 701 0,'-2'-1'171'0,"3"-1"2"16,2 1-96-16,0-1-36 0,6 2-11 16,1-2-12-16,3 1-10 0,4-1-8 15,2 1-21-15,1-3-17 0,3 1-70 16,0-1-67-16,7 2-126 0,2 5-274 15</inkml:trace>
  <inkml:trace contextRef="#ctx0" brushRef="#br0" timeOffset="318293.2849">6667 14580 798 0,'-21'-13'202'16,"-4"7"3"-16,-1 7-119 0,-1 6-24 15,0 4-18-15,3 8-16 0,0 3-16 0,5 5-9 16,4 2-2-16,5 2 0 0,4-2-2 16,5 0 1-16,7 0-1 0,5-2 0 15,4 0-1-15,3-7-3 0,0-1-4 16,6-2-3-16,-2-1-5 0,1 0-4 16,-3-4-1-16,-2 0 0 0,-1 2 3 15,-6-2 2-15,-5 3 5 0,-4 1 4 16,-6 1 4-16,-3 1 3 0,-3 0 2 15,-6 0 0-15,2 1 0 0,-2 0 0 16,3-4 1-16,2 0-1 0,1 1-1 0,3-1 1 16,3 1-1-16,3-3 0 0,1 3 0 15,4 0-1-15,-1 0 0 0,3-1-5 16,4-2-7-16,1 3-7 0,1-1-3 16,3-2-3-16,-1 1 0 0,-2-2 0 15,0 1 5-15,-3 2 6 0,-4-1 8 16,-3-1 4-16,-2 2 7 0,-4 3 6 15,-2-1 4-15,-2 2 5 0,-3-2 3 16,1 2 1-16,-1 1-1 0,0 0-3 16,-1-4-4-16,0 3-2 0,1 1-2 0,4-1 0 15,1-1-2-15,2-3 0 0,1 0 0 16,4 0-2-16,1 0-2 0,3-3-2 16,1 1-5-16,4 0-6 0,4-2-9 15,2-2-13-15,6-1-16 0,0-5-24 16,3-1-92-16,4-7-23 0,6 5-108 15,-1-2-206-15</inkml:trace>
  <inkml:trace contextRef="#ctx0" brushRef="#br0" timeOffset="319105.3882">6906 15218 606 0,'-6'-4'157'15,"-1"-4"6"-15,-1 1-81 0,3 2-18 16,2 1-7-16,1 3-9 0,1 1-12 16,4 0-7-16,2 2-3 0,4 5-3 15,4 0-5-15,4 4-3 0,2 1 0 16,5 3 0-16,-1 2-1 0,1-1-5 15,2 0-3-15,-1 2-2 0,-1 2-2 16,-2-3-4-16,-1 0-7 0,1-1-10 16,-4 1-10-16,0-1-15 0,-2-6-16 15,-3 1-23-15,0-4-112 0,-3-3-130 0,5 0-297 16</inkml:trace>
  <inkml:trace contextRef="#ctx0" brushRef="#br0" timeOffset="319337.4475">7211 15179 749 0,'-7'-3'187'15,"-4"0"3"-15,0 4-111 0,-3 4-22 16,-3 6-15-16,-2 5-18 0,-2 5-11 16,-1 2-7-16,1 5-2 0,0 2-3 15,1 0-7-15,3 1-11 0,5-4-18 16,2 0-19-16,4-5-24 0,5-7-116 15,8-4-137-15,9-4-305 0</inkml:trace>
  <inkml:trace contextRef="#ctx0" brushRef="#br0" timeOffset="320709.296">7487 15252 467 0,'1'-15'130'0,"0"-4"7"0,-1 1-49 16,0 0-15-16,0-2-4 0,-1 2-4 16,0-1-6-16,0 0-4 0,-1 4-1 15,2 3-5-15,0 1-7 0,2 2-8 16,-1 3-6-16,2 2-7 0,4 8-3 15,-3 5-4-15,0 2-4 0,1 7-1 16,-3 5-2-16,-2 5-1 0,-1 7-1 16,-4-1-2-16,3 3 0 0,-2 1-2 15,1-3 1-15,1 1 0 0,2-2-1 0,2-4 1 16,0-3-1-16,2-4 1 0,-1-1-1 16,3-4 0-16,1-2 0 0,1-5 0 15,-1 0 0-15,3-6-1 0,1-1 0 16,2-4-2-16,0-1-5 0,-1-2-7 15,3-1-12-15,1-4-13 0,1 3-19 16,-1-7-11-16,-1-3-18 0,-3-2-13 16,-1-3-95-16,-4-2-112 0,1 1-250 0</inkml:trace>
  <inkml:trace contextRef="#ctx0" brushRef="#br0" timeOffset="320924.146">7520 15154 724 0,'-9'-8'187'16,"-1"2"5"-16,3 0-105 0,1 1-23 16,5 1-12-16,2-3-14 0,3 0-17 0,3 1-9 15,5-3-5-15,4 0-4 0,4-5-4 16,2 3-10-16,5 1-22 0,1 0-23 16,1 0-25-16,-2 2-118 0,3 4-143 15,0 9-321-15</inkml:trace>
  <inkml:trace contextRef="#ctx0" brushRef="#br0" timeOffset="321354.6179">7771 15301 652 0,'-4'-9'165'0,"-1"0"7"0,3 2-91 0,1 2-22 16,1 0-8-16,0 3-5 0,2 5-8 15,1 4-7-15,1 2-5 0,1 0-3 16,0 3-1-16,1 4-1 0,3 2-2 15,-3-2-2-15,4 0-3 0,-2-2-4 16,1 2-3-16,2-4-2 0,1-2-3 16,-1-5 0-16,2-2 0 0,-6-4 0 15,4-1 1-15,-1-7-1 0,1-7 1 0,-3-2 0 16,2-2 0-16,2-4-1 0,1-3-1 16,-2 0 0-16,-3 4 0 0,0 4-1 15,-1 3 0-15,-2 4-1 0,-1 7 0 16,-2 6 0-16,-1 5-1 0,3 7-2 15,-4 0-1-15,1 4-4 0,2 2-7 16,-1 0-11-16,2 2-17 0,-1-3-19 16,2-3-14-16,3-1-19 0,-1-2-107 15,3-4-127-15,4 2-276 0</inkml:trace>
  <inkml:trace contextRef="#ctx0" brushRef="#br0" timeOffset="321639.4074">8285 15309 831 0,'-3'-2'192'16,"1"-1"1"-16,2 1-131 0,3-1-27 16,3 2-14-16,0-3-11 0,5 3-7 15,-1-1-9-15,2-2-14 0,3 2-24 16,-4-1-16-16,0 1-93 0,0-1-40 16,4 3-124-16,2 3-236 0</inkml:trace>
  <inkml:trace contextRef="#ctx0" brushRef="#br0" timeOffset="322154.3862">8615 15214 577 0,'1'-4'137'0,"0"0"5"16,1 1-90-16,-1 1-12 0,1 1-4 0,1 0 0 16,-2 1 0-16,0 0 0 0,0 0 2 15,-1 0 2-15,2 1-1 0,-1-1-2 16,-1 0-4-16,1 1-4 0,1 1-4 15,1 1-4-15,-1 2-4 0,1 1-1 16,1 3-2-16,-1 2-2 0,1 2-2 16,-2 1-2-16,3 0-3 0,0 1-2 15,1-1 0-15,0 0-2 0,0 0 0 16,2-3 0-16,0-1 0 0,0-2 1 16,-1-2 0-16,0-3 2 0,1-2 0 0,-1-5 1 15,2-2 1-15,2-2-1 0,2-3 0 16,2-4-1-16,1-5-1 0,2-1-1 15,1 1-1-15,0-1-1 0,0 1 1 16,-4 3-1-16,0 5 0 0,0 4 0 16,-4 4 0-16,-1 4-1 0,-3 2 0 15,-2 2-1-15,-1 2-2 0,-4 4-1 16,1 4-2-16,-1 3-5 0,-4 2-7 16,1-1-11-16,-1 2-15 0,3 1-19 0,-1-2-12 15,1-3-23-15,4-1-101 0,3-2-126 16,6 2-272-16</inkml:trace>
  <inkml:trace contextRef="#ctx0" brushRef="#br0" timeOffset="322437.9702">9129 15353 755 0,'-5'-3'184'16,"7"4"0"-16,-4 2-94 0,4 2-50 15,-2 1-18-15,3 2-10 0,2-1-8 16,1 3-3-16,2-3-1 0,3 1 1 16,1-2 0-16,3-1 0 0,-2-2 1 15,3-3 1-15,-1-2 2 0,2-2 2 16,-2-2 2-16,-4-1 2 0,-3-2 3 0,0-2 0 16,-6-1 1-16,-4 0-2 0,-7-1-2 15,-2 1-3-15,-6 0-7 0,-3 2-12 16,-4 3-18-16,0 2-23 0,1 2-12 15,2 3-25-15,4 3-113 0,5 1-133 16,10 3-290-16</inkml:trace>
  <inkml:trace contextRef="#ctx0" brushRef="#br0" timeOffset="323004.43">9220 15100 767 0,'-15'-9'192'16,"8"2"2"-16,2 2-98 0,4-1-46 15,3 1-17-15,4-3-10 0,3 2-11 16,3 3-6-16,3-2-2 0,2 1-1 16,3 0 0-16,0 1 1 0,1-1 1 0,0 0 0 15,-1 2 1-15,1 2 1 0,-3-4-1 16,-1 2 0-16,-5 2-1 0,-2 0 0 15,-1-1 0-15,-3 3 1 0,-5 3 1 16,-1 3 1-16,-2 4-1 0,-2-1 0 16,-1 3-1-16,1 5-1 0,1-1-2 15,0 2-1-15,1 2-3 0,-1 2 0 16,5 3-1-16,-1 0-4 0,1 2-2 16,3 0-3-16,4 0-3 0,-2-2-2 15,3-1-3-15,1-4 1 0,1 0 2 0,-2-1 2 16,0-4 3-16,-3-4 2 0,-2-1 5 15,-3-1 2-15,-3-1 2 0,-2 0 2 16,-5-4 0-16,-4 2 0 0,-6 0 0 16,-3 3-1-16,-3 0-5 0,2 0-11 15,-1-5-13-15,1 3-20 0,2-3-17 16,5 4-40-16,4-7-87 0,13 2-121 0,0 4-261 16</inkml:trace>
  <inkml:trace contextRef="#ctx0" brushRef="#br0" timeOffset="324004.1852">9723 14621 377 0,'8'-6'101'0,"-1"-2"7"0,0 1-43 0,0 2-11 16,-1-6-2-16,0 1-4 0,-1-6-2 15,-2 8-4-15,0-2-2 0,1 2-3 16,-1 4-5-16,-2-1-5 0,1 0-5 16,-1 7-2-16,0-3-5 0,0 0-2 15,-1 1-4-15,3 0-1 0,-1 1-2 16,1-1 0-16,-2 2 0 0,1-3 1 0,0 1 1 15,-1 1 3-15,0 1 2 0,-2-5 1 16,1 3 3-16,0 1 2 0,0-2 3 16,0 1-1-16,0-2-1 0,-1-2 0 15,3 4-1-15,1-2-2 0,0-2-3 16,0 3-2-16,3 0-3 0,0-2-3 16,0-1-1-16,3 3-2 0,-3 0-1 15,2 0-1-15,0 1 0 0,-1 5 0 16,0 1 0-16,3 7 2 0,-5 1 0 0,0 4 2 15,0 5-1-15,-3 4 1 16,-3 5-1-16,-1 6 0 0,-6 0-1 0,2 6-1 16,0 5-2-16,-1 5 1 0,2 2-2 15,1-2-1-15,4 0-1 0,4-2-2 16,2-3 1-16,5-3 0 0,0-7 0 16,4-6 0-16,1-6 2 0,-1-6 0 15,0-5 1-15,-3-5 0 0,-2-6 0 16,-1-6 1-16,-3-2 0 0,-2 1 0 0,-3-2 2 15,-1 1 0-15,-1-2 3 0,-3 1-1 16,-3 4 1-16,-2 1 0 0,-2 2-1 16,0 4 0-16,-3 4-2 0,2 5-1 15,2 2-1-15,2 4-3 0,3 3-3 16,1 4-4-16,3 2-7 0,1 0-4 16,3 2-5-16,0-1-2 0,3-1 1 15,0 0 2-15,3-2 3 0,1 0 5 16,-2-1 4-16,1-3 4 0,-2 0 3 15,-2-5 1-15,1-1 1 0,-4-2 2 0,-4-1 2 16,0 0 1-16,1-2 1 0,-3-2 1 16,-3 3 0-16,-2-1 0 0,2 2-2 15,-4-1-9-15,0-2-20 0,-3 3-26 16,-2 0-28-16,6 1-91 0,-1 1-123 16,-2 0-265-16</inkml:trace>
  <inkml:trace contextRef="#ctx0" brushRef="#br0" timeOffset="325584.8257">12199 15172 659 0,'1'-4'163'0,"-1"1"3"0,1 0-92 15,2 2-22-15,2-2-8 0,3 2-8 0,5-2-5 16,3-1-4-16,1-2-3 0,2 2-2 16,2-2-5-16,5 1-5 0,-3-1-3 15,-3-1-3-15,-1-2-3 0,0-3-1 16,-3-1-1-16,-2 2-1 0,-5-4 0 16,-2-3-1-16,-1 5 0 0,-6-1 0 15,-1 3 0-15,-5 2 1 0,-5-1-1 16,-4 4 1-16,-6 3 0 0,-4 3 0 15,-7 4-1-15,-1 3 1 0,0 6 0 16,2 1 0-16,-3 5 2 0,6 1 0 0,4 4 2 16,7 0 3-16,0 2 1 0,2-2 2 15,2 5 1-15,8 1 1 0,1 0 0 16,4-2-1-16,2 1-2 0,4-2-2 16,7-4-2-16,4-1-1 0,3-2-2 15,6-4-1-15,3-1-1 0,7-6-1 16,4 0-3-16,-1-2-2 0,-1-3-8 15,-2-4-10-15,-3-1-19 0,-4-3-20 0,-3-2-24 16,-2-1-11-16,-6-2-102 0,0 2-124 16,3-2-260-16</inkml:trace>
  <inkml:trace contextRef="#ctx0" brushRef="#br0" timeOffset="325954.8026">12491 14830 752 0,'-10'-6'191'0,"6"1"2"0,4 4-90 15,0-3-45-15,4 3-18 0,6-1-11 16,5 0-10-16,3-1-7 0,4 3-2 15,0-2-6-15,6 1-12 0,3 1-23 0,-2 1-29 16,-2-1-27-16,0 2-116 0,2 0-146 16,3 1-323-16</inkml:trace>
  <inkml:trace contextRef="#ctx0" brushRef="#br0" timeOffset="326234.7845">12973 14596 687 0,'-1'-6'161'0,"-2"1"2"0,5 3-103 15,0 5-17-15,4 2-6 0,-1 4-6 16,3 4-5-16,0 4 0 0,3 3-1 16,-1 2-2-16,-1 4-5 0,-1 3-3 15,2-2-3-15,-2 0-3 0,-3 0-1 16,1 0-3-16,-3 0-2 0,-4-3 0 0,-3 0-2 15,-2-1 1-15,-5 0-1 0,-3-2 0 16,-4 1-1-16,-2-5-5 0,0-1-9 16,-6-1-17-16,-1-3-21 0,2-7-25 15,1-5-118-15,6-8-140 0,4-5-315 16</inkml:trace>
  <inkml:trace contextRef="#ctx0" brushRef="#br0" timeOffset="326424.394">12845 14447 697 0,'-9'-15'179'0,"8"5"2"0,-2 3-87 16,5 0-44-16,0 2-16 0,5 0-11 15,3 0-24-15,2 1-33 0,2 2-28 16,4 2-120-16,2 2-140 0,7 2-334 16</inkml:trace>
  <inkml:trace contextRef="#ctx0" brushRef="#br0" timeOffset="327367.1161">13251 14698 410 0,'-3'-3'102'0,"-4"0"6"0,6-1-55 15,1 0-15-15,0-1-7 0,5 2-7 16,-4-2-3-16,4 0 0 0,3 0-2 16,-6 0-1-16,-1 0-1 0,2-1 1 15,-2 1 0-15,0 0 0 0,-1 2-1 16,1 0-1-16,-2 1 2 0,1 1 0 0,-1-1 2 15,0 2 0-15,-1-1 1 0,-1-1 2 16,2 2 1-16,-2-2 0 0,2 1 0 16,0 0 0-16,-1 1-1 0,2-1-2 15,2 2-1-15,-2-2-3 0,0 0-2 16,-3-3-1-16,3 3-1 0,-1-1 1 16,1 1-1-16,1 0 1 0,-2 1-1 15,1-1 0-15,2 3-1 0,-4-3-2 16,1-1-1-16,-4 0-1 0,2 4-1 15,-1-2-1-15,0-2-1 0,0 5 0 0,2-2 0 16,-2 3 0-16,6-2 1 0,-5-2-1 16,3 1 0-16,-1 1 0 0,1-2-2 15,0 1 1-15,0-1-2 0,1-3 1 16,2 2 0-16,1-3-1 0,-1 0 1 16,-1-5-1-16,2 3 0 0,-1 0 1 15,-1 1 0-15,-2-3 2 0,-2 2 2 16,4 5 0-16,-5 2 0 0,1 1 1 15,-3-2-1-15,0 4-2 0,-1 5-1 0,0 6-1 16,-2 2-2-16,3 2 1 0,1 5-2 16,0 5 2-16,1 1-2 0,5-4 1 15,-1 1-1-15,9-1 0 0,-1-3 0 16,4-3-1-16,3-6 0 0,1-5-1 16,2-1 0-16,2-7-1 0,-2-4 0 15,0-5 0-15,1-2 0 0,-3-3 1 16,-2-6 1-16,-3-3 1 0,-5-1 1 15,-2 1 0-15,-5 1 1 0,-5-2 0 16,-1 3 0-16,-2 7 1 0,-3 3-1 0,-1 6-1 16,1 3 1-16,2 6-2 0,1 2 0 15,3 7 0-15,3 2-1 0,3 3 0 16,4 3 1-16,4-2-2 0,3-1 0 16,6 0-1-16,1-3-4 0,-1-5-3 15,5-4-3-15,-1-2-1 0,0-1-2 16,0-6 0-16,-3 0 3 0,0-4 2 15,0-3 4-15,-6-4 2 0,-2-4 4 16,-2-4 1-16,-4-1 0 0,-2-4 0 0,-5 0-8 16,0-1-13-16,-3 7-19 0,-1 1-19 15,1 5-22-15,1 7-21 0,-2 4-98 16,5 8-122-16,4 9-254 0</inkml:trace>
  <inkml:trace contextRef="#ctx0" brushRef="#br0" timeOffset="327952.1326">13758 14675 611 0,'-2'-7'166'15,"-1"1"10"-15,2 0-67 0,-1 3-33 16,1 0-16-16,-1-1-9 0,2 4-11 0,2 3-8 16,-1 3-7-16,0 3-5 0,1 3-2 15,2 6-4-15,1 5 0 0,0 1-3 16,0-1-3-16,2 1-2 0,-1-1-2 16,0-3-1-16,-1-2-2 0,0-5 0 15,1-1-1-15,-1-3 0 0,-1-3 1 16,0-4 1-16,-1-3 0 0,0-6 3 15,-1-4 1-15,3-4 1 0,-2-6 1 16,0-7-1-16,5-1-1 0,-2-6 0 16,1 0-3-16,4 3-1 0,0 3-1 0,-1 3-1 15,2 9-1-15,-1 3 1 0,-1 8-1 16,2 9 1-16,-4 2-1 0,0 4 1 16,2 7 0-16,-3 1 0 0,1 4-1 15,-2 4-1-15,-3 0-2 0,1 2-6 16,-3-3-5-16,1-2-12 0,1 0-20 15,-2-1-24-15,3-1-28 0,5-6-5 16,-1-1-101-16,8 1-125 0,-2-3-253 16</inkml:trace>
  <inkml:trace contextRef="#ctx0" brushRef="#br0" timeOffset="328499.2598">14144 14828 569 0,'-2'-3'173'0,"-1"3"9"0,0 1-7 0,-2 4-99 15,-1 3-16-15,-2 2-12 0,2 2-13 16,0 2-11-16,1 4-10 0,1-1-5 16,3-1-3-16,4 1-2 0,2-1-2 15,1-4-1-15,2 0-1 0,3-6 1 16,4-2 0-16,1-5 0 0,1-4 0 15,1-4 0-15,1-2 0 0,-1-3 1 16,-2 0 0-16,-5-2 2 0,-2 2 1 0,-6-1-1 16,-4 1 0-16,-6 2-4 0,-5 2-13 15,-7 3-36-15,0 1-37 16,-2 5-116-16,2 4-151 0,0 6-348 0</inkml:trace>
  <inkml:trace contextRef="#ctx0" brushRef="#br0" timeOffset="333326.0928">14861 15228 724 0,'-12'-8'178'0,"-1"0"12"0,8 5-108 16,0 0-14-16,1 1-3 0,1 1-5 15,2 1-4-15,0 0-6 0,-1 0-6 16,2-2-3-16,0 2-3 0,0 0-4 16,2 0-4-16,0 0-4 0,-3 2-4 15,2-2-6-15,-1 0-4 0,0 0-4 0,1 1-4 16,-1-1-1-16,-1 1-4 0,4-1-7 15,-1 1-14-15,2 0-19 0,-3 1-34 16,1 0-62-16,1 1-113 0,3 5-173 16,-2 1-370-16</inkml:trace>
  <inkml:trace contextRef="#ctx0" brushRef="#br0" timeOffset="334344.1488">15248 14889 616 0,'-16'-17'156'15,"5"2"8"-15,2 4-83 0,3 1-19 0,3 0-10 16,1 4-8-16,4 1-8 0,1 1-7 15,3 2-6-15,4 1-6 0,2 1-3 16,3 4-3-16,2 1-2 0,3 4-1 16,3 6-1-16,3 2-2 0,2 4-1 15,3 5-1-15,-1 6-1 0,5 2-1 16,0 3 1-16,1 0-1 0,-1-2 0 16,1 3 0-16,-2-4-1 0,1 2 1 0,-1-3 0 15,-4-5-1-15,0 0 0 16,-2 0 0-16,-3-3-2 0,-3-1-3 15,-1-5-6-15,-5-3-8 0,-1 0-13 0,-5 0-15 16,-4-5-8-16,-2 0-8 0,-4-4-10 16,-3 0-2-16,-1-4-99 0,-4-3-101 15,-2-3-244-15</inkml:trace>
  <inkml:trace contextRef="#ctx0" brushRef="#br0" timeOffset="334608.6753">15863 14803 671 0,'-4'-6'165'0,"-1"7"4"0,-2 3-81 16,-3 8-43-16,-3 8-12 0,-5 3-5 15,0 10-2-15,-8 6-2 0,-2 8 0 0,-4 3-1 16,0 3 0-16,-3 2-2 0,-1 0-5 15,0-2-4-15,3-4-3 0,2-5-3 16,4-3-4-16,4 0-8 0,4-7-12 16,8-6-20-16,5-4-21 0,7-8-27 15,9-5-112-15,11-8-139 0,7-10-305 16</inkml:trace>
  <inkml:trace contextRef="#ctx0" brushRef="#br0" timeOffset="335075.4372">16414 14788 638 0,'-18'-2'171'0,"-3"1"10"0,-5 3-78 16,0 4-32-16,1 7-12 0,-1 5-9 15,3 7-11-15,2 5-10 0,1 8-8 16,5 4-5-16,6 4-2 0,0 2-3 16,4 1-2-16,4 1-3 0,3-6-3 15,2-1-1-15,3-4-2 0,3-2-2 16,3-2-4-16,2-2-7 0,4-4-10 15,-1-1-19-15,2-5-21 0,-2-1-26 0,-1-2-112 16,8-4-137-16,-2-6-307 0</inkml:trace>
  <inkml:trace contextRef="#ctx0" brushRef="#br0" timeOffset="336291.2815">16518 15206 627 0,'-10'-3'161'0,"5"0"5"0,4 3-72 16,-3 0-35-16,4 1-10 0,3 3-6 16,-1 0-5-16,3 1-4 0,0-1-4 15,1 1-4-15,5 1-4 0,0-1-2 16,0-3-4-16,-2-4-4 0,3 1-1 0,3 0-3 15,-2-4-1-15,2-1-3 16,-1-3 0-16,-1 1-2 0,5-2-1 0,-4-4-1 16,1 1 0-16,-4-4-1 0,-3 1 0 15,-2-1-1-15,-3-2 0 0,-6 1 0 16,-4 3 0-16,-4 2 0 0,-3 2 0 16,-1 5 0-16,-3-2 1 0,1 8 0 15,0 4-1-15,-1 2 2 0,2 5-1 16,0-1 2-16,2 2 0 0,-2 4 2 15,4 1-1-15,2 2 2 0,2 1-1 16,-1 1 2-16,6 6-1 0,-1 1-1 0,5-2 0 16,0 0 0-16,3 0-1 0,3-4-1 15,3-2 0-15,2-4 0 0,3-2-1 16,2-2-1-16,3-3-1 0,1-3-2 16,-2-4-3-16,3-2-6 0,2-2-12 15,-2-3-17-15,-2-2-21 0,1-3-18 16,-2-1-22-16,-1-1-97 0,2 2-124 0,-4 0-260 15</inkml:trace>
  <inkml:trace contextRef="#ctx0" brushRef="#br0" timeOffset="336706.4377">16864 14801 660 0,'-2'-8'168'0,"0"2"10"16,1-1-86-16,-1 2-26 0,2 0-7 16,3 3-7-16,-1 3-8 0,3 3-5 15,1 3-7-15,2 3-5 0,0 3-1 16,2 4-2-16,0 4-4 0,-2 0-3 16,-1 3-4-16,-3 2-4 0,1 4-3 15,-5-2-3-15,-5 1-4 0,1-2-2 16,-4-4-6-16,-3-3-8 0,-2-4-14 15,-2-5-22-15,0-5-22 0,-1-8-20 16,2-7-18-16,-1-7-98 0,1-8-124 16,1-7-256-16</inkml:trace>
  <inkml:trace contextRef="#ctx0" brushRef="#br0" timeOffset="336905.3374">16742 14529 795 0,'-3'-14'196'0,"0"3"5"0,2 4-119 16,2-3-22-16,2 4-19 0,0 1-15 15,5 4-11-15,-1 3-14 0,3 0-22 16,2 2-37-16,3 5-33 0,2 0-114 0,2 8-148 16,1 5-335-16</inkml:trace>
  <inkml:trace contextRef="#ctx0" brushRef="#br0" timeOffset="337673.6994">17068 14759 377 0,'0'-1'112'0,"-1"1"8"0,0-1-6 15,1 1-55-15,0 0-10 0,-2 0-5 16,0 0-5-16,1 0-3 0,-2 0-4 16,0-2-4-16,-1 1-3 0,4 1-1 15,-1-1-2-15,-1 0-1 0,0 0-4 16,3-2-4-16,0 2-2 0,-1 0-3 15,-1-1-2-15,1 0-2 0,0 1-1 16,3 1 0-16,-3-2 0 0,0 1 1 0,-2 0 2 16,2 1 1-16,-2-1 2 0,3 2 1 15,-2-2 1-15,2 2 1 0,-2 0 0 16,3-1 1-16,1 0-1 0,-2 0 0 16,-1-1-1-16,0 1 0 0,-2-1-2 15,4 1-1-15,-4-1-1 0,2-1-1 16,2 0 0-16,-2-1-1 0,3 2 1 15,-2 0 2-15,-2-1 0 0,-1 0 2 16,4 2 1-16,-2 0 0 0,-2 0 0 0,1-1-1 16,1 1 0-16,-1 1-2 0,3 3-2 15,-5-2 0-15,-1 6-1 0,0 3 1 16,1 0 1-16,0 4 1 0,1 2 0 16,-2 4 1-16,5 1-1 0,-2-2-2 15,4 1 0-15,0 1-2 0,3-3-2 16,2-2 0-16,3-4-2 0,-1-4 0 15,3-4 1-15,2-4-1 0,-1-5 0 16,1-3 0-16,0-5 0 0,-2-3 1 0,0-2-1 16,-2-5 1-16,-3 2-1 0,-2 1 1 15,-2 1 0-15,-3 3 0 0,-2 2 0 16,0 5 0-16,-4 3 0 0,0 4-1 16,1 4 1-16,-1 3-1 0,2 4-1 15,1 4 1-15,1 0-1 0,5 4 0 16,1 0 1-16,3-2 0 0,5 0-1 15,1-2 0-15,2-1 0 0,1-4-1 16,3-4 0-16,0-3 0 0,-3-6-1 16,-1-5 2-16,0 0 0 0,-5-9 1 0,-2-2 0 15,-2-1 1-15,-4-3 0 0,-3 1 1 16,-1-1-2-16,-4 0-2 0,1 6-4 16,-1 3-6-16,2 3-8 0,-2 5-15 15,2 4-21-15,1 5-18 0,2 2-23 16,0 7-15-16,2 0-93 0,3 5-119 15,1 2-246-15</inkml:trace>
  <inkml:trace contextRef="#ctx0" brushRef="#br0" timeOffset="337956.7548">17340 14588 745 0,'-5'-7'164'0,"6"4"3"15,2 2-120-15,3 4-19 0,5 6-6 16,2 4-4-16,7 4 0 0,-2 3 0 0,7 8-2 16,2 5 1-16,1-2 1 0,-1 4-1 15,-1 2 1-15,-4 1 0 0,1 4 1 16,-6-3 0-16,-6 1-3 0,-3 7-5 16,-7-3-3-16,-5 0-2 0,-2 3-4 15,-8-1-5-15,-4-4-7 0,-4 1-8 16,-5-3-9-16,1-1-8 0,-1 1-10 15,-1-6-11-15,3-1-6 0,2 0-13 16,5-4-20-16,1-3-81 0,0-4-106 0,5-2-245 16</inkml:trace>
  <inkml:trace contextRef="#ctx0" brushRef="#br0" timeOffset="349794.0988">18599 15180 649 0,'-6'-7'171'0,"4"2"9"0,-2 0-82 15,-1-2-26-15,3 1-10 0,3 2-12 16,0-1-10-16,3 2-9 0,2-1-8 16,1-3-6-16,5 4-5 0,1-1-3 15,-1-3-2-15,1-4-3 0,5 5-3 0,-1-1-3 16,4 0-5-16,-4 3-7 0,0-1-10 16,-1 3-17-16,0 6-17 0,-5-3-10 15,-4 1-19-15,-4 5-41 0,0 0-62 16,0 3-105-16,-2-1-216 0</inkml:trace>
  <inkml:trace contextRef="#ctx0" brushRef="#br0" timeOffset="350086.2603">18630 15289 524 0,'-3'-2'140'16,"2"1"3"-16,-1-3-42 0,0 2-47 0,4-2-12 15,-1 0-9-15,0 1-4 0,4-1-2 16,-1 0-4-16,1 2-4 0,-2-2-5 16,3 2-4-16,-1 1-3 0,1-2-4 15,1 2 0-15,-1 0-5 0,0-1-4 16,1 2-9-16,1-1-9 0,-1-1-8 15,-1 0-13-15,1 1-16 0,-1 0-105 16,-1-1-112-16,0 0-264 0</inkml:trace>
  <inkml:trace contextRef="#ctx0" brushRef="#br0" timeOffset="352028.5106">19538 14906 424 0,'-9'-11'113'16,"-2"-1"9"-16,0 0-55 0,2 2-8 15,0-1-6-15,1 3-1 0,2 2-2 16,4 0-5-16,-2 4-5 0,3 2-7 0,1 0-2 16,5 2-1-16,-2 2-2 0,7 2-2 15,1 3-2-15,5 2 1 0,5 2 3 16,1 2-2-16,1 4-2 0,2 0-2 15,-2 2-3-15,0 1-4 0,2 2-3 16,-1-1-5-16,-2-1-1 0,0 0-3 16,-1-4-1-16,-2-1-1 0,-2 0-2 15,-3-4-2-15,-3-2-3 0,0 0-6 16,-2-3-9-16,-2 2-10 0,-1-6-14 16,-2 0-10-16,2-4-10 0,-3 1-15 0,-1-2-77 15,2-3-21-15,1 0-94 0,3 1-188 16</inkml:trace>
  <inkml:trace contextRef="#ctx0" brushRef="#br0" timeOffset="352295.358">20086 14831 555 0,'6'-16'141'0,"-3"2"7"0,2 4-57 0,-2 3-35 15,0 4-11-15,-4 1-5 0,-1 4-5 16,-2 2-2-16,0 8-3 0,-6 5-2 15,-3 8-3-15,-2 7-2 0,-1 6 1 16,-2 4 2-16,-3 6 0 0,-3 0-3 16,2 1-2-16,0 0-3 0,-1-3-3 15,2 1-4-15,2-3-4 0,2-1-2 16,2-1-2-16,1-6-2 0,6-6-3 16,0-2-7-16,5-6-15 0,3-5-22 15,2-7-21-15,7-12-32 0,3-6-105 0,9-4-138 16,3-11-294-16</inkml:trace>
  <inkml:trace contextRef="#ctx0" brushRef="#br0" timeOffset="352960.3117">20655 14839 647 0,'-11'-5'160'16,"-5"1"6"-16,3 4-95 0,-2 4-16 16,0 2-6-16,-4 4-6 0,1 2-5 15,1 6-5-15,1 6-5 0,-1 6-4 16,2 3-4-16,2 4-2 0,5 2-4 16,1 3-3-16,2 2-1 0,4 0-2 15,1-2-2-15,2-3-2 0,4-1 0 0,4-1-1 16,6-4-4-16,3-5-7 0,0-6-10 15,4-2-16-15,2-7-22 0,1-4-21 16,1-7-28-16,-5-4-94 0,5-4-125 16,2-4-265-16</inkml:trace>
  <inkml:trace contextRef="#ctx0" brushRef="#br0" timeOffset="353445.8284">20913 15108 674 0,'-5'-2'166'0,"0"-1"6"0,2 3-96 15,1 0-24-15,2 2-6 0,3 1-6 16,1-2-7-16,2 3-4 0,2 1-3 15,3-1-2-15,3-1-2 0,2 0-4 16,0-3-3-16,3 1-4 0,0-1-3 16,-1-2-3-16,2-2-2 0,-3-2-2 15,-1-2-1-15,-2-1-1 0,0-4-1 16,-4 0-1-16,-1-1 0 0,-5-1 0 16,-2-4-1-16,1 4 1 0,-6 1 1 15,-3-1-1-15,-1 2 1 0,-4 0-1 16,-1 7 1-16,-4 4-1 0,-5 3 1 0,0 4-1 15,2 7 1-15,-3 4 0 0,2 5 2 16,0 0 0-16,3 4 2 0,4 2 1 16,4 2 0-16,1-3 2 0,3 0 0 15,1 0 1-15,5 0 1 0,3-2-1 16,3-3 0-16,3-3-1 0,5-2-1 16,3-2 0-16,3-4-1 0,5-6-2 15,1-1 0-15,0-4-2 0,2-2-5 0,-1-2-5 16,-1-6-8-16,1 0-8 0,-4 0-14 15,-4-1-19-15,0 2-14 0,-2 2-21 16,-3 1-100-16,-2 5-121 0,2 8-277 16</inkml:trace>
  <inkml:trace contextRef="#ctx0" brushRef="#br0" timeOffset="353760.0137">21425 14677 686 0,'1'-9'168'0,"7"2"8"15,0 3-92-15,5 3-27 0,-1 1-6 16,1 3-5-16,2 2-5 0,-2 1-4 15,2 5-6-15,-4 2-6 0,-1 6-6 16,-3 1-5-16,-1 1-4 0,-3 0-3 16,-6 2-3-16,-1-1-3 0,-4 0-5 15,-2-2-8-15,-4-2-14 0,-2 2-20 16,-3-2-21-16,1-5-22 0,1-2-53 16,0-6-62-16,3-5-116 0,4-3-226 15</inkml:trace>
  <inkml:trace contextRef="#ctx0" brushRef="#br0" timeOffset="353984.98">21375 14536 663 0,'-1'-19'175'0,"-3"-1"8"15,4 5-75-15,1 1-38 0,2 1-15 16,0 6-12-16,2 0-14 0,-2-1-13 16,4 3-20-16,0 2-31 0,4 0-31 0,0 2-129 15,4 1-149-15,7 6-353 0</inkml:trace>
  <inkml:trace contextRef="#ctx0" brushRef="#br0" timeOffset="354674.6002">21737 14646 542 0,'-1'0'129'0,"-1"-1"5"16,1 0-84-16,-2 1-13 0,2-1-7 15,-2 0-6-15,3 2-3 0,0 0-1 0,0 0-1 16,-1-1-1-16,2 0-1 0,-1 0 0 16,0 1-1-16,-1-2-2 0,1-1-1 15,-1-1-2-15,1 3-1 0,0 0 1 16,-2-5-2-16,2 5 1 0,0-1-1 16,0 1 0-16,1 0 0 0,-1-1-1 15,0-2 0-15,2 7-2 0,-2-6 0 16,0 0-1-16,-2-2 0 0,1 2 0 0,1 0 2 15,0 2 1-15,0 1 2 0,0 0 3 16,0-1 2-16,2 5 3 0,-1-4 1 16,0 1 0-16,-1-1-1 0,0 0 0 15,0-2-3-15,-1 2-1 0,1-2-3 16,0-2-2-16,-1 3-1 0,1 2-1 16,-1 0-2-16,1 4 1 0,-3-2 0 15,2 5-1-15,0 2 0 0,0 1-1 16,-1 1 1-16,1 1-2 0,0-1-1 15,2 3 0-15,2 0-1 0,-1-1-1 0,2-4 1 16,2 0-1-16,1-1 0 0,2-4 0 16,2-4 0-16,1-1-1 0,0-3 1 15,1-3-1-15,0-4 1 0,1-2-1 16,-3 0-1-16,-3 3 1 0,-2-2 0 16,-1 1 1-16,-1 5 0 0,-2 1-1 15,-3 3 1-15,2 5 0 0,-1 2 1 16,0 4-1-16,2 2-1 0,-1 1 1 15,2 1 0-15,2 0 0 0,0-2 0 0,0-4 0 16,4 1 0-16,0-5 1 0,1-3-1 16,3-2 1-16,-2-5 0 0,2 0 2 15,-1-3 0-15,-2-6 0 0,-1-2 1 16,-3 0 0-16,-4-2 0 0,-1 2-2 16,-2-1-4-16,-1 2-5 0,-1 4-12 15,1 4-16-15,-2 1-31 0,2 2-23 16,-1 5-23-16,3 0-98 0,5 7-131 15,1 5-271-15</inkml:trace>
  <inkml:trace contextRef="#ctx0" brushRef="#br0" timeOffset="355156.2159">22129 14584 584 0,'-4'-15'140'16,"2"4"2"-16,1 3-84 0,4 4-16 16,0 0-8-16,2 4-5 0,1 5 0 15,0 4 1-15,1 3 1 0,1 5 3 16,-1 3 6-16,4 8 2 0,-1 6 0 16,2 3-3-16,0 2-5 0,0 3-3 15,0 7-6-15,-2 5-10 0,-2 1-7 16,-1 0-4-16,-4 0-2 0,0-1 0 15,-3-1-1-15,-3-7 0 0,-2-7 0 0,-2-2 0 16,0-5 0-16,-3-4 0 0,0-5 1 16,-2-3 0-16,-1 1-1 0,0-6 1 15,3-4-1-15,-1-2 1 0,1-4-1 16,2 0-1-16,-1-4-1 0,-1-3-6 16,4-2-10-16,-1-2-18 0,1 0-30 15,5 1-34-15,-4 0-109 0,10 2-144 16,1-1-317-16</inkml:trace>
  <inkml:trace contextRef="#ctx0" brushRef="#br0" timeOffset="384164.9404">2062 16378 561 0,'-8'-23'138'16,"1"-3"7"-16,2 7-76 0,1 0-21 16,1 2-3-16,-1 4-3 0,3 2-2 15,-1 3-2-15,2 4-2 0,-1 1-3 16,1 3-3-16,0 7-1 0,0 6-2 15,1 9-3-15,1 5-4 0,-2 8-1 16,1 8-1-16,0 5-3 0,0 2-3 0,1-1-2 16,-4-1-2-16,1-3-3 0,1 1-1 15,-1-6-1-15,0-2-2 0,-1-5 0 16,4-2-2-16,0-4-4 0,1-3-8 16,1-8-10-16,0-4-18 0,4-4-20 15,0-4-8-15,2 0-132 0,5-5-141 16,1-5-322-16</inkml:trace>
  <inkml:trace contextRef="#ctx0" brushRef="#br0" timeOffset="384631.2476">2423 16545 656 0,'-6'-16'165'16,"-3"1"11"-16,4 7-97 0,2 2-17 15,1 1-8-15,2 4-6 0,4 4-8 16,1 2-7-16,4 3-8 0,2 3-5 15,0 2-1-15,2 4 1 0,2 3-3 0,-1-3-2 16,1 5-4-16,0-1-3 0,-2 0-3 16,2 1-3-16,-1 0-3 0,-1-3-4 15,-1 5-7-15,2-5-9 0,-2 2-14 16,-1-4-17-16,-1-3-17 0,0-3-16 16,2-6-117-16,-1-4-133 0,0-6-302 15</inkml:trace>
  <inkml:trace contextRef="#ctx0" brushRef="#br0" timeOffset="384867.4226">2793 16447 723 0,'-1'-6'173'0,"1"3"7"16,0 5-113-16,1 5-12 0,-4 3-5 16,1 6-5-16,2 6-6 0,-4 2-7 15,-2 7-4-15,-2 2-6 0,-5 1-5 16,2 7-5-16,-3-1-3 0,-5 1-4 15,3 1-1-15,0-1-5 0,2-1-7 16,0-2-9-16,3-5-11 0,4-6-20 0,3-3-23 16,2-4-74-16,2-4-62 0,6-3-127 15,5-4-267-15</inkml:trace>
  <inkml:trace contextRef="#ctx0" brushRef="#br0" timeOffset="385646.3465">3253 16414 596 0,'-2'-6'168'0,"-1"1"12"0,-3 1-42 16,0 2-58-16,-1 1-13 0,-2 1-8 16,-3-2-11-16,-1 4-12 0,-3 5-12 15,-3 4-10-15,0 4-4 0,-1 4-1 16,-2 6 2-16,1 5 0 0,0 5 1 15,2 1 0-15,4 2-1 0,2 6 0 0,5 2-3 16,2-2-2-16,4-1-3 0,3-4-1 16,5-3-2-16,4-5 0 0,3-4-5 15,2-2-6-15,6-7-11 0,3-4-13 16,5-3-24-16,-1-5-21 0,2-3-96 16,0-7-36-16,4-6-125 0,-1-1-241 15</inkml:trace>
  <inkml:trace contextRef="#ctx0" brushRef="#br0" timeOffset="386047.8361">3362 16827 721 0,'-1'-4'167'0,"2"3"5"0,4 1-109 15,0 0-29-15,4-3-11 0,1 3-3 0,2-2-2 16,1-5-9-16,3-2-4 0,1-2-3 16,1-1 0-16,-4-3-1 0,0-2 0 15,-2-1-1-15,0 0 0 0,-2 1 0 16,-4 0 0-16,0 1 1 0,-1 1-1 16,-5 3 2-16,-4 2-1 0,-4 2-1 15,-3 4 0-15,-4 4-1 0,-3 6 0 16,-4 4 0-16,0 4 1 0,2 1 4 15,3 6 7-15,0 3 7 0,3 0 5 16,3 1 2-16,3 0 2 0,4 2 0 0,5 0-3 16,1-1-6-16,2-2-6 0,5 0-4 15,2-1-4-15,5-3-1 0,1-3-2 16,1-5-1-16,2 1-3 0,1-2-2 16,2-7-3-16,2-3-5 0,0-4-8 15,1-2-10-15,-3-6-14 0,1-4-15 16,-2-3-13-16,-3 4-99 0,-2-2-21 15,-6-2-110-15,3 4-213 0</inkml:trace>
  <inkml:trace contextRef="#ctx0" brushRef="#br0" timeOffset="386394.0003">3659 16402 687 0,'-5'-11'159'16,"6"6"6"-16,2 2-104 0,-1 2-24 0,3 1-5 16,1 1 1-16,3 4-1 0,-1 4-5 15,2 2-4-15,1 4-2 0,-1 4-4 16,-2 1-2-16,-3 3-5 0,-1 2-2 16,-5-5-3-16,-5-1-3 0,-4-1-10 15,-1-2-14-15,-6-3-12 0,-3-6-11 16,-1-4-4-16,2-3-1 0,0-10 2 15,1-5 6-15,1-10 14 0,2-6 11 16,3-3 11-16,1-5 4 0,0-1 3 16,2 0 5-16,1 5 10 0,2 3 7 0,3 6 5 15,2 4 2-15,0 5 1 0,2 2 0 16,1 7-6-16,2 2-9 0,3 1-13 16,3-1-22-16,1 4-23 0,1 2-130 15,6 5-138-15,2 6-339 0</inkml:trace>
  <inkml:trace contextRef="#ctx0" brushRef="#br0" timeOffset="387078.5598">3895 16400 425 0,'-3'-2'129'15,"0"0"7"-15,1 0-29 0,0 1-19 16,2 1-18-16,-1-1-9 0,0 1-1 15,2 0-4-15,-2 0-3 0,1 1-6 16,-1 3-5-16,1 1-4 0,2 3-6 16,1 5-6-16,-2 1-4 0,5 6-3 15,-1 2-4-15,2 1-3 0,3-2-3 0,-1-3-4 16,0-3-1-16,5-4-3 0,-4-5-1 16,3-5-1-16,-2-4 0 0,-1-1-1 15,0-4 1-15,-3-5 0 0,-2-3 1 16,0-4 0-16,-4 0 1 0,0 0 0 15,-1 1 2-15,-1 2-1 0,0 4 1 16,-3 5-1-16,4 5 0 0,-1 6 0 16,1 3-1-16,1 4-1 0,2 3 0 15,3 2 0-15,0 1 0 0,1 1 0 0,3 0 0 16,1-3-1-16,1-2-1 16,1-2 1-16,-1-4-1 0,0-5 0 0,0-7 0 15,-1-3 1-15,0-1 0 0,-2-3 0 16,-3-3 0-16,-1-1-6 0,-1 3-9 15,-4 2-12-15,-1-1-21 0,-2 2-20 16,1 2-12-16,-1 3-125 0,2 1-138 16,3 4-309-16</inkml:trace>
  <inkml:trace contextRef="#ctx0" brushRef="#br0" timeOffset="387326.9806">4219 16334 669 0,'0'-6'164'0,"5"7"6"16,-3 2-79-16,8 4-48 0,0 3-13 16,-1 1-1-16,4 3-3 0,0 5-4 0,4 2-4 15,2 3 0-15,-2 3-2 0,2 2 0 16,1 4-1-16,-4 0-2 0,-1 1-3 16,-6 2-4-16,0 2-2 0,-7-2-2 15,-3 1-1-15,-2 0 0 0,-6-2-2 16,-2-2-1-16,-7 0-4 0,-2-1-6 15,-1-1-8-15,-5-2-16 0,2-2-19 16,-1 0 2-16,1-4-139 0,8-2-138 16,5 1-326-16</inkml:trace>
  <inkml:trace contextRef="#ctx0" brushRef="#br0" timeOffset="387842.5086">4604 16525 645 0,'-6'-49'158'0,"1"-3"6"0,3 4-89 15,1 4-18-15,1 6-2 0,1 9-1 16,1 9-4-16,3 11-2 0,0 11-4 16,-2 9-5-16,-2 7-6 0,1 11-7 15,0 11-5-15,-1 6-4 0,1 10-4 16,-2 6-3-16,2 4-2 0,-2 1-2 15,0 1-2-15,1-7-4 0,1 0-7 16,1-5-10-16,0-5-15 0,0-13-34 16,3-2 36-16,-2-7-188 0,3 0-164 0,-2-3-392 15</inkml:trace>
  <inkml:trace contextRef="#ctx0" brushRef="#br0" timeOffset="389142.9677">5206 16777 813 0,'-11'-11'193'0,"5"-1"3"16,5 6-119-16,3-1-32 0,5 0-20 15,4-1-11-15,7 0-7 0,0 0-4 16,5 2-4-16,4 4-7 0,1 1-16 16,-1 1-23-16,0 2-23 0,-2 2-126 0,-1 1-148 15,1 6-338-15</inkml:trace>
  <inkml:trace contextRef="#ctx0" brushRef="#br0" timeOffset="389416.9584">5245 16950 782 0,'-6'0'186'0,"5"-1"3"0,6 0-87 15,3 1-68-15,7-2-19 0,3-2-5 16,3 1-2-16,4 1-10 0,3 0-24 15,0 0-30-15,1 0-134 0,1 2-150 16,-1 1-371-16</inkml:trace>
  <inkml:trace contextRef="#ctx0" brushRef="#br0" timeOffset="390274.01">6204 16299 704 0,'-2'-6'174'0,"-3"3"6"15,4 8-103-15,2 6-17 0,1 6-12 16,2 10-9-16,0 8-8 0,-1 5-6 16,2 7-6-16,-1 4-4 0,0 3-4 15,-2 3-3-15,-1 0-2 0,1-3-3 16,0-3-1-16,0-3-2 0,3-5-7 16,1-4-12-16,2-7-21 0,2-4-24 0,1-5-136 15,1-4-154-15,5-2-363 0</inkml:trace>
  <inkml:trace contextRef="#ctx0" brushRef="#br0" timeOffset="391109.9135">6623 16622 332 0,'-6'-10'108'0,"0"-1"9"16,-1-2-22-16,-2 1-19 0,0-4-8 16,1 3-3-16,0 2-8 0,1 3-3 15,1-3 1-15,1 4-2 0,3 2-2 16,2 2-5-16,2 3-5 0,5-1-5 16,6 10-5-16,3 2-5 0,6 2-3 0,5 4-3 15,4 3-2-15,6 3-3 0,0 5-4 16,2-5-2-16,2 7-4 0,-3 0-2 15,0 1-2-15,-2-1-3 0,-5-1-4 16,-2-2-6-16,-2-3-6 0,-5 0-7 16,-2-5-13-16,-4-2-10 0,-3 1-15 15,-2-3-11-15,-2-4-116 0,-5-2-130 16,3 1-299-16</inkml:trace>
  <inkml:trace contextRef="#ctx0" brushRef="#br0" timeOffset="391374.8055">7070 16500 748 0,'-12'-4'181'15,"1"9"5"-15,-1 8-107 0,-2 7-31 16,-2 3-12-16,-3 8-5 0,-5 2-7 16,-1 7-7-16,-6 2-4 0,-4 2-4 0,-1-3-1 15,3 1-2-15,2 0-4 0,6 0-4 16,3-4-10-16,7-4-18 0,6-3-23 15,7-1 107-15,2-8-253 0,8 0-163 16,3-2-421-16</inkml:trace>
  <inkml:trace contextRef="#ctx0" brushRef="#br0" timeOffset="391624.0254">7593 16394 792 0,'-18'-3'183'16,"1"6"5"-16,-2 7-123 0,-3 4-27 15,0 6-12-15,1 9-4 0,1 4-3 16,0 5-4-16,3 3-3 0,0 5-1 16,7 3-1-16,5-4-2 0,4 0-4 15,2-3-11-15,9 1-16 0,2-5-26 16,6-6-23-16,2-4-128 0,3-1-149 16,7-3-343-16</inkml:trace>
  <inkml:trace contextRef="#ctx0" brushRef="#br0" timeOffset="392190.5834">7906 16658 701 0,'-8'-5'160'0,"2"5"4"0,-4-3-104 0,5 7-25 16,2 3-5-16,2 3 0 0,-1 2 1 15,4 3-2-15,2 1-3 0,9 5-3 16,-2-5-4-16,2-3-4 0,3-3-6 16,4-4-3-16,1-5-3 0,1-4-1 15,-3-5-2-15,1-3-1 0,-1-1-2 16,-1-4-2-16,-4 0-1 0,-1-1 0 16,-4-4 0-16,0 3 1 0,-4-4 1 15,-5 2 1-15,-4 1 2 0,-4 2 1 16,-3 1 0-16,-4 8 1 0,-4 0-1 0,-3 10 0 15,-1 3 2-15,0 5 3 0,1 5 4 16,1 4 4-16,0 2 4 0,5 5 3 16,3-1 2-16,3 6 2 0,4-3 0 15,3 3-4-15,6-1-3 0,3 1-3 16,4-3-3-16,4-1-3 0,5-2-4 16,2-2-2-16,3-5-4 0,3-3-4 15,1-3-7-15,3-3-8 0,2-7-10 0,0-7-12 16,0-3-14-16,1-6-11 0,-1-2-8 15,-1-4-10-15,-1-4-110 0,-3 1-121 16,-1-3-282-16</inkml:trace>
  <inkml:trace contextRef="#ctx0" brushRef="#br0" timeOffset="392465.2451">8397 16254 632 0,'1'-5'148'16,"4"8"8"-16,1 5-80 0,4 0-32 16,0 2-2-16,-1 3 4 0,1 3 2 15,0 4-5-15,2-3-4 0,-2 2-7 16,-3 1-8-16,1 2-6 0,-3 3-5 0,-5-2-5 15,-3-1-2-15,-4 0-4 0,-4 0-9 16,-6-2-19-16,-3-3-26 0,-3-6 20 16,-3-6-165-16,3-3-152 0,2-4-364 15</inkml:trace>
  <inkml:trace contextRef="#ctx0" brushRef="#br0" timeOffset="392659.9036">8321 16034 764 0,'2'-17'174'0,"6"7"0"0,3 0-122 16,2 4-30-16,1 0-25 0,-1 3-30 16,-1 1-136-16,6 10-144 0,-1 3-354 15</inkml:trace>
  <inkml:trace contextRef="#ctx0" brushRef="#br0" timeOffset="393469.9431">8646 16332 499 0,'1'-11'134'0,"-2"0"8"0,-1 1-44 15,2 1-36-15,-1 1-7 0,0 3-2 16,0 0-4-16,-1 3-5 0,1 0-5 15,0 4-6-15,0-1-6 0,-2 3-6 0,2-1-5 16,-1 1-3-16,0 1-1 0,0 0-1 16,1-2 0-16,-1 1-1 0,1-3-1 15,1 0-1-15,0-1 0 0,1-1-1 16,1-2-1-16,0-2 0 0,-1-1-1 16,2-1 1-16,0 0 2 0,0 0 2 15,-1 1 3-15,1 1 2 0,-2 1 0 16,0 2 1-16,-1 2-1 0,0 1-2 15,0 3-3-15,-1 2-2 0,1 6-2 0,-1 3-1 16,0 3-1-16,1 3 1 0,0 7-1 16,2 0 0-16,2 0-1 15,3 2-1-15,2-2 0 0,3-4-1 0,3-3-1 16,1-5-1-16,-1-5-1 0,3-5-1 16,-1-2 0-16,-1-8 0 0,-2-4 0 15,1-7 1-15,-4-5 1 0,0-2 0 16,-2-3 2-16,-2-4 1 0,-5 4 1 15,1 1 0-15,-3 7 1 0,-4 4-1 0,2 4 1 16,-2 4-1-16,0 7-1 0,2 5-1 16,1 4-1-16,1 2 1 0,2 3-1 15,4 3 0-15,2 0-1 0,2-2 1 16,3-2-1-16,0-3-1 0,3-4 0 16,2-6 0-16,-1-3 0 0,-1-6 1 15,0-3 0-15,-2-5 1 0,1-4 1 16,-3-4 0-16,-2 1 1 0,-1 0-1 15,-5-1 0-15,0 1-3 0,-4 2-6 0,-2 6-10 16,-6 4-14-16,2 3-24 0,0 5-25 16,1 6-110-16,0 2-28 0,5 5-127 15,8 6-245-15</inkml:trace>
  <inkml:trace contextRef="#ctx0" brushRef="#br0" timeOffset="393721.1558">9099 16220 916 0,'-3'-7'195'0,"3"3"0"0,3 4-154 15,3 4-29-15,1 2-8 0,3 4-1 16,1 5-3-16,4 1 1 0,1 3-1 16,1 2 1-16,1 2-1 0,2 2 1 15,-1 2-1-15,1 1 1 0,-3 3-1 0,-5 0 1 16,-2 2-1-16,-6 1 0 0,-4-1-1 15,-8 0-1-15,-5-1-2 0,-8-1-6 16,-2 0-5-16,-5 1-8 0,0-2-10 16,-1 1-14-16,5-1-15 0,3-6-129 15,4-1-136-15,6 1-328 0</inkml:trace>
  <inkml:trace contextRef="#ctx0" brushRef="#br0" timeOffset="394070.4404">9498 16622 734 0,'-4'-38'192'0,"-1"-3"8"15,3-2-92-15,2-4-31 0,-2 4-13 16,0 0-13-16,4 4-9 0,0 9-8 16,0 4-3-16,0 6-4 0,-2 7-6 15,2 4-3-15,-1 7-2 0,-1 7-2 16,0 11-3-16,0 4-2 0,2 10-2 16,-2 8-1-16,1 7-1 0,0 9-1 15,0 4-3-15,-1-1-1 0,2 6-3 16,-2-6-3-16,0-2-5 0,0-4-9 15,0-9-13-15,2-4-15 0,-1-3-27 0,0-7-28 16,-2-2-130-16,4-6-158 0,0 1-357 16</inkml:trace>
  <inkml:trace contextRef="#ctx0" brushRef="#br0" timeOffset="401234.2329">1942 17567 543 0,'8'-16'132'0,"-1"1"5"0,-2 4-68 15,0 1-28-15,1-1-7 0,-2 6-4 16,1 5-1-16,-1 0 0 0,0 5 1 16,1 4 1-16,0 2-1 0,-2 6-1 15,-2 0-1-15,-2 4-2 0,-3 3-5 0,-3 2-5 16,-4 2-5-16,-4 2-3 0,-2-2-4 15,-4 4-2-15,-2-2 0 0,-3 0-1 16,-3-3 0-16,-1-2 1 0,2-3 1 16,1 0 2-16,4-4-1 0,3-5 1 15,4-3-1-15,5-2 1 0,5-1-2 16,2-3-1-16,3-2-1 0,0-1 0 16,5-2 0-16,1-1 0 0,3 1 1 15,4 0 0-15,3 1 0 0,1 0 0 16,5 1 0-16,1 2 0 0,-1-2-1 0,0 1 0 15,-2 5-1-15,-2-1-1 0,2 2-3 16,-6 0-3-16,1 3-6 0,-2 6-9 16,-1-1-12-16,0 0-11 0,-1-3-12 15,-2-2 4-15,0 0-131 0,-1-5-125 16,0-6-296-16</inkml:trace>
  <inkml:trace contextRef="#ctx0" brushRef="#br0" timeOffset="401502.8434">1893 17739 632 0,'1'-1'139'0,"0"-1"3"16,-1-1-102-16,4 4-13 0,-1 2-4 15,2 2 1-15,1 2 0 0,3 0 2 16,-1 2 1-16,2 7-2 0,0-3-3 16,0 1-4-16,-3 2-3 0,1 0-3 15,-5 1-5-15,-4 1-6 0,-1-2-16 16,-3 5-20-16,-1 1-11 0,-3-2-126 16,4-6-135-16,-1-4-321 0</inkml:trace>
  <inkml:trace contextRef="#ctx0" brushRef="#br0" timeOffset="404728.8065">2431 17549 500 0,'-8'-24'133'0,"-1"1"9"15,0 4-45-15,1 2-34 0,2 5-10 16,2 1-4-16,2 5-7 0,2 2-6 16,2 3-4-16,3 5-1 0,3 2-5 15,3 5-1-15,2 5-2 0,1 4-1 16,-1 2-2-16,2 7-3 0,1-1-7 15,-4 1-4-15,0 2-3 0,0-2-5 16,-1-3-6-16,3 1-12 0,-3-6-11 0,1-2-13 16,2-3-13-16,-2-3-11 0,0-6-86 15,-1-3-28-15,0-6-98 0,-1-3-203 16</inkml:trace>
  <inkml:trace contextRef="#ctx0" brushRef="#br0" timeOffset="404967.8511">2724 17456 706 0,'-6'0'164'0,"2"4"6"16,0 2-114-16,-1 8-13 0,1 4-8 15,0 9-6-15,-1 6-7 0,0 6-4 16,-2 4-5-16,0 4-3 0,-2-2-2 16,2 2-2-16,0-5-1 0,-1 4-2 15,2-3-1-15,1-1-3 0,0-4-8 16,0-1-13-16,2-3-15 0,0-2-15 15,4-7-7-15,1-6-126 0,0-1-130 16,2-4-294-16</inkml:trace>
  <inkml:trace contextRef="#ctx0" brushRef="#br0" timeOffset="405310.9145">3176 17545 539 0,'1'-10'137'0,"-1"0"11"16,-4 4-64-16,-1 1-29 0,-4 4-7 0,-3 4-1 16,-2 2-3-16,-2 6-4 0,-2 5-7 15,-4 3-4-15,0 6-3 0,0 6-2 16,2 3-3-16,1 1-4 0,2 6-2 16,3 1-2-16,6 2-4 0,4 0-1 15,4-1-4-15,5-1-1 0,1 0-4 16,4-7-9-16,4-5-20 0,1-1-19 15,5-7-19-15,-1-5-124 0,7-5-143 16,5-2-323-16</inkml:trace>
  <inkml:trace contextRef="#ctx0" brushRef="#br0" timeOffset="405927.3896">3522 17733 622 0,'-6'6'158'0,"-1"0"9"0,1-1-79 16,3 3-34-16,-1-2-10 0,4 1-4 15,1-1-6-15,2 3-10 0,-1 1-7 16,5-2-5-16,2 0-2 0,2-1-2 16,2-6-1-16,2-1-3 0,4-5 0 0,0-2-2 15,0-4-1-15,-1-1-2 0,0-3-1 16,-2 3-2-16,-2-5-1 0,-6-1 0 16,-3 0 0-16,-2 3 0 0,-6-1 0 15,-2 7 1-15,-5 0 1 0,-2 5 0 16,-3 3 0-16,-3 6 0 0,-1 2 0 15,-4 7 1-15,3 2 1 0,1 2 2 16,2 3 2-16,4 3 2 0,2 5 3 16,3 0 4-16,5 3 2 0,1-1 1 15,4 0 2-15,0 6-2 0,5-4-1 0,4-5-2 16,3-6-3-16,6-2-3 0,4-4-1 16,4-5-3-16,8-11-1 0,0-1-7 15,6-4-13-15,-1-3-14 0,-2-4-21 16,-5-4-9-16,-1 2-11 0,-6-1-123 15,-4-7-128-15,-2 1-284 0</inkml:trace>
  <inkml:trace contextRef="#ctx0" brushRef="#br0" timeOffset="406216.3254">3986 17496 647 0,'6'2'155'0,"-2"2"8"16,4 3-102-16,2 3-14 0,1 1 1 15,1 4-1-15,1-1-5 0,-2 6-9 16,-2 2-8-16,-1 1-5 0,-7 2-6 15,-2 0-6-15,-5 0-3 0,-5-1-5 16,-2-3-8-16,-3-2-17 0,-3-1-21 16,-1-9-20-16,-2-3-123 0,0-5-140 0,0-8-322 15</inkml:trace>
  <inkml:trace contextRef="#ctx0" brushRef="#br0" timeOffset="406407.835">3796 17351 664 0,'-2'-5'165'0,"6"0"5"15,3 3-74-15,1-2-48 0,1 2-14 16,1-1-9-16,2 2-6 0,0 1-19 16,3 4-27-16,-2-2-13 0,-1 5-137 0,8-2-141 15,-2 1-340-15</inkml:trace>
  <inkml:trace contextRef="#ctx0" brushRef="#br0" timeOffset="407074.7407">4213 17504 486 0,'-3'-4'127'0,"-1"1"5"0,2-1-49 16,-1-1-33-16,2 2-8 0,0 0 0 15,1-2 1-15,-1 2-4 0,1 0-2 16,-1 1-1-16,2 3-3 0,-2-2-4 15,-1 3-4-15,1 3-5 0,1 4-1 16,0 5-1-16,0 3-1 0,0-1-1 16,0 4-2-16,3 0-2 0,0 0-2 15,1-1-3-15,2-5-2 0,1-3-2 0,2 2-1 16,2-8-1-16,1-1 0 0,2-2 0 16,-2-5 0-16,4 0 0 15,-1-5 0-15,-3-2 0 0,0 1 0 0,-3-4 0 16,-1 1 0-16,-3 5 1 0,-4-1 0 15,2 5 0-15,-3 0 0 0,2 8 1 16,0 1-1-16,0 4 0 0,2 0 0 16,-1 2-1-16,3 0 0 0,3 3-1 15,0-5 1-15,-1-3-1 0,2-1 1 0,1-2 0 16,0-5 0-16,-1-3 2 0,-2-4-1 16,0-5 2-16,0 1 0 0,-4-5 0 15,0-1-1-15,-4 2-3 0,-2-1-9 16,1-1-9-16,-2 6-18 0,-1 1-19 15,0 5-13-15,2 1 48 0,0-1-178 16,1 3-135-16,4 2-329 0</inkml:trace>
  <inkml:trace contextRef="#ctx0" brushRef="#br0" timeOffset="407306.7392">4486 17391 712 0,'3'-2'165'16,"1"1"3"-16,2 1-115 0,-1 3-12 15,2 4-7-15,3 2-4 0,1 7-5 16,1 5-3-16,1 9-4 0,1 3-2 16,4 5-4-16,2 2-4 0,-2 3-2 0,0-1-3 15,-2 2-1-15,0-4 0 0,-2 0-2 16,-4-2-2-16,-5 0-5 0,-2-1-4 16,-5 1-8-16,-3-5-7 0,-6-1-7 15,-2-3-9-15,-3-4-10 0,3-5-9 16,-3-5-116-16,0-5-119 0,1 1-294 15</inkml:trace>
  <inkml:trace contextRef="#ctx0" brushRef="#br0" timeOffset="407581.0206">5079 17717 837 0,'-2'-1'187'0,"2"-3"1"15,2 2-134-15,2-2-29 0,1 2-12 16,3-3-4-16,3 2-6 0,1 1-8 15,0 1-14-15,2-2-12 0,0 5-16 16,2-2-13-16,-1 1-65 0,-4 0-63 16,-2 0-113-16,-2 3-238 0</inkml:trace>
  <inkml:trace contextRef="#ctx0" brushRef="#br0" timeOffset="407782.7779">5096 17868 835 0,'1'-4'190'0,"-1"5"2"0,2 2-134 15,1 2-25-15,4-4-13 0,2 2-4 0,2-2-6 16,0 0-5-16,2-1-7 0,2 1-17 16,1-4-29-16,0 3 0 0,-4-2-147 15,-3 1-149-15,-1-1-358 0</inkml:trace>
  <inkml:trace contextRef="#ctx0" brushRef="#br0" timeOffset="409079.4215">6079 17635 423 0,'17'-17'124'0,"2"-3"7"16,-3 6 3-16,-2 4-75 0,0-1-12 16,-2 4 1-16,-3 0 0 0,-2 3-2 15,-2 2 0-15,-3 4 0 0,0-2-6 16,-5 4-3-16,-2 4-8 0,-2 2-5 0,-7 7-6 16,-1 4-6-16,-7 4-6 0,-3 6-3 15,-3 1-2-15,-2-3 0 0,0 4 0 16,0 0 0-16,-1-3 1 0,2-6 2 15,1-2 2-15,6-3 2 0,6-1-1 16,3-7 1-16,2-4-1 0,6 0 0 16,4-4-4-16,3 1 0 0,3-2-2 15,1-2 0-15,6 0-1 0,4-1 2 16,5-1-2-16,0 0 1 0,5 0 0 16,1 0 0-16,-2 3-1 0,2 1 1 0,-1 4-1 15,-2 0 0-15,1 4 0 0,-3 2-1 16,-1 4-5-16,0-2-6 0,-4 2-10 15,-1 1-15-15,-4 0-13 0,-2-2-14 16,-3-2 0-16,1-3-128 0,-5-1-129 16,1-6-297-16</inkml:trace>
  <inkml:trace contextRef="#ctx0" brushRef="#br0" timeOffset="409336.7455">6028 17730 664 0,'1'-4'145'16,"-1"-1"2"-16,1 3-112 0,2 0-8 0,0 2 2 16,2 4 4-16,0 2-1 0,1 3-2 15,-1-1 1-15,0 4-3 0,-1 0-7 16,-2 2-6-16,-2 0-2 0,0 2-5 15,-1 0-6-15,-1-2-17 0,-1 1-19 16,3 2-18-16,1-3-129 0,1-1-140 16,4-6-335-16</inkml:trace>
  <inkml:trace contextRef="#ctx0" brushRef="#br0" timeOffset="409974.8418">6577 17639 429 0,'-8'-5'115'0,"1"1"7"16,1-1-37-16,-2-1-29 0,4 3-8 16,0-1 2-16,0-2 3 0,1 0 0 15,0 0-1-15,1-1-2 0,2 4-4 16,1-1-3-16,1 0-4 0,7 4-7 16,2 0-4-16,2 4-5 0,6 2-4 15,5 5-3-15,4 1-2 0,4 7-4 0,0 0-2 16,4 6-3-16,0 1-2 15,1-1-1-15,-5 6-3 0,-1 0-5 0,-1-1-8 16,-2 1-9-16,-2 0-13 0,-5 6-11 16,-3-6-11-16,-1-5-9 0,-3-2-10 15,-4 1-109-15,-4-6-118 0,1-3-277 16</inkml:trace>
  <inkml:trace contextRef="#ctx0" brushRef="#br0" timeOffset="410249.4191">7002 17616 777 0,'-14'7'180'0,"3"5"2"16,-4 5-115-16,-2 4-32 0,-1 4-16 16,-5 7-8-16,-6 3-3 0,3 3-4 0,-8 2-3 15,4 6-8-15,-3-1-16 0,1-1-15 16,6-6-12-16,7-4-22 0,5-5-113 15,8-4-127-15,8-9-284 0</inkml:trace>
  <inkml:trace contextRef="#ctx0" brushRef="#br0" timeOffset="410688.8466">7719 17365 625 0,'-4'-10'159'0,"-5"-4"11"0,-2 4-74 16,-4 2-29-16,-3 2-8 0,-3 6-4 16,-1 6-6-16,-2 5-9 0,-3 6-9 15,0 8-9-15,0 8-8 0,-1 8-4 16,2 7-2-16,0 2-3 0,2 5 0 16,5-2-1-16,8 3-1 0,5 0 0 15,8-5-1-15,7-3-8 0,5-4-10 0,8-5-22 16,5 0-21-16,1-12-17 0,5-6-129 15,1-12-145-15,6-12-326 0</inkml:trace>
  <inkml:trace contextRef="#ctx0" brushRef="#br0" timeOffset="411156.2245">7877 17736 763 0,'-6'3'166'0,"4"2"2"0,1 3-128 0,6-2-13 16,3 2-8-16,3 0-1 0,3-1-1 15,0-1 0-15,5-2-2 0,0-2-2 16,2-1-3-16,-1-2-3 0,1-2-2 16,-1-5-2-16,1 1-2 0,-4-4-3 15,-3-4-1-15,-2-2-1 0,-3-1 0 16,-2-1 1-16,-5 1 0 0,-3-2 1 16,-5 3 1-16,-2 4 1 0,-7 2 0 15,-2 2-1-15,-3 7-2 0,-2 3 0 0,-2 2-1 16,4 7 1-16,-2 1 0 0,1 5 1 15,3 3 3-15,3 0 3 0,3 4 2 16,4 1 2-16,1 3 4 0,2 3 3 16,5 2 1-16,4 4 0 0,3-2-2 15,2 2-1-15,3 1-3 0,4-3-3 16,5-7-3-16,3-4-5 0,2-6-8 16,0-5-8-16,3-7-10 0,0-6-18 0,3-6-14 15,-2-3 61-15,-3-4-195 0,0-4-141 16,-4-4-356-16</inkml:trace>
  <inkml:trace contextRef="#ctx0" brushRef="#br0" timeOffset="411424.1715">8381 17453 608 0,'6'7'143'0,"1"4"9"15,3 4-98-15,-1 3-4 0,-1 5-2 16,1-2-3-16,-1 4-3 0,-4 0-7 16,-3 2-8-16,1-1-7 0,-6 0-7 0,-5-4-4 15,0 1-7-15,-7-3-13 0,-3-6-21 16,0-2-17-16,-6-6-130 0,3-8-140 15,1-4-338-15</inkml:trace>
  <inkml:trace contextRef="#ctx0" brushRef="#br0" timeOffset="411640.2954">8246 17204 772 0,'1'-2'169'0,"2"0"2"15,-1 2-129-15,4 0-21 0,4 2-20 16,1 2-29-16,2 1-122 0,0 2-19 15,0 2-120-15,3 5-250 0</inkml:trace>
  <inkml:trace contextRef="#ctx0" brushRef="#br0" timeOffset="412237.0337">8603 17426 578 0,'0'0'133'0,"-2"0"2"16,2 0-93-16,-2 0-13 0,3 0-2 15,-2-1 1-15,0-1-1 0,1 2 1 16,-1-1 1-16,1 0 2 0,-2 1 0 16,2-1-2-16,-1-1-3 0,1 0-3 15,-1 0-3-15,1-2-3 0,0 0-1 0,-1-1 1 16,1 2 0-16,-2-1 1 15,2 3-1-15,0-1 1 0,-1 2-2 0,1-1-2 16,-1 1-3-16,0-1-3 0,-1 2-1 16,2 0-2-16,0 4 0 0,0 3-1 15,2 4 0-15,0 4 1 0,2 5-1 16,0 4 1-16,-1 1 0 0,3 2 0 16,0 0-1-16,1-1-1 0,1-3 0 15,-1-2-2-15,3-5 1 0,3-1-2 16,0-5 0-16,0-5-1 0,1-4 0 0,2-3 0 15,-1-5 0-15,-2-2 0 0,-2-6 1 16,-1-1 0-16,-3 1 0 0,-1-4 0 16,-4 6 1-16,-1-2 1 0,-2 5-1 15,-3 0 1-15,-1 2 0 0,3 5 1 16,-2 3-1-16,4 1 0 0,1 4-1 16,2 2 1-16,5 3-2 0,1 0 0 15,2 0 0-15,5-1 0 0,1-3-1 16,4 0 0-16,1-3 0 0,-4-6 0 15,3-2-1-15,-2-3 2 0,-1-7 0 0,-6 1 0 16,-5-5 1-16,-2 0 0 0,-2 1-1 16,-5 0-7-16,-3 2-11 0,-2 3-17 15,1 2-25-15,1 4-18 0,-2 2-131 16,5 4-147-16,4 1-336 0</inkml:trace>
  <inkml:trace contextRef="#ctx0" brushRef="#br0" timeOffset="412635.7517">9041 17301 696 0,'-2'-12'153'16,"3"2"6"-16,4 1-114 0,2 2-16 16,5 4-4-16,3 5 0 0,4 4 3 15,3 7-1-15,2 6-1 0,4 3 0 0,3 5 1 16,1 7 0-16,-2 3 0 0,1 4-1 15,-5 0-1-15,-3 2-5 0,-6 3-4 16,-6-1-3-16,-5-3-3 0,-6 2-4 16,-8-3-3-16,-6 0-4 0,-4 0-7 15,-4-3-8-15,-2 2-9 0,4 0-19 16,0-6-20-16,2-4-77 0,2-2-62 16,4-1-128-16,3 3-274 0</inkml:trace>
  <inkml:trace contextRef="#ctx0" brushRef="#br0" timeOffset="422852.5336">9918 17853 689 0,'-10'0'164'0,"3"-1"9"15,-4 0-108-15,7 1-14 0,3 0-6 16,-1-1-8-16,2 1-6 0,2-2-6 16,3-5-5-16,5-2-3 0,2 1-2 15,0-1 1-15,4 1-2 0,1-3-1 16,1 0-1-16,-1 7-4 0,0 2-2 15,-4-2-2-15,1 1-3 0,-3 2-2 0,-1 0-7 16,-2 2-11-16,0 2-23 0,-2-1-24 16,-1 2-135-16,-1-3 0 0,4 0-122 15,2-1-221-15</inkml:trace>
  <inkml:trace contextRef="#ctx0" brushRef="#br0" timeOffset="424877.9746">10540 17728 417 0,'-1'-6'118'0,"-1"-2"5"0,1-1-42 16,-2-2-19-16,1 0-17 0,-1 1-11 15,2 0-7-15,0 2-2 0,0 0-1 16,-1 1 0-16,0 2 0 0,2 0-2 0,-1 3-1 16,-1-2-1-16,1 2-2 0,1 1-3 15,-1-1-3-15,2 0-2 0,-1 3 0 16,0-2-1-16,1 0 0 0,2-2-1 16,-2-4 1-16,-1 1 1 0,0-2 0 15,0 1 2-15,0-2 1 0,0 0 2 16,0 0 0-16,-1 4 0 0,2 4-1 15,0 2-1-15,1-5 0 0,-4 2-2 16,2 3-2-16,0 2-2 0,0 2 0 0,-3-3-2 16,1 5 0-16,-2 6-1 0,4 4 0 15,-4 1 1-15,1 7 1 0,0 2 0 16,4 2 0-16,0-2 0 0,2 4-1 16,2-4-1-16,1-2-1 0,3-4-1 15,4-4-1-15,-2-3 0 0,3-2-1 16,1-10 1-16,1-3 0 0,-1-9-1 15,1-2 0-15,-3-5 0 0,1-5 1 16,-5-4-1-16,1 0 1 0,-4 0-1 0,-2 3 1 16,-2 4 0-16,-2 2 0 0,-1 3 1 15,-2 8 0-15,-1 5 0 0,0 5 0 16,2 4 1-16,-2 3-1 0,3 6 0 16,2 4-2-16,4-2 1 0,4-1-1 15,4-1 1-15,4 3-1 0,5-4-1 16,3-4 1-16,2-10-1 0,1-2 1 15,0-2-1-15,-1-4 0 0,1-10 1 16,-5-6 0-16,-3-6 0 0,-4 3 0 16,-6-6 0-16,-4-2 0 0,-5-2 0 0,-8 2-2 15,-1 1-9-15,-1 5-10 0,-6 5-19 16,4 8-21-16,-3 8-14 0,2 8-127 16,7 6-141-16,2 7-315 0</inkml:trace>
  <inkml:trace contextRef="#ctx0" brushRef="#br0" timeOffset="425392.0184">11207 17556 574 0,'-4'-5'159'0,"0"0"6"16,2 6-47-16,1-1-59 0,3 6-8 15,1 5-4-15,3 5-11 0,1 5-4 16,1 2-3-16,0 3 0 0,2 3-3 16,0 2-4-16,-1-8-4 0,0 7-3 15,0-7-3-15,-1-4-2 0,1-4-1 0,-2-1-1 16,-2-6 1-16,1-2 1 0,0-13 1 16,0-5-1-16,1-4 1 0,-1-6-2 15,2-9 0-15,1-3-3 0,1-4-1 16,2 4-3-16,0 1-1 0,0 1-1 15,1 8 0-15,-4 7 0 0,1 10 0 16,-1 6 0-16,-4 7 1 0,-2 6-1 16,3 10-1-16,-1 4 1 0,-1 2 0 15,1 3-1-15,-3 0-5 0,3-2-8 16,0 2-14-16,0-4-21 0,1-2-21 0,2-4-18 16,3-5-125-16,0-3-144 0,3-2-318 15</inkml:trace>
  <inkml:trace contextRef="#ctx0" brushRef="#br0" timeOffset="425663.6708">11693 17863 517 0,'1'9'135'0,"2"4"2"0,2-1-33 15,3 2-69-15,2-1-10 0,1 0-5 16,3-2-2-16,4-8 1 0,2 2 1 16,-1-5 4-16,1-4 5 0,-2-5 4 0,0-4 6 15,0-4 3-15,-6 4 4 0,-4-9 1 16,-4-2-1-16,-6 2-4 0,-6 3-6 16,-6 0-7-16,-7 8-7 0,-1 3-11 15,-4 8-19-15,-1 8-35 0,-1 6 85 16,0 3-255-16,6 1-180 0,3 1-467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0:58:34.0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2156 4084 514 0,'-7'-4'148'0,"3"1"8"16,0 0-14-16,2-1-81 0,0 2-15 15,2 2-7-15,3-1-6 0,1 2-5 16,1 1-4-16,1 3-2 0,2 1-1 16,3 4-1-16,4 2-2 0,0 1-4 15,1 0-2-15,2 1-4 0,0 2-3 16,1 0-1-16,-1-1-3 0,-1-1 2 15,-1 2-2-15,-2-1 0 0,-3-2-1 16,-2-2-1-16,0-1-3 0,-3-2-6 16,0 1-10-16,-1-3-9 0,-2 1-7 0,-1 0-11 15,-1-1-9-15,-1-3-10 0,-1 0-113 16,1-2-114-16,-4-1-286 0</inkml:trace>
  <inkml:trace contextRef="#ctx0" brushRef="#br0" timeOffset="215.7297">2393 4079 509 0,'2'-5'145'0,"-4"1"6"16,1 2-20-16,-2 4-73 0,-1 5-14 16,-2 0-7-16,-3 3-7 0,-2 2-6 15,-2 1-6-15,-4 6-3 0,-2 0-4 16,0 2-3-16,-3 1-3 0,0 2-2 15,-1 1-2-15,4 0-8 0,2-4-9 16,2-2-15-16,4 0-15 0,1-6-124 16,4-3-132-16,5-4-315 0</inkml:trace>
  <inkml:trace contextRef="#ctx0" brushRef="#br0" timeOffset="496.6226">2491 4309 607 0,'2'2'155'16,"-2"2"4"-16,2 0-59 0,-2 1-54 15,1 1-10-15,1 4-6 0,-1 0-7 16,0 2-7-16,2-1-4 0,-2 1-4 16,-2 2-6-16,3-3-7 0,-2-1-12 15,1-2-19-15,2-1-36 0,-3 0-99 0,2-6-128 16,4-6-294-16</inkml:trace>
  <inkml:trace contextRef="#ctx0" brushRef="#br0" timeOffset="890.9233">2761 4097 775 0,'-5'-1'180'0,"-2"-3"2"0,7 4-124 15,0 2-18-15,-1-1-10 0,2 4-8 16,1 3-5-16,1 0-2 0,-1 4 0 16,1 4-1-16,-1 0-3 0,2 5-2 15,-2-2-3-15,-2 1-3 0,3 4 0 16,-2-3-2-16,0-1 0 0,1-1-1 15,2-3 1-15,1-1-1 0,2-2 0 16,-1-4 0-16,3-2 0 0,-2-2 0 16,3-2-1-16,1-2-2 0,-1-2-2 15,1 0-6-15,0-6-7 0,3 3-11 0,-2-5-11 16,-1 0-15-16,-1-2-13 0,-1-1-106 16,0-1-14-16,-2-1-105 0,2-2-204 15</inkml:trace>
  <inkml:trace contextRef="#ctx0" brushRef="#br0" timeOffset="1078.5103">2822 4117 716 0,'-13'-2'180'0,"5"-1"5"0,2 1-95 15,5 0-35-15,1 0-15 0,2-1-12 16,6 1-11-16,2 1-8 0,1 0-11 15,5 1-20-15,0-3-23 0,1 3-4 16,0 0-140-16,-1 1-146 0,1 4-342 16</inkml:trace>
  <inkml:trace contextRef="#ctx0" brushRef="#br0" timeOffset="1459.6402">2996 4168 716 0,'1'9'166'0,"-3"0"6"15,4 2-117-15,0 2-12 0,-1 3-9 16,4 4-8-16,0-3-4 0,2-1-5 15,0 0-5-15,2-2-4 0,1 0-2 16,1-4 1-16,-1-4 1 0,1-4 3 16,1-3 4-16,0-4 4 0,2-5 3 15,-1-4 1-15,-1-4 0 0,1-2-2 16,-5-1-3-16,1 0-4 0,-3 1-4 0,0 6-4 16,-2 3-3-16,-1 3-2 0,1 8 0 15,1 6-1-15,-3 4-1 0,-1 2 0 16,2 7-3-16,-1 3-7 0,0 1-9 15,0 0-12-15,1-1-19 0,3 2-21 16,2-2 1-16,1-4-136 0,3-1-137 16,5-7-320-16</inkml:trace>
  <inkml:trace contextRef="#ctx0" brushRef="#br0" timeOffset="2124.6547">3279 4116 582 0,'-5'-3'154'15,"0"3"6"-15,0-1-56 0,3 1-47 16,0-2-8-16,2-1-4 0,0 1-7 16,1 0-4-16,0 0-3 0,0 1-2 15,0-2-1-15,2 1-2 0,-1 1-3 16,0-1 0-16,-1 1-2 0,0 0-1 0,0-1-1 16,0 0 0-16,-1 1-1 0,0-1-2 15,0 0 1-15,-1 1-1 0,-1 0 0 16,1 0-1-16,-2 0-1 0,-1-3-2 15,3 4-1-15,-1-1-2 0,-1 1-1 16,2 1-1-16,-1-2-1 0,-1-1-1 16,4 6-1-16,-1-4-1 0,0 0 0 15,-1-4-2-15,4 4 0 0,0 0-2 0,2 0 1 16,3 0 0-16,3-1-1 0,1 1 1 16,4 3 1-16,1-3-1 0,1 0 0 15,1 0 0-15,-3 1-1 0,-1-1 0 16,0 2 0-16,-1 1-1 0,-2 0-1 15,-4 2 1-15,-1 0 0 0,-4 3 1 16,1 1 0-16,-3 0 0 0,-2 1 1 16,0 0-1-16,-2 3 1 0,1 1-2 15,-1 0-1-15,2 1-3 0,1 2-3 0,1 3-3 16,2 0-3-16,1 3-3 0,2-1-2 16,-1 1 0-16,2-1 2 0,-3 1 2 15,2-1 4-15,-4-2 3 0,2-3 3 16,-2-1 4-16,-2-3 2 0,-2 0 3 15,-1-5 0-15,-3 0 1 0,-2-2 0 16,-3-1 1-16,-3-2-2 0,-1-2 0 16,1 1-4-16,-2-2-5 0,2-2-15 15,2 0-17-15,1 1-21 0,4-3-23 16,2-1-130-16,4 2-151 0,7-2-338 0</inkml:trace>
  <inkml:trace contextRef="#ctx0" brushRef="#br0" timeOffset="2507.8457">3718 4280 717 0,'-2'2'177'0,"0"-2"7"15,2 0-109-15,-1 2-11 0,3-4-8 16,1 4-8-16,0-4-7 0,5 4-4 16,-1-2-5-16,3 0-5 0,1-2-4 15,2 0-7-15,2 1-4 0,2-1-5 0,0 0-2 16,3 0-2-16,0-1-2 0,-1 2 0 15,1-2-2-15,1 2-4 0,-3 0-4 16,0-1-8-16,2-1-7 0,-2 1-8 16,2-2-8-16,1 4-11 0,-2-1-7 15,3-3-11-15,-1 3-4 0,0 0-34 16,-4-1-80-16,-1 2-112 0,-5-2-254 16</inkml:trace>
  <inkml:trace contextRef="#ctx0" brushRef="#br0" timeOffset="2792.849">4187 4140 750 0,'-3'-5'181'0,"0"-1"6"0,0 1-116 0,3 3-17 16,1-1-12-16,-1 2-12 0,2 2-8 15,0 1-6-15,3 1-7 0,2 2-3 16,2 0-3-16,2 1 0 0,0 2 0 15,4 0-2-15,-1 3 0 0,1 0 0 16,0 0-2-16,-2 1 0 0,2 1 0 16,-2-2-1-16,2-1 0 0,-4-4 0 15,-1-1 1-15,-1-1 0 0,-5-1 1 16,-2-1 1-16,-2 2 0 0,-6 1 1 0,-2 2-1 16,-4 4 0-16,-4 0-5 0,-1 3-13 15,-3-1-21-15,-2 2-26 16,0 1-133-16,4-1-151 0,1-4-358 0</inkml:trace>
  <inkml:trace contextRef="#ctx0" brushRef="#br0" timeOffset="3657.6265">3834 3843 680 0,'-9'0'158'0,"3"2"3"0,6 7-104 0,2 3-18 16,0 3-8-16,0 4-8 0,3 4-3 15,0 1-3-15,3 1-2 0,-4-1-3 16,1-3-3-16,2-1 0 0,0-1-1 16,-1-6 0-16,0-1 0 0,-1-4 2 15,0-5 3-15,-1-1 4 0,-1-7 0 16,-2-3 2-16,-1-4 1 0,-2-4-1 16,-2-3 0-16,-2-6-5 0,-2-2-2 0,-2-2-2 15,-2-4 0-15,-1 2 0 0,1-1 0 16,2 3 0-16,2 2 1 0,2 5 0 15,1 2-1-15,2 6 0 0,3 3-2 16,3 2-2-16,-1 3-2 0,3 1-1 16,1 1-2-16,3 2-1 0,3-1 0 15,1 0 0-15,3 0-1 0,2 1-5 16,0-2-6-16,2 2-13 0,-2-1-13 0,-1 1-19 16,-1 1-19-16,-4 1-14 15,-2 0-95-15,-4 1-21 0,-3 0-107 0,0 1-206 16</inkml:trace>
  <inkml:trace contextRef="#ctx0" brushRef="#br0" timeOffset="3840.5919">3866 3855 679 0,'-5'10'166'0,"-4"-5"6"0,9 2-103 15,0-1-14-15,2 0-8 0,1-1-8 16,3-1-7-16,3-1-7 0,2-1-6 15,0-2-4-15,3-3-5 0,-1-2-12 16,3-1-25-16,-1 0-27 0,-1-3-138 16,1 0-149-16,1-1-370 0</inkml:trace>
  <inkml:trace contextRef="#ctx0" brushRef="#br0" timeOffset="4742.7576">4723 4068 613 0,'-8'-10'157'0,"0"0"9"0,2 1-75 16,1 0-22-16,2 2-5 0,0 1-6 15,3-1-8-15,1 4-5 0,3-1-6 16,2 4-7-16,4 1-6 0,2 3-3 16,5 5-3-16,5 3-1 0,3 5-3 15,2 4-2-15,4 0-4 0,0 3-1 16,1 2-3-16,-1 0-2 0,-2-2-2 0,1-1 0 15,-1 1-1-15,-3-1-3 16,0-2-3-16,-2-2-7 0,-2-3-8 0,-4-2-8 16,-2-1-11-16,-3-4-16 0,-5-3-14 15,-2 0-14-15,-4-4-125 0,-5-2-137 16,2-3-324-16</inkml:trace>
  <inkml:trace contextRef="#ctx0" brushRef="#br0" timeOffset="4951.5265">5152 3949 729 0,'-11'4'183'0,"0"3"5"15,1 5-102-15,-2 4-25 0,-4 4-11 16,-2 6-12-16,-2 1-10 0,-1 2-6 16,-1 4-5-16,-2 1-4 0,0 4-4 15,0-1-3-15,3-1-1 0,-2-3-3 0,1-1-5 16,3-5-10-16,3-3-13 0,8-4-20 15,5-4-24-15,5-5 1 0,4-4-137 16,7-5-139-16,8-4-313 0</inkml:trace>
  <inkml:trace contextRef="#ctx0" brushRef="#br0" timeOffset="5146.8232">5391 4334 791 0,'0'2'190'16,"2"4"4"-16,0 5-124 0,-4-2-22 15,5 4-10-15,-2 1-14 0,0 2-10 16,0 0-6-16,1-2-14 0,0 0-23 16,4 2-31-16,-2-5-137 0,-3 1-156 15,7-9-378-15</inkml:trace>
  <inkml:trace contextRef="#ctx0" brushRef="#br0" timeOffset="5509.6522">5793 3986 714 0,'-5'-5'187'15,"-4"1"7"-15,-2 4-102 0,0 3-17 0,-1 5-11 16,-3 3-16-16,-2 7-15 0,0 0-11 15,0 6-6-15,3 2-6 0,0 5-3 16,4 2-3-16,1 4-1 0,3-1-2 16,5 1-2-16,2 0-7 0,3-2-13 15,4-3-14-15,3-2-20 0,6-6-24 16,2-4-131-16,-1-6-150 0,10-4-340 16</inkml:trace>
  <inkml:trace contextRef="#ctx0" brushRef="#br0" timeOffset="5918.888">5984 4253 724 0,'-5'-3'174'0,"1"3"5"0,3 2-108 0,2 0-22 16,4-2-8-16,1 0-7 0,2 4-7 15,0-3-3-15,7-3-2 0,0 0-3 16,2-3-3-16,2 1-4 0,1-4-2 16,3-3-4-16,-1 0-2 0,-1-2-1 15,-1-1-2-15,-3 2 0 0,-4-1 0 16,-2-1-1-16,-6 2 1 0,-1 2 0 16,-5-1 0-16,-4 2-1 0,-6 1 0 15,-5 3 0-15,-5 4 0 0,-5 1 0 16,-1 5-1-16,-1 4 0 0,-1 2 1 0,3 2 0 15,0 3-1-15,7 3 1 0,3 3-1 16,2 0 1-16,3 3 0 0,3 3 0 16,4 0 0-16,4-1 0 0,4-1 0 15,3-2 1-15,4-3-1 0,2-1 0 16,7-6-3-16,2-3-8 0,4 0-8 16,0-4-14-16,3-5-11 0,0-2-16 15,2-5-15-15,-4-1-70 0,-1-1-47 16,-3-6-110-16,0-1-231 0</inkml:trace>
  <inkml:trace contextRef="#ctx0" brushRef="#br0" timeOffset="6154.1382">6323 3894 704 0,'6'-6'164'0,"5"1"6"15,0 3-111-15,1 0-12 0,4 4-5 16,-1 2-3-16,-1 3-4 0,0 2-3 16,0 5-4-16,-2 2-5 0,1 2-7 15,-5 3-4-15,-5 1-9 0,1 4-13 16,-6-2-17-16,-6-2-21 0,-3-1-5 16,-5-4-145-16,-3-4-148 0,-4-4-345 15</inkml:trace>
  <inkml:trace contextRef="#ctx0" brushRef="#br0" timeOffset="6269.7242">6203 3593 661 0,'2'-10'148'0,"6"4"1"0,0 0-103 16,3 3-53-16,0 1-134 0,4 5-126 15,1 7-321-15</inkml:trace>
  <inkml:trace contextRef="#ctx0" brushRef="#br0" timeOffset="7084.622">6536 3877 290 0,'0'-1'82'0,"1"-2"13"0,2 1-37 16,-1-1 0-16,1 2 2 0,-1 1-2 16,-2 1-4-16,3-2-8 0,-3 2-8 15,-2-1-4-15,4 0-1 0,-4 2 1 16,2-2 1-16,0 0 2 0,-1 0 2 15,2-2 1-15,-1 0 0 0,-2 2-4 0,2-3-3 16,1 0-3-16,-2 2-2 0,0-2-5 16,1 1-3-16,-1-1-2 0,1 1-1 15,1-2-1-15,-1 2 0 0,2-1-1 16,-2 1-1-16,1-1 0 0,2 2-2 16,-3 1-2-16,0 2-2 0,0 2-2 15,-1 3-2-15,1 3-1 0,-3 5-1 16,1 2-1-16,3 2 0 0,0 3 0 15,2 0-1-15,2-2 1 0,1 2-1 16,3-2 0-16,4-3-1 0,1-1-2 0,5-5-1 16,0-3 0-16,1-6-2 0,1-3 0 15,1-3 0-15,-4-7 2 0,-1-4 0 16,-2 1 2-16,-5-5 2 0,-2 1 3 16,-1 1 2-16,-6 0 3 0,-1 3 2 15,-1 6 1-15,-2-1 2 0,-1 5-2 16,3 4-1-16,-1 3-2 0,2 4-2 0,0 2-2 15,2-1-2-15,3 3-1 0,2-1 0 16,1-3 0-16,3 1 0 0,1-2 0 16,2-5 0-16,-2-1 1 0,0-4-1 15,0-2 2-15,-1-2-1 0,-1-4 0 16,-5-4 0-16,1-3-1 0,-3 0-1 16,0-2-4-16,-4 2-5 0,-1-1-8 15,-1 0-7-15,2 0-6 0,-1 3-3 16,-1 0-2-16,2 2 1 0,2 1 5 15,3 3 6-15,-1 2 8 0,4 4 4 0,0 0 5 16,1 4 3-16,1 0 3 0,3 3 1 16,1 3 0-16,1 3 2 0,0 3-1 15,0 4 0-15,0 1 0 0,5 6-1 16,0 1 0-16,4 2 0 0,0 5-1 16,4 1 0-16,3 0 0 0,-1 2 0 15,-3 1 0-15,-3 3 1 0,-6-2-1 16,-4 0 0-16,-9 1 1 0,-6-1 0 15,-7 2-1-15,-7 0-11 0,-9-3-24 0,-5 0-6 16,-3-3-141-16,0-2-144 0,6-8-352 16</inkml:trace>
  <inkml:trace contextRef="#ctx0" brushRef="#br0" timeOffset="8943.1326">2126 5257 614 0,'-9'-12'163'0,"1"-1"13"15,0 0-77-15,2 5-23 0,2 5-10 16,4 1-10-16,4 3-9 0,3 2-8 16,2 1-9-16,2 5-5 0,1 3-3 0,5 4-2 15,1 4-1-15,2-1-4 0,2 3-2 16,2 1-4-16,0-1-4 0,-1-2-1 16,-1 0-3-16,-1-4-4 0,-1 0-7 15,-6-1-10-15,-3-3-11 0,0 0-20 16,-2-2-20-16,-6-4-16 0,1-1-124 15,-4-4-138-15,3-6-316 0</inkml:trace>
  <inkml:trace contextRef="#ctx0" brushRef="#br0" timeOffset="9123.0077">2369 5157 755 0,'-6'5'186'16,"0"2"4"-16,-4 4-114 0,-2 6-18 15,-1 4-13-15,-2 5-15 0,-1 5-11 16,-4 0-5-16,2 2-5 0,-1 2-3 0,1-2-4 16,3-1-6-16,0-4-11 0,2-1-19 15,3-4-16-15,0-5-21 0,6-3-129 16,-1-4-143-16,8-6-329 0</inkml:trace>
  <inkml:trace contextRef="#ctx0" brushRef="#br0" timeOffset="9565.6936">2472 5425 610 0,'-5'-2'177'0,"0"-1"7"0,1 1-29 0,2-2-84 15,1 0-12-15,3 1-9 0,-2-2-12 16,4 1-9-16,2-1-6 0,0 0-4 16,4 2-4-16,2 0-3 0,2 2-3 15,2 1-4-15,-2 4-1 0,2 4-2 16,-1 0-1-16,-3 1 0 0,-3 4-1 15,-3 0 0-15,-4 2 0 0,-3 0 0 16,-4-1 0-16,-2 1 0 0,-4 1 0 16,-1 0 0-16,-3 1 1 0,-1-1-1 15,2-1 0-15,1-4 0 0,3 2 1 0,3-3 0 16,2 0-1-16,2-4 1 0,5-1-1 16,-2 0 0-16,5-2 0 0,1 0 0 15,5-2-1-15,0-2-8 0,3 0-11 16,5-3-16-16,3 0-20 0,-3-2-23 15,2 0-131-15,0-1-149 0,4 2-338 16</inkml:trace>
  <inkml:trace contextRef="#ctx0" brushRef="#br0" timeOffset="9866.8233">2822 5246 709 0,'-1'-9'175'15,"2"0"7"-15,2 3-104 0,-2 2-20 0,3 4-8 16,2 1-9-16,-3 7-9 0,0 0-6 16,0 7-5-16,-3 1-3 0,0 5-3 15,-2 0-3-15,0-1-3 0,2 4-2 16,0-1-1-16,-3-1-2 0,7 0-2 15,-1-2 0-15,-1-6-1 0,5 5-1 16,2-3 0-16,0-4-3 0,1-5-6 16,1-1-7-16,2-3-10 0,4-1-20 15,-6-5-18-15,0-7-16 0,-3-2-123 16,0-1-139-16,-3-5-316 0</inkml:trace>
  <inkml:trace contextRef="#ctx0" brushRef="#br0" timeOffset="10026.6585">2865 5226 818 0,'-11'1'207'0,"6"0"1"15,3-1-96-15,-1-2-53 0,7 0-26 0,3 0-18 16,3-3-11-16,2-1-10 0,2-2-15 16,2 2-27-16,2 0-20 0,-4 0-140 15,2 1-159-15,1 8-370 0</inkml:trace>
  <inkml:trace contextRef="#ctx0" brushRef="#br0" timeOffset="10501.6337">3119 5292 574 0,'-2'1'169'16,"0"0"8"-16,0-1-12 0,-1 1-96 15,3 2-9-15,1 3-10 0,2 1-8 16,-1 2-6-16,1 3-5 0,2 3-4 16,-1 1-3-16,1 0-4 0,3 1-3 0,-3-1-4 15,1 0-3-15,1-4-3 0,-1-1-2 16,2-3-1-16,-2-4 0 0,1-4 1 16,3-5 1-16,1-6 1 0,0 0 1 15,0-5 1-15,0-1 1 0,0-1 1 16,-1 1-2-16,-2 2 1 0,1 4-2 15,-3 2-2-15,-1 3-1 0,0 3-2 16,2 5-1-16,-2 3-1 0,0 1-1 16,0 3-2-16,0 2-4 0,1 1-10 15,2 3-16-15,-1-3-22 0,1-1-31 0,1-3-75 16,1-3-67-16,3-2-142 0,2-6-283 16</inkml:trace>
  <inkml:trace contextRef="#ctx0" brushRef="#br0" timeOffset="10929.8293">3407 5109 780 0,'-2'1'184'16,"2"-2"4"-16,3 2-125 0,3-1-14 16,0-2-10-16,4-1-12 0,2 3-5 15,0-2-2-15,-1 2-2 0,2 0-2 0,-2 1-2 16,1 2-1-16,-1 0-2 0,-1 2-1 16,-2 3-4-16,2-1-1 0,0 3-1 15,0 1-1-15,-3 5-1 0,0 1 0 16,-1 4-1-16,1 2-1 0,0 3 0 15,-3-1-3-15,-1 4 0 0,1-4-2 16,0 2-2-16,-1-6 0 0,2 2 0 16,-2-2 1-16,0-2 1 0,1-2 2 15,0-1 1-15,-1-3 2 0,-5 2 1 0,-1-3 2 16,-1-3 1-16,-6-3 0 16,-4 0-1-16,1-1 1 0,-4 2-1 0,1-2-4 15,0-3-7-15,2 2-10 0,5 5-15 16,-1-4-18-16,4-2-24 0,-1-1-132 15,6 1-149-15,6 0-345 0</inkml:trace>
  <inkml:trace contextRef="#ctx0" brushRef="#br0" timeOffset="11231.605">3819 5390 664 0,'-9'0'185'0,"7"1"3"0,2 0-37 0,2 0-88 16,0-1-12-16,5 2-9 0,2-1-13 16,2-1-5-16,1 0-2 0,3-1-2 15,2 1-4-15,1-3-4 0,2 1-3 16,1-2-3-16,0-1-3 0,2 3-2 15,4-1-4-15,0 0-5 0,2 1-9 16,1 0-10-16,3 1-13 0,1 1-15 16,-1-2-18-16,3 0-10 0,-2-2-121 15,-4 3-131-15,2-3-305 0</inkml:trace>
  <inkml:trace contextRef="#ctx0" brushRef="#br0" timeOffset="11515.7033">4373 5232 837 0,'-12'-4'210'0,"4"-1"5"0,2 1-113 16,3 1-36-16,-1 0-16 0,4 3-18 15,2 0-12-15,3 3-7 0,1-1-5 0,4 4-3 16,2 2-2-16,3-1-1 0,1 2-1 16,1 0-1-16,2 4-1 0,-1-1-3 15,-2-1-3-15,1 0-1 0,0 0-3 16,0-1-1-16,-2-3 0 0,1 0 1 15,-3-2 3-15,0 0 2 0,-4 0 3 16,-2-1 2-16,-10-1 0 0,-1 1 1 16,-8 0 0-16,-1 0-1 0,-4 3-5 0,-2 1-7 15,1 0-7-15,1 0-11 0,0 0-19 16,3-1-24-16,1 0-28 0,2-4-103 16,0-2-133-16,6-3-300 0</inkml:trace>
  <inkml:trace contextRef="#ctx0" brushRef="#br0" timeOffset="11931.5585">3909 4922 776 0,'1'12'185'16,"-2"3"6"-16,1 2-124 0,-1 5-12 16,3 4-4-16,0 2-11 0,1 0-7 15,-2-4-6-15,3 0-5 0,1-2-5 16,0-5-6-16,-1-4-4 0,3-4-2 0,-3-4-2 16,3-5-1-16,-4-4-2 0,1-6 1 15,0-3 0-15,-3-5 0 0,-1-4-1 16,-5-7 0-16,-1-3 0 0,-3-4 1 15,1 0-1-15,-3 1 2 0,2 0 3 16,1-1 3-16,3 6 4 0,1 5 4 16,4 4 1-16,2 5 2 0,2 1 0 15,1 4-2-15,4 5-4 0,0 0-3 16,5 1-4-16,-1 1-2 0,2 3-2 0,3 0-3 16,3 1-7-16,2 3-10 0,-1 1-15 15,1 3-17-15,-1 2-27 0,-3 2-27 16,-4-1-129-16,-3 2-155 0,-1-1-345 15</inkml:trace>
  <inkml:trace contextRef="#ctx0" brushRef="#br0" timeOffset="12085.6245">3961 4995 764 0,'-6'11'203'15,"4"-6"2"-15,-1 0-53 0,6-2-95 16,2 0-23-16,2-3-15 0,3-1-10 15,3-1-10-15,2-1-15 0,1-1-29 16,2 1 9-16,1-1-172 0,6 2-162 16,-3 2-396-16</inkml:trace>
  <inkml:trace contextRef="#ctx0" brushRef="#br0" timeOffset="12664.2073">4880 5004 599 0,'-11'-14'153'0,"0"0"8"16,2 0-75-16,3 3-16 0,3 3-2 0,0-1-5 15,4 4-4-15,2 1-4 0,5 3-4 16,1 2-6-16,6 7-6 0,2 2-3 15,4 5-4-15,2 4-4 0,4 5-4 16,0 3-5-16,2 6-4 0,1 2-5 16,0-1-3-16,1 1-3 0,1 1-3 15,-2-2-5-15,0-1-7 0,0-4-8 16,0-4-9-16,-4-1-12 0,-2-5-10 0,-3-3-18 16,-3-5-15-16,-3-2-10 0,-6-4-121 15,-3-4-135-15,-1-5-316 0</inkml:trace>
  <inkml:trace contextRef="#ctx0" brushRef="#br0" timeOffset="12851.6468">5259 4925 845 0,'-9'3'201'0,"-1"4"4"0,2 9-133 0,-3 4-17 15,-3 5-15-15,-2 7-14 0,-6 4-6 16,-2 4-4-16,-2 3-4 0,-2 2-2 15,0 6-3-15,1-4-2 0,1 1-4 16,4 1-9-16,4-6-13 0,2-4-17 16,2-6-26-16,6-8 80 0,0-4-233 15,12-5-167-15,3-5-414 0</inkml:trace>
  <inkml:trace contextRef="#ctx0" brushRef="#br0" timeOffset="13283.0202">5516 5404 776 0,'-3'-9'180'16,"3"-2"4"-16,3 1-123 0,-1-1-19 16,3 2-5-16,3 1-8 0,0 1-6 15,3 1-1-15,0 4-1 0,3 2-3 16,2 0-1-16,-1 2-3 0,3 4-3 16,-1 2-3-16,-3 0-2 0,0 2-3 0,-3 1 0 15,-1 1-2-15,-3 3 0 0,-6-3 0 16,-6 2 0-16,-2 1 0 0,-3 0 0 15,-2 0 0-15,-1 2 0 0,-6-4 0 16,2 0 0-16,1 3 2 0,3-1 2 16,0-3 1-16,4 0 2 0,0-1-1 15,5-1 0-15,6 0 0 0,1-4-2 16,3-4-5-16,4 2-8 0,5-4-12 16,3-5-16-16,6 4-30 0,1-3 91 15,1-1-242-15,3 4-167 0,4 0-422 0</inkml:trace>
  <inkml:trace contextRef="#ctx0" brushRef="#br0" timeOffset="13678.1709">6247 4864 668 0,'-26'12'178'0,"-3"1"12"16,0 6-81-16,0 5-27 0,2 1-8 16,1 6-11-16,1 1-12 0,7 1-14 15,2 2-10-15,6 2-9 0,4 3-7 16,5 0-6-16,3-2-2 0,4-3-4 0,5-3-6 16,5 0-12-16,6-4-16 15,5-8-23-15,2-6-26 0,7-4-133 0,2-4-154 16,5-2-352-16</inkml:trace>
  <inkml:trace contextRef="#ctx0" brushRef="#br0" timeOffset="14077.4091">6457 5159 792 0,'-8'-5'187'0,"1"2"3"0,3 3-130 16,3 1-14-16,-1 0-3 0,5 3-10 16,2 2-6-16,-1-2-3 0,6 1-2 15,-1 0-1-15,4-3-4 0,0 0-2 16,2-2-5-16,2-3-5 0,0-1-4 16,1-2-5-16,1-3-2 0,-2 2-2 15,0-2-2-15,-2-2-1 0,-7-1 1 16,-1 1 1-16,-5 1 2 0,-4-1 2 0,-7-1 0 15,-7 4 2-15,-2 0 0 0,-2 6 0 16,-1 2 0-16,-4 2 1 0,-1 8 1 16,3 2 2-16,3 3 2 0,3 1 2 15,-3 3 2-15,4 2 1 0,4 3 1 16,2-1 0-16,2 4 0 0,4 2-1 16,1 1-1-16,7-4-1 0,4 0-1 15,3-3-2-15,4 0 0 0,6-8-2 0,1-4-4 16,0-3-6-16,4-4-8 0,2-4-10 15,0-2-17-15,-1-5-20 0,2 0-18 16,-2-4-127-16,-2-2-142 0,-1 4-329 16</inkml:trace>
  <inkml:trace contextRef="#ctx0" brushRef="#br0" timeOffset="14327.4768">6729 4753 712 0,'1'-20'170'15,"5"10"4"-15,4 7-107 0,1 1-20 16,0 6-2-16,3 1-4 0,0 4-7 16,-2 6-1-16,-1 4-3 0,3 5-5 15,-9 1-5-15,-1 4-6 0,-1 6-8 0,-6 0-8 16,-3-3-10-16,-5-3-13 0,-5-2-26 15,2-5-23-15,-7-5-129 0,-5-6-149 16,4-3-346-16</inkml:trace>
  <inkml:trace contextRef="#ctx0" brushRef="#br0" timeOffset="14441.3768">6612 4563 726 0,'10'-10'158'16,"3"8"1"-16,2-2-122 0,3 5-29 15,2-1-23-15,-3 1-140 0,0 2-134 16,7 9-339-16</inkml:trace>
  <inkml:trace contextRef="#ctx0" brushRef="#br0" timeOffset="15111.8296">6933 4751 378 0,'-2'0'120'0,"0"2"4"0,-1-2-7 16,0 1-47-16,1-1-19 0,-1-1-12 15,2 1-8-15,1-3-3 0,-1 2-2 16,1-1-1-16,1-1-2 0,0 1 0 16,-2-2 1-16,1 2 3 0,0-2 3 15,1 1 1-15,2 1 1 0,-2 0 1 16,-2-2-2-16,1 3-2 0,0-1-5 0,-1 1-5 15,1 1-5-15,0 1-4 0,-3 2-3 16,2 1-3-16,1 3-2 0,-1 1 0 16,-2 6-1-16,0 1 1 0,1 2 1 15,-1 1 0-15,1 2 0 0,4-2 0 16,1 3-1-16,2-6 1 0,4-1-2 16,-1-1 0-16,5-2-2 0,0-5-1 15,-1-3 0-15,1-4 0 0,0-2 0 16,-2-6 0-16,0-3 1 0,-2-3 0 0,-3 2 3 15,0-2 2-15,-4 1 2 0,1 2 2 16,-4 4 2-16,-1 1 1 0,0 5-1 16,0 3-2-16,-1 3 0 0,2 3-3 15,-2 5-2-15,3 2-1 0,3 1-1 16,2 2-1-16,3-4 0 0,2 1 0 16,1-2 0-16,3-3-1 0,2-3 0 15,1 0-1-15,0-7 2 0,-4-4 2 16,3-4 3-16,0-2 3 0,-4-5 2 0,-1 0 0 15,-3-2 1-15,-3-2-2 0,-2 2-4 16,-4 1-7-16,0 1-10 0,-2 2-13 16,1 3-17-16,-2 3-26 0,4 2-22 15,-1 3-126-15,4 4-147 0,1 2-335 16</inkml:trace>
  <inkml:trace contextRef="#ctx0" brushRef="#br0" timeOffset="15363.1015">7397 4576 737 0,'-5'-6'178'0,"8"6"1"16,-1 1-96-16,4 7-40 0,3 2-7 16,1 3-7-16,2 8-7 0,0 3 1 15,2 6-1-15,0 5-1 0,-1 3-2 0,0 8-1 16,1 4 0-16,-6 1 0 0,0 3-3 15,-5 0-2-15,-3-4-2 0,-3-1-2 16,-6-7-5-16,-3-2-9 16,-3-3-18-16,-3-5-28 0,-6-4-29 0,-3-3-135 15,2-5-161-15,1-5-371 0</inkml:trace>
  <inkml:trace contextRef="#ctx0" brushRef="#br0" timeOffset="18627.342">9041 4066 352 0,'0'0'98'0,"0"0"6"16,-2-2-39-16,2 1-10 0,0 0-6 0,0 2-4 16,0-1-5-16,0-1-3 0,-2 0-2 15,2 1-2-15,2 2 0 0,-2-2-1 16,0 0-1-16,0 0-1 0,-2-2 2 16,2-2 0-16,0-1-1 0,-3-4 0 15,2 0-2-15,-2-2 1 0,1-2-2 16,0 1-2-16,0 1-2 0,0 0-1 15,0 3-1-15,1 3-1 0,-1-1-1 0,2 3-3 16,-3 4-2-16,2 3-3 16,-1 5-3-16,0 5-3 0,1 5-2 0,1 5-2 15,0 4-1-15,3 2 1 0,-1-2-1 16,2-2 0-16,2-2 0 0,2-6 0 16,1-2-1-16,0-3 1 0,3-5-1 15,2-5 2-15,0-8 0 0,1-4 1 16,-1-3 1-16,2-6 2 0,-1-3 4 15,-5-4 0-15,-2 3 2 0,-2 1 1 16,-2 1 0-16,-1 1 1 0,-3 6-3 0,-2 3-2 16,1 5-2-16,1 4-2 0,0 4-2 15,1 7-1-15,3 4-2 0,3 2 0 16,3 2-1-16,1 0-1 0,3 0-1 16,0-3-2-16,2-2-2 0,0-6-1 15,-1-1-1-15,0-3 0 0,1-5 2 16,-3-1 2-16,-1-3 1 0,-1-4 3 15,-2-4 2-15,-4-2 0 0,-2-3 1 16,-4-2-1-16,0-1 0 0,-3 0-1 16,-1 3-3-16,1 0-6 0,-3 4-10 0,2 3-12 15,1 6-25-15,0 2-24 0,5 5-69 16,-1 2-66-16,6 5-134 0,5 1-271 16</inkml:trace>
  <inkml:trace contextRef="#ctx0" brushRef="#br0" timeOffset="18961.5127">9508 3910 708 0,'-4'-7'180'0,"3"-1"4"15,1 2-90-15,2 4-32 0,1 4-11 16,1 4-5-16,-1 5-9 0,1 5-5 16,0 4-2-16,-1 3-4 0,1 4-4 0,-3 1-6 15,2 0-5-15,-2-2-3 0,0-1-2 16,1-6-3-16,3 1 0 0,-1-7-2 16,2 0 0-16,-1-5 0 0,2-1 0 15,1-3 0-15,2-1-1 0,-1-3-1 16,6-3-4-16,-3-2-6 0,2-1-7 15,3-2-10-15,-2-4-13 0,-3 1-19 16,0-1-17-16,-6-1-14 0,2-2-116 0,-5 2-133 16,-3-2-304-16</inkml:trace>
  <inkml:trace contextRef="#ctx0" brushRef="#br0" timeOffset="19105.1972">9534 3922 786 0,'-7'-1'196'0,"1"0"1"15,4 0-115-15,1 1-27 0,2-4-18 16,4 0-16-16,2-2-14 0,3-1-14 0,2-2-18 16,4 1-27-16,0 3 0 0,1 2-146 15,3 3-150-15,4 5-350 0</inkml:trace>
  <inkml:trace contextRef="#ctx0" brushRef="#br0" timeOffset="19509.9835">9772 3957 720 0,'0'-3'181'0,"-1"3"5"0,1 0-98 16,1 1-24-16,1 5-12 0,1 3-9 16,1 1-11-16,2 4-5 0,0 1-4 0,0 2-5 15,2 0-5-15,-2-3-2 0,1-3-1 16,1-2-2-16,-2-3 1 0,0-3 3 16,1-3 4-16,-1-3 3 0,4-3 1 15,0-7 1-15,0 0 0 0,2-4-3 16,-1-2-3-16,0 1-5 0,-1 1-4 15,-3 2-2-15,0 5-1 0,0 3-2 16,-3 2-1-16,1 6 0 0,0 4-2 16,0 4-4-16,-2 2-6 0,-1 2-8 0,2 3-12 15,-2 1-15-15,1-1-22 0,0 0-21 16,-1-1-17-16,1-3-117 0,2-2-140 16,2-2-313-16</inkml:trace>
  <inkml:trace contextRef="#ctx0" brushRef="#br0" timeOffset="20095.0685">9992 3794 643 0,'-5'-11'182'0,"0"2"11"0,1 4-58 15,-1 3-48-15,2 0-11 0,-1 1-10 16,3 0-14-16,1 3-12 0,1-2-8 16,1 2-6-16,3-4-5 0,0 5-3 15,3-2-2-15,-4 2-1 0,3-5-3 0,0 4-1 16,0-1-2-16,1 1-1 0,-2-3-1 16,1 0 1-16,-2 0-1 0,-1-1-1 15,-2 1 0-15,1 0 0 0,-3 0 0 16,-2 1-1-16,2 1 0 0,2-1 0 15,-2 1 0-15,0 0-1 0,0-1-1 16,1 0-1-16,1 0-1 0,1 2-1 16,0-4 0-16,2 1-1 0,1 2 1 15,4-2-1-15,0 1 0 0,1-1 0 16,3 1 0-16,-2 2-1 0,0 2 0 16,3-2-1-16,-4 3 1 0,0 1-1 0,-3 2 1 15,1-2 0-15,-2 1 1 0,-2-1 1 16,-1 3-1-16,-3 0 1 0,2 2 0 15,-1 0 0-15,-2 2 0 0,0 2 0 16,2 2-1-16,-2-6-1 0,3 7-2 16,1-2-2-16,-1 0-1 0,2 1-2 15,-1-2-1-15,-1 0 1 0,5 4 1 16,-6-5 2-16,1-1 1 0,-2 0 2 0,-4-2 2 16,1 0 0-16,-3-3 2 0,-2-1-1 15,-2 0 1-15,-3-4 0 0,-3 1 0 16,1 0-1-16,-5-2-4 0,1-1-5 15,-1 1-8-15,4-2-9 0,1 2-11 16,4-2-15-16,0 0-21 0,6 1-19 16,2-1-84-16,1 0-40 0,5 1-123 15,4-1-246-15</inkml:trace>
  <inkml:trace contextRef="#ctx0" brushRef="#br0" timeOffset="20305.8281">10460 3870 870 0,'-9'-10'226'0,"5"1"1"0,3 7-86 0,4-2-74 16,-1 2-32-16,3-1-18 0,1 1-11 16,4 0-6-16,1 2-5 0,1-1-7 15,-2 4-13-15,1-1-16 0,0 1-27 16,0 3-26-16,-2-1-132 0,-5 3-156 15,3 0-353-15</inkml:trace>
  <inkml:trace contextRef="#ctx0" brushRef="#br0" timeOffset="20471.7156">10465 4005 778 0,'-5'4'186'16,"3"0"3"-16,2-2-116 0,4 3-29 15,1-4-13-15,4-1-10 0,0 3-11 16,5-2-10-16,-2-5-23 0,0 3-29 16,1-5-140-16,-2 4-152 0,3 4-376 15</inkml:trace>
  <inkml:trace contextRef="#ctx0" brushRef="#br0" timeOffset="21337.6859">11333 3849 558 0,'0'-14'152'0,"-2"3"9"0,-5 1-46 16,3 3-43-16,-5 1-6 0,0 3-2 16,-3 2-5-16,-3 4-6 0,-3 0-6 15,1 5-9-15,-4 3-9 0,-1 2-8 16,0 2-7-16,1 5-5 0,5 0-4 0,3 5-3 16,3-1-2-16,6 1 1 0,3-3-1 15,6 0 0-15,2-5-1 0,7-2-1 16,7-3-1-16,1-6-1 0,1-7-2 15,0-3 0-15,3-4-1 0,-2-3 0 16,-2-6 2-16,-3-6 0 0,-3-1 2 16,-2-1 1-16,2 2 2 0,-6-3 2 15,-4 1 2-15,-1 0 2 0,-4 4 3 0,-2 4 4 16,-2 3 1-16,-5 4 1 0,2 7-1 16,1 5-2-16,-2 5-3 0,2 6-2 15,1 6-4-15,3 3-2 0,3 1 0 16,3 2-1-16,1-2 1 0,7 1-2 15,0-2-5-15,2-2-9 0,1-7-15 16,1 2-25-16,1-3-27 0,2-3-136 16,-3-3-159-16,4 0-364 0</inkml:trace>
  <inkml:trace contextRef="#ctx0" brushRef="#br0" timeOffset="22585.4892">11798 3833 518 0,'-7'-9'152'0,"1"2"10"16,0 0-15-16,2-1-68 0,2 3-9 16,-2 0-7-16,3 4-8 0,3 1-8 15,0 1-6-15,4 4-8 0,1 1-5 16,5 3-3-16,4 3 0 0,4 0-3 16,2 4-2-16,4 2-4 0,0-1-3 0,0 1-4 15,-1 2-3-15,-1-3-4 0,-1 1-6 16,-3-2-9-16,-2-2-10 0,-3-3-14 15,-1 1-22-15,-5-4-21 0,0-1-18 16,-4-5-116-16,-1-3-136 0,-2 3-304 16</inkml:trace>
  <inkml:trace contextRef="#ctx0" brushRef="#br0" timeOffset="22754.5869">12058 3810 608 0,'-8'-7'181'0,"-2"6"9"16,-1 2-19-16,-3 3-94 0,1 5-15 15,-1 2-11-15,0 2-14 0,-2 6-14 16,-1 0-8-16,-1 1-6 0,2 2-9 16,1-1-14-16,1 1-23 0,4-4-25 15,4-1 48-15,2-1-191 0,11-1-155 16,6 1-371-16</inkml:trace>
  <inkml:trace contextRef="#ctx0" brushRef="#br0" timeOffset="23049.8452">12258 3988 687 0,'6'-1'187'15,"-2"6"8"-15,-2 1-71 0,2 5-52 16,-1 0-16-16,1 3-10 0,-3 2-17 16,1 2-11-16,-4 0-8 0,1 2-9 0,-1-3-11 15,-1-1-17-15,0-3-29 0,-1-1-21 16,0-4-128-16,3-1-149 0,5 1-341 15</inkml:trace>
  <inkml:trace contextRef="#ctx0" brushRef="#br0" timeOffset="23419.072">12480 3769 795 0,'-2'-10'204'0,"1"-1"6"16,-3 5-116-16,3 2-18 0,1 2-14 15,1 2-15-15,-1 2-13 0,0 2-8 16,0 6-4-16,2 3-4 0,0 6-3 0,-1 0-2 15,1 6-2-15,0 3-4 0,0 0-1 16,3 2-3-16,0-3-1 0,0-2-2 16,1-1 1-16,2-6-2 0,-1-3 0 15,2-4 0-15,0-5-2 0,2-3-2 16,2-3-3-16,-4-2-6 0,4-5-5 16,-2-3-8-16,1-2-9 0,-1-3-13 15,1-5-19-15,-2 2-18 0,-1 0-15 0,-5-1-115 16,-2 0-135-16,-1 1-308 0</inkml:trace>
  <inkml:trace contextRef="#ctx0" brushRef="#br0" timeOffset="23568.7913">12481 3749 901 0,'-9'-2'220'16,"1"-2"2"-16,4 3-133 0,3-1-31 15,1-1-22-15,5-2-18 0,4 3-12 0,5 1-10 16,4-4-10-16,1-1-16 0,3 3-25 15,0 0-30-15,-3 4-137 0,3-1-162 16,3 8-371-16</inkml:trace>
  <inkml:trace contextRef="#ctx0" brushRef="#br0" timeOffset="23987.8344">12794 3822 721 0,'-1'-4'176'0,"0"0"5"16,1 3-114-16,1 2-8 0,0 3-5 15,2 0-6-15,0 4-6 0,1 3-7 16,0 0-4-16,2 4-4 0,0-1-7 16,0 0-5-16,2 0-4 0,-1-3-4 15,0-3-3-15,2 1-1 0,-2-4 0 16,3-4 1-16,0-5 2 0,1-2 1 16,0-6 1-16,0 0 1 0,1-4 0 0,0-1-1 15,-2 0-1-15,0 2-1 0,0 4-2 16,-3 2-2-16,0 3 0 0,0 2-1 15,-3 4-1-15,1 4 0 0,-2 1-1 16,-1 2-4-16,1 3-4 0,-2 2-9 16,0 2-14-16,2-1-21 0,-1 0-26 15,4-1-18-15,-1-2-124 0,1-3-147 16,8 2-325-16</inkml:trace>
  <inkml:trace contextRef="#ctx0" brushRef="#br0" timeOffset="24536.4897">13094 3653 719 0,'-8'-3'168'0,"3"2"6"16,3 0-109-16,-2 0-20 0,1-1-5 15,3 4 0-15,2-4-3 0,-2 1-2 16,1 2-1-16,1-1-2 0,2 0-3 16,2 2-4-16,-1-5-3 0,1 4-4 15,3-1-4-15,0-2-2 0,2 2-4 0,3-1-1 16,-1-2-3-16,1 3-1 0,1-1 0 15,-2 2-2-15,1 2 0 0,-1-1-1 16,-3 3 0-16,2-1 0 0,-3 1 1 16,0 1-1-16,0 1-1 0,-4 2 1 15,0 0 0-15,-1 2 0 0,-3 2-1 16,2 3-2-16,0 1-2 0,-2 0-1 16,3 0-3-16,-2 0-1 0,1 2-1 15,0-3 1-15,0-1 1 0,-1-2 2 16,2 0 2-16,-3-2 2 0,2-1 2 0,-1-1 0 15,-1 0 1-15,0 0 0 0,1 0-1 16,-4-5-2-16,1 5 0 0,-1 0-2 16,-2-4-2-16,-1-1-4 0,0 3-3 15,-1 0-3-15,0-1-3 0,1 1-2 16,-1-2-6-16,-1 1-6 0,1-2-7 16,-5-3-9-16,2-1-10 0,3 0-92 15,-1-5-30-15,2-1-108 0,6 5-224 0</inkml:trace>
  <inkml:trace contextRef="#ctx0" brushRef="#br0" timeOffset="24788.7646">13673 3656 932 0,'-4'-5'212'16,"4"9"1"-16,-3-4-139 0,5 3-38 16,-5 0-12-16,3 8-6 0,3 4-7 15,-2 2-1-15,1 6-2 0,3 1-2 16,-1 1-5-16,5 1-8 0,-5-3-11 16,0-1-15-16,0-3-25 0,-1-3-23 15,1 1 16-15,-1-4-154 0,-2-2-146 0,4 4-333 16</inkml:trace>
  <inkml:trace contextRef="#ctx0" brushRef="#br0" timeOffset="24957.2435">13608 3810 829 0,'-6'-5'199'0,"2"0"1"0,1 5-124 15,3-3-28-15,2 6-17 0,4-3-12 0,1 1-10 16,2 1-6-16,4 0-5 0,3-4-15 15,1 4-24-15,4-6-27 0,1 0-135 16,3-1-155-16,3 2-366 0</inkml:trace>
  <inkml:trace contextRef="#ctx0" brushRef="#br0" timeOffset="25399.0154">14149 3724 703 0,'-7'-10'179'0,"3"5"6"0,3 4-94 15,1 2-32-15,1 2-9 0,2 6-2 16,3 6-9-16,3 8-8 0,2 4-4 16,-1 5-2-16,3 6-6 0,-1 7-5 15,0-1-5-15,-2-1-4 0,-2 0-9 16,0-4-8-16,-3-3-12 0,2-4-19 16,-3-6-21-16,-1-4-17 0,0-4-131 15,-3-6-143-15,1 0-333 0</inkml:trace>
  <inkml:trace contextRef="#ctx0" brushRef="#br0" timeOffset="25833.907">14080 3757 696 0,'-1'-23'177'15,"5"3"5"-15,2 3-89 0,0 2-32 0,8 2-6 16,3-3-6-16,7 3-7 0,-2 4-7 16,4 3-4-16,-1 1-4 0,2 2-8 15,-4 4-7-15,-2 4-3 0,-7 3-4 16,-1-2-1-16,-4 2-2 0,-3 1-1 16,-4 1 0-16,-1 1 0 0,-4 1 1 15,-3-1-1-15,1 4 0 0,-2 1-1 16,-1 1 0-16,3-1-2 0,2-2-1 15,0-1-1-15,3 0-3 0,2-1 0 16,2-1-3-16,4-2-1 0,1 0-2 0,2-3 0 16,4 1-1-16,-3-1-1 0,1-1 1 15,2-2 1-15,-2 0 0 0,1 0 1 16,-2-1 3-16,-1 1 2 0,-1 0 1 16,-4 2 1-16,-2 1 2 0,-7 2 2 15,-2 0 0-15,-4 1 1 0,-5 1 0 16,-2 1 1-16,0-3-1 0,-1 2-3 15,1 0-7-15,3-3-16 0,0 0-19 16,4-3-18-16,3 0-127 0,2-4-140 0,4 7-326 16</inkml:trace>
  <inkml:trace contextRef="#ctx0" brushRef="#br0" timeOffset="27034.0478">14851 3683 619 0,'-4'-7'171'0,"1"0"11"16,1 3-61-16,2 0-46 0,5 3-10 15,-2 0-5-15,7 1-8 0,2 0-11 0,4 4-6 16,3 2-5-16,6 1-4 0,-1 5-4 16,2-1-5-16,0 3-5 0,-2 0-4 15,1 5-4-15,-4-2-7 0,-2-1-10 16,-4 0-13-16,0 1-13 0,-3-2-21 16,0-3-21-16,-1-2-19 0,-4-5-115 15,-2-2-135-15,1-3-302 0</inkml:trace>
  <inkml:trace contextRef="#ctx0" brushRef="#br0" timeOffset="27191.2143">15149 3636 735 0,'-7'-4'190'0,"0"3"7"0,-1 4-107 16,-2 2-17-16,0 4-12 0,0 4-13 16,-2 2-17-16,0 1-8 0,-1 4-7 15,0 3-6-15,-2 3-4 0,3-2-9 16,-1 2-11-16,2-2-19 0,2 2-32 15,3-3-21-15,5-6-126 0,5-1-153 16,6 1-336-16</inkml:trace>
  <inkml:trace contextRef="#ctx0" brushRef="#br0" timeOffset="28465.568">15400 3906 696 0,'-8'-7'180'0,"0"-2"6"0,2 2-102 15,4 1-17-15,0-4-8 0,3 2-9 16,2-4-15-16,0 4-10 0,7 1-4 16,1-2-6-16,1 3-3 0,2 0-5 15,2 1-2-15,0 4-2 0,1-1-2 16,-1 2-1-16,-1 3 0 0,-1 1-1 15,0 2-1-15,-3 0 0 0,-3 1 0 16,-2 2-1-16,-2 2 1 0,-3-1 0 0,-2 1 0 16,-4 1 1-16,-3 0 0 0,-2 2 0 15,-2 0 1-15,-1 1 0 16,1 0 0-16,-4-1 0 0,3 1 0 0,-1 0 1 16,4-4-1-16,3-1 0 0,0-2 1 15,3 1-1-15,4-3-1 0,4 0 1 16,3-1-2-16,3 1-3 0,1-6-7 15,4 1-9-15,-1-2-19 0,3-2-20 16,2 0 8-16,-2-2-150 0,0-1-145 16,5 6-339-16</inkml:trace>
  <inkml:trace contextRef="#ctx0" brushRef="#br0" timeOffset="29130.9946">15853 3601 641 0,'-2'-13'163'0,"-2"-2"11"0,3 2-91 0,-2 2-18 16,3 3-6-16,-1 0-6 0,1 6-8 15,-1 2-8-15,1 7-7 0,-2 2-4 16,1 5-2-16,-1 3-2 0,1 5-1 16,-2-4-2-16,2 7-2 0,0-2-3 15,3 2-2-15,2-2-3 0,1 0-3 16,3 2-2-16,1-3-1 0,4-3-2 15,1-1-1-15,2-5 0 0,3-2-2 16,0-5-2-16,-1-3-5 0,3-5-8 16,-3-3-10-16,2-1-13 0,-5-5-17 15,-2-2-17-15,1-1-12 0,-3 1-33 0,-5-2-82 16,-1 1-117-16,-4 0-255 0</inkml:trace>
  <inkml:trace contextRef="#ctx0" brushRef="#br0" timeOffset="29268.7485">15868 3580 690 0,'-11'-2'186'16,"5"1"2"-16,2 1-47 0,3 0-91 15,6 0-19-15,4-1-11 0,6-1-12 0,5 0-14 16,2-3-19-16,3 1-23 0,6 2 8 16,-3-1-148-16,0 2-145 0,1 7-340 15</inkml:trace>
  <inkml:trace contextRef="#ctx0" brushRef="#br0" timeOffset="29715.9572">16206 3639 736 0,'1'3'178'15,"0"2"5"-15,0-1-117 0,2 8-17 16,1-1-10-16,-1 2-4 0,1 0-11 15,0 2-7-15,0 1-3 0,3 0 0 16,-1-2-3-16,2-1-2 0,1-3 0 16,1-4-1-16,2-6 2 0,0-3 1 15,0-5 1-15,2-4 0 0,1-4 1 0,0-3-2 16,-1 1-1-16,-1 2-2 0,0 1-2 16,-2 3-1-16,0 2-2 0,-4 4-1 15,-1 2 0-15,2 3-1 0,-2 4-1 16,1 0-1-16,-5 1-3 0,5 5-5 15,-4 0-6-15,2 4-12 0,-2-5-19 16,-1 3-21-16,3-1-18 0,4 1-125 16,-2-5-144-16,8 2-325 0</inkml:trace>
  <inkml:trace contextRef="#ctx0" brushRef="#br0" timeOffset="30180.5758">16593 3486 715 0,'-5'-6'178'0,"0"2"7"0,1 1-107 15,3 1-24-15,1 1-7 0,1 1-5 16,1-2-7-16,1 2-10 0,3-1-4 16,3-1-3-16,1-1-1 0,2-1-3 15,0 3-4-15,4 0-3 0,0 1-2 0,-1-2-1 16,1 4-3-16,-2 0 0 0,-1 2 0 16,1 2-1-16,-3 2 0 0,-3 2 1 15,0 4-1-15,-2 0 1 0,-3 1-1 16,1 2 0-16,-4 0 1 15,-2 3-2-15,1-2-1 0,0-1-1 0,1-1-2 16,1 1-2-16,-1-3-1 0,3 1 0 16,-1-4-2-16,3 0 1 0,0-1 0 15,1-3 0-15,0 0 1 0,0-1 1 16,-1-2 1-16,0 1 1 0,-1-3 2 0,-2 2 1 16,-3 0 2-16,-2-1 0 0,-1-1-1 15,-3 3-7-15,-1-1-11 0,-2 3-16 16,-3-1-17-16,0 0-18 0,0 2-124 15,-2 1-139-15,7 3-313 0</inkml:trace>
  <inkml:trace contextRef="#ctx0" brushRef="#br0" timeOffset="30591.6531">17549 3492 834 0,'-4'-3'203'0,"1"4"2"15,2 0-110-15,3 3-45 0,3-3-23 16,4 3-13-16,1-3-9 0,-1-1-6 15,5 2-6-15,3 0-9 0,0-2-11 16,2 1-17-16,1-4-21 0,0 2-18 16,0 0-120-16,-6-3-135 0,0 4-310 15</inkml:trace>
  <inkml:trace contextRef="#ctx0" brushRef="#br0" timeOffset="30761.984">17609 3579 750 0,'-9'8'209'0,"-2"-1"8"15,5 1-78-15,2 1-56 0,3 0-21 16,3-6-19-16,4 2-19 0,4-4-13 16,5 1-8-16,3-5-7 0,4-3-10 15,4-1-13-15,1 1-17 0,2-4-19 0,1 0-24 16,-1 0-132-16,-3 0-151 0,-3 3-342 16</inkml:trace>
  <inkml:trace contextRef="#ctx0" brushRef="#br0" timeOffset="30992.7394">17845 3413 771 0,'-4'-8'181'0,"2"6"2"0,4 3-118 16,0-1-25-16,5 4-11 0,2 2-7 16,4-1-7-16,1 2-5 0,3 2-3 15,3-1-2-15,3 3-1 0,-1-1-2 16,-1 0-3-16,0 2-2 0,-1 0-3 15,0 1-1-15,-4-1-1 0,-2-2 0 16,-3 2-1-16,-3-1 0 0,-4-1 2 16,-4-2 1-16,-5 3-6 0,-3 0-10 15,-7 2-17-15,-5-4 57 0,-7 1-198 16,-2 2-149-16,-3 6-376 0</inkml:trace>
  <inkml:trace contextRef="#ctx0" brushRef="#br0" timeOffset="31631.507">8815 5153 741 0,'-14'-8'186'0,"7"5"7"0,4 3-108 15,1-3-20-15,2 3-8 0,2-2-10 16,2 2-12-16,2 0-7 0,5 0-7 16,4 3-5-16,2 0-5 0,1-1-7 15,3-1-11-15,2 1-18 0,-1 2-26 16,1-2-26-16,-5 2-137 0,-1-1-160 16,0 5-366-16</inkml:trace>
  <inkml:trace contextRef="#ctx0" brushRef="#br0" timeOffset="31783.5906">8859 5336 839 0,'-10'0'188'0,"4"3"0"0,6 0-135 16,5-2-26-16,3-3-14 0,3-4-13 0,6-2-16 16,-1 0-16-16,6-3-20 0,-1-4-5 15,-1-1-130-15,-2-1-137 0,1 3-315 16</inkml:trace>
  <inkml:trace contextRef="#ctx0" brushRef="#br0" timeOffset="31977.1443">9041 5079 681 0,'0'-4'157'16,"-1"3"4"-16,1 3-106 0,4 2-15 0,-1-1-7 16,2 6-9-16,1 0-5 0,4 3-1 15,2 0-3-15,3 0-4 0,0 2-3 16,1 3-3-16,-2-1-1 0,0 1-1 15,-4 0-1-15,-3 2-1 0,-3 0-1 16,-6 0-2-16,-2-2-6 0,-4-1-11 16,-2-2-15-16,-3 1-17 0,-2-2-125 15,-2-2-136-15,5 1-322 0</inkml:trace>
  <inkml:trace contextRef="#ctx0" brushRef="#br0" timeOffset="32931.8488">9453 5152 527 0,'-4'-9'144'15,"0"2"7"-15,-1-1-43 0,2-2-44 16,-1-1-6-16,3 1-6 0,0-2-7 0,-1-1-5 16,0 2-4-16,1 0-2 0,-5-1-3 15,6 2-2-15,-4 2-2 0,2 3 1 16,-1 0-1-16,1 4 0 0,-1-2-4 15,6 6-3-15,-5-2-3 0,4 0-4 16,-6-3-2-16,5 4-4 0,-2-2-2 16,1 3-1-16,0-1 0 0,1-1 0 15,-2 1 0-15,5 1 1 0,-6-4 1 16,4 2 0-16,0-1 2 0,-2-2-1 16,-1 1 1-16,1-2-2 0,0 1-1 0,1-2-1 15,-1-1-1-15,-1-1-2 0,1 2-1 16,0 1 0-16,0-2 0 0,0 2 0 15,-1 1 1-15,1-1-1 0,1 5 0 16,-2-2-1-16,2 0 1 0,0 3 0 16,-1-2 0-16,1 3-1 0,-3-1 1 15,2-1 0-15,1 3 0 0,-1 0 0 16,1 1 0-16,1 0 0 0,-2-2 0 0,3 2 0 16,-2-1 1-16,-1-3-1 0,2 1 0 15,-2-3 1-15,0 1-1 0,0-2 0 16,-2-1 1-16,1-1-1 0,-1-1 0 15,1 0 1-15,1 1-1 0,-2-3 0 16,1 1-1-16,1 1 1 0,1-1 0 16,-1 1-1-16,0 2 0 0,0 0-1 15,0 0 0-15,0 2-1 0,0 0-1 0,0 3 0 16,0-1 1-16,0 2-1 0,-1-2 1 16,0 2-1-16,1 1-4 0,0 2-7 15,0-1-14-15,-1-1-19 0,1 1-31 16,2 2-63-16,2-3-80 0,3 7-142 15,-2-2-298-15</inkml:trace>
  <inkml:trace contextRef="#ctx0" brushRef="#br0" timeOffset="37460.5636">9439 5113 296 0,'-3'-3'102'0,"0"1"7"15,-1 1-7-15,2 1-35 0,2 1-12 16,0 1-9-16,2 2-8 0,-2-3-8 16,-1 1-2-16,4 0 0 0,-3-2 2 0,-2 0 1 15,0-2-1-15,0-2 0 0,2-1 0 16,2-2-1-16,-3-3 0 0,1 0-1 16,1-2 0-16,0-1 3 0,2 2 2 15,-3 2 2-15,-2 0 0 0,1 3-1 16,0 2-4-16,-3 4-4 0,1 6-6 15,-1 5-4-15,3 8-5 0,-2 5-3 16,5 9-3-16,-1 3 0 0,2 3 0 16,4 2 0-16,4-2-2 0,2-6-1 0,4-1 0 15,2-9-1-15,-2-6-1 0,4-6 0 16,2-6 1-16,-1-6-1 0,-3-7 0 16,1-4 1-16,-3-6 0 0,3-4 1 15,-8-4 2-15,-3-1 2 0,-4-2 2 16,-4 4 0-16,-2 6 2 0,-3 3 0 15,0 5-2-15,2 6-1 0,-1 5-3 16,3 11-1-16,3-1-2 0,3 4 0 0,2 3-2 16,5 5-3-16,0-1-2 0,2 1-6 15,3-3-3-15,4-3-3 0,-1-5-1 16,0-5 0-16,-1-6 3 0,-1-4 4 16,0-7 4-16,-6-4 7 0,-4-5 6 15,-3-4 2-15,-5-3 1 0,-4-1 1 16,-4-1-1-16,-3-2 0 0,-2-1-5 15,0 3-7-15,-2 3-13 0,5 3-14 16,1 3-26-16,3 4-24 0,4 7-129 16,8 10-151-16,6 7-342 0</inkml:trace>
  <inkml:trace contextRef="#ctx0" brushRef="#br0" timeOffset="37722.2009">10326 4738 810 0,'-22'10'185'0,"-5"11"3"16,3 7-135-16,5 11-10 0,3 6-5 15,4 7-9-15,1 0-8 0,2-1-2 16,8 0-2-16,5-1-6 0,1-4-4 15,5-5-3-15,3-4-7 0,4-5-11 16,5-4-13-16,4-5-20 0,2-7-23 16,3-6-125-16,-1-5-9 0,3-3-118 0,3-2-220 15</inkml:trace>
  <inkml:trace contextRef="#ctx0" brushRef="#br0" timeOffset="38455.0965">10620 5180 690 0,'-6'8'179'0,"-1"0"5"16,2 2-80-16,3 1-43 0,9 0-16 16,1-1-9-16,6-2-11 0,5-2-6 0,5-2-5 15,2-3-2-15,5-3-4 0,0-3-1 16,2-4-3-16,-7-3-1 0,0-3-2 16,-1 0-1-16,-3-4 0 0,-6 1-1 15,-1-2 0-15,-7 3-1 0,0 0 0 16,-10 1-1-16,-4 3 1 0,-7-5 0 15,-3 11 0-15,-4 0 0 0,-3 3 0 16,2 6 1-16,-3 2 0 0,-2 5 0 16,5 8 2-16,0-4 0 0,3 4 3 0,-3 1 1 15,4 2 3-15,6 5 2 0,4-2 2 16,7 4 3-16,2 0 0 0,5 0 0 16,9 2-2-16,3-4-1 0,1-4-3 15,5-3-3-15,3-6-2 0,2-3-6 16,3-5-4-16,-2-4-6 0,1-4-10 15,-1-3-12-15,-2-1-20 0,-5-3-21 16,-1 0-15-16,-8-3-118 0,-2 0-136 0,1 3-308 16</inkml:trace>
  <inkml:trace contextRef="#ctx0" brushRef="#br0" timeOffset="38667.4118">11010 4916 726 0,'0'-9'169'16,"1"5"4"-16,4 6-114 0,1 0-13 0,4 5-4 15,1 3-3-15,0 1-6 0,0 4-3 16,-1-2-5-16,-3 5-5 0,0 0-7 16,-4 3-4-16,-3-4-9 0,-3 5-11 15,-2-4-23-15,-2 1-25 0,-2-5-140 16,-2-4-155-16,2-1-372 0</inkml:trace>
  <inkml:trace contextRef="#ctx0" brushRef="#br0" timeOffset="38820.4582">10888 4585 696 0,'9'-1'147'0,"3"1"-1"16,2 1-137-16,2 3-105 0,-2-1-46 15,5 6-111-15,1 4-253 0</inkml:trace>
  <inkml:trace contextRef="#ctx0" brushRef="#br0" timeOffset="39404.1828">11108 4881 344 0,'1'-5'87'0,"0"2"5"0,0 0-38 0,4 1-22 16,-1-1-3-16,2 3-2 0,-1 0-3 15,0 2-4-15,-2-4-5 0,1 2-2 16,1 0 0-16,-1 3 2 0,-2-3 2 15,1 1 5-15,-2 0 3 0,1 2 3 16,-1-2 2-16,-1-2 3 0,2 0 2 16,-2-1 1-16,0 1 3 0,1 0 2 15,-1-2 1-15,-1 2-1 0,1 0-1 16,-2 3-3-16,2 0-2 0,-2 0-5 0,0 1-4 16,-1 4-4-16,2 0-3 0,0 4-2 15,1 1-1-15,0 4-3 0,1 2-1 16,1 0-2-16,2 2-1 0,1-1-2 15,5 0-2-15,0-2-2 0,2-5-1 16,2-1 0-16,2-4-2 0,4-3 1 16,-3-3-1-16,-2-6 0 0,1-2 0 15,-2 0 0-15,-2-4 1 0,-3-4 3 0,-3 3 2 16,1 1 4-16,-4 1 3 0,0 4 3 16,-5-2 1-16,2 7 0 0,0 4-2 15,-2 0-4-15,0 1-2 0,2 3-4 16,2 3-3-16,2 0-1 0,-1-2-1 15,3 1 0-15,6-2 0 0,1 3 0 16,-1-6 0-16,2-3-1 0,-2-2 1 16,3-4 1-16,-3-4-1 0,-1-2 1 15,-4-3-1-15,1-2 1 0,-5-3-1 16,0 2-4-16,-3 0-9 0,-1 4-12 0,-1 2-18 16,-3 2-34-16,2 4 65 0,-5 0-215 15,5 6-165-15,-1 3-403 0</inkml:trace>
  <inkml:trace contextRef="#ctx0" brushRef="#br0" timeOffset="39624.688">11465 4761 638 0,'5'-7'171'16,"3"11"7"-16,-2 3-55 0,2 5-60 16,2 4-7-16,0 2-5 0,2 5-8 15,2 3-10-15,0 4-6 0,5-1-7 16,0 1-5-16,1 4-5 0,4 3-4 15,0-2-3-15,-2-3 0 0,0-1-1 16,-5 3-1-16,-4-1 0 0,-5-1-3 16,-6-1-6-16,-6 0-9 0,-5 1-14 15,-5 1-20-15,-2-3-17 0,-3-3-18 16,0-2-118-16,0-4-134 0,4 0-300 0</inkml:trace>
  <inkml:trace contextRef="#ctx0" brushRef="#br0" timeOffset="39846.5289">11903 5134 793 0,'-2'-6'205'0,"6"2"3"0,0 0-87 16,4 3-60-16,1 0-23 0,2-2-14 15,-1 3-12-15,1-1-8 0,2 1-9 16,1 1-12-16,-3-1-16 0,0 3-24 16,-2-1-23-16,0 2-130 0,-3 0-151 15,0 2-341-15</inkml:trace>
  <inkml:trace contextRef="#ctx0" brushRef="#br0" timeOffset="40003.515">11927 5265 868 0,'-1'1'202'0,"3"0"0"0,2 2-134 16,0-2-29-16,4-2-17 0,0-1-15 15,0 0-18-15,6-3-27 0,-1 0-31 0,-2-1-133 16,6 0-156-16,-1 6-371 0</inkml:trace>
  <inkml:trace contextRef="#ctx0" brushRef="#br0" timeOffset="41205.5705">12564 4715 575 0,'-1'-13'171'0,"6"5"5"0,2-1 1 16,8 1-115-16,8-1-14 0,6 2-6 16,8-2-10-16,11 4-11 0,1-1-6 15,4 4-3-15,-2-1-6 0,-6 1-8 16,-2 1-6-16,-5 2-8 0,-10 0-6 0,-6 2-8 16,-8-3-6-16,-5 1-4 0,-7-1 1 15,-4 1 2-15,-7-1 4 0,-6 0 6 16,-4 1 5-16,-11-1 5 0,-5-1 4 15,-7 2 3-15,0 2 3 0,-5-1 3 16,-4 2 6-16,5 2 6 0,8 1 8 16,5 3 5-16,8 0 5 0,3 0 3 15,8 1 1-15,7 1-3 0,6-2-3 16,1 1-4-16,6-3-3 0,8 0-2 16,5 0-1-16,5 2-2 0,4-1 0 15,9-1-2-15,4 1-1 0,3-1-2 0,-3 1-3 16,-3-2-2-16,-3 3 0 0,-2-1-2 15,-4 2 1-15,-7-2-1 0,-6 6 1 16,-2 1 1-16,-3 2 4 0,-3 2 4 16,-6 2 3-16,-6-2 2 0,-3 5 2 15,-6 0 1-15,-8-1-2 0,-3 1-3 0,-6-1-4 16,-7 2-3-16,-1 2-3 0,0-3 0 16,0-1-2-16,3 1 1 0,-2-1 0 15,7-2 0-15,5-2 2 0,4 0 0 16,3-4 1-16,4-3 1 0,6-3 0 15,3-2-1-15,2-2 0 0,4 1-2 16,2-5 0-16,5 1-1 0,5-1-1 16,3 0 0-16,2 1 0 0,5-3 0 15,3 0 1-15,1 2-1 0,1-3 0 16,3 1 0-16,-1-4 1 0,1 2-1 16,1 0 1-16,-2-1 1 0,0 1 1 0,-4 2-1 15,-3-2 1-15,-4 4-1 0,0-1 0 16,-3 0-2-16,-4-1-5 0,-1 1-11 15,-4-1-14-15,-2 2-23 0,-2-1-26 16,-2 0-136-16,-1 0-158 0,1 4-362 16</inkml:trace>
  <inkml:trace contextRef="#ctx0" brushRef="#br0" timeOffset="41572.177">12857 5608 606 0,'0'-6'188'0,"1"3"8"0,0 1 5 15,0 3-118-15,3 3-15 0,1 0-10 16,1 3-15-16,-1 1-10 0,4 3-6 15,-2 3-5-15,2-2-4 0,-2-1-4 16,-1 1-3-16,3-1-2 0,-1-2-1 16,0-2-1-16,-1-3-1 0,0-5 0 15,4-4 0-15,0-4-1 0,-2-3-1 16,2 1 0-16,0-1-1 0,-1-1 0 0,0 6-2 16,-2 1-1-16,-1 3-1 0,0 5-3 15,-3 1-7-15,0 3-8 0,0 4-13 16,-1 1-15-16,1 2-35 0,2-1 84 15,2-2-231-15,6-1-166 16,6 0-416-16</inkml:trace>
  <inkml:trace contextRef="#ctx0" brushRef="#br0" timeOffset="42418.4275">13638 5094 632 0,'-3'-7'162'0,"-2"0"11"15,1-2-88-15,2 1-13 0,-1 1-2 16,1 4-3-16,0-1-10 0,1 3-9 16,0 6-8-16,-1 5-5 0,0 7-7 0,1 1-4 15,0 5-4-15,1 6-3 0,4 0-1 16,-1-1-3-16,5 0-4 0,0-2-2 15,3-1-4-15,5-7-1 0,2-3-1 16,1-4 0-16,3-9-1 0,-1-3 1 16,1-8 1-16,-4-3 0 0,-3-5 2 15,-4-4 0-15,-1-1 1 0,-5 0 1 16,-3 2 0-16,-1 3-1 0,-2 3-1 16,1 4 0-16,-1 4-2 0,0 4-1 0,-1 5 0 15,2 2-2-15,4 6 1 0,-2 1-1 16,5 0 0-16,1 3 0 0,3-2 0 15,3 1 0-15,-1-3-1 0,3-3-1 16,2-3 0-16,0-1 0 0,-1-5 1 16,-1 0-1-16,-3-6 2 0,-1-1 1 15,-3-7 1-15,-3-1 1 0,-5-1-1 16,-1-2 1-16,-2-2-2 0,-1 2-4 16,0 2-7-16,-1 5-10 0,0 2-11 0,4 5-18 15,0 4-31-15,4 3 9 0,-1 3-154 16,4 4-153-16,4 6-356 0</inkml:trace>
  <inkml:trace contextRef="#ctx0" brushRef="#br0" timeOffset="42706.379">14305 4990 864 0,'-9'-11'208'0,"4"9"1"0,0-3-124 0,3 6-37 15,3 8-11-15,1 3-11 0,-2 3-12 16,0 4-4-16,0 5 0 0,2 3 0 16,-1-1-4-16,-1 4-2 0,0-3-1 15,2 1 0-15,2-1-1 0,-1-1 0 16,3-3-1-16,1-1-1 0,3-4-1 16,1-3 0-16,4-3-3 0,-1-4-1 15,6-6-4-15,-2-2-6 0,1-7-7 0,0-3-12 16,0-5-13-16,-4-1-14 0,-2 2-15 15,-2-4-11-15,-4-1-68 0,-1-2-43 16,-8-1-106-16,-1 2-218 0</inkml:trace>
  <inkml:trace contextRef="#ctx0" brushRef="#br0" timeOffset="42851.7806">14296 5027 844 0,'-12'-1'219'0,"2"-2"6"15,3 2-123-15,-1-2-24 0,7 0-21 16,6 2-20-16,5 0-17 0,2-4-12 15,8-1-13-15,3-5-15 0,9 0-18 16,1 1-36-16,0-1-57 0,-2 2-97 16,3 7-155-16,-4 3-327 0</inkml:trace>
  <inkml:trace contextRef="#ctx0" brushRef="#br0" timeOffset="43334.1135">14649 5113 691 0,'0'-5'170'0,"1"0"5"15,0 3-103-15,-1-2-18 0,3 4-5 0,0 2-3 16,2 0-7-16,0 1-6 0,1 3-2 15,0 2-1-15,3 0-4 0,1 0-3 16,-2-1-3-16,2 2-3 0,1-2-2 16,1-3 0-16,3-2-1 0,0-2 0 15,-2-1-1-15,3-4-1 0,0-2 0 16,0-2 0-16,-1-1-1 0,-2 2-1 16,1 0-2-16,-2 2-1 0,-1 2-3 15,-1 3-1-15,-2 5-1 0,0 1-2 16,-2 2-4-16,0 1-7 0,0 3-11 0,0 0-15 15,2 2-23-15,-3-1-29 0,3-1-32 16,1-1-107-16,5 1-144 0,5 1-311 16</inkml:trace>
  <inkml:trace contextRef="#ctx0" brushRef="#br0" timeOffset="43937.6896">15010 4971 600 0,'-5'-1'146'15,"-2"-1"9"-15,3 0-83 0,-1 2-18 0,0-1 2 16,2-2 3-16,-1 4 2 0,3-2-3 15,-2-1-5-15,1-1-6 0,3 0-7 16,3-2-7-16,2-1-8 0,1-1-6 16,3-2-3-16,4 1-2 0,0 1-1 15,2 2-2-15,0 0-3 0,1 4-1 16,2 1-2-16,-3 1-1 0,-2 2-2 16,0 0 1-16,-1 6-2 0,0 1 1 0,-4-1-1 15,-1 6 0-15,-1 0 0 0,-2 3 1 16,0 2-1-16,-1 1 0 0,-2-1 0 15,-1 4-1-15,2-3 0 0,-2-1-1 16,3 0-1-16,0 0 0 0,3-3 0 16,-4-1-1-16,2-3 0 0,1 1 0 15,0-3 1-15,-1 0 1 0,-1-3-1 16,1 0 1-16,-3 0-1 0,1-2 0 16,-6 2 0-16,1 0-1 0,-4-2-2 15,-3 2-4-15,-3-3-6 0,-2-1-9 0,-1 0-10 16,-3-1-21-16,1-2-21 0,-1 0 6 15,2-1-142-15,2 1-143 0,8 4-330 16</inkml:trace>
  <inkml:trace contextRef="#ctx0" brushRef="#br0" timeOffset="45149.5332">15652 5119 702 0,'0'0'178'16,"-2"0"8"-16,0 2-97 0,2 2-23 15,4 0-10-15,2-1-9 0,5 1-6 16,3-1-9-16,2-2-8 0,3-2-4 0,6-1-5 15,-3-3-4-15,2 1-4 16,0-4-3-16,-1-2-3 0,1-2-2 0,-4-3-1 16,-3 1-2-16,-3-3-1 0,-5-1 0 15,-5 1-1-15,-4 0 0 0,-5 4 1 16,-5 0 1-16,-4 4 1 0,-4 1 0 16,-1 8 2-16,-3 1-1 0,-1 7 1 15,-1-1 1-15,0 4 2 0,2 5 1 16,1 4 2-16,1 1 1 0,3 3 4 15,5 1 2-15,2 5 2 0,5 0 1 16,3-2-1-16,4 0 0 0,7-1-3 0,4-3-2 16,4 0-3-16,3-8-2 0,4-2-4 15,7-3-5-15,2-3-5 0,1-8-8 16,2-3-12-16,3-5-16 0,-1-3-23 16,-2-3-18-16,-4-1-130 0,-8-1-149 15,2 5-341-15</inkml:trace>
  <inkml:trace contextRef="#ctx0" brushRef="#br0" timeOffset="45514.5445">16212 4551 592 0,'0'-11'168'16,"5"8"9"-16,0 3 4 0,2 1-126 16,2 8-11-16,0 1-2 0,2 4-1 15,2 4-7-15,-1 0-5 0,-1 5-1 0,1 0-2 16,-3-2-3-16,-1 3-4 15,-3-2-2-15,-1 2-3 0,-4-1-2 0,-1 1-3 16,-4-2-2-16,-3-1-2 0,-3-1-1 16,-1-2-1-16,-3-5-2 0,-3 0-5 15,-3-3-11-15,2-4-16 0,-2-3-24 16,0-4-26-16,3-4 33 0,0-4-171 16,4-3-148-16,4-2-343 0</inkml:trace>
  <inkml:trace contextRef="#ctx0" brushRef="#br0" timeOffset="45654.5315">16104 4445 824 0,'-1'-21'205'15,"1"3"7"-15,0 3-127 0,1 3-20 16,0 2-14-16,2 2-14 0,-2-1-18 16,3 2-20-16,1 1-24 0,2 0-43 15,1 1-149-15,3 2-170 0,5 4-412 16</inkml:trace>
  <inkml:trace contextRef="#ctx0" brushRef="#br0" timeOffset="45982.9116">15911 4682 790 0,'-13'-4'205'0,"7"4"4"0,1 1-98 0,3-1-48 15,4 0-23-15,3-1-13 0,4 0-15 16,5 0-14-16,5-2-15 0,7-2-27 16,0 2-31-16,3-4-134 0,5 2-158 15,-1 4-375-15</inkml:trace>
  <inkml:trace contextRef="#ctx0" brushRef="#br0" timeOffset="46630.4206">16414 4614 444 0,'2'-3'125'0,"0"-1"9"0,0 1-34 16,-1 0-32-16,-1 2-13 0,0-2-7 15,-1 2-6-15,2 1-6 0,-1 0-5 16,0 0-7-16,2-1-5 0,-2 1-3 16,1-2-1-16,0 0 0 0,-1-3 1 15,1 3 0-15,-1-3 1 0,1 0 3 16,1 0 0-16,0 0 1 0,-2 0 0 0,1 0 2 15,1 2-1-15,0-1 0 16,-1 0-1-16,-1 1 0 0,0 0-2 0,0 3-1 16,-1 0-2-16,-1 3-2 0,-2-1-1 15,1 4-2-15,-1 3-1 0,-3 5-1 16,0 1-1-16,1 6-1 0,-1 1 0 16,0 0-1-16,4 3-1 15,2-2 0-15,1-4-2 0,4 0 0 0,1-2-1 16,6-4-1-16,4-3 0 0,1-6-1 15,2-4 0-15,2-4 0 0,1-1 0 16,-2-6 1-16,0-3 0 0,-5-2 1 16,-1 0 1-16,-6 1 0 0,-1 2 1 15,-2-1 1-15,-3 6 1 0,-1 1 0 0,0 5-2 16,-1 3 0-16,0 5-1 0,1 2-1 16,0 3-1-16,2 1-1 0,1-1 0 15,1 1-1-15,4-1 1 0,0-2 0 16,2-3-1-16,1-4 1 0,0 1-1 15,3-3 1-15,-2-4 0 0,-1-2 0 16,-1-6 1-16,-2 0 1 0,0-2-1 16,-5-2 1-16,1 0-3 0,-6-1-4 0,0 2-9 15,-1 4-12-15,-2 2-17 0,-1 2-28 16,2 1-28-16,-1 4-131 0,5 4-157 16,4 6-354-16</inkml:trace>
  <inkml:trace contextRef="#ctx0" brushRef="#br0" timeOffset="46931.6836">16796 4628 707 0,'-6'-5'201'0,"7"4"3"16,2 3-7-16,2 3-135 0,-1 0-19 15,3 2-10-15,-2 3-7 0,1 2-8 16,0 1-2-16,1 0-2 0,0 0-3 15,2-1-4-15,1-1-3 0,2-4-1 16,0-2-1-16,2 0 0 0,-2-7 0 0,0-2 1 16,3-3-1-16,0-5 1 15,-3 1 0-15,0-4-1 0,-1 1 0 0,1 2-1 16,-2 2-2-16,-2 2 0 0,0 5-2 16,0 4-3-16,-4 0-2 0,0 4-5 15,0 5-7-15,-1 2-10 0,2 3-19 16,-1-1-26-16,0 5 31 0,1 2-172 15,3 3-153-15,4 1-363 0</inkml:trace>
  <inkml:trace contextRef="#ctx0" brushRef="#br0" timeOffset="50740.045">17365 5108 792 0,'-15'2'206'0,"4"3"7"0,1-1-115 0,5 1-22 16,4 0-21-16,3-2-15 0,2 0-14 15,6-2-12-15,2 0-6 0,5-2-3 16,3-3-2-16,3 2-7 0,4-2-10 16,-4 1-12-16,1-1-22 0,-2 2-29 15,-3 2-26-15,-3 0-116 0,-4 1-144 16,-4 5-318-16</inkml:trace>
  <inkml:trace contextRef="#ctx0" brushRef="#br0" timeOffset="50897.8142">17341 5266 814 0,'-1'-1'190'0,"5"2"1"0,2-1-125 16,2 0-32-16,3-3-11 0,5 1-10 0,5 0-23 16,0-1-39-16,3 1-142 0,3 0-155 15,3 4-388-15</inkml:trace>
  <inkml:trace contextRef="#ctx0" brushRef="#br0" timeOffset="53288.6449">2734 7347 721 0,'-15'-6'167'0,"2"0"2"15,9 0-116-15,7-2-17 0,4 2-14 16,6 1-13-16,5 2-6 0,0-2-1 16,5 0-6-16,4 1-12 0,0 2-12 15,0-1-20-15,-1 2-94 0,-5 0-27 0,2 2-111 16,-6 6-214-16</inkml:trace>
  <inkml:trace contextRef="#ctx0" brushRef="#br0" timeOffset="53445.25">2800 7503 627 0,'-7'1'158'0,"6"1"3"0,3 0-72 15,5-1-46-15,4 0-12 0,4 0-10 16,2-1-7-16,2 0-8 0,1-1-20 15,3 0-24-15,-4 0-127 0,1 1-134 16,3 2-334-16</inkml:trace>
  <inkml:trace contextRef="#ctx0" brushRef="#br0" timeOffset="54536.972">3852 7030 607 0,'-17'-19'166'0,"4"2"9"0,1 1-77 16,4 4-24-16,3-1-15 0,9 0-10 0,6 2-14 15,6 0-10-15,6 0-8 0,6 0-4 16,7-1-4-16,7 2-1 0,2 2-2 16,4-2-1-16,0 4-4 0,1 3-2 15,-2 1-7-15,-1 3-6 0,-5 0-11 16,-6 2-12-16,-7 0-13 0,-5 0-6 16,-7-1-4-16,-7 2-7 0,-9-2-4 15,-9 5-14-15,-9-1-71 0,-9-3-90 16,-6 5-224-16</inkml:trace>
  <inkml:trace contextRef="#ctx0" brushRef="#br0" timeOffset="54922.5309">4062 6924 376 0,'-36'5'199'0,"2"-1"-59"0,3 0-30 16,4 1-32-16,5 0-9 0,6-1-15 15,2 1-11-15,5 1-8 0,6 2-6 16,5 0-6-16,4 2-7 0,4 0-3 16,5-1-1-16,3-2 1 0,4 0 1 15,4-1-1-15,2 1 0 0,1-1-1 16,2 1-2-16,1 0-2 0,-2 4-2 15,3-1-2-15,-2 4-1 0,-1 0 0 16,-2 2-2-16,-6 1 1 0,-3 3-1 0,-5 1 0 16,-8 2 1-16,-5 2-1 0,-6 3 0 15,-7 0 0-15,-6 4 0 0,-3 2-1 16,-4 3-1-16,0 1 0 0,-1 0-1 16,-2-4 1-16,1 2-1 0,0-2 1 15,2-2 0-15,1-4 0 0,3-1 1 16,0-3 0-16,5 0 0 0,3-5 0 15,4-3 0-15,3-4 1 0,2-1-1 0,4-3 0 16,5-3 0-16,3-2 1 0,0-1 0 16,6-2 0-16,2 0 0 0,4-2 0 15,1 0 0-15,4-2 0 0,-1 2 0 16,4-3 0-16,-1 2 0 0,0 0-1 16,-1-1 0-16,0 2-5 0,-3 0-11 15,0 1-25-15,-2 1-15 0,1 1-42 16,-5 2-89-16,3 1-128 0,-2 2-274 0</inkml:trace>
  <inkml:trace contextRef="#ctx0" brushRef="#br0" timeOffset="57207.8709">3977 8024 594 0,'0'-7'157'0,"2"2"12"0,-4 3-74 0,2-1-23 15,0 0-13-15,2 3-6 0,-1 2-8 16,1 2-8-16,2 3-7 0,1 0-6 15,1 4-2-15,2 1-1 0,0-1-3 16,2 1-2-16,-2-2-3 0,2-3-3 0,1-1 0 16,1-3-1-16,1-3 1 0,1-8 1 15,2-2-1-15,3-6-1 0,-1-4 1 16,0-4-2-16,-1-1-2 0,-1 1-2 16,-2 6-2-16,-3 3-1 0,-4 7 0 15,2 6-2-15,-3 6-1 0,-2 6-3 16,-2 5-6-16,2 3-6 0,-3-1-12 15,3 4-19-15,-2-1-26 0,5-1-25 16,0-4-84-16,10-2-25 0,6 1-115 16,3-3-202-16</inkml:trace>
  <inkml:trace contextRef="#ctx0" brushRef="#br0" timeOffset="58739.9529">5076 7214 604 0,'4'-11'152'15,"-5"1"7"-15,-1 2-88 0,-4 5-6 0,-4-2-5 16,-2 5-2-16,-3 3-5 0,-2 6-6 16,-1 3-3-16,-4 5-6 0,0 4-8 15,3 6-8-15,4 6-5 0,-1-1-6 16,3-1-3-16,7 2-4 0,3-3-2 15,6-1-1-15,5-4-1 0,-1-7-1 16,8-3 1-16,3-5-1 0,-1-9 1 16,4-4 0-16,1-8-1 0,0-8 1 15,1-4 0-15,-1-5 0 0,-2-4-1 0,1-2 1 16,-2 0 0-16,-5-3 1 0,-3 5-1 16,-3 3 1-16,-3 4 0 0,-1 5 3 15,-5 8 1-15,-4 5-1 0,-1 7 1 16,1 7 0-16,-1 3-1 0,1 6 0 15,1 5-3-15,2 3-1 0,3-1 0 16,4 6-2-16,3-2-4 0,2 0-7 16,6-2-17-16,4-1-29 0,2-6-26 15,6 2-28-15,4-3-96 0,5-1-134 0,-1-3-273 16</inkml:trace>
  <inkml:trace contextRef="#ctx0" brushRef="#br0" timeOffset="59719.7027">5621 7260 547 0,'-8'-11'155'16,"-2"-2"10"-16,1 2-49 0,1 1-37 16,0 2-11-16,6 4-8 0,1 0-11 0,-1 1-13 15,4 5-9-15,3 3-5 16,2 2-5-16,4 4-4 0,4 2-2 0,2 5 1 16,4 1 0-16,1 2-1 0,2 1-2 15,1 0-2-15,2-1-2 0,-2 1-2 16,1-2-2-16,-3-2-3 0,2 3-4 15,-6-5-8-15,1-2-12 0,-5 0-18 16,-2-4-18-16,-3-4-17 0,0 0-13 16,-5-6-106-16,-2-4-120 0,-1 1-265 0</inkml:trace>
  <inkml:trace contextRef="#ctx0" brushRef="#br0" timeOffset="59889.5719">5918 7216 649 0,'-5'-4'172'15,"-3"4"6"-15,1 4-74 0,-2 3-39 16,0 3-10-16,-2 5-11 0,-8 4-14 16,3 4-8-16,-2 1-7 0,-2 4-5 15,1 3-4-15,-1 1-10 0,3-2-14 16,4-3-23-16,1 0-17 0,5-4-34 0,3-4-102 16,9-1-133-16,9 1-288 0</inkml:trace>
  <inkml:trace contextRef="#ctx0" brushRef="#br0" timeOffset="60070.5547">6134 7561 673 0,'0'2'158'15,"2"5"2"-15,-1 5-109 0,-2-2-19 16,-1 4-6-16,-5-1-16 0,1 2-23 15,1 2-26-15,0-5-121 0,0 0-129 16,9 4-319-16</inkml:trace>
  <inkml:trace contextRef="#ctx0" brushRef="#br0" timeOffset="60644.5533">6409 7241 638 0,'1'-12'172'0,"-1"3"9"16,2 1-80-16,0 3-27 16,-2 2-10-16,2 4-10 0,-1 4-12 0,1 5-8 15,0 1-7-15,0 3-2 0,2 5-3 16,-3 2-2-16,3 1-3 0,0 1-4 15,1 0-2-15,1 2-3 0,0-2-1 16,2-1-3-16,3-2-1 0,1-3-1 16,0 0 0-16,-1-5-2 0,1-2-4 15,3-1-4-15,-1-6-9 0,0-2-12 16,2 2-21-16,0-6-24 0,0 0-28 16,0-3-112-16,-4-2-141 0,1-1-312 15</inkml:trace>
  <inkml:trace contextRef="#ctx0" brushRef="#br0" timeOffset="60800.5658">6470 7228 712 0,'-10'-7'190'0,"8"1"2"16,3-2-39-16,6 4-103 0,6-1-24 16,-1-3-13-16,6 2-16 0,4-2-13 15,4 0-22-15,2 2-18 0,2 0-11 16,-1 2-125-16,4 7-137 0,-2 4-305 15</inkml:trace>
  <inkml:trace contextRef="#ctx0" brushRef="#br0" timeOffset="61172.8472">6921 7331 680 0,'-4'-2'174'0,"2"5"4"0,3 5-64 0,3 0-59 16,2 5-13-16,-1 1-9 0,2 3-6 15,2 1-4-15,0-1-4 0,2-1-3 16,2 0-3-16,-4-5-2 0,1-2 0 15,0-5-1-15,0-5 1 0,0-3-1 16,-2-4 1-16,1-6-1 0,1-2-1 16,1-2-1-16,-2-1-1 0,0 4-2 15,0 0-2-15,-2 1-1 0,0 6-2 16,-1 4 1-16,-1 7-2 0,1 1-1 16,-1 6-3-16,1 4-5 0,-1 0-8 0,0 6-13 15,1 0-22-15,2-2-23 0,5 0-32 16,-1-2-99-16,3-1-134 0,5 0-289 15</inkml:trace>
  <inkml:trace contextRef="#ctx0" brushRef="#br0" timeOffset="61755.5963">7234 7173 669 0,'-5'-4'177'0,"-2"0"9"0,3 0-87 16,1 0-30-16,2 1-9 0,-1 0-16 0,5-1-15 16,0 1-8-16,5-1-6 0,4 0-5 15,2 1-3-15,4-1-1 0,3 0-1 16,0 2-1-16,-1-1-2 0,0 3 0 15,-2 0-1-15,-3 2 0 0,-3 1-1 16,-4 4 2-16,-2 0-1 0,-3 3 1 16,1 2 0-16,-5 4-1 0,0 1 1 15,-1 3-1-15,1 0 0 0,4 5-1 16,-1-1-1-16,2 2-1 0,2-1-3 16,1-3-1-16,2 2-4 0,-1-1-2 15,1-4-3-15,1-2-2 0,0-2 1 0,-1-2 1 16,0-2 2-16,-2-3 4 0,-1-2 2 15,-2-1 3-15,0-2 3 0,-4 2 1 16,-4 0 1-16,-2 1-1 0,-3 1 1 16,0 3-8-16,-4 0-18 0,0 1-18 15,-2 0-21-15,4 4-76 0,0-3-44 16,4 5-118-16,4 4-220 0</inkml:trace>
  <inkml:trace contextRef="#ctx0" brushRef="#br0" timeOffset="62986.4749">7926 7212 769 0,'-13'-2'179'0,"4"1"5"0,8 4-120 16,0 3-15-16,7 4-7 0,1-1-9 15,4 1-5-15,2-1-1 0,0-2-5 16,4-3-4-16,4-1-5 0,-2-4-4 16,4-3-2-16,-1-2-3 0,1-4-2 15,-1 0-2-15,-1-1 0 0,-1-1-2 0,-3-1-1 16,-5-1-1-16,-3 2-2 0,-5 0 0 15,-4 1-1-15,-3 0-1 0,-7 1-2 16,-5 4-2-16,-3 3 1 0,-2 3-1 16,-4 5 1-16,-1 4 2 0,0 0 2 15,3 6 3-15,1 2 4 0,4 2 3 16,2 1 3-16,3 3 2 0,2 3 4 16,3 1 2-16,2 2 1 0,3-1 1 15,4 2 0-15,1 1-1 0,6-3-2 16,3-3-2-16,5-3-2 0,2-3-3 0,4-3-1 15,1-5-3-15,3-3-1 0,3-3-2 16,-1-4-5-16,-2-5-8 0,1-1-12 16,0-2-19-16,1-2-26 0,-2-2-28 15,-4-1-113-15,3 2-139 0,0-2-313 16</inkml:trace>
  <inkml:trace contextRef="#ctx0" brushRef="#br0" timeOffset="63202.3646">8296 6996 774 0,'-7'-7'181'0,"7"6"2"0,4 1-119 16,3 1-26-16,7 1-12 0,3 1-13 15,5-3-14-15,3 2-24 0,1-4-26 16,5 1-132-16,-3 0-147 0,3 1-358 16</inkml:trace>
  <inkml:trace contextRef="#ctx0" brushRef="#br0" timeOffset="63432.9367">8730 6694 847 0,'-5'-1'194'0,"1"7"3"0,4 3-133 16,3 2-24-16,-1 3-7 0,4 5-11 16,1-1-5-16,1 2-3 0,3-1-3 15,1 2-2-15,2 4-4 0,-1-1-1 16,1 1-1-16,-3-1-2 0,-1 2-1 16,-7-2-2-16,-5-2-5 0,-7-2-9 15,-3-3-18-15,-5-2-30 0,-4 0-25 16,-5-4-119-16,1-3-147 0,-1 0-330 0</inkml:trace>
  <inkml:trace contextRef="#ctx0" brushRef="#br0" timeOffset="63551.2893">8551 6552 737 0,'8'-15'166'0,"0"4"0"0,3 3-120 15,9 7-23-15,-2-3-28 0,4 5-34 16,3-1-125-16,2 10-135 0,1 5-331 15</inkml:trace>
  <inkml:trace contextRef="#ctx0" brushRef="#br0" timeOffset="64202.397">8980 6780 408 0,'-1'-3'102'0,"-1"-1"6"15,1 1-53-15,-1-1-11 0,2 2 0 16,-1 0-4-16,-2-1-2 0,3 3-3 15,0-2-3-15,-1-1-4 0,0 1-2 0,1 1-1 16,-3-1 1-16,3 0-1 0,-1-2 1 16,0 1 0-16,1 0 0 0,0 1-2 15,-3-3 0-15,5 2-2 0,-4 0 0 16,2-1-1-16,0 3-2 0,-1-2 1 16,0 1-2-16,1 2-1 0,0-1-1 15,0 2-2-15,0 1-1 0,-3 2-2 16,1 1 0-16,1 3-1 0,-2 3 0 15,0 4 0-15,-1 3-1 0,0 1-2 0,2 2 0 16,2 2-2-16,1-1-1 16,3 1-2-16,2-2-1 0,4-3 0 0,2 0-1 15,3-4 0-15,-1-4-1 0,3-3 0 16,2-5-2-16,-3-7 1 0,1-3-1 16,-1-4 0-16,-3-2 0 0,0-1 1 15,-4-1 1-15,-4 2 1 0,0 3 0 16,-5 4 1-16,-1 3 0 0,-3 4-1 0,1 5 1 15,-1 3-1-15,1 3 0 0,3 2 0 16,2 1-1-16,3 0 1 0,2 2 0 16,3-1 0-16,2-5 0 0,3-2 0 15,2-3 0-15,2-4 0 0,0-3 0 16,-1-8 0-16,-1-2 1 0,0-4 2 16,-2-2 1-16,-5-4 1 0,-3-3 0 15,-2-2 1-15,-5-1-2 0,-1 0-2 16,-5 0-8-16,-2 2-14 0,1 4-23 15,-3 5-24-15,3 8-34 0,0 7-106 0,4 9-141 16,3 6-304-16</inkml:trace>
  <inkml:trace contextRef="#ctx0" brushRef="#br0" timeOffset="65020.5664">9527 6764 576 0,'-2'-4'152'15,"-2"-1"10"-15,2 2-79 0,-2-1-14 0,3 3-13 16,1 2-11-16,1 2-8 0,-1 0-8 16,3 7-7-16,-1 3-5 0,3 5-4 15,1-1-1-15,0 2-1 0,2 1-2 16,-2 0-3-16,1-4 0 0,0-4-1 16,2 0 2-16,-3-3 3 0,1-5 3 15,1-2 2-15,3-7 3 0,1-4 0 16,-2-3 0-16,2-3-3 0,2-3-4 15,-1-4-2-15,1 1-5 0,0 3-1 16,-3 1-1-16,4 4-1 0,-6 1-1 0,0 6-1 16,-1 6 1-16,-3 4 0 0,-3 4-2 15,2 4 0-15,-3 2-5 0,0 3-5 16,2 1-13-16,2 3-20 0,-1 0-23 16,4-5-28-16,2 2-109 0,4 3-137 15,8-2-306-15</inkml:trace>
  <inkml:trace contextRef="#ctx0" brushRef="#br0" timeOffset="65763.7944">10506 7218 655 0,'-1'-14'177'0,"1"8"6"16,0-2-78-16,0 5-37 0,-3 3-8 0,5 6-13 15,-1 4-15-15,0 2-10 0,2 4-6 16,-1 6-5-16,2 2-2 0,2 4-6 16,0-1-8-16,-2 3-10 0,2 3-16 15,0-5-22-15,-1-6-17 0,0 0-22 16,-2-2-105-16,-1-4-128 0,1-4-274 16</inkml:trace>
  <inkml:trace contextRef="#ctx0" brushRef="#br0" timeOffset="65905.7898">10389 7315 811 0,'-10'-7'197'0,"4"1"2"0,3 3-118 0,7 5-23 15,4-2-19-15,7 2-19 0,4-1-11 16,5 0-2-16,4 1-7 0,3-2-14 16,6-3-21-16,2 2-29 0,5 0-60 15,0 0-80-15,3 2-140 0,1 1-291 16</inkml:trace>
  <inkml:trace contextRef="#ctx0" brushRef="#br0" timeOffset="66644.7894">11447 6733 657 0,'-7'-16'176'15,"0"2"4"-15,7 3-81 0,3 2-33 16,5 2-8-16,6 3-11 0,2 2-16 0,3-1-9 16,3 1-5-16,2-1-4 0,4 2-4 15,0 1-4-15,2 1-1 0,-2-1-2 16,-1 2-1-16,-2-1 0 0,-3 1 0 16,-6-1-1-16,-5 1 2 0,-6-1 0 15,-6 0-1-15,-6 0 1 0,-7 2 0 16,-9-1-1-16,-5 6 1 0,-5 0-2 15,-3 3 0-15,-2-1-1 0,0 0 1 16,3 2 0-16,5 0-1 0,5-3 1 0,4-1 0 16,7-1 1-16,6 4-2 0,4 0 1 15,8 0 0-15,2-3-1 0,6 3 1 16,3 0 0-16,4 0 0 0,3-3 0 16,3-1 0-16,1 0 0 0,3 2 0 15,-1 0-1-15,3 3-1 0,-3 1 0 16,-1 4-1-16,-3 1-1 0,0-1-1 15,-8 2 0-15,-4 1 0 0,-6-2 1 16,-5-1 0-16,-3 2 2 0,-8-1 0 16,-3 2 1-16,-8 1 1 0,-3-1 0 0,-1 0 1 15,-1 2-1-15,-1 0 1 0,1 0 1 16,2 3 0-16,3-2 1 0,3-1 2 16,-1 5 1-16,1-3 0 0,2 3 2 15,-1-1 1-15,3 0-1 0,5-2 2 16,6 2-1-16,1-5 0 0,5-2-1 15,5-4-1-15,4-3-1 0,5-4-1 16,3-3-2-16,-1-4-1 0,6-1 0 0,5-3-2 16,0 0 0-16,3-2-4 0,0 1-4 15,-1-1-10-15,1 0-17 0,-4 0-28 16,-4 3-18-16,-2 3-24 0,-8 0-101 16,-3 7-131-16,-3 8-275 0</inkml:trace>
  <inkml:trace contextRef="#ctx0" brushRef="#br0" timeOffset="66960.6953">11491 7848 692 0,'0'1'171'0,"-2"1"7"0,3 1-103 16,-1 3-12-16,2 2-2 0,2 1-11 15,1 3-9-15,0-1-3 0,2 1-4 16,-1-1-4-16,4-3-5 0,-3 1-3 0,2-3-1 16,-1-2-2-16,1-4-1 0,1-4-2 15,0-2-2-15,2-3-2 0,1-3-1 16,3-3-2-16,-1 0-2 0,1 1-1 16,0 3-2-16,-1 2 0 0,-3 3-2 15,-2 5-1-15,-2 2-2 0,0 4-2 16,-1 3-4-16,0 1-8 0,-1 1-11 15,3 5-15-15,1-3-27 0,0 0-28 16,3 2-36-16,0-2-92 0,6 0-138 16,4-1-286-16</inkml:trace>
  <inkml:trace contextRef="#ctx0" brushRef="#br0" timeOffset="67961.1152">12404 7163 554 0,'-5'-20'137'0,"-1"-1"7"0,-2 2-73 16,3 5-17-16,2 3-4 0,-1 3-3 15,4 6-5-15,1 4-1 0,2 8-2 0,3 7-4 16,-4 6-3-16,3 8-3 0,-1 8 0 16,-2 5-5-16,-1 8-4 0,-1 1-4 15,0 3-6-15,2-2-3 0,-2-2-5 16,1-5-3-16,1-4-7 0,1-6-9 15,-1-4-15-15,2-8-20 0,0-3-14 16,-1-8-19-16,3-3-110 0,-3-2-127 16,4-7-282-16</inkml:trace>
  <inkml:trace contextRef="#ctx0" brushRef="#br0" timeOffset="68564.8237">12383 7143 621 0,'-14'-11'176'0,"7"1"3"0,2 1-32 15,5-1-86-15,5 1-18 0,5-1-8 16,4 0-12-16,4 1-10 0,4 1-3 15,1 2-2-15,0 0-2 0,3 3-3 16,-3 1-1-16,-1 3 0 0,-5 3-1 16,-4 2 1-16,-6 1 1 0,-5 4-1 15,-5 3 2-15,-5 0 1 0,-3 2 1 0,-2 1-1 16,-2-1 0-16,2 0-1 0,2-1-1 16,1-2-1-16,5 0-1 15,4-2-1-15,3-3 0 0,7 1-1 0,2-3-1 16,5-1-1-16,2-3-2 0,2 1-4 15,-2-3-3-15,4 1 0 0,0-4-2 16,-2 3 2-16,-2-1 1 0,-2 1 2 16,0 0 4-16,-1 0 3 0,-9 0 2 15,-4 4 2-15,-3 0 1 0,-8-1 2 16,-6 3 1-16,-3 2 2 0,-1-1 0 0,-4 4 0 16,-3 0 0-16,-1-1-2 0,1-2-1 15,4 1-2-15,0-2-4 0,2 0-10 16,6-5-16-16,4 0-22 0,4 0-26 15,6 1-117-15,5 3-140 0,8 2-317 16</inkml:trace>
  <inkml:trace contextRef="#ctx0" brushRef="#br0" timeOffset="70126.632">13286 7047 573 0,'-8'-5'155'0,"1"-3"13"16,-4-2-64-16,6 4-25 0,1-1-11 16,2 3-7-16,2 1-9 0,1-1-9 15,6 7-9-15,4 2-8 0,4 0-5 16,5 4-2-16,4 4-2 0,6 0-2 15,1 3-4-15,1 4-3 0,1 1-4 16,-1-1-4-16,-2 1-7 0,-3-1-9 16,-4 1-14-16,-4-4-16 0,-3-3-19 15,-1-4-11-15,-3-1-16 0,-3-4-29 16,-2-3-71-16,-3-8-104 0,0-3-220 16</inkml:trace>
  <inkml:trace contextRef="#ctx0" brushRef="#br0" timeOffset="70279.0135">13631 6971 619 0,'-10'-15'170'0,"0"7"11"16,-1 10-80-16,-1 8-20 0,0 6-14 16,-4 4-5-16,-1 4-13 0,-3 5-15 15,-2 2-12-15,-1 2-6 0,-5 0-5 16,1 0-8-16,-1 2-9 0,3-2-14 0,4-4-19 16,7-3-22-16,4-4-25 15,8-5-117-15,10-2-141 0,11-8-312 0</inkml:trace>
  <inkml:trace contextRef="#ctx0" brushRef="#br0" timeOffset="70660.071">13784 7264 698 0,'-18'-6'184'0,"3"2"5"0,2-1-86 16,4-1-41-16,4 0-16 0,4 1-11 15,4-1-14-15,7 1-10 0,-1-1-3 16,6 3-2-16,2 2-2 0,0 1-1 16,1 3-1-16,2 3 0 0,-3 0-1 0,-1 2 1 15,-5 1-1-15,-4 0 0 0,-2 0 0 16,-5 4 0-16,-2-1 0 0,-6 0 0 15,-1 2 0-15,-2 1 0 0,-2 0 1 16,0 1 2-16,-1-1 1 0,2 0 3 16,1-2 1-16,3-2-1 0,1 1 1 15,6-2-2-15,1-1-1 0,4-2-3 16,2-2-3-16,4-1-5 0,3-2-6 0,2-3-12 16,3-3-19-16,2-1-22 0,3 0-25 15,2-2-117-15,-1-2-139 0,3 6-315 16</inkml:trace>
  <inkml:trace contextRef="#ctx0" brushRef="#br0" timeOffset="70957.6794">14110 6997 690 0,'0'-5'165'0,"1"-1"5"16,0 6-113-16,2 3-7 0,-2 4 0 16,3 2-5-16,1 4-8 0,-4 3-5 15,1 2-1-15,1 1-2 0,-2 2-4 16,-1 1-4-16,0-2-4 0,-1 1-3 0,1 0-3 16,0-1-3-16,2-2-3 0,1-1-2 15,2-3-2-15,2 0-1 0,1-3-3 16,5-4-5-16,0-2-6 0,3-1-15 15,4-4-19-15,-2-4-21 0,-1-1-23 16,0-3-113-16,0-2-138 0,-3 0-306 16</inkml:trace>
  <inkml:trace contextRef="#ctx0" brushRef="#br0" timeOffset="71113.4694">14106 7008 904 0,'-5'-5'201'0,"4"4"0"16,2-2-148-16,7-2-31 0,5 0-11 16,4-2-22-16,7 2-21 0,1 0-27 15,5 2-24-15,-1 0-118 0,3 7-142 16,-4 3-319-16</inkml:trace>
  <inkml:trace contextRef="#ctx0" brushRef="#br0" timeOffset="71547.5709">14491 7079 691 0,'1'2'171'0,"0"3"5"0,-1 1-101 15,-1 5-17-15,4 3-4 0,0 2-3 16,3 1-8-16,0 2-7 0,1-1-3 16,0-1-5-16,3 0-5 0,-2-7-6 15,0 1-2-15,-1-4-3 0,3-4-2 0,1-6-1 16,2-5-1-16,1-2 0 0,-1-3 0 15,2-4-1-15,3-4 0 0,-4 3-1 16,-2 0 0-16,-1 4-1 0,-4 1-2 16,2 3 0-16,-3 4-2 0,-3 2 0 15,-1 5 0-15,-1 3-1 0,-1 2 0 16,0 5-1-16,0 3-3 0,0 2-5 16,0-2-5-16,4 2-10 0,-2 0-15 15,4 0-22-15,3-5-21 0,6-2-26 16,1-4-107-16,2 1-139 0,2-3-300 0</inkml:trace>
  <inkml:trace contextRef="#ctx0" brushRef="#br0" timeOffset="71965.4265">14831 6856 584 0,'-1'-5'148'16,"4"1"10"-16,1 2-63 0,4-1-39 15,2 1-7-15,1 0-1 0,3-1 0 16,4 1-4-16,-3 0-4 0,4-1-3 16,-3 0-2-16,2 1-1 0,-2 1-4 15,-2 1-4-15,-1 2-5 0,-2 2-5 16,-2 2-4-16,-3 1-3 0,0 5-2 0,-1 2-3 15,-2 6-1-15,0-1-1 0,1 6-1 16,-1 0 0-16,1 5-1 16,0-2-1-16,0 1 0 0,1-1 0 0,1-1-2 15,2-2-1-15,0-2-2 0,1-2 0 16,1 0-2-16,-2-4-1 0,0-2 1 16,0-3 0-16,-2-1 1 0,-2 0 2 15,-1-1 0-15,-3-2 3 0,-4 2 1 0,-2 0-1 16,-5 1-3-16,-3 1-5 0,0-1-8 15,-4 2-8-15,1-1-12 0,1 0-20 16,2 1-11-16,0 0-16 0,4-5-110 16,4 2-124-16,6 0-288 0</inkml:trace>
  <inkml:trace contextRef="#ctx0" brushRef="#br0" timeOffset="72376.5668">15428 7143 714 0,'-9'-4'200'0,"2"3"10"0,2-2-71 16,3 3-56-16,0-1-21 0,2 2-14 15,4-1-15-15,0-1-13 0,2 1-8 16,0 0-4-16,3 0 0 0,-2-1-2 16,0 1-6-16,1 0-8 0,-1-1-12 15,-1 1-21-15,-1-2-33 0,-1 1-27 16,2 0-120-16,0 5-151 0,2 0-333 16</inkml:trace>
  <inkml:trace contextRef="#ctx0" brushRef="#br0" timeOffset="72923.1636">15733 7112 696 0,'4'-1'173'0,"3"2"8"16,3-1-90-16,3 0-38 0,3-3-14 16,4 1-8-16,2-4-8 0,2-3-7 15,0-2-8-15,1 0-3 0,0-2-1 16,0-1-2-16,-4-2 0 0,-2 0-1 16,-7-2 0-16,-2-2 0 0,-5 0 0 15,-5 1-1-15,-5 2 0 0,-5 2 0 16,-5 4 0-16,-6 5-1 0,-3 5-1 0,-4 6 1 15,0 4 0-15,-3 4 1 0,4 7-1 16,1 0 2-16,5 7 1 0,3 3 2 16,3 3 5-16,2 4 3 0,4-3 3 15,3 0 2-15,6-1 0 0,5 0-1 16,9-1-2-16,3-5-4 0,8-5-4 16,6-5-6-16,7-1-8 0,4-7-12 15,2-8-20-15,1-7-24 0,3-3-21 0,-4-3-99 16,-5-3-21-16,-2 2-113 0,-3 2-202 15</inkml:trace>
  <inkml:trace contextRef="#ctx0" brushRef="#br0" timeOffset="73465.5572">15391 7127 546 0,'-1'-2'149'0,"1"2"9"0,-1 0-49 16,2 2-37-16,0-1-13 0,0 0-6 15,3 3-6-15,0 1-7 0,-1-3-5 16,4 3-8-16,-3-1-5 0,4-1-4 16,-3 1-1-16,0-3-4 0,-1-1 0 15,1-1-3-15,-1-3 0 0,0-1-1 16,-2-2-2-16,1 0 0 0,-3-1-2 16,2 1-1-16,-1 1 0 0,-2 0-1 15,-1 1 0-15,-1 1 0 0,0 2-1 0,0 1 0 16,-3 1-1-16,2 2 0 15,1 2-3-15,-1 2-5 0,1 0-10 0,1 1-18 16,1-1-27-16,2 1-28 0,1-3-117 16,8 4-145-16,5-1-324 0</inkml:trace>
  <inkml:trace contextRef="#ctx0" brushRef="#br0" timeOffset="74096.7937">16126 6606 834 0,'-5'0'206'0,"2"0"3"0,3 1-122 15,2 2-28-15,4-2-19 0,3 1-15 16,2 0-11-16,5-1-7 0,2-2-4 0,3 2-8 15,2-4-13-15,3 1-25 16,0-3-28-16,0 1-28 0,0 1-114 0,0 1-146 16,-2 2-316-16</inkml:trace>
  <inkml:trace contextRef="#ctx0" brushRef="#br0" timeOffset="74304.3323">16501 6469 783 0,'4'6'179'0,"1"4"2"0,3 0-131 16,3 5-18-16,3 4 0 0,0-2 0 16,0 1-4-16,2 0-2 0,0 0 1 15,-2 0 3-15,0-1-2 0,-4-2-4 16,-6 2-4-16,-4 0-4 0,-6 1-5 16,-5-4-5-16,-5 1-6 0,-4 0-10 15,-6-3-15-15,-4-5-24 0,-1-3-28 16,0-3-36-16,-1-7-103 0,4-5-141 15,8-4-300-15</inkml:trace>
  <inkml:trace contextRef="#ctx0" brushRef="#br0" timeOffset="74422.6031">16412 6169 667 0,'2'-8'161'0,"7"6"1"0,0 2-68 15,2 0-86-15,3 2-38 0,1 2-125 16,0 6-131-16,4 2-334 0</inkml:trace>
  <inkml:trace contextRef="#ctx0" brushRef="#br0" timeOffset="75203.7047">16766 6529 449 0,'0'-1'125'16,"-3"-2"5"-16,1 2-38 0,2-4-34 15,-3 3-10-15,2-2-6 0,0 1-6 0,-1 1-3 16,2 1-3-16,2-2-4 0,-1 3-3 16,0-3-3-16,0-3-2 0,1-4-2 15,0 4-2-15,-1-2 1 0,-1 0 1 16,-1-1 1-16,1 4 1 0,0 0 2 16,0 4 1-16,-2-5-1 0,0 2 0 15,1 2-1-15,-1-1-2 0,-1 0 1 16,1 1-1-16,-1 4-2 0,3 1-1 0,-3 5 0 15,0 0 0-15,1 6-1 0,-1 3 0 16,-2-2-2-16,3 7 0 0,1 1-3 16,1-1-1-16,1-1-1 0,4-2-3 15,2 0-1-15,7 3-2 0,-2-9-1 16,3-4-1-16,1-5-1 0,1-2 0 16,0-4-1-16,-2-6 1 0,-1-3 0 15,-1-2 1-15,-1-1 0 0,-4 1 2 16,0-1 0-16,-5 3 1 0,0 3 0 15,-3 0 0-15,0 5-1 0,-1 1 1 0,1 4-1 16,1 1 0-16,3 2 1 0,0 0-1 16,4 1 0-16,4 2 0 0,0-2 0 15,3-3 1-15,0 1-1 0,1-1 0 16,1-3 1-16,-1-4 1 0,-3-1 1 16,-1-4 2-16,-1-2-1 0,-3-1 1 15,-3-4 0-15,-4-2-3 0,-4 1-6 16,-1 0-11-16,-4 1-18 0,-3 5-33 0,1 3-28 15,2 7-27-15,-1 6-95 0,7 8-133 16,2 5-271-16</inkml:trace>
  <inkml:trace contextRef="#ctx0" brushRef="#br0" timeOffset="75539.275">17282 6476 743 0,'-4'-16'193'0,"7"11"5"16,-3 2-77-16,3 4-58 0,-1 5-18 15,3 6-8-15,1 3-9 0,3 2-8 16,-2 3-3-16,3 1-3 0,-2-1-2 16,1 1-1-16,0-2-2 0,-2-4-2 15,-2 0-1-15,0-3 1 0,0-4 0 16,0-5 1-16,1-4 0 0,0-4 2 15,1-3-1-15,3-7 1 0,0-2-1 16,2-1-2-16,1-3-3 0,1 1-1 0,-1 1-2 16,0 1 0-16,-2 6-1 0,-2 5 0 15,0 3-1-15,-3 7 0 0,0 3-1 16,-2 6-2-16,0 3-3 0,-1 2-6 16,2 1-10-16,0 1-15 0,2 0-27 15,3-2-23-15,3-2-34 0,1-2-101 16,7 5-139-16,5-1-296 0</inkml:trace>
  <inkml:trace contextRef="#ctx0" brushRef="#br0" timeOffset="76422.7407">18102 7009 798 0,'-1'-1'208'0,"-3"-2"9"0,3 5-105 0,1-1-32 15,0-1-22-15,3 1-16 0,2-2-15 16,3 1-9-16,2 0-9 0,3-1-5 16,2-1-9-16,-1-1-11 0,5 1-15 15,-2-1-27-15,1 2-28 0,-1 1 10 16,-2 0-148-16,2 7-148 0,-1 4-332 15</inkml:trace>
  <inkml:trace contextRef="#ctx0" brushRef="#br0" timeOffset="76585.0816">18133 7135 807 0,'-7'1'191'0,"5"6"2"0,1-5-115 16,2 2-39-16,4-2-17 0,3-2-10 15,3 0-20-15,4-1-36 0,4-2-18 16,0 0-131-16,6 5-149 0,-1 2-350 0</inkml:trace>
  <inkml:trace contextRef="#ctx0" brushRef="#br0" timeOffset="77308.4501">2505 9204 517 0,'1'-2'137'0,"-2"-5"2"0,7 9-24 0,0-4-85 16,0 2-11-16,4 0-7 0,-1 2-6 16,1-4-4-16,-1 2 0 0,1-2-1 15,1 1-1-15,0-2-3 0,-3 1-9 16,0-2-20-16,-1 3-108 0,0 1-113 15,-1 1-286-15</inkml:trace>
  <inkml:trace contextRef="#ctx0" brushRef="#br0" timeOffset="77470.2926">2494 9407 712 0,'0'5'195'0,"1"1"4"16,2-1-73-16,-1 0-53 0,4 0-20 15,0-2-19-15,4-1-15 0,1 0-10 16,3-3-9-16,-1-1-15 0,4-1-28 16,2-3-35-16,-1-1-126 0,0 2-154 15,3 0-363-15</inkml:trace>
  <inkml:trace contextRef="#ctx0" brushRef="#br0" timeOffset="78150.7102">3628 9133 631 0,'-1'-11'177'15,"-4"2"8"-15,-5 2-64 0,-4 2-39 16,-6 6-11-16,-1 4-9 0,-2 6-15 15,-5 4-10-15,-2 8-8 0,1 5-7 16,2 8-5-16,1 1-4 0,4-2-4 16,5 1-2-16,7-1-3 0,7-5 0 0,6-5-2 15,5-5-1-15,8-5-2 0,3-4-1 16,2-5-1-16,3-10-1 0,1-4-1 16,1-7-1-16,1-7 0 15,-2-1 1-15,1-7 0 0,2-7 1 0,-4 3 2 16,-4 0 0-16,-3 0 2 0,-2 3 1 15,-4 3 2-15,-6 4 2 0,-4 11 2 16,1 4-1-16,-4 8 1 0,0 7-1 16,-4 4-1-16,1 7-1 0,2 7-2 0,1 5-2 15,1 4-2-15,1 3-3 16,5 0-11-16,3 0-21 0,4-3-35 0,9-4-38 16,6-2-108-16,11-2-150 0,4-3-325 15</inkml:trace>
  <inkml:trace contextRef="#ctx0" brushRef="#br0" timeOffset="79232.8084">4427 8812 695 0,'-4'-12'182'0,"-2"1"10"0,4 2-102 15,2 3-17-15,3 2-10 0,5 2-16 16,3 2-14-16,3-1-11 0,4 2-9 16,5-1-4-16,3 1-3 0,0 0-3 15,5 3-3-15,-3-4-3 0,-1 1-2 0,0 1-4 16,-6-1-2-16,-4-2-2 0,-5-1-1 16,-8 0 2-16,-1-2 1 0,-8 3 3 15,-4-3 2-15,-6 2 4 0,-7-2 1 16,-3 4 1-16,-5 0 1 0,-3 4-1 15,-1 1 2-15,-2 1 3 0,4 2 2 16,5 2 3-16,4 0 3 0,2-1 0 16,7-1 1-16,4 2-2 0,5-1-3 15,5 0-2-15,5 1-4 0,6-1-2 0,5 1-1 16,2-1 0-16,4-3 0 0,4 2-1 16,2-1-1-16,2 2-2 0,-1-1-1 15,2 2-2-15,-4-1 0 0,-3 3-1 16,-2 0 1-16,-6 0 1 0,-4-1 1 15,-4 1 3-15,-5 1 1 0,-3 0 0 16,-3 2 1-16,-8 0 1 0,-3 2 0 16,-8 0 0-16,-1 3 0 0,-5-2 1 15,-1 2 1-15,-1 3 1 0,3-1 2 16,0 1 0-16,4 2 2 0,1-3-1 16,1 1 0-16,2 2 2 0,5-5-1 0,1-1 0 15,5-3 0-15,4-3-1 0,4-2 0 16,6-1-1-16,4-3-1 0,5-2-2 15,2 0-1-15,4-1-1 0,2-2-3 16,4 0-4-16,1-4-8 0,0 2-11 16,2-2-21-16,-1 2-25 0,2 0-31 15,-4 1-108-15,5 4-140 0,-3 0-308 16</inkml:trace>
  <inkml:trace contextRef="#ctx0" brushRef="#br0" timeOffset="79666.315">4499 9846 756 0,'-5'-9'199'0,"3"7"4"0,-3-3-89 15,2 1-46-15,2-1-17 0,2 1-12 16,-1 0-15-16,2 4-3 0,-1-4-1 16,1 4 1-16,0-1-1 0,0 2-1 15,0-1-1-15,1 3-2 0,-1-1-1 16,1 3-3-16,-1 0-1 0,1 2-2 16,-1 1-2-16,-3 0-2 0,2 2-1 0,0 0-1 15,1 0-1-15,-1-2-1 0,0 1 0 16,0-3 0-16,4-2-1 0,-2-2 2 15,-2-2 0-15,-1-2 1 0,4-3 0 16,0 0 2-16,3-3-1 0,-1 2 1 16,0-1 0-16,1 0-2 0,4 3 0 15,-3-1 0-15,-1 4-2 0,-2 1 0 16,1 1-2-16,-1 4-3 0,1 1-7 16,0-1-10-16,0 3-17 0,0-3-24 15,8 1-37-15,-1-3-40 0,2-3-99 0,0-4-150 16,3-1-310-16</inkml:trace>
  <inkml:trace contextRef="#ctx0" brushRef="#br0" timeOffset="80532.5187">4525 9875 336 0,'-1'-1'94'0,"-2"1"8"16,1-1-35-16,1 0-11 0,-1 1-1 16,2-3-4-16,-1 2 0 0,-1 1 0 15,-1-1 3-15,2-2 5 0,0 1-1 16,-1-2 4-16,1 2 2 0,1-1-1 15,0 2-2-15,1 0-7 0,-1 3-5 16,2 3-5-16,-2 4-9 0,2 2-7 16,1 8-5-16,0 1-4 0,3 3-3 15,1 2-3-15,0-2-3 0,0-1-2 0,-1-1-1 16,0-6-2-16,-1-3 0 0,-1-5 0 16,-1-1 0-16,-1-3 0 0,0-4 1 15,1-3 0-15,-1-3-1 0,0-7-1 16,1-1 0-16,1-7-1 0,2-1-1 15,0-3-1-15,0 1-1 0,2 1 0 16,0 7-1-16,2 0 0 0,0 8 0 16,0 3-1-16,-3 8 0 0,2 2-2 15,-2 4-5-15,0 4-5 0,1 4-6 16,-1 2-9-16,1 1-8 0,4 0-18 16,1-2-21-16,3-3-12 0,5-3-24 0,1-4-102 15,5-2-132-15,5-1-288 0</inkml:trace>
  <inkml:trace contextRef="#ctx0" brushRef="#br0" timeOffset="81293.9887">5423 9046 648 0,'-9'-7'172'0,"-2"-1"12"0,3 2-82 15,0 3-26-15,6 3-9 0,-1 2-6 16,11 8-10-16,-2 3-8 0,5 4-8 16,2 7-7-16,6 0-2 0,3 1-4 15,0 0-6-15,0 1-4 0,4-3-5 16,-1 1-3-16,2-1-4 0,0-1-7 16,-4-1-9-16,2 0-10 0,-2-7-18 15,-2-1-28-15,-1-5-15 0,-4-7-24 0,-2-5-103 16,0-1-132-16,0-9-284 0</inkml:trace>
  <inkml:trace contextRef="#ctx0" brushRef="#br0" timeOffset="81447.9674">5731 9006 732 0,'-23'11'195'16,"2"11"7"-16,-3 2-81 0,-3 6-51 0,2 4-19 15,1 5-13-15,2 3-16 0,0-2-15 16,2 1-16-16,3-2-24 0,5-1-31 15,3-4-28-15,3-7-115 0,5 0-148 16,7-7-322-16</inkml:trace>
  <inkml:trace contextRef="#ctx0" brushRef="#br0" timeOffset="81770.9374">6071 9360 822 0,'1'1'189'0,"0"4"2"0,2 2-130 15,-2 7-30-15,0-1-7 0,0 2-9 16,-1 3-13-16,0 1-16 0,0-2-29 16,-1 1-27-16,0-3-123 0,3 1-144 15,6 2-340-15</inkml:trace>
  <inkml:trace contextRef="#ctx0" brushRef="#br0" timeOffset="82252.3023">6209 9075 703 0,'-4'-13'191'0,"1"6"6"0,-1-1-84 16,0 3-39-16,2 2-13 0,3 1-15 15,0 4-16-15,2 1-8 0,1 4-3 16,0 4-2-16,1 2-1 0,0 4-1 16,1 4-2-16,-1 2-1 0,0 2-4 0,-1 2-2 15,-2-2-1-15,1 1-1 0,-2-1-1 16,0-1-1-16,3-1 0 0,-2-2-1 15,7-6-1-15,1-2 0 0,1-3-1 16,3-2-3-16,4-7-3 0,-2-1-8 16,2-4-8-16,0-2-14 0,-3-4-21 15,1-1-22-15,-3-4-19 0,0 3-116 16,-4-6-140-16,1 3-310 0</inkml:trace>
  <inkml:trace contextRef="#ctx0" brushRef="#br0" timeOffset="82395.9181">6216 9044 813 0,'-18'-3'203'0,"11"6"1"0,3-2-96 15,5 1-58-15,7-2-20 0,5-1-19 16,8 0-20-16,6-3-19 0,6 0-31 16,4-3-23-16,2 0-122 0,0 2-148 0,0 1-332 15</inkml:trace>
  <inkml:trace contextRef="#ctx0" brushRef="#br0" timeOffset="82781.721">6583 9145 777 0,'0'1'184'0,"0"1"5"0,1 1-120 15,0 4-18-15,2 0-11 0,-1 1-12 16,1 2-5-16,-1-1-4 0,2 1-3 16,1-2-2-16,-1 1-1 0,3-2 0 15,-3-1 1-15,4-3 0 0,-1-3-2 0,2-4 0 16,2-3-2-16,1-6-2 0,3 0-1 15,-1-2-2-15,2 2 0 0,2 1-1 16,-4 2 2-16,-2 5-1 0,1 4 2 16,-2 4-1-16,-3 3 0 0,1 3-1 15,-3 3-5-15,0 4-6 0,-3 0-11 16,-1 2-13-16,0 1-26 0,2-6-26 16,1 3-32-16,0-4-108 0,7-1-141 15,7-3-308-15</inkml:trace>
  <inkml:trace contextRef="#ctx0" brushRef="#br0" timeOffset="83348.4908">6994 8960 700 0,'-7'-2'189'0,"0"-1"8"16,0 1-92-16,1-3-27 0,1 1-10 15,3-1-18-15,1 1-13 0,2 0-11 16,1-1-7-16,2 0-5 0,3 1-1 16,1 2-3-16,2 1 0 0,-1 2-3 15,2 3-1-15,0 3-1 0,2 2-2 16,0 3 0-16,-1 1-2 0,-1 4 0 15,1 2-1-15,-1 0-1 0,-2 3-1 16,0 3-1-16,-2-1-1 0,-1 2-2 0,1-3 0 16,-3 2-1-16,3-2-1 0,0-1 1 15,-3-2 0-15,3-4 0 0,-2 0 1 16,1-2 2-16,-1 0 0 0,-3-2 1 16,-1 0 2-16,-1 1-1 0,-3 0 1 15,-3 3-2-15,-2-1 0 0,-3-2-2 16,-1 2-2-16,-1-3-1 0,-2-1-4 15,-2-2-7-15,2-2-9 0,-1-4-16 0,4-2-17 16,0-1-16-16,2-1-23 0,1-2-97 16,6 1-121-16,6-4-262 0</inkml:trace>
  <inkml:trace contextRef="#ctx0" brushRef="#br0" timeOffset="83978.8286">7694 9105 743 0,'-11'4'182'0,"8"0"3"15,3 1-107-15,5 0-25 0,4-2-11 16,4-2-16-16,3-1-11 0,3-4-4 16,1-1-3-16,4-3-3 0,1-3-2 15,1-2-2-15,-1-1-1 0,-3-2-1 16,-3-1 0-16,-5-2-1 0,-5 3 0 15,-4 0-1-15,-5 1-1 0,-5 1 1 0,-4 2 0 16,-5 4 0-16,-4 2 0 0,-5 4 1 16,-3 6 0-16,0 2 1 15,-1 4 1-15,1 3 2 0,-1 3 4 0,7 5 4 16,3 2 3-16,3 3 3 0,2 2 2 16,4 3 2-16,5-2 1 0,3 4-2 15,5-2-1-15,4-3-3 0,1 1-3 0,6-3-2 16,4-3-3-16,3-4-3 0,4-4-3 15,4-1-5-15,0-5-6 0,3-7-8 16,0-4-15-16,0-5-21 0,-3 0-22 16,-2-4-23-16,-4-4-113 0,0 2-139 15,2 2-305-15</inkml:trace>
  <inkml:trace contextRef="#ctx0" brushRef="#br0" timeOffset="84243.3904">7982 8703 867 0,'4'-5'193'0,"5"2"2"0,3 1-147 16,5-1-22-16,4 0-7 0,5 1-10 16,3-1-16-16,2 1-20 0,0-1-27 15,3 1-39-15,-2-2-103 0,2 3-139 16,2 1-309-16</inkml:trace>
  <inkml:trace contextRef="#ctx0" brushRef="#br0" timeOffset="84444.3573">8418 8510 852 0,'-9'-7'201'0,"8"10"1"0,1 1-112 15,1 4-54-15,2 3-14 0,1 5-8 16,0 2-5-16,2 3-2 0,0 1-1 16,2 4 1-16,-1 0-1 0,-1 1-1 15,-2-2-1-15,1 2-1 0,-4 0-2 16,-2-1-8-16,-4 0-11 0,-2-3-21 15,-7-5-28-15,1 3-22 0,-7-5-121 0,-2-6-145 16,4-3-324-16</inkml:trace>
  <inkml:trace contextRef="#ctx0" brushRef="#br0" timeOffset="84574.7715">8266 8262 783 0,'-3'-15'187'0,"7"11"0"0,1 1-108 0,1 2-46 15,3 1-27-15,0 2-40 0,5 2-151 16,1 5-153-16,5 4-379 0</inkml:trace>
  <inkml:trace contextRef="#ctx0" brushRef="#br0" timeOffset="85244.336">8556 8582 483 0,'3'-5'104'0,"-1"-1"1"0,-1 2-84 15,0-1-3-15,2 3 4 0,-4-3 7 16,2 0 4-16,-1 3 4 0,1-1 6 16,-1 2 4-16,1-2 1 0,-2 0-2 15,1-2-5-15,0 4-4 0,-1-3-3 16,-2-2-6-16,2-3-8 0,1 3-2 16,0 1-3-16,-1 2 0 0,1-5-1 15,0 1 1-15,1 2 1 0,-1 2 2 16,0 0 1-16,-1 0 0 0,2 0 2 15,-1 3-1-15,-1 1 0 0,1 3 1 0,-1-2-3 16,0 0-1-16,1 2-4 0,-2 3 0 16,0 3-3-16,2 3 0 0,-4 1 0 15,3 7-1-15,0 2 1 0,1 4 0 16,0 0-2-16,1-1-1 0,1 0-2 16,2-3-1-16,2-3-2 0,3-3-1 15,1-5-1-15,2-3-1 0,3-2 0 16,0-8 0-16,3-5-1 0,0-3 0 15,-1-3 0-15,-1-3 1 0,-2 0 0 16,-2-1 1-16,-5 4 0 0,0 2 0 0,-2 4 0 16,-3 1 0-16,-1 7 0 0,0 1 0 15,-1 3 0-15,1 4 0 0,2 1 0 16,-1 3 0-16,6 0-1 0,1-1 1 16,4-1 0-16,1-4-1 0,5-1 0 15,-1-5 0-15,2-3 1 0,-2-5-1 16,-1-5 1-16,-2-3 0 0,-2-3 0 15,-4-3 0-15,-3-3 1 0,-6-1-3 16,-2-2-8-16,-5-1-9 0,-4 1-15 0,0 2-19 16,-2 2-26-16,-1 3-19 0,6 8 33 15,-1 6-147-15,9 8-133 0,2 2-296 16</inkml:trace>
  <inkml:trace contextRef="#ctx0" brushRef="#br0" timeOffset="85682.4538">9068 8536 538 0,'3'-2'143'0,"-5"1"9"0,0-2-46 16,-1 2-37-16,3-1 1 0,-1-1 0 0,0 3-3 15,0 3-2-15,1-3-6 0,0 5-6 16,1 1-10-16,-1 4-11 0,1 1-9 16,0 3-6-16,2 1-6 0,1 3-4 15,-1-2-2-15,2-1-3 0,1 0-1 16,2-3 0-16,1-4 0 0,0-1-1 15,3-4 0-15,2-3 0 0,-1-5 0 16,1-4 0-16,2-5 0 0,-1-2 0 16,3-3 0-16,-5-2 0 0,-1 1 1 0,1 3-1 15,-1 2 1-15,-4 5-1 0,1 3 0 16,0 5 0-16,0 2 0 0,0 3 0 16,1 6-3-16,-3 4-3 0,3 3-5 15,0 1-9-15,-3 3-16 0,3 2-24 16,1-1-21-16,2 0-32 0,2-2-101 15,3 2-136-15,7-2-292 0</inkml:trace>
  <inkml:trace contextRef="#ctx0" brushRef="#br0" timeOffset="86925.8918">4391 10253 585 0,'-3'-26'144'0,"1"6"6"0,1 9-85 15,-2 6-13-15,0 7-2 0,2 6-8 16,0 6-6-16,-2 4-2 0,3 5-5 15,3 7-2-15,0 4-3 0,3 5-3 16,2 0-3-16,3 4-4 0,4-1-2 16,0-2-4-16,1 0-3 0,3-3-2 15,0-3-2-15,5-4 0 0,0-2 0 0,6-3-1 16,1-6 0-16,6-3-1 16,4-5 0-16,1-4-2 0,1-10-1 0,1-6-4 15,-2-4-4-15,-4-7-5 0,-2 0-4 16,-3-2-3-16,-5-3 1 0,0 1 0 15,-2 0 4-15,-4 1 4 0,2 1 4 16,-1-4 5-16,-2-3 4 0,0 1 0 16,1 2 2-16,1-1 0 0,4-1 2 0,2 2 0 15,-1 4 4-15,2 0 2 0,2 4 2 16,1-2 1-16,0 2 1 0,-2 2-1 16,-3 1-1-16,3 4-3 0,1 5-2 15,1 5-2-15,-1 4-1 0,1 6-1 16,2 4-1-16,2 6 1 0,0 0 0 15,-2 3-1-15,-2 0 0 0,0-3 1 16,-3 3-1-16,-2-1 1 0,-4-2-1 16,-3 2 1-16,-5-3-1 0,0-2 0 0,-5 2 0 15,-1-7 0-15,-2 0-1 0,-1-4 1 16,-4-3 0-16,3-6 0 0,-1-4 0 16,1-2 0-16,3-5 0 0,1-2 1 15,4-6-1-15,4-4 1 0,1-1 0 16,4 0-1-16,6-1 1 0,0-2-1 15,7 2 2-15,-1 1-1 0,4 0 2 16,3 4-1-16,2 1 1 0,-1 3-1 0,1 3 0 16,1 4 0-16,3 2-1 0,-1 7-1 15,3 2 0-15,-2 6 0 0,3 4 0 16,-1 2 0-16,1 4 0 0,-6 1 0 16,1 1 0-16,-1 1 0 0,0-2 0 15,1-1 0-15,2-4 0 0,4-3 0 16,1-3 1-16,3-5-1 0,1 1 1 15,0-2 0-15,-1-2-1 0,0 0 1 16,2-2-1-16,-1-1 1 0,1 0-1 0,1-2 2 16,0-5 2-16,-3-2 1 0,-2-2 2 15,-5-1 0-15,-6-4 0 16,-3 0 1-16,-4-1-2 0,-5-1-1 0,-2 1-2 16,-6 1-1-16,-5 2-1 0,-4 0-2 15,-7 2-9-15,-6 1-23 0,-6 1-17 16,-6 2-32-16,-9 2-105 0,-5-5-136 15,-2 4-298-15</inkml:trace>
  <inkml:trace contextRef="#ctx0" brushRef="#br0" timeOffset="87441.4271">5467 10974 739 0,'-9'-8'187'16,"4"1"1"-16,3 2-106 0,3 2-25 15,5 2-8-15,5 3-12 0,4 4-13 16,3 9-4-16,6 1 1 0,1 6 0 16,6 4-1-16,1 2-3 0,1 6-3 15,4 3-2-15,1-2-3 0,1 7-2 0,-1-3-3 16,-3-2-2-16,1 0-1 0,-2-2-2 16,-2-1-2-16,-5 0-4 0,-5-6-4 15,-2-1-6-15,-3 0-7 0,-6-5-14 16,-5-3-16-16,-1-5-18 0,-4-3-19 15,-2-4-114-15,-3-3-136 0,-1-4-305 16</inkml:trace>
  <inkml:trace contextRef="#ctx0" brushRef="#br0" timeOffset="87641.7777">5997 11040 771 0,'-6'-3'192'0,"0"7"4"15,-3 4-111-15,0 9-27 0,-4 5-14 16,-7 0-12-16,-3 10-12 0,-1 5-6 16,-7 4-3-16,0 2-3 0,-3 1-2 15,-2 2-3-15,5 3-3 0,-2-5-7 0,6-4-10 16,3-6-20-16,5 1-27 0,9-6-23 16,7-6-118-16,6-1-145 0,11-2-322 15</inkml:trace>
  <inkml:trace contextRef="#ctx0" brushRef="#br0" timeOffset="87911.6486">6284 11513 723 0,'5'4'177'16,"-3"2"8"-16,3 1-112 0,0 5-13 15,0-1-8-15,0 2-15 0,-3 1-12 0,2 4-7 16,-3-3-8-16,-1 3-15 0,1-4-22 16,-2 0-26-16,1-1-81 0,1-2-62 15,4 0-134-15,-1-1-284 0</inkml:trace>
  <inkml:trace contextRef="#ctx0" brushRef="#br0" timeOffset="88284.7107">6645 10937 669 0,'-11'5'173'16,"-4"5"7"-16,0 5-89 0,-3 6-23 16,2 6-8-16,2 4-8 0,-5 6-8 15,5 7-7-15,1 4-6 0,5 2-5 0,2 0-5 16,5 1-5-16,3-5-5 0,7 0-10 16,2-11-12-16,5-2-21 0,3-6-31 15,4-2-20-15,3-11-131 0,8-2-152 16,2-7-344-16</inkml:trace>
  <inkml:trace contextRef="#ctx0" brushRef="#br0" timeOffset="88727.023">6879 11278 673 0,'-13'-1'163'0,"10"4"3"0,3 1-74 16,3 2-51-16,5 1-9 0,2 0-2 0,5 1 0 15,-1 0 0-15,5-5 0 0,0 0-2 16,2-7-5-16,-2-5-4 0,-1-4-6 16,2-3-4-16,-1-1-3 0,-2-5-4 15,-3 0 0-15,-2 2-2 0,0-3-1 16,-3 3 1-16,-7 1 0 0,-3-1-1 15,-3 3 0-15,-4 3 0 0,-6 3 0 16,-3 8 1-16,-2 3 0 0,-3 3-1 16,-5 5 2-16,0 5 0 0,1 4 5 15,4 4 2-15,0 0 2 0,5 6 1 0,2 4 3 16,8 0 1-16,1 1 0 0,2 1-1 16,6 2-2-16,3-1-1 0,4-5-1 15,3 1-2-15,3-3-2 0,4-3-2 16,3-2-2-16,-1-5-3 0,5-2-4 15,0-6-8-15,2-3-9 0,1-6-18 16,-2-5-20-16,3-5-19 0,-3-5-22 16,-4-3-112-16,0-3-136 0,0-2-298 15</inkml:trace>
  <inkml:trace contextRef="#ctx0" brushRef="#br0" timeOffset="88958.0404">7339 10796 801 0,'0'-8'192'0,"8"8"3"0,2 6-105 16,0 3-49-16,2 5-4 0,-1 2 0 16,-1 1-7-16,0 4-6 0,-2 1-2 15,-1 4-4-15,0 1-3 0,-2-1-4 16,-3-1-6-16,-3 0-7 0,-4-2-13 15,-5-1-17-15,0-3-28 0,-7-7-28 16,-5-6-130-16,-2-2-156 0,0-3-354 16</inkml:trace>
  <inkml:trace contextRef="#ctx0" brushRef="#br0" timeOffset="89093.3354">7217 10501 793 0,'4'-6'184'0,"2"0"0"15,3 0-111-15,3 0-60 0,4 0-42 16,3 1-91-16,1 4-63 0,7 8-131 16,-3 0-286-16</inkml:trace>
  <inkml:trace contextRef="#ctx0" brushRef="#br0" timeOffset="89707.749">7546 10751 485 0,'1'-4'128'16,"-2"1"8"-16,-1 0-63 0,0 1-13 16,2 2-3-16,-1 1-6 0,-1-1-6 15,0 0-4-15,2 0-4 0,0 1-1 16,1-1-7-16,-1-1-3 0,0-1-4 0,0 2-1 16,1-3-1-16,-1 3 0 0,0-1-1 15,0 1-1-15,0 0 2 0,3 1-1 16,-3 0 1-16,1 2-2 0,0 1 0 15,-1 3 0-15,2 0 1 0,-2 7-2 16,0 2-1-16,0 2-2 0,1 3-2 16,-1 2-2-16,2 2-2 0,1 2-3 15,2-3-2-15,2-2-1 0,3-1 0 16,1-5-2-16,1-1 0 0,5-6 0 0,1-4-1 16,3-6-1-16,0-6 1 0,-1-7-1 15,-1-3 0-15,0-5 0 0,-5-2 1 16,-4-2 1-16,-2 1 1 0,-6 2 3 15,-2 2 1-15,-2 5 2 0,-5 4 1 16,0 2 2-16,0 4 0 0,-1 5-1 16,2 5-2-16,3 3-1 0,0 3-2 15,4 2-2-15,3 0 0 0,1 2-3 0,4-3 0 16,2-3-1-16,3 0 0 16,3-6-2-16,2-1 0 0,0-2-1 0,3-1 1 15,-2-6-1-15,0-2 0 16,-3-3-2-16,-4-2-4 0,-2 2-4 0,-5-3-8 15,-2 0-14-15,-5 0-16 0,-4 4-24 16,-1 2-24-16,-9 1-115 0,7 5-142 16,4 5-319-16</inkml:trace>
  <inkml:trace contextRef="#ctx0" brushRef="#br0" timeOffset="90090.6523">7973 10585 696 0,'0'-3'188'0,"5"9"3"16,3 4-53-16,2 4-79 0,4 1-17 15,2 9-10-15,2 3-10 0,2 7-3 16,0 4 4-16,4 10 3 0,3 8 1 0,0 4 1 16,0 6 0-16,-4 6-1 0,-4 7-3 15,-4 0-8-15,-10 2-5 0,-6-2-6 16,-6-1-5-16,-11-4-10 0,-9-6-11 15,-3-7-12-15,-5-3-21 0,0-10-31 16,-2-8-33-16,-1-8-108 0,3-10-143 16,4-11-316-16</inkml:trace>
  <inkml:trace contextRef="#ctx0" brushRef="#br0" timeOffset="91156.7968">10123 9140 634 0,'-4'-25'171'0,"3"8"11"0,0 2-92 16,-2 12-18-16,-2 7-10 0,3 8-6 15,2 8-18-15,-3 1-16 0,3 8-12 16,-2 4-5-16,4 3-9 0,1 0-11 16,3-1-19-16,0-2-17 0,1-3-18 15,1-4-124-15,-2-4-136 0,1-1-317 0</inkml:trace>
  <inkml:trace contextRef="#ctx0" brushRef="#br0" timeOffset="91322.4557">10005 9243 775 0,'-2'-7'187'0,"3"4"1"0,6 2-105 0,3-2-40 15,5-2-16-15,6 0-12 0,7-1-7 16,4-2-16-16,4-2-32 0,5 2-27 15,0-2-124-15,7 4-145 0,2-1-347 16</inkml:trace>
  <inkml:trace contextRef="#ctx0" brushRef="#br0" timeOffset="91656.7763">10837 8944 727 0,'-1'8'174'0,"2"3"2"0,5 7-105 0,3 9-28 16,2 9-9-16,1 9 3 0,-2 4-8 16,-2 6-7-16,-2 5-4 0,-2 1-1 15,-2 2-7-15,-2-2-6 0,2-2-2 16,-2-3-4-16,1-2-12 0,0-7-17 16,0-5-22-16,1-2-25 0,-2-7-117 15,-2-4-141-15,4 1-318 0</inkml:trace>
  <inkml:trace contextRef="#ctx0" brushRef="#br0" timeOffset="92123.627">10756 9041 645 0,'17'-22'152'0,"5"5"4"0,4 3-102 15,3 2-18-15,2 1-5 0,1 3 0 16,1 3-7-16,-1 6-3 0,-5 3 0 16,-3 4 0-16,-5 2-2 0,-5 3-2 0,-4 1-3 15,-5-2-2-15,-3 3-4 0,-4 0-2 16,-5-2-2-16,-3 5-2 0,-1 1-1 15,-3-2-1-15,1 3-1 0,-1-3 0 16,3-3-2-16,5 0 0 0,4-4-2 16,3-2-3-16,5-2-2 0,3-2-3 15,3 0-1-15,1-4-2 0,3-1 0 16,-1-2 0-16,3-1 3 0,2 1 4 16,-3-1 3-16,0 2 2 0,4 2 1 15,-4-2 3-15,-1 4 0 0,-4 1 2 0,-4 0 0 16,-2 3 0-16,-7 1 2 0,-7 3-1 15,-5 2 1-15,-3 0 1 0,-4 3 0 16,0 1-1-16,-5 2 0 0,3 1-2 16,-1-3-6-16,3-2-12 0,1 1-15 15,3-3 11-15,-2-2-148 0,11-2-134 16,6-2-327-16</inkml:trace>
  <inkml:trace contextRef="#ctx0" brushRef="#br0" timeOffset="93419.9438">11948 8631 708 0,'-11'-9'175'0,"1"2"5"0,4 1-110 0,6 1-19 15,5 0-6-15,7-1-7 0,5 0-8 16,9-2-8-16,3 0-3 0,8-1-2 16,2 1-2-16,4-1-4 0,1 2-5 15,0-1-6-15,-1 5-8 0,-2-2-7 16,-7 5-8-16,-5-3-6 0,-4 3-8 0,-10 0-3 15,-6 2 0-15,-9-2 5 0,-6 1 4 16,-8-1 7-16,-7 1 4 0,-9 0 6 16,0 2 3-16,-9-2 4 0,-2-1 1 15,1 4 2-15,-1 0 3 0,2 3 4 16,5-1 6-16,-1 1 5 0,8 0 6 16,4 3 3-16,5-2 2 0,4-1-1 15,6-1-1-15,7 1-4 0,8 2-3 16,6 0-5-16,5-1-2 0,4-1-2 15,1 1 0-15,9-2-2 0,0 1-1 0,-2 1-1 16,4-1-1-16,0 3-1 0,-3 2 0 16,2 4-1-16,-7 1 1 0,-3 0-1 15,-3 0 1-15,-9 3 0 0,-4 0-1 16,-4-1 1-16,-6 2-1 0,-6 1 1 16,-7 0-1-16,-4 3 1 0,-2 0-1 15,-4 0 0-15,-3 1 0 0,-4 2 1 16,0-1-1-16,1 1 0 0,-4-4 1 0,3 2 4 15,2 0 6-15,5-2 4 0,1-4 3 16,6-2 2-16,5-3 1 0,12 0 0 16,1-3-3-16,7-5-4 0,5-3-5 15,7-3-3-15,8-2-2 0,2-3-1 16,4-3-1-16,3 0-1 0,3-2-4 16,3 0-5-16,2 3-10 0,-2 0-13 15,1 4-26-15,-4 2-15 0,-1 1-23 16,-8 0-108-16,-1 7-132 0,-3 0-286 0</inkml:trace>
  <inkml:trace contextRef="#ctx0" brushRef="#br0" timeOffset="93787.6949">12094 9635 647 0,'-2'-6'177'0,"0"1"14"16,0 2-69-16,0 1-46 0,1 1-9 15,2 0-6-15,1 2-8 0,1 2-11 16,0 1-10-16,2 5-3 0,-2 1 1 16,1 1-1-16,0 2-3 0,-2 2-3 15,0 2-4-15,1 0-4 0,1-2-4 16,-2-2-3-16,2 0-4 0,-2-3-2 0,8-6-1 15,-1-1 0-15,0-4-1 0,1-5 0 16,2-4 0-16,2-4 0 0,5-2 0 16,-3 0-1-16,3-1 0 0,-1 3-1 15,2 1-1-15,-1 6-4 0,0 5-6 16,-6 3-7-16,1 2-9 0,-2 4-8 16,-2 1-12-16,0 3-16 0,-1 1-21 15,0-1-19-15,1 0-113 0,1-2-138 16,5-2-317-16</inkml:trace>
  <inkml:trace contextRef="#ctx0" brushRef="#br0" timeOffset="94279.4592">13053 8840 675 0,'-6'-6'176'0,"4"2"6"15,5 3-65-15,4 2-61 0,7 3-14 16,5 2-2-16,5 5-3 0,3 4-8 16,3 3-6-16,2 3-1 0,-1 2-3 15,0 2-5-15,-1-1-5 0,3 0-4 16,-6-2-5-16,0-3-10 0,-1 0-14 16,-3-2-18-16,-7-6-21 0,1 0-17 15,-5-5-127-15,-1-3-143 0,-3-7-319 16</inkml:trace>
  <inkml:trace contextRef="#ctx0" brushRef="#br0" timeOffset="94436.1725">13469 8784 770 0,'-14'16'200'0,"-2"3"4"0,-4 7-108 16,0 4-31-16,-2 5-12 0,3 2-11 15,-7-2-21-15,2 6-14 0,-2-3-13 16,4-3-20-16,1-2-30 0,4-4-24 0,3-4-131 15,6-6-153-15,9-7-350 0</inkml:trace>
  <inkml:trace contextRef="#ctx0" brushRef="#br0" timeOffset="94834.5787">13599 9106 756 0,'-6'-5'182'15,"0"-3"3"-15,3-1-118 0,3 0-23 16,3 1-11-16,4 1-7 0,1 0-7 0,0 3-8 15,2 0-2-15,1 4 1 0,2 0 2 16,0 2-1-16,-4 2-1 0,1 2 0 16,-1 1-2-16,-2 2 0 0,-4 2-2 15,-5 0-2-15,-1 4 0 0,-5-1 0 16,0 1 2-16,-1-1 1 0,1-1 2 16,0 1 1-16,2 0 1 0,3 0 1 15,3-2-3-15,0-1 0 0,1 0-3 16,4-2-2-16,3-2-4 0,4-3-7 15,7-4-10-15,3-3-20 0,4-3-31 16,2-3-23-16,0 1-124 0,0-2-151 0,0 0-334 16</inkml:trace>
  <inkml:trace contextRef="#ctx0" brushRef="#br0" timeOffset="95133.8583">14028 8783 592 0,'-11'-6'167'0,"6"-1"8"0,-1 5-9 16,2 3-107-16,5 4-8 0,1 2-3 15,-2 3-5-15,1 5-5 0,-1 6-4 16,2 0-4-16,1 4-2 0,0 2-1 15,1 3-5-15,2-3-5 0,1-2-4 16,2 0-2-16,-2-1-5 0,4 0-2 0,-1-5-4 16,1-2-3-16,2-2-7 0,-2-4-11 15,0-5-17-15,2-3-21 0,1-6-19 16,1-3-23-16,-2-5-114 0,-2-1-137 16,0-5-301-16</inkml:trace>
  <inkml:trace contextRef="#ctx0" brushRef="#br0" timeOffset="95287.3685">14029 8742 895 0,'-9'5'217'0,"7"0"1"0,3-5-102 16,8-1-76-16,8-3-24 0,3-3-16 16,5-1-22-16,3 0-28 0,6-1-28 15,0 0-90-15,0-1-49 0,-1 4-136 16,-1 2-260-16</inkml:trace>
  <inkml:trace contextRef="#ctx0" brushRef="#br0" timeOffset="95684.7626">14329 8868 780 0,'1'-1'186'0,"3"0"5"0,2 5-127 16,0 2-19-16,4 6-5 0,-3 0-4 15,2 5-11-15,-3-1-5 0,0 4-1 16,-1-2 1-16,1-1-1 0,2-2-2 15,0-3-1-15,1-2-1 0,1 0-2 16,-1-8-1-16,2 0-1 0,-1-7-3 0,2-3-1 16,2-3-1-16,1-2-1 0,1-4-1 15,-2 1-1-15,2-2-1 0,1 4-1 16,-3 2-1-16,-3 6 0 0,-3 1-1 16,0 6-4-16,-2 3-7 0,-2 3-10 15,-1 3-14-15,2 1-23 0,-4 2-23 16,3 1-21-16,-3-1-117 0,2 1-137 15,4-1-310-15</inkml:trace>
  <inkml:trace contextRef="#ctx0" brushRef="#br0" timeOffset="96120.9219">14667 8685 709 0,'-2'-4'179'0,"7"-1"10"0,2-1-89 16,4 0-38-16,3 0-12 0,3 1-7 15,3 1-8-15,3 1-7 0,-3-1-8 16,1 1-4-16,1 1 0 0,0-2 0 15,0 2-3-15,-3 1 0 0,-2 1-3 16,-2 3 0-16,-3 2-3 0,-2 5-1 0,-5 3-1 16,-4 3-1-16,-2 4-2 0,-2 1 0 15,-1 2-1-15,1 3 0 0,0 2-1 16,4 0 0-16,2 3 0 0,2-2-4 16,3 4-1-16,1-3-4 0,1-1-2 15,1-2-2-15,0-3-2 0,-1-1 0 16,-1-3 1-16,-2-4 2 0,0 0 4 15,-2-2 1-15,-5-2 3 0,-1 0 2 0,-6-2 0 16,-2 0-2-16,-6 0-9 0,-5-1-8 16,0 1-8-16,-3-1-11 0,0-3-16 15,2 1-11-15,3-1 16 0,3-3-138 16,7-4-127-16,5-2-313 0</inkml:trace>
  <inkml:trace contextRef="#ctx0" brushRef="#br0" timeOffset="96300.0564">15201 8987 919 0,'0'-1'217'0,"0"-5"0"0,0 1-114 16,3-1-77-16,0 1-28 0,-1 3-29 15,1-2-38-15,-1-2-24 0,-1 3-124 16,1-3-150-16,6 4-335 0</inkml:trace>
  <inkml:trace contextRef="#ctx0" brushRef="#br0" timeOffset="96768.2883">15504 8786 773 0,'-8'8'187'0,"6"-1"6"15,7 2-116-15,6-2-26 0,5 3-15 16,5-3-8-16,2-1-9 0,4-2-8 15,2-4-7-15,3 0-2 0,0-5 0 16,0-4 0-16,0 1-2 0,0-3 1 0,-2-1-1 16,-2-1 0-16,-4-4 0 0,-5 0 1 15,-5 0-1-15,-4-1 0 0,-8-1-1 16,-4 1-1-16,-10-1-1 0,-2 5-1 16,-5 3-1-16,-3 3 1 0,-3 2-1 15,-7 6 2-15,1 4 2 0,1 4 4 16,0 6 4-16,2 4 2 0,1 6 3 15,5 5 1-15,6 5 2 0,1 3 0 16,2 3 0-16,6 3-2 0,4-2-2 16,4-1-2-16,7-1-2 0,3-6-2 15,6-4-7-15,6-5-9 0,4-5-21 16,4-5-26-16,4-9-18 0,2-2-28 0,1-6-110 16,2-5-138-16,3-6-291 0</inkml:trace>
  <inkml:trace contextRef="#ctx0" brushRef="#br0" timeOffset="97861.9819">16115 8343 774 0,'-4'2'207'15,"6"0"4"-15,-1-1-65 0,4 1-80 16,5 0-25-16,4-2-16 0,6-2-12 16,4 1-14-16,7 0-18 0,1-5-29 15,0 0-28-15,2-2-138 0,-3 2-160 0,2-4-376 16</inkml:trace>
  <inkml:trace contextRef="#ctx0" brushRef="#br0" timeOffset="98101.3781">16582 8147 822 0,'-1'2'181'15,"2"2"2"-15,2 2-137 0,2 2-27 16,1 4-6-16,2 4-1 0,-1 1-4 16,3 2-2-16,0 2 1 0,0 3 3 15,-1 1 3-15,1 2 2 0,-2-1 0 16,-4 5-1-16,-1-2-1 0,-6 0-4 15,-3 0-4-15,-5-4-4 0,-3 0-8 16,-6-3-13-16,-2-4-17 0,-6-6-19 16,-5-5-15-16,1-6-70 0,0-6-56 15,3-9-117-15,3-10-234 0</inkml:trace>
  <inkml:trace contextRef="#ctx0" brushRef="#br0" timeOffset="98241.9709">16415 7906 741 0,'6'-2'166'0,"3"2"1"0,1 0-111 16,4 5-59-16,6 3-31 0,1-2-130 16,3 5-135-16,2-4-330 0</inkml:trace>
  <inkml:trace contextRef="#ctx0" brushRef="#br0" timeOffset="99002.7479">16784 8219 504 0,'-1'-5'125'0,"1"3"5"16,1-3-44-16,-1 3-51 0,1-1-7 15,-1 2 3-15,1 0 3 0,1 1 2 16,-2-2 2-16,0 2-1 0,-2 0 3 16,1-1 2-16,1 1-1 0,-1 0-4 15,-2-2-3-15,2 1-4 0,-1-2-4 0,-1 1-5 16,1-1-6-16,-2-1-3 0,2 1-4 16,2-1-3-16,-3-1-1 0,2 2 0 15,2 0 0-15,-1-1 0 0,2 2 1 16,-1 1-1-16,-1 0 0 0,2 1 0 15,-1 0 0-15,-1 0-1 0,2 1 1 16,-2 2 0-16,2 2 1 0,-1 0-1 16,-2 3 1-16,2-2-1 0,-1 0-1 15,-1-1 0-15,0 0-1 0,-3-2-1 16,3 0 0-16,2-2-1 0,-1 0 1 0,0 0-1 16,3-1 1-16,-2 0 0 0,1-2 0 15,0 0 0-15,0-2 2 0,-1-1 1 16,2 0 0-16,-2 0 2 0,0 0 0 15,0 3 1-15,2-1 0 0,-6 2 0 16,1 2-1-16,-1 3-1 0,1 1 1 16,0 4-2-16,-3 0 0 0,0 5-1 15,2 3 0-15,2 3 0 0,0 3-2 16,2 4 1-16,3-2-1 0,3 2-1 16,2-2 0-16,0-3 0 0,2-4 0 0,4-4-1 15,2-6 1-15,0-5-1 0,3-6 0 16,-2-4 0-16,3-4 0 0,1-4 0 15,-3-3 0-15,-3-4 1 0,-3 1 0 16,-3 0 0-16,-5 0 0 0,-2 6 1 16,-1 1-1-16,-4 4 0 0,-1 4 0 15,-2 2 0-15,-1 6 0 0,3 1 0 16,-2 5-1-16,4 5 1 0,-4-2 0 0,7 4-1 16,2 2 1-16,5-1 0 15,2 0-2-15,1-3-1 0,3-4-3 0,6-1-2 16,-3-3 0-16,1-3-1 0,1-4 1 15,-1-4 1-15,-2-4 2 0,1-2 2 16,-3-5 2-16,-3-3 0 0,-3-3-4 16,-4-3-8-16,-4 0-12 0,-1-3-13 15,-1 2-18-15,-4 2-13 0,1 4-13 16,2 6 52-16,-3 5-170 0,4 10-127 0,-1 8-316 16</inkml:trace>
  <inkml:trace contextRef="#ctx0" brushRef="#br0" timeOffset="99381.0135">17380 8176 621 0,'3'-3'156'0,"-2"0"8"15,2 3-83-15,0 5-20 0,1 4-8 16,1 4-8-16,-2 2-7 0,2 2-8 16,2 4-7-16,-1 1-7 0,-1 0-4 15,-1 0-1-15,1-5 0 0,1 0 2 16,-1-3 1-16,1-4 1 0,-2-4 2 0,1-5 3 16,4-5 0-16,-1-4-1 0,2-7-1 15,1-2-3-15,1-2-2 0,1-1-3 16,1 0-4-16,0 0-2 0,-1 5-2 15,-1 2-2-15,-1 7 1 0,-2 5 0 16,0 3 0-16,-3 6 0 0,-1 3-1 16,0 3-2-16,-2 4-8 0,2 0-13 15,1 0-24-15,3-1-28 0,-1 3-22 16,2-3-119-16,2-3-146 0,3-3-317 0</inkml:trace>
  <inkml:trace contextRef="#ctx0" brushRef="#br0" timeOffset="100566.1486">12084 10000 643 0,'-6'-16'152'0,"3"7"8"0,-2 2-103 0,0 1-14 15,2 5-6-15,0 6-6 0,1 4-5 16,1 4-8-16,-1 4-6 0,1 6-4 15,2 7-2-15,3 3-1 0,1 2-1 16,2 3-1-16,1 0-1 0,3 2-2 16,7-4-4-16,2 1-7 0,2 0-8 15,1-5-7-15,6-2-5 0,6-5-2 16,2-7 0-16,-3-2 3 0,3-7 3 0,-1-6 3 16,1-3 5-16,-4-9 1 0,-1-1 0 15,-3-3 2-15,-2-4 1 0,-2-2 3 16,-2-6 4-16,-1 1 3 0,-1 0 4 15,0-1 2-15,-2 0 3 0,1 0 4 16,0 0 5-16,-1 3 2 0,-2 2 2 16,3 0 2-16,1 1 1 0,1 1-1 15,4 2-3-15,3 2 1 0,6 1-1 16,5-3-2-16,5 1-2 0,4 1-1 0,4 0-3 16,3-1-1-16,3-2-4 0,3 6-3 15,3 3-2-15,-5 5 0 0,-2 3 0 16,-4 4 0-16,0 4 1 0,-4 7 0 15,-5 0 2-15,-1 3 1 0,-3-5 0 16,-2 5 0-16,-1-1 0 0,-3 0-1 16,-2 0-1-16,-3 0 0 0,-5-3-1 15,-1 3 0-15,-5-5-1 0,0-1-2 16,-5-1 0-16,-1-2-1 0,-4-4 0 0,1-2 0 16,0-2 1-16,1-5 0 0,0-4 2 15,0-1 2-15,1-7 1 0,6-1 2 16,2-4 0-16,4-5 3 0,5 0 0 15,3-6 0-15,7-4 1 0,6 2-2 16,2-2 0-16,1 1 1 0,3 3 0 16,-2 3-1-16,0 5 0 0,-2 7 0 15,-1 3-1-15,0 4 0 0,0 4-1 16,1 7 1-16,0-2 1 0,2 5 0 0,0 3 0 16,-1 3 1-16,0 0-1 0,-3 5-1 15,2-3-2-15,-1 4-1 0,1-2 0 16,3 1-1-16,3-6 1 0,-2-2-1 15,3 0 0-15,1-3 0 0,-4-3 1 16,1-1-1-16,-4-3 1 0,-1-1 2 16,0-1-1-16,-3-3 1 0,3-3 0 15,-2-3 0-15,-1-1 0 0,2-2-2 16,-5-3-1-16,0-1 0 0,-4 3-1 16,-6 4 1-16,-4 1-1 0,-3 5 1 15,-6 0 0-15,-2 7 0 0,0 0-2 0,-3 2-4 16,-2-1-14-16,2 1-10 0,-1-1-20 15,-2-3-119-15,-1-2-127 0,-1 0-307 16</inkml:trace>
  <inkml:trace contextRef="#ctx0" brushRef="#br0" timeOffset="101635.0125">13696 10625 607 0,'-16'-2'173'16,"5"-2"11"-16,1 1-33 0,4 5-78 15,4 0-12-15,3 2-11 0,4 4-10 0,6 5-7 16,5 4-7-16,3 2-3 0,8 6-2 15,4-1-1-15,6 2-3 0,3 1-3 16,0 0-2-16,3 1-3 0,-1 2-3 16,-3-2-6-16,-2 1-7 0,-3 0-10 15,-2-4-13-15,-3-1-16 0,-2-3-24 16,-2-5-17-16,-2-4-122 0,-5-4 0 16,1-8-112-16,-2-6-202 0</inkml:trace>
  <inkml:trace contextRef="#ctx0" brushRef="#br0" timeOffset="101816.4454">14237 10551 863 0,'-29'20'204'0,"-2"5"5"16,1 5-133-16,-1 7-33 0,0 7-9 16,-2 3-9-16,-2 4-8 0,-6 3-8 0,1-1-5 15,0-1-5-15,-1-1-6 0,4-7-12 16,7-6-20-16,9-5-31 0,10-10-22 15,6-6-121-15,10-7-145 0,12-8-326 16</inkml:trace>
  <inkml:trace contextRef="#ctx0" brushRef="#br0" timeOffset="102248.3055">14399 11062 674 0,'-9'-10'159'0,"2"2"5"15,3-1-108-15,3 3-12 0,5 1-5 16,2-2-4-16,4 2-3 0,1 0-5 16,1 1-3-16,4 2 0 0,0 1-1 15,1 3-1-15,-1 2-4 0,-3 2-2 16,0 3-4-16,-4-1-3 0,-1 4-3 16,-6 2-3-16,-2 1-1 0,-2 1-1 15,-4-2 0-15,-4 3 0 0,0 3-1 0,-3-2 1 16,0-2 1-16,4 3 0 0,-2-3 2 15,4 0-1-15,3-2 0 0,2-2 0 16,6-1 0-16,5-1-4 0,-1-5-8 16,6-2-14-16,3-3-22 0,5-4-21 15,0-5-137-15,0 1-151 0,2-4-357 16</inkml:trace>
  <inkml:trace contextRef="#ctx0" brushRef="#br0" timeOffset="102794.5796">15160 10418 629 0,'-13'2'163'0,"-6"6"17"0,-3 5-85 0,-5 8-10 16,-6 10-5-16,-4 7-6 0,-2 8-8 16,-2 4-10-16,3 6-13 0,5 0-13 15,8 0-10-15,7 1-5 0,9-6-5 16,9-2-5-16,6-4-9 0,5-7-11 16,7-3-12-16,4-6-19 0,6-6-27 15,4-4-17-15,3-8-131 0,1-8-147 16,7-3-338-16</inkml:trace>
  <inkml:trace contextRef="#ctx0" brushRef="#br0" timeOffset="103211.9793">15263 10811 769 0,'-13'3'179'0,"5"0"10"0,5 5-124 0,6-1-15 16,3 2-6-16,5 0-5 0,2 0-5 15,4-2-6-15,6-1-8 0,1-4-6 16,3-1-3-16,1-4-3 0,3-3-3 16,-2-2-3-16,1-5-3 0,-5 0-2 15,-3 2-2-15,-2-3-1 0,-5 1-1 16,-6-2-1-16,-2 1 1 0,-5 1 1 0,-4 2 1 15,-6-1 1-15,-4 4 1 0,-8 1 1 16,-3 7 1-16,-6 5-1 0,-3 5 2 16,-2 4 0-16,-1 4 3 0,1 0 3 15,5 6 3-15,2 1 3 0,6 1 3 16,5 1 3-16,5 4-1 0,5 2-2 16,4 0-3-16,9 1-2 0,2-3-3 15,4-2-3-15,5-3-2 0,5-4-5 16,5-7-6-16,7-4-10 0,2-9-16 15,2-3-20-15,2-9-21 0,1-2-23 0,-3-5-116 16,-3-7-139-16,-2-5-307 0</inkml:trace>
  <inkml:trace contextRef="#ctx0" brushRef="#br0" timeOffset="103451.4406">15748 10441 769 0,'1'3'173'0,"4"0"9"15,3 6-128-15,2 1-10 0,5 4 1 16,-2 1 0-16,2 0 1 0,0 3-4 16,-2 2-5-16,2 2-6 0,-4 1-4 15,-4 2-9-15,-2-1-5 0,-5 4-5 16,-5-1-9-16,-5-3-10 0,-4-2-12 0,-3-3-22 15,-4-4-30-15,-1-5-26 0,-4-7-119 16,0-5-146-16,4-7-325 0</inkml:trace>
  <inkml:trace contextRef="#ctx0" brushRef="#br0" timeOffset="103607.5004">15636 10196 788 0,'4'-1'195'0,"3"0"1"0,4-2-78 0,4 2-79 15,4 0-26-15,4 0-28 0,0 1-34 16,0 2-145-16,-1 2-158 0,1-1-386 16</inkml:trace>
  <inkml:trace contextRef="#ctx0" brushRef="#br0" timeOffset="104209.8031">15980 10447 353 0,'2'-8'91'0,"-2"-1"3"16,0 1 2-16,2 2-78 0,-2 1 0 0,1 1 5 15,0 0 7-15,1 3 7 0,-1 1 2 16,-1 0 3-16,-1 0-1 0,-1 0 1 16,2 0-3-16,-2 0-5 0,0 0-4 15,-1 0-4-15,2 1-4 0,1-1-3 16,-3 1-2-16,2-2-2 0,0 1 0 16,0-1 0-16,1 0 2 0,1 0 0 15,0 1 3-15,0-2 0 0,-1 2 1 16,0 0 0-16,2 0 0 0,-2 0 0 15,-2 3-1-15,1 0-2 0,-1 1 0 0,-2 4-2 16,2 0-1-16,-3 3-2 0,0 1-2 16,0 2-1-16,1 2-2 0,2 0-1 15,2-2-1-15,1 1 0 0,3 0-2 16,1-3 0-16,1 0-1 0,0-4 0 16,2-1-1-16,3-1-1 0,0-2 0 15,2-5-1-15,1-2 1 0,1-2-2 16,0-1 1-16,-3-1-2 0,-1-3 1 0,-1 3 0 15,-4 2-1-15,-2 1 1 0,-2 3 0 16,-1 2 1-16,1 3-1 0,-2 3 2 16,0 2-1-16,0-1 0 0,1 1 1 15,-1 2 0-15,2-3 1 0,2 1 0 16,1-3 0-16,2-5 1 0,3-2 0 16,1-4 1-16,3-3-2 0,1-5 1 15,0-3 0-15,-1-3 1 0,0-2 0 16,-4 0-1-16,-1-1 0 0,-4 0-6 0,-3 2-9 15,-1 5-16-15,-2 2-25 0,-3 3-26 16,2 6-93-16,-1 2-44 0,3 2-132 16,2 4-252-16</inkml:trace>
  <inkml:trace contextRef="#ctx0" brushRef="#br0" timeOffset="104643.9507">16387 10275 738 0,'-1'-10'178'0,"6"3"5"0,6 7-106 16,3 1-29-16,7 5-15 0,3 6-11 15,2 8-8-15,4 4-5 0,-1 6-3 16,-2 5 2-16,0 6 2 0,-1 5 2 15,-2 2 1-15,0 6 3 0,-5 0 2 16,-3 3 1-16,-2 1-4 0,-3 3-3 0,-4 2-2 16,-7-1-2-16,-10-1-3 0,-4 2-4 15,-9-3-7-15,-2-3-14 0,-6-3-18 16,-3-7-26-16,2-11 2 0,1-6-146 16,4-18-150-16,10-13-340 0</inkml:trace>
  <inkml:trace contextRef="#ctx0" brushRef="#br0" timeOffset="105324.2009">18108 8710 879 0,'-12'10'208'16,"6"-2"2"-16,3-2-120 0,4-1-45 16,3-3-21-16,5-1-10 0,2 0-8 15,1-1-7-15,3-2-13 0,-1 0-21 16,2-3-25-16,3 0-17 0,-2-3-52 15,-1 4-82-15,0-4-131 0,-2 5-264 16</inkml:trace>
  <inkml:trace contextRef="#ctx0" brushRef="#br0" timeOffset="105478.8557">18076 8859 870 0,'-2'6'199'0,"3"-3"2"0,4 0-130 15,5-3-37-15,3-4-23 0,4-3-26 16,5 0-36-16,2-6-52 0,0 0-97 0,3-1-146 16,1 2-324-16</inkml:trace>
  <inkml:trace contextRef="#ctx0" brushRef="#br0" timeOffset="113906.8072">18847 8691 547 0,'7'-9'134'0,"-1"1"7"0,-2 0-77 16,-3-1-7-16,-2-1 1 0,-2 1-2 15,-2 2-1-15,-3 1 1 0,-4 1 0 16,-4 4-5-16,-5 3-4 0,-4 4-7 15,-2 5-5-15,-2 5-5 0,0 5-6 0,0 2-6 16,1 5-4-16,5 2-4 0,3 0-3 16,7 2-2-16,4-4-1 0,7-1-2 15,4-3-2-15,9-6 0 0,5-5-1 16,5-5 1-16,5-8-1 0,3-6-1 16,3-7 1-16,2-5-1 0,-2-4 1 15,1-4 0-15,-3 1-1 0,-2-5 2 16,-4 1-1-16,-3 2 1 0,-6 2 0 15,-3 3 1-15,-3 4 0 0,-4 3 1 16,-7 5 1-16,-1 8 0 0,-5 3 1 16,1 5-1-16,0 7 1 0,1 2-2 0,-1 6 0 15,5 3-1-15,2 3-1 0,2 1-2 16,5 1-7-16,2-1-10 0,4-1-17 16,5-2-22-16,0-6-21 0,6-3 25 15,-2-4-162-15,3-5-144 0,6-9-331 16</inkml:trace>
  <inkml:trace contextRef="#ctx0" brushRef="#br0" timeOffset="114635.5971">19381 8483 591 0,'-21'-22'148'0,"-1"1"10"16,1-1-80-16,0 2-12 0,3 4-6 15,2 3-3-15,4 2-1 0,3 3-7 16,3 5-8-16,6 4-8 0,6 6-3 16,4 4-5-16,5 6-1 0,4 5-4 15,4 4 1-15,4 4 0 0,4 1-2 16,1 4-3-16,3 0-3 0,0 0-3 15,-1 0-3-15,-1 2-2 0,-1-4-3 16,-3 0-1-16,-2-4-4 0,-1-2-4 0,-3-3-6 16,-1-5-7-16,-1-2-10 0,-2-3-11 15,-4-6-13-15,-1-2-13 0,-4-3-6 16,0-6-5-16,-6 0-10 0,-1-7-104 16,-3-2-115-16,0-3-270 0</inkml:trace>
  <inkml:trace contextRef="#ctx0" brushRef="#br0" timeOffset="114818.6479">19748 8399 742 0,'-7'-3'182'15,"-4"4"8"-15,-1 6-117 0,-1 8-11 16,1 4-12-16,-3 8-11 0,-3 7-10 16,-4 2-8-16,-3 6-7 0,-3 0-4 15,-2-1-3-15,-1 0-3 0,-1-2-8 16,3-2-12-16,3-4-17 0,5-3-22 15,8-3-17-15,7-4-132 0,6-5-148 16,6-10-334-16</inkml:trace>
  <inkml:trace contextRef="#ctx0" brushRef="#br0" timeOffset="115034.7227">20026 8822 917 0,'-3'1'207'0,"-4"0"6"0,1 5-152 0,3 4-21 15,0 6-9-15,1 5-10 0,1 2-6 16,2 5-6-16,-2 1-12 0,2 0-15 16,1-1-20-16,3-2-31 0,0-2-27 15,2-2-121-15,1-3-153 0,4-3-332 16</inkml:trace>
  <inkml:trace contextRef="#ctx0" brushRef="#br0" timeOffset="115352.491">20477 8359 841 0,'-15'-6'204'16,"-2"3"4"-16,-1 6-123 0,-3 4-27 15,0 5-17-15,0 7-11 0,1 4-9 16,0 6-6-16,0 7-3 0,2 3-3 15,3 3-3-15,5 3-1 0,2-1-5 16,5 0-9-16,6-3-13 0,5-5-19 0,8-2-27 16,5-6-20-16,5-7-132 0,1-6-153 15,5-6-340-15</inkml:trace>
  <inkml:trace contextRef="#ctx0" brushRef="#br0" timeOffset="115748.6783">20589 8634 678 0,'-16'-4'178'16,"8"0"2"-16,2 0-35 0,5 3-97 16,5 2-11-16,3 3-4 0,4-2-5 15,4 1-2-15,2-2-3 0,4-1-4 16,1-4-5-16,2-3-4 0,2-2-4 15,-2-2-3-15,1 0-2 0,-2-1-1 16,-1-1-1-16,-1-1-2 0,-3-1 0 0,-7 0-1 16,0 0 0-16,-6-2 1 0,-5 2 0 15,-6 2 1-15,-6 0 2 0,-9 6 0 16,-2 2 0-16,-8 5 0 0,-1 6 1 16,-1 4-1-16,-1 5 4 0,2 5 1 15,4 5 2-15,4 2 2 0,5 5 2 16,2-2 1-16,5 3 2 0,6 2-2 15,3-3-1-15,7 1-2 0,6-4-2 16,3-2-1-16,8-2-6 0,2-5-7 0,5-2-10 16,3-5-12-16,3-7-15 0,1-3-17 15,0-6-15-15,1-2-15 0,-1-3-116 16,-2-7-134-16,-5-3-299 0</inkml:trace>
  <inkml:trace contextRef="#ctx0" brushRef="#br0" timeOffset="115991.3785">21075 8174 839 0,'-1'0'184'0,"2"1"9"0,4 2-136 15,1 1-20-15,2 6-3 0,3 4 2 16,-2-1-1-16,0 3-1 0,-1 4-6 15,1 3-8-15,-2 2-3 0,-1 1-3 0,-3 1-5 16,-2 2-6-16,-1 1-7 0,-3 0-9 16,-6-5-11-16,-6-4-20 0,-3-2-30 15,-6-6-19-15,-5-4-126 0,-2-8-148 16,1-11-334-16</inkml:trace>
  <inkml:trace contextRef="#ctx0" brushRef="#br0" timeOffset="116125.6864">21005 7904 864 0,'-1'-6'197'0,"4"1"1"0,5 2-126 0,0-1-45 15,7 4-31-15,0 1-37 0,3 7 85 16,-2-2-241-16,4 1-166 0,-2 3-433 16</inkml:trace>
  <inkml:trace contextRef="#ctx0" brushRef="#br0" timeOffset="116869.6619">21338 8197 422 0,'0'0'127'0,"-2"0"6"15,0-1 3-15,-1 0-83 0,0 1-6 16,2-1-4-16,-1 1-3 0,-1-2-4 15,1 1-3-15,-1 1-2 0,1-1-4 16,-1 1-4-16,1-1-4 0,1 1-3 16,1-2-4-16,-1 2-2 0,2-1-2 15,-2 0-1-15,2 1 0 0,0-1 0 0,-2-2 1 16,1 1 1-16,1-1 3 0,-2 1 0 16,1 1 1-16,-1-1 1 0,1 0 1 15,-2 2 0-15,1 0 1 0,0-1-2 16,1 2 0-16,-1-1 0 0,-1 1-1 15,1 2-1-15,-2 0-2 0,-2 2-1 16,-2 0 1-16,1 6-1 0,-2 1 0 16,-1 4 0-16,1 3-1 0,0 2 0 0,5 1-2 15,0 2-1-15,3-2-1 0,4 0-2 16,4-2-1-16,5-4-1 0,1-2-1 16,4-3-3-16,4-6-3 0,1-2-3 15,0-7-1-15,2-4 0 0,-3-3 0 16,1-4 1-16,-3-4 3 0,-6 1 3 15,-2 1 2-15,-2 1 2 0,-6 1 2 16,-3 4 2-16,-2 3 0 0,-2 3 2 16,-1 2-1-16,0 5 0 0,0 2 0 15,3 4-1-15,2 2-1 0,4 2-2 0,4 0 0 16,4 0-1-16,2-1-1 0,3-1-1 16,3-4-1-16,0-2-1 0,-1-3 1 15,-2-3 0-15,0-3 0 0,-2-2 2 16,-2-6 1-16,-1 0 2 0,-2-2 1 15,-2-2 0-15,-2-1 0 0,-2-2 0 16,-3 3-1-16,0 2-3 0,-2 3-2 16,-4 0-7-16,-2 3-15 0,-1 5-22 15,-2 3-23-15,-2 0 62 0,1 2-201 0,4 2-153 16,4 3-368-16</inkml:trace>
  <inkml:trace contextRef="#ctx0" brushRef="#br0" timeOffset="117381.2895">21859 8103 653 0,'1'-15'175'0,"1"-2"5"0,2 2-62 0,2 3-55 16,2 3-9-16,0 3-12 0,6 6-7 16,-1 4-5-16,3 6-4 0,0 6-3 15,0 7-3-15,1 5-3 0,3 7-2 16,-4 1-4-16,-2 7-3 0,0 4-3 15,-2 2-1-15,-1 0-4 0,-2 1-3 16,-3-1-4-16,-5-1-3 0,0-2-5 16,-5-2-4-16,-4-4-5 0,-6-4-3 15,-4 1-8-15,-4-4-10 0,0 0-11 0,-4-2-7 16,0-4-12-16,0-4-113 0,1-2-125 16,4-8-285-16</inkml:trace>
  <inkml:trace contextRef="#ctx0" brushRef="#br0" timeOffset="118114.4581">22345 8490 533 0,'-6'-12'161'0,"0"2"11"0,-2 1 5 15,2 4-110-15,3 5-10 0,0 7-8 16,3 4-8-16,0 4-9 0,-1 4-10 15,3 4-6-15,1 4-4 0,-1 2-3 16,2 0-1-16,-2 0-7 0,3-1-8 16,3-1-16-16,0-1-16 0,1-4-19 15,1-2-19-15,-2-3-118 0,0-3-134 16,-1-6-299-16</inkml:trace>
  <inkml:trace contextRef="#ctx0" brushRef="#br0" timeOffset="118296.0867">22235 8619 881 0,'-6'-4'199'0,"2"0"2"0,4 2-141 16,4-2-23-16,4 2-14 0,6-1-9 0,2 1-5 16,2 1-3-16,4-2-10 0,4 2-22 15,0-2-30-15,2 1 94 0,-3-1-244 16,2 1-167-16,4 1-429 0</inkml:trace>
  <inkml:trace contextRef="#ctx0" brushRef="#br0" timeOffset="118596.5084">22583 8478 764 0,'-10'3'173'0,"5"3"6"16,4 7-111-16,3 6-25 0,1 7-10 16,0 3-1-16,1 9 0 0,0 4-1 15,1 6-6-15,-2 1-5 0,0 1-7 16,-3 0-5-16,2 2-6 0,-3-4-7 15,0-1-8-15,-3-3-10 0,0-3-10 16,-3-7-13-16,3-1-16 0,-2-7-16 16,0-5-119-16,-1-8-131 0,1-5-309 15</inkml:trace>
  <inkml:trace contextRef="#ctx0" brushRef="#br0" timeOffset="119064.4364">22591 8350 788 0,'5'-14'181'0,"3"1"6"16,1 1-127-16,5 2-13 0,0 3-10 15,2 1-8-15,0 5-4 0,0 2-4 16,0 4-4-16,-1 2-4 0,-2 3-4 16,-2 1-1-16,-2 2-3 0,-4 2-1 15,-4 1-1-15,-5 1-1 0,-3 0-1 16,-3 3 1-16,-2-2-2 0,-1 1 1 0,-2-1-1 16,3 0 1-16,1-2-1 0,2 0 0 15,4-2 0-15,4-2-1 0,3 0 0 16,4-2-2-16,3-1 0 0,4-3-3 15,0 0-1-15,3 1-3 0,0-1-1 16,-1-1 0-16,3-1 0 0,-1 1-1 16,-1 0-1-16,-2 0 2 0,2-1 1 15,-3 1 1-15,-2 0 1 0,-4 4 1 16,-3-2 3-16,-4 2 2 0,-3-2 2 16,-2 0 1-16,-5 3-1 0,-2 3 1 15,-2-2 0-15,-2 0-4 0,0 0-8 0,-1 2-11 16,1-1-14-16,2-2-13 0,2-4-11 15,2-2-126-15,2-2-130 0,8-3-304 16</inkml:trace>
  <inkml:trace contextRef="#ctx0" brushRef="#br0" timeOffset="119612.3611">23112 8227 667 0,'-10'-16'163'0,"0"0"10"16,5 2-102-16,4 4-12 0,4 3-7 15,0 1-4-15,6 2-5 0,1 3-5 16,6 5-5-16,-1 2-3 0,5 5-2 16,1 6 1-16,3 4-2 0,2 5-3 0,1 7-4 15,1 3-4-15,2 6-3 0,-2 1-3 16,-1 0-4-16,-3 1-2 0,-3-1-2 15,1-3-3-15,-4-4-3 0,-3-3-4 16,1-1-9-16,-4-5-11 0,1-4-15 16,0-2-19-16,-4-7-20 0,-1-3-18 15,0-4-113-15,-1-6-136 0,-3-6-299 16</inkml:trace>
  <inkml:trace contextRef="#ctx0" brushRef="#br0" timeOffset="119827.2674">23624 8132 782 0,'-15'0'202'0,"2"8"3"0,-2-1-62 16,-1 10-87-16,-5 5-19 0,-3 6-9 0,-6 7-6 16,-2 5-3-16,-3 4-3 0,-4 5-1 15,-2 3-5-15,1 0-2 0,1-2-3 16,2 1-6-16,3-2-12 0,3-6-14 15,7-2-26-15,5-4-27 0,9-6-142 16,7-6-165-16,10-8-377 0</inkml:trace>
  <inkml:trace contextRef="#ctx0" brushRef="#br0" timeOffset="120563.5063">23716 8740 496 0,'-5'-4'130'0,"0"0"7"0,0-2-62 15,-1-2-13-15,0 0-1 0,1 0 1 16,2-2-2-16,0 0 0 0,-1-1 1 16,0 0-1-16,3 0-8 0,2-1-7 15,2 0-10-15,1-1-5 0,3 4-6 16,3-1-7-16,1 2-4 0,1 2-3 16,1 3-2-16,1 1-2 0,-1 5-2 15,0-1-1-15,-1 6-2 0,-4 0 0 0,-1 5 0 16,-5 1-1-16,-4 0 1 0,-2 4-1 15,-2 3 1-15,-4 1-1 0,-2 1 0 16,-3 0 1-16,-1 2-1 0,-1 1 0 16,-3-2 1-16,0 1-1 0,0-1 2 15,0-2 2-15,3-2 2 0,4-2 0 16,3 1 1-16,5-3 0 0,3-4 0 16,4-4-1-16,7 2-2 0,3-2-3 15,5-4 0-15,3-4-6 0,3-1-8 0,4-4-12 16,6 0-22-16,-2-3-30 0,2-2-24 15,-4-2-123-15,2-2-149 0,-3-2-330 16</inkml:trace>
  <inkml:trace contextRef="#ctx0" brushRef="#br0" timeOffset="120939.7571">23996 8254 510 0,'-14'-2'118'0,"0"2"0"0,3-1-73 0,4 1-26 16,2-1-14-16,2 1-12 0,2-1-21 15,4 1-89-15,0-2-97 0,3 2-234 16</inkml:trace>
  <inkml:trace contextRef="#ctx0" brushRef="#br0" timeOffset="121180.2801">24189 8102 638 0,'-7'-6'158'0,"-6"1"12"0,-3 2-90 0,-2 4-11 15,-6 4-3-15,0 5-1 0,-4 5-4 16,-2 6-8-16,3 6-11 0,2 6-9 16,0 7-6-16,8 5-6 0,1 6-4 15,5 0-4-15,4 3-4 0,3 0-2 16,3-3-2-16,4 0-3 0,2-6-3 16,5-5-5-16,2-3-8 0,6-4-13 15,4-7-17-15,6-4-26 0,1-6-17 16,4-6-131-16,-2-9-148 0,3-5-336 0</inkml:trace>
  <inkml:trace contextRef="#ctx0" brushRef="#br0" timeOffset="121595.7137">24228 8414 791 0,'1'1'180'15,"3"2"2"-15,2 0-131 0,2 0-16 16,5 0-12-16,3 0-7 0,1-2-6 16,1-3-3-16,2-2-2 0,0-3-3 15,0-2-2-15,0-2-3 0,-4-1-1 0,-3-2-3 16,-3 1-1-16,-4-2 0 0,-4 2-1 15,-5-1 1-15,-3 3 2 0,-9 1 1 16,-6 3 1-16,-1 3 4 0,-4 3 4 16,1 4 4-16,0 5 3 15,1 1 3-15,5 5 2 0,6 4 4 0,2 2 1 16,2 4-1-16,3 1-1 0,4 1 0 16,2 1 0-16,2 0 0 0,3 0-4 15,4-3-2-15,3 2-3 0,2-1-3 16,5-3-3-16,2-3-3 0,2-1-5 0,0-4-6 15,0-5-8-15,3-3-11 0,1-5-11 16,-1-3-17-16,-2-4-14 0,0-3-14 16,-1-3-116-16,-2-1-131 0,-7-2-300 15</inkml:trace>
  <inkml:trace contextRef="#ctx0" brushRef="#br0" timeOffset="121861.1334">24578 8125 823 0,'5'0'184'0,"1"1"6"0,5 5-135 0,-1 4-11 15,1 1-5-15,0 6-2 0,-5 3-3 16,3 2-3-16,-1 1-5 0,0 3-8 15,-2 1-5-15,-3 2-5 0,0-2-3 16,-1-4-7-16,-5 3-8 0,-5-5-10 16,-8-5-15-16,-1-3-27 0,-4-5-22 15,-2-3-131-15,-4-9-151 0,0-8-346 16</inkml:trace>
  <inkml:trace contextRef="#ctx0" brushRef="#br0" timeOffset="122026.8701">24502 7859 933 0,'1'-5'202'0,"2"2"0"16,2 0-159-16,5 3-24 0,-1 0-21 15,4 0-18-15,-2 4-24 0,1 1-26 16,-1 2-132-16,1 2-151 0,0-1-354 16</inkml:trace>
  <inkml:trace contextRef="#ctx0" brushRef="#br0" timeOffset="122676.7364">24754 8040 499 0,'-1'-2'121'0,"0"1"2"16,-1 1-70-16,0-2-18 0,2 4-7 16,-1-4-5-16,1 0-4 0,0 2-1 15,1-1-2-15,-1-4 0 0,2 0 0 16,-2 1 3-16,2 3 112 0,-1-1-109 0,0-1 1 15,-2 0 0-15,2 4-2 0,-1-4-2 16,2 3-4-16,-2-2-113 0,0 2 108 16,0-3-1-16,2 5-1 0,-2-4 2 15,1 2 0-15,1-2 3 0,-1 1 1 16,-1 1 3-16,1 0 3 0,-1 0 2 16,-1 0 1-16,1-1 0 0,0 2 0 15,-1 0-2-15,1 3-3 0,-2 1-2 16,1-1-2-16,0 5-2 0,-3 3 0 0,1 1 0 15,-1 4-2-15,-1-1 0 0,1 2-1 16,2 2-2-16,-1-2-2 0,6-2-2 16,1-1-1-16,3-4-2 0,3-3-1 15,3 0-2-15,4-5-3 0,2-2-2 16,-1-1-2-16,4-1-1 0,-4-1 1 16,-2-3 1-16,-2-1 1 0,-4 0 3 15,-2-1 3-15,-2 3 2 0,-2-1 1 16,-3 3 1-16,1 2 0 0,-1 4 0 15,-1 0 0-15,2 1 0 0,-1 1 0 0,3-1-1 16,1 0 0-16,1-2 0 0,0 0 0 16,3-2 0-16,1-2 0 0,1-4 1 15,-2 0 1-15,2-5 0 0,0-1 0 16,-2-2-1-16,-4-6 1 0,-3 0-1 16,0-2-7-16,-5 0-10 0,-3 0-18 15,-3 3-25-15,2 4-14 0,-1 2-16 16,-3 6-120-16,2 6-135 0,3 4-293 15</inkml:trace>
  <inkml:trace contextRef="#ctx0" brushRef="#br0" timeOffset="123093.7864">25064 7770 824 0,'5'5'182'0,"5"6"3"16,4 2-132-16,0 7-21 0,2 4-5 15,1 4-1-15,0 8-2 0,-2 3-2 16,-5 5-3-16,-1 4-5 0,-3 5-6 16,-3-1-3-16,-1 1-2 0,-1 3-2 15,-4-3-1-15,1-2-1 0,-4 0 1 16,-3-6 0-16,-3-1-1 0,-2-4-1 15,-8-5-3-15,5-2-5 0,-2-3-10 0,-1 0-17 16,2-3-22-16,-3-4-22 0,-1-5-120 16,3 1-143-16,-1-7-319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00:54.8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16173 2456 483 0,'-60'-9'107'0,"-7"3"3"15,6 6-79-15,1 5-10 0,1 5-4 16,1 5 3-16,-2 4 1 0,2 7-2 16,3 1-2-16,0 4-3 0,1 2-2 15,4 6-3-15,3 4-3 0,4 3-3 0,5 3-1 16,6 6-1-16,5 3 0 0,5-3 0 15,8 1 0-15,3-4-1 0,7-3 1 16,5-1-1-16,8-2 1 0,4-1 0 16,8 3 1-16,9-2 1 0,6 0 3 15,6-3 2-15,3-4 2 0,5-6 2 16,7-7 1-16,4-8 0 0,3-5 0 16,3-10-2-16,5-8-2 0,1-11-2 15,-1-9-1-15,-2-7-1 0,-2-10-2 0,0-7-1 16,-9-7-1-16,-8-5 0 0,-3-5 1 15,-10-6 0-15,-9-6 1 0,-12-4-1 16,-13-3 1-16,-11 2 0 0,-15 4 1 16,-18 4-1-16,-12 15-1 0,-21 16-2 15,-15 16-7-15,-16 15-14 0,-18 21-122 16,-19 12-8-16,-7 21-103 0,-20 16-217 16</inkml:trace>
  <inkml:trace contextRef="#ctx0" brushRef="#br0" timeOffset="14352.3788">22965 2356 534 0,'2'-9'128'0,"-3"2"5"0,-5 0-81 16,0 3-12-16,-3-1-2 0,2 2 2 15,-2 2-3-15,-2 1-3 0,2 4 0 0,-3 2-2 16,1 4 0-16,-1 2-3 0,-1 3-5 16,3 4-2-16,0 1-2 0,0 2-4 15,3 2-3-15,3 1-2 0,1-3-3 16,1 0-3-16,1-4-2 0,2 1 0 15,1-7-2-15,3-4 1 0,2-1-2 16,3-5 0-16,2-3 0 0,0-7 0 16,4-3-1-16,1-4 0 0,0-5 1 15,-1-7-1-15,3-2 1 0,-5-3 0 16,1 0-1-16,-1 1 1 0,-5-1-1 16,0 5 0-16,-2 8 0 0,-3 3 1 0,-3 7-1 15,-1 7 0-15,-2 7 1 0,-2 11 0 16,-2 5 0-16,-1 7 0 0,0 6 0 15,3 4 1-15,-1 1 0 0,1 3 0 16,3-3-1-16,3-2 1 0,3-5-2 16,1-3-7-16,3-7-15 0,6-4-18 15,4-5-23-15,4-6-120 0,4-7-138 0,3-7-320 16</inkml:trace>
  <inkml:trace contextRef="#ctx0" brushRef="#br0" timeOffset="15022.2142">23225 1995 478 0,'1'-5'131'16,"-2"1"5"-16,1 0-33 0,-2 0-53 15,1 2-13-15,1 2-4 0,0 1-4 16,0 5-2-16,1 4-1 0,1 2 0 16,-1 4-2-16,0 1 0 0,0 4-3 15,0-1-3-15,-1-3-3 0,2-2-2 0,-2-3-2 16,1-4-1-16,0 0-1 0,0-5 1 16,1-1 0-16,-1-6-1 0,2-2-1 15,1-5-1-15,2-3 0 0,3-4-3 16,3-5-1-16,0-6-2 0,2-1 0 15,-1 0-1-15,1 2 0 0,-1 4 0 16,-2 3 0-16,-3 8-1 0,0 8 0 16,-3 6 0-16,-1 7 0 0,-2 5 0 15,-1 5-1-15,-2 4 0 0,0 3-4 16,-3 0-6-16,2 2-14 0,-1-1-14 0,3-2-16 16,0-1-15-16,0-4-109 0,3 1-123 15,4-1-274-15</inkml:trace>
  <inkml:trace contextRef="#ctx0" brushRef="#br0" timeOffset="15601.3033">23591 2353 482 0,'1'-10'127'0,"1"-2"7"15,3 2-52-15,-5-1-28 16,0 0-4-16,3 1 0 0,-2 3-1 0,-1 0-3 16,1 3-3-16,-4 0-4 0,4 4-6 15,-1 4-5-15,-3 2-5 0,3 4-6 16,-1 3-3-16,-1 8-3 0,-1 1-1 15,0 5-1-15,-1 1-3 0,1 2-2 16,0 2-2-16,0-4-1 0,2-2 0 16,1-2-1-16,3-2 1 0,0-2-1 15,2-6 0-15,0-1-1 0,1-4 1 0,3-4-1 16,1-3 0-16,1-6 0 0,2-3 0 16,0-4 1-16,2-3-1 0,0-2 1 15,0-2 0-15,-6-1 0 0,0 1 0 16,-3 3 0-16,-2 2 1 0,-3 2-1 15,-2 3 1-15,1 4-1 0,-3 1-2 16,0 6-3-16,-2-1-6 0,1 3-13 16,-1 1-19-16,1 3-14 0,1-1-20 0,-2 1-109 15,5 3-125-15,5 4-284 0</inkml:trace>
  <inkml:trace contextRef="#ctx0" brushRef="#br0" timeOffset="16085.3538">23749 2487 347 0,'-1'-5'99'15,"-3"0"6"-15,3 0-25 0,-2-2-32 16,0-1-3-16,1-2-2 0,1 2-2 16,0-2-2-16,-2-1-2 0,1 0 0 15,1 1-2-15,0 0-4 0,-1 4-2 16,2 1-2-16,-1 0-3 0,2 5-2 0,-1 3-2 16,2 4-3-16,-2 4 0 0,1 6-1 15,-1 2-2-15,0 4-1 0,0 4-2 16,0 1-2-16,-1-1-2 0,2-1-2 15,0-3-4-15,3-1-9 0,2-5-18 16,2-3-10-16,3-6-19 0,4-3-114 16,2-5-6-16,4-2-106 0,1-1-187 15</inkml:trace>
  <inkml:trace contextRef="#ctx0" brushRef="#br0" timeOffset="16451.541">23980 2340 552 0,'4'-9'134'15,"-3"3"4"-15,-1 0-68 0,0 3-31 16,1 5-6-16,1-1-1 0,-1 5 0 16,-2 2 0-16,1 5 0 0,0 4 1 15,0 4-3-15,-2 2-3 0,2 3-3 16,-1-1-3-16,1 0-4 0,0-2-3 0,0 0-3 16,1 0-3-16,1-4-2 0,-1-2-2 15,1-1 0-15,3-1-2 0,0-4-1 16,2-4-3-16,0-2-2 0,2-4-7 15,4-2-10-15,0-4-15 0,1-3-10 16,0-3-13-16,2-3-2 0,0-1-120 16,-5-2-118-16,-1 1-276 0</inkml:trace>
  <inkml:trace contextRef="#ctx0" brushRef="#br0" timeOffset="16607.7347">23986 2330 776 0,'-4'-3'173'0,"1"2"4"16,2 2-126-16,6-1-22 0,3-1-11 16,6-1-5-16,2-2-4 0,3 2-14 15,5-2-25-15,-1 0-26 0,0 2-124 0,0 3-139 16,-2 6-336-16</inkml:trace>
  <inkml:trace contextRef="#ctx0" brushRef="#br0" timeOffset="17051.5215">24332 2387 631 0,'2'-1'149'0,"-2"4"7"0,-1 0-94 15,1 3-18-15,0 3-7 0,3 2-3 16,-1 4 0-16,-1 1-5 0,2 0-2 0,-2-2-4 16,3 1-2-16,-2 0-4 0,0-3-2 15,2-2-4-15,0-2-3 0,-2 0-1 16,3-5-2-16,1 0 0 0,0-7 0 15,1-2-1-15,1-4 1 0,2-2 0 16,1-4 0-16,-1-1-1 0,0-3-1 16,-1 3 0-16,1 4-2 0,-3 2 0 15,0 3-1-15,-1 5 0 0,-1 4 0 16,-2 5 0-16,0 4 0 0,-3 1 0 16,2 3-1-16,-2 2-3 0,1 1-6 0,1-1-11 15,0 0-19-15,1-2-14 0,1-1-21 16,3-2-14-16,0-2-100 0,2-2-118 15,3 3-253-15</inkml:trace>
  <inkml:trace contextRef="#ctx0" brushRef="#br0" timeOffset="17585.6268">24634 2220 576 0,'-2'-7'145'0,"2"4"8"0,-4 0-66 0,1 1-36 16,-1 1-8-16,4-1-3 0,4 2-2 16,3 2-6-16,2 0-7 0,3 2-6 15,2-1-2-15,4 4-5 0,0-3-5 16,0 4-3-16,2-2-1 0,2 0-2 15,0 0 1-15,0 3 0 0,0-1 0 16,-2 1 2-16,-2 1 3 0,-1 1 1 16,-6 0 1-16,-1 2 1 0,0 1-1 15,-4 2 1-15,0 2-3 0,-2 3-1 16,0 0-3-16,0 1-1 0,-1 1 0 16,-2 1-1-16,0 0 0 0,-1-1-1 0,2-1 0 15,-2 0 1-15,-2 0-1 0,4-5 1 16,-2-2-1-16,0-3 1 0,-2-1 0 15,-3-3 1-15,-2-5-1 0,-4-1-4 16,-4 0-16-16,-5-2-29 0,-4-1 34 16,-4 1-179-16,5 0-152 0,-2 2-377 15</inkml:trace>
  <inkml:trace contextRef="#ctx0" brushRef="#br0" timeOffset="20295.281">21729 7587 571 0,'-3'-2'139'0,"-1"-1"11"0,1 3-84 0,-2-1-6 15,2 1-3-15,1-1-4 0,1 1-6 16,0-1-3-16,1 1-7 0,2 0-3 16,3-2-5-16,1 1-3 0,2 0-3 15,1 1-1-15,5-1-2 0,-1 1-5 16,1-2-4-16,1 4-4 0,-1-1-2 16,1-1-6-16,-2 0-7 0,1 1-15 15,-2 0-26-15,0-3-21 0,1-1-22 16,-1-3-110-16,1 0-137 0,1-4-292 15</inkml:trace>
  <inkml:trace contextRef="#ctx0" brushRef="#br0" timeOffset="21751.5893">22241 7296 553 0,'-1'-6'139'0,"-2"2"3"0,2 3-74 16,1 1-22-16,1 3-11 0,2 6-6 15,0 4-6-15,2 2-4 0,-1 7 0 16,2 5-3-16,0 5-1 0,-1 2-3 15,-2 0-3-15,0 2-1 0,-3 0-3 16,1-1-1-16,-2-4-1 0,-1-4-2 16,2-3-2-16,-1-3-4 0,1-4-7 0,0-3-9 15,0-5-7-15,-2-3-13 0,2-1-13 16,0-7-109-16,-2-4-113 0,1-5-268 16</inkml:trace>
  <inkml:trace contextRef="#ctx0" brushRef="#br0" timeOffset="22366.2379">22223 7315 494 0,'-4'-6'117'0,"-1"-1"5"16,3 2-75-16,2 0-12 0,2 1-3 15,2-3-2-15,2 0-4 0,1-2-3 0,2 2-3 16,0-2 0-16,3 1 0 16,0-1-1-16,0 2 0 0,0 3-1 0,1 0-2 15,0 3-1-15,-1 1-4 0,-2 2-3 16,-3 0-3-16,1 3-2 0,-1-1-1 16,-3 0 0-16,-1 1-1 0,-1 2 1 15,-4 3 0-15,1 0 1 0,-1 2 0 16,-3 1 0-16,1 0-1 0,-2-1 1 15,4-1-1-15,0-3 0 0,0 0 0 0,2-3-2 16,4 1 1-16,1-5-1 0,2 4 0 16,0-3 0-16,2 0 0 0,1 0 0 15,2 3 0-15,0-2 1 0,2 3-1 16,-2 0 0-16,0 3 1 0,0-1-1 16,-1 1 0-16,-2 1 0 0,-4-2 0 15,0 3 1-15,-4 0-1 0,-2 1 0 16,-3-1 1-16,-2 1 0 0,-3-4 1 15,0 2 4-15,-4 0 1 0,0-3 2 16,-2-1 1-16,-1 0-1 0,1-3 0 16,0 4-2-16,0-8-4 0,0 0-7 0,0-3-10 15,1-1-12-15,2 0-10 0,3-1-20 16,0-1-116-16,2 1-126 0,8 2-292 16</inkml:trace>
  <inkml:trace contextRef="#ctx0" brushRef="#br0" timeOffset="23061.3004">22528 7038 540 0,'0'-2'131'0,"-2"1"3"15,1-2-78-15,1 3-17 0,-1 0-5 0,-2 0-4 16,1-1-3-16,2 1-3 0,-1-1-2 16,2 3-3-16,-2 0-2 0,1-2-2 15,0 2-2-15,0 2-2 0,1-1-1 16,-1 1 1-16,1 2 0 0,2-1 0 16,-2 0 1-16,0 1 0 0,-1 0 0 15,1 2 2-15,1-5 2 0,-2 1 4 16,0-2 1-16,-2 1 3 0,2-3 0 15,-1 0-1-15,1 0-2 0,1-1-3 16,1-3-3-16,-2 0-5 0,4-2-3 0,3-1-3 16,2-2-1-16,0-2-1 0,3 0-1 15,2 1 0-15,0 2 0 0,0 0 0 16,-2 3 0-16,-1 3 0 0,0 6 0 16,-1 1 0-16,-1 3 0 0,-5 3-2 15,0 1-4-15,0 4-11 0,-3-1-16 16,0-1-26-16,-2-1-18 0,2 0-18 15,-1-1-108-15,3 0-129 0,3-1-275 16</inkml:trace>
  <inkml:trace contextRef="#ctx0" brushRef="#br0" timeOffset="23712.4756">22907 7318 558 0,'2'-8'141'0,"-2"0"10"16,-2-1-73-16,2 3-15 16,0 1-5-16,0-1-5 0,0 2-4 0,2 4-4 15,-4 2-7-15,1-1-5 16,1 9-7-16,-1 1-4 0,1 6-4 0,-1 2-4 16,1 2-2-16,0 4-2 0,1 2-3 15,-1-3-2-15,2 1-1 0,1-3-2 16,0-3 0-16,4-4-1 0,-1-3 0 15,1-3 0-15,3-7-1 0,0-1 1 16,4-2-1-16,0-6 1 0,2-3-1 16,0-3 1-16,-2-4-1 0,1-4 1 15,-2-1-1-15,-1-5 0 0,-4 0 0 0,1 3-1 16,-4 1 1-16,-1 6 0 0,-2 5-1 16,-1 2 1-16,0 9-1 0,-2 8 0 15,-2 4-1-15,1 4-1 0,0 3-3 16,0 5-6-16,1 2-7 0,1-1-10 15,1 1-10-15,3-3-14 0,2 1-6 16,0-4-7-16,2-2 4 0,1-1 0 16,2-4-71-16,2-2-26 0,-1-4-84 0,1-1-201 15</inkml:trace>
  <inkml:trace contextRef="#ctx0" brushRef="#br0" timeOffset="24046.7544">23315 7150 646 0,'-2'2'156'0,"-1"7"5"0,0 1-89 16,1 3-26-16,2 4-7 0,0 3-2 15,-1 1-5-15,1 2-4 0,-1 2-4 16,0-1-3-16,-1 2-2 0,1-1-1 16,2-1-3-16,1-1-2 0,-1-3-2 0,3-2-2 15,-1-1-3-15,3-2-3 0,-1-4-1 16,1-3-2-16,3-1-1 0,0-3 0 16,-1-4-2-16,2-1-8 0,2-2-10 15,-1-7-14-15,1 0-16 0,-3-5-9 16,0-3-16-16,-1-2 59 0,-5-2-166 15,-2 3-118-15,0-1-296 0</inkml:trace>
  <inkml:trace contextRef="#ctx0" brushRef="#br0" timeOffset="24192.6974">23277 7196 739 0,'-3'0'170'15,"0"2"0"-15,3-4-120 0,4 2-15 16,6-2-15-16,1-3-10 0,3-1-4 15,3-1-10-15,4-3-23 0,0 0-21 16,-1 1-124-16,-3 2-136 0,1 8-332 16</inkml:trace>
  <inkml:trace contextRef="#ctx0" brushRef="#br0" timeOffset="24497.0921">23630 7367 680 0,'0'0'165'0,"0"0"10"0,2-2-103 0,1 4-9 15,-2-5-4-15,5 2-3 0,-1-3-6 16,2 3-6-16,1 0-8 0,-1 0-9 16,-1-2-7-16,2 3-6 0,-3 0-8 15,-2-1-9-15,2 1-16 0,-1-1-21 0,-1 0-26 16,1-1-25-16,0 2-120 0,-3 0-147 16,6 3-320-16</inkml:trace>
  <inkml:trace contextRef="#ctx0" brushRef="#br0" timeOffset="24892.4526">23891 7302 652 0,'2'10'150'0,"0"2"4"16,-2 3-106-16,1 4-13 0,-1-1-4 16,1 5-2-16,3-1-5 0,-4-5-3 0,3 0-4 15,1-2-2-15,0-4-3 0,-1-5-3 16,1-4-3-16,-1-3-2 0,3 0-1 16,-1-7-1-16,3-4 0 0,1-5-1 15,4-1 1-15,3-3-1 0,4 0-1 16,-1-4 1-16,3 5-1 0,0 2 1 15,2 6 0-15,-2 7 0 0,-3 4 2 16,-3 5 2-16,-1 7 1 0,-3 2 0 16,-1 7 2-16,-3 3-1 0,-4 2-1 15,0 3-1-15,-3 2-2 0,-1 0-3 16,2-2-8-16,-4-3-13 0,1-5-17 0,2-3-12 16,3-4-20-16,-2-6-112 0,3-2-127 15,4-6-283-15</inkml:trace>
  <inkml:trace contextRef="#ctx0" brushRef="#br0" timeOffset="25109.5904">24394 7437 657 0,'-2'1'169'0,"2"-1"4"0,0-1-73 15,2 1-47-15,3 1-14 0,1 0-14 16,-1-2-8-16,1 2-6 0,2-1-4 16,2 1-6-16,-1-1-11 0,1 0-21 0,2-1-10 15,1-1-23-15,3-1-115 0,-3-1-133 16,2-2-302-16</inkml:trace>
  <inkml:trace contextRef="#ctx0" brushRef="#br0" timeOffset="25275.5163">24656 7332 742 0,'-3'9'183'0,"-1"0"2"0,0 2-101 0,2 2-31 15,-2 2-22-15,2 6-14 0,-1-1-8 16,2 4-4-16,-1-2-8 0,2-1-10 16,0-3-19-16,2-1-17 0,2-5-22 15,2-2-117-15,-1-5-136 0,5-1-304 16</inkml:trace>
  <inkml:trace contextRef="#ctx0" brushRef="#br0" timeOffset="25763.1109">24773 7155 580 0,'-1'1'131'0,"1"-1"3"0,1 0-89 15,1 0-21-15,2 0-7 0,3 1-1 16,1-1 1-16,1 0-1 0,4 4 0 16,-2-2 2-16,1 2 3 0,0 2 2 15,-1 0 0-15,0 3 1 0,-2 3-1 16,-3 2 1-16,0 1-2 0,-2 5-3 16,2 1-3-16,-2 2-2 0,-2 2-2 0,4 2-3 15,-1-3-2-15,-1 1-3 16,1-5-2-16,1 3 0 0,0-4-2 0,0-1 1 15,-2-6 0-15,1-1-1 0,-1-3 1 16,3 3 2-16,-4-5 4 0,-2 0 4 16,-1 0 3-16,-2 3 2 0,-3 2 0 15,-5-1 0-15,-1-3-3 0,-3 4-4 16,-2 0-9-16,-4-3-17 0,1 3-19 0,-1-3-20 16,4 3-34-16,-2-3-107 0,7 0-137 15,2-2-302-15</inkml:trace>
  <inkml:trace contextRef="#ctx0" brushRef="#br0" timeOffset="26858.6787">23367 3339 535 0,'8'-16'136'0,"-2"-2"7"0,0 4-72 16,-2 1-8-16,-4 1-1 0,0 2-2 0,-4 2-3 16,0 5-1-16,-4 0-3 0,-5 3-7 15,-2 5-9-15,-2 4-9 0,-1 3-7 16,-1 3-7-16,1 3-5 0,2 5-4 15,5 1-2-15,3 1-1 0,6 1-1 16,3 0 0-16,4-4 0 0,4-1-2 16,2-8 0-16,3-2 0 0,2-5-1 15,2-3 1-15,-1-8-1 0,1-5 0 16,2-7 0-16,-3-3 1 0,-3-7 1 16,0-3 0-16,-1-4 1 0,-2 0 0 0,-3 1 2 15,-3 4 2-15,-3 4 3 16,1 7 2-16,-3 5 1 0,-3 6-1 0,1 10 0 15,-1 7-2-15,2 9-2 0,-1 5-3 16,0 4-2-16,2 4-2 0,2 1-4 16,2 0-7-16,4-4-16 0,2-3-20 15,3-5-22-15,5-4-27 0,2-5-112 16,9-1-139-16,5-7-301 0</inkml:trace>
  <inkml:trace contextRef="#ctx0" brushRef="#br0" timeOffset="27381.4393">23122 3245 513 0,'-6'-25'142'16,"2"6"9"-16,-4 3-24 0,4 2-64 15,0 9-17-15,3 9-6 0,-2 10-7 16,0 6-6-16,0 9-10 0,1 7-8 16,-1 6-5-16,0 3 0 0,1 2-5 15,1-2-14-15,2-1-15 0,4-2-24 16,4-9-114-16,3-2-131 0,4-2-309 16</inkml:trace>
  <inkml:trace contextRef="#ctx0" brushRef="#br0" timeOffset="27581.4873">23706 3169 780 0,'-1'-7'182'16,"-1"7"6"-16,0 2-114 0,1 4-26 15,2 4-13-15,1 6-6 0,0 5-5 0,1 3-3 16,0 3-7-16,2 1-3 0,1 2-5 15,-1-1-3-15,0-2-12 0,1-4-17 16,1-1-27-16,0-2-19 0,0-5-131 16,2-6-151-16,2-5-343 0</inkml:trace>
  <inkml:trace contextRef="#ctx0" brushRef="#br0" timeOffset="27979.1487">24230 3154 599 0,'8'0'155'16,"-4"-1"13"-16,-2 3-76 0,-1 1-14 16,0 3-10-16,-2 1-3 0,-3 2-6 15,-1 1-10-15,-3 2-10 0,-2-1-9 16,-5 1-9-16,-2 3-6 0,-7-3-4 16,2 3-2-16,-2 0 0 0,1-1-2 0,0 1-1 15,4 0-1-15,5-1-1 0,8 0 1 16,-1-4-2-16,6 1-2 0,5 0-2 15,1-3-1-15,5-2-3 0,2-2-7 16,3-3-8-16,4-2-15 0,2-4-15 16,0-3-21-16,3 0-22 15,-2 0-116-15,0 3-136 0,0-4-309 0</inkml:trace>
  <inkml:trace contextRef="#ctx0" brushRef="#br0" timeOffset="28229.3886">24476 3364 510 0,'3'-10'130'15,"1"0"5"-15,-2-1-68 0,3-1-13 16,-3-4-1-16,2-3 0 0,0-1 0 16,-1-2 3-16,0-2 4 0,-1 0 0 0,2 2-2 15,0 3-2-15,-1 5-7 0,0 3-5 16,-1 3-9-16,2 7-8 0,-2 5-5 15,0 4-7-15,-1 8-5 0,0 4-4 16,0 4-2-16,-1 7-5 0,0 0-13 16,0 2-23-16,3 2-39 0,-1-3-34 15,2 4-113-15,2 4-157 0,-1-3-335 16</inkml:trace>
  <inkml:trace contextRef="#ctx0" brushRef="#br0" timeOffset="30918.9064">23179 8207 534 0,'-5'-13'158'0,"2"3"6"0,1 8-6 16,0 7-95-16,0 5-15 0,0 4-6 16,2 4-8-16,0 8-8 0,0 6-5 15,0 2-4-15,0 3-5 0,0-1-3 16,3 2-3-16,-1-1-4 0,-1-6-4 16,3-2-5-16,-1-3-12 0,-1-7-13 15,0-3-12-15,1-5-12 0,-2-3-18 16,0-6-109-16,1-5-119 0,0-2-272 15</inkml:trace>
  <inkml:trace contextRef="#ctx0" brushRef="#br0" timeOffset="31419.5204">23144 8238 541 0,'-8'-18'132'0,"3"3"7"16,1 1-82-16,-3 2-6 0,7 2-2 0,0 0-3 16,3 3-2-16,-2-3-3 0,4 1-1 15,1 0-3-15,1 1-2 0,3 0-2 16,1-1-2-16,2 1-3 0,2 0-2 16,1 1-4-16,3 1-4 0,2 1-4 15,-1 1-4-15,1 2-4 0,-1 1-1 16,-2 2-3-16,-2 0 0 0,-2 4 0 15,-5-3-2-15,-1 3 1 0,-3 0 0 16,-4 1 1-16,-4 2-1 0,-3 0 1 16,-2 4 0-16,-8 1 0 0,1 3-1 0,-3-2 1 15,-1 0-1-15,2 0-1 0,4-1 1 16,0-3 0-16,7-1-1 0,1 0-1 16,7 1 1-16,0-2-1 0,4 1 1 15,3 1-2-15,3-2 1 0,0 0-2 16,3-2 0-16,-1-4 0 0,1 3-1 15,0-4 1-15,-3-1 0 0,-2-1 1 16,1 0 1-16,-1 2 0 0,-3-1 1 0,-3 0 0 16,-3 1 0-16,-1 4 0 0,-2 3 0 15,-4 0 0-15,-5-1-1 0,-2 6-1 16,-3-1-2-16,2 4-3 0,-3-1-5 16,-2-2-6-16,0-1-11 0,2 2-12 15,-2-3-13-15,3-1-9 0,2-7-15 16,-2-3-111-16,2-5-122 0,2 0-279 15</inkml:trace>
  <inkml:trace contextRef="#ctx0" brushRef="#br0" timeOffset="31654.6951">22890 7936 499 0,'-4'-17'132'0,"-2"0"9"0,1 5-55 16,5 7-25-16,0 4-7 0,2 9-5 16,1 8-6-16,0 9-5 0,-1 6-7 15,-2 7-4-15,-2 5-6 0,-2 8-7 16,-4 1-4-16,-1 3-4 0,0 0-1 16,1 1-3-16,2-1-13 0,1-5-18 15,4-2-19-15,4-7-127 0,1-5-136 16,7-3-333-16</inkml:trace>
  <inkml:trace contextRef="#ctx0" brushRef="#br0" timeOffset="31963.3471">23543 8114 501 0,'18'-30'129'0,"0"7"6"0,-4 10-53 16,-2 7-27-16,-2 6-4 0,-2 7-2 15,-3 8-2-15,-2 4-3 0,0 6-4 16,-2 4-6-16,0 4-9 0,-1 5-6 15,1 1-6-15,1 3-6 0,0 0-4 16,0-3-11-16,0-2-13 0,0-4-16 0,2-4-18 16,-3-6-122-16,3-3-134 0,3-3-313 15</inkml:trace>
  <inkml:trace contextRef="#ctx0" brushRef="#br0" timeOffset="32389.4696">23918 8151 664 0,'-12'-6'180'0,"3"2"8"15,3 3-57-15,0-1-64 0,3 4-16 16,3-1-13-16,2 1-11 0,1 3-10 16,3 3-7-16,3-1-5 0,2 1-2 15,4 0-1-15,2-1 0 0,1 2-1 16,5-1-1-16,-1-2-1 0,3 2-1 15,-3-1-1-15,0 2-1 0,-4-2 0 16,0-2-1-16,-7 1 0 0,-3-2 2 0,-4-1 0 16,-5 4 1-16,-5-3 1 0,-4 4-2 15,-7 0-4-15,-4 5-8 0,-3-1-7 16,-1 1-11-16,-2 0-14 0,2 1-9 16,6 1-21-16,3-2-108 0,1 0-123 15,7 3-291-15</inkml:trace>
  <inkml:trace contextRef="#ctx0" brushRef="#br0" timeOffset="32934.9864">24409 8311 498 0,'2'-8'138'0,"2"-5"6"15,-3-1-23-15,1-2-60 0,0-1-7 16,-1-2-4-16,2-2-1 0,-1-1 0 16,1 1 0-16,-1 1-4 0,2 4-4 15,-2 1-5-15,2 5-5 0,0 4-5 16,-2 4-6-16,0 4-5 0,2 5-2 15,-3 4-4-15,2 5-1 0,-3 3-2 16,1 2-1-16,-1 3-1 0,0 2-2 0,0 1 0 16,1-3-1-16,0 0 0 0,1-1-1 15,1 0 1-15,1-2-1 0,0-2 0 16,-1-3 1-16,0-1-1 0,-2-3 0 16,-1-1-1-16,0-3 0 0,-2-3 0 15,-1-4-1-15,0-1 0 0,-2 0 0 16,-2-3 1-16,3 1 0 0,-4-3 0 15,2 1 1-15,-1 1 0 0,-3-1 0 16,1 0 0-16,2 3 1 0,-3-1 0 16,2 2 0-16,-1 1 2 0,2-1 1 0,3 1 1 15,0 2 1-15,3 0 0 0,2 1 0 16,3 1-1-16,3-2 0 0,4 2-1 16,2-2-1-16,3-1 0 0,1-3-1 15,5 0-1-15,1-4 0 0,3 1-5 16,0-2-9-16,-1-1-21 0,1-1-37 15,-2 4-38-15,-1-1-109 0,1 5-153 16,-6 2-333-16</inkml:trace>
  <inkml:trace contextRef="#ctx0" brushRef="#br0" timeOffset="37950.8534">823 6766 581 0,'-13'-3'152'0,"0"-1"10"0,4 2-78 16,0-2-12-16,3 3-8 0,1 0-10 0,3-1-7 15,2 2-12-15,2 3-8 0,5 4-4 16,3-1-3-16,5 5-5 0,2 4 0 16,4 1-1-16,2 0 0 0,3 1-2 15,-2 0-5-15,2 3-2 0,1-2-2 16,2 0-2-16,1 3 0 0,-2-1 0 16,-1-2-1-16,-1-1 0 0,-3-2-3 15,-3-1-2-15,-5-6-5 0,-5 1-7 16,-2-3-8-16,-3 0-8 0,-3-1-9 0,-3-1-12 15,-2-2-9-15,-2-2-15 0,-1 1-107 16,-2-3-120-16,-3 1-283 0</inkml:trace>
  <inkml:trace contextRef="#ctx0" brushRef="#br0" timeOffset="38126.8077">1023 6738 643 0,'1'-7'165'16,"-3"1"8"-16,0 6-95 0,-1-1-17 15,-2 7-12-15,0 4-9 0,-1 5-13 16,-3 4-10-16,2 2-8 0,-2 3-4 16,-1 4-2-16,-2 2-1 0,0 0-3 15,0-1-5-15,-3-1-12 0,0-1-14 16,1-4-12-16,3-2-22 0,6-4-116 16,2-5-130-16,7-2-298 0</inkml:trace>
  <inkml:trace contextRef="#ctx0" brushRef="#br0" timeOffset="38454.3961">1366 6770 717 0,'-4'-16'183'0,"-1"5"7"0,3 3-102 15,-1 2-21-15,2 3-14 0,-1 2-16 16,0 5-13-16,0 4-7 0,1 6-6 16,-2 5-5-16,1 4-1 0,-2 6 0 15,2 4 0-15,-1 0-1 0,3 1 0 16,0-2-2-16,4-3 0 0,0-3-1 16,3-1 0-16,0-6 0 0,3-3-1 15,0-5 0-15,1-2-1 0,0-4 1 16,1-2-2-16,0-4-4 0,-1-3-6 0,-2-2-12 15,0-4-18-15,-3-2-19 0,-4-1-20 16,1-3-25-16,-6-5-92 0,2 0-120 16,-1-2-253-16</inkml:trace>
  <inkml:trace contextRef="#ctx0" brushRef="#br0" timeOffset="38593.5761">1302 6748 752 0,'-15'-6'199'0,"8"4"3"16,2-2-94-16,4 1-38 0,5 0-24 15,5-2-21-15,7-1-14 0,4-2-9 16,6-1-10-16,2-1-16 0,-1 1-32 16,2 1-29-16,-1 0-118 0,3 6-148 15,0 2-336-15</inkml:trace>
  <inkml:trace contextRef="#ctx0" brushRef="#br0" timeOffset="38999.1429">1682 6828 676 0,'-3'-4'168'15,"2"3"2"-15,1 3-92 0,3 3-27 0,-1 3-10 16,3 3-14-16,0 2-9 0,2 4-1 16,2 2-1-16,2 0-3 0,0 0-2 15,1-2-1-15,3-3-1 0,-1-1 2 16,1-6 2-16,1-5 3 0,-1-6 3 16,-1-5 4-16,1-6 3 0,-1-6 1 15,-1-3-1-15,-1-4-1 0,1 0-3 16,-2 2-3-16,-3 3-5 0,1 2-3 15,-3 6-3-15,1 5-3 0,-3 5-2 0,-2 7-1 16,1 5-2-16,-1 6-3 0,0 3-5 16,-1 6-6-16,0 3-8 0,0 3-13 15,2-1-19-15,-1 1-23 0,3-3-14 16,1-2-16-16,3-3-104 0,0-6-129 16,3-2-272-16</inkml:trace>
  <inkml:trace contextRef="#ctx0" brushRef="#br0" timeOffset="39549.303">2079 6646 465 0,'-4'-4'123'0,"-5"-1"6"16,0 1-52-16,3 0-25 0,1 3 4 16,-3-1-3-16,2-1 1 0,-1 1 2 15,4 0 1-15,-3 1 2 0,3-2-2 16,-1 0-4-16,0 2-7 0,3 0-7 15,0-1-8-15,1 1-7 0,5 1-7 0,0 1-5 16,4-1-5-16,4 2-3 0,4-4-1 16,2 4-2-16,5 1 0 0,0 1 0 15,-1 2-1-15,-1-1 0 0,0 0 0 16,-2 4 0-16,-5-2 0 0,-3-1-1 16,2 1 1-16,-6-1 1 0,-2 3-1 15,-3 1 1-15,-3 1-1 0,0 2 1 16,-3 2-1-16,-2 2 0 0,3 5-2 15,-1-1-1-15,0 0-3 0,4 1-1 0,0 4-4 16,3-1-2-16,1 0-2 0,1-3 1 16,1 1 1-16,1 0 2 0,-2-4 2 15,-3-2 3-15,-4-6 4 0,-3 0 5 16,-3-1 2-16,-4-3 2 0,-5-1 0 16,0-1 0-16,-5-1-1 0,1 1-2 15,-2-2-7-15,1-3-10 0,2 2-13 16,3-4-26-16,3 1-14 0,6 0-29 15,3 0-105-15,9 1-132 0,7 2-286 0</inkml:trace>
  <inkml:trace contextRef="#ctx0" brushRef="#br0" timeOffset="39757.6671">2510 6808 778 0,'-12'-12'198'0,"12"3"2"0,1 2-74 16,3 2-74-16,-1 3-24 0,7-1-18 15,1 3-9-15,4 1-6 0,1 2-13 16,0-1-17-16,-1 1-23 0,3 3-30 16,-6-1-111-16,1 2-140 0,1 4-311 15</inkml:trace>
  <inkml:trace contextRef="#ctx0" brushRef="#br0" timeOffset="39912.2097">2516 6948 739 0,'2'3'167'0,"3"1"1"16,0 2-124-16,3-1-14 0,1 2-16 15,4 1-23-15,0-4-17 0,2 0-129 16,1 1-13-16,6 1-115 0,-4 3-237 0</inkml:trace>
  <inkml:trace contextRef="#ctx0" brushRef="#br0" timeOffset="40395.2335">3051 6809 724 0,'0'-9'184'0,"2"0"5"16,0 4-98-16,4 3-24 0,3 5-14 0,5 3-16 15,2 4-10-15,5 1-6 0,2 3-4 16,2 0-3-16,3 2-5 0,0 0-3 16,-1 0-3-16,3 1-1 0,-2 2-1 15,-3-2-4-15,-1-2-8 0,-3-1-14 16,-4 0-21-16,-4-4-20 0,-2-1-24 16,-3-3-116-16,-5-2-140 0,1-1-305 15</inkml:trace>
  <inkml:trace contextRef="#ctx0" brushRef="#br0" timeOffset="40534.2943">3389 6779 718 0,'-6'-6'185'0,"-2"4"7"0,0 6-99 15,1 5-22-15,0 5-13 0,-4 2-19 16,-4 6-14-16,-1 4-8 0,-2 3-7 16,-4 3-7-16,-2 0-7 0,1 0-16 15,1 1-24-15,4-4-24 0,3 0-51 16,5-5-83-16,9-3-135 0,8-5-279 0</inkml:trace>
  <inkml:trace contextRef="#ctx0" brushRef="#br0" timeOffset="40724.2522">3544 7000 787 0,'2'0'188'0,"1"3"2"0,-2-1-124 15,1 6-18-15,4-1-14 0,-1 3-16 16,1 2-9-16,-2-1-14 0,1 4-23 16,0 0-25-16,0-2-117 0,-2-2-22 15,8 5-129-15,3-3-249 0</inkml:trace>
  <inkml:trace contextRef="#ctx0" brushRef="#br0" timeOffset="41149.3347">3909 6693 676 0,'0'-5'165'0,"-1"1"1"16,-1 4-98-16,2 4-20 0,2 3-8 16,0 4-10-16,0 4-6 0,1 4-1 15,-1 1 2-15,1 2-1 0,-1 0-1 16,-1 0-1-16,1 1-1 0,-1 0-1 15,1-2-3-15,2-2-3 0,1 1-3 16,0-2-3-16,2-1-4 0,-1-3-1 16,3-2-2-16,1-2-2 0,2-4 0 0,1-2-3 15,2-6-3-15,3 1-5 0,1-4-9 16,-1-1-10-16,-1-2-16 16,0-1-15-16,-3 0-22 0,-2 2-101 0,-2-4-8 15,-3 3-104-15,2-2-190 0</inkml:trace>
  <inkml:trace contextRef="#ctx0" brushRef="#br0" timeOffset="41292.3378">3904 6726 838 0,'-8'-7'195'0,"10"1"0"16,3-1-117-16,6-1-42 0,5-1-18 15,4 0-21-15,5-1-18 0,4 1-30 16,4 3-16-16,3 0-128 0,3 6-147 15,-5 2-338-15</inkml:trace>
  <inkml:trace contextRef="#ctx0" brushRef="#br0" timeOffset="41777.5991">4385 6842 536 0,'-1'-8'146'0,"-1"0"10"16,-1 0-58-16,4 1-19 0,3 2-8 15,-4-1-9-15,0 2-6 0,-4-1-7 16,7 6-8-16,0 3-4 0,1 4-6 16,1 2-5-16,2 2-5 0,1 3-3 15,5 2-3-15,-3 0-3 0,-1-2-5 16,0 0-2-16,0-3-2 0,1-2 0 15,-3-1 2-15,0-6 3 0,0-4 2 0,-1-4 2 16,0-5 2-16,2-2-1 0,1-3-1 16,1-1-2-16,1 2-4 0,0 1-2 15,1 4-3-15,-1 1-4 16,-2 6-3-16,-1 2-6 0,2 4-7 0,-1 3-13 16,0 4-18-16,1 1-26 0,1 4-24 15,4 5 27-15,-2-2-139 0,6 1-134 16,2-3-291-16</inkml:trace>
  <inkml:trace contextRef="#ctx0" brushRef="#br0" timeOffset="42251.167">4743 6619 692 0,'-7'-6'177'0,"5"3"3"0,2-2-78 15,3 1-47-15,0-1-13 0,2 2-10 16,4-1-10-16,-1 0-1 0,4 2-1 15,3 1-1-15,-1-1-1 0,3 2-2 16,0 0-3-16,0 0-2 0,-1 4-2 0,-1-2-2 16,-4 2-3-16,1 1 0 0,-3 1-2 15,-1 1-1-15,-1 3 0 0,-3 1 0 16,-1 3-1-16,-1 4 1 0,-2 2-1 16,2 2 0-16,-2-1-2 15,1 4-2-15,2 1-5 0,1-1-3 0,2-2-3 16,2-4-3-16,0 2-1 0,0-2 1 15,-1-5 2-15,-1-1 5 0,-1-2 3 16,0-3 4-16,-3 1 2 0,2-3 1 16,-2 0 3-16,-3-1 0 0,0 1 0 0,-3 0 0 15,-2 0-3-15,-1 3-11 0,-4-1-19 16,-3 0-17-16,2 0-26 0,-1 2-116 16,2 0-137-16,6 3-308 0</inkml:trace>
  <inkml:trace contextRef="#ctx0" brushRef="#br0" timeOffset="42740.159">5501 6667 689 0,'-4'-3'180'0,"1"4"3"0,0 4-84 15,2 7-38-15,1 3-16 0,1 5-17 16,3 6-14-16,0 2-7 0,2 1-2 0,-1-1-4 16,1 0-6-16,-1-2-9 0,0-6-17 15,0-2-18-15,2-4-26 0,-2 0-113 16,0-3-134-16,3-1-305 0</inkml:trace>
  <inkml:trace contextRef="#ctx0" brushRef="#br0" timeOffset="42899.3043">5393 6839 823 0,'-7'-4'199'0,"5"4"0"15,3 0-117-15,5 0-32 0,0-1-19 16,6 2-17-16,5-1-10 0,4 0-6 16,3-2-14-16,1-3-23 0,6-1-30 15,3-1-133-15,4-1-152 0,3 2-365 16</inkml:trace>
  <inkml:trace contextRef="#ctx0" brushRef="#br0" timeOffset="43210.5443">5861 6747 764 0,'-8'-5'189'0,"5"5"3"16,3 2-97-16,4 3-35 0,4 5-18 16,4 4-18-16,2 0-8 0,5 3-2 15,1 1-2-15,2 0-4 0,-1-1-2 16,0 0-4-16,0-2-4 0,-1 0-7 15,-2-2-14-15,-3 1-23 0,-2-2-20 16,3-1-20-16,-5-5-118 0,0-1-138 16,1 0-303-16</inkml:trace>
  <inkml:trace contextRef="#ctx0" brushRef="#br0" timeOffset="43352.6599">6194 6686 883 0,'-8'2'219'0,"-2"7"6"15,-2 2-130-15,-7 1-28 0,-3 8-17 16,0 2-17-16,-2 5-14 0,-3 2-15 16,-3 3-16-16,1 1-21 0,1 1-31 0,3-2-35 15,3-1-132-15,9-3-163 0,9-1-367 16</inkml:trace>
  <inkml:trace contextRef="#ctx0" brushRef="#br0" timeOffset="43845.5352">6332 7032 597 0,'-4'-7'141'0,"-1"1"6"16,4 2-90-16,0 0-14 0,2 1 3 15,1-2-1-15,3 0 0 0,1 0 0 16,2-1-3-16,0-1-2 0,4 2-5 16,-1 0-6-16,2 1-5 0,-1 3-5 0,0 1-5 15,-1 5-3-15,-1 1-3 0,-3 4-1 16,1 3-1-16,-6 1 0 0,-3 2-1 16,-3 3-2-16,-4-2 1 0,-2 2-1 15,-2-1 3-15,-2-2 2 16,2 1 1-16,1-2 1 0,4-2-1 0,2-2 0 15,0 0-2-15,5-2-3 0,2 0-4 16,7-3-7-16,2-3-8 0,4-1-19 16,4-5-32-16,3-2-27 0,3-1-119 15,-1-2-149-15,6 0-334 0</inkml:trace>
  <inkml:trace contextRef="#ctx0" brushRef="#br0" timeOffset="44225.6663">6763 6689 758 0,'-4'-8'198'0,"-1"2"4"0,3 4-102 0,1 1-29 15,2 2-18-15,0 4-23 0,3 4-12 16,-2 2-3-16,3 4-2 0,0 3 1 16,-1 6 1-16,-1 2 0 0,0 1-1 15,0 1-2-15,1 0-2 0,2 1-2 16,0-4-2-16,3-1-3 0,2-4-2 15,1 0-3-15,3-5-4 0,3-3-7 16,1-5-7-16,0-4-11 0,2-2-17 16,-3-5-26-16,1-4-13 0,-3-2-16 15,-4-3-107-15,-2-5-130 0,-3 4-281 0</inkml:trace>
  <inkml:trace contextRef="#ctx0" brushRef="#br0" timeOffset="44362.8016">6769 6661 889 0,'-9'1'199'0,"11"1"-1"0,4-1-138 16,7 0-34-16,8 0-20 0,6-1-27 15,4 0-32-15,4-1-27 0,-1 0-119 16,2 0-146-16,1 3-334 0</inkml:trace>
  <inkml:trace contextRef="#ctx0" brushRef="#br0" timeOffset="44731.2705">7223 6762 788 0,'0'2'191'0,"-1"4"3"0,2 5-108 16,2 3-32-16,0 4-17 0,5 2-11 16,-2 3-6-16,3 1-6 0,-1-3-4 15,3-1-2-15,0-4-2 0,-1-4 1 0,2-3 3 16,0-7 4-16,2-6 3 0,-1-4 3 16,2-6 0-16,1-3 0 0,-1-1-4 15,1-3-3-15,-3-1-5 0,1 4-3 16,-3 0-2-16,-5 5-2 0,0 4-2 15,-1 2-3-15,0 5-4 0,-3 5-6 16,-2 3-7-16,4 5-11 0,-2 2-16 16,2 0-27-16,0 1-15 0,1 1-37 15,-2-2-86-15,5 0-130 0,3-1-268 16</inkml:trace>
  <inkml:trace contextRef="#ctx0" brushRef="#br0" timeOffset="45123.6112">7620 6582 653 0,'-3'-7'159'0,"4"5"6"15,2 1-92-15,5-1-21 0,0 1-3 16,2 2-4-16,1-1-4 0,4 0-1 15,-3-1-3-15,3-1-3 0,0 1-3 16,-3 2-4-16,3 0-4 0,-2 0-5 16,-3 3-5-16,0 3-3 0,-2 4-3 15,0 4-3-15,-1 3-1 0,-1 4-4 16,0 2-1-16,-1 3-3 0,-1 1-2 0,-1 2-2 16,-3-3-1-16,6 0-1 0,-1-3 2 15,0-2 2-15,1-4 2 0,2-3 1 16,-1-5 3-16,2-1 2 0,-4-3 2 15,-2-2 4-15,0-4 4 0,-5 0 1 16,0 0 3-16,-4 0-2 0,-4 1 0 16,-5 2-3-16,-3 2-9 0,-2 3-12 15,-2 2-16-15,0 4-27 0,2 0-30 16,-1 7-72-16,5 0-58 0,4 6-132 16,2 1-260-16</inkml:trace>
  <inkml:trace contextRef="#ctx0" brushRef="#br0" timeOffset="45932.2997">741 8133 568 0,'-20'-29'162'0,"6"3"11"16,-1 4-40-16,4 1-51 0,2 7-11 15,5-1-9-15,0 4-10 0,4 2-10 16,4 3-10-16,5 8-5 0,6 4-3 15,6 2-3-15,5 8-2 0,4 6-1 16,5 5 0-16,1 3-3 0,1 5-2 16,0 3-4-16,2 5-4 0,1 2-1 15,3 3-1-15,3 0-1 0,0 1-1 16,2-5-1-16,-4-1 0 0,-1-4-1 16,-8-3-3-16,-5-7-3 0,-8-2-6 0,-6-6-6 15,-4-3-10-15,-6-3-12 0,-3-5-17 16,-3-3-18-16,-3-3-12 0,-1-6-12 15,-4-3-104-15,1-3-120 0,0-4-267 16</inkml:trace>
  <inkml:trace contextRef="#ctx0" brushRef="#br0" timeOffset="46132.8078">1340 7975 727 0,'-6'-1'172'16,"1"7"3"-16,-4 5-106 0,-2 7-27 15,-3 6-11-15,-7 7-12 0,-4 8-6 16,-4 5-2-16,-4 7-1 0,-3 5-1 16,1 1-2-16,-2-1-2 0,3 1 0 15,3-3-2-15,3-4-1 0,6-7-4 16,2-6-10-16,7-4-17 0,2-6-19 0,5-5-23 16,3-6-115-16,9-4-137 0,5-6-305 15</inkml:trace>
  <inkml:trace contextRef="#ctx0" brushRef="#br0" timeOffset="46409.5323">1595 8070 837 0,'-12'-17'194'16,"-1"1"3"-16,2 5-133 0,-3 7-25 15,-2 5-12-15,-4 11-11 0,2 3-6 16,-3 7 0-16,-2 6 1 0,4 9 1 16,2 4 1-16,5 6 0 0,3 2 0 15,3 4-3-15,4-2-3 0,7 3-6 16,0-3-7-16,4-5-8 0,2-5-12 16,3-6-11-16,2-8-18 0,5-4-17 0,3-6-18 15,4-4-114-15,5-3-131 16,2-6-299-16</inkml:trace>
  <inkml:trace contextRef="#ctx0" brushRef="#br0" timeOffset="46826.3923">1775 8364 698 0,'-5'-8'164'0,"11"7"6"0,1 2-103 16,3-1-26-16,3 2-7 0,2 0-5 15,1-1-2-15,3 2-3 0,-1-3-2 16,2-1-1-16,-1-3-1 0,-2-3-2 16,-1-3-2-16,-2-1-3 0,-3-4-2 0,-3-1-3 15,-4-1-2-15,-1-1-2 0,-3 2-2 16,-4 2-1-16,-2 2 1 0,-4 3-2 15,-5 4 0-15,-2 8 0 0,-5 2-1 16,-2 5 0-16,-3 3 1 0,1 5 0 16,1 6 1-16,5 3 1 0,0 2 1 15,5 3 1-15,4 3 0 0,5 2 1 16,6 0-1-16,4-4 0 0,4 1-1 16,6-4 0-16,3-3-1 0,3-4-1 15,3-6-1-15,1-2-2 0,5-5-2 0,-1-8-4 16,0-6-4-16,1-2-7 0,2-4-12 15,-2-2-18-15,1-5-14 0,-2 0-21 16,-1 1-56-16,-4 0-53 0,-1 4-111 16,-2-4-218-16</inkml:trace>
  <inkml:trace contextRef="#ctx0" brushRef="#br0" timeOffset="47072.6082">2117 7897 681 0,'2'-1'159'0,"8"9"4"0,2 6-112 16,2 4-11-16,-2 3-2 0,-1 1-5 16,-1 3-4-16,0-1-1 0,-3-1-1 15,-1 2-4-15,-4-2-3 0,-4-1-4 0,-3-1-6 16,-3-3-18-16,-8-2-34 0,-5 0-18 15,-5-7-130-15,-1-2-146 0,4-4-345 16</inkml:trace>
  <inkml:trace contextRef="#ctx0" brushRef="#br0" timeOffset="47179.7146">1968 7659 792 0,'3'-4'174'0,"7"-1"-1"16,-1 0-130-16,5 1-56 0,1-1-1 15,1 3-157-15,7 7-143 0,1 2-355 16</inkml:trace>
  <inkml:trace contextRef="#ctx0" brushRef="#br0" timeOffset="47353.9625">2319 8035 475 0,'0'-12'53'0,"-5"0"-53"0,-1 1-152 16,2 2-223-16</inkml:trace>
  <inkml:trace contextRef="#ctx0" brushRef="#br0" timeOffset="47807.3">2270 7958 412 0,'-5'-2'188'0,"4"-1"-52"0,1 3-24 16,1 0-65-16,1-1-12 0,1 0-19 15,2 1-12-15,0-1-4 0,-4 0-2 16,2-1 0-16,1 1 0 0,-1 0 1 16,2 2 3-16,-3-2 6 0,-1-2 6 15,4 2 8-15,-2-4 6 0,-1 3 5 16,-4-4 3-16,2 1 3 0,1 1-1 16,-1 0-2-16,2 3-2 0,-2 1-1 15,0-2-2-15,5 3-1 0,-5-1-1 0,0 1-2 16,1-1-2-16,-1 0-4 0,0 1-3 15,0 2-3-15,0 2-2 0,2 2-3 16,-1 4-2-16,0 4-1 0,0 1-1 16,3 3 0-16,2 5-1 0,0-2-1 15,4-1-1-15,0-2-1 0,1 0-1 16,3-4-2-16,1-2 0 0,1-6 0 16,0-5-1-16,-1-3 1 0,-1-4 0 15,0-4 0-15,-2-2 1 0,-3-2 0 16,-1 1 1-16,-3 1 1 0,1 5-1 0,-2-1-1 15,-2 4 1-15,1 2 0 0,-1 2-1 16,1 2 0-16,2 0 0 0,0 1 1 16,2 2-1-16,0-2 2 0,3-2 1 15,-1-1 1-15,-1-1 3 0,2-1 1 16,0-5 2-16,-2-1-1 0,1-2-1 16,-3-3-2-16,0-2-6 0,-1 0-11 15,-4-1-14-15,-2 0-20 0,-3-1-29 0,-3-1-15 16,1 2-23-16,1 3-17 0,-2-2-84 15,-1-1-115-15,2 1-228 0</inkml:trace>
  <inkml:trace contextRef="#ctx0" brushRef="#br0" timeOffset="47992.5705">2586 7775 672 0,'7'-10'182'0,"1"5"7"0,0 4-75 16,4 3-43-16,2 2-14 0,3 3-19 16,3 5-12-16,-1 4-9 0,4 5-4 0,3 6-2 15,1 4-1-15,4 5 1 0,-2 2 0 16,1 3-2-16,-1 3-1 0,-5-4 0 15,0 3-3-15,-8-1-2 0,-4 0-2 16,-6-1-4-16,-6 2-2 0,-7-3-5 16,-6 3-9-16,-4-2-13 0,-5-2-15 15,-5-4-18-15,2-1-13 0,-1-6-63 16,0-4-57-16,8-2-114 0,3-2-233 16</inkml:trace>
  <inkml:trace contextRef="#ctx0" brushRef="#br0" timeOffset="48298.0433">3162 8367 835 0,'0'-7'187'16,"7"5"0"-16,4 2-126 0,4-2-41 15,1 1-13-15,2-1-17 0,0-1-20 0,-1 3-18 16,4-1-27-16,-4 1-112 0,-1 1-134 15,5 4-304-15</inkml:trace>
  <inkml:trace contextRef="#ctx0" brushRef="#br0" timeOffset="48453.7429">3223 8530 803 0,'1'4'179'0,"6"1"1"0,6 0-130 15,1 0-46-15,2-4-34 0,6 3-59 16,-3-6-91-16,4 2-130 0,1-2-296 16</inkml:trace>
  <inkml:trace contextRef="#ctx0" brushRef="#br0" timeOffset="49537.1988">4036 8018 705 0,'-18'-19'177'0,"9"6"3"0,1 4-105 16,9 5-19-16,2 3-10 0,7 3-11 0,0 3-9 15,6 5-5-15,4 5 0 0,5 4-2 16,4 5-1-16,2 1-4 0,2 3-4 16,3 4-3-16,1 1-3 0,2 2-2 15,-4 0 0-15,1-2-2 0,-1 2-1 16,-3-4 0-16,-5 0-3 0,-1-5-4 16,-6-3-5-16,-1-5-10 0,-4-2-12 15,-4-3-19-15,-3-4-11 0,0-4-20 16,-7-5-110-16,-1-1-128 0,-1 0-287 0</inkml:trace>
  <inkml:trace contextRef="#ctx0" brushRef="#br0" timeOffset="49737.4401">4446 7957 737 0,'-3'-5'183'0,"-2"9"3"0,1 8-110 16,-3 3-20-16,-2 6-12 0,-1 8-14 0,-3 4-9 15,-7 6-5-15,-2 4-2 0,-5 4-2 16,-3-1-2-16,-1 2-2 0,-1-4-3 16,0 1-5-16,7-5-8 0,5-1-14 15,5-10-26-15,6-5-24 0,4-6-129 16,8-5-149-16,15-2-346 0</inkml:trace>
  <inkml:trace contextRef="#ctx0" brushRef="#br0" timeOffset="49942.7582">4869 8405 776 0,'-5'5'180'0,"3"6"2"15,2 2-123-15,-4 0-23 0,3 5-12 16,1 0-12-16,-1 1-8 0,1 0-4 0,1-1-10 15,-1 0-25-15,5-1-21 0,-2-2-127 16,4-3-140-16,4 3-342 0</inkml:trace>
  <inkml:trace contextRef="#ctx0" brushRef="#br0" timeOffset="50389.492">5403 7859 655 0,'-18'-5'179'0,"-3"6"10"0,-1 7-86 0,-1 3-20 15,-1 7-13-15,2 4-14 0,4 8-15 16,2 5-13-16,5 7-10 0,2 1-6 16,6 7-3-16,3 3-3 0,5-1-1 15,3 1-5-15,7-2-5 0,4-4-13 16,5-3-16-16,4-8-25 0,3-8-16 16,4-5-20-16,-1-8-111 0,-1-8-132 15,4-6-285-15</inkml:trace>
  <inkml:trace contextRef="#ctx0" brushRef="#br0" timeOffset="50785.6232">5642 8203 777 0,'-10'2'174'0,"11"0"2"16,6 0-117-16,2 5-33 0,4 0-6 15,1-1-1-15,3 0-2 0,4-1-1 16,1-2 1-16,2-3 0 0,0-5-3 0,-1-4-1 16,3 2-1-16,-5-3-2 0,-3-2-3 15,-4-2-2-15,-6 1-2 0,-2-1-1 16,-4 1 0-16,-8-2 0 0,-4 2-1 16,-6 0 1-16,-3 6-2 0,-5 2-1 15,-3 5 0-15,-5 4 0 0,-1 6-1 16,1 3 2-16,3 3 1 0,1 2 3 15,6 7 1-15,2 2 0 0,8 1 1 16,6 3 0-16,3 2-1 0,7 3-1 16,3-1-2-16,7-2 0 0,5-4-1 0,5-3 0 15,3-5-1-15,4-5 0 0,4-9 0 16,4-2-3-16,3-6-3 0,-1-5-7 16,-2-6-15-16,-1-2-26 0,-3-5-15 15,-2 0-18-15,-6-3-115 0,-5 0-134 16,2 6-293-16</inkml:trace>
  <inkml:trace contextRef="#ctx0" brushRef="#br0" timeOffset="50997.3678">6105 7768 680 0,'-2'-3'160'15,"9"8"3"-15,4 3-104 0,1 5-23 16,2-1 2-16,0 5-4 0,0 1-6 0,-1 2-3 16,-2 1-2-16,-1 1-4 0,-3 0-4 15,-4 1-7-15,-2 0-13 0,-5-2-29 16,-5-1-23-16,-4-2-129 0,-6-4-144 16,0-1-345-16</inkml:trace>
  <inkml:trace contextRef="#ctx0" brushRef="#br0" timeOffset="51121.6069">6025 7471 695 0,'10'-8'135'16,"4"6"-23"-16,3 2-239 0,6 5-131 16,0 6-298-16</inkml:trace>
  <inkml:trace contextRef="#ctx0" brushRef="#br0" timeOffset="51834.5315">6368 7857 430 0,'-3'-2'124'0,"0"-1"7"0,-2 0-37 16,3 1-34-16,-1 1-11 0,1-1-7 15,2 2-7-15,1-1-6 0,-2 1-4 16,2-1-3-16,-1 1-1 0,0 0-2 0,3 0-3 16,-3 0-1-16,0-1-2 0,0 1 1 15,-2 0 0-15,4-1 2 0,-4-2 0 16,1 1 2-16,2-1-1 0,-1-1 0 16,2 2 0-16,-2-2-2 0,2 1 1 15,-1 1 0-15,1 0 1 0,-2 1 0 16,0 1 0-16,-2-1 1 0,2 1-2 15,2 3-2-15,-4 1-1 0,1 2-2 0,1 1-3 16,-1 7-1-16,1 3-3 0,0 3 0 16,-1-1 0-16,4 2-2 0,2 1 0 15,3 1-1-15,0-3 0 0,4-5-1 16,2-3 0-16,1-1 0 0,2-7 0 16,0-4 0-16,-1-7 0 0,1 0 0 15,-1-5 0-15,-4-4 0 0,-1-2 1 16,-2-1 0-16,-4 3 2 0,-2 2 4 15,-1 0 1-15,-4 6 0 0,2 4 1 0,-2 5-1 16,-1 3-1-16,3 4-2 0,0 2-3 16,0 4-2-16,2 0 0 0,3 0-1 15,2 0 0-15,4-1 0 0,0-2 0 16,5-4 1-16,2-1-1 0,3-1 1 16,0-7-1-16,-2-6 2 0,1-1-1 15,-3-4 1-15,-3-3 0 0,-3-2-1 16,-5-5-3-16,-2 3-7 0,-4 2-8 15,-3-2-19-15,-3 2-25 0,1-1-17 16,-1 5-22-16,-1 3-69 0,-4 1-37 0,3 4-109 16,3 1-193-16</inkml:trace>
  <inkml:trace contextRef="#ctx0" brushRef="#br0" timeOffset="52036.3417">6716 7715 683 0,'11'-7'165'15,"2"4"4"-15,0 4-103 0,5 3-19 16,3 1-6-16,1 4-8 0,4 5-4 15,0 4 2-15,2 2 1 0,1 4-2 0,-1 6-1 16,3 6-2-16,0 1-2 0,-3 7-2 16,-1 0-8-16,-4 7-4 0,-3-2-4 15,-6 0-2-15,-6-2-3 0,-7 1-2 16,-6-1-4-16,-8-4-2 0,-7-3-5 16,-1-1-5-16,-5-1-8 0,1-4-9 15,-1-2-10-15,-1-6-20 0,4-5-23 16,1-4-115-16,5-5-134 0,6-3-312 15</inkml:trace>
  <inkml:trace contextRef="#ctx0" brushRef="#br0" timeOffset="52543.7038">7617 8016 753 0,'1'-4'191'0,"0"5"5"15,4 6-107-15,-3 1-22 0,4 9-18 16,1 3-15-16,0 4-12 0,-1 3-8 16,0 3-7-16,-2 0-4 0,0 1-8 15,-2-2-11-15,3 2-19 0,1-6-26 16,3-1-28-16,2-4-115 0,0-3-143 15,2-1-320-15</inkml:trace>
  <inkml:trace contextRef="#ctx0" brushRef="#br0" timeOffset="52714.7763">7559 8119 861 0,'-10'-3'207'0,"2"2"0"16,5 4-123-16,3 0-38 0,3 1-17 15,3 0-15-15,4-2-12 0,5 0-6 16,6 1-7-16,5-3-15 0,3-4-31 16,6-1-30-16,-1-1-121 0,8 5-149 0,-3-1-342 15</inkml:trace>
  <inkml:trace contextRef="#ctx0" brushRef="#br0" timeOffset="53573.9732">8212 7844 623 0,'-9'-13'148'0,"2"1"2"0,3 6-100 15,3 1-18-15,2-3-8 0,2 6-2 16,2-2-7-16,1 3-6 0,1 2-3 16,0 0-1-16,2 3 0 0,-2 1-1 0,1-1-1 15,-2 2-2-15,0-1 0 16,0 0-1-16,-2-2-2 0,-2 0-3 0,-1-1-2 16,-1-1-2-16,-2-1-3 0,-3 0 0 15,-1-2 1-15,-3 1 2 0,2-2 2 16,-3 0 6-16,3-1 8 0,0 0 7 15,-2-1 9-15,4 2 7 0,0 0 8 16,0 1 4-16,4 2-1 0,2 3-3 16,2 4-3-16,4 1-5 0,5 6-6 15,7 4-5-15,5 8-5 0,6 3 0 16,1 3-2-16,5 6-2 0,1 4-2 0,-1-2-3 16,0 0 0-16,-3 1-1 0,-1-2-2 15,-4 0-1-15,-1-2-2 0,-4-1-2 16,-2-3-3-16,-2-2-5 0,-4-4-8 15,-2-3-10-15,-4-5-22 0,0-5-16 16,0-4-22-16,-2-6-110 0,-2-2-134 16,2-8-297-16</inkml:trace>
  <inkml:trace contextRef="#ctx0" brushRef="#br0" timeOffset="53782.5582">8715 7757 810 0,'-8'3'184'0,"-2"7"1"0,-1 6-130 16,-3 6-21-16,0 5-14 0,-5 7-11 0,0 8-5 15,-4 7-1-15,-4 0-1 0,-3 2-1 16,1 3 0-16,-2-3 0 0,-1 0 0 16,3-2-5-16,2-5-14 0,7-3-26 15,3-4-27-15,5-5-116 0,9-4-141 16,12-3-329-16</inkml:trace>
  <inkml:trace contextRef="#ctx0" brushRef="#br0" timeOffset="54201.2573">8962 8306 718 0,'-8'-3'188'0,"3"-2"4"16,3-1-102-16,1 2-25 0,1-2-11 15,5 2-13-15,1-1-20 0,3 1-9 16,2 1-4-16,3 0-1 0,-1 3-3 15,0 2-2-15,-1 0 0 0,0 3-1 16,-3-1 0-16,-3 4 0 0,-2 1 0 16,-3 2 0-16,-4 0 0 0,-3 3-1 15,-4 1 1-15,-1 2 0 0,-2-1-1 0,-3 1 0 16,1 1 2-16,2 0 1 0,1-3 1 16,3-2 0-16,4 1 0 0,3-5 0 15,4 1 0-15,2-1-1 0,4-3-4 16,5 0-3-16,1-2-9 0,2-3-14 15,1-1-27-15,4-5-19 0,2 3 14 16,-1-2-146-16,4 4-140 0,2 0-313 16</inkml:trace>
  <inkml:trace contextRef="#ctx0" brushRef="#br0" timeOffset="54582.5537">9712 7639 656 0,'-9'0'171'15,"-11"5"6"-15,-3 9-95 0,-3 7-16 16,-2 8-4-16,-2 8-5 0,1 7-13 0,1 9-8 16,2 5-5-16,4 2-5 0,3 0-5 15,3 1-3-15,5-4-4 0,6-1-7 16,6-5-7-16,7-6-10 0,7-7-14 15,6-2-17-15,5-9-23 0,7-6-14 16,5-6-21-16,5-7-106 0,1-7-129 16,5-6-278-16</inkml:trace>
  <inkml:trace contextRef="#ctx0" brushRef="#br0" timeOffset="54968.2865">9905 8075 768 0,'-11'-5'179'16,"11"7"0"-16,5 6-102 0,2 0-51 15,3 0-9-15,3 1-9 0,3 0-4 16,1-1-3-16,2-1 1 0,-1-4 0 0,2-4 1 16,-2-1 1-16,2-3 1 0,-2-3 0 15,2-3-1-15,-4-1 1 0,-1-4-1 16,-1 1-2-16,-2-2-1 0,-6-1-1 15,-4-2 1-15,-9 3-1 0,-4 0-1 16,-5 4 0-16,-6 0-2 0,-3 5-1 16,-2 8 0-16,-3 6 0 0,1 5 1 15,1 5 3-15,0 5 5 0,1 4 4 16,0 5 5-16,5 3 3 0,0 0 2 0,6 4 2 16,3-1-3-16,6 4-2 0,6-1-4 15,8-5-4-15,7-2-2 0,8-4-3 16,5-6-3-16,6-6-3 0,3-6-3 15,4-6-4-15,1-7-6 0,3-5-8 16,2-6-11-16,-3-6-17 0,1 0-9 16,-5-5-7-16,0-1-15 0,-7 3-105 15,-9 1-117-15,-4 2-268 0</inkml:trace>
  <inkml:trace contextRef="#ctx0" brushRef="#br0" timeOffset="55203.4303">10318 7636 699 0,'13'-4'162'0,"-4"4"4"0,5 7-114 16,2 2-7-16,0 7 4 0,1 5-9 0,-1 0-4 16,-4 1 0-16,4 5-1 0,-5-3-4 15,3 3-6-15,-6-3-7 0,-1-1-5 16,-4 3-7-16,-4-4-7 0,-6-3-12 15,-4 1-17-15,-9-5-29 0,-2-3-27 16,-6-7-117-16,-2-5-144 0,2-8-326 16</inkml:trace>
  <inkml:trace contextRef="#ctx0" brushRef="#br0" timeOffset="55331.3826">10253 7270 698 0,'0'-9'167'0,"7"4"1"15,5 3-70-15,5 0-105 0,3 2-41 16,1 2-115-16,3 2-133 0,2 5-320 16</inkml:trace>
  <inkml:trace contextRef="#ctx0" brushRef="#br0" timeOffset="56512.7368">10615 7631 556 0,'1'-10'133'0,"-2"-1"5"16,0 4-89-16,1 2-14 0,0 0-4 15,0 3-3-15,-1-1-4 0,0 2-3 16,-1 1 1-16,1-1 2 0,0 0 1 16,-2 1 0-16,0-2-2 0,1 4 0 15,-1-2-2-15,0 0-3 0,1 1-2 16,1 0-1-16,1 0 0 0,-2 1-2 0,2-2-1 16,0 1-1-16,2-1 0 0,-2-1-2 15,0 2 0-15,0-1-1 0,0-1 0 16,0 1-1-16,0-2 0 0,0 1 0 15,0 1 1-15,1-1 1 0,-2 0 0 16,1 2-1-16,-2 0-1 0,1 2 0 16,0 0-2-16,0 2-1 0,-2 3-1 15,2 0-1-15,-1 3-1 0,2 0 1 16,-3-1 0-16,1 0 0 0,1 1 1 0,-1-1-1 16,1-1 0-16,0-1 0 0,1-1 0 15,2 0-1-15,0 1 0 0,0-3-1 16,0-2 0-16,1-3 0 0,1 0-1 15,-2-2 1-15,0-3-1 0,1-1 1 16,-2 1 0-16,2-1 0 0,-2 1 0 16,0 0 1-16,0 1 0 0,0 3 0 15,-1-1 1-15,0 0 0 0,-1 1-1 16,1 1 0-16,0 1 0 0,-1 1 1 0,-1 0-1 16,0 3 0-16,1 0 0 0,1 2 1 15,0 1-1-15,0-1 1 0,-1-2-1 16,1 0 1-16,0-2-1 0,0 0 0 15,1-3 1-15,2 0-1 0,-5-3 2 16,4 0-1-16,0-3 0 0,-1 0 0 16,0-2 0-16,-2 1 0 0,1 0 0 15,0 2 1-15,1 1 0 0,-2 1 0 16,1 1 2-16,0 1-1 0,-1 2 0 0,1 3-1 16,-1 2 0-16,-2 1-1 0,2 5-1 15,0 3-1-15,1 1 1 0,0 5-1 16,2-2 0-16,4-1 0 0,3 0-1 15,1-3 0-15,3-1-1 0,3 0-2 16,3-8 0-16,-1-2 0 0,2-3-1 16,-1-5 1-16,0-3 0 0,-1-7 1 15,-3 0 2-15,-1-3 1 0,0-2 1 16,-4-2 0-16,-4-1 1 0,-3 1 0 16,0 3 0-16,-4 2-1 0,1 4 1 0,-4 2 0 15,-1 6-1-15,3 6 0 0,-2 4 1 16,3 6-1-16,-2 3-1 0,1 2 0 15,3 5 0-15,1 1-1 0,3-1 0 16,3-3 0-16,4-3-1 0,5-3 1 16,3-2 0-16,4-5-1 0,2-3 1 15,1-5 1-15,1-2 0 0,-2-6 1 16,0-6 1-16,-6-1-1 0,-4-7 1 0,-2 0 0 16,-4-3-1-16,-7-2-4 0,-3-1-6 15,-2 2-11-15,-1-3-15 0,-2 1-13 16,-1 2-17-16,0-1-6 15,1 6-4-15,2 4-4 0,-4 4 3 0,4 4 11 16,-3 3 15-16,0 1 16 0,2 3 15 16,-1 0 18-16,-1-1 19 0,3-2 22 15,1 0 16-15,1 0 7 0,3-3 4 16,3 3-2-16,2-2-6 0,3 3-4 16,2 0-9-16,4 5-11 0,5 3-5 0,0 5-3 15,2 6-5-15,7 5-5 0,-1 4-4 16,1 5-5-16,-4 5-3 0,-1 3-1 15,-1 5-2-15,-1 4-1 0,-3 0-1 16,1 5 0-16,-1 0 1 0,-1 3-2 16,-1 1-2-16,-14-4-4 0,-2 1-7 15,-10 2-11-15,-9-3-13 0,-5 0-22 16,-2-5-11-16,0 0-22 0,3 4-65 16,-2-5-37-16,7 1-104 0,3-6-203 0</inkml:trace>
  <inkml:trace contextRef="#ctx0" brushRef="#br0" timeOffset="58183.3011">2011 9982 520 0,'-17'-16'134'0,"-1"-2"6"0,2-1-69 0,2 2-5 16,5 4 3-16,0 2-3 0,0 2-3 15,5 3-5-15,-1 3-5 0,3 5-11 16,5 3-10-16,3 4-8 0,4 7-7 16,3 6-4-16,4 4-1 0,5 6 1 15,7 5 1-15,2 2-1 0,4 1-3 16,3 1-1-16,3 0-4 0,1 2-2 16,0-2-3-16,-3-3-1 0,-4 0-3 15,-1-3-5-15,-6-4-6 0,-5-2-10 16,-3-4-15-16,-6-5-20 0,-3 0-11 0,-2-5-20 15,-4-5-108-15,-3-3-126 0,-1-3-281 16</inkml:trace>
  <inkml:trace contextRef="#ctx0" brushRef="#br0" timeOffset="58383.6073">2419 9879 695 0,'-11'6'181'0,"4"10"5"0,-3 9-74 15,-2 5-50-15,-4 6-18 0,-4 7-9 16,-3 2-10-16,-4 5-9 0,-4 3-5 16,-3-3-4-16,-1 0-3 0,2 0-2 15,-1-1-2-15,5-4-4 0,3-4-11 16,2-8-16-16,3-2-22 0,6-7-28 16,6-5-116-16,4-7-143 0,8 0-318 15</inkml:trace>
  <inkml:trace contextRef="#ctx0" brushRef="#br0" timeOffset="58617.1362">2613 10416 653 0,'-10'7'168'0,"6"5"5"0,1 4-75 15,1 2-47-15,2 4-11 0,3 3-9 16,-1 1-8-16,2 1-10 0,-2-2-4 16,3 1-4-16,-1-1-4 0,0-5-8 15,-1-1-16-15,3-5-20 0,1 0 14 16,-1-4-153-16,4 0-139 0,1-6-338 16</inkml:trace>
  <inkml:trace contextRef="#ctx0" brushRef="#br0" timeOffset="59113.3075">3212 9870 638 0,'-15'-1'167'16,"-7"2"10"-16,0 8-83 0,-3 3-18 15,0 9-7-15,-3 6-7 0,3 9-14 16,-1 6-11-16,6 5-11 0,0 6-10 15,4 3-8-15,5 0-4 0,7 1-2 0,6-3-1 16,2-4-3-16,7-5-7 0,5-7-14 16,5-4-22-16,5-7-20 0,5-3-26 15,3-8-112-15,9-3-139 0,7-3-302 16</inkml:trace>
  <inkml:trace contextRef="#ctx0" brushRef="#br0" timeOffset="59528.3654">3443 10179 788 0,'-10'-1'176'0,"6"1"2"16,4 2-126-16,2 1-24 0,5 3-4 15,3 0-4-15,2 0-2 0,2-1 1 16,3 0 0-16,3-3-1 0,-1-2-2 0,5-2-3 15,-2-3-4-15,2-2-2 0,-1-2-3 16,-2-3-2-16,-2-2-2 0,-4-3 0 16,-4-1 0-16,-4 2-2 0,-6-2 1 15,-6 0 0-15,-6 4-1 0,-4 3 1 16,-4 2 0-16,-5 4-1 0,-4 3 1 16,-1 5-1-16,-3 6 1 0,1 5-1 15,3 3 2-15,0 2 1 0,2 5 1 16,3 5 2-16,5 2 3 0,3 4 1 0,5 1 3 15,5 2 1-15,6-3-1 0,6 1 0 16,5-2-1-16,6-5-2 0,3-3-3 16,6-5-1-16,1-5-3 0,5-2-1 15,3-2-2-15,4-8-4 0,1-4-5 16,1-6-9-16,2-4-14 0,-1-4-24 16,-1-7-15-16,-5 1-19 0,-7-5-112 15,-3 4-135-15,0-4-291 0</inkml:trace>
  <inkml:trace contextRef="#ctx0" brushRef="#br0" timeOffset="59737.4493">3879 9703 765 0,'0'-9'174'0,"6"9"4"0,4 6-125 16,4 4-15-16,0 5 0 0,2 3-5 0,0 5-5 15,-2 4-1-15,-2 3-2 0,-2 0-4 16,-5 5-5-16,0-2-6 0,-5 2-3 16,-4-1-3-16,-7 0-9 0,-4-3-18 15,-6-2-28-15,-4-6-22 0,-7-7-130 16,-9-5-152-16,3-5-351 0</inkml:trace>
  <inkml:trace contextRef="#ctx0" brushRef="#br0" timeOffset="59859.3107">3595 9489 699 0,'17'-14'161'16,"2"0"0"-16,5 5-108 0,6-1-43 15,4 2-38-15,1 3-127 0,7 7-133 16,0 4-324-16</inkml:trace>
  <inkml:trace contextRef="#ctx0" brushRef="#br0" timeOffset="60480.0716">4096 9736 563 0,'-1'-5'134'0,"1"-1"3"0,1-3-84 0,0 5-15 16,1 3-2-16,-1 0-5 0,-1-1-1 16,0 2 0-16,-1-2 0 0,-1 5 1 15,1-4-2-15,1-1-3 0,0-3-4 16,1 3-2-16,-2-1-1 0,1 0 1 16,1 0 1-16,-1 0 0 0,2-2 1 15,-2 4 0-15,0-6 0 0,2 1-2 16,-2 1-2-16,1 2-3 0,0-2 0 15,-1 2-2-15,2 1-1 0,-2 3-1 0,-2 2-2 16,1 3 0-16,-1 2-2 0,-2 6-2 16,-1 3-2-16,0 5 0 0,3 5-1 15,2 1 0-15,2 2-1 0,2-1 0 16,5-2-1-16,3-1 1 0,4-3-1 16,-3-7-1-16,4-3 1 0,2-4-1 15,3-7 0-15,-3-4 0 0,3-7 0 16,-2-4 0-16,-2-3 1 0,-2-5 0 15,-3-2 1-15,-6-1-1 0,-3 4 1 16,-4 3 0-16,-3 3 1 0,-2 3-1 16,0 6 0-16,-2 5-1 0,0 5 1 15,2 5-1-15,1 2 0 0,3 3-1 0,1 2 1 16,4-1-1-16,3 1 1 0,4-2 0 16,2-4 0-16,2-4-1 0,5-2 1 15,-1-5 0-15,2-4 0 0,-3-3 0 16,1-2 1-16,-3-2 2 0,-2-2 1 15,-4-4 0-15,-4 0 0 0,-3-2 0 16,-3 0-3-16,-4-5-7 0,-1 3-10 0,-2 2-16 16,-3 2-18-16,2 3-22 0,-1 3-13 15,4 6-20-15,-2 4-105 0,2 6-126 16,5 6-275-16</inkml:trace>
  <inkml:trace contextRef="#ctx0" brushRef="#br0" timeOffset="60745.3751">4471 9660 651 0,'11'-15'161'0,"1"6"4"16,0 3-86-16,4 5-30 0,3 7-4 15,2 6-4-15,6 9-3 0,1 5-1 16,4 7-3-16,3 3-2 0,3 5 1 16,0 3 0-16,-1 7-4 0,-4 0-7 15,-4 2-5-15,-4 1-1 0,-8 1-4 16,-6-1-5-16,-9 2-5 0,-8-3-2 15,-6-2-1-15,-8-2-1 0,-5-4-1 16,-6-4-2-16,0-3-1 0,0-9-3 0,-2-6-4 16,1-5-8-16,1-10-15 0,5-5-27 15,6-3-14-15,0-8-27 0,4-3-102 16,7 0-132-16,8-6-280 0</inkml:trace>
  <inkml:trace contextRef="#ctx0" brushRef="#br0" timeOffset="60956.4582">5210 10179 804 0,'-2'-5'197'15,"8"2"2"-15,-1 0-109 0,3 1-45 16,2-1-11-16,-1 1-16 0,1-1-10 15,0 3-6-15,-1-1-7 0,-1 0-12 0,1 1-20 16,2 0-24-16,-3 2-27 0,-2 1-112 16,2 2-140-16,-1 4-308 0</inkml:trace>
  <inkml:trace contextRef="#ctx0" brushRef="#br0" timeOffset="61109.5848">5202 10354 721 0,'-2'1'184'0,"7"3"1"0,-2-3-69 0,6 2-73 16,2-1-21-16,0-2-24 0,2 0-35 15,2-1-26-15,1-3-122 0,5 7-141 16,2-4-331-16</inkml:trace>
  <inkml:trace contextRef="#ctx0" brushRef="#br0" timeOffset="61808.8656">7027 10001 576 0,'2'-25'149'0,"0"-5"9"0,-1-1-78 0,2-5-10 16,-1-4-6-16,-2-1-7 0,0 2-5 15,-1 0-8-15,0 4-5 0,-2 5-6 16,1 4-5-16,-1 9-6 0,1 6-6 16,-1 8-4-16,-1 8-3 0,1 8-3 15,1 5-6-15,0 8-9 0,1 4-14 16,4 7-20-16,-1 1-19 0,5 1-26 15,0 0-115-15,5 2-137 0,4-2-306 16</inkml:trace>
  <inkml:trace contextRef="#ctx0" brushRef="#br0" timeOffset="62290.5723">6263 10295 597 0,'-32'-1'152'16,"0"-1"4"-16,5 1-84 0,3-1-20 15,1 0-4-15,1 1-3 0,2 1-6 16,2-2-6-16,4 1 1 0,3 1-1 15,0 1-1-15,5-1-2 0,2 0-2 16,3-1-4-16,1 2-4 0,2-1-3 0,3 0-4 16,6 0-3-16,5 2-2 0,6-4 0 15,7 1 2-15,7-2 2 0,7-2 0 16,9 1-1-16,2-1 0 0,3-3-1 16,4 0-2-16,5 2-3 0,6 4-1 15,6 0-3-15,6-3 0 0,8-1 0 16,9 3 0-16,11-2-1 0,4-5 0 15,1-5 0-15,3-3 0 0,4 1 0 16,-5 0 0-16,-4-1-1 0,-9 1 1 16,-5 6-1-16,-8 3 0 0,-15 2 0 15,-11 3 0-15,-11 4-1 0,-11 2 1 0,-10 2 0 16,-15-5-3-16,-3 3-2 0,-5 1-4 16,-9-3-5-16,-4 2-8 0,-6-1-18 15,-7-2-25-15,1 3-12 0,-6-1-33 16,-6 2-98-16,-1 7-133 0,-4 0-281 15</inkml:trace>
  <inkml:trace contextRef="#ctx0" brushRef="#br0" timeOffset="63224.9029">6294 10924 750 0,'-6'-11'188'0,"-2"3"6"16,5 7-120-16,0 5-5 0,4 6-7 15,1 4-18-15,1 6-9 0,1 5-9 16,0 4-5-16,-1 3-4 0,1 2-5 15,-3 0-4-15,0-1-3 0,1 1-3 16,-1-3-7-16,1-1-7 0,1-6-13 16,4-4-24-16,2-4-24 0,2-5-27 15,0-8-115-15,6-1-143 0,6-8-311 0</inkml:trace>
  <inkml:trace contextRef="#ctx0" brushRef="#br0" timeOffset="63428.6758">6722 11048 808 0,'-6'-7'209'0,"4"5"4"0,3 1-94 16,0 1-54-16,2 1-18 0,0 1-19 15,1 0-13-15,1-1-11 0,2 0-13 16,1 2-16-16,1-2-30 0,5 0-31 15,1 1-131-15,4 2-159 0,7 4-363 16</inkml:trace>
  <inkml:trace contextRef="#ctx0" brushRef="#br0" timeOffset="63856.2035">7373 11019 677 0,'-8'-7'188'16,"-4"2"4"-16,-1-1-81 0,-2 4-39 16,-3 2-12-16,-3 0-12 0,2 6-21 15,-4 0-12-15,0 5-2 0,-2 2-2 16,1 3 0-16,1 5-2 0,2 4 0 15,2 2-2-15,7-1-1 0,6 0-2 16,6 0-2-16,7-4-1 0,8-4-1 16,6-4-2-16,2-8 0 0,3-6-2 15,3-5-2-15,3-5 0 0,-2-6 0 16,-3-5 0-16,-2-2 1 0,0-3 1 0,-3 0 2 16,-5-3 2-16,-6 0 0 0,-2 2 2 15,-6 1 1-15,0 4 2 0,-5 5 3 16,1 9 0-16,-4 5 1 0,2 9 1 15,-2 5-2-15,1 8-1 0,3 1-2 16,0 6-2-16,1 1-3 0,1 2-4 16,4-2-8-16,1 0-12 0,4-1-27 15,1-4-25-15,2-3-39 0,1-6-97 0,6-4-138 16,1-5-293-16</inkml:trace>
  <inkml:trace contextRef="#ctx0" brushRef="#br0" timeOffset="64340.178">7755 11001 676 0,'-12'-2'194'0,"6"2"1"0,1 2-41 16,3 2-87-16,4-1-21 0,3 1-10 15,1 1-17-15,2 1-9 0,2-1-1 0,4 1-1 16,2-6-1-16,2 0-2 0,0-4-2 16,2-3-2-16,1-1-2 0,-3-6 0 15,-1-1-3-15,-3-1 0 0,-5-2-2 16,-2 0 0-16,-5 1-1 0,-2 2 0 15,-5 1 1-15,-5 2 1 0,-4 4 0 16,-6 4-1-16,-3 4-1 0,-4 4 0 16,-3 0 1-16,1 7 0 0,0 7 1 15,5 4 2-15,1 2 4 0,5 3 4 16,1 1 4-16,3 4 2 0,3 1 3 16,6 3 1-16,3-6 0 0,4 3-1 0,7-1-2 15,4-4-3-15,7-3-2 0,3-4-3 16,2-9-4-16,4-3-3 0,4-5-5 15,-1-6-4-15,0-4-9 0,0-6-14 16,-2-3-24-16,-3-1-12 0,-1-2-22 16,-7-2-108-16,-3 2-131 0,0 2-286 15</inkml:trace>
  <inkml:trace contextRef="#ctx0" brushRef="#br0" timeOffset="64565.1795">8048 10670 987 0,'2'-3'216'15,"4"0"0"-15,4 1-164 0,2 1-32 16,6-1-16-16,0 2-25 0,5 0-27 15,-1 2-28-15,0 0-26 0,0 0-114 16,-3-2-145-16,0 3-309 0</inkml:trace>
  <inkml:trace contextRef="#ctx0" brushRef="#br0" timeOffset="64756.3161">8348 10566 829 0,'-3'3'202'0,"6"4"1"0,2 4-117 16,0 1-36-16,2 3-14 0,-1 0-15 15,3 4-13-15,-1 5-4 0,3-2-1 16,0 1-1-16,2-1-1 0,-1 0 0 16,1 0 0-16,-4-2-1 0,-2-2 0 15,-3-2-4-15,-8-1-10 0,-3-2-20 0,-9-1-30 16,-4-3-46-16,-8-2-97 0,-1-4-144 16,1-5-311-16</inkml:trace>
  <inkml:trace contextRef="#ctx0" brushRef="#br0" timeOffset="64888.5935">8262 10281 902 0,'4'-9'197'0,"4"6"-1"0,5 0-157 0,1 2-38 16,2 1-39-16,1 2-37 0,-1 2-121 16,3 5-147-16,0 3-339 0</inkml:trace>
  <inkml:trace contextRef="#ctx0" brushRef="#br0" timeOffset="65555.2335">8559 10500 540 0,'0'-7'135'0,"1"1"4"0,-1 1-78 16,-1 1-9-16,1 3-2 0,-2-2-3 0,0 6-6 16,1-1 1-16,-2 1 1 0,0 0-3 15,0 2-4-15,1-2-3 0,0 2-3 16,0-3-4-16,1 0-5 0,-1 0-5 15,2 0-3-15,2-2-3 0,-2 0-3 16,1 0-3-16,0 0-2 0,0-1-1 16,2-2 0-16,-2 1-1 0,0-2 1 15,1 1-1-15,-1-2 1 0,-1 0 2 16,1 0 1-16,-1 1 4 0,0 2 1 0,1-1 1 16,-1 2 0-16,1 1-1 0,-1 1 0 15,-1 3-3-15,-1 3-2 0,2 2-1 16,-3 6-1-16,1 3 0 0,1 4 1 15,-1 3-1-15,2-2 0 0,2 0-1 16,0-1 0-16,2-2 0 0,2-3-1 16,2-5 0-16,5-2-1 0,0-5 0 15,2-3 0-15,2-3 0 0,4-6-1 0,0-3 1 16,1-2 0-16,-4-4 0 0,-2-1 1 16,-1-3 1-16,-3 3-1 0,-6 0 1 15,-5 1 0-15,-1 4 1 0,-1 3 0 16,0 4 0-16,-3 4 0 0,0 5-1 15,2 4 1-15,1 6-1 0,0 2-1 16,2 2 0-16,1 3 0 0,2 0 0 16,3-4-1-16,3-1 0 0,4-3 0 15,5-3 0-15,2-6 1 0,3-4 0 16,7-4 1-16,-4-5 0 0,2-4 1 0,-2-5 0 16,-3-1 1-16,-6-2-2 0,-4-1-3 15,-10-2-6-15,-4-2-11 0,-4 0-20 16,-4 2-29-16,-5-2-18 0,-3 2-30 15,-7 4-95-15,0 5-129 0,0 5-263 16</inkml:trace>
  <inkml:trace contextRef="#ctx0" brushRef="#br0" timeOffset="66037.8391">8086 10107 641 0,'-10'-3'171'0,"-2"2"9"16,1-1-88-16,2-1-14 0,3 2-6 15,3 0-5-15,1 0-18 0,1 1-9 16,1-4-7-16,2 1-5 0,4 0-4 0,4-2-1 16,4-2-2-16,2 2 0 0,7-3 0 15,5 3-2-15,1-1-3 0,5 1-3 16,0-1-3-16,4 3-3 0,1-1-2 15,-1 0-2-15,0 2-1 0,0 1-1 16,-1 1-1-16,-2 0-1 0,1 0 0 16,-3 1-1-16,-1 0-1 0,1-1 0 15,-3 0-1-15,-3-2 1 0,-1 0-1 16,-5 0-2-16,-4-2-1 0,-2 1-6 0,-6-1-6 16,-2-1-11-16,-3 0-19 15,-2 0-30-15,-1 0-15 0,-1 3-29 0,-5 1-96 16,4 4-132-16,-4 7-274 0</inkml:trace>
  <inkml:trace contextRef="#ctx0" brushRef="#br0" timeOffset="69754.1845">1943 12406 623 0,'-11'-22'157'0,"0"1"10"15,1 4-88-15,4 2-11 0,1 3-3 16,0 1-7-16,4 4-10 0,2 3-5 16,4 4-5-16,5 5-6 0,2 5-5 15,4 4-6-15,3 7-1 0,6 6-1 16,4 6-4-16,4 2-3 0,2 4-4 0,0 0-3 15,4 1-2-15,2 1-1 16,-2-1-1-16,-2-2-1 0,-3 4-1 16,-2-5-1-16,-4-3-5 0,-2-2-5 0,-4-5-7 15,-3-5-14-15,-3-8-17 0,-3-3-21 16,-2-2-15-16,-4-4-17 0,-3-3-101 16,-2-2-124-16,1-1-266 0</inkml:trace>
  <inkml:trace contextRef="#ctx0" brushRef="#br0" timeOffset="69955.2641">2489 12173 712 0,'-9'-3'181'0,"2"5"2"0,-4 12-83 16,-2 8-44-16,-5 9-18 0,-2 10-12 16,-7 8-8-16,-5 5-4 0,-2 5-3 15,-6 1-1-15,-1 0-2 0,-3 0-3 16,0-3-2-16,2-2-2 0,4-2-4 15,4-9-7-15,4-6-11 0,8-9-19 0,6-9-19 16,9-6-26-16,2-6-110 0,7-7-133 16,12-4-296-16</inkml:trace>
  <inkml:trace contextRef="#ctx0" brushRef="#br0" timeOffset="70499.3307">2558 13017 693 0,'-14'-13'175'16,"8"3"6"-16,2-5-83 0,4 4-41 15,4 0-13-15,3 0-12 0,4 1-7 16,4-1-5-16,2 3-4 0,0 3-3 0,3 0-2 16,-2 3-2-16,2 3-2 0,-4 4-1 15,0 6-1-15,-6 0-2 0,-3 3-1 16,-3 5 0-16,-6 0 0 0,-4 1-1 16,-2 2 1-16,-7-2-1 0,-1 0 0 15,-3 3 1-15,-1-9 0 0,-1 3 3 16,1-2 2-16,2-1 1 0,3-3 2 15,3-3-1-15,2-2 0 0,5 4-1 16,4-5-3-16,4 0-2 0,3-1-2 16,6-1 0-16,5 0-2 0,3-1-4 15,3-2-6-15,4 0-13 0,4-2-24 0,1-1-24 16,2 2-41-16,-2-3-97 0,6 4-138 16,0-1-295-16</inkml:trace>
  <inkml:trace contextRef="#ctx0" brushRef="#br0" timeOffset="70741.0883">3275 12319 831 0,'-35'-5'188'0,"6"11"2"0,-2 7-128 16,0 7-33-16,3 7-7 0,2 8-4 15,2 3-3-15,2 7 0 0,3 1-2 16,6 2-1-16,7 0-2 0,6 2-3 0,6-3-6 16,5-4-12-16,7-5-17 0,7-4-29 15,4-3-23-15,6-8-123 0,3-6-148 16,7-2-331-16</inkml:trace>
  <inkml:trace contextRef="#ctx0" brushRef="#br0" timeOffset="71184.6923">3446 12685 734 0,'-8'4'180'0,"6"3"4"0,2 2-102 15,5 1-28-15,3-3-11 0,5-1-10 0,1-2-10 16,3-3-2-16,6-1-4 0,0-5-3 16,4-2-4-16,0-4-4 0,2-3-1 15,0 0-3-15,1-4-1 0,-4-1-1 16,-3-2 0-16,-6 0-1 0,-3 3 0 16,-7-2 0-16,-6 3 0 0,-6 2 1 15,-7 2-1-15,-6 2 1 0,-7 6 0 16,-6 1-1-16,-2 6 1 0,-2 4-1 15,2 2 1-15,1 7-1 0,4 3 1 16,6 2 2-16,3 4 0 0,7 2 0 0,5 1 1 16,4 4 1-16,3 3 0 0,4-2 1 15,3 0-1-15,4-2 0 0,5-3 0 16,4-1 0-16,3-8-1 0,4-5-1 16,4-2-1-16,2-4-2 0,4-1-3 15,-1-2-6-15,0-5-12 0,-1-1-20 16,-4 0-23-16,0-3-24 0,-6 0-116 15,-3-3-140-15,-1-1-316 0</inkml:trace>
  <inkml:trace contextRef="#ctx0" brushRef="#br0" timeOffset="71399.2601">3959 12170 806 0,'1'-7'195'15,"4"1"3"-15,2 6-101 0,2 6-52 0,1 3-13 16,-2 6-9-16,1 3-8 16,-2 4-3-16,1 4-3 0,-2 1-2 0,-1 1-2 15,-3 0-1-15,-3 2-3 0,-2-3-5 16,-5-3-10-16,-4 1-22 0,-4-3-29 16,-5-4-19-16,-4-8-124 0,0-4-146 15,1-7-329-15</inkml:trace>
  <inkml:trace contextRef="#ctx0" brushRef="#br0" timeOffset="71510.6756">3764 11838 623 0,'4'-9'162'0,"9"3"0"0,1 5-43 16,3 3-102-16,5 4-43 0,-2 3-125 16,7 7-138-16,-3 2-327 0</inkml:trace>
  <inkml:trace contextRef="#ctx0" brushRef="#br0" timeOffset="72182.8707">4170 12167 482 0,'1'-4'129'0,"-1"1"5"0,0 0-65 16,0 2-13-16,1 0-5 0,-3 1-3 15,3-1-10-15,-2 1-6 0,-2-2-3 0,2 1-1 16,0 0-4-16,1 1-3 0,0 0-4 16,0-1-2-16,0 1-2 0,1 0-1 15,0 0 0-15,0 0 1 0,-1-1 1 16,0 1 2-16,0 0 1 0,2-2 1 16,-2 2-1-16,0 0 0 0,0-1-2 15,0 2-3-15,0-1-2 0,0 3-2 16,0-1-1-16,1 3-2 0,-1 1-1 15,1 5 1-15,0 0-1 0,2 5 1 16,-2 1 1-16,0 2 0 0,2-1 1 16,0-1-1-16,2 0-1 0,3-1 0 0,0-2-2 15,3-6-1-15,1-1-1 0,3-6 0 16,0-2-1-16,0-7 1 0,-1-2-1 16,1-4 0-16,-2-3 1 0,0-1 0 15,-4 2 0-15,-2 3 3 0,-5 1 2 16,-2 4 0-16,-2 6 0 0,-2 4 1 15,-2 6-2-15,2 4 0 0,2 3-2 16,0 1-2-16,6 1-1 0,1 0 0 16,5-4-1-16,5-2 1 0,-1-6 0 15,5-2 0-15,4-7 0 0,-1-3 0 0,-1-4 0 16,-2-5 0-16,-2-1 0 0,-2-2 1 16,0 1-1-16,-5 0 0 0,-4-1-4 15,-3 1-7-15,-3 1-11 0,-2 2-20 16,-3-1-25-16,-2-1-13 0,-2 2-19 15,1 2-32-15,0-1-70 0,2-2-108 16,1-2-210-16</inkml:trace>
  <inkml:trace contextRef="#ctx0" brushRef="#br0" timeOffset="72398.776">4493 11916 644 0,'4'-9'179'0,"-3"5"7"16,3 4-70-16,-1 3-37 0,6 6-16 16,1 3-14-16,3 4-16 0,2 5-9 15,2 5-5-15,4 3-3 0,2 5 1 16,0 4-2-16,2 6-1 0,1 7-1 15,-1 5 1-15,0 6 0 0,-2 4-2 16,-5 4-4-16,-2 4-1 0,-5 1-1 16,-5-1-2-16,-4-5-4 0,-6-2-1 15,-3-6 0-15,-3-3-2 0,-2-5-4 0,-1-8-5 16,-1-8-7-16,-1-7-13 0,2-9-19 16,0-5-23-16,1-9-22 0,1-7-117 15,0-7-140-15,6-4-316 0</inkml:trace>
  <inkml:trace contextRef="#ctx0" brushRef="#br0" timeOffset="72617.4901">5079 12668 782 0,'7'-5'177'0,"1"2"2"0,2 1-128 16,1-1-25-16,4 1-6 0,1 2-12 0,-1-2-16 15,-2 0-21-15,2-1-14 0,-2 1-22 16,2 2-114-16,-6 1-131 0,-2 1-298 16</inkml:trace>
  <inkml:trace contextRef="#ctx0" brushRef="#br0" timeOffset="72784.6292">5086 12864 761 0,'4'3'172'0,"0"0"1"0,3-2-128 0,1 3-18 16,2-4-18-16,1 0-32 0,2-2-28 15,1 0-121-15,2 1-136 0,5-1-324 16</inkml:trace>
  <inkml:trace contextRef="#ctx0" brushRef="#br0" timeOffset="73514.5275">7138 12491 602 0,'5'-54'155'0,"-2"-3"9"0,-5 1-80 15,-1 2-10-15,-2 9-5 0,3 7-2 16,-2 6-4-16,-1 9-9 0,0 7-10 16,2 10-10-16,-1 9-9 0,-1 10-8 0,2 5-8 15,-1 9-6-15,3 3-10 0,2 8-9 16,3 7-16-16,2 0-28 0,2-1-17 16,7 0-19-16,0-1-112 0,1-1-133 15,1-1-285-15</inkml:trace>
  <inkml:trace contextRef="#ctx0" brushRef="#br0" timeOffset="73950.1888">6503 12707 518 0,'-18'-1'127'0,"-6"-1"6"0,4 2-81 16,-1-3-8-16,1 2 3 0,-1 0 1 15,2-2-2-15,-1 3 0 0,7-1 4 0,-3 0 4 16,2 1-1-16,1-3-4 0,7 3-5 16,2-1-6-16,8 0-4 0,3 0-8 15,8 0-6-15,4-1-3 0,11 0-2 16,0-1-1-16,7 0-1 0,4 0-2 15,4 1-2-15,8-1-1 0,7 0-2 16,9 1-2-16,9 1-1 0,7 1 0 16,12-2-2-16,11 2 0 0,6-3-1 0,3-2 0 15,8-1-1-15,6-1 1 0,5-4 0 16,-2 0 0-16,-4-1-1 16,-3 4-1-16,-7 3-1 0,-12 2-4 0,-15 3-4 15,-13 3-4-15,-15 7-5 0,-12 0-7 16,-13 1-7-16,-10 0-11 0,-10-2-9 15,-10-1-10-15,-7 0-2 0,-9-5-14 16,-10 1-22-16,-7 0-81 0,-4 2-105 16,-2 2-242-16</inkml:trace>
  <inkml:trace contextRef="#ctx0" brushRef="#br0" timeOffset="74362.4803">6534 13141 683 0,'-1'-4'177'0,"1"3"8"0,0 6-92 15,0 4-30-15,0 6-14 0,1 6-11 16,-1 7-8-16,1 6-12 0,-1 4-9 15,0 1-3-15,1 1-2 0,-1 2-1 16,1-2-2-16,-1-3-5 0,0-2-8 16,0-3-16-16,-1-5-23 0,1-2-23 15,0-4-121-15,3-5-141 0,5-3-322 16</inkml:trace>
  <inkml:trace contextRef="#ctx0" brushRef="#br0" timeOffset="74581.1712">6868 13462 676 0,'-10'-3'186'0,"7"1"7"15,0 2-49-15,6 2-81 0,3 0-21 16,2 0-8-16,3-1-8 0,2 2-14 15,3-2-7-15,1 0-9 0,1-1-19 16,0-2-32-16,1-2-43 0,-3 2-101 16,6-2-143-16,-1-1-317 0</inkml:trace>
  <inkml:trace contextRef="#ctx0" brushRef="#br0" timeOffset="75151.9644">7456 13276 628 0,'-4'-20'169'16,"0"5"16"-16,2 7-84 0,0 5-14 15,-1 11-8-15,1 6-8 0,1 7-12 16,0 11-14-16,-1 4-14 0,2 5-10 16,0 6-6-16,0-1-5 0,-1 2-3 15,1 1-3-15,-1-5-5 0,0 3-9 16,-1-4-12-16,2-7-16 0,2-6-28 16,1-6-16-16,3-5-21 0,1-7-110 0,0-10-132 15,4-5-286-15</inkml:trace>
  <inkml:trace contextRef="#ctx0" brushRef="#br0" timeOffset="75750.3937">7364 13246 526 0,'-6'-12'121'0,"1"1"2"15,5 1-76-15,1 2-24 0,3-1-6 16,3 3-2-16,1-1-2 0,-1-1-2 16,2 1-2-16,-3 2-1 0,1 1-1 15,-3-1 1-15,0 3-2 0,-2 0 0 16,0 2-1-16,0 1-1 0,-1-1-1 16,1 0-1-16,-2 1 0 0,-1 0 1 0,0-1 3 15,-2 0 5-15,0 1 6 0,-1 1 6 16,-2-1 6-16,2-1 5 0,-1-1 8 15,2 2 3-15,-1-2 0 0,3-1-4 16,2 0-4-16,3 0-4 0,4-2-3 16,3-1-6-16,4-2-6 0,3-1-3 15,4 0-1-15,2-1-3 0,1 1-2 16,-1 3-2-16,0 1-2 0,-2 5-1 16,-2 3-2-16,-5 3-2 0,-2 3 0 0,-6 1 0 15,-2 1 0-15,-3 3 0 0,-6-3 0 16,-4 2 0-16,-1-1 0 0,-2 2 0 15,-2 2-1-15,1 1-1 0,-1-2 0 16,2 1-1-16,1 1 0 0,4-2 1 16,2-3-1-16,3-3 0 0,2-3 2 15,4 2-1-15,2-3-1 0,4-1-1 16,0 0-2-16,3 0-2 0,-1-1 0 16,2-1-2-16,2-3 0 0,-1 2 1 0,-1-2 0 15,-2 3 1-15,-2-4 2 0,-1-1 1 16,-4 5 1-16,-3-1 1 0,-6 2 2 15,-2 2 0-15,-6 0 1 0,-1 4 0 16,-6 1 2-16,-4 3-1 0,0 1 1 16,0 0 0-16,-1 1 0 0,4-1 0 15,2-1-6-15,2 0-19 0,5-6-25 16,3 1-21-16,4-4 9 0,2-4-134 0,7-1-137 16,5-6-294-16</inkml:trace>
  <inkml:trace contextRef="#ctx0" brushRef="#br0" timeOffset="76728.0612">7906 13366 643 0,'-8'3'165'16,"2"2"9"-16,1 0-71 0,5 2-42 15,5 0-13-15,3-1-10 0,1 1-8 16,4-4-7-16,3 2-7 0,-1-2-6 16,5-5-3-16,0 0-1 0,-2-2-2 0,-1-2-1 15,2-2-2-15,-2-3 0 0,-3-1-1 16,-3-2 0-16,-1-1-1 0,-2-3 0 15,-4-3 0-15,-4 3 0 0,-3 0 1 16,-5 0-1-16,-1 3 0 0,-2 3 0 16,-3 3-1-16,-3 5 1 0,0 1 0 15,-2 3-1-15,1 5 1 0,1 6 1 16,-1 3 1-16,0 4 1 0,4 3 2 16,0 7 2-16,3 1 2 0,4-1 2 0,1 3 3 15,6 1 1-15,3 0 2 0,4 0 1 16,2-4-2-16,6-1-1 0,1-2-3 15,6-4-3-15,-1-6-2 0,5-4-5 16,2-5-5-16,0-5-9 0,4-4-18 16,0-6-32-16,-1-2-28 0,0-2-118 15,-2-3-150-15,5-3-335 0</inkml:trace>
  <inkml:trace contextRef="#ctx0" brushRef="#br0" timeOffset="77449.5758">8125 13055 798 0,'-6'-1'202'0,"3"2"3"15,2 2-121-15,6 2-24 0,2-2-15 0,4 2-15 16,4-1-13-16,3-2-12 0,3 1-7 15,4-2-13-15,-1-5-24 0,3 2-27 16,3-2-24-16,-3 0-117 0,0 3-147 16,1 1-318-16</inkml:trace>
  <inkml:trace contextRef="#ctx0" brushRef="#br0" timeOffset="77657.2968">8427 12995 735 0,'0'5'174'0,"2"2"2"0,4 6-120 0,1 1-20 16,2 2-11-16,1 1-5 0,2 3-12 16,0 0-5-16,2-1 0 0,-2 1-1 15,0-3 0-15,-1 1 0 0,-1 2 0 16,-3 1-1-16,-2-2-1 0,-5 1-1 16,-2-2-3-16,-4 3-8 0,-3-4-15 0,-3-2-13 15,-3-4-22-15,-1-4-116 0,-2-2-130 16,1-3-304-16</inkml:trace>
  <inkml:trace contextRef="#ctx0" brushRef="#br0" timeOffset="77796.7604">8339 12886 764 0,'-1'-7'184'0,"2"-1"2"0,7 2-122 0,0 1-24 15,2 2-14-15,3-2-15 0,1 2-38 16,-2 2-26-16,3 4-132 0,-2 2-145 15,7 2-349-15</inkml:trace>
  <inkml:trace contextRef="#ctx0" brushRef="#br0" timeOffset="78579.7461">8606 12995 500 0,'-2'-6'123'0,"1"1"4"16,-3 0-73-16,3-1-12 0,-3 2-6 16,2 1-6-16,-1 4-4 0,2-1-2 15,-2-1-1-15,2 0-1 0,-1 2-1 16,2-1-3-16,-3 0-2 0,1-1-3 0,-1 1-1 15,1 0-3-15,0 0-1 0,0-2-2 16,1 2 1-16,1-1-1 0,0 0 1 16,0 0-1-16,-1-1-1 0,2 1 1 15,-1 0-2-15,1-1 1 0,-1 0 1 16,0 2 0-16,2-1 2 0,-2 1 3 16,0 0 1-16,1 0 3 0,-2 0 2 15,-1 3 0-15,2-2 1 0,-1 0 0 16,1 3-1-16,-1-1-2 0,0 1-2 0,-1 1-2 15,2-1-2-15,-1-1-3 0,1 1-1 16,-1-2-2-16,2 1-1 0,-1-2-1 16,0 0-1-16,1 1 0 0,1-1 1 15,-2-1-1-15,1-1 0 0,-1 1 1 16,1-2 0-16,2 1 0 0,-2 0 1 16,0-2 0-16,0 0 0 0,0 0 0 15,1 1 0-15,-1 1 0 0,0 1 0 16,-1-2 1-16,0 4-1 0,1 1 1 15,-1 3 0-15,0 3 0 0,2 3 0 0,-2 3 0 16,1 5 0-16,1 0 1 0,2 2 0 16,0-1 1-16,2 0 0 0,0-4-1 15,2-2-1-15,3-2-1 0,2-3-1 16,-1-4-1-16,3-2 0 0,-1-4 0 16,1-2-1-16,0-3 1 0,-3-5 0 15,-2-1 0-15,0 0 0 0,-6 0 1 16,1-4 1-16,-2 6 1 0,-2 2 2 15,-1 2 1-15,-1 4 0 0,1 1 0 0,-1 4-1 16,-1 5-1-16,4 1-1 0,-1 0-2 16,0-1 0-16,4 2-1 0,1 0 0 15,5-4 0-15,1-2 0 0,3-1-1 16,3-7 2-16,3-1-1 0,3-7 2 16,0-3 1-16,-1-6 4 0,-1-2 3 15,-2-4 1-15,-4-1 0 0,-5-1 0 0,-5 0 0 16,-5 1-6-16,-3 3-6 0,-3 3-12 15,-4 4-11-15,1 3-18 0,-4 6-30 16,0 4-15-16,3 4-28 0,-1 4-100 16,4 2-133-16,6 0-282 0</inkml:trace>
  <inkml:trace contextRef="#ctx0" brushRef="#br0" timeOffset="79075.3308">8604 12649 560 0,'-7'-5'141'0,"-2"1"12"15,0 0-78-15,0 1-3 0,1 0-3 16,0 1-4-16,0 1-2 0,2-1-1 15,0 0-6-15,1 1-7 0,1-1-9 0,3 1-7 16,2 0-4-16,2 0-3 0,3 1-4 16,4 0 0-16,2 0 0 0,5 1 2 15,5 3 0-15,5 1-1 0,3-1-2 16,1 3-3-16,5-1-3 0,1 1-4 16,-1-1-4-16,1-1-2 0,-4 0-3 15,0-3-1-15,-3 1-2 0,-3-3-3 16,-4-1-6-16,-3-3-7 0,-4 0-12 15,-3-1-13-15,-4 2-24 0,-7-2-35 16,2 7-35-16,-6 4-99 0,-1 8-145 16,-11 1-308-16</inkml:trace>
  <inkml:trace contextRef="#ctx0" brushRef="#br0" timeOffset="85586.1531">11580 7612 462 0,'-1'-31'115'0,"1"-3"7"0,-1-1-63 16,3 0-13-16,0 2-4 0,4-1-2 0,1 2-1 15,4 2-2-15,3 7-3 0,2 2-2 16,1 8 0-16,1 0-2 0,-3 6-2 15,2 7-2-15,-2 7-1 0,-3 7 1 16,0 14-1-16,-1 11-4 0,-5 12-2 16,2 16-2-16,-6 13-2 0,1 14-5 15,-2 10-5-15,-1 9-2 0,-1 12-1 0,4 8 1 16,0 7 0-16,-1 6-1 16,4 3 1-16,0-2-1 0,2 1 1 0,0-6-2 15,3-6-1-15,3-7-1 0,4-7 0 16,-1-11-1-16,2-2 1 0,-1-11-1 15,0-9-1-15,0-7-1 0,-5-7-1 16,-2-10-2-16,-4-10-3 0,-3-12-3 16,-4-9-4-16,-2-11-4 0,-5-10 0 15,-2-9 0-15,-5-8 1 0,0-4 5 16,-2 0 4-16,-2-1 8 0,1 5 6 16,-2 4 3-16,0 8 2 0,2 8 0 0,0 8 1 15,0 10-3-15,2 8-2 0,2 8-3 16,0 9-1-16,5 6 1 0,-1 6-2 15,3 7 1-15,6 5-1 0,0 2 0 16,5 2 0-16,1 4 1 0,3-2-1 16,-1 1 0-16,2 0 0 0,0 2-1 15,0 0-3-15,-3 2-1 0,-2-2-1 16,1 0 0-16,0-2-1 0,-3-8 1 0,-3-3 2 16,-3-4 2-16,-2-8 1 0,0-5 2 15,-4-6 2-15,-4-5 3 0,0-5 0 16,-3-11 1-16,-1-3 0 0,1-6-1 15,-5-5 0-15,0-5-3 0,4-4-5 16,-1-5-17-16,1 2-9 0,3-4-21 16,1 1-119-16,3-3-128 0,9 0-308 15</inkml:trace>
  <inkml:trace contextRef="#ctx0" brushRef="#br0" timeOffset="86667.9654">12287 9733 599 0,'-22'-41'143'16,"5"-2"6"-16,5 12-85 0,2 2-16 0,6 7-2 15,8 4 1-15,1 7-1 0,5 7 1 16,4 6 0-16,5 9-3 0,3 7-4 15,6 8-5-15,-1 7-5 0,0 5-6 16,1 8-4-16,-1 3-6 0,2 2-3 16,1 3-3-16,-3 2 3 0,0 2-2 15,-3 1 0-15,-2-3-1 0,1 0 0 16,-4-2-1-16,-2-5-4 0,-2-4-8 16,-2-5-5-16,2-5-8 0,-2-5-7 0,-5-6-13 15,-5-8-19-15,-1-6-17 0,-2-7-20 16,-4-6-112-16,-2-9-136 0,2-6-305 15</inkml:trace>
  <inkml:trace contextRef="#ctx0" brushRef="#br0" timeOffset="86884.8199">12778 9576 617 0,'2'-22'166'0,"-2"8"11"0,1 3-47 0,-1 5-63 16,-3 4-10-16,1 11-4 0,-8 3-6 15,-5 9-9-15,-5 6-10 0,-5 10-8 16,-4 8-4-16,-6 6-3 0,-5 8-2 16,2 4-3-16,-1 4-3 0,1 0-2 15,-3-2-2-15,3 0-4 0,4 1-7 16,2-7-12-16,2-4-17 0,6-4-26 16,6-9-25-16,8-2-118 0,9-7-142 0,12-4-319 15</inkml:trace>
  <inkml:trace contextRef="#ctx0" brushRef="#br0" timeOffset="87252.4108">13032 9736 602 0,'-15'14'158'16,"-4"11"12"-16,-5 4-67 0,-3 8-32 15,0 3-9-15,-1 8-4 0,0 4-10 16,1 0-11-16,4 1-10 0,5-2-9 16,9-3-7-16,5-1-6 0,6-7-5 15,6-3-11-15,8-6-11 0,6-9-18 16,6-6-15-16,3-8-19 0,2-5-122 16,0-7-136-16,3-2-307 0</inkml:trace>
  <inkml:trace contextRef="#ctx0" brushRef="#br0" timeOffset="87668.1229">13107 10088 802 0,'-8'3'194'0,"3"3"4"0,3 1-126 16,1 2-22-16,4 2-7 0,4 0-8 15,4-1-10-15,2-4-9 0,2-1-2 16,3-4-3-16,4-1-2 0,0-4-3 16,0-3-3-16,-1-2-1 0,-3-2-1 15,1-1-1-15,-1-1-1 0,-3-3-1 16,-4-1-1-16,-1-1 0 0,-5 1-1 16,-3 0 1-16,-6 2-1 0,-2 3 1 0,-6 4 0 15,-3 4 0-15,-4 6 0 0,-2 2 0 16,-4 6 0-16,-3 3 0 15,0 5 2-15,-1 4-1 0,0 2 2 0,6 3 0 16,2 2 2-16,5 3-1 0,7 3 1 16,-1-1-1-16,10-1 1 0,4-1 1 15,3-4-1-15,6-2 0 0,7-3-1 16,2-5 1-16,5-2-1 0,4-6-1 16,-1-4-2-16,2-5-3 0,2-3-7 15,-1-5-14-15,1-6-19 0,0-4-20 16,-6-2-23-16,1-3-118 0,-3 0-141 0,-1 1-312 15</inkml:trace>
  <inkml:trace contextRef="#ctx0" brushRef="#br0" timeOffset="87895.2861">13527 9520 790 0,'2'1'185'0,"4"9"3"0,4 1-133 16,1 5-14-16,-1 7 3 0,-1 1-4 16,-1 3-13-16,0 3-7 0,-4 1-3 15,-1 3-4-15,-2-1-4 0,-2 1-7 16,-5 0-7-16,-4 0-14 0,-2-4-24 16,-7-1-24-16,-2-5-78 0,-7-5-60 15,3-6-134-15,-2-8-268 0</inkml:trace>
  <inkml:trace contextRef="#ctx0" brushRef="#br0" timeOffset="88037.7586">13452 9138 784 0,'9'-12'181'0,"5"3"0"16,0 2-125-16,1 2-47 0,-1 1-34 15,-2 5-142-15,1 7-157 0,0 5-370 0</inkml:trace>
  <inkml:trace contextRef="#ctx0" brushRef="#br0" timeOffset="88649.2974">13675 9545 378 0,'1'-5'85'0,"-2"1"2"15,0-1-44-15,0 3-27 0,-2-1 2 16,3-2 5-16,0 3 5 0,1 2 4 16,-2-1 4-16,4 1 1 0,-3-2 1 15,2 1 0-15,-2 1-2 0,0-1-3 16,0 0 1-16,1-3 0 0,-1 2-2 15,0 3 0-15,0-4 0 0,1 0 1 0,-1 0 0 16,3 2-2-16,-3-1 0 0,1-1-2 16,0-1-2-16,-1 3-2 0,0 0-3 15,0 2-2-15,0-1-3 0,-1 1-2 16,1 1-3-16,0 0-2 0,0 1-1 16,-1 3-2-16,0-1 0 0,-1 4-2 15,0 5 0-15,0 1-1 0,-2 2 0 16,1 1-2-16,0 2 0 0,3-2 0 15,1 0-1-15,3-2 0 0,2-1-1 0,1-5 0 16,1 0-1-16,3-4 1 0,0-1-1 16,2-4 0-16,1-2 0 0,0-2-1 15,2 0 1-15,-1-2-1 0,-4-1 1 16,-1 1-1-16,-4 1 1 0,-1 2 1 16,-3 2 0-16,-2 2 1 0,1 2-1 15,-1 2 1-15,2 2-1 0,0 1 1 0,2 2-2 16,-1-1 1-16,4 0 0 0,0-3-1 15,3-1 1-15,2-4-1 0,3-4 0 16,1-4 1-16,-1-6-1 0,1-1 1 16,2-3 1-16,-5-3-1 0,-2-1 1 15,-9-2 0-15,1 3 0 0,-4 0-5 16,-4 1-9-16,-4 1-14 0,-1 2-26 16,2 4-18-16,0 7 36 0,-1 1-170 15,9 8-143-15,3 8-330 0</inkml:trace>
  <inkml:trace contextRef="#ctx0" brushRef="#br0" timeOffset="89049.5165">14126 9377 779 0,'3'5'175'0,"2"7"5"0,3 6-131 0,2 7-21 15,-1 4-4-15,1 9-2 0,2 6-1 16,1 8 0-16,-1 5 2 0,-1 9 4 16,-1 8 5-16,1 8 0 0,-3 3-1 15,-2 3-4-15,-4-3-7 0,-5 1-7 16,-4-9-6-16,-5-6-6 0,-8-8-2 16,-2-7 0-16,-1-8-3 0,-1-10-2 15,1-9-7-15,1-8-12 0,4-11-17 16,7-11-29-16,1-10-21 0,5-9-121 0,1-6-145 15,8-2-327-15</inkml:trace>
  <inkml:trace contextRef="#ctx0" brushRef="#br0" timeOffset="89245.5836">14459 10064 896 0,'5'-4'197'0,"2"4"-1"0,2-1-154 16,3 0-22-16,2-3-8 0,0 2-7 15,-2-1-17-15,3 2-17 0,0-1-23 16,-2 0-19-16,-2 2-126 0,-2 3-143 16,0 5-326-16</inkml:trace>
  <inkml:trace contextRef="#ctx0" brushRef="#br0" timeOffset="89398.7263">14459 10237 677 0,'-1'-4'159'0,"8"2"1"0,3-2-73 16,1-2-84-16,1-2-17 0,3 1-21 15,0 1-122-15,-2 0-128 0,4 7-309 16</inkml:trace>
  <inkml:trace contextRef="#ctx0" brushRef="#br0" timeOffset="90537.2771">15881 9722 633 0,'-4'-44'158'0,"1"0"10"0,-1 6-92 0,-1 6-9 16,3 3-4-16,-1 4-6 0,1 9-7 15,2 8-9-15,0 4-9 0,0 7-10 16,0 4-7-16,0 8-8 0,0 5-8 16,0 5-12-16,2 6-15 0,0 4-25 15,0 6-19-15,3-4-127 0,0 5-147 16,3 0-330-16</inkml:trace>
  <inkml:trace contextRef="#ctx0" brushRef="#br0" timeOffset="90898.1137">15289 10151 672 0,'-22'-3'164'0,"2"1"9"16,2 1-101-16,4-2-13 0,4 1-4 16,5-1-6-16,5 1-6 0,3-2-5 15,4-1-7-15,10 3-4 0,5-4-2 16,9 1-1-16,8-2-1 0,10 3 0 16,7-1-3-16,10-1-1 0,5 1-3 15,9 0-2-15,8 1-4 0,5 3-2 16,4-2-3-16,5 3-2 0,4-2 0 15,5 1-1-15,1 0-1 0,-3-2 0 16,-1 1-1-16,0 2-1 0,-6-1-1 16,-9 0-3-16,-6 1-1 0,-13 2-3 0,-8 3-4 15,-10 1-3-15,-14 0-4 0,-10 1-4 16,-7 2-5-16,-10-2-8 0,-9 1-11 16,-10-3-19-16,-8 1-7 0,-8 0-19 15,-7-1-106-15,-8 3-127 0,-7 2-284 16</inkml:trace>
  <inkml:trace contextRef="#ctx0" brushRef="#br0" timeOffset="91304.1088">15326 10721 608 0,'-2'-13'181'0,"2"7"9"16,-3 5-17-16,2 2-92 0,2 7-13 15,1 3-13-15,1 4-14 0,1 7-11 16,-2 5-7-16,3 7-8 0,-1 1-6 16,-3 2-4-16,-1 2-3 0,0-1-4 15,-2-3-7-15,-1 0-12 0,1-5-15 16,-1-4-26-16,2-5-17 0,1-6-69 15,1-4-61-15,4-3-124 0,4-2-248 0</inkml:trace>
  <inkml:trace contextRef="#ctx0" brushRef="#br0" timeOffset="91553.4254">15680 10951 854 0,'-7'-5'198'0,"0"4"5"0,4-2-134 16,3 2-23-16,3 0-10 0,1-2-10 16,5 3-8-16,3-2-4 0,2 1-5 15,2-2-7-15,1 1-9 0,1-2-15 16,1 0-22-16,-2 0-26 0,0 1-17 15,-4-3-125-15,4 7-145 0,1-1-318 16</inkml:trace>
  <inkml:trace contextRef="#ctx0" brushRef="#br0" timeOffset="91963.3131">16334 10767 765 0,'-16'-2'178'0,"-2"0"4"0,-3 6-117 16,-1 1-27-16,0 5-12 0,4 1-8 15,2 2-4-15,1 6-4 0,7 4-3 16,1 1-1-16,7 2-2 0,3-1 0 15,5-2-2-15,3-2-4 0,3-3-3 16,3-4-4-16,3-7-3 0,1-7-3 16,3-3 0-16,-2-6 0 0,1-4 2 0,-2-6 2 15,0-2 5-15,-4-2 5 0,-2-1 3 16,-4-1 3-16,-4 1 2 0,-3 5 3 16,-3 3 6-16,-3 2 2 0,-1 5 2 15,0 6-1-15,-2 7 0 0,-1 7-3 16,-1 1-3-16,4 5-6 0,-1 5-6 15,3 5-6-15,-2 1-7 0,5-1-11 16,-1-2-25-16,6 2-16 0,-2-5-108 16,2-4-22-16,8 1-117 0,6-3-227 15</inkml:trace>
  <inkml:trace contextRef="#ctx0" brushRef="#br0" timeOffset="92480.2675">16644 10881 718 0,'-2'-5'176'0,"3"8"5"0,0-1-85 15,4 2-45-15,5-2-14 0,2 2-10 16,3-1-5-16,1 0-3 0,2-2-4 16,2-1-4-16,1-1-3 0,-1-4-2 15,-1 0-1-15,-2-2-2 0,0-1 0 16,-2-3-1-16,-2-1-1 0,-4-3 0 15,-1 4-1-15,-4-1 0 0,-3 1 0 16,-4-2 0-16,-6 3-1 0,-2 1 0 16,-1 4 0-16,-5 0 0 0,-3 3 0 0,0 3 0 15,-3 3-1-15,0 5 1 16,1 3 1-16,2 2 1 0,2 5 2 0,3 3 1 16,3 4 1-16,6 2 3 0,2 2 1 15,3 0 2-15,3 0 1 0,4-3 0 16,6-1-2-16,1-5-2 0,4-3-1 15,2-5-3-15,4-6-4 0,3-2-7 16,0-5-9-16,1-4-13 0,-1-6-17 16,1-1-22-16,-1-2-16 0,-3 1-31 15,-1-1-87-15,-3 4-121 0,-2 2-253 0</inkml:trace>
  <inkml:trace contextRef="#ctx0" brushRef="#br0" timeOffset="92741.1431">16908 10567 831 0,'-8'-6'201'15,"11"8"6"-15,0-1-114 0,5 0-35 16,4 0-16-16,3 0-14 0,2 3-7 16,0 1-7-16,-2-4-10 0,1 2-13 0,1 0-20 15,-4 0-33-15,4-1-28 0,-2-3-126 16,1 0-155-16,5 3-350 0</inkml:trace>
  <inkml:trace contextRef="#ctx0" brushRef="#br0" timeOffset="92946.3752">17255 10414 791 0,'-4'0'193'0,"6"9"2"0,0 3-96 15,3 5-54-15,-1 0-15 0,3 7-9 16,0-2-8-16,0 0-4 0,0 1-3 16,2-2-2-16,-1-3-2 0,1 3 0 15,-4-5-1-15,0 1-1 0,-4-2-1 16,-2 0-5-16,-7-1-7 0,-4-1-13 15,-4-2-23-15,-5-3-15 0,-2-1 4 16,-3-2-139-16,1-1-139 0,6-3-316 16</inkml:trace>
  <inkml:trace contextRef="#ctx0" brushRef="#br0" timeOffset="93096.8151">17157 10310 841 0,'3'-16'200'0,"2"9"3"15,0 1-125-15,1 1-32 0,-1 0-15 16,1 3-19-16,0 0-25 0,-1 1-37 0,1 2-31 16,1 2-124-16,3 5-151 15,2 7-349-15</inkml:trace>
  <inkml:trace contextRef="#ctx0" brushRef="#br0" timeOffset="93846.5852">17412 10506 427 0,'0'-2'88'0,"-1"-3"5"15,4 1-70-15,-1 0-2 0,-2-4 6 16,1 3 5-16,-1 0 6 0,1 0 5 16,-2 0 0-16,1 2-4 0,-1-2-5 15,2 5-4-15,-1-4-5 0,-1 2-4 16,-1-3-3-16,0 2-2 0,2 0-1 0,-1 1 1 16,0 1 1-16,0 0 0 0,-1 0 2 15,1 2 0-15,0 0 3 0,0-1-1 16,-2 1 0-16,2 1-1 0,0-1-1 15,0 0 0-15,1-1-1 0,0 2-3 16,0 0-1-16,1-1-2 0,-1 1 0 16,0 1-2-16,1-1-1 0,0 1-2 15,0-1-1-15,1-1-2 0,-1 1 0 16,0-2-1-16,0 0-1 0,2-2-1 16,-2-1 1-16,0-1-1 0,1-1 0 0,-1 0 0 15,0-1 1-15,-1 2-1 0,1 0 1 16,-1 1 1-16,-1 1 0 0,0 0 1 15,0 2 0-15,-1 2 1 0,1 0 0 16,-3 2 1-16,1 4 0 0,0 2 0 16,0 5-1-16,-1 2 0 0,1 3-1 15,1 0-1-15,2 1-1 0,2-1-1 16,3-2-1-16,1-2 0 0,3-1 0 0,3-5-1 16,2-3 0-16,2-2-1 0,1-5-1 15,0-4 0-15,1-2-1 0,0-5 1 16,-1-1-1-16,-5-4 2 0,-1 1 0 15,-4 0 1-15,-3 0 1 0,-3 1 0 16,-2 4 1-16,-3 4 0 0,1 2 1 16,-2 4-1-16,1 4 1 0,2 5 0 15,-1 3-1-15,3 3 0 0,3 1-1 16,0 2 0-16,3-1 0 0,3-1-1 0,2-1-1 16,4-5-1-16,2-3-2 0,1-5 0 15,3-3-2-15,1-4 2 0,1-3-1 16,-2-2 2-16,-1-2 1 0,-3-3 2 15,-2-1 1-15,-7-2 0 0,-4-2-2 16,-4-3-10-16,-5-2-12 0,-4 0-19 16,-4 1-14-16,-2 1-23 0,-3 3-117 15,-3 3-134-15,0 10-297 0</inkml:trace>
  <inkml:trace contextRef="#ctx0" brushRef="#br0" timeOffset="94312.651">17046 10166 554 0,'-13'1'146'15,"0"-1"8"-15,0 0-53 0,4 0-34 16,-3-1-7-16,7-1-4 0,1 1-5 16,3-1-5-16,5-1-6 0,1 0-6 0,6-2-8 15,6-1-4-15,4-2-6 0,5 0-2 16,3-1-1-16,4-2-2 0,5 5-2 15,1 0-3-15,2 1-1 0,1 2-2 16,1 3 0-16,1 2-2 0,1 4-1 16,-3-3-1-16,-1 2-2 0,-1 3-3 15,-2-3-1-15,-2 0-1 0,-2-2-1 16,-3-2-1-16,-4-1 2 0,-3 0 1 0,-3-1 1 16,-3 0 2-16,-2-1 2 0,-5-2 0 15,-1 3-2-15,-4-3-9 0,-2 0-13 16,-3 1-19-16,-1 0-11 0,-2 1-17 15,-1 0-60-15,-2 0-59 0,4 7-108 16,0 1-222-16</inkml:trace>
  <inkml:trace contextRef="#ctx0" brushRef="#br0" timeOffset="95061.9648">18496 10036 557 0,'-5'-11'139'0,"1"1"10"16,-1 1-69-16,0 2-17 0,0 1-2 16,1 1-3-16,3 3-2 0,0 0-2 15,1 0-6-15,0 3-6 0,0 3-7 0,1 3-4 16,-1 3-5-16,1 5-6 16,0 2-5-16,1 5-2 0,-2 2-4 15,1 3-4-15,0 1-5 0,2-1-7 0,-1 0-11 16,0-2-13-16,3-6-23 0,0-3-18 15,1-1-22-15,0-5-113 0,1-2-134 16,2 0-295-16</inkml:trace>
  <inkml:trace contextRef="#ctx0" brushRef="#br0" timeOffset="95227.3067">18357 10144 758 0,'-8'-7'198'16,"6"9"4"-16,1-2-59 0,4 1-82 15,6-1-24-15,4 1-14 0,6-1-9 16,6 3-3-16,1-5-6 0,6 2-10 16,2-1-18-16,2-1-33 0,1-2-28 15,-3 0-125-15,0 4-153 0,5 6-350 16</inkml:trace>
  <inkml:trace contextRef="#ctx0" brushRef="#br0" timeOffset="95749.0851">20282 9704 650 0,'-5'-31'167'0,"-2"2"11"16,-2 3-78-16,1 3-28 0,-1 2-4 15,4 6-4-15,-1 4-10 0,-1 6-10 16,2 10-11-16,-1 6-13 0,0 8-7 16,1 1-7-16,0 7-12 0,1 3-14 15,4 2-20-15,2 1-29 0,2 0-23 16,1-3-118-16,3 5-147 0,4-1-317 16</inkml:trace>
  <inkml:trace contextRef="#ctx0" brushRef="#br0" timeOffset="96109.2858">19601 10081 615 0,'-21'-2'147'0,"3"0"7"16,5 2-79-16,2-1-29 0,6-1-6 15,7 1 0-15,9-1 1 0,7 2 1 16,8-1 0-16,8-3-5 0,9 2-1 16,10-2-4-16,7 1-4 0,9-1-7 15,8-1-4-15,6 0-5 0,3 3-2 16,7-1-3-16,2 1-2 0,2 2-1 16,1-1-1-16,-1 1 0 0,-3 1-2 0,1-1 0 15,-7 0-1-15,-7 1 0 0,-7 0 0 16,-10 4 1-16,-9-2-2 0,-11-1-1 15,-11 2-1-15,-11-1-3 0,-8 0-1 16,-8-1-4-16,-8 1-7 0,-7-1-10 16,-4 2-12-16,-7 0-20 0,-6-1-10 15,-4 2-18-15,-6 1-110 0,-1 2-125 16,1 5-281-16</inkml:trace>
  <inkml:trace contextRef="#ctx0" brushRef="#br0" timeOffset="96788.1107">19522 11064 584 0,'-4'-31'146'0,"1"1"13"0,0 2-72 16,-2 1-12-16,1 8 1 0,2 2-3 16,4 8-2-16,-2 7-5 0,0 5-10 15,1 10-13-15,1 4-13 0,-1 5-10 16,0 7-8-16,-1 5-4 0,1 6-4 16,-2-1-7-16,-1-1-8 0,3 0-11 15,3-3-16-15,0-4-25 0,5-5-22 0,3-8-131 16,4-2-148-16,10-3-343 0</inkml:trace>
  <inkml:trace contextRef="#ctx0" brushRef="#br0" timeOffset="96979.0443">19808 11082 890 0,'-6'-7'208'0,"6"4"8"15,3 1-128-15,4 0-39 0,3 2-13 16,1-1-11-16,1-1-9 0,1-1-13 16,3 1-19-16,0-2-24 0,4 2-35 15,1 0 33-15,0 1-180 0,7 6-160 16,0 4-371-16</inkml:trace>
  <inkml:trace contextRef="#ctx0" brushRef="#br0" timeOffset="97225.9527">20243 10863 757 0,'1'0'177'0,"-2"5"9"0,2 6-121 0,2 4-13 16,0 9-9-16,1 4-8 0,-1 6-7 15,-3 3-7-15,0 5-7 0,-4-1-6 16,0 2-4-16,-1-4-6 0,0-1-11 16,0-2-17-16,3-6-24 0,1-4-24 15,1-5-121-15,1-5-145 0,6-1-325 16</inkml:trace>
  <inkml:trace contextRef="#ctx0" brushRef="#br0" timeOffset="97892.3458">20212 10832 563 0,'-7'-7'137'15,"0"-2"6"-15,1-1-73 0,0 3-16 16,2 1-2-16,1 2-1 0,2-1-2 16,0 2 2-16,2 0 0 0,3-1-7 15,2 2-6-15,3-3-5 0,3-1-4 16,5-1-5-16,3 0-7 0,0 1-4 16,6 3-3-16,-3-1-2 0,3 4-4 15,-3 2-1-15,-2 3-2 0,-1 1 0 16,-4 3 0-16,-5-2 0 0,-4 2-1 0,-3-2 1 15,-5 3 0-15,-7 1 0 0,-3 1 0 16,-2 1-1-16,-3 1 1 16,-3 1-1-16,1-1 0 0,1-1 0 0,3-1-1 15,1-1-2-15,6-1 0 0,3 1-2 16,4-2-1-16,4 0-1 0,2 0-2 16,2 0-1-16,3-2-1 0,2-1-1 15,-1 0-1-15,-1-5 0 0,2 3-1 16,2 0 1-16,0-3 2 0,-1 1 2 0,0 1 1 15,-3-2 4-15,0 4 1 0,-6-3 2 16,-5 3 2-16,-5 2 0 0,-5 0 1 16,-3-1 0-16,-3 3-1 0,-3-1 1 15,0 1-1-15,-1-2-1 0,1 0-7 16,0 1-16-16,2-1-20 0,2 3-16 16,4-2-68-16,1 1-60 0,8 6-122 15,6 1-242-15</inkml:trace>
  <inkml:trace contextRef="#ctx0" brushRef="#br0" timeOffset="98409.2358">20691 10974 737 0,'0'3'184'0,"3"0"8"16,1 2-104-16,4-1-26 0,4-1-10 15,4-1-11-15,3-1-10 0,1-5-9 16,4-1-6-16,-1-2-4 0,2-2-4 16,-3-4-3-16,0 1-2 0,0-4-2 15,-2 0-1-15,-1-1-1 0,-4 0-1 16,-3-1-1-16,-5 4-2 0,-4-1-1 16,-7 3 0-16,-6 1-2 0,-5 2 0 15,-3 5 0-15,-6 3 1 0,-3 2 0 16,-2 6 3-16,0 2 0 0,0 4 2 0,0 3 1 15,1 6 2-15,3 5 2 0,1 4 3 16,3 6 1-16,3 2 3 0,5 3 1 16,3 1 1-16,4-5 0 0,6 0-2 15,5-5-2-15,6-6-2 0,6-4-2 16,5-6-2-16,5-4-4 0,3-5-4 16,3-7-7-16,2-4-8 0,2-6-13 15,-2-2-25-15,-1-4-18 0,1 1-33 16,-5-2-94-16,0 3-130 0,0 4-279 0</inkml:trace>
  <inkml:trace contextRef="#ctx0" brushRef="#br0" timeOffset="98677.1301">21065 10643 824 0,'-5'-6'206'0,"8"3"3"0,0 0-99 16,9 2-48-16,2 0-23 0,3 2-17 15,1-1-8-15,0 1-11 0,-1 0-15 16,1 1-25-16,-3-1-32 0,-2 0-27 0,-3-1-119 15,2 0-151-15,2 0-327 0</inkml:trace>
  <inkml:trace contextRef="#ctx0" brushRef="#br0" timeOffset="98857.4319">21371 10542 764 0,'6'2'170'0,"-1"2"4"0,3 2-121 15,-1 1-15-15,4 6-4 0,-2-1-5 16,0 1-2-16,1 3-2 0,-1 1-2 0,-2 0-7 15,-2 2-5-15,-5-1-4 0,-4 2-3 16,-3-1-5-16,-7-3-12 0,-1 3-21 16,-5-6-23-16,-5 1-47 0,-1-6-93 15,1 3-139-15,7-6-296 0</inkml:trace>
  <inkml:trace contextRef="#ctx0" brushRef="#br0" timeOffset="98982.4947">21260 10297 838 0,'1'-11'192'16,"0"7"1"-16,4 3-129 0,2 1-30 16,2 0-20-16,1 2-23 0,1 2-36 15,1 1-7-15,2 3-140 0,0 6-149 16,3 4-354-16</inkml:trace>
  <inkml:trace contextRef="#ctx0" brushRef="#br0" timeOffset="99889.8208">21473 10575 216 0,'6'-6'76'0,"0"1"11"0,-1-1-10 0,0 2-7 16,-1 0 2-16,-3 1-2 0,0 0-6 16,-1 2-7-16,0 0-7 0,-1 1-9 15,-2-3-7-15,1 2-4 0,2 0-5 16,-1 1-4-16,-1-1-4 0,0-1-2 16,2 1-1-16,0 1-2 0,1 0 0 15,0 0-1-15,1-1-1 0,1 0 2 16,2-1 0-16,-1 0 2 0,1 0 2 15,-1-1 0-15,0 1 2 0,0-1-1 16,-1 2-1-16,-1 0 0 0,-1 0 0 0,0 1-1 16,-2 0-1-16,0 1-2 0,-3-1 0 15,2 2-1-15,-2-1-1 0,-1 2-3 16,0-1-1-16,3 1-1 0,-2-1-1 16,3 2-1-16,-1-2 0 0,2 1-1 15,0 0-1-15,0 0 1 0,2 1-1 16,-1-1 1-16,1 1-1 0,0 0 0 15,0-2 0-15,1 1 1 0,-1-1-1 0,1-1 0 16,-1 0 1-16,2 2-1 0,-2-2 1 16,2 0 0-16,-2 1 0 0,1-1 1 15,-2-1 1-15,2 0 2 0,-2-1 1 16,0-1 0-16,1 1 1 0,0 0 0 16,0 0-1-16,-1-2 1 0,2 1-1 15,-1 2 1-15,0-1-2 0,-2-1 0 16,0 1 0-16,0-1 0 0,0 2-1 15,0 0-2-15,0-2-1 0,-2 1 0 0,2 1 0 16,0-1 0-16,-1 0 0 16,1 1 0-16,-2-3-1 0,2 3 1 0,-2 0 0 15,1 0 0-15,0 3 0 0,0-1-1 16,-1 1 2-16,1 0-1 0,0 1 1 16,-3 2 1-16,3 1-1 0,0 3 1 15,-2 1 0-15,3 4-1 0,0 1-1 16,2 1-1-16,1 1 0 0,2 1-1 15,1-2 1-15,4-1-2 0,2-4 1 0,2-2 0 16,1-5-1-16,2-5 1 0,1-4-1 16,-1-4 1-16,0-3-1 0,-1-3 1 15,-2-1 0-15,-1 1 0 0,-3 1 0 16,-4 1 0-16,-1 4 1 0,-2 0-1 16,-3 7 0-16,-2 2 0 0,1 4 0 15,-1 4-1-15,0 2 1 0,2 2 0 16,2 2-1-16,0 0 0 0,3-2 0 15,5-1 0-15,2-4 0 0,5-5 0 16,4-1 0-16,4-7 0 0,0-4 1 16,2-4 0-16,0-3 0 0,-2-1 0 0,-6-4-3 15,-4-3-5-15,-5 2-11 0,-7-3-16 16,-4-2-25-16,-6 1-17 0,-4-1-31 16,-6 3-104-16,-3 8-135 0,-3-2-289 15</inkml:trace>
  <inkml:trace contextRef="#ctx0" brushRef="#br0" timeOffset="100273.031">21031 10065 561 0,'-16'-5'151'0,"0"2"10"0,0-1-30 16,1-1-59-16,4 3-4 0,5 2-2 15,0-4-1-15,4 1-4 0,5 2-4 16,6-1-7-16,7 1-8 0,5-3-8 15,5 1-4-15,9 3-3 0,4 0-5 16,4 0-3-16,5 4-6 0,1 2-3 0,0 2-3 16,1 0-3-16,-1 1-2 0,1 1-3 15,-3-1-7-15,-2-4-7 0,-2-1-10 16,-4-2-8-16,-1-2-14 0,-6-3-14 16,-4-3-23-16,-4 2-9 0,-1 0-20 15,-6-1-99-15,-1 7-129 0,-3 2-278 16</inkml:trace>
  <inkml:trace contextRef="#ctx0" brushRef="#br0" timeOffset="100661.0994">22434 10197 790 0,'3'3'202'0,"-2"2"5"0,-1 3-103 16,-1 2-33-16,1 2-19 0,-1 1-17 16,-2 1-14-16,-2 4-8 0,-1 1-11 15,-2 1-16-15,-3-1-34 0,-2 1-42 16,0 0-126-16,2 3-162 0,1-1-372 15</inkml:trace>
  <inkml:trace contextRef="#ctx0" brushRef="#br0" timeOffset="101957.3141">23205 9820 513 0,'0'-28'135'0,"-1"1"5"0,-1 1-52 16,2 6-30-16,0 2-3 0,2 4-1 0,0 1-7 15,1 6-3-15,-1 3-1 0,2 4-4 16,-1 4-6-16,2 3-5 0,0 8-6 16,-1 4-2-16,0 5-3 0,-2 4-3 15,-2 4-3-15,-1 4-3 0,-3 0-4 16,-1 0-3-16,0-1-6 0,-1-3-9 15,4-4-14-15,-1-4-20 0,3-8-15 16,4-3 23-16,0-7-155 0,4-2-135 16,3-8-320-16</inkml:trace>
  <inkml:trace contextRef="#ctx0" brushRef="#br0" timeOffset="102402.7746">23730 9777 610 0,'-2'-3'157'15,"0"-2"7"-15,-5 1-65 0,0 2-40 16,0 0-9-16,-2 1 0 0,-2 0-4 15,-2 1-6-15,-2 4-5 0,-1-2-4 16,-4 2-6-16,1 2-4 0,-1 5-5 16,-2 1-3-16,3 3-3 0,1 3-1 15,4 3-1-15,3 1-1 0,5 1-3 0,6 1-1 16,3-4-1-16,8 1 0 0,5-4-1 16,4-3-1-16,4-6 0 0,3-5 0 15,1-6-1-15,2-3-1 0,-2-6 0 16,-2-3-1-16,-2-3 1 0,-4-3 0 15,-2 0 1-15,-3-3 0 0,-4-2 1 16,-4 2 0-16,-2-1 0 0,-4 3 0 16,-3 1 0-16,-2 4 1 0,-1 6-1 0,-1 6 0 15,-1 5 0-15,0 6 0 0,2 7 0 16,-1 4-2-16,1 4-4 0,0 3-8 16,1 2-10-16,2-2-19 0,0 3-22 15,4 0-26-15,0-1-114 0,2 1-139 16,7 0-310-16</inkml:trace>
  <inkml:trace contextRef="#ctx0" brushRef="#br0" timeOffset="102737.8886">24004 9872 542 0,'3'-16'135'16,"-2"-3"5"-16,1 0-71 0,0-3-15 0,-1-2 1 15,2 0 1-15,-2 2 2 0,0 1 2 16,-2 4 2-16,1 1-3 0,0 5-6 16,1 5-8-16,-1 5-9 0,3 3-8 15,-2 7-8-15,-1 5-5 0,1 7-4 16,-1 5-2-16,-3 5-1 0,0 3-1 15,-1 1-1-15,-1 3-1 0,3-2-2 16,0-2-1-16,0-4-7 0,1-4-8 16,1-3-10-16,1-5-18 0,2-7-25 15,-1-3-22-15,1-4-131 0,2-3-150 0,0-4-344 16</inkml:trace>
  <inkml:trace contextRef="#ctx0" brushRef="#br0" timeOffset="103753.2047">24396 9804 383 0,'-8'-2'86'0,"0"1"1"16,-3 2-60-16,-2-2-14 0,-1 1-5 15,1 0-3-15,1 1-1 0,2-1-1 16,3 0-1-16,5-3 0 0,2 2-1 0,4-3 0 16,5 2-1-16,2-2-1 0,3 1 0 15,0-2 0-15,2 1 3 0,3-2 7 16,-2 2 7-16,0-2 8 0,2-2 8 15,2 0 9-15,-2 0 9 0,0 0 4 16,-3 3 4-16,0-1 2 0,-2 3 1 16,-5 1 0-16,-5 2 0 0,0 2-1 15,-4 3-2-15,-2 1-5 0,-5 2-6 0,-5 3-5 16,-4 0-7-16,-2 5-8 16,-4 3-6-16,-4-2-7 0,-4 1-3 0,0 0-5 15,0 1-2-15,0-2-2 0,0 0 0 16,6-1 0-16,3 0 1 0,4-3 2 15,7-2-1-15,4 1 1 0,6-1 0 16,1-5 0-16,4-3-1 0,0-4-2 16,7 4 0-16,7-3-1 0,0-3-1 15,4-1-6-15,6 1-10 0,0-1-14 16,3 4-22-16,-3-4-28 0,1 2-26 0,-5 1-117 16,1-2-145-16,1-2-318 0</inkml:trace>
  <inkml:trace contextRef="#ctx0" brushRef="#br0" timeOffset="104036.1853">24779 9997 556 0,'4'-8'139'0,"1"-2"2"0,1-1-46 16,1 2-53-16,2-5-7 0,-1-1 0 15,0 0 3-15,1-1 2 0,-1 0 2 16,-1-3 2-16,-5 3-2 0,2 0 0 15,-3 2 0-15,1 3-1 0,-4 2-1 16,0 3-4-16,-2 5-5 0,2 3-5 16,-4 6-7-16,0 3-6 0,-1 3-6 15,1 7-3-15,0 5-3 0,4 3 0 16,2 2-2-16,2 0-6 0,3-1-10 0,2-2-14 16,1-2-22-16,0-3-27 0,3-1 1 15,-1-3-141-15,2-2-146 0,1-5-331 16</inkml:trace>
  <inkml:trace contextRef="#ctx0" brushRef="#br0" timeOffset="104708.9576">23226 10714 534 0,'-4'-4'133'16,"0"-6"6"-16,1-1-74 0,-1-4-9 16,0-1-3-16,2-2-1 0,-2-2-1 15,1 0-1-15,0 2 0 0,2 2-2 16,0 3-7-16,-1 2-6 0,4 6-5 0,-1 7-4 16,1 6-6-16,1 6-4 0,-3 6-3 15,0 7-3-15,0 10-3 0,-4 3-1 16,-1 3-3-16,-2 1-1 0,1 1-3 15,1 2-4-15,-1-7-7 0,3-3-10 16,2-6-16-16,2-6-24 0,4-3-24 16,-1-9-119-16,3-8-139 0,7-8-320 15</inkml:trace>
  <inkml:trace contextRef="#ctx0" brushRef="#br0" timeOffset="105053.0046">23435 10707 592 0,'3'-4'171'16,"-3"8"10"-16,-2 5-41 0,1 5-54 15,-1 5-13-15,-1 3-8 0,0 6-13 0,1 4-12 16,-1 3-11-16,0 1-9 0,1 2-7 16,-1-3-6-16,1 1-5 0,1-4-8 15,-2-8-13-15,2-3-19 0,2-5-28 16,1-5-26-16,1-6-118 0,2-4-147 15,2-6-325-15</inkml:trace>
  <inkml:trace contextRef="#ctx0" brushRef="#br0" timeOffset="105686.5017">23432 10713 655 0,'-3'-6'158'0,"2"0"7"0,3 1-101 16,3-1-14-16,4 1-9 0,2-1-5 15,7 2-8-15,3 1-8 0,4 1-5 16,0 2-6-16,0 0-3 0,-1 3-2 16,-3 2-2-16,-3 0 0 0,-4-1 0 15,-6 4 2-15,-1 0 1 0,-5 3 4 16,-6-1 2-16,-2 0 2 0,-1 1 1 16,-4 1 0-16,-3 1-2 0,-2-1-2 15,-1-1-3-15,3 1-3 0,-1 0-2 0,6 3-1 16,0-5-1-16,6 0-1 15,4-1-1-15,5-1-2 0,4-3-1 0,4-3-1 16,-2-3-1-16,4 1-1 0,0 0 1 16,0-1 2-16,-2-2 1 0,1 2 1 15,-1 0 1-15,-3 0 1 0,-4-1 2 16,-2 2 3-16,-4 0 2 0,-5 3 2 16,-4 0 1-16,-4 4-1 0,-6 0 1 15,-1 1-1-15,-4 2-3 0,-1 1-4 16,2 3-6-16,1-3-12 0,3 1-18 15,5 2-20-15,4-2-26 0,4 1-115 0,3-4-138 16,5-8-309-16</inkml:trace>
  <inkml:trace contextRef="#ctx0" brushRef="#br0" timeOffset="105897.33">23864 10625 760 0,'9'-21'196'15,"-2"2"10"-15,-2 5-98 0,0 4-27 16,0 5-15-16,-3 4-13 0,-1 7-13 16,-2 3-9-16,1 6-10 0,-2 4-7 15,-1 6-7-15,-1 5-3 0,0 3-5 16,-4 3-8-16,2 3-10 0,0 0-15 16,0 0-22-16,0-1-28 0,3-4-17 0,0-5-123 15,4 3-145-15,0-3-320 0</inkml:trace>
  <inkml:trace contextRef="#ctx0" brushRef="#br0" timeOffset="106877.5481">24251 10626 698 0,'-13'-3'180'15,"-2"0"10"-15,1 2-101 0,3 2-15 16,3 0-7-16,0 2-13 0,5-1-13 16,2 2-12-16,2-2-11 0,5 3-7 15,1 1-5-15,3-1-2 0,4 1-2 16,1 2 0-16,5-1-1 0,1-1 0 16,2 2-2-16,2-2-2 0,2 0-1 15,-3 0-2-15,1-2-2 0,-1-1-2 16,1 2-2-16,-5-1 1 0,-1-2-1 15,-3 2 2-15,-5 1 1 0,-5 2 3 0,-9-1 1 16,-5 3 3-16,-6-1 1 0,-4 5 1 16,-5 3 0-16,-2 0-5 0,-3 0-7 15,0 2-7-15,2-1-15 0,2 3-17 16,2-2-13-16,2-3 68 0,3-1-194 16,6 2-136-16,6-6-343 0</inkml:trace>
  <inkml:trace contextRef="#ctx0" brushRef="#br0" timeOffset="107218.2219">24747 10865 650 0,'1'-12'163'0,"1"1"9"0,0-1-94 15,-1-6-9-15,2 0-6 0,0-4-4 16,2 0-6-16,0 2-7 0,0 3-6 16,0 2-4-16,0 4-5 0,-1 5-4 15,-3 6-4-15,0 5-3 0,-3 7-4 16,-2 4-4-16,-2 6-5 0,0 4-3 15,-2 5-6-15,0 1-10 0,0 3-13 0,1-1-24 16,1 2-32-16,3-2 10 16,-1-1-153-16,5 0-154 0,1-2-348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0T11:36:19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2164 4103 648 0,'-15'-7'165'0,"3"3"10"0,3 1-86 16,-2-2-24-16,2 1-8 0,3 2-8 15,4 3-8-15,2 0-5 0,3-1-7 16,5 4-5-16,3 3 0 0,1 1-4 16,1-1 0-16,4 2-2 0,2-1-4 15,-2 1-5-15,4-1-1 0,0 1-5 0,2 1 0 16,-4-2-2-16,2 3-1 0,-2-1-1 15,-2 1-1-15,-5-1-6 0,-1 0-5 16,-2-1-12-16,-2 1-14 0,-2-2-18 16,-4-1-18-16,0-1-20 15,-2 1-112-15,-1-2-132 0,0 1-297 0</inkml:trace>
  <inkml:trace contextRef="#ctx0" brushRef="#br0" timeOffset="1">2378 4051 720 0,'-5'0'178'15,"-4"3"3"-15,-1 6-108 0,4 7-19 16,-6-1-12-16,-6-1-13 0,-2 5-10 0,-2 2-8 16,0-1-4-16,0 1-5 0,-1 0-9 15,4-3-13-15,2 3-15 0,6-1-15 16,2-7-23-16,3 0-116 0,5-5-132 15,6 1-299-15</inkml:trace>
  <inkml:trace contextRef="#ctx0" brushRef="#br0" timeOffset="2">2598 4079 706 0,'-2'-2'167'0,"-2"2"6"15,3 1-110-15,-1 5-13 0,1 2-4 0,-1 3-7 16,1 4-6-16,-2 1-3 0,3 4-6 15,-4 2-4-15,4-1-5 0,2 1-4 16,-1 0-4-16,0-1-3 0,4-2-1 16,0-1-2-16,1-2 0 0,4 0 0 15,1-5-1-15,1-2 0 0,0-2-4 16,2-2-5-16,-1-2-11 0,1-2-16 16,-3-5-18-16,0-1-16 0,-1-2-128 0,-2-3-142 15,1-2-322-15</inkml:trace>
  <inkml:trace contextRef="#ctx0" brushRef="#br0" timeOffset="3">2580 4123 770 0,'-2'-1'172'0,"1"-3"1"0,6 1-127 15,6-2-21-15,3-2-10 0,2 1-15 16,3-1-20-16,3 0-22 0,0-1-131 15,4 1-138-15,2 9-343 0</inkml:trace>
  <inkml:trace contextRef="#ctx0" brushRef="#br0" timeOffset="4">2985 4135 729 0,'-1'2'174'15,"0"2"4"-15,-1 4-101 0,2 5-31 0,0 1-8 16,3 2-9-16,-1 2-5 0,1 0-4 15,4 1-4-15,1-2-6 0,0-2-3 16,3-4-3-16,1-2 0 0,1-2-1 16,1-6 3-16,1-5 3 0,1-3 5 15,-1-5 3-15,1-7 4 0,-3-3 1 16,1 0 1-16,-2 0-1 0,-4 2-2 16,-2 3-2-16,-1 4-4 0,-1 4-2 15,0 6-3-15,-2 3-2 0,1 2-2 16,-2 5-2-16,0 4-3 0,1 4-4 0,0 2-7 15,0 3-12-15,-1-1-17 0,3 3-29 16,1-1-27-16,2-4-129 0,3-1-156 16,4-2-350-16</inkml:trace>
  <inkml:trace contextRef="#ctx0" brushRef="#br0" timeOffset="5">3286 4003 727 0,'-8'-4'175'15,"1"1"8"-15,3 3-114 0,1-2-10 16,1 1-7-16,1 0-10 0,1 0-8 16,1 2-4-16,3-2-4 0,-2 0-4 15,2-4 0-15,1 1-1 0,0-1 2 16,-2-1 0-16,1-1 2 0,-2-1 0 16,1 3 2-16,-2 2-2 0,0 0-1 15,-2 1-3-15,2 1-3 0,-2-1-4 0,1 4-3 16,-1-4-3-16,0 2-2 0,1 0-3 15,0 0-1-15,-2 2 0 0,2-2-1 16,2 1-1-16,-2 1 1 0,2-1-1 16,2 1 0-16,-2-2 0 0,3 0 1 15,0 2-1-15,2-3 0 0,-1 0 1 16,1-2-1-16,-1 1 1 0,1-2-1 16,-1 0 0-16,0 0 1 0,-1 0-1 15,-1 1 1-15,0 1-1 0,-2 1 1 16,-1-2 0-16,-1 3 0 0,-1-1 0 0,-1 1 0 15,-2 0 0-15,-2 1 0 0,0 1 0 16,-1 0-1-16,0 0 0 0,1 1 0 16,1 1 0-16,0-2 0 0,2 0 0 15,0 0 0-15,1 0 0 0,0-2-1 16,2 1 1-16,0-2-1 0,3 1 1 16,-1 0-1-16,4-1 1 0,2-2-1 15,2 2 1-15,2 0 0 0,1 0 0 0,2-3 0 16,1 4 0-16,0 0 0 0,0 0 0 15,0 3 0-15,-4-1 0 0,-2 2 0 16,0 1-1-16,-3-1 1 0,-2 3 0 16,-2-1-1-16,-3 2 1 0,2 1 0 15,-2 2 0-15,-2 2-1 0,0 1 0 16,0 3 0-16,-1 1-2 0,2 1-2 16,0 3-1-16,2-4-2 0,0 3-3 15,2 1-2-15,0 0-3 0,1 0 0 16,0-1-1-16,2 0 0 0,0 1 1 0,1-3 2 15,1 0 3-15,-1-3 2 0,-1-2 3 16,-1 0 3-16,-4-3 2 0,-2-2 1 16,-5-2 1-16,-3-1 1 0,-2-1-1 15,-1-1 0-15,-3-2 0 0,-2 0-3 16,1 0-6-16,3-2-12 0,-2 0-16 16,3-2-22-16,2 2-25 0,4 0 32 15,2 0-170-15,5 2-147 0,6 0-343 16</inkml:trace>
  <inkml:trace contextRef="#ctx0" brushRef="#br0" timeOffset="6">3772 4156 889 0,'-8'-1'211'0,"6"2"4"0,4-2-130 15,6 1-29-15,4 1-17 0,2-1-14 0,5 1-6 16,0-1-4-16,5 0-5 0,1 0-7 15,0 0-10-15,-1-1-14 0,0 1-17 16,-2-1-29-16,-4 0-27 0,-2 1-131 16,-4-2-157-16,1 2-350 0</inkml:trace>
  <inkml:trace contextRef="#ctx0" brushRef="#br0" timeOffset="7">4032 4041 757 0,'0'-5'178'0,"0"1"4"0,0 3-119 0,5 1-18 16,1 4-11-16,5 4-15 0,1-1-5 16,-1 1-5-16,4 2-2 0,3 0-4 15,-1 1-1-15,0-1-1 0,-2-2-1 16,-2 2-3-16,2-1-1 0,-4-3 0 16,-1 0-1-16,-2-1 0 0,0-2 0 15,-4 1 1-15,1-3 2 0,-7 2 2 16,-3-2 0-16,-2 4-4 0,-3 1-12 0,-4 3-15 15,-3 0-18-15,0 2-65 0,-5 2-69 16,5 1-127-16,3 3-264 16</inkml:trace>
  <inkml:trace contextRef="#ctx0" brushRef="#br0" timeOffset="8">4532 3943 690 0,'-6'-10'171'0,"2"2"5"0,7 3-105 16,3 1-11-16,3 5-6 0,4 5-5 15,4 2-5-15,5 3-5 0,3 4-1 16,0 0-4-16,4 6-3 0,0 1-4 15,3 3-6-15,0 1-6 0,-2 0-4 0,0 4-3 16,-1-1-4-16,-2 1-4 0,-4-3-4 16,1 0-3-16,-6-2-6 0,0-1-8 15,-4-4-12-15,-3-2-16 0,-4-3-22 16,1-1-15-16,-5-7-127 0,-2-2-144 16,1-4-331-16</inkml:trace>
  <inkml:trace contextRef="#ctx0" brushRef="#br0" timeOffset="9">5094 3901 735 0,'-9'-6'197'16,"1"10"8"-16,-4 5-88 0,-1 6-37 16,-3 7-11-16,-4 8-16 0,-6 4-15 15,-1 3-10-15,-3 5-6 0,-3 0-7 16,-5 4-5-16,-3-3-6 0,3-2-8 15,-2 0-9-15,4-2-10 0,7-6-17 0,6-2-32 16,9-6-28-16,8-4-123 0,10-5-152 16,8-5-347-16</inkml:trace>
  <inkml:trace contextRef="#ctx0" brushRef="#br0" timeOffset="10">5532 3915 659 0,'-15'-10'190'16,"2"6"2"-16,-5 6-6 0,-1 4-127 15,-3 7-16-15,-3 4-9 0,0 4-10 16,-1 4-4-16,1 3-3 0,3 4-1 0,4-2-4 15,2 3-3-15,6 2-7 0,4-3-10 16,5 1-16-16,5-3-28 0,2-5-26 16,8-1-132-16,8-5-155 0,7-3-360 15</inkml:trace>
  <inkml:trace contextRef="#ctx0" brushRef="#br0" timeOffset="11">5578 4171 861 0,'-12'-4'210'0,"11"5"4"15,1 1-113-15,1 0-45 0,8 3-15 16,4 1-13-16,4-1-10 0,3 0-5 16,2-3-4-16,2 0-3 0,5-4-3 15,-2-4-3-15,-1-1-2 0,-1-2-3 16,1 0-3-16,-2-1-3 0,-2-1-5 15,-1-2-3-15,-3 1-1 0,-5-3-1 16,-2 2 0-16,-6-2 0 0,-5 1 1 0,-4 1 1 16,-7 2 2-16,-6 3 0 0,-4 4 3 15,-5 2 2-15,0 5 3 0,-2 2 3 16,0 6 5-16,1 3 5 0,0 4 6 16,5 2 5-16,-1 1 6 0,0 3 5 15,4 3 2-15,2 0 2 0,6 2 0 16,7 1-3-16,4-2-3 0,8 0-3 15,4-2-5-15,5-3-4 0,5-3-3 16,3-4-2-16,0-5-4 0,2-4-3 0,4-3-4 16,0-3-6-16,-3-5-8 0,0-3-10 15,-1-2-15-15,-3-2-21 0,-3 0-22 16,-2 0-28-16,-5-2-103 0,1 2-134 16,-3 0-297-16</inkml:trace>
  <inkml:trace contextRef="#ctx0" brushRef="#br0" timeOffset="12">6093 3791 764 0,'13'-6'183'15,"1"6"7"-15,-1 0-122 0,3 4-11 16,-2 3-4-16,-1 3-12 0,-2 1-9 15,-2 4-7-15,-4-1-6 0,-2 5-6 16,-2-2-6-16,-4 1-7 0,-5 1-12 0,-3-4-15 16,-5-4-32-16,-4-2-26 15,-9-5-123-15,0-4-152 0,3-6-340 0</inkml:trace>
  <inkml:trace contextRef="#ctx0" brushRef="#br0" timeOffset="13">5969 3639 720 0,'0'-5'168'16,"4"-1"-1"-16,1 1-103 0,3-1-42 0,2 3-31 16,7-1 19-16,-1 1-176 0,7 7-141 15,3 2-361-15</inkml:trace>
  <inkml:trace contextRef="#ctx0" brushRef="#br0" timeOffset="14">6332 3757 486 0,'-3'-3'124'0,"-2"-2"4"0,2 3-56 16,-1 0-32-16,3 0-7 0,-1 1-6 15,2 1-5-15,0-1-3 0,0 1-1 16,0-1 0-16,0-1 0 0,0 1 0 0,2 0-2 16,-1 0 0-16,0 0 2 0,2-1 0 15,-2 0 1-15,3 2 0 0,-3-1 3 16,-2 1 1-16,1 0 0 0,0-2 0 16,1 2-1-16,-1 0-1 0,-1 0-3 15,-1 3-2-15,2-3-1 0,-1 1-2 16,-1 3 0-16,-1-1 0 0,1 2 1 15,-1 1 0-15,1 2 1 0,-1 2-1 16,2-1 0-16,1 2-3 0,0 0-2 0,-1-1-2 16,2 1-2-16,2-3-1 0,-2-2-1 15,4 0-2-15,0-4-1 0,2 0 1 16,0-4-1-16,2 0 0 0,-1-1 0 16,3 0 0-16,-2-2 0 0,-3 1 0 15,-5 1 1-15,3 0-1 0,-1 2 1 16,-2 1-1-16,0 0 0 0,-1 4 1 15,1 0-1-15,5 3 0 0,-2 0 1 16,1 1-1-16,0 1 1 0,2 0 1 0,0-3 0 16,3-3 0-16,0 0 2 0,2-6 0 15,1 0 1-15,-1-5 2 0,1-3 3 16,-2-2 1-16,0-3 0 0,-3 0 0 16,-2 0-2-16,-2 0-1 0,-2 2-9 15,-1 2-12-15,-1 1-15 0,-2 5-24 16,-1 1-30-16,1 2-74 0,-1 0-66 15,2 6-138-15,1 3-279 0</inkml:trace>
  <inkml:trace contextRef="#ctx0" brushRef="#br0" timeOffset="15">6774 3712 689 0,'3'-3'154'0,"2"3"5"15,3 1-114-15,2 4-9 0,2 5-1 16,0 7-1-16,2 4-2 0,0 2 1 16,0 7-4-16,3 9-4 0,-4-1-5 0,1 1-6 15,-1 0-5-15,0 2-4 0,-2-1-3 16,-2-3-2-16,-5-4-3 0,0 1-3 16,-4-1-3-16,0-1-3 0,-6-4-4 15,-3 2-7-15,-3-3-7 0,-2-4-11 16,-3-1-9-16,0-2 103 0,-4-7-231 15,5 2-138-15,2-4-373 0</inkml:trace>
  <inkml:trace contextRef="#ctx0" brushRef="#br0" timeOffset="16">7396 4226 739 0,'-7'-6'175'0,"6"2"5"0,1-1-118 15,4 0-12-15,4 3-10 0,0-3-10 16,3 1-8-16,3 1-6 0,1 0-5 0,-2 0-7 16,3-1-11-16,0 0-20 0,-3 2-19 15,1-1-18-15,-3 1-81 0,-4-2-46 16,-2 3-119-16,-2 1-228 0</inkml:trace>
  <inkml:trace contextRef="#ctx0" brushRef="#br0" timeOffset="17">7452 4236 687 0,'-6'7'177'0,"1"0"3"0,2 1-90 16,3 0-35-16,2 0-17 0,4 0-12 0,4 0-13 15,2-3-10-15,4-2-16 16,0-3-21-16,3-3-20 0,0-4-128 0,0-1-142 16,-1-1-337-16</inkml:trace>
  <inkml:trace contextRef="#ctx0" brushRef="#br0" timeOffset="18">7691 4073 643 0,'3'-3'155'0,"0"2"3"0,4 2-85 0,0 2-36 16,4 2-9-16,0 1-5 0,1 1-7 16,2 3-4-16,-1-1-4 0,1 0-2 15,3 1-3-15,-1-1-1 0,0 1-1 16,-2-2-1-16,-1 4 0 0,-4 1 0 15,-1 0-1-15,-8 1 0 0,-6 0-1 16,-5 2-4-16,-7 1-13 0,0 1-15 16,-3 0-132-16,-3-3-134 0,3 2-335 15</inkml:trace>
  <inkml:trace contextRef="#ctx0" brushRef="#br0" timeOffset="19">8543 4068 699 0,'-4'-14'172'0,"5"6"7"0,3 2-100 0,7 2-19 15,1 4-8-15,8 4-4 0,-1 3-7 16,11 8-5-16,-2-3-5 0,1 4-5 15,-1-3-8-15,1 5-4 0,-1-1-6 16,1 0-3-16,-3 1-7 0,-3-1-9 16,-1-2-13-16,-3 1-17 0,-3-2-22 0,-4-5-19 15,-4-4-128-15,-4-2-143 16,1 0-328-16</inkml:trace>
  <inkml:trace contextRef="#ctx0" brushRef="#br0" timeOffset="20">8889 4046 765 0,'-10'2'185'0,"-2"3"5"0,0 4-120 0,-3 6-16 15,-2-1-12-15,0 5-13 0,-1 1-12 16,-1 2-6-16,1 2-14 0,1-2-23 16,1-1-28-16,5-3-80 0,3-1-63 15,7-2-135-15,6-4-284 0</inkml:trace>
  <inkml:trace contextRef="#ctx0" brushRef="#br0" timeOffset="21">9258 3876 786 0,'-6'-9'195'0,"1"5"5"0,1 4-114 16,-2 5-23-16,2 4-11 0,1 6-14 16,-3 2-9-16,1 5-7 0,-3 4-3 15,1 2-4-15,1 4-2 0,2-1-5 16,-1 0-2-16,2 1-1 0,-1-3-2 16,2 1-1-16,0-5-1 0,6-3 0 0,0-1-2 15,5-2 1-15,4-7-3 16,4-2-6-16,2-7-7 0,6 0-11 0,-1-7-14 15,3-1-24-15,-3-3-20 0,-1-5 111 16,-5-1-238-16,-2-5-151 0,-2 1-384 16</inkml:trace>
  <inkml:trace contextRef="#ctx0" brushRef="#br0" timeOffset="22">9161 3917 936 0,'-8'-1'211'0,"1"-3"1"16,7 2-146-16,8 0-34 0,7-2-13 16,7 0-13-16,6-2-16 0,5-3-23 15,4 3-39-15,-2-2-140 0,2 2-166 0,-2 6-398 16</inkml:trace>
  <inkml:trace contextRef="#ctx0" brushRef="#br0" timeOffset="23">9696 4030 743 0,'-2'-4'185'16,"3"6"8"-16,-1 0-96 0,1 7-31 15,2 2-13-15,-1 2-9 0,1 3-9 16,3 1-3-16,-4 0-6 0,3 0-4 16,0 1-4-16,0-2-4 0,0-3-2 15,0-2-4-15,-3-2-1 0,2-3-2 16,0-3-1-16,3-4-1 0,-2-5-1 0,2-4 0 16,3-2 0-16,2-5-1 15,2-3 1-15,1 1-1 0,-2-1-1 0,2 2 1 16,1 3-1-16,-9-2 0 0,4 9-1 15,-1 6 1-15,0 2 0 0,-3 5 0 16,-2 5-1-16,-1 2-3 0,4 8-7 16,-5-6-9-16,-2 1-15 0,-4-3-24 15,7 3-24-15,1-3 16 0,2-2-155 16,5 0-146-16,2-2-338 0</inkml:trace>
  <inkml:trace contextRef="#ctx0" brushRef="#br0" timeOffset="24">10152 4079 736 0,'-7'-6'190'0,"9"7"4"15,3-1-83-15,3 0-50 0,1 1-15 16,2-2-12-16,0 1-12 0,3 0-8 15,1-2-7-15,0-1-14 0,0-2-25 16,-1 2-31-16,2-1-141 0,-2-1-159 16,1 6-382-16</inkml:trace>
  <inkml:trace contextRef="#ctx0" brushRef="#br0" timeOffset="25">10434 3979 739 0,'1'-2'169'16,"3"6"2"-16,3 3-118 0,2 2-22 16,1 4-9-16,-1 2-1 0,0 2-3 15,-2-1-2-15,-1-1 1 0,0 0 0 16,1-2 1-16,-2-2-1 0,-2-2-1 16,2-3-1-16,0-4 1 0,0-3 0 0,0-4 1 15,1-2 0-15,0-6 2 0,1-1-1 16,1-6 0-16,2-1-3 0,2 1-3 15,-2 0-2-15,2 0-1 0,-1 3-3 16,1 4 0-16,0 4-1 0,1 7-1 16,-1 5 0-16,-1 1-1 0,0 5 0 15,-3 2-1-15,0 3-1 0,-2 2 0 16,-5 1-3-16,-2-1-6 0,0 4-9 0,0 0-13 16,1-2-24-16,0-1-25 0,2-1 84 15,2-5-222-15,7-2-159 0,0-2-387 16</inkml:trace>
  <inkml:trace contextRef="#ctx0" brushRef="#br0" timeOffset="26">10915 4052 796 0,'-11'5'183'0,"6"4"1"0,7 3-125 16,-1-1-29-16,4 1-10 0,1-1-7 15,2-1-9-15,1-2-2 0,3 0 0 16,-2-5 0-16,2 0 2 0,2-2 2 16,-3-2 2-16,0-3 2 0,-1-1 2 15,-3-2 1-15,-2-2 2 0,-3-2-2 16,-2 2-2-16,-5-4-2 0,-1 4-3 16,-5 1-6-16,-3 1-12 0,-2 4-23 0,-2 2-22 15,1 1 104-15,-1 1-248 0,2 7-164 16,5 3-413-16</inkml:trace>
  <inkml:trace contextRef="#ctx0" brushRef="#br0" timeOffset="27">11008 3829 667 0,'-2'-5'155'0,"-1"0"3"0,3 0-105 16,3 2-12-16,-1-2-2 0,1 1-1 16,-2-2-3-16,3 2 2 0,-1-2 1 15,0 3-1-15,2-2-1 0,-2 0-4 16,4 2-4-16,-1-2-2 0,-1 3-4 16,1-2-4-16,1 2-3 0,-1-2-2 15,0 3-4-15,-1-2 0 0,0 2-2 0,-1-1 0 16,-2 2 1-16,1 0-1 0,-2 0 0 15,-1 1 0-15,1 1 0 0,-1 2-3 16,3 1 0-16,-2 1-1 0,2 3-2 16,2-1 0-16,1 1 0 0,3 2 0 15,0-1-1-15,2 1 0 0,6 1 0 16,-1 1-1-16,0 0-3 0,2-1-4 16,2 0-4-16,2-1-3 0,-4-1-5 15,-1-1 0-15,-5-3-1 0,1-1 3 0,-3 0 4 16,-4-2 3-16,-4 1 5 0,-1-2 3 15,-2 1 3-15,1 0 0 0,-1 1 1 16,-2 1 1-16,0 0 0 0,0 0 1 16,0 1 0-16,-1 1-1 0,-1 1 1 15,1 0-1-15,-1 1 0 0,4 1-1 16,0 1 0-16,-1 0-1 0,2 1 0 16,-2-1-1-16,0 1-3 0,1 0-5 15,-2-2-10-15,0 0-21 0,-2-1-21 0,0-2-16 16,0-2-128-16,-4-3-144 0,3 3-325 15</inkml:trace>
  <inkml:trace contextRef="#ctx0" brushRef="#br0" timeOffset="28">10963 3840 785 0,'-9'-2'192'0,"1"-1"6"0,1-2-117 16,0 0-17-16,5 3-12 0,2 0-12 15,2-2-8-15,3 3-6 0,6-1-3 16,2 2-5-16,3 0-4 0,4 3-4 16,4-2-2-16,3 2-3 0,1-2-1 15,5 1-3-15,-1 2 0 0,1-3-1 0,-3 2 0 16,-1-1 0-16,-5-1-1 0,-3 2 1 15,-8-2 0-15,-3-4 0 0,-4 3 0 16,0 2 1-16,-2-2 1 0,-4 0 2 16,0-2 1-16,0 2 2 0,-1 0 0 15,-2 0 1-15,-3 0 0 0,3 2-1 16,-1-1-1-16,0 1 0 0,-2 2-2 16,5 0 0-16,-3 1-1 0,4 1 0 15,-2 0 0-15,2 1-1 0,1 2 0 0,0 1 0 16,-3-2 0-16,2 3 0 0,-4-2 0 15,5 2-1-15,-2 1 0 16,2 0 0-16,2 1 0 0,0 1-1 0,1 1 0 16,1 3 0-16,-1-2 0 0,-2 0 0 15,3 4-1-15,-4-2-2 0,0 0-1 16,1 0-1-16,1-2-3 0,0-1 0 16,2 0-2-16,-3-3 1 0,3-1 0 15,0 0 2-15,1-1 2 0,0-2 2 0,-3-3 2 16,-1-2 0-16,-1-2 2 0,-2 1 1 15,-3-2 0-15,0-3 0 0,-4 2 0 16,1 0 0-16,0 0 0 0,-2-1-1 16,-1 4-1-16,-3 0 0 0,-1 0 0 15,-1 2-1-15,-2-1-7 0,-1 0-8 16,1 0-13-16,1-1-17 0,5-2-33 16,1 1-2-16,0-1-144 0,8 2-152 15,-1 0-347-15</inkml:trace>
  <inkml:trace contextRef="#ctx0" brushRef="#br0" timeOffset="29">11809 4045 634 0,'-2'-4'189'0,"2"3"6"16,0-5-2-16,0 3-122 0,2 2-19 16,2-1-14-16,0-1-14 0,1 1-9 15,0 0-5-15,2 5-4 0,0-3-4 16,1-3-7-16,-1 3-9 0,-1-1-11 15,2 1-18-15,-1-1-18 0,1 0-15 0,1 1-96 16,-4 0-27-16,-3-1-111 0,4 3-213 16</inkml:trace>
  <inkml:trace contextRef="#ctx0" brushRef="#br0" timeOffset="30">11768 4047 540 0,'-9'-1'144'0,"-2"1"9"0,4 0-49 16,0 0-38-16,0 2-6 0,3-2-2 15,-1 2-5-15,1-1-5 0,3 0-4 16,-1 0-4-16,5 0-4 0,2-1-5 16,6 2-2-16,2 0-3 0,6-3-2 15,5 1-2-15,8-1-5 0,5-2-5 16,2-2-2-16,3 2-4 0,-1-3-2 15,-3-1-3-15,-3 1-3 0,-1-1-4 0,-6 1-3 16,-3 3-4-16,-5 2-5 0,-1 1-4 16,-3-1-6-16,-2 3-5 0,-8 1-10 15,1-1-11-15,-4 1-13 0,0-3-14 16,-3 0-116-16,-1 2-129 0,-1 2-302 16</inkml:trace>
  <inkml:trace contextRef="#ctx0" brushRef="#br0" timeOffset="31">12315 3884 734 0,'-1'-8'182'0,"2"3"3"16,2 1-101-16,2 2-30 0,2 0-15 15,2 2-7-15,3 2-12 0,4 3-6 16,-1-1-4-16,3 3-3 0,-1 1-3 0,-1 1-1 15,4 1-2-15,-2 1-1 0,-1-2 0 16,5 2 0-16,-2 0-2 0,-3 3-1 16,1-7 0-16,-3 1 0 0,-2-4 0 15,-3 1 0-15,-4-1 0 0,-2 1 2 16,-2-3 1-16,-3 4 0 0,-5 4 1 16,-6 1-1-16,-4 2 0 0,-6 1-5 15,-3 2-9-15,-2 1-19 0,-2 0-19 16,-3-1 26-16,5 2-167 0,0 0-147 15,3 0-345-15</inkml:trace>
  <inkml:trace contextRef="#ctx0" brushRef="#br0" timeOffset="32">13206 3892 637 0,'-5'-4'158'0,"1"1"12"0,2 1-97 15,1 0-11-15,-1 2-4 0,4 1-1 16,1 2-3-16,5 4-6 0,3-3-7 16,1 4-3-16,5-2-1 0,4 0-3 15,5-2-7-15,1-3-6 0,4-3-5 0,0-3-5 16,2-3-4-16,0-2-4 15,-2-2-4-15,-3 0-2 0,-1-1-3 0,-5-2-1 16,-1-2-2-16,-4 1-4 0,-5-1-2 16,-2 1-2-16,-6 1-1 0,-4 1-1 15,-5 2-2-15,-6 2-1 0,-1 4 0 16,-6 1 1-16,-2 3 1 0,-5 1 2 16,-2 3 3-16,-2 2 3 0,-3 6 4 15,0 2 4-15,0 4 4 0,4 2 3 16,2 5 3-16,5 3 4 0,3 2 4 0,5 3 2 15,3-2 3-15,6 2 2 0,2 0-1 16,3-6 0-16,5 1-2 0,5-3-4 16,4-3-2-16,4-3-4 0,6-5-2 15,5-1-5-15,5-3-7 0,2-7-11 16,2-2-17-16,1-7-29 0,-3-3-23 16,0-3-125-16,-3-2-148 0,0 3-333 15</inkml:trace>
  <inkml:trace contextRef="#ctx0" brushRef="#br0" timeOffset="33">13757 3431 729 0,'-11'-6'194'0,"7"5"4"0,2-1-80 16,3 4-50-16,4-1-16 0,7 1-7 16,2 2-15-16,2-2-9 0,5 0-3 0,4 3-4 15,3-5-5-15,2 0-12 0,-3-2-15 16,2 0-19-16,2-2-30 0,-1-4-20 16,-6-3-128-16,-2 0-152 0,0-2-334 15</inkml:trace>
  <inkml:trace contextRef="#ctx0" brushRef="#br0" timeOffset="34">14160 3224 683 0,'5'-2'163'0,"-1"2"5"16,1 1-96-16,1 4-26 0,2 2-6 16,5 6-4-16,-1 2-3 0,0 2-1 15,0 3-1-15,1 2-2 0,1 2-6 16,-2 0-3-16,-2-1-4 0,1 2-3 15,-2-2-4-15,-5 0-3 0,-1 0-3 0,-5-2-1 16,-4 0-1-16,-5-3 0 16,-7-3-2-16,-1 0-6 0,-6-2-9 0,-4-4-15 15,2-1-21-15,-1-1-19 0,0-5-133 16,0-2-148-16,5-2-340 0</inkml:trace>
  <inkml:trace contextRef="#ctx0" brushRef="#br0" timeOffset="35">14056 3099 762 0,'0'-13'180'0,"4"3"0"16,-1 0-116-16,5 3-30 0,-1 1-26 16,0 1-27-16,2 0-31 0,-2 2-130 15,4 4-140-15,4 8-338 0</inkml:trace>
  <inkml:trace contextRef="#ctx0" brushRef="#br0" timeOffset="36">14397 3251 391 0,'0'1'96'15,"-3"0"5"-15,2-1-51 0,1 3-16 16,1-3-3-16,-1 0 1 0,-2 0 1 15,2 0 0-15,0-1 0 0,0-1 0 0,-2 1-1 16,0-1-1-16,2-1-1 16,0 2-3-16,0-3-2 0,2-1-2 0,0 3-2 15,0-2 1-15,2 1-1 0,-2 0 2 16,2 0 1-16,-2 0 3 0,-2 1 1 16,2-2 1-16,-4 2 1 0,1-1-1 15,-1-1-2-15,0 3-3 0,0 0-3 16,1 2-3-16,-3 0-1 0,2 3-3 15,-2 2-1-15,0 6-2 0,-1 4 1 16,2 5-1-16,-1 2-1 0,3 4-1 16,2 3-2-16,1-1-1 0,7-2-2 0,2-2-1 15,3-5-2-15,3-5-1 0,2-3 0 16,2-2-1-16,1-6-1 0,-2-4 1 16,-1-6-1-16,-1-3 1 0,-4-2 0 15,-2-4 2-15,-3-3 0 0,-3 0 2 16,-3-2 1-16,-2 4-1 0,-2 0 2 15,-1 5 0-15,-1 1 0 0,1 6-1 16,0 2-1-16,0 4-1 0,0 1 0 16,4 5-1-16,1 1-1 0,3 4-1 0,1 0-4 15,1 1-3-15,4-2-6 0,-1 3-4 16,3-6-3-16,1 0-2 0,-2-5 2 16,0-2 3-16,0-3 4 0,-2-3 6 15,0-6 5-15,-4-1 3 0,-3-3 2 16,-3-6 0-16,-2-1-2 0,-2-2-4 15,-2 0-11-15,-2-1-18 0,-1 4-18 16,0 4-17-16,2 2-129 0,-1 4-144 0,4 5-327 16</inkml:trace>
  <inkml:trace contextRef="#ctx0" brushRef="#br0" timeOffset="37">14886 3215 724 0,'7'0'178'15,"0"2"3"-15,2 4-105 0,-5 4-27 16,5 5-9-16,1 4-6 0,0 0-11 16,-1 2-7-16,-2 3-2 0,0-4-2 15,1 2-3-15,-1-6-3 0,-4-2-1 16,-4-6 0-16,2-1-1 0,0-3 0 15,2-4 2-15,1-4 0 0,-1-6 1 0,2-3 0 16,5 0 0-16,-3-4-1 0,3-2-1 16,0 5-1-16,-3-2-2 0,-1 5-1 15,2 3-1-15,-2 5 0 0,0 3-1 16,-2 3 1-16,-2 2-1 0,3 6-2 16,-1 2-8-16,-4 0-11 0,2 1-19 15,1 0-21-15,-1 1-17 0,2-2-125 16,-2-3-140-16,3-1-318 15</inkml:trace>
  <inkml:trace contextRef="#ctx0" brushRef="#br0" timeOffset="38">15228 3421 741 0,'1'1'183'16,"1"4"3"-16,-1 0-105 0,1 5-21 16,2 0-11-16,-2 2-14 0,5 0-11 15,0-1-4-15,4 0-3 0,-1 0-4 16,2-4-5-16,3-3 0 0,1-2 1 15,0-1 1-15,-2-5 3 0,0-1 2 16,-2-1 1-16,-2-4 4 0,-3 1 2 16,-3-4-1-16,-5 1-2 0,-3-1-4 15,-5-1-3-15,-2 3-11 0,-5 0-15 0,-2 1-21 16,-2 5-27-16,2 2-29 0,1 0-29 16,2 3-109-16,5 3-143 0,4 3-302 15</inkml:trace>
  <inkml:trace contextRef="#ctx0" brushRef="#br0" timeOffset="39">15919 3471 567 0,'-12'-18'159'0,"2"1"10"0,1 1-21 15,5 4-83-15,4 2-11 0,3 6-4 0,3 3-4 16,7 7-6-16,3 3-7 0,4 7-4 16,5 1-2-16,1 4-2 0,2 3-3 15,2 4-2-15,0 0-4 0,-2 3-3 16,-2-2-3-16,1 5-2 0,-2-1-3 15,0 1-2-15,-6-1-1 0,2-1-3 16,-2 0-5-16,-2-2-5 0,-3-3-10 16,-2-5-10-16,-5-5-19 0,3-1-20 15,-3-5-15-15,-5-8-125 0,0-4-140 0,1-4-325 16</inkml:trace>
  <inkml:trace contextRef="#ctx0" brushRef="#br0" timeOffset="40">16389 3387 760 0,'-9'0'183'0,"-1"7"6"15,-6 6-117-15,1 7-22 0,-4 5-10 16,-5 5-5-16,-3 7-8 0,-4 0-8 16,-2 7-5-16,1 1-3 0,-4 3-3 15,-1 0-2-15,2 2-3 0,1-3-6 16,-1 2-9-16,5-9-11 0,3-1-21 15,2-6-19-15,9-4 6 0,6-9-145 16,8-5-141-16,11-4-326 0</inkml:trace>
  <inkml:trace contextRef="#ctx0" brushRef="#br0" timeOffset="41">16893 3429 795 0,'-15'-9'181'0,"-3"5"3"0,-1 6-129 16,-1-1-15-16,-1 9-5 0,-2 3-1 16,-2 5-6-16,-1 7-2 0,3 6-3 15,0-1-4-15,4 8-5 0,3 0-5 16,4 0-4-16,5 2-2 0,6-3-6 15,2-5-12-15,4 1-17 0,3-5-28 16,6-2-20-16,3-5-128 0,0-9-150 16,5-1-336-16</inkml:trace>
  <inkml:trace contextRef="#ctx0" brushRef="#br0" timeOffset="42">17097 3743 770 0,'7'-6'183'0,"1"1"5"0,1-1-123 0,3 1-19 15,1 0-7-15,1-2-4 0,2 2-7 16,1-1-7-16,0-1-3 0,4 1-3 16,-1-1-2-16,2 3-3 0,0-1-3 15,-3-3-3-15,0 1-1 0,-1-3-3 16,-3 0-1-16,-4-2 0 0,-4-1-1 15,-2-1 0-15,-4 1 0 0,-4 2 0 16,-4 1 0-16,-5 1-2 0,-5 3 0 16,-5 2-1-16,-4 3-2 0,-3 4 0 15,1 4 0-15,-4 5 1 0,2 4 0 0,1 1 3 16,3 8 2-16,2 3 2 0,3 0 2 16,1 3 0-16,6-1 1 0,1 1-1 15,7 2 1-15,4-5-2 0,6-2 0 16,4-1-1-16,6-5 0 0,2-6-2 15,3-2-2-15,3-3-7 0,1-7-6 16,3-2-8-16,1-2-15 0,0-6-13 16,1 1-13-16,-1-5 0 0,0-1-127 0,-5 0-127 15,0 1-301-15</inkml:trace>
  <inkml:trace contextRef="#ctx0" brushRef="#br0" timeOffset="43">17678 3186 632 0,'7'4'154'0,"4"5"6"15,2 1-75-15,-2 6-42 0,2 4-4 16,-1 3-2-16,1 0-5 0,-2 3-5 16,-3 3-4-16,0 1-5 0,-2-4-5 15,-3-2-5-15,0-2-3 0,-7-2-3 0,-2-6-4 16,-4 0-14-16,-4-5-19 0,-5-2-22 16,-3-3-126-16,-4-4-141 0,1-7-336 15</inkml:trace>
  <inkml:trace contextRef="#ctx0" brushRef="#br0" timeOffset="44">17569 3018 841 0,'-1'-10'190'0,"6"7"1"0,1-2-132 16,4 2-32-16,6 2-20 0,2 2-25 0,3 1-32 15,2 3-140-15,5 2-152 0,0 9-372 16</inkml:trace>
  <inkml:trace contextRef="#ctx0" brushRef="#br0" timeOffset="45">18006 3234 426 0,'-2'0'115'0,"-1"0"7"16,1-1-40-16,1 1-27 0,0-2-14 15,-2 2-6-15,6 0-3 0,-2-1-7 16,0 1-3-16,0 0-5 0,-1-2-2 15,1 2-2-15,2-2 0 0,-2 1 0 16,-1 0 1-16,0-3 1 0,-1 1 3 16,2 1 2-16,-1-1 3 0,1 0 1 15,-2-2 1-15,2 0 1 0,1 2 0 16,-1-2 0-16,-2-1-3 0,-1 1-2 16,2 0-2-16,-2 0-1 0,2 3-2 0,0-1-2 15,-1 0-1-15,1 3-1 0,-2 0-1 16,1-2 0-16,1 5-2 0,0-1-1 15,-2 3-1-15,-1 4 0 0,2-1-1 16,-3 3 0-16,2 0 0 0,-3 2-1 16,1 0 0-16,3 0-2 0,0 2-1 15,1 0 0-15,4-2-1 0,1 2-1 16,2-3 1-16,3-1-1 0,2-5 0 0,1-1 0 16,1-3-1-16,1-2 1 0,-2-3 0 15,2-1 0-15,-3-2 0 0,-1 1 0 16,-2-1 0-16,-3 1 0 0,-1 1 1 15,-2 0 0-15,-1 3-1 0,-1-1 1 16,0 1-1-16,1 2 1 0,1 2 0 16,1-1 0-16,0 1 0 0,4-2 0 15,0 0 2-15,3 0 0 0,0-2 2 16,2-2 1-16,0-2 3 0,-1-2 2 0,-1-1 4 16,-1-1 0-16,-2-2-1 0,-1 0 0 15,-2-1-4-15,-5 0-6 0,0 0-10 16,-4-1-13-16,0 2-17 0,0 4-23 15,-1 1-28-15,0 3-90 0,1 5-47 16,5 4-132-16,4 3-264 0</inkml:trace>
  <inkml:trace contextRef="#ctx0" brushRef="#br0" timeOffset="46">18321 3073 680 0,'-6'-17'168'0,"0"-1"6"15,5 6-99-15,2 1-20 0,5 3-10 16,3 5-8-16,4 3-5 0,4 4-8 15,5 4-4-15,4 3-2 0,3 5-2 16,3 5-2-16,-1 2 0 0,0 9-3 16,-3 0-1-16,-3 9-2 0,-3 4-2 15,-2 4-2-15,-3 5-1 0,-3 6-3 16,-5 0 0-16,-1 2 0 0,-5-5-1 16,-4 0 0-16,-2-2-1 0,-6-4-1 0,-3-3-2 15,-7-3-3-15,-3-2-4 0,-7-4-15 16,-5-6-22-16,-4-3-17 0,0-8-3 15,-1-6-127-15,3-5-138 0,5-6-306 16</inkml:trace>
  <inkml:trace contextRef="#ctx0" brushRef="#br0" timeOffset="47">982 5533 603 0,'-14'7'137'0,"9"4"4"0,-1 0-100 16,4 2-7-16,1-2-5 0,1-2-4 16,0-2-1-16,1-4-2 0,-1-2 1 15,2-3-1-15,0-3-3 0,2-2-1 16,-3-2-2-16,-2-2-1 0,0 0-2 15,-1-1-2-15,-3 1 1 0,1 2 0 0,-6 4 1 16,-3-1 0-16,4 10 0 0,-4 1 1 16,0 3 0-16,2 6-3 0,1 3-1 15,3 1-2-15,2 3-1 0,4-2-2 16,3 0-3-16,2 0-1 0,4-7-1 16,3-2 0-16,3-7-1 0,2-3 1 15,-2-5-1-15,0-4 1 0,2-4 0 16,-3 0 0-16,-4-4 1 0,-3 3 0 15,-3 0 2-15,-2-1 0 0,-2 1 0 16,-6 5 0-16,-1 2-2 0,-1 5-12 16,1 3-25-16,-1 8-29 0,-1 4-127 0,5 4-149 15,2 5-354-15</inkml:trace>
  <inkml:trace contextRef="#ctx0" brushRef="#br0" timeOffset="48">1427 5605 648 0,'-6'-6'172'0,"-1"0"8"0,0-1-90 16,4 1-19-16,-1 2-12 0,5 3-10 16,1-1-9-16,1 5-12 0,2 2-5 15,1 2-2-15,3 4-1 0,-1 1-2 16,2 4-2-16,1 3-3 0,3 1-3 16,-1 1-4-16,3 1-1 0,0 0-3 15,0-1-4-15,2-1-6 0,-2-3-9 16,-4-2-11-16,1-3-15 0,-3-3-22 15,-1-2-10-15,0-3-18 0,-1-3-109 16,-4-7-125-16,2-5-283 0</inkml:trace>
  <inkml:trace contextRef="#ctx0" brushRef="#br0" timeOffset="49">1684 5535 628 0,'1'-2'160'15,"1"3"8"-15,-2 3-80 0,-2 4-21 0,0 6-7 16,1 2-5-16,-2 2-8 0,-2 9-5 16,-1 4-7-16,0 1-8 0,-1 1-5 15,1 0-7-15,-3 0-5 0,1 1-3 16,0-4-2-16,-2-3-3 0,3-2-6 16,1-1-11-16,-1-1-12 0,2-5-21 15,1-1-22-15,2-6 10 0,0 0-145 16,4-6-140-16,3 0-318 0</inkml:trace>
  <inkml:trace contextRef="#ctx0" brushRef="#br0" timeOffset="50">1965 5626 583 0,'0'-10'154'16,"-3"0"14"-16,3-1-61 0,-2 3-34 15,2-1-7-15,-1 2-4 0,-1 2-6 16,1 0-5-16,1 3-11 0,-1 2-7 15,0 1-5-15,0 5-3 0,1 5-4 16,-3 1-1-16,2 7-3 0,-2 4-2 16,2 4 0-16,0 2-1 0,-1 3-3 0,2 0-2 15,1 0-2-15,1-2-2 0,2-1-2 16,1-4-1-16,-2 0-1 0,4-6 0 16,-1-1-1-16,2-4 0 0,2-1-1 15,-1-6 0-15,2-1-3 0,2-6-5 16,1 0-6-16,-2-4-8 0,0-2-14 15,-2-1-15-15,2-3-15 0,-5-2-20 16,2 1 38-16,-4-3-163 0,-4 0-138 16,3-1-329-16</inkml:trace>
  <inkml:trace contextRef="#ctx0" brushRef="#br0" timeOffset="51">1917 5637 836 0,'-6'-1'197'0,"3"-4"3"16,5 0-128-16,1-1-18 0,6-3-22 0,2 1-15 15,2-3-7-15,5 1-3 0,0-1-10 16,4 4-22-16,-1-1-33 0,2 5 58 16,-1-1-205-16,6 4-162 0,-3 6-399 15</inkml:trace>
  <inkml:trace contextRef="#ctx0" brushRef="#br0" timeOffset="52">2331 5681 705 0,'0'-1'166'0,"0"1"6"15,1-1-113-15,2 1-11 0,-1-1-3 0,-1-1-5 16,-1-1-3-16,2 3-6 0,-1 0-5 16,1 1-3-16,0-2-5 0,-1 2-4 15,1-1-2-15,2 2-3 0,-4-2-2 16,-1-2 0-16,-3-2-1 0,3 3-1 15,-2-3 0-15,1 1-1 0,-1-1 0 16,0-1 0-16,0 1 3 0,3 3 3 16,-2-1 3-16,-1 0 1 0,1 1 0 0,1 1 0 15,1 5-1-15,0 2-1 0,0 7-3 16,1 1-2-16,0 1-2 0,3 4 0 16,-1 5-1-16,2-2 0 0,0-1-1 15,1-2-1-15,1-2 0 0,0-1 0 16,-1-3-1-16,-1-4 0 0,0-4 1 15,0-4 0-15,0-2 3 0,1-5 0 16,1-5 1-16,2-3 2 0,2-7-1 16,0-2 0-16,1-5-1 0,0-2-2 15,-2 2-1-15,-1 3-1 0,-3 3-1 16,1 4 0-16,-3 6-1 0,-1 4-1 0,1 9 1 16,0 1 0-16,1 7 0 0,0 5-1 15,-2 1-2-15,1 3-2 0,1 5-6 16,-4 0-9-16,1-2-12 0,1 0-16 15,1-3-22-15,-1-3-23 0,5-2 4 16,-1-5-136-16,4-7-140 0,6-2-319 16</inkml:trace>
  <inkml:trace contextRef="#ctx0" brushRef="#br0" timeOffset="53">2487 5531 752 0,'-8'-3'191'0,"1"1"9"0,3-2-115 16,2 0-12-16,4 2-8 0,1-2-16 0,0-2-10 16,7 0-8-16,4 1-7 0,3 1-6 15,2 2-4-15,3-1-3 0,3 5-5 16,-1-1-3-16,-2 0-1 0,-1 2-1 15,-2-1-1-15,-5 2 1 0,-1-1-1 16,-5 0 1-16,0 3 1 0,-2 1 0 16,-4 4 0-16,1 2 1 0,-5 1-1 15,1 3 1-15,-3 2 0 0,2 0-2 16,0 3 0-16,0 2 0 0,2 0-2 16,4 1-1-16,1 3-3 0,2-1-3 15,1 0-2-15,1-2-3 0,1-2-3 0,1-3-1 16,-1 0 1-16,0-5 3 0,-3-3 1 15,2 0 4-15,-4-2 3 0,-3-3 5 16,-3-2 4-16,-4 0 2 0,-5-1 2 16,2-2 0-16,-6-1 0 0,-3-1 0 15,0 0-2-15,0 2-3 0,1 1-4 16,1-1-6-16,2 1-9 0,0-3-13 0,5 4-18 16,3 0-25-16,1-1-20 0,4-2-121 15,4 3-144-15,4-1-319 0</inkml:trace>
  <inkml:trace contextRef="#ctx0" brushRef="#br0" timeOffset="54">2909 5725 806 0,'-8'-3'205'0,"8"-1"3"15,1-3-75-15,3 2-74 0,3 0-27 16,4 0-14-16,0 1-8 0,1 1-3 16,0 1-8-16,-1 2-10 0,3 2-15 15,-6-2-20-15,2 3-27 0,0 1 42 16,-3 0-180-16,1 0-151 0,2 1-354 16</inkml:trace>
  <inkml:trace contextRef="#ctx0" brushRef="#br0" timeOffset="55">2936 5875 779 0,'1'7'186'16,"4"0"4"-16,0 0-114 0,4 0-30 0,-1-3-16 16,1-3-14-16,3-1-17 0,0-4-22 15,1-1-29-15,-1-1-139 0,3-5-152 16,3 1-369-16</inkml:trace>
  <inkml:trace contextRef="#ctx0" brushRef="#br0" timeOffset="56">3617 5704 678 0,'-5'-4'180'0,"-5"-1"9"15,-1-1-89-15,-1 2-24 0,-1 3-11 16,-2 2-11-16,-1 4-14 0,-1 2-9 15,1 5-6-15,-1 3-5 0,1 3-3 16,1 6-2-16,2 0-3 0,2 2-2 16,1 0-2-16,4 1-2 0,5 1-3 15,4-4-2-15,5-2 0 0,1-3-2 16,4-3-1-16,3-8-2 0,2 0-3 16,2-10-2-16,2-1-2 0,-2-6-2 15,4-6 1-15,0-4 1 0,-4-2 2 0,-2-4 3 16,-2 1 4-16,-4-7 4 0,-2 2 3 15,-4 2 3-15,-2 0 3 0,-3 4 3 16,0 2 4-16,-2 5 3 0,0 6 1 16,-1 4-1-16,-1 6 0 0,1 6-3 15,-1 4-3-15,2 5-3 0,1 3-5 16,1 5-2-16,3 3-2 0,0-1 0 0,2-2-3 16,3 0-4-16,4-1-10 0,1-6-14 15,5-4-21-15,-1-4-39 0,4-6 0 16,0-4-148-16,6-8-158 0,-1-1-354 15</inkml:trace>
  <inkml:trace contextRef="#ctx0" brushRef="#br0" timeOffset="57">3746 5365 586 0,'-1'-8'155'0,"-2"-1"16"15,-1 2-64-15,1 1-26 0,0 2-7 16,2 0-8-16,-1 5-9 0,2 3-8 16,1 3-14-16,1 6-8 0,1 4-6 15,2 2-5-15,0 6-2 0,-1-3-1 16,3 2-2-16,-1 0-2 0,1-3-3 15,0-4-1-15,1-3-2 0,-3-4 0 0,1-2 1 16,0-5 2-16,-1-4 0 0,1-4 1 16,0-6 0-16,-1-4 0 0,4-3-1 15,-1-4-2-15,3-3-1 0,1 1-2 16,-3 1 0-16,1 2 0 0,1 3-1 16,-3 4-1-16,1 5 0 0,-2 6 0 15,2 5-1-15,-2 4 0 0,2 7-3 16,-2 4-5-16,1 2-7 0,-2 3-13 0,1 3-12 15,-3 1-26-15,-1-3-19 0,2-1-131 16,-1-1-149-16,9-2-343 0</inkml:trace>
  <inkml:trace contextRef="#ctx0" brushRef="#br0" timeOffset="58">4668 5802 531 0,'-11'-9'135'0,"-1"-4"6"0,2-1-64 16,0-5-25-16,3 1 0 0,2-2-1 15,0 0-1-15,3-1-3 0,2 1 0 16,0 1 0-16,2 4-3 0,1 1-5 16,-2 2-5-16,3 5-3 0,-2 3-2 15,0 4-2-15,0 4-4 0,-1 7-3 16,-1 3-4-16,1 10-3 0,-1 3-2 0,-1 5-3 15,-2 2-3-15,3 1-1 16,3 0-2-16,1-2 0 0,2-5-1 0,3-5-1 16,1-4 0-16,3-6-1 0,0-3 0 15,0-9 0-15,2-5-1 0,0-4 1 16,-2-6-1-16,4-4 1 0,2-7 0 16,-3-1 1-16,-2-3 0 0,-1-4 1 15,-2 1 0-15,-3 1-1 0,-3 5 1 16,-2 4 0-16,-2 2 0 0,0 8 1 15,0 6-1-15,-1 5 1 0,0 3 0 16,0 8 0-16,0 5 1 0,0 3-2 0,2 4 1 16,-1 5-1-16,1 1-1 0,3 0-6 15,1-1-12-15,3-2-20 0,2-4-33 16,2-4-11-16,2-4-140 0,3-5-158 16,2-5-352-16</inkml:trace>
  <inkml:trace contextRef="#ctx0" brushRef="#br0" timeOffset="59">5126 5651 458 0,'2'-11'122'0,"-1"1"6"0,-2 1-41 16,-1 4-39-16,2-1-11 0,-2-1-7 15,1-3-5-15,-1 4-2 0,1 1-1 0,-1-1 0 16,1 2 2-16,-1-2 4 0,2 2 4 15,-1 3 3-15,0-6 1 0,0-1 3 16,-2 1 3-16,2 0 1 0,0-1-2 16,-1 1 0-16,1 0-1 0,1 2-1 15,-1 2-3-15,2 0-5 0,-2-1-3 16,1 3-5-16,0 0-6 0,-2-3-3 16,2 4-4-16,-2-3-2 0,4 5-3 15,-2 0-2-15,2 2 0 0,-1 1-2 16,2 4 0-16,-1 1-1 0,1 4 1 0,-1 0-1 15,-1 4 1-15,1-1-1 0,-2 2 0 16,1 2 1-16,-1 2-1 0,0-1 0 16,1 2 0-16,-1 0 0 0,0 2 1 15,0 2-1-15,-1 2 0 0,1-1 0 16,0 3 0-16,0-2 0 0,0 1 1 16,0-3-2-16,1-2 1 0,0-3 0 15,2-2 0-15,-1-5 0 0,3-3 0 16,1-3-1-16,-1-4 1 0,2-2-1 15,1-3 0-15,-1-3 1 0,2-2 0 16,0 0-1-16,0 1 1 0,0-3 1 0,0 1-1 16,1 0 0-16,-1 1 1 0,-1 1-1 15,-2-1 0-15,3-1 0 0,0 4 0 16,-2-2 0-16,0 1 0 0,1-1 0 16,-1 1 0-16,2-1 0 0,-1 2 0 15,-1-1-3-15,0 2-3 0,0-3-6 16,0 2-9-16,-1 0-11 0,2 1-16 15,-5-4-22-15,1 3-23 0,-1-1-126 0,-1 2 0 16,3-7-121-16,4-2-220 16</inkml:trace>
  <inkml:trace contextRef="#ctx0" brushRef="#br0" timeOffset="60">5056 5455 801 0,'-3'-8'187'0,"2"-2"4"0,2 3-126 16,4 0-15-16,8-1-13 0,3 3-13 16,2-2-6-16,5 2-3 0,-3 0-4 15,6 0-7-15,-1 1-14 0,-1-1-15 16,2 0-27-16,-4 1-20 0,-1 2-129 15,-1 2-150-15,3 1-340 0</inkml:trace>
  <inkml:trace contextRef="#ctx0" brushRef="#br0" timeOffset="61">5473 5675 762 0,'0'4'179'15,"1"2"2"-15,2 4-119 0,0-2-12 16,2 7-6-16,0 0-12 0,-1 3-4 15,2 0-2-15,-1 0-2 0,-2-3-3 16,1 3-4-16,0-5-1 0,0-2-2 16,-1-2-1-16,0-4 1 0,-3-1 1 0,2-1 1 15,-1-4 1-15,1-4-2 0,0-3 0 16,-1-3-1-16,3-2-2 0,2-7-4 16,3 0-2-16,-2-3-2 0,4 1-2 15,-1 4-1-15,1 1 0 0,-1 3-1 16,-1 7 0-16,-1 2-1 0,-2 8 1 15,-1 0-1-15,1 6 0 0,0 4 0 16,-1 3-2-16,0 1-5 0,-3 2-8 0,1 0-11 16,-2 3-16-16,0-2-21 0,2-3-24 15,0-1 81-15,1-4-214 0,6-3-154 16,3-5-377-16</inkml:trace>
  <inkml:trace contextRef="#ctx0" brushRef="#br0" timeOffset="62">5949 5764 821 0,'-2'3'196'16,"2"-2"5"-16,1-1-119 0,4 1-28 15,0-1-16-15,0 0-14 0,3 0-9 16,0 0-4-16,0-1-6 0,0 0-12 0,-1-2-16 16,2 0-24-16,-2-2-26 0,-1 1-135 15,-2 1-156-15,7-2-360 0</inkml:trace>
  <inkml:trace contextRef="#ctx0" brushRef="#br0" timeOffset="63">6187 5638 796 0,'-2'-5'190'0,"0"-2"4"0,4 0-123 0,3-1-16 16,1 2-10-16,1-1-14 0,4 0-7 15,0-1-3-15,3 3-4 0,-1 2-3 16,2-1-4-16,-1 3-1 0,1 1-2 16,-1 0-2-16,-1 2-1 0,-3 2-2 15,1 1-1-15,-1 1 0 0,-3 1-1 16,0 3 1-16,-2 0-1 0,-2 0-1 15,-2 1 2-15,-2 1-1 0,-2 3 0 16,-2-2 0-16,-2 2 0 0,-2 1 0 16,0-4 0-16,-1 1 0 0,-2 0-1 0,-2 0 1 15,1 1 0-15,-1-1 0 0,3 1 0 16,-1-1 0-16,3 2 0 0,2-4 0 16,1-3 0-16,3 0 1 0,3-3-1 15,2-1 1-15,0 1-1 0,4-2 1 16,2 1-1-16,1-3-1 0,2-1-3 15,3 1-4-15,-1-3-9 0,0-1-11 16,1-1-17-16,1 1-24 0,-2-1-19 0,-2 2-122 16,-3-2-143-16,5 0-323 0</inkml:trace>
  <inkml:trace contextRef="#ctx0" brushRef="#br0" timeOffset="64">6406 5252 795 0,'-3'-2'192'16,"-1"-2"4"-16,4 2-121 0,5-1-17 16,2 0-9-16,9 0-18 0,3 0-10 15,3-1-5-15,1 2-4 0,3-2-3 16,1 1-5-16,-1 3-2 0,4 2-1 15,-4-1-1-15,-1 0 0 0,-1 2 1 16,-4 0-1-16,-4 1 0 0,-1 0 2 16,-6-3 3-16,-1 2 3 0,-5 4 3 0,-2 1 1 15,-2 4 2-15,-3 4-1 0,-2 3-1 16,-1 3-2-16,-2 3-4 16,-1 1-2-16,2 4-2 0,-2 0-2 0,7 2 0 15,0 1-3-15,3 0-1 0,1-2-3 16,4 3-3-16,1-6-1 0,1 2-3 15,-2-3-1-15,2-4 0 0,-2 1 0 16,0-2 3-16,0 2 1 0,-1-6 3 16,0-2 2-16,-4-2 3 0,1-1 3 15,-1-3 3-15,-4-2 3 0,-1 0 2 0,0-1 2 16,-3-1 2-16,-3 0 0 0,0 3 0 16,-2-2-1-16,0 2-3 0,1-1-2 15,1 2-1-15,-3-1-3 0,4 1-3 16,1-3-6-16,-1 1-6 0,2-1-10 15,1-5-15-15,0-1-26 0,2 3-20 16,-1-7-132-16,-2 2-148 0,6-7-347 16</inkml:trace>
  <inkml:trace contextRef="#ctx0" brushRef="#br0" timeOffset="65">20505 1581 658 0,'-56'-6'137'15,"-2"6"0"-15,7 11-121 0,4 9-10 16,2 6-3-16,2 5-2 0,0 6-1 16,4 6 0-16,5 2 0 0,4 4 0 0,12 4 0 15,8 0-1-15,8-3 0 0,13-2-3 16,6-2-2-16,10-3-1 0,3 2-1 15,1-3-1-15,2-1 1 0,-2 1 0 16,-6 1 3-16,-4-1 3 0,-8 3 3 16,-12 2 3-16,-7 1 3 0,-9 3 1 15,-8 2 1-15,-3 2 0 0,-10 7 0 16,-3 1-2-16,-1-1-2 0,-2 3-2 16,2-4 0-16,3 1 1 0,3-2 3 15,7-4 0-15,6-1 1 0,10-1 0 0,6-3 0 16,5 0-1-16,6-4-3 0,1 0-1 15,7 0-2-15,1-6 0 0,-2 0-1 16,1-5 0-16,-1 5 1 0,-4-1-1 16,-1-1 2-16,-4 1 2 0,-4 0 1 15,-3 0 0-15,-3 3 1 0,-3-3 0 16,-2 1 0-16,-5 0-1 0,-3 1-2 16,-3 5-2-16,-1 0 0 0,1 3 1 15,0 2 0-15,-1 2 0 0,3 4 1 16,2-3-1-16,5 0 1 0,6-3 0 0,5-1-1 15,6-3-1-15,9-2-2 0,3-4-3 16,7-4-1-16,3-1 0 0,1-5-1 16,-1-2 1-16,-1 0 0 0,-2-6 1 15,1 2 2-15,-4 3 2 0,-3 4-1 16,-5 2 1-16,-5 1 0 0,-3 5 0 16,-4 5 0-16,-3 3 0 0,-3 2 0 0,0 0 1 15,3 4 0-15,1-3-1 0,3-1 1 16,9-1-1-16,6-2-3 0,6-5-7 15,9-6-10-15,7-7 18 0,8-5-148 16,13-9-125-16,7-8-316 0</inkml:trace>
  <inkml:trace contextRef="#ctx0" brushRef="#br0" timeOffset="66">20994 1893 584 0,'-7'-16'143'15,"-1"6"5"-15,-4 1-85 0,0 4-16 16,-2 4-1-16,2 2 2 0,-3 3-4 15,-1 5-6-15,0 2-3 0,1 5-2 16,0 3-8-16,1 1-5 0,2 3-6 16,2 3-5-16,2-1-2 0,4 2-1 0,2-3-3 15,2-4 0-15,5 3 0 0,-1-6-1 16,6-4 0-16,4-4 0 0,0-6 0 16,5-6 0-16,2-5-1 0,-2-5 0 15,2-7-1-15,-1-3 1 0,0-3-1 16,-1-2 0-16,-6-3 1 0,0 2-1 15,-2-2 2-15,-4 6 1 0,-5 0 2 16,0 7 3-16,-1 4 1 0,0 8 1 16,-3 5-1-16,-2 7 0 0,0 6-1 0,3 6-2 15,-4 1-3-15,3 6-2 0,-4-2 0 16,3 5 0-16,2-2 0 0,1 0-1 16,4-2-6-16,0-3-10 0,3-4-16 15,4 1-20-15,0-8-15 0,2-5-135 16,5-4-146-16,0-4-337 0</inkml:trace>
  <inkml:trace contextRef="#ctx0" brushRef="#br0" timeOffset="67">21183 1580 507 0,'2'-7'135'0,"-2"-2"12"0,-1 3-40 16,1 2-47-16,0 2-10 0,-1 1-3 15,1 2-5-15,0 3-5 0,-2 2-7 0,2 2-4 16,0 3-4-16,0 2-2 0,-1 1-1 16,0 2-2-16,1 3-1 0,0-3-2 15,-1-1-2-15,2-1-2 0,-1-4-1 16,1 0 0-16,3-7 0 0,-1-3-1 16,5-6 1-16,0-1-2 0,3-6-1 15,3-1 0-15,2-6-2 0,1 1-1 16,0-1-2-16,-1 4 0 0,-1-1-1 15,-2 5 1-15,-3 3-2 0,-3 4-1 16,-2 5 1-16,-2 5-1 0,-2 2 0 16,-1 6-1-16,-1 3-3 0,0 1-6 0,-2 1-12 15,3 2-24-15,-1-1-18 0,2 0-131 16,4-3-146-16,1-4-340 0</inkml:trace>
  <inkml:trace contextRef="#ctx0" brushRef="#br0" timeOffset="68">21572 1955 495 0,'-1'-7'128'0,"-2"-3"7"16,2 1-42-16,2-3-37 0,-2-3-10 15,-1-2-1-15,4 1 0 0,-1 2-2 16,3-1-2-16,0 0-6 0,-3 2-2 16,1 2-2-16,5 3-3 0,-6 2-2 15,1 1-3-15,2 6-3 0,-3 4-3 16,2 4-2-16,-3 7-4 0,-3 5-2 15,2 4-2-15,-2 5-1 0,0-1-2 16,0 1-1-16,0-1-1 0,6-2-1 0,0-3-1 16,0-6 1-16,2-4-2 0,3-1 0 15,3-6 0-15,0-5 0 0,-1-7 0 16,4-3-1-16,0-7 1 0,-1-7 0 16,-1-5 1-16,0-2 0 0,-3-4 0 15,0 1 1-15,-3 0-1 0,-1 4 0 16,0 6 1-16,-3 2-1 0,1 6 0 15,-2 6-2-15,-1 7 0 0,0 3 0 16,0 7-1-16,0 6 1 0,0 5 0 16,-1 5 1-16,3 1 0 0,-1 3-2 0,1-1-5 15,-1-1-8-15,1-2-15 0,0-4-17 16,1-4-14-16,1-4 113 0,2-3-245 16,1-3-147-16,3-2-383 0</inkml:trace>
  <inkml:trace contextRef="#ctx0" brushRef="#br0" timeOffset="69">21954 1763 647 0,'-2'-4'154'0,"1"3"2"0,-2 1-105 16,3 5-11-16,0 2-4 15,0 2-2-15,0 3-4 0,0 5-2 0,0 4 1 16,0 3 2-16,-1 1 1 0,0 1-3 16,-1-1-5-16,2 1-3 0,0-3-3 15,2-1-4-15,-1-3-3 0,3-2-4 16,1-4-2-16,1-2-2 0,2-2-2 15,3-3 0-15,3-5-3 0,2-3-4 16,1-3-7-16,2-2-10 0,2-4-15 16,-2-2-12-16,-1 0-17 0,-2-2 18 0,-5-2-145 15,-4 0-131-15,-2-2-309 16</inkml:trace>
  <inkml:trace contextRef="#ctx0" brushRef="#br0" timeOffset="70">21947 1737 741 0,'-9'-3'172'0,"4"2"1"16,4 2-111-16,6 1-30 15,1-4-11-15,8 1-4 0,4-2-8 0,5-2-9 16,7-1-17-16,2-2-22 0,-2-3-138 16,2 1-142-16,1 3-355 0</inkml:trace>
  <inkml:trace contextRef="#ctx0" brushRef="#br0" timeOffset="71">22240 1814 579 0,'2'1'145'0,"-1"-1"7"0,-1 2-65 0,3 2-38 16,-1 3-4-16,1 2-1 0,0 5-2 16,0 2-5-16,-1 0-4 0,2 2-3 15,0-2-3-15,-2 0-3 0,1-3-5 16,-1-2-2-16,2-2-2 0,-2-2-2 15,-1-2-2-15,3-1-1 0,1-4-2 16,2 0 0-16,-1-6-1 0,1-3-1 16,2 1-1-16,2-5-1 0,0-1-2 15,0 0-1-15,0-2 0 0,-1 5-1 0,1 3-1 16,-1-2-1-16,-3 5-1 16,0 5-2-16,-4 2-4 0,1 6-5 0,-2-1-8 15,1 4-18-15,-3 0-17 0,1 0-16 16,1-2-124-16,1-4-140 0,1 1-323 15</inkml:trace>
  <inkml:trace contextRef="#ctx0" brushRef="#br0" timeOffset="72">22531 1645 819 0,'-5'-1'189'0,"3"0"3"16,4 1-126-16,4 0-21 0,4 1-13 15,6-1-10-15,4 2-5 0,2 2-2 16,2 0-5-16,3-1-3 0,-1 2-4 15,-2-1-1-15,0-2-1 0,-3 2 0 16,-3-5 0-16,-2 3 1 0,-4-1 3 16,-6 3 1-16,-2 0 2 0,-4 3 1 0,-4 2 0 15,-4 4 0-15,-1 4-2 0,-3 3-2 16,2 2-2-16,0 3-1 16,2 1-2-16,3 3-1 0,4-2-3 15,1 0-1-15,2-2-3 0,2 0-3 0,2-4-2 16,-1-1-2-16,0-2-2 0,1-4 1 15,0-3 1-15,1-1 2 0,-1 0 3 16,0-3 2-16,-1-3 3 0,-1 2 3 16,-5-4 2-16,-3 1 0 0,-4-2 1 15,-3 0-1-15,-4 2-4 0,-4-1-12 0,0 3-17 16,2 0-18-16,-2 1 51 0,2 2-193 16,5-2-148-16,5-3-365 0</inkml:trace>
  <inkml:trace contextRef="#ctx0" brushRef="#br0" timeOffset="73">23009 1942 437 0,'-5'-2'120'0,"0"0"7"0,0 1-46 15,0-3-12-15,3 4-9 0,-4-3-6 16,1 1-1-16,1 2 4 0,1 0-2 16,-1-1-2-16,-1 0-7 0,1-1 0 15,2 2-7-15,1-1-8 0,1 1-6 16,-2-1-5-16,4 2-2 0,1 0-3 15,2-1-1-15,4 3-1 0,-1-3 0 16,5 1 0-16,4 0 0 0,0-1-3 0,1-1-1 16,2-1-2-16,-1-1-2 15,2 3-1-15,0-1-3 0,-4 0-2 0,-1-2-1 16,-1 2-3-16,-3 1-3 0,-2 0-5 16,-4 0-6-16,-1 0-8 0,-3-1-7 15,1 1-12-15,-3 2-10 0,-1-2-12 16,-2-1-7-16,1 1 6 0,-3-1-120 0,0 1-119 15,-1-1-279-15</inkml:trace>
  <inkml:trace contextRef="#ctx0" brushRef="#br0" timeOffset="74">23195 1806 578 0,'-1'-8'147'0,"-2"6"6"15,2 1-65-15,1 1-43 0,-2 0-10 16,3 3-6-16,1-2-7 0,1 4-4 16,-1 0-4-16,3 0-1 0,-1 1-1 15,5 5 0-15,-2-2-2 0,3 4-1 16,-1-2-2-16,1 0-2 0,1 3-2 16,2 1-2-16,0-4 0 0,-2 1-2 15,-1-4 0-15,0 2-1 0,-2-2 0 16,-3 3-1-16,-4-4 1 0,-2 4 0 0,-3-1 0 15,-3 3 0-15,-4 1-1 0,0 0-5 16,-1 1-8-16,0 1-11 0,-2-3-15 16,2 1-20-16,1-3-107 0,2 0-120 15,4-2-279-15</inkml:trace>
  <inkml:trace contextRef="#ctx0" brushRef="#br0" timeOffset="75">24073 1622 588 0,'0'-27'145'0,"-2"0"5"0,6-2-82 15,-6 3-20-15,5 1-1 0,-3 7 2 0,0 2-2 16,0 5-6-16,2 5-3 0,-3 2-6 16,0 4-6-16,-2 6-7 0,1 5-7 15,0 5-5-15,-1 3-4 0,1 5-1 16,-1 6-3-16,2 0-4 0,2 0-7 16,2-1-16-16,-1 0-15 0,-1-1-13 15,3-3-6-15,-2-2-125 0,1 1-129 16,-2-6-295-16</inkml:trace>
  <inkml:trace contextRef="#ctx0" brushRef="#br0" timeOffset="76">23744 1935 587 0,'-11'3'144'16,"0"1"6"-16,1-4-79 0,4 1-25 0,1-1-6 16,1 0-4-16,4 0-3 0,2 1-7 15,1-1-2-15,6 1-3 0,3 3-2 16,8-2 0-16,2-3 0 0,5 1-1 16,3-2-3-16,7-2-4 0,3-1-2 15,5-2-2-15,1 1 2 0,3 1 0 16,5-3 0-16,5 0 0 0,1 4 0 15,-1-1-1-15,-2 2 1 0,-2-1-6 16,-4 3-3-16,-7 2-3 0,-10 1-2 16,-7 0-3-16,-5 0-5 0,-9 2-5 0,-3-2-12 15,-6 1-12-15,-7-1-15 0,-5-1 23 16,-4 2-153-16,-7-1-133 0,-2 2-322 16</inkml:trace>
  <inkml:trace contextRef="#ctx0" brushRef="#br0" timeOffset="77">23724 2341 698 0,'-2'-4'167'0,"1"2"5"15,1 4-108-15,0 3-12 0,2 5-9 16,-1 1-5-16,2 6-6 0,-1 1-4 15,1 2-3-15,-1 2-3 0,2 1-2 16,-3 1-4-16,3 0-2 0,-3-1-3 0,-1 3-3 16,0-3-2-16,-1-2-1 0,-2-5-2 15,1-1-1-15,-1-5-1 0,1-4 0 16,2-1-3-16,-1-4-3 0,1-2-7 16,2 1-7-16,-1-4-17 0,3-2-15 15,0-4-18-15,-1-1 24 0,2-2-153 16,-1-2-136-16,3 1-322 0</inkml:trace>
  <inkml:trace contextRef="#ctx0" brushRef="#br0" timeOffset="78">23931 2477 732 0,'4'-4'174'0,"0"2"7"16,2-1-116-16,2 1-19 0,1 1-6 15,0-2-4-15,-1 3-8 0,2 1-9 16,-3-1-6-16,1-1-5 0,0 2-7 15,0-3-9-15,-1 1-19 0,0-2-21 16,1 0 44-16,-4-2-189 0,3 1-152 0,-7-3-372 16</inkml:trace>
  <inkml:trace contextRef="#ctx0" brushRef="#br0" timeOffset="79">24339 2403 553 0,'4'-6'146'0,"-7"0"9"16,-1 0-55-16,-3 1-39 0,-1 4-3 15,-1 1-2-15,-2 1-5 0,-1 4-8 16,1 2-6-16,0 4-7 0,1 4-7 16,0 2-6-16,3 3-4 0,0 1-4 0,1 1-3 15,4 0-2-15,1-2-1 0,2-1-1 16,4-3-1-16,0-4 0 0,2-3-1 16,3-4 0-16,0-8 0 0,5-1 0 15,-1-3 0-15,0-9-1 0,2 1 1 16,-3-3 0-16,1 1 0 0,-3-3 0 15,-4 1 1-15,-1 0 0 0,-2 5 1 16,-2-1 3-16,1 5 1 0,-2 2 1 16,0 5 1-16,2 4 0 0,-3 3 1 15,2 6-2-15,2 2-1 0,-2 2-3 16,1 1 0-16,-2 3-1 0,-1-2 0 0,2 1-4 16,0-4-5-16,0 1-11 0,1-5-23 15,-1-1-22-15,2-2 78 0,-1-4-220 16,4 0-159-16,0-1-388 0</inkml:trace>
  <inkml:trace contextRef="#ctx0" brushRef="#br0" timeOffset="80">24584 2427 623 0,'-1'1'158'0,"3"1"3"16,0-1-52-16,3-1-65 0,2-1-14 0,0 0-5 15,4 1-3-15,2-2-5 0,-2-3-3 16,1-1-4-16,-1-1-5 0,0 1-3 16,-3-4-4-16,1 1-4 0,-2-1-2 15,-2-1-2-15,-1 1-2 0,-4 0 0 16,-1 3 1-16,-2 1 2 0,-3 0 1 15,0 1 2-15,-4 4 3 0,-1 2 1 16,-4 2 0-16,2 1 1 0,-2 5 0 0,-1 2 1 16,0 2 1-16,2 6 2 15,0 0 2-15,4 2 3 0,2 5 3 0,-1-2 3 16,3-1 2-16,4 2 1 0,1-2 1 16,2 1 0-16,4-2-3 0,0-4-3 15,4-3-3-15,5 1-2 0,2-8-2 16,2-2-3-16,0-4-2 0,1-5-4 15,0-1-7-15,0-3-10 0,-1-3-11 16,-2-1-16-16,-4-2-12 0,2 0-123 0,-4 0-129 16,-2 0-304-16</inkml:trace>
  <inkml:trace contextRef="#ctx0" brushRef="#br0" timeOffset="81">24688 2218 800 0,'2'0'173'0,"2"2"1"0,4-4-136 0,3 4-23 16,4-2-7-16,-1 0-8 0,2 0-17 15,0-3-26-15,0 1-131 0,-1-2-140 16,-1 0-345-16</inkml:trace>
  <inkml:trace contextRef="#ctx0" brushRef="#br0" timeOffset="82">24906 2140 702 0,'0'6'161'0,"2"1"9"16,-1 2-107-16,1 3-18 0,2 2-4 15,2 0-1-15,-2 5-4 0,-1-1-6 16,2 1-7-16,-1-1-8 0,0 0-5 15,-3-2-5-15,-1-1-4 0,-1-4-5 16,-4-1-7-16,-1-2-16 0,-4-3-20 16,-4-4 41-16,-4-4-186 0,-5-3-149 15,3-8-372-15</inkml:trace>
  <inkml:trace contextRef="#ctx0" brushRef="#br0" timeOffset="83">24851 1953 727 0,'5'-5'163'16,"-4"1"2"-16,2 0-120 0,-1 4-23 16,4 5-11-16,1-1-18 0,1 0 117 0,-1 2-274 15,2 2-154-15,2 6-435 16</inkml:trace>
  <inkml:trace contextRef="#ctx0" brushRef="#br0" timeOffset="84">25020 2149 334 0,'0'-3'112'16,"1"1"7"-16,-2 0-26 0,0 1-18 0,1 0-9 15,-1 0-10-15,1-1-12 0,0 2-8 16,1 0-2-16,-1-1-2 0,0 1 1 16,0 0-1-16,-1 0-2 0,1 0-5 15,1 1 0-15,-1 2-1 0,0-2-3 16,2 3-4-16,1-2-3 0,-2 3-2 15,2-1-1-15,-2 0-4 0,0-1-1 16,2 1-1-16,-2 0-1 0,1-2 0 16,1 2 0-16,0-2 0 0,2-1 0 15,1-2 0-15,2 0 0 0,-1-2-1 0,0 0 0 16,2-2 0-16,-5 1 1 0,2-1 1 16,-6 3 2-16,1-2 1 0,1 2 1 15,-4-1 1-15,1 1 1 0,-2-1-1 16,-2 2-1-16,4 0-1 0,-2 2-1 15,-5 2-1-15,2-1-2 0,0 3-1 16,2 2 0-16,1 4-1 0,-1 2 0 16,-1-4 0-16,4 5 0 0,3-1-1 0,1 0 1 15,0-4-2-15,2 1 1 0,4-2-1 16,-1-1-1-16,1-5 0 0,0-2 0 16,3-1-1-16,-1-3 0 0,1-2-1 15,-3-2 1-15,0-2 1 0,-1-1-1 16,-3 0 1-16,0 2 1 0,-4 0 0 15,-1 0 0-15,2 4 0 0,-2 3 0 16,0 3 0-16,1 4-1 0,-2 1 0 16,1 0 1-16,1 4-1 0,-1 0 0 15,3 1 1-15,2 0-1 0,0-2 1 0,3 0-1 16,2 0 0-16,1-6 0 0,0 0 1 16,-1-5-1-16,2-5 0 0,2-3 1 15,-1-4 1-15,-2-2-2 0,-1-3-3 16,-3 1-8-16,-1-2-12 0,-6 1-21 15,-2 2-20-15,-5 1-134 0,-3 2-148 16,3 4-346-16</inkml:trace>
  <inkml:trace contextRef="#ctx0" brushRef="#br0" timeOffset="85">20238 3866 501 0,'3'-9'122'0,"-2"2"6"0,-2 1-66 0,-2 0-18 16,1 0-4-16,-2 2-1 0,-1-1-1 16,-1 1 0-16,-1 1-3 0,-2-1-2 15,2 2-4-15,-3 0-4 0,-1 2-4 16,0 2-2-16,0 1-3 0,-3 3-1 16,1 4-1-16,-4 2-1 0,0 3 0 15,-2 3 2-15,0 2 0 0,-1 3-1 0,7 2-1 16,-1 2-1-16,6-3-1 15,1 2-2-15,7-4-4 0,5 3-1 0,3-6-1 16,1-3 0-16,5-4-1 0,2-2 0 16,2-4 0-16,2-3 0 0,1-6 0 15,-1-5-1-15,3-2 0 0,-3-6-1 16,0-5-1-16,-2-2-1 0,-1-3-1 16,-4-2 0-16,-2 1 0 0,-4-2-1 15,-1-1 1-15,-3 6 0 0,-3-1 1 0,-2 4 1 16,0 4 0-16,-2 5 1 0,2 3 0 15,-1 4 1-15,0 4-1 0,0 6 1 16,1 4 1-16,-1 4 0 0,1 6 2 16,-1 4-1-16,2 5 1 0,0 1 1 15,2 2-1-15,-1 1 0 0,0-3-2 16,3-2 0-16,-2-3-4 0,3-4-5 16,2-4-10-16,2-3-20 0,1-7-22 0,2-3-111 15,0-3-26-15,1-2-123 0,-1-2-242 16</inkml:trace>
  <inkml:trace contextRef="#ctx0" brushRef="#br0" timeOffset="86">20345 3509 472 0,'-3'-9'125'0,"-2"2"6"0,3 3-41 15,1-3-28-15,-4-2-16 0,4 7-4 16,-1-1-2-16,2 2-3 0,-1 1-2 15,0 1-6-15,1 5-4 0,4 9-3 16,-4-3-3-16,2 6-4 0,-2 3-1 16,1 1-1-16,0 1-4 0,1-1-1 15,-2-3-2-15,1-2 0 0,-1-5-2 16,2-3 1-16,0-3-1 0,-1-2 0 16,1-4 0-16,0-2 1 0,-1-3-1 15,2-2-1-15,0-4 0 0,2-5-1 0,1-1 0 16,0-3-2-16,4-2 1 0,0-1-1 15,-1 0 0-15,4 4 0 16,-1 5 0-16,0 0 0 0,-1 6-1 0,-1 3 0 16,0 7 1-16,-2 6 0 0,-3-1-1 15,0 6 1-15,-1 2 0 0,-2 3 1 16,1 3-1-16,-3 0 1 0,-1-1-2 16,-1-2-1-16,2 0-3 0,0 1-6 15,0-4-9-15,-1-2-10 0,1-3-13 0,0-2-16 16,3 0-123-16,-3-7-129 15,2-2-310-15</inkml:trace>
  <inkml:trace contextRef="#ctx0" brushRef="#br0" timeOffset="87">20598 3596 436 0,'-2'0'129'16,"-1"-2"8"-16,2 2 1 0,0 0-64 16,-1-3-20-16,0 3-2 0,2 0 0 15,2 0-2-15,-4-1-6 0,1 0-5 16,1 1-3-16,5-1-4 0,-3 0-5 16,3-2-5-16,0 1-2 0,3 2-4 15,-2-3-3-15,1 2-4 0,-2-3-4 0,1 3-1 16,0 0-4-16,-2 0-5 0,1 1-8 15,0 0-14-15,-2 1-16 0,1 3-19 16,-2-2 81-16,0 2-216 0,-2 1-148 16,0 1-370-16</inkml:trace>
  <inkml:trace contextRef="#ctx0" brushRef="#br0" timeOffset="88">20789 3505 508 0,'-2'-4'122'0,"-1"3"5"0,0-4-64 15,0 2-23-15,2-3-7 0,1 1 0 16,1-6-1-16,2 4-3 0,-1-2 0 16,2 1-3-16,0-1-2 0,1 2-3 15,2 1-2-15,-2 2 0 0,1-1-1 16,-1 0-1-16,5 5-2 0,-4-3-2 16,1 0-3-16,-1 1-2 0,2 2-3 15,-2 1-1-15,0 1-2 0,-4-3-1 16,4 7 0-16,-2 0-1 0,1 0 1 15,-1 4-1-15,-1-1 0 0,1 2 1 16,-2 0-1-16,2 1 0 0,-3 0 0 0,-1-1 0 16,0 2 1-16,-1-2-1 0,-1 2 0 15,-1 3 1-15,0 0-1 0,-1 0 0 16,-1 1 1-16,-1-1-1 0,-2 1 0 16,0-3 1-16,-1-2 0 0,0-2 0 15,0-2 0-15,0 1 0 0,2-2 2 16,1-1-1-16,2-1 0 0,1 0 1 15,1-1 0-15,1-3 1 0,0 0-1 16,1 0 1-16,-1-1 0 0,2-1 0 0,-1-1 0 16,0-1 0-16,1 0 0 0,2-1 1 15,-2 1 0-15,2 0 0 0,1-1 1 16,1 3 1-16,0 1-1 0,0 0 1 16,2 0-1-16,2 1 0 0,-2 0 0 15,0 1 0-15,0-2 0 0,1 0 0 16,-1 1 0-16,0-1-1 0,-2-1 0 15,1-1-1-15,0 2-2 0,-3 0 1 16,1-1-2-16,-1 1 0 0,-1 0 0 0,0 1 0 16,-2-1-1-16,2 2 0 0,-1-5-1 15,0 3-2-15,0-1 0 0,-1 0-3 16,0-1-2-16,0 0-5 0,-2-2-8 16,1 4-12-16,-3-2-11 0,-1 1-13 15,0 1 98-15,-1-2-230 0,-1 4-144 16,-2 1-375-16</inkml:trace>
  <inkml:trace contextRef="#ctx0" brushRef="#br0" timeOffset="89">20908 3997 509 0,'-3'-3'125'16,"-1"0"5"-16,0-3-61 0,1 0-26 16,1 1-8-16,2-3-3 0,-1-3-2 15,1-1-3-15,0 0-1 0,1-2-2 16,1 0-3-16,-1-4-2 0,1 3-1 16,2 2 3-16,1 2 1 0,-2 1 1 15,2 2 0-15,0 3-1 0,-2 3-1 16,-1 0 0-16,-1 4-3 0,-1 5-3 0,-2 3-3 15,-2 4-2-15,1 6-2 0,-2 3-1 16,0 3-1-16,1 3-1 0,0-2-1 16,3 1 0-16,1-1 0 0,1-2 1 15,3-4-1-15,0-4 0 0,1-2 0 16,1-6-1-16,2-2 0 0,2-6 0 16,1-4 0-16,1-4-2 0,4-2 1 15,-2-4-1-15,2-2 0 0,-2-3 0 16,0-1 0-16,-2-1 0 0,-1-2-1 15,-3 0 1-15,0 3-1 0,-3 1 0 0,-1 2 1 16,-1 4-1-16,1 4 1 0,-4 6 1 16,-1 3 0-16,0 3 2 0,-1 7 0 15,1 3 0-15,0 4 1 0,-2 4 0 16,5 1 0-16,-2 1-2 0,-2 1-1 16,5-2-1-16,-1-1-2 0,0-3-3 15,0-5-7-15,2-3-10 0,2-2-23 16,1-3-21-16,1-5 0 0,0-2-138 15,2-1-143-15,3-1-324 0</inkml:trace>
  <inkml:trace contextRef="#ctx0" brushRef="#br0" timeOffset="90">21244 3806 605 0,'2'-8'150'0,"-2"2"7"15,3-1-77-15,-1 3-25 0,-1 3-3 16,2 2-4-16,-1 3-5 0,0 3-4 16,0 4-5-16,-2 5-4 0,-1 5-6 15,0 0-5-15,-1 3-3 0,1 2-2 16,0 4-1-16,1-2-2 0,-1-3-1 16,1 1-2-16,0 0-2 0,1-3 0 15,0-2-1-15,4-4-1 0,-1-1-1 16,1-4 0-16,2-2-2 0,1-1 0 15,1-4-1-15,0-3-1 0,-2-1-3 16,2-2-7-16,-1-3-8 0,2-1-14 16,-1-3-17-16,-1-3-16 0,1-1-13 15,-1-3-122-15,-3-1-133 0,-1 0-304 0</inkml:trace>
  <inkml:trace contextRef="#ctx0" brushRef="#br0" timeOffset="91">21221 3825 554 0,'2'-8'147'0,"-1"1"5"0,3-1-38 16,1 1-64-16,2-2-5 0,3 2-4 15,2 0-6-15,0 0-7 0,1 3-6 16,0-1-9-16,1 1-16 0,-1 3-19 15,-2-1-22-15,-1 2-131 0,-1 0-136 16,-5 4-334-16</inkml:trace>
  <inkml:trace contextRef="#ctx0" brushRef="#br0" timeOffset="92">21412 3896 529 0,'0'3'151'0,"1"2"9"0,0 0 1 15,0 5-104-15,3 1-6 0,0 3-3 0,-1 2-4 16,0 1-5-16,-1 3-4 0,2 1-5 16,-2-3-6-16,0 0-3 0,0-3-3 15,1-3-3-15,-2-2-3 0,1-2-1 16,-1-4-2-16,3-1-2 0,0-6-1 16,1-1-1-16,2-5-1 0,0-4-1 15,3-5-1-15,0-2-1 0,0-5 0 16,1 1 0-16,0-1-1 0,-3 1 0 15,1 4 0-15,-2 3 0 0,-1 6 0 16,1 3-1-16,-3 5 0 0,1 5 1 0,1 4-1 16,-2 4 0-16,-1 1 1 0,-1 3-1 15,-3 3 1-15,1 2-1 0,1 1 0 16,-3-3-1-16,0 2-3 0,2-2-4 16,0-4-4-16,2 1-8 0,0-5-14 15,-2-1-14-15,5-2-17 0,0-1 7 16,-1-3-138-16,0-2-136 0,1 0-315 15</inkml:trace>
  <inkml:trace contextRef="#ctx0" brushRef="#br0" timeOffset="93">21750 3997 692 0,'1'1'165'15,"-2"-1"10"-15,3 1-105 0,1 3-14 16,3-2-6-16,1 0-1 0,3 0-5 16,-2-1-7-16,0-1-11 0,0 2-6 15,1-6-6-15,-3 4-5 0,-1 0-5 16,-1 0-6-16,2 2-9 0,-1-3-12 15,-2-1-20-15,1 2-24 0,1-4-68 16,-1-1-67-16,-2-1-128 0,-2-5-267 16</inkml:trace>
  <inkml:trace contextRef="#ctx0" brushRef="#br0" timeOffset="94">21969 3884 527 0,'0'-7'125'0,"1"0"3"0,0-2-74 16,3 0-17-16,1 1-5 0,0 0-1 15,1 2-2-15,0-1-3 0,2 1-1 16,0 1-3-16,3 0-3 0,0 1-3 0,1 1-2 16,1-1-1-16,0 4-1 0,-1-1 0 15,1 2-1-15,-2 1 1 0,-2 3 0 16,-1 2-1-16,-2 1 0 0,-1 1 0 16,-2 4-1-16,-1-2-2 0,-2 4-2 15,0 0-1-15,-3 2-1 0,0 1-2 16,-4-1-1-16,-1-1 0 0,2 4 0 15,-4-3-1-15,1 0 1 0,-3-1-1 16,2-3 2-16,2 1 0 0,2-2 1 16,-3-2 1-16,3-3 1 0,0-2 0 0,5 0 0 15,-2-1-1-15,2-4-1 0,1 0 0 16,0 0 0-16,4 1-1 0,0-1 0 16,1-1-1-16,2 1 1 0,0 1-1 15,-1-1 1-15,3-1-1 0,-2 1-1 16,-1 0 1-16,0 0-1 0,-1 1-2 15,1-1-2-15,0 2-2 0,0 1-10 16,2-1-17-16,-2 1-14 0,-1-2 1 16,0-1-135-16,-3 0-133 0,4 0-316 15</inkml:trace>
  <inkml:trace contextRef="#ctx0" brushRef="#br0" timeOffset="95">22218 3661 651 0,'7'-2'149'0,"0"-2"7"16,2 0-109-16,2 1-6 0,1-1 1 0,3 3-2 15,-3 0-6-15,2 3-5 0,-2 1-4 16,-1 1-6-16,0 1-6 0,-1 0-4 16,-3-1-3-16,0 1-1 0,0-1 0 15,-3 0 0-15,0 4 1 0,-1-1 0 16,-3 3 1-16,-2 1 0 0,1 4 0 15,-3 2-1-15,1 1-1 0,-1 2 0 16,0 3 0-16,3 3 0 0,-1-2-1 16,2 4 0-16,1-3 0 0,1 3-1 15,0-1-1-15,0-1-2 0,1-3 1 16,0 2-1-16,1-3 1 0,0 0-1 0,-1-5 0 16,0-2 1-16,-2-2-1 0,0-1 1 15,0-2-1-15,-1-4 1 0,2-2-1 16,-5 0 1-16,-1-1 0 0,1 1 0 15,-5 0-1-15,1-1 1 0,-1 1-1 16,-5 1-2-16,2 1-2 0,-1-1-4 16,0 1-8-16,-1-1-17 0,1-3-15 0,1 3-16 15,-1-2-129-15,1-2-139 16,4-1-328-16</inkml:trace>
  <inkml:trace contextRef="#ctx0" brushRef="#br0" timeOffset="96">22437 3928 570 0,'-4'2'139'0,"2"-4"8"0,-2 2-75 0,2-1-28 16,2 0-2-16,0 1 0 0,0-1-1 16,1 1-1-16,1 0-4 0,1 0-1 15,3 2 0-15,0-2 0 0,0 0-1 16,4 3-3-16,0-5-3 0,0 0-1 15,1 1-2-15,0-3-5 0,-2-1-4 16,4 1-3-16,-2 1-4 0,0-2-2 16,0 4-3-16,1-2-3 0,-2 1-2 15,3 2-2-15,-2-2-3 0,2 2-5 16,-4 0-8-16,1 0-7 0,-1 0-7 0,-1 0-12 16,-2 0-9-16,2 2-8 0,-3-4-3 15,0 1-3-15,-1 0 2 0,0-1-105 16,-1-1 4-16,-1 1-89 0,0-3-183 15</inkml:trace>
  <inkml:trace contextRef="#ctx0" brushRef="#br0" timeOffset="97">22695 3759 478 0,'-3'-1'137'0,"0"0"7"0,0 0-8 0,0 1-81 15,1 0-10-15,0 0-4 0,2 0 0 16,2-2-3-16,-1 4-5 0,0-2-1 15,0 1-3-15,4-1-4 0,0 1-2 16,-1 0-3-16,2 2-5 0,3 2-2 0,-1-2-4 16,1 3-2-16,0 1-2 15,2 1-2-15,2-1-1 0,0 0-1 0,-1-1 0 16,1-1-1-16,-1 1 1 0,1 1-1 16,0-2 0-16,-2 1 0 15,-3 0 1-15,-2 0-1 0,-1-1 1 0,-1 0 1 16,-4 0 1-16,-2 1 1 0,-3 2 1 15,-3 3 0-15,0 0 1 0,-3 2-2 16,-4 2-1-16,-1 3-3 0,-1-1-6 16,0 2-14-16,-2-3-24 0,2 1-19 15,3-1-133-15,3-2-149 0,4-1-348 16</inkml:trace>
  <inkml:trace contextRef="#ctx0" brushRef="#br0" timeOffset="98">23199 3974 504 0,'-8'1'122'0,"0"-1"4"16,2 1-68-16,1 0-18 0,0-1-6 16,0-1-4-16,1 1-1 0,2 0 0 15,1 1-2-15,1 1 0 0,-2-2-2 16,1 0-2-16,2 1-3 0,-1-2-1 15,2 1-1-15,-1 1 1 0,-4-7-2 16,5 4 0-16,1 1 0 0,1 0 0 16,1 2 1-16,0-2-1 0,2 0-1 15,5 4 0-15,-2-3-3 0,1 0 0 16,4-3-3-16,2 2-1 0,4-1-2 16,0 2-1-16,3-1-2 0,4 4-1 15,7-1 1-15,4 4 1 0,6-3 1 0,5 0 1 16,7-5 1-16,7-1 0 0,4 0 0 15,2-1-1-15,1-3-2 0,4 1-2 16,-2-1 0-16,4 5-2 0,-1-1 0 16,-1-3-1-16,-3-1 0 0,-2 2 0 15,-5 1 1-15,-4 1-1 0,-7-3 0 16,-8 2 0-16,-9 2 0 0,-6 0 0 16,-9 2 0-16,-6-1 0 0,-9 0 0 15,-2 1 0-15,-5 1 1 0,-2 0-1 16,-3-1 0-16,-2 2-3 0,-4-2-5 0,-2 2-8 15,-3-1-11-15,-3-3-19 0,-1 1-22 16,-1-2-90-16,-1-2-41 0,3-1-124 16,2 1-246-16</inkml:trace>
  <inkml:trace contextRef="#ctx0" brushRef="#br0" timeOffset="99">23667 3540 557 0,'-6'-1'146'0,"-2"0"8"15,1-2-60-15,3 6-34 0,-1-2-5 0,2 1-4 16,-2-3-6-16,2 2-6 0,3 0-6 15,4 3-5-15,0-3-5 0,1-1-5 16,4 0-2-16,5 0-2 0,-1-3-4 16,3-3-1-16,-1-5-3 0,2 1-2 15,-1 1-1-15,0-2-3 0,-3-4 1 16,-2 2-2-16,-1 2 0 0,-4-3 0 0,-2 0-1 16,-3 0 0-16,-3 2 1 0,-4 0-1 15,-3 2 1-15,-2 4-1 16,-1 2 1-16,-2 5 0 0,0 2 0 0,-1 4 0 15,-2 3-1-15,1 4 1 0,-1-1 0 16,1 5 1-16,-1 1 1 0,1 3 1 16,0-1 1-16,2 3 2 0,1-1 2 15,2 2 2-15,2-3 2 0,7 0 0 16,-1-4 0-16,11 4 0 0,-1-3-1 16,5-1-2-16,2-4-1 0,0 0-2 15,5-3-1-15,-1-1-1 0,1-4-1 0,1-6-2 16,0 0-3-16,1-2-8 0,0-2-8 15,-2-2-13-15,0 0-18 0,-3-3-19 16,-3 2 95-16,-2-2-230 0,-2 2-149 16,-2-2-386-16</inkml:trace>
  <inkml:trace contextRef="#ctx0" brushRef="#br0" timeOffset="100">23746 3184 590 0,'0'-4'160'0,"2"0"9"0,1 2-15 16,3-1-94-16,4 1-14 0,2-1-5 15,4 2-1-15,-1 0-4 0,2 2-9 16,0-2-7-16,2 1-7 0,-2 1-5 16,-4-1-7-16,1 0-10 0,1 0-20 15,-3-1-20-15,0 1-19 0,-3-1-128 0,-1 0-145 16,0-2-331-16</inkml:trace>
  <inkml:trace contextRef="#ctx0" brushRef="#br0" timeOffset="101">24060 3062 561 0,'0'5'149'0,"1"1"7"0,-2 4-42 15,3 1-58-15,2 4-6 0,-1 1-5 16,-1 1-5-16,2 3-6 0,-1-1-7 15,3 2-5-15,-2-1-8 0,1 3-4 16,2 0-5-16,-3-3-2 0,0-1-2 16,-2-2-1-16,1 2-1 0,-6-4-3 15,-2-6-8-15,-3 1-14 0,-3-3-18 16,-3-2-1-16,-2-5-139 0,-5-5-138 16,1-4-326-16</inkml:trace>
  <inkml:trace contextRef="#ctx0" brushRef="#br0" timeOffset="102">23962 2963 675 0,'-1'-7'155'0,"-3"-2"0"0,4 5-111 16,1 2-16-16,2 1-13 0,-1-2-13 16,3 0-23-16,2 1-133 0,4 4-130 0,-1-6-330 15</inkml:trace>
  <inkml:trace contextRef="#ctx0" brushRef="#br0" timeOffset="103">24260 3152 409 0,'-3'-1'115'0,"1"-2"7"16,-1-1-38-16,2 1-20 0,0-2-9 0,0-3-12 15,-1 1-5-15,2 0-3 0,0-3-2 16,2 0-3-16,0-1-3 0,2 3-5 15,1 0-3-15,1 1-2 0,2-2-1 16,2 2-2-16,2 2-3 0,-1-1-2 16,0-1-2-16,0-2-1 0,0 3-1 15,0 3-2-15,-1 0 0 0,-1 3-1 16,-2 2-1-16,1 2 0 0,-4 3 1 16,1-1-1-16,-3 2 2 0,-2 3-1 15,-5-1 1-15,-1-1 0 0,-3 5 1 0,-5 0 0 16,-3 2-1-16,0-1 1 0,-2 0 0 15,0 2 2-15,2-1 0 0,0 0 1 16,5-3 1-16,2 1 1 0,1-3 1 16,4-1-1-16,2-3-1 0,2-1-2 15,2-2 0-15,2 1-2 0,4-4 0 16,4 0-2-16,0-1-1 0,3 1-2 16,5-3-9-16,-1-1-16 0,2 0-19 15,-1 0-10-15,-3-2-132 0,-1 0-142 16,-2 1-327-16</inkml:trace>
  <inkml:trace contextRef="#ctx0" brushRef="#br0" timeOffset="104">24498 3144 370 0,'0'-3'100'0,"0"-1"8"15,0-1-48-15,2 1-10 0,-4 0-5 16,0-1-5-16,3 1-6 0,-2 0-6 16,2 1-3-16,-2 0-2 0,1-2-1 15,2 3-1-15,0-1-2 0,0 1 0 16,1-1-1-16,-2 0-1 0,1 2 1 16,1-1 0-16,-5-1 1 0,4 0 1 15,-2 2 0-15,-2 0 2 0,1 0-1 16,1-1-1-16,1 2-2 0,-2 0-3 0,1 0-1 15,0-1-2-15,0 1-2 0,1 1-2 16,-2-2-1-16,1 1 0 0,1 0-2 16,1 0-1-16,-2 1 0 0,1-2 0 15,-1 0-1-15,1 2 0 0,0-2 1 16,1 1 1-16,-1-1 1 0,-1-1 2 16,0 2 2-16,1 2 1 0,0-1 1 15,-2 1 1-15,0 3 1 0,-2 1-1 16,0 5 0-16,-1 4 0 0,-3 1 0 0,-2 2-1 15,2 6-1-15,-1 0-1 16,1 2-3-16,3 1-1 0,3-1-1 0,4-3-2 16,0-4-2-16,6-1 0 0,1-5 0 15,1-4 0-15,1-7 0 0,1-2 0 16,2-5 0-16,2-2 0 0,-1-4 1 16,-1-5-1-16,-5-4 1 0,2 1 0 15,-1-2 0-15,-2 0 0 0,-3 0 0 16,-1 5 0-16,-3 2 0 0,4 5-1 0,-5 2 0 15,-2 4-1-15,0 6 0 0,-3 3 0 16,2 4 1-16,-1 3-2 0,2 2 1 16,1 3 1-16,4 2-1 0,-2-2-1 15,6 2-1-15,1-2 0 0,-3-3 0 16,7-2-1-16,-1-1 0 0,0-7 1 16,2-2 0-16,-1-4 1 0,1-7 1 15,5 1 1-15,-5-7 1 0,0-5 0 16,0-4 0-16,1-2 1 0,-3-2 0 0,-2-4-1 15,-3 1-1-15,0 2-2 0,-4 1-5 16,-2 5-8-16,-1 5-11 0,0 2-18 16,-2 9-23-16,-3 2-17 0,-4 7-127 15,-1 4-145-15,2 5-327 0</inkml:trace>
  <inkml:trace contextRef="#ctx0" brushRef="#br0" timeOffset="105">23234 4417 621 0,'-1'-6'154'0,"0"3"7"0,0 3-92 15,1 2-12-15,1 4-2 0,1 2-4 16,2 5-5-16,1 5-5 0,-1 0-3 16,-1 4-4-16,2 4-3 0,-2 0-5 15,-1 0-4-15,-2-1-5 0,0-5-4 16,-1 1-3-16,1 1-3 0,-3-6-2 16,2-3-3-16,-1-1 0 0,-2 0-2 15,2-3-1-15,-1-1-4 0,-1-5-6 0,3 0-11 16,-2-3-13-16,0-3-17 15,1-4-18-15,2 0 0 0,-2-6-134 0,1 1-135 16,5 0-313-16</inkml:trace>
  <inkml:trace contextRef="#ctx0" brushRef="#br0" timeOffset="106">23446 4540 753 0,'3'0'180'0,"-1"0"6"0,3-2-114 15,1 0-19-15,2-1-7 0,1 2-3 16,2-1-6-16,0-1-7 0,2 1-5 16,-2-2-7-16,2 2-5 0,1-1-4 15,-7-4-5-15,2 3-5 0,-1-1-8 16,-2 2-10-16,2 1-18 0,-2 0-22 16,-3 1-18-16,1 2-133 0,-2-2-148 15,-2 1-340-15</inkml:trace>
  <inkml:trace contextRef="#ctx0" brushRef="#br0" timeOffset="107">23941 4448 650 0,'-2'-6'150'0,"-3"1"5"16,1 0-107-16,-3 1-9 0,1 4-3 15,-3-1-4-15,-1 5-3 0,0 0-2 16,-3 6-2-16,-2 2-1 0,-1 2-2 15,-1 2-1-15,1 3-2 0,2 4-4 0,1 0 0 16,4 0-3-16,1-2-2 0,6 1-4 16,1-5-1-16,4-1-2 0,1-7-1 15,3-2-1-15,3-3 0 0,1-3 0 16,1-1 0-16,3-1 0 0,0-4-1 16,-1-3 1-16,2-1 0 15,-3-5-1-15,-1-3 1 0,-1-4-1 0,-1 0 0 16,-2-2 0-16,1-1-1 0,-3 1 1 15,0 3-1-15,0 3 0 0,-2 3 1 16,-2 3 1-16,1 9-1 0,-2 4 2 16,-4 2 2-16,2 7 1 0,0 5 3 0,0 3 0 15,0 2 0-15,-1 2 0 0,2-1-1 16,2 0-1-16,0 0-3 0,0-3-2 16,2-6-3-16,1 0-8 0,0-6-11 15,1-3-21-15,1-2-23 0,1-2-96 16,0-4-40-16,0 1-127 0,-2-2-252 15</inkml:trace>
  <inkml:trace contextRef="#ctx0" brushRef="#br0" timeOffset="108">24212 4472 607 0,'4'-1'153'0,"0"1"7"0,1 1-66 16,1 2-45-16,3-5-5 0,1 4-6 16,2-2-5-16,0-2-6 0,2 2-5 15,0-3-6-15,0-3-5 0,-1 1-4 16,0-1-3-16,-2-2-2 0,-2 0-2 15,-2-2 0-15,-2 3-2 0,-2-3 0 0,0 1-1 16,-3 1-2-16,-3-2 0 0,-2 1-1 16,-1 2 0-16,-5 2-1 0,-2 0-1 15,-4 1 0-15,-1 6 1 0,1 0 0 16,0 4 1-16,0 2 1 0,3 3 1 16,2 3 2-16,2 3 1 0,1 3 1 15,0 2 2-15,0 1 3 0,3 4 1 16,0-1 3-16,3 0 2 0,1-3 2 15,4-2 1-15,0-3 1 0,5-2-1 16,1-4-1-16,3-3-2 0,2-2-2 16,1-3-3-16,3-2-1 0,2-3-3 0,1 0-2 15,1-3-5-15,-2-2-8 0,1-1-14 16,-4-3-17-16,0 0-16 0,-1 0-128 16,-4-1-139-16,-3 2-326 0</inkml:trace>
  <inkml:trace contextRef="#ctx0" brushRef="#br0" timeOffset="109">24446 4275 660 0,'0'-1'174'0,"3"1"7"0,2 0-37 15,5 0-92-15,2 3-14 0,1-1-4 16,0 0-6-16,1-1-8 0,0 1-6 15,1-2-10-15,1 1-13 0,-4-2-20 16,3-2-20-16,-3-1-17 0,-1 0-129 0,-5-1-142 16,2-1-326-16</inkml:trace>
  <inkml:trace contextRef="#ctx0" brushRef="#br0" timeOffset="110">24691 4165 655 0,'2'3'153'0,"1"4"5"15,-1 1-102-15,1 2-10 0,0 2-5 16,1 4-4-16,-2 1-3 0,2 0-4 0,0 1-3 16,1 0-5-16,0-1-7 0,-2 0-5 15,0 0-2-15,0-2-4 0,-3-1 0 16,-2-2-2-16,-3-1-1 0,-2 0-8 16,-6-3-17-16,-1 0-16 0,-3-3-17 15,-3 0-130-15,0-3-140 0,-2-4-333 16</inkml:trace>
  <inkml:trace contextRef="#ctx0" brushRef="#br0" timeOffset="111">24594 4099 692 0,'7'-8'155'16,"-2"-2"0"-16,0 4-116 0,5 0-17 15,0 1-11-15,1 0-10 0,-1 2-22 16,-2-1-133-16,1 3-130 0,2 1-331 15</inkml:trace>
  <inkml:trace contextRef="#ctx0" brushRef="#br0" timeOffset="112">24867 4161 338 0,'0'-1'112'15,"-1"-3"6"-15,0 2 0 0,1-1-51 16,1 1-17-16,-1-3-14 0,2 1-11 16,1 2-4-16,-2-1-4 0,2 2-1 15,-1 0-2-15,-1 1 0 0,2 0 0 0,-5 0-1 16,1 0 0-16,1-1 1 0,-2 1 0 16,-1 0 1-16,2-2-1 0,-1 2 0 15,-1 2 1-15,2-2-1 0,0 0 1 16,1 0-1-16,-2 0-2 0,2 0 1 15,0 0-2-15,-1-2 0 0,1 2 0 16,0 0 0-16,0 2 0 0,0-4-1 16,0 2 1-16,0 0-1 0,0 2 1 15,0-1 0-15,1 0 0 0,-3 0 0 0,2 3 0 16,-1 0 0-16,0-1-1 0,1 2-1 16,-2-1 0-16,2 0-2 0,0-1-1 15,0 0-1-15,0-2-1 0,2 1 0 16,-4 0 0-16,4-1-1 0,-2-1 1 15,1 0-1-15,0-1 0 0,1-1 1 16,0 0-1-16,-1 1 0 0,1-3-1 16,1 0 0-16,-1 1-1 0,2 0 0 0,-3 0 1 15,0-1-1-15,2 1 2 0,-3 2 0 16,-1 0 0-16,-2 1 1 0,2 2 1 16,-4 1 1-16,3 2 1 0,-3 2-1 15,-1 4 1-15,1 4 0 0,1 2-1 16,0 0-1-16,3 5-1 0,1-1-2 15,0-1 0-15,4-4-2 0,-1-2 1 16,4-1-1-16,0-5 1 0,2-3-1 16,-1-5 1-16,2 0-1 0,1-5 1 0,-1-1 0 15,0-4 0-15,-2-3 1 0,-1 0-1 16,1 2 0-16,-3-1 1 0,1 1 0 16,-4 1 0-16,1 3 0 0,-2 5 0 15,0-1-1-15,-1 3 0 0,0 5 0 16,0 1-1-16,0 5 0 0,1 1 1 15,1 2-1-15,1 1 0 0,2 1 1 16,3-3-1-16,1-1 0 0,5-2 0 16,0-4 0-16,5-2 2 0,4-5-1 0,3-6 1 15,1-1 1-15,-1-6-1 16,-3-1 2-16,1-3 0 0,-5 1-1 0,-7-2-1 16,-3-1 1-16,-5 2-3 0,-2 0-3 15,-4 4-10-15,-4 0-14 0,-4 1-24 16,-1 4-24-16,-2 4-121 0,-2 3-18 15,-1 1-129-15,-3 1-237 0</inkml:trace>
  <inkml:trace contextRef="#ctx0" brushRef="#br0" timeOffset="113">24661 3998 215 0,'-5'0'87'0,"-4"-5"17"0,3 5-9 15,-3-1-9-15,-2-1-3 0,-1-2-6 16,1 1-6-16,-3 0-11 0,1 2-10 16,-3-2-1-16,1-1 1 0,0 3 2 15,3-1 0-15,1-2-6 0,3 3-3 0,1 0-6 16,5-2-7-16,1 1-7 0,3-2-6 16,7 2-3-16,2 0-1 0,7-1-2 15,7 0-1-15,3 0 0 0,4 0-1 16,3-2-2-16,2 0-2 0,5 2-3 15,-6-1-1-15,1-1 0 0,0 4-1 16,-3-2 1-16,-2 3-1 0,-3 2 0 16,-3-2 0-16,1 0 1 0,-2 0 1 0,-5-2 2 15,1 2 3-15,-1-1 1 0,-5 0 0 16,-2 0 0-16,-4 1 1 0,-6-1-3 16,-2 1-7-16,-4-2-16 0,-6 1-27 15,-1 1-28-15,-3-2-138 0,-3-2-160 16,1 1-379-16</inkml:trace>
  <inkml:trace contextRef="#ctx0" brushRef="#br0" timeOffset="114">1554 7247 359 0,'-6'-9'111'0,"-1"-1"6"0,-2 0-40 15,2-1-8-15,-2 0-6 0,2-1-5 16,0-1-9-16,1 0-7 0,1 0-1 16,-1 0 1-16,2 0 1 0,1 0 1 15,2 4-2-15,0 3-3 0,1 1-4 16,1 4-4-16,3 3-4 0,0 5-5 16,1 4-6-16,2 3-5 0,1 2-2 0,2 3-1 15,1 3-1-15,2-2-1 0,-1 2-3 16,1-1 0-16,2-1-2 0,-2-2 0 15,1 1-2-15,-2-3-1 0,0-3-4 16,-3-3-5-16,-2-2-8 0,-1-1-11 16,1-4-7-16,-4-3-10 0,1-2-11 15,0-3-10-15,0-4-10 0,3-3-100 16,-3-8-109-16,1-3-266 0</inkml:trace>
  <inkml:trace contextRef="#ctx0" brushRef="#br0" timeOffset="115">1771 7075 565 0,'-1'-1'145'0,"-3"2"6"0,-2 3-63 16,3 2-32-16,-4 5-6 0,1 5-3 16,-1 4-7-16,-2 3-3 0,2 2-4 15,-2 5-5-15,1 2-5 0,-3-3-6 16,1 3-5-16,4 2-4 0,-3-4-2 16,1 0-2-16,0-3-1 0,2-2-2 15,3-1-1-15,-1-3-1 0,-2-9-3 0,3 3-8 16,2-4-15-16,4 1-16 0,-3-6-17 15,1-2-128-15,-1-3-138 0,5 3-326 16</inkml:trace>
  <inkml:trace contextRef="#ctx0" brushRef="#br0" timeOffset="116">1832 7506 666 0,'2'0'154'16,"0"4"6"-16,2 0-99 0,-2 1-20 15,4 2-9-15,-2 1-5 0,1 4-3 16,-1 1-5-16,-3 0-4 0,-1 2-4 0,4 2-6 16,-4-1-6-16,-3 0-14 0,2-1-21 15,0 0 13-15,-2-3-151 0,4-1-139 16,-1 0-339-16</inkml:trace>
  <inkml:trace contextRef="#ctx0" brushRef="#br0" timeOffset="117">2047 7132 594 0,'-3'-12'162'16,"1"6"8"-16,-1 0-51 0,1 3-55 16,1 0-12-16,0 3-13 0,1 4-9 0,1 3-6 15,0 4-5-15,1 3-5 0,2 4-1 16,-1 5 0-16,0 3 0 0,0 2-2 15,-2 2-1-15,0-1-3 0,-1 0-2 16,0 1 0-16,3-3-3 0,-1-3 0 16,3-1 0-16,-1-4-1 0,3-3 0 15,2-4 0-15,0-2-1 0,0-4 0 16,2-2 0-16,0-6-1 0,1-1-3 16,1-5-5-16,0-4-7 0,-1-3-15 15,2-3-16-15,-2 0-19 0,-2-3-57 16,-2 1-69-16,0 2-122 0,-7 0-255 0</inkml:trace>
  <inkml:trace contextRef="#ctx0" brushRef="#br0" timeOffset="118">2024 7136 769 0,'-9'-6'180'0,"4"3"3"16,4-2-121-16,3 0-21 0,4-3-14 15,3 2-14-15,4 0-7 0,3 0-4 16,4-1-8-16,2 2-17 0,-2 0-21 16,2 2-61-16,-1 3-79 0,-1 4-132 15,-2 4-288-15</inkml:trace>
  <inkml:trace contextRef="#ctx0" brushRef="#br0" timeOffset="119">2311 7185 678 0,'0'0'161'0,"2"2"7"16,-2 4-103-16,1 2-12 0,4 6-8 15,-3 0-11-15,2 4-5 0,1 2-3 16,-3 3-5-16,3-4-5 0,1 1-3 16,2-2-3-16,-1-3-2 0,-1-2-2 15,1-4 0-15,1-4 0 0,-1-4 2 16,0-5 1-16,0-2 0 0,1-6 2 16,1-5 1-16,2-2-1 0,-3-5-1 15,2-1-2-15,-2 1-2 0,-2 1-1 0,-1 4-2 16,-3 7 0-16,0 2-2 0,0 8-1 15,-2 4 1-15,1 8-1 0,-1 2-1 16,1 3-3-16,-1 3-4 0,0 3-6 16,1 0-12-16,2 0-20 0,-2-3-25 15,3 1-131-15,-2-4-1 0,3-5-119 16,2-1-222-16</inkml:trace>
  <inkml:trace contextRef="#ctx0" brushRef="#br0" timeOffset="120">2602 7022 638 0,'-5'-1'153'0,"1"-4"7"0,3 5-97 16,0-3-8-16,-1 1-1 0,2 2-6 16,-1-2-5-16,1 3-2 0,-1 2-4 15,1-6-5-15,0 4-5 0,0-4-3 16,0 2-2-16,0 1-4 0,0-2-3 16,0 1-3-16,1 1-2 0,-1-4-2 15,1 8-2-15,-1-8-1 0,3 3-1 16,1 0 1-16,-2-1 0 0,3 0 0 15,2 1-1-15,1-3 1 0,-1 2-1 0,3 1-1 16,0-3 0-16,1 0-1 0,1 3 0 16,-2-3-1-16,2 3 0 0,1-1-1 15,-2-3 0-15,0 2 0 0,-1 3 0 16,-2-1 0-16,-2 2-1 0,-4-2 1 16,-1 1 0-16,-1 3 0 0,-1-2-1 15,-4 1 2-15,0 3-1 0,0-1 0 16,-1 0 1-16,0 2-1 0,0-1 0 15,1-2 1-15,2 0-1 0,-4-3 0 16,5 2 0-16,-2-1 0 0,2 1 0 0,-2-1 0 16,0-1 0-16,1 1 0 0,2 0 0 15,-2 1 0-15,1-2 0 0,-1 1 0 16,0-1 0-16,0 2 0 0,1 1 0 16,-3-3 0-16,4 2 0 0,-2-2 1 15,1 0-2-15,0 1 1 0,0-1 0 16,0 0-1-16,-1 0 1 0,-1-2-1 15,1 2 0-15,-2 0 1 0,-1-3-1 0,0 1 1 16,-1 1 0-16,-1 0 0 0,2 1 0 16,0-2 0-16,1 2 1 0,1 0 0 15,3 2 0-15,-2-4-1 0,6 2 1 16,-1 2-1-16,6-2 0 0,0 0 0 16,4 0 0-16,7 0 0 0,-1 1 1 15,3-1-1-15,2 1-1 0,-1 0 1 16,-1 0-1-16,-1 1 0 0,-4-2-1 0,-2 0 1 15,0 2 0-15,-4-1 0 0,-2 3 1 16,-3-2-1-16,-1 3 2 0,-3 3-1 16,-2 0 0-16,-2 0 1 0,1 3-1 15,-1 2 1-15,2 4-1 0,-1 0 0 16,1 2 0-16,4 4 0 0,0 2-1 16,2-1-1-16,-2 1-1 0,5 2-2 15,0-1-2-15,2 1-2 0,0-1-2 16,0 0 0-16,-1-2 0 0,1 0 2 0,-1-5 1 15,-4 0 2-15,-3-3 3 0,-2-3 1 16,-2 1 2-16,-4-5 0 0,-6 0 1 16,-3-2-1-16,-3-2 1 0,-4-1 0 15,0-1-1-15,0-3-3 0,1 0-6 16,2-1-9-16,3-1-16 0,4 2-15 16,6 0-22-16,-1-3 2 0,4 1-133 15,6 1-130-15,5 2-306 0</inkml:trace>
  <inkml:trace contextRef="#ctx0" brushRef="#br0" timeOffset="121">2985 7247 815 0,'1'-11'199'15,"1"2"1"-15,-1 0-108 0,2 3-42 0,4 1-22 16,2 1-19-16,1 0-13 0,4 5-10 15,0 0-15-15,1 1-18 0,0 1-23 16,-3 1-130-16,-3 1-145 0,-2 2-338 16</inkml:trace>
  <inkml:trace contextRef="#ctx0" brushRef="#br0" timeOffset="122">2986 7405 565 0,'2'7'153'0,"0"0"1"0,2-4-8 0,3 2-115 16,-1 0-14-16,4-2-7 0,2 1-9 15,2-2-13-15,0-2-2 0,0 3-140 16,2-6-129-16,-1-4-330 0</inkml:trace>
  <inkml:trace contextRef="#ctx0" brushRef="#br0" timeOffset="123">3762 7091 509 0,'2'-8'133'0,"-1"-1"10"16,-2-2-44-16,-1 1-42 0,1 3 1 16,-3-2 1-16,0 3-1 0,-2 1-2 15,-1 0-4-15,-2 5-6 0,-1 0-6 16,-2 3-9-16,-1 2-8 0,-3 2-5 16,-1 4-6-16,1 4-3 0,-2 3-3 15,-1 3-1-15,2 3-1 0,2 5 0 16,4-3-2-16,5 4 0 0,5 1 0 0,2-5-1 15,7-1-1-15,3-5 1 16,5-3-1-16,4-4 0 0,2-4 0 0,0-8 0 16,4-2 0-16,-2-5 0 0,1-4 0 15,-3-5 0-15,-1-3-1 0,-2-7 1 16,-2 0 0-16,-2-6 1 0,-3 0-1 16,-2-1 1-16,-2 1 0 0,-2 2 0 15,-6 1 2-15,0 6 3 0,-3 5 3 16,-2 5 0-16,0 4 1 0,0 10 0 0,-2 3 0 15,3 8-2-15,2 3-2 0,2 7-3 16,-1 5-1-16,2 2 0 0,1-1 0 16,3 1-1-16,1-1-1 0,4 0-2 15,-1-3-4-15,4-4-7 0,3-3-14 16,1-6-21-16,3-3-26 0,-2-4-128 16,-2-4-12-16,4-5-129 0,-2-2-241 15</inkml:trace>
  <inkml:trace contextRef="#ctx0" brushRef="#br0" timeOffset="124">3983 6694 512 0,'0'-3'138'16,"0"-1"7"-16,0 1-52 0,-1 2-36 15,2 4-8-15,-1 0-4 0,0 5-4 0,2 1-6 16,0 5-5-16,1 1-2 0,-1 3-3 16,0 2-4-16,3-2-4 0,-2-1-3 15,2-1-3-15,-4-5-2 0,0 0-1 16,3-6 1-16,-2-3 3 0,-2 0 3 16,2-4 1-16,-2-1 0 0,1-3 0 15,1-7-1-15,1-3-2 0,2-4-4 16,1-5-5-16,2 1-1 0,2-2-1 15,2 3 0-15,-2 6-2 0,0 3-1 0,-2 8 0 16,2 6 0-16,-2 4 1 0,-2 4-1 16,-1 6 0-16,1 2 1 0,-1 3 0 15,0 3-2-15,-3 0-3 0,0 0-8 16,3-1-9-16,-2 0-17 0,0-3-19 16,1-1-18-16,4-3-123 0,-1-4-138 15,0-7-316-15</inkml:trace>
  <inkml:trace contextRef="#ctx0" brushRef="#br0" timeOffset="125">4317 6791 738 0,'-2'-2'176'0,"2"-1"2"16,3 3-108-16,2-1-28 0,1 1-12 15,2 0-11-15,3 1-8 0,-2 2-6 0,3 1-16 16,-1 0-22-16,0 2 0 0,-3-1-149 16,5 0-146-16,-2-1-353 0</inkml:trace>
  <inkml:trace contextRef="#ctx0" brushRef="#br0" timeOffset="126">4598 6730 626 0,'-7'2'155'0,"0"-1"9"15,-2-2-92-15,3-2-9 0,1-1-4 16,1-4-9-16,3-1-7 0,1-1-7 16,3-4-7-16,3 2-8 0,4 0-6 15,1 0-4-15,1 2-3 0,5 3-2 16,-2 0-2-16,-1 4-1 0,0-1-2 15,1 4-1-15,-6 2 0 0,2 3 0 16,-3 3 0-16,-2 0 0 0,-1 5 0 16,-4 0 1-16,-3 2-1 0,-3 2 1 0,-3-1 0 15,1 0 0-15,-3 0 0 16,0 0-1-16,-2 1 1 0,3-3-1 0,2 0 1 16,2 1 0-16,0-3-1 0,4 0 0 15,2-1 1-15,5-1-1 0,2 0-3 16,2-2-7-16,3 0-16 0,4-2-24 15,2-4 89-15,1-2-236 0,2 0-160 16,2-1-413-16</inkml:trace>
  <inkml:trace contextRef="#ctx0" brushRef="#br0" timeOffset="127">5005 7198 613 0,'-4'-2'151'0,"1"-1"6"0,-1-2-88 0,2-3-19 15,0-3-4-15,2-1-9 0,3-4-8 16,-1 0-3-16,3-2-4 0,1-4-3 16,2 0-2-16,-1 2 0 0,0 3 0 15,1 2 0-15,1 3 1 0,-1 4-1 16,-2 8-1-16,-1 6-2 0,-1 6-3 15,-2 4-2-15,-3 7-3 0,-2 5-1 16,-2 4-2-16,2 0-2 0,-2 0 1 16,4-3-2-16,-1-2 1 0,5-3-1 0,-1-6 1 15,6-2-1-15,-2-5 0 0,2-4 1 16,-2-4 0-16,4-6 1 0,-1-5-1 16,2-7 1-16,1-5-1 0,0-5 1 15,1-4-1-15,0 0 0 0,1-2-1 16,-3 3 1-16,-3 3-1 0,-1 4 0 15,-2 6 1-15,-2 4-1 0,-1 5 0 16,-2 5 0-16,0 4 0 0,0 7 0 16,-2 4 0-16,1 4 0 0,3 4 0 15,-1 0 0-15,4 4-4 0,-1-1-6 0,1 0-9 16,5-3-19-16,2-2-21 0,2-6 128 16,0 1-269-16,2-6-161 0,2-4-421 15</inkml:trace>
  <inkml:trace contextRef="#ctx0" brushRef="#br0" timeOffset="128">5508 6912 643 0,'-1'-1'152'16,"1"0"5"-16,0 0-96 0,1 5-11 16,1 1-1-16,-1 6-7 0,3 2-4 0,-1-4-1 15,1 11-4-15,-3 1-5 0,2 1-5 16,-1 1-5-16,-2 3-4 0,0 0-3 16,0 4-3-16,-1-4-2 0,2 0-2 15,2-4-1-15,-1 2 0 0,0-2 0 16,2-1-1-16,1-1 0 0,2-4-1 15,2-3 0-15,-2 2-1 0,6-7 0 16,-1-4-3-16,5 0-2 0,-1-5-5 16,1-4-6-16,0-3-14 0,-1-3-13 15,-1-2-17-15,-2-3-2 0,-3-4-132 0,-4-2-133 16,-3 0-311-16</inkml:trace>
  <inkml:trace contextRef="#ctx0" brushRef="#br0" timeOffset="129">5515 6918 806 0,'-5'2'191'0,"1"-4"-1"0,3 4-121 0,2-4-28 15,1 2-16-15,8-1-14 0,3-1-11 16,5-1-10-16,5-2-17 0,3-1-22 16,5 1 61-16,-5-1-203 0,0 1-153 15,-4 2-379-15</inkml:trace>
  <inkml:trace contextRef="#ctx0" brushRef="#br0" timeOffset="130">5764 7105 689 0,'3'3'161'0,"-2"2"7"0,2 4-111 0,0 3-10 16,1 0-5-16,0 4-8 0,-2 0-4 15,3 2-3-15,1 0-6 0,0-3-4 16,-1-1-3-16,1-1-3 0,0-3 0 15,2-1 0-15,-3-4 2 0,1-5 2 16,0 0 2-16,0-4 0 0,3-2 1 16,-1-6-1-16,1-5-2 0,3-3-4 15,0-1-3-15,-1-1-2 0,3 1-3 0,-3 2 0 16,-1 4-1-16,-2 6-1 0,-3 3 0 16,1 5 0-16,-1 3-1 0,0 5 1 15,-1 2-3-15,-2 4-1 0,1 0-6 16,-1 2-10-16,-1 2-14 0,0-2-21 15,2-1-27-15,1-3-131 0,-1-2-151 16,3-3-349-16</inkml:trace>
  <inkml:trace contextRef="#ctx0" brushRef="#br0" timeOffset="131">6250 7117 814 0,'1'1'192'0,"0"0"4"0,1-2-125 0,2 1-22 16,6 1-15-16,1-2-13 0,0 2-7 15,2-2-4-15,0-1-4 0,1-1-6 16,1 1-10-16,-3-2-18 0,-2 0-25 15,1 2 8-15,-3-2-158 0,-2 3-151 16,-4 2-359-16</inkml:trace>
  <inkml:trace contextRef="#ctx0" brushRef="#br0" timeOffset="132">6518 7038 731 0,'0'-4'183'16,"-1"-1"5"-16,-1-6-99 0,2 2-31 15,0 2-10-15,2-1-11 0,1 1-9 16,1 1-4-16,2 0-2 0,1 4-4 15,2 0-3-15,2 0-2 0,0 4-3 16,-1-2-3-16,2 5-2 0,0 1-2 16,1 1-1-16,-5 2-1 0,0 1-1 15,-2 0 1-15,-1 3-1 0,-4-1 0 16,-1 2 1-16,-4-1-1 0,-3 2 0 0,-4 1 0 16,-2 1-2-16,-1 0 0 0,-1 0 0 15,-2-1-1-15,2 1 0 0,3 1 1 16,-2-4 0-16,7-2 0 0,1 1 2 15,1-1 0-15,1-2 0 0,2-2-1 16,1-2 1-16,6 3 0 0,-3 0-1 16,2-4 0-16,2-3-2 0,0 0-3 0,3-2-4 15,0-1-5-15,4-5-7 0,0 0-10 16,2 0-15-16,1 0-17 0,0-2-13 16,0 1-122-16,-3 0-136 0,-1 1-317 15</inkml:trace>
  <inkml:trace contextRef="#ctx0" brushRef="#br0" timeOffset="133">6666 6771 591 0,'-6'-3'152'0,"-1"-2"8"0,2 1-74 15,0-1-20-15,4 2-6 0,1 0-6 16,1-1-8-16,5 1-4 0,1-1-5 15,4 2-9-15,3-2-7 0,2 3-4 16,2 0-5-16,4 3-3 0,0 2-4 16,1-1-3-16,-1 1 0 0,2 1-1 15,-1 1-1-15,-2 1 0 0,-2 1 1 0,-1-1-1 16,-5 5 1-16,-1 2 0 0,-1-1 1 16,-3 1 1-16,-3 0 0 0,-3 4 1 15,-1 0-1-15,-2 4 0 0,0 1-1 16,-2 4-1-16,2 0 0 0,-1 0 0 15,0 1-1-15,4-1 1 0,0-1-1 16,1-2 0-16,1 0 0 0,0-1 1 16,2-2-1-16,0-2 0 0,1-1 0 15,-1-4 0-15,-1-1 1 0,-2-5-1 16,0-2 1-16,-3-1 1 0,-2-1 1 16,-2 1-1-16,-4-3 0 0,0 4 1 0,-3 2-1 15,1 0-1-15,-2 2-3 0,2-3-4 16,0 1-8-16,1 0-9 0,0-3-20 15,0 0-23-15,-1-5-49 0,-1-1-88 16,-4 1-134-16,2-4-289 0</inkml:trace>
  <inkml:trace contextRef="#ctx0" brushRef="#br0" timeOffset="134">7460 7080 503 0,'-3'-4'142'0,"0"2"9"0,-1-1-34 16,2 2-45-16,-2-1-4 0,0 1-3 15,3-1-3-15,-1 1-11 0,2-1-7 16,1 0-6-16,2 2-11 0,4 0-7 0,4 0-5 16,3 0-5-16,2 0-2 0,4 0-2 15,2-2-1-15,2 2-2 0,3-1-2 16,3 2 0-16,-2 0-1 0,1-3-3 15,-1 2-4-15,-1 1-6 16,-3-5-9-16,-2 3-10 0,-4-1-10 0,-2-1-7 16,0 2-9-16,-4-4-4 0,-1 1-4 15,-3 0-1-15,-2 1-74 0,-3-1-18 16,0-1-90-16,-6-1-189 0</inkml:trace>
  <inkml:trace contextRef="#ctx0" brushRef="#br0" timeOffset="135">7925 6921 656 0,'-6'-3'169'0,"-1"2"5"15,1 1-89-15,3 1-30 0,-2-1-13 16,4 3-14-16,1-1-10 0,3 3-10 16,4 1-4-16,0 2-2 0,1 0 0 15,3 2-1-15,0 1 0 0,2 3-1 16,1-5-1-16,-2 2-1 0,-2-1-1 16,2 1-1-16,-1-5-1 0,-1-2 0 15,-3 1 0-15,-1 0 0 0,-3-2 1 0,-1-4 1 16,-3 2 1-16,-5 4 0 0,-3 5-2 15,-2 0-9-15,-4 2-8 0,-1 3-14 16,-1 4-10-16,0-1-126 0,1-2-132 16,-5-1-308-16</inkml:trace>
  <inkml:trace contextRef="#ctx0" brushRef="#br0" timeOffset="136">8730 6839 303 0,'2'12'77'0,"-2"3"0"0,2-1-27 0,-1 1-30 16,1 0-13-16,2-1-5 0,2-2-2 15,-3 0-4-15,0-2-3 0,-1-6-4 16,-1 0-8-16,-1 2-20 0,-1-2-37 16,-4-4-54-16,0-1-119 0</inkml:trace>
  <inkml:trace contextRef="#ctx0" brushRef="#br0" timeOffset="137">8594 6753 483 0,'-9'-16'137'0,"2"1"14"15,-3 2-44-15,3 3-18 0,1 3-12 16,1-1-3-16,1 6-8 0,2 0-12 16,1 2-12-16,2 2-9 0,3 4-9 15,0 3-6-15,9 4-4 0,3 2-1 16,3 6 0-16,4 3-1 0,4 1-2 16,2 0-3-16,1 4-3 0,-2 0-3 15,-1-3-5-15,0-2-6 0,-2-2-8 16,-1-1-12-16,-2-5-16 0,0-6-17 15,0-4-16-15,-2-6-120 0,-4-10-135 0,0-2-311 16</inkml:trace>
  <inkml:trace contextRef="#ctx0" brushRef="#br0" timeOffset="138">9045 6584 679 0,'-3'5'168'0,"0"5"4"0,-2 3-104 16,1 8-14-16,-3 2-10 0,1 5-5 0,0 5-12 15,-2 3-7-15,3 2-3 0,-1 2-5 16,-1 1-4-16,-1 3-3 0,-1-4-1 16,0 0-2-16,-1-2-1 0,-1-3-1 15,-1-3 0-15,-1-5-2 0,4-3-5 16,0-2-11-16,2-3-14 0,3-5-19 16,3-3-5-16,1-2-132 0,5-5-136 15,0-4-317-15</inkml:trace>
  <inkml:trace contextRef="#ctx0" brushRef="#br0" timeOffset="139">9158 7107 594 0,'4'2'166'0,"1"5"4"0,-3-1-9 15,0 2-116-15,0 3-16 0,0 3-5 0,-1 2-8 16,-1 1-10-16,0 2-14 0,0-1-19 15,0-2-19-15,1-2-129 0,0 0-136 16,2-6-332-16</inkml:trace>
  <inkml:trace contextRef="#ctx0" brushRef="#br0" timeOffset="140">9601 6682 608 0,'-1'-5'152'0,"-4"3"6"15,-1 3-88-15,-2 6-10 0,-3 3-2 0,-2 1-3 16,-1 6-12-16,-2 5-4 0,2 5-4 15,-1 5-8-15,2 1-8 0,2 4-7 16,2 4-6-16,0 1-3 0,5-3-2 16,2 1-2-16,4-5-4 0,0-3-6 15,5-4-14-15,6-7-15 0,1-4-19 16,3-6-10-16,1-5-122 0,1-5-131 16,2-1-300-16</inkml:trace>
  <inkml:trace contextRef="#ctx0" brushRef="#br0" timeOffset="141">9780 6928 675 0,'0'1'166'0,"-1"-1"2"0,-1 0-91 15,4 2-29-15,2 3-12 0,3 1-8 16,1 1-10-16,2-3-2 0,3 2-2 16,2-4-2-16,0-3-2 0,2 0-2 15,-1-7-2-15,0 2-1 0,0-2-2 16,-2-3-1-16,-1-2 0 0,1 4-1 16,-6-5 0-16,-3 2-1 0,-8 0 1 15,0 1-1-15,-5 1 0 0,-3 3-1 16,-4 3 0-16,-4 1-1 0,-4 6-1 15,4 1 1-15,-7 4-1 0,4 4 0 0,2 5 2 16,1 4 0-16,6 4 2 0,3 3 1 16,1 1 0-16,4 1 2 0,2 0 0 15,3 0 0-15,0-3 1 0,3-3 0 16,2-4-1-16,5-3-1 0,5-2 0 16,4-4-2-16,5-4 0 0,1-6-3 15,5-3-2-15,4-3-6 0,-1-6-13 16,-1-4-13-16,-3-2-20 0,-2-1-3 15,-6-2-128-15,-2-1-132 0,-5-2-303 16</inkml:trace>
  <inkml:trace contextRef="#ctx0" brushRef="#br0" timeOffset="142">10114 6599 676 0,'6'-3'153'0,"0"3"3"16,2 4-111-16,2 3-9 0,2 5-6 16,0 2-1-16,-1 2 0 0,1 2-1 15,1 2 0-15,-2-2-4 0,-4 2-5 16,-1-2-4-16,-1 3-4 0,-5-3-4 16,-4 0-7-16,-3 1-7 0,-4 1-15 15,-5-6-23-15,-5-4 28 0,-2-5-167 16,1-4-145-16,1-6-352 0</inkml:trace>
  <inkml:trace contextRef="#ctx0" brushRef="#br0" timeOffset="143">10079 6294 741 0,'7'-5'161'0,"4"0"0"15,3 1-124-15,3 7-28 0,1 0-26 16,7 5-105-16,-6 0-38 0,1 4-117 15,-2 1-255-15</inkml:trace>
  <inkml:trace contextRef="#ctx0" brushRef="#br0" timeOffset="144">10424 6632 476 0,'-1'-4'108'0,"1"2"2"0,-1-1-74 16,1 1-16-16,0 0-3 0,-3 0 0 15,1 0 2-15,-1-2-1 0,2 3 3 16,1-2 3-16,-1 0 5 0,-4-1-1 15,5 3 1-15,0-1-1 0,-3 0 0 0,0-2 0 16,-1 2-3-16,0-1-2 0,8 3 0 16,-4-1 0-16,-2-1-1 0,2-1-1 15,0 3-3-15,1 0-3 0,-1-1-1 16,-3 0-3-16,3 0-2 0,3 2-2 16,-2-1-1-16,-1-1 0 0,-1 1 0 15,2 0 0-15,-3-2 1 0,0 4-1 16,2 1 1-16,0 2 1 0,-2 3 0 0,1 4 0 15,-2 1 1-15,1 6 0 0,-2 3 0 16,1 2 0-16,-1-1-2 16,5 1-1-16,4 0-2 0,1-1-1 0,1-3-1 15,4-6-1-15,3-3 1 0,-1-3-1 16,3-4 0-16,0-8 0 0,0-3 1 16,1-5-1-16,-1-2 0 0,0-2 0 15,-4-3 0-15,-2 0 0 0,-2 5 0 16,-5 0 1-16,0 4-1 0,-3 2 0 15,-1 3 0-15,-1 5 0 0,1 5-1 16,2 3 1-16,2 1-1 0,-1 3 0 16,1 2 1-16,3 0-1 0,2 0 1 0,5-3-1 15,3-4 0-15,1 0 0 0,1-5 0 16,4-4 1-16,-1-5 0 0,-1-4 1 16,-2-6 0-16,-6-1-1 0,-1-1 1 15,-4-2-2-15,-3-1-4 0,-4 1-10 16,-2 2-22-16,-4 3-18 0,-1-2-13 15,-1 0-9-15,1 4-7 0,0 1-2 16,4 5 6-16,-1 2 19 0,2-2 20 0,0 6 21 16,1-2 16-16,2 4 16 0,2 0 17 15,-2 2 16-15,2-4 10 0,1 5 5 16,5 0 0-16,3 6-5 0,2-2-6 16,0 2-9-16,5 3-10 0,3 4-7 15,0 2-7-15,2 3-3 0,1 1 2 16,3 0 4-16,1 4 3 0,2 1 4 15,-2 1 2-15,0 0 2 0,-4 1-2 16,-1 0-5-16,-5 4-5 0,-7 1-5 0,-8 1-4 16,-9-2-5-16,-7 2-5 0,-6 1-5 15,-7-3-7-15,1-1-12 0,-3-4-17 16,0-2-28-16,3-4-19 0,0-5-130 16,2-7-148-16,-3-3-342 0</inkml:trace>
  <inkml:trace contextRef="#ctx0" brushRef="#br0" timeOffset="145">11518 6928 788 0,'-1'-2'175'0,"2"-1"0"16,5 3-137-16,1 1-17 0,3 1-4 16,1-1-11-16,1 0-8 0,4-1-4 15,3-1-7-15,-2-3-9 0,3 1-16 16,-2 0 11-16,0-1-147 0,-2 0-131 16,-5-1-327-16</inkml:trace>
  <inkml:trace contextRef="#ctx0" brushRef="#br0" timeOffset="146">11553 7078 787 0,'2'5'186'0,"3"-1"2"0,2 0-115 16,3-5-36-16,3 1-14 0,4-1-10 15,3-3-11-15,3 2-24 0,-2-2-28 16,4 0-138-16,-2 0-150 0,-4 4-372 15</inkml:trace>
  <inkml:trace contextRef="#ctx0" brushRef="#br0" timeOffset="147">12480 7136 541 0,'-5'-1'123'0,"0"-2"2"0,-9-1-85 16,6-1-17-16,2-1 1 0,-2 0 2 15,2 0 0-15,1-1 0 0,0 1 4 16,2 0 2-16,0 1 2 0,3 3 0 16,1-2-3-16,2 2 0 0,0-3 0 0,4 1-4 15,1-1-1-15,3-2-3 0,5 1-3 16,6-3-3-16,4 1-2 0,7-1-1 16,9 0-2-16,5 1-1 0,12-1 0 15,9-3-2-15,5 2-1 0,14-2 0 16,9 0-2-16,5-3-2 0,11 0-1 15,3 3-1-15,7 0-1 0,1 1 0 16,-1 2-1-16,-5 3 0 0,-2 2 0 16,-5 3 1-16,-6 5-2 0,-12 0 1 15,-9 2 0-15,-10 1-1 0,-10 3 0 0,-9 0-1 16,-11-2 0-16,-12 0-1 0,-7-1-2 16,-7 0 0-16,-7-4-2 0,-5-2-3 15,-9 1-9-15,-3-2-18 0,-6 0-18 16,-6 0 126-16,-9-2-264 0,-6 0-160 15,-7-6-419-15</inkml:trace>
  <inkml:trace contextRef="#ctx0" brushRef="#br0" timeOffset="148">12920 6431 608 0,'-4'-4'155'0,"-4"3"9"0,1 1-85 15,1 0-16-15,1 2-8 0,4 1-7 16,2-1-10-16,3 3-7 0,3 0-8 16,4 0-7-16,4-1-4 0,5-3-1 15,2 0-1-15,3-1-2 0,2-5-3 16,1-1-2-16,3-4-1 0,-3 0-2 15,-2-1 0-15,-4-2-2 0,-3-2 0 16,-5 3 0-16,-3-4-1 0,-8 0 0 16,0 0-1-16,-4-1 1 0,-3 1-1 0,-6 3-1 15,-2-1-1-15,-5 4-1 0,-2 4 0 16,-3 3 0-16,-1 0 0 0,-1 4 1 16,3 3 1-16,-2 3 2 0,3 3 1 15,2 5 1-15,-2 2 2 0,0 5 1 16,3 5 2-16,0 4 1 0,1 1 3 15,3 3 1-15,3-1 1 0,6 1 0 16,8-1 0-16,3-2 0 0,7-4-2 16,4-3 0-16,4-3-2 0,1-4-1 0,4-3-2 15,3-7-2-15,3-4-2 0,1-4-3 16,0-3-7-16,-1-3-12 0,2-3-15 16,-5-5-17-16,-1 2 38 0,-6-2-175 15,-2-2-141-15,-4 0-344 0</inkml:trace>
  <inkml:trace contextRef="#ctx0" brushRef="#br0" timeOffset="149">13300 6109 791 0,'-2'0'183'0,"2"1"0"0,5 0-125 0,6 2-25 16,6-1-11-16,4 3-7 0,3-4-9 15,6 2-12-15,1-1-16 0,1-3-21 16,-1 0 1-16,-3-7-143 0,-3 0-142 15,-1 0-338-15</inkml:trace>
  <inkml:trace contextRef="#ctx0" brushRef="#br0" timeOffset="150">13763 5777 748 0,'-2'-3'168'0,"-1"7"3"0,3 3-126 16,-2 3-15-16,4 6-4 0,2 2-4 15,1 7-7-15,3 1-4 0,2 2-1 16,1 0-3-16,3 0-3 0,-3-1-1 16,1 0-2-16,-1-1-1 0,-5-2 1 15,-2-2-1-15,-4-1-1 0,-6-2-3 16,-3-1-8-16,-7-1-13 0,-3-1-24 0,-6-4-131 16,-3-2-142-16,-1-3-346 0</inkml:trace>
  <inkml:trace contextRef="#ctx0" brushRef="#br0" timeOffset="151">13614 5631 665 0,'10'-10'144'0,"3"2"0"0,3 0-121 0,2 3-2 15,3 2-159-15,5 4-123 0,-2 3-336 16</inkml:trace>
  <inkml:trace contextRef="#ctx0" brushRef="#br0" timeOffset="152">14003 5891 672 0,'-7'-8'161'0,"-2"0"5"0,4-1-108 15,3 1-12-15,4-1-7 0,3-1-6 16,2 2-5-16,1-2-7 0,7 2-5 15,-2 0-4-15,4-1-2 0,1 4-2 16,-1 3-3-16,-3 2-2 0,0 2-1 16,-1 2-1-16,-2 3-1 0,-4 3 0 15,-4 1 0-15,0 0 0 0,-3 3 0 16,-4 3 0-16,-2 1 1 0,-5 1 0 0,-3 2-1 16,1-1 1-16,-2 1 0 15,0-2 0-15,1-4 0 0,-1 1 0 0,6-2 1 16,3-2-1-16,0-2 1 0,5-2 0 15,3 0-1-15,6-1 0 0,4-3-5 16,3-2-12-16,2-3-18 0,7-3-23 16,2-2-128-16,2-1-144 0,0-2-342 15</inkml:trace>
  <inkml:trace contextRef="#ctx0" brushRef="#br0" timeOffset="153">14291 5892 509 0,'-2'-7'124'0,"0"0"2"0,1 1-64 16,0 0-29-16,0 2-7 0,1 1-2 16,0-1-3-16,0 2-3 0,2 0-1 15,-2 1 0-15,3 0-2 0,-2 0 0 16,0 1-1-16,0-3 0 0,1 3 0 15,-1-1 0-15,0 0 1 0,2 0 0 16,-2-1 1-16,1 1 1 0,-1 0 2 16,1-1 1-16,0-1 1 0,1 1 0 15,-3-2 1-15,1-1 0 0,-1 1-1 16,1 2-1-16,-1-2 0 0,0 2-3 0,0 1-1 16,-1-2-3-16,0 4-3 0,-2 2-2 15,1 3-3-15,-3 3-1 0,-1 3-1 16,-3 2-1-16,3 7 0 0,-1 4-1 15,3 2 1-15,0-2-1 16,5-1 0-16,3 0 0 0,2-3-1 0,3-4 1 16,-1-5-1-16,3-3 0 0,0-4 0 15,3-4 0-15,-1-6 1 0,2-2-1 16,-1-5 1-16,4 1 0 0,-7-8 0 0,1 2 0 16,-3 1 0-16,-3 0 1 0,-2 6-2 15,-2 4 0-15,-4 1-1 0,2 9 1 16,-2 5-1-16,1 0 0 0,-1 6 0 15,3 2 0-15,0-1 1 0,3 3 0 16,2-1-1-16,4-5-1 0,1 0 1 16,3-2-1-16,4-6 0 0,-2-4 1 15,3-4 0-15,2-5 1 0,-1-7 2 16,0-3 0-16,-4-3 0 0,-2-5 0 0,-1-2 0 16,-7-3-2-16,-2 1-7 0,-4 2-14 15,-5 2-20-15,-2 3-25 0,-5 5-135 16,-7 7-152-16,-3 7-359 0</inkml:trace>
  <inkml:trace contextRef="#ctx0" brushRef="#br0" timeOffset="154">12497 7636 689 0,'3'-13'182'0,"6"-1"9"16,-2 3-99-16,3 3-20 0,1 0-12 15,-1 3-9-15,0 3-9 0,-2 3-13 16,0 6-6-16,-1 2-1 0,0 5-2 15,-2 4-1-15,-1 2-3 0,-3 3-3 16,-1 0-3-16,-2 0-3 0,-3 3-2 16,-1-1-3-16,-2-2-2 0,-3-2-5 15,3-3-4-15,-2 2-6 0,5-4-13 16,-1-7-15-16,1 0-21 0,4-4-22 16,2-3-131-16,1-3-148 0,7-6-347 15</inkml:trace>
  <inkml:trace contextRef="#ctx0" brushRef="#br0" timeOffset="155">12754 7739 789 0,'2'-4'194'16,"1"-2"5"-16,3 1-122 0,0 0-19 15,1 3-9-15,4-2-11 0,3 1-15 16,1 3-9-16,-2 0-3 0,2 1-6 16,1 1-9-16,0 0-11 0,-3 1-17 15,-1-2-25-15,-2-1 17 0,0 0-169 16,0 2-156-16,-4-2-369 0</inkml:trace>
  <inkml:trace contextRef="#ctx0" brushRef="#br0" timeOffset="156">13404 7587 472 0,'4'-8'143'0,"-2"-2"7"16,-3 0 3-16,-1 3-82 0,-3-2-9 15,0 4-2-15,-4 3-3 0,-3 0-10 16,-4 2-6-16,0 7-7 0,-1 4-9 16,-2 3-7-16,-5 5-5 0,2 3-4 0,3 6-2 15,4 0-2-15,1 3-2 0,3-1 0 16,7 0-2-16,5-3 0 0,6 0 0 15,3-5-1-15,2-4 0 0,3-4-1 16,0-7 1-16,0-5 0 0,4-4 0 16,-3-7 0-16,1-4 0 0,0-7 0 15,3 1 1-15,-2-3-1 0,-1-4 1 16,-3-1 0-16,-5-2-1 0,-1 3 1 16,-1 4 0-16,-4 2 1 0,-2 4 0 0,-2 6 1 15,2 8 0-15,0 6 1 0,-5 4 0 16,-2 4 1-16,0 8-1 0,2 3 0 15,2 2 0-15,-4-1-2 0,5 3 0 16,3 0-3-16,4-2-5 0,2-7-10 16,-1-2-23-16,5-1-22 0,2-5-37 15,-2-7-105-15,5-3-140 0,4-5-308 16</inkml:trace>
  <inkml:trace contextRef="#ctx0" brushRef="#br0" timeOffset="157">13811 7663 665 0,'1'0'162'0,"0"-1"7"0,1 1-96 16,1 1-15-16,3 0-11 0,2 1-5 16,-1-1-6-16,4 0-5 0,1-1-5 15,3 0-7-15,1-1-4 0,1-3-3 16,0-2-4-16,1-1-2 0,-1-3-2 0,-3-4-2 15,2 2 0-15,-1-3-1 0,-3 1-1 16,-3-1 1-16,-2-2-1 0,-4 1 0 16,0 1 0-16,-9 1-1 0,-5 1 0 15,-4 2-1-15,1 5 0 0,-7 5 1 16,-1 5-2-16,0 3 2 0,-1 3-1 16,2 4 1-16,5 7 1 0,-4-1 1 15,6 3 1-15,1 5 1 0,5 0 3 16,2 4 1-16,1-2 2 0,3 0 0 0,5 0-1 15,4-5 0-15,3-2-2 0,2-5-2 16,7-3-2-16,0-4-2 0,3-5-3 16,2-4-5-16,1-3-7 0,2-3-12 15,-2-4-21-15,-2-3-19 0,0-2 26 16,-4-1-160-16,-1 0-142 0,-4 0-333 16</inkml:trace>
  <inkml:trace contextRef="#ctx0" brushRef="#br0" timeOffset="158">14082 7363 759 0,'1'-4'175'0,"4"2"2"0,2 1-120 0,4 1-30 15,6 1-8-15,4-2-2 0,4 3-6 16,2 1-18-16,0-3-16 0,0-2-20 16,1 0 0-16,-4-2-135 0,-3-4-137 15,-4-5-317-15</inkml:trace>
  <inkml:trace contextRef="#ctx0" brushRef="#br0" timeOffset="159">14419 7203 627 0,'3'1'166'0,"-2"2"9"0,1 4-44 15,0 1-77-15,-1 2-15 0,3 1-7 16,1 4-5-16,-1 2-8 0,3 0-8 16,0-1-3-16,2 0-1 0,1 3-2 15,-3 0-1-15,3-1 0 0,-6-1-2 16,-3-1-2-16,-1 3-2 0,-6-5-5 16,-4 1-17-16,-5-4-20 0,-6-1-12 15,-2-6-132-15,-1-2-140 0,-7-8-333 16</inkml:trace>
  <inkml:trace contextRef="#ctx0" brushRef="#br0" timeOffset="160">14287 7113 620 0,'9'-15'171'16,"1"7"2"-16,-4-2-2 0,5 3-136 16,5 1-18-16,-1-1-9 0,5 4-17 0,-1 2-27 15,0 2-137-15,1 0-139 16,-5 4-352-16</inkml:trace>
  <inkml:trace contextRef="#ctx0" brushRef="#br0" timeOffset="161">14657 7207 396 0,'-1'-3'117'0,"1"0"4"15,0 1-37-15,-1-2-20 0,1 2-16 0,0-1-14 16,-1 1-6-16,1-2-2 15,-1 2-3-15,-1-2 0 0,4 0 0 0,-2-1 0 16,0 3-1-16,0-2 0 0,0 1-3 16,0 0-1-16,1 1-2 0,-1-1-1 15,0 2-1-15,0-1-3 0,2 0-1 16,-1 0-2-16,-1 2 0 0,0 0-1 16,2-1 1-16,-4 1 1 0,2 1 0 15,0 0 0-15,-1-1 0 0,1 0-1 16,-1 1-1-16,2 3 0 0,-1 0-2 0,-1-1 0 15,0 4 0-15,-2-1 1 0,2 5 2 16,-3 1 1-16,0 1 3 0,0 1 0 16,0 6 1-16,-2 2-1 0,4 0-1 15,2-3-3-15,0 1 0 0,3-1-3 16,3 0-2-16,3-6-2 0,2-3 0 16,2-3-1-16,2-3 1 0,1-5-1 15,1-4 0-15,0-4 1 0,2-2-1 16,-2-2 1-16,-2-2 0 0,-6 0-1 0,0 1 1 15,-3 3 0-15,-3 2 0 0,-3 2 0 16,-2 6-1-16,-3 4 1 0,4 5-1 16,0 3 0-16,0 1 0 0,2 4 0 15,0 2 1-15,4-1-1 0,4 1 0 16,0-4 0-16,6-2 0 0,2-4 1 16,4-6-1-16,0-2 0 0,3-3 0 15,0-8 1-15,-1 0 2 0,-2-3 0 16,-4-3 1-16,-2-1 0 0,-4-3 0 0,-6-3-1 15,-2 1-3-15,-3-1-8 0,-3-2-9 16,-6 3-20-16,-2 1-19 0,-5 2-17 16,-2 4-128-16,-2 4-142 0,-1 6-324 15</inkml:trace>
  <inkml:trace contextRef="#ctx0" brushRef="#br0" timeOffset="162">14474 6868 610 0,'-10'-7'152'15,"-2"1"8"-15,2 1-82 0,1 2-18 16,2 0-2-16,3 0-4 0,2 2-8 16,2 1-3-16,6 2-2 0,4-2-4 15,3 3-5-15,7-1-3 0,3 2-2 16,6-3 0-16,3 2-6 0,4-2-4 0,2 3-5 15,5-3-3-15,0 0-3 0,3-1-1 16,1 0-2-16,2-2-1 16,-4 0-1-16,0-4 0 0,-4 1-2 0,-3 0 0 15,-5 1 0-15,-4-1-2 0,-3 0 1 16,-4-1-2-16,-5 2-1 0,-3 1-3 16,-5 2-6-16,-4 0-9 0,-4 2-16 15,-4 0-25-15,-2 3-20 0,-5 0-130 16,0-1-149-16,-1 1-341 0</inkml:trace>
  <inkml:trace contextRef="#ctx0" brushRef="#br0" timeOffset="163">1351 8723 552 0,'-10'-9'152'0,"2"1"8"0,-3 1-33 16,-5 0-61-16,0 2-6 0,-3 4-8 16,0 3-8-16,-2 7-5 0,-5 3-5 15,1 4-5-15,0 6-4 0,-1 3-2 16,3 4-2-16,4 3-1 0,3-1-2 15,5 2-4-15,4-3-3 0,7 0-4 0,2-5-3 16,7-3-2-16,4-2-1 16,1-5-1-16,6-7 0 0,3-3-1 15,3-6 0-15,3-5 1 0,-2-6-1 0,0-7 0 16,-2-4 0-16,-3-4 0 0,-4-2 0 16,-2-3 1-16,-7 0 0 0,-3 1 0 15,-2 4 1-15,-2 6 0 0,-3 2 0 16,-2 7 2-16,0 2 0 0,-1 6 1 15,-1 5 0-15,1 7 0 0,1 4 1 16,-1 8 1-16,0 2-1 0,2 7 0 16,3 3-1-16,2 0 1 0,1 1-2 0,5-4-1 15,3-2-6-15,5-5-9 16,3-5-17-16,0-6-36 0,4-3-49 0,-1-7-101 16,4-3-152-16,-1-7-329 0</inkml:trace>
  <inkml:trace contextRef="#ctx0" brushRef="#br0" timeOffset="164">1456 8374 582 0,'-3'-2'157'0,"0"-1"10"0,0-2-52 16,-1-1-47-16,2-2-6 0,2 0-11 15,0-3-8-15,3 1-6 0,0 0-8 16,2 0-7-16,2-1-6 0,0 4-4 15,3 1-5-15,1 1-2 0,0 4-1 16,4 1-2-16,-2 2-2 0,0 3 1 0,-2 0-2 16,-3 2 1-16,-1 3 0 0,-2 2 0 15,-5 3 0-15,-3 1 1 0,-3 5-1 16,-3 0 1-16,-4 1 0 0,-2 1 0 16,0 0 0-16,2-1-1 0,-2-1 0 15,5-3 1-15,3-2-1 0,3 0 0 16,4-3 0-16,1-4 0 0,3 0-1 15,5-2-2-15,0-3-5 0,4 1-6 16,1-6-14-16,3-2-17 0,3 1-20 16,0-1-132-16,-1-4-144 0,3 2-341 15</inkml:trace>
  <inkml:trace contextRef="#ctx0" brushRef="#br0" timeOffset="165">1978 8664 328 0,'0'1'100'0,"0"-1"4"0,3 3-35 16,-3-2-17-16,-2 0-9 0,4 1-13 15,-2 0-13-15,-2-2-7 0,2 1-3 16,-1-1-1-16,1-1 1 0,0-1 0 15,-2 0 1-15,2 1 1 0,-1-2 1 16,2 1 2-16,-1-1 2 0,-1 0 1 16,-1-1 1-16,-1 0 1 0,0 0 3 15,0-1 7-15,-4-2 5 0,1 1 3 0,0 3 3 16,0-3 5-16,1 3 3 0,1-1 0 16,0 3-5-16,0-1-3 0,1 2-3 15,2-3-5-15,0 5-7 0,1-1-4 16,1 4-3-16,2 0-3 0,2 4-1 15,1 4-3-15,2 0 0 0,1 5 0 16,-1 2 0-16,2 1-2 0,4 1-1 16,-1 0-2-16,-1 1-2 0,2 2 0 15,1-4-1-15,-3-3-1 0,0 0-1 0,-1-1-3 16,-2-3-2-16,2-2-5 0,-4-2-4 16,2-1-5-16,-1-1-7 0,0-3-12 15,-1-4-12-15,0-3-13 0,-2-3-10 16,1-2-16-16,-2-4-98 0,1-4-116 15,-3 3-254-15</inkml:trace>
  <inkml:trace contextRef="#ctx0" brushRef="#br0" timeOffset="166">2207 8659 588 0,'3'-7'144'0,"-1"2"7"0,-2 1-91 15,3 3-11-15,0 5-5 0,0-1-4 16,-3 3-3-16,-1 5-8 0,-1 5-5 15,1 6-1-15,-4 5 0 0,-1 1-2 16,-1 5-1-16,-1 4-1 0,1 0-4 16,-3-1-2-16,0 0-5 0,1-3-2 0,1 0-3 15,-2-2-2-15,-1-3 0 0,0-2 0 16,2-3-2-16,-1-1 0 0,1-2-3 16,-2-2-5-16,1-2-6 0,6-1-11 15,-3 0-10-15,4-3-13 0,0-5-13 16,5-2-123-16,-1-4-128 0,6-1-305 15</inkml:trace>
  <inkml:trace contextRef="#ctx0" brushRef="#br0" timeOffset="167">2391 9024 722 0,'1'0'165'0,"-1"2"7"16,1 3-116-16,2 3-17 0,1 4-6 15,-1 1-4-15,1 2-5 0,0 4-6 16,-3-1-6-16,-1 0-4 0,1 1-4 16,-1 1-1-16,1 2-1 0,-2-1-2 15,0-4-4-15,0 1-7 0,-1-1-12 16,1-4-12-16,0-4-18 0,1-4-85 15,-1-4-45-15,3-2-117 0,3-5-239 16</inkml:trace>
  <inkml:trace contextRef="#ctx0" brushRef="#br0" timeOffset="168">2514 8686 698 0,'2'-3'165'0,"-2"2"5"0,-1 1-108 16,1 1-14-16,1 4-9 0,0 0-5 15,2 4-5-15,-3 1-1 0,1 4-3 16,0 2-1-16,0 3-2 0,1 0-3 16,-1 0-1-16,0 0-1 0,0 2-3 0,4-3-2 15,-1 1-2-15,2 0-3 0,0-1-1 16,1-1-2-16,1-3-1 0,0-1-2 16,2-2 0-16,2-4-1 0,-1-5-2 15,3-2-4-15,-1-1-7 0,2-5-8 16,0 0-11-16,-2-6-17 0,-1-1-17 15,-3-1-12-15,-2-1-124 0,-3-2-135 16,0 0-312-16</inkml:trace>
  <inkml:trace contextRef="#ctx0" brushRef="#br0" timeOffset="169">2483 8699 768 0,'-1'2'177'0,"1"-2"2"0,3-2-117 15,2 0-31-15,4-5-9 0,6 0-10 16,3 0-9-16,5-1-12 0,2-2-21 0,2 0-14 16,-2 0-136-16,4 4-143 0,-9 4-344 15</inkml:trace>
  <inkml:trace contextRef="#ctx0" brushRef="#br0" timeOffset="170">2809 8775 741 0,'1'-2'162'0,"0"-1"1"15,3 3-123-15,-2-1-24 0,1 1-5 16,-2 1-6-16,-1 1-3 0,2 0 0 16,0 2-2-16,-2-1 1 0,1 0 0 0,-2-4-2 15,-1 2 1-15,2-1-1 0,-1-1 0 16,0-2 0-16,-3 0 0 0,3-4 1 16,0 6 2-16,1-4 5 0,-4 0 5 15,4 4 6-15,1-1 5 0,-1 2 3 16,2-1 1-16,-2 2 1 0,0 1-2 15,3 4-3-15,-1 2-4 0,0 3-3 16,0 1-1-16,3 4-1 0,0 0-3 16,0 1-1-16,0 0-3 0,1 0-1 0,-1-2-2 15,2 0-2-15,-2-3 0 0,0-1 1 16,0-5 1-16,0-4 2 0,0-3 2 16,0-5 0-16,2-5 1 0,1-5 0 15,0-3-2-15,3-1-1 0,-1-1-2 16,1 2-2-16,-1 1-1 0,-2 4-1 15,0 8 0-15,-2 1 0 0,-3 6 0 16,0 5-1-16,-2 5-1 0,2 1-2 16,0 5-4-16,-2 1-9 0,2 1-11 15,2 0-21-15,1-1-25 0,4-2 66 0,-3 0-203 16,4-4-154-16,-1-5-371 0</inkml:trace>
  <inkml:trace contextRef="#ctx0" brushRef="#br0" timeOffset="171">3105 8581 729 0,'-3'0'175'16,"-1"0"7"-16,0-2-114 0,3 0-16 0,1 1-4 16,1-2-8-16,2 2-6 0,2-3-6 15,1 1-4-15,2-2-3 0,3 0-4 16,1-1-2-16,2 2-3 0,-1 0-3 15,1 1-2-15,-2 0-2 0,-1 3-2 16,-2 0 0-16,-2 1-1 0,-1 2 0 16,-1-1 0-16,-1 5 0 0,-3 1 0 15,1 3-1-15,-2 1 1 0,-1 3-1 16,0 1 0-16,0 2 0 0,1 1-1 16,2 2 0-16,-1-2 0 0,6 3-2 0,-1 0-1 15,2 0-2-15,2 2-2 0,0-2-3 16,0-3-1-16,-1 1-2 0,0-3 2 15,-2-1 0-15,0 0 2 0,-1-3 3 16,-1 0 2-16,-3-1 3 0,-1-1 2 16,-2 0 1-16,-3 0 2 0,-3 0 0 15,-4-3 0-15,-3 3-1 0,-1-1 0 0,-5-1-1 16,-1-1-2-16,2 0-2 0,-1-1-4 16,3 0-7-16,1-3-13 0,5 1-18 15,2 0-23-15,6-3-19 0,1-2-114 16,4-1-137-16,3 0-299 0</inkml:trace>
  <inkml:trace contextRef="#ctx0" brushRef="#br0" timeOffset="172">3495 8759 864 0,'2'-2'193'0,"-1"1"3"0,1 0-143 0,0-1-23 16,3 1-12-16,0 0-7 0,2-3-5 16,2 0-3-16,1 2-3 0,3 0-5 15,-1-2-6-15,2 0-8 0,0 2-16 16,0 1-17-16,-1-1-15 0,-2 4-128 15,-3-2-138-15,-1 2-323 0</inkml:trace>
  <inkml:trace contextRef="#ctx0" brushRef="#br0" timeOffset="173">3498 8900 734 0,'2'6'172'0,"-1"-2"5"0,4 0-115 16,2-2-21-16,0-2-10 0,3 0-9 15,2 0-9-15,2-2-5 0,-1-1-6 0,3 0-19 16,-1-1-22-16,0-2-65 0,-3 1-77 16,-1-4-132-16,-5 6-294 0</inkml:trace>
  <inkml:trace contextRef="#ctx0" brushRef="#br0" timeOffset="174">4233 8710 742 0,'-6'-12'183'0,"-2"2"5"16,-7 5-110-16,-2 4-18 0,-4 4-12 0,0 0-11 15,-3 7-11-15,-2 2-6 0,0 7-3 16,2 0-1-16,2 5 0 0,4 0-1 15,6 3-2-15,6-1 0 0,5-2-2 16,2 0-3-16,5-2-4 0,5-4-3 16,4-2-2-16,2-3 0 0,3-4-1 15,1-8-2-15,3-3 0 0,1-6 1 16,-3-6-1-16,1-2 0 0,-5-6 2 16,1-4 0-16,-6-2 2 0,-1-5 2 15,-2 0 0-15,-4 2 3 0,-3 2 2 0,-1 4 3 16,-3 6 3-16,-2 4 2 0,1 10 0 15,-4 5-1-15,-1 7 0 0,-1 8-3 16,1 6-3-16,1 5-4 0,2 4-2 16,2 3-1-16,4 2-1 0,5-1-6 15,3-5-8-15,1-7-13 0,4-1-19 16,2-5-25-16,4-2-24 0,0-6-131 16,1-10-154-16,1-7-346 0</inkml:trace>
  <inkml:trace contextRef="#ctx0" brushRef="#br0" timeOffset="175">4406 8294 534 0,'-2'-7'154'0,"-1"4"6"0,2 2-1 16,0 0-98-16,1 3-8 0,1 3-5 16,3 2-3-16,-1 6-4 0,0-2-3 15,0 2-5-15,5 3-4 0,-3-2-3 16,0 0-4-16,1 0-3 0,-1-6-2 16,-1 0-2-16,1-5 0 0,0 0 1 0,3-6 0 15,-2-3 0-15,2-5-2 0,2-1-2 16,1-3-2-16,1-1-2 0,1 2-3 15,-1 3-3-15,0 3-1 0,0 6-1 16,-1 4 0-16,0 7 0 0,-2 4-2 16,-3 3-5-16,1 3-6 0,-2 1-11 15,2 0-18-15,-3 0-33 0,4 0-21 16,-3-9-126-16,4 0-151 0,2-4-341 16</inkml:trace>
  <inkml:trace contextRef="#ctx0" brushRef="#br0" timeOffset="176">5114 8777 530 0,'-6'0'159'16,"-3"-3"11"-16,2 1-7 0,0-7-91 16,-1-2-11-16,3-2-9 0,3-1-11 15,0-3-7-15,3-1-8 0,-1-3-5 0,3 4-3 16,4 2-2-16,2 1-1 0,-1 2-1 15,0 6 0-15,2 4 0 0,0 4 0 16,0 5 1-16,-2 7-2 0,-3 6-1 16,1 5-2-16,-2 7-3 0,-4 0-1 15,0 5-3-15,-1-1 0 0,1 0-2 16,2-3 0-16,3-5 0 0,1-6-1 16,4-3 1-16,2-7-1 0,4-7 1 15,0-5-1-15,-1-9 1 0,-1-6-1 16,4 0 1-16,-2-9 0 0,-2-1 0 15,-2-4-1-15,0 2 2 0,-3 4-1 0,0 2 2 16,-4 4 1-16,-2 5 0 0,0 3 2 16,-1 8-1-16,1 6 0 0,-3 2-1 15,1 4-1-15,0 3-1 0,3 4-1 16,0 1-2-16,-4 0-3 0,7 0-5 16,2-1-7-16,0-2-11 0,1-1-12 15,2-4-22-15,3 0-20 0,5-6 88 16,-6-3-220-16,2-4-152 0,-3-5-377 0</inkml:trace>
  <inkml:trace contextRef="#ctx0" brushRef="#br0" timeOffset="177">5685 8592 702 0,'0'-7'186'0,"-3"4"5"0,3 0-79 0,0 3-44 16,-1 3-12-16,1 4-13 0,0 3-10 16,-1 2-6-16,-1 4-1 0,-1 4 0 15,1 3-2-15,-1 5-2 0,1-1-3 16,0 4-4-16,2-2-2 0,2 1-4 16,0-1-3-16,3-2-3 0,1-5-1 15,3 0-3-15,1-4-3 0,1-3-5 16,2-3-7-16,-1-4-8 0,1-5-12 0,0-3-13 15,-1-6-19-15,1-6-17 0,-2-3 4 16,-2-4-130-16,-1-3-134 0,-3-4-308 16</inkml:trace>
  <inkml:trace contextRef="#ctx0" brushRef="#br0" timeOffset="178">5664 8544 769 0,'-9'-1'190'0,"3"1"1"0,6 1-93 0,4-1-53 15,6-1-20-15,5 1-16 0,2-2-22 16,3 4-25-16,5-2-18 0,-2-3-135 16,5 1-148-16,-2 4-350 0</inkml:trace>
  <inkml:trace contextRef="#ctx0" brushRef="#br0" timeOffset="179">5979 8715 824 0,'-1'-2'194'0,"-1"1"4"0,2 4-124 0,2 3-26 15,0 3-9-15,2 1-12 0,-1 5-8 16,4 2-4-16,-3 1-2 0,1 0-3 16,0 0-2-16,-1 0-3 0,-2 0 1 15,2-2-1-15,-2-5 1 0,1-1 0 16,-2-3 1-16,0-4 1 0,3-4 0 16,-1-5 0-16,3-6-1 0,1 0 0 15,2-4-1-15,2-2-1 0,1-2-1 16,1 1-2-16,1 4-1 0,-3 3 0 0,-3 2 0 15,2 5 0-15,-1 3 0 0,-3 3 0 16,0 4 0-16,0-2-1 0,-1 5-1 16,1 0-4-16,-2 3-6 0,0 0-7 15,0 0-13-15,0 3-20 0,0-3-25 16,2 0 0-16,-2-4-143 0,2-1-148 16,0-3-343-16</inkml:trace>
  <inkml:trace contextRef="#ctx0" brushRef="#br0" timeOffset="180">6444 8797 768 0,'4'-2'179'15,"-4"-1"1"-15,4 3-122 0,-1 2-25 0,1-1-8 16,1-1-16-16,1 1-17 0,1 0-15 15,2-1-21-15,1-2-4 0,-2-2-132 16,2 2-136-16,0-3-316 0</inkml:trace>
  <inkml:trace contextRef="#ctx0" brushRef="#br0" timeOffset="181">6706 8701 599 0,'2'-9'178'0,"1"2"5"16,-3-2-3-16,2 3-118 0,-1-3-16 15,2 3-7-15,0 1-15 0,2 1-7 16,2 1-4-16,3-1-1 0,0 3-3 0,0 0-1 15,1 1-2-15,0 1-1 0,-2 0-1 16,1 3-1-16,0 2-1 0,-3 0-1 16,2 2-1-16,-3 0 0 0,0 1 0 15,-2 2-1-15,-2 1 0 0,-2-1-1 16,-2 0 0-16,-2 3-1 0,-2-1 1 16,-3 1-1-16,2-2 1 0,-4 1 1 15,1 0-1-15,-1 0 2 0,-1-1 0 16,1 0 0-16,1-2 0 0,2 1 0 0,0-2 1 15,2 1-1-15,0-3 0 0,4 0 1 16,0 1-1-16,4-2 0 0,-2 0 0 16,2 0 0-16,1-3-2 0,1 1-1 15,3 0-5-15,-3-4-6 0,4-1-7 16,-1 0-10-16,2-2-9 0,2 2-11 16,-1-3-8-16,-2 1-7 0,4 1-117 15,-1-1-120-15,-1 0-289 0</inkml:trace>
  <inkml:trace contextRef="#ctx0" brushRef="#br0" timeOffset="182">6904 8459 732 0,'-2'-12'173'0,"4"1"4"0,4 4-108 16,0-1-26-16,4 3-8 0,2 4-6 15,0 1-7-15,3 3-4 0,0 2-4 16,-3 1-1-16,3 1-2 0,-2 0 1 15,-1 3 0-15,-1-1 3 0,0-1 1 0,-2 1 0 16,-1-1 1-16,0 4-1 16,-4 0-2-16,-2-1-2 0,-1 2-3 0,-3 2-2 15,-1 3-2-15,-2 2-3 0,0-2 0 16,2 3-2-16,-1-1-1 0,4 3-2 16,4 0-3-16,1-3-5 0,3 1-5 15,2 0-5-15,1-1-2 0,0 1-1 16,-2-4 1-16,-3-2 4 0,-1 1 5 15,-2-3 6-15,-5-2 8 0,-2-2 4 16,-2-3 2-16,-7 1-1 0,-4 0-3 0,-2-1-6 16,-3 1-12-16,0-1-15 0,-1 3-11 15,0-1-19-15,3 1-132 0,2-3-138 16,0 0-329-16</inkml:trace>
  <inkml:trace contextRef="#ctx0" brushRef="#br0" timeOffset="183">7430 8666 794 0,'-7'3'187'16,"3"-2"3"-16,7 1-111 0,-1 1-40 15,3-1-15-15,5 2-10 0,1-2-7 16,1 0-4-16,2-1-4 0,0 1-8 16,0 0-14-16,2-4-15 0,-3 1-18 15,2 0-3-15,-3-2-133 0,-1 1-133 16,-1-2-308-16</inkml:trace>
  <inkml:trace contextRef="#ctx0" brushRef="#br0" timeOffset="184">7497 8742 719 0,'-9'14'185'0,"3"-3"6"0,1-1-96 16,4-2-30-16,1-1-15 0,3 1-11 15,4-1-15-15,1-1-9 0,2-1-7 16,1 0-6-16,0-2-6 0,4-3-11 15,-2-2-26-15,3-1-19 0,0-1-140 0,2-5-153 16,-2 3-366-16</inkml:trace>
  <inkml:trace contextRef="#ctx0" brushRef="#br0" timeOffset="185">7941 8589 746 0,'-2'-2'184'0,"2"3"4"0,0 3-96 15,3 2-39-15,4 4-10 0,1 3-10 16,1 0-9-16,2 3-5 0,1-1-7 15,1 3-5-15,1 0-11 0,-2-2-14 16,2-2-20-16,0-3-22 0,0-2-15 16,-1-3-126-16,2-7-142 0,0-4-318 0</inkml:trace>
  <inkml:trace contextRef="#ctx0" brushRef="#br0" timeOffset="186">8235 8517 764 0,'-1'10'185'15,"-3"3"8"-15,1 6-115 0,-2 4-23 16,-3 4-7-16,0 6-9 0,-3 5-11 16,-5 2-7-16,1 4-6 0,0 3-4 0,-2-1-4 15,1 2-6-15,0-4-11 0,0-2-15 16,4-3-23-16,1-3-25 0,3-6-135 16,-1-4-153-16,9-5-358 0</inkml:trace>
  <inkml:trace contextRef="#ctx0" brushRef="#br0" timeOffset="187">8398 8555 766 0,'1'-19'188'16,"3"6"3"-16,-2 4-91 0,1 2-54 15,-1 3-11-15,2 4-3 0,1 5-7 16,0 4-2-16,0 4-2 0,0 2 0 16,-2 5-1-16,1 2-2 0,-3 1-3 0,-2 3-3 15,0 2-2-15,-3-2-2 0,0 1-3 16,1-3 0-16,0-2-2 0,3 1-1 16,1-3 0-16,2-7-1 0,2 1 0 15,1-6-2-15,3-1-2 0,0-2-4 16,4-5-4-16,-1-5-7 0,1-2-12 15,2-4-15-15,-2-2-22 0,1-3-20 16,-3-4-128-16,-1-2-147 0,-2 2-341 0</inkml:trace>
  <inkml:trace contextRef="#ctx0" brushRef="#br0" timeOffset="188">8377 8478 953 0,'0'-2'199'16,"1"-4"0"-16,9 4-171 0,1-3-27 0,3-1-14 16,5 0-26-16,2 1-26 0,2-1-134 15,-2 0-152-15,3-2-361 0</inkml:trace>
  <inkml:trace contextRef="#ctx0" brushRef="#br0" timeOffset="189">8828 8535 633 0,'-1'-3'153'0,"0"0"5"0,1 2-94 0,1 1-15 15,-1-3-3-15,0 5-7 0,2-1-4 16,-2 0-2-16,0 0 0 0,1 2-3 16,-1 2-2-16,2 0-2 0,-2 0-3 15,0-2-1-15,-2 0-3 0,4 0-2 16,-2 0-2-16,-2-3 0 0,2 0-1 15,-1-3 0-15,-1-2-1 0,4 2 0 16,-1-1-2-16,-1-3 1 0,4 2-2 16,-1-1 1-16,0 0-1 0,2 4 1 0,-2-1 0 15,-1-1 0-15,-2-1 0 0,1 4 0 16,3 5-1-16,-3-1-2 0,2 6 0 16,-2 1-2-16,1 6 0 0,3 6-2 15,-1-2-1-15,-3 1-1 0,0 1 0 16,1 0-1-16,0-2-1 0,0-2 0 15,1-3 1-15,-1-3-1 0,2-4 0 16,2-6 1-16,2-4 0 0,0-6 1 16,3-5-1-16,4-7 0 0,1-1 1 15,1-3-1-15,0 2-1 0,0 1 1 0,-1 1-1 16,-2 6 0-16,-5 4 0 0,-1 4-1 16,-2 5 0-16,-2 3-1 0,-2 5-1 15,0 4-3-15,0 4-4 0,-2 5-7 16,1 0-10-16,0 1-14 0,-1 0-15 15,3-1-30-15,1-2-16 0,4-4-125 16,-1-6-148-16,4-4-332 0</inkml:trace>
  <inkml:trace contextRef="#ctx0" brushRef="#br0" timeOffset="190">9184 8294 606 0,'-3'-1'155'15,"-1"-2"6"-15,0 2-55 0,0-1-50 16,2 0-3-16,0 2 1 0,1-1-5 16,-1 1-2-16,4 1-2 0,-1-1-6 0,1 0-5 15,1 0-4-15,0-1-5 0,5 1-4 16,2 0-4-16,2 0-3 0,-1-2-4 16,2 2-3-16,4 0-3 0,1 1-1 15,-2 1-2-15,-1 2-1 0,1 2-1 16,0 4 0-16,-1 0 0 0,-4 1 0 15,1 3 0-15,-3 4 0 0,-3 0 1 16,-2 3-1-16,-3 0 0 0,-1 1-1 16,-1 1 0-16,-3-1-2 0,2 0-1 0,-1-1-1 15,1 0 0-15,0 0-2 0,5-2-2 16,-1 0 0-16,2-2-1 0,0 0 1 16,-1-4 0-16,3 2 1 0,-1-3 2 15,0-1 3-15,-3 0 4 0,-4-2 4 16,-1 1 2-16,-4-1 2 0,-1 0 0 15,-3 0 0-15,-6-3-2 0,0 0-6 16,-2 4-14-16,1-4-14 0,-2 1-23 16,2-1-25-16,-2 2-135 0,6 0-154 0,0 0-354 15</inkml:trace>
  <inkml:trace contextRef="#ctx0" brushRef="#br0" timeOffset="191">9967 8677 777 0,'-16'2'192'0,"6"4"5"0,-7-9-115 0,9 6-26 15,4-3-12-15,4 0-13 0,5 2-11 16,2 1-7-16,6-2-4 0,7 3-3 15,0-4 0-15,3-2-2 0,4 2-1 16,1-2-8-16,3-1-11 0,-2 1-19 16,2 1-22-16,-2-1-20 0,-4 1-130 15,-3-1-147-15,-5 2-334 0</inkml:trace>
  <inkml:trace contextRef="#ctx0" brushRef="#br0" timeOffset="192">10084 8736 685 0,'-2'4'145'16,"2"-4"-2"-16,6-1-125 0,5-2-28 16,5 1-49-16,5-3-86 0,5-1-110 15,3 1-266-15</inkml:trace>
  <inkml:trace contextRef="#ctx0" brushRef="#br0" timeOffset="193">10355 8620 724 0,'-13'-3'189'15,"2"2"4"-15,1 1-86 0,4 1-48 0,2 3-16 16,6-2-14-16,3 3-13 0,4 4-8 15,6 0-5-15,1 0-1 0,2 2 0 16,3 0-2-16,1 4-1 0,-1-5-1 16,1 1-3-16,-6-1-1 0,4-2-2 15,-6-2 1-15,0-2-1 0,-7-2 2 16,-2 3 2-16,-6-1 2 0,-4 1 2 16,-5 2 2-16,-5 6 0 0,-4 2 0 0,-3 5-1 15,-3 1-5-15,0 0-23 16,4 0-27-16,2-1-137 0,7-6-151 0,7-6-372 15</inkml:trace>
  <inkml:trace contextRef="#ctx0" brushRef="#br0" timeOffset="194">10970 8732 589 0,'-7'-11'164'0,"-2"0"12"15,-3 2-57-15,4-1-38 0,2 4-7 16,1 2-12-16,6 4-10 0,1 1-9 15,4 5-9-15,7 5-6 0,0 0-4 16,7 7-2-16,5 4 1 0,0 1-3 16,7 5-5-16,3 3-4 0,7 1-3 15,-3 1-6-15,-2 0-6 0,-3-3-9 16,-1 0-13-16,-2-5-17 0,-5-4-27 16,-6-6-22-16,1-4-128 0,-2-6-150 15,2-4-338-15</inkml:trace>
  <inkml:trace contextRef="#ctx0" brushRef="#br0" timeOffset="195">11519 8646 682 0,'-5'-2'183'0,"2"7"7"16,-2 7-44-16,1 6-83 0,-1 5-11 16,-2 9-9-16,-2 11-10 0,2 6-7 0,-5 6-5 15,-2 3-7-15,-3 4-4 0,-1 4-5 16,-2-1-4-16,-1-2-5 0,0-1-11 15,4-2-12-15,5-5-27 0,3-2-22 16,3-13-134-16,7-6-154 0,6-3-354 16</inkml:trace>
  <inkml:trace contextRef="#ctx0" brushRef="#br0" timeOffset="196">11961 8675 638 0,'-11'-14'151'0,"-6"3"6"0,0 4-97 0,-3 3-7 15,-2 6-1-15,-2 4 1 0,2 6-1 16,-5 8-1-16,5 8-1 0,0 8-7 16,2 7-6-16,6 9-7 0,2 3-8 15,5 5-6-15,5 1-6 0,4 2-4 16,8-2-4-16,2-2-7 0,5-7-10 16,7-3-10-16,6-6-20 0,6-5-24 15,4-12 49-15,2-6-190 0,4-9-153 16,5-10-367-16</inkml:trace>
  <inkml:trace contextRef="#ctx0" brushRef="#br0" timeOffset="197">12277 9109 696 0,'-3'1'157'0,"-1"-2"3"16,4 3-108-16,3 3-13 0,0-1-4 15,2-1-1-15,2 3-2 0,4 2 1 16,3-1-2-16,1-2-4 0,2-1-6 0,1-3-5 15,1-4-4-15,1-3-2 0,1-2-4 16,0-5-2-16,-1-2-2 0,-2-4-2 16,0 0 0-16,1 0 0 0,-6-2 0 15,-1 2-1-15,-5-2 1 0,-4 1 0 16,-4 2 0-16,-4 1 0 0,-5 2 0 16,-2 4 1-16,-5 0 0 0,0 7-1 15,-4 4 0-15,-2 5 1 0,-3 5 0 16,-1 6 5-16,-1 2 6 0,1 8 4 0,-3 1 5 15,5 4 2-15,3-1 1 0,5 3 0 16,6-1-5-16,8 1-5 0,8-1-5 16,7-2-4-16,7-4-2 0,6-2-1 15,3-6-1-15,7-3-2 0,-2-4-6 16,5-7-7-16,3-4-15 0,0-5-22 16,2-5-29-16,3-5-83 0,-4-2-57 15,1-3-135-15,-8 3-273 0</inkml:trace>
  <inkml:trace contextRef="#ctx0" brushRef="#br0" timeOffset="198">12731 8661 665 0,'-2'-4'162'0,"0"-1"6"15,2 2-96-15,1 2-22 0,3 2-8 16,1 2-7-16,2 3-8 0,2 0-3 15,-1 5-2-15,3 4-1 0,-1-2-3 0,4 3-2 16,-1 2-2-16,5 1-2 0,-2 0-3 16,-1 0-2-16,-5-2-3 0,-4 0-1 15,-6 1-2-15,-7 0 1 0,-8-3-1 16,-2 1 0-16,-2-2-3 0,1 3-6 16,-7-7-13-16,-1-3-18 0,0-4-24 15,0-5-28-15,4-5-106 0,1-6-134 16,3-9-292-16</inkml:trace>
  <inkml:trace contextRef="#ctx0" brushRef="#br0" timeOffset="199">12672 8506 772 0,'1'-11'182'0,"2"-1"2"0,-2 3-127 16,6 0-18-16,3 1-9 0,2 2-19 15,0 1-29-15,2 2-29 0,-1 0-137 0,1 0-147 16,0-2-363-16</inkml:trace>
  <inkml:trace contextRef="#ctx0" brushRef="#br0" timeOffset="200">13004 8608 462 0,'0'0'117'0,"-1"-2"5"0,-1 2-63 0,4-1-10 15,-2 0-4-15,-4-3-7 0,3 4-3 16,1-2-2-16,-3 1-1 0,2-1-3 15,1 1-2-15,-1 0-4 0,6 3 0 0,-5-4-1 16,0 2 0-16,0-4-1 0,-2 2 0 16,2-1-2-16,-1 1 0 0,0-1-2 15,1-2-1-15,1 3-3 0,-2 1 1 16,2 0-2-16,0-2 0 0,-1 2 0 16,0 0-1-16,-1 1 0 0,-1 0 0 15,2-2 0-15,-3 1-1 0,2 1 0 16,1 0 0-16,0 1-1 0,0 1-1 15,0 1-1-15,0 2 0 0,0 3-1 16,0 1 0-16,-1 1 1 0,2 2-1 0,0 2 0 16,-1-1 0-16,4 0-2 0,0-1 0 15,-1-2-2-15,3-1 0 0,1-1-1 16,0-1 0-16,3-3-1 0,0-2 0 16,2 0 0-16,0-4 0 0,2 0 1 15,-1-2-1-15,-1-1 0 0,-1 3 0 16,-1-1 0-16,-3 1 0 0,0 1 1 15,-1 1-1-15,-3 1 0 0,2 1 1 0,3 1-1 16,-2-1 1-16,-1 1-1 0,1-1 1 16,0-1 0-16,-1-1 0 0,0-1 0 15,1-1 1-15,2-2 0 0,1-2 1 16,-2 0 0-16,1-4 0 0,-2 0-1 16,-1-1 0-16,-2 0 0 0,-5-2-3 15,1 2-5-15,-3 0-8 0,-2 1-14 16,0 2-21-16,1 5-22 0,0 0-11 0,4 1-130 15,1 2-144-15,5 10-321 16</inkml:trace>
  <inkml:trace contextRef="#ctx0" brushRef="#br0" timeOffset="201">13442 8497 586 0,'4'-5'163'0,"6"3"3"16,0 3-11-16,3 2-111 0,3 5-13 15,1 3-3-15,4 8-3 0,-1 4-4 16,-2 5-2-16,-1 3 2 0,-1 3 0 0,-3 5-1 16,0 2-2-16,-2 0-3 0,-1 2-2 15,-4-1-3-15,-3-2-2 0,-4 1-3 16,-4-6-1-16,-5 2-2 0,-6-2-3 16,-3 0-10-16,-6-5-22 0,1 0-26 15,-2-1-138-15,-1-2-154 0,0-5-371 16</inkml:trace>
  <inkml:trace contextRef="#ctx0" brushRef="#br0" timeOffset="202">14160 8947 711 0,'-6'-3'185'16,"-1"0"8"-16,4-5-87 0,-5 3-42 15,6 1-7-15,4 0-7 0,-1 0-13 16,1 1-11-16,4 0-9 0,4-1-4 0,2 1-5 16,3 2-4-16,5-1-2 0,2 0-2 15,1-2-6-15,-1 3-9 0,0-2-11 16,1 1-18-16,-2 0-19 0,-4-1-18 15,-2 2-78-15,-3 1-46 0,1 2-115 16,-11 1-233-16</inkml:trace>
  <inkml:trace contextRef="#ctx0" brushRef="#br0" timeOffset="203">14199 9015 749 0,'-6'2'182'0,"3"-1"3"16,4 3-109-16,0-2-28 0,3 0-11 15,4 1-11-15,2-1-12 0,6 1-5 16,4-1-3-16,-3-3-8 0,5 2-22 16,2 0-28-16,3-1-139 0,3-2-152 15,-6 3-376-15</inkml:trace>
  <inkml:trace contextRef="#ctx0" brushRef="#br0" timeOffset="204">15461 8757 515 0,'10'-11'131'16,"-2"0"8"-16,-3 1-65 0,1-2-18 0,-4 2-6 15,-5 2-3-15,-2 0 0 0,-5 4-1 16,-4 3-3-16,-5 0-1 0,-3 5-2 15,-2 3-3-15,-3 5-5 0,-4 3-6 16,2 3-7-16,-2 4-5 0,-1 5-5 16,7 4-5-16,3-2-2 0,3 3-1 15,6-1 0-15,5-1-1 0,7-1 1 16,9-5 0-16,0-5-1 0,3-6-1 16,5-8 1-16,2 0-1 0,4-5 0 15,1-8 0-15,2-5 0 0,2-8 0 0,1-2 0 16,2-4 0-16,-3-9 1 0,0 0-1 15,-2 1 1-15,-3 1 0 0,-3 3 1 16,-4 6 1-16,-6 5 4 0,-1 7 6 16,-5 4 1-16,-3 7 2 0,-1 9 1 15,-1 4 0-15,-2 6 0 0,-1 6-4 16,4 4-5-16,0 4-1 0,3 0-2 16,4-1 0-16,2 1-2 0,5-1-3 15,3-5-8-15,4-4-15 0,3-6-27 16,3-4-28-16,-2-7-136 0,7-2-159 0,-4-11-372 15</inkml:trace>
  <inkml:trace contextRef="#ctx0" brushRef="#br0" timeOffset="205">15749 8402 641 0,'-3'-11'158'0,"0"-2"9"0,1 1-90 16,2 0-17-16,3 0-6 0,1-1-5 16,4 1-5-16,0 1-5 0,1 0-8 15,2 0-6-15,4 0-3 0,1 0-3 16,2 4-4-16,1 2-3 0,-1 2-3 0,2 3-1 15,-1 3-2-15,-3-1-2 0,-2 3-1 16,-3 4-1-16,-5 1 0 0,-4 2-1 16,-4 1 0-16,-3 4 0 0,-4 3-1 15,-2 0 0-15,-5-2 0 0,-1 2-1 16,0-3 1-16,0 0-1 0,-1-2 1 16,4-2-1-16,1 1 1 0,0-3 0 15,5-2 0-15,2-1 0 0,1-2 0 16,5 0 0-16,0-1 0 0,3-1 0 15,5-2 1-15,2 3-1 0,4-1-1 0,5-3 0 16,0 1-5-16,5 1-8 0,1-1-14 16,2-1-22-16,0-1-24 0,0 3-133 15,1 3-151-15,-1 1-350 0</inkml:trace>
  <inkml:trace contextRef="#ctx0" brushRef="#br0" timeOffset="206">16676 8845 616 0,'-15'0'146'0,"1"-2"6"0,3-2-96 16,1 0-8-16,0 1 0 0,3 0-2 16,1 0-6-16,1-2-2 0,3 2-3 15,4 0-4-15,1-1-5 0,7 0-2 0,5-1-2 16,7 0-1-16,7 3-1 0,4-2-2 15,10 1-2-15,9 0-4 0,3 1-2 16,7-1-4-16,6 0-2 0,2-2-2 16,7 1-2-16,1 3-1 0,2-3 1 15,2 0-2-15,0 0 1 0,2-1 0 16,2-2 1-16,0 1-1 0,-2-1 0 16,1 0 1-16,-3-1 0 0,-2 2 0 15,-7 1 0-15,-7 3 0 0,-9-1 0 16,-10 5 1-16,-7-1-1 0,-9 4 0 0,-7 0 0 15,-6 1-4-15,-7-1-6 0,-1 1-10 16,-6-3-18-16,-7 0-18 0,-4-4-17 16,-4-2-132-16,-5-3-141 0,-5 2-332 15</inkml:trace>
  <inkml:trace contextRef="#ctx0" brushRef="#br0" timeOffset="207">17102 8205 689 0,'-8'1'174'16,"0"-1"5"-16,2 0-83 0,3 1-45 15,3-1-10-15,3 0-4 0,5 0-6 16,3-2-7-16,5 0-2 0,3 0-1 15,6-2-3-15,2 1-4 0,3-4-5 0,0-1-2 16,-1 0-3-16,-3 0-3 0,-3-3-1 16,-5-1-1-16,-4 1-1 0,-5-2-1 15,-7 1-1-15,-2 2-1 0,-5 4-1 16,-6 1-1-16,-5 2 0 0,-6 0-1 16,-4 4-1-16,-3 5 1 0,-3 2 1 15,0 3 2-15,0 1 1 0,3 3 3 16,2 3 2-16,4 3 3 0,3 2 1 15,4-1 3-15,3 3 2 0,3 3 2 16,8 3 1-16,0-1 2 0,6-2 0 0,5-1 0 16,4 0 0-16,7-3-3 0,4-6-2 15,4-6-2-15,5-2-3 0,4-3-3 16,5-3-5-16,-2-8-7 0,-1-2-11 16,1-4-15-16,-5-3-20 0,-1 1-20 15,-4-5-2-15,-11-2-131 0,0 3-138 16,-6-2-307-16</inkml:trace>
  <inkml:trace contextRef="#ctx0" brushRef="#br0" timeOffset="208">17510 7862 729 0,'-1'-2'181'0,"3"1"5"0,2 0-97 15,5-2-31-15,1 2-10 0,3-1-10 16,4-1-8-16,0 1-7 0,4-1-6 16,1 2-5-16,3-1-4 0,0-1-4 15,2 1-5-15,3-1-9 0,-1 0-11 16,-3-3-18-16,-3-1-15 0,-1 1-18 15,-3-1-13-15,-7 1-116 0,-5-3-126 0,-2 4-285 16</inkml:trace>
  <inkml:trace contextRef="#ctx0" brushRef="#br0" timeOffset="209">18010 7669 632 0,'4'1'176'0,"-3"1"6"0,0 3-55 16,3 4-54-16,0 2-15 0,-1 3-8 16,1 2-12-16,1 2-10 0,1 4-7 15,1 0-5-15,2 2-6 0,-2-1-2 16,3 3-3-16,0-2-3 0,-2 1-1 15,-3-5-3-15,1 0-6 0,-4-4-7 0,-5-3-14 16,-3 0-18-16,-5-2-24 0,-6-5-132 16,1-3-149-16,-11-3-347 0</inkml:trace>
  <inkml:trace contextRef="#ctx0" brushRef="#br0" timeOffset="210">17883 7526 837 0,'3'-12'193'0,"1"3"2"0,1 1-141 0,2 3-16 16,4 0-10-16,2 2-12 0,2 1-17 15,3 3-30-15,0 2-22 0,-1 0-143 16,5 3-155-16,-2 7-377 0</inkml:trace>
  <inkml:trace contextRef="#ctx0" brushRef="#br0" timeOffset="211">18190 7656 587 0,'-4'-6'167'0,"3"0"6"16,1-2 3-16,4-2-123 0,3-1-10 15,4 2 0-15,4 0-6 0,1 3-6 16,3 0-5-16,2 1-4 0,1 0-5 16,-1 2-5-16,1 1-4 0,0 2-2 15,-3 0-3-15,-2 1-1 0,0 4-1 16,-2 2 0-16,-4 0 0 0,-4 0-1 15,-2 3 1-15,-5 1 0 0,-3 1-1 0,-6-1 1 16,-4 1-1-16,-1 3 1 0,-5 1-1 16,0-1 0-16,0 1 1 0,1-3-1 15,1 1 1-15,5-1 1 0,1 0 1 16,4 1-1-16,4-2 1 0,3-3 0 16,2 1 0-16,6-2-1 0,1-1-2 15,4-2-6-15,3-3-11 0,3-2-21 16,2-2-27-16,3 0 2 0,-1-2-142 15,2-2-147-15,1 0-334 0</inkml:trace>
  <inkml:trace contextRef="#ctx0" brushRef="#br0" timeOffset="212">18609 7732 554 0,'2'-8'134'0,"1"0"4"0,-2-2-73 16,3 1-26-16,-2 1-1 0,1 2 0 15,-1-2 1-15,-3 0 0 0,3 2 0 16,1 0 0-16,-2 1-1 0,0-1-1 0,-1-1-3 16,0 2-4-16,4 5-5 0,-5-4-2 15,0 1-3-15,1-1-3 0,0 2-2 16,-2 1-1-16,1 0-2 0,0 1-1 16,0 0-2-16,-2 1-1 0,1 1-1 15,-1 2 0-15,1 1-1 0,-2 0-1 16,0 0 0-16,2 0 0 0,1 1-2 15,0-1 0-15,-1-2-1 0,2 1-1 16,2-2 0-16,-1 0 0 0,0-1 0 16,1-2 0-16,0-3 0 0,1 0 0 15,1-1 0-15,1-2 1 0,-1 0-1 0,-1-2 0 16,1 2 1-16,-2 1 0 0,0 1 2 16,-2 1 0-16,-2 3 1 0,0 2 0 15,-2 1 1-15,-1 5-1 0,0 1 1 16,-1 3-2-16,-1 4 0 0,2 3-1 15,1 2 1-15,3-2-1 0,1 2-1 16,1-2 0-16,6-1-1 0,0-2-1 16,4-1-1-16,1-5 0 0,3 2 0 0,-2-5-1 15,5-3-1-15,-3-3 1 0,1-5 0 16,-1-4 0-16,-1 0 1 0,-3-4 1 16,0 2-1-16,-4-2 2 0,-3 1-1 15,-2 1 1-15,-1 2 0 0,-1 3 0 16,-1 1 0-16,0 5 1 0,1 4-1 15,-3 2 0-15,3 4 0 0,0 2 0 16,3 4-1-16,2 0-1 0,2-2 0 0,2 0-3 16,3-1-1-16,0-3-2 0,3-2-1 15,-2-6 0-15,3-1 1 0,0-3 0 16,0-4 2-16,1-4 2 0,0-2 2 16,-1-3 1-16,-2-1 1 0,-2-6 0 15,-3-1 0-15,-3-2-1 0,-5 1-3 16,-2-1-7-16,-3 2-9 0,-1 4-11 15,-2 6-24-15,-2 4-22 0,-1 7-47 16,-1 4-89-16,-2 8-135 0,2 2-291 16</inkml:trace>
  <inkml:trace contextRef="#ctx0" brushRef="#br0" timeOffset="213">16734 9504 645 0,'5'-19'165'16,"-4"0"11"-16,-1 3-87 0,1 3-13 0,-1 4-6 15,1 7-8-15,-1 3-7 0,3 4-8 16,-1 8-9-16,1 2-8 0,-1 5-7 16,-1 3-4-16,0 4-3 0,-1 1-4 15,-1 0-3-15,-1-3-2 0,-1 0-2 16,1 0-3-16,-1-3-1 0,2-1-2 15,1-5-3-15,-1-3-3 0,1-4-7 16,1-1-9-16,2-3-11 0,0-3-21 16,1-5-22-16,2-3 46 0,0-4-182 15,7 0-150-15,-2 1-361 0</inkml:trace>
  <inkml:trace contextRef="#ctx0" brushRef="#br0" timeOffset="214">17028 9645 896 0,'1'-2'208'0,"1"-2"4"16,4 1-140-16,2 1-26 0,2-2-9 16,2 2-9-16,0-2-9 0,2 2-6 15,0-1-3-15,0 0-4 0,2-1-5 16,-2 0-6-16,0 1-9 0,-2-2-12 15,0 2-20-15,1 1-31 0,-4-1 43 16,-4 3-186-16,3 3-155 0,-3 3-375 16</inkml:trace>
  <inkml:trace contextRef="#ctx0" brushRef="#br0" timeOffset="215">17603 9531 602 0,'-2'0'149'0,"-3"-5"5"0,-1 2-71 0,-5-4-32 16,2 6-2-16,2 0 0 0,-3 2-3 16,2 0 0-16,0 4-2 0,-2 1-2 15,7 7-8-15,-3-4-5 0,-1 1-5 16,6 5-6-16,-1-2-4 0,1 1-2 15,2 1-3-15,1-2-3 0,2-1-1 16,2 1-2-16,-1-6-1 0,5-2-1 16,0-4-1-16,1-3 0 0,2-3 0 15,2-6-1-15,-1-3 1 0,1-3-1 16,-1-1 1-16,-2-2 0 0,-1-2 0 16,-4 0 0-16,-3 0 1 0,-5 1 0 0,-3 3 0 15,-1 2 0-15,-2 2 0 0,-3 6 1 16,-1 2-1-16,1 3 1 0,0 6-1 15,1 0 0-15,0 3 0 0,2 2 0 16,2 2-1-16,1 1 1 0,2-2-1 16,0 0 0-16,4 0 0 0,0-1 0 15,1 0 0-15,1-4 0 0,0-1 0 16,3-1 0-16,0 0 0 0,1-4 0 0,1 0-1 16,1-2 1-16,-2-2 0 0,1 0 0 15,-2-3 0-15,-1 1 0 0,0 0 0 16,-2 1 0-16,0 1 0 0,-3 1 0 15,0 1 0-15,0 2 0 0,-1 1 1 16,2 1-1-16,-2 2 0 0,0 2 0 16,1 1 0-16,-1 3 1 0,1 3-1 15,-1 0 1-15,1 3 1 0,-1 1 0 16,1 2 0-16,-1-1 1 0,0 0-1 0,2 1 1 16,-1 1-1-16,0-2-2 0,0-1-4 15,2-2-8-15,0 1-13 0,0-5-22 16,1-2-27-16,0-3-51 0,1 0-89 15,5-1-140-15,0 0-293 0</inkml:trace>
  <inkml:trace contextRef="#ctx0" brushRef="#br0" timeOffset="216">18052 9499 710 0,'1'2'168'0,"1"-1"5"0,6 1-108 15,-2 1-25-15,4-1-5 0,-2-3-5 16,6 3-7-16,0-4-7 0,4 1-4 16,-3-5-3-16,3-4-3 0,-1-3-3 15,2-1-1-15,-1-5-1 0,-4 1 0 0,0-5 0 16,-6 3 0-16,0-1-1 0,-7 3 1 16,-5 1 0-16,-2 1 0 0,-4 4-1 15,-6 3 1-15,-2 3 0 0,-4 5-1 16,0 2 1-16,-1 5 4 0,-1 5 5 15,1 5 3-15,2 2 5 0,5 7 3 16,2 2 3-16,3 5 1 0,3 0-2 16,3-1-3-16,7 2-3 0,0-1-2 15,4-2-3-15,5-3-3 0,1-4-2 16,4-4-1-16,4-3-4 0,1-5-4 0,1-3-5 16,2-6-8-16,2-3-11 0,2-3-13 15,-3-3-23-15,0 0-23 0,-1-3-130 16,-4-1-150-16,0 3-347 0</inkml:trace>
  <inkml:trace contextRef="#ctx0" brushRef="#br0" timeOffset="217">18364 9197 777 0,'-2'-3'206'0,"3"2"2"16,4-4-49-16,3 1-104 0,5 1-25 15,2-1-13-15,4 0-9 0,3 1-7 16,1 0-9-16,2 2-15 0,0-3-29 16,0 1 114-16,-2-2-272 0,3-1-175 15,-2 2-459-15</inkml:trace>
  <inkml:trace contextRef="#ctx0" brushRef="#br0" timeOffset="218">18743 8976 872 0,'1'1'196'0,"1"3"3"0,3 3-139 16,-1 2-27-16,1 3-5 0,1 2-5 15,1 4-6-15,2 3-2 0,-2-1-1 16,3 0-2-16,0 2-4 0,1-1-2 16,-1 3-2-16,-3-2-1 0,-1 0-1 0,-4-4-1 15,-3-1-1-15,-4-2 1 0,-3 1-2 16,-5-3-3-16,-5-3-11 0,-4-1-15 15,-4-1-26-15,-1-3-24 0,2-4-134 16,-1-6-155-16,8-2-355 0</inkml:trace>
  <inkml:trace contextRef="#ctx0" brushRef="#br0" timeOffset="219">18680 8890 823 0,'5'-11'193'16,"-3"2"1"-16,3-1-130 0,0 3-27 15,0 0-10-15,2 2-12 0,2 3-16 16,2 1-29-16,-1 3-29 0,0-1-136 16,2 4-152-16,0 0-373 0</inkml:trace>
  <inkml:trace contextRef="#ctx0" brushRef="#br0" timeOffset="220">19007 9049 569 0,'0'-4'136'0,"-1"1"3"0,1 0-84 16,-1-1-21-16,-2 0-4 0,1 1-3 15,-1-1-5-15,1-1-4 0,-1 1-1 16,2 3-1-16,2-1-2 0,1 1-1 16,-2-2-1-16,1 2 0 0,0-2 1 15,0 2 1-15,1-1 0 0,-2-3 1 0,1 2 0 16,1 1 1-16,-1-1 0 0,-1 0-3 15,0-1-2-15,-2-1 0 0,0 2-3 16,0 0-1-16,0-1-2 0,-1 2-2 16,3 2 0-16,0-1-1 0,-2 0 0 15,1-1 0-15,0 2-1 0,2 2 2 16,-1-2 0-16,0 0 1 0,0 0 1 16,3 2 0-16,-3-2 0 0,0-1 0 15,3 3-1-15,-3-2-1 0,0 0-1 0,1 0-1 16,0 1-1-16,-1-1 1 0,0 0-1 15,-1-2 0-15,1 2 0 0,0-1 0 16,4 1 0-16,-3-1 0 0,-1-1 1 16,1 2-1-16,-1-2 2 0,-1 1 3 15,1 2 2-15,-4-2 0 0,2 2 1 16,-1 3 2-16,-3-4 1 0,1 4-1 16,3 4-1-16,-2-1-1 0,1 0-1 0,0 3 1 15,2 0-2-15,5 2-1 0,-4-3-2 16,2-1 0-16,1 1-1 0,1-2-1 15,0 0 0-15,2-3 0 0,0 0-1 16,0 0 0-16,1-3 0 0,-1-1 0 16,0-1 0-16,0-3-1 0,0-2 1 15,-1 0 0-15,-1-1 0 0,-2-1 1 16,1 2-1-16,-3-1 1 0,0 2-1 16,-2 2 1-16,0 1 0 0,1 2 1 15,1 1-1-15,-2 0 1 0,2 4 1 0,0 1-1 16,2 2 0-16,-1-1 1 0,0 2-1 15,3 0-1-15,-1 1 1 0,1-1-1 16,1-3 0-16,1 0-1 0,0-1 1 16,2-3 0-16,-1 0 0 0,0-5 0 15,1-2 0-15,-1-2 1 0,-1-2-1 16,0 1 1-16,-1-3 1 0,0 1-1 16,-2 1-1-16,-2 1 1 0,0 2-2 0,-1-2 1 15,0 3-2-15,-1 1 0 0,1 1-2 16,0-1-3-16,0 3-2 0,0 0-5 15,1 2-8-15,0-1-12 0,0 3-17 16,-1-5-18-16,0 6 3 0,2 0-139 16,-1-1-139-16,3 2-325 0</inkml:trace>
  <inkml:trace contextRef="#ctx0" brushRef="#br0" timeOffset="221">19067 8962 379 0,'-1'-4'121'0,"-2"0"7"0,2 3-10 0,1 0-39 16,-2-2-12-16,3 2-10 0,-3-1-4 15,-1 0-1-15,2 0 0 0,-2-1-4 16,0 1-3-16,2 1-4 0,-3 0-4 16,5 3-6-16,-2 2-6 0,-2 1-4 15,2 3-3-15,-1 2-2 0,-1 1-1 16,1 2-1-16,-1 2-1 0,1-1-1 16,1 2-2-16,1-2-1 0,1 0-3 0,1-2-1 15,2 1-2-15,2-3-1 16,0-1-1-16,3-3-1 0,1-4 0 0,2 0 0 15,0-4 0-15,2-2-1 0,-1-5 0 16,1 0 1-16,-2-3 0 0,-1 1 0 16,0-2 0-16,-4 0 0 0,-1 0 0 15,-1 2 0-15,-2-3 0 0,-1 6 1 16,-2-3-1-16,0 3 0 0,-1 0 0 16,0 1 0-16,0 2 0 0,1 1 1 15,-2-1-1-15,2 4 0 0,0-2 0 0,-1 3-1 16,1 0 1-16,0 2 0 0,0-2-1 15,0 1 1-15,0 0 0 0,0 2 0 16,1-1 0-16,-1 0 0 0,0 1 0 16,-1-1 0-16,1 4 1 0,0-1-1 15,1 1 1-15,-1 2 0 0,0 2-1 16,2-1 1-16,0 4 0 0,-1-1 0 16,3 1-1-16,0 1 0 0,0-1 1 15,1 0-1-15,1-2 0 0,3-2 0 16,2 0-1-16,0-3 0 0,1-2 0 0,2-1 0 15,2-1-1-15,0-5 1 0,-2 0-1 16,1-5 1-16,-1-2 1 0,-2-2 0 16,0-1 1-16,-1-4 1 0,-1 1 1 15,-3-4 1-15,-1 0-1 0,-2 0 1 16,0 1-2-16,-3-2 0 0,-1 5-2 16,-3 1-4-16,1 2-4 0,1 6-10 15,0 2-17-15,-1 3-27 0,1 2-19 16,-3 0-132-16,3 3-150 0,-1 0-346 0</inkml:trace>
  <inkml:trace contextRef="#ctx0" brushRef="#br0" timeOffset="222">18221 8756 515 0,'-16'-8'146'16,"2"2"7"-16,1-1-23 0,2 1-69 16,0-2-3-16,0 1-1 0,1 1-5 15,3 1-6-15,2 0-4 0,1 0-4 0,3 2-5 16,3-1-5-16,6 1-3 0,4 0-2 15,7-2-3-15,7 2-2 0,9 1-1 16,5 1-1-16,9 1-3 0,6 0-3 16,6 0-4-16,4 0-1 0,4-1-2 15,2-1-2-15,1 1-1 0,0 1-2 16,1 0 0-16,-4 3-1 0,0-2 1 16,-4 0-1-16,-1-2 1 0,-2 2-1 15,-3-2 2-15,-4-2 0 0,-2-2 1 0,-4 1 0 16,-5-3 0-16,-6 1 0 15,-6-1 0-15,-5-2 1 0,-5 3-1 0,-6-1 0 16,-7 2-7-16,-6 0-13 0,-4 3-26 16,-8-1-28-16,-6 1-140 0,-3 1-163 15,-5 5-382-15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21:54.2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5289 3544 499 0,'-19'-11'116'0,"1"-2"3"15,9 4-78-15,1-1-16 0,5 0-7 16,0 0-4-16,3 3-6 0,3-2-3 0,2 3-2 16,3-1-2-16,4 1-1 0,3 0 0 15,3-1 0-15,3 0 1 0,5 1 0 16,3-1 1-16,6-1 1 0,-1-2 0 15,6 2 2-15,9-2 0 0,4 0 1 16,6 2-1-16,6-1 1 0,3 2 0 16,10-1 0-16,4 1 0 0,3 1 0 15,6 2 1-15,2 1 0 0,3-3 0 16,8 2-1-16,4-1 0 0,2-1 0 0,3 0-2 16,7-2 0-16,6 1-1 0,5 1 0 15,0 0 0-15,5 0-1 0,5-1 1 16,3 3-1-16,3 0 1 0,1 1-1 15,3-3 2-15,6 1 0 0,0 3 1 16,3-2 0-16,2 1 2 0,0 1-1 16,3-2 1-16,1 4-1 0,0 2-1 15,0-1 0-15,2 0-2 0,-1 3-1 16,1-3 0-16,-1 4-1 0,1 1 0 16,-2-3 0-16,-1 0-1 0,-1 4 0 0,-6-1 1 15,1-1 0-15,-4 1-1 0,-5-1 1 16,-3 1-1-16,-6 0 1 0,-4-2-1 15,-2 0 1-15,-4 0-1 0,-1 0 0 16,-7-3 0-16,-2-3 0 0,-4 2 1 16,-10-2-1-16,0-1-1 0,-9-1 1 15,-11 2 0-15,-4 0 0 0,-10 4 1 16,-3-2-1-16,-10 2 0 0,-6 4-7 16,-9 0-12-16,-4 2 10 0,-9-1-141 0,-7-3-123 15,-4-1-316-15</inkml:trace>
  <inkml:trace contextRef="#ctx0" brushRef="#br0" timeOffset="14317.886">1338 4295 502 0,'-9'-4'137'15,"2"-1"7"-15,-2 0-45 0,3 1-37 16,2 0-7-16,-1 1-7 0,3 1-4 15,-2-1-3-15,4 1-6 0,0 1-4 0,2-1-4 16,1 1-5-16,2 1-3 16,0 1-2-16,6 3-2 0,-1 2-1 0,2 3 0 15,2 2-1-15,-1 3 0 0,2 0-2 16,-1-1-3-16,0 3-2 0,-1-1-2 16,1 0-1-16,-2-1-2 0,2 1 0 15,-2 0-1-15,-1-1-1 0,-1 0-2 16,-1-3-3-16,-1 1-4 0,-1 0-6 15,-3-2-8-15,-2 1-9 0,1-2-9 16,-3-2-13-16,-2 2-9 0,0-3-10 16,-3 0-109-16,-1-2-116 0,0-1-276 15</inkml:trace>
  <inkml:trace contextRef="#ctx0" brushRef="#br0" timeOffset="14573.8104">1491 4270 685 0,'0'-4'168'16,"-4"3"5"-16,0 1-104 0,-2 4-14 16,1 4-7-16,0 2-11 0,-2 4-7 15,-1 3-5-15,-3 1-4 0,-1 6-5 16,1-1-3-16,-2 0-3 0,-3 0-3 15,1 2-2-15,2-1-3 0,1 1-5 16,-2-7-6-16,4-3-10 0,4 0-18 16,3-4-19-16,3-5-22 0,3-3-116 0,3-5-136 15,7 1-307-15</inkml:trace>
  <inkml:trace contextRef="#ctx0" brushRef="#br0" timeOffset="14999.9634">1757 4311 653 0,'2'-9'168'0,"-2"2"7"16,0 2-90-16,0 0-22 16,1 2-8-16,0 2-12 0,1 2-9 0,-1 3-7 15,-1 1-4-15,1 3-3 0,-1 1-3 16,0 3-1-16,1 4-2 0,-1 1-2 16,0 2-3-16,-1 0-3 0,4 5-1 15,-5-4-2-15,2 4-2 0,-2-6 0 16,1 2 0-16,1-2-1 0,2-1 1 15,-2-5-1-15,6 2 0 0,-2-5 0 16,4 3 0-16,2-2 0 0,-1-2 0 16,-1-2 0-16,1-2-1 0,-2 0 1 0,4-2-1 15,-3-3-1-15,0 0-2 0,1-4-4 16,1 1-8-16,-2-2-9 0,0 0-15 16,-1-2-18-16,0 0-12 0,1-1-18 15,-3 1-108-15,-3-2-125 0,3 4-280 16</inkml:trace>
  <inkml:trace contextRef="#ctx0" brushRef="#br0" timeOffset="15213.0815">1758 4339 607 0,'-8'-6'173'15,"6"2"2"-15,0 0-7 0,4-1-119 16,4-1-17-16,3-2-14 0,3 0-10 16,5 2-4-16,-1-1-7 0,2-1-20 15,0 2-18-15,0 3-61 0,-2 1-75 0,2 2-127 16,-2 2-279-16</inkml:trace>
  <inkml:trace contextRef="#ctx0" brushRef="#br0" timeOffset="15667.2873">2002 4374 633 0,'3'0'153'15,"1"5"8"-15,-2 1-78 0,1 3-33 0,0 2-7 16,2 5-5-16,1 1-4 0,-1 4-2 16,1-2-7-16,-1 0-6 0,2-1-4 15,0-1-4-15,-2-3-2 0,2-1-1 16,0-3-2-16,-2-6 1 0,4-1 4 15,1-3 2-15,0-6 4 0,1-2 1 16,1-7 3-16,1-5 1 0,0 1-2 16,-1-5-1-16,-2 0-4 0,-2 3-2 15,0 4-2-15,-4 2-2 0,0 5-3 0,-1 4 0 16,-1 5-2-16,-1 5-1 16,0 3-1-16,1 0-2 0,-1 8 1 0,0 0-3 15,-1 2-3-15,3 1-8 0,-1 0-9 16,2-3-18-16,2 3-25 0,0-6-18 15,3 1-26-15,0-2-105 0,2-2-134 16,2 0-288-16</inkml:trace>
  <inkml:trace contextRef="#ctx0" brushRef="#br0" timeOffset="16283.4827">2331 4280 486 0,'-6'-1'137'16,"2"-1"5"-16,-1 0-10 0,0 1-79 15,2-2-4-15,-2 1-1 0,0 1 0 0,3-1 2 16,-3-1 2-16,1-1-1 0,-1 2-1 16,4 2-5-16,0-3-5 0,-2 2-6 15,1 0-8-15,2-1-7 0,1 2-5 16,3 0-5-16,-1-1-3 0,7 1-2 15,4 0-2-15,3 1-1 0,0-1 0 16,2 3-1-16,2-4 1 0,-1-1-1 16,-3 1 1-16,0 2-1 0,-6-2 0 15,1 1 0-15,-3 0 0 0,0 1 1 16,-5 3-1-16,1 0 1 0,-3-2 0 0,-1 6 0 16,1 0 0-16,-2 3 0 0,0 3 0 15,-1 2 0-15,1 1-1 0,1 2 1 16,2 1-1-16,-1 3-1 0,2-1 0 15,1 0-2-15,1 4-1 0,0-3-1 16,-1-2-1-16,0 2 0 0,-2-3 1 16,-1-2 0-16,0 2 1 0,-2-5 2 15,-1-2 1-15,-3-1 0 0,-2-2 2 0,-1-4 0 16,-1 3 1-16,0-2-1 0,-2-1 1 16,-2 2-1-16,0 0 0 0,-1 0-1 15,1-1-1-15,-1-1-7 0,0 0-11 16,4-2-17-16,2-2-28 0,2 1-20 15,5-2 11-15,-2 0-136 0,9-2-134 16,1 0-294-16</inkml:trace>
  <inkml:trace contextRef="#ctx0" brushRef="#br0" timeOffset="17564.8959">2888 4495 602 0,'-6'-3'146'0,"0"2"7"16,1-1-90-16,3 2-8 0,-2-2-4 16,0-1-2-16,3 2-1 0,-1 0-3 15,2 0-4-15,-1 0-5 0,-1-3-6 16,4 1-7-16,1 3-5 0,1-3-4 16,2 2-3-16,3-2-2 0,3 1 1 15,1-1-1-15,3 3 1 0,-1-4-1 0,6 4-1 16,0-1-1-16,4 1-1 0,1 0-2 15,5 3-1-15,2-2-1 0,2 1-1 16,3 2 0-16,1-4 0 0,-2 1-1 16,1 1 0-16,-4-6 0 0,-1 3 0 15,-2-1 1-15,-4 0-1 0,-4-2 0 16,-2-1 0-16,-2 2 0 0,-2-1 0 16,-3 0 1-16,-1 1-2 0,-2-2 1 0,-3 1-1 15,1 3-1-15,-3 0-3 0,-2-1-3 16,-3 0-6-16,-1 1-9 0,0 1-13 15,-3-1-15-15,-2-2-14 0,-1 1-6 16,0 0-14-16,-2-1-34 0,0-1-67 16,0 0-102-16,2-1-223 0</inkml:trace>
  <inkml:trace contextRef="#ctx0" brushRef="#br0" timeOffset="17814.923">3479 4322 534 0,'-1'-3'157'0,"-2"-1"6"0,1 1 0 15,0 0-107-15,1 2-14 0,1 2-8 16,3 2-10-16,-1 0-8 0,3 2-5 16,0 3-4-16,0 0-2 0,3 1-1 15,3 1 0-15,-1-1-1 0,4 1-1 16,0 1-1-16,1 0 0 0,1-1-1 16,0 0 1-16,-1-2-1 0,1 0 1 0,-5-2-1 15,-2-4 0-15,0 0 1 0,-2-1-1 16,-3 1 1-16,-4 1 1 0,-4 0-1 15,-3 5-1-15,-2 0-4 0,-2 3-10 16,-3 2-18-16,-5 0-12 0,1 3-21 16,-2 1-112-16,2-1-127 0,3 4-289 15</inkml:trace>
  <inkml:trace contextRef="#ctx0" brushRef="#br0" timeOffset="18483.964">3988 4281 546 0,'-5'-17'137'16,"2"-4"10"-16,-3 2-74 0,1 0-10 15,1 2-3-15,2 2-4 0,-1 3-4 16,1 1-2-16,1 5-7 0,1 2-5 16,2 1-8-16,-1 1-7 0,5 4-3 15,0 1-3-15,4 2-2 0,4 7 0 16,2 4 0-16,1 4-1 0,5 6-1 0,2 1-2 16,3 4-4-16,3 3 6 0,2-1 0 15,2 0 0-15,1-3-1 0,2 1 0 16,-3-2 0-16,-3-1 1 0,0-3-7 15,-8-2-2-15,-1-2-1 0,-1 0-1 16,-7-4 0-16,-1-5-1 0,-2-1-2 16,-4-2-5-16,0-3-5 0,-3-2-8 15,-1-4-9-15,-3 1-12 0,-2-2-19 16,2-1-16-16,-3-5-6 0,-1-1-7 0,0-6-8 16,-2-3-99-16,1-3-108 0,0-4-245 15</inkml:trace>
  <inkml:trace contextRef="#ctx0" brushRef="#br0" timeOffset="18714.9623">4453 4165 596 0,'3'-11'149'0,"0"2"6"0,-2 2-75 16,-1 4-24-16,1 1-8 0,-2 2-4 16,-3 2-3-16,-6 6-5 0,2 5-4 15,-6 7-4-15,-2 4-5 0,-4 6-5 16,-7 5-3-16,-3 3-3 0,1 0-3 15,-5 1-3-15,1 1-2 0,-1 1-3 16,4-4-1-16,5-2-1 0,2-1-5 16,3-6-9-16,5-3-16 0,2-4-19 15,4-6-16-15,5-2 35 0,4-2-161 16,6-3-132-16,4-2-312 0</inkml:trace>
  <inkml:trace contextRef="#ctx0" brushRef="#br0" timeOffset="19155.5668">4908 4110 675 0,'-6'-4'169'0,"-4"4"10"16,-4 4-98-16,-5 1-16 0,-2 7-5 16,-1 6-9-16,0 7-7 0,0 6-9 15,1 3-8-15,6 5-6 0,4 4-6 16,4 1-3-16,4-4-4 0,2 3-2 16,2-4-2-16,2-2-2 0,4-4-1 15,1-5-2-15,3-3-5 0,4-1-9 0,1-7-11 16,2-2-21-16,4-5-21 0,0-3-24 15,0-4-114-15,3-5-138 0,-2-4-305 16</inkml:trace>
  <inkml:trace contextRef="#ctx0" brushRef="#br0" timeOffset="19630.6154">5130 4394 726 0,'1'0'171'0,"0"2"6"0,3 1-114 15,3 2-16-15,2-2-8 0,4 3-8 0,1-3-5 16,-1-2-5-16,3-1-5 0,2-2-4 15,-3-5-3-15,4 1-2 0,-3-3-1 16,1-2-2-16,0 1-1 0,-1 1 1 16,-5-3-1-16,-4-2 0 0,-4 1 0 15,-4 1 0-15,-4 2 0 0,-5-1-1 16,-6 1 0-16,-4 4 0 0,-2 5-1 16,0 4-1-16,-5 2 0 0,-1 1 0 15,1 3 0-15,3 0-1 0,3 2 1 16,2 3-1-16,2 1 0 0,5 1 0 0,2 5 1 15,4 3-1-15,1 2 1 0,3 1-1 16,2 0 1-16,2 0 0 0,4 0 1 16,3-4-1-16,2-2 0 0,6-3 1 15,3-2-1-15,3-4 1 0,3-3-1 16,2-5-1-16,1-3-2 0,3-4-7 16,-2 0-7-16,-1-3-16 0,-3-3-19 15,-1-2-14-15,-1-1-21 0,-6-2-107 16,-2 0-125-16,-1-1-279 0</inkml:trace>
  <inkml:trace contextRef="#ctx0" brushRef="#br0" timeOffset="19946.2605">5557 4081 690 0,'15'3'163'0,"-1"1"4"0,-1 2-108 16,3 1-15-16,0 3-3 0,2 0-8 15,-2 2-7-15,-3 0-4 0,-2 2-3 0,-3 2-4 16,-3-1-4-16,-5 3-2 0,-5-1-3 15,-5 1-3-15,-3 2-4 0,-7-3-14 16,-4-5-26-16,-2 0-21 0,-1-3-126 16,1-5-142-16,8-8-340 0</inkml:trace>
  <inkml:trace contextRef="#ctx0" brushRef="#br0" timeOffset="20082.7344">5506 3933 798 0,'5'-11'192'0,"-1"0"1"0,-2 1-124 16,3 2-21-16,2-2-15 0,2 3-16 16,1 1-13-16,2 2-16 0,3 3-33 15,1 2-30-15,-2 3-120 0,0 0-147 16,0 5-342-16</inkml:trace>
  <inkml:trace contextRef="#ctx0" brushRef="#br0" timeOffset="20861.841">5787 4086 514 0,'0'-1'125'0,"0"-1"3"15,0 0-78-15,0 1-12 0,0 1-5 16,0-1-6-16,0 0-4 0,0 1-2 16,1 0 0-16,-2 0-2 0,2 0-1 15,-1-1-1-15,0 1-3 0,-1 0-3 16,2-2-1-16,-1 2-3 0,2-1 0 16,-1 0 0-16,1 0 1 0,-1-1 3 15,1 1 3-15,0 0 2 0,-2-3 3 0,1 3 3 16,-2-1 1-16,1-1 0 0,-2 2-1 15,1 0-1-15,0-1-2 0,0 2-1 16,-1 2-3-16,1-4-1 0,0 5-2 16,-1-3-2-16,-1 1-2 0,1 2-1 15,-1 4-2-15,0 2-1 0,3 4-1 16,-3-1 0-16,3 4-1 0,3 3 0 16,1 0 0-16,3 0-2 0,2-2 1 15,2-4-1-15,4 3 1 0,1-2-2 0,-1-7 1 16,-1-2 0-16,2-4 0 0,-2-2 0 15,-1-2 0-15,-2-4 0 0,-2-4 1 16,1-1 2-16,-2-2 1 0,-3 1 2 16,-4-1 2-16,-1 3 1 0,2 4 0 15,-2 2 0-15,-3 4-2 0,-1 2-1 16,2 4-2-16,2 4-3 0,2 0 0 16,0 1-1-16,3 1 0 0,3 1-1 15,3 1 0-15,0-5-1 0,3-2 0 16,0-1 0-16,2-2 0 0,0-5 0 0,0-1 0 15,0-6 2-15,1-3 2 0,0 1 0 16,-3-4 1-16,-3-2 0 0,-1 1 1 16,-4-1-2-16,-3 1 0 0,-1 3-4 15,-4-1-6-15,1 3-6 0,-1 3-14 16,-2 1-22-16,0 3-22 0,1 4-27 16,-6 0-108-16,2 3-136 0,2 7-299 15</inkml:trace>
  <inkml:trace contextRef="#ctx0" brushRef="#br0" timeOffset="21106.1604">6111 3947 761 0,'5'-8'182'0,"-1"2"4"16,2 3-114-16,9 4-23 0,2 4-10 16,-4 4-10-16,7 3-8 0,-3 3-4 15,1 3-2-15,-1 5-4 0,2 4-3 16,-1 1-2-16,2 3-3 0,-3 3-1 15,3-1-1-15,-2 5-1 0,-1 0 1 0,-5 0-1 16,-4 4 0-16,-6-2-3 0,-3 2-5 16,-6-1-6-16,-8 0-9 15,-2-2-18-15,-5-4-17 0,-2-2-9 0,2-1-13 16,1-2 18-16,-1-7-125 0,5-5-113 16,4-3-259-16</inkml:trace>
  <inkml:trace contextRef="#ctx0" brushRef="#br0" timeOffset="21365.8968">6542 4311 824 0,'0'-3'184'0,"3"1"1"0,-1 0-135 16,2 2-24-16,3 2-10 0,1-2-9 15,4 1-4-15,1 0-3 0,1 2-7 16,-1-2-11-16,2 0-18 0,0 0-15 16,-2 2 38-16,-4-2-172 0,-1 3-139 15,-3-2-336-15</inkml:trace>
  <inkml:trace contextRef="#ctx0" brushRef="#br0" timeOffset="21545.9511">6557 4428 666 0,'7'-1'153'0,"1"0"4"16,-2-1-111-16,5 4-16 0,0-2-7 15,0-2-7-15,0 2-12 0,1-1-18 0,2 0-23 16,-2 1-121-16,-2-5-127 0,-3 0-315 16</inkml:trace>
  <inkml:trace contextRef="#ctx0" brushRef="#br0" timeOffset="22509.9595">7450 3883 721 0,'-6'-5'180'0,"3"4"5"0,0-3-107 0,3 1-20 16,2 0-13-16,6 1-10 0,1-2-11 15,5 2-7-15,3-1-5 0,5 1-2 16,1-1-3-16,4 1-2 0,0 2-2 16,0-2-1-16,-1 1-1 0,-2 0 0 15,-3 0-1-15,-4-2 1 0,-4 2 0 16,-5 0 0-16,-5 0 0 0,-10-1 0 15,-4 1 0-15,-6 1-1 0,-11 0-1 0,0 1-3 16,-4 2-1-16,-1 2-1 16,2 0 1-16,2 2 0 0,5 2 0 0,9-2 2 15,0 2 1-15,5-1 1 0,2-2 1 16,3 2-1-16,4-1 0 0,1 0-1 16,2 3 2-16,4-1-1 0,2-2 1 15,4 4 0-15,1-4 2 0,4 2-1 16,2 0 0-16,-1-5 0 0,3 6-1 0,-1-1 1 15,-1 1-1-15,1-1 0 0,1 2 0 16,-3 0 1-16,0 3-1 0,-3-2 0 16,-3 2 1-16,-3-1 0 0,-3 3 0 15,-7-1 0-15,-5 2 0 0,-7 1 1 16,-4 2-1-16,-5-1 1 0,-1 5-1 16,-3 0 0-16,0 1 0 0,1-2 0 15,1 2 2-15,2-1 0 0,3-1 3 16,-1-2 3-16,1-1 3 0,4-1 4 15,1-4 2-15,6-2 0 0,-1-3-1 0,4-2-1 16,5-3-2-16,2-4-3 0,4 0-2 16,4 1-2-16,2-2 0 0,4-1 0 15,2-4-1-15,2 0-1 0,2 1-1 16,0-4-2-16,1-2-4 0,2 4-9 16,0-2-13-16,0 3-22 0,2 0-34 15,-3-1-34-15,-3 3-109 0,-3 1-148 16,-4-1-316-16</inkml:trace>
  <inkml:trace contextRef="#ctx0" brushRef="#br0" timeOffset="22895.8932">7505 4651 654 0,'0'1'160'0,"0"-1"8"15,1 0-100-15,-1 0-12 0,0 0-3 16,0-1-2-16,2 2-6 0,-1 0-4 16,0 1-4-16,1 0-3 0,1 1-3 15,1 2-3-15,-2 2-5 0,0 0-3 0,2 3-4 16,0 0-4-16,-2 0-2 15,2-1-4-15,-2 0-1 0,2-4 0 16,0 0-1-16,-2-3 2 0,3-2 1 0,1-1 2 16,2-6 1-16,3-2 1 0,1-1 0 15,4-2-1-15,0 2-2 0,-2 2-2 16,1-1-2-16,-1 4-2 0,-2 4-2 16,-4 2-5-16,-3 5-8 0,3 2-12 15,-3 0-18-15,1 4-36 0,-5 2-30 16,1-1-121-16,2 1-153 0,2-1-340 15</inkml:trace>
  <inkml:trace contextRef="#ctx0" brushRef="#br0" timeOffset="23360.7611">8285 4210 536 0,'-5'-9'164'16,"2"1"12"-16,0 1-1 0,2 0-92 16,1 3-13-16,4 0-8 0,3 4-11 15,4 1-8-15,5 5-10 0,1 2-5 16,5-1-5-16,3 3-2 0,1 3-2 15,-8-1-3-15,5 1-3 0,-1-1-4 16,1 0-3-16,-3 0-3 0,-3-1-5 16,0-1-7-16,4 0-7 0,-6-3-11 0,-4-2-15 15,-5 0-24-15,1-4-16 0,1-1-21 16,-5-2-106-16,0-4-133 0,-2-1-290 16</inkml:trace>
  <inkml:trace contextRef="#ctx0" brushRef="#br0" timeOffset="23495.2248">8573 4144 729 0,'-7'1'186'0,"-3"3"8"0,0 3-107 16,-2 5-14-16,-4 2-12 15,0 3-13-15,0 3-15 0,-2 4-10 0,-4 1-9 16,-1-1-10-16,2 1-12 0,1 0-14 16,4-1-25-16,3-2-25 0,3-5-137 15,10-5-155-15,7-7-365 0</inkml:trace>
  <inkml:trace contextRef="#ctx0" brushRef="#br0" timeOffset="23825.7441">8930 4156 656 0,'-3'-4'177'0,"-2"2"7"0,2 1-81 16,0 1-32-16,1 0-9 0,1 2-12 16,2 4-13-16,-4 4-8 0,2 1-5 15,-1 3-4-15,-1 2-2 0,1 3-1 16,-1 1-2-16,-2 1-1 0,7-1-1 16,-1 1-2-16,0-1-1 0,0-3-1 15,4 0-2-15,3-1-1 0,1-2-2 16,-3-2-1-16,3-1-1 0,2-5-2 15,1 0-1-15,-1-2-7 0,2-3-9 16,-1-3-12-16,0-3-15 0,-1-3-23 16,-2 1-17-16,-1-4-24 0,-2-3-105 0,-1 1-129 15,-3-4-286-15</inkml:trace>
  <inkml:trace contextRef="#ctx0" brushRef="#br0" timeOffset="23969.9549">8913 4139 918 0,'-7'0'213'0,"7"-1"0"0,2 1-132 0,4 0-42 16,6 0-20-16,1 0-14 0,5-1-12 15,1-2-14-15,1 2-28 0,-1-2-32 16,0 1-132-16,0 3-160 0,1 0-370 16</inkml:trace>
  <inkml:trace contextRef="#ctx0" brushRef="#br0" timeOffset="24707.8873">9290 4268 529 0,'-1'-4'150'15,"1"2"9"-15,-2-1-24 0,1 1-67 16,0-1-10-16,0 2-4 0,1 0-5 0,0-1-8 16,-2 2-6-16,2 2-5 0,0-2-7 15,2 0-4-15,-2 1-4 0,1-1-3 16,-1 1-1-16,1 0-1 0,-1-2 1 16,1 1 0-16,1 3-1 0,-1-2 0 15,0 1-1-15,0 1-2 0,2-2 0 16,-3 1-1-16,0 1 0 0,1-2 0 15,-1 0 0-15,0-1 2 0,0 0 0 16,1 2 3-16,0-2 3 0,1-2 2 0,-2 1 1 16,1-1 1-16,0-3 0 0,-1 0-1 15,0 0-2-15,0 1-2 0,1-1-2 16,-1 0-1-16,-1 4-2 0,1 0-1 16,0 1-2-16,1-1 0 0,-1 3-2 15,-1 1-1-15,1 3-1 0,0 2 0 16,1 5 0-16,-1 1-1 0,2 3 1 15,0 3-1-15,2 0 1 0,-1-2-1 16,2-2 1-16,1-3-1 0,2 0 0 16,-1-5-1-16,2-2 0 0,-2-4 1 0,3-5-1 15,1-2 0-15,-1-5 1 0,-1-1-1 16,1-4 1-16,1-5 1 0,0 2 0 16,-2-1-1-16,1 2 1 0,-1 1-1 15,0 4 0-15,-2 3 0 0,-2 4-1 16,1 4 0-16,-2 4 1 0,0 3-2 15,-1 5 1-15,0 2-3 0,1 3-3 16,0 1-6-16,-1 2-7 0,2-1-13 16,0-2-15-16,1-3-25 0,1-3-25 0,2-2-27 15,-2-5-104-15,8-5-141 0,1-4-301 16</inkml:trace>
  <inkml:trace contextRef="#ctx0" brushRef="#br0" timeOffset="25158.3361">9622 4083 747 0,'2'-2'185'0,"-1"0"5"15,2 1-107-15,4 1-22 0,3 0-13 16,0 1-11-16,2-1-7 0,2 1-5 16,1 2-3-16,0-1-2 0,-1-1-1 15,-1 1-3-15,-1-1-1 0,1 1-2 0,-2 2-3 16,-2 2-2-16,1 0-1 0,-4 2-2 16,-1 1 0-16,0 1-1 0,-4 1 0 15,-1 4-1-15,0 0-1 0,-2 2 0 16,1 1-1-16,0 3-1 0,1 3 0 15,1-2-2-15,0 2-1 0,0-2-3 16,4 1-2-16,0-1-1 0,1-1-2 16,1-4 0-16,1 0 0 0,-1-2 2 15,-1-3 2-15,-2-2 2 0,0-1 2 16,-6-1 1-16,-1-3 2 0,-2 1 0 0,-6-2 1 16,0 3-2-16,-4-2-4 0,-6-1-6 15,2-1-6-15,0 2-10 0,1 0-17 16,2 1-24-16,1-1-24 0,2-1-113 15,9 3-139-15,4 4-317 0</inkml:trace>
  <inkml:trace contextRef="#ctx0" brushRef="#br0" timeOffset="25697.5722">10215 4179 694 0,'-6'-3'170'0,"4"0"1"16,1 2-93-16,1 0-31 0,4 0-6 0,1 1-8 15,3 1-4-15,3 1-1 0,3 0 2 16,2-2-3-16,2 0-3 0,4 0-4 16,0-2-5-16,1-1-3 0,-1-3-5 15,0 1-3-15,2 0-1 0,-5-1-2 16,-3-1-1-16,-3 0 0 0,-5-1-1 15,-2 0 1-15,-2 1 0 0,-5-1-1 16,-7 1 0-16,-3 1-2 0,-2 1 0 16,-9 1-2-16,-4 3 0 0,0 5-1 15,-1 3 0-15,4 2 2 0,-4 4 0 0,4 4 2 16,3 8 2-16,3 1 2 0,1 3 1 16,-6 2 1-16,7 2 1 0,4 2 1 15,5 0 0-15,4-4 1 0,6 0-1 16,2-6 0-16,12 0-1 0,2-6-2 15,2-5 0-15,3-4-3 0,6-4-5 16,-2-6-8-16,3-3-14 0,0-5-28 16,-1-2-23-16,-2-2-28 0,-4-1-100 15,-2-4-132-15,-3 1-282 0</inkml:trace>
  <inkml:trace contextRef="#ctx0" brushRef="#br0" timeOffset="26085.6657">10641 3941 738 0,'-4'-2'196'16,"3"4"3"-16,1-1-84 0,2 0-43 15,9 3-17-15,3-3-18 0,4-1-15 16,7 4-6-16,2-4-3 0,0 0-6 16,3-2-11-16,-1-3-15 0,-1 3-25 15,-3-3-23-15,-3-1-22 0,-1-3-123 0,-1 1-145 16,-4-3-320-16</inkml:trace>
  <inkml:trace contextRef="#ctx0" brushRef="#br0" timeOffset="26291.9943">11019 3772 686 0,'3'0'179'16,"-1"4"4"-16,2 3-80 0,0 2-42 16,1 1-13-16,1 4-13 0,1 3-10 15,0 2-4-15,0 1-2 0,1 2-2 16,-1 4-3-16,3 1-3 0,-1 0-1 0,-1 0-3 16,-3 0-3-16,-1 1-3 0,-4-4-6 15,-4-4-7-15,-2-2-9 0,-5-1-18 16,-2-2-21-16,-3-4-25 0,-3-6-117 15,-1-4-139-15,-3-2-317 0</inkml:trace>
  <inkml:trace contextRef="#ctx0" brushRef="#br0" timeOffset="26413.3665">10991 3542 753 0,'6'-7'164'0,"2"0"0"0,2 1-131 15,2 0-35-15,-2-1-25 0,2 4-133 16,-1 3-135-16,2 3-334 0</inkml:trace>
  <inkml:trace contextRef="#ctx0" brushRef="#br0" timeOffset="27843.5998">11226 3798 352 0,'-1'4'113'0,"-1"-1"8"0,1-1-13 0,-1-1-39 16,1 2-15-16,1-3-9 0,4 2-8 15,-4-2-7-15,1 1-5 0,0-1-2 16,0-1 0-16,1 1-1 0,-2 0-1 15,1-2 0-15,0 1-1 0,-1-3-2 16,1 0 1-16,1 0 0 0,-1 0 1 16,1-3 1-16,-1 1 2 0,2 1 0 15,-2 2 0-15,0-2 0 0,1 1-3 16,-1 1-1-16,-2 1-3 0,1 0-1 16,-2 1-1-16,1-2-2 0,1 3-1 0,-1 0-1 15,0-1 0-15,1 1-2 0,0 0-1 16,0 0-1-16,0 0 0 0,0 0-2 15,0-1 0-15,-2 1 0 0,2-2-1 16,0 2-1-16,0 0 1 0,0 0-1 16,0 0-1-16,0 0 0 0,2 2 0 15,-2-2 0-15,0 1-1 0,-2-1 1 16,2 1 0-16,0 0 0 0,-1 1 0 16,1 0 0-16,-1 3 0 0,1 2 0 0,-1 2 0 15,0 1 0-15,-1 1 0 0,2 2 0 16,-1 1-1-16,1 0 1 0,0 1 0 15,1-1 0-15,2 0-1 16,-1-2 1-16,1 0-1 0,0-3 0 0,3-3 0 16,1-1 0-16,-1-2 0 0,-1-4-1 15,2-1 1-15,0-1 1 0,-1-5 1 16,-1 1 0-16,-1-4 1 0,-2 0 0 16,-2-1 2-16,-1-1-1 0,0 1-1 0,-4 1 1 15,-1 1-2-15,2 3 0 0,2 0 0 16,1 3-1-16,-2-1 0 0,1 4 0 15,4 0-1-15,-2 1-1 0,0 0-1 16,-2 0 0-16,3 0 1 0,-1 1-1 16,1 1 1-16,-1 1 1 0,-1-1 0 15,1-1 1-15,2 3 0 0,-5-3 0 16,3 1 0-16,-3-1-1 0,3-1 1 0,3 1 0 16,-3-1-1-16,-3-1 1 0,6 2-1 15,-6-1 0-15,3-1 0 0,-1 1 0 16,0-1 0-16,1 1 0 0,1 0 0 15,0-2 0-15,3 2 1 0,-2 2-1 16,1-4 1-16,-2 1-1 0,2 0 1 16,-3 0 0-16,0 1-1 0,-2-2 1 15,1 1-1-15,2 2 1 0,-2-2-1 16,0 1 0-16,2-1 0 0,-1 1 0 0,-1-1 0 16,1 0 0-16,-1-2 0 0,2 3 1 15,0-1 0-15,-3 0 1 0,4 1-1 16,-2 1 1-16,1 0 0 0,-3 3 1 15,-1-2-1-15,2 6 1 0,-1 3-1 16,-1 2 0-16,5 2 0 0,-2 2-1 16,4 2 0-16,3 4 0 0,0-5 0 15,1-1-1-15,0-1 1 0,-2-5-1 16,4-2 0-16,0-2 0 0,-1-1-1 0,2-5-1 16,2-1 0-16,1-3 0 0,1-4 0 15,-2 0 1-15,-1-4 0 0,-3-4 1 16,1-1 1-16,-3 2 1 0,-3-3-1 15,0 3 0-15,-3-1 0 0,3 2 0 16,-3 1 0-16,-1 2-1 0,0 1 1 16,0 3 0-16,-1 1 0 0,3 3 0 15,-4 1 0-15,0 1 0 0,1 0 1 16,4-2-2-16,-3 2 1 0,1 3 0 16,-4-3 0-16,2 1-1 0,1 0 1 0,0 2 0 15,-5 0 0-15,4 2 1 0,0-2-2 16,0 2 1-16,2 0 0 0,0 0-1 15,2 2 0-15,0 0 1 0,1 2-1 16,1 2 0-16,-1 0 0 0,-1 2 1 16,2 3-1-16,-2-1 0 0,0-2 0 15,5 3 1-15,0-2-1 0,4 0 0 16,-1-1-1-16,3-7 0 0,-2 1 0 16,3-3-1-16,-2-7 0 0,2-4 1 0,-3 1 0 15,2-5 1-15,-2 0 2 0,-1-4 1 16,-5-2 1-16,-1-4 1 0,-7 5 0 15,-1-9 0-15,-3 3-1 0,-3-4-2 16,1 1-2-16,2 5-4 0,-2 1-6 16,5 3-9-16,-2 5-15 0,2 3-23 15,3 3-25-15,0 3-22 0,3 4-15 16,-4 1-96-16,3 2-124 0,5 3-251 0</inkml:trace>
  <inkml:trace contextRef="#ctx0" brushRef="#br0" timeOffset="28254.9111">11846 3753 677 0,'3'1'170'15,"-1"-1"7"-15,-1 5-98 0,3 3-20 16,0 4-8-16,-1 4-8 0,1 2-9 15,0 2-10-15,-2 3-5 0,4-2-4 16,-1 1-3-16,0-2-3 0,0-2-2 16,1-2-2-16,0-3 0 0,0 1 1 15,-2-6 1-15,1 0 3 0,-1-6 4 16,-1 1 3-16,2-6 3 0,-1-3 1 0,0-5 1 16,2-4-1-16,-1-4-3 0,4-2-4 15,1-5-3-15,0 0-4 16,1 1-1-16,2 3-2 0,-3 2-1 0,3 5-2 15,-5 3 0-15,1 6 0 0,-1 6-1 16,1 5 1-16,-2 2-2 0,1 3 1 16,-2 2-1-16,-3 4-1 0,2 0-2 15,-2 0-3-15,0 0-4 0,0-3-6 16,-1 2-10-16,3-3-14 0,2-3-18 16,5 1-20-16,0-5-22 0,0-2 1 0,1-3-110 15,1-6-123-15,-2 1-264 0</inkml:trace>
  <inkml:trace contextRef="#ctx0" brushRef="#br0" timeOffset="34016.3353">1159 5744 682 0,'-10'7'168'0,"1"0"3"0,3 1-104 0,1-3-17 15,4 0-8-15,1 1-11 0,3-1-8 16,0-1-4-16,2 0-2 0,3-1-2 16,1-1 0-16,5-1-2 0,1-3-1 15,3-3-3-15,0-1-1 0,2-5-2 16,3 0-2-16,-3-4-1 0,-2-1-1 15,-1-4-1-15,-5 1 0 0,0 1 0 16,-3-1 0-16,-5 1-1 0,1 1 1 0,-5 3 0 16,-5-1 0-16,1 4 0 0,-3 0 0 15,-3 3-1-15,-2 3 1 0,-3 0 0 16,-1 4-1-16,-1 2 0 0,0 3 1 16,1 3-1-16,0 3 0 0,0 1 0 15,2 4 0-15,-1 0 0 0,3 9 1 16,-2-1-1-16,1 4 1 0,2 4 0 15,0 0-1-15,2 3 2 0,4-1-1 16,4-3 0-16,3 0 1 0,4-2-1 0,4-6 1 16,4 1 1-16,0-5-1 0,4 1 0 15,1-4 0-15,1-4-1 0,4-3 1 16,3 0-1-16,-1-5 0 0,0-3-1 16,-1-2-2-16,-3-6-7 0,0 2-16 15,-3-5-28-15,-6-3-23 0,-2-5-80 16,-1 1-43-16,0-3-123 0,-3 5-230 15</inkml:trace>
  <inkml:trace contextRef="#ctx0" brushRef="#br0" timeOffset="34494.9886">1581 5254 652 0,'-2'-6'176'16,"-2"1"9"-16,1-1-83 0,0 3-27 16,1 3-13-16,0 0-15 0,1 3-15 15,2 3-11-15,2 1-5 0,2 4-4 16,0 4-2-16,1 2 1 0,4 2 0 15,-3 1-1-15,0 0-1 0,2-1-2 16,-1 2-2-16,0 0-2 0,-5-3-1 16,0 2 0-16,-2-3 0 0,-5 1 0 15,-4-3 0-15,-4-1 0 0,-3-5 0 16,-2 2-1-16,-5-9-7 0,0 3-15 0,1-5-22 16,1-4-24-16,3-5-23 15,2-8-119-15,3-6-146 0,5-3-314 0</inkml:trace>
  <inkml:trace contextRef="#ctx0" brushRef="#br0" timeOffset="34648.1205">1480 5068 679 0,'1'-5'172'16,"-1"0"4"-16,0 2-101 0,0 2-23 16,2 0-12-16,2 2-15 0,1 3-15 15,2-3-19-15,6 3-25 0,0-3-25 16,2 0-118-16,2 4-136 0,-1 4-323 15</inkml:trace>
  <inkml:trace contextRef="#ctx0" brushRef="#br0" timeOffset="35515.9504">1801 5336 488 0,'-2'1'123'0,"1"-1"5"0,-1 0-69 16,-1 0-12-16,0-1-6 0,0 1-4 15,2-1-3-15,0-1-2 0,-3 1-2 0,0-1-2 16,2-1-1-16,2 0-1 0,0-1-4 16,-3-1-4-16,2-2-1 0,4 2-3 15,-2-3-2-15,0 2-1 0,2 0-2 16,-2-1 1-16,1 2-1 0,-2 0-1 15,-1-1 1-15,1 1-1 0,1 0 0 16,-4 1 0-16,0 1 0 0,2-2-1 16,-2 1 1-16,2 2 1 0,-1-1 0 15,1 2 0-15,2 0 1 0,0 0-1 0,-2-1 0 16,0 1-1-16,1 1-1 16,0 0 0-16,-2 0-2 0,1 0 0 0,1 0 0 15,1 1-1-15,-1 1 1 0,2-2-1 16,-1 0 0-16,-2 0 0 0,2 1 0 15,-4-2 0-15,2 1 0 0,1 0-1 16,-1 0 0-16,-2 0-1 0,1 3 0 16,0 1-1-16,3 3 0 0,-5 3 0 15,2 5-1-15,-1 2 1 0,3 2 0 0,-1 4-1 16,5 1 1-16,-4 1-1 0,6-2 0 16,2-4 1-16,3 1-1 0,0-3 0 15,5-2 0-15,-2-8 0 0,2-2 1 16,0-6-1-16,-3-5 1 0,2-8-1 15,0-2 1-15,-4-4 0 0,-2-3 0 16,0 0 0-16,-2-1 1 0,-2 2 0 16,-2 1 2-16,-5 4-1 0,2 1 1 15,-2 3 1-15,-1 5-2 0,1 4 0 0,1 2 0 16,0 5-2-16,2 5-1 0,0 3 0 16,3 4 0-16,-1 2 0 0,5 1 0 15,-1 2-1-15,0-2-1 0,2-3 0 16,2-2-2-16,1-3-1 0,1-3 1 15,-1-4-1-15,2-4 1 0,1-6 1 16,1-2 1-16,-1-5 1 0,-3-3 1 16,2-1 1-16,-3-3 1 0,-5 0-1 15,0 0 1-15,-6 2 0 0,-4 0 0 0,-1 2-1 16,-3 4 0-16,-1 2-8 0,0 4-15 16,-3 4-24-16,2 5-19 0,2 7-25 15,1 3-59-15,2 3-56 0,5 3-117 16,2 4-214-16</inkml:trace>
  <inkml:trace contextRef="#ctx0" brushRef="#br0" timeOffset="35783.2832">2313 5374 641 0,'-11'-1'169'0,"5"2"0"0,-1 1-43 15,5 2-85-15,3 2-15 0,2 4-11 16,2 1-9-16,4 1-2 0,4 2-1 16,0-2-1-16,2 1 0 0,-2-2-1 15,-1-8 0-15,4 3 0 0,-3-2 0 0,-2-8 0 16,-2-2 0-16,-1-4 0 0,-1-1 1 16,-3 1-1-16,-3-3 2 0,-3-2-1 15,-7 1 0-15,0 3 0 0,-3 2-4 16,-1 1-14-16,-4 5-17 0,-1 0-23 15,0 3-119-15,1 5-135 0,1-1-320 16</inkml:trace>
  <inkml:trace contextRef="#ctx0" brushRef="#br0" timeOffset="36349.9662">2493 5308 600 0,'-2'-5'149'0,"1"0"8"0,0 1-84 15,1 2-17-15,-1-1-9 0,2 4-9 16,-1 2-5-16,2 3-6 0,2 0-6 15,1 4-6-15,0 2-4 0,1 2-1 16,1 2-1-16,1 0-2 0,-1-2-3 16,2 5-1-16,-1-5-1 0,1 1-1 15,-1-4 0-15,-1-2 3 0,-1-3 8 0,1-4 5 16,-2-7 5-16,2-3 3 0,2-5 1 16,1-4 2-16,2-4-1 0,0-3-8 15,3-2-5-15,-2 1-5 0,1 1-2 16,-2 6-3-16,0 1-1 0,-1 6-2 15,2 7 0-15,-1 5-1 0,-2 3 0 16,-2 8 0-16,2 3-1 0,-3 3-2 16,1 2-6-16,-2 4-9 0,-1 1-14 15,2-1-24-15,-1-2-18 0,0 0-32 16,2-2-103-16,1-3-134 0,0-1-288 16</inkml:trace>
  <inkml:trace contextRef="#ctx0" brushRef="#br0" timeOffset="37546.226">2997 5736 621 0,'-3'-16'160'15,"0"2"10"-15,0 1-83 0,0 6-20 16,2 1-11-16,0 2-10 0,1 4-9 16,2 3-8-16,1 3-7 0,1 4-4 15,5 2-2-15,2 3 0 0,5 5 0 16,2 4-1-16,3-2-4 0,2 0-2 16,1 1-4-16,-1-1-2 0,2 0-1 0,-2-5-1 15,-1 2-2-15,-1 0-6 0,-4-2-7 16,-1-3-11-16,-3-1-13 0,-4 1-15 15,-1-4-10-15,-4-4-17 0,-3-4-23 16,-2 1-84-16,0-5-109 0,0-1-243 16</inkml:trace>
  <inkml:trace contextRef="#ctx0" brushRef="#br0" timeOffset="37737.5187">3305 5670 671 0,'-9'0'166'15,"-5"6"7"-15,-2 7-102 0,-6 2-14 16,2 9-5-16,-3 1-10 0,-1 6-9 16,0 2-9-16,-1-1-7 0,2 1-5 15,4-2-5-15,-1-4-6 0,3 1-5 16,2-4-11-16,3-3-15 0,3-4-20 16,4-2-22-16,5-3-118 0,3-6-136 15,7-2-312-15</inkml:trace>
  <inkml:trace contextRef="#ctx0" brushRef="#br0" timeOffset="38079.2703">3513 5669 723 0,'-2'-1'178'16,"-2"-1"2"-16,2 4-109 0,0 1-19 16,2 6-9-16,-1 2-11 0,1 4-9 15,-1 2-6-15,1 6-1 0,-1 2-3 16,-2-1-2-16,2 1-4 0,1 0-1 0,-1-1-2 16,1 0-2-16,0-2 0 0,1-1-1 15,-1-3-1-15,4 1 1 0,1-5 0 16,1-1-1-16,1-6 0 0,4-2 1 15,0-8 0-15,5 2-1 0,1-5 1 16,3-1-2-16,2-4-3 0,-1-3-8 16,2-2-11-16,1 3-17 0,-2-4-18 15,-1 1-25-15,-4-1-114 0,-6 0-134 16,-2 1-305-16</inkml:trace>
  <inkml:trace contextRef="#ctx0" brushRef="#br0" timeOffset="38253.9298">3556 5647 775 0,'-11'-7'195'0,"6"2"1"15,4-3-98-15,2 2-43 0,8 1-20 16,3-2-18-16,5 0-11 0,6-1-5 16,2 3-10-16,2-1-16 0,1 1-28 0,0 4-26 15,-2 4-119-15,-2 1-144 0,-2 5-329 16</inkml:trace>
  <inkml:trace contextRef="#ctx0" brushRef="#br0" timeOffset="38644.8335">3922 5734 719 0,'0'5'170'15,"-1"5"6"-15,1 3-117 0,1 3-12 16,2 2-8-16,-2 4-9 0,3 0-7 16,0 2-7-16,3-2-4 0,-1-3-3 15,0 1-4-15,1-5-1 0,-1-4-1 0,2-5 1 16,-1-1 3-16,-1-7 4 0,1-4 4 15,0-6 3-15,-1-3 3 0,2-4 1 16,0-2-1-16,-1-6-3 0,0 1-5 16,1 2-3-16,-2 2-4 0,0 3-2 15,-1 5-3-15,-1 4 0 0,-1 5-2 16,2 5 1-16,-1 5-1 0,-1 5-1 16,2 4-4-16,-1 2-6 0,0 3-8 0,1 2-14 15,-1 1-18-15,3 0-18 0,0-2-16 16,3 0-68-16,2-4-47 0,1-5-111 15,3-2-220-15</inkml:trace>
  <inkml:trace contextRef="#ctx0" brushRef="#br0" timeOffset="39102.1545">4286 5502 686 0,'-10'-6'174'0,"8"5"4"0,-2-3-97 16,3 2-27-16,5 1-8 0,2 2-8 15,2 3-12-15,6-2-7 0,0-1-3 0,5 4-2 16,0 2-2-16,1 0-3 0,-4-4-2 15,2 3-1-15,-2 1-2 0,-2-1-1 16,-2 0 0-16,0 1 1 0,-3 3-1 16,1 3 1-16,-3 2 0 0,-1 3-1 15,-2 3 0-15,-2 4 0 0,-1 1-1 16,2 3 0-16,-2 2-1 0,1 2-1 16,0 0 1-16,0 0-1 0,3 1 1 15,0 2-1-15,-1-7 0 0,1-1 1 16,-3-3-1-16,0-6 0 0,-3 0 1 0,-1-5 0 15,-4-6-1-15,0 4 1 0,-3-5 0 16,-3-2 0-16,1 4 0 0,-2-7 0 16,-1 1 0-16,0 0-1 0,-2-3-5 15,2-1-6-15,3 1-10 0,0-2-20 16,3 2-21-16,1-2-26 0,3 2-114 16,5 4-137-16,6 2-307 0</inkml:trace>
  <inkml:trace contextRef="#ctx0" brushRef="#br0" timeOffset="39519.9953">5059 5771 665 0,'-4'0'184'0,"1"0"11"0,-1 0-81 16,1 0-34-16,2 0-12 0,2 1-14 16,4-2-16-16,3-1-15 0,3 2-11 15,3-1-5-15,5 0-3 0,2-2 0 16,-1 1-3-16,2 1-6 0,-1-2-8 16,-1 1-16-16,0 1-18 0,-6-2-22 15,-2 3-24-15,-1 1-113 0,-4 1-137 16,-5 0-300-16</inkml:trace>
  <inkml:trace contextRef="#ctx0" brushRef="#br0" timeOffset="39672.6736">5102 5843 781 0,'-8'0'187'0,"2"0"2"16,1 1-121-16,4 0-19 0,7 2-15 0,3 0-14 15,4 1-11-15,3 0-3 0,4-2-2 16,1-2-3-16,2-1-8 0,-1-1-12 15,1-2-19-15,1-2-18 0,-1 2-14 16,-2-3-123-16,1 1-136 0,1 0-306 16</inkml:trace>
  <inkml:trace contextRef="#ctx0" brushRef="#br0" timeOffset="40309.7997">5361 5679 638 0,'-3'-6'176'0,"-2"-1"8"0,2 4-72 0,0-1-39 16,-1 3-13-16,5 2-14 0,1 4-14 16,-2 2-13-16,3 4-9 0,2 2-5 15,2 0-3-15,5 2 0 0,-1-2 0 16,1 1-1-16,4-1-1 0,1-2-1 16,-1-1-2-16,1 2-1 0,-1-2-2 15,0-1-1-15,-4-3 0 0,-2-2-1 16,-2-2-1-16,-3 0 1 0,-2 1-3 0,-6 1-6 15,0 2-9-15,-5 3-17 0,-3 4-14 16,-5 4-111-16,-2 2-16 0,2 4-110 16,-4-1-214-16</inkml:trace>
  <inkml:trace contextRef="#ctx0" brushRef="#br0" timeOffset="41212.915">6000 5576 527 0,'-9'-14'138'0,"-2"0"5"0,0 4-53 16,1-2-33-16,2 3-6 0,2 3-5 15,2 5-7-15,1 1-6 0,6 3-4 16,-1 4-4-16,4 2-3 0,4 7-5 16,0 1-3-16,1 3 0 0,5 3 1 15,1 3-1-15,4 2-2 0,2 2-2 16,3 0-3-16,2 1-2 0,2-2-1 15,0 1-2-15,0-5-1 0,0 2 0 16,0-5 0-16,-2 0-1 0,-1-3-2 16,-3-1-3-16,-3-2-9 0,-3-1-12 15,-4-4-16-15,-4-1-13 0,-4-4-19 0,-3-3-113 16,-3-3-126-16,-1-5-285 0</inkml:trace>
  <inkml:trace contextRef="#ctx0" brushRef="#br0" timeOffset="41435.4148">6454 5479 729 0,'-2'-7'175'0,"-4"4"1"0,-3 8-114 16,-2 6-16-16,-9 6-13 0,-3 8-7 16,-4 5-8-16,-6 8-2 0,-5 4-1 15,0 5-2-15,-4 0-2 0,6 4-2 16,-2-1-4-16,5-1-2 0,3-3-2 15,7-3-6-15,2-5-8 0,8-5-15 0,2-5-19 16,5-5-13-16,3-9-19 16,3-8-111-16,5-3-127 0,7-6-281 0</inkml:trace>
  <inkml:trace contextRef="#ctx0" brushRef="#br0" timeOffset="41743.9007">6966 5592 648 0,'-1'-12'174'0,"0"2"8"0,-5 1-78 15,-3 2-31-15,-7 1-10 0,-1 3-9 16,-4 6-13-16,-3 5-12 0,0 4-5 15,-4 2-5-15,1 4-6 0,3 7-2 16,0 3-3-16,4 1-1 0,-1 3-2 0,5 3-1 16,5 1-2-16,3 2-1 0,7-1-1 15,5-1-1-15,6-2-5 0,4-7-6 16,5-3-9-16,2-5-16 0,3-6-18 16,2-3-18-16,2-9-21 0,1-2-109 15,1-3-131-15,-1-7-291 0</inkml:trace>
  <inkml:trace contextRef="#ctx0" brushRef="#br0" timeOffset="42142.3574">7020 5862 754 0,'0'-2'175'0,"0"0"2"15,0 0-124-15,2 2-15 0,1-1-8 16,4 0-10-16,4 0-6 0,3-1-2 15,3 2 1-15,3-2 0 0,2 0-1 0,2-1-2 16,-1-2-1-16,-1 0-2 0,-1-2-2 16,-2-4-1-16,0 1-2 0,-2-1-1 15,-4 0 0-15,-2-1 0 0,-3 0 0 16,-5 1 0-16,-3-2 0 0,-8 2-1 16,-4 0 0-16,-1 1-2 0,-6 4-2 15,-3 3-1-15,-2 1 1 0,0 6-1 16,1 3 0-16,0 6 0 0,-2 0 3 15,6 3 1-15,3 4 0 0,2 2 1 0,3 0 1 16,2 0 0-16,5 2 0 0,1 1 0 16,6 1 1-16,1-4 0 0,4-2 0 15,3 0-1-15,4-5 1 0,3 2-1 16,5-2 0-16,1-7 0 0,3-2-2 16,-2-1-3-16,2-2-8 0,3-1-15 15,-2-8-16-15,-1-3-13 0,-1-2-21 16,-2-5-113-16,-2-1-129 0,0-5-287 15</inkml:trace>
  <inkml:trace contextRef="#ctx0" brushRef="#br0" timeOffset="42373.1008">7509 5407 826 0,'-1'-6'182'0,"2"4"3"0,0 4-141 16,1 5-12-16,3-2-3 0,0 6-6 0,1 1-1 16,2 2 0-16,-2-1 0 0,1 3-3 15,2 0-3-15,-3 6-4 0,-4-4-4 16,0 2-4-16,-2 2-6 0,-4-1-9 16,-2 0-14-16,-5-3-27 0,-2-3-24 15,-1-2-131-15,-3-3-153 0,1-5-352 16</inkml:trace>
  <inkml:trace contextRef="#ctx0" brushRef="#br0" timeOffset="42512.4122">7434 5222 772 0,'5'-11'181'0,"6"1"1"16,0 0-111-16,2 2-38 0,3 0-19 15,0 2-22-15,5 4-28 0,-1 0 67 16,-2 4-213-16,4 5-151 0,0 2-391 15</inkml:trace>
  <inkml:trace contextRef="#ctx0" brushRef="#br0" timeOffset="43174.7481">7743 5380 464 0,'1'-1'118'0,"-1"-2"8"0,1 2-66 15,-1-1-9-15,0 0-1 0,-1 1-3 16,2 1-2-16,-1-1-4 0,-1-2-3 15,1 2-4-15,-1 0-4 0,2 0-3 16,-1-1-6-16,-1 1-4 0,0-2-4 16,1 1-2-16,0 1-1 0,-2 0-1 0,1 1 0 15,1-3 0-15,-1 3 0 0,1 0 1 16,-1-1-1-16,1 1 1 0,-2-1-1 16,2 1-1-16,0 0 0 0,-1 1-2 15,0 0-1-15,1 3-1 0,-1 0-1 16,-2 2-2-16,2 3 0 0,-3 2 0 15,1 2 0-15,-1 4-1 0,0 3 1 16,2-2 0-16,2 3 0 0,1-3-1 16,3 1 1-16,1-1-1 0,2-2 0 0,3-4-1 15,-2-1 1-15,1-2-1 0,1-3 1 16,1-2-1-16,-3-6 1 0,2-1 0 16,1-2 0-16,1-3 0 0,-2-1 1 15,-2-1 0-15,-2 1 1 0,-4 2 1 16,2 3-1-16,-7-1 0 0,2 7 0 15,0 4-1-15,1 0 0 0,-1 2-2 16,4 2 1-16,-1 1-1 0,3 3-1 16,2-2 1-16,1-2-2 0,5 1-1 0,1-3 0 15,0-1-1-15,4-5 1 0,2-2 0 16,-2-4 2-16,1-3 2 0,-5-5 4 16,0-3 4-16,-2-5 3 0,-5 1 0 15,-2-6 1-15,-2 2-1 0,-5-1-2 16,0 1-8-16,-3 3-9 0,-1 4-12 15,0 2-20-15,-1 7-20 0,2 7-28 16,-3 2-108-16,5 4-132 0,3 4-298 16</inkml:trace>
  <inkml:trace contextRef="#ctx0" brushRef="#br0" timeOffset="43795.4229">8173 5342 629 0,'-4'-10'155'0,"2"-2"7"16,0 2-96-16,4-1-14 0,-1 1-6 15,5 2-8-15,4 2-7 0,2 6-6 16,3 7-5-16,2 3-3 0,4 6-3 15,2 7-2-15,1 6-2 0,1 6-3 16,-1 4 1-16,1 4 7 0,-4 4 3 16,1 4 0-16,-5-1 0 0,-4 1-1 0,-3 0 0 15,-4-5-2-15,-9-3-10 0,-1 0-2 16,-3-3-2-16,-8-3 0 0,0-6 0 16,-4-3 0-16,0-3-1 0,6-2 0 15,-3-8-4-15,0-7-3 0,2-5-5 16,3 0-8-16,5-3-16 0,3-1-15 15,1-3-13-15,5-2-15 0,4-1-28 16,7 0-84-16,2-4-114 0,2-3-240 16</inkml:trace>
  <inkml:trace contextRef="#ctx0" brushRef="#br0" timeOffset="44509.3504">8597 5777 817 0,'2'-4'192'15,"0"2"2"-15,2-2-127 0,5-1-20 0,3 3-17 16,4-2-13-16,5 0-6 0,1 2-5 16,0-1-5-16,3 1-12 0,1 2-16 15,0-3-25-15,-4 3-19 0,-2 0-128 16,-3 0-145-16,-3 0-333 0</inkml:trace>
  <inkml:trace contextRef="#ctx0" brushRef="#br0" timeOffset="44678.6887">8688 5866 651 0,'-5'3'168'0,"7"0"4"0,0 0-55 16,4-1-72-16,3 1-13 0,3-2-11 15,2 0-7-15,3 0-6 0,1-1-10 16,0-1-28-16,1 0-24 0,-2 0-122 16,1-3-139-16,1 4-335 0</inkml:trace>
  <inkml:trace contextRef="#ctx0" brushRef="#br0" timeOffset="46328.1723">9211 5600 481 0,'2'-9'124'0,"-4"-2"7"0,1-1-63 16,0 4-12-16,-1-3 0 0,2 5 2 15,-4-3 1-15,3 4-1 0,-1 5-2 16,2-2-5-16,-2 2-9 0,1 7-7 16,1 5-9-16,-2 8-10 0,1 3-6 15,-2 7-3-15,1 5-1 0,2 6-1 16,4 3 0-16,-2-4-2 0,3 1 0 16,3-5-2-16,0-3 0 0,1-6-1 15,1-5 0-15,-3-8-1 0,2-4 0 16,-1-7 0-16,-2-8 0 0,-2-7 0 0,0-4 0 15,-1-7 1-15,-4-4 0 0,-3-6 1 16,-2-3-1-16,-2-1 1 0,-3-4-1 16,0-1 1-16,-3-5 0 0,2-1 1 15,1 0 3-15,1 3 4 0,3 6 4 16,3 4 2-16,-1 7 4 0,4 7 0 16,0 8-1-16,2 4-1 0,0 4-4 0,5 3-4 15,4-1-2-15,4 1-3 0,3 2-1 16,4 0-1-16,6 0-1 0,2 0 1 15,3 1-1-15,-2 0-1 0,0-1-2 16,-2 0-7-16,-2 0-9 0,-5 2-15 16,-3 0-21-16,-5 1-22 0,-3-1-25 15,-1 3-112-15,-6 1-139 0,2-1-304 16</inkml:trace>
  <inkml:trace contextRef="#ctx0" brushRef="#br0" timeOffset="46522.062">9267 5621 752 0,'-5'4'178'0,"2"0"5"15,2-2-112-15,3 0-18 0,5 1-14 0,2-3-10 16,6 1-6-16,5-2-5 0,5-2-5 16,1 1-12-16,3-2-21 0,1-1-31 15,1 0-23-15,-6 1-123 0,0 1-144 16,-4 2-335-16</inkml:trace>
  <inkml:trace contextRef="#ctx0" brushRef="#br0" timeOffset="47092.0692">9966 5103 692 0,'-21'-9'174'0,"0"6"3"16,-6 3-95-16,-1 3-32 0,1 5-9 16,2 3-8-16,0 1-11 0,5 3-9 15,5 1-2-15,3 1-3 0,8 0-3 16,2 1-2-16,6 1-2 0,3 3 0 16,3 0-1-16,2 1 0 0,2 0 0 0,-2 2 0 15,-1-1 0-15,-1 1 0 0,-4-2 0 16,-3-1 1-16,-5 0 2 0,-3-2 2 15,-2-1 3-15,-3 1 1 0,-2 0 1 16,0-2 2-16,-2 0 0 0,3 1-1 16,-1-1-2-16,1-1-3 0,1-1-1 15,4-1-2-15,5 0-1 0,3-1-1 16,3 0-1-16,5-3 0 0,2 1 0 16,4 0-1-16,1-1 0 0,-1-3 0 0,-1 1-1 15,0-1 1-15,-1 2-1 0,-4-1 1 16,-2 0 0-16,-6 1 0 0,-3 2 1 15,-5-1 0-15,-2 3 0 0,-5-2 1 16,1 5-1-16,-4-2 1 0,1 2-1 16,1 2 1-16,3 2 0 0,0-2-1 15,3-1 1-15,2 2-1 0,3-1 1 16,1-2-1-16,2-2 0 0,1-2 0 16,3 3 0-16,3 0 0 0,-2-3 0 0,0 0 0 15,-1-1 0-15,0 3 0 0,0-3 0 16,-1 1 1-16,-2-1-1 0,1-1 0 15,1 0 0-15,-1 2 0 0,1-3 0 16,-1 1 0-16,0 1 0 0,1 2 0 16,-1-1-2-16,0 0-8 0,0-2-13 15,2 0-18-15,-1 0-20 0,5-4-25 16,0-5-115-16,3-2-138 0,4-6-303 16</inkml:trace>
  <inkml:trace contextRef="#ctx0" brushRef="#br0" timeOffset="47954.3828">10250 5615 652 0,'-1'2'164'16,"2"1"4"-16,-1-1-81 0,3 2-37 16,2 1-6-16,2-1-5 0,1-2-6 15,6-1-6-15,2-2-3 0,3-3-4 16,5-3-4-16,0-3-4 0,3-2-5 16,-1-4-2-16,-4 0-3 0,-1-2 0 0,-4-2-1 15,-4 1 0-15,-3-1 0 0,-5 0 0 16,-1 2 0-16,-5-3 1 0,-3 4-2 15,-6 4 1-15,-1 2 0 0,-5 3-1 16,-4 6 1-16,-2 5-1 0,-3 4-1 16,-2 4 1-16,0 3 0 0,2 3 1 15,2 5 1-15,1 4 1 0,0 1 2 16,5 3 2-16,3 1 1 0,2 1 3 16,2 3 2-16,4-5 1 0,4 0 0 15,7-1-1-15,3-3-2 0,4-2-1 16,6-3-3-16,4-5-3 0,6-3-1 0,4-3-3 15,1-4-1-15,2-4-5 0,0-4-8 16,0-1-12-16,-3-5-16 0,-4-1-21 16,-5-4-13-16,-1-1-23 0,-4-1-107 15,-1-4-129-15,-1-1-283 0</inkml:trace>
  <inkml:trace contextRef="#ctx0" brushRef="#br0" timeOffset="48239.0835">10758 5132 660 0,'4'-2'167'15,"2"2"7"-15,-2 2-82 0,2 5-31 16,-1 2-6-16,4 5-6 0,-7 2-7 0,5 3-6 15,-4 5-4-15,3 1-5 0,-4 2-7 16,3 1-5-16,-1 1-4 0,-2-2-3 16,-2 0-3-16,-1-4-3 0,-4-1-3 15,-1-1-4-15,-9-8-8 0,0-2-14 16,-1-2-22-16,-3-8-23 0,-3-5-23 16,-6-9-112-16,1-6-137 0,5-3-298 15</inkml:trace>
  <inkml:trace contextRef="#ctx0" brushRef="#br0" timeOffset="48350.6523">10578 4981 672 0,'0'-27'173'0,"3"9"3"16,-1 3-94-16,6 2-24 0,1 5-14 15,6 3-14-15,5 4-13 0,4 1-12 16,3 1-25-16,1 4-29 0,2 3-132 16,-3 1-144-16,0 6-356 0</inkml:trace>
  <inkml:trace contextRef="#ctx0" brushRef="#br0" timeOffset="49203.3744">10981 5186 344 0,'2'-2'105'0,"-1"1"7"15,-1-1-22-15,-1 0-22 0,1 1-11 16,0 0-8-16,1-1-4 0,-1 1-3 16,-1-1-2-16,2 0-5 0,-1 1-3 15,0 0-5-15,-1-2-3 0,1 2-4 0,0-1-4 16,0-2-2-16,1 3-2 0,-1-3 0 15,-1 2-1-15,2-1-1 0,-1 1-1 16,0 1 1-16,1-1-1 0,0 1 1 16,1 0-1-16,-1 1 1 0,0-1 1 15,1 0 0-15,-2 1 1 0,-1-2-1 16,1 2 0-16,0-1-1 0,0 1-1 16,-1 0 0-16,-1 0-2 0,-1 0 0 15,3 0 0-15,-1 0 0 0,0-1 0 16,-1 1 2-16,0-1-1 0,2 1 1 0,-1 0-1 15,1-2 0-15,0 4-2 0,-1-2-1 16,1 1-1-16,0 0-1 0,-2-1 0 16,2 0-1-16,0 0 0 0,-1 0 0 15,1 0 0-15,0-1 1 0,1 1 1 16,1-1 0-16,-2-1 1 0,1 1-1 16,0 0 2-16,-1 0-1 0,1-2 0 15,-2 2 1-15,1 0 0 0,1 1-1 0,-1 0 1 16,-1 1-1-16,-1 2-1 0,-2 0 0 15,1 7-1-15,0 3-2 0,-2 5 0 16,0 1-1-16,2 3 1 0,2 2-1 16,1 1 0-16,4-1 1 0,2-4-1 15,4-4 0-15,0-1 0 0,3-5 0 16,2-4 0-16,0-6 0 0,-1-5 0 16,1-2 0-16,0-4 0 0,-1-4 1 0,-1-2-1 15,-5 0 0-15,1-2 1 0,-3 2 0 16,-5 1-1-16,-2 3 1 0,-2 3 0 15,0 1-1-15,-1 8 0 0,-1 1 0 16,0 5 0-16,3 4 0 0,-1 3 0 16,2 3 0-16,1 2-1 0,4-1 1 15,3 0-1-15,4-2 0 0,5 1-1 16,5-4-1-16,2-4-1 0,5-2 0 16,-3-4 0-16,-2-2 1 0,-1-5 0 15,-2-2 2-15,-3-6 0 0,-2 1 2 0,-2-3 1 16,-4-4-1-16,-3-2 1 0,-4 0-1 15,-2 1-1-15,-3 3-3 0,-2 1-8 16,-5 3-11-16,1 4-18 0,2 5-25 16,2 5-25-16,-5 5-11 0,2 1-106 15,0 7-126-15,2 1-269 0</inkml:trace>
  <inkml:trace contextRef="#ctx0" brushRef="#br0" timeOffset="49468.6922">11458 5328 857 0,'-4'-3'194'0,"4"-1"-1"0,1 4-136 16,1 3-25-16,5 0-13 0,0 1-9 16,2 0-6-16,6 2 0 0,-2-3-1 0,4 0 1 15,4-2-2-15,1-3 0 16,3-1-1-16,-3-1 0 0,0 1 0 0,-5-2 1 15,-4-1 0-15,-4-3 1 0,-7 1 0 16,-5-2-1-16,-7 0 1 0,-5-1-3 16,-3 0-9-16,-3 4-12 0,-2 3-18 15,2 4-18-15,0 1-16 0,5 3-87 16,1 2-39-16,9 3-112 0,4-1-218 16</inkml:trace>
  <inkml:trace contextRef="#ctx0" brushRef="#br0" timeOffset="49851.0695">11817 5146 710 0,'0'1'164'0,"1"2"5"16,-2 0-115-16,5 5-13 0,-1 0-7 15,2 4-6-15,0 1-4 0,1 0-4 16,1-1-2-16,1 1-1 0,-1-4-1 16,3-2 1-16,-1-3 2 0,2-2 2 15,-3-2 2-15,3-3 1 0,3-2 0 16,-1-2-1-16,-2-5-1 0,3-3-5 15,-1 0-3-15,2 1-4 0,-2 0-4 0,-2 1-2 16,-1 2-2-16,1 5-1 0,-1 4-1 16,-3 2-1-16,-1 3-4 0,-2 3-9 15,0 6-13-15,-1 3-23 0,0 2-26 16,1 1-33-16,-1 1-108 0,0 0-141 16,2 3-306-16</inkml:trace>
  <inkml:trace contextRef="#ctx0" brushRef="#br0" timeOffset="50420.8858">12119 5621 663 0,'-3'-7'177'0,"-1"-2"7"15,3 3-89-15,1 0-24 0,2 2-9 16,2 2-11-16,7 3-13 0,0 5-8 0,2 3-4 16,3 2-3-16,5 5-3 0,4 2-3 15,-1 3-2-15,1 1-2 0,0 1-4 16,4 4-4-16,-1-1-1 0,-3-3-2 16,-1-2 0-16,-1 1-2 0,-1 0-1 15,-1-3-1-15,-3-5-4 0,1-2-6 16,-3-1-11-16,-2-1-14 0,-1-4-23 15,-4-2-18-15,-4-4-21 0,-2-2-111 16,-6-4-132-16,3-4-294 0</inkml:trace>
  <inkml:trace contextRef="#ctx0" brushRef="#br0" timeOffset="50576.7849">12543 5613 663 0,'-6'-7'180'0,"-2"4"8"0,-4 4-68 0,-1 4-46 16,-3 2-10-16,-4 6-13 0,-3 5-14 15,-6 1-9-15,-3 5-8 0,-4 3-6 16,1 1-7-16,1 0-6 0,4 3-10 16,6-6-15-16,5 0-24 0,7-2-24 15,8-6-136-15,4-1-154 0,7-11-361 16</inkml:trace>
  <inkml:trace contextRef="#ctx0" brushRef="#br0" timeOffset="50893.818">12712 5641 691 0,'1'-3'176'0,"-3"-3"4"15,1 4-104-15,-3-1-20 0,5 6-7 16,-2 2-9-16,-4 1-13 0,4 5-7 0,-3 5-3 15,-1 0 0-15,2 4-2 0,-3 4-2 16,3 0-2-16,2 0-2 0,0 0-2 16,1-2-2-16,2 0-1 0,3-5-2 15,2-1 0-15,6-2 0 0,0-1-1 16,3-4 1-16,1-2-1 0,2-3-1 16,0-4-2-16,2-4-7 0,1-3-10 15,-1-4-17-15,-2-2-21 0,2 0-12 16,-2-2-20-16,-5 1-112 0,-3-2-128 15,-7 1-282-15</inkml:trace>
  <inkml:trace contextRef="#ctx0" brushRef="#br0" timeOffset="51043.6295">12769 5608 841 0,'-9'-4'207'0,"2"3"0"0,2-2-112 15,2-2-41-15,9 2-23 0,-1-1-18 16,5 0-13-16,5-2-9 0,3 0-13 0,5 2-22 15,1 1-25-15,1 2-1 0,2 2-137 16,0 2-144-16,-1 5-324 0</inkml:trace>
  <inkml:trace contextRef="#ctx0" brushRef="#br0" timeOffset="51451.826">13067 5652 715 0,'3'-3'174'0,"-3"2"3"0,2 4-105 16,1-1-17-16,-1 7-10 0,1 3-10 15,-2 1-9-15,1 1-3 0,1 3-4 0,-1 0-4 16,2 1-4-16,0-3-3 0,-1-1-3 16,2-3-2-16,3-2 0 0,-2-1-1 15,3-6 0-15,4-4 2 0,-1-6 1 16,0-3 1-16,2-4 1 0,2-3 0 16,1-4 0-16,-3 0-1 0,1 3-1 15,-1 0-2-15,-2 3-1 0,-2 4-1 16,-3 4-2-16,-1 4 1 0,-1 4-1 15,-4 4-1-15,2 2-3 0,-3 3-3 16,3 5-7-16,-3 1-9 0,-1 1-20 0,1-1-21 16,0 0-24-16,3 0-113 0,0-4-137 15,1-3-308-15</inkml:trace>
  <inkml:trace contextRef="#ctx0" brushRef="#br0" timeOffset="51966.1776">13403 5500 708 0,'-4'-4'183'0,"3"-1"2"0,1 4-91 15,3 2-34-15,0-3-13 0,3 2-10 16,3-4-14-16,0 2-4 0,7 1-2 16,-2-6 0-16,6 6-4 0,1-2-3 15,-1 0-1-15,4 2-3 0,-1-2-1 16,-5 1-3-16,2 3 0 0,-5-2-1 15,-1 6-1-15,-1-1 1 0,-7 5 0 16,-3 2 0-16,-4 5 0 0,-1 3 0 0,-4 1-1 16,0 1 1-16,-3 3-3 15,3-1-2-15,0 1-4 0,3 1-2 0,2-4-3 16,1-1-2-16,2 1 0 0,0-1 0 16,1-2 3-16,1-2 3 0,-4-1 3 15,5-2 2-15,-1-2 2 0,1-1 1 16,-2-2 0-16,1-2 2 0,-2 1-1 15,2-2 0-15,-5 1 1 0,-3 0 0 16,-3 2-1-16,-2-2 1 0,-2 3-3 0,0 1-5 16,-1 0-10-16,0-1-16 0,2-1-16 15,0 2-18-15,1-4-59 0,2-2-63 16,3-2-114-16,4-3-234 0</inkml:trace>
  <inkml:trace contextRef="#ctx0" brushRef="#br0" timeOffset="52731.7642">13750 5075 559 0,'-1'-10'136'0,"-1"0"4"0,2-3-79 15,2-2-16-15,4-1-5 0,2-2-1 16,3-3-3-16,2-1 0 0,0-1-2 16,5 1-4-16,3 0-2 0,1-1-1 15,0 3-3-15,0 4-3 0,0 2-3 16,-1 6-3-16,-4 5-2 0,-1 7-2 15,-7 8-2-15,-3 11-3 0,-5 8-1 16,-6 8-2-16,-5 9-1 0,-2 5 0 0,-2 4-1 16,-2 8 0-16,1 4 1 0,3 2 1 15,4 0 2-15,5-5-1 0,5-2 0 16,3-7-1-16,4-6 0 0,2-11-2 16,3-7-5-16,0-8-2 0,2-8-2 15,-5-6 0-15,2-6-1 0,-1-8 1 16,-1-4 2-16,-2-3 2 0,-5 0 3 15,-3 3 2-15,-2 3 0 0,-4 4 2 16,-5 8-1-16,-5 3 1 0,1 6 2 0,-4 7-1 16,4 4 0-16,-2 2 0 0,4 5 0 15,-1 1 0-15,12 7 0 0,-1-2-2 16,3-3-1-16,1-1 0 0,6 0-1 16,0-4 1-16,5-3 0 0,-5-5-1 15,3-3 1-15,0 0-1 0,-1-4 1 16,-4-2 0-16,0-2 0 0,-3-6 1 15,-5-1 0-15,-1-3 1 0,-5 1-1 16,0-1 1-16,-3 0-1 0,-1-1 0 16,-2 4-1-16,3-1-1 0,0-4-5 0,2-1-8 15,3-1-15-15,3-2-16 0,3-4-14 16,1-3-23-16,4-3-115 0,2-4-133 16,5 0-295-16</inkml:trace>
  <inkml:trace contextRef="#ctx0" brushRef="#br0" timeOffset="52920.8808">14252 5508 953 0,'0'-7'212'0,"5"3"0"0,3 2-136 15,2 3-57-15,4-3-12 0,0-3-7 16,4 2-5-16,0 3-4 0,0-1-7 15,1 5-14-15,-2-3-21 0,-2 4-21 16,-2 4 17-16,-4-2-152 0,-6 2-143 16,-3 3-333-16</inkml:trace>
  <inkml:trace contextRef="#ctx0" brushRef="#br0" timeOffset="53084.1513">14237 5659 765 0,'-3'5'187'0,"1"-4"2"0,4 4-104 16,1 0-41-16,7 0-15 0,2-1-11 0,3-2-13 16,-2-2-14-16,3 1-18 0,3-4-24 15,0-1-114-15,2-1-25 0,-2 1-126 16,0 3-247-16</inkml:trace>
  <inkml:trace contextRef="#ctx0" brushRef="#br0" timeOffset="54081.1585">15111 4744 672 0,'-9'-7'168'0,"2"-3"8"0,4 1-98 16,4 0-20-16,7-2-8 0,2 0-6 16,7 1-8-16,5-1-8 0,7 2-9 15,6 2-4-15,5 1-3 0,7 0-4 16,6 2-2-16,3 0-2 0,-3 2-1 15,-2-3-2-15,-5 0-1 0,-5 3-2 16,-12-2-3-16,-9 1-2 0,-9 1-1 16,-8-1-1-16,-6 3-2 0,-10 0-3 0,-5 0-4 15,-8 2-9-15,-12-1-7 0,-9 1-10 16,-6 3-1-16,-6 0 3 0,-1 1 5 16,0 0 7-16,5 1 10 0,8 1 11 15,12-3 12-15,8 2 4 0,9 2 3 16,6 0 0-16,8 0-1 0,5 4 1 15,6-2 0-15,5 2 0 0,4-2-3 16,8 0-2-16,4 0-1 0,5 3-1 16,4-1 4-16,4 2 4 0,5-1 3 15,-2 1 1-15,0 0 1 0,-1-2 1 0,-5 2 1 16,-5 1-5-16,-9 5-5 0,-5 2-2 16,-10 4-2-16,-7 4-1 0,-13 1 0 15,-7-1 0-15,-7 2 1 0,-10 1 0 16,-4-1-1-16,-4 3 1 0,-2 0 1 15,0 1 0-15,-1-1 2 0,5 2 2 16,2 0 1-16,3-1 2 0,5-5 2 16,4-1 1-16,5-2-1 0,5-3 0 15,7-3-2-15,4-5-2 0,6-3-1 0,4-3-1 16,5-2-2-16,4-4 0 0,3-2 0 16,2-2-1-16,4-2 0 0,4-1 0 15,-3-1 0-15,4-2-1 0,1 1 0 16,1 2-1-16,-1 0-1 0,1-1 0 15,1 2-2-15,-1 2-2 0,-3-1-8 16,-1 2-11-16,-6 2-15 0,-1 1-20 16,-4 2-16-16,-6 2-29 0,-2 1-103 0,-3 5-130 15,-7 0-283-15</inkml:trace>
  <inkml:trace contextRef="#ctx0" brushRef="#br0" timeOffset="54422.517">15085 6003 695 0,'1'-1'179'0,"4"1"6"0,-1 0-86 16,2 4-36-16,1 2-12 0,1-1-5 15,-2 0-11-15,1 7-9 0,-1-2-6 16,-1 0-5-16,0 1-3 0,-1-3-5 16,-1 6-1-16,2-5-3 0,-1-4 0 15,0-2-1-15,3-1 0 0,1-8 0 16,1 2 0-16,1-7-1 0,5 2 1 0,-1-1 0 16,1-2-1-16,-2 2-1 0,0 5 0 15,-2-2-1-15,0 4-2 0,-4 2-4 16,0 3-6-16,0 7-9 0,-3 1-16 15,1-1-21-15,0 5-15 0,1-2-12 16,-1-1-115-16,5 0-132 0,2-5-288 16</inkml:trace>
  <inkml:trace contextRef="#ctx0" brushRef="#br0" timeOffset="55959.2725">16115 5248 630 0,'-2'-7'164'15,"-1"3"11"-15,1 0-81 0,1 1-26 16,1 1-11-16,1 1-6 0,4 3-10 0,0 1-7 16,4 3-8-16,2 1-4 0,2 4-1 15,3 4-3-15,1 1-4 0,1 3-2 16,0 3-4-16,2 2-2 0,0 0-3 15,0 1-2-15,0-3-4 0,-2-1-4 16,-2-3-8-16,-1-2-9 0,-1-3-14 16,-3-2-14-16,-2-2-13 0,-1-4-9 15,-2-1-13-15,-1-6-105 0,-3-1-117 16,1-5-269-16</inkml:trace>
  <inkml:trace contextRef="#ctx0" brushRef="#br0" timeOffset="56138.8072">16360 5235 600 0,'-4'-8'160'16,"-1"4"10"-16,-2 3-59 0,-1 5-40 16,-3 3-11-16,-4 6-5 0,0 4-8 15,-2 4-8-15,-3 3-9 0,1 3-9 16,0 1-6-16,2 1-5 0,0-1-4 0,1 0-5 16,2-1-9-16,4-2-10 0,1-4-14 15,4-5-19-15,4-2-14 0,5-6-20 16,3-5-113-16,5-6-127 0,5-2-288 15</inkml:trace>
  <inkml:trace contextRef="#ctx0" brushRef="#br0" timeOffset="56479.7516">16573 5244 682 0,'5'-3'174'0,"-5"0"9"15,0 0-89-15,-2 3-33 0,3 2-11 16,-2-1-10-16,1 2-8 0,-4 4-10 0,2 5-6 16,0 3-5-16,-1 0-1 0,-3 4 0 15,-1 4 0-15,2 3-1 0,-1 0 0 16,3-2 0-16,-3-3-2 0,4 0 0 15,2-3-3-15,3-2-1 0,0-1-1 16,5-3-1-16,2-3 0 0,3-2-3 16,1-1-2-16,3-4-5 0,-1 0-8 15,1-7-7-15,1-3-12 0,2 1-12 16,-3-3-15-16,-2-3-7 0,-3 1-15 16,-4-7-105-16,-1 2-121 0,-6-3-276 0</inkml:trace>
  <inkml:trace contextRef="#ctx0" brushRef="#br0" timeOffset="56622.6315">16585 5222 660 0,'-11'-4'184'16,"-1"0"12"-16,0 2-67 0,3 2-49 15,2-1-17-15,5 2-12 0,3-2-17 16,2 1-14-16,7-1-12 0,6-2-10 0,4-1-14 16,4 1-19-16,3-2-26 0,4 1-25 15,-1 2-119-15,1 1-144 0,-3 4-321 16</inkml:trace>
  <inkml:trace contextRef="#ctx0" brushRef="#br0" timeOffset="56998.9415">16965 5255 767 0,'-3'6'179'16,"-1"5"3"-16,3 3-127 0,1 3-17 15,2 4-8-15,2 1-4 0,1 2-8 16,2-1-8-16,-1-2-3 0,3 0-1 0,0-4-2 16,-1-3 0-16,0-2-1 0,2-6 1 15,-2-5 3-15,-1-2 2 0,-2-6 0 16,2-6 2-16,4-3-1 0,-1-6 0 15,1 0-2-15,1-2-2 0,3-3-3 16,0 2-1-16,-2 6-1 0,-1 0 0 16,-1 7 0-16,-2 2-1 0,-2 7 0 15,-2 5 0-15,-1 6 0 0,-2 3-1 16,1 1-1-16,-2 4-5 0,0 1-7 16,0 0-10-16,1 0-17 0,-1-2-19 0,1 0-23 15,1-2-116-15,-1-3-136 0,4-5-309 16</inkml:trace>
  <inkml:trace contextRef="#ctx0" brushRef="#br0" timeOffset="57399.249">17259 5137 721 0,'3'-6'167'0,"-2"-1"6"15,3 2-119-15,2-1-9 0,2 2-2 16,2-2-1-16,3 4-4 0,-1-3-5 16,0 2-2-16,-1 1-4 0,0 2-3 15,-3 2-4-15,0 2-4 0,-5 1-3 16,1 2-2-16,-3 2-3 0,-1 2-2 0,-1 1-1 16,0 3-2-16,0 1 0 0,1 2-2 15,-2 0 0-15,5 3 0 0,1 2-1 16,0 2-1-16,4-2-1 0,0 2-2 15,2-1-2-15,1 2 0 0,1-4-1 16,1 1 0-16,-1-3 1 0,-2-2 1 16,0-4 1-16,-2 2 2 0,-2-7 1 15,-2 0-1-15,-4-3 1 0,-4 2 0 16,-1-1-1-16,-3 0-1 0,-6-3-4 16,-3 2-3-16,-2-1-2 0,-1-1-2 0,-1 2-2 15,-1-4-6-15,1 3-14 0,5 0-16 16,2 0-10-16,4 0 13 0,2 0-141 15,5-2-135-15,4 6-305 0</inkml:trace>
  <inkml:trace contextRef="#ctx0" brushRef="#br0" timeOffset="57625.5436">17761 5339 732 0,'-7'-4'199'0,"3"1"4"15,-1 1-35-15,3-1-110 0,-2 2-28 16,3 1-13-16,-1 1-9 0,3 0-11 16,0-1-14-16,0 2-20 0,2-2-25 15,2 1-6-15,-3-1-134 0,5 0-146 0,0 1-329 16</inkml:trace>
  <inkml:trace contextRef="#ctx0" brushRef="#br0" timeOffset="58080.8821">18088 5241 660 0,'7'3'163'15,"0"-2"6"-15,3-1-92 0,1 0-27 16,3-1-5-16,4 0-5 0,-1-2-8 16,4-2-7-16,-1-1-6 0,1 1-4 15,2-2-2-15,0 0-3 0,-1-3-2 16,-3 1-2-16,-3 1 0 0,-4-2-2 0,-1 1 0 15,-2-2-1-15,-7 1 0 0,-2 1-1 16,-5-1 0-16,-2 1-1 0,-5 2-1 16,-6 0 0-16,-8 2 0 0,-2 3-1 15,-3 5 0-15,2 4 0 0,-2 2 0 16,3 4 1-16,3 6 0 0,3 4 0 16,1 0 0-16,4 4 1 0,-1 5 0 15,4 0 1-15,5 2 0 0,-1-1 2 16,9-1 1-16,4 0 2 0,6-6 0 0,6-3-1 15,2-6 0-15,5-5-1 0,5-4-3 16,3-2-3-16,5-5-4 0,4-3-8 16,1-6-13-16,4-3-28 0,-1-3-29 15,1-1-116-15,-1-5-145 0,0 1-331 16</inkml:trace>
  <inkml:trace contextRef="#ctx0" brushRef="#br0" timeOffset="59924.5722">18727 4707 537 0,'-3'7'141'0,"1"0"7"15,-1-1-52-15,2-1-38 0,0 1-8 16,1-1-5-16,1-1-3 0,1-2-3 0,1 0-4 15,1-3-4-15,2-1-4 0,1-2-3 16,2-4-4-16,-2-5-3 0,2 1-2 16,0-3-2-16,0-1 0 0,-3-2-1 15,-1-2-1-15,0 1 1 0,-1-4-1 16,-1-1 0-16,-2 1-2 0,-1-4 1 16,0 3-1-16,0 0 0 0,0 7 0 15,2 5-1-15,-2 2-1 0,1 4-1 16,-1 5-1-16,2 4-1 0,1 4 0 15,-2 2-1-15,1 5 1 0,1 3-1 0,-1 4 0 16,2 7 1-16,-1 0-1 0,0 3-1 16,0 1-1-16,-1-1 0 0,-2 6 0 15,4 0 0-15,-3-3-1 0,-2-1 1 16,-3 2-1-16,-1-6 0 0,0 0-1 16,-3-5 1-16,-5-5 0 0,-1 0 0 15,-3-5 0-15,-5-6-1 0,3 2-4 16,0-7-4-16,-1-2-7 0,0-4-12 15,3-7-15-15,5-6-16 0,3 0-15 0,1-11-15 16,4-3-8-16,-3-10-104 0,10-3-115 16,5 3-259-16</inkml:trace>
  <inkml:trace contextRef="#ctx0" brushRef="#br0" timeOffset="60074.9838">18692 4268 751 0,'-3'-10'183'0,"-2"2"6"0,1 2-116 15,2 3-24-15,0 1-13 0,2 1-13 16,2 1-18-16,1-1-26 0,5 1-28 16,1 1-76-16,4-1-65 0,4 0-132 15,2 5-279-15</inkml:trace>
  <inkml:trace contextRef="#ctx0" brushRef="#br0" timeOffset="61906.7909">18496 4631 551 0,'-13'0'146'0,"-2"-1"10"0,-1 1-64 16,4 0-16-16,2-1-8 0,3 0-5 16,1 1-4-16,2 0-8 0,0 0-10 15,4 1-7-15,2-1-9 0,2 1-5 16,4 0-4-16,2-1-4 0,6 2-3 16,4 0 0-16,2-2-4 0,2 0-5 15,1 0-10-15,0-2-17 0,2 0-31 16,-4-1-28-16,-2-2-120 0,3 2-149 15,1 2-335-15</inkml:trace>
  <inkml:trace contextRef="#ctx0" brushRef="#br0" timeOffset="62524.9003">19511 4280 429 0,'6'-10'120'0,"-4"0"8"0,-2 4-38 15,-5 2-30-15,-2 1-6 0,-5 3-3 16,-4 1-1-16,-4 5 2 0,-1 4 2 0,-4 1 2 16,0 6 0-16,-3 3-3 0,5 4-5 15,-1 3-8-15,5 4-11 0,0 3-9 16,2 4-8-16,3 2-7 0,3 0-2 16,2 0-2-16,5-1-1 0,3-2-4 15,5-5-8-15,6-3-13 0,3-2-24 16,4-1-17-16,3-6 52 0,2-6-187 15,1-3-146-15,-1-3-345 0</inkml:trace>
  <inkml:trace contextRef="#ctx0" brushRef="#br0" timeOffset="63406.7433">19560 4596 502 0,'1'0'117'0,"1"-3"5"15,-2 1-79-15,0-2-10 0,0-1-3 16,-1 2-1-16,0-2-1 0,0 0-2 15,1 0-3-15,0 3 0 0,1-2-2 16,0 1 1-16,-1 1 0 0,0-2 0 0,-1 2 0 16,-2-3 0-16,3 3 0 15,0 2-1-15,-2-5 0 0,1 2-2 0,1 2-1 16,-2-3-3-16,5 3-1 0,-6-4-3 16,3 3-2-16,-1 1-2 0,1-2-2 15,1 2 0-15,2 2-1 0,-4-5 1 16,1 3-1-16,0-3 2 0,1 3 0 15,0-2 0-15,-2-1 1 0,2 1 0 16,2 2 0-16,-2-1 1 0,-4-2-1 16,6 4 1-16,-3-1 0 0,-1 0 0 0,1-3 1 15,0 3 0-15,0 0-1 0,1 1 1 16,-4-3-1-16,3 3-1 0,0-1-2 16,-1 1-1-16,1 1-1 0,1 2 0 15,1-2-1-15,-1 0-1 0,-1-2 1 16,0 1-1-16,2 1 1 0,-1 0-1 15,-2-1 0-15,1 1 1 0,0-2 0 16,3 5-1-16,-5-3 1 0,1-2-1 16,-1 0 1-16,3 1-1 0,-1 0 0 0,1 1 0 15,-3-2 0-15,4 2-1 0,-1 4 0 16,-2-3 1-16,1 3 1 0,-1 4-1 16,-3 1 2-16,2 5 1 0,-3 3 0 15,-2-1 1-15,3 4-1 0,-2-2 0 16,2 0-1-16,4-2-1 0,1 1 0 15,3-6-1-15,6 2 0 0,-2-3-2 16,5-3 2-16,-1-4-1 0,3-4 1 0,3-5 0 16,-2-3 0-16,2-3 0 0,-1-2 2 15,-3-1-1-15,1 1 1 0,-3 4-1 16,-6 0 1-16,0 3-1 0,-3 0 1 16,-1 3-1-16,-2 5-1 0,0 1-1 15,-1 2 1-15,1 4-1 0,-1-1 0 16,1 6-1-16,3 0 1 0,3 0-1 15,3-1-1-15,3-2-1 0,4 0-2 16,4-2 0-16,1-5 0 0,-1-4-1 0,2-5 2 16,0-3 1-16,-1-1 1 0,-4-7 2 15,1 1 1-15,-4-1 0 0,-4-4 0 16,-4 1 1-16,-2 0-1 0,-3-1-1 16,-1 3-5-16,-4-2-6 0,0 2-8 15,-1 2-12-15,0 5-19 0,-1 3-17 16,-2 7-14-16,1 6-21 0,-2 2-99 15,1 3-123-15,3 8-270 0</inkml:trace>
  <inkml:trace contextRef="#ctx0" brushRef="#br0" timeOffset="63674.7799">20182 4592 806 0,'1'1'198'0,"0"1"8"0,1-4-121 16,0 5-18-16,3-2-13 0,1-1-11 15,1 3-10-15,1-3-11 0,3 0-7 16,0 0-6-16,1-2-8 0,0 0-9 15,0 1-14-15,-1-1-18 0,2 2-33 16,-3 0-28-16,-3 0-120 0,0 3-150 16,-2 4-331-16</inkml:trace>
  <inkml:trace contextRef="#ctx0" brushRef="#br0" timeOffset="64309.9693">20543 4497 626 0,'1'-5'139'0,"1"0"2"0,-1 1-102 16,0-2-14-16,2 0-4 0,-1 2-1 15,0 1-1-15,0-2 0 0,0 2 1 16,1 1 1-16,-1-1 0 0,-1 2 3 16,-1 0 0-16,3 1 1 0,-2-3 1 0,1 2 0 15,0 0-2-15,-1-1-1 0,-1-2-2 16,2 1-2-16,-3-1 0 0,2 2 0 16,-2-1-1-16,1 1-1 0,-1 1 0 15,2 1 1-15,-1-1-2 0,0 1-2 16,-1 0-2-16,1 1-2 0,-1-1-1 15,1 3-2-15,-3 0-2 0,2 7-2 16,-2 0-1-16,0 3 1 0,-1 5-2 16,-2-1 1-16,1 2-1 0,1 2 0 0,0-4-1 15,1 2 1-15,3-1-1 16,4-5 1-16,2 1-1 0,2-3-1 0,3-4-1 16,4-1 0-16,0-4 0 0,1-2 0 15,0-2 0-15,1-1 0 0,-4-3 1 16,1-2 1-16,-4 1 0 0,-2 1 0 15,-2 0 0-15,-2 1 0 0,-2 4 0 16,0 2 0-16,-1 2-1 0,0 4 1 16,0 0 0-16,3 2 0 0,1 2 0 15,1-5-1-15,4 1 1 0,3-3-1 0,4-1 0 16,5-1 0-16,3-4 0 0,1 0 1 16,3-3 0-16,1-4 0 0,-4-2 0 15,-1-3 1-15,-3-2 0 0,-5-5-1 16,-3 0-1-16,-6-2-6 0,-5 1-8 15,-3 2-12-15,-3 3-12 0,-5-3-18 16,0 11-15-16,-3 3-18 0,0 6 63 16,0 3-172-16,1 5-128 0,2 3-312 15</inkml:trace>
  <inkml:trace contextRef="#ctx0" brushRef="#br0" timeOffset="64593.2068">21080 4592 783 0,'-5'-1'187'0,"1"2"3"0,3 2-106 0,2 3-39 15,0 0-18-15,3 1-9 0,3 2-7 16,-1-3-3-16,9 4-2 0,0-3-2 16,2-2-2-16,3-4 0 0,2 2-2 15,2-2 1-15,3-1-1 0,-4-3 1 16,1 0 0-16,-6-2 1 0,-1 0 1 15,-5-2 2-15,-7-4 1 0,-5 0 2 16,-3-2-1-16,-6 2 0 0,-6 0-4 16,-3 2-4-16,-2 0-6 0,0 5-8 15,-1 4-12-15,1 4-25 0,3 2-16 16,4 3-38-16,0-1-91 0,7 6-130 0,5-2-283 16</inkml:trace>
  <inkml:trace contextRef="#ctx0" brushRef="#br0" timeOffset="64952.2352">21330 4319 717 0,'4'-6'169'0,"3"2"7"0,2 2-112 16,4 4-17-16,1 6-10 0,6 0-5 16,2 6-7-16,3 4-5 0,-1 0-6 15,3 7-1-15,1-1-2 0,-1-2 0 16,-1 5 0-16,-5-1 0 0,-3-1-1 15,-3 0-1-15,-7-3-1 0,-3-1-3 16,-2 0-3-16,-11-6-6 0,-2-1-11 16,-2-1-19-16,-2-1-23 0,-4-1-25 15,1-1-118-15,3-3-142 0,4 0-315 0</inkml:trace>
  <inkml:trace contextRef="#ctx0" brushRef="#br0" timeOffset="65372.0258">21773 4477 767 0,'4'-4'182'0,"-4"4"3"0,2 2-113 15,1 4-25-15,-2 1-12 0,1 5-8 16,-1 1-4-16,1 1-4 0,-1 3-1 16,0 2-4-16,2-3-1 0,-1 2-2 15,2-2-1-15,-1-4-2 0,2 1 1 0,1-6 0 16,2-1 2-16,-1-4 1 16,3-3 2-16,1-2 1 0,1-4 0 0,0-5-1 15,3-2-1-15,0-2-3 0,1-4-2 16,0-1-2-16,0 0-3 0,0 4-1 15,1 4-2-15,-3 3 1 0,-3 3-1 16,-1 7 0-16,0 4 0 0,-4 7 0 16,-2-1 0-16,1 5 0 0,-4-2 0 15,4 6-3-15,-3-3-6 0,2 0-7 16,-3-3-13-16,5-1-14 0,0-1-27 16,3-2-23-16,0-4-72 0,5 0-51 0,5-2-125 15,1-1-246-15</inkml:trace>
  <inkml:trace contextRef="#ctx0" brushRef="#br1" timeOffset="77023.3291">5821 4451 359 0,'-3'4'106'0,"3"0"1"0,2-2-12 16,-1 1-50-16,-2-2-18 0,-1-5-11 15,2 2-7-15,3 0-3 0,4 5-1 16,-1-6-2-16,-1 0-1 0,3-1 0 15,1 5 1-15,1-2 0 0,0-1-1 16,-4-2 1-16,3 3 0 0,-1 1 0 16,3 1 0-16,-3-3-1 0,0 3 1 15,6 0-1-15,-3-2 0 0,1 0 0 16,0 1-1-16,0-3 0 0,3 1 0 16,-1-2 0-16,-1-1 0 0,4 1 0 15,-1-2 0-15,4 4 0 0,-2-1 0 16,2 2 0-16,-2-1 0 0,-2 0 0 0,-1 1-1 15,-3 1 1-15,-2-2-1 0,-3-1 1 16,-2 5-1-16,0-2 1 0,-4 1-1 16,0-2 2-16,-1 2-1 0,2-1 2 15,-1 1 0-15,-1 0 1 0,1-1 0 16,0 1-1-16,0-1 1 0,-1-1-2 16,0 0 0-16,0-1 0 0,2 0-1 15,-1 1 0-15,1 1 0 0,1-1-1 0,1 1-3 16,-2-1-8-16,-1 3-51 0,0-3-61 15,-2-2-95-15,-4 1-225 0</inkml:trace>
  <inkml:trace contextRef="#ctx0" brushRef="#br1" timeOffset="80889.6937">14443 3887 609 0,'-20'-32'143'0,"2"-4"6"0,0 1-94 16,5 2-12-16,4 2-5 0,0 3 1 15,5 5 0-15,3 5-1 0,5 6-1 16,3 6-2-16,3 4 1 0,2 3-1 15,8 4-2-15,2 7-3 0,2 4-5 16,3 6-2-16,4 6-4 0,2 6-5 0,4 6-4 16,-2 5-3-16,5 4-2 0,0 2-3 15,3 1 0-15,0-4-1 0,0-2-2 16,-1-2-2-16,1-4-2 0,-5-7-6 16,-3 0-9-16,-5-5-13 0,-4-2-20 15,-4-6-17-15,-5-5-20 0,-5-1-115 16,-3-7-133-16,0-6-299 0</inkml:trace>
  <inkml:trace contextRef="#ctx0" brushRef="#br1" timeOffset="81106.5851">15142 3618 651 0,'-11'5'174'0,"-1"9"5"16,-4 4-54-16,-2 5-70 0,-7 9-15 15,-5 7-2-15,-7 7-6 0,-2 5-11 16,-4 3-7-16,-5 0-3 0,-2 1-3 0,1-2-2 16,9-3-3-16,3-7-3 0,4-4-6 15,5-6-12-15,9-3-18 0,11-6-18 16,3-7-23-16,7-6-118 0,7-5-136 16,7-7-308-16</inkml:trace>
  <inkml:trace contextRef="#ctx0" brushRef="#br1" timeOffset="81312.4815">15666 3560 851 0,'-26'5'196'15,"-2"8"0"-15,-3 8-136 0,0 5-28 16,0 4-9-16,-4 8-5 0,6 7-11 15,2 6-3-15,4 3-2 0,9 3-3 16,8-2-13-16,8-1-22 0,12-9-24 16,6-8 62-16,5-7-201 0,10-7-154 0,5-7-374 15</inkml:trace>
  <inkml:trace contextRef="#ctx0" brushRef="#br1" timeOffset="82087.6268">15789 3819 524 0,'-5'-6'124'15,"0"1"5"-15,1-1-83 0,1 2-10 16,2 0-2-16,-2 0-4 0,2 0-4 15,1 2-2-15,0-2-3 0,0 2-2 0,1-1-3 16,-1 1 0-16,3-1 0 0,-1 2-1 16,2-1 0-16,0 0 0 0,1 1 1 15,-1-1 2-15,3 1 3 0,-2-3 1 16,-2 1 2-16,0 0 1 0,0 0 2 16,-1-3 1-16,0 5-1 0,-1-3-1 15,0 2 0-15,-1 1-2 0,0 1-3 16,-1 1-3-16,-4 4-3 0,2 3-2 15,-5 6-2-15,2 7-3 0,-1 4-2 16,-1 6 0-16,2 6-2 0,4 1 0 16,2-2-1-16,2-1-1 0,4-5-2 0,4-4 1 15,1-6-1-15,5-6-1 0,1-6 1 16,4-6-1-16,4-2 0 0,-1-7 1 16,2-4-1-16,0-6 0 0,-4-7 1 15,-4 2 0-15,-2-1 1 0,-7 0 1 16,-5 3 2-16,-4 4 2 0,-2 5 1 15,-2 6 0-15,-1 7 0 0,1 2-1 16,0 6-1-16,-1 5-2 0,5 2-1 16,1 5-2-16,2-1 0 0,4 0 0 0,3 1-1 15,3-4 1-15,3-2-1 0,4-5 0 16,2-7 0-16,1-3 1 0,2-5-1 16,-2-5 1-16,1-7 0 0,-2-3 0 15,-3-4-3-15,-3-3-7 0,-5-3-6 16,-4-7-8-16,-4-4-9 0,-7-2-7 15,-1-4-2-15,-1-2 3 0,0-4 4 16,0-1 8-16,1 2 7 0,2 5 10 0,4 4 6 16,2 5 3-16,4 10 2 15,2 12 1-15,6 10 3 0,2 7 1 0,2 7 2 16,3 8 0-16,3 4 0 0,2 4-1 16,0 5 0-16,1 2-3 0,-1-1-1 15,0 5-2-15,-1-4 2 0,0 6 1 16,-1-4 2-16,1 0 3 0,-7 3 1 15,0-3 1-15,-6 2 2 0,-3 1-1 16,-10-5-1-16,-6 1-3 0,-8 0-2 16,-5-1-13-16,-8-3-21 0,-6-2-28 0,-3 1-24 15,1-1-121-15,3-1-145 0,2-3-326 16</inkml:trace>
  <inkml:trace contextRef="#ctx0" brushRef="#br1" timeOffset="89846.7044">11413 4149 408 0,'-7'0'122'0,"1"-1"5"0,3 2-25 16,-5-2-44-16,2-1-13 0,1 2-7 16,0-1-8-16,2 1-8 0,-2 0-1 15,2 0-1-15,2 0 0 0,0 0-3 16,1 3-3-16,0-2-1 0,2 0-2 16,2 0 0-16,2-1 0 0,4 1 1 15,1 1 2-15,1-2 4 0,3 0 1 16,3 1 0-16,2-1-2 0,-2 0-1 15,-1-1-3-15,2 1-3 0,-2 0-2 16,-2-2-3-16,-3 1-1 0,0 0-1 0,0 1-1 16,-1 0-1-16,2 1-4 0,-2 0-10 15,0-1-16-15,-1 3-18 0,-2-2-132 16,-1 0-140-16,-2 3-341 0</inkml:trace>
  <inkml:trace contextRef="#ctx0" brushRef="#br1" timeOffset="104868.479">19551 4939 441 0,'-2'-4'109'0,"2"3"4"0,-3-4-62 16,3 1-12-16,-2 1-7 0,-2-2-4 15,3 2-1-15,-3 1-2 0,0-3-2 16,2 5-2-16,1-2-1 0,1 2-1 0,-2 0-2 16,2 0-3-16,-1 0-3 0,2 1-2 15,-1 1-2-15,-3 1-3 0,2 2 0 16,-1 1-2-16,2 1-1 0,3 3 1 15,-2 1 0-15,3 0 0 0,1 1 1 16,0-1 0-16,2 0 1 0,1 1 0 16,5 1 1-16,-2-5 1 0,2 1-1 15,3-1 0-15,0 0-1 0,1-3 0 16,-2-4-1-16,0-1-1 0,2 1 0 0,-1-1 0 16,1 3-1-16,-1-3 0 0,0 0 1 15,-2 1-1-15,0 1 1 0,-2 0-1 16,0-1 1-16,-2-2-1 0,0-2 0 15,1 2 1-15,-1 0-1 0,0-3 0 16,-2 1-1-16,1 1 1 0,-2-2 0 16,2 3-1-16,-2-3 1 0,2 2-1 15,-2 0 1-15,3-3-1 0,-1 2 0 16,1-2 0-16,1-1 0 0,0 1 0 0,2 0 1 16,0-1 0-16,2 0 0 15,-3-1 1-15,4-1 1 0,-1 2 1 0,1 1 2 16,-1-1 0-16,-3-1 2 0,-1 0-1 15,2-1 1-15,-1 3 0 0,2-1-1 16,-1 0-2-16,1 2 0 0,0 2-2 16,0-2 0-16,1 6-1 0,-1-2-1 15,0 3 0-15,0 0-1 0,-1 0 0 16,0 6 1-16,2 1-1 0,-4-1 0 16,-1 3 1-16,1-5-1 0,-2 6 0 0,1-2 0 15,1-1 0-15,-1-2 0 0,1 1-1 16,-1-4 1-16,1 4 0 0,-1-8-1 15,0 1 1-15,-2-2 0 0,3 2 0 16,-3-5 0-16,0 3 0 0,-1-1 0 16,-2-1 1-16,0-3-1 0,0 2 0 15,0 0 1-15,0-1-1 0,-1-2 0 16,-1 0 0-16,1-2 1 0,1 2-1 16,1 0-1-16,0-3 1 0,1 1 0 15,2 1 0-15,2-1 0 0,0 2 0 0,1 1 0 16,1-1 0-16,0 2-1 0,-2-2 2 15,1 3-1-15,1-1 0 0,1 3 0 16,0-2 0-16,0 2 1 0,1-1-1 16,2 3 0-16,3 2 1 0,-1 2-1 15,0-1 0-15,0 3 0 0,2 2 0 16,3-2 0-16,-2 1 0 0,0-2 0 16,2-4 0-16,2 2 1 0,2-4-1 0,3-3 0 15,1 3 1-15,-1-2-1 0,2-2 0 16,-1 3 1-16,-2-3-1 0,-1-2 0 15,0 0 0-15,-2-4 0 0,-1-1 0 16,-1 2 1-16,-2-3 0 0,-1 4 1 16,0-1 2-16,-4 1 0 0,-2 2 1 15,0 0 0-15,0-2 1 0,-1 1-2 16,-3 1 0-16,-1 1-4 0,-1 1-6 16,0 0-12-16,-4 3-15 0,-1 1-23 0,-5-2-119 15,-4 2-133-15,-3-3-315 0</inkml:trace>
  <inkml:trace contextRef="#ctx0" brushRef="#br1" timeOffset="108541.8591">22196 5359 666 0,'-13'0'178'0,"4"0"9"16,0 1-82-16,0-3-23 0,5 1-9 15,-1-1-11-15,2 1-13 0,2 0-12 16,1 0-10-16,2-2-9 0,3 3-7 16,1 1-5-16,3-3-3 0,2 0-1 15,2-2-1-15,2-1-6 0,1 1-8 16,-1-2-10-16,2-1-16 0,0 3-21 15,-1-3-19-15,-3 3 46 0,-3 0-178 0,-1 3-140 16,-3 4-341-16</inkml:trace>
  <inkml:trace contextRef="#ctx0" brushRef="#br1" timeOffset="108745.6655">22166 5480 684 0,'3'0'165'0,"0"0"7"16,0 0-97-16,2 0-28 0,0-1-10 15,2 0-5-15,1-3-6 0,2 3-9 16,1 0-10-16,3-2-19 0,0 1-25 16,2-3 55-16,-1 0-199 0,0 0-151 15,1 3-385-15</inkml:trace>
  <inkml:trace contextRef="#ctx0" brushRef="#br1" timeOffset="112031.8205">22597 4976 574 0,'-17'-27'141'0,"1"3"7"16,2 6-78-16,0 1-15 0,6 7-5 15,1 4-3-15,4 2-3 0,-1 2-6 0,4 1-5 16,3 2-3-16,4 3-2 0,1 2-3 16,6 3-1-16,2 9-1 0,3 1 2 15,2 7-1-15,0 5-3 0,-1 0-5 16,-1 5-3-16,0-3-3 0,-3 0-3 15,1 0-3-15,1 0-1 0,3 1-1 16,0 1 2-16,0-1-1 0,2 3 0 16,-1 0 0-16,1-2 0 0,-2 1 0 15,-4-6-2-15,-1-2-2 0,0-3-2 16,-4-4-3-16,-3-5-4 0,-2-3-6 0,-1-2-8 16,-2-2-7-16,-2-3-8 0,0-1-7 15,-4-3-8-15,1-1-5 0,-2-2-4 16,0-1-4-16,-1-2 8 0,0-2-112 15,-1-4-109-15,0 0-265 0</inkml:trace>
  <inkml:trace contextRef="#ctx0" brushRef="#br1" timeOffset="112277.0801">23015 4900 609 0,'-6'-2'156'0,"-5"7"7"16,-3 9-60-16,1 5-44 0,-3 7-9 16,-1 7-3-16,-5 4-5 0,-3 3-5 15,0 3-5-15,-2 1-6 0,-4 0-6 0,2 2-5 16,0-1-3-16,3 0-5 0,0 0-1 16,5-1-2-16,1-4-2 0,2-2-4 15,2-5-8-15,1-4-11 0,7-4-20 16,0-5-20-16,5-7-2 0,3-4-136 15,8-4-138-15,6-4-318 0</inkml:trace>
  <inkml:trace contextRef="#ctx0" brushRef="#br1" timeOffset="112734.8858">23198 4919 677 0,'-9'3'170'0,"-2"3"5"16,2 9-98-16,-2 3-22 0,2 4-10 15,-1 6-10-15,-2 4-9 0,3 6-9 16,2 4-4-16,-1 2-3 0,6 3-3 15,-2 1-1-15,5 2-1 0,2 1-2 16,3-1 0-16,1 0-1 0,-1-3-1 16,3-2 1-16,1-1-1 0,-3-2 1 15,3-3-1-15,-3-4-4 0,4-4-6 16,-1-4-16-16,1-5-19 0,0-7-16 0,-1-8-131 16,1-7-143-16,1-5-332 0</inkml:trace>
  <inkml:trace contextRef="#ctx0" brushRef="#br1" timeOffset="113258.5612">23327 5275 693 0,'-3'1'175'0,"-3"1"6"0,1 2-96 0,1 0-26 16,4 2-11-16,3-1-10 0,0 2-9 15,3-1-7-15,0 0-3 0,3 2-4 16,2-4-2-16,1 0-3 0,1-1-3 15,0-5-1-15,2-1-2 0,1-5-2 16,0-3-1-16,-1-1-1 0,0-4-2 16,-1-1-1-16,-3-3-1 0,-3 1-1 15,-2 2 0-15,-4-1 0 0,-4 3 0 16,-4 1 0-16,-2 4 2 0,-5 3 0 16,1 2 0-16,-1 5 2 0,-4 1-1 0,-2 4 0 15,2 2 1-15,-1 3 0 0,-2 5 0 16,0 2 0-16,3 4 2 0,3 5 0 15,0 1 2-15,3 6 0 0,4-1 1 16,3 3 0-16,3-1 2 0,2 1-1 16,3-3-1-16,3-2 0 0,4-3 0 15,0-1-1-15,5-5-1 0,4-3 0 16,-1-5-1-16,3-2-3 0,2-2-6 16,0-5-11-16,3-1-15 0,-2-3-12 0,-3-2-15 15,2-3-16-15,-3-2-121 0,1-3-131 16,-4-1-298-16</inkml:trace>
  <inkml:trace contextRef="#ctx0" brushRef="#br1" timeOffset="114052.6376">23727 4892 644 0,'0'-11'160'0,"0"4"6"15,0 1-90-15,1 1-22 0,-1 2-9 16,1 3-6-16,2 0-6 0,0 7-6 16,2 0-4-16,0 4-3 0,0 2-3 15,2 6 0-15,0 3-3 0,-3-3-3 16,1 6-2-16,0-2-2 0,-2-2-2 16,-2 0-1-16,-2-4-2 0,-1-1 0 0,-1 2 0 15,-2-5 0-15,-4-1 0 0,-1-1-1 16,-1-1-1-16,-1-3-5 0,0 0-11 15,-3-3-18-15,1-3-18 0,0-2-14 16,2-4 2-16,2-5-133 0,1-3-130 16,3-7-293-16</inkml:trace>
  <inkml:trace contextRef="#ctx0" brushRef="#br1" timeOffset="114188.1795">23688 4717 591 0,'2'-11'166'0,"0"0"9"16,0 1-31-16,-1 3-81 0,3 1-13 15,-3 0-12-15,1 3-11 0,1 3-11 16,0 0-19-16,2 2-28 0,0-1-23 16,3 2-131-16,0 2-141 0,3 5-344 15</inkml:trace>
  <inkml:trace contextRef="#ctx0" brushRef="#br1" timeOffset="114617.6083">23984 4753 600 0,'-4'-3'159'15,"-3"1"10"-15,-2 1-68 0,1 5-32 16,-2 4-11-16,1 4-6 0,1 5-9 16,-1 3-11-16,4 3-10 0,2 4-6 15,0 2-6-15,3 2-3 0,4 0-2 16,2-1-5-16,1-3-9 0,3 1-15 0,2-6-23 16,2-3-21-16,2-6-124 0,-1-3-144 15,-3 0-330-15</inkml:trace>
  <inkml:trace contextRef="#ctx0" brushRef="#br1" timeOffset="115773.1898">24131 4908 503 0,'-4'1'122'16,"1"3"4"-16,1-1-69 0,1 0-23 16,1-1-6-16,-1-1-3 0,1 0-5 15,1 0-4-15,-1 0-1 0,0-1-3 16,0-3-1-16,0 0-1 0,4 1-1 0,-4-2-2 16,2-1-1-16,2 0 0 0,-4 0-2 15,4 2 0-15,-3 0 1 0,0 0 2 16,0-1 2-16,-3 0 2 0,1 1 2 15,1-1 1-15,-2 0 2 0,4 2 1 16,-4-2 1-16,0 0-1 0,3 3 0 16,-1 0 0-16,1 0-1 0,-1 0-2 15,0 1 0-15,-2-2-3 0,2 1-3 16,-2-1-1-16,0 2-1 0,4-2-1 0,-5 1-1 16,3-1 0-16,3 1 1 0,-3 1 0 15,1 0 0-15,0 0 2 0,-3-3-1 16,3 3 1-16,-1 0 0 0,0 0-1 15,1 0 1-15,-1 0-1 0,-1-2 0 16,1 2-2-16,1-3 1 0,-1 3-1 16,-1-1-1-16,1-1 0 0,1 3-1 15,0-1 0-15,0 0-1 0,-1 0 1 16,-1 0-1-16,2 1 2 0,-1 0 0 0,0-2 2 16,-1 1 1-16,0 1 2 0,1 0 1 15,0-2 1-15,0 1-1 0,-1 0 0 16,1-1-1-16,-1 1-1 0,2 0-2 15,-2 0-1-15,-1-1-1 0,1 2-1 16,0 0 0-16,-2 3-1 0,3-2 0 16,0 2-1-16,-2 0 1 0,1 1-1 15,-2-3 1-15,3 2 0 0,3-1 0 0,-3 1 0 16,0-1 0-16,2 0-1 0,-2-2 1 16,3 2-1-16,-2-2 1 0,0-1-1 15,0-2 1-15,-1-2 0 0,2-1 0 16,1 0 0-16,1-1 0 0,-2-3 0 15,-2 1 0-15,4 1 0 0,-4 0 0 16,2 4 0-16,-4-2 1 0,0 1 0 16,3 4 1-16,2 1-1 0,-5 2 0 15,2 1 0-15,-4-1 0 0,2 5 0 16,1 3-1-16,-5 1-1 0,-3 1 1 16,4 8-1-16,1 2 1 0,4 4-1 15,-2-1 0-15,1 0 1 0,4 1-1 0,2-4 0 16,0-5 0-16,1-2 0 0,2-5 0 15,0-2 0-15,2-4-1 0,0-6 2 16,2-2-1-16,2-2 0 0,-1-5 1 16,-3-5 0-16,2 0 0 0,-2-2 0 15,-3-2 0-15,-3-2 0 0,-4 1 0 16,1 4 0-16,-2 3 1 0,-2 2 0 16,0 4 0-16,0 6-1 0,0 5 0 15,0 4 0-15,0 4 0 0,3 6-1 0,0-3-1 16,1 6 1-16,2-4-1 0,5 3 1 15,-1-5-1-15,4-4-1 0,3-3 0 16,2 0-1-16,-1-7 0 0,3 0 1 16,0-6-1-16,-2-3 1 0,0-2 1 15,-1-2 1-15,-3-3 0 0,-4-6 1 16,0-3-1-16,-6-2 1 0,1 1 0 16,-5-2-4-16,-3 2-6 0,-2 0-9 15,1 9-12-15,-1 6-20 0,-1 7-23 16,0 3-13-16,0 5-125 0,1 2-137 0,2 4-316 15</inkml:trace>
  <inkml:trace contextRef="#ctx0" brushRef="#br1" timeOffset="116019.429">24604 4961 671 0,'3'1'173'15,"-1"2"9"-15,-1-2-87 0,3 0-28 16,0 0-11-16,1 1-8 0,2 0-11 16,-3-2-12-16,3-1-9 0,1 2-7 15,1 0-9-15,-2-3-14 0,-1-1-21 0,0-3-22 16,3 2 52-16,-4-2-194 0,1-1-151 15,1-2-368-15</inkml:trace>
  <inkml:trace contextRef="#ctx0" brushRef="#br1" timeOffset="116822.7859">24807 4840 468 0,'1'-2'119'15,"-1"0"6"-15,0 1-57 0,-1 0-20 0,1-1-7 16,0 0-3-16,-1-1-1 0,1 2-1 16,-1 0-2-16,1-3-1 0,0 2-3 15,-2-1-1-15,1 2-3 0,1 0-1 16,-1-2-1-16,0 2-3 0,1 1 0 16,0-1-3-16,-1 1-2 0,1 0-2 15,0 0-4-15,0-1-2 0,0 2-2 0,0 0-2 16,1-1-1-16,-1 3-1 0,1-1 1 15,-1 1 0-15,1 0 2 0,-1 0 0 16,0 0 1-16,0 0 1 0,0-1 1 16,0 1 0-16,0-1 1 0,0-2 0 15,0 0-1-15,0 1 1 0,1-2-1 16,-1 0 0-16,2-1-1 0,-2-1 0 16,1-1-2-16,0 1 0 0,0-2-1 15,1 1 0-15,-2-1 1 0,2 2 0 0,-2 0 1 16,0 2 2-16,0-2 0 0,0 3-1 15,-1 0 1-15,0 4-2 0,-3 0-1 16,0 2-1-16,2 4-2 0,-2 2 0 16,0 4 0-16,2 2-1 0,1 3 0 15,0 0 0-15,3 3 0 0,0-4-1 16,2-2 0-16,3 1 1 0,2-8-1 16,1 4-1-16,2-7 1 0,2-3 0 15,-1-3 0-15,3 0 0 0,-4-7 0 0,0-3 1 16,2-5-1-16,-4-2 1 0,0 3 0 15,-3 0 1-15,-2-2 0 0,-3 2 0 16,1 3 1-16,-5 5 0 0,2 2-1 16,-1 2-1-16,-1 5 1 0,2 1-2 15,0 7 0-15,0-2 0 0,2 0-1 16,-1 2 0-16,4-2 0 0,0 0-1 16,1-2-1-16,0-4 0 0,4 0 0 0,1-4 0 15,0-5 0-15,3 0 1 0,-1-3 1 16,0-4 1-16,-2-1 0 0,-2-4 1 15,-3-1-1-15,-2 1-4 0,-6-4-7 16,-3 4-10-16,-1 3-12 0,-4 2-20 16,-1 3-20-16,-1 6-23 0,1 3-115 15,0 3-135-15,2 1-307 0</inkml:trace>
  <inkml:trace contextRef="#ctx0" brushRef="#br1" timeOffset="117091.9441">25108 5038 753 0,'4'7'171'0,"1"0"1"0,-1-4-123 16,3 6-20-16,0-4-10 0,4 2-7 16,2-1-5-16,1-1-4 0,4-2 0 15,2-1 1-15,2-3 2 0,0 0 2 0,2-2 2 16,-3-1 4-16,-2-2 3 0,-4 0 3 15,-7-2-1-15,-4-1-1 0,-8-4-1 16,-5 3-3-16,-5-2-8 0,-7-3-13 16,1 5-13-16,-1 6-16 0,1 2-22 15,3 3-60-15,1 0-81 0,6 5-128 16,8 9-278-16</inkml:trace>
  <inkml:trace contextRef="#ctx0" brushRef="#br1" timeOffset="117738.0003">25175 4777 308 0,'1'-6'87'16,"-1"-1"10"-16,2-3-36 0,1 1-5 16,2 1 3-16,-3-3-1 0,2-1-1 15,1-2-2-15,2 3 0 0,-1 1 0 16,1 2 1-16,0 0 0 0,0 5-2 15,3 4-2-15,-2 1-6 0,0 6-5 16,0 4-7-16,5 5-8 0,-1 5-8 0,4 5-4 16,0 4-5-16,2 4-4 0,0-1-6 15,1 3-10-15,-1-1-9 0,0-2-12 16,-7-2-11-16,1-3-11 0,-8-3-10 16,-2-5-12-16,-5-4-107 0,-2-4-117 15,-3-4-274-15</inkml:trace>
  <inkml:trace contextRef="#ctx0" brushRef="#br1" timeOffset="118186.5145">25276 4634 575 0,'6'-10'130'0,"2"3"5"0,3 2-94 16,0 4-8-16,0 4-1 0,2 7 3 15,0 5-2-15,-1 8-3 0,0 5-3 16,-1 9-2-16,-1 6-6 0,2 11 8 16,-1 8-2-16,-1 4-3 0,-4 5-2 15,0 5-2-15,-2 3-3 0,-7 2-1 16,-3-5-15-16,-5-3-6 0,-6 1-5 0,-4-2-4 15,-4-6-4-15,-4-4-7 0,0-4-5 16,-4-4-4-16,1-4-9 0,-2-5-124 16,-3-8-122-16,-3-6-308 0</inkml:trace>
  <inkml:trace contextRef="#ctx0" brushRef="#br1" timeOffset="119780.9396">21214 6698 758 0,'-8'-3'183'0,"2"1"3"16,2 2-109-16,4 1-29 0,3-1-15 16,3-1-9-16,1 0-10 0,4 0-4 15,4-3-4-15,2 1-8 0,1 1-11 16,2-2-18-16,-2 1-18 0,-1 0-13 15,1 1 16-15,-6 0-146 0,-5 1-129 0,-3 1-301 16</inkml:trace>
  <inkml:trace contextRef="#ctx0" brushRef="#br1" timeOffset="119921.3714">21234 6743 679 0,'-7'9'174'0,"1"-3"7"0,1 0-94 15,2 1-24-15,1 1-11 0,3 0-13 16,1 0-10-16,5-1-11 0,-1-1-9 15,5 0-10-15,1-2-15 0,3-2-23 16,2-2-24-16,0-3-128 0,0-1-147 16,3-3-344-16</inkml:trace>
  <inkml:trace contextRef="#ctx0" brushRef="#br1" timeOffset="122656.6103">21649 6377 527 0,'-8'-22'149'15,"0"1"7"-15,3 5-16 0,2 4-84 16,4 5-11-16,1 3-4 0,2 4-1 15,7 7-6-15,4 3-3 0,2 4-3 16,5 5 0-16,3 6-1 0,3 4 2 16,5 4-4-16,0 3-3 0,2 0-4 0,3 2-4 15,-3-1-1-15,-5 0-3 0,1-3-6 16,-4-4-2-16,-1-1-2 0,-4-2-1 16,-6 0-2-16,-3-3-6 15,2-3-6-15,-7 0-7 0,-2-4-10 0,-7-2-11 16,-1-3-15-16,-1-2-9 0,1-2-13 15,-3-4-111-15,-5-4-123 0,2-4-289 16</inkml:trace>
  <inkml:trace contextRef="#ctx0" brushRef="#br1" timeOffset="122862.8747">22117 6300 703 0,'-12'12'178'0,"-5"8"6"15,-4 4-85-15,-5 9-39 0,-1 8-9 16,-1 0-5-16,-4 3-7 0,0 3-8 16,2 1-7-16,-3-2-6 0,3 0-5 0,1-5-4 15,2 0-4-15,1-3-7 16,5-2-8-16,6 0-13 0,5-7-20 16,4-2-21-16,4-4-19 0,5-5-125 15,2-5-144-15,6-6-322 0</inkml:trace>
  <inkml:trace contextRef="#ctx0" brushRef="#br1" timeOffset="123098.6459">22403 6317 740 0,'-2'-12'189'0,"-3"4"4"16,-3 8-86-16,-4 5-50 0,-4 7-19 15,-1 11-10-15,-2 5-9 0,1 6-7 16,1 8-2-16,1 1-2 0,2 3-2 16,6 4-1-16,3-1-4 0,2 2-10 0,5-5-19 15,2-3-29-15,8 0-25 0,2-5-120 16,5-4-149-16,5-5-332 0</inkml:trace>
  <inkml:trace contextRef="#ctx0" brushRef="#br1" timeOffset="124231.8289">22594 6594 588 0,'-3'0'137'15,"3"1"3"-15,-3-2-89 0,0 1-18 16,2-1-7-16,0 1-4 0,-1-2-1 0,2 2-2 16,-2-2-2-16,3 1-2 0,0 1-1 15,-1-2-2-15,3 1-2 0,-3-1-1 16,1 1-1-16,0-3 0 0,-2 0 0 15,2 2 1-15,-2-3 0 0,2 2 1 16,1 1-1-16,-2-3 0 0,-2-1-1 16,4 3-1-16,-1 0-1 0,0 0-1 15,0-2 0-15,0 4 0 0,1-1 0 16,0 1 1-16,-1-1 1 0,1 4 0 0,0-4 1 16,-1 2 0-16,1-2 0 0,-1 1 0 15,-2-1 0-15,2 0 0 0,-4-2-1 16,3 3 0-16,-1-1 0 0,4 3-1 15,-3-1-1-15,1 1 1 0,-1-1-1 16,1 1 0-16,-1-1-1 0,0 0 1 16,-2-2-1-16,0-1-1 0,1 3 0 15,0 0 0-15,1-2 0 0,-3 1 0 16,5-1 2-16,-4 2 0 0,2 2 2 0,0-4 1 16,-1 2 1-16,0 0-1 0,2 3 1 15,-3-2-2-15,3 4 0 0,-1 0-1 16,-1 1-1-16,-1 1 0 0,1 1 0 15,0-1-2-15,2 2 0 0,-2-6-1 16,1 2-1-16,-1-1 0 0,2-3-1 16,0 2 0-16,2-2 1 0,-2-1-1 15,1-1 1-15,0-3 0 0,0-1 1 0,3-1-1 16,-3-3 0-16,0 0 0 0,0-2 0 16,-1-1 0-16,1 3 1 0,-1 0-1 15,-2 2 1-15,2 2 0 0,0 1 0 16,-1 3 1-16,0 0 0 0,-2 0 1 15,-1 3-1-15,2 5 0 0,-2 2 0 16,1 3 0-16,-3 2-1 0,0 3 0 16,3 6-1-16,-3 0 0 0,1 1 0 15,-1-1 0-15,3 1-1 0,3 1 0 16,-1-2 0-16,4-4 1 0,3-2-1 0,2-3 0 16,2-4 0-16,1-4 0 0,1-6 0 15,4-3 1-15,-1-5 0 0,2-4 0 16,-3-4 0-16,1-5 0 0,0 0 0 15,-3-2 0-15,-2 4 0 0,-4-1 0 16,-2 5 1-16,-3 2 0 0,-2 4 0 16,0 6 0-16,-3 4-1 0,-2 2 0 15,-1 7 0-15,-1 4 0 0,3 3-2 16,-1 6 1-16,2-1 0 0,3 4-1 0,4-2 0 16,4 0 0-16,7-4-1 0,1-1-2 15,4-6 0-15,1-4-1 0,2-4 1 16,-1-6-1-16,0-8 2 0,-2-2 1 15,-2-4 1-15,-2-6 1 0,-4-2 1 16,-2-1 1-16,-3-2 0 0,-6 1 0 16,-3 1 0-16,0 3-1 0,-3 4-4 15,-1 2-8-15,-1 7-11 0,2-1-12 16,1 7-25-16,-1 3-21 0,0 3 15 0,0 2-147 16,1 5-139-16,1 2-323 0</inkml:trace>
  <inkml:trace contextRef="#ctx0" brushRef="#br1" timeOffset="124424.3792">23133 6697 804 0,'5'-6'188'0,"2"2"1"0,1 1-124 16,0 0-27-16,3-1-15 0,-3 0-9 15,2 2-11-15,0-1-22 0,0 0-25 16,1 0 104-16,-1-2-251 0,-1 3-161 16,2 1-425-16</inkml:trace>
  <inkml:trace contextRef="#ctx0" brushRef="#br1" timeOffset="125016.3553">23488 6621 451 0,'4'-9'132'16,"-1"2"7"-16,0-1-10 0,-1 2-59 16,1-2-7-16,-2 2 0 0,0 1-1 15,0 1 0-15,-1-1-2 0,1 5-5 0,-2-4-7 16,0 6-9-16,-3 1-8 0,-1 2-9 16,-3 6-6-16,-1 6-6 0,-3 2-3 15,2 8-3-15,-1 1 0 0,0 0 0 16,3 3-1-16,4-2-1 0,3-3 0 15,3-2-1-15,3-4 0 0,5-3-1 16,3-6-1-16,5-6 0 0,1-4 0 16,2-6 0-16,5-6 0 0,1-2 0 15,-5-6 0-15,0 1 1 0,-5-2 0 16,-2 1 0-16,-3 1 2 0,-6 4 0 0,-4 3 1 16,0 4 1-16,-5 3-1 0,2 5 0 15,-3 5-1-15,2 4 0 0,-4 1-2 16,2 5 0-16,2 4 0 0,5-2 0 15,-2-1-1-15,4-2-1 0,0-3 0 16,6-2-2-16,0-4 1 0,3-3 0 16,-1-6 0-16,3-1 1 0,-2-5 1 15,2-2 3-15,-3-7 0 0,-1-4 1 16,-1-2 0-16,-2-2 0 0,-3-1 0 16,0 3-5-16,-5-1-5 0,-1 6-11 0,-2 4-11 15,-2 4-23-15,1 5-22 0,-4 5 83 16,-2 1-219-16,3 7-152 0,3 3-381 15</inkml:trace>
  <inkml:trace contextRef="#ctx0" brushRef="#br1" timeOffset="125264.8093">23836 6838 760 0,'1'7'179'0,"-2"0"1"16,3 1-117-16,2-1-22 0,3 0-14 15,5-1-9-15,3-2-4 0,1-3-2 16,5-1 2-16,2-3 2 0,5-4 2 16,-1 1 0-16,-1-1 3 0,-5-2 1 15,-2 2 3-15,-5 0-1 0,-8-1 0 16,-11-1 0-16,-6 0-4 0,-6 0-3 16,-4 2-6-16,-3 2-9 0,-4 2-14 15,-2 1-12-15,3 4-15 0,5 1-29 0,3 0-28 16,4-1-127-16,5-2-149 0,6-1-343 15</inkml:trace>
  <inkml:trace contextRef="#ctx0" brushRef="#br1" timeOffset="125479.8588">24198 6194 701 0,'10'10'183'0,"4"5"2"15,5 7-29-15,3 5-116 0,6 10-2 16,6 8 4-16,1 3 0 0,1 3 1 16,-3 6 4-16,-2 0 4 0,-6 3-6 15,-10 0-10-15,-13 0-10 0,-8 3-7 16,-12 0-17-16,-11-1-26 0,-12-2-51 16,-7-5-162-16,-3-4-190 0,-11-8-456 15</inkml:trace>
  <inkml:trace contextRef="#ctx0" brushRef="#br0" timeOffset="517627.9028">761 5217 294 0,'7'-20'77'16,"-2"3"6"-16,0 1-35 0,-1 4-16 15,-1 1-1-15,0 1 2 0,-1 4-5 0,1 2-5 16,-2 1-4-16,0 2-2 0,0 1 1 16,-1 3 1-16,3 5 1 0,-1 4 2 15,1 6 2-15,0 9 1 0,1 10 1 16,0 9-2-16,-1 13-2 0,-2 10-1 15,-4 12-4-15,2 8-3 0,-2 11-3 16,-1 2-2-16,-4 1-3 0,1 0-2 16,-3 0-2-16,5-5-1 0,-4-4 0 15,-1-11 0-15,4-5-1 0,-1-7 1 16,2-9-1-16,1-10 0 0,1-12 0 16,2-9-2-16,-1-8-5 0,4-7-7 0,0-8-13 15,2-12-112-15,2-10-112 0,1-10-281 16</inkml:trace>
  <inkml:trace contextRef="#ctx0" brushRef="#br0" timeOffset="519876.3527">822 5130 344 0,'-1'-1'84'16,"1"-2"3"-16,-2 1-45 0,2-1-19 16,-1 0-1-16,1-1-1 0,-1 2-3 0,2-1-2 15,-2-1-2-15,1 3-2 16,-2-2-2-16,0 1-1 0,1 1-2 0,0 0-1 16,-3-2-2-16,2 1 0 0,-1 0-1 15,1 0-1-15,1 0 0 0,-4-2 1 16,2 2 1-16,1-1 1 0,1 1 2 15,-1 1 2-15,-1-2 1 0,0 2 2 16,3 0 1-16,-2 0 0 0,2-1 0 16,0 0-1-16,0 2-1 0,1 0-2 15,0-1-2-15,2-1-2 0,-1 1-1 16,1-1-2-16,0 0-1 0,3-1 0 0,2-1-1 16,0 4 1-16,0-2-1 0,3 2 0 15,-1-2 1-15,-1 2-1 0,2 0 1 16,-1-1-1-16,1 0 1 0,0 0-1 15,3 0 1-15,-3-1 0 0,0 0 0 16,0-1-1-16,2 5 1 0,1-5-1 16,2 4 1-16,-2-1-1 0,6 0 0 15,3 0 0-15,0 2 1 0,2-2-1 16,-1 1 0-16,1-4 0 0,1 3 0 0,-1-1 0 16,1 1 0-16,-1-1 0 0,0 1 1 15,-3-4-1-15,3 4 1 0,-3-2-1 16,-1-1 1-16,0 2 0 0,-4-2 0 15,0 0 1-15,1 1-1 0,2-2 0 16,-1-1 0-16,2 4-1 0,0-4 1 16,4 2 0-16,-1 0-1 0,2-1 0 0,-3 2 0 15,-1-2 1-15,3 0-1 0,-5-1 0 16,4 2 0-16,-3-2 0 0,-1 0 0 16,2 1 1-16,-1-1-1 0,-1 2 0 15,1 0 1-15,-5 1-1 0,0 2 1 16,-1 1-1-16,0 4 1 0,0-4 0 15,-2 0-1-15,0 2 2 0,0-1-1 16,-2-2 1-16,1 1 0 0,-1-5 0 16,3 5 0-16,-2-1-1 0,0-1 1 15,3-1-1-15,1 4 0 0,-1-4 0 16,2 4-1-16,-3-2 0 0,4 1 1 0,-4 0-1 16,1 1 0-16,1-2 1 0,-3 2 0 15,1-1 1-15,1 1 0 0,-2 0 0 16,3-1 2-16,0-4-1 0,2 5 0 15,2-2 0-15,0 0-1 0,-1-3 0 16,3 4 0-16,-3-3 0 0,-1-1-1 16,0-1 0-16,1-1 0 0,-2 0-1 15,-1 0 1-15,1-4-1 0,1 6 0 0,1-2 1 16,0 4-1-16,2-3 1 0,0 0 0 16,3 3 0-16,0-3 0 0,-1 1 0 15,3 1 0-15,-3-3 0 0,1 4 0 16,3-1-1-16,-3-1 1 0,3 2 0 15,0-3 0-15,-2 1 1 0,2-1-1 16,0-1 1-16,-2 0 0 0,-1 0 0 16,1 2-1-16,-2-2 0 0,1 4 0 15,1-1 0-15,1 1-1 0,-1 0 0 16,2 1 1-16,-1 1-1 0,1 2 0 0,-1-2 1 16,2 0-1-16,-1 3 0 0,1-1 0 15,-1 1 0-15,1-1 0 0,-2-1 0 16,0 0 0-16,-1 0 0 0,-4-2 1 15,1 0-1-15,1-2 0 0,1 0 0 16,3 1 0-16,1-2 1 0,0 1-1 16,3-2 0-16,0 2 1 0,3 0-1 15,-3-1 0-15,2 0 0 0,-2 2 0 0,-2 0 0 16,-2 1 0-16,0-1 1 0,-1-2-2 16,0 3 1-16,-3-1 0 0,2 1 0 15,0-2 1-15,3 0-1 0,-1 1 0 16,4 0 0-16,0-3 0 0,2 2 0 15,2-2 0-15,0 0 0 0,1 0 0 16,0-1 0-16,-3 1 0 0,-1 0 0 16,-3 3 0-16,-2 0 0 0,-2 2 0 15,-3-1 1-15,-3 4-1 0,-3-2-1 0,0 1 2 16,1 0-1-16,-2 0 0 16,0 0 0-16,1 1 0 0,1 0 0 0,4 1 0 15,1-2 0-15,0 1 0 0,0 0 0 16,0-1 0-16,2 0 0 0,-2 0 0 15,0 0 0-15,-1 1 0 0,0 1 0 16,-3-3 0-16,1 3 0 0,-3-1 1 16,0-1-1-16,-5 1 0 0,-3-2 0 15,0 1 0-15,-1 0-1 0,-1 2 1 16,-1-2 1-16,-3 2-1 0,2 0 0 16,0 1 0-16,-2 2 1 0,2 1-1 0,-3 2 1 15,3 1-1-15,-3 4 1 0,1 2-1 16,0 5 1-16,-2 1-1 0,-2 2 1 15,0 2-2-15,-2 6 2 0,1-1-1 16,-4 6 0-16,3 2 1 0,-3 1-1 16,3 7 0-16,0 0 0 0,-1 0 0 15,-1 3 0-15,0 3 0 0,1-1 0 16,-1 1 0-16,0-1 0 0,2 4 1 16,0-3-1-16,3 5 0 0,0-5 0 0,1 4 0 15,0-2 1-15,0 0-1 0,-1-2 0 16,1 1 1-16,2-2-1 0,2 0 0 15,-1-3 0-15,1-4 0 0,1 1 0 16,-1-7 0-16,-1-1 1 0,1-7-1 16,-4-8 0-16,2 0 0 0,1-3 0 15,-3-4 0-15,2-3 0 0,-2-4 0 16,2-2 1-16,-1 0-1 0,0-4 0 16,-3-2 0-16,3-1 0 0,-1 0 1 0,0 0-1 15,0-3 1-15,1 1 0 0,-3-1 0 16,3 1 0-16,-5-3-1 0,2 1 1 15,-2-3 0-15,-1 1-1 0,-4-1 1 16,-2 1-1-16,-2 0 0 0,0 1 0 16,-3-1 0-16,-3 2 0 0,-3 1 0 15,1 1 1-15,1-1-1 0,-1 1 0 16,-5-3 0-16,0 3 0 0,-2-1 0 16,0 0 0-16,-1-1-1 0,-2 2 1 0,0-1 0 15,-2 0-1-15,-4 0 0 0,-1 0 1 16,-6-2 0-16,-3 1-1 0,-6 0 1 15,-6 1 0-15,3 0 0 0,-1 0 0 16,2-1 0-16,-3 2 0 0,-4-1 0 16,3-2 0-16,-2 1 0 0,-2 0 1 15,1-2-2-15,1 1 2 0,5-1-1 16,2-1 0-16,-3-1 0 0,1-1 0 16,2 0 0-16,-2 1 0 0,-4 0 0 0,0 1 0 15,0-1 0-15,5 1 0 16,1 0 0-16,-4 2 0 0,-2-5 0 0,1 3 0 15,1 3 1-15,-6-3-1 0,4 3 0 16,1 0 0-16,4 1 0 0,0 1 0 16,-2-2 0-16,1 0 0 0,2 5 0 15,-7-4 0-15,2 3 0 0,2-1 0 16,3 4 1-16,4 1 1 0,1-2 1 16,1 0 1-16,1 2 2 0,2-2-1 15,-2-2 1-15,1 2 0 0,2-2-2 0,1 1 0 16,5-1-2-16,2-2-1 0,6 1 0 15,3-2 0-15,3-1-1 0,2 2 1 16,5 0-1-16,0-3 0 0,1 1 0 16,-2-1 1-16,1 2-2 0,0 0 2 15,-2-3-1-15,2 3-1 0,-3 0 2 16,4 1-3-16,4 1-5 0,-2 0-7 0,1 0-14 16,2 1-13-16,0-1-109 0,4 2-115 15,2 2-276-15</inkml:trace>
  <inkml:trace contextRef="#ctx0" brushRef="#br0" timeOffset="526442.8493">24768 5321 327 0,'4'-2'91'0,"-3"-1"6"0,0-1-29 0,-3 1-25 16,-1-1-8-16,1 0-4 0,-2 1-4 15,0-2-5-15,-2 2-2 0,1 0-1 16,0 0-1-16,1 1-1 0,-1 1 0 16,0-1-2-16,4 0-1 0,-2 1-2 15,1 0 0-15,0-1-1 0,1 2-1 16,1 0-1-16,0-1-1 0,0 1-1 15,3 0-1-15,-1 0-1 0,3-1-2 16,0 1 0-16,3-3-1 0,1 2 1 16,3 0 0-16,3 0 0 0,1-1-1 0,3 1 1 15,4 1 0-15,-3-1 0 0,2 1-1 16,3-1-1-16,-3 0 1 0,0-1-1 16,-1 2 0-16,0 0 0 0,-5 0 0 15,1 2-1-15,-5-1 0 0,-2 0 1 16,-3-1-1-16,-3 1 1 0,-4-1 0 15,3 0-1-15,-1 0 1 0,-2 0 0 16,2 0-1-16,2-1-1 0,-1-1-7 16,4 0-18-16,-1 0-114 0,0-2-116 15,2 1-295-15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24:27.15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4505 4279 217 0,'-3'-3'56'0,"-1"0"4"0,-2-2-32 15,-3 1-1-15,1 4-1 0,-3-2-2 16,2 3 0-16,-2-2-2 0,-1 1-2 15,0 0-2-15,-2 1 0 0,1-1-2 16,0 1-1-16,-1-2 0 0,3 2-2 16,0-1-1-16,-4 1 0 0,6-1-1 15,1 1-1-15,-1 1 0 0,1-2-1 16,-1 0 0-16,-1 2-1 0,5-2-1 0,-3 1 0 16,-1-1 1-16,1 0 0 0,1 3 1 15,3-3 0-15,0 0 0 0,3 1 1 16,2-1 0-16,4 1 1 0,2 0-2 15,3-1 1-15,2 2-1 0,7-1 1 16,1-1-2-16,6 1 0 0,4-2-2 16,4 1 0-16,0-1-2 0,7 2-1 15,4-4-1-15,4 2 0 0,4-1 0 16,2-1-1-16,3 2 0 0,7-3-1 0,1 0 1 16,3 1 0-16,5-1 0 0,3 2 0 15,0-1 0-15,3 1 0 0,-2 1 0 16,2 0 1-16,0 1-1 0,-1 0 0 15,-2 1 0-15,0 0 1 0,-2-1-1 16,0 2 0-16,-2 0 0 0,-4-2 1 16,0 0-1-16,-1-2 0 0,-3 2 0 15,-4 0 0-15,-1-2 0 0,-4 0 0 16,-3-1 0-16,-6-2 0 0,-2 2-1 16,0-4 1-16,-3 3 0 0,-5-1-1 15,-4 0 1-15,-1 2-1 0,-4 2 1 0,-5-1-1 16,-7-1 0-16,0 3 1 0,-1 0 0 15,-3 3 0-15,-1-2 0 0,-1 0 1 16,-1 3 0-16,1-1-1 0,-1 1 1 16,-2 0-1-16,2-3 0 0,-2 3 0 15,0-2 0-15,1-2-1 0,-2 1 1 16,0-1 1-16,0 0-1 0,-1 0 1 16,0-1 1-16,0-1 0 0,-1 0 1 0,-1-1 0 15,0 0 1-15,-1 1-1 0,1-1-1 16,-2 1 0-16,1 1-1 0,-2 0-1 15,0 1-5-15,-2 1-6 0,-3 1-124 16,-4 1-111-16,-12-1-294 0</inkml:trace>
  <inkml:trace contextRef="#ctx0" brushRef="#br1" timeOffset="4888.1045">14812 4314 380 0,'-11'-6'87'0,"3"2"1"0,3 1-58 16,3 1-17-16,4 2-8 0,5 2-3 15,-1-1-1-15,2 1-4 0,3 1 0 0,3-1 1 16,2 1 0-16,1-2 0 0,2 3 2 16,6-1 2-16,1 0 3 0,3-3 3 15,3 0 4-15,2-1 2 0,3-1 1 16,3-1-1-16,5-1-2 0,4 2-2 16,2-1-3-16,5 2-3 0,3-2-2 15,5-2-1-15,-1 2 0 0,4-2-1 16,0-1 1-16,3 2 2 0,0-1 1 0,2 0 2 15,1 3 0-15,3-1 1 0,4 1 1 16,2 0 0-16,1 3-2 0,3-2-2 16,6-1 0-16,1 1-1 0,4 1 0 15,1 3-2-15,2-2 1 0,4-4-1 16,4 5 1-16,0 0 0 0,0 0-1 16,2 0 0-16,1-2 0 0,5 0 0 15,-2 1 1-15,-1-2 1 0,3-2 2 16,0 0 1-16,-1 0 3 0,-1 2 1 15,-1-2 0-15,2 0 1 0,0-1-1 0,0 4-2 16,-1 0-1-16,0-1-2 0,1 0 0 16,-2 2-1-16,-2 1-1 15,-2 2-1-15,0-3 0 0,-3 2 0 0,-3 0-1 16,-5 6 0-16,-5-3 0 0,-5-1 0 16,-5-1 0-16,-7 0 0 0,-6-1-1 15,-6-1 0-15,-7-3 0 0,-4 0 0 16,-7 2 0-16,-4 0-1 0,-4-1 0 15,-4 2-3-15,-6-1-7 0,-3 0-50 0,-4 0-65 16,-8-2-98-16,-7 0-233 16</inkml:trace>
  <inkml:trace contextRef="#ctx0" brushRef="#br1" timeOffset="11516.1882">17928 5229 328 0,'-37'-6'90'0,"13"0"7"0,3-1-43 0,10 2-1 15,4 1-8-15,4 2-8 0,4-1-8 16,7 1-6-16,5-1-6 0,9 3-4 16,8-2-4-16,9 1-2 0,7-2 0 15,9-1 1-15,8 4-1 0,3-1-1 16,3-1-1-16,2 1-1 0,2 1-2 16,3 1 1-16,0-1-2 0,-1 0 1 15,-5 0-1-15,-3 0 0 0,-2 0 0 16,-6 2 0-16,-9-2 0 0,-6 3 0 0,-6-2-3 15,-6 1-3-15,-6 3-8 0,-9-2-39 16,-7-2-70-16,-10-2-95 0,-12 1-224 16</inkml:trace>
  <inkml:trace contextRef="#ctx0" brushRef="#br1" timeOffset="11903.1868">18273 4934 225 0,'9'-15'61'0,"-2"5"5"0,-1 1-32 16,2 3-1-16,-2 1 0 0,-1 0-3 15,-3 0-5-15,1 4-6 0,-5 1-4 16,2 6-3-16,-6 1-1 0,-3 3-3 16,-6 5 1-16,-5 4 2 0,-4 3 4 15,-7 3 3-15,-6-1 1 0,-4 1 1 16,-7-1-1-16,-3-2 0 0,-5-5-1 16,1-1-3-16,0-2-3 0,2-2-1 15,5-3-1-15,6 2 0 0,6-4-3 16,8 3 1-16,6 1-3 0,7-1 0 0,6-1-1 15,6 1-1-15,11-2 0 0,10 1 1 16,13 2-1-16,14 3 1 0,17 3-2 16,17 4-6-16,17 2-114 0,7 11-100 15,9 1-267-15</inkml:trace>
  <inkml:trace contextRef="#ctx0" brushRef="#br1" timeOffset="24493.3255">1083 7891 323 0,'-17'0'87'0,"1"-1"4"16,0 0-41-16,2 3-11 0,2-2-7 15,1 0-6-15,3 0-3 0,0 2-1 0,2 1-1 16,1-1 1-16,1-3-1 0,3 2-1 16,0-1-1-16,0 0-3 0,0 0-3 15,1-1-3-15,0 1-2 0,0 3-3 16,1-3-2-16,0 1-1 0,1 2 0 16,0-3 0-16,4 3 0 0,0-3 0 15,1 1 1-15,3 0 0 0,2 2 1 16,1-3 0-16,1 2 0 0,1-1 0 15,2 1 1-15,2-2 0 0,0 0-1 16,2-4 1-16,2 3 0 0,2-2 0 0,-1 0 0 16,2 0-1-16,2 1 1 0,-2-1-2 15,1 1 0-15,-2-1-1 0,2 2 0 16,-3-1 0-16,-2 1-1 0,-1 1-1 16,2-2 1-16,-1 4 0 0,1 0 1 15,2-2 1-15,3 1 0 0,-2 0 1 16,3 1 1-16,-3-2 0 0,3 1 0 0,-1-2-1 15,-1 2 0-15,0 0-2 0,3 0 0 16,-2 1-1-16,0-1 0 0,-1-2 0 16,0 1-1-16,-1-2 1 0,-4 2-1 15,0 0 1-15,0 0-1 0,0 2 1 16,-1 1-1-16,-1 1 1 0,2 2-1 16,3-1 1-16,-1 1-1 0,0 0 0 15,-1 0 1-15,1-1-1 0,1-2 1 16,1 0-1-16,-3-1 0 0,0-4 0 0,1 4 1 15,-1-1-1-15,0-2 1 0,-1 1-1 16,-2-4 1-16,2 1 0 0,-4 1 0 16,2-1 0-16,-1-1 0 0,0-3 0 15,2 1 0-15,-1 5-1 0,1 0 1 16,6 1-1-16,-4-3 1 0,1 1-1 16,0 2 1-16,-1 1-1 0,-2-3 1 15,1 1-1-15,-3-2 1 0,3 3-1 16,0 1 1-16,-1-2-1 0,1 2 1 15,0-2-1-15,-1-1 0 0,2-1 1 0,-2 1-1 16,1-3 0-16,0 0 1 0,1-2-1 16,3 2 1-16,1 1 0 0,3-2 0 15,1 1-1-15,4 0 2 0,3 3-1 16,0-2 0-16,3 2 1 0,0-1 0 16,-3-1 1-16,2 1 0 0,0-1 1 15,-4-1 1-15,-1 0 0 0,2 0-1 16,1-1 0-16,1 0 0 0,1 1-1 15,0 2-1-15,4-2-1 0,1 1 0 16,-2 0 0-16,-4 2 0 0,2 1-1 0,-6-1 1 16,-1 0-1-16,-1 1 0 0,-1-1 1 15,4 1-1-15,-3 0 0 0,0 1 1 16,2-1-1-16,2 1 1 0,1 1-1 16,1-1 1-16,-3 0-1 0,-1 0 1 15,0-1-1-15,-1 1 0 0,-3-1 1 16,-4-1-1-16,-2 1 0 0,2-1 0 15,-2 2 0-15,0-2 0 0,2 0 0 0,0 2 0 16,0 0 0-16,0 0 1 0,0 1-1 16,-1-1 0-16,1 3 0 0,-3-1 0 15,0-1 0-15,3-1 0 0,-3 0 0 16,2-1 0-16,1 0 0 0,-1-4 0 16,-1 1 1-16,2-1-1 0,-2 1 0 15,3-1 0-15,-1 0 0 0,0 2 1 16,1 1-1-16,1-1 0 0,2 2 0 0,1 4 0 15,0-3 0-15,-1 0 0 0,-5-3 0 16,6 2 0-16,1 0 0 0,-1-2 0 16,2-2 0-16,-4-1 0 0,0-1 0 15,6 3 0-15,-3-1 0 0,0 0 0 16,0 2 0-16,1 2 0 0,4 2 1 16,-2 0-1-16,2 1 0 0,0 0 0 15,-3-1 0-15,2-1 0 0,-1-1 0 16,-3-1 0-16,2 0 0 0,1 0 0 0,-1 0 0 15,2 0 0-15,-2 1 0 0,5 2 0 16,1 0 0-16,1 2 0 0,0-2 0 16,-1 0 0-16,0-1 0 0,-1 0 0 15,-4-2 0-15,-2-2 0 0,1 3 0 16,-1-2 0-16,0 2 0 0,1-2 0 16,0 3 0-16,3 2 0 0,0-1 1 15,0-1-1-15,0 0 0 0,1-1 0 16,-1-1 0-16,0 0 0 0,0 0 0 15,0-1 0-15,-3 1 0 0,3-1 0 0,-1 2 0 16,-3 0 0-16,2 1 0 0,-2-1 0 16,2 1 0-16,-1 2 0 0,-3-2 0 15,0-1 0-15,2 1 0 0,-1-3 0 16,1 2 0-16,-4-1 0 0,0-2 0 16,3 0 0-16,-2 3 0 0,2-1 0 15,0 0 0-15,-3 1 0 0,4 0 0 16,-1 0 0-16,0 2 0 0,4 0 0 15,-3 2 0-15,0-3 0 0,2 0 0 0,-2-2 0 16,-1 1 0-16,-1 0 0 0,-2-3 0 16,0 2 0-16,2-1-19 0,-1 2 23 15,-1 1-2-15,2-1-2 0,1 1 0 16,-2 0 0-16,1 0 0 0,0 1 21 16,-2-1-26-16,2 0 4 0,0 0 1 15,0 0 0-15,0 0 0 0,-4-1 0 16,0 0-1-16,1-2 1 0,-1 2 0 15,1 1 0-15,0-1 1 0,0 1-1 16,2-1 0-16,0 1 0 0,-1 1 0 0,1-1 0 16,1 1 0-16,-4-1 0 0,4 0 0 15,-2-1 0-15,1 1 0 0,-2-3 0 16,-2 2 0-16,0-1 0 0,2-1 0 16,-4 2 0-16,2 1 0 0,0-1 0 15,1 0 0-15,3-1 0 0,-2 2 0 16,2-1 0-16,-2-1 0 0,4 0 1 15,-3 1-1-15,2 0-1 0,-3-3 2 0,2 1-1 16,-3 1 0-16,0 0 0 16,-3-2 0-16,3 2 0 0,-5-3 0 0,4 5 0 15,-1-1 0-15,2-1 0 0,-1 2 0 16,2-1 0-16,-2 0 0 0,4 1 1 16,-2-2-1-16,2 0 1 0,-4-1 0 15,5-1 0-15,-1 2 6 0,1-1-7 16,-1 1 2-16,1-4-1 0,0 1 1 15,1 2-1-15,-1 2-3 0,-2-4-1 16,2 4 7-16,-1-2-2 0,0 5 1 0,0-2 0 16,-2 0 1-16,1-2 3 0,-3 2-4 15,0-2 0-15,2 2-1 0,-2-4 0 16,1-1 1-16,-1 0-1 0,0 2 0 16,1 0 1-16,1-3-2 0,-3 4 1 15,0-1 0-15,1 5-1 0,0-2 0 16,0 1-1-16,-4-1 1 0,-1 2-1 15,-2-3 1-15,1 3-1 0,-5-4 1 16,-2 3 0-16,-1-1 0 0,0 0 1 16,-3 1 0-16,1 1 5 0,-2-2-7 0,-1 0 3 15,-1 0-2-15,-2 0 0 0,0 0 0 16,1 1-4-16,-3-1-3 0,-2 0 9 16,0-1-3-16,1-1 1 0,-2 1 0 15,0-1-1-15,-2-2 1 0,2 3-7 16,4 2-8-16,-2-1-12 0,0-1-12 15,-1 0 12-15,1-3-140 0,1-5-122 16,0-3-303-16</inkml:trace>
  <inkml:trace contextRef="#ctx0" brushRef="#br1" timeOffset="24937.0077">10800 7395 519 0,'-2'-6'122'16,"-3"-2"2"-16,1 1-73 0,0 2-25 15,-2 0-7-15,3 0-4 0,0 2-2 16,1-1-1-16,1 0 0 0,-2 2 2 15,2-1 1-15,1 2 1 0,0 0 0 16,0 1-1-16,0-1-2 0,0 3-1 0,2-1-3 16,1 2-2-16,-1-2-2 0,1 2-1 15,2 1-1-15,2 3 0 0,4-1 0 16,-1 1-1-16,2 3 0 0,1 1 0 16,3 0 0-16,0 0-1 0,-1 1 0 15,0 0 0-15,1 1-1 0,-2 0 1 16,1-1-1-16,-4 3 0 0,-4-1 1 15,1-1-1-15,-2-1 0 0,-4 1 1 16,-3-4 0-16,-6 2 1 0,-2-2 1 0,-2 1-1 16,-5 0 1-16,-5-2 0 0,-3 4-1 15,-4 1-9-15,3 0-16 0,-4 2 18 16,-2-2-149-16,2 4-128 0,-4 2-324 16</inkml:trace>
  <inkml:trace contextRef="#ctx0" brushRef="#br1" timeOffset="26018.8675">5352 7730 405 0,'-2'-8'116'15,"2"-2"6"-15,3 2-39 0,-4-5-17 16,3 1-9-16,-3 0-8 0,1 0-5 0,4 1-5 16,-3 1-3-16,1-1-2 0,1 2-19 15,-1 1 20-15,1 1-8 0,-2 4-1 16,0 2-5-16,-1-1-3 0,1 6-2 16,1 1 11-16,-2 1-24 0,0 4 3 15,0 1-2-15,-2 1 0 0,4 6-1 16,-5 0-1-16,2 0 0 0,1-2 0 15,0-1-2-15,0 2-3 0,2 0-16 0,-4-2-18 16,3-1-17-16,-3 0-127 0,2-2-138 16,-4 0-329-16</inkml:trace>
  <inkml:trace contextRef="#ctx0" brushRef="#br1" timeOffset="26622.9305">5399 8196 555 0,'-3'-1'134'15,"-1"0"2"-15,-1 2-75 0,-2 1-26 16,1 6-9-16,1 1-6 0,-1 2-3 15,1 2-3-15,2 1 0 0,7 3-1 16,-2 1-1-16,6-4-1 0,-2 0-1 16,5-1-2-16,0-2-1 0,2-2-1 15,1-5-1-15,1-2 4 0,-2-4 6 0,2-5 7 16,-2-1 4-16,-2-3 4 0,-2-4 3 16,-5 3 2-16,-4-4-4 0,-3 2-7 15,-7 0-8-15,-1 3-6 0,-5 3-14 16,-4 3-27-16,-4 3-27 0,-4 3-135 15,-1 2-150-15,1 3-362 16</inkml:trace>
  <inkml:trace contextRef="#ctx0" brushRef="#br1" timeOffset="28054.1608">3419 7787 513 0,'0'-10'128'0,"-1"0"3"0,1 0-69 0,0 2-17 16,1 1-7-16,-1-2-7 0,2 3-2 15,-2 0-3-15,3 1-3 0,-3 4-3 16,0 1-3-16,0 6-2 0,0 2-3 15,-2 1-2-15,0 2-1 0,0 5-2 16,0 1 0-16,1 1-2 0,1 2-2 16,0-2-1-16,-2 4-4 0,3 0-7 15,0-2-16-15,2-2-17 0,-1-2-121 0,0-3-126 16,5-5-313-16</inkml:trace>
  <inkml:trace contextRef="#ctx0" brushRef="#br1" timeOffset="28646.6541">3103 8402 597 0,'-1'-4'140'16,"2"-1"5"-16,2-1-85 0,4 0-26 16,1-1-6-16,3 0-4 0,-1 0-2 15,2 1-2-15,0 1 0 0,-1 0-1 16,0 0 0-16,0 2-1 0,-1-2-1 0,-1 1-2 16,-2 0-3-16,1 2-2 0,-2 1-3 15,-3-2-2-15,1 3-1 0,-3 1-1 16,0 2-1-16,-1-1-1 0,-3 1 0 15,-1 0-3-15,-1 2-6 0,-2-1-6 16,2 0-12-16,-2-2-14 0,1 1-15 16,1-2-119-16,-2 0-127 0,3-2-301 15</inkml:trace>
  <inkml:trace contextRef="#ctx0" brushRef="#br1" timeOffset="29065.9909">3373 8296 654 0,'0'-6'148'0,"0"-1"2"16,5 2-108-16,3 0-13 0,0 1-6 15,5 1-5-15,-4-2-2 0,5 0-3 16,-1-1 0-16,0 3-2 0,0 0-2 16,0-3 0-16,0 2-2 0,-2 0 0 0,-1 2-2 15,-3 2 0-15,0 0-2 0,-1 2 0 16,-2 1-1-16,1 4 0 0,-3 0-1 15,-2 2 1-15,2 3 0 0,-2 2-1 16,-3 0 0-16,3 4-2 0,-2-3-3 16,2 5-4-16,-2 0-3 0,4-3-5 15,-2 1-9-15,0-2-6 0,0 2-7 16,0 0-9-16,0-2-51 0,1-4-59 0,-1 0-101 16,-1-1-223-16</inkml:trace>
  <inkml:trace contextRef="#ctx0" brushRef="#br1" timeOffset="29237.5914">3473 8325 626 0,'-4'-4'136'0,"-1"3"1"16,0 3-108-16,2 3-14 0,-1 2-7 15,0 6-4-15,-1 1-2 0,2 5 0 16,-1 4-7-16,1 0-12 0,2 2-120 15,1-3-114-15,3 5-297 0</inkml:trace>
  <inkml:trace contextRef="#ctx0" brushRef="#br1" timeOffset="30811.8546">7021 7662 455 0,'1'-9'123'0,"1"0"6"0,-2-4-49 0,0 3-24 16,2 3-16-16,-1-1-3 0,1 1-7 15,-1 1-4-15,1 4-5 0,1 1-1 16,0 1-3-16,1 2 0 0,1 4-3 15,0 4-3-15,-3-1-1 0,3 5-2 16,0 7-2-16,0 0-1 0,-3 0-6 16,0 0-6-16,-1 2-12 0,3 3-14 15,-3-7-125-15,-4-3-128 0,3-2-314 16</inkml:trace>
  <inkml:trace contextRef="#ctx0" brushRef="#br1" timeOffset="31567.2205">7021 8203 497 0,'1'-2'138'0,"2"-2"3"16,1 1-11-16,1-1-88 0,4 0-12 16,2-1-6-16,4 0-4 0,1 2-3 15,1-2-3-15,3 1-1 0,-2 2-3 0,-2-1-1 16,-1 2-1-16,-3 1-1 0,-1 2-2 15,-5 1 0-15,0 1 0 0,-3 3-1 16,-1-1-1-16,1 3 0 0,-3 2-1 16,-3 0-1-16,3 1-2 0,-2 0-5 15,-1 2-5-15,1-1-8 0,-1 1-8 16,2-1-8-16,2 1-12 0,-1-5-112 16,3 2-114-16,-2-1-276 0</inkml:trace>
  <inkml:trace contextRef="#ctx0" brushRef="#br1" timeOffset="31827.5433">7032 8198 586 0,'-1'-6'148'0,"1"4"2"16,0-1-77-16,0 3-30 0,0 4-10 16,0 2-7-16,0 5-8 0,1 4-6 15,-2 3-2-15,0 4-2 0,-2 3-9 16,1 3-20-16,1 0-22 0,-1-1-116 16,0 1-127-16,3 3-310 0</inkml:trace>
  <inkml:trace contextRef="#ctx0" brushRef="#br1" timeOffset="64821.092">9116 7653 446 0,'2'-8'120'16,"-3"-2"5"-16,0 0-55 0,0-1-14 15,-1 0-13-15,1 0-9 0,0-2-3 16,-1 0-1-16,0 1 0 0,1 1 1 15,0 4 2-15,0-1 1 0,-2 5-1 16,3 1-3-16,-1 4-4 0,2 0-4 0,0 3-4 16,1 4-6-16,-4 3-4 0,2 1-4 15,-2 6-2-15,1 0-5 0,-4 2-7 16,4 0-12-16,-1 1-16 16,4-2-16-16,1-1-124 0,1-4-131 0,2-3-314 15</inkml:trace>
  <inkml:trace contextRef="#ctx0" brushRef="#br1" timeOffset="65686.9041">8982 8160 536 0,'-6'-4'139'0,"1"-3"3"0,4 0-35 16,0 0-68-16,2-2-9 0,2 2-4 15,0-4-3-15,1 2-2 0,2-2-1 16,0 0-2-16,2 1-1 0,0 2-3 0,1-1 0 16,-2 4-1-16,0-1 1 0,-1 6-1 15,-1 3 0-15,0-1 0 0,-2 2-3 16,-2 3-1-16,0-1-3 0,0 6-1 16,-1 1-2-16,0-2-1 0,-2 3 0 15,1 1-1-15,-3 0 0 0,2 0 0 16,-2-7 0-16,-1 2-1 0,1-2 1 15,2 2-1-15,-2-2 1 0,2-1-1 16,-1-2 0-16,2 3 1 0,2 0-2 16,2-2 0-16,-1-2-3 0,2-1-4 0,1 0-7 15,2 0-7-15,-1-1-11 0,0-2-12 16,1-2-15-16,1 1-116 0,1-1-122 16,0-2-294-16</inkml:trace>
  <inkml:trace contextRef="#ctx0" brushRef="#br1" timeOffset="66049.1179">9262 8132 646 0,'1'-8'157'0,"1"-1"5"0,1 1-90 16,3 1-26-16,0 3-6 0,3-3-5 16,0 4-7-16,1-1-6 0,2 2-6 15,2 2-3-15,1 1-5 0,-1 0-2 16,2 5-2-16,1 3-1 0,-3 1-2 15,-1 2-2-15,-3 1-4 0,-1 2-6 16,-6 1-9-16,-1 2-10 0,-5-1-13 0,3 2-11 16,-1 0-1-16,0 1-120 0,-3-2-117 15,-2 2-280-15</inkml:trace>
  <inkml:trace contextRef="#ctx0" brushRef="#br1" timeOffset="66182.7784">9256 8179 635 0,'-2'11'131'0,"1"2"-6"16,1 7-115-16,0 0-137 0,1 2-114 16,2 2-291-16</inkml:trace>
  <inkml:trace contextRef="#ctx0" brushRef="#br1" timeOffset="70873.2301">4582 7782 445 0,'2'-9'120'0,"-2"0"7"0,0-5-51 16,0-2-19-16,0 1-8 0,-2 1-2 15,4 0-2-15,-4 0-2 0,2 3-1 16,0 4 1-16,2 4-2 0,-2 0-5 16,0 3-9-16,-2 3-5 0,2 3-6 15,-1 4-6-15,-2 1-5 0,1 2-4 16,0 6-6-16,1 0-15 0,1 2-22 0,2 1-27 15,2-2-110-15,3-3-134 0,-1 2-310 16</inkml:trace>
  <inkml:trace contextRef="#ctx0" brushRef="#br1" timeOffset="71420.4289">4231 8300 618 0,'-4'-2'158'0,"-1"2"9"0,-1-2-84 16,1 2-22-16,3 0-10 0,1-1-9 15,-1 4-9-15,4-1-9 0,-1-2-6 16,3 1-6-16,2 1-4 0,2-1-2 16,3-1-3-16,4-1-12 0,3-3-27 15,2 1-16-15,3-1-132 0,-3-1-144 16,3 0-346-16</inkml:trace>
  <inkml:trace contextRef="#ctx0" brushRef="#br1" timeOffset="72357.88">4494 8205 371 0,'-1'-3'110'0,"2"1"4"0,-2-1-11 0,1 2-48 15,1-1-14-15,-1-1-7 0,1-1-4 16,-2 2-1-16,1-1-3 0,1 0-1 16,-1 0-2-16,3 0-1 0,-3 0 0 15,0-3-1-15,2 2 0 0,0 2-1 16,-4-2 0-16,4 1 0 0,-5-1-2 16,3-1-1-16,-1 4-2 0,0 0 0 15,-1-3-2-15,2 4-2 0,-2-1 0 0,2 1 0 16,-1 0-2-16,1 0 0 0,-1-3-1 15,-1 2 0-15,1 0-1 0,1 0 1 16,-1-1-1-16,1 1-1 0,-1 0 0 16,1 3-1-16,0 0-1 0,-2 0-1 15,2 3-1-15,-1 0-1 0,0 2-1 16,0-1 1-16,-2 0-1 0,2 2 1 16,0-2-1-16,0-1 0 0,1-2 1 15,0 1-1-15,0-1 0 0,1-2 1 0,0-1-1 16,0 0 1-16,3 0 1 0,-2-3-1 15,2 0 0-15,0-3 1 0,-2-1-1 16,3-2 1-16,-2-1 0 0,-2-2 2 16,-1 2 0-16,-1-1 3 0,-1 2 0 15,1 2 2-15,-1 4 1 0,-1 0-1 16,2 2-1-16,0-1-2 0,-2 5-1 16,1 3-1-16,-3 2-2 0,3 5-1 0,-3 0 0 15,0 4 0-15,1 5-1 0,0-1 1 16,1-1-1-16,4 1 1 0,0-2-1 15,2 1 1-15,2-3-1 0,2-4 1 16,1-2-1-16,1-2 0 0,-2-4 1 16,3-3-1-16,-1-4 0 0,-2-4 0 15,0-4 1-15,2-1-1 0,-3-1 1 16,0-3 0-16,-2-1-1 0,-2 1 1 16,0 4 1-16,-2 2 0 0,-4 1 0 15,1 3-1-15,-1 7 1 0,0 2 0 0,0 4-1 16,1 3-1-16,1 0 1 0,1 2-1 15,5 2 0-15,1-1 0 0,1-3 0 16,4 0 0-16,2-2 1 0,0-1-1 16,4-7 1-16,1-2 0 0,-1-5 0 15,2-4 0-15,-3-2 0 0,-3-3 0 16,1-4 0-16,-5 1 1 0,-4 1-1 16,0 0-1-16,-3 0-4 0,-1 1-7 15,-1 2-12-15,-2 4-21 0,2 3-18 16,0 3-15-16,-1 6-34 0,1 1-90 0,0 3-119 15,0 5-254-15</inkml:trace>
  <inkml:trace contextRef="#ctx0" brushRef="#br1" timeOffset="72606.9711">4846 8294 621 0,'-3'0'155'0,"1"1"3"0,-2 2-71 16,-2 0-44-16,-2 5-11 0,0-1-5 16,0 4-7-16,0 1-5 0,0 3 0 15,2 0-3-15,3 1-3 0,2-3-2 16,3 3-2-16,3-1-2 0,3-2-1 16,3-1-1-16,0-1-5 0,0-3-12 15,5-5-15-15,-1 1-15 0,3-5-127 16,-6-5-135-16,6-4-325 0</inkml:trace>
  <inkml:trace contextRef="#ctx0" brushRef="#br1" timeOffset="73392.3413">6077 7658 542 0,'1'-6'136'16,"-2"-2"6"-16,1 1-70 0,-1 1-18 15,1-1-4-15,0 2-4 0,1 0-2 16,-4 1-1-16,5 2-2 0,-2 1-5 16,1 0-6-16,-1 3-5 0,0 2-4 15,1 3-5-15,-1 4-6 0,0 1-3 16,-1 4-1-16,-3 3-1 0,2 1-3 0,-1 2-7 15,0-1-18-15,-1 1-23 16,3-1-24-16,-1-4-121 0,4-1-141 16,0-1-328-16</inkml:trace>
  <inkml:trace contextRef="#ctx0" brushRef="#br1" timeOffset="74554.3393">5942 8184 469 0,'-5'0'121'16,"2"1"3"-16,0 0-51 0,-1 0-34 16,3 2-8-16,1-1-7 0,0-2-5 15,0 2-5-15,1-1-3 0,-1-1-1 0,2 0-1 16,-1-1-1-16,1 1 0 0,2-2 0 15,-3 0 1-15,0 1 2 0,1-3 1 16,-2 1 1-16,1 2 0 0,-1-2 1 16,-1 1 0-16,2 1-1 0,-1 0-1 15,1-2-1-15,-2 2 0 0,1-1 0 16,0-1 0-16,-3 1 1 0,2-2 1 16,0 2 1-16,-1-1 1 0,3 2 0 15,-2 0 1-15,2 0 0 0,0-1-1 16,-1 1-1-16,0 0-1 0,0-1-2 15,-1-1-1-15,1 2-2 0,0 0 0 0,-1-2-1 16,1 1-2-16,1 2 1 0,0 0-1 16,-1 0 0-16,1-2-1 0,-2 0 0 15,1 3-1-15,0-2 0 0,-1 1-1 16,0-1-1-16,-2 1 1 0,3 0-1 16,-1 1-1-16,0-1 1 0,1 0 0 15,0 0-1-15,0 0 0 0,1 1 1 16,-4-1-2-16,3 0 2 0,-1 1-1 0,1 2-1 15,-2 1 2-15,2 2-1 0,-3 0 1 16,0 1 0-16,-1 4 1 0,0 1 0 16,-2 4 1-16,2 0 0 0,0 1-1 15,-3-2 1-15,7 5-1 0,3-4 0 16,-1 0-1-16,4-3 0 0,1-2-1 16,1-4 1-16,6 2 0 0,-5-8 0 15,1-3 0-15,1-7 2 0,1-1 0 16,2-4 3-16,-4 0 1 0,-2-3 1 15,1 0 1-15,-3 2 0 0,-1 5 1 16,-4-1-1-16,-2 5 0 0,2 4-3 0,-1 3-1 16,-1 3-1-16,-2 4-2 0,2 2 0 15,0 1-1-15,0 3-1 0,1-1 0 16,2 2 1-16,1-2-1 0,2 2 0 16,0-5 0-16,3-2 0 0,2-2-1 15,0-2 1-15,-1-4-1 0,5-4 0 16,-2-5 1-16,0-2 0 0,-3 0 0 15,0-4 1-15,-2-2-1 0,-1-2 1 16,-5 1-1-16,-1 5-1 0,0-1-4 0,-2 1-8 16,2 4-13-16,-3 3-20 0,2 3-21 15,0 2-14-15,1 4 48 0,0 0-172 16,0 5-135-16,1 2-316 0</inkml:trace>
  <inkml:trace contextRef="#ctx0" brushRef="#br1" timeOffset="74855.9252">6346 8366 628 0,'-5'0'157'15,"1"-2"7"-15,-1 2-95 0,-1 1-10 16,1 0-5-16,-2 3-5 0,0 0-7 0,-1 0-5 16,-3 4-3-16,1 0-2 0,0 2-4 15,0 2-2-15,0 2-5 0,2-1-3 16,3 2-5-16,1 0-5 0,4-1-2 16,5 0-5-16,4-1-7 0,2-6-18 15,6 1-33-15,4-5-28 0,3-1-122 16,3-7-152-16,-2-6-348 0</inkml:trace>
  <inkml:trace contextRef="#ctx0" brushRef="#br1">5419 6891 1187 0</inkml:trace>
  <inkml:trace contextRef="#ctx0" brushRef="#br1" timeOffset="80651.925">4886 7010 404 0,'-13'-2'85'0,"-3"2"0"16,2-3-71-16,0-2-12 0,3 2-4 15,-3-1-2-15,2 0 1 0,3 4 1 16,2 2 4-16,-2-2 8 0,2-2 8 0,-2 2 5 16,3 0 3-16,0-1 2 0,0-1-2 15,0-2-4-15,0-1-7 0,2 1-6 16,2 2-4-16,-1 1-4 0,3 1-3 15,-2-4 0-15,1 3-1 0,1 0 0 16,0-2-1-16,-2 1 2 0,0-2 0 16,1 2 3-16,-1 2 3 0,0-4 3 15,-2 2 3-15,1 0 1 0,-1 2 1 16,0-2 2-16,-2-1-1 0,0 1-1 0,0 0-1 16,0 0-1-16,-3-1 1 0,1 1 1 15,2 2 1-15,-1 0 0 0,1 0 1 16,1-1-1-16,1 0-1 0,1 2-1 15,-2-6-1-15,-2 0-2 0,1 4 0 16,-2-3 0-16,3 0 0 0,-1 0 1 16,0 1 1-16,4 2 0 0,-2 1 0 15,3-1 1-15,0 1-2 0,-1 1 0 16,2 4-1-16,0-5-1 0,-1 3-2 16,4-1 1-16,-1-2 0 0,2 2 0 0,2 1 1 15,2-3 1-15,2 2 0 0,1 0-1 16,0-1 0-16,4 1-2 0,0 1-1 15,-2-1-1-15,-1-1-1 0,2 3 0 16,2 1 0-16,-1 1 0 0,-1-1 0 16,3-3 0-16,0 0 1 0,4-1 0 15,3-1 0-15,-1-1 1 0,0-2 0 16,2 0 0-16,-1-1-1 0,1 0 0 0,-2 2-1 16,-1-2-1-16,0-2 0 0,0 2 0 15,0 2 0-15,-2-1 1 0,2 2-1 16,0 0 1-16,-1 0 0 0,-1 1 1 15,-1-2 0-15,0 0 1 0,0-2 0 16,0 1 1-16,0-1-1 0,-1 0 1 16,2 1 1-16,-1-2-1 0,0 1 1 15,-2 0 0-15,-1 2 1 0,-2-2-2 16,-1 2 1-16,-3 1-2 0,-2-1-1 0,-2 2-1 16,0 2-1-16,-2-2 0 0,1 1-1 15,-1 1 1-15,-1-1-1 0,1 2 1 16,0-2 0-16,1 2-1 0,-1-1 0 15,1 1 1-15,1-3-1 0,1 2 0 16,1-2 1-16,1 1-1 0,-2-1 0 16,3 0 1-16,0 0-1 0,-2 0 0 15,1-1 0-15,-2 0 0 0,1 0 0 16,-1 1 0-16,1-2 0 0,0 2 1 0,-1 0-1 16,0 0 0-16,1 0 0 0,-1 2 0 15,1-1 0-15,-1 0 0 0,0 1 0 16,2 0 0-16,-2-1 0 0,3 0 1 15,-1 0-1-15,0-1 0 0,0 0 0 16,2 2 1-16,0-2-1 0,-1 0 1 16,-3 0-1-16,2 0 1 0,-2-2 0 15,0 4 0-15,-2-4 0 0,0 2 0 0,0 0 0 16,1 2 0-16,-2-1 0 16,1-1-1-16,1 1 1 0,-2 0-1 0,-1 0 0 15,1 2 0-15,1-2 1 0,0 0-1 16,0 1 0-16,-2-2 0 0,2 2 0 15,1-1 0-15,0 0 1 0,1-1-1 16,-3 0 0-16,4 2 0 0,-2-1 0 16,0-1 1-16,0 0-1 0,-1 0 0 15,0 0 1-15,0 0-1 0,-1 0 0 16,-2 0 0-16,0 0 0 0,0 0 0 16,-2-1 0-16,1 1 0 0,0 0 0 0,0-2 0 15,2 4 1-15,-1-1-1 0,3-1 0 16,0 1 0-16,0-1 0 0,1 1 0 15,1-1 0-15,0 2 0 0,-1-4 0 16,0 2 0-16,-1 0 0 0,1 3 0 16,-1-3 0-16,-3 1 0 0,2 0 1 15,0 0-1-15,-1 1 0 0,1-1 0 16,-3-2 0-16,2 2 0 0,-2-1 0 0,1 1 0 16,-1 0 0-16,1-1 0 0,-2 0 1 15,1 0-1-15,0 0 0 0,0 0 0 16,1-1 0-16,0 2 0 0,2-1 0 15,-1 3 0-15,0-3 0 0,1 0 0 16,-1 0 0-16,0 0 0 0,-2 0 1 16,0 0-1-16,0-1 1 0,-1 1 0 15,-1 0 0-15,1-2 0 0,-1 2 1 16,-2 0-1-16,1-1 0 0,-2 1-1 0,1-1 1 16,-2 1-1-16,0-1 0 0,-1 1 0 15,0-2 0-15,-1 2 0 0,1 0 0 16,-1 0 1-16,-2 0-1 0,1 0 0 15,-2-1 0-15,-1 1 0 0,-1 0 0 16,1 0 0-16,-2-1 0 0,1 2 0 16,0 0 1-16,0-1-1 0,-1 2 0 15,1-4 0-15,1 2 0 0,-1 0 0 16,0-1 0-16,2 0 1 0,0 1-2 16,0-4 2-16,1 3-1 0,-1 0 0 0,0-2 0 15,-1 3 0-15,-1 0 0 0,-1-1 0 16,4 2 0-16,-2-1 0 0,1 2 0 15,-2-4 0-15,0 1 0 0,1 1 0 16,0-1 0-16,-2 0 0 0,1 1 0 16,1-3 0-16,1 2 0 0,3 0 0 15,-1 0 0-15,5-1 0 0,-1 0 0 16,0 0 0-16,-1-1 0 0,-1 2 0 16,-1-2 0-16,-1 2 0 0,-3 0 0 15,-1 2 0-15,0-1 0 0,-5 1 0 0,2 1 0 16,0-1 0-16,-1 1 0 0,1 1 0 15,-3-2 0-15,-1 1 0 0,4 1 0 16,-3-2 0-16,-1 0 0 0,0-2 0 16,0 2-1-16,3-1 1 0,3 3 0 15,-1-2 0-15,0 1 0 0,0 1 0 16,2 2 0-16,0-3 0 0,0 2 0 16,-1-3 0-16,0-1 0 0,1 0 0 0,-1-1 0 15,2 0 0-15,-1-2 1 0,0 1-1 16,-2 1 0-16,3 1 0 0,0 1-1 15,2 0 1-15,-3 1 0 0,3 1 0 16,-1 1 0-16,1-2 0 0,1 2 0 16,-2-1 0-16,-1 0 0 0,1 1 0 15,0-1 0-15,1 1 0 0,-3 0 0 16,1-1 0-16,2 1 0 0,-2 1 0 16,0-2 0-16,1 1 0 0,-1-1-1 15,0 0 1-15,1 0 1 0,-1-3-2 0,1 0 2 16,0 1-1-16,1-2 0 0,0 1 0 15,0-3 0-15,1 2 0 0,-1 1 0 16,2 0 0-16,-2 0 0 0,2 1 0 16,-3 1 0-16,2-1 0 0,-1 1 1 15,0 1-1-15,0-2 0 0,-1 3 1 16,-1-3 1-16,2 0 0 0,-1 1 1 16,2 0 0-16,2-1-1 0,0 1 1 15,1 0 0-15,1-1-1 0,2 1-1 0,0-1 0 16,1 1 0-16,1 1-2 0,1-1-3 15,3-1-9-15,2 0-17 0,4-2-21 16,5 0-29-16,-1-4-111 0,1-6-139 16,2 0-311-16</inkml:trace>
  <inkml:trace contextRef="#ctx0" brushRef="#br1" timeOffset="83467.3484">4678 7003 339 0,'-9'2'92'0,"0"-3"3"0,-1 2-43 16,1 2-10-16,2-1-2 0,1 2-11 15,1 0-5-15,1-1-3 0,1 1 1 16,-4-3-1-16,1 0-1 0,0-2 1 16,-1 1-1-16,6 0 0 0,-6-1 1 15,4 0-1-15,-1 1-1 0,3-3-1 16,0 3 1-16,1 0 1 0,-5-1 0 16,4 1-1-16,-2-5 0 0,2 5-1 15,-2-1-1-15,2 2-1 0,0-3-2 16,0 2-1-16,-1-2 0 0,1 6-1 0,1-6 0 15,0 0 0-15,0-1-2 0,0 0-1 16,3 0-1-16,0 0-2 0,1 0-1 16,3 1-1-16,1 0 0 0,2 3 0 15,-2-2 0-15,3 0 1 0,3-2 2 16,0 2 1-16,0 0 0 0,-1-2-1 16,2 1 0-16,1-1-1 0,-1 2-1 15,-1 2-2-15,0-3 0 0,-2 2-1 16,0-1-1-16,1 1 1 0,-1 2 0 15,1-1-1-15,-1 1 0 0,1 0 0 16,-1-1 0-16,1 2 0 0,0-2 0 0,-1-1 0 16,-1-2 1-16,2 0 0 0,1 1 0 15,1 0 0-15,1-3 1 0,-2 2 0 16,1 0-1-16,1 1 1 0,1 0 0 16,-1 0 0-16,0 1 0 0,0 1-1 15,1-1 0-15,1 1 1 0,-1 0-1 16,1-2 1-16,-1 0 0 0,1 1 1 15,-1-5 0-15,2 1 1 0,-1 0-1 0,0 0 1 16,1-2-2-16,-1 1 0 0,2-1 0 16,-2 1-1-16,-1-3-1 0,0 4 0 15,-2-1 0-15,-1 1-1 0,-2 2 1 16,-4-1 0-16,1 3 0 0,-2 0 0 16,1 0-1-16,-1 1 1 0,-1 1-1 15,0 0 1-15,3-1-1 0,-2 0 0 16,1 2 1-16,0-1-1 0,0 0 1 15,0-1-1-15,1 0 0 0,-2 0 0 0,2 0 1 16,-2-1-1-16,-1 0 0 0,0-1 0 16,0 1 1-16,0-1-1 0,1 0 0 15,-1 1 0-15,1-1 0 0,0 1 0 16,2 1 0-16,0-1 0 0,-1 1 1 16,1 1-1-16,-2 1 0 0,0-1 0 15,1 1 0-15,-2-2 1 0,0 0-1 16,-1-1 0-16,1-1 0 0,1 0 0 0,-1 0 0 15,3-1 0-15,1 1 0 0,-2 0 0 16,3 0 1-16,-1-1-1 0,-1 1 0 16,1 0 1-16,-2 0-1 0,1 1 0 15,-1-1 0-15,1-1 0 0,-1 1 0 16,1 1 1-16,1 0-1 0,-4 0 0 16,3 0 0-16,-1 1 0 0,1-1 0 15,-3 0 0-15,2 2 0 0,0-1 0 16,0 1 0-16,-2-2 0 0,2 1 0 15,-2 1 0-15,1 0 1 0,-2 1-1 0,1-2 0 16,0 0 0-16,-1 0 1 0,1-1-1 16,-2 0 1-16,2-1-1 0,-2 1 0 15,0-1 0-15,-1 2 0 0,1-1 0 16,-2-1 0-16,2 2 0 0,-3-1 0 16,3 1 0-16,-3 1 0 0,2-2 1 15,-1 0-1-15,2 2 0 0,-2-2 0 16,1 0 0-16,-1 0 0 0,2 0 0 15,-1 0 0-15,1 0 0 0,-1-2 1 0,1 2-1 16,1-3 0-16,0 3 0 0,0-1 0 16,0-2 0-16,0 1 1 0,-1 2-1 15,-1-3 0-15,0 2 0 0,-1-1 0 16,-1 1 0-16,2 1 0 0,-3 1 0 16,1-2 0-16,0-1 0 0,2 1 0 15,-2 0 0-15,1-2 1 0,1 1-1 16,-1-2 0-16,1 3 0 0,-1 0 0 15,-3 2 0-15,4-1 0 0,-3-1 0 16,2 1 0-16,-1 0 0 0,-1 0 1 0,0 0-1 16,3 0 0-16,-3-1 0 0,0 1 0 15,0 1 0-15,-2-1 0 0,4 0 0 16,-2 1 0-16,0-2 0 0,-2 1-4 16,1 1-6-16,1-1-13 0,-2 0-14 15,-1 0-20-15,3 1-22 0,-3-2-119 16,-1-4-137-16,-1 2-310 0</inkml:trace>
  <inkml:trace contextRef="#ctx0" brushRef="#br1" timeOffset="94601.5392">8369 7075 413 0,'-3'-1'101'0,"1"0"2"15,1-1-57-15,-2 1-17 0,2 0-5 16,1 1-5-16,-1 0-1 0,-1-1 0 15,4 1 1-15,-4-1 1 0,2-1-1 0,0 2 0 16,0 0-2-16,2-1 0 0,-2 1-3 16,-2-1-1-16,4 2-1 0,-4 0-3 15,2-2-2-15,-2 2 0 0,-2-1-2 16,3 0 0-16,-3 0 0 0,-1 0 0 16,1 0 1-16,0 0 1 0,3 2 1 15,-2-2 1-15,2 0 2 0,-1 1 0 16,2-2 0-16,-2 1 1 0,2 0-2 15,-2-2 0-15,2 2-2 0,0 0-1 16,0 0-2-16,0-1 0 0,1 1-1 0,0 0 1 16,2 0-1-16,-1 1 2 0,2-2 0 15,2 2 1-15,0-1 1 0,3 0 0 16,1 3-1-16,-1-4 0 0,4-1 0 16,-2 2-1-16,1 0-2 0,1-1 0 15,-2 0 0-15,0-2-2 0,3 2 0 16,-1 0 0-16,2 1-1 0,-1-2 1 15,-2 0-1-15,1 0 0 0,-2-1 0 16,2 0 0-16,-1-1 1 0,-1-1 0 0,0 3 0 16,2-1 0-16,-3 0 1 0,5 1 0 15,-2 4 0-15,0-2-1 0,-2 1 1 16,0 0-2-16,-2 0 0 0,4 2 0 16,-5-2-1-16,1 1 0 0,-2 0 1 15,3-1-1-15,0 0 0 0,-1 2 0 16,3-1 0-16,-1-1 1 0,-2 0-1 0,5 2 0 15,-2-1 0-15,0 1 1 16,2-3-1-16,-1 1 0 0,2 1 0 0,-2-2 0 16,1 0 0-16,-1 2 1 0,1-2-1 15,-2 1 1-15,0-1 0 0,-1 0 0 16,2 0 0-16,-2 0 0 0,0 0 0 16,0-1 0-16,0-1 0 0,-3 1-1 15,3-2 2-15,-2 0-1 0,-3 1 1 16,1-1 0-16,-3 0 1 0,3 0 0 15,1 1-1-15,-2 3 1 0,1-2-1 16,3-1 0-16,-1 0 0 0,2 4-1 0,-3-4 0 16,3 3 0-16,-2 0 0 0,1 1-1 15,-2-1 1-15,1-1-1 0,1 1 0 16,-1 0 0-16,-3-2 1 0,7 1-1 16,-3-1 0-16,-1 1 0 0,1-1 0 15,0-1 1-15,1 0-1 0,-1 1 0 16,-2-2 0-16,1 2 0 0,-2-1 1 15,1 0-1-15,-2 2 0 0,0 0 0 16,1-1 0-16,-2 1 0 0,0 0 0 0,1 0 1 16,-1 0-1-16,-1 0 0 0,1 0 0 15,-2 1 0-15,3-1 0 0,-1 0 0 16,1 2 0-16,1 0 0 0,-1-1 0 16,0 1 0-16,1-1 0 0,-1-2 0 15,2 1 0-15,-1 0 1 0,0-3-1 16,2 3 0-16,-2-1 0 0,-1 0 0 15,2 1 0-15,-1-2 0 0,-1 1 0 0,2 0 0 16,-1-2 0-16,0 2 0 0,-1 0 0 16,2 0 0-16,-2-2 1 0,1 1-1 15,-1-1 1-15,0 1-1 0,1 0 0 16,-1-2 1-16,-3 1-1 0,2 1 1 16,-1 1-1-16,0 0 0 0,-1-1 0 15,-2 2 1-15,2-1-1 0,-1 1 0 16,2 0 0-16,-3 1 1 0,3-2 0 15,-3 1 0-15,3-2 0 0,-2 0 0 16,2 1 1-16,0-1 0 0,1 1 0 0,-1-1-1 16,1 1 1-16,-1 1 0 0,0-1-1 15,-2-2 0-15,-1 3 0 0,1 0 0 16,-2-1-1-16,1 1 1 0,1 0-1 16,0 0 0-16,0 3-8 0,-1-2-13 15,3-1-22-15,-2 1-16 0,-2-5-124 16,0-1-139-16,0 1-322 0</inkml:trace>
  <inkml:trace contextRef="#ctx0" brushRef="#br1" timeOffset="97978.5718">8405 7658 236 0,'0'1'83'0,"-1"-1"10"15,2-1-15-15,-2 2-12 0,1-1-7 16,1 2-7-16,-3-4-9 0,3 2-7 16,0 2-5-16,1-1-3 0,-5-2 0 15,1-1-2-15,1 0 0 0,1 1-3 16,0 0-1-16,0-2-2 0,-2-1-2 15,4 0 1-15,-1 1 1 0,0-3 3 16,-2 0 3-16,1 1 3 0,0 0 1 16,-1 0 0-16,2 3-1 0,-2-1-3 15,-1 2-4-15,4 1-6 0,-2 1-5 0,-2 2-3 16,1 3-3-16,-1 1-2 0,2 3-2 16,-2 3-2-16,0 2-4 0,1 2-10 15,2 2-12-15,0-2-18 0,0-1-19 16,3-3-117-16,1-1-131 0,6-1-303 15</inkml:trace>
  <inkml:trace contextRef="#ctx0" brushRef="#br1" timeOffset="104233.872">8049 8272 402 0,'-2'1'119'16,"-1"2"6"-16,1-3-24 0,-2-3-33 15,0 2-13-15,1 0-5 0,-2-2-3 16,-1 2 1-16,-1-4 0 0,1 3 0 0,1-2-3 15,2-1-4-15,0-1-7 0,2-1-6 16,1-1-6-16,3 0-7 0,-1-1-3 16,3 2-4-16,1-2-2 0,3 4-2 15,-1 2 0-15,-1-1-2 0,5 1 0 16,-5 2 0-16,0 0-1 0,2 1-1 16,-3 0 1-16,-1 1-1 0,1 2 1 15,-5-1 0-15,2 3 0 0,-6 2 0 16,1 2 0-16,-3 4 0 0,-1 1 0 15,0 1 0-15,-1 3 0 0,3 0-1 16,-3 1 1-16,3 0-1 0,-3-3 0 16,2 1 1-16,2-1-1 0,0-1 0 15,1-1 0-15,1-1 0 0,2-3-1 16,1 0 0-16,2-2-3 0,-3-2-2 0,4-2-5 16,0 0-12-16,1-8-11 0,2-1-16 15,1-2-9-15,0-2-13 0,2-1-115 16,-1 1-123-16,-3-5-280 0</inkml:trace>
  <inkml:trace contextRef="#ctx0" brushRef="#br1" timeOffset="104484.1636">8122 8328 635 0,'2'-8'147'0,"0"-1"4"15,3 1-103-15,0-1-9 0,0 2-4 16,1-1-4-16,1 2-3 0,3 0-2 15,1 1-2-15,-1 0-4 0,-1 0-2 16,2 0-2-16,-3 4-3 0,-1 0-4 0,-3 3-1 16,2 1-1-16,-3 1-2 0,0 2-1 15,-1 1-1-15,-1 4 0 0,1 4-1 16,0-1 0-16,-2 4-2 0,1 2-2 16,1 4-5-16,-1-5-11 15,1 0-10-15,1 1-12 0,1-1-10 0,0-3-12 16,-3-5-40-16,-1-3-72 0,1 0-103 15,2-2-236-15</inkml:trace>
  <inkml:trace contextRef="#ctx0" brushRef="#br1" timeOffset="104651.2076">8186 8287 651 0,'-6'-8'161'15,"0"7"4"-15,1 3-100 0,1 2-17 16,2 5-10-16,1 2-12 0,1 2-11 15,1 4-6-15,0 3-5 0,0 1-1 16,2 1-8-16,-1 1-12 0,-1 0-15 0,2-1-19 16,1 0-118-16,-3-3-131 0,4-2-310 15</inkml:trace>
  <inkml:trace contextRef="#ctx0" brushRef="#br1" timeOffset="104888.7941">8365 8440 758 0,'2'-4'176'0,"-3"2"2"0,4-1-124 16,0 1-17-16,0 0-10 0,3 1-11 0,-1 1-7 15,1 0-6-15,3 0-13 0,-2 0-23 16,-2 0-18-16,3-1-129 0,-5-1-142 16,5-3-339-16</inkml:trace>
  <inkml:trace contextRef="#ctx0" brushRef="#br1" timeOffset="106092.5187">8507 8320 496 0,'0'-3'125'0,"0"-3"4"0,-2 4-59 16,0-1-25-16,1 1-9 0,0-1-8 15,0 3-4-15,-2-2-3 0,3 2-1 0,-1-1-2 16,2 1-3-16,-2-2 0 0,1 1-1 16,1-1 0-16,-1-1 0 0,0 1 2 15,0 2 0-15,0-3 0 0,2 3 0 16,-4-1 1-16,4 2-1 0,-4-1 1 16,2 0-1-16,2-2 0 0,-2 1-1 15,0 1-1-15,0 0-2 0,-2 0-1 16,2 0-2-16,-1 0-3 0,1 0-1 15,-1 1-2-15,2-1-1 0,-1 0-1 16,0-1 0-16,-1 1 0 0,1 0 0 0,-1 0 0 16,2 0 2-16,0 0 2 0,-1 0 1 15,0 0 1-15,0 1 1 0,0-1 0 16,1 0-1-16,-2-1-1 0,1-1-2 16,-1 2-1-16,1-1-2 0,-1 0 0 15,-1 0 0-15,2 2 0 0,2-1-1 16,-4 0 1-16,4 0 0 0,-2 0-1 15,0 1 1-15,0 2 1 0,0-2-1 16,-3 3 0-16,-1-1 1 0,3 1-1 0,0 2 0 16,0 0 1-16,1-2-2 0,-1 3 1 15,2-1 0-15,0 3-1 0,0-3 1 16,0 0-1-16,-1-1 0 0,2 0 1 16,-1-1-1-16,1-3 0 0,0 0 0 15,-1 0 0-15,1-1 0 0,0 0 1 16,0-2-1-16,0-1 1 0,0 3 0 15,-1-1-1-15,0-1 1 0,-1-1 0 16,1 1 0-16,-2 1 0 0,0-2 1 0,-3-1-1 16,4 1 1-16,-2 0 0 0,-4 3 0 15,4-1 0-15,0-1 0 0,1 3 0 16,1-1 0-16,-2 1 0 0,0 0-1 16,6 2-1-16,-7-2 1 0,2 1-1 15,-4 0 0-15,5-1 0 0,-1-1 0 16,1 1 0-16,0-1 1 0,1 0 0 15,0-1-1-15,3-2 1 0,-6 2 0 0,3-1 1 16,-1-3-1-16,0 1 0 0,0 1-1 16,-1-1 1-16,1 3 1 0,1-1-1 15,-2 2-1-15,1 4 1 0,0-1 0 16,-2 3 0-16,4 1-1 0,-2 3 1 16,0 3-1-16,1 1 1 0,0 3-1 15,1 1 1-15,2-2-1 0,0 4 0 16,0-4 0-16,0-5 0 0,4 2 0 15,-2-4 0-15,0-4 0 0,1 0-1 16,-1-7 1-16,-1 0 0 0,0-3 0 0,-3-4 1 16,0 2 0-16,0-6 0 0,-3 0 0 15,0 0 0-15,0 2 1 0,-2-1-1 16,2 3 1-16,0 1-1 0,0 4-1 16,-1 1 1-16,1 6-1 0,2-1 0 15,1 6 0-15,-1-1-1 0,1 4 1 16,0 0-1-16,4 1 1 0,-1 2-2 15,3-2-1-15,2-1-2 0,1-1-2 16,2-3 1-16,0-2-2 0,-1-1 1 16,3-4 2-16,-4-4 0 0,-3-2 3 15,0-4 1-15,-5-3 1 0,1-2 0 0,-2-3 1 16,-4-2-2-16,1 0-7 0,-2 3-14 16,0 3-17-16,1 3-16 0,0 3-21 15,1 5-123-15,-3 3-142 0,5 3-312 16</inkml:trace>
  <inkml:trace contextRef="#ctx0" brushRef="#br1" timeOffset="106344.7518">8797 8530 525 0,'-1'3'146'16,"-1"-2"5"-16,-2 3-5 0,0 2-103 16,1 0-8-16,1 3-5 0,0 0-5 0,1 2-6 15,1 0-3-15,1 0-5 0,1-2-2 16,2 1-3-16,2-3-3 0,3 0-1 16,1-2-2-16,3 0-8 0,2-3-16 15,0-5-16-15,2-1-127 0,0-3-132 16,2 0-329-16</inkml:trace>
  <inkml:trace contextRef="#ctx0" brushRef="#br1" timeOffset="107311.7594">9852 7617 191 0,'-1'0'60'0,"-3"-2"3"0,2 1 0 15,-1 0-38-15,0 0-7 0,0 1-2 16,-1 0-6-16,1 1-6 0,-1 1-1 15,3 0-2-15,-2 0-1 0,2 0 4 16,0 0 6-16,0 0 7 0,0-1 4 16,-1 1 4-16,0-1 3 0,-2-1 4 15,2 0 1-15,-1 0-2 0,2 0-4 0,-1-3 0 16,-1 3-1-16,2-2 2 0,1 1-1 16,-1-3 1-16,-2-1 1 0,2-1 1 15,1 0 3-15,1-1 3 0,-1-2 3 16,0 2 3-16,3-1 5 0,-1 5 0 15,-2-2 0-15,1 2-2 0,-2 3-5 16,1 0-5-16,-2 4-6 0,0 3-8 16,1 4-6-16,0 4-4 0,1 2-4 15,0 4-4-15,2 3-6 0,2 1-17 0,2-3-30 16,3 1 26-16,-1-3-173 16,3-2-155-16,5-1-375 0</inkml:trace>
  <inkml:trace contextRef="#ctx0" brushRef="#br1" timeOffset="108078.6915">9828 8160 622 0,'-5'-1'156'0,"-1"0"9"15,1-3-88-15,1-1-12 0,4 1-5 16,0-1-7-16,0-3-7 0,2 2-8 16,2-1-8-16,1 1-8 0,0 0-7 0,2-1-4 15,1 1-2-15,1 4-4 0,-1-2 0 16,2 4-3-16,-1 3 0 0,2 2-1 16,-3 1 0-16,-5 1-1 0,0 2 1 15,-1 2 0-15,-5 0-1 0,-2-2 1 16,-5 4 0-16,1-1 0 0,0 3 0 15,-4-3 0-15,1 3-1 0,2 0 1 16,2 0 0-16,-1-1 0 0,2-2 0 16,2-2-1-16,5 1 1 0,-1-4-1 15,2-2 0-15,5-1-1 0,3-2-4 16,2-1-8-16,3-2-15 0,3-1-20 16,2-3-17-16,-1 1 36 0,-1-1-170 15,0-1-140-15,1 0-330 0</inkml:trace>
  <inkml:trace contextRef="#ctx0" brushRef="#br1" timeOffset="108329.9641">9987 8231 583 0,'1'-9'172'16,"3"-1"5"-16,-2 0-2 0,5 0-112 15,2 2-12-15,0 0-9 0,0 1-8 16,1 1-8-16,0-1-3 0,0 3-5 15,-2-2-3-15,0 5-4 0,-1-1-3 16,2 5-2-16,-3 0-2 0,0 5-1 16,-1-1-1-16,-1 3-1 0,-3 0-2 15,-1 3-1-15,-1 1-4 0,-2-1-5 16,1 2-7-16,-1 0-13 0,-1 2-13 0,1-1-15 16,2-3-8-16,-2 1-13 0,1-3-111 15,-1 0-121-15,1-4-279 0</inkml:trace>
  <inkml:trace contextRef="#ctx0" brushRef="#br1" timeOffset="108501.2736">10037 8163 573 0,'-5'-3'179'0,"0"2"6"16,-1 4-5-16,1 0-107 0,0 3-14 15,3 3-15-15,-2 1-16 0,0 3-14 16,3 2-8-16,1 1-9 0,-1 1-19 15,2 5-25-15,2-1-21 0,0 0-125 16,4-2-143-16,-1-1-335 0</inkml:trace>
  <inkml:trace contextRef="#ctx0" brushRef="#br1" timeOffset="108864.497">10297 8165 733 0,'0'-3'187'0,"0"-2"3"15,1 5-96-15,1 1-35 0,0 1-15 16,0 2-15-16,0 2-12 0,2 6-7 0,-1 2-2 16,-2 2-2-16,0 0-3 0,-1 2-4 15,-1 3-9-15,0 1-11 0,-1-4-20 16,0 2-18-16,1-3-18 0,-2 0-120 15,2-4-137-15,-1-4-305 0</inkml:trace>
  <inkml:trace contextRef="#ctx0" brushRef="#br1" timeOffset="109029.1054">10216 8255 811 0,'-4'-4'192'16,"2"2"3"-16,3-1-128 0,5 2-19 15,4 0-14-15,2 1-17 0,3-1-9 16,6-1-6-16,-2 0-11 0,3-2-24 16,2 0-27-16,0 1-137 0,-1-1-154 15,4 0-372-15</inkml:trace>
  <inkml:trace contextRef="#ctx0" brushRef="#br1" timeOffset="109889.2755">10517 8187 267 0,'-1'-2'95'0,"2"1"9"15,-1-2-22-15,0 3-9 0,0-1-5 16,1 1-10-16,-1 0-12 0,-1 0-10 0,1-1-4 16,0 2-3-16,-1-3-1 0,1 0-1 15,0 1 0-15,-2-1 0 0,3 0 0 16,-2 0 0-16,1 1-2 0,0 0-1 15,-2-1-3-15,0 1-3 0,2 1-4 16,0-1-2-16,1 0-3 0,-2-1-1 16,0 2-1-16,2 0 0 0,0 0 0 15,0 0 1-15,-3-1 0 0,1 1 0 16,1 0 0-16,-2-1-1 0,2 1 1 0,-1-1 0 16,0-2 0-16,1 3 0 0,-1-1 0 15,1 1 0-15,-2-1 0 0,1 0 0 16,1 1-1-16,0 1-1 0,-1-2 0 15,2 1-1-15,-2-2 0 0,1 1 0 16,1 1-2-16,-1-1 1 0,-2-1-1 16,2 2 1-16,1 1 0 0,0-1 1 15,-1 0-1-15,0 0 1 0,-1 1 0 16,2 0-1-16,-1-1 0 0,-1 0-1 0,0 0 0 16,2 1-1-16,-2-1 0 0,0 3-1 15,-1-1 1-15,1 2 1 0,-1 1-1 16,0 3 1-16,0 3 0 0,0 4 0 15,-1 1 0-15,-1 0-1 0,3 4 0 16,0-2-1-16,1 0 0 0,0-2 0 16,1-2-1-16,3 0 0 0,3-3-1 15,1-4 1-15,0-2-1 0,1-4 0 16,1-5 1-16,1-3 0 0,1-4 0 16,-2-2 0-16,-2 0 1 0,0-2 0 0,-5 1 0 15,1-1 1-15,-4 3 1 0,0 4 1 16,-3 3 1-16,0 0-1 0,0 7 0 15,0 3 0-15,0 2-1 0,1 5-1 16,-2 0-1-16,4 4 0 0,1 0-1 16,4 1-1-16,0-2-1 0,0 1-1 15,4-5-2-15,-2 0-1 0,3-4 0 16,1 0 0-16,-1-5 0 0,1-3 2 16,2-4 1-16,1-1 2 0,-2-5 1 0,-5-4 0 15,0-3 1-15,-2 1 0 0,-1-3-1 16,-3-1-2-16,-3 0-11 0,1 3-12 15,-1 4-19-15,4 5-21 0,-1 0-4 16,0 5-133-16,1 3-140 0,2 4-311 16</inkml:trace>
  <inkml:trace contextRef="#ctx0" brushRef="#br1" timeOffset="110127.701">10891 8279 618 0,'1'-1'166'0,"-1"2"7"0,-2-1-57 16,-1 3-51-16,-3 0-7 0,-1 2-8 15,-3 4-9-15,1-1-6 0,-3 5-6 16,2 0-5-16,-1 2-5 0,4 0-5 16,-1-1-4-16,5 1-3 0,3 0-4 15,2-3-2-15,2-2-4 0,5-1-6 0,2-1-10 16,1-7-17-16,6-3-24 0,-1-6-19 15,3-2-124-15,-2-3-144 0,6-4-325 16</inkml:trace>
  <inkml:trace contextRef="#ctx0" brushRef="#br1" timeOffset="120655.2735">2139 5719 595 0,'-13'-16'140'0,"1"3"5"0,1 3-93 0,1 1-7 15,3 3-8-15,2 1-4 0,3 4-4 16,0 1-5-16,4 3-3 0,4 3-1 16,2 4-1-16,3 2-3 0,4 5-1 15,5 5 2-15,3 4 0 0,3 3-1 16,2 3-4-16,1 2-3 0,1 2-2 16,-1 2-2-16,0 1-3 0,-3-1 1 15,-3-1-2-15,-4-4 0 0,-2-1-1 16,-1-3 1-16,-5-2-1 0,-2-5 0 0,-6-1-6 15,3-3-6-15,-2 1-9 0,-2-2-10 16,0-3-12-16,-1-4-10 0,0-1-15 16,3-4 6-16,-5-4-109 0,1-6-108 15,0-2-256-15</inkml:trace>
  <inkml:trace contextRef="#ctx0" brushRef="#br1" timeOffset="120962.0824">2588 5655 585 0,'-3'-12'141'15,"-5"1"7"-15,-3 6-84 0,-3 8-14 0,-4 7-9 16,-1 7-5-16,-5 8-1 0,-4 8-3 15,-1 9-3-15,-5 7-3 0,-2 3-4 16,-3-2-5-16,0 2-2 0,0-1-3 16,-2-2-4-16,3 0-3 0,1-6-2 15,2 2-1-15,7-2-2 0,1-2-2 16,5 1-6-16,7-6-10 0,5-5-15 16,9-2-11-16,7-13-24 0,6-4-113 15,8-13-129-15,6-9-296 0</inkml:trace>
  <inkml:trace contextRef="#ctx0" brushRef="#br1" timeOffset="121467.7589">3089 5685 577 0,'3'-12'140'0,"-9"-1"9"15,-4 5-85-15,-4 2-8 0,-2 2-8 0,-2 5-6 16,-3 3-6-16,-2 6-5 0,-2 4-7 15,0 4-5-15,0 4-3 0,1 6-4 16,-2 4 0-16,1 8 0 0,3 2-2 16,5 4-1-16,4 3-2 0,4 3-3 15,7-6-1-15,4 1-1 0,7-6-2 16,3-5 1-16,5-5-1 0,5-3-6 16,6-5-8-16,2-3-15 0,0-6-14 15,5-6-23-15,0-3-116 0,2-5-133 16,0-4-303-16</inkml:trace>
  <inkml:trace contextRef="#ctx0" brushRef="#br1" timeOffset="121926.9773">3284 6065 585 0,'-4'2'140'15,"3"0"2"-15,1 0-70 0,4-1-38 16,3 1-10-16,7 1-3 0,0-2-3 16,5-1-1-16,0-1-2 0,3-2-3 0,0-3-3 15,2-2-3-15,-5-3-2 16,-2 0-1-16,-1-7-2 0,-1 3 1 0,-5-1 0 15,-4 0-1-15,-2 0 1 0,-3 0-1 16,-2 2 1-16,-4 5-1 0,-5-2 0 16,-2 3 1-16,-8 3-2 0,2 3 1 15,-4 4-1-15,-3 3 2 0,-2 4 2 16,0 3 5-16,0 4 3 0,5 1 2 16,-3 3 2-16,5 2 1 0,2 0 1 15,7 2-2-15,2 1-2 0,5 2-3 16,7 0-2-16,3 0-2 0,6-2-1 15,8 2-2-15,2-3-1 0,3-4-1 0,5-2-1 16,1-2-2-16,4-7-8 0,-3-3-8 16,0-4-14-16,1-4-14 0,0-2-18 15,0-4-93-15,-2-5-25 0,-4-3-105 16,-1 1-207-16</inkml:trace>
  <inkml:trace contextRef="#ctx0" brushRef="#br1" timeOffset="122211.3666">3726 5617 605 0,'6'2'139'0,"2"1"4"15,0 5-98-15,3 3-10 0,2 5-2 16,1 2-1-16,-2 5-2 0,2 2-4 16,-2 1-3-16,0 3-4 0,-2-5-3 15,-2 1-3-15,-3 1-3 0,-4-2-3 16,-5-1-1-16,-3 2-2 0,-6-4-5 16,-2-3-11-16,-5-6-15 0,-2-3-20 15,-1-5-123-15,-6-10-134 0,2-10-320 16</inkml:trace>
  <inkml:trace contextRef="#ctx0" brushRef="#br1" timeOffset="122343.4383">3627 5338 648 0,'7'0'135'0,"2"3"1"16,2 2-116-16,4 3-17 0,1 4-24 15,-1 3-113-15,-2 0-113 0,1 4-292 16</inkml:trace>
  <inkml:trace contextRef="#ctx0" brushRef="#br1" timeOffset="123027.9132">3957 5678 397 0,'2'-3'88'0,"0"1"1"16,0-2-51-16,0 1-24 0,-1 2 4 15,1 0 5-15,-2 0 4 0,0 1 3 16,0-1 3-16,0 1 1 0,-2-2-3 0,2 2-4 15,0 0-4-15,0-1-3 0,0 0-3 16,-1 0-2-16,1-3-2 0,3 4-1 16,-3-2-1-16,1-1-1 0,0 1 1 15,-1-2 2-15,1 2 0 0,0-1 1 16,-2-2 3-16,2 3 0 0,-1-3 2 16,-1 1 1-16,2 3 0 0,-1-2-1 15,-1 1-1-15,2 2 0 0,-1-1-1 16,0 1-1-16,0 1-3 0,-2-1-2 0,1 1-1 15,-2 2-3-15,1 0-2 0,1 4-1 16,-3 2-1-16,0 4-1 0,2 2 0 16,1 1 0-16,-1 2 0 0,1-4 0 15,2 0 0-15,2-2-1 0,1-2-1 16,2-4 1-16,0-2-1 0,2-2 1 16,2-3 0-16,1-2 0 0,3-3 0 15,-2-4 0-15,-1-2 0 0,1-1 1 16,-1-2-1-16,-3 2 1 0,-2 2-1 15,-3 1 1-15,-1 4-1 0,-4 2 0 0,-1 5 0 16,-2 5 0-16,4 7-1 0,-6 1 0 16,5 2 0-16,6 6 0 0,4 1 0 15,3 1 0-15,4-6 0 0,2-2-1 16,6-2 1-16,-1-3 0 0,0-5 0 16,0-5 0-16,2-2 0 0,-2-4 1 15,-3-4-1-15,-3-4 1 0,0-2-1 0,-3 0 2 16,-5-2-1-16,-5-2-2 0,-2-1-3 15,-7 0-8-15,-2 3-11 0,-2-1-13 16,-1 2-8-16,2 1-12 0,0 7-16 16,2 2-108-16,2 2-115 0,5 4-272 15</inkml:trace>
  <inkml:trace contextRef="#ctx0" brushRef="#br1" timeOffset="123329.161">4357 5521 557 0,'-1'-21'136'0,"6"5"2"0,1 4-54 15,4 3-60-15,2 10-6 0,3 4-1 16,2 9-2-16,-1 8-1 0,-2 6 1 0,4 6 0 15,-3 4 0-15,3 5-1 0,-1 1-3 16,0 4-2-16,2 3-3 0,2 1-1 16,-1 1-1-16,3 0-1 0,-6 1-1 15,-2-3 0-15,-4-1-1 0,-7-6-1 16,-7 1-1-16,-7-1-5 0,-7-2-11 16,-6-2-13-16,-3 2-57 0,-1 0-71 15,2-1-115-15,1-3-259 0</inkml:trace>
  <inkml:trace contextRef="#ctx0" brushRef="#br1" timeOffset="127074.9457">1715 10055 229 0,'-1'-2'55'16,"-3"-2"1"-16,-1-1-12 0,-1-1-28 15,-3-2 11-15,1-2 10 0,-3-2 8 16,0-3 5-16,-1-3 5 0,-3-3 5 15,1 0-5-15,1 0-10 0,-1 0-3 16,-2 0-4-16,3 3 2 0,3 5 2 16,2 0 1-16,0 6-1 0,2 2-1 0,1 1-5 15,5 3-5-15,1 4-6 0,3 2-7 16,4 2-2-16,3 3-3 0,4 2 0 16,5 6 3-16,3 4 4 0,5 5 1 15,3 1-2-15,5 3-1 0,0 1-3 16,-1 1-3-16,0 0-3 0,-3-2-3 15,-3-2-2-15,-3-1-2 0,-5-1-1 16,-4 0-1-16,-1-2-2 0,-5-4-3 16,-1-1-3-16,-4 0-4 0,-4-2-7 15,2-3-11-15,-3-4-9 0,-1-1-11 16,2-3-6-16,-2-1-10 0,0-3-6 16,-2-4-103-16,-1-3-107 0,1-2-258 0</inkml:trace>
  <inkml:trace contextRef="#ctx0" brushRef="#br1" timeOffset="127354.5372">2020 9744 576 0,'1'-16'146'0,"-3"5"8"15,-4 4-85-15,-2 9-12 0,0 11-7 16,-5 6-5-16,-3 9-6 0,-2 9-5 16,-3 9-7-16,-3 5-3 0,-7 2-3 0,-3 1-4 15,-5-1-3-15,1 4-5 0,-2-3-2 16,1-5-3-16,4-2-2 0,3-2-1 16,4-3-3-16,6-2-5 0,5-6-11 15,4-6-16-15,5-5-16 0,5-6-21 16,3-3-114-16,5-12-131 0,5-4-296 15</inkml:trace>
  <inkml:trace contextRef="#ctx0" brushRef="#br1" timeOffset="127827.8279">2429 9763 616 0,'-5'-13'156'0,"-2"6"7"0,-4 2-82 15,-3 5-26-15,0 3-11 0,-4 4-7 16,-4 8-8-16,-1 5-5 0,-1 6-6 15,-1 5-2-15,2 8-1 0,4 5-2 16,4 4-1-16,4 2-3 0,3 2-2 16,6-1-2-16,3-1-2 0,4-1-1 15,3-2-2-15,6-4-2 0,3-4-3 16,3-2-7-16,3-6-9 0,3 0-13 16,1-8-17-16,0-2-20 0,-2-4-113 0,0-4-129 15,-1-6-298-15</inkml:trace>
  <inkml:trace contextRef="#ctx0" brushRef="#br1" timeOffset="128305.9018">2542 10182 658 0,'-8'-3'158'0,"5"2"1"0,3 1-91 15,1 0-32-15,5 1-10 0,3-1-5 0,3 0-7 16,5-1-1-16,3 0 0 16,2-3-1-16,2-1-1 0,1-2-2 0,0-2-2 15,2-2-3-15,-2-1-1 0,-1-2 0 16,-3 0-1-16,-2-2 0 0,-4-1-1 15,-5-3 1-15,-1 0-1 0,-7 1 1 16,-3-1 0-16,-3 3-1 0,-5 1 1 16,-5 3 0-16,-4 3-1 0,-6 4 0 15,0 6-1-15,-3 3 0 0,-2 7 0 16,3 6 0-16,-1 1 0 0,4 3 2 16,1 6 0-16,0 2 1 0,0 2 1 0,4 2 0 15,2 1 1-15,5 3 0 0,4 6-1 16,7-4-1-16,6-2 0 0,5-4-1 15,5 0 0-15,6-4-2 0,4-2 0 16,3-9-2-16,1-5-4 0,2-3-6 16,2-7-7-16,1-4-10 0,-2-4-11 15,-2-5-9-15,-3 0-15 0,-1 0-113 16,-6-3-118-16,0 2-284 0</inkml:trace>
  <inkml:trace contextRef="#ctx0" brushRef="#br1" timeOffset="129025.2214">3067 9611 655 0,'-1'-9'155'0,"0"1"3"0,1 3-104 16,3 3-13-16,2 4-3 0,0 3-5 16,0 4-5-16,2 5-4 0,-2 4-1 15,2 6-1-15,-1 1-4 0,1 2-3 16,2 5-2-16,-1-3-3 0,1 2 0 0,1-3-3 16,-3-2 0-16,-1-2-2 0,-1 1-1 15,-3-3-1-15,0 0 0 0,-6-4 0 16,-6 0 0-16,-1-1-1 0,-4-4 1 15,-4-1-2-15,-2-3-5 0,-5-3-11 16,2-5-19-16,0 1-19 0,1-11-23 16,2-3-116-16,-1-7-137 0,9-5-305 15</inkml:trace>
  <inkml:trace contextRef="#ctx0" brushRef="#br1" timeOffset="129156.6075">2991 9390 680 0,'4'-12'157'0,"-2"2"2"16,2 4-110-16,1 1-20 0,0 2-15 16,1 3-24-16,0 2-29 0,1-1-118 15,2 4-128-15,-2 1-311 0</inkml:trace>
  <inkml:trace contextRef="#ctx0" brushRef="#br1" timeOffset="129497.769">3394 9532 544 0,'-5'-5'143'15,"-2"8"8"-15,-4 1-58 0,-6-2-33 16,1 9-4-16,-2 1-5 0,-1 3-7 0,2 6-6 16,4-2-6-16,2 5-5 0,6 3-7 15,3-2-7-15,7 2-6 0,4 1-5 16,4 1-9-16,6-5-15 0,2-2-17 15,2-3-23-15,3-3-122 0,-4-3-138 16,3-4-322-16</inkml:trace>
  <inkml:trace contextRef="#ctx0" brushRef="#br1" timeOffset="130469.7827">3520 9674 574 0,'-2'-3'134'16,"-2"-2"4"-16,2 0-88 0,1 1-17 15,-1-2-8-15,5 2-6 0,-3 1-3 0,2-1 0 16,1 0-2-16,-1 1 1 0,1-1-1 15,-1 3 0-15,-1-2 0 0,-1 2-1 16,0-1-2-16,0 1 0 0,2 1-1 16,-4-2 0-16,1 1-1 0,1 1 0 15,0-2 0-15,-1 2-1 0,1 1 0 16,0-2-1-16,1 2-2 0,-1-1-1 16,0 0-1-16,0 1-1 0,3-1 0 15,-2 0-2-15,-1 0 1 0,0 0-1 0,0-1 0 16,0 1 1-16,-1 0 0 0,1 0 0 15,-3 0 1-15,2 0 0 0,0-1 0 16,-2 2 0-16,1-1 2 0,2 0-1 16,-3 0-1-16,3 1 1 0,-1 2 0 15,-1-1 0-15,2 3-1 0,-2 0 0 16,0 1 0-16,0 2 1 0,-1 0-1 16,2 2 1-16,0-1 1 0,-1 2-1 15,1 3 0-15,2 1 1 0,-1-1-1 16,2 1-1-16,0-1 1 0,-1-1-2 0,3-1 0 15,-2-2 0-15,3-4-1 0,1-1 0 16,2-1 1-16,-1-3 0 0,3-5 0 16,-1 2 0-16,0-4 1 0,0 0 1 15,-2-3 0-15,-1-1 0 0,2 0 0 16,-3 2 1-16,-3 0 0 0,0 1 0 16,0 3-1-16,0 4-1 0,-1 5 1 0,1 1 0 15,1 6-2-15,3 0 1 0,2 4-1 16,0-2 0-16,3 1 0 0,0-3-1 15,3-1 1-15,-2-3-1 0,0-5 0 16,-1-1 0-16,4-7 0 0,-3-3 1 16,2-3-1-16,-2-1 1 0,2-4 0 15,-5-5 0-15,0 1 0 0,-4 1 0 16,-4 0-2-16,-2 1-7 0,0 4-11 16,-7 0-13-16,3 7-16 0,0 4-14 0,-1 3-18 15,0 3-107-15,1 3-120 0,-1 6-268 16</inkml:trace>
  <inkml:trace contextRef="#ctx0" brushRef="#br1" timeOffset="130746.4388">3986 9768 670 0,'-1'1'171'0,"1"-2"2"16,0-1-75-16,3 2-51 15,0 2-13-15,2-2-15 0,0-2-9 0,2 1-3 16,2 0-7-16,2 0-11 0,-2-1-21 15,4 1-21-15,0-1-124 0,-1 2-136 16,-2-1-329-16</inkml:trace>
  <inkml:trace contextRef="#ctx0" brushRef="#br1" timeOffset="131037.4263">4282 9695 691 0,'4'-5'160'15,"-2"0"6"-15,6 2-109 0,-2-1-14 16,1 0-5-16,2 3-7 0,-2 0-6 16,3 1-1-16,1 0-4 0,-7-2-5 0,6 3-3 15,2 2-4-15,-1 1-2 0,-1 2-2 16,-3 3-1-16,1 3-2 0,4 3-1 15,-8-1-2-15,0-1-3 0,-8 0-5 16,6 3-10-16,-4-1-10 0,2-3-14 16,-2 3-9-16,0-2-16 0,-1 1-112 15,4-3-122-15,-4-1-283 0</inkml:trace>
  <inkml:trace contextRef="#ctx0" brushRef="#br1" timeOffset="131199.7043">4277 9694 775 0,'-4'1'177'0,"-1"2"-1"0,2 4-126 15,3 3-17-15,-1 0-14 0,1 3-12 16,-1 3-9-16,1 1-14 0,1 0-18 16,-1-1-22-16,2 0-121 0,3 0-137 15,1-2-323-15</inkml:trace>
  <inkml:trace contextRef="#ctx0" brushRef="#br1" timeOffset="131456.7346">4443 9590 604 0,'10'1'141'0,"-2"4"4"16,3 1-90-16,-2 2-18 0,-2 1-3 16,0 4-4-16,1 1-3 0,0 1-3 15,2 1-3-15,-2 0-5 0,0 2-3 16,1 1-4-16,-2-1-3 0,-2 2-9 16,-1-1-17-16,-7-2-16 0,-1 2-114 0,-4-3-17 15,2 0-113-15,1-4-225 16</inkml:trace>
  <inkml:trace contextRef="#ctx0" brushRef="#br1" timeOffset="131952.5271">4571 9491 640 0,'11'-6'146'15,"2"1"3"-15,4 3-107 0,4 10-10 16,-1 0-6-16,1 2-8 0,1 7-4 16,0 5-1-16,0 4-3 0,-1 2 0 15,-4 4-2-15,1 2 0 0,-3 8-1 16,0 2-1-16,-4 1-2 0,-1 6-1 0,-4 3-4 15,-2-3-3-15,-4 2-2 0,-3-1-3 16,-3-1-3-16,-6-2-1 0,-1-3-1 16,-6-1 0-16,-2 0 2 0,0-3 4 15,-1-2 1-15,0-4 3 0,2 0 2 16,0-4-2-16,2-5-7 0,-1-4-11 16,0-6 20-16,-2-1-145 0,-1-4-121 15,5-1-307-15</inkml:trace>
  <inkml:trace contextRef="#ctx0" brushRef="#br1" timeOffset="133480.9791">4973 5888 567 0,'-2'-6'144'0,"-3"1"8"16,1 2-80-16,0 1-13 0,0 2-7 0,0 4-8 15,1 0-7-15,1 3-6 0,2 0-7 16,0 4-5-16,1 0-5 0,3 2-2 16,2-2-4-16,1-3 0 0,0 0-3 15,0-2-1-15,0-4 0 0,-2-3-2 16,1-3 1-16,-2-1-1 0,-2-4 0 16,0-4 0-16,0-1 0 0,-3-2-2 15,0 2-9-15,-2 2-15 0,-1-2-18 16,0 7-22-16,0 0-118 0,-2 3-135 15,3 5-313-15</inkml:trace>
  <inkml:trace contextRef="#ctx0" brushRef="#br1" timeOffset="133997.6957">4992 6156 504 0,'0'0'120'0,"-2"2"6"0,2-1-80 16,2-1-8-16,-2 0-5 0,0 1-2 15,1-1-3-15,0 3-3 0,-1-3-1 16,1 0-1-16,-1 0-1 0,0 0 2 0,1 0 1 16,-2 0 0-16,2 0 0 0,-1 2-3 15,0-2-3-15,0 0-3 0,-1 1-3 16,0-1-3-16,1 1-1 0,-1-1-2 16,0 0-1-16,-1 2-1 0,1-4 0 15,1 4-1-15,0-2 0 0,1 0-2 16,-2 0-1-16,4-2 0 0,-2 1 0 15,2 1 0-15,0 0 0 0,1-2 0 16,-1 1 1-16,1-2-1 0,-2 2 1 0,1 0-1 16,-1-2 0-16,1 1-2 0,-3-1-3 15,1 1-3-15,-1 1-6 0,0-1-5 16,1 1-7-16,-1 1-4 0,-2-1-5 16,2 2 0-16,-3 0 1 0,1 2 3 15,-1 2 4-15,1 0 6 0,-2 0 6 16,2 1 3-16,-3 1 4 0,2-1 3 15,0-1-2-15,-1 1-13 0,0-2-117 0,0 0-110 16,2 2-290-16</inkml:trace>
  <inkml:trace contextRef="#ctx0" brushRef="#br1" timeOffset="135183.1119">5229 9679 541 0,'-8'15'131'16,"3"-1"6"-16,0-1-83 0,4 0-11 16,-1 1-5-16,4-1-5 0,2 0-5 15,3-5-4-15,1 0-4 0,3-2-2 16,1-4-2-16,4-2 0 0,0-2 1 15,3-4 4-15,-5-2 2 0,4-2 3 16,-4-3 2-16,-5-3-1 0,-3 1-2 0,-5-1-5 16,-7-1-5-16,-3 1-4 0,-5-1-8 15,-1 5-14-15,-1 5-24 0,-2 0-18 16,1 7-9-16,-2 2-127 0,5 7-138 16,3 6-310-16</inkml:trace>
  <inkml:trace contextRef="#ctx0" brushRef="#br1" timeOffset="135636.8946">5260 10102 614 0,'-1'-1'156'0,"-3"-1"10"0,-2 1-83 16,2 1-19-16,2 3-7 0,-1 0-6 16,0 2-9-16,1 0-8 0,2 1-9 0,2-1-6 15,0 0-3-15,3-2-3 0,3-2 1 16,5-1 0-16,1-5 0 0,1-5 2 16,5 0-1-16,-2-2-1 0,0-1-2 15,-3 0-1-15,-5 0-3 0,-5 2-1 16,-1 5-6-16,-9 0-15 0,-1 4-26 15,-8 2-41-15,-1 4-130 0,-3 9-159 16,-2 2-379-16</inkml:trace>
  <inkml:trace contextRef="#ctx0" brushRef="#br1" timeOffset="136462.9452">5336 9584 542 0,'-4'2'125'0,"-2"3"0"15,-4 0-88-15,0 1-13 0,3 2-4 16,1 0-3-16,1 2-5 0,-1 0 1 16,1-3 2-16,4 2 1 0,2-1 1 15,-1 0-1-15,1-2 0 0,0-1 0 16,2-2-1-16,2 0-1 0,-2-2 0 15,1-1-1-15,2 1 1 0,0-2-1 16,3 0 1-16,-2-2 0 0,1 2 2 16,-3-3 2-16,2 3 1 0,-3 0 2 0,-2-2 0 15,-2 2-2-15,1 0-1 0,-1 1-4 16,1 1-4-16,-3-1-4 0,-2 1-5 16,-1 2-11-16,2 3-18 0,-3 1-21 15,-2 2-136-15,-5 2-144 0,4 2-354 16</inkml:trace>
  <inkml:trace contextRef="#ctx0" brushRef="#br1" timeOffset="139577.3629">819 12683 455 0,'-13'4'108'0,"-2"-2"4"0,2-3-68 15,2 0-13-15,0-1-3 0,1 2-2 16,1-2-3-16,3 2-3 0,0-1-4 15,2-1-3-15,2 1 0 0,1 1-3 16,-2 0-2-16,3 0-1 0,0 0-2 16,2 0 1-16,0 0-2 0,3 0-1 15,1 1-1-15,5 1 0 0,3-2-1 16,0 0 1-16,5 0 1 0,3-3-1 0,2 1 0 16,3-2 1-16,-1-1-1 0,1 0 0 15,2 0 1-15,2 0-1 0,3 1 0 16,0-1 0-16,4 2-1 0,3 0 1 15,5 0-1-15,2 2 0 0,-1-2-1 16,-3 2 1-16,-1-1-1 0,-2 1 1 16,1-2-1-16,-2 2 0 0,1 0 1 15,-1-1-1-15,2 2 0 0,4 2 0 16,-2-1 1-16,3 0-1 0,-3 0 0 0,0-1 0 16,-2 0 0-16,0 0 0 15,-6-2 1-15,3 1-1 0,-1-1 0 0,3 1 0 16,1 1 0-16,4 0 0 0,-1 3 0 15,3-2 0-15,0-1 0 0,-3 0 1 16,-2-1-2-16,-1 1 2 0,-1-3-1 16,1 2 0-16,0 0 0 0,2-2 0 15,1 2 0-15,5-1 0 0,1 2 1 16,0-5-1-16,2 0 0 0,-1 0 0 0,2-1 0 16,1-3 0-16,3 2 0 0,2-1 0 15,1 1 1-15,-1 0-1 0,3-3 0 16,-2 1 0-16,-2 0 0 0,2-2 0 15,0-2 0-15,-1 1 0 0,3 1 0 16,-2 2 0-16,3 2 0 0,-2-1 0 16,-4 0 0-16,1 1 0 0,-2 1 0 15,2 1 1-15,2-1-1 0,-1 0 0 16,4 2 0-16,-2-1 0 0,0 0 0 0,2-1 0 16,1 0 0-16,-1 1 0 15,1-1 0-15,2 1 0 0,2-1 0 0,-2 1 1 16,0-1-1-16,0 0 0 0,-1 0 0 15,0-1 0-15,2 1 0 0,-5 1 0 16,3 0 0-16,-3 1 0 0,-2 0 0 16,3 0 0-16,-3-2 0 0,2 1 0 15,-1 0 0-15,-1 2 0 0,5-1 0 16,-4-1 1-16,-2-1-1 0,0 5 0 0,-3-3 0 16,2 4 0-16,-1-2 0 0,-3 0 0 15,4 4-1-15,-6-1 1 0,0-4 0 16,-1 0 0-16,-3-1 0 0,1 0 1 15,0-2-1-15,0 1 0 0,2 3 0 16,0 1 0-16,3-1 0 0,-1-1 0 16,-5 0 0-16,3 1 0 0,-3-1 0 15,-1 0 0-15,-1 0 0 0,-4 1 0 0,3 1 0 16,1 1 0-16,-1 1 0 0,0-2 0 16,1-1 0-16,-2 0 0 0,3-1 0 15,-2 0 0-15,5 0 1 0,-1 0-1 16,1 1 0-16,1 0 0 0,-1 1 0 15,4 0 0-15,-2-2 0 0,-2 1 0 16,1-2 0-16,-2 0 0 0,0 1 0 16,3-1 0-16,-3 2 0 0,3-1 0 15,1 2 0-15,1 0 0 0,0-2 0 16,-1-2 0-16,2 3 0 0,-1-1 0 0,0 0 0 16,1-2 0-16,-3 2 0 0,3 1 0 15,-4-3 0-15,1 1 0 0,0 1 0 16,-2-2 0-16,1 2 0 0,0 1 0 15,-2-1 0-15,4 5 0 0,-1-1 0 16,-2 0 0-16,-2-2 0 0,2-2 0 16,-5 3 0-16,2-1 0 0,0 1 0 15,1 0 1-15,-3-1-1 0,3 1 0 0,-1 1 0 16,2-1 0-16,-1-1 0 0,0 0 0 16,-3-2-1-16,1 2 1 0,-1 0 1 15,-2 0-2-15,0 2 1 0,-2-1 0 16,-2 0 0-16,0 0 0 0,1 2 1 15,0-1-1-15,-1-1 0 0,-2 0 0 16,2-1 0-16,-1 0 0 0,2-1 0 16,-1-3 0-16,2 2 0 0,-1 0 0 15,0-1 0-15,-1 0 0 0,3 1 0 16,-1-1 0-16,-2 1 0 0,-1-3 1 0,-2 0-2 16,1 0 1-16,-2 1 0 0,-2-1 0 15,-2 0 0-15,1 2 1 0,-1 1-1 16,-1 0 0-16,0-1 0 0,-1 1-1 15,-2 2 1-15,-1-1 1 0,-3-1-2 16,1 1 1-16,-5 1 1 0,1 0-2 16,-1 1 2-16,-3-1-1 0,-1 2-1 15,-5 1 1-15,-1 0 0 0,-3 0 0 16,-2-2 0-16,0 3 0 0,-3-2 0 16,0-1-1-16,0 1 2 0,-1-1-1 15,-1-1 1-15,2 2 0 0,-1-2 0 0,-1 0 0 16,1-2 3-16,-2 1 2 0,1-1 5 15,0-1 3-15,-3 2 1 0,3 0 2 16,-1-1-1-16,1 3-1 0,0-1-4 16,1 2-4-16,1-1-4 0,0 0-1 15,2 0-1-15,-1-2-1 0,3-1 1 16,2 1-1-16,-2-2 1 0,1 0-1 16,2 1 0-16,1-1 1 0,-2 2-1 15,1-2 0-15,-1 0 0 0,0 2 0 0,-2 1 0 16,1 1 0-16,-4-2 0 0,0 2 0 15,-1 0 0-15,-1 2 0 0,-1-2 0 16,0 1-1-16,0-1 1 0,1 1 0 16,0-1 0-16,-1-1 1 0,1 2-1 15,1 0 0-15,-2-1 1 0,1-1-1 16,-2 1 0-16,2 1-9 0,0-1-12 16,0 0-22-16,-3-5-116 0,2-1-125 0,-3-4-309 15</inkml:trace>
  <inkml:trace contextRef="#ctx0" brushRef="#br1" timeOffset="140247.4628">11457 11883 211 0,'0'-2'46'0,"2"-1"17"0,-3 2-24 16,-3-2 8-16,3 1 8 0,-3 0 6 15,2-2 7-15,1 0 4 0,-3-1-11 16,2-1-10-16,2 1-7 0,-4-1-5 16,0-1-4-16,-2 1-3 0,0 0-4 15,0 2-2-15,0 0-2 0,0 0-1 16,-2 2-2-16,3 1-1 0,3 0-2 16,-2 1-3-16,2 1-3 0,1 0-5 0,2 1-1 15,1 2-3-15,2 2-1 0,2 0-1 16,5 3 0-16,1 0 1 0,4-1-1 15,1 1 1-15,4-1-1 0,-1 1 0 16,3-2 1-16,0 2-1 0,2-1-1 16,-2 2 1-16,-1 0 0 0,-2 0-1 15,1 2 0-15,-4 1 1 0,-4 1-1 16,-1-4 0-16,-4 2 0 0,-5 1 0 16,-3 0 1-16,-7-1-1 0,-6 0 0 15,-5 2 1-15,-6 5-2 0,-3-3-2 0,-5 3-8 16,-1 1-8-16,0 1-8 0,0 0-21 15,-1-1-116-15,1-1-124 0,4 0-296 16</inkml:trace>
  <inkml:trace contextRef="#ctx0" brushRef="#br1" timeOffset="142212.3148">5282 12324 518 0,'0'2'122'16,"-1"-2"3"-16,3-1-83 0,-2-1-10 16,0-2-1-16,0 0-2 0,-1-1-4 15,1-2 0-15,-1-1-1 0,-1-3 1 16,1 0-1-16,2 1 1 0,1-1 0 15,-2-2 0-15,0 4-1 0,1 0-2 0,-1 0-1 16,1 5-4-16,-1 1-2 0,0 1-5 16,1 0-3-16,3 4-2 0,1 0-3 15,0 3-1-15,1 2-1 0,1 2 1 16,1 3 0-16,-2 0 0 0,0 2-7 16,-5 2-14-16,2 3-16 0,-3 1-24 15,-4 1-115-15,-2 0-132 0,-2 0-312 16</inkml:trace>
  <inkml:trace contextRef="#ctx0" brushRef="#br1" timeOffset="142742.739">5348 12713 612 0,'-4'0'145'16,"-2"-1"3"-16,0 2-96 0,-2 2-18 15,1 4-8-15,0 4-6 0,-2 2-3 16,5 0-7-16,1 4-1 0,1 2-2 0,4-1-1 15,4 0 0-15,3-2-2 0,2-2-1 16,2 0-1-16,3-3 0 0,0-2 0 16,1-5 1-16,-1-3-1 0,1-4 2 15,-1-3 4-15,-1-5 3 0,0-5 4 16,-2-1 4-16,-3-2 3 0,-3-5 1 16,-3 1 0-16,-5 1-3 0,-4 0-4 15,-5 5-5-15,-2 2-9 0,-5 4-17 16,-7 6-24-16,-3 6-27 0,-4 3-119 15,-2 10-140-15,2 1-328 0</inkml:trace>
  <inkml:trace contextRef="#ctx0" brushRef="#br1" timeOffset="143998.7639">7136 12268 438 0,'5'-11'125'0,"-1"0"6"0,-4-2-15 16,-1 0-67-16,2 1-7 0,1 2-3 15,1-1-3-15,-1-1-6 0,1 2-3 16,2 1-2-16,0 3 0 0,-1 1-4 16,-1 1-4-16,2 6-3 0,0 1-2 15,0 5-2-15,-2 3-4 0,0 2-2 16,-1 3-1-16,1 4-6 0,-1-1-11 0,1 3-16 15,-1 2-21-15,2-4-116 0,1 1-131 16,2-1-308-16</inkml:trace>
  <inkml:trace contextRef="#ctx0" brushRef="#br1" timeOffset="144939.6846">7238 12707 623 0,'0'-5'148'0,"1"1"5"15,2-5-93-15,2 3-18 0,1-1-7 16,2-2-3-16,2 0-3 0,4 1-4 16,0 0-5-16,2 4-3 0,-1-3-2 15,1 4-1-15,-3 2-2 0,0 2-2 16,-4 1-2-16,0 3-1 0,-4 2-2 15,0 3-1-15,-3 1-1 0,1 3-1 16,-2 0 0-16,0 5-2 0,-2-1-1 0,1 2-3 16,0-4-5-16,-3 1-7 15,2-1-8-15,-1 0-11 0,3-3-8 0,-1 1-10 16,0-2-13-16,1-1-106 0,3-1-114 16,-2-3-270-16</inkml:trace>
  <inkml:trace contextRef="#ctx0" brushRef="#br1" timeOffset="145128.7284">7247 12716 612 0,'-3'2'135'15,"2"1"1"-15,0 4-101 0,1 4-19 16,1 0-7-16,-1 3-3 0,1 2-5 15,0 1-8-15,1 2-18 0,-2-3-111 16,0-1-112-16,1 0-285 0</inkml:trace>
  <inkml:trace contextRef="#ctx0" brushRef="#br1" timeOffset="146280.0378">9102 12161 414 0,'5'-2'106'16,"0"-3"6"-16,0-1-49 0,0-3-20 0,0 0-3 15,-3 0 0-15,3-2-3 0,0-3-1 16,-1 1-1-16,-1-1-3 0,2 3 0 16,0 1-2-16,-1 2 1 0,0-2-1 15,-2 6-3-15,1 2-5 0,-3 3-4 16,-2 3-2-16,1 3-4 0,0 5-4 15,-2 7-3-15,-1 2-3 0,0 4 0 16,-2 2-1-16,3 1-4 0,0 2-10 16,5 0-18-16,4 1-24 0,3-4-116 15,4-1-131-15,4-2-316 0</inkml:trace>
  <inkml:trace contextRef="#ctx0" brushRef="#br1" timeOffset="146970.1179">9225 12731 579 0,'-11'-3'146'15,"-3"-1"6"-15,2-2-70 0,2 1-31 16,2-3-11-16,2-2-6 0,2 2-5 16,3-1-7-16,3 0-5 0,3 2-4 15,0-2-3-15,4 3-2 0,2-1-2 0,0 1-1 16,1 0-2-16,1 1-1 0,1 1-1 16,2 3 0-16,-3 1 0 0,1 2-1 15,-2 2 0-15,0 1 1 0,-2 2-1 16,-1 1 0-16,-3 0 1 0,-1 2-1 15,-3 1 1-15,-6 1 0 0,1-2-1 16,-1 2 1-16,-3-1 0 0,1 3-1 16,-2-2 1-16,2-1-1 0,2-1 0 0,3 1 0 15,0-4 0-15,0-2 0 16,4-1-3-16,2 0-2 0,4-1-4 0,2 1-7 16,1-2-12-16,3 1-7 0,3 0-14 15,-1-1-13-15,1-5-105 0,0 2-116 16,0-1-268-16</inkml:trace>
  <inkml:trace contextRef="#ctx0" brushRef="#br1" timeOffset="147255.3829">9541 12694 499 0,'4'-11'139'16,"-1"1"5"-16,1 0-9 0,0 0-85 16,1 2-13-16,-1 1-7 0,1 2-5 0,0 1-3 15,1 2-6-15,0 0-5 16,2 4-2-16,0-1-2 0,0 4-2 0,0 2-1 16,0 3 0-16,-1 2-1 0,-1 0-2 15,-1 5-3-15,-1 4-7 0,2 0-11 16,-6 1-8-16,1 3-14 0,-2-3 24 15,-2 0-145-15,1-3-120 0,-2 1-292 16</inkml:trace>
  <inkml:trace contextRef="#ctx0" brushRef="#br1" timeOffset="147390.3077">9529 12748 594 0,'0'1'128'15,"-3"3"0"-15,2 3-101 0,0 3-38 16,0 2-115-16,-2 3-107 0,2 3-273 16</inkml:trace>
  <inkml:trace contextRef="#ctx0" brushRef="#br1" timeOffset="148588.3026">3505 12437 632 0,'-2'-20'156'16,"4"0"6"-16,-4 2-96 0,1 2-16 16,1 4-5-16,1 2-5 0,1 5-11 15,-1 2-8-15,-1 4-4 0,2 5-5 0,1 5-3 16,-1 6-3-16,2 4-3 16,-1 7-3-16,1 4-13 0,1 3-20 0,-4 3-27 15,0-2-119-15,1-1-137 0,-1 1-330 16</inkml:trace>
  <inkml:trace contextRef="#ctx0" brushRef="#br1" timeOffset="149403.8166">3159 13088 684 0,'-8'-3'166'0,"0"1"4"0,3 2-113 16,3-2-18-16,2 2-6 0,2-1-7 15,1-2-16-15,3 2-7 0,1 0-2 16,2-2-3-16,4 3-9 0,1-1-17 16,2-1-20-16,-2-2-122 0,5 3-133 15,2 2-323-15</inkml:trace>
  <inkml:trace contextRef="#ctx0" brushRef="#br1" timeOffset="149735.2099">3421 13017 711 0,'-2'-14'166'0,"-1"0"2"15,5 3-118-15,2 0-19 0,3 1-7 16,2 3-3-16,4 1-12 0,-1 1-5 16,0 1-2-16,0 2 0 0,3-1 1 15,-1 3-1-15,-1 3 0 0,2 0 1 16,1 5-1-16,-3-1 0 0,1 4-1 16,-3 3-3-16,-3 2-6 0,0 1-8 15,-5 1-13-15,-2 2-7 0,1-1-9 0,-4-3-15 16,0 1-110-16,1-1-113 0,-3-4-270 15</inkml:trace>
  <inkml:trace contextRef="#ctx0" brushRef="#br1" timeOffset="149916.547">3476 12979 630 0,'-7'-12'157'0,"1"5"4"0,1 7-97 15,0 3-22-15,3 2-12 0,-1 8-7 16,3 2-9-16,1 5-13 0,-2 3-8 16,2 3-11-16,-1 2-15 0,-1 2-129 15,0-2-127-15,5 4-323 0</inkml:trace>
  <inkml:trace contextRef="#ctx0" brushRef="#br1" timeOffset="153133.8697">11125 7744 388 0,'-6'0'105'0,"-2"-1"4"0,2-2-44 16,2 2-22-16,1-3-6 0,0 2-7 15,2-2-7-15,0 1-4 0,0-2-1 16,-1 0-2-16,0 1-1 0,1-1-1 0,0 0-1 15,1 2 0-15,-4-5-2 0,4 3 0 16,-1 2-1-16,1-1-1 0,1 2 0 16,-1-2 1-16,0 1 1 0,4 3 1 15,-3-2 1-15,-1 1 1 0,-4-5 0 16,4 3-1-16,-1 2 0 0,2 0-2 16,-2 0-2-16,0-2 0 0,1 2-1 15,3 3 0-15,-4-4 0 0,1 1 1 16,-1-1 0-16,1 1 1 0,1 2 0 15,-1-2-1-15,0 0-1 0,1 2-2 0,-1-1-2 16,-1 0 0-16,2 3 1 0,-2-2 0 16,1 4 1-16,0 2 1 0,-2-1 0 15,2 6 1-15,0 2-1 0,-2-1-2 16,2 0-2-16,2 0 0 0,-1-1-2 16,1-2 0-16,2-2 0 0,1-4-1 15,3 0 1-15,3-3-1 0,2-2 1 16,-1-4-1-16,5 0 1 0,-1-3 0 0,1-2 0 15,-2 0 0-15,-3 3 0 0,-1-1-1 16,0 5 0-16,-2 2 0 0,-1 3 0 16,0 4-1-16,-2 0 1 0,1 2-2 15,1 0 1-15,-2 1-2 0,-1-3 0 16,1-2 0-16,0-2 0 0,0-2 0 16,-1-2 0-16,1-3 2 0,1-3 0 15,-2-1 1-15,0-5 0 0,-1-1 0 16,-3 1 1-16,-2-1-1 0,-2-1-9 15,0 4-18-15,-1 2-14 0,-1 6-13 16,0 1-121-16,5 5-131 0,1 7-304 16</inkml:trace>
  <inkml:trace contextRef="#ctx0" brushRef="#br1" timeOffset="154513.687">11677 12367 517 0,'-1'-4'125'15,"-1"3"4"-15,-1 1-75 0,2-1-18 16,-2-2-7-16,1 3-4 0,1-1-4 15,-1 1-3-15,1-1-2 0,0-2 2 0,1 0 0 16,0-3 1-16,0 1 0 0,0 0 1 16,1-4-2-16,2 3 0 0,-2 0-3 15,-4-1-2-15,5 0-1 0,-1 1-1 16,-1 0-2-16,0 3 0 0,-1-2-1 16,1 0-1-16,2 2 0 0,-3 0-2 15,1 0-1-15,-3-1 1 0,2 2-1 16,2 2 0-16,-1 0 1 0,-1 0 0 15,2 0 0-15,-1 0 1 0,2 2-1 16,-2 0 0-16,-2-1-1 0,1 1-1 0,-1 0-1 16,1-1 0-16,-2 0 0 0,3 0-1 15,0 1 0-15,0 0 0 0,0-2 1 16,0 0 0-16,0 1 0 0,1 0 0 16,1 1 1-16,-2-2 0 0,-2 0 0 15,2 1 0-15,2 0 0 0,-1 2 0 16,-2-3 0-16,1 0-1 0,0 1 1 15,1-1 1-15,-1 0 0 0,0 0 1 16,-1-1 1-16,1-1-1 0,-2 0 0 0,2-1 0 16,2 2-2-16,-4-1-1 0,1-2-1 15,1 0 1-15,-1 3-1 0,1 0 2 16,-3 0 0-16,2-1 2 0,-1 1 0 16,2 1 1-16,-1 0-1 0,-2 3 0 15,1-1 0-15,-2 3-2 0,2 1 0 16,-1 5-1-16,-1 3 0 0,3 2-1 15,1 2 0-15,1 2 0 0,3-2 0 16,2-1-1-16,2-1 0 0,0-3 0 0,2-1 0 16,1-4-1-16,1-3 1 0,-2-3-1 15,3-4 1-15,0-4 0 0,-1-3 0 16,0-3 1-16,-2-4-1 0,-1 0 1 16,-4-1 0-16,-2 2 0 0,-2 2 0 15,-1 4 0-15,-1 3 0 0,-1 2-1 16,-1 6 1-16,2 4-1 0,0 4 0 15,1 3 0-15,-1 3 0 0,2 2 0 16,4 4 0-16,-2-1 0 0,6-1 0 0,1-3-1 16,3-5 1-16,3-1-1 0,1-3 1 15,4-7-1-15,0-5 0 0,0-3 1 16,-3-5 0-16,-1-7 0 0,-2-3 0 16,-4-4 1-16,-1-2-1 0,-5 1 0 15,-2-1 1-15,0 0 0 0,-2 4-1 16,-2 1 0-16,-2 5-3 0,0 2-7 15,2 5-8-15,-2 4-17 0,1 6-19 16,-2 3-12-16,0 7-27 0,-1 0-102 0,2 6-126 16,-3 0-276-16</inkml:trace>
  <inkml:trace contextRef="#ctx0" brushRef="#br2" timeOffset="174844.0599">4816 7015 564 0,'-13'-4'119'0,"-1"1"0"16,2-2-103-16,2 4-10 0,4-2-2 15,0-2-1-15,1 2-1 0,3 0-2 16,-2 1 1-16,2 1 1 0,-2-3 3 15,-1 1 5-15,1 2 5 0,-2 1 4 16,1-1 3-16,-1 1 1 0,-1 0 1 16,0-1-1-16,-1 1-2 0,0-2-2 0,0 2 0 15,1 0 1-15,-2-1 2 0,1 0 1 16,0 0 1-16,2 0 0 0,0-2-1 16,3 3-1-16,-1-1-3 0,1 1-4 15,2 0-2-15,0 0-3 0,2 1-2 16,-2 0-2-16,1-1-1 0,0 0-2 15,1 0-1-15,0-1-1 0,1 1 1 16,0 1 1-16,4 1-1 0,3-1 2 0,1 0 0 16,2 0 1-16,3-1 1 0,2 0 0 15,1-1 0-15,2-1 0 0,3-3 1 16,3 1-1-16,3-1 0 16,3-2 0-16,3-1-2 0,1-1 0 0,3-1-1 15,2 1 0-15,4 1 0 0,-1 0-2 16,4 2 0-16,1 1 0 0,1 2 0 15,-1 0 0-15,-2-1-1 0,-5 1 1 16,1-1-1-16,-6 0 1 0,-3 2 0 16,-2 2-1-16,-2-1 0 0,-2 2 0 0,-3 1 0 15,-3 1 0-15,2 2 0 0,-5 0 0 16,-1 0 1-16,-4 0-1 0,-2 1 0 16,2 1 0-16,-5-2 0 0,-2-1 0 15,-1-1 1-15,0 0-1 0,0 0 0 16,-2-1 1-16,-3-2-1 0,2 1 0 15,-2 0 1-15,0-1-1 0,0 1-1 16,-2-1 1-16,0 0 0 0,-2 0 0 16,0-1-1-16,-1 1 1 0,-2-2 0 15,0 0 0-15,-2 1 0 0,1 0-1 0,0-3 1 16,-2 3-2-16,-2-1-1 0,0 0-1 16,-1 2-1-16,-2-1-1 0,-4 0-1 15,-5 1-1-15,1-1 0 0,-2 3 0 16,-3-1 0-16,-3 3-1 0,-4-2 0 15,-2 3 1-15,-2 1 1 0,-6 1 1 16,-1-1 1-16,-3 0 1 0,-2-4 2 0,-1 2 1 16,1 0 1-16,5 1 0 0,2-1 0 15,0 3 0-15,1 0-1 0,2 0 1 16,2 2 0-16,-1-2 0 0,1-1 0 16,-3-2 1-16,4 2 0 0,-1-3 0 15,3 0 0-15,1-2 1 0,3 1-1 16,3-1 1-16,7 3 0 0,0-6-1 15,6 4 1-15,2 0 0 0,4-1 0 0,1-1 0 16,1 2 1-16,2-2-1 0,1 0 0 16,2 0 0-16,2-3-1 0,2 3 0 15,3-1-1-15,4 0 0 0,1-1 0 16,4 1 0-16,5-3 1 0,4 1 0 16,5 0 1-16,5 1 0 0,4-3-1 15,5 1 1-15,4-2 0 0,1-2 0 16,4 2 0-16,0-2-1 0,3 0 0 15,6 0 0-15,2 0 0 0,-1 2 0 16,6 3 0-16,-4-3 0 0,0 2 0 16,-6-2 0-16,-1 2-1 0,-2 1 1 0,0-2 0 15,-3 2-1-15,-3 2 0 0,-1-1 1 16,-1 4-1-16,-5-1 0 0,-5 1 0 16,-5-2 0-16,-4 1 1 0,-3-1-1 15,-1 1 0-15,-5 0 0 0,-1-1 0 16,-2 2 1-16,-4-1-1 0,0 0 0 15,-1 0 0-15,-2 0 0 0,0 1 0 16,-2-1 0-16,-1-1 0 0,-1 1 1 16,1-1-1-16,-1-1 0 0,-2 2 0 0,1-1 1 15,-2 0-1-15,2 0 0 0,-3 0 0 16,0 0 0-16,0 0 0 0,0 0-3 16,0-1-9-16,-2-2-17 0,0 2-23 15,-1-2-118-15,-1-5-19 0,-3 1-123 16,-1-5-242-16</inkml:trace>
  <inkml:trace contextRef="#ctx0" brushRef="#br2" timeOffset="176259.0963">8425 7111 453 0,'-4'-2'115'0,"2"0"6"15,-2-2-57-15,1-1-21 0,-1 2-6 16,1-1-5-16,-3 0-4 0,1 1-5 16,0 0-4-16,2 2-4 0,-2 1-2 15,0-1-3-15,0 1 0 0,3 1-2 16,-2 0 1-16,0-1 0 0,-1-1 0 15,3 1 0-15,1 1-1 0,1-1-1 16,1 2-1-16,0-1-1 0,0 0 1 16,3 0 0-16,0-1 1 0,-2 0 2 0,3 0 1 15,1 0 1-15,2-1 1 0,0 0 0 16,3 1-1-16,-2-3 1 0,2 1-2 16,1-1 1-16,2 2-2 0,0-1 0 15,3-1-1-15,-1 0-2 0,3 0-1 16,1-1-1-16,3 2-2 0,1 0 0 15,2-1-1-15,2 1 0 0,3 0 0 16,2 1-1-16,-3-4 1 0,5 7-1 16,-1-5 1-16,3 2-1 0,-2 0 0 0,2-2 1 15,-2 0 0-15,2 3 0 16,-1-7 1-16,-1 4-1 0,-3-1 1 0,2 0 1 16,-1 2-1-16,-1-1-1 0,0 3 1 15,-4 2-1-15,-2-2-1 0,1 1 1 16,-5 1-1-16,-4 1 0 0,2-1 0 15,-2 2 0-15,-1-3 0 0,1 0 1 16,-2-1-1-16,-2-1 0 0,2 1 1 16,-2-2-1-16,-2-2 1 0,1 3-1 15,-2-3 1-15,-1 3-1 0,-1-2 1 0,-2 2 0 16,-2-1-1-16,0 2 0 0,-3-1 1 16,0 1-1-16,-2 0 0 0,0 0 0 15,0 0-1-15,0 0 1 0,-2 0 0 16,2-2-1-16,-1 2 0 0,0 0 0 15,-2 0-1-15,-1 0 1 0,-1 0 0 16,-1 2-1-16,-3-2 1 0,-1-2 0 16,-1 1 0-16,-4 1 0 0,-3-1 0 0,-3 0-1 15,-2-1-1-15,-3 2-1 0,-1 2 0 16,2-2 0-16,-2 1 0 0,1 0 0 16,1 2 2-16,1-2 0 0,-1-1 2 15,0 0 0-15,-2 1-1 0,-1-1 1 16,2 1 0-16,0 0 0 0,-2 1 0 15,1 0 0-15,-1-1 0 0,-2 1 0 16,0-2 0-16,-3 0 0 0,-2 0 0 16,2 1 0-16,-1-1 0 0,0 1 0 0,1 0 0 15,1-1 0-15,0 3 0 0,1-2 1 16,3 1-1-16,5 0 1 0,0 0 0 16,4 2 0-16,1-1 0 0,4 0 2 15,2-1-1-15,1 1 0 0,0-1 0 16,4 1 0-16,1-1-1 0,-2 1 0 15,3 1-4-15,3 1-9 0,1-1-15 16,2 1-14-16,1-1-133 0,7 2-137 16,3-1-338-16</inkml:trace>
  <inkml:trace contextRef="#ctx0" brushRef="#br2" timeOffset="188019.9393">6559 11475 237 0,'-3'3'51'15,"-1"-1"0"-15,0-1-40 0,2 2-9 16,-3-1 0-16,3 2-1 0,2-4 4 16,-3 0 9-16,0 0 7 0,0 1 4 0,1-1 3 15,2-1 1-15,-2 1 0 0,0 1-3 16,1 1-9-16,-1-2-7 0,1 2-4 16,0 0-2-16,-1-2-2 0,-1 1 0 15,1-1 0-15,0-1-1 0,-1 1 0 16,-1 0 0-16,0-1 3 0,1 2 7 15,-1-1 5-15,0 1 3 0,0-1 2 16,0 0 2-16,-1 0 1 0,1 0-2 16,1 2-5-16,0-4-5 0,-1 2-2 15,1 0-1-15,0-1-1 0,1 1 1 0,-1-1-1 16,1 1 1-16,0 0 0 0,-1 0-1 16,2 0 0-16,-3 1-1 0,1 2-1 15,-2-1-1-15,0 0-1 0,-1 2-2 16,-1 0 0-16,0-1 0 0,0 0-1 15,1-1 2-15,0 2 0 0,-1-3 2 16,2 1 0-16,2-1 2 0,0 0 1 16,2-1 1-16,-1 1-1 0,0-2 1 15,2 1-1-15,0 1 0 0,0-1 0 16,2 0 0-16,-2 0 2 0,0 0-1 0,1 0 1 16,0-1 1-16,0 1-2 0,-1-1-1 15,2-2-1-15,-1 2-2 0,0 0 0 16,1 0-2-16,1-2 0 0,1 3 0 15,-1 0 0-15,2-1 0 0,1 1 0 16,0 0 0-16,1-1 0 0,0 1 0 16,1-3 0-16,1 1 0 0,1-1 0 15,1 1 0-15,0-1 0 0,1 0-1 0,0-1 0 16,1 0 0-16,-4 2-1 0,1 1 0 16,-2-2 0-16,-1 1 0 0,0 1 0 15,-1-2-1-15,2 2 1 0,-1-1 0 16,2 0 0-16,-1 1 0 0,0 0 0 15,-1 0 0-15,3 2-1 0,0 0 1 16,-2 2 0-16,2 0-1 0,1-2 1 16,0 2-1-16,2-1 1 0,-1 0-1 15,-1-1 1-15,2-2-1 0,0-1 1 16,0 1-1-16,0 0 0 0,-1 0 0 16,1-2 0-16,-1 1 1 0,1 1-1 0,2-3 0 15,0 4 1-15,0-1-1 0,-1-1 0 16,1 2 0-16,-2-1 1 0,0 1-2 15,-1 1 2-15,-2-2-1 0,-1 1 0 16,1-1 0-16,0 1 0 0,1 1 0 16,-1-1 0-16,1-1 1 0,-1 1-2 15,1 0 2-15,-1-1-1 0,-1 1 0 16,-1-4 0-16,2 4 0 0,-1-1 0 0,4 1 1 16,-2-1-1-16,1 1 1 0,-1-2-1 15,1 1 1-15,2 1-1 0,-3 1 0 16,0-1 0-16,-2 0 0 0,2 0 0 15,2 2 0-15,-1-1 0 0,-1-4 1 16,-1 1-1-16,1 1 0 0,-1-2 0 16,-1 1 1-16,0-1-1 0,-2 1 0 15,2-1 0-15,1 0 0 0,-1 0 0 16,4 1 0-16,-3 1 0 0,3-2 0 0,-1 1 0 16,1-1 0-16,-1 2 0 0,-1 1 0 15,-1-2 0-15,2 3 0 0,-4-2 0 16,0-1 0-16,-2 2 0 0,1 0 1 15,-1 0-1-15,0 0 0 0,-2-1 0 16,1 1 0-16,0 0 0 0,0 0 0 16,1-1 0-16,-2 2 0 0,2-1 0 15,-1 0 0-15,0 1 0 0,1-1 0 16,0 0 0-16,-1 0 0 0,0 0 0 16,0 0 0-16,-1-1 1 0,3 1-1 0,-1-1 0 15,-1 0 0-15,-1 0 0 0,1-1-1 16,0 1 1-16,0 0 1 0,-1 0-1 15,0-1 0-15,-1 0 0 0,0 1 0 16,0 1 0-16,1-2 0 0,0 0 0 16,-1 1 0-16,2-2 0 0,0 1 0 15,2-2 1-15,1 2-1 0,0-2-1 16,1 3 2-16,1-2-1 0,0 1 0 16,-2 2 0-16,2-2 0 0,0 0 0 0,-3 2 0 15,2-2 0-15,-3 1 0 0,0 1 0 16,-1-2 0-16,0 2 0 0,-3 0 0 15,-1-1 0-15,-1 1 0 0,-1 0 0 16,-2 1 0-16,-1-2 0 0,-4 0 1 16,4 1-1-16,-4-1 0 0,2 1 1 15,-2-1-1-15,-2-1 0 0,1 1-1 16,-1 1 1-16,-3 0 0 0,2 0 0 16,-3 0 0-16,2 1 0 0,0 1 0 0,1 0 1 15,-1 0-1-15,1 1 0 0,-2-1 0 16,4 2 0-16,-5-2 0 0,2 1 0 15,-2 1 0-15,2-3 0 0,-3 0 0 16,1 0 0-16,-2 0 0 0,0-1 0 16,-3 0 0-16,0 0 0 0,-1 0 0 15,2 2 0-15,-2-2 0 0,3-2 0 16,0 2 0-16,2 2 0 0,2-2 0 16,1 0 0-16,-2 1 0 0,2-1 0 15,-2 0 0-15,1 0 0 0,-2-1 1 0,1 1 0 16,-1-2 1-16,-2 1 0 0,1 1 0 15,0 1 1-15,1 1 0 0,0-1-1 16,2 0 1-16,-1 3-1 0,3-2 0 16,-1 1-1-16,0 0 0 0,0 1 0 15,1 0 0-15,-2 1 0 0,1-3 0 16,-1 3 0-16,2-3 0 0,-2 0 0 0,2 0 1 16,-2-1 0-16,1 1-1 0,-1-1 2 15,1 0-1-15,1-1 0 0,-1 0 0 16,1 1 1-16,0-1-1 0,1 0 0 15,-1-1-1-15,2 2 1 0,0-1-1 16,1 1 0-16,1 1-1 0,1-2 1 16,1 1-1-16,1 0 0 0,-1-1 0 15,0 1 0-15,2 1 0 0,-3-1 1 16,-2 0-1-16,1-1 0 0,0 1 0 16,1 0 0-16,-2-1 0 0,1 0 0 0,1 0 1 15,-4-1-1-15,1 1 0 0,1-1 0 16,-2 1 0-16,-2 0 0 0,-1 1 0 15,4 0 0-15,-1 2 1 0,0 1-1 16,1-2 0-16,1 2 0 0,2-1 0 16,1 0 0-16,0 1 0 0,-1 0 0 15,1 0 0-15,0-1 0 0,-1-1 0 16,0 2 0-16,0-2 0 0,0 1 0 0,-1-1 0 16,0-1 1-16,0 2-1 0,1 0 0 15,-1-1 0-15,0-1 0 0,1 0 0 16,1 1 0-16,-1 1 0 0,1-1 0 15,0 0 0-15,-1-1 1 0,2 1-1 16,1 0 0-16,-2-2 0 0,1 0 0 16,2 1 0-16,-1-1 0 0,2 0 0 15,-1 0 0-15,-2 0 0 0,3 1 0 0,-2-1 0 16,2 1 0-16,0 0 0 0,-2-1 0 16,1 0 0-16,-1 0 0 0,1 0 0 15,-1 0 0-15,0-2 0 0,0 2 0 16,2 0 0-16,1 1 0 0,-1-2-1 15,1 2 1-15,0-1-1 0,0 0 1 16,2 0-3-16,1 1-8 0,-1 1-19 16,4 0-135-16,2-3-136 0,-1 1-346 15</inkml:trace>
  <inkml:trace contextRef="#ctx0" brushRef="#br2" timeOffset="202222.9689">2559 11839 101 0,'-6'2'29'0,"0"1"6"0,2-2 4 16,-1 0-10-16,1-1 4 0,-1 1 7 15,-1-1 8-15,3 0 7 0,-2 0 0 16,0-1-4-16,1 0-2 0,1 1-4 15,1-1-6-15,0 1-6 0,-1-1-6 0,2-1-4 16,1 4-4-16,-1-4-2 0,1 2-2 16,0 0-2-16,0 0-1 0,1-1-3 15,0 1-1-15,1-1 0 0,0 0-2 16,2 1 1-16,-1-3-1 0,2 2 0 16,0 1 0-16,0-2 0 0,1 0 1 15,0 1-1-15,3 0 0 0,1-2 0 16,0 2-1-16,1 0-1 0,1-1-1 0,1 0 0 15,0 1 0-15,-2 0-1 0,-2-2 0 16,2 2-1-16,-1-1 1 0,1 0 0 16,0 2-1-16,3 0 1 0,-2 0-1 15,1 0 0-15,1 0 0 0,1 0 0 16,-1 3-1-16,1-3 1 0,-3 0-1 16,2 1 1-16,-1 0-1 0,1-1 0 15,-1 2 1-15,-2-1-1 0,1-1 1 16,1 1-1-16,-2-1 0 0,0 0 1 0,-1 0-1 15,1-1 0-15,0 0 1 0,-2-1-1 16,2 2 1-16,0-1 0 0,-1 1-1 16,0-1 1-16,0 1 0 0,1-1-1 15,1-1 1-15,0 0-1 0,3 1 1 16,2 0-1-16,2-2 1 0,0 1 0 16,0 0 0-16,-1 0 0 0,0 1 0 15,-2-2 0-15,0 2 0 0,-1-1 0 16,-2 2 1-16,3-2-1 0,-1 2-1 0,0-1 1 15,-1 2 0-15,0-2-1 0,-2 2 1 16,0-2-1-16,-2 1 0 0,-1-1 1 16,-2 2-1-16,-3-3 0 0,3 3 0 15,-2 0 1-15,-1-1-1 0,-1 1 0 16,2 1 0-16,0-2 0 0,1 2 0 16,-1 1 1-16,-1-3-1 0,-2 0 0 15,3 1 0-15,-1 0 0 0,1-1 0 16,2 0 1-16,0-1-1 0,2 1 0 15,2 0 0-15,-1-3 0 0,1 1 0 0,0 1 0 16,-1-1 0-16,-2 1 1 0,1 0-1 16,-1 0 0-16,2 1 0 0,-1-1 1 15,-1-1-1-15,3 1 0 0,3 1 1 16,1-2-1-16,-2 2 0 0,3-2 0 16,1 1 0-16,-1 0 0 0,1 0 0 15,-2 0 0-15,-2 1 0 0,2-3 0 16,-2 1 0-16,-1-1 0 0,0 2 1 15,0 1-1-15,-1-1 0 0,0-1 0 0,0 1 0 16,-2 1 0-16,0 3 0 0,-2-3 0 16,0-2 0-16,-1 2 0 0,0 2 0 15,-1-2 0-15,-1 0 0 0,-2 0 0 16,2 0 0-16,1 0 0 0,-3 1 0 16,3-1 0-16,-2-1 0 0,1 1 0 15,0-2 0-15,1 2 0 0,-2-1 0 16,1 0 0-16,-1 0 0 0,1 0 0 15,-1-2 0-15,0 1 0 0,0-1 0 0,2 2 0 16,-4-3 0-16,3 3 0 0,0 0 0 16,1 0 0-16,-2-1 0 0,1 1 1 15,0 0-1-15,1 1 0 0,0-1 0 16,-2 1 0-16,2-1 0 0,-1 2 0 16,-1-1 0-16,1 0 0 0,-1 0-1 15,-2 0 1-15,1 0 0 0,-1 0 0 16,2-1 0-16,-2-2-1 0,3 2 1 0,0-2 0 15,-1 2 0-15,1-1 0 0,1-1 0 16,0 2 0-16,0-1 1 0,-2-1-1 16,1 2 0-16,0 0 0 0,0-1 1 15,0 2-1-15,0-1 0 0,-1 1 0 16,-1 0 0-16,0 0 0 0,-1 0 0 16,-1 0 0-16,-1-1 1 0,1 1-1 15,-1 0 1-15,1 0-1 0,0-1 1 16,-1 0 0-16,-1 1-1 0,1-2 1 15,-1 1-1-15,-1 1 1 0,0 0-1 0,-2 0 0 16,1 0 1-16,-2 0-1 0,0 0 0 16,-1 1 1-16,0 1-1 0,-1 0 0 15,-1-1 0-15,-2 2 1 0,1-2-1 16,-1 1 0-16,0 1 1 0,-1-2-1 16,-1 0 0-16,0 1 0 0,2-2 0 15,-2 1 0-15,-1-1 0 0,1-1 0 16,-2 1 0-16,1-2 1 0,-2 1-1 15,-2 1 0-15,4 0 0 0,-1 1 0 0,0 1 0 16,4-2 0-16,-1 1 0 0,0 0 0 16,0 0 0-16,1 0 0 0,0-1 0 15,0 2 1-15,-3-1-1 0,1-1 0 16,0 1 0-16,1-2 0 0,-1 1 0 16,-1-1 1-16,2 1-2 0,0 0 1 15,2-2 0-15,0 2 0 0,1 2 0 16,1-2 0-16,-1 1 0 0,0 0 0 15,0 3 1-15,-2-1-1 0,0 1 0 0,0 0 0 16,0 1 0-16,1-2 0 0,0 0 0 16,-1-1 0-16,-1 1 0 0,1-3 0 15,0 0 0-15,0 1 0 0,-3-2 1 16,1 2-1-16,1 0 0 0,-1-1 0 16,0 0 0-16,-3 0 0 0,0 1 0 15,1 1-1-15,2-2 1 0,-1 1 0 16,2 0 0-16,1 2 0 0,1-2 0 15,2-1 0-15,1 0 0 0,-3 1 0 0,1-1 0 16,1 0 1-16,-1 0-1 0,-2 0 0 16,-1-1 0-16,-2 1 0 0,1 0 0 15,-2 0 0-15,3 1 0 0,-2-1 0 16,3 1 0-16,2 0 0 0,0 1 0 16,3-1-1-16,-2 1 1 0,-1-2-1 15,1 2 1-15,0-2-1 0,-1 1 1 16,-1-1 0-16,1 0 0 0,-1 1-1 0,0-1 1 15,1 1 1-15,1-1-1 0,-3 1 0 16,2-1 0-16,1 0 0 0,-1 0 0 16,-1-1 0-16,2 1 0 0,-2-1 0 15,1 1 0-15,0 0 0 0,0 0 0 16,-2-1 0-16,1 2-1 0,-1 0 1 16,-1-1 0-16,0 1 0 0,2 1 0 15,-1-1 0-15,-1 0 0 0,1 0 0 16,-2 1 0-16,6 0 0 0,-4-1 0 15,0-1 0-15,-3-1 0 0,3 1 0 16,0 1 0-16,2 0 0 0,-2-1 0 0,-1-1 0 16,1 1 0-16,3 3 0 0,-2-5 1 15,-1 2-2-15,0 2 1 0,0-2 1 16,2 1-2-16,1-1 1 0,1 1 0 16,-1 0 0-16,4-1 0 0,1-1 1 15,2 2-3-15,-1-1-5 0,4 2-14 16,0-4-119-16,3 0-114 0,1-1-295 15</inkml:trace>
  <inkml:trace contextRef="#ctx0" brushRef="#br1" timeOffset="224103.7676">19121 1677 498 0,'-4'-6'0'0,"-2"-3"-71"15,-2 4-355-15</inkml:trace>
  <inkml:trace contextRef="#ctx0" brushRef="#br1" timeOffset="224514.6638">19099 1338 626 0,'-7'-3'145'0,"-4"3"6"15,-2 1-99-15,-1 2-15 0,-5 4-4 16,-2 2-1-16,1 2-1 0,-2 0-2 16,1 2 1-16,0 3-1 0,4 0-3 0,3 0-2 15,3 2-2-15,3 1-5 0,2 0-3 16,4 1-3-16,1-2-3 0,4 1-1 16,2-2-2-16,3-2 0 0,4-3-2 15,3-1 0-15,2-3-1 0,4-1-2 16,2-4-2-16,1 0-4 0,-2-2-8 15,0-2-15-15,-3-2-17 0,-3 0-15 16,0-1-9-16,-4 0-120 0,-2 1-127 16,0-1-289-16</inkml:trace>
  <inkml:trace contextRef="#ctx0" brushRef="#br1" timeOffset="224868.825">19312 1469 574 0,'-6'-8'151'0,"-1"2"7"16,-3 4-42-16,0-1-61 0,-2 6-7 16,1-1-4-16,-1 6-5 0,1 0-7 15,-1 4-5-15,3 3-8 0,1 3-5 16,5 0-6-16,1 0-3 0,4 0-1 15,1-2-2-15,5 0-1 0,3-5 0 16,3-3-1-16,4-4 1 0,1-2 0 16,3-6 0-16,1-2 1 0,1-6-1 0,-5-2 1 15,0-2 1-15,-5-2 0 16,-4-3 2-16,-6 3-1 0,-3-1 0 0,-6 2 0 16,-3 1-1-16,-5 3 0 0,0 2-5 15,-7 2-6-15,1 4-17 0,-3 5-15 16,0 3-15-16,1 4-11 0,4 2-76 15,0 0-46-15,5 4-110 0,5 1-212 16</inkml:trace>
  <inkml:trace contextRef="#ctx0" brushRef="#br1" timeOffset="225239.8235">19517 1442 630 0,'-13'0'147'0,"-1"-1"5"15,-1 1-93-15,2 1-20 0,-1 0-7 16,3 3-3-16,2-1-5 0,2 1-4 16,3 2-5-16,4 0-4 0,3 3-3 15,1-3-4-15,3 0-1 0,3 1 0 16,2 0-1-16,1 0 2 0,2 0-1 15,1-2 0-15,2 1 1 0,0 3 0 16,-4-2 0-16,2 1 0 0,0-1 1 16,-4 0 4-16,-1 1 2 0,-2-2 2 0,-3 0 2 15,0 0 3-15,-5-1 0 0,-2 0 0 16,-6-3-2-16,-2 2-4 0,-2 1-2 16,-2-2-2-16,-6 1-4 0,-1-1-2 15,-4 0-3-15,4 1-7 0,-4-2-8 16,2 2-17-16,5-2-19 0,1 2-16 15,4 0-127-15,2-2-139 0,5-2-321 16</inkml:trace>
  <inkml:trace contextRef="#ctx0" brushRef="#br1" timeOffset="225495.6887">19818 1278 689 0,'-13'-4'168'0,"-3"3"6"16,0 1-101-16,-3 1-22 0,2 4-9 0,1 3-7 15,2 2-5-15,1 7-8 0,4 7-6 16,0 0-3-16,4 7-4 0,0 2-2 16,4 2-3-16,0 1-1 0,2-1-3 15,3-3-3-15,0-2-5 0,5-6-14 16,3-2-12-16,7-5-17 0,3-3-16 15,1-7-124-15,2-2-133 0,1-4-311 16</inkml:trace>
  <inkml:trace contextRef="#ctx0" brushRef="#br1" timeOffset="226085.6768">19948 1485 621 0,'-4'-2'157'0,"2"-1"4"15,-1 1-66-15,5-1-48 0,-1 2-11 16,5-2-5-16,1-1-3 0,3 0-5 0,3-1-2 16,3-3-1-16,-1 2 0 0,2 0-1 15,0 0 0-15,1 1-1 0,-3 3-1 16,-1 0-1-16,-4 2-1 0,1 3-1 15,-3 3-2-15,0 1-2 0,-3 3-2 16,-3 2-1-16,1 2-1 0,-2 3-2 16,-2 1 0-16,-1 1-2 0,-1 0-2 15,0 1-1-15,1-2-4 0,0-2-5 16,0-1-8-16,2-3-9 0,1-3-15 16,0-2-15-16,3-2-12 0,0-1-12 0,-3-1-113 15,2-3-126-15,-2 0-286 0</inkml:trace>
  <inkml:trace contextRef="#ctx0" brushRef="#br1" timeOffset="226261.71">19977 1450 666 0,'-6'-9'159'0,"0"4"7"0,0 0-101 0,2 3-19 15,2 5-9-15,1 2-5 0,1 2-6 16,-2 2-8-16,2 3-5 0,2 3-5 15,-2 1-3-15,2 2-13 0,0-1-22 16,1 0-19-16,2 2-129 0,-2-3-140 16,2-3-339-16</inkml:trace>
  <inkml:trace contextRef="#ctx0" brushRef="#br1" timeOffset="226684.835">20259 1516 624 0,'0'4'151'0,"4"-3"7"16,-2 5-77-16,1 1-33 0,-1 1-6 16,2 3-4-16,-1 0 0 0,3-1-3 15,-2 3-5-15,0-3-4 0,0 0-5 0,-1-3-3 16,0 0-4-16,2-3-2 0,-1-2-2 16,1-2-2-16,1-4 1 0,1-1-2 15,0-3 0-15,4-3-1 0,-1-4-2 16,0 0 0-16,-1 2-2 0,0 0-1 15,1 2-1-15,-2 3-1 0,-2 3 0 16,-1 6-2-16,1 2 0 0,-1 1-3 16,0 5-2-16,-1 2-6 0,0 3-6 15,-1 0-12-15,0 1-12 0,0-2-12 16,1 1-11-16,1-3-1 0,-1-3-117 0,1-3-120 16,-1-2-275-16</inkml:trace>
  <inkml:trace contextRef="#ctx0" brushRef="#br1" timeOffset="226944.2328">20430 1214 685 0,'3'-10'151'0,"2"3"3"0,3 6-118 0,3 9-10 15,5 3-4-15,2 1 2 0,0 4 1 16,1 5-1-16,1 2 1 0,0 9 1 15,-1-2-1-15,0 1 1 0,-3 5-3 16,-3 2 0-16,-2 0-1 0,-4 1-2 16,-2-6-2-16,-2 0-3 0,-4-1-2 15,-4-1-2-15,-1-3-3 0,-4 0-8 16,-3 0-15-16,-4-1-28 0,0-3-27 0,-2-4-131 16,-1-4-154-16,-3-6-362 0</inkml:trace>
  <inkml:trace contextRef="#ctx0" brushRef="#br1" timeOffset="230193.6065">21055 1559 582 0,'0'-1'151'0,"0"-1"8"0,-1-2-61 16,1 2-36-16,0-1-8 0,0 2-6 0,1 0-6 15,3-2-6-15,0 1-9 0,0-2-7 16,5 2-6-16,0-2-6 0,2 0-2 16,0 1-4-16,2-1-7 0,-1 0-17 15,2-1-16-15,-4 2-17 0,2-1-15 16,-4 2-118-16,-1-1-131 0,-4-1-292 16</inkml:trace>
  <inkml:trace contextRef="#ctx0" brushRef="#br1" timeOffset="230348.6316">21097 1589 577 0,'-3'5'151'16,"2"-2"3"-16,1 0-29 0,0 0-88 15,1 0-13-15,3-1-5 0,2 1-3 16,3-3-5-16,2 0-5 0,2-3-17 16,3 0-20-16,3-1-130 0,-1-1-131 15,2 3-332-15</inkml:trace>
  <inkml:trace contextRef="#ctx0" brushRef="#br1" timeOffset="231106.8763">21925 1062 605 0,'-3'-7'146'0,"-1"-6"8"16,-7 2-88-16,-1 4-15 0,-1 5-3 15,-4 2-3-15,-4 1-6 0,-1 2-5 16,-1 5-7-16,1 3-7 0,1 2-5 0,5-2-7 15,1 2-5-15,5 0-1 0,4-1-3 16,4-1-1-16,2 4-3 0,4 0-4 16,0-2-5-16,5 4-3 0,1 1-2 15,2-3 0-15,2 5 0 0,-2-6 2 16,-1-3 5-16,0-2 4 0,-4-4 3 16,-1-1 5-16,-3 0 4 0,-4-1 3 15,-3 3 3-15,-3 2 0 0,-2 2 0 16,-1 1 1-16,0 1-3 0,1 3-2 0,0-1-3 15,4 2-1-15,1 0-1 0,3 2 1 16,1-2-1-16,1 3 0 0,3-3 1 16,2 0-1-16,0-2 0 0,2 1 0 15,-1-4-1-15,0 1 1 0,-1-2-1 16,-1 0 1-16,-5-2 0 0,-1 1 1 16,-3 0 1-16,-3 0 2 0,-1 2 1 15,-1-1 2-15,-1 0 0 0,0 1 0 16,1-2 1-16,-1 2-2 0,0 1-1 0,-1 0-1 15,0 4 0-15,0 2 1 16,1 4 1-16,2 4 0 0,-1-1 0 0,2-2 2 16,0 0-1-16,4 1 1 0,2-4-1 15,2-1 0-15,2-5-1 0,4 2 0 16,1-2 0-16,1-6-2 0,4 1 0 16,1-3-3-16,2-2-5 0,-2-3-12 15,3-1-19-15,2-4-20 0,2 6-21 16,-5-6-123-16,0-1-140 0,-2-6-318 0</inkml:trace>
  <inkml:trace contextRef="#ctx0" brushRef="#br1" timeOffset="232089.6049">22249 1507 599 0,'-2'-3'150'0,"-3"-2"9"0,-1 2-72 15,2 1-20-15,2 0-4 0,-1 0-2 0,2 0-7 16,0 2-7-16,1 0-10 0,2 2-11 16,1 0-9-16,3-2-6 0,3 2-5 15,3-2-2-15,3 0-1 0,0 3-4 16,4-3-8-16,3-4-14 0,0 4-20 16,0-3-20-16,-4 1-2 0,1 0-134 15,-1-3-139-15,-3-2-311 0</inkml:trace>
  <inkml:trace contextRef="#ctx0" brushRef="#br1" timeOffset="232263.0038">22561 1333 686 0,'0'-5'160'0,"-3"1"6"16,2 2-106-16,1 2-15 0,-1 2-6 15,3 4-1-15,-2 3-3 0,-1 4-7 16,-1 4-6-16,2 2-7 0,0 0-5 15,-2 1-7-15,2-2-17 0,2 1-22 0,-1-2-20 16,4-2-81-16,-4-1-51 0,1 0-125 16,0-4-249-16</inkml:trace>
  <inkml:trace contextRef="#ctx0" brushRef="#br1" timeOffset="232629.5983">22811 1651 674 0,'4'1'161'0,"-1"1"7"16,-1-1-108-16,1 0-9 0,-4 2-7 16,-1 1-5-16,-1 3-9 0,-2 1-8 15,-3 1-7-15,1 2-7 0,-3 0-3 16,2 1-9-16,-1-2-19 0,-1 1-21 15,3 0 26-15,-3 0-165 0,4-5-144 16,5-4-350-16</inkml:trace>
  <inkml:trace contextRef="#ctx0" brushRef="#br1" timeOffset="240072.2951">23190 1527 262 0,'-2'-2'45'0,"1"0"-6"16,-2 0-54-16,1 0-17 0,-1 2-6 15,0-1 0-15,0 3 4 0,2-1 9 16,0 3 12-16,-1-2 20 0,0 1 26 16,1-2 22-16,0 0 17 0,1-2 9 15,-2 0 6-15,0-4 1 0,1 0-7 16,1-1-10-16,-2 1-12 0,2-6-8 16,-1-2-3-16,0-1-2 0,1-2 0 15,-1-2 0-15,1-1 2 0,0-1-2 16,-2 4-1-16,2 1-4 0,-1 3 0 15,2 2-3-15,-2 5-3 0,1 1-6 0,-1 2-6 16,2 4-5-16,-1 6-4 0,0 2-5 16,0 7-3-16,1 2-4 0,1 5 0 15,-1-1-3-15,0 1-6 0,3 0-13 16,0-5-22-16,2-3-22 0,1-4-17 16,3-2-122-16,0-2-141 0,4-4-312 15</inkml:trace>
  <inkml:trace contextRef="#ctx0" brushRef="#br1" timeOffset="240290.4726">23391 1548 606 0,'4'0'153'0,"-2"0"9"0,-2 5-71 16,1 0-34-16,-2 2-7 0,2 3-7 0,-3 2-5 15,-3 3-8-15,-1-1-9 0,0-1-9 16,-1 1-4-16,-1-1-6 0,0 1-12 16,0-2-15-16,0-1-20 0,-2 0 6 15,1-3-143-15,7-1-140 0,1-5-327 16</inkml:trace>
  <inkml:trace contextRef="#ctx0" brushRef="#br1" timeOffset="240676.8618">23684 1463 697 0,'-3'-4'183'0,"2"1"5"0,0 1-58 15,1 2-75-15,1-1-17 0,3 1-12 16,0 0-8-16,2 0-7 0,1 0-4 16,3 0-4-16,1 0-10 0,2-1-18 15,2-2-22-15,1 1-18 0,-1-2-130 16,-2 0-145-16,1-3-336 0</inkml:trace>
  <inkml:trace contextRef="#ctx0" brushRef="#br1" timeOffset="240915.7396">23982 1341 677 0,'3'-5'165'0,"0"3"10"0,-2 3-98 16,-1 2-21-16,0 3-10 0,1 2-8 15,-1 2-7-15,0 2-8 0,1 3-10 16,1 0-5-16,-1 1-9 0,0 0-18 16,1 0-25-16,0-2 62 0,-2-2-206 15,-2 1-154-15,1 0-390 0</inkml:trace>
  <inkml:trace contextRef="#ctx0" brushRef="#br1" timeOffset="241364.0426">24258 1579 603 0,'3'6'152'0,"-1"1"6"16,-2 2-62-16,1 0-46 0,1-1-7 15,-2 1-4-15,-2-1-4 0,1 1-5 16,-1-1-5-16,-1 2-6 0,0 0-6 16,-2-1-5-16,0 3-5 0,-1-1-13 15,0-3-16-15,0 0-19 0,-1-2 12 16,4 0-150-16,-1-4-139 0,7-4-332 0</inkml:trace>
  <inkml:trace contextRef="#ctx0" brushRef="#br1" timeOffset="241658.465">24610 1453 721 0,'0'2'182'0,"4"-2"4"0,-1-1-75 16,2 0-58-16,1 2-19 0,3-1-11 0,1 0-5 15,-1 0-6-15,2 0-5 0,-1 1-5 16,1 0-10-16,-1-1-20 0,1-1-22 16,-1 1-20-16,-1-1-124 0,-2-1-142 15,1-5-326-15</inkml:trace>
  <inkml:trace contextRef="#ctx0" brushRef="#br1" timeOffset="241821.4612">24909 1356 837 0,'-1'4'181'0,"-3"2"0"16,1 4-137-16,2 1-26 0,2 0-13 15,-1 2-3-15,0 1-8 0,3-1-15 16,-1 1-18-16,2-3-16 0,0-2-127 16,-2 1-137-16,1-2-326 0</inkml:trace>
  <inkml:trace contextRef="#ctx0" brushRef="#br1" timeOffset="242832.871">25110 1102 686 0,'3'-12'149'0,"3"-4"2"0,3-1-111 0,3 0-18 15,3 2-7-15,2 5 0 0,-1 3-2 16,0 2 1-16,0 5-2 0,-1 5-2 16,-2 4-1-16,-1 4 0 0,-3 2 2 15,-4 2 3-15,-4 3 2 0,-3 0 1 16,-2 4 2-16,-5-2-1 0,-3 2-3 15,-4 3-2-15,3-2-5 0,2-1-4 16,1 3-1-16,4-4-2 0,2 4-4 16,4-6-3-16,7 0-5 0,0 2-1 0,0-2 0 15,0-4 0-15,1 3 0 0,-2 1 3 16,-3-2 4-16,-1 2 6 0,-2-1 2 16,-3 1 3-16,1 2 0 0,-2-4 2 15,0-1 1-15,1-4-1 0,-1 2 0 16,-1 1-2-16,1 2-2 0,0-1-2 15,1 0 0-15,1 6-2 0,0 0 1 16,1-5-1-16,0-2 0 0,2 0 0 16,0-1 1-16,-1-1-1 0,2-2 1 0,-4-1-1 15,1 0 0-15,-1 1 1 0,-3-1-1 16,-1-1-7-16,-3 1-16 0,-1-1-21 16,-1-1-125-16,-2 0-12 0,-2-2-121 15,-1-1-240-15</inkml:trace>
  <inkml:trace contextRef="#ctx0" brushRef="#br1" timeOffset="253909.759">19083 2373 600 0,'-13'-3'147'0,"-2"3"5"0,-5 4-86 15,-1 1-14-15,-1 3-4 0,2 2-2 0,-1 2-3 16,2 2-4-16,2 1-3 0,4-1-2 16,3 3-7-16,3 2-6 0,1-2-5 15,2 0-4-15,1-1-3 0,2 0-3 16,2 0-3-16,3-3-1 0,3 0-3 15,2-1-4-15,6-4-5 0,1 0-10 16,7-3-15-16,1-3-15 0,3-2-14 16,2-2-8-16,-1-3-117 0,-4-1-126 15,2-2-282-15</inkml:trace>
  <inkml:trace contextRef="#ctx0" brushRef="#br1" timeOffset="254185.6014">19269 2468 681 0,'-11'10'168'0,"-1"-1"7"0,0 0-99 0,1 4-24 16,1-1-11-16,5 0-9 0,3 0-7 15,4 1-11-15,3-2-7 0,6-2-3 16,1-4-2-16,5 1 0 0,3-3 0 16,2-7-1-16,1 1 1 0,-2-4 0 15,-1-2 0-15,-3-2-1 0,-2-3 2 16,-3 1-1-16,-7 0 0 0,-3-1 1 15,-4-2 0-15,-2-1 0 0,-8 1-1 16,-3 1 0-16,-3 0 0 0,-1 3-4 16,0 0-6-16,-1 4-14 0,-1 7-13 0,7 2-13 15,1 4-14-15,5 5-92 0,0 2-31 16,6 1-108-16,6-2-208 0</inkml:trace>
  <inkml:trace contextRef="#ctx0" brushRef="#br1" timeOffset="254435.4435">19474 2407 588 0,'6'-2'148'0,"-1"2"7"0,-1 0-59 0,0 2-47 15,3 3-8-15,-1 1-3 0,2 3-4 16,2 2-3-16,0 0-4 0,1 2-5 16,1-1-3-16,0 1-5 0,1-1-2 15,-2 0-4-15,1-1-1 0,-2 0-2 16,-2-2 0-16,0-1-2 0,-5 0 1 15,-3-1 0-15,-3-2 0 0,-8-1-1 16,-4-2 0-16,-7 0 0 0,-5-2-1 16,-3 0-4-16,1-1-6 0,0-1-15 0,4 1-16 15,6-1-19-15,5 2-115 0,6 2-16 16,4 4-117-16,4 0-220 0</inkml:trace>
  <inkml:trace contextRef="#ctx0" brushRef="#br1" timeOffset="254672.5387">20039 2237 668 0,'-14'-10'174'0,"-2"3"6"15,-5 3-64-15,-3 6-60 0,2 4-13 16,-2 7-7-16,1 3-5 0,1 6-9 15,3 6-6-15,1 1-3 0,6 6-4 16,1 3-2-16,5-2-4 0,2 3-3 16,4-1-8-16,5-4-11 0,6-3-20 0,2-6-20 15,1-7-16-15,7-3-122 0,2-9-136 16,7-3-310-16</inkml:trace>
  <inkml:trace contextRef="#ctx0" brushRef="#br1" timeOffset="255020.1883">20125 2463 685 0,'-6'3'168'0,"-1"-1"8"0,-2 6-101 16,1 0-16-16,-2 2-9 0,1 5-7 16,3 1-7-16,0-1-9 0,4 3-9 0,2-1-6 15,3 0-5-15,6-1-3 0,1-5-2 16,1-3-1-16,4-1 0 0,-1-4-1 16,1-2 0-16,0-3 1 0,-2-2-1 15,-2-2 1-15,-1-2 0 0,-3-3 1 16,-3-2-1-16,-4-3 1 0,-4 3 0 15,-2-4-1-15,-4 2-1 0,-2 2-9 16,0 2-18-16,-2 1-20 0,3 5-18 16,-1 0-132-16,5 6-147 0,3 3-341 15</inkml:trace>
  <inkml:trace contextRef="#ctx0" brushRef="#br1" timeOffset="255386.4663">20257 2501 600 0,'-4'-7'164'0,"3"3"5"16,1-1-5-16,5 0-116 0,1 1-13 0,3 2-5 16,1 0-3-16,1 1-3 0,2-4-3 15,0 6-5-15,-1 0-2 0,2 0 0 16,0 3-1-16,0-3 0 0,-2 3-1 16,-1 6-2-16,-1-4 0 0,0 1-1 15,-3 2-3-15,0 1-1 0,0 1-1 16,-1 1-1-16,-1-1-2 0,-2 1-5 15,1 0-9-15,0-1-19 0,-3-1-22 16,1-1-21-16,0-1-127 0,-4-3-147 16,2 0-333-16</inkml:trace>
  <inkml:trace contextRef="#ctx0" brushRef="#br1" timeOffset="255684.6907">20394 2205 682 0,'-1'-20'162'0,"1"3"6"16,1 2-107-16,1 3-11 0,3 5-6 16,0 2-6-16,4 1-9 0,0 3-4 15,5 2-6-15,1 5-6 0,3 4-2 16,2 5-3-16,0 1 0 0,1 5-2 15,0 4-1-15,-1 4-2 0,-4 0 0 16,-2 3-1-16,-2-2 0 0,-2 3-2 16,0-3-1-16,-3-2-5 0,-2-2-8 15,0-5-16-15,-4-3-19 0,1-1-14 0,-2-3-128 16,-3-2-139-16,1-4-324 0</inkml:trace>
  <inkml:trace contextRef="#ctx0" brushRef="#br1" timeOffset="256321.0422">20293 2484 589 0,'0'-2'144'0,"0"0"6"16,-1 0-77-16,1 0-26 0,0 2-5 0,1 0-1 16,2 0-3-16,-1 3-4 0,2 5-4 15,1 3-4-15,-2 1-3 0,1 3-2 16,0 3-4-16,-1 0-3 0,0 2-2 15,-2-3-3-15,-1-1 0 0,1-1-3 16,1-3 0-16,0-3-2 0,0-2 1 16,0-2-1-16,-1-2 1 0,1-1 0 15,0-4 1-15,0-1 3 0,1-3 0 16,-1-5 2-16,2-4 1 0,-1-3 1 0,3-5 0 16,1-2-2-16,0-3-1 15,0 1-1-15,1 0-1 0,-2 0-2 0,0 5-1 16,-1 2-1-16,0 7-1 0,0 4-1 15,-1 5 0-15,4 4-1 0,-2 5-1 16,3 4 0-16,-1 3 0 0,2 3 1 16,-2 3-1-16,0 2-1 0,-1 1-1 15,-1 2-3-15,-1-4-5 0,-1 2-7 16,0-1-13-16,-1-2-21 0,1-2-23 0,2-2 84 16,-1-3-217-16,2-3-153 0,1-2-381 15</inkml:trace>
  <inkml:trace contextRef="#ctx0" brushRef="#br1" timeOffset="257104.9633">20522 2231 545 0,'-5'-9'137'0,"2"0"6"0,-2 0-65 0,2 0-31 16,3-1-7-16,2 3-4 0,0 1-3 15,3 2-5-15,2 3-3 0,2 3-4 16,3 4-1-16,2 4-2 0,3 3-4 15,0 4-1-15,1 6-2 0,1 0-3 16,-1 3-1-16,-1 2-2 0,-1 4-2 16,-1-1-1-16,-3-1-1 0,-3 0 0 15,-4-2 0-15,-3 1 0 0,-3-2-2 16,-3-1-2-16,-1-3-4 0,-3-1-6 0,0-2-4 16,1-2-7-16,-2-3-6 0,2-2-8 15,1-3-5-15,1 0-7 0,1-3-47 16,2-2-63-16,2-4-101 0,4-3-232 15</inkml:trace>
  <inkml:trace contextRef="#ctx0" brushRef="#br1" timeOffset="257315.6348">20967 2458 794 0,'4'-1'170'0,"2"1"-1"16,0 0-134-16,5-1-22 0,1 0-10 15,3 2-7-15,0-1-11 0,-1 0-18 0,-1-1 5 16,-1 1-142-16,-2 1-133 16,-3 0-327-16</inkml:trace>
  <inkml:trace contextRef="#ctx0" brushRef="#br1" timeOffset="257475.8086">20993 2582 745 0,'2'7'163'16,"3"0"0"-16,1-2-123 0,4-1-22 16,2 0-16-16,2-3-21 0,4 1 27 0,-1-5-171 15,2 1-137-15,1-1-356 0</inkml:trace>
  <inkml:trace contextRef="#ctx0" brushRef="#br1" timeOffset="258081.9395">21813 2147 794 0,'-19'-1'178'0,"0"0"2"0,1 2-134 16,2 2-18-16,4 0-11 0,3 3-9 16,3 2-5-16,1 3-2 0,3 1-1 15,2 1-2-15,4 2-4 0,3 3-6 16,1 1-4-16,3-3-3 0,2-2-4 16,1 0 1-16,0-1 2 0,-3-2 4 0,0-2 4 15,-4-3 7-15,-2 2 7 0,-2-2 7 16,-5 0 3-16,-1 1 2 0,-3 2 1 15,-2-1 1-15,1 1-2 0,-2 2-3 16,1 1-5-16,0 2-2 0,2-2-2 16,3 1-1-16,1 0-1 0,2 1 0 15,2 0 1-15,0-1-1 0,2-2 0 16,2 1 0-16,1-1 0 0,1 2 0 16,0-2 1-16,2-3 1 0,1 3 1 0,0-1 1 15,-1 1-1-15,0-1 1 0,-1-1 0 16,-1-1 0-16,-2 1-1 0,-4-2-1 15,-2-1 0-15,-3 2 0 0,-5 0 1 16,-2 1 1-16,-3 2 1 0,-2 0-1 16,2 1 0-16,-1 0 0 0,2 2-1 15,2-1 0-15,4-2-2 0,4 0-2 16,3 0-2-16,5-2-6 0,4-3-10 16,6-1-14-16,3-5-12 0,6-3-16 0,3-2-121 15,1-2-128-15,2-1-300 0</inkml:trace>
  <inkml:trace contextRef="#ctx0" brushRef="#br1" timeOffset="258268.6614">22213 2454 782 0,'-3'-12'192'0,"0"4"4"0,0 7-116 16,3 3-24-16,1 7-16 0,1 1-16 15,-1 2-9-15,1 5-8 0,2 3-10 16,1 0-26-16,-1 0-34 0,-2 0-137 16,4-1-157-16,1-2-382 0</inkml:trace>
  <inkml:trace contextRef="#ctx0" brushRef="#br1" timeOffset="258789.5822">22728 2643 785 0,'-1'4'190'0,"0"-5"5"16,-1 2-113-16,0 2-29 0,2 0-14 15,-1 2-14-15,1 2-6 0,0 2-7 16,-1 2-5-16,1-1-8 0,0 1-12 16,-1 0-22-16,2-1-27 0,-1-3-64 15,2 0-76-15,4-2-138 0,7-2-287 16</inkml:trace>
  <inkml:trace contextRef="#ctx0" brushRef="#br1" timeOffset="258983.4868">23194 2445 835 0,'1'-12'206'16,"0"2"6"-16,-1 5-119 0,0 3-31 16,2 3-22-16,-1 2-11 0,0 4-11 0,1 2-9 15,0 5-11-15,-1 2-15 0,0 2-25 16,2 2-35-16,-1 1-139 0,1 1-165 15,3-3-387-15</inkml:trace>
  <inkml:trace contextRef="#ctx0" brushRef="#br1" timeOffset="259193.1778">23545 2654 894 0,'0'2'191'0,"0"1"5"0,2 3-148 16,0 4-27-16,2 2-6 0,-4 3 0 15,-1 2-2-15,-2 4-2 0,-1-1-10 16,1-2-15-16,-2-1-28 0,0-2-27 16,1 0-133-16,2-4-155 0,-1-5-363 0</inkml:trace>
  <inkml:trace contextRef="#ctx0" brushRef="#br1" timeOffset="259444.7224">24100 2496 781 0,'2'0'180'0,"-2"0"3"16,2 7-124-16,-2-3-25 0,0 4-10 15,1 2-6-15,-2 2-8 0,-1 0-14 16,0 4-21-16,-4-3-23 0,4 3 39 16,1-2-177-16,3-2-146 0,-2 3-352 15</inkml:trace>
  <inkml:trace contextRef="#ctx0" brushRef="#br1" timeOffset="259976.5543">24507 2669 770 0,'-1'11'167'0,"0"0"4"0,-2 1-129 16,1 1-24-16,-2-1-6 0,-1 3-2 0,-2-2-5 15,-2 2-13-15,1-3-18 0,0 0-16 16,1-2-130-16,1 0-135 0,2-6-332 15</inkml:trace>
  <inkml:trace contextRef="#ctx0" brushRef="#br1" timeOffset="260708.3887">25047 2672 800 0,'0'0'172'16,"0"-3"-1"-16,1 1-135 0,2-1-33 16,1 2-22-16,0-1-17 0,3 0-15 15,-1 0-122-15,4 1-127 0,-4-1-302 16</inkml:trace>
  <inkml:trace contextRef="#ctx0" brushRef="#br1" timeOffset="260846.4912">25230 2684 702 0,'1'-3'158'15,"3"0"-7"-15,-2-1-113 0,2-1-50 0,-1 1-140 16,-1 1-132-16,3-1-316 0</inkml:trace>
  <inkml:trace contextRef="#ctx0" brushRef="#br1" timeOffset="325884.664">2419 14362 512 0,'-3'-8'125'0,"-2"-1"6"0,-1 0-78 15,-1 1-12-15,2 2-3 0,1 0-5 16,0 3-4-16,1 0-4 0,2 1-3 0,0 1-4 16,1 0-2-16,2 2 0 0,1 3-2 15,3-1-1-15,1 6-1 0,3 2-1 16,2 4 0-16,3 2 0 0,0 2 0 15,1 5-3-15,1 0-1 0,1 2-2 16,-1 1-1-16,1 0 0 0,0 0-2 16,2-1 0-16,-2-3 0 0,-1-1-2 15,-1-4 1-15,-4-1 0 0,1-2-1 16,-5-1 1-16,-2-1 0 0,-2-1 0 0,-2 1 0 16,1 0 0-16,-2 0-3 15,-1 0-1-15,0-1-5 0,0-1-7 0,0-2-7 16,-1-2-5-16,2-3-7 0,-1-2-3 15,-1-1-6-15,1-2-7 0,0-5-3 16,0-1-94-16,-1-4-100 0,-2-3-247 16</inkml:trace>
  <inkml:trace contextRef="#ctx0" brushRef="#br1" timeOffset="326235.0517">2962 14280 589 0,'4'-4'139'0,"-4"3"3"16,-2 7-91-16,-1 3-13 0,-1 7-8 15,-2 5-4-15,-2 11-3 0,0 6-2 16,-3 8-1-16,-3 6-3 0,0 5-2 16,-3 4-2-16,-1 3-3 0,-5-3-2 0,-1-1-3 15,-1-1-2-15,1-3-1 16,0 0-1-16,4-7 0 0,-1-8-1 0,5 0 0 16,4-6-3-16,2-5-4 0,1-5-11 15,3-3-7-15,1-2-15 0,1-3-12 16,3-5-112-16,1-6-119 0,1-3-278 15</inkml:trace>
  <inkml:trace contextRef="#ctx0" brushRef="#br1" timeOffset="326667.867">3481 14385 584 0,'-7'-2'142'16,"-2"7"10"-16,-5 4-85 0,-4 8-13 0,-2 7-6 16,-2 7-6-16,-3 6-4 0,-1 4-6 15,-1 5-9-15,4 4-7 0,2 1-3 16,5 1-4-16,4-2-3 0,6 1-2 15,5-2-1-15,7-2-1 0,5-7-1 16,4-4-5-16,4-4-10 0,5-5-13 16,0-8-12-16,2-4-23 0,-2-7-115 15,2-3-129-15,0-1-300 0</inkml:trace>
  <inkml:trace contextRef="#ctx0" brushRef="#br1" timeOffset="327202.3929">3806 14822 581 0,'-8'-3'142'16,"0"2"8"-16,1 1-77 0,-3 0-23 15,4 2-10-15,1 1-5 0,2 4-4 16,2 2-3-16,1 1-5 0,5 1-5 0,2 1-3 16,6 0-3-16,1-1-1 0,2-2-1 15,3-3-4-15,1-4-1 0,1-2-2 16,1-3-1-16,-2-4 0 0,-1-2 0 15,1-5-1-15,-5 1 0 0,-2-3 0 16,-2-4-1-16,-3 1 0 0,-2-2 0 16,-5 0 0-16,-1 4-1 0,-3 0 1 15,-3 1-1-15,-2 3-1 0,-3 6 0 16,-4 1-2-16,-5 5 0 0,1 2 0 16,-3 4 1-16,0 5-1 0,-3 4 1 0,2 5 1 15,0 0 1-15,3 6 1 0,1 3 0 16,3 1 2-16,3 3 1 0,7 0 1 15,4 1 0-15,5 3 1 0,5-4 0 16,4-2 0-16,5-3-1 0,3-4 0 16,3-3-2-16,3-4 0 0,1-5-1 15,2-4-1-15,-1-3-5 0,3-3-11 16,-2-2-15-16,2-4-9 0,0-2-18 16,-2-2-10-16,-1-1-110 0,-2-4-118 0,-3-6-263 15</inkml:trace>
  <inkml:trace contextRef="#ctx0" brushRef="#br1" timeOffset="327479.5119">4156 14343 593 0,'10'2'139'0,"-1"3"7"16,-1 6-94-16,2 2-11 0,1 6-4 15,1 0-2-15,2 5-5 0,-3-1-4 16,-2 0-3-16,-1 1-5 0,-4-1-2 16,-4-1-3-16,-5 2-2 0,-5 0-2 0,-4 0-4 15,-4 1-11-15,-3-1-21 0,-1 2-28 16,-2-7-117-16,3-3-133 0,1-5-323 15</inkml:trace>
  <inkml:trace contextRef="#ctx0" brushRef="#br1" timeOffset="327646.4674">4009 14118 666 0,'5'-11'153'15,"2"2"1"-15,1 1-111 0,0 3-19 16,6 5-9-16,-2 4-15 0,3 1-32 15,-3 0-122-15,4 6-124 0,2 6-312 16</inkml:trace>
  <inkml:trace contextRef="#ctx0" brushRef="#br1" timeOffset="328350.5285">4383 14374 428 0,'1'-2'106'0,"-2"1"5"16,1-2-48-16,-1 1-25 0,1-1-6 16,-2 2-2-16,2-1-3 0,0-1-2 15,-1 1-4-15,1 1-3 0,0-2-2 16,0 2-2-16,0-1-2 0,0 0 1 16,-2 1-1-16,0 0 0 0,2 0 1 0,-2-1-1 15,2 1 0-15,-1 0 0 0,1 0 0 16,0-1 0-16,-1 1 1 0,-1-1-1 15,2-1 1-15,-1 1 0 0,-1-1 0 16,0 1 2-16,1 0 0 0,1-2 0 16,0 3 1-16,0-1 0 0,1 1 0 15,-1 0-2-15,0 1-1 0,0 1-3 16,0 0-2-16,0 3-1 0,0 2-2 16,0 5-1-16,0 3 1 0,0 3 1 0,0 4 0 15,3 3 0-15,1 3-1 16,-1 1 0-16,3-2-1 0,3 0-2 0,1-4 0 15,1-4-2-15,1-3 1 0,1-5-1 16,3-5 1-16,-2-5-1 0,-1-5 0 16,0-5 1-16,0-4-1 0,-2-4 1 15,-2-3 0-15,-3 0 0 0,-1 1 0 16,-2 0 0-16,0 4 0 0,-4 4 1 16,-1 2-1-16,0 6 0 0,1 4 0 15,-1 4 0-15,1 5 0 0,1 2-1 0,3 2 0 16,0 2 0-16,3 1 0 0,3-2 0 15,2 0 0-15,3-2 0 0,1-3 0 16,3-4 0-16,0-7 0 0,2-3 0 16,-1-3 1-16,0-8-1 0,-4-6 2 15,-1-1-1-15,-3-6 1 0,-2 1 0 16,-5 1 1-16,-1 2-3 0,-3 0-4 16,-3 2-12-16,-3 2-16 0,-2 3-16 15,-1 3-14-15,2 2-16 0,-2 1-8 16,2 5-99-16,1 3-108 0,2 2-239 15</inkml:trace>
  <inkml:trace contextRef="#ctx0" brushRef="#br1" timeOffset="328552.427">4729 14216 529 0,'18'0'128'15,"-3"3"3"-15,5 2-82 0,1 5-11 16,0 1-5-16,1 3-7 0,-1 3-6 16,-2 6-4-16,2 1-2 0,1 3 0 15,-1 0 2-15,0 5 4 0,0 2 5 0,1 5 3 16,-4-1 2-16,0 3 0 0,-3 0 2 15,-1 2-1-15,-7-1-5 0,-5-3-6 16,-3-1-5-16,-6 0-2 0,-4 0-3 16,-2 2-6-16,-4 0-13 0,-3 2-16 15,-3 0-17-15,-1 0-10 0,1-3-21 16,-3-6-113-16,0-5-128 0,3-6-282 16</inkml:trace>
  <inkml:trace contextRef="#ctx0" brushRef="#br1" timeOffset="330409.5542">5517 15019 779 0,'-9'-15'178'0,"2"0"4"0,7-2-129 15,0 5-24-15,6 2-9 0,2 3-4 16,1-1-7-16,5 4-17 0,1 4-15 0,0 0-17 16,3 0-17-16,2 2-91 0,-1 0-34 15,0 1-113-15,-4-3-217 0</inkml:trace>
  <inkml:trace contextRef="#ctx0" brushRef="#br1" timeOffset="330562.7962">5557 15056 766 0,'-13'6'194'0,"3"1"3"0,2-3-113 0,6 1-24 16,2-2-20-16,5-2-14 0,5 1-12 15,4 1-13-15,1 0-14 0,6-2-24 16,4 0-28-16,1-2-133 0,0-1-153 16,1-6-366-16</inkml:trace>
  <inkml:trace contextRef="#ctx0" brushRef="#br1" timeOffset="331281.7344">6447 14528 572 0,'-16'-18'141'0,"1"3"7"0,3 1-83 16,2 5-11-16,4 3-7 0,4 4-9 16,5 3-5-16,3 2-4 0,5 5-4 15,5 6-3-15,5 0-4 0,2 5 0 16,6 4 1-16,2 4-2 0,5 2-3 16,2 2-3-16,0 1-4 0,0 2-1 15,3 0-2-15,-5 2-1 0,2-2-1 16,-4 2-1-16,-2-2 0 0,-4 0 0 15,-3-1-1-15,-4 0-4 0,-1-3-5 16,-5-2-11-16,-3-3-17 0,-7-5-13 0,3-3-23 16,-2-3-112-16,-4-4-128 0,1-4-291 15</inkml:trace>
  <inkml:trace contextRef="#ctx0" brushRef="#br1" timeOffset="331497.4306">7046 14431 752 0,'-5'10'174'0,"-5"9"6"15,-3 8-125-15,-6 9-12 0,-4 8-7 16,-8 8-6-16,-4 6-7 0,-9 3-7 16,-2 3-4-16,0 2-5 0,-2-1-1 15,2-4-3-15,4-4-2 0,6-5-2 16,7-5-7-16,6-7-12 0,6-9-23 15,7-4-18-15,6-8-131 0,6-8-144 0,6-4-340 16</inkml:trace>
  <inkml:trace contextRef="#ctx0" brushRef="#br1" timeOffset="331863.8332">7755 14131 647 0,'-2'-5'150'0,"-7"4"9"0,-6 8-100 0,-3 5-12 16,-8 9-4-16,-2 7-2 0,-1 10-2 15,-2 9-6-15,3 8-6 0,1 6-7 16,4 6-5-16,4 4-3 0,5 4-4 16,1-1-2-16,6-3-1 0,3-3-2 15,5-3-1-15,7-5-5 0,5-6-8 16,3-7-15-16,4-7-18 0,4-6-17 0,3-7-127 15,5-7-141-15,4-4-324 16</inkml:trace>
  <inkml:trace contextRef="#ctx0" brushRef="#br1" timeOffset="332395.0216">8097 14765 716 0,'-14'0'178'0,"3"-1"7"16,4 2-109-16,3 2-22 0,3-1-13 15,2 1-10-15,7 0-10 0,3 0-9 16,5-1-6-16,4-1-3 0,4-3 0 16,3-2 1-16,3-4-2 0,0-2 1 15,-1-2-2-15,-2-2 0 0,-3-2 0 16,-2-1 0-16,-3 0-1 0,-6 0 0 15,-4-2 1-15,-8 1-1 0,-5 2 1 16,-4 1-1-16,-7 3 1 0,-3 5-1 0,-4 3 0 16,-4 5 0-16,-3 4-1 0,-1 5 0 15,1 5-1-15,-1 3 2 0,2 5 0 16,4 7 1-16,2 2 3 0,6 6 2 16,4 0 2-16,3 1 2 0,8 6 2 15,2-4 0-15,6-5-1 0,6-3-1 16,5-2-2-16,6-7-3 0,5-3-1 15,5-10-5-15,6-3-8 0,4-7-12 16,1-7-20-16,-1-8-26 0,0-2-16 16,-5-4-122-16,-1-6-140 0,-6 1-311 15</inkml:trace>
  <inkml:trace contextRef="#ctx0" brushRef="#br1" timeOffset="332737.1449">8669 14163 781 0,'0'-4'177'0,"2"4"6"0,4 4-125 16,3 2-18-16,1 5-9 0,1 6-3 15,0 2-2-15,0 5-4 0,-1 0-4 16,-2 4-5-16,-3 4-2 0,-1 1-2 16,-4-1-3-16,-1 1-2 0,-7-1-1 15,-4 0-3-15,-5-3-9 0,-4-7-14 16,-4-3-27-16,-1-6-21 0,-3-7-131 15,1-8-151-15,4-9-348 0</inkml:trace>
  <inkml:trace contextRef="#ctx0" brushRef="#br1" timeOffset="332919.3826">8562 13845 658 0,'12'-16'152'0,"3"2"2"0,2 3-91 15,4 2-40-15,5 2-27 0,2 2-70 16,-1 1-77-16,-1 4-119 0,-1 4-280 15</inkml:trace>
  <inkml:trace contextRef="#ctx0" brushRef="#br1" timeOffset="333177.639">9112 13914 520 0,'-2'0'149'0,"-4"6"7"16,-3 5 3-16,-2 6-97 0,-1 8-4 15,-3 4 1-15,0 7-3 0,2 2-5 16,-1-2-8-16,5 1-9 0,1 0-8 16,6-7-10-16,6-1-10 0,5-6-12 0,5-2-16 15,2-3-28-15,2-1-24 0,3-6-127 16,1 0-148-16,1-3-343 0</inkml:trace>
  <inkml:trace contextRef="#ctx0" brushRef="#br1" timeOffset="334060.3326">9287 14165 510 0,'2'0'131'0,"-2"-1"4"0,-2 1-70 16,1 0-17-16,0 0-7 0,0 0-7 16,-1 1-7-16,1-1-5 0,1 0-4 0,0 0-2 15,0-1-2-15,0-3-3 0,1 3-2 16,-1-2-1-16,2 1-1 0,-1-2-1 16,0-1-1-16,2 1 1 0,-2 2 1 15,1-4 0-15,-2 2 1 0,1-4 0 16,1 3 1-16,-2 1 1 0,0 1 1 15,-2-1-1-15,1 0 2 0,1 2-1 16,-1 4 0-16,1-3 0 0,-1 0-1 16,0 0 0-16,1-1-1 0,0 1-1 0,0 1-1 15,-2-1 1-15,2 0 0 0,0 1-1 16,0-3 1-16,0 3-1 0,0-1 0 16,0-1 0-16,0 0 0 0,0 0-1 15,0 1 0-15,0-1-1 0,0 1-1 16,0 0 0-16,0 1 0 0,0-1-2 15,2 1 1-15,-2 0 0 0,0 0 1 16,1-1 0-16,-1 2 0 0,-1-1 0 16,1 1 0-16,1 1 0 0,-1 1-1 0,-1 2-1 15,2 3 1-15,-1 1-1 0,0 4 1 16,0 2 0-16,-1 1 0 0,-1 1-1 16,2 3 0-16,0-2 0 0,3 1-1 15,2-2 0-15,2-3-1 0,3 0 1 16,3-2-1-16,3-5 0 0,1-2 0 15,2-3 0-15,0-7 0 0,0-4 1 16,-1-3-1-16,-2-3 0 0,-4 1 0 0,-1-1 1 16,-5 1 0-16,1 5 1 0,-5 2 1 15,-2 5 0-15,-1 1 0 0,0 2 0 16,-1 3-1-16,1 3 0 0,-1 5-1 16,2 0-1-16,1 2 0 0,3-1 0 15,0 1 0-15,5-3 0 0,2-4 0 16,3-3 0-16,1-4 0 0,0-5 0 15,1-4 0-15,0-3 0 0,0-1 1 16,-3-4-1-16,-3-2 1 0,-2 1 0 0,-2-1-1 16,-4 2-2-16,-2 1-4 0,-2 2-9 15,-4 0-12-15,1 4-19 0,0 3-21 16,4 5-23-16,-2 2-115 0,3 3-136 16,4 10-304-16</inkml:trace>
  <inkml:trace contextRef="#ctx0" brushRef="#br1" timeOffset="334260.1578">9848 14241 809 0,'-5'-4'193'15,"4"2"4"-15,1-1-119 0,4 1-32 16,1-1-18-16,3 1-14 0,2 1-20 15,1 0-20-15,1-1-28 0,0 2-24 16,0 0-120-16,2 2-143 0,2 1-320 16</inkml:trace>
  <inkml:trace contextRef="#ctx0" brushRef="#br1" timeOffset="334576.7148">10146 14163 737 0,'5'-5'175'0,"-1"-3"7"0,4 3-115 15,1 2-16-15,1-3-11 0,2 2-6 16,3 3-8-16,0-2-6 0,1 3-5 15,-2-1-3-15,-1 1-3 0,2 2-2 16,0 2-1-16,-2 4-2 0,-2-1-2 16,-1 3 0-16,0 2 0 0,-2 1-2 15,-3 5-3-15,-1 0-6 0,-3 3-8 16,-1-4-14-16,0 4-18 0,-4-3-13 0,2-1-20 16,-2 0-114-16,-1-4-128 0,1-4-293 15</inkml:trace>
  <inkml:trace contextRef="#ctx0" brushRef="#br1" timeOffset="334749.0071">10167 14177 711 0,'-11'-3'175'0,"2"3"1"16,1 2-91-16,3 4-41 0,2 3-19 16,2 2-10-16,1 5-15 0,3 1-15 15,0 1-22-15,3 1 9 0,2 0-149 16,4 0-140-16,3-4-339 0</inkml:trace>
  <inkml:trace contextRef="#ctx0" brushRef="#br1" timeOffset="335058.8546">10438 13968 639 0,'0'-4'163'0,"3"4"4"0,3 3-60 0,2 0-59 16,3 5-13-16,1 3-11 0,4 2-3 15,0 4-5-15,1 2-3 0,0 0-3 16,-2 2 0-16,0 0-1 0,-3 1-1 16,-4 0 0-16,-2 1-1 0,-3 2-1 15,-3 2-7-15,-3-2-16 0,-4 4-25 0,-1-2 5 16,-6-2-149-16,3-1-143 0,-2-2-349 16</inkml:trace>
  <inkml:trace contextRef="#ctx0" brushRef="#br1" timeOffset="336024.8942">10686 13881 629 0,'4'-10'142'16,"3"4"2"-16,3 3-102 0,5 6-16 16,4 4-7-16,6 5-3 0,5 9-2 15,5 7-2-15,2 9-2 0,-1 10 0 0,0 4-3 16,-2 6 3-16,-3 6 2 0,-7 5 2 16,-3 1 1-16,-7 4 2 0,-5-1 0 15,-1 4 0-15,-7-3-3 0,-5-2-4 16,-4-2-3-16,-5 0-3 0,-1-3-1 15,-5-2-4-15,-3-7-5 0,-1-1-10 16,-3-3-15-16,-2-3-14 0,0-7-115 16,0-10-13-16,3-6-110 0,6-7-212 15</inkml:trace>
  <inkml:trace contextRef="#ctx0" brushRef="#br1" timeOffset="336513.3964">11320 14791 773 0,'-9'-4'184'0,"4"2"2"15,3-2-121-15,4 0-22 0,5 0-14 16,7 0-12-16,2-1-10 0,5 1-11 15,3 2-10-15,3-1-17 0,0 0-16 16,0 0-24-16,-1-2-116 0,-4 0-135 16,-1 2-305-16</inkml:trace>
  <inkml:trace contextRef="#ctx0" brushRef="#br1" timeOffset="336685.4361">11442 14833 738 0,'-17'6'183'0,"3"0"2"15,5-1-102-15,5 1-34 0,1-2-16 16,11-1-13-16,5 2-14 0,4 0-15 16,2-1-19-16,2-3-21 0,1 0 51 15,2-3-188-15,-1-2-147 0,4-2-360 0</inkml:trace>
  <inkml:trace contextRef="#ctx0" brushRef="#br1" timeOffset="336907.0125">11693 14599 748 0,'1'-2'167'15,"4"5"4"-15,3 1-123 0,1 0-20 16,6 4-7-16,1-1-4 0,4 2-3 16,-2-4-2-16,4 2 0 0,0 0 0 0,3 2 0 15,-3 1 1-15,-4-1 1 0,-3 4 0 16,-6 4-2-16,-6 1-1 0,-8 1-1 15,-8 1-2-15,-8 6-3 0,-1 2-5 16,-5 3-10-16,-4 0-16 0,-1-2-23 16,-1 5-26-16,0 2-119 0,4-3-141 15,3 0-324-15</inkml:trace>
  <inkml:trace contextRef="#ctx0" brushRef="#br1" timeOffset="338422.1459">12389 14754 674 0,'-9'-15'174'0,"6"3"6"0,-2 4-82 16,2-1-36-16,4 5-12 0,4 4-10 15,3 2-10-15,2 3-8 0,1 3-6 16,1 4-5-16,1 3-4 0,1 5-5 16,-2 0-12-16,1 4-17 0,0-1-24 15,0-2-21-15,1-3-124 0,-2-1-144 16,4-6-329-16</inkml:trace>
  <inkml:trace contextRef="#ctx0" brushRef="#br1" timeOffset="338597.6456">12646 14676 678 0,'-5'1'175'0,"0"5"7"16,-1 6-72-16,0 6-51 0,0 2-13 15,-1 5-10-15,-1 4-10 0,-2 2-7 16,-2 3-7-16,1 2-4 0,-2 2-3 16,2 0-4-16,-2 0-6 0,2-4-14 15,0 0-25-15,4-4-23 0,0-6-128 0,3-7-146 16,6-4-344-16</inkml:trace>
  <inkml:trace contextRef="#ctx0" brushRef="#br1" timeOffset="338890.5574">13005 14637 777 0,'-7'-9'189'0,"2"3"6"16,2 3-107-16,0 5-35 0,0 5-13 16,0 4-10-16,-2 3-10 0,-2 5-6 15,-1 7-5-15,-3 1-4 0,0 2-2 16,-3 2 0-16,2-1 0 0,1 1 1 16,3-2 0-16,1-2 0 0,5 0 0 15,2-5-1-15,4 0 0 0,4-2-1 16,3-3-1-16,3-5-1 0,3-3-5 15,2-3-7-15,5-6-13 0,-1-2-19 0,0-8-21 16,2-4-26-16,-3-1-116 0,-4-4-140 16,2-2-310-16</inkml:trace>
  <inkml:trace contextRef="#ctx0" brushRef="#br1" timeOffset="339070.9426">12880 14654 734 0,'-20'-9'190'0,"8"4"1"0,5 0-73 16,6 0-65-16,10 2-22 0,6-2-14 16,10 2-13-16,0-1-17 0,8-3-30 15,3 1-27-15,-1 0-122 0,3-1-145 16,-1 3-345-16</inkml:trace>
  <inkml:trace contextRef="#ctx0" brushRef="#br1" timeOffset="339421.7586">13273 14665 676 0,'-3'3'168'0,"3"6"6"0,-2 1-89 0,2 3-33 16,5 4-7-16,0 2-7 0,-1-1-7 16,4 1-4-16,0-5-4 0,3-1-3 15,1-5-2-15,3-3-1 0,1-1-1 16,4-7 0-16,-4-3 0 0,6-5 0 16,-1-5-1-16,3-2 0 0,-6-4-2 15,-1-4-1-15,-2 4-3 0,-2-1-2 16,-3 6-3-16,-4 4-1 0,-5 5-2 0,2 6-1 15,-1 6 0-15,-7 0 0 0,4 8-3 16,0 4-3-16,1 4-5 0,1 3-7 16,0 1-14-16,1-2-18 0,6 2-22 15,0-6-22-15,0-2-117 0,2-5-141 16,3-5-315-16</inkml:trace>
  <inkml:trace contextRef="#ctx0" brushRef="#br1" timeOffset="339807.4145">13636 14474 702 0,'-12'-11'174'0,"4"1"8"15,5 1-92-15,1 1-31 0,5 2-10 16,2 1-8-16,2 2-6 0,3 1-8 15,3 3-6-15,2 3-6 0,3 3-4 16,2 2-3-16,1 0-1 0,2 5-3 16,-2 1 0-16,0 2-2 0,-2 2 0 15,-3 2-1-15,-1 4 0 0,-3 2-1 16,-3 3-1-16,-3 2-1 0,-2 4-2 16,0-2-2-16,-1 0 0 0,-2-2-2 15,2-1-1-15,-1-3 1 0,0-2 0 0,0-6 2 16,-4 2 1-16,0-2 2 0,-3-3 1 15,-2 0 2-15,-4-2 0 0,0-3 0 16,-4 1 1-16,-2-4 0 0,0-1-1 16,0-2 1-16,1-3-9 0,1-3-17 15,0 0-23-15,4-2-22 0,5 0-126 16,4-2-146-16,2 1-338 0</inkml:trace>
  <inkml:trace contextRef="#ctx0" brushRef="#br1" timeOffset="340007.6561">14225 14787 789 0,'-5'-1'189'0,"4"0"0"16,-2 0-100-16,2 1-55 0,4 1-32 15,-2-2-38-15,1-1-69 0,1 0-84 16,0 3-137-16,2 2-309 0</inkml:trace>
  <inkml:trace contextRef="#ctx0" brushRef="#br1" timeOffset="340945.0686">14202 14675 621 0,'-1'-3'165'16,"-1"-1"15"-16,-1 1-79 0,-1 0-17 15,2 1-9-15,-1 1-8 0,3-2-13 0,0 1-14 16,4-3-12-16,3 1-12 0,4-1-7 16,5-1-5-16,2-2-2 0,2 1-2 15,2 1-7-15,1 1-10 0,1 1-14 16,-2-1-17-16,-3 3-19 0,0 4-18 16,-2-1-120-16,-5 4-136 0,-1 3-303 15</inkml:trace>
  <inkml:trace contextRef="#ctx0" brushRef="#br1" timeOffset="341138.2336">14250 14817 705 0,'-9'1'173'0,"2"0"6"16,2-2-107-16,3 1-20 0,1-1-8 15,4 1-9-15,-1 0-9 0,4 1-8 16,3-1-5-16,2 2-5 0,0-2-4 15,5 2-13-15,2-4-24 0,4 2-27 0,0-2-131 16,4 1-149-16,3-1-355 0</inkml:trace>
  <inkml:trace contextRef="#ctx0" brushRef="#br1" timeOffset="343056.443">16739 14759 473 0,'-8'-4'113'16,"0"4"5"-16,-1-1-68 0,3 2-11 15,0-2-1-15,0 0 0 0,1 0 2 16,1 1 1-16,2 0 0 0,0-1-2 15,1-1 0-15,0 2-1 0,1-1-4 16,0 2-3-16,0-2-5 0,2 0-3 16,1 1-3-16,2-1-3 0,1-1-3 15,2 2 0-15,2-1-1 0,1 0-3 0,0 1 0 16,2-1-3-16,0 1 0 0,1 0-2 16,0-2 1-16,2 1-1 0,1 0-1 15,4 0 0-15,0-2 0 0,3 3-1 16,3-2-1-16,2 2 0 0,0-1-1 15,-1 1 0-15,0-3-1 0,2 2 1 16,0-1-1-16,0-1 1 0,4-1 0 16,0 2 1-16,3-2-1 0,4 2 1 15,4-2 0-15,1 2 0 0,0-2 0 16,4 2 1-16,1-3-1 0,1-1 1 0,0-2 0 16,0 2-1-16,-3-1 1 0,5 1-2 15,-5 0 1-15,0 1-1 0,-4 0-1 16,2 4 1-16,-3-1-1 0,-3 2 1 15,-1-1-1-15,-6 1 0 0,-1-1 1 16,1 2 0-16,-4 0 0 0,-2-1 0 16,2 2-1-16,-1-2 2 0,0 0-1 15,-1 1-1-15,2-2 1 0,0-2 0 0,1 2-1 16,-5-2 1-16,4 3-1 0,-2 0 0 16,-1-1 0-16,0 2 1 0,-1-1-1 15,-1-1 1-15,-1-1 1 0,2 2 0 16,-3-2 0-16,2 2 1 0,-1 0-1 15,-1 0 1-15,1 2-1 0,-1-2 0 0,-1 0-1 16,2 2 0-16,2-2-1 0,1 0 1 16,-1 0 0-16,2-1-1 0,-1 1 1 15,0-1-1-15,-3-1 1 0,1 1 0 16,-6 0 1-16,1 0-1 0,-3 0 2 16,-1-1-1-16,-2 1 1 0,-2 0-1 15,-1 1 1-15,-3-1-1 0,1 2-1 16,-2-1 0-16,-1 0-1 0,1 1 1 15,-1-1-1-15,0-1 1 0,0 2-1 16,-1-2 0-16,-1 1 0 0,-1 0 1 16,-2 0 0-16,-1-3-3 0,-4 2-6 0,-3-4-12 15,-2 0-27-15,-5-2-37 0,-2 2-84 16,-1-5-42-16,-5-2-130 0,-6 0-247 16</inkml:trace>
  <inkml:trace contextRef="#ctx0" brushRef="#br1" timeOffset="344151.1018">17218 14204 483 0,'17'-5'130'0,"0"2"6"0,-4-1-39 16,-2 0-43-16,-5 3-6 0,-1 1-1 15,-1-2-4-15,-2 2 0 0,-4 0 0 16,-2-2-2-16,-2 2-3 0,-2 2-1 16,-5-1-6-16,-1 1-4 0,-5 2-6 0,2 0-6 15,-4 1-3-15,2-1-4 0,-1 3-4 16,2-1-1-16,-1 2-1 0,3 1 0 16,5 1 1-16,2-2-1 0,3 0 0 15,2 0 0-15,4-1-1 0,5 1-1 16,2-2 1-16,2-2-1 0,3-2 0 15,1 3 0-15,3-4 0 0,3 3 0 16,-1-3 0-16,0 0-2 0,3 3-1 16,-1 3-1-16,-2-2-1 0,-1 4-2 0,1-2-1 15,-5 3 0-15,-2 0 0 0,-4 2 1 16,-4-2 2-16,-3 2 0 0,-3-1 2 16,-4 0 1-16,-5 1 1 0,-3-1 1 15,-2 0 1-15,-3 0 1 0,-2-1 1 16,-1-1 1-16,0-1-1 0,1-1 1 15,1-1-3-15,4-4-6 0,2-2-17 16,5 0-22-16,4-2-25 0,5-2-121 16,5-3-143-16,7-4-329 0</inkml:trace>
  <inkml:trace contextRef="#ctx0" brushRef="#br1" timeOffset="344341.7514">17510 14209 891 0,'-2'7'204'16,"1"3"2"-16,-1 4-138 0,1 3-30 15,0 4-17-15,0 2-10 0,-1 3-8 0,1-1-12 16,2-1-18-16,1-2-26 0,0-1-19 16,2-6-136-16,-1-2-152 0,4-8-352 15</inkml:trace>
  <inkml:trace contextRef="#ctx0" brushRef="#br1" timeOffset="344485.7457">17388 13959 792 0,'-12'-7'180'0,"4"1"1"0,3 5-122 16,7 4-32-16,2 6-27 0,5 4-31 15,4 4-28-15,2 4-121 0,5 4-139 16,1 5-330-16</inkml:trace>
  <inkml:trace contextRef="#ctx0" brushRef="#br1" timeOffset="344900.54">17764 14285 577 0,'-4'-9'135'15,"0"2"3"-15,1 0-93 0,0 1-6 0,1-2-1 16,-1 5-2-16,2 0-1 0,0 2 1 16,-1 2 1-16,-1 3-1 0,1 2-5 15,-1 1-3-15,3 2-4 0,1 3-4 16,1 2-2-16,0 2-2 0,2-1 0 15,-1 4-1-15,4 2-1 0,-4-3 0 16,2 2-2-16,0-2 0 0,0-2-2 16,0-3 1-16,1-2 1 0,0-4 1 0,3-3 3 15,-1-7 2-15,2-5-1 16,4-4-1-16,0-4-2 0,3-2-1 16,3-4-3-16,0 0-4 0,-1 5-2 0,0 2-2 15,-2 5 0-15,-3 5-1 0,-3 6-1 16,2 6-3-16,-5 4-3 0,0 1-6 15,-2 4-8-15,-3 2-14 0,5 1-19 16,-2-1-23-16,0-2-25 0,3-1-113 16,0-6-139-16,7-1-311 0</inkml:trace>
  <inkml:trace contextRef="#ctx0" brushRef="#br1" timeOffset="345261.8355">18390 13924 669 0,'-19'7'181'0,"1"7"6"16,0 4-56-16,0 3-60 0,3 4-16 16,0 5-11-16,1 4-11 0,2 2-7 15,5 2-4-15,1 0-7 0,4 1-4 16,5-1-4-16,4 0-4 0,7-3-8 15,3-2-17-15,4-4-26 0,3-3-24 16,4-2-86-16,3-7-51 0,3-7-132 16,4-7-258-16</inkml:trace>
  <inkml:trace contextRef="#ctx0" brushRef="#br1" timeOffset="346315.6685">18600 14237 425 0,'-2'-2'111'0,"1"-2"6"15,1 0-43-15,-1 0-25 0,-1 0-7 16,0 0-7-16,1 1-5 0,-2 1-6 15,4 0-6-15,-2 1-5 0,-1-1-4 16,1 1 1-16,-1 0 1 0,2 0 1 16,0 1 2-16,-2 0 2 0,2-1-1 0,0 1 1 15,0 0-1-15,1-2 0 0,-1 2 0 16,0-1 1-16,1-1 2 0,1-1 2 16,-1 1 1-16,0-1 0 0,0 0 1 15,0-1 0-15,-1-1-1 0,2 1-1 16,-2-1-2-16,0 2-1 0,0-1-1 15,0 0-1-15,-2 1-1 0,4 2-1 16,-2-2 1-16,0 2 0 0,0 2-1 16,-2 0-2-16,0 3 0 0,0 3-2 15,-3 4-1-15,-1 5-1 0,1 6-1 16,-3 0 0-16,2 7 0 0,4 0-1 16,-1 2 0-16,6-2-1 0,2-3-1 0,2-4-1 15,4-3-1-15,2-5-1 0,3-4 1 16,1-7-2-16,1-6 1 0,0-6 0 15,-1-4 0-15,2-6 1 0,-2-2-1 16,-3-1 1-16,0 0 1 0,-4 1 0 16,-2 3 1-16,-3 3 1 0,-4 4-1 15,-2 5 1-15,-1 5-1 0,-3 3-1 0,2 7 0 16,0 2-1-16,1 4 0 16,5 2-1-16,2 2 1 0,1 0-1 0,4-3 0 15,2-2 0-15,4-1-1 0,0-6-1 16,0-2 0-16,1-6 0 0,1-4 0 15,-1-4 0-15,-2-5 0 0,-3-4 1 16,-3 1 1-16,-3-5 0 0,-5-2 0 16,-2-1-3-16,-3 3-6 0,-2 4-12 15,-1 2-15-15,1 2-25 0,-2 7-19 16,5 8-31-16,-1 2-100 0,3 7-133 16,1 3-280-16</inkml:trace>
  <inkml:trace contextRef="#ctx0" brushRef="#br1" timeOffset="346849.4738">19153 14357 663 0,'-4'-5'176'0,"-1"1"12"15,-2 0-81-15,0 1-22 0,-6 3-4 16,1 4-9-16,-1 1-11 0,-3 2-9 16,1 3-9-16,2 0-11 0,-1 2-7 15,6 0-6-15,0 1-6 0,7-1-3 16,2 0-5-16,5 2-2 0,4-5-4 0,2 1-8 16,5-1-13-16,3-6-17 0,1-1-27 15,3-4-27-15,0-2-27 0,-1-4-112 16,1-3-143-16,0-1-302 0</inkml:trace>
  <inkml:trace contextRef="#ctx0" brushRef="#br1" timeOffset="347265.1672">19312 14182 632 0,'0'-1'165'0,"-1"1"7"0,1 1-80 15,0 4-26-15,0 1-10 0,1 3-8 16,0 5-10-16,1 2-7 0,-1 2-7 15,1 0-6-15,2 0-4 0,1-1-4 16,0-1-3-16,2-3-2 0,0-5-2 16,1-2 0-16,0-3-1 0,1-6 1 15,0-3 0-15,3-2 0 0,-1-6-1 16,1-3 1-16,1-1-2 0,1-1-2 0,-1 3-2 16,0 2-3-16,-2 1-2 0,0 4-2 15,-1 5-2-15,-6 6-1 0,4 4-3 16,-5 7-5-16,2 0-7 0,-2 3-10 15,-3 0-11-15,1 4-13 0,1-1-12 16,1-2-109-16,2-1-119 0,2-2-272 16</inkml:trace>
  <inkml:trace contextRef="#ctx0" brushRef="#br1" timeOffset="347515.3643">19662 13810 719 0,'-3'-6'156'15,"6"2"1"-15,2 6-111 0,5 3-23 16,2 5-2-16,4 5 4 0,4 4 2 0,2 8 5 16,2 8 1-16,0 1-3 0,0 4-5 15,0 2-4-15,-4 3-4 0,-3 2-6 16,-3 1-4-16,-8-3-6 0,-2 4-6 15,-5-3-13-15,-4-1-22 0,-3 0-19 16,-6-3-134-16,-1-8-149 0,-2 1-351 16</inkml:trace>
  <inkml:trace contextRef="#ctx0" brushRef="#br1" timeOffset="348046.3269">19233 14615 386 0,'-10'0'105'0,"0"0"7"0,1 0-32 16,1-2-26-16,-1 1-7 0,2 1-2 0,-1-1-3 15,1 1 2-15,0 0-2 0,1 1-1 16,0 0-2-16,-1 3-1 0,1-2-1 15,1 2-2-15,2-1-4 0,-1 0-3 16,2 0-2-16,2-1-3 0,0-1 0 16,2 1-1-16,3-1-1 0,2-2 0 15,3-1 0-15,4 1 0 0,1-1-1 0,5-2-3 16,5 0-2-16,2 2-1 0,4-2-3 16,5-2-2-16,3 0-1 0,6 0-3 15,3 0-1-15,0 0-1 0,1-1-4 16,-1 1-1-16,0 4-3 0,-4-1-2 15,-6 3-3-15,0 3-4 0,-4-2-5 16,-4 0-6-16,-3 3-8 0,-7-2-12 16,-3 1-15-16,-5-1-6 0,-7 1-17 15,-3-2-112-15,-7 0-123 0,-4 2-288 16</inkml:trace>
  <inkml:trace contextRef="#ctx0" brushRef="#br1" timeOffset="348581.0243">18663 15009 659 0,'0'-7'178'0,"0"-1"5"16,2 1-62-16,3 1-51 0,1 1-12 16,2-1-13-16,4-2-12 0,3 4-6 15,1 0-4-15,0 4-6 0,-2 0-4 0,2 1-4 16,-1 4-1-16,-2 1-2 0,-2-1-3 15,-1 4 1-15,-2-5-2 0,0 8 0 16,-2 1 0-16,0-1-1 0,-2 5 0 16,-2 2-1-16,2-2-2 0,0 2-4 15,-2-4-4-15,-1 0-9 0,2 1-8 16,-2-5-9-16,2 0-13 0,-2-1-13 16,0-2-10-16,0 0-14 0,1-4-105 15,-4 0-121-15,2 1-280 0</inkml:trace>
  <inkml:trace contextRef="#ctx0" brushRef="#br1" timeOffset="348834.399">18674 15016 619 0,'-9'-13'163'0,"2"1"12"15,-3 2-81-15,3 4-17 0,1 1-8 16,1 5-7-16,1 1-10 0,2 5-11 16,-1 3-11-16,3 4-9 0,0 1-7 15,0 2-4-15,1 3-3 0,1 1-3 16,-2-3-3-16,0 1-6 0,1-2-13 16,1 1-16-16,1-2-26 0,2-3-28 15,0-2-118-15,4-3-145 0,5 2-325 0</inkml:trace>
  <inkml:trace contextRef="#ctx0" brushRef="#br1" timeOffset="349294.9769">19018 15054 717 0,'0'-3'184'0,"1"1"5"16,2 1-86-16,1 4-38 0,-1 3-14 15,2 2-14-15,1 3-11 0,-1 2-5 0,1-1-4 16,-3 3-6-16,0-2-2 0,1-1-1 15,-2-1-1-15,1-2 0 0,1-3-1 16,-2 0 0-16,2-3 0 0,-2-1 0 16,1-3-1-16,-1-2 0 0,2-4 0 15,2-2-1-15,1-3 0 0,3-1-1 16,1-3-1-16,1-3 0 0,1 1-1 16,0 0-1-16,-1 1 1 0,2 2-1 15,-3 4 0-15,1 2 1 0,-1 8-1 0,1 3 1 16,-3 5 0-16,-1 2 0 0,0 5 0 15,-2 1 0-15,-2 0-1 0,-2 1-1 16,-2 0-4-16,1 1-5 0,-2-2-10 16,-1-3-14-16,2 1-27 0,-2-5-27 15,2 0-126-15,3-2-153 0,0 0-346 16</inkml:trace>
  <inkml:trace contextRef="#ctx0" brushRef="#br1" timeOffset="350801.4911">16364 14743 521 0,'5'1'125'0,"-2"1"6"16,-1-1-79-16,-2 1-10 0,0 2-1 15,-2 1-1-15,1 0 2 0,0 0 1 16,0-2 2-16,-1 1 0 0,2 1 1 16,-1-3-3-16,1-2-2 0,1 0-4 15,1 0-4-15,-1 2-2 0,1-4-3 16,1-1-2-16,2-2 0 0,-3 0 1 15,2-2-1-15,-1-2 0 0,0-1-1 0,-1 2-2 16,0-1-3-16,-2 4-4 0,0 0-4 16,-2 3-3-16,-1 2-9 0,0 2-17 15,1 3-23-15,-1 4-49 0,1 0-144 16,-2 4-178-16,4 0-420 0</inkml:trace>
  <inkml:trace contextRef="#ctx0" brushRef="#br1" timeOffset="352708.8848">14916 14763 631 0,'-4'0'149'0,"3"0"5"15,0 0-98-15,2 2-14 0,0 2-6 16,5 0-4-16,3 0-4 0,2 1-4 16,4-1-3-16,3 0-2 0,2-4-1 15,2-4-4-15,-2-5-1 0,4-2-3 16,-2-2-2-16,-1-2-2 0,-3-1-1 15,0-2-3-15,0 0 0 0,-4-1-1 16,-2 3 1-16,-3-2-1 0,-4 0 0 16,-4 2 1-16,-5-2-1 0,-2 3 1 0,-3 0 0 15,-5 1 0-15,-1 3 1 16,-2 4 1-16,0 0 0 0,-1 4 1 0,-1 4 0 16,1 4 0-16,0 5 0 0,-2 4 2 15,0 0 1-15,2 8 0 0,0 3 0 16,-1 2 0-16,3 3 1 0,2 3-1 15,1 1-1-15,5 2 0 0,3-1 0 16,4-1 0-16,3-1-1 0,6-1 0 16,3-3-1-16,2-1-1 0,3-4-1 0,4-3-2 15,2-2 1-15,2-3-3 0,2-6-5 16,1-5-9-16,1-3-15 0,0-5-28 16,0-4-20-16,-3-5-51 0,0-1-73 15,-4-4-126-15,0-2-250 0</inkml:trace>
  <inkml:trace contextRef="#ctx0" brushRef="#br1" timeOffset="354391.3176">15261 14159 281 0,'0'0'90'0,"0"0"9"0,2-1-24 16,-2-1-11-16,1-1-4 0,-1-1-4 0,1-1-6 16,0-2-6-16,-1-1-5 0,1 0-2 15,-1-3 0-15,2 0 0 0,-1-1 0 16,-2-2 0-16,2 1-1 0,0-3-2 16,-1 2-3-16,0 1-4 0,0 1-5 15,-1 3-5-15,2 3-5 0,0 3-4 16,-3 2-1-16,3 7 0 0,2 5-2 15,-3 4 1-15,2 3-2 0,-2 4 0 16,1 4 0-16,-1 5-1 0,0-5-2 16,-1 0 0-16,-1 1 0 0,2 0 0 15,0-3-1-15,-2-4 1 0,2 0-1 0,-2-2 1 16,1 0 0-16,-1-6 0 16,-4-4 1-16,-1 2 0 0,-2-2 0 0,-2-4 0 15,-1-1 1-15,0-1-2 0,0 0 0 16,-1-1-3-16,4-1-8 0,0 0-11 15,3 0-16-15,2-1-13 0,-1-3-24 16,5-2-110-16,4-3-128 0,5-1-288 16</inkml:trace>
  <inkml:trace contextRef="#ctx0" brushRef="#br1" timeOffset="354667.6431">15259 13810 691 0,'-6'-5'179'0,"1"-1"11"0,-1 1-97 15,1 0-21-15,0 3-9 0,2-1-15 16,2 2-13-16,2 1-12 0,1-1-10 16,1 2-9-16,2 0-16 0,1 2-24 15,3-1-36-15,-2 0-130 0,1 2-156 0,0 2-372 16</inkml:trace>
  <inkml:trace contextRef="#ctx0" brushRef="#br1" timeOffset="384348.4214">15444 14049 632 0,'-3'-6'158'0,"-2"-1"7"0,4 2-85 16,5 1-23-16,0-1-8 0,2-3-5 16,1 2-7-16,4 0-4 0,3 0-3 15,-3 0-5-15,-2 0-4 0,5 1-5 0,-2 2-2 16,0 2-5-16,-1 0-3 0,-3-2-2 16,-1 1-1-16,0 1-1 0,0 0 0 15,-3 1 0-15,-1-4 1 0,-2 3 0 16,2 6 2-16,-2-2 1 0,-1 5 0 15,0-1-1-15,1 5 1 0,-1 4-2 16,-1 1 0-16,1 2-2 0,0 3-1 16,-1-1 0-16,1-1 0 0,-2 0-1 15,2-2 0-15,0-1 0 0,2-3-1 0,-1-1-3 16,1-2-6-16,1-1-9 0,0-1-13 16,0-2-17-16,1-1-15 0,-2 0-16 15,0-2-9-15,0-4-107 0,-2 0-118 16,1-2-263-16</inkml:trace>
  <inkml:trace contextRef="#ctx0" brushRef="#br1" timeOffset="384635.7661">15467 14066 574 0,'-2'-3'153'0,"-1"1"11"0,-2 2-62 15,2 1-24-15,-2 2-10 0,1 1-7 0,-1 3-9 16,1 2-9-16,1 2-11 0,-2 0-11 16,1 4-8-16,2-3-6 0,1 1-4 15,1 0-5-15,2-1-9 0,2-1-16 16,3-1-21-16,2 0-14 0,0 1 52 15,2-2-186-15,4-2-142 0,2 3-338 16</inkml:trace>
  <inkml:trace contextRef="#ctx0" brushRef="#br1" timeOffset="385214.8162">15730 14040 619 0,'-1'-6'151'0,"1"2"5"15,-1 1-84-15,1 3-25 0,0 0-4 16,1 4-4-16,3 5-3 0,1 5-3 16,0 0-1-16,0 5-1 0,0 0-5 15,1 1-5-15,1 1-3 0,-2-3-4 0,-1-2-3 16,-1-4-2-16,2-1-2 16,-1-2-1-16,-2-3 2 0,-1-1 2 0,1-2 3 15,-1-4 2-15,0-2 1 0,2-2-1 16,0-5-1-16,1-2-2 0,0-6-4 15,3-1-4-15,2-1-2 0,0-2-1 16,2 1-1-16,2 4 0 0,1 1 0 16,1 7-1-16,1 2 1 0,-3 7-1 15,2 8-1-15,-3 2 0 0,1 3-1 0,-2 7-3 16,-3-1-2-16,1 2-6 0,-2 0-8 16,-1-2-13-16,-1 4-20 0,1 0-19 15,3-4 30-15,-2-3-159 0,3 0-141 16,2 0-330-16</inkml:trace>
  <inkml:trace contextRef="#ctx0" brushRef="#br1" timeOffset="386199.0486">20374 14454 711 0,'-6'-4'191'0,"0"1"10"0,-1-2-91 16,0 1-25-16,4 2-11 0,-1-1-16 15,3 2-17-15,0 0-12 0,4-3-9 16,2 2-7-16,3-1-5 0,1 1-3 16,4 1-2-16,1-1 0 0,2 1-4 15,0 2-5-15,-1-1-11 0,1 2-13 16,-2-1-20-16,1 1-25 0,-1 1-17 0,-2 0 56 16,-2 1-179-16,1 0-138 0,-1-1-323 15</inkml:trace>
  <inkml:trace contextRef="#ctx0" brushRef="#br1" timeOffset="386420.036">20381 14610 706 0,'-3'2'171'0,"0"-2"6"15,2 3-107-15,2-3-18 0,2 1-9 16,2 0-9-16,2-2-9 0,4 1-6 16,1-1-6-16,4-3-7 0,0 3-15 15,5-1-31-15,0-1-27 0,-2-2-123 16,2 0-144-16,-2 3-341 0</inkml:trace>
  <inkml:trace contextRef="#ctx0" brushRef="#br1" timeOffset="388462.4782">20973 14553 342 0,'-1'0'100'0,"0"-1"5"0,-1 1-31 15,1-1-17-15,0 1-12 0,1 0-8 16,-1-1-4-16,1 1-4 0,-1 0-2 16,-1 0-2-16,2-2-1 0,0 4-1 15,-1-2 0-15,1 0 1 0,-1-2 0 0,1 4 2 16,-1-4 1-16,-1 1 3 0,1 1 0 15,0 0 0-15,0 0-1 0,1 1-1 16,-1-2-1-16,1 2-2 0,0 1-1 16,1-2-3-16,0-2 0 0,0 2-3 15,0-2 0-15,3 1-1 0,0-2 0 16,-1 2-2-16,1-1 0 0,2-3 0 16,2 2-1-16,-2 0-2 0,2-1 0 15,2 0-2-15,0-3-1 0,2 1-1 0,2 2 0 16,-1-1-2-16,2-1-2 15,-1 1-1-15,0 3 0 0,1 0-2 0,-3 1 0 16,-1 0 0-16,0 1-1 0,-4 0 0 16,3 1 0-16,-4-1 0 15,0 0-3-15,-1 3-3 0,-1-2-7 0,-2-1-9 16,2 1-11-16,-5-1-18 0,1 1-22 16,-1 1-20-16,-4-2-88 0,1 1-23 15,0 1-111-15,2 2-207 0</inkml:trace>
  <inkml:trace contextRef="#ctx0" brushRef="#br1" timeOffset="390496.6647">21290 14513 85 0,'4'0'33'0,"-1"-4"25"0,-1 1-3 16,-1-5 13-16,0 1 20 0,1-3 12 15,-2-1 8-15,1-2-11 0,-1-3-17 0,1-2-13 16,0 1-3-16,-2-1-3 0,2 1-2 16,1 3-1-16,-2 0-2 0,1 5-1 15,0 3-5-15,0 2-6 0,3 7-6 16,-3 2-6-16,2 7-6 0,-1 6-6 16,2 4-5-16,-1 5-2 0,0 5-3 15,-2 0-4-15,1 0-5 0,0-2-8 16,-2 0-15-16,-3-4-23 0,1-4-21 15,-1-7-25-15,0 1-116 0,-1-5-143 0,0-1-308 16</inkml:trace>
  <inkml:trace contextRef="#ctx0" brushRef="#br1" timeOffset="390806.6714">20947 14198 585 0,'0'-1'143'15,"-6"2"8"-15,-2 2-80 0,-3 5-14 16,0 4-4-16,-4 6-6 0,3 2-5 15,-3 6-5-15,4 6-9 0,1 3-8 0,4 6-8 16,0 4-5-16,3 2-3 0,2 0-2 16,4 4-3-16,3-4-11 0,2 1-15 15,3-6-12-15,5-5-19 0,4-4-83 16,4-4-39-16,8-8-112 0,4-5-216 16</inkml:trace>
  <inkml:trace contextRef="#ctx0" brushRef="#br1" timeOffset="391093.2592">21421 14152 581 0,'7'-7'147'0,"6"6"7"0,4 4-44 15,3 3-62-15,2 6-2 0,2 6 0 16,0 7-3-16,-2 2-4 0,-3 6-6 16,-2 2-8-16,-6 3-7 0,-2 4-5 15,-3 1-4-15,-5 0-4 0,-3 1-2 16,-7-2-1-16,-4 0-1 0,-2 0-3 16,-4-2-4-16,-3-3-8 0,-2-5-15 15,0-3-17-15,0-3-20 0,4-5-123 16,0-8-136-16,7-9-320 0</inkml:trace>
  <inkml:trace contextRef="#ctx0" brushRef="#br1" timeOffset="391578.3258">21663 13828 523 0,'1'-8'150'0,"0"0"7"0,2 2-14 15,-3 2-77-15,0 2-12 0,0 0-6 0,0 2-4 16,0 2-2-16,1 2-4 0,0 4-5 16,0 3-2-16,1 3-3 0,1 0-1 15,-2 2-3-15,2 1-3 0,-1-1-3 16,1-3-3-16,-1-2-2 0,1-2-1 16,-1-1-2-16,1-3-1 0,-1-4-1 15,2-1-1-15,1-4 0 0,0-3-1 16,2-4-1-16,1-4 0 0,1-1-2 15,1-3 0-15,2-1-1 0,2 4-2 16,-2 3 1-16,-1 3-1 0,0 4-1 16,-3 6 1-16,0 7-1 0,-3 3-1 0,-2 6-1 15,1 6-2-15,0 2-6 0,-2 6-6 16,1-1-13-16,-2 1-21 0,2-1-24 16,0-2-23-16,-1-1-118 0,3-3-144 15,3-1-322-15</inkml:trace>
  <inkml:trace contextRef="#ctx0" brushRef="#br1" timeOffset="392454.3884">22762 14023 422 0,'9'-7'103'0,"-1"-2"4"0,-2 3-54 15,0 2-13-15,-2 2-5 0,-2 2-1 16,-1-1-2-16,-3-1 0 0,1 2-1 0,-2 0-3 16,1 0-5-16,-3 0-4 0,1-1-5 15,0 2-5-15,2 1-2 0,0 0-3 16,0 0-5-16,0 1-7 0,-1-2-9 16,2 4-11-16,-1 0-9 0,-1-3-106 15,1 2-107-15,-1-3-258 0</inkml:trace>
  <inkml:trace contextRef="#ctx0" brushRef="#br1" timeOffset="393104.0571">22436 14534 447 0,'-11'0'129'0,"-2"-2"5"16,0 1-7-16,-2-1-73 0,1-1-9 15,-1 2-4-15,0-3-3 0,0 1-2 16,1-2 1-16,3 0-1 0,0 0-1 15,2 1-3-15,1 0-2 0,3 2-2 16,1-1-5-16,3-1-3 0,2 0-4 0,6 2-3 16,2-2-2-16,6 0-1 0,3 1-2 15,8 0 1-15,7 3 0 0,5-2 0 16,6-1 0-16,7 0 0 0,6-1-1 16,5 0 0-16,7 1-1 0,5-1-1 15,8 0-2-15,2 1-1 0,5-2-2 16,6 1 0-16,0-1 0 0,6 0-1 15,-1-1 0-15,-2 1-1 0,0 3 1 16,-6-1 0-16,-4 3-1 0,-2 4 0 16,-13 0 0-16,-8 2-1 0,-7 1-1 0,-12 2-1 15,-4 1-3-15,-13-1-1 0,-8 0-1 16,-5-2-2-16,-6-1-2 0,-4-1 1 16,-4-2-4-16,-4-4-6 0,-4-2-12 15,-3-3-14-15,-3-3-14 0,-3 0 23 16,-8-5-150-16,-8-3-131 0,-4 0-310 15</inkml:trace>
  <inkml:trace contextRef="#ctx0" brushRef="#br1" timeOffset="394470.3022">22834 13995 370 0,'0'-1'96'0,"-1"3"4"16,-2-1-45-16,1 0-19 0,-1 2-6 16,2-2-5-16,-1 2-4 0,0-2-1 15,2 0 0-15,0-1 0 0,2 1 2 16,-2-1 0-16,0 1 1 0,1 1 0 15,0-2-2-15,-1 1-2 0,1 0 0 16,-1-2-1-16,1 1 0 0,1-1 1 16,-2-2 2-16,1 2 2 0,-1-1-1 0,-1-1 1 15,1 2-1-15,-5 0-2 0,0-2-2 16,-4 3-1-16,-1-1-1 0,1 1 0 16,-5 1 0-16,1 0-1 0,-1 4-1 15,0 1-1-15,0 1-1 0,-1 2-3 16,2 0-1-16,-1 1-3 0,2-3-1 15,2-1-2-15,3 0-1 0,1-1 0 16,2-1-2-16,2 0 1 0,3-1-1 16,4 1 1-16,3 1-1 0,2-3 0 15,4 2 1-15,2-2 0 0,3 1 0 0,2-2 1 16,1-1-1-16,0 3 0 0,-1 1 1 16,0 1-1-16,-3-2 0 0,1 3 0 15,-6 0 1-15,-2 1-1 0,-1 0 0 16,-3 0 0-16,-2-1 1 0,-2 4 0 15,-3-2-1-15,-3 1 1 0,-2 1-1 16,-2-2 1-16,-2 0 0 0,-3 1 0 16,-4 1-1-16,-1 1 1 0,-1 0 1 15,0-2-1-15,-1-2 0 0,1 1 0 0,0-4-1 16,7 0-3-16,0-4-7 16,2 0-11-16,2-1-13 0,4-2-15 0,1 1-22 15,5-3-115-15,1-2-130 0,5 1-299 16</inkml:trace>
  <inkml:trace contextRef="#ctx0" brushRef="#br1" timeOffset="394679.4774">23064 14089 701 0,'5'-4'189'0,"1"7"7"15,-6-2-59-15,3 5-68 0,-1 2-22 16,2 3-13-16,-4 0-11 0,2 2-9 15,-1-1-8-15,-2 2-12 0,4-2-17 16,-1-2-26-16,0-2-19 0,2-1-92 16,-3-4-43-16,3-3-128 0,5 0-244 0</inkml:trace>
  <inkml:trace contextRef="#ctx0" brushRef="#br1" timeOffset="394837.4664">23043 13766 648 0,'-11'-22'181'0,"3"7"4"15,-3 6-54-15,3 6-67 0,2 6-18 16,2 6-17-16,6 2-18 0,3 5-19 16,3 6-25-16,3 2-20 0,1 3-127 15,2-1-7-15,3-3-119 0,0 1-221 0</inkml:trace>
  <inkml:trace contextRef="#ctx0" brushRef="#br1" timeOffset="395419.2927">23216 14112 466 0,'1'-2'130'0,"-2"-1"7"16,1 1-46-16,-1 1-26 0,1 0-9 15,-1-1-7-15,1 2-4 0,0 2-5 16,0-2-3-16,0 0-4 0,0 1-3 15,0 1-5-15,1-2-2 0,0 3-5 16,-1-2-2-16,2 3-1 0,0-1 0 16,0-2 0-16,1 3 0 0,-1-1 0 0,2-2-1 15,-2-1 0-15,-1-1 0 0,2-1-1 16,-1 1 1-16,-2-4 0 0,1 0-1 16,1 2 0-16,-2-3 0 0,0-1-2 15,0 1 0-15,0 0-3 0,-2 1-1 16,2 2-1-16,0 0-1 0,2 2-2 15,-1 3 0-15,0 2-1 0,2 1 0 16,0 5-1-16,0 1 1 0,0 2-1 16,0 3 0-16,1 0 0 0,0 1-1 15,0-1 1-15,0-2 0 0,2-2-1 16,-1-1 0-16,0-5 1 0,2 0-1 16,0-3 1-16,2-3 0 0,0-3-1 0,0-3 1 15,4-4 0-15,-1-2-1 0,0-3 1 16,3 3-1-16,-3-3 0 0,2 6-1 15,-2-2-3-15,-4 3-3 0,0 7-3 16,-3 3-5-16,-2 3-10 0,0 5-11 16,-2 1-19-16,-1 5-17 0,-1 4-17 15,2 0 38-15,-2-1-152 0,2 2-129 0,0-4-297 16</inkml:trace>
  <inkml:trace contextRef="#ctx0" brushRef="#br1" timeOffset="395827.6847">23910 13802 494 0,'-9'-2'151'16,"-8"1"12"-16,-4 4 2 0,-1 4-87 15,-2 2-12-15,4 6-7 0,-1 5-5 16,1 4-9-16,4 7-11 0,5 4-7 16,1 2-8-16,3 2-5 0,1 3-5 15,2-5-3-15,4-2-4 0,3-3-7 0,3-4-10 16,4-3-14-16,2-4-20 0,3-7-14 16,3 0-19-16,2-6-115 0,-1-3-130 15,3-2-291-15</inkml:trace>
  <inkml:trace contextRef="#ctx0" brushRef="#br1" timeOffset="396736.2796">23910 14069 490 0,'-3'7'117'0,"-1"-4"5"16,0 1-75-16,3 1-14 0,0-3-5 15,0 0-4-15,0-1-5 0,-1 0-4 16,2-1-3-16,2 0-3 0,-2-1-2 16,0 0 0-16,2-2-2 0,-1 1 0 0,2-3 0 15,0 1-2-15,0-2 0 0,0 1-1 16,1-1 0-16,-1 0-1 0,-1 1 1 15,2-1 1-15,-2 0 1 0,1-1 2 16,-1 3 2-16,-2-1 3 0,1 0 4 16,-1 2 3-16,2 1 2 0,-2 1 2 15,0-1 2-15,0 1 0 0,0 0 0 16,0 1-2-16,0-2-2 0,-2 0-3 16,1 1-1-16,0 0-4 0,-2-3-1 0,3 3-3 15,-1-3-1-15,0 1-1 0,1-1-1 16,0 1 0-16,-1-1-1 0,1 0 2 15,2 0 0-15,-2 1 2 0,1-1 0 16,-1 1 1-16,-1 0 1 0,2 3 0 16,-2-3 1-16,1 5 0 0,0-1-1 15,0-2 0-15,0 2 0 0,1 0 0 16,-2-1-1-16,1 4-1 0,-2-1-2 16,1 3 0-16,-2 8 0 0,-1-2-1 0,-1 9 0 15,3 1 1-15,-3 0 0 0,3 0 0 16,-1 1-1-16,2-4 0 0,2 0-1 15,3-4-1-15,0-1-1 0,2-3 0 16,1-2-1-16,2-4 0 0,3-3-1 16,-1-2 1-16,1-4-1 0,4-3 1 15,-1-2-1-15,-2-2 0 0,0 2 1 16,-2 1-1-16,-5-1 1 0,-1 4 0 0,-3 0-1 16,-2 5 0-16,0 3 1 0,-1 3-1 15,-4 1 0-15,2 4 0 0,0 4 0 16,3 2 0-16,1 2 0 0,4-1 0 15,1-2 0-15,4 0 0 0,5-3 0 16,0-4 0-16,3-6 0 0,-2-4 0 16,-1-5-1-16,3-4 1 0,-4-3 1 15,-1-4-1-15,-2-3 1 0,-4-2 0 16,-1-2 0-16,-1 0 0 0,-5 1-2 16,-1 0-7-16,-3 1-9 0,2 7-11 15,-2 2-16-15,-1 4-21 0,3 4-15 16,0 6-22-16,2 4-102 0,3 4-125 0,2 2-277 15</inkml:trace>
  <inkml:trace contextRef="#ctx0" brushRef="#br1" timeOffset="397070.9218">24421 14194 664 0,'3'0'169'0,"-4"0"14"0,1-1-96 16,-2 2-14-16,-1-1-5 0,-1 2-7 15,-3-1-10-15,-2 1-11 0,-1 2-11 16,-3 1-7-16,-2 0-4 0,0 2-4 15,1 4-2-15,0 3-2 0,4-1-2 16,1-1-2-16,4 2-1 0,3-2-2 16,4 0-3-16,3-3 0 0,3-3-2 15,2-1-3-15,3 0-7 0,5-5-9 16,1 1-17-16,1-5-22 0,-1 1-18 16,0-2-27-16,-2-1-107 0,-2-3-135 0,-1 3-295 15</inkml:trace>
  <inkml:trace contextRef="#ctx0" brushRef="#br1" timeOffset="397616.3953">24594 14017 670 0,'-5'-1'157'15,"1"2"5"-15,1 4-99 0,2 3-17 16,1 5-3-16,2 1-4 0,0 3-2 0,1 1-3 16,1-1-3-16,2 1-5 0,1-2-4 15,0-1-2-15,1-4-4 0,-2-2-2 16,2-1-2-16,0-4 0 0,0-3-2 15,3-4 0-15,-1-5-2 0,2-2 0 16,-1-7-2-16,0-2-1 0,0-1-2 16,-2-1 0-16,-2 0-2 0,0 3 0 15,-4 3-1-15,2 7 0 0,-1 5 0 16,-3 4 0-16,0 4-1 0,-1 5-1 16,0 7-1-16,-2 1-3 0,-1 3-2 0,1 0-4 15,1 1-8-15,-1-2-11 0,2-2-15 16,0-2-15-16,4-3-13 0,1 0-18 15,1-5-103-15,1-2-123 0,5-1-271 16</inkml:trace>
  <inkml:trace contextRef="#ctx0" brushRef="#br1" timeOffset="397884.2955">24757 13833 641 0,'2'-13'142'0,"2"2"5"16,3 2-104-16,3 2-13 0,4 3 0 16,3 4-1-16,1 2 1 0,3 3 1 15,1 4 2-15,0 2-1 0,0 7-1 16,-2 2 0-16,-1 6-2 0,0 4-3 16,-3 6-6-16,-3 0-4 0,2 5-5 0,-5-1-5 15,-3 1-2-15,-6 0-3 0,-2-1-1 16,-5-4-8-16,-5 0-12 0,-4-3-21 15,-1-4-17-15,-3 0-20 0,-2-7-118 16,0-5-134-16,1-5-301 0</inkml:trace>
  <inkml:trace contextRef="#ctx0" brushRef="#br1" timeOffset="398452.6278">24164 14406 555 0,'-12'2'132'16,"-3"-2"6"-16,2 1-86 0,-3 0-6 15,1-1-2-15,-1 1-5 0,1-1-4 16,-1-1-2-16,3 1-1 0,0-1-2 16,1 1-4-16,4-1-1 0,2-1-2 15,0 1-1-15,3 1 1 0,3 0-2 0,-1 0-2 16,1-1-1-16,0 1-1 0,0-1-1 15,2 1-2-15,0-2-1 0,1 1-1 16,3 0 0-16,3 1 1 0,0-1 1 16,3 0 1-16,4-2 1 0,2 2 1 15,3 0-1-15,2-2 1 0,3 2-3 16,2 1-1-16,3 0-3 0,2 0-2 16,2 0-2-16,5 1-2 0,1 2-2 15,3-1-1-15,7 2 0 0,0-1-1 16,2 4 0-16,-1-4 0 0,3 2 0 0,4-1-1 15,-1-1-1-15,-4 1-2 0,1-1-2 16,-1-1-3-16,-2 2-1 0,-6-3-2 16,-10 1 0-16,-4 0 0 0,-5-1-1 15,-8-1-1-15,-6 1-2 0,-6-1-5 16,-4-2-8-16,-1 0-13 0,-5-1-19 16,-5-2-12-16,-3-3-23 0,-8 0-103 15,-5-3-126-15,-1 0-281 0</inkml:trace>
  <inkml:trace contextRef="#ctx0" brushRef="#br1" timeOffset="399451.3285">23619 14727 610 0,'-6'-1'159'0,"0"0"10"0,1 2-84 16,1-1-19-16,4 1-10 0,1 2-5 16,4 0-8-16,1 0-10 0,2-1-7 15,4-2-4-15,4 0-1 0,1-2-2 16,1-1 0-16,3-2-2 0,1 2-3 16,0-3-1-16,-2 0-2 0,0 2-3 15,-3-1-2-15,-3 1-3 0,-3 2-2 0,-1 1 0 16,-1 1 0-16,-3 3 0 0,-2 2 0 15,-1 3 0-15,0 3 0 0,-2 3-1 16,0 5 1-16,-2-2-1 0,1 1-1 16,-3 2-2-16,2-1-4 0,0-1-6 15,1-1-8-15,1-3-10 0,3 1-15 16,0-1-16-16,1-6-10 0,-1 2-17 16,1-4-108-16,-2-2-121 0,0-3-280 15</inkml:trace>
  <inkml:trace contextRef="#ctx0" brushRef="#br1" timeOffset="399656.371">23729 14803 639 0,'-8'-12'167'16,"-1"2"10"-16,2 2-76 0,-1 1-27 16,3 1-8-16,1 1-7 0,1 7-11 15,1 1-10-15,-1 3-10 0,1 4-11 0,1 2-7 16,-1 3-5-16,2 5-2 0,-2-3-2 15,2 1-4-15,0 2-8 0,1 0-13 16,0-3-21-16,1 0-23 0,1-4 18 16,0 1-155-16,5-7-143 0,3-3-330 15</inkml:trace>
  <inkml:trace contextRef="#ctx0" brushRef="#br1" timeOffset="404068.6644">24133 14806 501 0,'-2'-6'138'0,"-2"-1"8"0,1 1-26 15,-2 0-58-15,1 2-8 0,2 1-5 16,0 0-6-16,1 3-2 0,2 4-5 15,-2 2-5-15,2 1-5 0,1 5-6 16,0-1-2-16,2 1-3 0,-2-1-3 0,-1 1-4 16,2-1-1-16,-2-2 0 15,0-3-1-15,-2-1 2 0,1-2 3 0,3-3 1 16,-2-3 1-16,1-6-1 16,4-1 0-16,-4-1-2 0,5-6-1 15,3-2-3-15,-2-5-2 0,5 2-1 0,-2 3-1 16,0-1 0-16,5 2-1 0,-3 7-1 15,-2 2 1-15,0 5 0 0,-1 4 0 16,-2 4-1-16,1 2 1 0,-2 4 0 16,1 5-1-16,-2 2 0 0,1 1-4 15,-1 3-4-15,0-1-7 0,1 2-12 16,0-4-19-16,-1-2-20 0,1-1-25 16,-2-3-113-16,1-1-136 0,2-4-308 0</inkml:trace>
  <inkml:trace contextRef="#ctx0" brushRef="#br1" timeOffset="418397.6305">15057 7623 524 0,'-11'-14'132'15,"2"3"7"-15,3 4-72 0,0 1-12 16,2 2-11-16,4 4-6 0,5 6-4 16,2 3-3-16,3 4-1 0,1 3-2 15,6 9-2-15,3 5 2 0,2 5-2 16,4 0-3-16,0 6-5 0,3-1-5 16,3 4-5-16,0-5-3 0,-1-1-1 15,3-1-2-15,-1 1 0 0,-3-5-1 0,0-2-1 16,-3-2-3-16,-4 0-3 0,-2 1-6 15,-3-2-8-15,-3-1-7 0,-1 0-11 16,-4-1-7-16,0 1-9 0,0-7-11 16,-3-1-106-16,-3-3-111 0,-3-4-272 15</inkml:trace>
  <inkml:trace contextRef="#ctx0" brushRef="#br1" timeOffset="418714.6691">15550 7771 496 0,'4'-14'136'0,"-1"5"8"0,-3 4-39 16,-3 4-46-16,-1 5-10 0,-1 9-5 15,-2 6-3-15,-6 5-3 0,-3 9-4 16,-6 6-3-16,-2 6-3 0,-4 0-3 16,-1 2-3-16,-2-2-6 0,3 1-4 15,-3-5-4-15,4 1-3 0,3 1-2 16,-1-4-3-16,5-1-7 0,1-4-10 16,5-3-11-16,4-3-14 0,2-7-10 15,5-8-18-15,5-2-113 0,1-4-124 16,4-12-282-16</inkml:trace>
  <inkml:trace contextRef="#ctx0" brushRef="#br1" timeOffset="419784.0418">15813 8490 486 0,'0'2'118'0,"-2"-2"6"0,1 2-71 16,1-1-14-16,1-2-5 0,2-2-3 16,-2-1-4-16,3-2-6 0,-1-3-3 15,2-2-4-15,1-5-3 0,-1-2-4 16,3 3-3-16,-2-3 0 0,0-1-3 16,-1-1 1-16,-2-1 0 0,0-1-1 0,-2 0 1 15,-1-1 1-15,-2 1 1 16,-1 2 2-16,0 2 1 0,-4 5 1 15,1 1 2-15,1 4 0 0,-1 4 0 0,1 1-1 16,0 1 0-16,-2 4-2 0,1 0 0 16,-1 4-2-16,-2 1 0 0,-1 6-2 15,-1 3 0-15,-1 3 0 0,3 5 0 16,1 0 1-16,2 4-1 0,2 4 2 16,2 0 2-16,3 3 0 0,2-4 1 15,2 2 0-15,0-1 0 0,3-5 0 16,1-5 0-16,1-1-2 0,1-7-1 15,0 0-1-15,2-5-2 0,1-5 1 16,2 3-4-16,0-6-7 0,4-2-10 0,-1-3-11 16,2-1-12-16,0-2 61 0,-3-3-191 15,-2-1-134-15,0 1-338 0</inkml:trace>
  <inkml:trace contextRef="#ctx0" brushRef="#br1" timeOffset="420763.0731">16108 8511 459 0,'0'2'130'0,"-1"2"5"15,-1 0-13-15,2-1-75 0,2 2-11 16,0 0-6-16,2 0-7 0,1-1-2 15,1-2-1-15,1-3-1 0,0 0-1 16,2-4-2-16,-2-1-2 0,1-5-3 0,-2 0-2 16,-1-5-4-16,0 1-1 0,-3-2-1 15,-1-3-2-15,-2 1 0 0,1 3 1 16,-2-3-1-16,-1 3 0 0,-2-1 0 16,-1 2 0-16,-1 1-1 0,-2 0 1 15,-1 1-1-15,1 3 0 0,0 0 0 16,0 4 0-16,1 1 0 0,2 8 0 15,0-1 0-15,1 4 0 0,1-1 0 0,2 4 0 16,-2 2 0-16,1 5 0 0,2-3-1 16,1 7 1-16,0 1 1 0,0 3-1 15,1 4 1-15,3 3 0 0,-1 1 1 16,-3 4 0-16,2 0 0 0,-2 1 0 16,1 1 0-16,-1-2 0 0,-1 2 0 15,2-5-1-15,2 1 0 0,-5-5 0 16,4 0-2-16,0-5-4 0,-1-2-6 15,2-6-10-15,-4-2-9 0,2-5-18 16,2-4-116-16,-3-6-124 0,3-4-293 0</inkml:trace>
  <inkml:trace contextRef="#ctx0" brushRef="#br1" timeOffset="421265.1709">16478 7651 531 0,'-9'-1'131'0,"-3"3"7"0,-3 7-63 15,-3 8-24-15,-2 6-7 0,1 8-3 16,3 7-2-16,0 7-2 0,3 5-4 16,4 3-8-16,5 1-5 0,2 1-6 15,2-1-4-15,1 0-4 0,1-2-2 16,1-3-1-16,0-3-2 0,6-2-2 15,1-4-5-15,4-3-7 0,2-6-11 0,5-9-11 16,2-5-16-16,2-5-121 0,-2-7-127 16,0-8-302-16</inkml:trace>
  <inkml:trace contextRef="#ctx0" brushRef="#br1" timeOffset="421729.9797">16642 8126 682 0,'-1'0'161'15,"-1"0"2"-15,4 3-100 0,1-3-20 16,0-2-7-16,3 2-6 0,2-3-5 0,3-2-3 15,3 0-2-15,1-1-5 0,-2-3-4 16,2 6-4-16,1-2-3 0,-3-3-2 16,1 2 0-16,-3 0-2 0,-2-3 1 15,0 1-1-15,-3-4-1 0,-1 2 1 16,-5-1-1-16,-2 1 0 0,-3-1-1 16,-3 0 1-16,-1 0-1 0,-4-1-1 15,-3 2-1-15,-1 1-1 0,-1 7 1 16,1 1 0-16,-2 4-1 0,2 10 2 15,1 1 1-15,3 3 0 0,2 5 1 0,1 2 1 16,1 3-1-16,2 1 1 0,2-4 1 16,1 8 0-16,4-1 2 0,2 2 1 15,3-2-1-15,1-6 2 0,4 1 0 16,1-2-1-16,2-5-1 0,2-3 0 16,4-6-2-16,0-4-4 0,2-4-7 15,2-1-12-15,-1-4-15 0,0-5-10 16,-1-5-20-16,-3-2-116 0,-1-2-126 15,-1 0-290-15</inkml:trace>
  <inkml:trace contextRef="#ctx0" brushRef="#br1" timeOffset="422077.2154">17057 7647 659 0,'5'4'152'0,"0"7"7"0,0 2-103 16,2 6-16-16,-1 0-2 0,3 7 0 0,-2 3-5 16,-3 1-6-16,-2-1-8 0,1 2-5 15,-1 1-5-15,-2-2-4 0,-4-1-5 16,1-4-10-16,-1 1-13 0,-4-9-17 16,-1-3-24-16,-2-7-115 0,-4-5-133 15,2-7-308-15</inkml:trace>
  <inkml:trace contextRef="#ctx0" brushRef="#br1" timeOffset="422279.858">16982 7474 713 0,'2'-12'174'0,"-4"4"6"0,4 3-111 16,-1-1-16-16,6 4-12 0,0 2-12 16,3 3-10-16,1 1-23 0,2 3-28 15,0-1-26-15,1 4-127 0,1 6-143 16,0 3-342-16</inkml:trace>
  <inkml:trace contextRef="#ctx0" brushRef="#br1" timeOffset="423343.2915">17230 7713 499 0,'0'-3'116'0,"-1"-2"5"0,1 2-76 16,0-2-15-16,0 2-4 0,1-1-3 15,1 0-1-15,-2-2-1 0,0 3-2 16,1 1 0-16,1 1 1 0,-1-1 0 16,0 2 0-16,-1-2 0 0,1 5-1 0,-1-3-1 15,2-1-2-15,-6-4-2 0,4 5-3 16,0-3-1-16,-1 3-3 0,2-1-2 16,-1 0-1-16,-1 1-1 0,4 2-1 15,-3-3 0-15,0 1 0 0,2 0 1 16,-4 0 0-16,4 0 2 0,-2-1 2 15,0 0 1-15,-2-1 2 0,2 2-1 16,-2-2 2-16,3 3 0 0,-2-3 1 0,2 3-1 16,-2-2 0-16,1 1 0 0,-1 0-2 15,1 2 0-15,0 1-2 0,0 0-2 16,-2 2-1-16,4 4-2 0,-1 3 0 16,-2 0-2-16,3 3 1 0,-2-2 0 15,3 3-1-15,-1-1 0 0,0 0 1 16,2-3-1-16,1 2 0 0,1-2 0 15,-1-2 1-15,2-2-1 0,0-3 0 16,1-1 0-16,1-2 0 0,-1-7 0 0,0-1 1 16,1-2-1-16,-1-2 1 0,-1-1-1 15,-2-3 1-15,-3 3 0 0,2 1 0 16,-3 3 2-16,-1 1 2 0,-1 0 2 16,0 5 0-16,1 1 0 0,0-2 0 15,0 5 0-15,0-1-1 0,0 2-2 16,1 1 0-16,0 0 0 0,1 0 0 15,-1 0 1-15,-1 1 1 0,1-3-1 16,0 1 0-16,-1-4 0 0,0 0 0 0,1-1 0 16,1 1-1-16,-2-5-1 0,0-1 0 15,0-2-1-15,1 1 0 0,-1-1 0 16,-1-1-1-16,-1-1-1 0,1 2 0 16,0 0 1-16,0 2-1 0,0 0 0 15,1 1 0-15,-2 1 1 0,1 2-1 16,1 1 0-16,1 1 1 0,-1-1-1 15,0 2 0-15,-1-1 0 0,2 0 0 16,-1 0 0-16,2 0 0 0,-4 0 0 16,2 0-1-16,-1 0 1 0,2 0 0 0,-1 1 0 15,0-1-1-15,0 1 1 0,0-1 0 16,2 0 0-16,-1-1 0 0,-2 2 0 16,1-1 1-16,0-1-1 0,1 1 0 15,-1 0 0-15,0 1 0 0,-1 0 0 16,2-1 1-16,-1 0-1 0,0 0 0 15,0 2 1-15,-1-2-1 0,1 0 0 16,0 0 0-16,0 0 0 0,-2 1 0 0,2 1 0 16,0 1 0-16,0 4 0 0,0 2-1 15,0-1 1-15,3 3 0 0,-2 3 0 16,1-1 0-16,2 3 1 0,1-2-1 16,2 0 0-16,1-1 0 0,0-2 0 15,5-2 0-15,-2-1 0 0,2-3 0 16,1-5 0-16,-2-3 0 0,1 2 0 15,-2-5 0-15,2-3 0 0,-5-3 0 16,-1-1 1-16,1-3-1 0,-5 0 1 16,0-4-1-16,-2 2 1 0,-2-2-1 0,1 2 1 15,-3 1 0-15,-1 1-1 0,-1 0 0 16,0 5-3-16,1 2-9 0,-3 2-11 16,-1 4-18-16,2 2-17 0,1 1-18 15,2 4-39-15,-1-1-84 0,0 2-120 16,1 4-254-16</inkml:trace>
  <inkml:trace contextRef="#ctx0" brushRef="#br1" timeOffset="423795.9947">17608 7509 563 0,'-1'-16'138'0,"2"7"3"15,-1 4-65-15,3 5-35 0,2 7-6 16,0 5-2-16,2 4-2 0,1 6 0 0,-1 3-1 16,1 6-1-16,2 7 11 0,1 9 4 15,4 3 1-15,-1 6-2 0,0 1-4 16,1 5-3-16,-2 3-4 0,-1-4-16 16,-3-5-8-16,-3 2-5 0,-2-3-2 15,-1 0 0-15,-3-7 0 0,-2-1 0 16,-1-3-1-16,-1-4 1 0,-5-4-1 15,-1-7 1-15,-3 2-1 0,2-6 0 16,-2-5 0-16,1-4-1 0,0-5-5 16,2-4-7-16,2-5-11 0,-1-7-16 0,0-6-21 15,3-4-14-15,3-1-132 0,-4-2-144 16,6-3-330-16</inkml:trace>
  <inkml:trace contextRef="#ctx0" brushRef="#br1" timeOffset="425137.6425">15136 6501 547 0,'-5'-42'131'0,"-1"6"6"0,0 5-82 16,3 10-10-16,-1 7-10 0,4 8-6 16,2 14-4-16,3 4-3 0,0 12-4 15,0 8-6-15,2 12-4 0,-1 8-1 16,1 7-2-16,0 4-4 0,-2 0-7 15,3-3-8-15,1 0-8 0,0-5-11 16,0-5-12-16,0-7-109 0,-3-9-114 16,-2-6-266-16</inkml:trace>
  <inkml:trace contextRef="#ctx0" brushRef="#br1" timeOffset="425444.592">15123 6619 377 0,'-9'10'103'0,"0"3"5"0,-3-4-11 16,4 1-58-16,-3-4-5 0,2-1-2 15,1-4-1-15,0-2-3 0,0-5-2 16,3-4-3-16,0-4-5 0,1-7-3 15,1-6-4-15,3-8-2 0,1-1-1 16,4-5-1-16,1 1 0 0,3 1 1 16,-1 4-1-16,3 5 1 0,0 9 0 15,0 6-1-15,0 9-1 0,1 9 0 0,2 8-2 16,1 5-8-16,2 7-10 16,1 2-8-16,0 7-126 0,3 1-119 0,4 0-304 15</inkml:trace>
  <inkml:trace contextRef="#ctx0" brushRef="#br1" timeOffset="427510.5226">18114 8179 485 0,'-4'1'120'0,"0"-1"6"0,0-1-66 15,0-3-18-15,3-1-5 0,-1 0-4 16,2-1 0-16,-2-2 0 0,-1-2 1 15,3 1 1-15,-2 1 0 0,2 0 0 16,-1 1-2-16,1 1-1 0,1 1-4 16,4 1-3-16,0 1-1 0,1 0-3 15,4 1-2-15,1-1-2 0,5 3-2 16,0-2-2-16,4 1-3 0,-1-1-2 16,5 4-3-16,-1-2-1 0,2 2-1 15,0-3-2-15,1 2-2 0,-2 0-5 0,-1 0-9 16,1-3-10-16,-1 1-12 0,-1 0-14 15,-4-1-7-15,0 1-12 0,-4 0-8 16,-1 0-103-16,-5 2-110 0,-4-2-261 16</inkml:trace>
  <inkml:trace contextRef="#ctx0" brushRef="#br1" timeOffset="427772.4152">18453 7955 577 0,'-6'-9'142'16,"0"4"5"-16,0 0-76 0,2 0-26 15,3 3-13-15,2 1-5 0,4 1-6 16,3 1-4-16,1 1-4 0,2 3-3 16,4 5-2-16,-1-1-2 0,2 3-1 15,-3-1-1-15,1 2-1 0,-3 0-2 16,1 0 0-16,-4-3-1 0,1 2 0 16,-3-1 0-16,-2 0 0 0,-2 1-1 0,-2 3 0 15,-3-3 1-15,-1 4-1 0,-5-2 0 16,-2 2-1-16,-1-2-3 0,-3 4-5 15,2-1-7-15,-2 0-8 0,-2-2-9 16,4 2-14-16,-1-1-111 0,3 1-115 16,1-5-277-16</inkml:trace>
  <inkml:trace contextRef="#ctx0" brushRef="#br1" timeOffset="430653.6374">18920 7962 130 0,'-4'-5'27'0,"1"3"0"15,-1-1-22-15,2 2-1 0,-2 1 6 16,2-1 9-16,-1-2 10 0,2 5 10 16,0-4 11-16,-1 1 11 0,1-1 7 15,-1-2-1-15,-2 0-2 0,0 1-6 16,1-4-3-16,-1 1-6 0,0-1-7 16,-1-2-4-16,1 3-2 0,0 0 0 15,0-1 1-15,-1 1 1 0,0 1-1 16,1 1 1-16,0 2 0 0,1-1-2 15,1 0-4-15,1 0-5 0,2 3-2 0,1 1 0 16,3 1-1-16,1 2-1 0,4 1 0 16,2 6 0-16,4 3-1 0,2-1-2 15,1 4-4-15,4 4-5 0,1 3-3 16,-3-2-3-16,-2 0-1 0,0-2-3 16,-2 5-1-16,-1-4-2 0,-4-4-2 15,-1 0-2-15,-1-2-5 0,-3-4-4 16,-1-1-5-16,-5-4-6 0,3 0-8 15,-2-2-7-15,0-2-6 0,-2-1-7 16,2 2 0-16,-1-2 0 0,3 0-2 16,-4-3-3-16,0 2 1 0,-1-4-99 0,2 2-102 15,-2-3-260-15</inkml:trace>
  <inkml:trace contextRef="#ctx0" brushRef="#br1" timeOffset="430965.6079">19099 7891 538 0,'-1'-4'137'0,"0"4"6"16,-2 3-68-16,-2 0-20 0,2 6-6 15,-4 1-5-15,-1 2-2 0,-1 5-3 16,-1 4-3-16,-4 0-4 0,-2 2-3 16,0-1-3-16,-4 1-5 0,1-1-5 15,-1 2-4-15,-1-6-4 0,3 3-2 16,3-5-5-16,2 1-6 0,3-5-10 16,4-2-11-16,1-3-14 0,2-3-13 15,5-1-18-15,1-5-115 0,3 0-125 16,3-2-290-16</inkml:trace>
  <inkml:trace contextRef="#ctx0" brushRef="#br1" timeOffset="431587.2165">19220 8404 505 0,'3'3'127'15,"-2"-1"6"-15,3-1-58 0,-1 1-33 16,2-2-5-16,1-3-3 0,3-3-2 15,-3 0-3-15,3 0-4 0,-2-3-5 0,0-4-2 16,1-2-3-16,0 1-5 0,0-3-2 16,-1-2-2-16,-1-6-3 0,0 2 0 15,-1 3-1-15,-2 0 0 0,-2-1 0 16,-2 5 0-16,-1 2 1 0,-1 5 1 16,-1 1 2-16,-1 3 0 0,0 2 2 15,-2 3 1-15,1 3-1 0,-3 6 0 16,-1-1 2-16,-3 6 0 0,2 4 0 15,-1 6 1-15,2 1-1 0,0 2 1 0,4 1 0 16,3 2-2-16,2-1-1 0,4-2-1 16,-1-4-1-16,4 1-1 0,2-6-1 15,0-4-1-15,3-3 0 0,0 0-2 16,3-4-7-16,0-2-13 0,1-6-17 16,1-1-14-16,1 0-21 0,-1-5-115 15,1-3-133-15,-5-5-294 0</inkml:trace>
  <inkml:trace contextRef="#ctx0" brushRef="#br1" timeOffset="432218.5661">19506 8470 551 0,'0'-2'124'0,"1"1"4"16,0 1-87-16,3 1-15 16,1-1-8-16,-2-1-4 0,2 1-3 0,1-2-1 15,-2 1-4-15,1-1-1 0,-3-3-2 16,2-1 0-16,0 0 1 0,-1-2 0 16,2 1 1-16,-1-2 0 0,1 1 1 15,1 3-1-15,-1-4 1 0,-1 3-1 16,-3-1 0-16,-1-3 1 0,0 3 0 15,-3-4 0-15,-2-2 1 0,3 6 2 16,-2-4 2-16,1 1 2 0,-2 4 2 0,-1-4 1 16,1 3 1-16,0 2 1 0,-2-1-2 15,-1-1-2-15,0 3 0 0,1-2-2 16,3 5-1-16,-4-1 0 0,1 2-1 16,0 3-1-16,0 5 1 0,2 0-1 15,-2 5 0-15,1 3 0 0,0 4-2 16,2 1-1-16,3 4 0 0,0 1-2 15,1 2 0-15,1 0 0 0,1 3-1 16,2 2-1-16,-4-1 1 0,3-2-1 0,-5-1 0 16,2-1 0-16,-2 0-2 0,1-2 1 15,-1-4-1-15,2-1-1 0,0-4-5 16,3-4-8-16,-3-2-11 0,2-3-14 16,1-11-7-16,-1-1-14 0,2-5 34 15,-2-6-152-15,-2-2-120 0,3-3-297 16</inkml:trace>
  <inkml:trace contextRef="#ctx0" brushRef="#br1" timeOffset="432918.3502">19587 7814 538 0,'-2'-15'133'15,"1"4"5"-15,-1 0-77 0,-1 0-9 16,2 2-4-16,0 5-3 0,1-4-4 15,0 5-2-15,0 0-3 0,1 1-4 16,-1 0-5-16,-1 4-3 0,3 0-4 0,-3 8-3 16,-2 0-3-16,1 4 0 15,-3 4-3-15,0 4-1 0,5 2 0 0,-3 2-2 16,-1 0 0-16,5-1-2 0,2 1-2 16,-2-3 0-16,2-2 0 0,0-1-2 15,2-2 0-15,2-1-1 0,-1-2 1 16,0-4-2-16,2 0 1 0,2-1 0 15,-1-3-1-15,1-3-2 0,-1-3-4 16,1-2-6-16,-1-2-11 0,2 1-11 16,-2-7-13-16,-2-1-9 0,1 1-12 0,-2-2-4 15,-3 0-109-15,-1 2-111 0,-2-4-267 16</inkml:trace>
  <inkml:trace contextRef="#ctx0" brushRef="#br1" timeOffset="433160.1772">19596 7826 691 0,'-1'-7'160'0,"1"1"5"16,1-4-112-16,2 0-13 0,2 0-8 16,2 2-7-16,0-2-7 0,6 2-4 15,-4 2-12-15,4 1-17 0,1 4-19 16,0 0-21-16,-2 2-119 0,0 5-131 15,2 2-311-15</inkml:trace>
  <inkml:trace contextRef="#ctx0" brushRef="#br1" timeOffset="433468.1213">19780 7985 620 0,'0'11'143'0,"0"-2"4"16,1 3-93-16,1 3-20 0,0-2-7 16,-1-2-2-16,2-1-2 0,-1-4 0 15,3 3 2-15,-1-4 0 0,1-5 4 16,1-3 1-16,1-2 1 0,2-4 0 15,0-4-1-15,2 0-3 0,-1-3-4 16,1 1-6-16,0-1-4 0,0 4-3 0,-1 3-4 16,-1 5-2-16,-1 0-1 0,0 5-1 15,-1 4-1-15,-1 2-1 0,0 4-3 16,-3 0-8-16,0 3-8 0,0-1-13 16,0 2-17-16,0-1-13 0,1-5-21 15,-2 0-114-15,0 1-128 0,2-2-296 16</inkml:trace>
  <inkml:trace contextRef="#ctx0" brushRef="#br1" timeOffset="433934.2419">20056 7793 710 0,'-6'-7'168'0,"-1"2"4"16,7-3-111-16,4 3-14 0,3 1-9 15,3-3-7-15,-1 4-6 0,1 0-3 16,3 2-3-16,-1 4-2 0,-4-1-2 15,1 3 0-15,-1 2-2 0,-1-1 0 16,-1 5 0-16,-2 3-1 0,-2-1-1 16,2 3-2-16,-3 3-2 0,1 0-1 15,0 5-2-15,0-2-2 0,3 2-1 0,0 3 0 16,0-1 0-16,0-2-1 16,0-1 0-16,0 1-1 0,-3-3 1 0,0-3-1 15,0 0-1-15,-2-2 1 0,0-1-1 16,1-2 0-16,-1-2 0 0,0-2 0 15,-1 0 0-15,-1-2 0 0,-3-2-1 16,0 1 0-16,-4-2-2 0,-1 1-3 16,1-1-5-16,-2-2-7 0,-2-4-11 15,0 1-14-15,1-2-16 0,2-2 74 0,-1-1-208 16,0 1-143-16,0 2-368 0</inkml:trace>
  <inkml:trace contextRef="#ctx0" brushRef="#br1" timeOffset="436942.3324">20478 7967 695 0,'-7'-3'177'15,"1"2"3"-15,0-1-95 0,2 1-30 16,5-1-14-16,4 0-14 0,4 2-11 16,2-1-7-16,2-2-6 0,4 1-11 15,0-1-16-15,2 3-17 0,-1-1-12 16,-3-1 21-16,0 2-153 0,-3 2-133 16,-2 1-308-16</inkml:trace>
  <inkml:trace contextRef="#ctx0" brushRef="#br1" timeOffset="437186.8233">20511 8058 663 0,'-5'0'161'0,"2"0"3"0,0 0-92 16,2-2-28-16,4 2-11 0,1 2-11 16,3 0-7-16,1-1-4 0,3 2-3 0,0-3-2 15,3 0-10-15,0-2-21 0,5 2-18 16,-5-3-129-16,1-2-137 0,2 1-336 15</inkml:trace>
  <inkml:trace contextRef="#ctx0" brushRef="#br1" timeOffset="437946.9623">21254 8077 565 0,'-11'1'132'0,"0"-2"4"16,3 0-88-16,2 1-12 15,1-4-4-15,2 3-4 0,-1-1-2 0,-1-7 0 16,3 9-1-16,0-2 0 0,0 0-1 15,-1 0 0-15,2 1-1 0,0 1-1 16,3 5-2-16,-2-5-3 0,0 0-3 16,-1-7-3-16,2 9-1 0,3 0-2 15,1-1-2-15,2-3 1 0,1 2 2 16,3-3 0-16,6 7 3 0,-1-9 1 16,0-1 0-16,0 2-1 0,3 2 0 15,2-3-2-15,0 3-1 0,1 0-2 0,1 1-2 16,5 2-2-16,5-4-1 0,3 1 0 15,1 1-1-15,4 0 0 0,5-4 0 16,3 1 0-16,2 2-1 0,5-2 0 16,2-1 1-16,7 2-1 0,5 0 0 15,0 0 0-15,3 0 1 0,2-2-1 16,2 5 0-16,0-2 1 0,-1 2-1 16,-2-1 1-16,0 4-1 0,-1-2 0 15,-2 2 0-15,-5-4 0 0,-6-1 0 0,0 1 0 16,-3 1 0-16,-6-7 0 0,-5 3 0 15,-5-2 1-15,-3 4-1 0,-7-2 0 16,-6 0 0-16,-6-2 0 0,-1 5 0 16,-6 0 0-16,-1 1 0 0,-5-3 0 15,0 5-1-15,-1-2-3 0,-2 1-8 16,-1-1-9-16,-2 0-15 0,0 1-19 16,-2-1-24-16,-6-1-119 0,-3-2-137 15,-1-3-315-15</inkml:trace>
  <inkml:trace contextRef="#ctx0" brushRef="#br1" timeOffset="438646.687">21670 7467 468 0,'1'-7'135'0,"1"1"8"0,-4 2-15 15,0-1-64-15,1 4-9 0,-3-3-5 16,-1 2-5-16,0 2-5 0,-1 2-4 16,-4-2-6-16,0 4-5 0,-1 0-3 15,-1 0-5-15,1 3-3 0,-1 0-4 16,-2-1-1-16,3 3-2 0,-1-2-2 16,2 2-1-16,2-2-1 0,-1 0-1 15,3-1-1-15,7 5 1 0,-1-2-2 0,4 0 0 16,3 0 1-16,2 0-1 0,3 1 0 15,4 1 0-15,-2-6 0 0,3 2 0 16,1-2 1-16,-2-1-1 0,4-1 0 16,-3 1-1-16,-1-3-1 0,1 3-2 15,-1-3-1-15,-2 3-1 0,-1-1-2 16,-3 1 1-16,-3 1 1 0,-5 0 1 16,0 0 1-16,-5 2 2 0,-3-1 1 15,-3 2 1-15,-3-1 0 0,-1 3 0 0,-4 0 0 16,-2 1 0-16,-3-4 1 15,-2 3-1-15,4-4 0 0,2-1-9 0,-2-3-14 16,7-1-16-16,2-3-20 0,4 2-122 16,9-4-137-16,-2 4-319 0</inkml:trace>
  <inkml:trace contextRef="#ctx0" brushRef="#br1" timeOffset="438872.8162">21922 7525 828 0,'4'1'205'0,"0"6"4"16,-1 2-124-16,1 1-21 0,2 3-17 15,-1 1-16-15,0-1-12 0,2 4-7 16,-2-5-9-16,0 1-11 0,-1-3-15 16,-2-2-23-16,1-3-24 0,-3-3-15 15,-1-3-131-15,-3-2-148 0,-1-6-326 0</inkml:trace>
  <inkml:trace contextRef="#ctx0" brushRef="#br1" timeOffset="439045.7213">21903 7205 633 0,'-3'-29'171'0,"2"8"7"0,0 7-65 16,0 7-55-16,2 3-14 0,0 6-14 16,3 5-12-16,1 1-26 0,1 5-26 15,1 5 37-15,-2 2-182 0,1 5-148 0,-2 5-372 16</inkml:trace>
  <inkml:trace contextRef="#ctx0" brushRef="#br1" timeOffset="439597.6769">22138 7617 593 0,'0'0'147'0,"-1"-3"6"0,-2 4-79 16,3 2-25-16,-1 0-12 0,2 1-7 15,1 1-6-15,-4-3-6 0,2 3-4 16,4 2-3-16,-3-5-4 0,0 0-2 16,2 0-1-16,-3-1 0 0,4-1 0 15,-1-3 1-15,-1-1 2 0,-2-3 2 0,0 1 2 16,-2-2 3-16,1-1 1 0,-3-2 2 15,3 3 3-15,-3-2 1 0,1 1 0 16,2 2 0-16,-1 4-1 0,0-2-2 16,2 3-3-16,-3 0-3 0,3 4-3 15,2 0-2-15,-1 6-3 0,-1-1-1 16,4 4-2-16,-2 4 0 0,0 0 0 16,3-1 0-16,2 0-1 0,-3-2 1 15,3-1 0-15,-1-4-1 0,0-2 0 0,0-1 1 16,0-4 0-16,-1-1 3 0,3-2 2 15,0-4 1-15,3-3 3 0,0-2 0 16,1-4 1-16,4 4-1 0,-1-4-3 16,1-3-1-16,-4 6-3 0,0 2-1 15,2 5-1-15,-5 3-1 0,0 1 0 16,-3 7 0-16,-1 2-1 0,0 5-5 16,-3 2-5-16,-3 3-7 0,-1 1-13 0,-2 1-17 15,2 0-22-15,0 1-19 16,2-4-121-16,2 0-141 0,4-5-321 0</inkml:trace>
  <inkml:trace contextRef="#ctx0" brushRef="#br1" timeOffset="440719.1961">22757 7157 486 0,'0'-6'134'0,"-5"4"5"0,-4 4-18 15,-2 4-70-15,-2 6-7 0,-5 6-3 16,1 4 0-16,-2 8 1 0,3 9 0 16,0 6-2-16,-1 2-5 0,6 2-6 15,2 3-6-15,2-2-5 0,6-1-7 16,-1-7-4-16,8-2-4 0,6-3-2 16,-1-7-7-16,4-4-13 0,6-6-17 15,4-3-14-15,0-6 1 0,2-5-138 16,3-6-137-16,2-2-312 0</inkml:trace>
  <inkml:trace contextRef="#ctx0" brushRef="#br1" timeOffset="441779.6121">22901 7604 492 0,'-4'5'125'0,"1"-1"4"16,-1 0-55-16,2-2-31 0,-1 0-7 15,1-2-4-15,2 0-4 0,-1 0-1 0,2-1-3 16,0-1-3-16,1-2-3 0,1-2-2 16,-1 0-4-16,2 0-3 0,0-3-3 15,-1 2-2-15,2-1-2 0,-3 1 0 16,0-1-1-16,0 0 0 0,-2 2-1 16,2 2 1-16,-1-2 1 0,-1 0-1 15,0 1 0-15,0 4 2 0,-1-3 2 16,1 1 0-16,-2 1 3 0,2 0-1 15,-1 1 2-15,0 0 0 0,1 1-2 0,-1-2 0 16,1 0-1-16,0 1-2 0,0 1 0 16,-1-2-1-16,1 0-1 0,0 1 1 15,0 0 1-15,1 1 0 0,-1-4 0 16,0 4 2-16,1 0 0 0,-1-1 1 16,0-1 1-16,0 1 0 0,-1-1 0 15,0 2 0-15,1-1-1 0,-2-1-1 16,4 4 0-16,-4-2-2 0,2 0 0 15,2 2-1-15,-4-3 1 0,2 1-1 0,0 1 0 16,-1-2 1-16,2 1-1 0,1-1 1 16,-2 1-1-16,2 0 0 0,-2-2 0 15,0 1 0-15,-1 1 1 0,0 0-1 16,1 1 1-16,-2-2 0 0,2 0 0 16,0 2 1-16,2 0 0 0,-2-2 1 15,0 1-2-15,-2-2 1 0,4 3-1 16,-4 1-1-16,1 1-1 0,1-1 0 15,-1 4-1-15,1 4 1 0,-1 0 0 0,-3 3 0 16,1 2 2-16,-1 2 0 0,0 3 0 16,0 1 0-16,-1-1 0 0,2 0-1 15,1-3-1-15,1 0 0 0,4 1-2 16,0-6 1-16,3-2-1 0,1-3 0 16,1-2 1-16,3-3-2 0,1-4 1 15,2-4 1-15,-2-2-1 0,0 0 0 16,2-6 1-16,-2 0-1 0,-2 0 1 15,-3 2-1-15,1 0 1 0,-5-1-1 0,0 4 1 16,-2 2 0-16,-1 4-1 0,1 4 1 16,-2 0 0-16,0 5 0 0,1 3-1 15,1 1 1-15,1 1-1 0,5 0 0 16,-1-1 0-16,3-2 1 0,2-2-1 16,4-1 0-16,-1-4-1 0,-1-2 1 15,1-1 0-15,-1-4 1 0,-2-4 0 16,-1-1 1-16,-4-3 0 0,0 0 0 15,-1-2 1-15,-5-4-2 0,-1 3-4 16,0 0-10-16,1 5-16 0,-4-2-20 0,3 3-16 16,-2 5-22-16,3 5-116 0,0 3-137 15,1 8-297-15</inkml:trace>
  <inkml:trace contextRef="#ctx0" brushRef="#br1" timeOffset="442070.0981">23359 7656 645 0,'2'3'163'15,"-1"1"12"-15,-4 1-93 0,1 1-13 16,-3 0-6-16,-2 3-7 0,-1 1-10 15,0 1-10-15,-2 0-9 0,3 2-7 16,-1 2-6-16,2 0-3 0,5-2-3 0,2-2-2 16,4-1-2-16,0 0-1 0,3-4-1 15,2-3-2-15,2-1-8 0,2-5-13 16,1-2-19-16,-2 0-21 0,2-3-23 16,-2-1-121-16,-2-1-142 0,0 2-316 15</inkml:trace>
  <inkml:trace contextRef="#ctx0" brushRef="#br1" timeOffset="442457.9271">23582 7586 717 0,'1'-3'171'0,"-3"2"4"16,2 2-109-16,0 4-19 0,0 3-10 0,1 2-8 16,0 3-7-16,-1 2-5 0,2 1-3 15,0 1-3-15,-1-3-1 0,1 1-4 16,0-3 0-16,0-2-2 0,1-1 1 16,4-3 1-16,-2-2 4 0,0-6 1 15,2-3 2-15,3-3 2 0,0-3-1 16,2-3 0-16,-2-3-2 0,1-4-3 15,3 3-2-15,-2 0-3 0,-1 2-1 16,-1 2-2-16,-4 3-1 0,1 6 1 16,-1 5-1-16,-3 4 0 0,-2 5-1 0,-1 2-4 15,-1 5-4-15,-2 1-8 0,-2 0-11 16,2 2-15-16,0 0-16 0,1-2-11 16,2-1-17-16,0-4-112 0,1-2-126 15,3-1-288-15</inkml:trace>
  <inkml:trace contextRef="#ctx0" brushRef="#br1" timeOffset="442724.8653">23806 7255 665 0,'6'-18'158'0,"-1"4"5"0,3 5-95 16,0 1-26-16,6 3-7 0,-1 7-4 15,1 2-4-15,2 5-2 0,-2 3-3 0,2 7-2 16,1 4-2-16,-2 5-3 0,-1 6-4 16,2 4-3-16,-4 4-1 0,0 5 0 15,-1 2 1-15,-5 4 2 0,0 1-1 16,-3-2 0-16,-6-3 0 0,0 1-2 16,-5-6-8-16,-2-2-15 0,1-8-20 15,-5-5-22-15,-2-5 74 0,0-3-214 16,-1-7-153-16,-2-6-378 0</inkml:trace>
  <inkml:trace contextRef="#ctx0" brushRef="#br1" timeOffset="443324.1719">23179 8016 472 0,'-6'-3'127'0,"0"3"6"16,1 0-39-16,1 2-44 0,-1-1-7 15,3 3-4-15,-2-4-4 0,3 1-3 16,-1 0 0-16,0-1-1 0,0 0-2 15,0-2-3-15,3 2-3 0,0 1-1 16,0-2-1-16,3-1-3 0,1 2-2 16,1-3 1-16,5 3 1 0,1-3 2 0,3 1 1 15,5-2-1-15,5 2-1 0,3-2-1 16,5 2-1-16,2-7-4 0,4 3-3 16,3-2-3-16,5 4-1 0,2-4-3 15,3 1-1-15,2 1 0 0,5 0-1 16,1 1-1-16,-2 2 0 0,1 1 1 15,-1 1-1-15,-2 2 0 0,-6 0 1 16,-3 3-1-16,-8-1-1 0,-2 2 0 16,-7-1-2-16,-5-3-3 0,-7 0-2 0,-1 2-5 15,-6-1-8-15,-3-4-9 0,-7-2-10 16,-2 2-16-16,-4-1-13 0,-6-2-128 16,-5-1-138-16,-2-2-323 0</inkml:trace>
  <inkml:trace contextRef="#ctx0" brushRef="#br1" timeOffset="443975.3813">22523 8304 751 0,'2'-3'182'0,"3"2"8"0,1 0-97 0,4 0-31 16,5-1-17-16,2 0-9 0,1 1-4 16,1-3-5-16,0 3-4 0,1-2-7 15,-1 0-3-15,-3 1-3 0,0 0-1 16,-1 0-1-16,-2 2-1 0,-2-2-2 15,-2 4 0-15,0 1-1 0,-3 2-1 16,-3 3 0-16,0 0-1 0,-2 3 0 16,-2 4 0-16,0-1-1 0,-1 4-1 15,0-2-1-15,1 1-3 0,1 1-6 16,1-1-5-16,1-1-9 0,1-4-11 0,-2-2-15 16,3 1-13-16,-1-3-10 0,1-2-10 15,0-1-37-15,-3-2-75 0,0 0-111 16,0-1-245-16</inkml:trace>
  <inkml:trace contextRef="#ctx0" brushRef="#br1" timeOffset="444213.2079">22584 8364 670 0,'-11'-5'188'15,"2"-1"8"-15,6 6-53 0,-2-3-66 16,0 1-18-16,6 4-14 0,0 3-15 15,4 3-10-15,-4 1-9 0,1 2-5 16,0 5-4-16,2 3-7 0,-1 3-16 16,-1-1-23-16,-1 1-23 0,1-3-25 0,0 0-116 15,0 0-143-15,2 1-307 0</inkml:trace>
  <inkml:trace contextRef="#ctx0" brushRef="#br1" timeOffset="444554.1221">22969 8356 780 0,'3'0'186'15,"-2"2"5"-15,2 3-118 0,1 3-17 16,0 2-11-16,3 2-8 0,-1 2-7 16,0 3-4-16,1-3-6 0,2 1-4 15,-3-4-3-15,1-1-1 0,1 1 0 0,-1-4 0 16,0-4 1-16,1-1 3 0,-5-7 1 16,3-1 0-16,3-4-1 0,-2-4-2 15,3-3-2-15,1-2-2 0,-1 1-5 16,3 4-2-16,-2 1-1 0,-2 3-2 15,-3 5 0-15,-1 4-1 0,-1 3 0 16,-1 5-2-16,1 5-3 0,-1 3-6 16,-3 0-8-16,1 4-9 0,0 0-15 15,-2 2-24-15,-2-4-21 0,2-1 88 0,-1-2-221 16,2 2-154-16,2 0-385 0</inkml:trace>
  <inkml:trace contextRef="#ctx0" brushRef="#br1" timeOffset="445825.2677">14970 9696 559 0,'-15'-15'143'0,"2"4"10"16,2 0-71-16,2 3-18 0,4 2-9 16,1 1-10-16,4 3-7 0,4 0-7 0,1 2-6 15,4 4-3-15,0 5-3 0,7 8-3 16,1 4-1-16,4 8 6 0,0 5 1 16,4 6-2-16,-1 5-3 0,4 5-2 15,-1-5-2-15,1 4 0 0,2-4-6 16,0-3-4-16,0-1 0 0,-1-4-1 15,-1-2 0-15,-3 2 0 0,2-3-1 16,-6-2 0-16,-1 0 0 0,-1-4-2 16,-2-3-1-16,-2-6-4 0,-3-4-5 0,-2-3-7 15,-2-3-10-15,-4-7-10 0,-2 1-11 16,0-5-6-16,-5-4-6 0,2-4-8 16,-3-2 43-16,-1-4-147 0,-1-5-116 15,-5-7-294-15</inkml:trace>
  <inkml:trace contextRef="#ctx0" brushRef="#br1" timeOffset="446071.431">15456 9726 504 0,'-4'-7'138'0,"0"3"6"0,-5 8-14 0,-3 7-84 15,-1 8-9-15,-1 8-1 0,-5 5-2 16,2 8-2-16,-2 4-2 0,-2 5-2 15,-4-1-1-15,-2-1-3 0,0-1-3 16,0 7-4-16,-1-3-4 0,-1 2-3 16,3-2-4-16,3 0-2 0,3 2-2 15,3-8-1-15,2-9-5 0,2-4-12 16,4-9-13-16,3-5-14 0,4-8-16 16,2-16-125-16,5 0-135 0,5-14-310 0</inkml:trace>
  <inkml:trace contextRef="#ctx0" brushRef="#br1" timeOffset="446658.2243">15646 10353 468 0,'-3'-5'133'0,"1"-2"6"16,0-3-16-16,-2 6-65 0,1-4-5 15,1 0-4-15,0 3-3 0,0 3-5 16,0 2-4-16,1 5-7 0,-1 0-6 0,2 8-4 16,0 4-4-16,2 3-5 0,-1 3-1 15,1 6-1-15,0-1-1 0,0 4-1 16,2-4 0-16,-2-4-3 0,2-1 0 15,-2-8-1-15,2-7-1 0,-2-2 0 16,2-6 1-16,1-4-1 0,0-5 0 16,1-7 1-16,3-3-1 0,2-6 0 15,0 1 0-15,0-1-1 0,0 3 0 16,-2 4-1-16,2 7 0 0,-3 8 0 16,-1 8 1-16,-2 8-1 0,0 5 0 15,1 3 1-15,-1 3 0 0,-1 3-1 0,-1 1 1 16,0 1-2-16,0-4-2 0,-1-3-6 15,0 0-8-15,-2-1-10 0,1-2-13 16,1-3-10-16,0-5-12 0,2-3 54 16,-1-4-173-16,0-2-125 0,2-3-315 15</inkml:trace>
  <inkml:trace contextRef="#ctx0" brushRef="#br1" timeOffset="447609.5396">15606 10504 486 0,'0'-6'116'0,"0"-3"5"0,0-2-77 16,1-2-8-16,1 0-3 0,2-1-1 15,-2-7-4-15,1 1-3 0,0 3-4 16,1-5-3-16,-1-4-1 0,0-2-3 16,-2 2-3-16,2 3-1 0,-1 2-2 15,1 3-1-15,-2 7-1 0,1 3-1 16,0 7 0-16,-1 1-1 0,-1 3-1 16,-1 4-1-16,1 3-1 0,1 3-4 0,-1 3-5 15,0 5-6-15,0-1-11 0,1 0-7 16,2 1-119-16,-2-5-117 0,3-1-283 15</inkml:trace>
  <inkml:trace contextRef="#ctx0" brushRef="#br1" timeOffset="448086.7496">15918 10652 524 0,'6'1'132'0,"1"-1"5"16,2 0-60-16,3 1-35 0,-1-1-7 15,1-1-8-15,1 1-5 0,1-4-4 16,-1 0-4-16,-4-3-3 0,0-1-3 16,0-1-2-16,-2 0-2 0,-3-3-1 15,-4 1-1-15,1-2 0 0,-4 0 0 16,-4-5-1-16,-3 2 1 0,-2-2-1 16,-1 1 0-16,-2 2 0 0,-1 4 0 15,1 3 0-15,3 5 0 0,0 4-1 0,2 6 1 16,1 2 1-16,1 4 0 0,2-1 1 15,3 6 0-15,2 4 1 0,0 0 1 16,1 4 0-16,1 1 2 0,0 6 0 16,-1 3 1-16,0-1 0 0,-1 2 0 15,-2 0-2-15,3 2 0 0,0-2-2 16,2-7-2-16,-1 2-3 0,1-5-6 16,2-6-12-16,1-3-11 0,0-4-19 15,0-6-116-15,-3-4-127 0,3-9-300 16</inkml:trace>
  <inkml:trace contextRef="#ctx0" brushRef="#br1" timeOffset="448533.9452">16442 9785 559 0,'-8'3'143'0,"-6"6"6"0,-1 6-56 16,-1 2-45-16,1 9-8 0,2 8-5 15,0 4-5-15,2 3-3 0,1 4-5 16,3 5-3-16,1 2-4 0,1 4-3 0,1-4-2 15,4 2-3-15,2 0-2 0,2-3-2 16,2-3-6-16,4-7-9 16,0-3-9-16,1-8-11 0,0-6-14 0,4-5-128 15,-3-5-133-15,2-7-314 0</inkml:trace>
  <inkml:trace contextRef="#ctx0" brushRef="#br1" timeOffset="449020.498">16532 10280 660 0,'-2'-2'150'16,"0"2"1"-16,2 2-107 0,1-1-16 16,3 0-5-16,-1 1-5 0,6-2-5 15,-2 3-1-15,4-3-2 0,-1 0-2 16,4-3-2-16,-2-1-1 0,-1-1-2 16,1-1 0-16,-2-5-2 0,-1 1 1 15,-2-4-1-15,-1 3 0 0,-2-1 0 16,-2-2 1-16,-2 1-1 0,-2 3 0 0,-1 0 0 15,-3 2 0-15,0-1 0 0,-1 3 0 16,-1 7 1-16,-1 2-2 0,0 3 2 16,-2 3-2-16,1 5 1 0,0 5-1 15,-1 3 1-15,2 3-1 0,1 6 0 16,1 1 1-16,2 1 1 0,0 0 2 16,4 2 2-16,3-1 2 0,1-4 0 15,2-4 1-15,3-3-1 0,2 0 0 16,3-7-2-16,2-5-3 0,2-6-3 0,0-3-8 15,2-5-9-15,0-5-13 0,0-7-8 16,2-1-17-16,-3-4-119 0,-2 4-126 16,0-8-294-16</inkml:trace>
  <inkml:trace contextRef="#ctx0" brushRef="#br1" timeOffset="449282.5948">16818 9896 666 0,'4'-1'155'0,"-2"2"7"0,1 5-108 16,4 5-12-16,-1 6-2 0,-1-2-3 15,-1 12-7-15,-3 0-7 0,-1 5-9 0,-4-1-5 16,-1 0-4-16,-1-2-3 0,-6 2-11 15,0-6-15-15,0-2-16 0,-4-6-19 16,1-3-118-16,-2-6-134 0,0-5-307 16</inkml:trace>
  <inkml:trace contextRef="#ctx0" brushRef="#br1" timeOffset="449462.1751">16728 9763 655 0,'7'-19'150'0,"-2"6"-1"0,-3 1-98 15,2 4-34-15,0 3-18 0,0 7-26 16,0 0-122-16,0 5-121 0,1 3-304 16</inkml:trace>
  <inkml:trace contextRef="#ctx0" brushRef="#br1" timeOffset="450351.6285">17037 9921 399 0,'2'-2'102'16,"-1"2"2"-16,-1-2-23 0,1 1-57 15,0 2-5-15,-1 0-2 0,2 0-1 16,-4-1 1-16,2 2 1 0,-3-1 0 16,0-1 0-16,4 2 0 0,-4-3-3 15,3 1 0-15,-3-1-1 0,3 2-2 16,0-2-1-16,3 2-1 0,-4-3 0 15,3 2-1-15,-3 0 1 0,2-2 0 0,-3 0 0 16,3 1 1-16,-4 1 0 0,2-1 1 16,0 1 1-16,0-2 0 0,-1 2 2 15,1 0-1-15,0 0-1 0,1 0 0 16,0 2-1-16,0 1-2 0,-1 1-1 16,3 3-1-16,-2-1 0 0,-2 2 0 15,-2 1 1-15,2 5 1 0,-2-1 0 16,3 5 0-16,-3-5-1 0,2 4 1 15,3 0-2-15,5 1-2 0,-2-7-1 16,-1-3-2-16,1-2-1 0,1 2 0 0,3-6-1 16,0-3 0-16,-5-5 0 0,5 0 0 15,-1-3 1-15,1-3 0 0,-1 1 1 16,-2-2 1-16,-2 0 1 0,1 2 3 16,-1 1 0-16,-2 4 2 0,0 4-1 15,-1-2 0-15,0 5-1 0,-1 3-2 16,3 7-1-16,2-1-2 0,-2 2-2 15,3-1 0-15,0 1 0 0,3-1 0 0,0-1-1 16,1-6 1-16,-2-3 0 0,3-7 1 16,-3 0-1-16,3-2 1 0,-3 1 0 15,1-5 0-15,-2 1 1 0,-1-2-1 16,-3 2 0-16,1-1 0 0,-2-3 0 16,-2 1-3-16,-1 3-8 0,0-2-16 15,1 6-18-15,-1 3-14 0,1 7-18 16,0 1-118-16,0 3-131 0,1 3-291 15</inkml:trace>
  <inkml:trace contextRef="#ctx0" brushRef="#br1" timeOffset="450637.187">17271 9732 692 0,'8'-6'155'0,"2"5"3"0,1 2-108 0,1 4-23 16,1 6-6-16,2 4-3 0,1 5-2 16,0 6-1-16,-1 3 0 0,2 8 2 15,0 2 0-15,-1 5-1 0,1 5-1 16,-2 3-2-16,-2 6-1 0,-3 2-1 16,-4 0-7-16,-5-3-2 0,-3-1-1 15,-4-2 0-15,-2-5-1 0,-4-3 0 16,-3-8-2-16,-1-4-6 0,1-2-8 0,-3-5-8 15,2-5-9-15,2-3-8 0,-2-5-11 16,4-4-60-16,-1-5-63 0,2-3-108 16,2 0-246-16</inkml:trace>
  <inkml:trace contextRef="#ctx0" brushRef="#br1" timeOffset="451301.6803">17889 10367 536 0,'-11'1'146'16,"-1"-1"8"-16,0-3-33 0,4 3-59 16,1-2-7-16,2 1-6 0,2-2-5 15,3 3-6-15,0-1-3 0,4 1-4 0,3 1-4 16,4 2-3-16,5-1-2 0,3 2-1 15,1-2-2-15,7 4-5 0,3 0-4 16,-2-1-4-16,0 0-7 0,-2-1-11 16,1-2-16-16,1 0-20 0,-2-4-16 15,-4-4-22-15,1 0-116 0,-5-2-136 16,-1-3-296-16</inkml:trace>
  <inkml:trace contextRef="#ctx0" brushRef="#br1" timeOffset="451532.7694">18205 10195 666 0,'-3'0'154'0,"1"-1"0"0,2 0-99 0,1 2-28 16,3-1-9-16,1 2-9 0,3 3-5 15,2-1-1-15,0 1-1 0,1 2 0 16,1 2-1-16,-2 0 1 0,0 2-1 16,-2-1 0-16,-2 1-1 0,2 0-1 15,-5-1-1-15,0-1-1 0,-2-1 0 16,-1 2-1-16,-4 1 0 0,-3 0 0 0,0 0 0 15,-1 3-2-15,-3 0-5 0,0 0-7 16,0 2-12-16,0 1-16 0,3 1-107 16,-3-1-114-16,2-1-275 0</inkml:trace>
  <inkml:trace contextRef="#ctx0" brushRef="#br1" timeOffset="452733.3266">18684 10293 71 0,'-3'-7'35'0,"2"-3"11"0,0-2 10 15,-2 1 5-15,1-4 10 0,-1 1 11 16,1 3 2-16,1-2-2 0,-2 2-3 0,-2 0-8 16,3 1-6-16,-3 0-7 0,3 4-4 15,-3-2-3-15,0 1-2 0,0 1-3 16,4 5-2-16,-2-1-5 0,3 0-5 16,-1 2-7-16,4 5-4 0,1 1-3 15,4 4-3-15,-1 0 0 0,3 2 1 16,1 7 0-16,1 0 0 0,4 3-3 15,-1 0-2-15,0 4-4 0,0 1-3 16,3 0-2-16,0-4-2 0,-1 2-1 0,0-4 0 16,-2-1-1-16,0-2-2 0,-3-4-2 15,0 1-3-15,-3-3-4 0,1-3-6 16,-2-2-6-16,-2-2-8 0,2 0-5 16,-1-5-7-16,-1-1-4 0,-1-1 0 15,1-4-2-15,0 1-2 0,-1-3-5 16,-1-2-104-16,-2-2-106 0,1-3-270 15</inkml:trace>
  <inkml:trace contextRef="#ctx0" brushRef="#br1" timeOffset="452975.1824">18986 10111 614 0,'-3'-8'153'0,"-2"2"9"0,-1 1-85 15,-1 4-20-15,1 5-7 0,-2 0-6 16,-6 9-4-16,1 1-5 0,-4 7-6 15,-2 6-3-15,-2 4-4 0,-1 1-2 16,2 1-5-16,-4-1-3 0,4-1-3 0,-3 0-4 16,5-2-4-16,1-5-6 0,2-1-9 15,3-3-13-15,3-2-15 0,3-5-15 16,3-2-18-16,0-4-119 0,3-2-133 16,1-5-302-16</inkml:trace>
  <inkml:trace contextRef="#ctx0" brushRef="#br1" timeOffset="453784.2239">19116 10501 607 0,'0'-3'143'0,"0"1"4"0,0 6-90 0,1 2-17 16,1 6-10-16,0 4-6 0,0 4-5 16,0 3-3-16,-2 3-2 0,2 0-3 15,-2 1-1-15,0-2 0 0,-4 0 1 16,2-4-1-16,1-2 1 0,0-4 0 15,-1-5-2-15,4-2 0 0,-1-6-2 16,0-5-1-16,3-3-1 0,1-9-1 16,1-1-1-16,2-1 0 0,3-6-1 0,0 1-1 15,3-4-1-15,1 5 1 16,0 4-1-16,1 4 0 0,-2-2 0 0,-2 9 1 16,-1 1 0-16,-1 5 0 0,-4 4 0 15,-2 2 1-15,-2 4 0 0,-2 7 0 16,-1 0-1-16,0 4 0 0,0 2 0 15,-1 0 0-15,0 1-3 0,-1 0-7 16,3-4-7-16,0-2-14 0,2-1-9 0,-1-6-18 16,0-2-119-16,4-2-128 15,0-7-297-15</inkml:trace>
  <inkml:trace contextRef="#ctx0" brushRef="#br1" timeOffset="454365.3304">19430 10807 603 0,'1'8'143'15,"3"3"3"-15,1-4-84 0,2-1-29 16,4 3-8-16,0-5-6 0,4-1-4 16,-1 0-5-16,-1-5-1 0,1 1-4 0,-1-5-1 15,-2-4-2-15,0-1-1 0,-7-1 0 16,4 0 0-16,-3-2 0 0,-3-3-1 16,-3-1 0-16,-3 2 1 0,-2-1-1 15,0 1 0-15,-5 0 1 0,0 0 0 16,0 6 0-16,-1 3 1 0,1 3 2 15,-2 2 0-15,4 3 2 0,0 5 1 16,2 3-1-16,-2 0 1 0,4 9-1 16,0 1 0-16,2 4 0 0,-1 6 1 15,2 0 1-15,-1 3 0 0,1 2 2 0,-1-1 0 16,1 5-1-16,-1-6-1 0,1-1-2 16,-1-2-2-16,0 0-2 0,0-2-1 15,0-3-4-15,-1-10-8 0,1 2-13 16,0-5-10-16,2-2-17 0,-1-7-122 15,1-2-131-15,1-3-306 0</inkml:trace>
  <inkml:trace contextRef="#ctx0" brushRef="#br1" timeOffset="455066.2728">19650 10195 626 0,'0'-5'151'0,"-1"3"5"16,0 0-96-16,1 2-17 0,0 2-8 0,1 5-6 16,-1 3-6-16,-1 6-6 0,1 6-4 15,-3 6-1-15,1 4-2 0,-2 0-2 16,-1 2 0-16,3 1-2 0,1-1 0 15,1-6 1-15,0-5-2 0,1-1 0 16,4-2-1-16,1-6 0 0,-1-5-2 16,2 0 0-16,3-6-1 0,1-3 0 15,2-3-1-15,2-2-8 0,3-2-11 0,0 0-14 16,0 0-9-16,-1 1-18 16,-1 0-117-16,-4-5-127 0,-3 1-286 0</inkml:trace>
  <inkml:trace contextRef="#ctx0" brushRef="#br1" timeOffset="455327.1652">19611 10207 763 0,'-10'-1'179'0,"4"-1"0"0,2 2-122 15,3-2-19-15,4 2-12 0,4-2-10 16,5-1-8-16,3 1-3 0,2-3-5 15,5 0-16-15,1-1-20 0,3 0-18 16,0 2-128-16,-4 1-141 0,0 3-336 16</inkml:trace>
  <inkml:trace contextRef="#ctx0" brushRef="#br1" timeOffset="455795.2652">19900 10330 467 0,'-2'-4'122'0,"-2"-3"6"15,2 4-49-15,-1-3-28 0,1 1-7 0,-1 0-3 16,2 0-2-16,0 1-1 0,-1 2-3 16,1 1-4-16,0 5-1 0,1 2-4 15,-1 2-2-15,1 6-4 0,-1 3-4 16,1 1-1-16,0 3-1 0,0 3-1 15,0-2 0-15,2-2-1 0,-2 0 0 16,1-4-1-16,2-3-2 0,-1 0-1 16,2-7-1-16,1-6 0 0,0 1 0 15,2-8 0-15,3-4-1 0,1-4 0 0,2-3 0 16,0-4-2-16,0 0-1 0,2-4 0 16,1 5-2-16,-2 0 0 0,-1 5-1 15,-4 4 0-15,0 3 0 0,-2 8 0 16,-2 2-1-16,-4 7 0 0,2 5 0 15,-3 3-2-15,2 4-2 0,0-3-4 16,-1 4-8-16,-1-2-10 0,1-2-12 16,1 2-12-16,3-3-8 0,-3-5 64 15,2-1-190-15,1-3-129 0,3-3-334 0</inkml:trace>
  <inkml:trace contextRef="#ctx0" brushRef="#br1" timeOffset="456395.1397">20143 10166 536 0,'-2'-2'115'15,"0"0"3"-15,2 1-94 0,1 1-8 16,0 0-2-16,3 1-2 0,-3 0-1 16,1 0 0-16,0 1 0 0,-1 0 0 15,-1-1 2-15,-2-1 2 0,-2 0 1 0,2 2 3 16,-2-2 3-16,0 1 3 0,2 0 1 16,-2 0 2-16,2 0 1 0,0-1 2 15,-1-1 1-15,0 1 1 0,1-1-2 16,1-1-2-16,-1-1-2 0,2 1-3 15,2-1-3-15,1 0-4 0,2-2-4 16,1 0-1-16,3 0-4 0,1 0 0 16,1-1-2-16,1 1-1 0,2 2-1 15,-1 3 0-15,-1 3-2 0,-2 1 0 16,0 3-1-16,-2 3-1 0,0 2 0 16,-2 0 0-16,-4-1-2 0,2 4 1 0,-3 0-1 15,-1 3 0-15,0 2-1 0,-2-1-1 16,2 4-3-16,0 2-1 0,-1-3-4 15,1 0-1-15,1-2-1 0,1 2-2 16,2-1 1-16,1 1 3 0,1-2 2 16,-1 1 2-16,1-1 4 0,-1-2 1 15,0-1 1-15,-2-2 2 0,-1-5 0 16,0 1 0-16,-1-3 1 0,-1-3-1 0,-1 0 0 16,-1-1 1-16,-4-2 0 0,-2 2 0 15,-3-4 0-15,1 1 1 0,-2 1-1 16,-1-1 0-16,-1-1-1 0,4 0-6 15,2 0-9-15,0 1-15 0,2-2-11 16,3 2-21-16,1-2-117 0,1 0-131 16,4-1-299-16</inkml:trace>
  <inkml:trace contextRef="#ctx0" brushRef="#br1" timeOffset="456671.3449">20535 10321 762 0,'6'-2'165'15,"-1"-2"1"-15,0 2-131 0,2 0-18 16,3 1-9-16,-2 0-10 0,2 0-14 15,-3 1-12-15,3 0-15 0,0-2-123 16,0 1-129-16,-3 0-307 0</inkml:trace>
  <inkml:trace contextRef="#ctx0" brushRef="#br1" timeOffset="456860.2021">20533 10488 758 0,'2'6'169'0,"-1"-2"2"0,4-1-123 16,2-2-23-16,2-3-10 0,0-3-10 15,2 3-11-15,2 0-18 0,-2 2-13 16,0 0-127-16,-5 0-7 0,4 4-113 0,-3 2-220 16</inkml:trace>
  <inkml:trace contextRef="#ctx0" brushRef="#br1" timeOffset="457858.5494">21020 10447 652 0,'-10'-3'166'16,"-1"-2"9"-16,2 4-87 0,1-1-22 16,4 4-9-16,-1-4-7 0,3 4-7 15,4-2-7-15,1 0-4 0,3-2-5 16,1 0-6-16,3-1-3 0,2 1-4 0,0 1-3 16,2-2-4-16,-1 2-6 0,2-1-7 15,0 0-13-15,-1 1-19 0,0 0-24 16,1 0-16-16,-2-2-132 0,-1 3-148 15,2 0-334-15</inkml:trace>
  <inkml:trace contextRef="#ctx0" brushRef="#br1" timeOffset="458156.2485">21338 10310 609 0,'3'-6'159'15,"-3"1"6"-15,1 3-59 0,-1 0-49 16,1 4-12-16,2-1-6 0,-1 5-9 16,0 5-7-16,1 3-6 0,1 1-5 15,-1 1-6-15,0 5-2 0,-2 1-5 0,0-1-11 16,2-1-15-16,-2 1-17 0,2-2-4 15,0-1-135-15,-2-4-136 0,3 3-318 16</inkml:trace>
  <inkml:trace contextRef="#ctx0" brushRef="#br1" timeOffset="458516.5168">20943 10136 639 0,'-15'5'149'16,"0"4"7"-16,-1 3-100 0,0 4-14 16,0 3-4-16,2 10-6 0,-1 5-4 15,1 3-7-15,1 4-5 0,3 5-5 16,3 1-4-16,-3 0-3 0,4 1 0 0,1-3-2 15,4 2-4-15,2-4-6 0,1 1-13 16,6-6-11-16,7-2-15 0,2-9-125 16,2-1-133-16,5-10-312 0</inkml:trace>
  <inkml:trace contextRef="#ctx0" brushRef="#br1" timeOffset="458892.486">21423 10119 638 0,'14'1'140'0,"4"4"6"0,-1 4-105 15,3 8-9-15,-2 6 0 0,-4 8 1 16,-3 6-2-16,-5 2-2 0,-3 4-6 16,-4 3-5-16,-5 0-4 0,-2-2-5 15,1-3-2-15,-3-2-2 0,-1-2-1 0,-2-2-2 16,2-6-2-16,0-2-7 0,0-4-11 15,1-4-13-15,1-5-12 0,4-5 18 16,0-6-148-16,2-4-127 0,3-4-306 16</inkml:trace>
  <inkml:trace contextRef="#ctx0" brushRef="#br1" timeOffset="459392.6602">21622 9982 600 0,'-3'-4'152'0,"-2"-2"8"15,0-1-72-15,2 4-30 0,1 0-8 16,-2-2-6-16,4 2-5 0,-1 0-6 16,1 1-5-16,0 1-5 0,0 0-5 15,0 1-1-15,4 4 0 0,-3 3 0 0,3 5-1 16,-2 0-1-16,4 4 0 0,-2 4-1 15,0-3-1-15,-2 0-3 0,3-2 0 16,-3-5-1-16,0-2-1 0,-1-2 1 16,0-3-1-16,1-2 1 0,3-3-1 15,-1-6-1-15,3-3 0 0,2-3-1 16,2-6-2-16,2-2-1 0,0-3-1 16,0 5 0-16,-1 0-1 15,2 5-1-15,-3 7 0 0,2 4-1 0,-2 9-2 16,-1 5-2-16,-2 3-7 0,-1 7-9 15,-2 3-15-15,-3 2-24 0,0-1-20 0,-4-3-97 16,4 0-34-16,-1 0-126 0,1-1-239 16</inkml:trace>
  <inkml:trace contextRef="#ctx0" brushRef="#br1" timeOffset="461026.3644">22347 10368 538 0,'-2'-3'129'0,"-4"1"5"16,1-1-79-16,1 1-14 0,-1 1-4 15,3-1-2-15,-2 1-2 0,2 1-1 16,1-1 0-16,-2 0-2 0,2 1-1 16,2-1-2-16,-1-1-4 0,1 0-2 15,2-2-3-15,-1 2-1 0,2-1-3 16,2 0-1-16,1 1-2 0,2 0-1 15,2 0-1-15,1 0-2 0,3 1 0 0,2-1-2 16,4 2-1-16,2-2 0 16,3 0-1-16,2 1-1 0,5 1-1 0,2-3 0 15,3 3 0-15,-1-2-1 0,6 1 1 16,1 1-1-16,4 0 1 0,0-3 0 16,7 2 0-16,1-3 0 0,6 3 1 15,-2-3-1-15,2 1 0 0,3-2 1 16,-1 2 1-16,1 1 0 0,-2-1 1 15,2 3 2-15,-1 0 1 0,-1 3 2 16,-2-1 1-16,0 1 1 0,-3 0 0 16,-2 1-1-16,0-3 0 0,2 1-1 0,-3-4-2 15,0 2-2-15,-3-1-1 0,-3 0-1 16,-4 0-1-16,-3-2 0 0,-6 2-2 16,-3 2 1-16,-7-2 0 0,-3 1-1 15,-3-1 0-15,-4 2 1 0,-4-1-1 16,-5 0-1-16,-3-1 0 0,-1 0-5 15,-6-1-10-15,-1-1-11 0,-3-1-17 0,-3-2-18 16,-4-3-13-16,-2 1-131 0,-4-1-140 16,2-3-322-16</inkml:trace>
  <inkml:trace contextRef="#ctx0" brushRef="#br1" timeOffset="462012.3495">22618 9847 471 0,'12'-10'133'0,"-2"3"3"16,-2-2-9-16,-4 5-75 0,-1-1-9 15,-1 3-5-15,-4 0-2 0,-1 3-2 16,-1 0 0-16,-6-1-1 0,-1 3-4 0,-6 3-3 15,-3-1-1-15,-1 3-4 0,-2 0-1 16,-3 2-4-16,4-1-3 0,0 1-4 16,4-2-2-16,3 0-3 0,3-1-1 15,3 2-2-15,2-3 0 0,4 2-1 16,2-2 0-16,4 2 1 0,0 0-1 16,3-1 0-16,3-2-1 0,2 2 2 15,3 1-1-15,3 0 0 0,0-2 0 16,0-1 0-16,3 4 0 0,-1-1 0 15,-2 0 1-15,-2-3-2 0,0 1 0 16,-3 2 0-16,0-2-1 0,-4-1 0 16,-4-1-1-16,1 1 1 0,-1 2 0 0,-3-1 1 15,-4-2 0-15,-2 1 1 0,-3 0 0 16,-3 1 0-16,-5-1 0 0,-2-2 0 16,-4 1 0-16,1 5 1 0,-3-4-1 15,0 2 1-15,2-3-1 0,5 1 1 16,2-5-1-16,3 1-7 0,4-6-14 15,4-1-14-15,3-4-10 0,7-1-14 0,2-4-86 16,3 1-40-16,5-7-109 0,4 0-215 16</inkml:trace>
  <inkml:trace contextRef="#ctx0" brushRef="#br1" timeOffset="462277.4558">22752 9879 586 0,'6'6'175'0,"1"5"8"0,-3 3-2 15,0 4-113-15,-1 3-15 0,0 1-12 16,-3-1-11-16,1 1-12 0,0-4-13 0,0-2-18 16,1-5-22-16,0-4-19 0,0 0-19 15,1-7-121-15,-2-3-137 0,-1-7-308 16</inkml:trace>
  <inkml:trace contextRef="#ctx0" brushRef="#br1" timeOffset="462302.52">22741 9583 622 0,'-6'-26'164'0,"-1"5"9"16,1 8-69-16,1 4-43 0,3 7-13 0,2 4-11 16,1 5-11-16,4 7-15 0,1 0-27 15,2 4-25-15,3 4 73 0,0 1-212 16,2 0-149-16,1 3-382 0</inkml:trace>
  <inkml:trace contextRef="#ctx0" brushRef="#br1" timeOffset="462724.1614">22932 9960 621 0,'-3'2'150'0,"2"2"5"16,0 3-87-16,0 1-22 0,1 0-7 16,0 1-3-16,0 4-3 0,1 0-3 15,-1-5-3-15,1 2-4 0,-1-2-1 16,0-1-3-16,1-5-1 0,1-2 0 15,-1-1-1-15,4-2-1 0,-2-4-1 0,6 0-1 16,0-4-2-16,4 1-3 0,2-4-3 16,1 1-3-16,0-2-1 0,3 5-1 15,-2 3-1-15,-1 2 0 0,-4 4 0 16,1 7-1-16,-2 6-3 0,-3 4-8 16,-4-1-10-16,0 5-13 0,-1-2-18 15,-1 2-12-15,-2-5 20 0,0-2-151 16,1-1-130-16,4 1-314 0</inkml:trace>
  <inkml:trace contextRef="#ctx0" brushRef="#br1" timeOffset="463274.117">23543 9505 594 0,'-13'3'141'0,"-1"5"10"16,-3 2-88-16,0 5-12 0,0 6-1 16,-1 7-2-16,0 4-3 0,3 7-7 15,2 3-8-15,3 5-7 0,3 1-9 16,2 4-5-16,5-5-5 0,2-3-3 15,4-3-11-15,2-7-11 0,0-3-12 16,3-4-8-16,3-6-8 0,2-5-18 16,0-4-111-16,3-5-115 0,1-1-276 0</inkml:trace>
  <inkml:trace contextRef="#ctx0" brushRef="#br1" timeOffset="464105.5823">23581 9960 448 0,'2'-5'121'0,"-2"-1"5"0,2-2-33 15,0 1-48-15,1 0-8 0,-2-2-4 16,1 1-5-16,-1-1-2 0,4 2-2 15,-1 1-2-15,-3-2-1 0,3 2-1 16,-3 0-2-16,0 0 0 0,2 1 1 0,-4 0-1 16,1-1 1-16,-3 1 0 0,3 0 1 15,-1 0-2-15,0 2-2 0,-2-2-2 16,3 1-2-16,1 2-3 0,-2-1-2 16,-1 2-1-16,3 0-2 0,-1-1-1 15,1 1 0-15,-2 1-1 0,0-1 0 16,2 0-1-16,-2 0 0 0,1-1 0 15,2 4-1-15,-3-5 1 0,3 4-1 16,-2-1 0-16,0 2 1 0,2-2 0 0,-1 0-1 16,-2 0 2-16,3 0-1 0,-3-2 1 15,2 2 1-15,0-1-1 0,-2 1 2 16,-1 0 0-16,2 0 0 0,-3 0 0 16,4 1 0-16,-1-1-1 0,0 0 0 15,3 0 0-15,-3-1-2 0,0-1 1 16,2 0-1-16,-2 1 0 0,-1 0 0 15,1-2 0-15,-1 2 0 0,3 1 0 16,-2-1 0-16,0-1 1 0,-1 0 0 16,1 2 1-16,-1 0 1 0,0 0 1 0,-1-1 0 15,1 4 0-15,1-2-1 0,0 0 0 16,1 1-1-16,1 1 0 0,-2-1-2 16,0 2 1-16,0 2 1 0,-2 2 0 15,-2 3 0-15,0 1 2 0,1 3 1 16,-3 2 0-16,4 3 1 0,-3 4-1 15,1-2 0-15,3 0-1 0,-1 0-1 16,2-3 0-16,2 0-2 0,2-6-1 0,1-4 0 16,2-2-1-16,4-2 0 0,0-6 1 15,1-2-1-15,-1-4 1 16,-1-1-1-16,2-5 1 0,-3-3 0 0,-3-2-1 16,-1 0 1-16,0-1-1 0,1 3 1 15,-4 0-1-15,1 3 0 0,-1 6-1 16,1 0 1-16,-1 9-1 0,-1 0 0 15,2 6 0-15,1 0 0 0,1 3 1 16,-1 0-1-16,1 0 0 0,1-4 0 0,1 1 0 16,-1-2 0-16,1-4-2 0,-1-4 1 15,3 0 0-15,-3-6 0 0,2 1 1 16,-1-2 0-16,-3-4 0 0,0-1-3 16,0 1-5-16,-4-3-8 0,0 2-11 15,-3 0-11-15,1-1-15 0,-1 4-10 16,1 2-15-16,0 3-114 0,-1 4-124 15,3 3-293-15</inkml:trace>
  <inkml:trace contextRef="#ctx0" brushRef="#br1" timeOffset="464444.2766">24065 9929 606 0,'-3'3'150'0,"-2"0"8"0,-2 2-86 15,-3-1-17-15,3 4-7 0,-3 1-2 16,-2 0-4-16,1-4-4 0,-1 4-4 15,1 1-3-15,2 2-3 0,0-1-4 16,2 3-4-16,2-1-3 0,2 3-5 0,0-2-3 16,3-2-3-16,1 0-3 0,2-2-1 15,3-4-5-15,2 0-9 0,4-3-18 16,1-3-25-16,2-4-23 0,4 0-122 16,0-3-146-16,-2 2-330 15</inkml:trace>
  <inkml:trace contextRef="#ctx0" brushRef="#br1" timeOffset="465405.633">24239 9812 317 0,'-1'-3'89'0,"1"3"3"0,-2 0-7 16,0 0-48-16,-1 0-8 0,2 1-3 15,1 1 1-15,-1-2 2 0,0-2 1 16,0 2 1-16,1-1 0 0,-2-1 1 16,1-1 0-16,-1 2-1 0,0 0 1 15,1 0 0-15,0-1-1 0,1 1-2 0,-1 0-1 16,2 0 1-16,-1 1-1 0,-1-2-1 16,2 2-3-16,0 2-1 0,2 0-2 15,-3 6-2-15,1 1-2 0,1 4-1 16,1 1-1-16,-1 3 1 0,1 4 1 15,-2 3-1-15,1-5-2 0,2 1-1 16,-2-3-2-16,2-2-3 0,1-2-3 16,1-3-1-16,0-7-1 0,2-1 0 15,3-8 0-15,2-5-1 0,2-4 0 0,-2-5 0 16,3-2-1-16,3-1 0 0,-1 1 0 16,-5 2-1-16,1 4 1 0,-2 3-2 15,-2 4 0-15,-3 4-1 0,-2 4-2 16,-2 5-1-16,-1 3-4 0,-2 4-3 15,-2 4-6-15,-3 0-5 0,2 3-10 16,2 2-7-16,-1-2-10 0,0-1-6 16,2-3-8-16,4 0-39 0,1-4-74 0,-1-4-107 15,-1-7-245-15</inkml:trace>
  <inkml:trace contextRef="#ctx0" brushRef="#br1" timeOffset="465689.3576">24460 9541 673 0,'4'-16'154'16,"2"5"3"-16,0 11-103 0,4 6-17 15,2 4-6-15,2 5 0 0,1 3-1 0,1 8 2 16,-2 3-1-16,-1 4-3 0,-1 1-4 16,-2 6-5-16,-4 0-5 0,-3 3-6 15,-4 1-3-15,0 3-4 0,-6-3-4 16,-6-1-10-16,1-1-26 0,-5-4-24 15,-3-3-127-15,1-6-147 0,-2-4-346 16</inkml:trace>
  <inkml:trace contextRef="#ctx0" brushRef="#br1" timeOffset="471636.8805">23207 10623 665 0,'-1'-4'177'0,"1"0"10"0,-4 2-92 16,4-1-20-16,2 3-9 0,0 2-9 15,2-2-12-15,2 0-11 0,1-2-8 16,4 1-6-16,2 0-1 0,3-4-5 0,1-1-3 15,1 1-4-15,0-2-1 0,1-2-3 16,-2 0 0-16,-2 2-1 0,-4 1-1 16,-3 2 0-16,-2 2 0 0,-3 1 1 15,-2 5-1-15,-3 4 0 0,-2 3 0 16,1 2 0-16,-1 3 1 0,-1 5-2 16,1 1 0-16,0 3 0 0,2-1-1 15,2 3-2-15,0-2-3 0,2 0-7 16,1-3-8-16,2-1-10 0,0-5-14 15,-1-4-13-15,3-2-12 0,-3-4-7 0,-1-2-7 16,-2-3 27-16,-1 0-129 16,-4-2-111-16,1 0-276 0</inkml:trace>
  <inkml:trace contextRef="#ctx0" brushRef="#br1" timeOffset="471903.3881">23238 10634 694 0,'-6'-4'173'0,"-3"1"8"0,2 3-105 16,1 3-16-16,-2 3-10 0,2 4-11 15,-1 1-12-15,2 5-8 0,0 3-6 16,2 0-6-16,1 2-4 0,1-1-11 16,4 0-20-16,0-2-22 0,2-3-21 15,1-4-122-15,3-2-141 0,4-4-323 16</inkml:trace>
  <inkml:trace contextRef="#ctx0" brushRef="#br1" timeOffset="472264.5903">23623 10649 750 0,'-2'4'181'0,"2"2"7"15,3 2-111-15,-1 1-20 0,2 4-11 16,-2 3-6-16,2 1-9 0,0 0-6 15,-1-1-6-15,1 1-5 0,-1-2-3 0,0-4-2 16,0-2-1-16,-2-2 2 16,3-4 3-16,-1-1 3 0,1-9 1 0,0-2 0 15,5-7 0-15,1-6-1 0,0-3-3 16,2-3-4-16,2 0-4 0,-1 3-2 16,1 7-1-16,-4 2-1 0,2 7-1 15,-1 6 1-15,-4 4-1 0,2 8 0 16,-3 3-2-16,-3 2-3 0,-1 6-5 15,-2 2-7-15,-3 1-10 0,2 2-17 16,-1-2-31-16,-1-1-23 0,1-2-125 0,0-3-152 16,4-2-344-16</inkml:trace>
  <inkml:trace contextRef="#ctx0" brushRef="#br1" timeOffset="596898.0704">24970 7775 198 0,'-9'6'45'0,"2"0"0"0,0 0-25 15,4 0-15-15,3-1-3 0,0 0-1 0,3 1-2 16,-1-1 1-16,1 1 0 0,-1-2-1 15,2-1 0-15,-1-1-1 0,0-1-1 16,-1 0 3-16,1 0 16 0,-1-1 12 16,-3-1 6-16,1 1 4 0,-2 0 3 15,-2 0 1-15,-1 0-2 0,-2 0-17 16,-3 3-11-16,1 4-7 0,1-1-3 16,-1 3-3-16,2 0 0 0,3 2-1 15,4 2 1-15,4 0-1 0,2-2 2 0,4 3-1 16,3-3 1-16,6 1-3 15,1-5-1-15,5-1-3 0,4-4-3 0,6-6-8 16,-2-5-16-16,1-3-14 0,-2-4-13 16,-3-2-17-16,-4-1 1 0,-9 0-29 15,-4 4 41-15,-6 3 47 0,-4 3 31 16,-6 2 30-16,-5 3 31 0,-3 3 7 16,-3 1 39-16,-5 2-34 0,0 3-29 15,-1 0-15-15,1 5-15 0,3 1-11 0,-1-1-7 16,8 2-4-16,6 3-1 0,4 1-2 15,6 0-2-15,5 0-1 0,3 1-4 16,7 0-15-16,-2-1-31 0,3-5-39 16,-3-9-67-16,3 1-149 0</inkml:trace>
  <inkml:trace contextRef="#ctx0" brushRef="#br1" timeOffset="597147.7617">25327 7877 402 0,'-21'4'91'0,"-4"0"0"15,4 3-68-15,5 3-6 0,4 3-7 16,4 1-5-16,4 3-3 0,4 1-3 16,4 2-2-16,3-2-9 0,3 1-22 15,2-5-29-15,3-1-29 0,-1-7-62 16,5-4-127-16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648" units="cm"/>
          <inkml:channel name="Y" type="integer" max="15552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28943" units="1/cm"/>
          <inkml:channelProperty channel="Y" name="resolution" value="1000.128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11:35:09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1994 3909 586 0,'-1'-13'149'16,"-3"5"10"-16,-1-1-81 0,3 7-9 15,-2 1-6-15,1 6-5 0,-1 2-5 16,0 5-8-16,-1-1-10 0,2 1-8 15,0 2-8-15,1-2-7 0,2-1-4 16,1-3-4-16,0-4-2 0,2 0-1 16,-1-3-1-16,2-2 1 0,1-4-1 15,0-2 1-15,-2-4 0 0,1-1 0 0,-3-3 1 16,-1-2 0-16,-1 1 2 0,-3 1 1 16,-1 3 3-16,-2 3 1 0,0 4 1 15,-3 4 0-15,1 5 0 0,-2 2 0 16,3 6-3-16,0 0-3 0,3 6 0 15,2-1-2-15,3-1-1 0,1-2 0 16,5 1-2-16,-1-5 1 0,2-4 0 16,2-7-1-16,-2 0 1 0,2-4 0 15,1-4-1-15,-2-2-2 0,2-4-7 0,0-1-19 16,0 4-34-16,1-4 3 0,-3 4-149 16,4 1-154-16,1 4-357 0</inkml:trace>
  <inkml:trace contextRef="#ctx0" brushRef="#br0" timeOffset="2143.0631">2686 3908 576 0,'-11'-13'148'16,"1"1"11"-16,-1 0-71 0,3 1-14 15,0 3-6-15,2 1-4 0,1 1-6 16,3 2-9-16,1 3-9 0,3 2-10 15,3 4-10-15,2 1-4 0,2 5-5 16,5 3-1-16,1 5-1 0,5 2 0 16,0 1-1-16,4 4-1 0,-1-4-3 15,2 1-1-15,-2-2-2 0,-2-1 0 16,0-3-1-16,0 0-3 0,-5-6-5 16,1 1-8-16,-3-2-11 0,1-1-15 15,-3-4-13-15,-3-3-15 0,-2-2-18 0,-2 0-112 16,-2-2-126-16,-3-3-291 0</inkml:trace>
  <inkml:trace contextRef="#ctx0" brushRef="#br0" timeOffset="2490.2141">2866 3881 500 0,'2'-2'146'15,"-2"1"9"-15,0 0-19 0,-3 2-60 16,-1 2-10-16,-2 4-8 0,1 3-5 15,-4 3-5-15,-7 6-6 0,-3 3-8 16,-3 1-7-16,-1 3-7 0,0-1-4 16,-2 2-6-16,-1 0-4 0,1-4-3 15,3 0-6-15,-3-1-10 0,3-2-16 16,1-1-20-16,2-3-15 0,5-2-21 16,2-3-115-16,3-3-131 0,8-2-290 15</inkml:trace>
  <inkml:trace contextRef="#ctx0" brushRef="#br0" timeOffset="3344.9163">3193 3885 592 0,'0'-13'161'15,"-1"2"14"-15,0 1-65 0,-2 3-26 16,2 4-12-16,0 1-9 0,1 2-11 16,0 4-11-16,0 2-12 0,0 6-8 15,0 3-6-15,0 4-3 0,1 5 0 16,-1 2 0-16,1 0-1 0,-1-1-2 16,2-1-1-16,0-4-2 0,2-3-2 15,1-1-1-15,1-4-1 0,1 0 0 0,2-3-1 16,1-3-1-16,2-1 0 0,1-3 0 15,3-2-3-15,1-2-3 0,1-4-6 16,0-3-9-16,0-2-11 0,-1-1-17 16,-1-3-17-16,-2-1-9 0,-4-2-16 15,-2 2-101-15,-4-5 0 0,-2 4-99 16,0 0-175-16</inkml:trace>
  <inkml:trace contextRef="#ctx0" brushRef="#br0" timeOffset="3498.6058">3248 3779 724 0,'-12'-7'186'0,"0"0"5"0,5 4-102 16,1-1-23-16,2 0-14 0,4 1-17 15,5-1-13-15,2 0-9 0,4 1-5 16,3-3-6-16,5 2-10 0,2 0-16 16,5 2-23-16,-1-1-23 0,-1 2-129 0,-1 1-148 15,3 4-345-15</inkml:trace>
  <inkml:trace contextRef="#ctx0" brushRef="#br0" timeOffset="3885.3656">3607 3911 685 0,'-3'-1'180'16,"0"1"2"-16,1 2-66 0,3 6-60 15,0 2-14-15,2 3-9 0,3 2-11 16,-1 3-3-16,2-1-1 0,2-1 0 0,-1-1-2 16,2-4-1-16,1-3 0 0,0 0 0 15,3-6 2-15,-2-3 0 0,1-5 1 16,3-5 0-16,1-5 0 0,1-5-2 15,0-2 0-15,-2-4-3 0,0 2-2 16,-4 5 0-16,-2 0-3 0,-2 7-1 16,-2 5-3-16,-1 5-1 0,0 6-1 15,0 3-2-15,-1 7-1 0,1 1-5 16,-2 7-5-16,1 1-11 0,1 3-17 16,-1-1-25-16,-1 1-25 0,3-2-32 0,-1-2-105 15,5-4-140-15,1-2-299 0</inkml:trace>
  <inkml:trace contextRef="#ctx0" brushRef="#br0" timeOffset="4372.6209">3979 3730 664 0,'-2'-4'165'0,"0"2"8"16,2 1-97-16,0 1-15 0,0-3-4 15,1-2-5-15,3 2-8 0,-1-2-6 16,1 0-6-16,2 0-5 0,0-3-4 16,4 5-4-16,0 2-3 0,2 3-4 15,2 4-1-15,2 4-2 0,0 3-2 16,1 6-2-16,0 2-1 0,1 2 0 16,1 1-2-16,-2 1 0 0,0-1-1 15,4 6-1-15,-4-7 0 0,0 0-1 16,-2-1-1-16,-2-1 1 0,-1-2-1 15,-2-2 0-15,-7-6 1 0,-2 2-1 16,-4 1 2-16,-4-2 0 0,-5 1 0 0,-4 2 1 16,-4-1-1-16,-2 2 1 0,-1-3-1 15,0-1-1-15,2-1-3 0,0-1-4 16,3-3-9-16,1-2-12 0,3 0-21 16,4-1-22-16,2-4-30 0,0 0-108 15,10 0-138-15,1 1-305 0</inkml:trace>
  <inkml:trace contextRef="#ctx0" brushRef="#br0" timeOffset="4916.5331">4840 3998 750 0,'-19'0'200'0,"3"-1"7"16,2 0-94-16,4 1-34 0,5 1-19 16,5 0-17-16,6 0-13 0,4 2-11 15,6-2-6-15,3 3-3 0,5-2-3 16,4-1 0-16,1-1-1 0,4 0-3 16,0-2-7-16,4 2-8 0,4-3-15 15,-2 2-20-15,1-2-24 0,-1 0-15 16,-3 2-21-16,-1-2-109 0,-5 0-132 0,-6-2-280 15</inkml:trace>
  <inkml:trace contextRef="#ctx0" brushRef="#br0" timeOffset="5134.6529">5277 3871 815 0,'-14'-8'198'0,"3"2"3"0,3 1-125 15,4 3-24-15,3 1-16 0,5 3-16 0,3 1-9 16,4 2-7-16,3 2-2 0,4 1-1 15,0 1-1-15,3 0-1 0,0 0-1 16,0-1-1-16,-3-1-2 0,0-1-1 16,-2-1 0-16,0-1 0 0,-3-3 0 15,-1 1 0-15,-4 0-1 0,0-1 1 16,-5 1 0-16,-4 3 0 0,-2 3-2 16,-5 1-6-16,-3 4-16 0,-4 3-19 15,-4 3-24-15,-3 1-118 0,0 1-140 16,-2 2-322-16</inkml:trace>
  <inkml:trace contextRef="#ctx0" brushRef="#br0" timeOffset="5717.7549">6019 3783 605 0,'-8'-14'165'0,"0"1"12"15,2 2-64-15,4 3-38 0,1 2-14 16,2 2-6-16,4 4-9 0,3 4-8 16,6 2-7-16,5 8-4 0,3 2-2 15,7 3-3-15,2 6-4 0,5 2-3 16,4 1-4-16,3 4-4 0,-2-3-2 0,-1 2-3 15,-1 1 0-15,-2-3-4 0,-4-1-4 16,-4-1-3-16,-5-5-8 0,-2-1-9 16,-3-4-16-16,-1-3-14 0,-3-2-17 15,-2-5-18-15,-2-4-113 0,-1-1-133 16,-3-4-299-16</inkml:trace>
  <inkml:trace contextRef="#ctx0" brushRef="#br0" timeOffset="5900.733">6607 3721 696 0,'-12'-7'181'16,"0"3"10"-16,-4 8-90 0,4 5-27 15,-2 6-9-15,-3 6-10 0,-1 5-11 16,-4 5-9-16,1 9-8 0,-9 0-8 16,-3 3-5-16,-5-6-7 0,-1 6-11 15,0-1-14-15,1-3-16 0,4-4-27 16,4-2-27-16,7-3-129 0,11-1-153 0,4-10-346 15</inkml:trace>
  <inkml:trace contextRef="#ctx0" brushRef="#br0" timeOffset="6326.7536">7145 3747 617 0,'-1'-11'154'15,"-8"2"8"-15,-6 5-83 0,-3 4-20 16,-3 6-4-16,-2 5 0 0,-5 7-1 16,0 7-1-16,-2 5-2 0,2 6-4 15,1 0-6-15,0 4-8 0,6-1-7 16,7-1-8-16,4 0-8 0,9-4-6 15,4 0-6-15,10-3-9 0,4-4-10 16,6-5-12-16,5-7-20 0,6-9-19 0,7-4-23 16,5-9-118-16,2-4-139 15,-1-1-313-15</inkml:trace>
  <inkml:trace contextRef="#ctx0" brushRef="#br0" timeOffset="6717.9093">7370 4001 692 0,'-6'3'183'0,"6"0"2"0,1 0-15 16,4-1-128-16,5 0-24 0,2 2-6 16,2-4 1-16,2-3-3 0,-1-2-1 15,3-4 1-15,0-1-1 0,-1-4 0 16,-1 0-1-16,0-4-2 0,0 3 0 15,0-1-2-15,-2-2-1 0,-2 1-1 16,-4 1-1-16,0 0 0 0,-5 4 0 0,-5 0-1 16,-5 1-2-16,-4 5-3 0,-4 5-3 15,-1 4-1-15,-6 5-1 0,-4 0 0 16,0 7 0-16,-2 6 4 0,0 2 7 16,-1 2 5-16,1 0 3 0,4 3 3 15,5 5 0-15,4-1 1 0,6 0-2 16,7-2-3-16,3 0-2 0,7 1-3 15,5-5-1-15,4-4-1 0,5-3-4 16,3-4-2-16,2-4-6 0,5-7-8 0,-1-7-13 16,0-4-17-16,1-7-13 0,0 0-22 15,0-2-114-15,-2 0-130 0,-3 1-298 16</inkml:trace>
  <inkml:trace contextRef="#ctx0" brushRef="#br0" timeOffset="6953.9857">7719 3618 643 0,'9'-8'156'0,"2"2"4"15,0 4-94-15,0 5-16 0,-1 2-3 16,2 2-1-16,2 3-6 0,-3 2-3 0,1 4-5 15,-4 1-4-15,0 2-8 0,-1 2-8 16,-7 3-10-16,-3 2-12 0,-5-4-17 16,-3-3-20-16,-2-3-21 0,-4-3-125 15,-6-7-141-15,3-10-325 0</inkml:trace>
  <inkml:trace contextRef="#ctx0" brushRef="#br0" timeOffset="7087.959">7614 3361 754 0,'6'-1'166'0,"2"0"2"0,-1 1-124 16,4 3-35-16,2 1-29 0,2 1-72 15,0 4-74-15,1-1-124 0,2 4-282 16</inkml:trace>
  <inkml:trace contextRef="#ctx0" brushRef="#br0" timeOffset="8282.8475">8004 3648 421 0,'0'1'118'0,"1"-1"5"16,-1-1-19-16,0 0-58 0,1-2-6 0,0 3-4 15,1-2-4-15,0-1-2 16,0 1 0-16,1-1-2 0,-1 0-1 0,1 0-1 16,-1 0 0-16,-1-1 1 0,1 0-2 15,-1 1-1-15,-1 0-1 0,0-1-1 16,0-1 0-16,0 2-1 0,0 2-2 16,1-2 0-16,-1 1-2 0,0-1 0 15,0 2-1-15,0 0-1 0,-1 0 0 16,0-1 0-16,-1 2-1 0,1 0-1 15,0 0 0-15,0-1-2 0,1 1 0 16,0 1-2-16,0-1-2 0,0 0-1 0,0 2-2 16,1 0 0-16,0 2-1 0,-1 1-1 15,0 1 1-15,1 1-1 0,1 0 0 16,-2 1-1-16,0 0 1 0,0-2-1 16,1 1 1-16,0-4-1 0,0 1 0 15,-1-2-1-15,2 1 1 0,-1-2 0 16,0 0-1-16,-1-2 1 0,1 1 0 15,0 0 0-15,1-1 2 0,0-3-1 16,1-1 2-16,-1-1 0 0,-1-1 0 0,1-1 1 16,-1-1 0-16,-1 3 0 0,-1-3 0 15,1 2 0-15,-2 3 1 0,1-1 0 16,1 3 0-16,-1 2-1 0,0-2 0 16,-1 4-1-16,2 0-1 0,-3 0-2 15,1 1 1-15,0 1-2 0,0-1 1 16,-1 0-1-16,1 0 1 0,0 2-1 15,2-1 1-15,2 2-1 0,-1 0 1 16,0 2-1-16,2-2 1 0,-2 2-1 0,1 5 1 16,1-1 0-16,-1 1-1 15,1 1 1-15,-1-1-1 0,3 2 0 0,2-2 0 16,3-4 0-16,1-3 0 0,1-3 0 16,3-2 0-16,3-5-1 0,0-3 1 15,-1-6 0-15,-1 0 1 0,-2-3 1 16,0 0 1-16,-4-1 3 0,-4 2 1 15,0 1 2-15,-6 1 1 0,-3 6 2 0,0 2-1 16,-3 1-2-16,1 4-1 0,-1 4-2 16,1 2-2-16,4 3-1 0,2-1-2 15,2 2 0-15,4 2-1 0,2 1-1 16,2-2 0-16,0-2-1 0,3 0-1 16,2-3 0-16,1-1-1 0,-1-4 1 15,2-3 0-15,3-5 0 0,-3-5 1 16,0 0 1-16,-4 0 1 0,-4-1 0 15,0-2 0-15,-6 0-1 0,-4 0-5 16,2 3-6-16,-4 1-11 0,-1-1-10 16,1 1-12-16,0 1-16 0,0 2-15 0,2 1-10 15,-2 2-2-15,4 3-3 0,-1-2 3 16,4 2 12-16,-1-2 14 0,1 1 20 16,0-4 25-16,1 0 19 0,-3-1 23 15,1-1 19-15,-2 2 12 0,2-1 9 16,0 5 4-16,-2-4-4 0,3 7-7 15,3 2-6-15,1 1-10 0,0 5-8 16,2 3-7-16,0 2-6 0,2 9-5 16,-2 2-3-16,-1 0-3 0,-4 3-2 0,4 4-3 15,1 4-2-15,3 2 0 0,-2 1-2 16,3 2-1-16,-3 1-2 0,3 3-1 16,-8-6-2-16,-5 0-2 0,-4-2-4 15,-8 0-9-15,-3-4-13 0,-3-2-23 16,-3 2-16-16,1-1-27 0,-5-2-104 15,1-1-132-15,1-3-285 0</inkml:trace>
  <inkml:trace contextRef="#ctx0" brushRef="#br0" timeOffset="14991.583">9278 3916 682 0,'-15'0'196'15,"0"-1"9"-15,2-3-60 0,2 5-59 16,3 1-15-16,1-1-17 0,3-1-19 0,3 1-13 15,5 2-9-15,2-3-5 0,5 2-4 16,2 2-2-16,3-2-1 0,4 1-1 16,-1-2-5-16,4 1-10 0,0 1-14 15,-2-1-19-15,-2 1-24 0,-3 0-16 16,-2 3-5-16,-5 2-119 0,-4-2-129 16,-5 1-279-16</inkml:trace>
  <inkml:trace contextRef="#ctx0" brushRef="#br0" timeOffset="15141.6969">9270 4089 684 0,'-13'6'190'0,"4"0"6"0,-1-2-66 16,4-2-59-16,4 1-17 0,3-2-16 15,5-1-15-15,4 0-11 0,2-5-6 16,7 1-3-16,1 1-6 0,6-4-14 16,2-1-19-16,-2-6-23 0,2 3-25 15,-3-1-118-15,-3-5-143 0,0-3-315 0</inkml:trace>
  <inkml:trace contextRef="#ctx0" brushRef="#br0" timeOffset="15361.9795">9532 3811 685 0,'4'-3'159'16,"0"2"4"-16,1 1-108 0,1 0-14 15,4 1-3-15,3 1-4 0,3 0-5 16,2 2-4-16,2 1-2 0,-1-1-6 0,5 4-4 15,-2 0-3-15,-1 3-4 0,-3 2-3 16,-2-1 0-16,-5 1-2 0,-1 5 0 16,-8 2 0-16,-3 0-3 0,-6 2-7 15,-4-1-12-15,-3 2-22 0,-5-1-24 16,-6-4-120-16,2 2-140 0,4-3-323 16</inkml:trace>
  <inkml:trace contextRef="#ctx0" brushRef="#br0" timeOffset="16041.6244">10565 3954 338 0,'2'-5'67'0,"0"1"-2"0,-2 0-62 0,0 0-8 16,-2-2-2-16,1 2-1 0,0 2 0 16,-3-2 3-16,-2-2 3 0,1 1 7 15,-1-1 13-15,0 1 11 0,-3-1 10 16,2 0 9-16,-1 0 8 0,3 2 8 16,-4-2 0-16,3 0-4 0,1 0-3 15,-2-1 0-15,3 2 1 0,0 3 1 0,-3-5-4 16,7 5-4-16,-2 2-5 0,0 0-7 15,7 3-7-15,0-1-6 0,5 6-5 16,2-1-2-16,3 3 0 0,3 2 0 16,3 3 1-16,4 1-1 0,1 5-4 15,3-3-3-15,1 4-2 0,2-2-3 16,0-1-2-16,-3 2-2 0,-2-3-1 16,-5-3-1-16,-2 0-1 0,-5-3-3 15,-2 1-8-15,-2-1-11 0,-5-5-16 16,0 0-22-16,-3-2-15 0,-3 0-28 15,-6-4-104-15,0-2-129 0,-3 1-281 0</inkml:trace>
  <inkml:trace contextRef="#ctx0" brushRef="#br0" timeOffset="16230.0207">10785 3838 641 0,'-6'5'173'0,"-3"2"6"0,-4 2-58 15,-1 5-58-15,-6 1-8 0,-1 7-7 0,-5-1-11 16,-1 5-10-16,3-1-7 0,-1 2-5 16,1 0-7-16,3 0-6 0,2-4-13 15,4-1-17-15,5-3-25 0,1-3-28 16,6-5-118-16,5-5-145 0,6-5-328 16</inkml:trace>
  <inkml:trace contextRef="#ctx0" brushRef="#br0" timeOffset="16707.8885">11059 3795 538 0,'5'-12'151'16,"1"-1"9"-16,-4 2-38 0,2 1-50 15,-2 4-11-15,1 0-7 0,-1 3-5 16,-1 0-7-16,1 3-8 0,-1-1-4 15,-1 3-4-15,0 2-3 0,0 3-2 0,0 4-1 16,0 2-2-16,-1 1-1 0,-1 6-2 16,1 2-3-16,0 1-2 0,0 2-2 15,-3 0-3-15,2 4-1 0,-2-4-1 16,3 4-2-16,-1-3 0 0,2 0 0 16,2-4-1-16,0-3 1 0,1-3-1 15,1-1 0-15,1-3 1 0,3-4-1 16,3-3-1-16,2-1 0 0,1-1-2 15,4 0-3-15,2-4-7 0,0-3-10 16,2-2-11-16,-2-2-14 0,0 0-18 0,-1-3-12 16,-4-3-17-16,-2 0-107 0,-2-2-122 15,-2 0-281-15</inkml:trace>
  <inkml:trace contextRef="#ctx0" brushRef="#br0" timeOffset="16877.9559">11098 3709 764 0,'-9'-5'194'0,"4"-2"5"16,2 2-107-16,0-1-29 0,4 0-16 15,3 2-13-15,5 0-14 0,4-2-9 16,8 4-4-16,7-2-3 0,5-1-12 16,2-1-25-16,-1 0-32 0,1 0-141 15,0 2-160-15,-5 0-390 0</inkml:trace>
  <inkml:trace contextRef="#ctx0" brushRef="#br0" timeOffset="17393.8635">11745 3703 663 0,'1'-3'178'0,"0"5"2"16,0 0-57-16,2 3-59 0,0 2-14 16,0 6-10-16,2 3-11 0,-2 3-3 15,4 1-2-15,-1 2-2 0,0 1-4 16,0 0-3-16,0-1-3 0,1-4-1 16,-1-5-1-16,2-3 1 0,-1-5 0 15,1-6 2-15,1-6 2 0,1-5 1 16,5-4 0-16,-2-7 0 0,2-4-2 15,0-1-2-15,2-4-3 0,-2 1-3 16,0 3-3-16,-2 5-1 0,-2 3 0 0,-1 6-2 16,-1 3 0-16,-5 7 0 0,2 3 1 15,-1 4-1-15,0 6 0 0,0 3 0 16,0 2-1-16,0 3-1 0,1 2-5 16,-1 6-9-16,-3-2-10 0,3 2-15 15,0-3-24-15,1 0-22 0,-1-3-25 16,1-1-111-16,1-5-139 0,3-4-307 15</inkml:trace>
  <inkml:trace contextRef="#ctx0" brushRef="#br0" timeOffset="21537.2118">11420 3723 586 0,'-2'-16'148'0,"2"0"9"0,-3 3-79 16,3 2-7-16,-1 3-4 0,1 3-4 15,0 4-5-15,0 1-9 0,0 6-9 16,0 4-9-16,-1 3-9 0,-1 5-6 15,1 7-4-15,-4 6-2 0,4 5 0 16,-3 4-2-16,3-2-1 0,0 1-2 16,2-3-1-16,-1-2-2 0,3-6-1 15,-1-3 0-15,0-4 0 0,1-5-1 16,-1-2 0-16,0-5-1 0,0-2 0 16,1-6-3-16,0-4-4 0,0-3-4 0,3-6-5 15,0-4-4-15,-1-4-4 0,5-5-2 16,-3-6-1-16,0-2 1 0,3 0 3 15,-4-1 5-15,2 2 5 0,-2 2 3 16,-1 7 5-16,-1 6 4 0,0 5 5 16,-3 2 8-16,2 6 2 0,-6 3 4 15,3 4 5-15,-2 3 2 0,-1 3 2 16,1 2-2-16,-3 4-2 0,0 4-2 0,-1 0-1 16,0 1-3-16,0 1-2 0,0-4-2 15,-2 1-2-15,1-2-1 0,0-3-1 16,2-1-1-16,0-1-1 0,0-5-1 15,1 0 0-15,2-4-1 0,4-1 0 16,0 1-1-16,1-4-1 0,5 0 0 16,-1 0-1-16,3-3 0 0,0 2 0 15,1 2 0-15,0-3-1 0,0 4 1 16,-2 3-1-16,1-3 0 0,-2 1 0 16,1 3-2-16,-1-2-4 0,-1 2-7 0,-2-3-13 15,0 0-19-15,-3 2-23 0,3 0-19 16,0 3-21-16,-4-1-102 0,2 1-128 15,5 4-271-15</inkml:trace>
  <inkml:trace contextRef="#ctx0" brushRef="#br0" timeOffset="22635.3834">12074 3552 602 0,'-2'0'167'16,"-3"-3"8"-16,2 3-58 0,2-4-49 15,1 3-15-15,4-1-8 0,1-1-10 16,2 0-11-16,10 2-7 0,3 0-2 16,2 1-2-16,7-1-4 0,4-1-2 0,4 4-4 15,-1-4-1-15,-6 4 0 0,0-4 0 16,-2 2 3-16,-6 2 3 0,-5 1 3 15,-6-1 4-15,-3 4 3 0,-4 1 2 16,-5 2 1-16,-3 2-2 0,-3 0-3 16,0 5-3-16,-3-2-3 0,0 3-4 15,1 4-2-15,3 0-2 0,1 2-1 16,4 6 0-16,2-1-1 0,4 4 0 16,4 1 0-16,2 0-1 0,0 0-2 15,2-1-1-15,1-3-3 0,-1-1-2 0,0-2-1 16,-2-4-1-16,-2-2-1 0,0-3 1 15,-2-3 2-15,-2-4 2 0,-2-2 3 16,-2-2 1-16,-2-1 2 0,-3 1 2 16,-2-3 0-16,-3 1 1 0,-2 0 1 15,-3 1-1-15,-1-2 0 0,-2 1-1 16,-2-2 1-16,2 0-2 0,1 0-6 16,-1-1-11-16,2-1-19 0,1-1-26 0,1-1-29 15,1-2-116-15,2 3-146 0,-2-3-322 16</inkml:trace>
  <inkml:trace contextRef="#ctx0" brushRef="#br0" timeOffset="27182.0528">13169 3932 559 0,'-10'-2'134'15,"2"0"5"-15,-2-3-86 0,3 1-11 16,0 1-3-16,0-2-3 0,2 2-3 16,0 0-2-16,2-2-1 0,-1 4 0 15,0 0-3-15,1-1-2 0,0 1-1 16,1 0-2-16,-3 0-2 0,2 1-2 15,-1-1-1-15,0-1-2 0,0 2-2 16,0-1 0-16,1 1-1 0,0-1-2 0,0 1 0 16,0 0-2-16,1-1 0 0,-1 1-1 15,2 0-2-15,0 1 0 0,1-1-1 16,0 0-1-16,1-1 0 0,2 1-1 16,0-2 0-16,5 0 0 0,0 0 1 15,3-2 0-15,9 0 1 0,-1 1 0 16,5-1 0-16,4 0-1 0,2 1 1 15,4-1-2-15,5 0 0 0,-1 2 0 16,3-1-1-16,2 0-1 0,-2 0 0 16,-1 1 0-16,-1 2-1 0,-3 0-1 0,-3 0 0 15,-4-2-2-15,1 5-1 0,-5-3-2 16,-1 1-2-16,-4 0-4 0,-2 1-4 16,-5-1-4-16,-2 0-3 0,-5 0-3 15,-3 0-2-15,-5-1-2 0,-1 3-2 16,-2-3-5-16,-1 1-1 0,-2-2 1 15,1 0-4-15,0-2-8 0,1 0-5 16,-1-4-103-16,4 3-103 0,-1-3-265 0</inkml:trace>
  <inkml:trace contextRef="#ctx0" brushRef="#br0" timeOffset="27481.2858">13747 3718 516 0,'-2'-5'155'0,"-1"0"12"0,-1 0-1 16,0 1-94-16,1 1-15 0,1 1-7 16,2 1-8-16,0 2-12 0,2 3-11 15,5 1-6-15,2 1-5 0,4 1-2 16,1 3-1-16,2 0 0 0,4 0-1 16,-1 1-1-16,3 0-1 0,-1 0-1 15,-1-1 0-15,-1-1 0 0,0 0 0 16,-2-2-1-16,-1-2 1 0,-4-1 0 15,-2-2 0-15,0 2 1 0,-7-3 0 16,-3 2 0-16,-2 0 1 0,-5 2-1 0,-3 4 0 16,-4 1 0-16,-4 2-7 0,0 4-8 15,-4 2-19-15,1 4-22 0,-3-2-26 16,1 3-112-16,1 3-137 0,3-2-307 16</inkml:trace>
  <inkml:trace contextRef="#ctx0" brushRef="#br0" timeOffset="28964.7332">14466 3558 564 0,'-8'-12'137'16,"-2"-4"5"-16,4 6-83 0,6 4-12 15,0-1-7-15,2 3-2 0,3 1-5 16,5 1-2-16,3 6 0 0,3 1-2 0,2 2-1 16,6 8-1-16,3 2-2 0,-1 4-2 15,4 2-2-15,1 4-3 0,2 1-5 16,0 2-2-16,0 0-3 0,-1 2-2 16,1 1-1-16,-4 0-1 0,2-1-3 15,-3-1 0-15,-3-3 0 0,-2-1-1 16,-2-5 0-16,-2-2-1 0,-4-3-2 15,-4-4-4-15,-1-1-3 0,-3-3-6 16,-2-3-5-16,-5-5-9 0,1 3-10 16,-1-4-8-16,0 0-15 0,-2-5-8 15,-2-1-106-15,-2-5-116 0,5 1-269 0</inkml:trace>
  <inkml:trace contextRef="#ctx0" brushRef="#br0" timeOffset="29183.3798">15068 3418 711 0,'-6'9'174'0,"-2"6"8"0,-1 7-108 16,-5 7-19-16,-7 7-8 0,-6 4-2 16,-2 8-7-16,-7-1-10 0,-4 7-7 15,-3-3-4-15,1 1-4 0,2-1-3 16,4-3-3-16,6-2-4 0,3-3-5 15,6-7-10-15,6-3-16 0,7-9-29 16,7-3-27-16,3-7-120 0,8-7-148 16,6-5-333-16</inkml:trace>
  <inkml:trace contextRef="#ctx0" brushRef="#br0" timeOffset="29614.5133">15655 3373 680 0,'-14'-3'169'0,"-4"2"9"0,-6 3-101 16,1 4-18-16,-5 5-4 0,-1 5-5 15,-2 5-9-15,0 3-9 0,2 7-7 16,1 5-5-16,3 0-3 0,4 8-4 15,5 2-3-15,4 3-2 0,5 2-3 16,6 1-2-16,3-3-1 0,5 0-2 16,6-8 0-16,4-2-3 0,2-6-5 15,5-3-6-15,0-8-9 0,4-2-17 16,-1-7-20-16,2-4-15 0,-1-6-125 0,-1-5 1 16,2-6-111-16,-1 0-201 0</inkml:trace>
  <inkml:trace contextRef="#ctx0" brushRef="#br0" timeOffset="30112.3583">16213 3617 827 0,'-15'-6'193'16,"7"5"4"-16,3 1-134 0,2 1-28 0,5 0-7 15,3 2 0-15,1 2-4 0,2 0-8 16,6 2-4-16,4-1 1 0,4 0 1 16,4-2-2-16,2-2-3 0,4-2-3 15,2-2-2-15,1-4-3 0,-2-3-1 16,0-1-2-16,-4-3-1 0,-1-2 0 15,-4-2 0-15,-6 0 0 0,-3 0 0 16,-6-2 1-16,-6 2 1 0,-3 1-2 16,-6 3 0-16,-4 3-1 0,-6 0-1 15,-6 3 0-15,-6 4-1 0,-3 5 0 0,-1 3 2 16,-1 2 0-16,-4 3 1 0,3 6 1 16,1 2 1-16,2 4 1 0,3 4 2 15,3-2 1-15,1 7 1 0,7 1 0 16,4 0 2-16,4 2-1 0,7-2 0 15,7-2 1-15,4 2-2 0,6-4 0 16,3-1 0-16,8-3 0 0,6-5-1 16,5-4-2-16,6-3-3 0,1-6-5 0,2-3-8 15,1-6-13-15,-1-4-18 0,-2-5-19 16,-3-2-16-16,-4-4-9 0,-6 1-113 16,-1-1-125-16,-6-1-277 0</inkml:trace>
  <inkml:trace contextRef="#ctx0" brushRef="#br0" timeOffset="30460.8972">16946 3075 679 0,'6'-5'179'0,"4"5"6"16,-2-3-42-16,4 4-90 0,2 3-19 16,1 5-5-16,-1 2 0 0,1 2-4 15,-2 2-5-15,0 4-1 0,-2 2-1 16,-2 0-1-16,-1 0-3 0,-3 2-4 15,-3 2-2-15,-2-2-2 0,-5-2-3 16,-3 0-2-16,-6-2-6 0,-3-2-11 16,-6-4-21-16,-4-6-27 0,-1-5-23 15,-2-4-123-15,1-5-151 0,4-12-330 16</inkml:trace>
  <inkml:trace contextRef="#ctx0" brushRef="#br0" timeOffset="30593.3877">16860 2837 816 0,'0'-11'197'0,"0"4"2"16,1 0-126-16,3 3-25 0,2 0-16 16,1 3-10-16,4-1-14 0,3 1-18 15,4 0-29-15,3 1-37 0,-1 4-124 0,5-2-153 16,1 2-363-16</inkml:trace>
  <inkml:trace contextRef="#ctx0" brushRef="#br0" timeOffset="31743.6131">17341 3109 488 0,'-3'-1'125'0,"0"-1"4"15,1 2-63-15,0 0-23 0,1 0-9 0,-1 0-4 16,1-1-7-16,-1 1-4 0,1-1-3 16,0 0-1-16,-2 0-1 0,3-1 0 15,0 1-2-15,0 0-1 0,0 1-1 16,0-1-3-16,2-1-2 0,-2 1 0 15,1-1-1-15,0-1-1 0,-2 1 0 16,1-1 0-16,1 0 2 0,-2 0 1 16,1 0 1-16,1 0 0 0,0 1 1 0,-1-3-1 15,0 2 1-15,3 2-2 0,-2-3 0 16,0 2 0-16,0 0 1 0,1 0 1 16,-1 0 1-16,0-1 2 0,0 3 0 15,-1-2 1-15,2 2 0 0,-2-1 1 16,0-2 1-16,1 4 0 0,-1-2-1 15,0-1 1-15,0 2 0 0,0-1-1 16,0 1 0-16,0-2-2 0,0 0 1 16,-1 1-1-16,1-1 1 0,0 2 1 15,-2-2 0-15,0-3 0 0,2 5-1 0,-1 0-1 16,-1 0-2-16,2-1-2 0,-1 1-2 16,0 0-1-16,1 4-1 0,-1-4-1 15,0 1-1-15,-3-4 0 0,1 5 0 16,1 1 0-16,0 0 0 0,-1-1 0 15,1 1-1-15,-1-1 1 0,3 5 0 16,-2-5 0-16,0-1-1 0,2 4 1 16,-1-5 0-16,1 1 0 0,0 0 0 15,0-1 0-15,0 0-1 0,1 0 1 16,-2-2 0-16,2 2 1 0,-1-3-1 0,3 5 2 16,-3-5 0-16,1-1 0 0,-1 1 2 15,0 0 0-15,-1 1 1 0,1 1 1 16,-1-4 1-16,-1 5-1 0,2 0 0 15,0-4-1-15,-1 6-1 0,1 2-1 16,-1 2-1-16,-1 4-2 0,0 1 1 16,1 5-1-16,-1 6 1 0,2-5-1 15,0 2 0-15,0 0-1 0,3 0 1 0,3-2 0 16,3-3-1-16,1-1 0 0,0-2 0 16,3-3 0-16,4-3-1 0,-1-4 0 15,0-2 1-15,1-1-1 0,0-4 1 16,1-4 0-16,-4-4 0 0,-1 1 1 15,-5 1 1-15,-3-2-1 0,-3 1 1 16,-3 0-1-16,-1 6 1 0,-4 1-1 16,0 3 0-16,-1 2 0 0,1 4-1 15,1 0 1-15,3 8-1 0,1 3 0 16,3 2 0-16,5 0 1 0,5 0-1 0,3 1 0 16,5 0-1-16,3-4-2 0,4-2 0 15,4-3-2-15,1-5-1 0,1-4-1 16,1-4 1-16,0-4 0 0,-3-5 2 15,-4-4 1-15,-5-1 2 0,-6 0 3 16,-5-2 1-16,-5 0 0 0,-7-3 1 16,-4 2 0-16,-2 2-1 0,-4-2-4 15,-3 2-6-15,-2 7-9 0,-1 3-10 0,0 6-17 16,0 3-30-16,1 7-26 16,5 8 54-16,2 2-168 0,7 0-139 0,5-2-319 15</inkml:trace>
  <inkml:trace contextRef="#ctx0" brushRef="#br0" timeOffset="32644.7529">18233 3004 478 0,'11'-5'129'0,"-1"1"7"0,0 0-46 16,-2-1-27-16,0 2-3 0,-2 3 1 16,-3 0 0-16,1 0-5 0,-2 3-2 15,-3-1-4-15,-2 2-8 0,-5 5-7 0,-5 5-7 16,-3 4-7-16,-6 2-3 0,-3 4-3 15,-2 7-3-15,-2 0-1 0,-3 0-3 16,3 2-3-16,-2 0-1 0,3 0-2 16,0-2-1-16,3-4-1 0,2-3 1 15,5 0-1-15,3-7 1 0,5-4-1 16,4-3-2-16,1-3-5 0,4-4-3 16,3-2-5-16,4-5-7 0,4-3-16 15,2-5-23-15,4-2-24 0,3-4-114 16,2-3-141-16,4 0-322 0</inkml:trace>
  <inkml:trace contextRef="#ctx0" brushRef="#br0" timeOffset="33317.2925">18310 3162 602 0,'0'-5'155'0,"1"1"10"15,1 0-81-15,0 1-12 0,0-1-6 16,1 3-4-16,1-1-5 0,-1 5-8 0,1 1-9 16,0 2-6-16,-2 4-5 0,-1 4-5 15,-1 2-2-15,-2 6-3 0,-3 3-3 16,-2 2-3-16,-1 2-3 0,0-3-2 15,-1-2-1-15,1 1-3 0,1-7-1 16,3-2-2-16,1-4-1 0,3-1-1 16,3-1-2-16,3-6 0 0,3-4-2 15,5-5-1-15,1-6-2 0,3-4-2 16,4-4 1-16,1-6-1 0,3 1 0 16,-3-1 2-16,1 3 1 0,-2 5 3 15,-3 1 1-15,-3 6 2 0,-5 2 0 0,-2 3 2 16,-4 2 1-16,-3 3 1 0,-2 0 2 15,-2 3 1-15,-3 0 1 0,-1 5 1 16,-5 4 1-16,-2 0-1 0,-1 3 0 16,-3-2 0-16,-2 3-1 0,1 0 1 15,1-2 0-15,3-3 0 0,1-1 0 16,5 1 0-16,2-3 0 0,3 1-2 16,1-2 0-16,2-2-1 0,2-1-1 15,1-1-2-15,0 0 0 0,2-1 0 0,2-1-1 16,4 1-1-16,0-1 0 0,2 0-5 15,3-1-8-15,4 1-10 0,-4-3-16 16,1-1-25-16,-2 0-25 0,2-2-33 16,-4 2-102-16,2 0-138 0,-6-2-297 15</inkml:trace>
  <inkml:trace contextRef="#ctx0" brushRef="#br0" timeOffset="34206.2496">18652 3039 622 0,'-1'-5'141'16,"1"1"3"-16,3 1-97 0,2-1-14 0,4 3-3 16,1 1 0-16,6 1-1 15,-1 4 0-15,4 4-2 0,3 3-4 0,1 6-4 16,2 1-5-16,-2 5-3 0,-2 4-3 15,-2 2-2-15,0 5-2 0,-3 1-1 16,-3 3-1-16,-2 4 0 0,-1 0 0 16,-3-3 0-16,-2 2 0 0,-4-2 2 15,-2 2 1-15,-5-5 1 0,-2-3 0 16,-5 3 1-16,1-3 1 0,-1 1-1 16,-2-3 2-16,0-1 0 0,0-1 3 0,3 1 1 15,1-6 1-15,-1-2 1 0,1-2 2 16,2-2-1-16,1-3-2 0,0-1-2 15,3-3-3-15,1-2 0 0,1 2-2 16,2-7-2-16,0 1-1 0,1-3 0 16,-2-2 1-16,2-1 0 0,0 0 1 15,0-4-1-15,-2 2 0 0,2-1-1 16,0 1 0-16,0-1-2 0,-1-1-1 16,2 0 0-16,-1 0-1 0,1 2 1 15,-1-2-1-15,1-1 1 0,-1 2-1 0,2-1 0 16,-2 0 1-16,0 0-1 0,-2 1 0 15,1 0-1-15,0 2-3 0,0-1-5 16,-2 0-8-16,1 1-14 0,-1-1-20 16,1-1-21-16,2 1-33 0,-5-2-103 15,4-2-136-15,1 2-296 0</inkml:trace>
  <inkml:trace contextRef="#ctx0" brushRef="#br0" timeOffset="45456.4926">1211 5544 865 0,'-13'4'205'16,"4"-1"3"-16,2-1-129 0,3 0-32 0,4-1-17 15,4-1-13-15,3 0-8 0,6-2-4 16,4-3-3-16,5 1-4 0,2-4-11 16,3-2-28-16,3-2-33 0,-2 2-136 15,-1-1-161-15,-3 1-384 0</inkml:trace>
  <inkml:trace contextRef="#ctx0" brushRef="#br0" timeOffset="48641.9686">1241 5459 287 0,'13'3'87'0,"-2"-1"5"16,-5 2-20-16,-1-1-24 0,-1 0-1 16,-3-3-4-16,0-2-3 0,-2-3 0 15,-1-1 1-15,-2-5 3 0,-1-3 3 16,-1 0 2-16,-1-4 3 0,-3 0 2 15,-1-3-1-15,0 0 2 0,1 3 1 16,-1 3-4-16,0 3-4 0,3 2-7 0,-1 7-9 16,4 7-6-16,0 9-7 0,1 5-8 15,4 7-5-15,0 6-3 0,4 10-2 16,1 2 0-16,0 2-1 0,0 0-3 16,0 3-8-16,0-4-15 0,1-1-29 15,0-5-25-15,2-2-127 0,3-8-152 16,0-4-346-16</inkml:trace>
  <inkml:trace contextRef="#ctx0" brushRef="#br0" timeOffset="49323.5775">1151 5322 597 0,'-4'-6'157'16,"-1"-1"12"-16,0 1-79 0,1 0-9 16,2-1-7-16,0 1-8 0,1 0-8 15,1 0-12-15,4 1-11 0,1 0-10 16,5-1-9-16,2 1-6 0,6-1-4 15,5 0-2-15,3 4-1 0,5-3-3 16,2 0-9-16,1-3-16 0,2 0-32 16,-3-1-28-16,-1-2-121 0,2 3-151 0,-2 2-340 15</inkml:trace>
  <inkml:trace contextRef="#ctx0" brushRef="#br0" timeOffset="50242.9282">2004 5077 596 0,'-2'-7'149'16,"-5"0"10"-16,-2 0-85 0,-5 1-11 16,-3 5-4-16,-3 2-2 0,-3 3-3 15,-1 2-7-15,-6 3-6 0,1 1-7 16,2 2-8-16,2-1-8 0,5-1-8 15,6 1-4-15,4 0-4 0,7 0-1 16,6 2-1-16,7 2 0 0,6 1-1 0,4-2-1 16,2 0-1-16,3 1 0 15,2-2-2-15,0-2 1 0,-2-1-1 0,-6 1 1 16,-1 0 1-16,-5 0 1 0,-4 0 1 16,-3 0 1-16,-6 1 0 0,-3 2 1 15,-4-1-1-15,-4 2 1 0,-1 5 1 16,-1-1 0-16,-1 4 0 0,1-2 0 15,1 0 1-15,4-1-1 0,5-1 1 16,1-4-2-16,4 0 0 0,3-3 0 16,4-1 0-16,3 0-1 0,3-1 0 0,-1 0 0 15,1-2-1-15,-2 1 1 0,0-1-1 16,-2 2 1-16,-3-1-1 0,-2 0 1 16,-2 5-1-16,-3 1 1 0,-1 1 0 15,-3 2 1-15,-2 3-1 0,-4 2 0 16,-1 0 1-16,-2 1-1 0,0 0 0 15,-2 2 2-15,2 1 0 0,0-2 0 16,2-1 2-16,3-2-1 0,4-1 1 0,2-4 0 16,5-4-1-16,3-1-1 15,3-3 0-15,2-4-2 0,2 0-4 0,3-4-12 16,2 2-24-16,2-2-25 0,2 4-3 16,-2-2-134-16,0 7-145 0,-3-3-321 15</inkml:trace>
  <inkml:trace contextRef="#ctx0" brushRef="#br0" timeOffset="51755.1605">2382 5428 640 0,'-7'-11'167'0,"-1"-2"8"0,3 6-84 15,-1 1-25-15,4 3-11 0,2 3-8 16,3 3-11-16,2 2-8 0,2 5-8 15,4 1-5-15,5 3-3 0,0 5 0 16,2-1-1-16,3 0-2 0,1 2-3 16,3 0-2-16,-2-1-1 0,-1 0-2 15,1-2-1-15,2-1-2 0,-3 0-5 16,-4-3-6-16,-2-3-8 0,-2 0-15 0,-3-3-16 16,-4-1-11-16,-3 0-15 15,-4-2-115-15,-3-3-127 0,-1 0-292 0</inkml:trace>
  <inkml:trace contextRef="#ctx0" brushRef="#br0" timeOffset="51952.2423">2618 5354 683 0,'-4'1'168'0,"-5"4"6"0,1 4-102 15,-4 4-14-15,1 6-6 0,-2 6-10 16,-4 4-8-16,0 1-8 0,-1 2-7 15,-2 1-5-15,2-1-6 0,-1 2-5 16,0-3-10-16,4-3-14 0,0-1-21 16,2-5-17-16,3-5 57 0,4-2-192 15,5-13-145-15,4-3-349 0</inkml:trace>
  <inkml:trace contextRef="#ctx0" brushRef="#br0" timeOffset="52795.5682">2870 5384 583 0,'1'-11'149'0,"-2"-2"10"0,2 1-78 0,-1 2-13 16,0-1-8-16,1 4-5 0,1 1-7 16,-2 1-8-16,1 4-9 0,0 3-8 15,2 5-5-15,-1 4-4 0,0 4-3 16,2 6-2-16,-1 5-1 0,-1 2-2 15,-1 2 0-15,2 2-2 0,-3 3-1 16,0-2-1-16,0-5 0 0,0 0-1 16,0 0 0-16,1-3 0 0,1-3-1 15,2-4 1-15,2-1 0 0,2-3-1 16,0-3 0-16,3-3 1 0,0-3-1 16,1-4 0-16,3-1 1 0,1-4-2 0,0-3-4 15,1 0-6-15,0-5-10 0,0 0-18 16,3-2-17-16,-3-1-19 0,-1-1-50 15,-4-1-69-15,-2 3-116 0,-5-2-239 16</inkml:trace>
  <inkml:trace contextRef="#ctx0" brushRef="#br0" timeOffset="52972.8743">2868 5308 814 0,'-9'-5'188'0,"5"1"2"0,3 0-129 15,5 2-25-15,3-1-11 0,5-1-11 16,7-1-8-16,3-1-3 0,2 1-5 16,4-2-16-16,4 1-28 0,4 0-26 15,-2 4-120-15,-2 1-144 0,2 3-334 16</inkml:trace>
  <inkml:trace contextRef="#ctx0" brushRef="#br0" timeOffset="53219.2086">3280 5431 797 0,'0'2'182'16,"-1"-1"4"-16,4 6-124 0,0 4-24 0,1 4-9 15,0 3-7-15,0 3-6 0,-1 1-4 16,1 1-7-16,-3-3-9 0,3-2-14 16,0-3-16-16,4-4-15 0,2-5-9 15,2-3-15-15,3-6-14 0,4-3-99 16,-1-4-109-16,1-2-249 0</inkml:trace>
  <inkml:trace contextRef="#ctx0" brushRef="#br0" timeOffset="53390.6503">3486 5508 629 0,'-1'4'165'0,"-5"-3"8"15,0 7-80-15,-4-2-22 0,-1 4-8 16,0 3-5-16,-5-1-10 0,1 1-4 16,3 0-6-16,1-2-7 0,2-1-5 15,4-2-6-15,2 0-6 0,5-1-5 16,2-1-5-16,3-2-5 0,3 0-7 16,2-3-7-16,5-2-17 0,2-3-26 15,2-1-21-15,2-2-133 0,-1 1-151 0,5 2-354 16</inkml:trace>
  <inkml:trace contextRef="#ctx0" brushRef="#br0" timeOffset="53942.9922">3715 5471 747 0,'-1'-3'186'0,"1"4"4"0,0 2-101 0,1 4-28 15,2 3-14-15,-1 0-14 0,1 4-10 16,-1 5-3-16,2-1-4 0,-2 0-4 15,4-2-2-15,-2-1-3 0,3-1-2 16,-1-5 0-16,4-1 0 0,1-5 1 16,1-3 0-16,2-3 1 0,1-5 1 15,2-3-1-15,0-2 0 0,-2-4-1 16,-1 0-2-16,-1-2 0 0,-4 3-1 16,0 2-1-16,-4 3 0 0,-1 3 0 15,-2 5-1-15,2 3 0 0,-2 4 0 0,1 4 0 16,-1 3-3-16,0 2-1 0,1 3-6 15,-2 1-6-15,2 2-12 0,0-2-17 16,1-1-22-16,2-5-15 0,3-1-8 16,-2-5-120-16,5-2-133 0,3-2-294 15</inkml:trace>
  <inkml:trace contextRef="#ctx0" brushRef="#br0" timeOffset="54607.0386">3999 5170 490 0,'-3'-1'132'15,"0"1"8"-15,0 1-45 0,-1 1-32 16,0-2-2-16,3 2 0 0,-3-2-3 16,1 0 0-16,-1-1-3 0,3 0-6 15,2-1-6-15,1 2-7 0,2-2-6 16,3 1-7-16,6-2-5 0,5 2-5 16,3-3-3-16,6 1-1 0,2 1-3 0,2 0-2 15,1 1-2-15,-2 0-2 0,-3 1 1 16,-2 0-1-16,-7 1 1 0,-3 0-1 15,-3 3 2-15,-3 2 0 0,-3 2 1 16,-5 3 0-16,-3 3 1 0,-3 2-1 16,-1 5 0-16,-2 2-1 0,2 3-1 15,0 1 0-15,4 3-1 0,3 2-1 16,2 0-1-16,6 1-3 0,1 0-2 16,2-1-4-16,0 0-4 0,2-4-3 0,-1-1-2 15,-1-3-2-15,0-3 1 0,-3-1 4 16,-1-6 2-16,-3 0 5 0,-2-2 4 15,-3-3 4-15,-2-2 3 0,-4-2 2 16,-2-4-1-16,-4 2 2 0,-4-6-1 16,-5 2-1-16,-2 0-2 0,0 0-3 15,1-1-11-15,0 1-17 0,5 0-18 16,4 1-24-16,5 0-117 0,6 2-136 16,4 0-312-16</inkml:trace>
  <inkml:trace contextRef="#ctx0" brushRef="#br0" timeOffset="55286.8854">4480 5022 602 0,'-2'-13'147'0,"2"-6"7"16,0-1-93-16,3-1-10 0,-1 0-9 15,2-1-6-15,0 2-3 0,2 2-5 16,0 3-3-16,0 5-1 0,-1 3 0 16,3 8 2-16,1 7 0 0,0 7-1 15,-2 12-2-15,-1 9-1 0,0 8-2 0,-2 6-4 16,-3 8-4-16,0 3-4 0,5 2-2 15,2-1-2-15,3-3-2 16,6-5-1-16,5-4-1 0,2-8-1 0,2-8-1 16,-3-7-1-16,2-6 1 0,-3-5-1 15,-2-5 0-15,-4-4 1 0,-2-3 1 16,-2-3 1-16,-3 0 1 0,-4-2-1 16,-1 2 1-16,-3 2 0 0,-2 4 0 15,-2 4-2-15,0 5 0 0,-2 6-2 16,1 4-2-16,0 2-2 0,2 5-4 15,2 1-3-15,2 0-4 0,4 2-2 0,4-3-2 16,1-1-2-16,1-1-1 0,3-6 3 16,-1 0 4-16,-1-6 4 0,-2-2 3 15,-2-4 5-15,-2-3 7 0,-3-2 5 16,-4-3 3-16,-3-3 0 0,-3 3 0 16,-2-2 1-16,-3-1-2 0,0 1-3 15,-4-2-4-15,0-2-6 0,-1-1-13 16,4-1-15-16,0-2-14 0,3-2-20 0,2-2-111 15,6-1-126-15,5-2-284 0</inkml:trace>
  <inkml:trace contextRef="#ctx0" brushRef="#br0" timeOffset="55508.61">5066 5512 793 0,'4'-8'186'0,"6"5"1"0,0 1-122 15,-1 0-28-15,4 1-14 0,0 2-11 16,3 1-8-16,1-1-5 0,-2-2-4 16,0 3-10-16,0 1-15 0,0-1-16 15,-3 2-23-15,1-6-118 0,-5 5-135 0,0 2-309 16</inkml:trace>
  <inkml:trace contextRef="#ctx0" brushRef="#br0" timeOffset="55670.8084">5107 5643 763 0,'-3'5'179'15,"4"-1"-1"-15,4-1-118 0,6 1-25 16,5-3-13-16,-2-1-19 0,5-1-26 0,1-4-22 15,0-1-133-15,2-1-143 0,-3 2-351 16</inkml:trace>
  <inkml:trace contextRef="#ctx0" brushRef="#br0" timeOffset="57368.3803">6202 5009 675 0,'-1'-9'165'16,"4"2"6"-16,3-2-104 0,4-2-14 0,9 1-9 15,4 4-12-15,6 0-10 0,3 1-6 16,5 2-6-16,1 0-5 0,0 6-2 16,-5-2-2-16,-3-1-4 0,-1 3-5 15,-1 1-7-15,-5 1-7 0,-2-4-9 16,-4 2-6-16,-5-1-4 0,-8-3-3 16,-6 0 1-16,-11-5 4 0,-4-1 0 15,-9 4 3-15,-2-2 4 0,-6 4 3 16,-2 6 5-16,-5-2 5 0,-3 5 9 15,0 0 15-15,2 3 14 0,-1 0 9 0,4-2 9 16,6-6 5-16,6 5 5 16,10 0-4-16,4 1-6 0,7 0-6 15,9-1-2-15,7 1-4 0,4 5-3 0,10-3-2 16,2-1 0-16,6 0-1 0,4-1-1 16,3 0-3-16,-1 1-3 0,0 0-2 15,0 1-3-15,-5 1-1 0,-5 2-2 16,-2 2-1-16,-6-2-1 0,-3 3 0 15,-5 2 1-15,-4 2 1 0,-4 1 1 0,-4-1 1 16,-5 3 0-16,-3 2 1 0,-5 1-1 16,-4 1 0-16,-4 1-2 0,-1 2-2 15,-5-2 0-15,-1 0-1 0,-4-1 0 16,-2-3 0-16,0-1 0 0,2-4 2 16,1 0 1-16,4-2 2 0,5 0 1 15,3-4 1-15,5 0 0 0,5-3 0 16,4-3 0-16,3 1-2 0,5-3-1 0,2-1-1 15,5 0 0-15,3 0 0 0,5-2-2 16,3 2 1-16,4-2-2 0,3-1 0 16,3-1-1-16,-1 1-2 0,2-2-6 15,-1 0-8-15,-2 1-14 0,-3-1-22 16,-3 1-16-16,-5 0-24 0,-3 1-111 16,-3-1-131-16,-2 0-292 0</inkml:trace>
  <inkml:trace contextRef="#ctx0" brushRef="#br0" timeOffset="57768.8215">6269 6057 716 0,'0'0'170'0,"-2"0"7"0,2-2-111 16,-2-2-13-16,4 3-4 0,-1 1-7 15,-1 0-4-15,2 0-2 0,0 0-3 16,0 4-2-16,2-1-3 0,1 0-3 16,-2-1-3-16,3 3-3 0,1-1-3 15,-1 1-2-15,1-3-4 0,0 3-1 16,1-1-1-16,0-1-2 0,1 1 1 15,-1-3-1-15,2 0 1 0,1-2 0 0,-1-2 0 16,1-2 1-16,0-1-1 0,3-2 1 16,-3 1-2-16,0-1-1 15,0 4-1-15,-2 0-2 0,-1 3 0 0,-1 2-2 16,-1 3-2-16,-2 2-3 0,1 2-8 16,-3 2-11-16,2 0-16 0,1 1-27 15,-1-3-28-15,2 2 25 0,1-4-159 16,7-2-150-16,0-1-340 0</inkml:trace>
  <inkml:trace contextRef="#ctx0" brushRef="#br0" timeOffset="58308.1237">7225 5402 765 0,'-8'-10'181'0,"2"3"4"0,4 3-122 15,4 3-12-15,4 3-7 0,4 3-9 16,6 5-6-16,4 5-2 0,4 2-1 16,2 4-2-16,3 3-3 0,1 1-6 15,-1 0-4-15,-2 0-4 0,-3-2-3 16,-3-1-7-16,-2-3-11 0,-3-3-14 15,-3-3-22-15,-2-3-20 0,-2-4-16 0,-1-2-22 16,0-6-99-16,-2-3-124 0,1-4-259 16</inkml:trace>
  <inkml:trace contextRef="#ctx0" brushRef="#br0" timeOffset="58444.457">7537 5391 632 0,'-10'0'181'0,"-5"5"10"0,1 5-47 16,-5 3-63-16,-1 5-14 0,-2 3-14 15,-4 3-17-15,-1 1-16 0,0 1-16 16,1 0-20-16,2-1-23 0,4 0-24 0,5-2-11 16,6-4-130-16,9-2-143 0,7-4-318 15</inkml:trace>
  <inkml:trace contextRef="#ctx0" brushRef="#br0" timeOffset="58862.0255">7831 5308 743 0,'6'-3'178'0,"0"6"5"16,-2 0-113-16,0 6-16 0,3 2-7 16,-2 5-7-16,0 3-5 0,-4 5-4 15,-1 1-1-15,0 4-2 0,-1 0-1 16,-1 2-3-16,4-1-2 0,-1-2-3 15,3-2-3-15,0-1-4 0,3-1-3 16,1-1-4-16,3-4-4 0,0-3-2 16,1-3-3-16,3-6-6 0,0-3-9 15,1-8-9-15,0-3-15 0,0-4-21 0,-2-1-18 16,-1-5-18-16,-4-2-115 16,-4-1-136-16,-1-4-305 0</inkml:trace>
  <inkml:trace contextRef="#ctx0" brushRef="#br0" timeOffset="58999.6606">7844 5244 895 0,'-3'2'201'0,"5"-2"1"15,7 0-140-15,7 2-32 0,1-2-15 16,9 0-16-16,5-2-19 0,1 0-28 16,5-1-21-16,3 2-133 0,-3 0-153 15,2 1-354-15</inkml:trace>
  <inkml:trace contextRef="#ctx0" brushRef="#br0" timeOffset="59499.1202">8389 5388 855 0,'-4'3'194'15,"5"2"2"-15,1 3-123 0,4 5-43 16,7 5-10-16,-7-1-5 0,2 3-3 15,1 3-3-15,-4-1-1 0,-3 1-2 16,-2-4-1-16,-3-2-3 0,1-1-1 16,1-4-3-16,-3-5-3 0,6-2-3 0,0-4-4 15,4-5-4-15,5-4-3 0,5-3 0 16,0-3 2-16,1-4 2 0,0 2 3 16,-2 1 4-16,0 2 4 0,-5 1 5 15,-5 5 6-15,-3-1 6 0,0 8 6 16,-3-1 4-16,0 6 4 0,-4 1 3 15,-1 1 3-15,-4 3-2 0,2 6-2 16,-5-2-2-16,2-1-1 0,-2-1-3 0,3 1-4 16,4 0-3-16,2-1-4 0,4-2-5 15,4-2-7-15,4-1-10 0,6-1-14 16,1-4-16-16,4-2-27 0,6-2-28 16,4 0-2-16,3-3-133 0,2 2-145 15,1 1-318-15</inkml:trace>
  <inkml:trace contextRef="#ctx0" brushRef="#br0" timeOffset="59882.4615">8792 5484 782 0,'0'5'177'15,"0"1"3"-15,2 5-129 0,-1 1-17 16,3 2-5-16,-1 0-5 0,2 2-4 16,0 0-2-16,0-2 1 0,2-4 1 15,2-3 0-15,2-2 0 0,0-4 0 16,1-3-1-16,2-5-1 0,2-2-2 15,1-4-3-15,-1-3-2 0,0-2-1 16,1 0-3-16,-3 1-1 0,-1 2-1 16,-2 3 0-16,-3 2-2 0,0 5 0 0,-2 3-1 15,-1 4-2-15,-2 2-4 0,1 2-5 16,0 4-8-16,-2 1-10 0,2 1-18 16,0 1-27-16,0-2-14 0,3-1-42 15,2 0-81-15,4 0-128 0,0 0-260 16</inkml:trace>
  <inkml:trace contextRef="#ctx0" brushRef="#br0" timeOffset="60369.9636">9089 5212 669 0,'0'-2'162'0,"2"-3"4"0,2-1-87 0,2 1-29 16,2-1-3-16,1 3 0 0,4-1-1 15,0 1 0-15,-1 3-3 0,3-3-2 16,1 1-5-16,1-1-7 0,0 1-5 15,-1 1-6-15,-1-2-4 0,0 3-3 16,-3 3-4-16,-1 2-1 0,-3 3-2 16,0 2 0-16,-1 3 0 0,0 3-1 0,0 6-1 15,-3 3 0-15,1 2 0 16,0 1-1-16,0 3-1 0,1 1 1 0,-1 1-2 16,3-3 0-16,0 0-1 0,2-2-2 15,-2-2-1-15,2-3-2 0,-1-1-2 16,1-3 0-16,-2-1-2 0,0-2-2 15,-4-2 0-15,3 2-2 0,-4-2-1 16,2-1-1-16,-5 1-2 0,-1-1-1 16,-3 1-2-16,-3-2-1 0,-5-2 0 0,-4-1-4 15,-8 1-10-15,-1 1-7 0,-1-1-5 16,-1-4 0-16,4 0-6 0,1-3-14 16,2-3-104-16,5-6-108 0,6-3-268 15</inkml:trace>
  <inkml:trace contextRef="#ctx0" brushRef="#br0" timeOffset="60834.9454">9881 5475 752 0,'-3'3'191'0,"0"1"2"16,5-2-81-16,1-1-64 0,5 0-17 16,0-3-14-16,4 2-10 0,2-5-4 15,-1 0-2-15,3-1 1 0,0-1-1 16,1-6 0-16,0 2-1 0,1-2 1 15,-5-1 0-15,1 0 0 0,-5-3-1 16,-1 2 1-16,-5 0-1 0,-1 4-1 16,-6-1 1-16,-5 1-1 0,-3 5-2 15,-5 2 0-15,-5 3 0 0,1 3 0 0,-1 3 1 16,-1 4 2-16,1 4 1 16,3 2 4-16,3 5 3 0,5 2 3 0,0 3 4 15,4 2 1-15,5 5 2 0,3 0 0 16,1-3-1-16,6 0-2 0,4-4-4 15,1-3-2-15,6-2-5 0,3-5-5 16,1-6-8-16,3-2-17 0,2-6-24 16,1-4-26-16,4-3-11 0,3-2-127 15,-2 0-143-15,2 2-317 0</inkml:trace>
  <inkml:trace contextRef="#ctx0" brushRef="#br0" timeOffset="61413.5915">10004 4999 799 0,'-3'-5'200'0,"3"4"2"0,2-2-93 16,1 1-53-16,4 2-27 0,2-1-14 15,5-2-9-15,7-2-6 0,2 0-12 16,5 3-22-16,4-3-26 0,0-2-26 15,-2-1-117-15,-3 3-146 0,-2-3-322 16</inkml:trace>
  <inkml:trace contextRef="#ctx0" brushRef="#br0" timeOffset="61714.3428">10485 4837 816 0,'-2'0'195'0,"4"1"2"16,0 4-113-16,5 4-35 0,-3 3-20 0,0 3-10 16,-1 1-6-16,4 7-3 0,-1 4 0 15,1 2 0-15,-3 2-2 0,3 1 0 16,-3-3-1-16,3 3-1 0,-6-5-1 15,0-1-1-15,-1-3-1 0,-5-3-2 16,-2-3-1-16,-3-2-6 0,-1-3-8 16,-5-6-19-16,-4-1-26 0,-2-9-17 15,-1-4 54-15,0-6-187 0,-3-4-147 16,3-3-342-16</inkml:trace>
  <inkml:trace contextRef="#ctx0" brushRef="#br0" timeOffset="61826.8394">10346 4613 712 0,'1'-4'165'0,"0"2"-1"0,0-3-105 16,3 3-47-16,1 0-29 0,1 2-141 15,3 0-140-15,2 4-340 0</inkml:trace>
  <inkml:trace contextRef="#ctx0" brushRef="#br0" timeOffset="62548.5485">10681 4826 559 0,'-6'-2'130'0,"-1"-1"3"16,4 3-89-16,-4-1-13 0,6 0-5 15,-4-2-2-15,4 3-4 0,1 0 1 16,0 0-1-16,0 0 2 0,0-1-1 16,1 0 0-16,0 1-1 0,-1-4-1 15,1 2-2-15,1-2 0 0,-1-1-1 16,1 2 1-16,3-2 0 0,-2 0 2 0,2 2 1 16,-4-2 1-16,4 4 2 0,0 0 0 15,-5 0 0-15,-4 1-2 0,3 5-2 16,-4 2-2-16,2 3-3 0,-3 3-1 15,-2 4 0-15,6 5-1 0,0 4 0 16,4 4-1-16,1-5 0 0,4 2-3 16,3-1-1-16,3-3-3 0,2-3-1 15,6-3-1-15,-1-10-2 0,3 1 1 0,-1-7-1 16,-1-5 1-16,0-6 0 0,-2-1 0 16,-3-3 0-16,-1-3 0 0,-5-1 1 15,-3 3-1-15,-3 1 1 0,-6 4-1 16,-1 2 0-16,-5 4 0 0,-1 5 0 15,0 4-1-15,0 4 0 0,4 2 0 16,4 2 0-16,6 4-1 0,1-2 1 16,5 1 1-16,3-3-2 0,3-2 2 15,3-1-1-15,2-5 0 0,0-4 0 0,0-3 0 16,0-4 0-16,-4-3 0 0,-1-5 1 16,-2-4-1-16,-5-2 2 0,-5-1-2 15,-3-3-3-15,-3 0-8 0,-2-1-12 16,-5 3-20-16,-2 3-25 0,3 4-16 15,1 4-25-15,-2 4-103 0,5 6-129 16,3 3-273-16</inkml:trace>
  <inkml:trace contextRef="#ctx0" brushRef="#br0" timeOffset="62847.2342">11157 4834 783 0,'1'-7'182'0,"0"5"-214"0,3 1 226 15,-2 4-78-15,3 4-66 0,0 1-16 16,4 6-7-16,-1 2-7 0,2 2-7 16,1 3-2-16,2-2 0 0,-2 1-2 15,4-2 1-15,-3-2-1 0,2-5-1 16,-4-2 0-16,2-3-2 0,-4-7 2 0,5-2-1 16,-1-4 1-16,0-7-2 0,2-1 1 15,3-6-1-15,0-1-1 0,3 3 0 16,-3-2-2-16,-4 6 0 0,2 2 0 15,-4 5 0-15,-1 4-1 0,-3 4 0 16,-1 4 1-16,0 4-3 0,-1 5-1 16,-1 2-3-16,0 5-7 0,-1 2-8 15,1 3-20-15,1-1-35 0,1 3-33 16,-1-4-110-16,2 2-149 0,4-4-325 0</inkml:trace>
  <inkml:trace contextRef="#ctx0" brushRef="#br0" timeOffset="64549.7458">7565 6672 627 0,'-4'-16'149'0,"1"2"4"0,2 4-93 16,-2 4-25-16,2 1-7 0,0 2-6 16,1 1-5-16,0 1-5 0,-2 1-3 15,0 0-2-15,2 0 0 0,0 0-3 16,-1 0 1-16,1 0-1 0,0 1 0 16,1-1 0-16,-1 1 0 0,0-2 0 15,0 2 1-15,0 0 2 0,1-1 3 0,-2 0 2 16,1 0 3-16,0 0 0 0,-1 0 3 15,2 0 0-15,-1 0 0 0,0-1 1 16,0 1 0-16,0 0-1 0,0 1 2 16,0 0-1-16,1 2 0 0,-2 3-1 15,0 1 0-15,1 6-4 0,0 4 0 16,0 2-2-16,0 6-1 0,0 3-1 16,1-1-2-16,0 1-2 0,0 0-2 15,2-2 0-15,1-1-2 0,-1-2 0 16,0-2-1-16,0-4-2 0,1-1 0 0,0-4-2 15,-2-3-3-15,-2-5-1 0,0-6-3 16,0-3-2-16,0-5-4 0,0-2-4 16,1-3-3-16,1-2-3 0,1-1 0 15,1 2-2-15,0-2-2 0,2-1-2 16,-3 1-1-16,1 1 1 0,3 3 1 16,-3 2-2-16,-3 0 1 0,2 4 2 0,-4 5 5 15,1 1 4-15,-3 2 2 0,-5 0 1 16,4 2 4-16,-2 1 1 0,0 0 2 15,1 0 1-15,-1 0 0 0,1 1 3 16,2-2 2-16,0 0 1 0,3 1 1 16,-2-3 0-16,2 2-1 0,0 0 0 15,0-1 0-15,0-1 0 0,2 1 0 16,-4 0 1-16,2 2 1 0,0-2 1 16,-1 1 1-16,0 2 1 0,-2 0 1 0,0 1 2 15,2 1 2-15,-1-1 1 0,0 0 1 16,1 1 1-16,-1-1 1 0,2-2 0 15,2 2-1-15,-2-2-1 0,1 0 1 16,0 0 1-16,0-1 2 0,2 1 3 16,-2 2 2-16,-1-3 3 0,1 2 3 15,-1-3 3-15,0 0 2 0,1 0 1 16,-1 1 1-16,0-2 1 0,0-2 1 16,2 1-1-16,-2 0-1 0,0-3-2 15,0 1-1-15,1-5-2 0,0-2-1 0,2-3 0 16,1-3-1-16,5-2-1 0,2-2 0 15,3-2-2-15,0 1-1 0,7 0-2 16,1 3-2-16,0 1-3 0,1 3-3 16,-1 2-1-16,2 4-2 0,-1 3-2 15,-3 5-1-15,-1 2-1 0,0 7 0 16,-3 4-1-16,-1 4 0 0,-4 5 0 16,-2 0-2-16,-2 7 0 0,-2-1-4 0,-3 0-4 15,-2-1-6-15,0 0-7 0,-2-3-7 16,1 2-12-16,0-5-16 0,0-4-22 15,3-1-16-15,1-5-47 0,0-4-68 16,6-3-123-16,1-4-249 0</inkml:trace>
  <inkml:trace contextRef="#ctx0" brushRef="#br0" timeOffset="64793.7556">8045 6905 743 0,'2'-1'186'16,"-1"3"6"-16,0 3-94 0,0 1-39 16,2 4-17-16,-1 2-11 0,-1 3-11 0,1 1-6 15,-2-1-5-15,0 2-5 0,-2-1-3 16,2-2-11-16,-1 1-20 0,1-3-27 15,0-1-24-15,0-2-119 0,4-2-147 16,2 2-326-16</inkml:trace>
  <inkml:trace contextRef="#ctx0" brushRef="#br0" timeOffset="65274.754">8300 6744 860 0,'-5'-2'206'0,"-1"-2"2"0,4 2-131 16,3 1-27-16,3-1-18 0,3 2-15 16,4-1-10-16,2 0-5 0,3 2-8 15,3-1-14-15,-1-1-20 0,-3-3-25 16,2 3-17-16,-1 1-127 0,-4-1-147 0,3 3-324 15</inkml:trace>
  <inkml:trace contextRef="#ctx0" brushRef="#br0" timeOffset="65445.0728">8314 6906 743 0,'0'5'173'0,"3"0"1"16,5 1-107-16,1-4-38 0,5 1-11 15,1-2-10-15,2-2-15 0,1-2-22 16,0 0-17-16,0-2-128 0,-1 0-137 16,4-1-333-16</inkml:trace>
  <inkml:trace contextRef="#ctx0" brushRef="#br0" timeOffset="65720.6257">8527 6666 694 0,'1'-4'197'0,"3"6"4"0,-1-1-6 16,2 5-132-16,0 4-24 0,1 4-12 0,0 2-9 15,2 5-6-15,-3 2-4 0,-1 1-3 16,0-1-8-16,-1-1-11 0,1-2-16 16,-1-4-21-16,2-3-20 0,0-3-24 15,0-3-113-15,2-4-136 0,4-3-298 16</inkml:trace>
  <inkml:trace contextRef="#ctx0" brushRef="#br0" timeOffset="65945.5535">8791 6703 776 0,'-1'0'197'0,"-3"1"7"0,1 1-107 0,-5 3-23 16,1 0-11-16,-6 3-13 0,-2 1-11 15,-2 1-5-15,-2 1-3 0,-3 0-3 16,0 1-2-16,3 1-2 0,1-2-2 16,4 0-2-16,3-3-4 0,3 1-2 15,7-2-4-15,5-2-3 0,2 0-3 16,4-1-3-16,3-1-1 0,4 0-4 0,3-1-7 15,0-2-10-15,0-1-16 0,1 1-15 16,0-1-28-16,-1-2-27 0,-3 1 28 16,-3 1-158-16,-2 3-149 0,-4 1-336 15</inkml:trace>
  <inkml:trace contextRef="#ctx0" brushRef="#br0" timeOffset="66326.5183">9003 6703 782 0,'-2'1'195'0,"1"4"3"0,1 2-93 0,-2 3-48 16,2 2-16-16,0 4-10 0,3 4-6 15,-2-3-3-15,1 1-3 0,1 1 0 16,1-3-3-16,0-3-2 0,3-2-1 16,-3-5-2-16,3-2-1 0,0-3-1 15,-1-3-1-15,3-4 0 0,-1-3 0 16,3-6 0-16,0-3 0 0,4 0-1 16,0-2-1-16,-1 2-2 0,0 0 0 0,-1 4-1 15,-2 5-1-15,-1 6-1 0,-1 5 1 16,-3 3-1-16,1 6-1 0,1 5-3 15,-4 2-6-15,3 2-8 0,-3 2-12 16,3 2-25-16,-1 0-36 0,0-1-34 16,1-4-107-16,2-4-148 0,-2-3-321 15</inkml:trace>
  <inkml:trace contextRef="#ctx0" brushRef="#br0" timeOffset="66842.8997">11860 5355 812 0,'-9'0'199'0,"2"0"3"0,3-1-128 16,3 1-22-16,5 0-10 0,3-1-16 15,5-2-14-15,3 0-6 0,4-2-3 16,2 2-6-16,4 0-12 0,-1-1-21 16,1-1-25-16,-1 3-26 0,-3-1-117 15,-3 1-147-15,-2 1-319 0</inkml:trace>
  <inkml:trace contextRef="#ctx0" brushRef="#br0" timeOffset="66980.3491">11916 5477 835 0,'-10'8'196'0,"7"0"1"16,4-2-108-16,7-1-54 0,8-1-21 15,1-1-10-15,5-2-19 0,3 0-25 16,-2-3-24-16,-1-4-134 0,0 1-149 16,5-4-358-16</inkml:trace>
  <inkml:trace contextRef="#ctx0" brushRef="#br0" timeOffset="67708.4497">12950 4961 703 0,'-10'-12'179'16,"6"1"3"-16,4-3-85 0,5 4-49 15,8 2-13-15,1-1-3 0,5 1-11 16,4 0-9-16,5 3-2 0,6 2-2 15,1 0-1-15,1 2-3 0,1 0-2 0,-1 1-1 16,-4-1 0-16,-6 1-1 0,-3-2-1 16,-5 2-3-16,-6 0-1 0,-6-1-2 15,-4 0 0-15,-5 0-2 0,-3 1 1 16,-8 0 2-16,-6 0 0 0,-12-2 2 16,-3 4 2-16,-5 0-1 0,-4 1 2 15,-1 2 0-15,-2 2 2 0,2 1 4 16,6 2 3-16,3 1 2 0,5 2 1 15,8-2 0-15,5 1 1 0,6-2-3 16,8 1-3-16,8 1-2 0,8 0-2 0,7 0 0 16,6 2-1-16,1-1 0 0,3 2 0 15,4 0 0-15,0-3 0 0,1 1-1 16,-2 0 0-16,-2-2-2 0,-1 1-2 16,0 1-2-16,-8 1-1 0,0-1-2 15,-7 2 1-15,-5 2 0 0,-6-1 1 16,-6 1 2-16,-8-1 2 0,-3 3 2 15,-8 0 1-15,-5 0 1 0,-6-4 0 0,2 5 1 16,-2-2 3-16,1 1 1 0,3 0 2 16,1 0 2-16,-1 0 2 0,6-1 1 15,-3-3 1-15,6-1 1 0,1-2 0 16,6-2-1-16,2-1 0 0,7-3 0 16,6 1 0-16,7-1 0 0,6 0-1 15,4-1-2-15,5-1-2 0,3-2 0 16,3-3-3-16,3-1-2 0,3-1-1 15,3-2-2-15,3 2-1 0,3-2-5 0,-1 0-6 16,0 0-8-16,-2 1-14 0,-4 1-19 16,0 1-24-16,-9-1-21 0,-3 0-117 15,-7 6-140-15,0 0-316 0</inkml:trace>
  <inkml:trace contextRef="#ctx0" brushRef="#br0" timeOffset="68208.4819">12874 5880 613 0,'-7'2'153'0,"3"2"4"0,-2-3-73 16,3 0-45-16,2-2-3 0,2 0 2 16,1-2-1-16,0 1-4 0,-1-2 1 15,3-1 4-15,-2 0 1 0,1-2-2 16,-1 2-1-16,3-1-1 0,-2-1-2 16,-1 1-2-16,2 1 0 0,-3 0-3 15,1 2-1-15,1 1-3 0,-2 2-3 16,2 4-3-16,-1 0-3 0,2 5-3 15,-1 4-3-15,1 3-2 0,1 5-2 16,0 2-1-16,-2 0-2 0,0 1 0 16,1-2-1-16,-1-2-1 0,2-2 1 0,1-6-1 15,0-1-1-15,2-3 1 0,0-5-1 16,2-4 0-16,1-4 1 0,-1-6-1 16,5-4 1-16,-2-3 0 0,4-1 1 15,-1-2 0-15,0 1-1 0,0 3 0 16,-1 3-1-16,-2 6-1 0,-1 4-2 0,0 4-4 15,-4 4-3-15,1 6-4 16,-3 2-5-16,0 3-8 0,-1 2-7 0,-3 1-11 16,1-1-20-16,-1 4-20 0,2-1-22 15,-2-3-111-15,2 1-140 0,1 1-310 16</inkml:trace>
  <inkml:trace contextRef="#ctx0" brushRef="#br0" timeOffset="68408.4173">13386 6105 823 0,'1'1'208'15,"-1"5"2"-15,0 2-100 0,0-2-52 16,3 1-20-16,-1 1-16 0,4-1-11 16,-1-1-9-16,1-1-9 0,2 0-13 15,-2-2-19-15,0 0-28 0,1-2-24 16,-4 2-121-16,-1 0-148 0,-4 3-325 15</inkml:trace>
  <inkml:trace contextRef="#ctx0" brushRef="#br0" timeOffset="71009.4901">13410 6105 434 0,'0'-1'105'16,"0"1"6"-16,0 0-65 0,0 0-7 15,0 0-1-15,-1-1-1 0,2-1-1 16,-1 0-2-16,0 1 1 0,-1-2 1 15,1 0 2-15,-1-1 1 0,1 1 0 16,0 0 2-16,1 0 1 0,-1 1-2 16,-1-3-4-16,2 5-4 0,0 1-4 15,1 3-4-15,-1 2-5 0,1 4-5 0,0 2-4 16,0 4-3-16,-2 1-5 0,0 3-9 16,1 2-17-16,-2-4-26 0,2 0-27 15,0-2-119-15,2 0-143 0,1-5-329 16</inkml:trace>
  <inkml:trace contextRef="#ctx0" brushRef="#br0" timeOffset="72498.9933">14008 5164 656 0,'-11'-10'165'0,"3"-1"13"15,-1 5-99-15,0 1-15 0,6 3-8 16,2 1-7-16,3 2-10 0,3 1-9 15,5 3-9-15,2 4-4 0,6 4-1 16,1 2 0-16,4 2-2 0,1 3-2 16,3 2-2-16,0 2-5 0,3 0-6 15,-2-4-11-15,-1 0-10 0,0 0-14 16,-3-2-13-16,-3-4-14 0,-2-5-14 0,-5-3 31 16,-3-4-146-16,-5-5-123 15,1-2-298-15</inkml:trace>
  <inkml:trace contextRef="#ctx0" brushRef="#br0" timeOffset="72647.5411">14312 5139 653 0,'-9'-7'173'0,"-2"5"10"0,-2 4-91 15,-4 5-20-15,-5 4-9 0,-2 4-6 0,1 5-12 16,-1 5-16-16,-1 2-11 0,1 3-6 16,0 2-4-16,6 1-8 0,1 0-13 15,2-1-22-15,3-5-23 0,6-5-26 16,3-5-118-16,9-5-145 0,4-9-318 15</inkml:trace>
  <inkml:trace contextRef="#ctx0" brushRef="#br0" timeOffset="73014.7694">14518 5150 704 0,'1'-4'171'0,"-1"1"4"0,0 2-116 15,2 2-11-15,-2 3-1 0,3 2-3 16,-2 3-5-16,2 4-8 0,-5 3-1 15,2 1 0-15,-5 4-3 0,3 5-5 16,-3 0-5-16,-1 1-5 0,-1-3-3 16,3 2-3-16,3 1-3 0,2-5-1 15,1-4-1-15,6-3-1 0,4-3-3 16,3-3-4-16,2-7-7 0,1-4-12 0,-1-4-14 16,2-5-15-16,-3-3-13 15,-2-3-8-15,-1-4-13 0,-5 3-108 16,-2-4-117-16,-4-2-273 0</inkml:trace>
  <inkml:trace contextRef="#ctx0" brushRef="#br0" timeOffset="73160.4574">14498 5123 737 0,'-6'-2'183'16,"-1"0"0"-16,4 1-112 0,6 0-24 16,5-1-14-16,6 2-9 0,4-1-19 15,4 0-15-15,3-3-17 0,3 2-19 16,2-1-29-16,2 1-109 0,-2 4-135 15,-2 2-302-15</inkml:trace>
  <inkml:trace contextRef="#ctx0" brushRef="#br0" timeOffset="73571.0128">14840 5172 710 0,'-3'-4'175'0,"2"4"4"16,1 0-104-16,3 2-25 0,-2 5-5 15,3 1-1-15,-1 2-9 0,2 2-5 16,0 0-2-16,1 3 0 0,-3 2-3 15,3 0-5-15,0 1-3 0,-2-4-3 16,0 1-1-16,3-3-1 0,-2-2-2 16,1-4 0-16,2-3 0 0,1-5 0 15,3-5 1-15,2-3-1 0,1-2 0 16,-4-4 0-16,8 1-2 0,-3-2-2 16,1 1-1-16,-1 2-2 0,-3 3-1 0,1 3 0 15,2 4-1-15,-7 1 0 0,0 4 0 16,-3 4-1-16,0 4 1 0,-3 5-3 15,-1 2-3-15,-1 3-7 0,-1-1-10 16,-1 0-11-16,1 3-23 0,0-3-29 16,1-3-26-16,1-1-113 0,1-3-146 15,5-3-320-15</inkml:trace>
  <inkml:trace contextRef="#ctx0" brushRef="#br0" timeOffset="73798.301">15369 5360 680 0,'5'1'177'0,"-1"2"6"16,-2 2-89-16,2 2-32 0,-3 4-9 0,0 4-7 15,-1 0-13-15,-2 2-13 0,-1 1-5 16,-2 1-6-16,2-1-10 0,0-3-18 15,0-2-27-15,1-2-26 0,2-4-125 16,4 1-149-16,0-1-344 0</inkml:trace>
  <inkml:trace contextRef="#ctx0" brushRef="#br0" timeOffset="74603.7776">15527 5094 522 0,'-2'-6'158'0,"-1"1"13"16,3 1 4-16,1-1-100 0,1-1-13 16,5 2-3-16,0 0-6 0,2-2-10 0,3 4-12 15,2-2-6-15,0 0-5 0,5 4-6 16,-3 1-4-16,2 4-4 0,0 0-3 15,1 3-1-15,-2 0-1 0,0 4-1 16,-2-1 1-16,-2 0-1 0,-3 1 1 16,0 0 0-16,-4 0-1 0,-1 1 1 15,-4 1 0-15,2 1 0 0,-3-1 0 16,1 2 0-16,-4-2 0 0,3 2-1 16,2 2 0-16,1-3 1 0,1-1-1 15,1 0 0-15,1-2 0 0,1-1 0 0,1-1 0 16,-3-4 0-16,1 1-1 0,-3-3 1 15,2 1-1-15,-4-1 0 0,-1-2 1 16,-1 1-1-16,-1 0-1 0,-4 0 0 16,-3-1-3-16,-2 1-6 0,0-2-8 15,-1 0-14-15,-3-2-22 0,2 0-20 16,-3-2-128-16,2 1-144 0,2-2-336 16</inkml:trace>
  <inkml:trace contextRef="#ctx0" brushRef="#br0" timeOffset="75691.0071">9537 6768 773 0,'-6'-4'201'15,"-1"0"7"-15,2 1-101 0,1 3-34 16,3 1-17-16,1-4-14 0,4 3-14 16,3-1-11-16,2 0-7 0,3-1-3 15,5-2-3-15,4-1-2 0,5 3-2 16,0-2-10-16,1 0-9 0,0 2-15 0,-2 2-18 15,-4 0-20-15,-3 2-10 0,-7 1-12 16,-4 0-5-16,-3 3-1 0,-4-1-85 16,-5 3-93-16,-3 0-224 0</inkml:trace>
  <inkml:trace contextRef="#ctx0" brushRef="#br0" timeOffset="75817.7601">9682 6813 381 0,'-20'9'277'0,"3"0"-28"16,2-1-117-16,3 0-39 0,4 1-18 15,1-1-12-15,7 0-15 0,5-1-14 0,9-1-13 16,2-1-11-16,6-2-13 0,3-5-15 15,4-1-22-15,-4-2-19 0,4-1-24 16,-7-4-116-16,0 1-139 0,-5 0-304 16</inkml:trace>
  <inkml:trace contextRef="#ctx0" brushRef="#br0" timeOffset="76017.6539">9904 6672 572 0,'3'-4'164'0,"1"3"2"0,0 2-9 16,2 3-106-16,1 2-14 0,2 2-8 15,3 1-9-15,-2 1-5 0,1 0-2 16,1 1-2-16,0-1-3 0,2 1-1 16,-1-1-1-16,1-1-2 0,-2 4-1 15,-1-1-2-15,-1 0 0 0,-4-1-3 16,-1 1-4-16,-4 0-6 0,-2-3-11 16,-4 1-14-16,-1 1-14 0,-3 0-53 15,-2 3-74-15,1-3-119 0,2 1-257 16</inkml:trace>
  <inkml:trace contextRef="#ctx0" brushRef="#br0" timeOffset="76449.5828">10222 6764 678 0,'1'1'160'0,"2"7"5"0,-3 4-99 0,6 4-26 16,-1 2-5-16,0 3-2 0,-2 2-7 15,2 3-2-15,-1-4 1 0,3-1-1 16,-2-4 0-16,1-1 0 0,4-4 0 16,1-6 1-16,-1-6-1 0,2-3-2 15,3-7-2-15,-2-4-3 0,3-3-3 16,0-4-3-16,-1 2-2 0,2-1-4 16,-1 1-2-16,-3 0-1 0,1 4-1 15,-3 7-1-15,-1 4 0 0,-2 4 1 16,-2 4-1-16,-1 6 0 0,-1 2-3 0,-2 4-4 15,1 2-6-15,0 2-8 0,-1-2-15 16,0 1-18-16,2 0-19 0,2-3-23 16,-1-2-111-16,1-5-137 0,1-2-303 15</inkml:trace>
  <inkml:trace contextRef="#ctx0" brushRef="#br0" timeOffset="76624.7683">10657 6862 932 0,'4'-6'205'0,"-2"2"1"0,3 2-153 15,3-1-29-15,2 2-13 0,2 0-12 16,3 1-11-16,1 0-10 0,-4-1-17 16,2 1-21-16,-3 1-13 0,0-1-131 15,-5 1-141-15,0 2-329 0</inkml:trace>
  <inkml:trace contextRef="#ctx0" brushRef="#br0" timeOffset="76784.5114">10708 6993 804 0,'-1'6'187'0,"1"-1"0"16,1 0-126-16,7 1-24 0,-5-3-13 15,2 1-17-15,1-1-19 0,5-3-24 0,-1-5-18 16,4 3-134-16,2-2-145 0,-2 1-350 15</inkml:trace>
  <inkml:trace contextRef="#ctx0" brushRef="#br0" timeOffset="77255.7536">11078 6762 643 0,'3'12'158'16,"-2"3"6"-16,1 2-95 0,1 2-12 16,-1 5-4-16,1-1-4 0,0-1-6 15,2-4-3-15,-1 1-2 0,0-2-3 16,-1-4-1-16,2-3 0 0,0-4-1 16,0-3 1-16,0-6-1 0,2-3-1 15,1-6-3-15,1-5-3 0,6-4-5 16,2-4-4-16,5-5-4 0,-1 0-5 0,1 1-3 15,-2 1-2-15,-2 6-2 16,-4 1 0-16,-1 7 0 0,-4 8 1 0,-2 6 0 16,0 5 0-16,1 6 0 0,-1 5 0 15,0 6-4-15,-3 0-8 0,-1 4-11 16,-1 2-15-16,0 1-16 0,2 0-26 16,1-5-24-16,-1-3-28 0,2-3-100 15,5-4-135-15,4-3-292 0</inkml:trace>
  <inkml:trace contextRef="#ctx0" brushRef="#br0" timeOffset="77488.8616">11589 6987 708 0,'-2'2'185'16,"0"6"4"-16,1 0-88 0,1 0-40 16,-1 4-14-16,0 1-15 0,1-2-17 15,-2 4-13-15,2-3-16 0,0-1-18 16,0 2-20-16,4-4-24 0,0-2-117 16,1 2-139-16,3-2-308 0</inkml:trace>
  <inkml:trace contextRef="#ctx0" brushRef="#br0" timeOffset="78467.4357">11939 6786 497 0,'10'-15'123'0,"0"2"7"0,-4 3-69 15,3 3-17-15,-4 1-2 0,-2 1 2 16,1 1-1-16,-3 3-2 0,0 0 1 16,1 1 1-16,-2 3 0 0,-5 3 1 15,0 4-1-15,-5 7-2 0,1 4-2 16,-8 5-6-16,0 7-4 0,-3 4-4 15,0 1-7-15,-1 0-4 0,2-3-5 16,0-1-3-16,5-2-4 0,2-5-4 16,1-3-8-16,5-4-11 0,1-2-18 0,1-4-24 15,6-4-18-15,0-3-126 0,4-4-146 16,3-1-326-16</inkml:trace>
  <inkml:trace contextRef="#ctx0" brushRef="#br0" timeOffset="78968.6988">12068 6959 862 0,'-3'-4'201'16,"2"8"2"-16,0 4-135 0,0 2-22 15,1 5-7-15,0 4-12 0,-3 2-7 16,2 4 0-16,-3-1-2 0,0 0-3 16,-1-2-3-16,2 0-6 0,1 0-9 15,1-6-12-15,2-3-11 0,5-6-14 16,4-4-13-16,1-3-12 0,1-6-9 15,9-6 2-15,1-4 5 0,0 0 9 16,0 1 12-16,0 0 14 0,1 2 13 16,-1 1 15-16,-7 4 10 0,-2 2 14 0,-1 2 12 15,-5 1 12-15,-3 4 9 0,-7 0 5 16,-3 4 4-16,-3 0-2 0,-2 1-4 16,-1 1-6-16,-4 2-7 0,-5-2-5 15,1 2-2-15,1 0-3 0,2-1-2 16,2-1-3-16,-1-2-6 0,7 3-3 15,6-3-5-15,3-1-3 0,1 1-5 16,4-1-4-16,6 1-1 0,3 1-3 0,0-2-6 16,2-1-9-16,8 0-14 0,1-2-16 15,5-2-27-15,-3-2-34 0,0 1-131 16,0 1-161-16,-4 2-361 0</inkml:trace>
  <inkml:trace contextRef="#ctx0" brushRef="#br0" timeOffset="80064.4757">16437 5223 650 0,'-6'-1'178'15,"-1"1"6"-15,1 0-54 0,4 0-66 16,4 2-14-16,3 1-12 0,3-2-8 0,6 3-8 16,2-1-4-16,3-1-3 0,1-2-2 15,1-2-2-15,1-1-2 0,1-2-3 16,-2-5-2-16,0-1-4 0,-4 0-1 16,0 0-1-16,-4 0-1 0,-2 0-2 15,-2-1 1-15,-5 2-2 0,-4-1 1 16,-3 0 1-16,-2-3 0 0,-5 2 1 15,-3 2 0-15,-4 4-1 0,-3 1 2 16,-4 5 0-16,-6 4 0 0,-2 3 1 16,-2 5 3-16,-1 2 3 0,2 3 3 15,3 4 2-15,4 2 3 0,10 4 1 0,4 1 2 16,6 2-1-16,6-1-1 16,6 2-1-16,8-2-1 0,7-1-3 0,3-3-1 15,9-6-2-15,5-1-3 0,3-5-5 16,3-7-8-16,1-6-10 0,-2-4-12 15,-3-2-21-15,-3-5-21 0,-3 0-18 16,-4-5-110-16,-7 4-4 0,-6 0-110 16,-5 0-195-16</inkml:trace>
  <inkml:trace contextRef="#ctx0" brushRef="#br0" timeOffset="80331.7757">16810 4865 882 0,'0'0'196'16,"3"-3"1"-16,6-1-131 0,6-1-46 15,4 0-11-15,4-2-6 0,6 0-16 16,-1-2-25-16,1 0-22 0,1 0 35 0,-7-5-173 16,4 4-149-16,-1-2-344 15</inkml:trace>
  <inkml:trace contextRef="#ctx0" brushRef="#br0" timeOffset="80553.8347">17193 4531 809 0,'-1'-6'190'0,"2"6"5"0,0 2-111 16,2 2-42-16,4 8-15 0,0 2-1 15,2 2 1-15,1 1-5 0,1 4-2 16,2 1 0-16,-2 1-1 0,2 1-1 16,-2 2-4-16,-2 1-4 0,-1 2-1 15,-7 1-3-15,-2-1-3 0,-5-3-3 16,-4 0-6-16,-5-3-7 0,-3-3-14 15,-3-6-26-15,-1-3-28 0,-1-6-139 16,-1-2-162-16,3-11-376 0</inkml:trace>
  <inkml:trace contextRef="#ctx0" brushRef="#br0" timeOffset="80694.5763">17089 4336 787 0,'-1'-10'181'0,"3"1"2"0,1 0-122 16,3 0-37-16,1 1-24 0,3 2-26 0,1 0-29 16,1 2-126-16,2 2-140 0,2 2-331 15</inkml:trace>
  <inkml:trace contextRef="#ctx0" brushRef="#br0" timeOffset="81613.5619">17530 4695 480 0,'-6'-7'105'0,"0"-1"2"16,2 1-83-16,0 0-8 0,1 1-1 15,3-1 1-15,1 1 4 0,0 3 2 16,-1-3 1-16,0 1 4 0,0-1 1 16,2-1 2-16,-2 1 0 0,0 0 0 15,3 1-2-15,-2-1-1 0,0 2-3 16,1 0-1-16,-2 2-4 0,0-1-2 15,-3 0-4-15,-1 0-2 0,3 0-2 16,0 2-2-16,1 1 0 0,-1-3-1 16,0 1-2-16,2 1 0 0,-1-3 0 0,1 2-1 15,-1-2 1-15,0 0 1 0,0 1 1 16,1-2 1-16,0 2 2 0,2 2 2 16,-4-3 1-16,1 2 0 0,-2-1-1 15,2 2 1-15,-1-1-1 0,-1-1-1 16,-2 1-1-16,4 1-1 0,0 1-2 15,-2-2 1-15,0 2-1 0,0 0-1 16,1 2 0-16,0 0 1 0,-2 1 1 16,-2-2 0-16,3 4 2 0,-2 1 0 0,2 5 1 15,-2 0-1-15,0 0-1 0,1 2 0 16,-1 2-2-16,3-1-1 0,2 0-2 16,-2-3 0-16,6 1-1 0,0 1-1 15,3-3 0-15,2-1-1 0,2 0 0 16,0-4 0-16,2-3 0 0,-2-4 1 15,-1-3 0-15,0-2 0 0,-2-2 0 16,-3-2 0-16,-1 1 0 0,-3 4 1 0,-2 2-1 16,1 2 1-16,-2 1 0 0,0-1-1 15,0 5 1-15,1 1-1 0,0 0 1 16,1 4-1-16,-1 2 1 0,2-1 0 16,3 2 0-16,3-1 1 0,0-1 0 15,2-4 0-15,2-4 1 0,4-6-1 16,-1-2 2-16,1-3 1 0,1-1 1 15,-2-4 0-15,-2-1 0 0,-2-2 0 16,-2 2 0-16,-3-1-2 0,-4-2-4 0,-2 2-6 16,-1 1-7-16,-1 4-10 0,0 5-16 15,1 1-24-15,1 3-20 0,3 8-24 16,-2 2-105-16,3 6-136 0,0 0-290 16</inkml:trace>
  <inkml:trace contextRef="#ctx0" brushRef="#br0" timeOffset="84760.988">17885 4662 355 0,'-7'1'82'0,"2"1"5"16,1-2-59-16,2-2-7 0,3 2-1 16,0-2 0-16,3-1-2 0,2 1-2 15,0-2-3-15,3-2 1 0,0-1 2 16,2-3 5-16,1-1 6 0,-1-1 2 0,-2-1 4 16,0 2 3-16,-1 3 3 15,1 2 5-15,-8 2-1 0,-2 3 0 0,-4 6 0 16,-2 3-1-16,-5 3-1 0,-6 5-5 15,-4 0-6-15,4 5-4 0,-4 4-4 16,4-1-4-16,-4-1-3 0,2 2-3 16,0-2-1-16,1-1-3 0,-1-1-1 15,4-4 0-15,0-2-3 0,4-2-1 16,2-3-2-16,3-3-6 0,3 0-11 16,2-4-14-16,2-2-19 0,1-2-12 15,4-1 67-15,1-3-196 0,5 0-135 0,1-1-335 16</inkml:trace>
  <inkml:trace contextRef="#ctx0" brushRef="#br0" timeOffset="85426.8964">17943 4900 623 0,'-2'-8'168'0,"0"3"8"0,1 3-67 16,-2 2-44-16,2 4-14 0,-3 1-8 15,3 3-9-15,1 6-11 0,-1 2-6 16,1 1-2-16,0 2-1 0,0 0-2 15,2 0-2-15,-2 0-3 0,2-2-1 16,-4-4-3-16,1 0-1 0,0-2-5 16,1-4-5-16,0-2-7 0,1-2-7 15,3-4-5-15,4-2-5 0,3-5-2 16,3-2 1-16,1-4 4 0,1-5 7 16,3 2 6-16,1-4 5 0,-4-2 6 15,0 2 4-15,-3 3 6 0,-1 3 5 0,-2 5 6 16,-3 1 4-16,-2 5 5 0,0 5 3 15,-2 2 2-15,-2 3-1 0,-2 1-2 16,-2 4-4-16,0 0-1 0,-1 0-3 16,-2 1-1-16,-2 1-1 0,0-1-2 15,-2-2-1-15,0-1-1 0,0 0-1 16,1-2-2-16,1 1-1 0,3-2-2 16,3-1-2-16,1 0-1 0,2-2-1 0,3 2-2 15,-1-1 1-15,3 0-2 16,2-2-3-16,0 1-6 0,3-2-8 0,2-1-14 15,0-1-22-15,3-2-25 0,0 2-79 16,-1-3-55-16,1 2-129 0,0-1-261 16</inkml:trace>
  <inkml:trace contextRef="#ctx0" brushRef="#br0" timeOffset="86041.7827">18246 4560 451 0,'3'-2'113'0,"-3"1"4"16,1-1-37-16,0 2-47 0,1-3-5 15,-1 2 1-15,0 3 3 0,-1-2 3 16,0 2 4-16,1 1 2 0,-1 1 4 16,0 3 3-16,0 3 2 0,-1 0-1 15,0 3-4-15,-2 1-5 0,2 0-5 16,0 1-6-16,-2 1-5 0,2 0-5 16,2-3-3-16,2 1-3 0,1-3-1 15,-2-1-1-15,2-3-2 0,-1-5 1 16,3 0-1-16,2-5 1 0,0-3-1 0,5-5-1 15,1-1 0-15,2-3-1 0,3-5-1 16,1 1-1-16,0-2-2 0,2 1-1 16,-3 3-1-16,-1 4 0 0,-1 2-1 15,-1 5 1-15,-5 4-1 0,-1 6 1 16,-3 3 0-16,-2 6-1 0,-3 1 1 16,1 2 0-16,1 6 0 0,-3-1-2 15,0-1-2-15,2-1-4 0,0 0-7 16,2-2-11-16,2 0-18 0,1-5-28 0,4-1-23 15,0-2-122-15,3-1-145 0,3-4-331 16</inkml:trace>
  <inkml:trace contextRef="#ctx0" brushRef="#br0" timeOffset="87030.9038">19137 5305 741 0,'-6'1'177'0,"3"-2"4"0,1 0-117 15,3 0-15-15,4-2-11 0,2 2-10 16,3-3-9-16,4-1-7 0,2 2-5 16,3-1-6-16,1-1-11 0,2 3-17 15,1-1-18-15,2 3-14 0,-2 0-119 0,-5 0-11 16,-2 3-112-16,-2 0-206 15</inkml:trace>
  <inkml:trace contextRef="#ctx0" brushRef="#br0" timeOffset="87192.8049">19158 5456 717 0,'1'0'165'0,"3"1"3"16,3 0-106-16,2-6-26 0,4 5-12 15,4-2-4-15,0-2-3 0,4 1-6 16,1-1-14-16,2 0-24 0,1 2-26 16,-3-4-123-16,-1-2-138 0,-1 5-332 15</inkml:trace>
  <inkml:trace contextRef="#ctx0" brushRef="#br0" timeOffset="88206.3374">20050 4957 537 0,'-13'-14'130'0,"0"-2"5"16,2 3-81-16,0-1-8 0,1 3-7 15,4 1-2-15,-2-1-4 0,7 3-2 16,2 2-2-16,4 1 1 0,3 2 0 15,3-1 0-15,5 4 1 0,5 4 1 0,2 2 1 16,3 5 0-16,4 6-2 0,3 4-2 16,2 5-3-16,2 7-4 0,3 1-4 15,0 3-4-15,1 0-3 0,0 0-4 16,2 0-3-16,-1-1-2 0,-1-1-1 16,-4-2-1-16,0-1-1 0,-2-2-2 15,-4-3-3-15,-5-3-3 0,-3-1-7 16,-3-4-5-16,-2-5-5 0,-3 0-7 15,-4-3-7-15,-2-3-5 0,-1 0-7 16,-3-3 1-16,-3-4-2 0,-2-2-1 0,0-2-4 16,-4 0 1-16,1-4-100 0,-5-1-101 15,1-3-256-15</inkml:trace>
  <inkml:trace contextRef="#ctx0" brushRef="#br0" timeOffset="88459.6321">20762 4798 600 0,'2'-23'157'0,"-5"6"12"16,-3 3-71-16,-1 8-27 0,-4 6-9 16,-4 10-5-16,-2 7-9 0,-3 6-8 15,-5 10-9-15,-4 9-4 0,-2 7-3 16,-5 5-3-16,-2-1-1 0,-2 2-2 15,-4-1-3-15,-1 1-3 0,1-4-5 0,0-1-3 16,4 1-4-16,2-2-6 16,6-2-8-16,3-3-14 0,4-4-23 0,5-6-25 15,7-5-136-15,4-7-154 0,8-7-361 16</inkml:trace>
  <inkml:trace contextRef="#ctx0" brushRef="#br0" timeOffset="97090.4988">21363 4759 631 0,'-6'-15'151'0,"-10"11"8"16,-5 6-95-16,-2 7-13 0,-1 10-1 16,0 8-2-16,0 11-3 0,1 8-6 15,4 11-6-15,-1 3-6 0,3 5-6 0,3 4-5 16,5 5-2-16,1-2-1 0,5 0-2 15,3-3-1-15,3-4-1 16,5-4-1-16,3-6-3 0,2-8-9 16,4-9-13-16,4-10-22 0,4-8-21 0,3-6-19 15,4-10-123-15,-1-10-141 0,2-8-317 16</inkml:trace>
  <inkml:trace contextRef="#ctx0" brushRef="#br0" timeOffset="97519.9311">21654 5224 678 0,'-6'0'167'0,"4"3"3"15,-1-1-88-15,4-1-33 0,2 3-11 16,3-3-7-16,4 2-7 0,3-3-6 16,3-4-5-16,4-2-3 0,2-1-5 15,1-4-1-15,-1 1-3 0,-1-1-2 16,-3-1-2-16,-2-1-4 0,-4 2-2 16,-4 0-1-16,-4-1-1 0,-4 0 0 15,-5-1 2-15,-3 2 1 0,-6 3 3 16,-5 2 2-16,-2 3 1 0,-3 5 0 0,-3 5 1 15,0 4 0-15,-4 5 3 0,4 3 1 16,0 6 3-16,2 2 0 0,1 6 1 16,6 1 1-16,3 3 1 0,7 3 0 15,7-2-1-15,5 2-1 0,8-5 1 16,5-3-2-16,6-5 0 0,3-5 0 16,4-6-4-16,5-8-5 0,4 0-15 15,0-9-23-15,0-7-11 0,-1-3-34 16,-1-6-101-16,-3-6-129 0,-6-3-280 0</inkml:trace>
  <inkml:trace contextRef="#ctx0" brushRef="#br0" timeOffset="97805.1735">22259 4682 720 0,'8'13'167'0,"-2"4"6"16,2 4-120-16,2 5-9 0,0 1-5 16,2 5-7-16,-1 3-9 0,0 3-5 15,-3 0-6-15,-4-1-5 0,-4-3-3 16,-6-1-2-16,-6-2-2 0,-5-5-8 0,-6-4-13 15,-2-5-20-15,-4-4-16 0,-3-2-129 16,-1-7-140-16,-4-5-328 0</inkml:trace>
  <inkml:trace contextRef="#ctx0" brushRef="#br0" timeOffset="97946.1294">22093 4410 728 0,'10'-14'176'0,"-1"2"4"0,1 3-108 15,2 2-27-15,1 2-15 0,0 4-8 16,1 0-12-16,1 3-28 0,0 2-28 16,-1 3-135-16,-2-1-147 0,4 3-361 15</inkml:trace>
  <inkml:trace contextRef="#ctx0" brushRef="#br0" timeOffset="98829.7694">22419 4691 476 0,'1'0'121'16,"-2"-1"6"-16,-1 0-63 0,2-3-17 15,0 2-5-15,-1-2-3 0,1 1-4 16,-1-1-6-16,1 0-2 0,1 1-5 15,-1-1-3-15,1 0-2 0,1 0-5 16,0 1-2-16,-1-1-3 0,2 0-2 0,-2 2-2 16,1 0 0-16,-2-1-1 0,2 1-1 15,-1 0 0-15,-1 0 0 0,0 1 0 16,0 1 1-16,0-1 0 0,0-1 2 16,0 1 2-16,0-1 1 0,1 0 2 15,-1 0 1-15,0 1 1 0,0-2-1 16,0 1 0-16,0 1-1 0,0-2-3 15,0 2-1-15,0 0-2 0,1-1 0 16,-1 0-1-16,0 1-1 0,1-2-1 0,1 2 0 16,0-1 1-16,-2 0-1 0,1 0 1 15,1 1 0-15,-1 0 1 0,-1-2 0 16,1 2 2-16,-1 0 0 0,1-1 3 16,-1 2 1-16,1 0 1 0,-1-1 2 15,0 1 0-15,0 0 2 0,-1 0-1 16,1 1-1-16,-1 2 0 0,1 2-2 15,-1 1 0-15,0 4 0 0,-1 1-1 0,1 5 0 16,-1 3 0-16,-1 3-1 0,3 4 1 16,0 1-2-16,1 1-1 0,4 0-1 15,1-2-1-15,6-3-1 0,2-3 0 16,5-8-1-16,0-4 0 0,3-5 0 16,0-6 0-16,0-7 0 0,-2-5-1 15,-2-3 1-15,-4-2 0 0,-3-2 0 16,-3 1 0-16,-3 2 0 0,-1 1 0 15,-3 5 1-15,0 3 0 0,-1 4 0 16,-1 5-1-16,0 4 1 0,1 5 0 0,0 4-1 16,2 2-1-16,2 3 0 0,3 2 0 15,3-2 0-15,2-2 0 0,3 1-1 16,1-4 1-16,1-1-1 0,2-7 0 16,-2-5 0-16,0-3 0 0,-1-6 1 15,-3-6 0-15,-2-2 2 0,-3-6 0 16,-5-1 0-16,-1 1 1 0,-5-1 0 15,-2 2 0-15,-1 2-3 0,-4 4-3 0,1 6-11 16,-1 3-13-16,0 5-20 0,1 4-18 16,1 5-22-16,0 1-118 0,4 6-138 15,4 3-305-15</inkml:trace>
  <inkml:trace contextRef="#ctx0" brushRef="#br0" timeOffset="99040.6194">23000 4593 644 0,'8'-15'179'0,"-3"6"4"0,-3 2-25 15,3 7-94-15,-5 3-15 0,2 10-10 16,0 1-8-16,-4 8-6 0,-2 5-4 16,-4 4-6-16,-3 4-5 0,3 3-4 15,-6 0-2-15,1 2-4 0,0-7-5 16,6 0-14-16,2-3-22 0,4-5-20 15,2-6-24-15,3-5-120 0,1-7-143 0,3-3-315 16</inkml:trace>
  <inkml:trace contextRef="#ctx0" brushRef="#br0" timeOffset="99397.4029">23405 4589 685 0,'-3'-3'159'16,"1"1"5"-16,0 2-107 0,2 0-14 15,2 0-1-15,-1 1-4 0,3 0-1 16,-2 2-2-16,2-1-1 0,-1 0-2 16,1 0-3-16,-1 0-1 0,-1-1 0 15,-1 1-3-15,0-1-1 0,-1 0-1 16,0 1-3-16,-1 2-1 0,-1 2-2 15,-3 3-3-15,-2 1-2 0,-6 2-3 16,-1 4-1-16,-7 2-2 0,0 2-2 0,-1 2-2 16,1 1 0-16,0 0-2 0,4 3 1 15,2-4-1-15,6-1 0 0,0-3 0 16,4-2-2-16,1-2-3 0,3-2-8 16,0-3-11-16,1-3-16 0,1-1-22 15,2-4-24-15,2-4-23 0,-1-2-114 16,3-2-140-16,1-3-306 0</inkml:trace>
  <inkml:trace contextRef="#ctx0" brushRef="#br0" timeOffset="99995.5516">23217 4706 627 0,'-2'-13'156'0,"-1"0"9"0,1 1-94 0,-1 2-11 16,1 3-5-16,1 0-2 0,1 3-8 15,-2 0-5-15,1 2-8 0,1 1-6 16,0 1-3-16,0 2-3 0,0 3-3 16,0 2-1-16,0 6-2 0,1 3-2 15,-1 3-1-15,2 6-2 0,-1 0-2 16,0 4-2-16,2-3-1 0,-2 1-2 15,0 0-1-15,2-2 1 0,-3-3-1 16,0 0-1-16,0-2 0 0,-2-3-3 0,0-6-3 16,1-3-7-16,-1 0-11 0,1-7-10 15,1-4-15-15,0-5-12 0,1-2-7 16,3-1-7-16,0-2-11 0,1-3-102 16,0-3-112-16,1 1-266 0</inkml:trace>
  <inkml:trace contextRef="#ctx0" brushRef="#br0" timeOffset="100314.8303">23378 4694 532 0,'13'-12'146'0,"1"1"6"16,-5-2-24-16,1 2-70 0,-1 2-6 15,-2 1-2-15,0 1 0 0,-2 1-4 16,-1 2-4-16,-2 3-4 0,-2 1-5 16,-1 4-6-16,-4 2-5 0,-1 1-6 15,-6 4-2-15,-3 2-4 0,-3 3-3 16,-7 2-2-16,0 0-1 0,-3 2-2 15,1 0-1-15,2-1 1 0,3-1-1 16,1-3 1-16,10-2 1 0,0-2 0 16,6-3-1-16,3-2 1 0,2-1 0 0,3-2-1 15,6 1 0-15,0-3-1 0,3 2 0 16,5 0 0-16,3 1 0 0,-1-3-1 16,3 2 1-16,-2-1-1 0,1 2 1 15,1 0-1-15,-5-1 0 0,-2 1 0 16,-2 2 0-16,-1 0 0 0,-1-3-3 15,-3 3-4-15,-3 1-8 0,-1-1-13 16,0 0-22-16,-3 0-23 0,2 2-105 16,-4 0-29-16,-1-5-124 0,2-2-240 0</inkml:trace>
  <inkml:trace contextRef="#ctx0" brushRef="#br0" timeOffset="101347.39">23705 4385 735 0,'3'-2'159'0,"2"1"1"0,6 5-125 0,8 6-11 16,3 9-4-16,2 5 2 0,2 7 8 15,1 7 4-15,-1 5 2 0,-4 6 2 16,-4 8-2-16,-2 4-3 0,-1 6 0 16,-4 1-8-16,-5 2-5 0,-1 1-5 15,-3 0-3-15,-3-2-3 0,-4-2-1 16,-1-2-1-16,-5-3-2 0,-3-2 1 15,-4-1-1-15,-6-6 0 0,-5-4 0 16,-1-5-1-16,-2-5-1 0,-1-5-1 16,1-5-2-16,1-5-6 0,7-4-10 0,2-4-17 15,1-8-23-15,4-5-27 0,-3-2-135 16,2-7-158-16,2-4-361 0</inkml:trace>
  <inkml:trace contextRef="#ctx0" brushRef="#br0" timeOffset="108919.2144">18767 4679 759 0,'0'-7'190'16,"0"1"4"-16,0 7-94 0,-1-1-43 16,-2 1-19-16,1 4-13 0,-1 2-8 15,-1 3-7-15,0 4-9 0,-1 3-20 16,1 4-34-16,2-1-124 0,2 3-23 15,2-4-134-15,1 8-273 0</inkml:trace>
  <inkml:trace contextRef="#ctx0" brushRef="#br0" timeOffset="116781.6722">1205 9236 630 0,'-11'-22'167'16,"3"1"5"-16,2 8-51 0,1 0-65 15,6 6-10-15,3 1-7 0,3 1-5 16,4 4-2-16,1 1-2 0,5 3-2 0,4 4 0 15,1 2-2-15,3 6-2 0,-1 0-5 16,1 3-3-16,-1 0-3 0,0 3-4 16,-4 3-3-16,-1-4-1 0,0-1-2 15,0 0-2-15,-1-3 0 0,0 1 0 16,-3-4-1-16,0-2-2 0,0-1-2 16,-3-1-7-16,-4-1-6 0,0 0-12 15,-3-4-14-15,-2 0-15 0,-3-2-18 16,0-1-18-16,-2-3-111 0,-3-3-131 15,-2-4-295-15</inkml:trace>
  <inkml:trace contextRef="#ctx0" brushRef="#br0" timeOffset="116979.9355">1504 9090 693 0,'-2'-8'176'0,"-4"4"7"16,0 4-104-16,-2 6-16 0,0 6-9 15,-1 3-9-15,-2 5-11 0,-2 7-10 16,-1 7-5-16,-2 1-5 0,0 3-4 16,-2 2-2-16,-1 0-4 0,2-2-7 15,3-1-13-15,0-8-19 0,2-3-20 16,3-3-18-16,4-6-129 0,3-1-145 16,4-5-327-16</inkml:trace>
  <inkml:trace contextRef="#ctx0" brushRef="#br0" timeOffset="117352.4687">1774 9167 649 0,'-2'-8'166'0,"1"3"11"15,0 0-90-15,-1 2-16 0,0 2-7 16,1 2-8-16,1 2-7 0,-1 3-7 16,-2 3-8-16,2 4-5 0,-1 5-5 15,1 5-3-15,1 2-2 0,1 7-3 16,0-1-4-16,3-2-2 0,-1-2-2 0,5-2-3 15,1-3-1-15,3-4-2 0,-1-7 0 16,3-1-2-16,2 0 0 0,3-4 0 16,-1-5-2-16,0-5-6 0,2-1-11 15,-3-3-15-15,-1-4-25 0,-1-2-23 16,-4-3-19-16,-3 2-118 0,-3-2-140 16,-5-4-304-16</inkml:trace>
  <inkml:trace contextRef="#ctx0" brushRef="#br0" timeOffset="117497.7837">1777 9084 867 0,'-8'-1'197'15,"0"1"1"-15,11 0-136 0,1 0-28 16,7-1-15-16,5-2-12 0,3-2-15 16,3 2-26-16,5-4-26 0,-4 0-138 15,3 0-155-15,0 3-377 0</inkml:trace>
  <inkml:trace contextRef="#ctx0" brushRef="#br0" timeOffset="118377.1625">2428 8963 511 0,'-1'-14'150'0,"-2"2"10"15,2 2-12-15,-2 2-73 0,3 3-7 16,-1 0-4-16,1 4-7 0,1 2-7 0,2 4-5 15,1 5-7-15,0 5-4 0,4 5-6 16,-2 5-4-16,1 2-3 0,-1 3-4 16,1 0-5-16,-3-1-3 0,0-3-4 15,-1-4-1-15,1-5-1 0,1-2-1 16,-2-7 3-16,3-3 2 0,0-4 3 16,3-7 1-16,0-5 1 0,2-4 2 15,0-5-1-15,3-6-2 0,-2-2-2 0,-2-5-2 16,1 0-3-16,0 2-1 0,-2 2-1 15,-1 5-2-15,1 6 1 0,-1 7-1 16,2 8 0-16,-4 10 0 0,2 4 0 16,-1 7-1-16,-1 4-2 0,-2 2-3 15,1 5-7-15,-3-1-6 0,4 1-11 16,-2-3-12-16,0-2-22 0,2 0-21 16,4-3-15-16,-1-4-121 0,1-1-143 15,1-3-321-15</inkml:trace>
  <inkml:trace contextRef="#ctx0" brushRef="#br0" timeOffset="118808.3034">2423 9417 691 0,'-7'-2'178'0,"-1"1"8"15,1-2-92-15,1 2-23 0,3-2-9 16,2 3-10-16,2-1-11 0,5 1-6 16,3-2-5-16,4 1-6 0,2-3-4 15,5 1-2-15,4 1-2 0,3-2-3 16,4 1-4-16,3-1-3 0,2-1-2 16,4 1-2-16,0 2-1 0,0-3-1 15,-2 4-2-15,-4 0-1 0,-5-1-3 16,-2 4-4-16,-3-2-5 0,-7-2-8 15,-1 4-10-15,-3-4-15 0,-2 1-15 16,-1 1-12-16,-4 0-9 0,-5-1-123 0,-1 3-133 16,-5 0-303-16</inkml:trace>
  <inkml:trace contextRef="#ctx0" brushRef="#br0" timeOffset="119348.819">2565 9683 683 0,'-11'1'175'0,"0"0"10"15,-1 1-101-15,3-2-13 0,3-2-4 0,2 1-10 16,2-2-11-16,2-1-8 0,2-1-7 16,3-2-4-16,1-2-4 0,5 3-2 15,0-3-4-15,3 2-1 0,2 0-2 16,1 2-3-16,1 1-3 0,1 3-2 16,-2 0-2-16,0 2-1 0,0 3-1 15,-3 0-1-15,-1 4 0 0,-2 2 1 16,-1 1-2-16,-4 2 2 0,-4 4-1 15,-2 2-1-15,-3 0 1 0,-6 3-1 16,-2 2-1-16,-5 1-1 0,-2-1 1 0,-3-4-1 16,-3 0 0-16,2-3 1 0,-1-2 0 15,4-3 0-15,-1-3 2 0,6 0-1 16,3-2 0-16,1-3 1 0,5 1-1 16,1-1 0-16,3-2 0 0,3 0 1 15,2-1-1-15,3-1 0 0,4 0 0 16,2 1 1-16,3-2 0 0,3 0-1 15,0-2 1-15,1 0-1 0,1 0 0 16,-1 1-1-16,1-2-2 0,-3 3-9 16,-1-2-10-16,0 3-11 0,-1-1-19 0,-1 1-23 15,0 0-15-15,-2-1 35 0,-2-2-161 16,0 0-137-16,5 0-326 0</inkml:trace>
  <inkml:trace contextRef="#ctx0" brushRef="#br0" timeOffset="119928.8498">3043 9056 690 0,'-5'-7'177'16,"-3"-1"7"-16,5 1-92 0,-2-2-26 15,0 1-6-15,5 0-11 0,1 2-9 16,3 1-7-16,4-1-5 0,3 1-6 15,8 2-4-15,3-1-3 0,2 4-5 16,5-1-2-16,0-2-4 0,3 6-1 0,-3-1-1 16,1 3-1-16,-5-3 0 0,-1 2-1 15,-4 2 1-15,-1 0-1 0,-4 2 2 16,-4-1 0-16,-3 3 3 0,-2 2 2 16,-2 5 1-16,-3 2 0 0,-2 0 0 15,-2 2 0-15,-1 2-2 0,-1 3-3 16,1 0-1-16,0 1-1 0,1-2-1 15,3 2 0-15,0 4 0 0,3-3 0 16,0-2 0-16,2 0 0 0,0-2 0 16,-1-1 0-16,0 0 0 0,0-5 0 0,-3-3 0 15,1-2 0-15,-2-2 2 0,0-1 0 16,-2-3 2-16,-3-3 2 0,-2 0 1 16,-2-2 0-16,-3 0 0 0,-3 0 0 15,-3-2-3-15,0 1-2 0,-3 0-8 16,-1-2-12-16,1 3-13 0,1 2-20 15,1 0-33-15,1 1 14 0,1 1-160 16,1 5-154-16,4 1-353 0</inkml:trace>
  <inkml:trace contextRef="#ctx0" brushRef="#br0" timeOffset="123200.8831">484 9143 661 0,'-5'-8'150'0,"-1"2"7"0,0 0-113 16,1 5-7-16,2 3 1 0,1 2 1 15,-1 1 3-15,2 2 2 0,-1 2 1 16,1 2 3-16,-1 0 1 0,2 5-2 16,0 1-5-16,0-1-6 0,0 2-9 15,3 2-6-15,-1 0-7 0,4-5-6 16,3-2-3-16,1-3-3 0,1-4 0 0,2-3-1 16,1-5 0-16,-1-9 0 0,-2-6 1 15,-1-4 0-15,-4-2 0 0,-2-2 1 16,-8-4 1-16,-3-1-1 0,-7 8 1 15,-4 5 0-15,-2 5-1 0,2 2 0 16,1 5-4-16,3 8-10 0,5 3-17 16,1 2-33-16,9 5-40 0,2 0-127 15,8 1-166-15,0 0-372 0</inkml:trace>
  <inkml:trace contextRef="#ctx0" brushRef="#br0" timeOffset="127301.6401">5565 9090 622 0,'-8'-17'176'0,"2"5"9"0,0 1-37 16,0 3-74-16,5 5-14 0,1 0-10 16,5 2-9-16,2 2-7 0,5 4-5 15,2 1-5-15,4 3-2 0,4 2-2 16,3 2-3-16,2 3-5 0,0 1-2 16,0 1-4-16,1-1-1 0,-1 2-2 0,-3 2-3 15,0-1-4-15,-4-1-7 0,-1 0-7 16,-3 0-12-16,-3 0-13 0,-2-2-19 15,-2-2-17-15,-2-1-8 0,-2-2 58 16,-1-2-172-16,-3-2-129 0,0-1-313 16</inkml:trace>
  <inkml:trace contextRef="#ctx0" brushRef="#br0" timeOffset="127540.7326">5885 9062 574 0,'0'-13'155'16,"0"1"10"-16,-2 3-51 0,2 4-43 15,-2 4-9-15,-1 4-6 0,-3 5-6 16,-2 5-7-16,-6 4-8 0,-4 6-10 16,-4 2-5-16,-3 4-5 0,0 4-4 15,-2 1-4-15,1-1-3 0,1-2-8 0,3-1-12 16,4-2-21-16,1-5-19 0,3-4-17 15,7-6-128-15,3-3-146 0,8-9-325 16</inkml:trace>
  <inkml:trace contextRef="#ctx0" brushRef="#br0" timeOffset="127936.3775">6138 9127 577 0,'0'-11'159'0,"0"0"7"16,0 4-27-16,0-1-77 15,1 3-7-15,-1 0-3 0,2 3-6 0,-1 3-2 16,1 3-4-16,-1 2-4 0,1 3-2 16,-2 2-3-16,0 3-3 0,-3 5-3 15,1 1-4-15,-6 4-5 0,2 0-3 16,3 2-4-16,0 1-3 0,3-1-2 16,3-3-2-16,3-4 0 0,5-1-2 0,2-2 1 15,2-8-1-15,5-3-1 16,2-4-5-16,5-3-8 0,1-4-11 15,0-4-17-15,0-2-23 0,-1-1-18 0,-5 0-21 16,-5 1-115-16,-5-3-135 0,-4 3-300 16</inkml:trace>
  <inkml:trace contextRef="#ctx0" brushRef="#br0" timeOffset="128086.1157">6167 9073 782 0,'-11'-7'189'0,"5"2"1"15,1 0-113-15,7 0-34 0,5-4-16 16,5 1-11-16,5-2-11 0,9 0-9 16,4 0-17-16,4-1-26 0,1 3-24 15,0 2-120-15,-1 2-141 0,-3 4-330 16</inkml:trace>
  <inkml:trace contextRef="#ctx0" brushRef="#br0" timeOffset="128556.2861">6547 9146 641 0,'0'-1'150'0,"-1"0"4"16,-1-1-100-16,0 0-16 0,2 2-5 16,-1-1-4-16,1 1-2 0,0-1 0 15,-1 1 2-15,1 0 3 0,0-1 0 16,0-1 4-16,1 2-1 0,-1 0 0 16,-1 0-4-16,2 2-2 0,-1 3-5 15,0 1-3-15,0 2-3 0,0 3-4 0,1 2-1 16,2 2 0-16,-2 3-2 0,3-2-1 15,1-2-1-15,2 0-2 0,0-2-1 16,4-1-1-16,2-5-1 0,1-3 0 16,3-6 0-16,3-2-1 0,-2-6 0 15,2-5 0-15,0-2 0 0,-1-3 0 16,1 0-1-16,-3 3 0 0,-4 1-1 16,1 4 1-16,-2 6-2 0,-2 5 1 15,-3 3 0-15,-1 4-2 0,-1 3-3 0,0 3-6 16,-1 5-9-16,-2 3-10 15,2 0-15-15,-2 0-22 0,2-1-21 0,2 0-18 16,0 0-114-16,-1-6-136 0,5-2-304 16</inkml:trace>
  <inkml:trace contextRef="#ctx0" brushRef="#br0" timeOffset="128968.321">6902 9060 763 0,'-11'-9'179'0,"3"-2"5"16,2 1-120-16,4 2-17 0,4 0-6 16,4 2-8-16,1 0-6 0,2 1-4 15,3 3-2-15,1 0-3 0,1 4-3 16,1-1-2-16,-1 3-2 0,-1-1-2 15,-1 5-1-15,-1-1-1 0,-4 0-1 0,1 4-1 16,-2 0-1-16,0 3 0 0,-2 3-1 16,0 0 0-16,3 4-1 0,-1 1-1 15,1 0 0-15,0 2-1 16,2 0 0-16,1-1 0 0,0-1-1 0,2 1 0 16,0-1-1-16,2-1 0 0,0-2 0 15,0-1 1-15,-1-1-1 0,-1-1 1 16,-2-2 1-16,-4-1 0 0,-4-1-1 15,-6 0 0-15,-5 1-3 0,-3-2-6 0,-4-4-5 16,-1-1-10-16,-5-2-8 16,4-2-12-16,2-4-13 0,0-4-12 0,3-3-14 15,2-1-112-15,4-2-125 0,8-5-295 16</inkml:trace>
  <inkml:trace contextRef="#ctx0" brushRef="#br0" timeOffset="129120.8478">7283 9207 739 0,'5'-4'179'0,"3"3"0"0,-1 1-102 15,3-3-40-15,3 2-11 0,2 0-11 16,1-1-20-16,0 4-19 0,1-1-18 16,-1-1-19-16,0 2-120 0,-5 1-133 15,-3 1-310-15</inkml:trace>
  <inkml:trace contextRef="#ctx0" brushRef="#br0" timeOffset="129283.8969">7313 9344 884 0,'-4'1'202'0,"2"1"2"0,4 2-138 16,5-3-30-16,3 1-15 0,4-4-11 15,2 1-7-15,1-3-14 0,1 1-24 16,-1-6-29-16,-1 3-141 0,1-1-158 15,2 2-384-15</inkml:trace>
  <inkml:trace contextRef="#ctx0" brushRef="#br0" timeOffset="129855.9242">8077 9085 681 0,'-5'-2'178'0,"-5"1"8"16,-2 1-90-16,-3 3-21 0,0 2-7 15,0 5-10-15,-5 1-11 0,-1 4-9 16,2 4-7-16,-2 6-7 0,3 2-7 15,1 1-4-15,3 3-3 0,5 0-4 0,7-2-2 16,6-5-2-16,4-2 0 0,6-6-2 16,4-5 0-16,4-7 0 0,3-6-1 15,2-4-1-15,-2-5 0 0,2-6 0 16,-1-5-1-16,-2-5 1 0,-1-2 1 16,-4-3 0-16,-2-2 0 0,-4-2 2 15,-4 3 0-15,-3 2 0 0,-3 7 3 16,-4 2 1-16,-3 7 3 0,-3 5 1 15,-2 7 1-15,-2 5-1 0,1 7 0 0,2 4-2 16,-1 7-2-16,4 2-3 0,4 2-1 16,2 5 0-16,7 0-2 0,1-2-5 15,7-1-13-15,3-4-18 0,3-3-33 16,2-2-30-16,4-6-128 0,1-7-161 16,0-1-354-16</inkml:trace>
  <inkml:trace contextRef="#ctx0" brushRef="#br0" timeOffset="130482.3363">8301 8706 613 0,'-1'-2'148'15,"-1"1"7"-15,2 1-91 0,-2 0-15 16,1 3-6-16,0-1-4 0,1 3-4 15,-1 1-3-15,1 1-3 0,-1 2-2 0,1-2-2 16,0 2-2-16,3-3-2 0,-3 0-1 16,0-1-1-16,0-3-2 0,0 1 0 15,-1-2 0-15,1-2 0 0,-5 0-1 16,4-2 0-16,-2 0-2 0,1-6 0 16,-2 0-3-16,1-2-1 0,-1 0-1 15,0-2-1-15,2 1-1 0,1-1 0 16,1 5-1-16,-2 0 0 0,4 2-1 15,-1 4 0-15,0 1-1 0,-1 2-1 0,1 3 0 16,0 0 0-16,1 6-2 0,0 3 1 16,-1 1 0-16,2 1-1 0,-1 2 0 15,2-1 1-15,-3-1-1 0,2-3 1 16,-2-1 1-16,1-4 1 0,-2-2 1 16,2-2 1-16,-2-2 1 0,3-2 1 15,1-4 0-15,3-5-1 0,5-1-1 16,3-5-1-16,5-2-1 0,2-2-1 0,0 2-2 15,1 1 0-15,0 3 0 16,-3 4 0-16,-2 7-1 0,-2 3 0 0,-3 4 0 16,-2 5 0-16,-3 7-3 0,-1 1-6 15,-2 4-12-15,-1 1-17 0,0 1-31 16,-2-1-36-16,2-2-129 0,2-7-163 16,3 1-365-16</inkml:trace>
  <inkml:trace contextRef="#ctx0" brushRef="#br0" timeOffset="131149.4277">9084 9139 548 0,'-1'1'145'16,"-2"-1"7"-16,1-1-65 0,-2-3-25 15,3 0-5-15,-1-4 0 0,-2 0-2 16,3-5-4-16,-3-1-1 0,2-2-1 15,2-1-5-15,-2 1-3 0,4 0-6 16,-2 2-5-16,0 5-3 0,1 4-5 16,-1 3-3-16,0 7-3 0,-1 6-2 0,-1 9-4 15,0 4-3-15,-2 6-2 0,1 3-2 16,-1 4-2-16,3-1 0 0,1-3 0 16,2-2 0-16,3-5-1 0,4-4 0 15,2-7 1-15,3-4-1 0,2-9 0 16,3-4 0-16,3-8 0 0,1-7 0 15,1-4 1-15,0-5-1 0,-2-5 1 16,-3 0-1-16,0-4 1 0,-6 2 0 0,-2 4-1 16,-2 2 1-16,-3 5 0 0,-1 6-1 15,-2 7 0-15,0 6 0 0,-1 5 0 16,0 7 0-16,1 4 0 0,0 6-1 16,2 1 0-16,1 6-5 0,0 1-10 15,1 1-12-15,4 0-19 0,3-2-33 16,2-3-20-16,1-3-127 0,2-3-150 15,7-3-336-15</inkml:trace>
  <inkml:trace contextRef="#ctx0" brushRef="#br0" timeOffset="131609.7259">9619 8881 720 0,'-3'-9'188'0,"-1"2"6"15,-1 6-106-15,-1 3-15 0,2 4-8 16,1 6-7-16,-1 7-16 0,3 4-9 16,-2 4-3-16,0 5-2 0,1 2-3 15,1 2-4-15,1-2-2 0,0-1-3 16,3-1-3-16,1-2-3 0,5-3-2 15,3-3-3-15,4-2-1 0,3-4-2 16,1-2-1-16,4-5-3 0,-1-5-4 16,0-3-8-16,1-5-10 0,-1-2-12 15,-4-5-14-15,0-3-22 0,-3-4-18 16,-4-3-11-16,-6 0-62 0,-2-3-47 0,-8-4-114 16,-3 2-226-16</inkml:trace>
  <inkml:trace contextRef="#ctx0" brushRef="#br0" timeOffset="131741.7665">9586 8913 818 0,'-7'-3'198'0,"1"-1"2"16,6 2-125-16,7-2-27 0,7-1-13 15,5 0-18-15,7-1-20 0,5-2-23 16,5 2-28-16,3 0-25 0,-2 1-121 16,-4 2-147-16,-3 1-334 0</inkml:trace>
  <inkml:trace contextRef="#ctx0" brushRef="#br0" timeOffset="132133.074">10017 9037 791 0,'-3'-6'202'0,"0"1"2"0,2 3-112 0,1 1-30 15,3 3-12-15,0 3-13 0,2 2-15 16,1 3-6-16,2 3 1 0,-2 0-1 16,0 2-2-16,1-2-1 0,-1-1-3 15,-1-1-1-15,1-2-2 0,2-4-1 16,3-3-2-16,1-4-1 0,0-3 0 15,4-4-1-15,0-2 0 0,2-3-1 16,-2-1 1-16,1-1-1 0,-2 3 0 0,0 2-1 16,-3 1 1-16,-2 2-1 0,-1 6 0 15,-1 3-1-15,-4 4-2 0,-2 2-6 16,-1 5-9-16,1 1-9 0,-1 4-16 16,-1 0-22-16,1 0-22 0,2 1 109 15,0-5-240-15,2-1-154 0,1-2-394 16</inkml:trace>
  <inkml:trace contextRef="#ctx0" brushRef="#br0" timeOffset="132564.7972">10392 8802 765 0,'-5'-1'184'0,"5"1"3"16,4 0-117-16,3 0-24 0,4-1-10 15,5 1-6-15,1-1-11 0,4-1-7 16,0 1-1-16,1-1 0 0,0-1 2 16,-1 2 3-16,-1 0 3 0,-1 1 2 15,-2 3 1-15,-1 2-1 0,-2 2-1 16,0 4-4-16,-1 3-5 0,-1 6-3 15,-3 2-3-15,0 5-2 0,-1 1-1 16,-1 3 0-16,-3 0-2 0,1 3 1 16,-2-3-1-16,2 1 0 0,1-4-1 15,3 1 0-15,-1-2 0 0,5-3-1 0,-3-2 0 16,1-5-1-16,-3-2 1 0,-1-4-1 16,-3-4 2-16,-3-1 0 0,-6-2 1 15,-1-1 1-15,-6-2 1 0,-8 1 0 16,-6 1-1-16,-5-1-6 0,-5 2-8 15,1 1-6-15,-1 1-12 0,6 4-21 16,3 1-25-16,6 3 8 0,-1 4-145 16,2-3-145-16,2 4-341 0</inkml:trace>
  <inkml:trace contextRef="#ctx0" brushRef="#br0" timeOffset="135078.9509">11653 9461 739 0,'1'-12'189'0,"1"0"7"15,-2 2-117-15,2 6-8 0,-1 3-4 16,-1 5-6-16,1 3-16 0,-3 2-12 15,-2 5-8-15,-1 4-6 0,-2 4-5 16,-4 2-9-16,1 2-13 0,-1 0-16 16,0-3-31-16,2-2-30 0,4-3-137 15,3-7-164-15,7-1-376 0</inkml:trace>
  <inkml:trace contextRef="#ctx0" brushRef="#br0" timeOffset="135511.4875">12035 9075 637 0,'-5'-29'159'0,"0"-2"11"0,-1 2-86 15,1 0-9-15,0 3 0 0,1 6-2 16,2 4-5-16,1 8-7 0,1 5-11 16,1 9-11-16,1 10-9 0,2 5-9 15,-1 5-7-15,1 8-5 0,-1 4-3 16,1 3-2-16,-3-1-5 0,0 0-10 16,2 0-15-16,-2-5-25 0,1 0-31 0,2-5 46 15,1-5-189-15,2-6-160 16,2-4-372-16</inkml:trace>
  <inkml:trace contextRef="#ctx0" brushRef="#br0" timeOffset="135979.7029">12590 9015 623 0,'6'-9'151'16,"-4"-1"12"-16,0 1-92 0,-4 1-8 15,-3 2 0-15,-3 1 0 0,-7 2-3 0,-1 3-5 16,-5 5-11-16,-1 4-8 0,-2 4-8 15,-2 2-8-15,2 2-6 0,0 1-4 16,5 3-4-16,3-1-2 0,5-2-1 16,2-1-1-16,8-2-1 0,7-3 0 15,4-2-1-15,2-5 0 0,5-4-1 16,2-4 1-16,4-7 0 0,1-5 0 16,2-3 0-16,0-7 1 0,-2-3 0 15,-2 0 2-15,-3-2 1 0,-3 5 3 0,-5 1 1 16,-5 5 1-16,0 7 0 0,-3 3-1 15,-1 9 0-15,-1 5-3 0,0 6-1 16,1 5-2-16,0 5-2 0,1 6-5 16,-2 2-11-16,0 2-18 0,3 2-25 15,1-4-25-15,3-1-30 0,-1-3-106 16,6-2-141-16,5-3-294 0</inkml:trace>
  <inkml:trace contextRef="#ctx0" brushRef="#br0" timeOffset="136231.3368">12956 9071 782 0,'-9'-35'185'0,"-2"-4"4"0,0-4-130 0,2 0-9 15,0 3-2-15,0 2-2 0,5 7-6 16,-1 7-3-16,3 9-1 0,4 8-2 15,3 9-5-15,-2 10-4 0,2 7-5 16,0 9-7-16,0 5-3 0,0 6-3 16,0 7-2-16,-3 0-3 0,2 1-6 15,0-2-9-15,0-5-14 0,0 1-19 16,1-6-32-16,2-5-26 0,1-6-127 0,3-5-155 16,2-7-341-16</inkml:trace>
  <inkml:trace contextRef="#ctx0" brushRef="#br0" timeOffset="136680.5386">13451 8902 569 0,'12'-5'165'0,"-6"2"16"16,-2 3-12-16,-4 1-87 0,-1 6-9 15,-2 0-2-15,-3 4-7 0,-5 2-9 16,-4 2-12-16,-2 2-11 0,-4 0-5 16,1-1-5-16,-5-1-5 0,3 0-4 15,0-2-2-15,4-1-1 0,-2-3-2 16,4 0 0-16,4-1-2 0,1-1 0 16,3 1-1-16,2-3-2 0,4 2-2 15,7 2 0-15,2-1-1 0,2-2-3 0,2-1-4 16,2 0-8-16,3-1-14 0,3-3-19 15,0 0-29-15,1-1-29 16,-2 1-126-16,2 1-157 0,-2-1-346 0</inkml:trace>
  <inkml:trace contextRef="#ctx0" brushRef="#br0" timeOffset="137176.0082">13811 9115 706 0,'5'-14'172'16,"-3"-1"9"-16,3-2-106 0,-1-2-14 15,-2-3-3-15,1-3-2 0,-3-2-5 16,-1-1-5-16,-2 1-5 0,-1 3-5 16,1 2-3-16,-1 4-3 0,2 6-5 15,-1 5-5-15,1 6-5 0,2 4-5 0,0 6-3 16,2 4-3-16,-1 7-3 0,2 3 0 15,2 4 0-15,-2 4-1 0,4-1 0 16,-1 0-1-16,0-3-2 0,0-2-2 16,-1-1-3-16,-1-3-1 0,-1-4-2 15,0-3-1-15,-3-1-1 0,0-4 2 16,-2-2 1-16,0-3 1 0,-3 0 1 16,-1-3-2-16,-1 2 0 0,-3-2 1 15,-2 0 0-15,-3 0 1 0,-1 2 1 16,1-2 1-16,3 0 4 0,0 1 2 0,1-1 0 15,5 0 0-15,2-1 2 0,1 1-1 16,2 2 2-16,-1-2 1 0,1 0 1 16,1 2 1-16,-2 2 1 0,4 1 0 15,-1 0 0-15,1-1 0 0,3 2 0 16,3-1 0-16,0-3 0 0,3 0-1 16,3-3 0-16,0 0-1 0,3-2-1 15,2-1-1-15,3 0-1 0,-1-2-1 0,1-1-3 16,1 0-6-16,-1-1-10 0,0 3-16 15,-4 0-28-15,0 3-26 0,-2 2-135 16,-3 1-160-16,-1 3-364 0</inkml:trace>
  <inkml:trace contextRef="#ctx0" brushRef="#br0" timeOffset="140323.2923">5512 8737 554 0,'-2'-24'134'0,"-9"6"7"15,-10-1-83-15,-1 13-16 0,-6 5-3 16,-5 3-4-16,-5 6-6 0,-3 4-5 16,1 5-8-16,4 9-3 0,-2-1-2 15,5 4-3-15,5 2-2 0,10 1-2 16,8 1 0-16,7-1-1 0,10 0 0 15,5 0-2-15,6-3 0 0,7-1-1 16,0-1 0-16,1-1 0 0,0-3 1 0,-3 1-1 16,-2 0 0-16,-6 2 0 15,-6 0 0-15,-6 2 1 0,-7 2 0 0,-7 4 0 16,-5 0 1-16,-2 0 0 0,-1 2-1 16,2-1 1-16,0-1 0 0,4 1-1 15,3-1 0-15,5-2 0 0,4-1 0 16,1-3-1-16,6 2 1 0,4-3-1 15,4-1 0-15,5-4 0 0,0 1 0 16,3 1 0-16,0-2 0 0,-1-3 0 0,-2 2 0 16,-5 1 1-16,-3 3-1 0,-3-1 0 15,-6 2 1-15,-3 1 0 0,-4 2 2 16,-4 2 2-16,-2 1 0 0,-2-2 1 16,-3 2 1-16,1 0 0 0,-1 3 2 15,1 2 2-15,0 0 1 0,3-2 1 16,2 1 1-16,2-2 0 0,2-1 0 15,4-3-3-15,3-3-2 0,3-3-3 0,1-2-3 16,2 0-6-16,2-2-14 16,2-4-16-16,3-1-19 0,3-1-134 0,1 0-143 15,2-3-346-15</inkml:trace>
  <inkml:trace contextRef="#ctx0" brushRef="#br0" timeOffset="141019.9113">5736 10400 217 0,'2'17'53'0,"-1"-1"6"0,-1-4-24 15,0-1-19-15,2-2-7 0,-2-3-24 16,-1-3-34-16,0-1-50 0,-3-4-126 15</inkml:trace>
  <inkml:trace contextRef="#ctx0" brushRef="#br0" timeOffset="141289.6325">5555 10185 521 0,'-9'-19'148'0,"0"-1"9"15,1 5-32-15,3 4-56 0,2 4-9 16,2 2-7-16,-1 4-6 0,2 3-7 15,6 8-6-15,2 2 0 0,2 4-5 16,3 9-3-16,8 5 0 0,5 7 0 0,3 4-4 16,5 3-5-16,3 1-5 0,3 2-4 15,3-5-2-15,-5 0-2 0,-2-3-1 16,-1-2-1-16,-4-4-1 0,-4-2-1 16,-5-3-2-16,-4-1-3 0,-2-3-7 15,-2-3-8-15,-2-1-11 0,-3-4-16 16,-2-2-17-16,-1-4-10 0,-2-3-13 15,-3-5-111-15,-4-6-125 0,0-6-283 16</inkml:trace>
  <inkml:trace contextRef="#ctx0" brushRef="#br0" timeOffset="141493.8283">6009 10280 587 0,'-1'-30'149'15,"-1"3"8"-15,-3 10-74 0,1 4-19 16,-1 8-6-16,-2 6-4 0,-2 7-6 15,-2 8-7-15,-2 8-7 0,-4 6-7 16,-2 8-7-16,-4 5-2 0,-1 5-4 16,-2 0-2-16,-1 1-4 0,0-2-1 0,1 0-5 15,1-3-3-15,0-2-8 0,4-4-9 16,3-3-15-16,3-4-18 0,5-4-14 16,7-8 77-16,5-10-207 0,5-7-140 15,7-9-352-15</inkml:trace>
  <inkml:trace contextRef="#ctx0" brushRef="#br0" timeOffset="141773.555">6564 10194 696 0,'-16'-1'159'15,"-6"-2"4"-15,-1 4-113 0,-3 5-9 16,-1 7 1-16,-6 3-2 0,-2 4-2 0,-2 7 0 16,2 3-2-16,3 4-5 0,5 2-6 15,6 0-5-15,6 4-5 0,8-2-6 16,6-2-3-16,4 2-3 0,3-3-3 16,8-1-7-16,2-2-12 0,7-4-17 15,4-1-20-15,4-6-16 0,3-4-16 16,0-7-112-16,1-7-128 0,-1-4-277 15</inkml:trace>
  <inkml:trace contextRef="#ctx0" brushRef="#br0" timeOffset="142139.0085">6610 10631 771 0,'-14'-4'180'16,"7"1"0"-16,2-2-119 0,10 1-26 15,3-1-7-15,7-1-10 0,4-2-8 16,4-1-3-16,-1-2 1 0,5 0-2 0,-3-4-1 16,3 1-2-16,-1-1-1 0,-4-1-2 15,-2 1-2-15,-2-1-2 0,-3 2-2 16,-7 0 0-16,-3 2 0 0,-5 1-1 16,-1 2 1-16,-9 3 2 0,-6 0 0 15,-5 2 2-15,-1 4 1 0,-5 4-1 16,-3 1 1-16,-6 2 0 0,6 4 1 15,-1 5 4-15,5 3 3 0,-1 0 2 16,8 2 3-16,3 4 2 0,5 0 1 0,3 2 1 16,6-1-2-16,2-2-1 0,7 2-3 15,6-3-1-15,4-2-2 0,7 0-2 16,4-1-1-16,5-4-3 0,4-3-8 16,2-2-12-16,3-4-16 0,-2 0-20 15,-2-9-14-15,0-1-15 0,-2-8-114 16,-5-5-129-16,-2-3-280 0</inkml:trace>
  <inkml:trace contextRef="#ctx0" brushRef="#br0" timeOffset="142374.5632">7090 10146 704 0,'6'2'155'0,"-2"0"5"15,2 4-121-15,4 0-4 0,1 4 1 16,-2 1 1-16,0 3 2 0,0 4 0 16,-5 0-3-16,-1 0-6 0,-7 6-5 0,-4-2-4 15,-5 1-6-15,-5 0-5 0,-3 1-5 16,0-2-8-16,-3-2-17 0,-3-1-28 16,2-5-19-16,3-4-132 0,0-6-150 15,2-9-350-15</inkml:trace>
  <inkml:trace contextRef="#ctx0" brushRef="#br0" timeOffset="142521.8154">6895 9857 697 0,'6'-16'182'0,"3"3"1"0,-2-1-84 16,3 4-49-16,1 3-13 0,2 3-12 16,1 3-29-16,-1 5-26 0,2 2-21 15,-1 5-133-15,1 0-144 0,4 1-347 16</inkml:trace>
  <inkml:trace contextRef="#ctx0" brushRef="#br0" timeOffset="146670.459">7325 10188 493 0,'2'2'116'0,"-2"-3"3"0,0 0-78 16,0-1-14-16,0 0 0 0,0 0 0 16,2 0-6-16,-2 0-1 0,1-1-1 15,-1 1 0-15,2 1 1 0,-2-2 1 16,2 2 0-16,-2-1-1 0,0-1-1 16,0 1 0-16,0-1-1 0,-2 2-2 0,2-1-3 15,-1-2-1-15,1 1-2 0,0 1-1 16,0 1-2-16,-1-3-1 0,2 2 0 15,-1-1-2-15,1 2 0 0,-2-3-1 16,2 1 0-16,-1 0-1 0,3 0 1 16,-3 0 0-16,0-1 3 0,0 2 2 15,0 1 2-15,-1 0 2 0,-1-1 1 16,1 2 1-16,0 0-1 0,-2 0 0 16,2 0-3-16,0 2 0 0,-1-2-2 0,0 1-1 15,1 0-1-15,1 0 0 0,-1 2-2 16,1-2-1-16,0 0-1 0,0 0 0 15,0 1-1-15,0-1 1 0,0 0-1 16,0-1 1-16,0 0 0 0,1 0 0 16,0 0 1-16,-2 0 0 0,1-1 1 15,0 1 1-15,0 0 0 0,0 1 0 16,0 0 0-16,-1-1 0 0,1 3 1 16,-1-2-2-16,1 0 1 0,0 2-2 15,-2-2 1-15,1 0-2 0,1 0 0 0,1 0-1 16,-1-1 0-16,0 2 0 0,0-1 0 15,2 0 0-15,-2 0 1 0,0 2-1 16,-2-1 2-16,2 1 0 0,0-1 1 16,-1 2 0-16,0-2 0 0,1 2 0 15,0 0-1-15,0-1 1 0,0 0-2 16,0-1 0-16,0 1-1 0,0-2 0 16,-1 0 0-16,1 0-1 0,1 2 1 15,0-2-1-15,0 3 2 0,2 1-1 0,-2 2 1 16,2 3 1-16,-2 2 0 0,2 3 1 15,0 1-1-15,1-2 0 16,1 2 0-16,1 0-2 0,1-4 1 0,2-1-1 16,-1-3-1-16,3-2 0 0,1-2 0 15,-1-6 1-15,2-4-1 0,-2-4 1 16,0-2-1-16,-1-5 2 0,-2-3 0 16,-2 1 0-16,0 0 1 0,-1 4 2 15,-1 1 0-15,-2 3 2 0,0 4 0 16,-1 4 0-16,-1 3-1 0,1 1-1 0,0 3-1 15,2 1-1-15,-1 2-1 0,3 2-1 16,1-2-1-16,3 2 1 0,-1-4 0 16,2-2 0-16,1-1-1 0,3-5 1 15,-2 0-1-15,1-2 1 0,0-4-1 16,-4 1 1-16,1-1 0 0,-2 0-1 16,-5 1 2-16,-2-2-1 0,-2 0 0 15,-2 3-2-15,-2-1-3 0,0 4-7 16,-4-3-9-16,4 5-14 0,0 2-22 15,-1 1-21-15,5 3-16 0,1 0-121 0,1 2-140 16,5 2-314-16</inkml:trace>
  <inkml:trace contextRef="#ctx0" brushRef="#br0" timeOffset="147067.4518">7743 10055 562 0,'-6'-12'162'0,"-2"-1"4"16,5 2-4-16,4 6-112 0,2 0-11 15,9 5-6-15,0 2-8 0,9 7-3 16,4 4 1-16,3 7-1 0,-1 3-2 16,3 10-3-16,-2 4-2 0,-5 3-3 15,-1 7-4-15,-2 2-3 0,-2 1-2 16,-4 0 0-16,-2 2-1 0,-2-2-1 0,-5-1 0 16,-8-2 0-16,-3-1 0 15,-10-4 0-15,3 0 0 0,-4-3-1 0,-3-4 1 16,0-4-1-16,2-3-3 0,0-5-8 15,4-3-11-15,-1-7-17 0,2-5-19 16,4-3-19-16,5-5-117 0,1-5-133 16,7-5-299-16</inkml:trace>
  <inkml:trace contextRef="#ctx0" brushRef="#br0" timeOffset="147263.5737">8300 10566 824 0,'-5'-5'193'0,"3"3"1"15,1 1-124-15,3-3-31 0,5 1-14 16,3 0-13-16,2-2-10 0,3 1-8 16,2 2-10-16,0 1-19 0,0-1-17 15,-2 5-13-15,0-2-8 0,-4 3-121 16,-1-1-125-16,-4 2-279 0</inkml:trace>
  <inkml:trace contextRef="#ctx0" brushRef="#br0" timeOffset="147416.8663">8323 10676 695 0,'0'2'159'15,"5"-4"2"-15,3 2-112 0,-1-1-25 0,4 0-7 16,4 0-4-16,-2 0-11 0,2-1-20 15,-2 1 78-15,0-1-221 0,2 0-143 16,0 4-392-16</inkml:trace>
  <inkml:trace contextRef="#ctx0" brushRef="#br0" timeOffset="147932.5438">10314 10346 516 0,'-14'-28'140'0,"0"-1"9"15,-2 0-15-15,0 0-73 0,2 3-3 16,2 3 2-16,2 4 2 0,2 7 1 16,2 2-7-16,3 8-8 0,2 2-11 0,0 5-11 15,3 3-8-15,4 6-9 0,2 5-6 16,-1 3-7-16,3 3-6 0,1 4-12 15,1 1-19-15,3-2-20 0,-1 0-15 16,1-4-106-16,1-2-19 0,-1-2-116 16,-2-8-208-16</inkml:trace>
  <inkml:trace contextRef="#ctx0" brushRef="#br0" timeOffset="148315.4419">9832 10555 533 0,'-23'-6'131'15,"0"2"5"-15,2-2-55 0,3 4-44 16,2-1-3-16,2 1 2 0,3 1 3 16,1 1 2-16,4-5 1 0,1 7 2 15,-1-3-1-15,1 1-3 0,4 2-6 0,2 1-2 16,4 2-3-16,8 3-4 0,3-4-2 15,10 1-1-15,6-5 0 0,11 4 0 16,7-4-2-16,8 0-3 0,6-2-2 16,8-1-4-16,6-1-3 0,8 2-2 15,-1-5-2-15,3 0-2 0,7 1-1 16,3-3 0-16,0 1-1 0,-1-2 0 16,-1 1 0-16,-1 2-1 0,-2 0 0 15,-8-1-1-15,-10 4-1 0,-7 2-4 0,-10 2-2 16,-12 4-5-16,-11 2-4 0,-11 3-5 15,-12 2-9-15,-9 1-10 0,-13 1-12 16,-7 2-12-16,-8 1-9 0,-4-1 27 16,-10-1-146-16,-8-1-126 0,-3 4-301 15</inkml:trace>
  <inkml:trace contextRef="#ctx0" brushRef="#br0" timeOffset="148673.6316">9796 11122 635 0,'3'-11'158'16,"0"1"15"-16,-1 2-91 0,-2 3-9 15,2 0-3-15,-2 5-4 0,0 1-5 16,-2 5-9-16,2 5-13 0,-1 4-11 16,0 4-8-16,-2 4-5 0,2 5-4 15,-1 1-4-15,2 2-3 0,0 1-3 16,1-3-4-16,-1-2-9 0,4-1-11 0,-1-3-19 15,5-2-27-15,0-5-21 0,1-5-123 16,1-6-146-16,3-4-324 0</inkml:trace>
  <inkml:trace contextRef="#ctx0" brushRef="#br0" timeOffset="148883.3971">10286 11212 859 0,'-3'0'202'0,"0"0"2"0,3-2-141 15,1 2-23-15,0 0-10 0,3 2-9 16,1 0-14-16,1-1-8 0,2 2-7 16,3 1-13-16,0-2-22 0,3-1-22 15,2 0-5-15,2-1-134 0,-2-2-142 0,2 1-321 16</inkml:trace>
  <inkml:trace contextRef="#ctx0" brushRef="#br0" timeOffset="149366.3106">10887 11135 747 0,'-10'-7'182'0,"-4"0"6"0,-2 2-118 0,0 4-19 16,-3 2-7-16,-1 3-8 0,-2 6-9 15,-4 1-10-15,5 7-4 0,-2 0-1 16,2 4-2-16,5 1-2 0,6 1-3 16,6 1 0-16,8-2-2 0,6 0-1 15,5-6-1-15,3-3-2 0,2-5-1 16,-1-6-2-16,2-7-2 0,2-3-2 16,-2-5-1-16,-2-3 0 0,-1-3 0 15,-2-4 2-15,1-1 1 0,-5 1 3 0,-4-3 2 16,-1 4 0-16,-2 1 2 15,1 6 2-15,-6 1 1 0,-3 7 0 0,2 5 1 16,0 5 0-16,-4 3-1 16,3 5 1-16,-4 2-2 0,7 4-3 0,0 4 0 15,-2 0-4-15,7 0-11 0,2-2-18 16,2-2-22-16,1-3-20 0,0-5-124 16,2-3-143-16,7-6-323 0</inkml:trace>
  <inkml:trace contextRef="#ctx0" brushRef="#br0" timeOffset="149769.8948">11223 11190 710 0,'1'5'161'0,"4"-2"6"0,2 0-119 15,3-1-16-15,1-1-3 0,3-1-4 16,-2-1-3-16,1-3-7 0,-1 0-6 16,2-4-2-16,-1 0-1 0,1-2-2 15,-1-1-3-15,2-1-3 0,-4-1-3 16,-1 2-6-16,-3-1-3 0,-4 0-4 16,-5-2 0-16,-4 5 0 0,-3-1 0 15,-2 0 3-15,-4 1 5 0,-4 6 3 16,-1 1 2-16,-1 7 2 0,0 0 3 15,-4 4 5-15,2 2 4 0,-1 4 5 16,3 2 5-16,5 2 3 0,1 2 3 0,4 4 1 16,9 0-1-16,3 2-2 0,4 0-1 15,8 1-5-15,2-1-4 0,6-5-1 16,1-2-4-16,-1-3-3 0,2-3-3 16,0-5-5-16,1-4-8 0,-1-2-15 15,-2-3-15-15,1-4-14 0,2 0-14 16,-2-5-123-16,-3-2-130 0,-2-4-297 15</inkml:trace>
  <inkml:trace contextRef="#ctx0" brushRef="#br0" timeOffset="150047.935">11593 10941 642 0,'-5'-4'182'0,"2"1"10"15,1-1-20-15,3 2-107 0,2-1-14 16,1 2-8-16,4-2-10 0,3 2-8 16,2 1-9-16,2 1-6 0,2 3-1 15,-1 1-2-15,0 0-8 0,-3 2-11 16,-2-1-16-16,2 0-28 0,-3-2-21 15,-3 0-131-15,-1-4-151 0,0-5-346 16</inkml:trace>
  <inkml:trace contextRef="#ctx0" brushRef="#br0" timeOffset="150297.2255">11794 10784 789 0,'4'4'178'0,"4"-2"3"0,2 3-139 0,1 4-16 15,3 4-4-15,1 0-1 0,2 2-8 16,0 3-2-16,0 1 0 0,1 0 2 16,-1 0 0-16,0 1-1 0,-4-1-1 15,-3 0-3-15,-4-2-3 0,-2 0-2 16,-5 0-1-16,-4-1-2 0,-6-4-2 16,-5 1-2-16,-4-2-3 0,-1 1-4 15,-4-4-3-15,0-1-9 0,3-1-13 16,-1-3-11-16,1-1-11 0,4-2-8 15,0-5-52-15,4-1-62 0,-1-9-105 16,0-1-224-16</inkml:trace>
  <inkml:trace contextRef="#ctx0" brushRef="#br0" timeOffset="150434.355">11721 10654 707 0,'5'-11'178'0,"1"2"10"0,-2 0-104 16,0 3-25-16,3 3-12 0,-2 0-10 0,1 2-12 15,1 2-15-15,1 0-20 0,-2 3-23 16,0-2-25-16,-1 2-134 0,2 1-149 16,2 3-359-16</inkml:trace>
  <inkml:trace contextRef="#ctx0" brushRef="#br0" timeOffset="151284.2668">12052 10760 487 0,'-1'0'132'0,"-2"0"5"0,-2 1-21 0,3 0-73 15,0 0-9-15,0 1-6 0,0 0-5 16,-1-1-4-16,2 1-4 0,1-2-3 16,0 0-2-16,-1 0-2 0,1 0-1 15,1-2 0-15,-2 2-2 0,2-2 0 16,0 2 0-16,-1-3-2 0,0 2 1 15,-1-1-2-15,1-1 1 0,1 1 0 16,-1-1 1-16,-1 1-1 0,2 1 1 0,-1-2 2 16,-1 1 0-16,-1 1 2 0,1 1 1 15,-1 1 0-15,2 0 0 0,-1 0 1 16,0 2 0-16,1-1-1 0,0 1 0 16,0-1 1-16,-1-1 0 0,-1 2 1 15,2-2 0-15,0 0 0 0,-1 2-1 16,1-2-2-16,1 1-1 0,-1-2-2 15,0 2-2-15,2-1 0 0,-2-1-1 16,1 1 1-16,-1-1-1 0,0-1 1 0,-1 0 0 16,1-2-1-16,0 1 1 0,-2 0-1 15,1-3-1-15,0 2 0 0,1-1 0 16,0 2-1-16,-1 0 1 0,1 0 1 16,1 2 0-16,-2 1 3 0,1 2 1 15,0 0 2-15,-2 5 1 0,1-2 2 16,0 5 0-16,1 2-1 0,0 2 0 15,1 2-3-15,0 0-1 0,2-1-2 0,1 3-1 16,2-3-1-16,0-4-1 0,2-2-1 16,1-3 0-16,2-2-1 0,0-5 1 15,0-4-1-15,-1-2 1 0,0-3-1 16,-4-2 1-16,0-1 0 0,-1 0 0 16,0-2 0-16,-3 5 1 0,-1-2-1 15,-1 3 1-15,0 3 0 0,0 3 0 16,-1 6 0-16,-1 2-1 0,2 5 1 15,6 3-1-15,2 6 0 0,2 0 0 0,1 2 0 16,2-3-1-16,1 0-1 0,7-3-1 16,-3-7-2-16,2-5-2 0,3-4-1 15,3-7 1-15,1-3 0 0,-3-5 1 16,-4-4 1-16,-5 0 3 0,-4-3 1 16,-6 0 1-16,-4 0 1 0,-8-1-2 15,-1-2-9-15,-2 1-12 0,-4-3-15 16,-3 5-18-16,-3 1-15 0,-2 4-105 15,0 2-19-15,1 8-105 0,0 4-201 0</inkml:trace>
  <inkml:trace contextRef="#ctx0" brushRef="#br0" timeOffset="151879.4809">11317 10574 480 0,'-11'1'133'16,"1"-4"7"-16,-2 3-17 0,1 0-70 15,-1 0-8-15,-1-1-3 0,4-1 0 16,-1-2-2-16,3 3-2 0,2-3-3 15,3-2-4-15,2-5-4 0,4 4-3 16,3-1-3-16,6-2-3 0,0 1-3 0,6-1 0 16,4-1-1-16,7 6 1 0,6-5-1 15,2 2-1-15,4 0-1 16,7 2-3-16,4 4-1 0,4-1-2 16,-1 3-3-16,2 0-2 0,3-1-3 0,-2 0-2 15,-2-1-3-15,-3 1-1 0,-5-2-2 16,1-1 0-16,-5 4 1 0,-9 0 2 15,-4 1 1-15,-4 0 3 0,-4 1 2 16,-4 0 3-16,-6 2 3 0,-4-4 0 16,-2 1 2-16,-2-1 1 0,-2 1 1 0,-4-2-1 15,-2 0-1-15,-2-1-3 0,-1 0-1 16,-2 0-4-16,1-2-7 0,-1 0-13 16,1 2-21-16,0-1-24 0,1 0-136 15,-2-1-151-15,1-1-361 0</inkml:trace>
  <inkml:trace contextRef="#ctx0" brushRef="#br0" timeOffset="159848.3023">1452 12732 503 0,'-8'-9'136'15,"2"2"4"-15,-1 2-40 0,-2-1-47 0,3 1-8 16,1 1-2-16,1 2-3 0,3-1-4 16,0 2-5-16,1 2-2 0,2 2-2 15,2 3-4-15,2 4-3 0,3 4-4 16,1 6-1-16,1 2-1 0,3 3-1 16,2 0-3-16,4 2-2 0,1-3-3 15,2-4-1-15,1-1-2 0,3-2 0 16,-1-1-1-16,-1-3 1 0,-2 2-2 15,-2 0 0-15,-4-3-1 0,-1-1-3 16,-3-2-4-16,-2-1-6 0,-2 1-11 16,-2-6-7-16,-2 0-10 0,-1 1-10 0,-2-3-5 15,-1 2-8-15,-2-1-42 0,-1-2-57 16,-2 0-99-16,-3-2-220 0</inkml:trace>
  <inkml:trace contextRef="#ctx0" brushRef="#br0" timeOffset="160256.2616">1619 12775 571 0,'4'-14'135'0,"0"3"4"16,-2 0-83-16,2 0-15 0,-1 5-5 15,1 1-4-15,-1 1 0 0,-1 3-1 16,-1 1 0-16,-1 5-2 0,-2 5-3 15,-1 5-2-15,-3 5-3 0,-4 6-4 0,-2 2-4 16,-2 2-3-16,-1 0-4 0,-2-3-3 16,-2 0-1-16,1-1-1 0,1-3 0 15,1-1-1-15,1 0-1 0,3-2-4 16,1-2-5-16,2-5-8 0,3-4-11 16,3-4-11-16,1-5-11 0,2-6 0 15,4-4-124-15,2-7-120 0,6-4-286 16</inkml:trace>
  <inkml:trace contextRef="#ctx0" brushRef="#br0" timeOffset="160706.6641">1937 12727 660 0,'2'-11'156'16,"-2"1"3"-16,-1 3-105 0,1 3-16 15,0 0-4-15,1 3-4 0,2 4-5 0,-2 0-3 16,0 5 2-16,0 5 1 0,0 4-2 16,1 5-1-16,-4 3-4 0,1 2-3 15,-1 0-3-15,1 2-3 0,-1-3-3 16,1-2-2-16,1 0-1 0,1-2 0 16,3-1-1-16,0-2 0 0,-1-3 0 15,2-2-1-15,0-1 1 0,2-3-1 16,1-3 0-16,0-2-1 0,3-3 0 15,0-2 1-15,3 0-3 0,1-2-4 0,-1-3-7 16,2 0-14-16,0-2-12 16,0 0-17-16,0-4-16 0,-3-4-120 0,-3-2-130 15,-1-5-302-15</inkml:trace>
  <inkml:trace contextRef="#ctx0" brushRef="#br0" timeOffset="160875.2899">1927 12672 816 0,'-6'-1'186'16,"2"-2"1"-16,5 2-133 0,4-3-19 15,4-3-15-15,3 0-11 0,4-1-5 16,3 0-5-16,5 2-11 0,4-1-19 16,1 2-20-16,1 2 19 0,0 2-156 15,-1 3-142-15,-3 5-335 0</inkml:trace>
  <inkml:trace contextRef="#ctx0" brushRef="#br0" timeOffset="161339.1893">2476 12656 568 0,'1'-11'156'0,"0"1"9"15,-1 2-44-15,0 1-57 0,1 5-10 16,-1 3-3-16,1 5-8 0,1 4-9 0,-1 4-7 15,0 3-7-15,0 4-3 16,1 2-2-16,-1-1-2 0,0-1-2 0,0-3-2 16,0-3 0-16,1-3-1 0,-1-5 0 15,1-2 0-15,1-4 2 0,1-4-1 16,0-8 0-16,4-5 0 0,2-4-1 16,1-3 0-16,2-5-3 0,3 0-2 15,0 2-1-15,0 4-1 0,0 3 0 16,-2 6-1-16,0 3 0 0,-2 7 0 15,-2 3 0-15,-1 4-1 0,-2 5-1 0,0 4-5 16,-1 2-5-16,-1 4-9 0,0 0-10 16,-1 2-17-16,0 1-14 0,-1-1-12 15,2 0-13-15,0-4-111 0,-1 0-122 16,-1-1-282-16</inkml:trace>
  <inkml:trace contextRef="#ctx0" brushRef="#br0" timeOffset="161687.8408">2414 13011 641 0,'-11'-1'158'0,"1"1"7"0,3-3-91 16,1 1-22-16,4 0-9 0,2-2-5 0,2 0-5 16,4 1-4-16,5-2-2 0,4-1-3 15,2-1-1-15,5 1-1 0,4 0-3 16,3 0-3-16,5 0-5 0,1 1-4 16,0 0-3-16,5 3-2 0,-1-1-1 15,-1 1-2-15,0-1-4 0,-5 2-9 16,-1 0-8-16,-3 0-10 0,-2-1-11 15,-4 1-12-15,-4 0-8 0,-4 0-10 16,-2 1-110-16,-6 0 7 0,-3-2-94 16,-3 1-181-16</inkml:trace>
  <inkml:trace contextRef="#ctx0" brushRef="#br0" timeOffset="162186.7036">2494 13233 613 0,'-6'-8'173'16,"1"0"5"-16,2-2-21 0,5-1-98 15,-1-1-11-15,6 0-9 0,1-1-8 16,4 0-6-16,3 2-2 0,3 0-4 16,4 2-1-16,1 3-5 0,1 1-2 0,1 2-2 15,1 3-2-15,-2 1-1 0,-1 2-2 16,-1 2-2-16,-3 3 0 0,-2 3-1 16,-3 1 0-16,-4 1-1 0,-6 2 0 15,-6 2-3-15,-4 4-1 0,-5 0-2 16,-6 1-2-16,-4 2-1 0,-4 1 0 15,-3 2-1-15,3-3 3 0,-4-4 2 16,0-2 1-16,3 0 3 0,2-7 2 16,3-4 2-16,5-2 2 0,4-3 2 0,2 0 0 15,4-1 1-15,3-4 0 0,2 1-1 16,4-1-1-16,1 1 0 0,4-2-2 16,3-1-1-16,4 3 0 0,3-3 0 15,4 3 0-15,2-1-2 0,2 2 1 16,0 2-2-16,0 3-4 0,-4-1-6 15,0 5-14-15,-4 2-20 0,1 1-21 0,-6 0-18 16,0 0-123-16,-2-2-143 16,0-4-315-16</inkml:trace>
  <inkml:trace contextRef="#ctx0" brushRef="#br0" timeOffset="163173.5002">3026 12524 664 0,'-7'-7'173'0,"4"0"4"16,-1 0-76-16,3-1-49 0,3 1-10 0,3 0-3 15,1 1-12-15,5 1-8 0,3 2-2 16,1 2 2-16,0 1-2 0,1 1 1 16,2 0-1-16,-3 3 0 0,0-1 1 15,-3 0-2-15,-2 1-1 0,-2 1-3 16,-4 2 0-16,0 1-3 0,-1 1-2 15,-3 4-2-15,-2 0-1 0,0 3-2 16,-2 0 0-16,2 1 0 0,-1 1-2 16,1 0 1-16,1 0-1 0,1-1 1 0,1-1-1 15,0 0 0-15,0 0 0 0,2-3 0 16,-2 0-1-16,1-2 1 0,1-3-1 16,-2 0 0-16,0-2 1 0,1-3-1 15,-2-1 1-15,-3-5-1 0,2-1 0 16,-3-2 0-16,1-1-1 0,-2-2-2 15,-1-2-4-15,-1 2-3 0,1-2-3 16,-1 1-3-16,2 0-4 0,-1 0-2 16,0 0-2-16,0 3-1 0,2 1-2 0,0 1-5 15,2 0-2-15,-1 1-2 0,1 1-2 16,1-1-1-16,-2 0 0 0,0 1 4 16,-1 0 4-16,0 1 6 0,-3-2 5 15,1 2 5-15,-3-2 5 0,1 2 4 16,-1-2 3-16,-1-1 4 0,-1 0 4 15,1 0 4-15,-1-1 5 0,2-1 5 16,-2-1 8-16,0 1 8 0,0 0 9 16,1 1 5-16,0 1 5 0,-1 2 2 0,1 0-2 15,2 1-4-15,-1 1-6 0,4 0-10 16,4 1-8-16,1-1-8 0,5 1-5 16,3 1-3-16,3 1-2 0,5 1 0 15,4-2-1-15,4 3 0 0,3-2-1 16,4 2 0-16,1-2-2 0,1-1 0 15,-1 2-2-15,-3 2 0 0,0 0 0 16,-5-2-1-16,-6 2 1 0,-3 1 0 16,-5 1 0-16,-4-3 1 0,-5 3-1 0,-3-3 1 15,-2 3 0-15,-1 1-1 0,-1 2 0 16,-4 3 1-16,0 1-2 0,2 3 1 16,-2 3-1-16,1 0 0 0,3 3 0 15,1 0 1-15,4 0-2 0,2 2 1 16,3-1 0-16,2 1-2 0,1-2-1 15,3 1-3-15,0 0-1 0,1-4-2 16,-1 2 0-16,-2-1-1 0,0-2 1 16,-5-2 2-16,0-2 2 0,-4-3 3 0,-4-2 1 15,-4-3 0-15,-3 1 1 0,-4-1 1 16,-2-2-1-16,-4 2 0 0,-4-1 1 16,0-1-1-16,0 0 0 0,3 1 0 15,-1 0 0-15,0 0 0 0,7 0-6 16,3-2-9-16,1 2-12 0,5-1-22 15,2-3-18-15,3 2-18 0,4-4-126 16,3 1-139-16,5 2-315 0</inkml:trace>
  <inkml:trace contextRef="#ctx0" brushRef="#br0" timeOffset="164134.7185">3968 12886 624 0,'-8'-2'149'0,"0"-1"8"0,-1 0-94 15,2 0-15-15,-1 1 0 0,2-2-1 16,3 2-1-16,-2-1-6 0,3 1-6 16,2 0-4-16,4 0-4 0,1 2-4 15,4-2-3-15,4 0-2 0,2 2 0 16,6-1 0-16,3 4-1 0,7-3-2 0,2 2-2 16,5 2-3-16,1-3-2 0,7 3-3 15,2-1-2-15,-2 0-1 0,-2-1 0 16,-1 1-1-16,-3-2-2 0,-6 1 0 15,-2 0-2-15,-4-4-1 0,-2 2 1 16,-3 0 0-16,-4 0 0 0,-2-1 1 16,-4 1 1-16,-3 0 2 0,-4 0-2 15,-2 0-2-15,-4 1-4 0,-3-1-7 16,0 2-5-16,-3-4-5 0,-1 2-7 0,1-2-7 16,0-1-5-16,1 1-4 0,0-4-1 15,3-2 0-15,1 0-1 0,2-1 1 16,1 0-1-16,2-3 4 0,0 1 5 15,1 0 7-15,-2 2 6 0,0-1 10 16,-1 0 15-16,-3 0 18 0,0 2 14 16,-4-2 10-16,0 1 11 0,-2 2 8 15,-1 1 7-15,0-2 1 0,-1 4-1 0,1-3-2 16,0 4-5-16,2-1-7 0,2 2-9 16,2 0-11-16,2 4-10 0,1-1-7 15,4 5-5-15,2 0-5 0,3 6-2 16,3 2-1-16,1 1 0 0,5 0 1 15,3 4-2-15,-3-3 1 0,1 0-1 16,1-3-1-16,-2-1 0 0,1-1-1 16,-3-1-1-16,-5-4-1 0,0 0 0 15,-2-1-2-15,-4 2 0 0,-4-1 0 16,-6 3-1-16,-5 4-1 0,0 1-6 0,-5 5-10 16,-2 5-16-16,-1 0-19 0,-3 1-14 15,2 1-129-15,-2 0-142 0,1 2-324 16</inkml:trace>
  <inkml:trace contextRef="#ctx0" brushRef="#br0" timeOffset="164988.4277">5212 12540 517 0,'-16'-8'133'0,"-1"2"7"16,1-1-54-16,0 1-32 0,3-1-6 15,0 0 0-15,2 2-1 0,4 0-5 16,5 4-5-16,3 5-2 0,6 2-3 0,5 6-2 16,7 5-5-16,8 4-3 0,6 7-1 15,6 0-3-15,3 3-4 0,3 3-3 16,0-1-4-16,1 3-3 0,-2-2-2 15,-4-1 0-15,1-1-2 0,-1 0-1 16,-2-5-3-16,-3 1-4 0,0-5-3 16,-2 2-5-16,-5-3-4 0,-3-2-7 15,-6-3-5-15,-2-3-8 0,-3 0-4 0,-4-3-4 16,-2-1-5-16,-4-4-9 0,-2-1-108 16,-4-2-112-16,-3-1-274 0</inkml:trace>
  <inkml:trace contextRef="#ctx0" brushRef="#br0" timeOffset="165283.5759">5853 12472 653 0,'1'-10'162'0,"-2"3"12"15,-4 2-96-15,-3 5-23 0,0 6-9 16,-4 8-3-16,-4 4-8 0,-4 8-9 16,-3 8-11-16,-5 7-3 0,-4 4 0 15,-1 4 0-15,0-1-2 0,0 2-2 16,-1 0-2-16,1-1-1 0,4-1-3 0,3-3 0 16,1-4-2-16,0-3-4 0,5-3-7 15,2-7-13-15,3-4-14 0,6-6-13 16,2-6-11-16,7-3-14 0,7-6-114 15,0-4-121-15,10-3-277 0</inkml:trace>
  <inkml:trace contextRef="#ctx0" brushRef="#br0" timeOffset="165585.8609">6492 12510 697 0,'-11'-4'165'0,"-6"4"10"0,-4 5-108 0,-1 5-21 16,-6 5-7-16,-3 4-1 0,-2 5-4 15,-1 4-5-15,3 4-7 0,2 5-2 16,3 2-2-16,8 1-1 0,6 3-5 15,8 2-3-15,6-2-2 0,6-1-3 16,5-4-2-16,7-3-1 0,5-2-7 16,2-3-10-16,5-4-18 0,0-6-20 15,0-3-16-15,1-2-131 0,-4-6-145 16,0-3-328-16</inkml:trace>
  <inkml:trace contextRef="#ctx0" brushRef="#br0" timeOffset="166054.7563">6760 12912 681 0,'2'-7'159'0,"2"-1"5"16,5 1-105-16,3 2-27 0,4-1-6 15,1 2-3-15,3 0 0 0,-2 2-5 16,3-2-6-16,-1-1-1 0,-3-1-1 16,-1 1-1-16,0-1-1 0,-2-1-3 15,0-2-3-15,-3 0-1 0,-1-1 0 16,-2-1-1-16,-2-3 1 0,-1 1 0 16,-5-1 0-16,-2 1 1 0,-4 2-1 0,-4 1 0 15,-3 4 0-15,-3 2 0 0,-4 3-1 16,-3 2 0-16,-2 3 0 0,-1 3 0 15,1 4-1-15,-1 3 0 0,3 3 1 16,1 1 0-16,3 4 2 0,3 2 3 16,5 1 3-16,3 2 3 0,3 4 2 15,5 0 2-15,4-1 1 0,2-2-2 16,5 1-1-16,1-4-3 0,6-3-3 16,4-3-1-16,0-3-3 0,5-3-1 0,3-2-3 15,-1-4-2-15,2-3-6 0,-3-4-4 16,0-5-7-16,2-1-11 0,-2-3-10 15,-1-2-12-15,-2-2-7 0,1 2-9 16,-3-1-114-16,-1 1-121 0,-2-3-284 16</inkml:trace>
  <inkml:trace contextRef="#ctx0" brushRef="#br0" timeOffset="166349.6452">7357 12383 687 0,'-7'-5'161'0,"2"0"4"16,2 1-93-16,6 4-41 0,2 4-3 0,1 3 4 15,3 4 0-15,1 5-7 0,4 4 0 16,-3 2-2-16,1 2-2 0,-2 2-5 15,0-3-4-15,-3 2-3 0,-2-1-3 16,-4 0-2-16,-2-2-3 0,-4-3-5 16,-5-2-7-16,-3-1-16 0,-7-3-18 15,-4-4-17-15,-6-4 65 0,0-3-196 16,-2-6-140-16,2-5-344 0</inkml:trace>
  <inkml:trace contextRef="#ctx0" brushRef="#br0" timeOffset="166493.0128">7234 12159 744 0,'5'-5'166'16,"1"1"0"-16,5 2-121 0,0 2-37 15,5 1-22-15,3 2-15 0,-1 5-104 16,-1 2-33-16,0 4-113 0,1 3-228 0</inkml:trace>
  <inkml:trace contextRef="#ctx0" brushRef="#br0" timeOffset="167215.5431">7544 12399 398 0,'-1'-2'101'0,"0"1"2"0,0-1-54 0,2 1-19 15,-1-2-7-15,0 2-8 0,0 0-7 16,-1-2-4-16,1 3-2 0,1 0-1 16,-5-1 0-16,4 1 0 0,-1 0 0 15,1 0 2-15,0 0 2 0,-1-1 4 16,-1 1 4-16,4 0 3 0,-4 0 3 16,1 1 2-16,0-1 1 0,0-1 0 0,0 1-2 15,1 0-2-15,-2-1-1 0,2-1-1 16,0 2 0-16,0-1 1 0,0 1 0 15,-1-1 1-15,1 1 1 0,0 1 0 16,0 0 2-16,-1 2 0 0,1 2 1 16,0 3 0-16,-1 6 0 0,1 2-1 15,0 2-2-15,1 4-1 0,-1 1-4 16,1 1-2-16,0-2-4 0,3-3-2 16,0 0-2-16,-1-6-2 0,4-2 0 15,-1-4-2-15,3-4 1 0,1-3-1 0,0-3 0 16,1-4 1-16,-1-4 0 0,1 0 0 15,-1 0 1-15,-3-1 4 0,-1 2 2 16,-1 1 3-16,-1 3 1 0,-2 5 0 16,-1 2 0-16,2 4-1 0,1 4-3 15,0 4-3-15,3 2-2 0,4 2-2 16,0-1 0-16,2 0-1 0,-1-4 0 16,2-1 0-16,2-3-1 0,-2-6 0 0,2-3 1 15,0-5-1-15,1-2 0 0,1-4 1 16,0-4 1-16,-5-2-1 0,-3-3 1 15,-1 1 0-15,-6 0-1 0,-5-1-8 16,-5 1-12-16,-4 0-15 0,1 3-14 16,-1 3-9-16,2 1-14 0,-1 1-104 15,6 5-9-15,1-1-95 0,1 2-189 16</inkml:trace>
  <inkml:trace contextRef="#ctx0" brushRef="#br0" timeOffset="167464.2425">7820 12224 694 0,'-3'-8'160'0,"3"2"3"16,5 4-110-16,5 0-21 0,0 2-6 15,2 4-1-15,3 3-1 0,1 6-4 0,1 1-3 16,0 5-1-16,-1 4-2 0,5 6-2 16,-2 3-4-16,2 1-3 0,0 4-1 15,2 0-2-15,1 2-1 0,1 1-2 16,-3 1-4-16,2-3-2 0,-1 3-4 15,-3-1-5-15,-4 1-4 0,-5 0-3 16,-5-1-1-16,-6 1 0 0,-5-1-6 16,-6-1-4-16,-6 0-5 0,-4-1 21 15,-5 0-141-15,-3-1-122 0,2-3-302 0</inkml:trace>
  <inkml:trace contextRef="#ctx0" brushRef="#br0" timeOffset="168176.5739">8577 12824 767 0,'-5'-3'183'0,"5"0"4"0,-1 0-107 16,6-1-39-16,3 2-16 0,5-2-9 15,2 2-5-15,5-1-6 0,2 2-9 16,1 1-17-16,-1 0-18 0,-1 0-16 0,1 1-4 15,-1-2-130-15,-3 1-134 0,-2-1-301 16</inkml:trace>
  <inkml:trace contextRef="#ctx0" brushRef="#br0" timeOffset="168361.2298">8674 12951 801 0,'-11'6'184'0,"6"0"1"15,4-2-125-15,3 1-31 0,4-1-10 16,4-2-5-16,5 2-9 0,2-2-12 16,0 1-16-16,2-3-23 0,5-2 96 15,-2-1-236-15,1-3-155 0,0-1-402 16</inkml:trace>
  <inkml:trace contextRef="#ctx0" brushRef="#br0" timeOffset="169214.2786">9810 13001 363 0,'-16'-5'103'0,"3"1"6"0,-2-4-7 16,2 5-53-16,2-1-8 0,-1 1-1 15,-1-3 0-15,0 0-1 0,-1 1-2 16,2 0-2-16,2 0-2 0,1 1-3 16,1-1-1-16,2 2-1 0,2 1-3 15,2 1-3-15,1-1-3 0,1 2-2 16,3 0-1-16,2 2-1 0,4-2-1 16,4 1 0-16,7 0 1 0,2 0 3 15,7 2 2-15,7-2-1 0,4-4-2 16,7 2-1-16,1-1-1 0,6-2-4 0,7 3-3 15,5-2-4-15,5 1-1 0,7-3-2 16,6 0 1-16,9-1-2 0,8-1 1 16,8-3-1-16,4 0 0 0,7 0 1 15,5-1-1-15,4 1 0 0,-1 1 1 16,3 1-1-16,2-2 0 0,-1 3 0 16,-7 0 0-16,6 3 0 0,3 0 1 15,-1 2-1-15,-3 0 0 0,-3 3 0 16,4-1 0-16,-3 2 1 0,-1 1-1 0,-8 0 0 15,-5 3 0-15,-5-1 0 0,-6 1 0 16,-16 4 0-16,-4 0-1 0,-17-1-5 16,-13-1-11-16,-14 1-14 0,-11-1-21 15,-11-1-13-15,-9-4-131 0,-13-2-143 16,-5 2-327-16</inkml:trace>
  <inkml:trace contextRef="#ctx0" brushRef="#br0" timeOffset="169647.4959">11357 12363 637 0,'-1'0'141'0,"2"-4"3"16,2-4-106-16,1-1-9 0,-2-5 2 15,-1-6 0-15,1-3 5 0,0-1 3 16,-3 0 3-16,-2-2 1 0,0-1 0 16,-4 2-4-16,3 3-3 0,0 2-6 15,0 5-5-15,1 3-6 0,1 5-6 16,1 4-4-16,4 7-3 0,0 3-3 16,1 7-1-16,2 4-4 0,3 5-8 15,-1 6-14-15,4 0-29 0,2 4-24 16,2 1-128-16,3 1-153 0,-1-4-348 0</inkml:trace>
  <inkml:trace contextRef="#ctx0" brushRef="#br0" timeOffset="170331.8809">9998 13576 619 0,'-5'-30'146'0,"0"0"5"0,0-1-95 16,1 4-11-16,1 3-1 0,2 5 2 16,1 7-1-16,1 6-4 0,-1 6-3 15,0 6-4-15,0 9-7 0,0 6-6 16,0 7-7-16,-1 7-5 0,-2 6-2 15,2-1-2-15,0 3-2 0,1 0-1 16,-2-4-4-16,2-3-9 0,3-3-14 0,-2-1-15 16,3-3-19-16,2-3 118 15,-1-6-252-15,3-4-152 0,2-3-391 0</inkml:trace>
  <inkml:trace contextRef="#ctx0" brushRef="#br0" timeOffset="171135.5299">10305 13729 698 0,'-12'-3'184'0,"2"1"11"0,0 2-90 15,3-1-28-15,3 1-11 0,3 1-11 16,1 1-12-16,4 0-9 0,1-1-11 16,3 0-7-16,5-1-2 0,6-1-3 15,3 0-3-15,3-2-1 0,0 1-8 16,4-3-12-16,0 0-15 0,-1 0-24 16,-3 1-27-16,-1 0-50 0,-2-4-91 15,0 5-141-15,-1-1-291 0</inkml:trace>
  <inkml:trace contextRef="#ctx0" brushRef="#br0" timeOffset="172149.718">11269 13582 637 0,'-3'-7'153'0,"-4"0"8"0,-7 0-94 15,-3 1-10-15,-4 1 1 0,-2 3-3 16,-3 3-4-16,0 6-6 0,-1 2-6 0,3 5-9 16,-2 5-7-16,1 2-6 0,3 2-5 15,-1 3-3-15,4-1-2 0,3 0-2 16,5-1-1-16,4-3-2 0,7-2 0 16,7-1-1-16,2-6-1 0,5-4 0 15,3-1 0-15,3-5-1 0,0-3 0 16,2-5 0-16,1-5 0 0,0-5 0 15,0-2 0-15,3-1 0 0,-2-3 1 16,0 1-1-16,-2 1 2 0,-2 2-1 16,-2 5 2-16,-4 2 1 0,-4 1 1 0,-4 4 1 15,-1 5 0-15,-2 3 0 0,-2 3-1 16,-1 5 0-16,1 2-1 0,-1 3-2 16,1 3-3-16,-1 2-5 0,1 0-10 15,3-2-15-15,2-1-23 0,5-1-21 16,4-1-133-16,5-6-150 0,4-4-347 15</inkml:trace>
  <inkml:trace contextRef="#ctx0" brushRef="#br0" timeOffset="172779.9065">11803 13700 689 0,'-3'1'155'0,"-1"0"5"16,5 0-108-16,3 2-14 0,3 0-6 15,4 1-3-15,3 0-3 0,5-2-2 16,3-1-6-16,3-1-5 0,1-2-4 0,-1-3-4 16,1-4-1-16,-1-2-2 15,-5-1-1-15,-1-4 0 0,-5 0-1 0,0-2 1 16,-5-2-1-16,-2 1 1 0,-5-1-1 16,-3 2 1-16,-3-1 0 0,-4 3 0 15,-3 3-1-15,-3 3 1 0,-3 4 0 16,-5 4-1-16,-1 4 1 0,-2 5-1 15,0 6 1-15,0 3 2 0,2 2 1 16,0 3 4-16,7 5 3 0,0 0 3 16,2 1 4-16,4 3 1 0,6-1 1 0,2 3 0 15,6 1-2-15,6-2-2 0,5-3-4 16,7-1-2-16,5-4-3 0,3-3-2 16,2-4-4-16,5-8-4 0,-2-4-8 15,0-4-12-15,0-5-16 0,-2-2-25 16,-2-4-14-16,-1-3-129 0,-1-3-143 15,-5 0-327-15</inkml:trace>
  <inkml:trace contextRef="#ctx0" brushRef="#br0" timeOffset="173189.0443">12083 13310 770 0,'-6'-2'188'0,"2"0"6"0,4 1-122 15,4-1-17-15,3 2-12 0,1-3-15 16,10 1-12-16,1-1-6 0,4 1-7 15,4-1-10-15,3 0-13 0,2-1-20 16,3 2-20-16,-4-2-20 0,-2 0-117 0,-3-3-139 16,-4 3-302-16</inkml:trace>
  <inkml:trace contextRef="#ctx0" brushRef="#br0" timeOffset="173542.8197">12578 13151 751 0,'-3'-1'182'0,"2"-2"2"16,-2 1-114-16,3 2-23 0,2 3-13 15,0 2-12-15,1 4-10 0,1 2-3 16,1 5-3-16,1 5-1 0,2 2-1 0,-1-1-1 16,0 4-1-16,0-2 0 15,0 1-1-15,-2-1 0 0,0-2 1 0,-3-1-2 16,-2 1 1-16,-1-4 0 0,-1 1 0 16,-5-1-1-16,-2-1 1 0,-2 0 0 15,-5-2-2-15,-3 1-3 0,-2-2-9 16,-2-3-13-16,-1-4-12 0,0-3-19 15,2-6 75-15,5-4-209 0,3-12-143 16,1-5-361-16</inkml:trace>
  <inkml:trace contextRef="#ctx0" brushRef="#br0" timeOffset="173699.4963">12470 12966 711 0,'-10'-11'183'0,"5"2"5"0,0 1-75 16,0 2-61-16,4 4-15 0,1 1-12 15,1 4-24-15,2 1-36 0,-1 3 20 16,3-1-176-16,4-3-154 0,-3 2-378 16</inkml:trace>
  <inkml:trace contextRef="#ctx0" brushRef="#br0" timeOffset="191063.7289">12818 13217 547 0,'-3'-1'137'0,"-3"-2"10"15,1 0-72-15,0-2-15 0,3 0-5 0,-1-3-3 16,1-1-3-16,2-2-3 0,1-2-3 16,3 0-5-16,-1-1-3 0,2 1-4 15,3-1-2-15,0 2-3 0,5 4-4 16,-2-1-4-16,2 0-4 0,2 3-3 16,-1 3-4-16,2 0-2 0,-1 3-2 15,-3-1-1-15,1 6 0 0,-4 0-1 16,-3 2-1-16,1 4 1 0,-5 1 0 15,-2 3 0-15,-1 3-1 0,-4 0 1 0,-2 1-2 16,-3 5 0-16,-4-2-1 0,-4 1 0 16,-2-1 0-16,-2 0-1 0,1 0 1 15,1 0 0-15,1-2 2 0,3-6 0 16,7 0 0-16,0-3 0 0,5-3 1 16,2-3-1-16,3-1 1 0,1-3 0 15,5 0-1-15,1 1 1 0,4-1 0 16,6 0 0-16,1-1-1 0,3 1 0 15,2-1-1-15,0-1-6 0,1-3-8 0,-3 1-14 16,-3 0-26-16,-2 1-23 0,-1-2-129 16,1 3-150-16,3 0-343 0</inkml:trace>
  <inkml:trace contextRef="#ctx0" brushRef="#br0" timeOffset="191958.1728">13213 13183 527 0,'-1'-2'131'0,"0"1"5"16,0 0-67-16,-1 0-26 0,1-1-5 16,0 0-6-16,0 1-3 0,-1 0-3 15,2-2-2-15,-1 1-3 0,1-1-1 16,0-2-2-16,0 2 0 0,1-2 0 15,1 0-1-15,0-1 0 0,-1 1-1 0,2-1 0 16,-2 1-3-16,1 1-1 0,0 2-1 16,-1 0-3-16,0 0-1 0,-1-2 0 15,0 4-1-15,0 0 0 0,0 0 0 16,0 0-1-16,-1 2 1 0,0-4-1 16,1 2 0-16,-2 3 1 0,2-3-1 15,-1-1 1-15,0-1 0 0,1 1 0 16,-1 1 1-16,0 3-2 0,1-3 1 15,-2 1-2-15,1 1 0 0,1 2 0 0,-1-2-1 16,1 1 0-16,0-1-1 0,0 1 0 16,-1-2 1-16,2 1-1 0,-2 0 2 15,1-2-1-15,0 1 1 0,0-2 2 16,0 2 0-16,0-2 0 0,0-1 1 16,0 1-1-16,1 0 1 0,-1 0-1 15,0 1-1-15,0-2 1 0,1 1-1 16,-1 2 1-16,-1 2 0 0,0 2 0 15,-1 3 1-15,0 5 0 0,0 3-1 0,-2 3 0 16,1 4 0-16,1 2-1 16,0-1-1-16,2 0 0 0,2-2-2 0,2-3 0 15,1-1-2-15,4-7 1 0,4-3-1 16,0-5 0-16,2-6 1 0,1-4-1 16,3-4 0-16,1-5 1 0,-2-4-1 15,-2-3 1-15,-1 1 0 0,-3 1-1 16,-3 1 1-16,-4 3 1 0,-4 4-1 15,-2 4 1-15,-4 6 0 0,0 4-1 0,-1 4 0 16,1 6 0-16,-1 6 0 0,2 3-1 16,3 3 0-16,4 3 0 0,4 0 0 15,4-1-1-15,3-3 1 0,6-6-1 16,3-4 0-16,3-3-1 0,0-7 0 16,1-5 0-16,-2-6-1 0,-1-6 2 15,-1-2-1-15,-5-7 2 0,-2-5 2 16,-2-1 2-16,-5-3 1 0,-2 0 1 0,-5-2 0 15,-3-1 0-15,-4 4 0 0,-1 0-3 16,-3 5-7-16,-1 5-12 0,1 6-16 16,0 9-31-16,-1 10-37 0,0 8-125 15,5 13-158-15,1 5-358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405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747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11590">
              <a:defRPr/>
            </a:lvl2pPr>
            <a:lvl3pPr marL="583085">
              <a:defRPr/>
            </a:lvl3pPr>
            <a:lvl4pPr marL="754581">
              <a:defRPr/>
            </a:lvl4pPr>
            <a:lvl5pPr marL="926077">
              <a:defRPr/>
            </a:lvl5pPr>
            <a:lvl6pPr marL="1097573">
              <a:defRPr baseline="0"/>
            </a:lvl6pPr>
            <a:lvl7pPr marL="1269068">
              <a:defRPr baseline="0"/>
            </a:lvl7pPr>
            <a:lvl8pPr marL="1440564">
              <a:defRPr baseline="0"/>
            </a:lvl8pPr>
            <a:lvl9pPr marL="161206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31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33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131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382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 marL="1468003">
              <a:defRPr sz="1200"/>
            </a:lvl5pPr>
            <a:lvl6pPr marL="1468003">
              <a:defRPr sz="1200"/>
            </a:lvl6pPr>
            <a:lvl7pPr marL="1468003">
              <a:defRPr sz="1200"/>
            </a:lvl7pPr>
            <a:lvl8pPr marL="1468003">
              <a:defRPr sz="1200"/>
            </a:lvl8pPr>
            <a:lvl9pPr marL="1468003"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468003">
              <a:defRPr sz="1200"/>
            </a:lvl6pPr>
            <a:lvl7pPr marL="1468003">
              <a:defRPr sz="1200" baseline="0"/>
            </a:lvl7pPr>
            <a:lvl8pPr marL="1468003">
              <a:defRPr sz="1200" baseline="0"/>
            </a:lvl8pPr>
            <a:lvl9pPr marL="1468003"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39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549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46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685983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25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468003">
              <a:defRPr/>
            </a:lvl6pPr>
            <a:lvl7pPr marL="1468003">
              <a:defRPr/>
            </a:lvl7pPr>
            <a:lvl8pPr marL="1468003">
              <a:defRPr/>
            </a:lvl8pPr>
            <a:lvl9pPr marL="1468003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42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40"/>
            <a:ext cx="1028968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509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defTabSz="685983"/>
            <a:fld id="{9AFE8FB1-0A7A-443E-AAF7-31D4FA1AA312}" type="datetimeFigureOut">
              <a:rPr lang="en-US" smtClean="0">
                <a:solidFill>
                  <a:prstClr val="white"/>
                </a:solidFill>
              </a:rPr>
              <a:pPr defTabSz="685983"/>
              <a:t>10-Nov-21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 defTabSz="685983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bg1"/>
                </a:solidFill>
              </a:defRPr>
            </a:lvl1pPr>
          </a:lstStyle>
          <a:p>
            <a:pPr defTabSz="685983"/>
            <a:fld id="{25BA54BD-C84D-46CE-8B72-31BFB26ABA43}" type="slidenum">
              <a:rPr lang="en-US" smtClean="0">
                <a:solidFill>
                  <a:prstClr val="white"/>
                </a:solidFill>
              </a:rPr>
              <a:pPr defTabSz="685983"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86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40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05795" indent="-205795" algn="l" defTabSz="685983" rtl="0" eaLnBrk="1" latinLnBrk="0" hangingPunct="1">
        <a:lnSpc>
          <a:spcPct val="90000"/>
        </a:lnSpc>
        <a:spcBef>
          <a:spcPts val="13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32169" indent="-205795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500" kern="1200">
          <a:solidFill>
            <a:schemeClr val="bg1"/>
          </a:solidFill>
          <a:latin typeface="+mn-lt"/>
          <a:ea typeface="+mn-ea"/>
          <a:cs typeface="+mn-cs"/>
        </a:defRPr>
      </a:lvl2pPr>
      <a:lvl3pPr marL="603665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350" kern="1200">
          <a:solidFill>
            <a:schemeClr val="bg1"/>
          </a:solidFill>
          <a:latin typeface="+mn-lt"/>
          <a:ea typeface="+mn-ea"/>
          <a:cs typeface="+mn-cs"/>
        </a:defRPr>
      </a:lvl3pPr>
      <a:lvl4pPr marL="77516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94665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11815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6pPr>
      <a:lvl7pPr marL="128964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7pPr>
      <a:lvl8pPr marL="1461144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8pPr>
      <a:lvl9pPr marL="1632639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2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1.xml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10" Type="http://schemas.openxmlformats.org/officeDocument/2006/relationships/image" Target="../media/image410.png"/><Relationship Id="rId4" Type="http://schemas.openxmlformats.org/officeDocument/2006/relationships/image" Target="../media/image350.png"/><Relationship Id="rId9" Type="http://schemas.openxmlformats.org/officeDocument/2006/relationships/image" Target="../media/image4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l-GR" dirty="0" smtClean="0"/>
              <a:t>10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Διακριτού Χρόνου</a:t>
            </a: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Ιδιότητες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Μετατόπιση στη συχνότητα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3160" y="1155960"/>
              <a:ext cx="8896680" cy="14148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160" y="1146240"/>
                <a:ext cx="8916840" cy="142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2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Μετασχηματισμός </a:t>
                </a:r>
                <a:r>
                  <a:rPr lang="en-US" b="1" dirty="0" smtClean="0"/>
                  <a:t>Fourier </a:t>
                </a:r>
                <a:r>
                  <a:rPr lang="el-GR" b="1" dirty="0" smtClean="0"/>
                  <a:t>Διακριτού Χρόνου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Παραδείγματα: Μετατόπιση στη συχνότητα</a:t>
                </a:r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Βρείτε τον αντίστροφο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d>
                              <m:d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αν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&lt;|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|&lt;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57400" y="361080"/>
              <a:ext cx="8860680" cy="5146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760" y="351000"/>
                <a:ext cx="8874360" cy="515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99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στάθμιση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5160" y="1007640"/>
              <a:ext cx="8471880" cy="4005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200" y="995760"/>
                <a:ext cx="8497440" cy="403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9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860" t="29659" r="15728" b="17552"/>
          <a:stretch/>
        </p:blipFill>
        <p:spPr>
          <a:xfrm>
            <a:off x="1089306" y="1082848"/>
            <a:ext cx="6954993" cy="5426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00520" y="867960"/>
              <a:ext cx="6897600" cy="5490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00" y="856800"/>
                <a:ext cx="6917040" cy="55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343800" y="3397320"/>
              <a:ext cx="567720" cy="88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6600" y="3389760"/>
                <a:ext cx="582120" cy="1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38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συνέλιξη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00400" y="1135080"/>
              <a:ext cx="8124120" cy="3165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160" y="1121760"/>
                <a:ext cx="8141040" cy="31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75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συνέλιξη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34520" y="1167120"/>
              <a:ext cx="8410320" cy="47952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800" y="1155960"/>
                <a:ext cx="8432640" cy="48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05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συνέλιξη στο χρόνο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65040" y="1098000"/>
              <a:ext cx="6990840" cy="2460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160" y="1087920"/>
                <a:ext cx="7016040" cy="248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89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</a:t>
            </a:r>
            <a:r>
              <a:rPr lang="en-US" dirty="0" smtClean="0"/>
              <a:t> </a:t>
            </a:r>
            <a:r>
              <a:rPr lang="el-GR" dirty="0" smtClean="0"/>
              <a:t>θεώρημα </a:t>
            </a:r>
            <a:r>
              <a:rPr lang="en-US" dirty="0" err="1" smtClean="0"/>
              <a:t>Parseval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37760" y="651240"/>
              <a:ext cx="8696880" cy="5732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960" y="640080"/>
                <a:ext cx="8718840" cy="57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6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Ένα πολύ σημαντικό συμπέρασμα που προκύπτει από τις ιδιότητες του </a:t>
            </a:r>
            <a:r>
              <a:rPr lang="en-US" dirty="0" smtClean="0"/>
              <a:t>DTFT </a:t>
            </a:r>
            <a:r>
              <a:rPr lang="el-GR" dirty="0" smtClean="0"/>
              <a:t>είναι:</a:t>
            </a: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  <a:p>
            <a:pPr marL="201168" lvl="1" indent="0">
              <a:buClrTx/>
              <a:buSzPct val="120000"/>
              <a:buNone/>
            </a:pPr>
            <a:endParaRPr lang="en-US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Αυτή η διαδικασία θα έχει πολύ μεγάλη χρησιμότητα στη μελέτη των συστημάτων που θα ακολουθήσει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08" y="1831393"/>
                <a:ext cx="666593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7" idx="3"/>
            <a:endCxn id="10" idx="1"/>
          </p:cNvCxnSpPr>
          <p:nvPr/>
        </p:nvCxnSpPr>
        <p:spPr>
          <a:xfrm>
            <a:off x="2094001" y="2016059"/>
            <a:ext cx="20193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356" y="1831393"/>
                <a:ext cx="66999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endCxn id="13" idx="1"/>
          </p:cNvCxnSpPr>
          <p:nvPr/>
        </p:nvCxnSpPr>
        <p:spPr>
          <a:xfrm flipV="1">
            <a:off x="4779949" y="2016059"/>
            <a:ext cx="1881109" cy="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058" y="1831393"/>
                <a:ext cx="64928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036537" y="1750981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659090" y="1712069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l-GR" dirty="0"/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1760704" y="2200725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505265" y="2200724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998277" y="2200723"/>
            <a:ext cx="1" cy="10580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55698" y="3258766"/>
                <a:ext cx="936923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98" y="3258766"/>
                <a:ext cx="936923" cy="378245"/>
              </a:xfrm>
              <a:prstGeom prst="rect">
                <a:avLst/>
              </a:prstGeom>
              <a:blipFill rotWithShape="0">
                <a:blip r:embed="rId5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47817" y="3258765"/>
                <a:ext cx="927305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817" y="3258765"/>
                <a:ext cx="927305" cy="378245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614455" y="3259579"/>
                <a:ext cx="930191" cy="3782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55" y="3259579"/>
                <a:ext cx="930191" cy="378245"/>
              </a:xfrm>
              <a:prstGeom prst="rect">
                <a:avLst/>
              </a:prstGeom>
              <a:blipFill rotWithShape="0"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333195" y="3447887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36537" y="2991002"/>
            <a:ext cx="379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.</a:t>
            </a:r>
            <a:endParaRPr lang="el-GR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97175" y="3447886"/>
            <a:ext cx="178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59090" y="3136600"/>
            <a:ext cx="3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46" y="2527479"/>
                <a:ext cx="226294" cy="369332"/>
              </a:xfrm>
              <a:prstGeom prst="rect">
                <a:avLst/>
              </a:prstGeom>
              <a:blipFill rotWithShape="0">
                <a:blip r:embed="rId8"/>
                <a:stretch>
                  <a:fillRect r="-378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65" y="2527479"/>
                <a:ext cx="226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276" y="2527479"/>
                <a:ext cx="226294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405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88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3" grpId="0"/>
      <p:bldP spid="14" grpId="0"/>
      <p:bldP spid="15" grpId="0"/>
      <p:bldP spid="20" grpId="0"/>
      <p:bldP spid="21" grpId="0"/>
      <p:bldP spid="22" grpId="0"/>
      <p:bldP spid="24" grpId="0"/>
      <p:bldP spid="26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πλέον στη διάθεσή μας ένα εργαλείο μελέτης σημάτων στο χώρο της συχνότητας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Γνωρίζουμε μια «εικόνα» των συστημάτων στο χώρο της συχνότητας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περίφημη απόκριση σε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Θα πρέπει ήδη να έχετε καταλάβει ότι η απόκριση σε συχνότητα δεν είναι κάτι περισσότερο 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της κρουστικής απόκρισης του συστήματος. Θυμηθείτε: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 r="-14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89073" y="2255106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31407" y="2728935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05" y="3517045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94" y="856581"/>
            <a:ext cx="2700707" cy="1113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04" y="4509401"/>
            <a:ext cx="2446096" cy="1458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88616" y="2642387"/>
            <a:ext cx="3313277" cy="2515256"/>
          </a:xfrm>
        </p:spPr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Z</a:t>
            </a:r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Z</a:t>
            </a:r>
          </a:p>
          <a:p>
            <a:r>
              <a:rPr lang="el-GR" dirty="0" smtClean="0"/>
              <a:t>Δομές Συστημάτων</a:t>
            </a:r>
          </a:p>
          <a:p>
            <a:r>
              <a:rPr lang="el-GR" dirty="0" smtClean="0"/>
              <a:t>Σχεδίαση Ψηφιακών Φίλτρων</a:t>
            </a:r>
          </a:p>
          <a:p>
            <a:r>
              <a:rPr lang="el-GR" dirty="0" smtClean="0"/>
              <a:t>Φασματική Ανάλυση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88616" y="1956408"/>
            <a:ext cx="3313277" cy="571649"/>
          </a:xfrm>
        </p:spPr>
        <p:txBody>
          <a:bodyPr/>
          <a:lstStyle/>
          <a:p>
            <a:r>
              <a:rPr lang="en-US" dirty="0" smtClean="0"/>
              <a:t>2</a:t>
            </a:r>
            <a:r>
              <a:rPr lang="el-GR" baseline="30000" dirty="0" smtClean="0"/>
              <a:t>ο</a:t>
            </a:r>
            <a:r>
              <a:rPr lang="en-US" dirty="0" smtClean="0"/>
              <a:t> </a:t>
            </a:r>
            <a:r>
              <a:rPr lang="el-GR" dirty="0" smtClean="0"/>
              <a:t>Κομμάτι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2107" y="2642387"/>
            <a:ext cx="3483913" cy="2515256"/>
          </a:xfrm>
        </p:spPr>
        <p:txBody>
          <a:bodyPr/>
          <a:lstStyle/>
          <a:p>
            <a:r>
              <a:rPr lang="el-GR" dirty="0" smtClean="0"/>
              <a:t>Βασικά Σήματα</a:t>
            </a:r>
          </a:p>
          <a:p>
            <a:r>
              <a:rPr lang="el-GR" dirty="0" smtClean="0"/>
              <a:t>Συστήματα και Ιδιότητες</a:t>
            </a:r>
          </a:p>
          <a:p>
            <a:r>
              <a:rPr lang="el-GR" dirty="0" smtClean="0"/>
              <a:t>Εξισώσεις Διαφορών ως συστήματα</a:t>
            </a:r>
          </a:p>
          <a:p>
            <a:r>
              <a:rPr lang="el-GR" dirty="0" smtClean="0"/>
              <a:t>Μετασχηματισμός </a:t>
            </a:r>
            <a:r>
              <a:rPr lang="en-US" dirty="0" smtClean="0"/>
              <a:t>Fourier</a:t>
            </a:r>
            <a:endParaRPr lang="el-GR" dirty="0" smtClean="0"/>
          </a:p>
          <a:p>
            <a:r>
              <a:rPr lang="el-GR" dirty="0" smtClean="0"/>
              <a:t>Συστήματα στο χώρο του </a:t>
            </a:r>
            <a:r>
              <a:rPr lang="en-US" dirty="0" smtClean="0"/>
              <a:t>Fourier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2107" y="1956408"/>
            <a:ext cx="3313277" cy="571649"/>
          </a:xfrm>
        </p:spPr>
        <p:txBody>
          <a:bodyPr/>
          <a:lstStyle/>
          <a:p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Κομμάτι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περιέχει το ΗΥ370?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08" y="4926448"/>
            <a:ext cx="4375625" cy="100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16" y="983924"/>
            <a:ext cx="1512562" cy="92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-342360" y="756720"/>
              <a:ext cx="4583160" cy="3836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351000" y="746640"/>
                <a:ext cx="4600800" cy="385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13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ΓΧΑ </a:t>
                </a:r>
                <a:r>
                  <a:rPr lang="el-GR" b="1" dirty="0"/>
                  <a:t>Συστήματα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αναλύσουμε την έξοδο: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i="0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)) 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Οπότε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 δρα πολλαπλασιαστικά στο φάσμα πλάτους της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 δρα αθροιστικά στο φάσμα φάσης της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22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66735" y="968948"/>
            <a:ext cx="6853136" cy="739302"/>
            <a:chOff x="462064" y="2101175"/>
            <a:chExt cx="6853136" cy="739302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87940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2187" y="2188723"/>
                  <a:ext cx="1021404" cy="651754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3443591" y="2500009"/>
              <a:ext cx="16050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064" y="2101175"/>
                  <a:ext cx="710118" cy="64633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  <a:p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3596" y="2101176"/>
                  <a:ext cx="2621604" cy="64633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>
            <a:off x="6741135" y="1365118"/>
            <a:ext cx="0" cy="6686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33" y="2084220"/>
                <a:ext cx="2649638" cy="404983"/>
              </a:xfrm>
              <a:prstGeom prst="rect">
                <a:avLst/>
              </a:prstGeom>
              <a:blipFill rotWithShape="0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165370" y="5175114"/>
            <a:ext cx="8745166" cy="10019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1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40"/>
            <a:ext cx="9056718" cy="5902036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b="1" dirty="0" smtClean="0"/>
              <a:t>ΓΧΑ </a:t>
            </a:r>
            <a:r>
              <a:rPr lang="el-GR" b="1" dirty="0"/>
              <a:t>Συστήματα στο Χώρο της Συχνότητας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Ας δούμε ένα εποπτικό παράδειγμα</a:t>
            </a:r>
            <a:endParaRPr lang="en-US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πλάτος</a:t>
            </a:r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600" dirty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endParaRPr lang="el-GR" sz="1050" dirty="0" smtClean="0"/>
          </a:p>
          <a:p>
            <a:pPr lvl="2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sz="1600" dirty="0" smtClean="0"/>
              <a:t>Κατά φάση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sz="1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5155" r="7850" b="5224"/>
          <a:stretch/>
        </p:blipFill>
        <p:spPr>
          <a:xfrm>
            <a:off x="6462236" y="4392724"/>
            <a:ext cx="2499528" cy="21265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5" t="5904" r="7919" b="5291"/>
          <a:stretch/>
        </p:blipFill>
        <p:spPr>
          <a:xfrm>
            <a:off x="324196" y="4416851"/>
            <a:ext cx="2616794" cy="2111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6028" r="8156" b="5568"/>
          <a:stretch/>
        </p:blipFill>
        <p:spPr>
          <a:xfrm>
            <a:off x="3313998" y="4416850"/>
            <a:ext cx="2549246" cy="2094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5302100"/>
                <a:ext cx="250068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691" y="5318915"/>
                <a:ext cx="250068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6243" r="8215" b="5550"/>
          <a:stretch/>
        </p:blipFill>
        <p:spPr>
          <a:xfrm>
            <a:off x="6381419" y="1803604"/>
            <a:ext cx="2580345" cy="20136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9" t="5800" r="7833" b="5166"/>
          <a:stretch/>
        </p:blipFill>
        <p:spPr>
          <a:xfrm>
            <a:off x="324196" y="1789315"/>
            <a:ext cx="2593572" cy="2013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5" t="5644" r="7952" b="5765"/>
          <a:stretch/>
        </p:blipFill>
        <p:spPr>
          <a:xfrm>
            <a:off x="3313998" y="1789315"/>
            <a:ext cx="2549246" cy="20187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29919" y="2243591"/>
            <a:ext cx="37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b="1" dirty="0" smtClean="0">
                <a:solidFill>
                  <a:srgbClr val="000000"/>
                </a:solidFill>
              </a:rPr>
              <a:t>.</a:t>
            </a:r>
            <a:endParaRPr lang="el-GR" sz="54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644" y="2671905"/>
                <a:ext cx="250068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195" r="-97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27"/>
          <p:cNvSpPr/>
          <p:nvPr/>
        </p:nvSpPr>
        <p:spPr>
          <a:xfrm>
            <a:off x="106680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3098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174790" y="1485251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06680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Είσοδος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3098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Σύστημα</a:t>
            </a:r>
            <a:endParaRPr lang="el-GR" dirty="0">
              <a:solidFill>
                <a:srgbClr val="00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74790" y="4112312"/>
            <a:ext cx="1074420" cy="2805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000000"/>
                </a:solidFill>
              </a:rPr>
              <a:t>Έξοδος</a:t>
            </a:r>
            <a:endParaRPr lang="el-G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2" grpId="0"/>
      <p:bldP spid="2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7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5100" y="844046"/>
              <a:ext cx="9073800" cy="55843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40" y="834326"/>
                <a:ext cx="9090720" cy="56066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35100" y="435872"/>
            <a:ext cx="94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Review:</a:t>
            </a:r>
            <a:endParaRPr lang="el-GR" b="1" u="sng" dirty="0"/>
          </a:p>
        </p:txBody>
      </p:sp>
    </p:spTree>
    <p:extLst>
      <p:ext uri="{BB962C8B-B14F-4D97-AF65-F5344CB8AC3E}">
        <p14:creationId xmlns:p14="http://schemas.microsoft.com/office/powerpoint/2010/main" val="10322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57320" y="424080"/>
              <a:ext cx="8971200" cy="6117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080" y="413640"/>
                <a:ext cx="8995320" cy="613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0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Fourier </a:t>
            </a:r>
            <a:br>
              <a:rPr lang="en-US" b="1" dirty="0" smtClean="0"/>
            </a:b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4" y="548638"/>
            <a:ext cx="6715476" cy="5808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96892" y="4763193"/>
            <a:ext cx="45719" cy="66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171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Fourier </a:t>
            </a:r>
            <a:br>
              <a:rPr lang="en-US" b="1" dirty="0" smtClean="0"/>
            </a:br>
            <a:r>
              <a:rPr lang="el-GR" b="1" dirty="0" smtClean="0"/>
              <a:t>Διακριτού Χρόνου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743" y="487332"/>
            <a:ext cx="6828617" cy="59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Γραμμικότητα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52760" y="1225080"/>
              <a:ext cx="8320680" cy="3045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600" y="1214280"/>
                <a:ext cx="8344080" cy="305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20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Γραμμικότητα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 smtClean="0"/>
              <a:t> Βρείτε το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του σήματος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που φαίνεται στο σχήμα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3500" t="23757" r="15500" b="51381"/>
          <a:stretch/>
        </p:blipFill>
        <p:spPr>
          <a:xfrm>
            <a:off x="4260094" y="851016"/>
            <a:ext cx="4864608" cy="17373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9040" y="679680"/>
              <a:ext cx="8751240" cy="4299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160" y="668520"/>
                <a:ext cx="8775000" cy="431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564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Μετασχηματισμός </a:t>
            </a:r>
            <a:r>
              <a:rPr lang="en-US" b="1" dirty="0" smtClean="0"/>
              <a:t>Fourier </a:t>
            </a:r>
            <a:r>
              <a:rPr lang="el-GR" b="1" dirty="0" smtClean="0"/>
              <a:t>Διακριτού Χρόνου</a:t>
            </a:r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Παραδείγματα: Χρονική μετατόπιση</a:t>
            </a:r>
          </a:p>
          <a:p>
            <a:pPr lvl="1"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Βρείτε </a:t>
            </a:r>
            <a:r>
              <a:rPr lang="el-GR" dirty="0"/>
              <a:t>το </a:t>
            </a:r>
            <a:r>
              <a:rPr lang="el-GR" dirty="0" err="1"/>
              <a:t>Μετασχ</a:t>
            </a:r>
            <a:r>
              <a:rPr lang="el-GR" dirty="0"/>
              <a:t>. </a:t>
            </a:r>
            <a:r>
              <a:rPr lang="en-US" dirty="0"/>
              <a:t>Fourier </a:t>
            </a:r>
            <a:r>
              <a:rPr lang="el-GR" dirty="0"/>
              <a:t>του σήματος που </a:t>
            </a:r>
            <a:r>
              <a:rPr lang="el-GR" dirty="0" smtClean="0"/>
              <a:t>φαίνεται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r>
              <a:rPr lang="el-GR" dirty="0"/>
              <a:t>στο </a:t>
            </a:r>
            <a:r>
              <a:rPr lang="el-GR" dirty="0" smtClean="0"/>
              <a:t>σχήμα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35"/>
          <a:stretch/>
        </p:blipFill>
        <p:spPr>
          <a:xfrm>
            <a:off x="5573486" y="405246"/>
            <a:ext cx="3570514" cy="1533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66523" y="2143471"/>
              <a:ext cx="8800560" cy="2997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4643" y="2132311"/>
                <a:ext cx="8824320" cy="302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0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7239</TotalTime>
  <Words>398</Words>
  <Application>Microsoft Office PowerPoint</Application>
  <PresentationFormat>On-screen Show (4:3)</PresentationFormat>
  <Paragraphs>164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Wingdings</vt:lpstr>
      <vt:lpstr>Wingdings 3</vt:lpstr>
      <vt:lpstr>Retrospect</vt:lpstr>
      <vt:lpstr>Student presentation</vt:lpstr>
      <vt:lpstr>Ψηφιακή Επεξεργασία Σήματος</vt:lpstr>
      <vt:lpstr>Τι περιέχει το ΗΥ370?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236</cp:revision>
  <cp:lastPrinted>2019-10-17T11:46:09Z</cp:lastPrinted>
  <dcterms:created xsi:type="dcterms:W3CDTF">2018-08-17T16:23:20Z</dcterms:created>
  <dcterms:modified xsi:type="dcterms:W3CDTF">2021-11-10T16:28:55Z</dcterms:modified>
</cp:coreProperties>
</file>